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sldIdLst>
    <p:sldId id="260" r:id="rId2"/>
    <p:sldId id="264" r:id="rId3"/>
    <p:sldId id="265" r:id="rId4"/>
    <p:sldId id="262" r:id="rId5"/>
    <p:sldId id="263" r:id="rId6"/>
    <p:sldId id="261" r:id="rId7"/>
    <p:sldId id="256" r:id="rId8"/>
    <p:sldId id="258" r:id="rId9"/>
    <p:sldId id="259" r:id="rId10"/>
    <p:sldId id="257" r:id="rId11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20"/>
    <p:restoredTop sz="94288"/>
  </p:normalViewPr>
  <p:slideViewPr>
    <p:cSldViewPr snapToGrid="0">
      <p:cViewPr>
        <p:scale>
          <a:sx n="174" d="100"/>
          <a:sy n="174" d="100"/>
        </p:scale>
        <p:origin x="-2376" y="-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B20F0-8915-1041-AF5B-7FAE693B7050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55858-6BEF-964F-A381-BABE722B70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9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55858-6BEF-964F-A381-BABE722B707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129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55858-6BEF-964F-A381-BABE722B707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165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55858-6BEF-964F-A381-BABE722B707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36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55858-6BEF-964F-A381-BABE722B707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746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55858-6BEF-964F-A381-BABE722B707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431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8B9F-9EC5-814B-A861-53B7B4D902BE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D439-0E81-EA41-8849-92018C4E5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56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8B9F-9EC5-814B-A861-53B7B4D902BE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D439-0E81-EA41-8849-92018C4E5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32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8B9F-9EC5-814B-A861-53B7B4D902BE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D439-0E81-EA41-8849-92018C4E5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943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8B9F-9EC5-814B-A861-53B7B4D902BE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D439-0E81-EA41-8849-92018C4E5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21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8B9F-9EC5-814B-A861-53B7B4D902BE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D439-0E81-EA41-8849-92018C4E5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674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8B9F-9EC5-814B-A861-53B7B4D902BE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D439-0E81-EA41-8849-92018C4E5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24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8B9F-9EC5-814B-A861-53B7B4D902BE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D439-0E81-EA41-8849-92018C4E5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53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8B9F-9EC5-814B-A861-53B7B4D902BE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D439-0E81-EA41-8849-92018C4E5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758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8B9F-9EC5-814B-A861-53B7B4D902BE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D439-0E81-EA41-8849-92018C4E5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142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8B9F-9EC5-814B-A861-53B7B4D902BE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D439-0E81-EA41-8849-92018C4E5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02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8B9F-9EC5-814B-A861-53B7B4D902BE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D439-0E81-EA41-8849-92018C4E5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1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7F8B9F-9EC5-814B-A861-53B7B4D902BE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50D439-0E81-EA41-8849-92018C4E5F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37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百目鬼華子役の山田杏奈。 - 菊池風磨×山田杏奈がドラマ「ゼイチョー」撮入「もっとコンビネーションを発揮できる」 [画像ギャラリー 4/8] -  映画ナタリー" hidden="1">
            <a:extLst>
              <a:ext uri="{FF2B5EF4-FFF2-40B4-BE49-F238E27FC236}">
                <a16:creationId xmlns:a16="http://schemas.microsoft.com/office/drawing/2014/main" id="{A172D3B5-2881-2198-9656-0A0707EF4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2857" r="18393" b="49061"/>
          <a:stretch/>
        </p:blipFill>
        <p:spPr bwMode="auto">
          <a:xfrm>
            <a:off x="1" y="-36141"/>
            <a:ext cx="9602461" cy="91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E0C16A02-275A-A42D-782A-D6034E16F81C}"/>
              </a:ext>
            </a:extLst>
          </p:cNvPr>
          <p:cNvSpPr/>
          <p:nvPr/>
        </p:nvSpPr>
        <p:spPr>
          <a:xfrm>
            <a:off x="5581310" y="1953717"/>
            <a:ext cx="117861" cy="154759"/>
          </a:xfrm>
          <a:custGeom>
            <a:avLst/>
            <a:gdLst>
              <a:gd name="connsiteX0" fmla="*/ 117815 w 117861"/>
              <a:gd name="connsiteY0" fmla="*/ 2083 h 154759"/>
              <a:gd name="connsiteX1" fmla="*/ 57490 w 117861"/>
              <a:gd name="connsiteY1" fmla="*/ 65583 h 154759"/>
              <a:gd name="connsiteX2" fmla="*/ 340 w 117861"/>
              <a:gd name="connsiteY2" fmla="*/ 154483 h 154759"/>
              <a:gd name="connsiteX3" fmla="*/ 35265 w 117861"/>
              <a:gd name="connsiteY3" fmla="*/ 90983 h 154759"/>
              <a:gd name="connsiteX4" fmla="*/ 67015 w 117861"/>
              <a:gd name="connsiteY4" fmla="*/ 21133 h 154759"/>
              <a:gd name="connsiteX5" fmla="*/ 117815 w 117861"/>
              <a:gd name="connsiteY5" fmla="*/ 2083 h 15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861" h="154759">
                <a:moveTo>
                  <a:pt x="117815" y="2083"/>
                </a:moveTo>
                <a:cubicBezTo>
                  <a:pt x="116228" y="9491"/>
                  <a:pt x="77069" y="40183"/>
                  <a:pt x="57490" y="65583"/>
                </a:cubicBezTo>
                <a:cubicBezTo>
                  <a:pt x="37911" y="90983"/>
                  <a:pt x="4044" y="150250"/>
                  <a:pt x="340" y="154483"/>
                </a:cubicBezTo>
                <a:cubicBezTo>
                  <a:pt x="-3364" y="158716"/>
                  <a:pt x="24153" y="113208"/>
                  <a:pt x="35265" y="90983"/>
                </a:cubicBezTo>
                <a:cubicBezTo>
                  <a:pt x="46377" y="68758"/>
                  <a:pt x="54315" y="33833"/>
                  <a:pt x="67015" y="21133"/>
                </a:cubicBezTo>
                <a:cubicBezTo>
                  <a:pt x="79715" y="8433"/>
                  <a:pt x="119402" y="-5325"/>
                  <a:pt x="117815" y="208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F10D1AE3-A16F-072C-11BC-26CBA4DC5F46}"/>
              </a:ext>
            </a:extLst>
          </p:cNvPr>
          <p:cNvSpPr/>
          <p:nvPr/>
        </p:nvSpPr>
        <p:spPr>
          <a:xfrm>
            <a:off x="5841854" y="2009465"/>
            <a:ext cx="161479" cy="121096"/>
          </a:xfrm>
          <a:custGeom>
            <a:avLst/>
            <a:gdLst>
              <a:gd name="connsiteX0" fmla="*/ 158896 w 161479"/>
              <a:gd name="connsiteY0" fmla="*/ 310 h 121096"/>
              <a:gd name="connsiteX1" fmla="*/ 111271 w 161479"/>
              <a:gd name="connsiteY1" fmla="*/ 66985 h 121096"/>
              <a:gd name="connsiteX2" fmla="*/ 146 w 161479"/>
              <a:gd name="connsiteY2" fmla="*/ 120960 h 121096"/>
              <a:gd name="connsiteX3" fmla="*/ 136671 w 161479"/>
              <a:gd name="connsiteY3" fmla="*/ 51110 h 121096"/>
              <a:gd name="connsiteX4" fmla="*/ 16021 w 161479"/>
              <a:gd name="connsiteY4" fmla="*/ 108260 h 121096"/>
              <a:gd name="connsiteX5" fmla="*/ 82696 w 161479"/>
              <a:gd name="connsiteY5" fmla="*/ 73335 h 121096"/>
              <a:gd name="connsiteX6" fmla="*/ 38246 w 161479"/>
              <a:gd name="connsiteY6" fmla="*/ 95560 h 121096"/>
              <a:gd name="connsiteX7" fmla="*/ 158896 w 161479"/>
              <a:gd name="connsiteY7" fmla="*/ 310 h 12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479" h="121096">
                <a:moveTo>
                  <a:pt x="158896" y="310"/>
                </a:moveTo>
                <a:cubicBezTo>
                  <a:pt x="171067" y="-4452"/>
                  <a:pt x="137729" y="46877"/>
                  <a:pt x="111271" y="66985"/>
                </a:cubicBezTo>
                <a:cubicBezTo>
                  <a:pt x="84813" y="87093"/>
                  <a:pt x="-4087" y="123606"/>
                  <a:pt x="146" y="120960"/>
                </a:cubicBezTo>
                <a:cubicBezTo>
                  <a:pt x="4379" y="118314"/>
                  <a:pt x="134025" y="53227"/>
                  <a:pt x="136671" y="51110"/>
                </a:cubicBezTo>
                <a:cubicBezTo>
                  <a:pt x="139317" y="48993"/>
                  <a:pt x="25017" y="104556"/>
                  <a:pt x="16021" y="108260"/>
                </a:cubicBezTo>
                <a:cubicBezTo>
                  <a:pt x="7025" y="111964"/>
                  <a:pt x="78992" y="75452"/>
                  <a:pt x="82696" y="73335"/>
                </a:cubicBezTo>
                <a:cubicBezTo>
                  <a:pt x="86400" y="71218"/>
                  <a:pt x="28721" y="102439"/>
                  <a:pt x="38246" y="95560"/>
                </a:cubicBezTo>
                <a:cubicBezTo>
                  <a:pt x="47771" y="88681"/>
                  <a:pt x="146725" y="5072"/>
                  <a:pt x="158896" y="31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CD6D4FE5-462E-6235-4E68-B10BF1AFAE40}"/>
              </a:ext>
            </a:extLst>
          </p:cNvPr>
          <p:cNvSpPr/>
          <p:nvPr/>
        </p:nvSpPr>
        <p:spPr>
          <a:xfrm>
            <a:off x="5778400" y="1974807"/>
            <a:ext cx="191908" cy="152766"/>
          </a:xfrm>
          <a:custGeom>
            <a:avLst/>
            <a:gdLst>
              <a:gd name="connsiteX0" fmla="*/ 146150 w 191908"/>
              <a:gd name="connsiteY0" fmla="*/ 43 h 152766"/>
              <a:gd name="connsiteX1" fmla="*/ 152500 w 191908"/>
              <a:gd name="connsiteY1" fmla="*/ 50843 h 152766"/>
              <a:gd name="connsiteX2" fmla="*/ 184250 w 191908"/>
              <a:gd name="connsiteY2" fmla="*/ 60368 h 152766"/>
              <a:gd name="connsiteX3" fmla="*/ 120750 w 191908"/>
              <a:gd name="connsiteY3" fmla="*/ 95293 h 152766"/>
              <a:gd name="connsiteX4" fmla="*/ 100 w 191908"/>
              <a:gd name="connsiteY4" fmla="*/ 152443 h 152766"/>
              <a:gd name="connsiteX5" fmla="*/ 101700 w 191908"/>
              <a:gd name="connsiteY5" fmla="*/ 117518 h 152766"/>
              <a:gd name="connsiteX6" fmla="*/ 190600 w 191908"/>
              <a:gd name="connsiteY6" fmla="*/ 95293 h 152766"/>
              <a:gd name="connsiteX7" fmla="*/ 155675 w 191908"/>
              <a:gd name="connsiteY7" fmla="*/ 82593 h 152766"/>
              <a:gd name="connsiteX8" fmla="*/ 168375 w 191908"/>
              <a:gd name="connsiteY8" fmla="*/ 60368 h 152766"/>
              <a:gd name="connsiteX9" fmla="*/ 146150 w 191908"/>
              <a:gd name="connsiteY9" fmla="*/ 43 h 15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08" h="152766">
                <a:moveTo>
                  <a:pt x="146150" y="43"/>
                </a:moveTo>
                <a:cubicBezTo>
                  <a:pt x="143504" y="-1545"/>
                  <a:pt x="146150" y="40789"/>
                  <a:pt x="152500" y="50843"/>
                </a:cubicBezTo>
                <a:cubicBezTo>
                  <a:pt x="158850" y="60897"/>
                  <a:pt x="189542" y="52960"/>
                  <a:pt x="184250" y="60368"/>
                </a:cubicBezTo>
                <a:cubicBezTo>
                  <a:pt x="178958" y="67776"/>
                  <a:pt x="151442" y="79947"/>
                  <a:pt x="120750" y="95293"/>
                </a:cubicBezTo>
                <a:cubicBezTo>
                  <a:pt x="90058" y="110639"/>
                  <a:pt x="3275" y="148739"/>
                  <a:pt x="100" y="152443"/>
                </a:cubicBezTo>
                <a:cubicBezTo>
                  <a:pt x="-3075" y="156147"/>
                  <a:pt x="69950" y="127043"/>
                  <a:pt x="101700" y="117518"/>
                </a:cubicBezTo>
                <a:cubicBezTo>
                  <a:pt x="133450" y="107993"/>
                  <a:pt x="181604" y="101114"/>
                  <a:pt x="190600" y="95293"/>
                </a:cubicBezTo>
                <a:cubicBezTo>
                  <a:pt x="199596" y="89472"/>
                  <a:pt x="159379" y="88414"/>
                  <a:pt x="155675" y="82593"/>
                </a:cubicBezTo>
                <a:cubicBezTo>
                  <a:pt x="151971" y="76772"/>
                  <a:pt x="169962" y="68835"/>
                  <a:pt x="168375" y="60368"/>
                </a:cubicBezTo>
                <a:cubicBezTo>
                  <a:pt x="166788" y="51901"/>
                  <a:pt x="148796" y="1631"/>
                  <a:pt x="146150" y="4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EF75812A-A0DF-AA8A-07E5-FC9B855DF71E}"/>
              </a:ext>
            </a:extLst>
          </p:cNvPr>
          <p:cNvSpPr/>
          <p:nvPr/>
        </p:nvSpPr>
        <p:spPr>
          <a:xfrm>
            <a:off x="5603849" y="2054220"/>
            <a:ext cx="206401" cy="60457"/>
          </a:xfrm>
          <a:custGeom>
            <a:avLst/>
            <a:gdLst>
              <a:gd name="connsiteX0" fmla="*/ 26 w 206401"/>
              <a:gd name="connsiteY0" fmla="*/ 5 h 60457"/>
              <a:gd name="connsiteX1" fmla="*/ 98451 w 206401"/>
              <a:gd name="connsiteY1" fmla="*/ 47630 h 60457"/>
              <a:gd name="connsiteX2" fmla="*/ 69876 w 206401"/>
              <a:gd name="connsiteY2" fmla="*/ 57155 h 60457"/>
              <a:gd name="connsiteX3" fmla="*/ 142901 w 206401"/>
              <a:gd name="connsiteY3" fmla="*/ 47630 h 60457"/>
              <a:gd name="connsiteX4" fmla="*/ 206401 w 206401"/>
              <a:gd name="connsiteY4" fmla="*/ 60330 h 60457"/>
              <a:gd name="connsiteX5" fmla="*/ 142901 w 206401"/>
              <a:gd name="connsiteY5" fmla="*/ 53980 h 60457"/>
              <a:gd name="connsiteX6" fmla="*/ 88926 w 206401"/>
              <a:gd name="connsiteY6" fmla="*/ 50805 h 60457"/>
              <a:gd name="connsiteX7" fmla="*/ 26 w 206401"/>
              <a:gd name="connsiteY7" fmla="*/ 5 h 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01" h="60457">
                <a:moveTo>
                  <a:pt x="26" y="5"/>
                </a:moveTo>
                <a:cubicBezTo>
                  <a:pt x="1613" y="-524"/>
                  <a:pt x="86809" y="38105"/>
                  <a:pt x="98451" y="47630"/>
                </a:cubicBezTo>
                <a:cubicBezTo>
                  <a:pt x="110093" y="57155"/>
                  <a:pt x="62468" y="57155"/>
                  <a:pt x="69876" y="57155"/>
                </a:cubicBezTo>
                <a:cubicBezTo>
                  <a:pt x="77284" y="57155"/>
                  <a:pt x="120147" y="47101"/>
                  <a:pt x="142901" y="47630"/>
                </a:cubicBezTo>
                <a:cubicBezTo>
                  <a:pt x="165655" y="48159"/>
                  <a:pt x="206401" y="59272"/>
                  <a:pt x="206401" y="60330"/>
                </a:cubicBezTo>
                <a:cubicBezTo>
                  <a:pt x="206401" y="61388"/>
                  <a:pt x="162480" y="55567"/>
                  <a:pt x="142901" y="53980"/>
                </a:cubicBezTo>
                <a:cubicBezTo>
                  <a:pt x="123322" y="52393"/>
                  <a:pt x="109564" y="58743"/>
                  <a:pt x="88926" y="50805"/>
                </a:cubicBezTo>
                <a:cubicBezTo>
                  <a:pt x="68289" y="42868"/>
                  <a:pt x="-1561" y="534"/>
                  <a:pt x="26" y="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1DDD2E1-6CED-8FE0-6964-D8AE4C35C443}"/>
              </a:ext>
            </a:extLst>
          </p:cNvPr>
          <p:cNvSpPr/>
          <p:nvPr/>
        </p:nvSpPr>
        <p:spPr>
          <a:xfrm>
            <a:off x="5581413" y="2082522"/>
            <a:ext cx="308221" cy="57232"/>
          </a:xfrm>
          <a:custGeom>
            <a:avLst/>
            <a:gdLst>
              <a:gd name="connsiteX0" fmla="*/ 237 w 308221"/>
              <a:gd name="connsiteY0" fmla="*/ 38378 h 57232"/>
              <a:gd name="connsiteX1" fmla="*/ 117712 w 308221"/>
              <a:gd name="connsiteY1" fmla="*/ 32028 h 57232"/>
              <a:gd name="connsiteX2" fmla="*/ 238362 w 308221"/>
              <a:gd name="connsiteY2" fmla="*/ 54253 h 57232"/>
              <a:gd name="connsiteX3" fmla="*/ 206612 w 308221"/>
              <a:gd name="connsiteY3" fmla="*/ 54253 h 57232"/>
              <a:gd name="connsiteX4" fmla="*/ 308212 w 308221"/>
              <a:gd name="connsiteY4" fmla="*/ 28853 h 57232"/>
              <a:gd name="connsiteX5" fmla="*/ 200262 w 308221"/>
              <a:gd name="connsiteY5" fmla="*/ 35203 h 57232"/>
              <a:gd name="connsiteX6" fmla="*/ 51037 w 308221"/>
              <a:gd name="connsiteY6" fmla="*/ 278 h 57232"/>
              <a:gd name="connsiteX7" fmla="*/ 85962 w 308221"/>
              <a:gd name="connsiteY7" fmla="*/ 19328 h 57232"/>
              <a:gd name="connsiteX8" fmla="*/ 237 w 308221"/>
              <a:gd name="connsiteY8" fmla="*/ 38378 h 5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221" h="57232">
                <a:moveTo>
                  <a:pt x="237" y="38378"/>
                </a:moveTo>
                <a:cubicBezTo>
                  <a:pt x="5529" y="40495"/>
                  <a:pt x="78025" y="29382"/>
                  <a:pt x="117712" y="32028"/>
                </a:cubicBezTo>
                <a:cubicBezTo>
                  <a:pt x="157399" y="34674"/>
                  <a:pt x="223545" y="50549"/>
                  <a:pt x="238362" y="54253"/>
                </a:cubicBezTo>
                <a:cubicBezTo>
                  <a:pt x="253179" y="57957"/>
                  <a:pt x="194970" y="58486"/>
                  <a:pt x="206612" y="54253"/>
                </a:cubicBezTo>
                <a:cubicBezTo>
                  <a:pt x="218254" y="50020"/>
                  <a:pt x="309270" y="32028"/>
                  <a:pt x="308212" y="28853"/>
                </a:cubicBezTo>
                <a:cubicBezTo>
                  <a:pt x="307154" y="25678"/>
                  <a:pt x="243125" y="39966"/>
                  <a:pt x="200262" y="35203"/>
                </a:cubicBezTo>
                <a:cubicBezTo>
                  <a:pt x="157400" y="30440"/>
                  <a:pt x="70087" y="2924"/>
                  <a:pt x="51037" y="278"/>
                </a:cubicBezTo>
                <a:cubicBezTo>
                  <a:pt x="31987" y="-2368"/>
                  <a:pt x="92312" y="14566"/>
                  <a:pt x="85962" y="19328"/>
                </a:cubicBezTo>
                <a:cubicBezTo>
                  <a:pt x="79612" y="24090"/>
                  <a:pt x="-5055" y="36261"/>
                  <a:pt x="237" y="3837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EFBB3D1A-A80D-ED3C-DC89-564899F3F84E}"/>
              </a:ext>
            </a:extLst>
          </p:cNvPr>
          <p:cNvSpPr/>
          <p:nvPr/>
        </p:nvSpPr>
        <p:spPr>
          <a:xfrm>
            <a:off x="5584211" y="2071277"/>
            <a:ext cx="100501" cy="30582"/>
          </a:xfrm>
          <a:custGeom>
            <a:avLst/>
            <a:gdLst>
              <a:gd name="connsiteX0" fmla="*/ 614 w 100501"/>
              <a:gd name="connsiteY0" fmla="*/ 1998 h 30582"/>
              <a:gd name="connsiteX1" fmla="*/ 99039 w 100501"/>
              <a:gd name="connsiteY1" fmla="*/ 30573 h 30582"/>
              <a:gd name="connsiteX2" fmla="*/ 57764 w 100501"/>
              <a:gd name="connsiteY2" fmla="*/ 5173 h 30582"/>
              <a:gd name="connsiteX3" fmla="*/ 614 w 100501"/>
              <a:gd name="connsiteY3" fmla="*/ 1998 h 3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01" h="30582">
                <a:moveTo>
                  <a:pt x="614" y="1998"/>
                </a:moveTo>
                <a:cubicBezTo>
                  <a:pt x="7493" y="6231"/>
                  <a:pt x="89514" y="30044"/>
                  <a:pt x="99039" y="30573"/>
                </a:cubicBezTo>
                <a:cubicBezTo>
                  <a:pt x="108564" y="31102"/>
                  <a:pt x="68877" y="9406"/>
                  <a:pt x="57764" y="5173"/>
                </a:cubicBezTo>
                <a:cubicBezTo>
                  <a:pt x="46652" y="940"/>
                  <a:pt x="-6265" y="-2235"/>
                  <a:pt x="614" y="199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23D508DA-6716-1FE7-3CDC-536952F1C0D4}"/>
              </a:ext>
            </a:extLst>
          </p:cNvPr>
          <p:cNvSpPr/>
          <p:nvPr/>
        </p:nvSpPr>
        <p:spPr>
          <a:xfrm>
            <a:off x="5551551" y="1981162"/>
            <a:ext cx="71532" cy="174875"/>
          </a:xfrm>
          <a:custGeom>
            <a:avLst/>
            <a:gdLst>
              <a:gd name="connsiteX0" fmla="*/ 71374 w 71532"/>
              <a:gd name="connsiteY0" fmla="*/ 38 h 174875"/>
              <a:gd name="connsiteX1" fmla="*/ 1524 w 71532"/>
              <a:gd name="connsiteY1" fmla="*/ 120688 h 174875"/>
              <a:gd name="connsiteX2" fmla="*/ 23749 w 71532"/>
              <a:gd name="connsiteY2" fmla="*/ 85763 h 174875"/>
              <a:gd name="connsiteX3" fmla="*/ 30099 w 71532"/>
              <a:gd name="connsiteY3" fmla="*/ 174663 h 174875"/>
              <a:gd name="connsiteX4" fmla="*/ 20574 w 71532"/>
              <a:gd name="connsiteY4" fmla="*/ 107988 h 174875"/>
              <a:gd name="connsiteX5" fmla="*/ 71374 w 71532"/>
              <a:gd name="connsiteY5" fmla="*/ 38 h 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32" h="174875">
                <a:moveTo>
                  <a:pt x="71374" y="38"/>
                </a:moveTo>
                <a:cubicBezTo>
                  <a:pt x="68199" y="2155"/>
                  <a:pt x="9461" y="106401"/>
                  <a:pt x="1524" y="120688"/>
                </a:cubicBezTo>
                <a:cubicBezTo>
                  <a:pt x="-6413" y="134975"/>
                  <a:pt x="18987" y="76767"/>
                  <a:pt x="23749" y="85763"/>
                </a:cubicBezTo>
                <a:cubicBezTo>
                  <a:pt x="28511" y="94759"/>
                  <a:pt x="30628" y="170959"/>
                  <a:pt x="30099" y="174663"/>
                </a:cubicBezTo>
                <a:cubicBezTo>
                  <a:pt x="29570" y="178367"/>
                  <a:pt x="12107" y="132859"/>
                  <a:pt x="20574" y="107988"/>
                </a:cubicBezTo>
                <a:cubicBezTo>
                  <a:pt x="29041" y="83117"/>
                  <a:pt x="74549" y="-2079"/>
                  <a:pt x="71374" y="3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87288430-5284-0370-322C-7BEEDE13AA77}"/>
              </a:ext>
            </a:extLst>
          </p:cNvPr>
          <p:cNvSpPr/>
          <p:nvPr/>
        </p:nvSpPr>
        <p:spPr>
          <a:xfrm>
            <a:off x="5851507" y="1936737"/>
            <a:ext cx="153829" cy="89256"/>
          </a:xfrm>
          <a:custGeom>
            <a:avLst/>
            <a:gdLst>
              <a:gd name="connsiteX0" fmla="*/ 18 w 153829"/>
              <a:gd name="connsiteY0" fmla="*/ 13 h 89256"/>
              <a:gd name="connsiteX1" fmla="*/ 133368 w 153829"/>
              <a:gd name="connsiteY1" fmla="*/ 76213 h 89256"/>
              <a:gd name="connsiteX2" fmla="*/ 152418 w 153829"/>
              <a:gd name="connsiteY2" fmla="*/ 85738 h 89256"/>
              <a:gd name="connsiteX3" fmla="*/ 123843 w 153829"/>
              <a:gd name="connsiteY3" fmla="*/ 82563 h 89256"/>
              <a:gd name="connsiteX4" fmla="*/ 18 w 153829"/>
              <a:gd name="connsiteY4" fmla="*/ 13 h 8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29" h="89256">
                <a:moveTo>
                  <a:pt x="18" y="13"/>
                </a:moveTo>
                <a:cubicBezTo>
                  <a:pt x="1606" y="-1045"/>
                  <a:pt x="107968" y="61926"/>
                  <a:pt x="133368" y="76213"/>
                </a:cubicBezTo>
                <a:cubicBezTo>
                  <a:pt x="158768" y="90500"/>
                  <a:pt x="154006" y="84680"/>
                  <a:pt x="152418" y="85738"/>
                </a:cubicBezTo>
                <a:cubicBezTo>
                  <a:pt x="150830" y="86796"/>
                  <a:pt x="145539" y="94734"/>
                  <a:pt x="123843" y="82563"/>
                </a:cubicBezTo>
                <a:cubicBezTo>
                  <a:pt x="102147" y="70392"/>
                  <a:pt x="-1570" y="1071"/>
                  <a:pt x="18" y="1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2BEEBAC5-3E13-A558-E584-B3C1BB9BB352}"/>
              </a:ext>
            </a:extLst>
          </p:cNvPr>
          <p:cNvSpPr/>
          <p:nvPr/>
        </p:nvSpPr>
        <p:spPr>
          <a:xfrm>
            <a:off x="5486158" y="1764824"/>
            <a:ext cx="235767" cy="108664"/>
          </a:xfrm>
          <a:custGeom>
            <a:avLst/>
            <a:gdLst>
              <a:gd name="connsiteX0" fmla="*/ 242 w 235767"/>
              <a:gd name="connsiteY0" fmla="*/ 476 h 108664"/>
              <a:gd name="connsiteX1" fmla="*/ 92317 w 235767"/>
              <a:gd name="connsiteY1" fmla="*/ 105251 h 108664"/>
              <a:gd name="connsiteX2" fmla="*/ 92317 w 235767"/>
              <a:gd name="connsiteY2" fmla="*/ 57626 h 108664"/>
              <a:gd name="connsiteX3" fmla="*/ 124067 w 235767"/>
              <a:gd name="connsiteY3" fmla="*/ 92551 h 108664"/>
              <a:gd name="connsiteX4" fmla="*/ 111367 w 235767"/>
              <a:gd name="connsiteY4" fmla="*/ 22701 h 108664"/>
              <a:gd name="connsiteX5" fmla="*/ 235192 w 235767"/>
              <a:gd name="connsiteY5" fmla="*/ 108426 h 108664"/>
              <a:gd name="connsiteX6" fmla="*/ 155817 w 235767"/>
              <a:gd name="connsiteY6" fmla="*/ 48101 h 108664"/>
              <a:gd name="connsiteX7" fmla="*/ 111367 w 235767"/>
              <a:gd name="connsiteY7" fmla="*/ 41751 h 108664"/>
              <a:gd name="connsiteX8" fmla="*/ 66917 w 235767"/>
              <a:gd name="connsiteY8" fmla="*/ 63976 h 108664"/>
              <a:gd name="connsiteX9" fmla="*/ 242 w 235767"/>
              <a:gd name="connsiteY9" fmla="*/ 476 h 10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67" h="108664">
                <a:moveTo>
                  <a:pt x="242" y="476"/>
                </a:moveTo>
                <a:cubicBezTo>
                  <a:pt x="4475" y="7355"/>
                  <a:pt x="76971" y="95726"/>
                  <a:pt x="92317" y="105251"/>
                </a:cubicBezTo>
                <a:cubicBezTo>
                  <a:pt x="107663" y="114776"/>
                  <a:pt x="87025" y="59743"/>
                  <a:pt x="92317" y="57626"/>
                </a:cubicBezTo>
                <a:cubicBezTo>
                  <a:pt x="97609" y="55509"/>
                  <a:pt x="120892" y="98372"/>
                  <a:pt x="124067" y="92551"/>
                </a:cubicBezTo>
                <a:cubicBezTo>
                  <a:pt x="127242" y="86730"/>
                  <a:pt x="92846" y="20055"/>
                  <a:pt x="111367" y="22701"/>
                </a:cubicBezTo>
                <a:cubicBezTo>
                  <a:pt x="129888" y="25347"/>
                  <a:pt x="227784" y="104193"/>
                  <a:pt x="235192" y="108426"/>
                </a:cubicBezTo>
                <a:cubicBezTo>
                  <a:pt x="242600" y="112659"/>
                  <a:pt x="176454" y="59213"/>
                  <a:pt x="155817" y="48101"/>
                </a:cubicBezTo>
                <a:cubicBezTo>
                  <a:pt x="135180" y="36989"/>
                  <a:pt x="126184" y="39105"/>
                  <a:pt x="111367" y="41751"/>
                </a:cubicBezTo>
                <a:cubicBezTo>
                  <a:pt x="96550" y="44397"/>
                  <a:pt x="85438" y="64505"/>
                  <a:pt x="66917" y="63976"/>
                </a:cubicBezTo>
                <a:cubicBezTo>
                  <a:pt x="48396" y="63447"/>
                  <a:pt x="-3991" y="-6403"/>
                  <a:pt x="242" y="47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BDC74C5E-1DEA-7D83-C8C1-BB7EE8B3BF7C}"/>
              </a:ext>
            </a:extLst>
          </p:cNvPr>
          <p:cNvSpPr/>
          <p:nvPr/>
        </p:nvSpPr>
        <p:spPr>
          <a:xfrm>
            <a:off x="5680075" y="1708150"/>
            <a:ext cx="286118" cy="98481"/>
          </a:xfrm>
          <a:custGeom>
            <a:avLst/>
            <a:gdLst>
              <a:gd name="connsiteX0" fmla="*/ 0 w 286118"/>
              <a:gd name="connsiteY0" fmla="*/ 0 h 98481"/>
              <a:gd name="connsiteX1" fmla="*/ 158750 w 286118"/>
              <a:gd name="connsiteY1" fmla="*/ 57150 h 98481"/>
              <a:gd name="connsiteX2" fmla="*/ 142875 w 286118"/>
              <a:gd name="connsiteY2" fmla="*/ 28575 h 98481"/>
              <a:gd name="connsiteX3" fmla="*/ 285750 w 286118"/>
              <a:gd name="connsiteY3" fmla="*/ 92075 h 98481"/>
              <a:gd name="connsiteX4" fmla="*/ 184150 w 286118"/>
              <a:gd name="connsiteY4" fmla="*/ 66675 h 98481"/>
              <a:gd name="connsiteX5" fmla="*/ 184150 w 286118"/>
              <a:gd name="connsiteY5" fmla="*/ 98425 h 98481"/>
              <a:gd name="connsiteX6" fmla="*/ 158750 w 286118"/>
              <a:gd name="connsiteY6" fmla="*/ 57150 h 98481"/>
              <a:gd name="connsiteX7" fmla="*/ 0 w 286118"/>
              <a:gd name="connsiteY7" fmla="*/ 0 h 9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118" h="98481">
                <a:moveTo>
                  <a:pt x="0" y="0"/>
                </a:moveTo>
                <a:cubicBezTo>
                  <a:pt x="0" y="0"/>
                  <a:pt x="134938" y="52388"/>
                  <a:pt x="158750" y="57150"/>
                </a:cubicBezTo>
                <a:cubicBezTo>
                  <a:pt x="182562" y="61912"/>
                  <a:pt x="121708" y="22754"/>
                  <a:pt x="142875" y="28575"/>
                </a:cubicBezTo>
                <a:cubicBezTo>
                  <a:pt x="164042" y="34396"/>
                  <a:pt x="278871" y="85725"/>
                  <a:pt x="285750" y="92075"/>
                </a:cubicBezTo>
                <a:cubicBezTo>
                  <a:pt x="292629" y="98425"/>
                  <a:pt x="201083" y="65617"/>
                  <a:pt x="184150" y="66675"/>
                </a:cubicBezTo>
                <a:cubicBezTo>
                  <a:pt x="167217" y="67733"/>
                  <a:pt x="188383" y="100012"/>
                  <a:pt x="184150" y="98425"/>
                </a:cubicBezTo>
                <a:cubicBezTo>
                  <a:pt x="179917" y="96838"/>
                  <a:pt x="187325" y="70908"/>
                  <a:pt x="158750" y="57150"/>
                </a:cubicBezTo>
                <a:cubicBezTo>
                  <a:pt x="130175" y="43392"/>
                  <a:pt x="0" y="0"/>
                  <a:pt x="0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6599E310-7074-3BDE-E7D8-52835FEE9AD4}"/>
              </a:ext>
            </a:extLst>
          </p:cNvPr>
          <p:cNvSpPr/>
          <p:nvPr/>
        </p:nvSpPr>
        <p:spPr>
          <a:xfrm>
            <a:off x="5749737" y="1669942"/>
            <a:ext cx="108878" cy="133235"/>
          </a:xfrm>
          <a:custGeom>
            <a:avLst/>
            <a:gdLst>
              <a:gd name="connsiteX0" fmla="*/ 188 w 108878"/>
              <a:gd name="connsiteY0" fmla="*/ 108 h 133235"/>
              <a:gd name="connsiteX1" fmla="*/ 104963 w 108878"/>
              <a:gd name="connsiteY1" fmla="*/ 127108 h 133235"/>
              <a:gd name="connsiteX2" fmla="*/ 79563 w 108878"/>
              <a:gd name="connsiteY2" fmla="*/ 104883 h 133235"/>
              <a:gd name="connsiteX3" fmla="*/ 188 w 108878"/>
              <a:gd name="connsiteY3" fmla="*/ 108 h 13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78" h="133235">
                <a:moveTo>
                  <a:pt x="188" y="108"/>
                </a:moveTo>
                <a:cubicBezTo>
                  <a:pt x="4421" y="3812"/>
                  <a:pt x="91734" y="109646"/>
                  <a:pt x="104963" y="127108"/>
                </a:cubicBezTo>
                <a:cubicBezTo>
                  <a:pt x="118192" y="144571"/>
                  <a:pt x="94909" y="120758"/>
                  <a:pt x="79563" y="104883"/>
                </a:cubicBezTo>
                <a:cubicBezTo>
                  <a:pt x="64217" y="89008"/>
                  <a:pt x="-4045" y="-3596"/>
                  <a:pt x="188" y="10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C0893A32-13E2-F542-7957-A856E93F6743}"/>
              </a:ext>
            </a:extLst>
          </p:cNvPr>
          <p:cNvSpPr/>
          <p:nvPr/>
        </p:nvSpPr>
        <p:spPr>
          <a:xfrm>
            <a:off x="5600657" y="1704846"/>
            <a:ext cx="290828" cy="140264"/>
          </a:xfrm>
          <a:custGeom>
            <a:avLst/>
            <a:gdLst>
              <a:gd name="connsiteX0" fmla="*/ 43 w 290828"/>
              <a:gd name="connsiteY0" fmla="*/ 129 h 140264"/>
              <a:gd name="connsiteX1" fmla="*/ 168318 w 290828"/>
              <a:gd name="connsiteY1" fmla="*/ 111254 h 140264"/>
              <a:gd name="connsiteX2" fmla="*/ 152443 w 290828"/>
              <a:gd name="connsiteY2" fmla="*/ 60454 h 140264"/>
              <a:gd name="connsiteX3" fmla="*/ 288968 w 290828"/>
              <a:gd name="connsiteY3" fmla="*/ 139829 h 140264"/>
              <a:gd name="connsiteX4" fmla="*/ 222293 w 290828"/>
              <a:gd name="connsiteY4" fmla="*/ 89029 h 140264"/>
              <a:gd name="connsiteX5" fmla="*/ 92118 w 290828"/>
              <a:gd name="connsiteY5" fmla="*/ 19179 h 140264"/>
              <a:gd name="connsiteX6" fmla="*/ 212768 w 290828"/>
              <a:gd name="connsiteY6" fmla="*/ 108079 h 140264"/>
              <a:gd name="connsiteX7" fmla="*/ 152443 w 290828"/>
              <a:gd name="connsiteY7" fmla="*/ 89029 h 140264"/>
              <a:gd name="connsiteX8" fmla="*/ 43 w 290828"/>
              <a:gd name="connsiteY8" fmla="*/ 129 h 14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828" h="140264">
                <a:moveTo>
                  <a:pt x="43" y="129"/>
                </a:moveTo>
                <a:cubicBezTo>
                  <a:pt x="2689" y="3833"/>
                  <a:pt x="142918" y="101200"/>
                  <a:pt x="168318" y="111254"/>
                </a:cubicBezTo>
                <a:cubicBezTo>
                  <a:pt x="193718" y="121308"/>
                  <a:pt x="132335" y="55692"/>
                  <a:pt x="152443" y="60454"/>
                </a:cubicBezTo>
                <a:cubicBezTo>
                  <a:pt x="172551" y="65216"/>
                  <a:pt x="277326" y="135067"/>
                  <a:pt x="288968" y="139829"/>
                </a:cubicBezTo>
                <a:cubicBezTo>
                  <a:pt x="300610" y="144591"/>
                  <a:pt x="255101" y="109137"/>
                  <a:pt x="222293" y="89029"/>
                </a:cubicBezTo>
                <a:cubicBezTo>
                  <a:pt x="189485" y="68921"/>
                  <a:pt x="93705" y="16004"/>
                  <a:pt x="92118" y="19179"/>
                </a:cubicBezTo>
                <a:cubicBezTo>
                  <a:pt x="90531" y="22354"/>
                  <a:pt x="202714" y="96437"/>
                  <a:pt x="212768" y="108079"/>
                </a:cubicBezTo>
                <a:cubicBezTo>
                  <a:pt x="222822" y="119721"/>
                  <a:pt x="187368" y="104904"/>
                  <a:pt x="152443" y="89029"/>
                </a:cubicBezTo>
                <a:cubicBezTo>
                  <a:pt x="117518" y="73154"/>
                  <a:pt x="-2603" y="-3575"/>
                  <a:pt x="43" y="12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EEFDD5A4-999D-6D47-5FB3-3261905E4CD4}"/>
              </a:ext>
            </a:extLst>
          </p:cNvPr>
          <p:cNvSpPr/>
          <p:nvPr/>
        </p:nvSpPr>
        <p:spPr>
          <a:xfrm>
            <a:off x="5483129" y="1695426"/>
            <a:ext cx="330878" cy="152451"/>
          </a:xfrm>
          <a:custGeom>
            <a:avLst/>
            <a:gdLst>
              <a:gd name="connsiteX0" fmla="*/ 96 w 330878"/>
              <a:gd name="connsiteY0" fmla="*/ 41299 h 152451"/>
              <a:gd name="connsiteX1" fmla="*/ 168371 w 330878"/>
              <a:gd name="connsiteY1" fmla="*/ 114324 h 152451"/>
              <a:gd name="connsiteX2" fmla="*/ 228696 w 330878"/>
              <a:gd name="connsiteY2" fmla="*/ 139724 h 152451"/>
              <a:gd name="connsiteX3" fmla="*/ 174721 w 330878"/>
              <a:gd name="connsiteY3" fmla="*/ 92099 h 152451"/>
              <a:gd name="connsiteX4" fmla="*/ 330296 w 330878"/>
              <a:gd name="connsiteY4" fmla="*/ 152424 h 152451"/>
              <a:gd name="connsiteX5" fmla="*/ 222346 w 330878"/>
              <a:gd name="connsiteY5" fmla="*/ 98449 h 152451"/>
              <a:gd name="connsiteX6" fmla="*/ 85821 w 330878"/>
              <a:gd name="connsiteY6" fmla="*/ 24 h 152451"/>
              <a:gd name="connsiteX7" fmla="*/ 196946 w 330878"/>
              <a:gd name="connsiteY7" fmla="*/ 107974 h 152451"/>
              <a:gd name="connsiteX8" fmla="*/ 96 w 330878"/>
              <a:gd name="connsiteY8" fmla="*/ 41299 h 15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878" h="152451">
                <a:moveTo>
                  <a:pt x="96" y="41299"/>
                </a:moveTo>
                <a:cubicBezTo>
                  <a:pt x="-4666" y="42357"/>
                  <a:pt x="168371" y="114324"/>
                  <a:pt x="168371" y="114324"/>
                </a:cubicBezTo>
                <a:cubicBezTo>
                  <a:pt x="206471" y="130728"/>
                  <a:pt x="227638" y="143428"/>
                  <a:pt x="228696" y="139724"/>
                </a:cubicBezTo>
                <a:cubicBezTo>
                  <a:pt x="229754" y="136020"/>
                  <a:pt x="157788" y="89982"/>
                  <a:pt x="174721" y="92099"/>
                </a:cubicBezTo>
                <a:cubicBezTo>
                  <a:pt x="191654" y="94216"/>
                  <a:pt x="322359" y="151366"/>
                  <a:pt x="330296" y="152424"/>
                </a:cubicBezTo>
                <a:cubicBezTo>
                  <a:pt x="338233" y="153482"/>
                  <a:pt x="263092" y="123849"/>
                  <a:pt x="222346" y="98449"/>
                </a:cubicBezTo>
                <a:cubicBezTo>
                  <a:pt x="181600" y="73049"/>
                  <a:pt x="90054" y="-1563"/>
                  <a:pt x="85821" y="24"/>
                </a:cubicBezTo>
                <a:cubicBezTo>
                  <a:pt x="81588" y="1611"/>
                  <a:pt x="209117" y="98978"/>
                  <a:pt x="196946" y="107974"/>
                </a:cubicBezTo>
                <a:cubicBezTo>
                  <a:pt x="184775" y="116970"/>
                  <a:pt x="4858" y="40241"/>
                  <a:pt x="96" y="4129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E0092797-9F33-A2AD-70C5-1F60FC0C1509}"/>
              </a:ext>
            </a:extLst>
          </p:cNvPr>
          <p:cNvSpPr/>
          <p:nvPr/>
        </p:nvSpPr>
        <p:spPr>
          <a:xfrm>
            <a:off x="4937123" y="1730151"/>
            <a:ext cx="231049" cy="185977"/>
          </a:xfrm>
          <a:custGeom>
            <a:avLst/>
            <a:gdLst>
              <a:gd name="connsiteX0" fmla="*/ 2 w 231049"/>
              <a:gd name="connsiteY0" fmla="*/ 224 h 185977"/>
              <a:gd name="connsiteX1" fmla="*/ 92077 w 231049"/>
              <a:gd name="connsiteY1" fmla="*/ 98649 h 185977"/>
              <a:gd name="connsiteX2" fmla="*/ 88902 w 231049"/>
              <a:gd name="connsiteY2" fmla="*/ 41499 h 185977"/>
              <a:gd name="connsiteX3" fmla="*/ 161927 w 231049"/>
              <a:gd name="connsiteY3" fmla="*/ 114524 h 185977"/>
              <a:gd name="connsiteX4" fmla="*/ 101602 w 231049"/>
              <a:gd name="connsiteY4" fmla="*/ 38324 h 185977"/>
              <a:gd name="connsiteX5" fmla="*/ 228602 w 231049"/>
              <a:gd name="connsiteY5" fmla="*/ 184374 h 185977"/>
              <a:gd name="connsiteX6" fmla="*/ 177802 w 231049"/>
              <a:gd name="connsiteY6" fmla="*/ 111349 h 185977"/>
              <a:gd name="connsiteX7" fmla="*/ 85727 w 231049"/>
              <a:gd name="connsiteY7" fmla="*/ 35149 h 185977"/>
              <a:gd name="connsiteX8" fmla="*/ 88902 w 231049"/>
              <a:gd name="connsiteY8" fmla="*/ 70074 h 185977"/>
              <a:gd name="connsiteX9" fmla="*/ 2 w 231049"/>
              <a:gd name="connsiteY9" fmla="*/ 224 h 18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049" h="185977">
                <a:moveTo>
                  <a:pt x="2" y="224"/>
                </a:moveTo>
                <a:cubicBezTo>
                  <a:pt x="531" y="4987"/>
                  <a:pt x="77260" y="91770"/>
                  <a:pt x="92077" y="98649"/>
                </a:cubicBezTo>
                <a:cubicBezTo>
                  <a:pt x="106894" y="105528"/>
                  <a:pt x="77260" y="38853"/>
                  <a:pt x="88902" y="41499"/>
                </a:cubicBezTo>
                <a:cubicBezTo>
                  <a:pt x="100544" y="44145"/>
                  <a:pt x="159810" y="115053"/>
                  <a:pt x="161927" y="114524"/>
                </a:cubicBezTo>
                <a:cubicBezTo>
                  <a:pt x="164044" y="113995"/>
                  <a:pt x="90490" y="26682"/>
                  <a:pt x="101602" y="38324"/>
                </a:cubicBezTo>
                <a:cubicBezTo>
                  <a:pt x="112715" y="49966"/>
                  <a:pt x="215902" y="172203"/>
                  <a:pt x="228602" y="184374"/>
                </a:cubicBezTo>
                <a:cubicBezTo>
                  <a:pt x="241302" y="196545"/>
                  <a:pt x="201614" y="136220"/>
                  <a:pt x="177802" y="111349"/>
                </a:cubicBezTo>
                <a:cubicBezTo>
                  <a:pt x="153990" y="86478"/>
                  <a:pt x="100544" y="42028"/>
                  <a:pt x="85727" y="35149"/>
                </a:cubicBezTo>
                <a:cubicBezTo>
                  <a:pt x="70910" y="28270"/>
                  <a:pt x="102660" y="72191"/>
                  <a:pt x="88902" y="70074"/>
                </a:cubicBezTo>
                <a:cubicBezTo>
                  <a:pt x="75144" y="67957"/>
                  <a:pt x="-527" y="-4539"/>
                  <a:pt x="2" y="22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6C9FB56B-9D4D-04F3-B5AC-7CD68B079B5B}"/>
              </a:ext>
            </a:extLst>
          </p:cNvPr>
          <p:cNvSpPr/>
          <p:nvPr/>
        </p:nvSpPr>
        <p:spPr>
          <a:xfrm>
            <a:off x="4824870" y="1726813"/>
            <a:ext cx="291350" cy="168809"/>
          </a:xfrm>
          <a:custGeom>
            <a:avLst/>
            <a:gdLst>
              <a:gd name="connsiteX0" fmla="*/ 1130 w 291350"/>
              <a:gd name="connsiteY0" fmla="*/ 387 h 168809"/>
              <a:gd name="connsiteX1" fmla="*/ 169405 w 291350"/>
              <a:gd name="connsiteY1" fmla="*/ 121037 h 168809"/>
              <a:gd name="connsiteX2" fmla="*/ 166230 w 291350"/>
              <a:gd name="connsiteY2" fmla="*/ 92462 h 168809"/>
              <a:gd name="connsiteX3" fmla="*/ 267830 w 291350"/>
              <a:gd name="connsiteY3" fmla="*/ 136912 h 168809"/>
              <a:gd name="connsiteX4" fmla="*/ 290055 w 291350"/>
              <a:gd name="connsiteY4" fmla="*/ 168662 h 168809"/>
              <a:gd name="connsiteX5" fmla="*/ 242430 w 291350"/>
              <a:gd name="connsiteY5" fmla="*/ 124212 h 168809"/>
              <a:gd name="connsiteX6" fmla="*/ 182105 w 291350"/>
              <a:gd name="connsiteY6" fmla="*/ 89287 h 168809"/>
              <a:gd name="connsiteX7" fmla="*/ 86855 w 291350"/>
              <a:gd name="connsiteY7" fmla="*/ 32137 h 168809"/>
              <a:gd name="connsiteX8" fmla="*/ 188455 w 291350"/>
              <a:gd name="connsiteY8" fmla="*/ 117862 h 168809"/>
              <a:gd name="connsiteX9" fmla="*/ 99555 w 291350"/>
              <a:gd name="connsiteY9" fmla="*/ 82937 h 168809"/>
              <a:gd name="connsiteX10" fmla="*/ 1130 w 291350"/>
              <a:gd name="connsiteY10" fmla="*/ 387 h 16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1350" h="168809">
                <a:moveTo>
                  <a:pt x="1130" y="387"/>
                </a:moveTo>
                <a:cubicBezTo>
                  <a:pt x="12772" y="6737"/>
                  <a:pt x="141888" y="105691"/>
                  <a:pt x="169405" y="121037"/>
                </a:cubicBezTo>
                <a:cubicBezTo>
                  <a:pt x="196922" y="136383"/>
                  <a:pt x="149826" y="89816"/>
                  <a:pt x="166230" y="92462"/>
                </a:cubicBezTo>
                <a:cubicBezTo>
                  <a:pt x="182634" y="95108"/>
                  <a:pt x="247193" y="124212"/>
                  <a:pt x="267830" y="136912"/>
                </a:cubicBezTo>
                <a:cubicBezTo>
                  <a:pt x="288467" y="149612"/>
                  <a:pt x="294288" y="170779"/>
                  <a:pt x="290055" y="168662"/>
                </a:cubicBezTo>
                <a:cubicBezTo>
                  <a:pt x="285822" y="166545"/>
                  <a:pt x="260422" y="137441"/>
                  <a:pt x="242430" y="124212"/>
                </a:cubicBezTo>
                <a:cubicBezTo>
                  <a:pt x="224438" y="110983"/>
                  <a:pt x="182105" y="89287"/>
                  <a:pt x="182105" y="89287"/>
                </a:cubicBezTo>
                <a:cubicBezTo>
                  <a:pt x="156176" y="73941"/>
                  <a:pt x="85797" y="27375"/>
                  <a:pt x="86855" y="32137"/>
                </a:cubicBezTo>
                <a:cubicBezTo>
                  <a:pt x="87913" y="36899"/>
                  <a:pt x="186338" y="109395"/>
                  <a:pt x="188455" y="117862"/>
                </a:cubicBezTo>
                <a:cubicBezTo>
                  <a:pt x="190572" y="126329"/>
                  <a:pt x="128130" y="98283"/>
                  <a:pt x="99555" y="82937"/>
                </a:cubicBezTo>
                <a:cubicBezTo>
                  <a:pt x="70980" y="67591"/>
                  <a:pt x="-10512" y="-5963"/>
                  <a:pt x="1130" y="38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B0B33B65-B4D2-3FB3-A105-E5A892A624EE}"/>
              </a:ext>
            </a:extLst>
          </p:cNvPr>
          <p:cNvSpPr/>
          <p:nvPr/>
        </p:nvSpPr>
        <p:spPr>
          <a:xfrm>
            <a:off x="4641800" y="1675581"/>
            <a:ext cx="180524" cy="94047"/>
          </a:xfrm>
          <a:custGeom>
            <a:avLst/>
            <a:gdLst>
              <a:gd name="connsiteX0" fmla="*/ 174675 w 180524"/>
              <a:gd name="connsiteY0" fmla="*/ 819 h 94047"/>
              <a:gd name="connsiteX1" fmla="*/ 12750 w 180524"/>
              <a:gd name="connsiteY1" fmla="*/ 92894 h 94047"/>
              <a:gd name="connsiteX2" fmla="*/ 146100 w 180524"/>
              <a:gd name="connsiteY2" fmla="*/ 54794 h 94047"/>
              <a:gd name="connsiteX3" fmla="*/ 50 w 180524"/>
              <a:gd name="connsiteY3" fmla="*/ 89719 h 94047"/>
              <a:gd name="connsiteX4" fmla="*/ 130225 w 180524"/>
              <a:gd name="connsiteY4" fmla="*/ 48444 h 94047"/>
              <a:gd name="connsiteX5" fmla="*/ 174675 w 180524"/>
              <a:gd name="connsiteY5" fmla="*/ 819 h 9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524" h="94047">
                <a:moveTo>
                  <a:pt x="174675" y="819"/>
                </a:moveTo>
                <a:cubicBezTo>
                  <a:pt x="155096" y="8227"/>
                  <a:pt x="17512" y="83898"/>
                  <a:pt x="12750" y="92894"/>
                </a:cubicBezTo>
                <a:cubicBezTo>
                  <a:pt x="7988" y="101890"/>
                  <a:pt x="148217" y="55323"/>
                  <a:pt x="146100" y="54794"/>
                </a:cubicBezTo>
                <a:cubicBezTo>
                  <a:pt x="143983" y="54265"/>
                  <a:pt x="2696" y="90777"/>
                  <a:pt x="50" y="89719"/>
                </a:cubicBezTo>
                <a:cubicBezTo>
                  <a:pt x="-2596" y="88661"/>
                  <a:pt x="99533" y="58498"/>
                  <a:pt x="130225" y="48444"/>
                </a:cubicBezTo>
                <a:cubicBezTo>
                  <a:pt x="160917" y="38390"/>
                  <a:pt x="194254" y="-6589"/>
                  <a:pt x="174675" y="81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2A8E9D6E-BC32-8A84-0DD5-EA8A5AD1219F}"/>
              </a:ext>
            </a:extLst>
          </p:cNvPr>
          <p:cNvSpPr/>
          <p:nvPr/>
        </p:nvSpPr>
        <p:spPr>
          <a:xfrm>
            <a:off x="4622788" y="1722878"/>
            <a:ext cx="261866" cy="160219"/>
          </a:xfrm>
          <a:custGeom>
            <a:avLst/>
            <a:gdLst>
              <a:gd name="connsiteX0" fmla="*/ 260362 w 261866"/>
              <a:gd name="connsiteY0" fmla="*/ 1147 h 160219"/>
              <a:gd name="connsiteX1" fmla="*/ 111137 w 261866"/>
              <a:gd name="connsiteY1" fmla="*/ 64647 h 160219"/>
              <a:gd name="connsiteX2" fmla="*/ 12 w 261866"/>
              <a:gd name="connsiteY2" fmla="*/ 159897 h 160219"/>
              <a:gd name="connsiteX3" fmla="*/ 117487 w 261866"/>
              <a:gd name="connsiteY3" fmla="*/ 29722 h 160219"/>
              <a:gd name="connsiteX4" fmla="*/ 12712 w 261866"/>
              <a:gd name="connsiteY4" fmla="*/ 118622 h 160219"/>
              <a:gd name="connsiteX5" fmla="*/ 260362 w 261866"/>
              <a:gd name="connsiteY5" fmla="*/ 1147 h 16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866" h="160219">
                <a:moveTo>
                  <a:pt x="260362" y="1147"/>
                </a:moveTo>
                <a:cubicBezTo>
                  <a:pt x="276766" y="-7849"/>
                  <a:pt x="154529" y="38189"/>
                  <a:pt x="111137" y="64647"/>
                </a:cubicBezTo>
                <a:cubicBezTo>
                  <a:pt x="67745" y="91105"/>
                  <a:pt x="-1046" y="165718"/>
                  <a:pt x="12" y="159897"/>
                </a:cubicBezTo>
                <a:cubicBezTo>
                  <a:pt x="1070" y="154076"/>
                  <a:pt x="115370" y="36601"/>
                  <a:pt x="117487" y="29722"/>
                </a:cubicBezTo>
                <a:cubicBezTo>
                  <a:pt x="119604" y="22843"/>
                  <a:pt x="-5809" y="121797"/>
                  <a:pt x="12712" y="118622"/>
                </a:cubicBezTo>
                <a:cubicBezTo>
                  <a:pt x="31233" y="115447"/>
                  <a:pt x="243958" y="10143"/>
                  <a:pt x="260362" y="114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586F463B-4FF2-2E6A-8927-66ED5D2D2D11}"/>
              </a:ext>
            </a:extLst>
          </p:cNvPr>
          <p:cNvSpPr/>
          <p:nvPr/>
        </p:nvSpPr>
        <p:spPr>
          <a:xfrm>
            <a:off x="4809806" y="1695420"/>
            <a:ext cx="198091" cy="84987"/>
          </a:xfrm>
          <a:custGeom>
            <a:avLst/>
            <a:gdLst>
              <a:gd name="connsiteX0" fmla="*/ 319 w 198091"/>
              <a:gd name="connsiteY0" fmla="*/ 30 h 84987"/>
              <a:gd name="connsiteX1" fmla="*/ 105094 w 198091"/>
              <a:gd name="connsiteY1" fmla="*/ 79405 h 84987"/>
              <a:gd name="connsiteX2" fmla="*/ 105094 w 198091"/>
              <a:gd name="connsiteY2" fmla="*/ 44480 h 84987"/>
              <a:gd name="connsiteX3" fmla="*/ 197169 w 198091"/>
              <a:gd name="connsiteY3" fmla="*/ 82580 h 84987"/>
              <a:gd name="connsiteX4" fmla="*/ 149544 w 198091"/>
              <a:gd name="connsiteY4" fmla="*/ 28605 h 84987"/>
              <a:gd name="connsiteX5" fmla="*/ 101919 w 198091"/>
              <a:gd name="connsiteY5" fmla="*/ 82580 h 84987"/>
              <a:gd name="connsiteX6" fmla="*/ 73344 w 198091"/>
              <a:gd name="connsiteY6" fmla="*/ 69880 h 84987"/>
              <a:gd name="connsiteX7" fmla="*/ 319 w 198091"/>
              <a:gd name="connsiteY7" fmla="*/ 30 h 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091" h="84987">
                <a:moveTo>
                  <a:pt x="319" y="30"/>
                </a:moveTo>
                <a:cubicBezTo>
                  <a:pt x="5611" y="1617"/>
                  <a:pt x="87632" y="71997"/>
                  <a:pt x="105094" y="79405"/>
                </a:cubicBezTo>
                <a:cubicBezTo>
                  <a:pt x="122556" y="86813"/>
                  <a:pt x="89748" y="43951"/>
                  <a:pt x="105094" y="44480"/>
                </a:cubicBezTo>
                <a:cubicBezTo>
                  <a:pt x="120440" y="45009"/>
                  <a:pt x="189761" y="85226"/>
                  <a:pt x="197169" y="82580"/>
                </a:cubicBezTo>
                <a:cubicBezTo>
                  <a:pt x="204577" y="79934"/>
                  <a:pt x="165419" y="28605"/>
                  <a:pt x="149544" y="28605"/>
                </a:cubicBezTo>
                <a:cubicBezTo>
                  <a:pt x="133669" y="28605"/>
                  <a:pt x="114619" y="75701"/>
                  <a:pt x="101919" y="82580"/>
                </a:cubicBezTo>
                <a:cubicBezTo>
                  <a:pt x="89219" y="89459"/>
                  <a:pt x="89748" y="80463"/>
                  <a:pt x="73344" y="69880"/>
                </a:cubicBezTo>
                <a:cubicBezTo>
                  <a:pt x="56940" y="59297"/>
                  <a:pt x="-4973" y="-1557"/>
                  <a:pt x="319" y="3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9F69F59-94C4-472E-7597-DEA18C69E74C}"/>
              </a:ext>
            </a:extLst>
          </p:cNvPr>
          <p:cNvSpPr/>
          <p:nvPr/>
        </p:nvSpPr>
        <p:spPr>
          <a:xfrm>
            <a:off x="4725753" y="1751697"/>
            <a:ext cx="335619" cy="150180"/>
          </a:xfrm>
          <a:custGeom>
            <a:avLst/>
            <a:gdLst>
              <a:gd name="connsiteX0" fmla="*/ 4997 w 335619"/>
              <a:gd name="connsiteY0" fmla="*/ 903 h 150180"/>
              <a:gd name="connsiteX1" fmla="*/ 160572 w 335619"/>
              <a:gd name="connsiteY1" fmla="*/ 64403 h 150180"/>
              <a:gd name="connsiteX2" fmla="*/ 293922 w 335619"/>
              <a:gd name="connsiteY2" fmla="*/ 105678 h 150180"/>
              <a:gd name="connsiteX3" fmla="*/ 278047 w 335619"/>
              <a:gd name="connsiteY3" fmla="*/ 77103 h 150180"/>
              <a:gd name="connsiteX4" fmla="*/ 335197 w 335619"/>
              <a:gd name="connsiteY4" fmla="*/ 150128 h 150180"/>
              <a:gd name="connsiteX5" fmla="*/ 243122 w 335619"/>
              <a:gd name="connsiteY5" fmla="*/ 89803 h 150180"/>
              <a:gd name="connsiteX6" fmla="*/ 116122 w 335619"/>
              <a:gd name="connsiteY6" fmla="*/ 4078 h 150180"/>
              <a:gd name="connsiteX7" fmla="*/ 179622 w 335619"/>
              <a:gd name="connsiteY7" fmla="*/ 70753 h 150180"/>
              <a:gd name="connsiteX8" fmla="*/ 49447 w 335619"/>
              <a:gd name="connsiteY8" fmla="*/ 29478 h 150180"/>
              <a:gd name="connsiteX9" fmla="*/ 4997 w 335619"/>
              <a:gd name="connsiteY9" fmla="*/ 903 h 15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619" h="150180">
                <a:moveTo>
                  <a:pt x="4997" y="903"/>
                </a:moveTo>
                <a:cubicBezTo>
                  <a:pt x="23518" y="6724"/>
                  <a:pt x="112418" y="46941"/>
                  <a:pt x="160572" y="64403"/>
                </a:cubicBezTo>
                <a:cubicBezTo>
                  <a:pt x="208726" y="81865"/>
                  <a:pt x="274343" y="103561"/>
                  <a:pt x="293922" y="105678"/>
                </a:cubicBezTo>
                <a:cubicBezTo>
                  <a:pt x="313501" y="107795"/>
                  <a:pt x="271168" y="69695"/>
                  <a:pt x="278047" y="77103"/>
                </a:cubicBezTo>
                <a:cubicBezTo>
                  <a:pt x="284926" y="84511"/>
                  <a:pt x="341018" y="148011"/>
                  <a:pt x="335197" y="150128"/>
                </a:cubicBezTo>
                <a:cubicBezTo>
                  <a:pt x="329376" y="152245"/>
                  <a:pt x="243122" y="89803"/>
                  <a:pt x="243122" y="89803"/>
                </a:cubicBezTo>
                <a:cubicBezTo>
                  <a:pt x="206610" y="65461"/>
                  <a:pt x="126705" y="7253"/>
                  <a:pt x="116122" y="4078"/>
                </a:cubicBezTo>
                <a:cubicBezTo>
                  <a:pt x="105539" y="903"/>
                  <a:pt x="190735" y="66520"/>
                  <a:pt x="179622" y="70753"/>
                </a:cubicBezTo>
                <a:cubicBezTo>
                  <a:pt x="168510" y="74986"/>
                  <a:pt x="75376" y="40061"/>
                  <a:pt x="49447" y="29478"/>
                </a:cubicBezTo>
                <a:cubicBezTo>
                  <a:pt x="23518" y="18895"/>
                  <a:pt x="-13524" y="-4918"/>
                  <a:pt x="4997" y="90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4DC2102F-C2F4-7924-B588-5023020DAACD}"/>
              </a:ext>
            </a:extLst>
          </p:cNvPr>
          <p:cNvSpPr/>
          <p:nvPr/>
        </p:nvSpPr>
        <p:spPr>
          <a:xfrm>
            <a:off x="4712208" y="1745795"/>
            <a:ext cx="155397" cy="74517"/>
          </a:xfrm>
          <a:custGeom>
            <a:avLst/>
            <a:gdLst>
              <a:gd name="connsiteX0" fmla="*/ 5842 w 155397"/>
              <a:gd name="connsiteY0" fmla="*/ 455 h 74517"/>
              <a:gd name="connsiteX1" fmla="*/ 40767 w 155397"/>
              <a:gd name="connsiteY1" fmla="*/ 41730 h 74517"/>
              <a:gd name="connsiteX2" fmla="*/ 139192 w 155397"/>
              <a:gd name="connsiteY2" fmla="*/ 73480 h 74517"/>
              <a:gd name="connsiteX3" fmla="*/ 56642 w 155397"/>
              <a:gd name="connsiteY3" fmla="*/ 67130 h 74517"/>
              <a:gd name="connsiteX4" fmla="*/ 155067 w 155397"/>
              <a:gd name="connsiteY4" fmla="*/ 70305 h 74517"/>
              <a:gd name="connsiteX5" fmla="*/ 5842 w 155397"/>
              <a:gd name="connsiteY5" fmla="*/ 455 h 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397" h="74517">
                <a:moveTo>
                  <a:pt x="5842" y="455"/>
                </a:moveTo>
                <a:cubicBezTo>
                  <a:pt x="-13208" y="-4307"/>
                  <a:pt x="18542" y="29559"/>
                  <a:pt x="40767" y="41730"/>
                </a:cubicBezTo>
                <a:cubicBezTo>
                  <a:pt x="62992" y="53901"/>
                  <a:pt x="136546" y="69247"/>
                  <a:pt x="139192" y="73480"/>
                </a:cubicBezTo>
                <a:cubicBezTo>
                  <a:pt x="141838" y="77713"/>
                  <a:pt x="53996" y="67659"/>
                  <a:pt x="56642" y="67130"/>
                </a:cubicBezTo>
                <a:cubicBezTo>
                  <a:pt x="59288" y="66601"/>
                  <a:pt x="161946" y="78243"/>
                  <a:pt x="155067" y="70305"/>
                </a:cubicBezTo>
                <a:cubicBezTo>
                  <a:pt x="148188" y="62367"/>
                  <a:pt x="24892" y="5217"/>
                  <a:pt x="5842" y="45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D30C8B32-2616-EBF4-A725-EE73C7DB5E61}"/>
              </a:ext>
            </a:extLst>
          </p:cNvPr>
          <p:cNvSpPr/>
          <p:nvPr/>
        </p:nvSpPr>
        <p:spPr>
          <a:xfrm>
            <a:off x="5476238" y="1685848"/>
            <a:ext cx="182814" cy="92259"/>
          </a:xfrm>
          <a:custGeom>
            <a:avLst/>
            <a:gdLst>
              <a:gd name="connsiteX0" fmla="*/ 637 w 182814"/>
              <a:gd name="connsiteY0" fmla="*/ 77 h 92259"/>
              <a:gd name="connsiteX1" fmla="*/ 172087 w 182814"/>
              <a:gd name="connsiteY1" fmla="*/ 88977 h 92259"/>
              <a:gd name="connsiteX2" fmla="*/ 159387 w 182814"/>
              <a:gd name="connsiteY2" fmla="*/ 73102 h 92259"/>
              <a:gd name="connsiteX3" fmla="*/ 114937 w 182814"/>
              <a:gd name="connsiteY3" fmla="*/ 73102 h 92259"/>
              <a:gd name="connsiteX4" fmla="*/ 637 w 182814"/>
              <a:gd name="connsiteY4" fmla="*/ 77 h 9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14" h="92259">
                <a:moveTo>
                  <a:pt x="637" y="77"/>
                </a:moveTo>
                <a:cubicBezTo>
                  <a:pt x="10162" y="2723"/>
                  <a:pt x="172087" y="88977"/>
                  <a:pt x="172087" y="88977"/>
                </a:cubicBezTo>
                <a:cubicBezTo>
                  <a:pt x="198545" y="101148"/>
                  <a:pt x="168912" y="75748"/>
                  <a:pt x="159387" y="73102"/>
                </a:cubicBezTo>
                <a:cubicBezTo>
                  <a:pt x="149862" y="70456"/>
                  <a:pt x="138749" y="83156"/>
                  <a:pt x="114937" y="73102"/>
                </a:cubicBezTo>
                <a:cubicBezTo>
                  <a:pt x="91125" y="63048"/>
                  <a:pt x="-8888" y="-2569"/>
                  <a:pt x="637" y="7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325A81E-DD69-6D6B-1E8F-46E2E89E60C4}"/>
              </a:ext>
            </a:extLst>
          </p:cNvPr>
          <p:cNvSpPr/>
          <p:nvPr/>
        </p:nvSpPr>
        <p:spPr>
          <a:xfrm>
            <a:off x="4644996" y="1944359"/>
            <a:ext cx="273263" cy="84470"/>
          </a:xfrm>
          <a:custGeom>
            <a:avLst/>
            <a:gdLst>
              <a:gd name="connsiteX0" fmla="*/ 273079 w 273263"/>
              <a:gd name="connsiteY0" fmla="*/ 1916 h 84470"/>
              <a:gd name="connsiteX1" fmla="*/ 133379 w 273263"/>
              <a:gd name="connsiteY1" fmla="*/ 33666 h 84470"/>
              <a:gd name="connsiteX2" fmla="*/ 63529 w 273263"/>
              <a:gd name="connsiteY2" fmla="*/ 84466 h 84470"/>
              <a:gd name="connsiteX3" fmla="*/ 120679 w 273263"/>
              <a:gd name="connsiteY3" fmla="*/ 36841 h 84470"/>
              <a:gd name="connsiteX4" fmla="*/ 29 w 273263"/>
              <a:gd name="connsiteY4" fmla="*/ 55891 h 84470"/>
              <a:gd name="connsiteX5" fmla="*/ 133379 w 273263"/>
              <a:gd name="connsiteY5" fmla="*/ 11441 h 84470"/>
              <a:gd name="connsiteX6" fmla="*/ 44479 w 273263"/>
              <a:gd name="connsiteY6" fmla="*/ 17791 h 84470"/>
              <a:gd name="connsiteX7" fmla="*/ 101629 w 273263"/>
              <a:gd name="connsiteY7" fmla="*/ 5091 h 84470"/>
              <a:gd name="connsiteX8" fmla="*/ 273079 w 273263"/>
              <a:gd name="connsiteY8" fmla="*/ 1916 h 8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263" h="84470">
                <a:moveTo>
                  <a:pt x="273079" y="1916"/>
                </a:moveTo>
                <a:cubicBezTo>
                  <a:pt x="278371" y="6679"/>
                  <a:pt x="168304" y="19908"/>
                  <a:pt x="133379" y="33666"/>
                </a:cubicBezTo>
                <a:cubicBezTo>
                  <a:pt x="98454" y="47424"/>
                  <a:pt x="65646" y="83937"/>
                  <a:pt x="63529" y="84466"/>
                </a:cubicBezTo>
                <a:cubicBezTo>
                  <a:pt x="61412" y="84995"/>
                  <a:pt x="131262" y="41604"/>
                  <a:pt x="120679" y="36841"/>
                </a:cubicBezTo>
                <a:cubicBezTo>
                  <a:pt x="110096" y="32079"/>
                  <a:pt x="-2088" y="60124"/>
                  <a:pt x="29" y="55891"/>
                </a:cubicBezTo>
                <a:cubicBezTo>
                  <a:pt x="2146" y="51658"/>
                  <a:pt x="125971" y="17791"/>
                  <a:pt x="133379" y="11441"/>
                </a:cubicBezTo>
                <a:cubicBezTo>
                  <a:pt x="140787" y="5091"/>
                  <a:pt x="49770" y="18849"/>
                  <a:pt x="44479" y="17791"/>
                </a:cubicBezTo>
                <a:cubicBezTo>
                  <a:pt x="39188" y="16733"/>
                  <a:pt x="67233" y="7737"/>
                  <a:pt x="101629" y="5091"/>
                </a:cubicBezTo>
                <a:cubicBezTo>
                  <a:pt x="136025" y="2445"/>
                  <a:pt x="267787" y="-2847"/>
                  <a:pt x="273079" y="191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19AC750E-E29F-BF62-0B73-FD1CD1FA2D2B}"/>
              </a:ext>
            </a:extLst>
          </p:cNvPr>
          <p:cNvSpPr/>
          <p:nvPr/>
        </p:nvSpPr>
        <p:spPr>
          <a:xfrm>
            <a:off x="4972018" y="1952606"/>
            <a:ext cx="172347" cy="160021"/>
          </a:xfrm>
          <a:custGeom>
            <a:avLst/>
            <a:gdLst>
              <a:gd name="connsiteX0" fmla="*/ 32 w 172347"/>
              <a:gd name="connsiteY0" fmla="*/ 19 h 160021"/>
              <a:gd name="connsiteX1" fmla="*/ 66707 w 172347"/>
              <a:gd name="connsiteY1" fmla="*/ 44469 h 160021"/>
              <a:gd name="connsiteX2" fmla="*/ 69882 w 172347"/>
              <a:gd name="connsiteY2" fmla="*/ 15894 h 160021"/>
              <a:gd name="connsiteX3" fmla="*/ 101632 w 172347"/>
              <a:gd name="connsiteY3" fmla="*/ 53994 h 160021"/>
              <a:gd name="connsiteX4" fmla="*/ 171482 w 172347"/>
              <a:gd name="connsiteY4" fmla="*/ 158769 h 160021"/>
              <a:gd name="connsiteX5" fmla="*/ 136557 w 172347"/>
              <a:gd name="connsiteY5" fmla="*/ 107969 h 160021"/>
              <a:gd name="connsiteX6" fmla="*/ 76232 w 172347"/>
              <a:gd name="connsiteY6" fmla="*/ 50819 h 160021"/>
              <a:gd name="connsiteX7" fmla="*/ 32 w 172347"/>
              <a:gd name="connsiteY7" fmla="*/ 19 h 1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347" h="160021">
                <a:moveTo>
                  <a:pt x="32" y="19"/>
                </a:moveTo>
                <a:cubicBezTo>
                  <a:pt x="-1556" y="-1039"/>
                  <a:pt x="55065" y="41823"/>
                  <a:pt x="66707" y="44469"/>
                </a:cubicBezTo>
                <a:cubicBezTo>
                  <a:pt x="78349" y="47115"/>
                  <a:pt x="64061" y="14307"/>
                  <a:pt x="69882" y="15894"/>
                </a:cubicBezTo>
                <a:cubicBezTo>
                  <a:pt x="75703" y="17482"/>
                  <a:pt x="84699" y="30182"/>
                  <a:pt x="101632" y="53994"/>
                </a:cubicBezTo>
                <a:cubicBezTo>
                  <a:pt x="118565" y="77807"/>
                  <a:pt x="165661" y="149773"/>
                  <a:pt x="171482" y="158769"/>
                </a:cubicBezTo>
                <a:cubicBezTo>
                  <a:pt x="177303" y="167765"/>
                  <a:pt x="152432" y="125961"/>
                  <a:pt x="136557" y="107969"/>
                </a:cubicBezTo>
                <a:cubicBezTo>
                  <a:pt x="120682" y="89977"/>
                  <a:pt x="94753" y="64048"/>
                  <a:pt x="76232" y="50819"/>
                </a:cubicBezTo>
                <a:cubicBezTo>
                  <a:pt x="57711" y="37590"/>
                  <a:pt x="1620" y="1077"/>
                  <a:pt x="32" y="1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37417CCF-DEA1-13A2-1CF4-C26F22C013E1}"/>
              </a:ext>
            </a:extLst>
          </p:cNvPr>
          <p:cNvSpPr/>
          <p:nvPr/>
        </p:nvSpPr>
        <p:spPr>
          <a:xfrm>
            <a:off x="4782914" y="1946268"/>
            <a:ext cx="55935" cy="106051"/>
          </a:xfrm>
          <a:custGeom>
            <a:avLst/>
            <a:gdLst>
              <a:gd name="connsiteX0" fmla="*/ 55786 w 55935"/>
              <a:gd name="connsiteY0" fmla="*/ 7 h 106051"/>
              <a:gd name="connsiteX1" fmla="*/ 17686 w 55935"/>
              <a:gd name="connsiteY1" fmla="*/ 44457 h 106051"/>
              <a:gd name="connsiteX2" fmla="*/ 11336 w 55935"/>
              <a:gd name="connsiteY2" fmla="*/ 104782 h 106051"/>
              <a:gd name="connsiteX3" fmla="*/ 11336 w 55935"/>
              <a:gd name="connsiteY3" fmla="*/ 82557 h 106051"/>
              <a:gd name="connsiteX4" fmla="*/ 1811 w 55935"/>
              <a:gd name="connsiteY4" fmla="*/ 47632 h 106051"/>
              <a:gd name="connsiteX5" fmla="*/ 55786 w 55935"/>
              <a:gd name="connsiteY5" fmla="*/ 7 h 10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35" h="106051">
                <a:moveTo>
                  <a:pt x="55786" y="7"/>
                </a:moveTo>
                <a:cubicBezTo>
                  <a:pt x="58432" y="-522"/>
                  <a:pt x="25094" y="26995"/>
                  <a:pt x="17686" y="44457"/>
                </a:cubicBezTo>
                <a:cubicBezTo>
                  <a:pt x="10278" y="61919"/>
                  <a:pt x="12394" y="98432"/>
                  <a:pt x="11336" y="104782"/>
                </a:cubicBezTo>
                <a:cubicBezTo>
                  <a:pt x="10278" y="111132"/>
                  <a:pt x="12923" y="92082"/>
                  <a:pt x="11336" y="82557"/>
                </a:cubicBezTo>
                <a:cubicBezTo>
                  <a:pt x="9748" y="73032"/>
                  <a:pt x="-5068" y="59274"/>
                  <a:pt x="1811" y="47632"/>
                </a:cubicBezTo>
                <a:cubicBezTo>
                  <a:pt x="8690" y="35990"/>
                  <a:pt x="53140" y="536"/>
                  <a:pt x="55786" y="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15BF84AF-2D24-6A25-22F5-BDCF206B2CB8}"/>
              </a:ext>
            </a:extLst>
          </p:cNvPr>
          <p:cNvSpPr/>
          <p:nvPr/>
        </p:nvSpPr>
        <p:spPr>
          <a:xfrm>
            <a:off x="4763036" y="1958975"/>
            <a:ext cx="131979" cy="153544"/>
          </a:xfrm>
          <a:custGeom>
            <a:avLst/>
            <a:gdLst>
              <a:gd name="connsiteX0" fmla="*/ 8989 w 131979"/>
              <a:gd name="connsiteY0" fmla="*/ 0 h 153544"/>
              <a:gd name="connsiteX1" fmla="*/ 21689 w 131979"/>
              <a:gd name="connsiteY1" fmla="*/ 79375 h 153544"/>
              <a:gd name="connsiteX2" fmla="*/ 59789 w 131979"/>
              <a:gd name="connsiteY2" fmla="*/ 101600 h 153544"/>
              <a:gd name="connsiteX3" fmla="*/ 34389 w 131979"/>
              <a:gd name="connsiteY3" fmla="*/ 88900 h 153544"/>
              <a:gd name="connsiteX4" fmla="*/ 129639 w 131979"/>
              <a:gd name="connsiteY4" fmla="*/ 152400 h 153544"/>
              <a:gd name="connsiteX5" fmla="*/ 94714 w 131979"/>
              <a:gd name="connsiteY5" fmla="*/ 127000 h 153544"/>
              <a:gd name="connsiteX6" fmla="*/ 5814 w 131979"/>
              <a:gd name="connsiteY6" fmla="*/ 92075 h 153544"/>
              <a:gd name="connsiteX7" fmla="*/ 8989 w 131979"/>
              <a:gd name="connsiteY7" fmla="*/ 79375 h 153544"/>
              <a:gd name="connsiteX8" fmla="*/ 8989 w 131979"/>
              <a:gd name="connsiteY8" fmla="*/ 0 h 15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979" h="153544">
                <a:moveTo>
                  <a:pt x="8989" y="0"/>
                </a:moveTo>
                <a:cubicBezTo>
                  <a:pt x="11106" y="0"/>
                  <a:pt x="13222" y="62442"/>
                  <a:pt x="21689" y="79375"/>
                </a:cubicBezTo>
                <a:cubicBezTo>
                  <a:pt x="30156" y="96308"/>
                  <a:pt x="57672" y="100012"/>
                  <a:pt x="59789" y="101600"/>
                </a:cubicBezTo>
                <a:cubicBezTo>
                  <a:pt x="61906" y="103188"/>
                  <a:pt x="22747" y="80433"/>
                  <a:pt x="34389" y="88900"/>
                </a:cubicBezTo>
                <a:cubicBezTo>
                  <a:pt x="46031" y="97367"/>
                  <a:pt x="119585" y="146050"/>
                  <a:pt x="129639" y="152400"/>
                </a:cubicBezTo>
                <a:cubicBezTo>
                  <a:pt x="139693" y="158750"/>
                  <a:pt x="115352" y="137054"/>
                  <a:pt x="94714" y="127000"/>
                </a:cubicBezTo>
                <a:cubicBezTo>
                  <a:pt x="74076" y="116946"/>
                  <a:pt x="5814" y="92075"/>
                  <a:pt x="5814" y="92075"/>
                </a:cubicBezTo>
                <a:cubicBezTo>
                  <a:pt x="-8473" y="84138"/>
                  <a:pt x="7931" y="89958"/>
                  <a:pt x="8989" y="79375"/>
                </a:cubicBezTo>
                <a:cubicBezTo>
                  <a:pt x="10047" y="68792"/>
                  <a:pt x="6872" y="0"/>
                  <a:pt x="8989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2AF277F5-B306-A2B0-6142-4CE5219B2DD2}"/>
              </a:ext>
            </a:extLst>
          </p:cNvPr>
          <p:cNvSpPr/>
          <p:nvPr/>
        </p:nvSpPr>
        <p:spPr>
          <a:xfrm>
            <a:off x="4711465" y="1952114"/>
            <a:ext cx="163302" cy="147670"/>
          </a:xfrm>
          <a:custGeom>
            <a:avLst/>
            <a:gdLst>
              <a:gd name="connsiteX0" fmla="*/ 73260 w 163302"/>
              <a:gd name="connsiteY0" fmla="*/ 511 h 147670"/>
              <a:gd name="connsiteX1" fmla="*/ 54210 w 163302"/>
              <a:gd name="connsiteY1" fmla="*/ 54486 h 147670"/>
              <a:gd name="connsiteX2" fmla="*/ 12935 w 163302"/>
              <a:gd name="connsiteY2" fmla="*/ 86236 h 147670"/>
              <a:gd name="connsiteX3" fmla="*/ 54210 w 163302"/>
              <a:gd name="connsiteY3" fmla="*/ 108461 h 147670"/>
              <a:gd name="connsiteX4" fmla="*/ 35160 w 163302"/>
              <a:gd name="connsiteY4" fmla="*/ 89411 h 147670"/>
              <a:gd name="connsiteX5" fmla="*/ 162160 w 163302"/>
              <a:gd name="connsiteY5" fmla="*/ 146561 h 147670"/>
              <a:gd name="connsiteX6" fmla="*/ 92310 w 163302"/>
              <a:gd name="connsiteY6" fmla="*/ 124336 h 147670"/>
              <a:gd name="connsiteX7" fmla="*/ 235 w 163302"/>
              <a:gd name="connsiteY7" fmla="*/ 89411 h 147670"/>
              <a:gd name="connsiteX8" fmla="*/ 73260 w 163302"/>
              <a:gd name="connsiteY8" fmla="*/ 511 h 14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302" h="147670">
                <a:moveTo>
                  <a:pt x="73260" y="511"/>
                </a:moveTo>
                <a:cubicBezTo>
                  <a:pt x="82256" y="-5310"/>
                  <a:pt x="64264" y="40199"/>
                  <a:pt x="54210" y="54486"/>
                </a:cubicBezTo>
                <a:cubicBezTo>
                  <a:pt x="44156" y="68773"/>
                  <a:pt x="12935" y="77240"/>
                  <a:pt x="12935" y="86236"/>
                </a:cubicBezTo>
                <a:cubicBezTo>
                  <a:pt x="12935" y="95232"/>
                  <a:pt x="50506" y="107932"/>
                  <a:pt x="54210" y="108461"/>
                </a:cubicBezTo>
                <a:cubicBezTo>
                  <a:pt x="57914" y="108990"/>
                  <a:pt x="17168" y="83061"/>
                  <a:pt x="35160" y="89411"/>
                </a:cubicBezTo>
                <a:cubicBezTo>
                  <a:pt x="53152" y="95761"/>
                  <a:pt x="152635" y="140740"/>
                  <a:pt x="162160" y="146561"/>
                </a:cubicBezTo>
                <a:cubicBezTo>
                  <a:pt x="171685" y="152382"/>
                  <a:pt x="119297" y="133861"/>
                  <a:pt x="92310" y="124336"/>
                </a:cubicBezTo>
                <a:cubicBezTo>
                  <a:pt x="65323" y="114811"/>
                  <a:pt x="4997" y="103169"/>
                  <a:pt x="235" y="89411"/>
                </a:cubicBezTo>
                <a:cubicBezTo>
                  <a:pt x="-4527" y="75653"/>
                  <a:pt x="64264" y="6332"/>
                  <a:pt x="73260" y="51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E4CD2724-FEB9-ADAD-CAB1-31D5657A9428}"/>
              </a:ext>
            </a:extLst>
          </p:cNvPr>
          <p:cNvSpPr/>
          <p:nvPr/>
        </p:nvSpPr>
        <p:spPr>
          <a:xfrm>
            <a:off x="5019587" y="1971675"/>
            <a:ext cx="108593" cy="184150"/>
          </a:xfrm>
          <a:custGeom>
            <a:avLst/>
            <a:gdLst>
              <a:gd name="connsiteX0" fmla="*/ 88 w 108593"/>
              <a:gd name="connsiteY0" fmla="*/ 0 h 184150"/>
              <a:gd name="connsiteX1" fmla="*/ 73113 w 108593"/>
              <a:gd name="connsiteY1" fmla="*/ 133350 h 184150"/>
              <a:gd name="connsiteX2" fmla="*/ 108038 w 108593"/>
              <a:gd name="connsiteY2" fmla="*/ 184150 h 184150"/>
              <a:gd name="connsiteX3" fmla="*/ 88988 w 108593"/>
              <a:gd name="connsiteY3" fmla="*/ 133350 h 184150"/>
              <a:gd name="connsiteX4" fmla="*/ 88 w 108593"/>
              <a:gd name="connsiteY4" fmla="*/ 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93" h="184150">
                <a:moveTo>
                  <a:pt x="88" y="0"/>
                </a:moveTo>
                <a:cubicBezTo>
                  <a:pt x="-2558" y="0"/>
                  <a:pt x="55121" y="102658"/>
                  <a:pt x="73113" y="133350"/>
                </a:cubicBezTo>
                <a:cubicBezTo>
                  <a:pt x="91105" y="164042"/>
                  <a:pt x="105392" y="184150"/>
                  <a:pt x="108038" y="184150"/>
                </a:cubicBezTo>
                <a:cubicBezTo>
                  <a:pt x="110684" y="184150"/>
                  <a:pt x="103805" y="160338"/>
                  <a:pt x="88988" y="133350"/>
                </a:cubicBezTo>
                <a:cubicBezTo>
                  <a:pt x="74171" y="106362"/>
                  <a:pt x="2734" y="0"/>
                  <a:pt x="88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ACD9F4B4-AB9C-0AC2-B016-C28DC4300137}"/>
              </a:ext>
            </a:extLst>
          </p:cNvPr>
          <p:cNvSpPr/>
          <p:nvPr/>
        </p:nvSpPr>
        <p:spPr>
          <a:xfrm>
            <a:off x="4714546" y="2047361"/>
            <a:ext cx="140947" cy="74580"/>
          </a:xfrm>
          <a:custGeom>
            <a:avLst/>
            <a:gdLst>
              <a:gd name="connsiteX0" fmla="*/ 329 w 140947"/>
              <a:gd name="connsiteY0" fmla="*/ 514 h 74580"/>
              <a:gd name="connsiteX1" fmla="*/ 136854 w 140947"/>
              <a:gd name="connsiteY1" fmla="*/ 73539 h 74580"/>
              <a:gd name="connsiteX2" fmla="*/ 98754 w 140947"/>
              <a:gd name="connsiteY2" fmla="*/ 41789 h 74580"/>
              <a:gd name="connsiteX3" fmla="*/ 329 w 140947"/>
              <a:gd name="connsiteY3" fmla="*/ 514 h 7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947" h="74580">
                <a:moveTo>
                  <a:pt x="329" y="514"/>
                </a:moveTo>
                <a:cubicBezTo>
                  <a:pt x="6679" y="5806"/>
                  <a:pt x="120450" y="66660"/>
                  <a:pt x="136854" y="73539"/>
                </a:cubicBezTo>
                <a:cubicBezTo>
                  <a:pt x="153258" y="80418"/>
                  <a:pt x="116217" y="51314"/>
                  <a:pt x="98754" y="41789"/>
                </a:cubicBezTo>
                <a:cubicBezTo>
                  <a:pt x="81292" y="32264"/>
                  <a:pt x="-6021" y="-4778"/>
                  <a:pt x="329" y="5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3B725B83-4A5A-061D-82EB-99BCCA056AE5}"/>
              </a:ext>
            </a:extLst>
          </p:cNvPr>
          <p:cNvSpPr/>
          <p:nvPr/>
        </p:nvSpPr>
        <p:spPr>
          <a:xfrm>
            <a:off x="4626548" y="1958797"/>
            <a:ext cx="174223" cy="177985"/>
          </a:xfrm>
          <a:custGeom>
            <a:avLst/>
            <a:gdLst>
              <a:gd name="connsiteX0" fmla="*/ 145477 w 174223"/>
              <a:gd name="connsiteY0" fmla="*/ 178 h 177985"/>
              <a:gd name="connsiteX1" fmla="*/ 2602 w 174223"/>
              <a:gd name="connsiteY1" fmla="*/ 89078 h 177985"/>
              <a:gd name="connsiteX2" fmla="*/ 53402 w 174223"/>
              <a:gd name="connsiteY2" fmla="*/ 57328 h 177985"/>
              <a:gd name="connsiteX3" fmla="*/ 56577 w 174223"/>
              <a:gd name="connsiteY3" fmla="*/ 85903 h 177985"/>
              <a:gd name="connsiteX4" fmla="*/ 75627 w 174223"/>
              <a:gd name="connsiteY4" fmla="*/ 130353 h 177985"/>
              <a:gd name="connsiteX5" fmla="*/ 91502 w 174223"/>
              <a:gd name="connsiteY5" fmla="*/ 130353 h 177985"/>
              <a:gd name="connsiteX6" fmla="*/ 34352 w 174223"/>
              <a:gd name="connsiteY6" fmla="*/ 152578 h 177985"/>
              <a:gd name="connsiteX7" fmla="*/ 101027 w 174223"/>
              <a:gd name="connsiteY7" fmla="*/ 143053 h 177985"/>
              <a:gd name="connsiteX8" fmla="*/ 123252 w 174223"/>
              <a:gd name="connsiteY8" fmla="*/ 177978 h 177985"/>
              <a:gd name="connsiteX9" fmla="*/ 174052 w 174223"/>
              <a:gd name="connsiteY9" fmla="*/ 146228 h 177985"/>
              <a:gd name="connsiteX10" fmla="*/ 104202 w 174223"/>
              <a:gd name="connsiteY10" fmla="*/ 152578 h 177985"/>
              <a:gd name="connsiteX11" fmla="*/ 72452 w 174223"/>
              <a:gd name="connsiteY11" fmla="*/ 114478 h 177985"/>
              <a:gd name="connsiteX12" fmla="*/ 59752 w 174223"/>
              <a:gd name="connsiteY12" fmla="*/ 66853 h 177985"/>
              <a:gd name="connsiteX13" fmla="*/ 145477 w 174223"/>
              <a:gd name="connsiteY13" fmla="*/ 178 h 177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4223" h="177985">
                <a:moveTo>
                  <a:pt x="145477" y="178"/>
                </a:moveTo>
                <a:cubicBezTo>
                  <a:pt x="135952" y="3882"/>
                  <a:pt x="2602" y="89078"/>
                  <a:pt x="2602" y="89078"/>
                </a:cubicBezTo>
                <a:cubicBezTo>
                  <a:pt x="-12744" y="98603"/>
                  <a:pt x="44406" y="57857"/>
                  <a:pt x="53402" y="57328"/>
                </a:cubicBezTo>
                <a:cubicBezTo>
                  <a:pt x="62398" y="56799"/>
                  <a:pt x="52873" y="73732"/>
                  <a:pt x="56577" y="85903"/>
                </a:cubicBezTo>
                <a:cubicBezTo>
                  <a:pt x="60281" y="98074"/>
                  <a:pt x="75627" y="130353"/>
                  <a:pt x="75627" y="130353"/>
                </a:cubicBezTo>
                <a:cubicBezTo>
                  <a:pt x="81448" y="137761"/>
                  <a:pt x="98381" y="126649"/>
                  <a:pt x="91502" y="130353"/>
                </a:cubicBezTo>
                <a:cubicBezTo>
                  <a:pt x="84623" y="134057"/>
                  <a:pt x="32764" y="150461"/>
                  <a:pt x="34352" y="152578"/>
                </a:cubicBezTo>
                <a:cubicBezTo>
                  <a:pt x="35940" y="154695"/>
                  <a:pt x="86210" y="138820"/>
                  <a:pt x="101027" y="143053"/>
                </a:cubicBezTo>
                <a:cubicBezTo>
                  <a:pt x="115844" y="147286"/>
                  <a:pt x="111081" y="177449"/>
                  <a:pt x="123252" y="177978"/>
                </a:cubicBezTo>
                <a:cubicBezTo>
                  <a:pt x="135423" y="178507"/>
                  <a:pt x="177227" y="150461"/>
                  <a:pt x="174052" y="146228"/>
                </a:cubicBezTo>
                <a:cubicBezTo>
                  <a:pt x="170877" y="141995"/>
                  <a:pt x="121135" y="157870"/>
                  <a:pt x="104202" y="152578"/>
                </a:cubicBezTo>
                <a:cubicBezTo>
                  <a:pt x="87269" y="147286"/>
                  <a:pt x="79860" y="128765"/>
                  <a:pt x="72452" y="114478"/>
                </a:cubicBezTo>
                <a:cubicBezTo>
                  <a:pt x="65044" y="100191"/>
                  <a:pt x="51815" y="82199"/>
                  <a:pt x="59752" y="66853"/>
                </a:cubicBezTo>
                <a:cubicBezTo>
                  <a:pt x="67689" y="51507"/>
                  <a:pt x="155002" y="-3526"/>
                  <a:pt x="145477" y="17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EDAAB72B-1690-ABD9-AF25-52089D30C870}"/>
              </a:ext>
            </a:extLst>
          </p:cNvPr>
          <p:cNvSpPr/>
          <p:nvPr/>
        </p:nvSpPr>
        <p:spPr>
          <a:xfrm>
            <a:off x="4873529" y="2113794"/>
            <a:ext cx="221089" cy="51651"/>
          </a:xfrm>
          <a:custGeom>
            <a:avLst/>
            <a:gdLst>
              <a:gd name="connsiteX0" fmla="*/ 96 w 221089"/>
              <a:gd name="connsiteY0" fmla="*/ 51556 h 51651"/>
              <a:gd name="connsiteX1" fmla="*/ 168371 w 221089"/>
              <a:gd name="connsiteY1" fmla="*/ 13456 h 51651"/>
              <a:gd name="connsiteX2" fmla="*/ 219171 w 221089"/>
              <a:gd name="connsiteY2" fmla="*/ 13456 h 51651"/>
              <a:gd name="connsiteX3" fmla="*/ 193771 w 221089"/>
              <a:gd name="connsiteY3" fmla="*/ 756 h 51651"/>
              <a:gd name="connsiteX4" fmla="*/ 96 w 221089"/>
              <a:gd name="connsiteY4" fmla="*/ 51556 h 5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089" h="51651">
                <a:moveTo>
                  <a:pt x="96" y="51556"/>
                </a:moveTo>
                <a:cubicBezTo>
                  <a:pt x="-4137" y="53673"/>
                  <a:pt x="131859" y="19806"/>
                  <a:pt x="168371" y="13456"/>
                </a:cubicBezTo>
                <a:cubicBezTo>
                  <a:pt x="204883" y="7106"/>
                  <a:pt x="214938" y="15573"/>
                  <a:pt x="219171" y="13456"/>
                </a:cubicBezTo>
                <a:cubicBezTo>
                  <a:pt x="223404" y="11339"/>
                  <a:pt x="222875" y="-3477"/>
                  <a:pt x="193771" y="756"/>
                </a:cubicBezTo>
                <a:cubicBezTo>
                  <a:pt x="164667" y="4989"/>
                  <a:pt x="4329" y="49439"/>
                  <a:pt x="96" y="5155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FE058CA8-949D-46E1-D414-6749CB2D8127}"/>
              </a:ext>
            </a:extLst>
          </p:cNvPr>
          <p:cNvSpPr/>
          <p:nvPr/>
        </p:nvSpPr>
        <p:spPr>
          <a:xfrm>
            <a:off x="4771374" y="1936443"/>
            <a:ext cx="74335" cy="118095"/>
          </a:xfrm>
          <a:custGeom>
            <a:avLst/>
            <a:gdLst>
              <a:gd name="connsiteX0" fmla="*/ 73676 w 74335"/>
              <a:gd name="connsiteY0" fmla="*/ 307 h 118095"/>
              <a:gd name="connsiteX1" fmla="*/ 35576 w 74335"/>
              <a:gd name="connsiteY1" fmla="*/ 66982 h 118095"/>
              <a:gd name="connsiteX2" fmla="*/ 16526 w 74335"/>
              <a:gd name="connsiteY2" fmla="*/ 117782 h 118095"/>
              <a:gd name="connsiteX3" fmla="*/ 26051 w 74335"/>
              <a:gd name="connsiteY3" fmla="*/ 86032 h 118095"/>
              <a:gd name="connsiteX4" fmla="*/ 22876 w 74335"/>
              <a:gd name="connsiteY4" fmla="*/ 38407 h 118095"/>
              <a:gd name="connsiteX5" fmla="*/ 651 w 74335"/>
              <a:gd name="connsiteY5" fmla="*/ 95557 h 118095"/>
              <a:gd name="connsiteX6" fmla="*/ 73676 w 74335"/>
              <a:gd name="connsiteY6" fmla="*/ 307 h 11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335" h="118095">
                <a:moveTo>
                  <a:pt x="73676" y="307"/>
                </a:moveTo>
                <a:cubicBezTo>
                  <a:pt x="79497" y="-4455"/>
                  <a:pt x="45101" y="47403"/>
                  <a:pt x="35576" y="66982"/>
                </a:cubicBezTo>
                <a:cubicBezTo>
                  <a:pt x="26051" y="86561"/>
                  <a:pt x="18113" y="114607"/>
                  <a:pt x="16526" y="117782"/>
                </a:cubicBezTo>
                <a:cubicBezTo>
                  <a:pt x="14939" y="120957"/>
                  <a:pt x="24993" y="99261"/>
                  <a:pt x="26051" y="86032"/>
                </a:cubicBezTo>
                <a:cubicBezTo>
                  <a:pt x="27109" y="72803"/>
                  <a:pt x="27109" y="36820"/>
                  <a:pt x="22876" y="38407"/>
                </a:cubicBezTo>
                <a:cubicBezTo>
                  <a:pt x="18643" y="39994"/>
                  <a:pt x="-4111" y="97144"/>
                  <a:pt x="651" y="95557"/>
                </a:cubicBezTo>
                <a:cubicBezTo>
                  <a:pt x="5413" y="93970"/>
                  <a:pt x="67855" y="5069"/>
                  <a:pt x="73676" y="30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5D35DEE1-AD53-F479-EA0D-A8981F4A4105}"/>
              </a:ext>
            </a:extLst>
          </p:cNvPr>
          <p:cNvSpPr/>
          <p:nvPr/>
        </p:nvSpPr>
        <p:spPr>
          <a:xfrm>
            <a:off x="5363131" y="1863717"/>
            <a:ext cx="34460" cy="452928"/>
          </a:xfrm>
          <a:custGeom>
            <a:avLst/>
            <a:gdLst>
              <a:gd name="connsiteX0" fmla="*/ 34369 w 34460"/>
              <a:gd name="connsiteY0" fmla="*/ 8 h 452928"/>
              <a:gd name="connsiteX1" fmla="*/ 12144 w 34460"/>
              <a:gd name="connsiteY1" fmla="*/ 146058 h 452928"/>
              <a:gd name="connsiteX2" fmla="*/ 8969 w 34460"/>
              <a:gd name="connsiteY2" fmla="*/ 263533 h 452928"/>
              <a:gd name="connsiteX3" fmla="*/ 15319 w 34460"/>
              <a:gd name="connsiteY3" fmla="*/ 225433 h 452928"/>
              <a:gd name="connsiteX4" fmla="*/ 12144 w 34460"/>
              <a:gd name="connsiteY4" fmla="*/ 450858 h 452928"/>
              <a:gd name="connsiteX5" fmla="*/ 12144 w 34460"/>
              <a:gd name="connsiteY5" fmla="*/ 327033 h 452928"/>
              <a:gd name="connsiteX6" fmla="*/ 2619 w 34460"/>
              <a:gd name="connsiteY6" fmla="*/ 152408 h 452928"/>
              <a:gd name="connsiteX7" fmla="*/ 34369 w 34460"/>
              <a:gd name="connsiteY7" fmla="*/ 8 h 4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60" h="452928">
                <a:moveTo>
                  <a:pt x="34369" y="8"/>
                </a:moveTo>
                <a:cubicBezTo>
                  <a:pt x="35957" y="-1050"/>
                  <a:pt x="16377" y="102137"/>
                  <a:pt x="12144" y="146058"/>
                </a:cubicBezTo>
                <a:cubicBezTo>
                  <a:pt x="7911" y="189979"/>
                  <a:pt x="8440" y="250304"/>
                  <a:pt x="8969" y="263533"/>
                </a:cubicBezTo>
                <a:cubicBezTo>
                  <a:pt x="9498" y="276762"/>
                  <a:pt x="14790" y="194212"/>
                  <a:pt x="15319" y="225433"/>
                </a:cubicBezTo>
                <a:cubicBezTo>
                  <a:pt x="15848" y="256654"/>
                  <a:pt x="12673" y="433925"/>
                  <a:pt x="12144" y="450858"/>
                </a:cubicBezTo>
                <a:cubicBezTo>
                  <a:pt x="11615" y="467791"/>
                  <a:pt x="13731" y="376775"/>
                  <a:pt x="12144" y="327033"/>
                </a:cubicBezTo>
                <a:cubicBezTo>
                  <a:pt x="10556" y="277291"/>
                  <a:pt x="-6377" y="207970"/>
                  <a:pt x="2619" y="152408"/>
                </a:cubicBezTo>
                <a:cubicBezTo>
                  <a:pt x="11615" y="96846"/>
                  <a:pt x="32781" y="1066"/>
                  <a:pt x="34369" y="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0D724FF3-D99E-3566-E8B8-DB9ED8B87E6E}"/>
              </a:ext>
            </a:extLst>
          </p:cNvPr>
          <p:cNvSpPr/>
          <p:nvPr/>
        </p:nvSpPr>
        <p:spPr>
          <a:xfrm>
            <a:off x="5229179" y="1911113"/>
            <a:ext cx="115369" cy="527826"/>
          </a:xfrm>
          <a:custGeom>
            <a:avLst/>
            <a:gdLst>
              <a:gd name="connsiteX0" fmla="*/ 114346 w 115369"/>
              <a:gd name="connsiteY0" fmla="*/ 3412 h 527826"/>
              <a:gd name="connsiteX1" fmla="*/ 85771 w 115369"/>
              <a:gd name="connsiteY1" fmla="*/ 305037 h 527826"/>
              <a:gd name="connsiteX2" fmla="*/ 95296 w 115369"/>
              <a:gd name="connsiteY2" fmla="*/ 524112 h 527826"/>
              <a:gd name="connsiteX3" fmla="*/ 98471 w 115369"/>
              <a:gd name="connsiteY3" fmla="*/ 419337 h 527826"/>
              <a:gd name="connsiteX4" fmla="*/ 85771 w 115369"/>
              <a:gd name="connsiteY4" fmla="*/ 124062 h 527826"/>
              <a:gd name="connsiteX5" fmla="*/ 46 w 115369"/>
              <a:gd name="connsiteY5" fmla="*/ 237 h 527826"/>
              <a:gd name="connsiteX6" fmla="*/ 98471 w 115369"/>
              <a:gd name="connsiteY6" fmla="*/ 133587 h 527826"/>
              <a:gd name="connsiteX7" fmla="*/ 114346 w 115369"/>
              <a:gd name="connsiteY7" fmla="*/ 3412 h 52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369" h="527826">
                <a:moveTo>
                  <a:pt x="114346" y="3412"/>
                </a:moveTo>
                <a:cubicBezTo>
                  <a:pt x="112229" y="31987"/>
                  <a:pt x="88946" y="218254"/>
                  <a:pt x="85771" y="305037"/>
                </a:cubicBezTo>
                <a:cubicBezTo>
                  <a:pt x="82596" y="391820"/>
                  <a:pt x="93179" y="505062"/>
                  <a:pt x="95296" y="524112"/>
                </a:cubicBezTo>
                <a:cubicBezTo>
                  <a:pt x="97413" y="543162"/>
                  <a:pt x="100058" y="486012"/>
                  <a:pt x="98471" y="419337"/>
                </a:cubicBezTo>
                <a:cubicBezTo>
                  <a:pt x="96884" y="352662"/>
                  <a:pt x="102175" y="193912"/>
                  <a:pt x="85771" y="124062"/>
                </a:cubicBezTo>
                <a:cubicBezTo>
                  <a:pt x="69367" y="54212"/>
                  <a:pt x="-2071" y="-1351"/>
                  <a:pt x="46" y="237"/>
                </a:cubicBezTo>
                <a:cubicBezTo>
                  <a:pt x="2163" y="1825"/>
                  <a:pt x="79950" y="132000"/>
                  <a:pt x="98471" y="133587"/>
                </a:cubicBezTo>
                <a:cubicBezTo>
                  <a:pt x="116992" y="135174"/>
                  <a:pt x="116463" y="-25163"/>
                  <a:pt x="114346" y="341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59035870-3E93-B5D3-79B4-9706036C0893}"/>
              </a:ext>
            </a:extLst>
          </p:cNvPr>
          <p:cNvSpPr/>
          <p:nvPr/>
        </p:nvSpPr>
        <p:spPr>
          <a:xfrm>
            <a:off x="5259799" y="2149307"/>
            <a:ext cx="49903" cy="282361"/>
          </a:xfrm>
          <a:custGeom>
            <a:avLst/>
            <a:gdLst>
              <a:gd name="connsiteX0" fmla="*/ 48801 w 49903"/>
              <a:gd name="connsiteY0" fmla="*/ 168 h 282361"/>
              <a:gd name="connsiteX1" fmla="*/ 23401 w 49903"/>
              <a:gd name="connsiteY1" fmla="*/ 162093 h 282361"/>
              <a:gd name="connsiteX2" fmla="*/ 45626 w 49903"/>
              <a:gd name="connsiteY2" fmla="*/ 279568 h 282361"/>
              <a:gd name="connsiteX3" fmla="*/ 45626 w 49903"/>
              <a:gd name="connsiteY3" fmla="*/ 231943 h 282361"/>
              <a:gd name="connsiteX4" fmla="*/ 1176 w 49903"/>
              <a:gd name="connsiteY4" fmla="*/ 82718 h 282361"/>
              <a:gd name="connsiteX5" fmla="*/ 17051 w 49903"/>
              <a:gd name="connsiteY5" fmla="*/ 130343 h 282361"/>
              <a:gd name="connsiteX6" fmla="*/ 48801 w 49903"/>
              <a:gd name="connsiteY6" fmla="*/ 168 h 28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03" h="282361">
                <a:moveTo>
                  <a:pt x="48801" y="168"/>
                </a:moveTo>
                <a:cubicBezTo>
                  <a:pt x="49859" y="5459"/>
                  <a:pt x="23930" y="115526"/>
                  <a:pt x="23401" y="162093"/>
                </a:cubicBezTo>
                <a:cubicBezTo>
                  <a:pt x="22872" y="208660"/>
                  <a:pt x="41922" y="267926"/>
                  <a:pt x="45626" y="279568"/>
                </a:cubicBezTo>
                <a:cubicBezTo>
                  <a:pt x="49330" y="291210"/>
                  <a:pt x="53034" y="264751"/>
                  <a:pt x="45626" y="231943"/>
                </a:cubicBezTo>
                <a:cubicBezTo>
                  <a:pt x="38218" y="199135"/>
                  <a:pt x="5938" y="99651"/>
                  <a:pt x="1176" y="82718"/>
                </a:cubicBezTo>
                <a:cubicBezTo>
                  <a:pt x="-3586" y="65785"/>
                  <a:pt x="6997" y="145160"/>
                  <a:pt x="17051" y="130343"/>
                </a:cubicBezTo>
                <a:cubicBezTo>
                  <a:pt x="27105" y="115526"/>
                  <a:pt x="47743" y="-5123"/>
                  <a:pt x="48801" y="16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2E7EAE6-FE00-6E81-AD94-0BEC197C5919}"/>
              </a:ext>
            </a:extLst>
          </p:cNvPr>
          <p:cNvSpPr/>
          <p:nvPr/>
        </p:nvSpPr>
        <p:spPr>
          <a:xfrm>
            <a:off x="5295592" y="2158904"/>
            <a:ext cx="148518" cy="394350"/>
          </a:xfrm>
          <a:custGeom>
            <a:avLst/>
            <a:gdLst>
              <a:gd name="connsiteX0" fmla="*/ 60633 w 148518"/>
              <a:gd name="connsiteY0" fmla="*/ 96 h 394350"/>
              <a:gd name="connsiteX1" fmla="*/ 38408 w 148518"/>
              <a:gd name="connsiteY1" fmla="*/ 279496 h 394350"/>
              <a:gd name="connsiteX2" fmla="*/ 63808 w 148518"/>
              <a:gd name="connsiteY2" fmla="*/ 231871 h 394350"/>
              <a:gd name="connsiteX3" fmla="*/ 82858 w 148518"/>
              <a:gd name="connsiteY3" fmla="*/ 317596 h 394350"/>
              <a:gd name="connsiteX4" fmla="*/ 146358 w 148518"/>
              <a:gd name="connsiteY4" fmla="*/ 393796 h 394350"/>
              <a:gd name="connsiteX5" fmla="*/ 120958 w 148518"/>
              <a:gd name="connsiteY5" fmla="*/ 352521 h 394350"/>
              <a:gd name="connsiteX6" fmla="*/ 308 w 148518"/>
              <a:gd name="connsiteY6" fmla="*/ 362046 h 394350"/>
              <a:gd name="connsiteX7" fmla="*/ 86033 w 148518"/>
              <a:gd name="connsiteY7" fmla="*/ 342996 h 394350"/>
              <a:gd name="connsiteX8" fmla="*/ 79683 w 148518"/>
              <a:gd name="connsiteY8" fmla="*/ 250921 h 394350"/>
              <a:gd name="connsiteX9" fmla="*/ 22533 w 148518"/>
              <a:gd name="connsiteY9" fmla="*/ 247746 h 394350"/>
              <a:gd name="connsiteX10" fmla="*/ 60633 w 148518"/>
              <a:gd name="connsiteY10" fmla="*/ 96 h 39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518" h="394350">
                <a:moveTo>
                  <a:pt x="60633" y="96"/>
                </a:moveTo>
                <a:cubicBezTo>
                  <a:pt x="63279" y="5388"/>
                  <a:pt x="37879" y="240867"/>
                  <a:pt x="38408" y="279496"/>
                </a:cubicBezTo>
                <a:cubicBezTo>
                  <a:pt x="38937" y="318125"/>
                  <a:pt x="56400" y="225521"/>
                  <a:pt x="63808" y="231871"/>
                </a:cubicBezTo>
                <a:cubicBezTo>
                  <a:pt x="71216" y="238221"/>
                  <a:pt x="69100" y="290609"/>
                  <a:pt x="82858" y="317596"/>
                </a:cubicBezTo>
                <a:cubicBezTo>
                  <a:pt x="96616" y="344584"/>
                  <a:pt x="140008" y="387975"/>
                  <a:pt x="146358" y="393796"/>
                </a:cubicBezTo>
                <a:cubicBezTo>
                  <a:pt x="152708" y="399617"/>
                  <a:pt x="145300" y="357813"/>
                  <a:pt x="120958" y="352521"/>
                </a:cubicBezTo>
                <a:cubicBezTo>
                  <a:pt x="96616" y="347229"/>
                  <a:pt x="6129" y="363634"/>
                  <a:pt x="308" y="362046"/>
                </a:cubicBezTo>
                <a:cubicBezTo>
                  <a:pt x="-5513" y="360459"/>
                  <a:pt x="72804" y="361517"/>
                  <a:pt x="86033" y="342996"/>
                </a:cubicBezTo>
                <a:cubicBezTo>
                  <a:pt x="99262" y="324475"/>
                  <a:pt x="90266" y="266796"/>
                  <a:pt x="79683" y="250921"/>
                </a:cubicBezTo>
                <a:cubicBezTo>
                  <a:pt x="69100" y="235046"/>
                  <a:pt x="25179" y="286904"/>
                  <a:pt x="22533" y="247746"/>
                </a:cubicBezTo>
                <a:cubicBezTo>
                  <a:pt x="19887" y="208588"/>
                  <a:pt x="57987" y="-5196"/>
                  <a:pt x="60633" y="9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D73EEB7A-5EBF-D104-39F0-1A0ACDC74981}"/>
              </a:ext>
            </a:extLst>
          </p:cNvPr>
          <p:cNvSpPr/>
          <p:nvPr/>
        </p:nvSpPr>
        <p:spPr>
          <a:xfrm>
            <a:off x="5385859" y="2171533"/>
            <a:ext cx="62450" cy="334114"/>
          </a:xfrm>
          <a:custGeom>
            <a:avLst/>
            <a:gdLst>
              <a:gd name="connsiteX0" fmla="*/ 2116 w 62450"/>
              <a:gd name="connsiteY0" fmla="*/ 167 h 334114"/>
              <a:gd name="connsiteX1" fmla="*/ 2116 w 62450"/>
              <a:gd name="connsiteY1" fmla="*/ 181142 h 334114"/>
              <a:gd name="connsiteX2" fmla="*/ 14816 w 62450"/>
              <a:gd name="connsiteY2" fmla="*/ 235117 h 334114"/>
              <a:gd name="connsiteX3" fmla="*/ 2116 w 62450"/>
              <a:gd name="connsiteY3" fmla="*/ 212892 h 334114"/>
              <a:gd name="connsiteX4" fmla="*/ 49741 w 62450"/>
              <a:gd name="connsiteY4" fmla="*/ 292267 h 334114"/>
              <a:gd name="connsiteX5" fmla="*/ 33866 w 62450"/>
              <a:gd name="connsiteY5" fmla="*/ 333542 h 334114"/>
              <a:gd name="connsiteX6" fmla="*/ 62441 w 62450"/>
              <a:gd name="connsiteY6" fmla="*/ 263692 h 334114"/>
              <a:gd name="connsiteX7" fmla="*/ 37041 w 62450"/>
              <a:gd name="connsiteY7" fmla="*/ 206542 h 334114"/>
              <a:gd name="connsiteX8" fmla="*/ 37041 w 62450"/>
              <a:gd name="connsiteY8" fmla="*/ 127167 h 334114"/>
              <a:gd name="connsiteX9" fmla="*/ 27516 w 62450"/>
              <a:gd name="connsiteY9" fmla="*/ 285917 h 334114"/>
              <a:gd name="connsiteX10" fmla="*/ 40216 w 62450"/>
              <a:gd name="connsiteY10" fmla="*/ 231942 h 334114"/>
              <a:gd name="connsiteX11" fmla="*/ 2116 w 62450"/>
              <a:gd name="connsiteY11" fmla="*/ 216067 h 334114"/>
              <a:gd name="connsiteX12" fmla="*/ 2116 w 62450"/>
              <a:gd name="connsiteY12" fmla="*/ 167 h 33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450" h="334114">
                <a:moveTo>
                  <a:pt x="2116" y="167"/>
                </a:moveTo>
                <a:cubicBezTo>
                  <a:pt x="2116" y="-5654"/>
                  <a:pt x="-1" y="141984"/>
                  <a:pt x="2116" y="181142"/>
                </a:cubicBezTo>
                <a:cubicBezTo>
                  <a:pt x="4233" y="220300"/>
                  <a:pt x="14816" y="229825"/>
                  <a:pt x="14816" y="235117"/>
                </a:cubicBezTo>
                <a:cubicBezTo>
                  <a:pt x="14816" y="240409"/>
                  <a:pt x="-3705" y="203367"/>
                  <a:pt x="2116" y="212892"/>
                </a:cubicBezTo>
                <a:cubicBezTo>
                  <a:pt x="7937" y="222417"/>
                  <a:pt x="44449" y="272159"/>
                  <a:pt x="49741" y="292267"/>
                </a:cubicBezTo>
                <a:cubicBezTo>
                  <a:pt x="55033" y="312375"/>
                  <a:pt x="31749" y="338304"/>
                  <a:pt x="33866" y="333542"/>
                </a:cubicBezTo>
                <a:cubicBezTo>
                  <a:pt x="35983" y="328780"/>
                  <a:pt x="61912" y="284859"/>
                  <a:pt x="62441" y="263692"/>
                </a:cubicBezTo>
                <a:cubicBezTo>
                  <a:pt x="62970" y="242525"/>
                  <a:pt x="41274" y="229296"/>
                  <a:pt x="37041" y="206542"/>
                </a:cubicBezTo>
                <a:cubicBezTo>
                  <a:pt x="32808" y="183788"/>
                  <a:pt x="38628" y="113938"/>
                  <a:pt x="37041" y="127167"/>
                </a:cubicBezTo>
                <a:cubicBezTo>
                  <a:pt x="35454" y="140396"/>
                  <a:pt x="26987" y="268455"/>
                  <a:pt x="27516" y="285917"/>
                </a:cubicBezTo>
                <a:cubicBezTo>
                  <a:pt x="28045" y="303379"/>
                  <a:pt x="44449" y="243584"/>
                  <a:pt x="40216" y="231942"/>
                </a:cubicBezTo>
                <a:cubicBezTo>
                  <a:pt x="35983" y="220300"/>
                  <a:pt x="6878" y="251521"/>
                  <a:pt x="2116" y="216067"/>
                </a:cubicBezTo>
                <a:cubicBezTo>
                  <a:pt x="-2646" y="180613"/>
                  <a:pt x="2116" y="5988"/>
                  <a:pt x="2116" y="16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997BE98C-96C7-ED31-1858-5A63620D0115}"/>
              </a:ext>
            </a:extLst>
          </p:cNvPr>
          <p:cNvSpPr/>
          <p:nvPr/>
        </p:nvSpPr>
        <p:spPr>
          <a:xfrm>
            <a:off x="5241443" y="2438009"/>
            <a:ext cx="35542" cy="163067"/>
          </a:xfrm>
          <a:custGeom>
            <a:avLst/>
            <a:gdLst>
              <a:gd name="connsiteX0" fmla="*/ 35407 w 35542"/>
              <a:gd name="connsiteY0" fmla="*/ 391 h 163067"/>
              <a:gd name="connsiteX1" fmla="*/ 13182 w 35542"/>
              <a:gd name="connsiteY1" fmla="*/ 95641 h 163067"/>
              <a:gd name="connsiteX2" fmla="*/ 29057 w 35542"/>
              <a:gd name="connsiteY2" fmla="*/ 162316 h 163067"/>
              <a:gd name="connsiteX3" fmla="*/ 25882 w 35542"/>
              <a:gd name="connsiteY3" fmla="*/ 127391 h 163067"/>
              <a:gd name="connsiteX4" fmla="*/ 482 w 35542"/>
              <a:gd name="connsiteY4" fmla="*/ 63891 h 163067"/>
              <a:gd name="connsiteX5" fmla="*/ 35407 w 35542"/>
              <a:gd name="connsiteY5" fmla="*/ 391 h 16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42" h="163067">
                <a:moveTo>
                  <a:pt x="35407" y="391"/>
                </a:moveTo>
                <a:cubicBezTo>
                  <a:pt x="37524" y="5683"/>
                  <a:pt x="14240" y="68654"/>
                  <a:pt x="13182" y="95641"/>
                </a:cubicBezTo>
                <a:cubicBezTo>
                  <a:pt x="12124" y="122628"/>
                  <a:pt x="26940" y="157024"/>
                  <a:pt x="29057" y="162316"/>
                </a:cubicBezTo>
                <a:cubicBezTo>
                  <a:pt x="31174" y="167608"/>
                  <a:pt x="30645" y="143795"/>
                  <a:pt x="25882" y="127391"/>
                </a:cubicBezTo>
                <a:cubicBezTo>
                  <a:pt x="21119" y="110987"/>
                  <a:pt x="-3751" y="82941"/>
                  <a:pt x="482" y="63891"/>
                </a:cubicBezTo>
                <a:cubicBezTo>
                  <a:pt x="4715" y="44841"/>
                  <a:pt x="33290" y="-4901"/>
                  <a:pt x="35407" y="39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2711A8DC-0A73-309F-6F94-609440829782}"/>
              </a:ext>
            </a:extLst>
          </p:cNvPr>
          <p:cNvSpPr/>
          <p:nvPr/>
        </p:nvSpPr>
        <p:spPr>
          <a:xfrm>
            <a:off x="5289467" y="2374727"/>
            <a:ext cx="103479" cy="283599"/>
          </a:xfrm>
          <a:custGeom>
            <a:avLst/>
            <a:gdLst>
              <a:gd name="connsiteX0" fmla="*/ 38183 w 103479"/>
              <a:gd name="connsiteY0" fmla="*/ 173 h 283599"/>
              <a:gd name="connsiteX1" fmla="*/ 9608 w 103479"/>
              <a:gd name="connsiteY1" fmla="*/ 149398 h 283599"/>
              <a:gd name="connsiteX2" fmla="*/ 50883 w 103479"/>
              <a:gd name="connsiteY2" fmla="*/ 222423 h 283599"/>
              <a:gd name="connsiteX3" fmla="*/ 19133 w 103479"/>
              <a:gd name="connsiteY3" fmla="*/ 203373 h 283599"/>
              <a:gd name="connsiteX4" fmla="*/ 101683 w 103479"/>
              <a:gd name="connsiteY4" fmla="*/ 282748 h 283599"/>
              <a:gd name="connsiteX5" fmla="*/ 69933 w 103479"/>
              <a:gd name="connsiteY5" fmla="*/ 241473 h 283599"/>
              <a:gd name="connsiteX6" fmla="*/ 83 w 103479"/>
              <a:gd name="connsiteY6" fmla="*/ 181148 h 283599"/>
              <a:gd name="connsiteX7" fmla="*/ 38183 w 103479"/>
              <a:gd name="connsiteY7" fmla="*/ 173 h 28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479" h="283599">
                <a:moveTo>
                  <a:pt x="38183" y="173"/>
                </a:moveTo>
                <a:cubicBezTo>
                  <a:pt x="39770" y="-5119"/>
                  <a:pt x="7491" y="112356"/>
                  <a:pt x="9608" y="149398"/>
                </a:cubicBezTo>
                <a:cubicBezTo>
                  <a:pt x="11725" y="186440"/>
                  <a:pt x="49296" y="213427"/>
                  <a:pt x="50883" y="222423"/>
                </a:cubicBezTo>
                <a:cubicBezTo>
                  <a:pt x="52470" y="231419"/>
                  <a:pt x="10666" y="193319"/>
                  <a:pt x="19133" y="203373"/>
                </a:cubicBezTo>
                <a:cubicBezTo>
                  <a:pt x="27600" y="213427"/>
                  <a:pt x="93216" y="276398"/>
                  <a:pt x="101683" y="282748"/>
                </a:cubicBezTo>
                <a:cubicBezTo>
                  <a:pt x="110150" y="289098"/>
                  <a:pt x="86866" y="258406"/>
                  <a:pt x="69933" y="241473"/>
                </a:cubicBezTo>
                <a:cubicBezTo>
                  <a:pt x="53000" y="224540"/>
                  <a:pt x="2200" y="216073"/>
                  <a:pt x="83" y="181148"/>
                </a:cubicBezTo>
                <a:cubicBezTo>
                  <a:pt x="-2034" y="146223"/>
                  <a:pt x="36596" y="5465"/>
                  <a:pt x="38183" y="17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DBB4B859-70F7-E5BE-B8E2-53D0D32998F2}"/>
              </a:ext>
            </a:extLst>
          </p:cNvPr>
          <p:cNvSpPr/>
          <p:nvPr/>
        </p:nvSpPr>
        <p:spPr>
          <a:xfrm>
            <a:off x="5210443" y="2397038"/>
            <a:ext cx="107687" cy="298540"/>
          </a:xfrm>
          <a:custGeom>
            <a:avLst/>
            <a:gdLst>
              <a:gd name="connsiteX0" fmla="*/ 60057 w 107687"/>
              <a:gd name="connsiteY0" fmla="*/ 87 h 298540"/>
              <a:gd name="connsiteX1" fmla="*/ 12432 w 107687"/>
              <a:gd name="connsiteY1" fmla="*/ 114387 h 298540"/>
              <a:gd name="connsiteX2" fmla="*/ 37832 w 107687"/>
              <a:gd name="connsiteY2" fmla="*/ 203287 h 298540"/>
              <a:gd name="connsiteX3" fmla="*/ 18782 w 107687"/>
              <a:gd name="connsiteY3" fmla="*/ 187412 h 298540"/>
              <a:gd name="connsiteX4" fmla="*/ 104507 w 107687"/>
              <a:gd name="connsiteY4" fmla="*/ 260437 h 298540"/>
              <a:gd name="connsiteX5" fmla="*/ 72757 w 107687"/>
              <a:gd name="connsiteY5" fmla="*/ 241387 h 298540"/>
              <a:gd name="connsiteX6" fmla="*/ 107682 w 107687"/>
              <a:gd name="connsiteY6" fmla="*/ 298537 h 298540"/>
              <a:gd name="connsiteX7" fmla="*/ 69582 w 107687"/>
              <a:gd name="connsiteY7" fmla="*/ 244562 h 298540"/>
              <a:gd name="connsiteX8" fmla="*/ 9257 w 107687"/>
              <a:gd name="connsiteY8" fmla="*/ 158837 h 298540"/>
              <a:gd name="connsiteX9" fmla="*/ 6082 w 107687"/>
              <a:gd name="connsiteY9" fmla="*/ 133437 h 298540"/>
              <a:gd name="connsiteX10" fmla="*/ 60057 w 107687"/>
              <a:gd name="connsiteY10" fmla="*/ 87 h 29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687" h="298540">
                <a:moveTo>
                  <a:pt x="60057" y="87"/>
                </a:moveTo>
                <a:cubicBezTo>
                  <a:pt x="61115" y="-3088"/>
                  <a:pt x="16136" y="80520"/>
                  <a:pt x="12432" y="114387"/>
                </a:cubicBezTo>
                <a:cubicBezTo>
                  <a:pt x="8728" y="148254"/>
                  <a:pt x="36774" y="191116"/>
                  <a:pt x="37832" y="203287"/>
                </a:cubicBezTo>
                <a:cubicBezTo>
                  <a:pt x="38890" y="215458"/>
                  <a:pt x="18782" y="187412"/>
                  <a:pt x="18782" y="187412"/>
                </a:cubicBezTo>
                <a:cubicBezTo>
                  <a:pt x="29894" y="196937"/>
                  <a:pt x="95511" y="251441"/>
                  <a:pt x="104507" y="260437"/>
                </a:cubicBezTo>
                <a:cubicBezTo>
                  <a:pt x="113503" y="269433"/>
                  <a:pt x="72228" y="235037"/>
                  <a:pt x="72757" y="241387"/>
                </a:cubicBezTo>
                <a:cubicBezTo>
                  <a:pt x="73286" y="247737"/>
                  <a:pt x="108211" y="298008"/>
                  <a:pt x="107682" y="298537"/>
                </a:cubicBezTo>
                <a:cubicBezTo>
                  <a:pt x="107153" y="299066"/>
                  <a:pt x="69582" y="244562"/>
                  <a:pt x="69582" y="244562"/>
                </a:cubicBezTo>
                <a:cubicBezTo>
                  <a:pt x="53178" y="221279"/>
                  <a:pt x="19840" y="177358"/>
                  <a:pt x="9257" y="158837"/>
                </a:cubicBezTo>
                <a:cubicBezTo>
                  <a:pt x="-1326" y="140316"/>
                  <a:pt x="-3443" y="159895"/>
                  <a:pt x="6082" y="133437"/>
                </a:cubicBezTo>
                <a:cubicBezTo>
                  <a:pt x="15607" y="106979"/>
                  <a:pt x="58999" y="3262"/>
                  <a:pt x="60057" y="8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3207DE74-185E-974D-C1F0-AC886F9A1D7A}"/>
              </a:ext>
            </a:extLst>
          </p:cNvPr>
          <p:cNvSpPr/>
          <p:nvPr/>
        </p:nvSpPr>
        <p:spPr>
          <a:xfrm>
            <a:off x="5318093" y="2469376"/>
            <a:ext cx="232610" cy="147128"/>
          </a:xfrm>
          <a:custGeom>
            <a:avLst/>
            <a:gdLst>
              <a:gd name="connsiteX0" fmla="*/ 9557 w 232610"/>
              <a:gd name="connsiteY0" fmla="*/ 774 h 147128"/>
              <a:gd name="connsiteX1" fmla="*/ 101632 w 232610"/>
              <a:gd name="connsiteY1" fmla="*/ 80149 h 147128"/>
              <a:gd name="connsiteX2" fmla="*/ 32 w 232610"/>
              <a:gd name="connsiteY2" fmla="*/ 146824 h 147128"/>
              <a:gd name="connsiteX3" fmla="*/ 114332 w 232610"/>
              <a:gd name="connsiteY3" fmla="*/ 105549 h 147128"/>
              <a:gd name="connsiteX4" fmla="*/ 231807 w 232610"/>
              <a:gd name="connsiteY4" fmla="*/ 121424 h 147128"/>
              <a:gd name="connsiteX5" fmla="*/ 161957 w 232610"/>
              <a:gd name="connsiteY5" fmla="*/ 99199 h 147128"/>
              <a:gd name="connsiteX6" fmla="*/ 82582 w 232610"/>
              <a:gd name="connsiteY6" fmla="*/ 42049 h 147128"/>
              <a:gd name="connsiteX7" fmla="*/ 9557 w 232610"/>
              <a:gd name="connsiteY7" fmla="*/ 774 h 14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610" h="147128">
                <a:moveTo>
                  <a:pt x="9557" y="774"/>
                </a:moveTo>
                <a:cubicBezTo>
                  <a:pt x="12732" y="7124"/>
                  <a:pt x="103220" y="55807"/>
                  <a:pt x="101632" y="80149"/>
                </a:cubicBezTo>
                <a:cubicBezTo>
                  <a:pt x="100045" y="104491"/>
                  <a:pt x="-2085" y="142591"/>
                  <a:pt x="32" y="146824"/>
                </a:cubicBezTo>
                <a:cubicBezTo>
                  <a:pt x="2149" y="151057"/>
                  <a:pt x="75703" y="109782"/>
                  <a:pt x="114332" y="105549"/>
                </a:cubicBezTo>
                <a:cubicBezTo>
                  <a:pt x="152961" y="101316"/>
                  <a:pt x="223870" y="122482"/>
                  <a:pt x="231807" y="121424"/>
                </a:cubicBezTo>
                <a:cubicBezTo>
                  <a:pt x="239744" y="120366"/>
                  <a:pt x="186828" y="112428"/>
                  <a:pt x="161957" y="99199"/>
                </a:cubicBezTo>
                <a:cubicBezTo>
                  <a:pt x="137086" y="85970"/>
                  <a:pt x="107453" y="55278"/>
                  <a:pt x="82582" y="42049"/>
                </a:cubicBezTo>
                <a:cubicBezTo>
                  <a:pt x="57711" y="28820"/>
                  <a:pt x="6382" y="-5576"/>
                  <a:pt x="9557" y="77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AAA623A9-9E1B-7E36-B086-14AA20CA78DA}"/>
              </a:ext>
            </a:extLst>
          </p:cNvPr>
          <p:cNvSpPr/>
          <p:nvPr/>
        </p:nvSpPr>
        <p:spPr>
          <a:xfrm>
            <a:off x="5311775" y="2564621"/>
            <a:ext cx="255625" cy="83836"/>
          </a:xfrm>
          <a:custGeom>
            <a:avLst/>
            <a:gdLst>
              <a:gd name="connsiteX0" fmla="*/ 0 w 255625"/>
              <a:gd name="connsiteY0" fmla="*/ 83329 h 83836"/>
              <a:gd name="connsiteX1" fmla="*/ 120650 w 255625"/>
              <a:gd name="connsiteY1" fmla="*/ 29354 h 83836"/>
              <a:gd name="connsiteX2" fmla="*/ 250825 w 255625"/>
              <a:gd name="connsiteY2" fmla="*/ 48404 h 83836"/>
              <a:gd name="connsiteX3" fmla="*/ 222250 w 255625"/>
              <a:gd name="connsiteY3" fmla="*/ 38879 h 83836"/>
              <a:gd name="connsiteX4" fmla="*/ 171450 w 255625"/>
              <a:gd name="connsiteY4" fmla="*/ 35704 h 83836"/>
              <a:gd name="connsiteX5" fmla="*/ 73025 w 255625"/>
              <a:gd name="connsiteY5" fmla="*/ 83329 h 83836"/>
              <a:gd name="connsiteX6" fmla="*/ 139700 w 255625"/>
              <a:gd name="connsiteY6" fmla="*/ 779 h 83836"/>
              <a:gd name="connsiteX7" fmla="*/ 0 w 255625"/>
              <a:gd name="connsiteY7" fmla="*/ 83329 h 8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625" h="83836">
                <a:moveTo>
                  <a:pt x="0" y="83329"/>
                </a:moveTo>
                <a:cubicBezTo>
                  <a:pt x="39423" y="59252"/>
                  <a:pt x="78846" y="35175"/>
                  <a:pt x="120650" y="29354"/>
                </a:cubicBezTo>
                <a:lnTo>
                  <a:pt x="250825" y="48404"/>
                </a:lnTo>
                <a:cubicBezTo>
                  <a:pt x="267758" y="49991"/>
                  <a:pt x="235479" y="40996"/>
                  <a:pt x="222250" y="38879"/>
                </a:cubicBezTo>
                <a:cubicBezTo>
                  <a:pt x="209021" y="36762"/>
                  <a:pt x="196321" y="28296"/>
                  <a:pt x="171450" y="35704"/>
                </a:cubicBezTo>
                <a:cubicBezTo>
                  <a:pt x="146579" y="43112"/>
                  <a:pt x="78317" y="89150"/>
                  <a:pt x="73025" y="83329"/>
                </a:cubicBezTo>
                <a:cubicBezTo>
                  <a:pt x="67733" y="77508"/>
                  <a:pt x="155046" y="6600"/>
                  <a:pt x="139700" y="779"/>
                </a:cubicBezTo>
                <a:cubicBezTo>
                  <a:pt x="124354" y="-5042"/>
                  <a:pt x="52652" y="21681"/>
                  <a:pt x="0" y="8332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2DF31AA2-512A-7B1B-BC92-FED7C8C367A6}"/>
              </a:ext>
            </a:extLst>
          </p:cNvPr>
          <p:cNvSpPr/>
          <p:nvPr/>
        </p:nvSpPr>
        <p:spPr>
          <a:xfrm>
            <a:off x="5181158" y="2355752"/>
            <a:ext cx="114812" cy="296540"/>
          </a:xfrm>
          <a:custGeom>
            <a:avLst/>
            <a:gdLst>
              <a:gd name="connsiteX0" fmla="*/ 114742 w 114812"/>
              <a:gd name="connsiteY0" fmla="*/ 98 h 296540"/>
              <a:gd name="connsiteX1" fmla="*/ 32192 w 114812"/>
              <a:gd name="connsiteY1" fmla="*/ 177898 h 296540"/>
              <a:gd name="connsiteX2" fmla="*/ 41717 w 114812"/>
              <a:gd name="connsiteY2" fmla="*/ 292198 h 296540"/>
              <a:gd name="connsiteX3" fmla="*/ 44892 w 114812"/>
              <a:gd name="connsiteY3" fmla="*/ 257273 h 296540"/>
              <a:gd name="connsiteX4" fmla="*/ 442 w 114812"/>
              <a:gd name="connsiteY4" fmla="*/ 114398 h 296540"/>
              <a:gd name="connsiteX5" fmla="*/ 22667 w 114812"/>
              <a:gd name="connsiteY5" fmla="*/ 187423 h 296540"/>
              <a:gd name="connsiteX6" fmla="*/ 32192 w 114812"/>
              <a:gd name="connsiteY6" fmla="*/ 88998 h 296540"/>
              <a:gd name="connsiteX7" fmla="*/ 16317 w 114812"/>
              <a:gd name="connsiteY7" fmla="*/ 203298 h 296540"/>
              <a:gd name="connsiteX8" fmla="*/ 114742 w 114812"/>
              <a:gd name="connsiteY8" fmla="*/ 98 h 29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12" h="296540">
                <a:moveTo>
                  <a:pt x="114742" y="98"/>
                </a:moveTo>
                <a:cubicBezTo>
                  <a:pt x="117388" y="-4135"/>
                  <a:pt x="44363" y="129215"/>
                  <a:pt x="32192" y="177898"/>
                </a:cubicBezTo>
                <a:cubicBezTo>
                  <a:pt x="20021" y="226581"/>
                  <a:pt x="39600" y="278969"/>
                  <a:pt x="41717" y="292198"/>
                </a:cubicBezTo>
                <a:cubicBezTo>
                  <a:pt x="43834" y="305427"/>
                  <a:pt x="51771" y="286906"/>
                  <a:pt x="44892" y="257273"/>
                </a:cubicBezTo>
                <a:cubicBezTo>
                  <a:pt x="38013" y="227640"/>
                  <a:pt x="4146" y="126040"/>
                  <a:pt x="442" y="114398"/>
                </a:cubicBezTo>
                <a:cubicBezTo>
                  <a:pt x="-3262" y="102756"/>
                  <a:pt x="17375" y="191656"/>
                  <a:pt x="22667" y="187423"/>
                </a:cubicBezTo>
                <a:cubicBezTo>
                  <a:pt x="27959" y="183190"/>
                  <a:pt x="33250" y="86352"/>
                  <a:pt x="32192" y="88998"/>
                </a:cubicBezTo>
                <a:cubicBezTo>
                  <a:pt x="31134" y="91644"/>
                  <a:pt x="3617" y="212294"/>
                  <a:pt x="16317" y="203298"/>
                </a:cubicBezTo>
                <a:cubicBezTo>
                  <a:pt x="29017" y="194302"/>
                  <a:pt x="112096" y="4331"/>
                  <a:pt x="114742" y="9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6705C07E-6A71-1E13-348F-4E8B2E24FF28}"/>
              </a:ext>
            </a:extLst>
          </p:cNvPr>
          <p:cNvSpPr/>
          <p:nvPr/>
        </p:nvSpPr>
        <p:spPr>
          <a:xfrm>
            <a:off x="5304877" y="2583111"/>
            <a:ext cx="229162" cy="90660"/>
          </a:xfrm>
          <a:custGeom>
            <a:avLst/>
            <a:gdLst>
              <a:gd name="connsiteX0" fmla="*/ 548 w 229162"/>
              <a:gd name="connsiteY0" fmla="*/ 90239 h 90660"/>
              <a:gd name="connsiteX1" fmla="*/ 143423 w 229162"/>
              <a:gd name="connsiteY1" fmla="*/ 4514 h 90660"/>
              <a:gd name="connsiteX2" fmla="*/ 229148 w 229162"/>
              <a:gd name="connsiteY2" fmla="*/ 10864 h 90660"/>
              <a:gd name="connsiteX3" fmla="*/ 149773 w 229162"/>
              <a:gd name="connsiteY3" fmla="*/ 1339 h 90660"/>
              <a:gd name="connsiteX4" fmla="*/ 95798 w 229162"/>
              <a:gd name="connsiteY4" fmla="*/ 36264 h 90660"/>
              <a:gd name="connsiteX5" fmla="*/ 548 w 229162"/>
              <a:gd name="connsiteY5" fmla="*/ 90239 h 9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162" h="90660">
                <a:moveTo>
                  <a:pt x="548" y="90239"/>
                </a:moveTo>
                <a:cubicBezTo>
                  <a:pt x="8485" y="84947"/>
                  <a:pt x="105323" y="17743"/>
                  <a:pt x="143423" y="4514"/>
                </a:cubicBezTo>
                <a:cubicBezTo>
                  <a:pt x="181523" y="-8715"/>
                  <a:pt x="228090" y="11393"/>
                  <a:pt x="229148" y="10864"/>
                </a:cubicBezTo>
                <a:cubicBezTo>
                  <a:pt x="230206" y="10335"/>
                  <a:pt x="171998" y="-2894"/>
                  <a:pt x="149773" y="1339"/>
                </a:cubicBezTo>
                <a:cubicBezTo>
                  <a:pt x="127548" y="5572"/>
                  <a:pt x="118552" y="23035"/>
                  <a:pt x="95798" y="36264"/>
                </a:cubicBezTo>
                <a:cubicBezTo>
                  <a:pt x="73044" y="49493"/>
                  <a:pt x="-7389" y="95531"/>
                  <a:pt x="548" y="9023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604ADB10-6658-A351-89A4-A80256AC24C8}"/>
              </a:ext>
            </a:extLst>
          </p:cNvPr>
          <p:cNvSpPr/>
          <p:nvPr/>
        </p:nvSpPr>
        <p:spPr>
          <a:xfrm>
            <a:off x="5152974" y="2479414"/>
            <a:ext cx="45568" cy="204060"/>
          </a:xfrm>
          <a:custGeom>
            <a:avLst/>
            <a:gdLst>
              <a:gd name="connsiteX0" fmla="*/ 51 w 45568"/>
              <a:gd name="connsiteY0" fmla="*/ 261 h 204060"/>
              <a:gd name="connsiteX1" fmla="*/ 34976 w 45568"/>
              <a:gd name="connsiteY1" fmla="*/ 114561 h 204060"/>
              <a:gd name="connsiteX2" fmla="*/ 6401 w 45568"/>
              <a:gd name="connsiteY2" fmla="*/ 162186 h 204060"/>
              <a:gd name="connsiteX3" fmla="*/ 34976 w 45568"/>
              <a:gd name="connsiteY3" fmla="*/ 117736 h 204060"/>
              <a:gd name="connsiteX4" fmla="*/ 41326 w 45568"/>
              <a:gd name="connsiteY4" fmla="*/ 203461 h 204060"/>
              <a:gd name="connsiteX5" fmla="*/ 44501 w 45568"/>
              <a:gd name="connsiteY5" fmla="*/ 149486 h 204060"/>
              <a:gd name="connsiteX6" fmla="*/ 51 w 45568"/>
              <a:gd name="connsiteY6" fmla="*/ 261 h 20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68" h="204060">
                <a:moveTo>
                  <a:pt x="51" y="261"/>
                </a:moveTo>
                <a:cubicBezTo>
                  <a:pt x="-1537" y="-5560"/>
                  <a:pt x="33918" y="87574"/>
                  <a:pt x="34976" y="114561"/>
                </a:cubicBezTo>
                <a:cubicBezTo>
                  <a:pt x="36034" y="141548"/>
                  <a:pt x="6401" y="161657"/>
                  <a:pt x="6401" y="162186"/>
                </a:cubicBezTo>
                <a:cubicBezTo>
                  <a:pt x="6401" y="162715"/>
                  <a:pt x="29155" y="110857"/>
                  <a:pt x="34976" y="117736"/>
                </a:cubicBezTo>
                <a:cubicBezTo>
                  <a:pt x="40797" y="124615"/>
                  <a:pt x="39739" y="198169"/>
                  <a:pt x="41326" y="203461"/>
                </a:cubicBezTo>
                <a:cubicBezTo>
                  <a:pt x="42913" y="208753"/>
                  <a:pt x="47676" y="178061"/>
                  <a:pt x="44501" y="149486"/>
                </a:cubicBezTo>
                <a:cubicBezTo>
                  <a:pt x="41326" y="120911"/>
                  <a:pt x="1639" y="6082"/>
                  <a:pt x="51" y="26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300B0F07-945B-6DB6-7ACB-E9D4357CD46A}"/>
              </a:ext>
            </a:extLst>
          </p:cNvPr>
          <p:cNvSpPr/>
          <p:nvPr/>
        </p:nvSpPr>
        <p:spPr>
          <a:xfrm>
            <a:off x="5275827" y="1888884"/>
            <a:ext cx="55377" cy="373313"/>
          </a:xfrm>
          <a:custGeom>
            <a:avLst/>
            <a:gdLst>
              <a:gd name="connsiteX0" fmla="*/ 54998 w 55377"/>
              <a:gd name="connsiteY0" fmla="*/ 3416 h 373313"/>
              <a:gd name="connsiteX1" fmla="*/ 1023 w 55377"/>
              <a:gd name="connsiteY1" fmla="*/ 368541 h 373313"/>
              <a:gd name="connsiteX2" fmla="*/ 23248 w 55377"/>
              <a:gd name="connsiteY2" fmla="*/ 197091 h 373313"/>
              <a:gd name="connsiteX3" fmla="*/ 54998 w 55377"/>
              <a:gd name="connsiteY3" fmla="*/ 3416 h 37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77" h="373313">
                <a:moveTo>
                  <a:pt x="54998" y="3416"/>
                </a:moveTo>
                <a:cubicBezTo>
                  <a:pt x="51294" y="31991"/>
                  <a:pt x="6315" y="336262"/>
                  <a:pt x="1023" y="368541"/>
                </a:cubicBezTo>
                <a:cubicBezTo>
                  <a:pt x="-4269" y="400820"/>
                  <a:pt x="12135" y="261120"/>
                  <a:pt x="23248" y="197091"/>
                </a:cubicBezTo>
                <a:cubicBezTo>
                  <a:pt x="34361" y="133062"/>
                  <a:pt x="58702" y="-25159"/>
                  <a:pt x="54998" y="341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E138BAD7-E2C7-44F0-3C22-7F0E24DDB708}"/>
              </a:ext>
            </a:extLst>
          </p:cNvPr>
          <p:cNvSpPr/>
          <p:nvPr/>
        </p:nvSpPr>
        <p:spPr>
          <a:xfrm>
            <a:off x="5400288" y="2361611"/>
            <a:ext cx="182323" cy="251419"/>
          </a:xfrm>
          <a:custGeom>
            <a:avLst/>
            <a:gdLst>
              <a:gd name="connsiteX0" fmla="*/ 387 w 182323"/>
              <a:gd name="connsiteY0" fmla="*/ 172039 h 251419"/>
              <a:gd name="connsiteX1" fmla="*/ 101987 w 182323"/>
              <a:gd name="connsiteY1" fmla="*/ 178389 h 251419"/>
              <a:gd name="connsiteX2" fmla="*/ 130562 w 182323"/>
              <a:gd name="connsiteY2" fmla="*/ 197439 h 251419"/>
              <a:gd name="connsiteX3" fmla="*/ 181362 w 182323"/>
              <a:gd name="connsiteY3" fmla="*/ 251414 h 251419"/>
              <a:gd name="connsiteX4" fmla="*/ 162312 w 182323"/>
              <a:gd name="connsiteY4" fmla="*/ 200614 h 251419"/>
              <a:gd name="connsiteX5" fmla="*/ 143262 w 182323"/>
              <a:gd name="connsiteY5" fmla="*/ 172039 h 251419"/>
              <a:gd name="connsiteX6" fmla="*/ 41662 w 182323"/>
              <a:gd name="connsiteY6" fmla="*/ 589 h 251419"/>
              <a:gd name="connsiteX7" fmla="*/ 168662 w 182323"/>
              <a:gd name="connsiteY7" fmla="*/ 238714 h 251419"/>
              <a:gd name="connsiteX8" fmla="*/ 143262 w 182323"/>
              <a:gd name="connsiteY8" fmla="*/ 184739 h 251419"/>
              <a:gd name="connsiteX9" fmla="*/ 387 w 182323"/>
              <a:gd name="connsiteY9" fmla="*/ 172039 h 25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323" h="251419">
                <a:moveTo>
                  <a:pt x="387" y="172039"/>
                </a:moveTo>
                <a:cubicBezTo>
                  <a:pt x="-6492" y="170981"/>
                  <a:pt x="80291" y="174156"/>
                  <a:pt x="101987" y="178389"/>
                </a:cubicBezTo>
                <a:cubicBezTo>
                  <a:pt x="123683" y="182622"/>
                  <a:pt x="117333" y="185268"/>
                  <a:pt x="130562" y="197439"/>
                </a:cubicBezTo>
                <a:cubicBezTo>
                  <a:pt x="143791" y="209610"/>
                  <a:pt x="176070" y="250885"/>
                  <a:pt x="181362" y="251414"/>
                </a:cubicBezTo>
                <a:cubicBezTo>
                  <a:pt x="186654" y="251943"/>
                  <a:pt x="168662" y="213843"/>
                  <a:pt x="162312" y="200614"/>
                </a:cubicBezTo>
                <a:cubicBezTo>
                  <a:pt x="155962" y="187385"/>
                  <a:pt x="163370" y="205377"/>
                  <a:pt x="143262" y="172039"/>
                </a:cubicBezTo>
                <a:cubicBezTo>
                  <a:pt x="123154" y="138701"/>
                  <a:pt x="37429" y="-10524"/>
                  <a:pt x="41662" y="589"/>
                </a:cubicBezTo>
                <a:cubicBezTo>
                  <a:pt x="45895" y="11701"/>
                  <a:pt x="151729" y="208022"/>
                  <a:pt x="168662" y="238714"/>
                </a:cubicBezTo>
                <a:cubicBezTo>
                  <a:pt x="185595" y="269406"/>
                  <a:pt x="172366" y="194793"/>
                  <a:pt x="143262" y="184739"/>
                </a:cubicBezTo>
                <a:cubicBezTo>
                  <a:pt x="114158" y="174685"/>
                  <a:pt x="7266" y="173097"/>
                  <a:pt x="387" y="17203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CFB056A9-54A4-35E5-F58B-772E73C33DAC}"/>
              </a:ext>
            </a:extLst>
          </p:cNvPr>
          <p:cNvSpPr/>
          <p:nvPr/>
        </p:nvSpPr>
        <p:spPr>
          <a:xfrm>
            <a:off x="5269802" y="2193904"/>
            <a:ext cx="13438" cy="253277"/>
          </a:xfrm>
          <a:custGeom>
            <a:avLst/>
            <a:gdLst>
              <a:gd name="connsiteX0" fmla="*/ 3873 w 13438"/>
              <a:gd name="connsiteY0" fmla="*/ 3196 h 253277"/>
              <a:gd name="connsiteX1" fmla="*/ 13398 w 13438"/>
              <a:gd name="connsiteY1" fmla="*/ 241321 h 253277"/>
              <a:gd name="connsiteX2" fmla="*/ 7048 w 13438"/>
              <a:gd name="connsiteY2" fmla="*/ 206396 h 253277"/>
              <a:gd name="connsiteX3" fmla="*/ 698 w 13438"/>
              <a:gd name="connsiteY3" fmla="*/ 107971 h 253277"/>
              <a:gd name="connsiteX4" fmla="*/ 3873 w 13438"/>
              <a:gd name="connsiteY4" fmla="*/ 3196 h 25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8" h="253277">
                <a:moveTo>
                  <a:pt x="3873" y="3196"/>
                </a:moveTo>
                <a:cubicBezTo>
                  <a:pt x="5990" y="25421"/>
                  <a:pt x="12869" y="207454"/>
                  <a:pt x="13398" y="241321"/>
                </a:cubicBezTo>
                <a:cubicBezTo>
                  <a:pt x="13927" y="275188"/>
                  <a:pt x="9165" y="228621"/>
                  <a:pt x="7048" y="206396"/>
                </a:cubicBezTo>
                <a:cubicBezTo>
                  <a:pt x="4931" y="184171"/>
                  <a:pt x="2815" y="134959"/>
                  <a:pt x="698" y="107971"/>
                </a:cubicBezTo>
                <a:cubicBezTo>
                  <a:pt x="-1419" y="80984"/>
                  <a:pt x="1756" y="-19029"/>
                  <a:pt x="3873" y="319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79833EF9-BAB9-6154-EB1B-760F227A4CE4}"/>
              </a:ext>
            </a:extLst>
          </p:cNvPr>
          <p:cNvSpPr/>
          <p:nvPr/>
        </p:nvSpPr>
        <p:spPr>
          <a:xfrm>
            <a:off x="5243210" y="2454254"/>
            <a:ext cx="99201" cy="244048"/>
          </a:xfrm>
          <a:custGeom>
            <a:avLst/>
            <a:gdLst>
              <a:gd name="connsiteX0" fmla="*/ 49515 w 99201"/>
              <a:gd name="connsiteY0" fmla="*/ 21 h 244048"/>
              <a:gd name="connsiteX1" fmla="*/ 46340 w 99201"/>
              <a:gd name="connsiteY1" fmla="*/ 127021 h 244048"/>
              <a:gd name="connsiteX2" fmla="*/ 93965 w 99201"/>
              <a:gd name="connsiteY2" fmla="*/ 241321 h 244048"/>
              <a:gd name="connsiteX3" fmla="*/ 87615 w 99201"/>
              <a:gd name="connsiteY3" fmla="*/ 200046 h 244048"/>
              <a:gd name="connsiteX4" fmla="*/ 1890 w 99201"/>
              <a:gd name="connsiteY4" fmla="*/ 107971 h 244048"/>
              <a:gd name="connsiteX5" fmla="*/ 30465 w 99201"/>
              <a:gd name="connsiteY5" fmla="*/ 136546 h 244048"/>
              <a:gd name="connsiteX6" fmla="*/ 49515 w 99201"/>
              <a:gd name="connsiteY6" fmla="*/ 21 h 24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201" h="244048">
                <a:moveTo>
                  <a:pt x="49515" y="21"/>
                </a:moveTo>
                <a:cubicBezTo>
                  <a:pt x="52161" y="-1567"/>
                  <a:pt x="38932" y="86804"/>
                  <a:pt x="46340" y="127021"/>
                </a:cubicBezTo>
                <a:cubicBezTo>
                  <a:pt x="53748" y="167238"/>
                  <a:pt x="87086" y="229150"/>
                  <a:pt x="93965" y="241321"/>
                </a:cubicBezTo>
                <a:cubicBezTo>
                  <a:pt x="100844" y="253492"/>
                  <a:pt x="102961" y="222271"/>
                  <a:pt x="87615" y="200046"/>
                </a:cubicBezTo>
                <a:cubicBezTo>
                  <a:pt x="72269" y="177821"/>
                  <a:pt x="11415" y="118554"/>
                  <a:pt x="1890" y="107971"/>
                </a:cubicBezTo>
                <a:cubicBezTo>
                  <a:pt x="-7635" y="97388"/>
                  <a:pt x="21469" y="151363"/>
                  <a:pt x="30465" y="136546"/>
                </a:cubicBezTo>
                <a:cubicBezTo>
                  <a:pt x="39461" y="121729"/>
                  <a:pt x="46869" y="1609"/>
                  <a:pt x="49515" y="2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8082FD20-9139-3C2C-4404-5D3F6BCF1472}"/>
              </a:ext>
            </a:extLst>
          </p:cNvPr>
          <p:cNvSpPr/>
          <p:nvPr/>
        </p:nvSpPr>
        <p:spPr>
          <a:xfrm>
            <a:off x="5321207" y="2527887"/>
            <a:ext cx="178116" cy="81966"/>
          </a:xfrm>
          <a:custGeom>
            <a:avLst/>
            <a:gdLst>
              <a:gd name="connsiteX0" fmla="*/ 93 w 178116"/>
              <a:gd name="connsiteY0" fmla="*/ 81963 h 81966"/>
              <a:gd name="connsiteX1" fmla="*/ 104868 w 178116"/>
              <a:gd name="connsiteY1" fmla="*/ 5763 h 81966"/>
              <a:gd name="connsiteX2" fmla="*/ 177893 w 178116"/>
              <a:gd name="connsiteY2" fmla="*/ 5763 h 81966"/>
              <a:gd name="connsiteX3" fmla="*/ 123918 w 178116"/>
              <a:gd name="connsiteY3" fmla="*/ 8938 h 81966"/>
              <a:gd name="connsiteX4" fmla="*/ 93 w 178116"/>
              <a:gd name="connsiteY4" fmla="*/ 81963 h 8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16" h="81966">
                <a:moveTo>
                  <a:pt x="93" y="81963"/>
                </a:moveTo>
                <a:cubicBezTo>
                  <a:pt x="-3082" y="81434"/>
                  <a:pt x="75235" y="18463"/>
                  <a:pt x="104868" y="5763"/>
                </a:cubicBezTo>
                <a:cubicBezTo>
                  <a:pt x="134501" y="-6937"/>
                  <a:pt x="174718" y="5234"/>
                  <a:pt x="177893" y="5763"/>
                </a:cubicBezTo>
                <a:cubicBezTo>
                  <a:pt x="181068" y="6292"/>
                  <a:pt x="149847" y="-587"/>
                  <a:pt x="123918" y="8938"/>
                </a:cubicBezTo>
                <a:cubicBezTo>
                  <a:pt x="97989" y="18463"/>
                  <a:pt x="3268" y="82492"/>
                  <a:pt x="93" y="8196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A52D8513-12B1-9E61-1E19-1495F1959BA1}"/>
              </a:ext>
            </a:extLst>
          </p:cNvPr>
          <p:cNvSpPr/>
          <p:nvPr/>
        </p:nvSpPr>
        <p:spPr>
          <a:xfrm>
            <a:off x="5368899" y="1895866"/>
            <a:ext cx="73051" cy="509314"/>
          </a:xfrm>
          <a:custGeom>
            <a:avLst/>
            <a:gdLst>
              <a:gd name="connsiteX0" fmla="*/ 73051 w 73051"/>
              <a:gd name="connsiteY0" fmla="*/ 2784 h 509314"/>
              <a:gd name="connsiteX1" fmla="*/ 34951 w 73051"/>
              <a:gd name="connsiteY1" fmla="*/ 247259 h 509314"/>
              <a:gd name="connsiteX2" fmla="*/ 31776 w 73051"/>
              <a:gd name="connsiteY2" fmla="*/ 355209 h 509314"/>
              <a:gd name="connsiteX3" fmla="*/ 44476 w 73051"/>
              <a:gd name="connsiteY3" fmla="*/ 298059 h 509314"/>
              <a:gd name="connsiteX4" fmla="*/ 31776 w 73051"/>
              <a:gd name="connsiteY4" fmla="*/ 507609 h 509314"/>
              <a:gd name="connsiteX5" fmla="*/ 34951 w 73051"/>
              <a:gd name="connsiteY5" fmla="*/ 380609 h 509314"/>
              <a:gd name="connsiteX6" fmla="*/ 26 w 73051"/>
              <a:gd name="connsiteY6" fmla="*/ 94859 h 509314"/>
              <a:gd name="connsiteX7" fmla="*/ 41301 w 73051"/>
              <a:gd name="connsiteY7" fmla="*/ 396484 h 509314"/>
              <a:gd name="connsiteX8" fmla="*/ 34951 w 73051"/>
              <a:gd name="connsiteY8" fmla="*/ 132959 h 509314"/>
              <a:gd name="connsiteX9" fmla="*/ 73051 w 73051"/>
              <a:gd name="connsiteY9" fmla="*/ 2784 h 50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051" h="509314">
                <a:moveTo>
                  <a:pt x="73051" y="2784"/>
                </a:moveTo>
                <a:cubicBezTo>
                  <a:pt x="73051" y="21834"/>
                  <a:pt x="41830" y="188522"/>
                  <a:pt x="34951" y="247259"/>
                </a:cubicBezTo>
                <a:cubicBezTo>
                  <a:pt x="28072" y="305996"/>
                  <a:pt x="30189" y="346742"/>
                  <a:pt x="31776" y="355209"/>
                </a:cubicBezTo>
                <a:cubicBezTo>
                  <a:pt x="33363" y="363676"/>
                  <a:pt x="44476" y="272659"/>
                  <a:pt x="44476" y="298059"/>
                </a:cubicBezTo>
                <a:cubicBezTo>
                  <a:pt x="44476" y="323459"/>
                  <a:pt x="33363" y="493851"/>
                  <a:pt x="31776" y="507609"/>
                </a:cubicBezTo>
                <a:cubicBezTo>
                  <a:pt x="30189" y="521367"/>
                  <a:pt x="40243" y="449401"/>
                  <a:pt x="34951" y="380609"/>
                </a:cubicBezTo>
                <a:cubicBezTo>
                  <a:pt x="29659" y="311817"/>
                  <a:pt x="-1032" y="92213"/>
                  <a:pt x="26" y="94859"/>
                </a:cubicBezTo>
                <a:cubicBezTo>
                  <a:pt x="1084" y="97505"/>
                  <a:pt x="35480" y="390134"/>
                  <a:pt x="41301" y="396484"/>
                </a:cubicBezTo>
                <a:cubicBezTo>
                  <a:pt x="47122" y="402834"/>
                  <a:pt x="27543" y="199634"/>
                  <a:pt x="34951" y="132959"/>
                </a:cubicBezTo>
                <a:cubicBezTo>
                  <a:pt x="42359" y="66284"/>
                  <a:pt x="73051" y="-16266"/>
                  <a:pt x="73051" y="278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A9F64992-11C2-1965-6AAF-ECBDCD86BC8D}"/>
              </a:ext>
            </a:extLst>
          </p:cNvPr>
          <p:cNvSpPr/>
          <p:nvPr/>
        </p:nvSpPr>
        <p:spPr>
          <a:xfrm>
            <a:off x="5318125" y="2612654"/>
            <a:ext cx="238721" cy="89271"/>
          </a:xfrm>
          <a:custGeom>
            <a:avLst/>
            <a:gdLst>
              <a:gd name="connsiteX0" fmla="*/ 0 w 238721"/>
              <a:gd name="connsiteY0" fmla="*/ 89271 h 89271"/>
              <a:gd name="connsiteX1" fmla="*/ 165100 w 238721"/>
              <a:gd name="connsiteY1" fmla="*/ 3546 h 89271"/>
              <a:gd name="connsiteX2" fmla="*/ 238125 w 238721"/>
              <a:gd name="connsiteY2" fmla="*/ 25771 h 89271"/>
              <a:gd name="connsiteX3" fmla="*/ 196850 w 238721"/>
              <a:gd name="connsiteY3" fmla="*/ 371 h 89271"/>
              <a:gd name="connsiteX4" fmla="*/ 146050 w 238721"/>
              <a:gd name="connsiteY4" fmla="*/ 16246 h 89271"/>
              <a:gd name="connsiteX5" fmla="*/ 0 w 238721"/>
              <a:gd name="connsiteY5" fmla="*/ 89271 h 8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721" h="89271">
                <a:moveTo>
                  <a:pt x="0" y="89271"/>
                </a:moveTo>
                <a:cubicBezTo>
                  <a:pt x="3175" y="87154"/>
                  <a:pt x="125413" y="14129"/>
                  <a:pt x="165100" y="3546"/>
                </a:cubicBezTo>
                <a:cubicBezTo>
                  <a:pt x="204788" y="-7037"/>
                  <a:pt x="232833" y="26300"/>
                  <a:pt x="238125" y="25771"/>
                </a:cubicBezTo>
                <a:cubicBezTo>
                  <a:pt x="243417" y="25242"/>
                  <a:pt x="212196" y="1958"/>
                  <a:pt x="196850" y="371"/>
                </a:cubicBezTo>
                <a:cubicBezTo>
                  <a:pt x="181504" y="-1217"/>
                  <a:pt x="174625" y="1959"/>
                  <a:pt x="146050" y="16246"/>
                </a:cubicBezTo>
                <a:lnTo>
                  <a:pt x="0" y="8927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3946B077-2160-7CD4-9492-A7E482B769F1}"/>
              </a:ext>
            </a:extLst>
          </p:cNvPr>
          <p:cNvSpPr/>
          <p:nvPr/>
        </p:nvSpPr>
        <p:spPr>
          <a:xfrm>
            <a:off x="5126626" y="2406650"/>
            <a:ext cx="86964" cy="244509"/>
          </a:xfrm>
          <a:custGeom>
            <a:avLst/>
            <a:gdLst>
              <a:gd name="connsiteX0" fmla="*/ 86724 w 86964"/>
              <a:gd name="connsiteY0" fmla="*/ 0 h 244509"/>
              <a:gd name="connsiteX1" fmla="*/ 32749 w 86964"/>
              <a:gd name="connsiteY1" fmla="*/ 165100 h 244509"/>
              <a:gd name="connsiteX2" fmla="*/ 54974 w 86964"/>
              <a:gd name="connsiteY2" fmla="*/ 244475 h 244509"/>
              <a:gd name="connsiteX3" fmla="*/ 26399 w 86964"/>
              <a:gd name="connsiteY3" fmla="*/ 174625 h 244509"/>
              <a:gd name="connsiteX4" fmla="*/ 7349 w 86964"/>
              <a:gd name="connsiteY4" fmla="*/ 139700 h 244509"/>
              <a:gd name="connsiteX5" fmla="*/ 7349 w 86964"/>
              <a:gd name="connsiteY5" fmla="*/ 165100 h 244509"/>
              <a:gd name="connsiteX6" fmla="*/ 86724 w 86964"/>
              <a:gd name="connsiteY6" fmla="*/ 0 h 24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64" h="244509">
                <a:moveTo>
                  <a:pt x="86724" y="0"/>
                </a:moveTo>
                <a:cubicBezTo>
                  <a:pt x="90957" y="0"/>
                  <a:pt x="38041" y="124354"/>
                  <a:pt x="32749" y="165100"/>
                </a:cubicBezTo>
                <a:cubicBezTo>
                  <a:pt x="27457" y="205846"/>
                  <a:pt x="56032" y="242887"/>
                  <a:pt x="54974" y="244475"/>
                </a:cubicBezTo>
                <a:cubicBezTo>
                  <a:pt x="53916" y="246063"/>
                  <a:pt x="34336" y="192087"/>
                  <a:pt x="26399" y="174625"/>
                </a:cubicBezTo>
                <a:cubicBezTo>
                  <a:pt x="18462" y="157163"/>
                  <a:pt x="10524" y="141287"/>
                  <a:pt x="7349" y="139700"/>
                </a:cubicBezTo>
                <a:cubicBezTo>
                  <a:pt x="4174" y="138113"/>
                  <a:pt x="-7468" y="187854"/>
                  <a:pt x="7349" y="165100"/>
                </a:cubicBezTo>
                <a:cubicBezTo>
                  <a:pt x="22166" y="142346"/>
                  <a:pt x="82491" y="0"/>
                  <a:pt x="86724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FFF284B7-C586-5562-3DB1-417357FD36AC}"/>
              </a:ext>
            </a:extLst>
          </p:cNvPr>
          <p:cNvSpPr/>
          <p:nvPr/>
        </p:nvSpPr>
        <p:spPr>
          <a:xfrm>
            <a:off x="5324263" y="2298601"/>
            <a:ext cx="89385" cy="369431"/>
          </a:xfrm>
          <a:custGeom>
            <a:avLst/>
            <a:gdLst>
              <a:gd name="connsiteX0" fmla="*/ 9737 w 89385"/>
              <a:gd name="connsiteY0" fmla="*/ 99 h 369431"/>
              <a:gd name="connsiteX1" fmla="*/ 19262 w 89385"/>
              <a:gd name="connsiteY1" fmla="*/ 206474 h 369431"/>
              <a:gd name="connsiteX2" fmla="*/ 25612 w 89385"/>
              <a:gd name="connsiteY2" fmla="*/ 260449 h 369431"/>
              <a:gd name="connsiteX3" fmla="*/ 28787 w 89385"/>
              <a:gd name="connsiteY3" fmla="*/ 212824 h 369431"/>
              <a:gd name="connsiteX4" fmla="*/ 3387 w 89385"/>
              <a:gd name="connsiteY4" fmla="*/ 368399 h 369431"/>
              <a:gd name="connsiteX5" fmla="*/ 9737 w 89385"/>
              <a:gd name="connsiteY5" fmla="*/ 276324 h 369431"/>
              <a:gd name="connsiteX6" fmla="*/ 89112 w 89385"/>
              <a:gd name="connsiteY6" fmla="*/ 193774 h 369431"/>
              <a:gd name="connsiteX7" fmla="*/ 35137 w 89385"/>
              <a:gd name="connsiteY7" fmla="*/ 235049 h 369431"/>
              <a:gd name="connsiteX8" fmla="*/ 9737 w 89385"/>
              <a:gd name="connsiteY8" fmla="*/ 99 h 36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85" h="369431">
                <a:moveTo>
                  <a:pt x="9737" y="99"/>
                </a:moveTo>
                <a:cubicBezTo>
                  <a:pt x="7091" y="-4663"/>
                  <a:pt x="16616" y="163082"/>
                  <a:pt x="19262" y="206474"/>
                </a:cubicBezTo>
                <a:cubicBezTo>
                  <a:pt x="21908" y="249866"/>
                  <a:pt x="24024" y="259391"/>
                  <a:pt x="25612" y="260449"/>
                </a:cubicBezTo>
                <a:cubicBezTo>
                  <a:pt x="27200" y="261507"/>
                  <a:pt x="32491" y="194832"/>
                  <a:pt x="28787" y="212824"/>
                </a:cubicBezTo>
                <a:cubicBezTo>
                  <a:pt x="25083" y="230816"/>
                  <a:pt x="6562" y="357816"/>
                  <a:pt x="3387" y="368399"/>
                </a:cubicBezTo>
                <a:cubicBezTo>
                  <a:pt x="212" y="378982"/>
                  <a:pt x="-4550" y="305428"/>
                  <a:pt x="9737" y="276324"/>
                </a:cubicBezTo>
                <a:cubicBezTo>
                  <a:pt x="24024" y="247220"/>
                  <a:pt x="84879" y="200653"/>
                  <a:pt x="89112" y="193774"/>
                </a:cubicBezTo>
                <a:cubicBezTo>
                  <a:pt x="93345" y="186895"/>
                  <a:pt x="47308" y="262037"/>
                  <a:pt x="35137" y="235049"/>
                </a:cubicBezTo>
                <a:cubicBezTo>
                  <a:pt x="22966" y="208062"/>
                  <a:pt x="12383" y="4861"/>
                  <a:pt x="9737" y="9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053E5E81-DB1F-6B84-B794-82138861EE98}"/>
              </a:ext>
            </a:extLst>
          </p:cNvPr>
          <p:cNvSpPr/>
          <p:nvPr/>
        </p:nvSpPr>
        <p:spPr>
          <a:xfrm>
            <a:off x="5317926" y="2594771"/>
            <a:ext cx="223314" cy="97776"/>
          </a:xfrm>
          <a:custGeom>
            <a:avLst/>
            <a:gdLst>
              <a:gd name="connsiteX0" fmla="*/ 199 w 223314"/>
              <a:gd name="connsiteY0" fmla="*/ 97629 h 97776"/>
              <a:gd name="connsiteX1" fmla="*/ 133549 w 223314"/>
              <a:gd name="connsiteY1" fmla="*/ 27779 h 97776"/>
              <a:gd name="connsiteX2" fmla="*/ 222449 w 223314"/>
              <a:gd name="connsiteY2" fmla="*/ 59529 h 97776"/>
              <a:gd name="connsiteX3" fmla="*/ 177999 w 223314"/>
              <a:gd name="connsiteY3" fmla="*/ 18254 h 97776"/>
              <a:gd name="connsiteX4" fmla="*/ 165299 w 223314"/>
              <a:gd name="connsiteY4" fmla="*/ 5554 h 97776"/>
              <a:gd name="connsiteX5" fmla="*/ 199 w 223314"/>
              <a:gd name="connsiteY5" fmla="*/ 97629 h 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314" h="97776">
                <a:moveTo>
                  <a:pt x="199" y="97629"/>
                </a:moveTo>
                <a:cubicBezTo>
                  <a:pt x="-5093" y="101333"/>
                  <a:pt x="96507" y="34129"/>
                  <a:pt x="133549" y="27779"/>
                </a:cubicBezTo>
                <a:cubicBezTo>
                  <a:pt x="170591" y="21429"/>
                  <a:pt x="215041" y="61116"/>
                  <a:pt x="222449" y="59529"/>
                </a:cubicBezTo>
                <a:cubicBezTo>
                  <a:pt x="229857" y="57942"/>
                  <a:pt x="187524" y="27250"/>
                  <a:pt x="177999" y="18254"/>
                </a:cubicBezTo>
                <a:cubicBezTo>
                  <a:pt x="168474" y="9258"/>
                  <a:pt x="192287" y="-9263"/>
                  <a:pt x="165299" y="5554"/>
                </a:cubicBezTo>
                <a:lnTo>
                  <a:pt x="199" y="97629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AEA84071-0D7C-5A2B-6797-25A7CDF1A79C}"/>
              </a:ext>
            </a:extLst>
          </p:cNvPr>
          <p:cNvSpPr/>
          <p:nvPr/>
        </p:nvSpPr>
        <p:spPr>
          <a:xfrm>
            <a:off x="5175230" y="2594451"/>
            <a:ext cx="187404" cy="107580"/>
          </a:xfrm>
          <a:custGeom>
            <a:avLst/>
            <a:gdLst>
              <a:gd name="connsiteX0" fmla="*/ 20 w 187404"/>
              <a:gd name="connsiteY0" fmla="*/ 63024 h 107580"/>
              <a:gd name="connsiteX1" fmla="*/ 69870 w 187404"/>
              <a:gd name="connsiteY1" fmla="*/ 34449 h 107580"/>
              <a:gd name="connsiteX2" fmla="*/ 187345 w 187404"/>
              <a:gd name="connsiteY2" fmla="*/ 107474 h 107580"/>
              <a:gd name="connsiteX3" fmla="*/ 85745 w 187404"/>
              <a:gd name="connsiteY3" fmla="*/ 15399 h 107580"/>
              <a:gd name="connsiteX4" fmla="*/ 76220 w 187404"/>
              <a:gd name="connsiteY4" fmla="*/ 5874 h 107580"/>
              <a:gd name="connsiteX5" fmla="*/ 20 w 187404"/>
              <a:gd name="connsiteY5" fmla="*/ 63024 h 10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404" h="107580">
                <a:moveTo>
                  <a:pt x="20" y="63024"/>
                </a:moveTo>
                <a:cubicBezTo>
                  <a:pt x="-1038" y="67786"/>
                  <a:pt x="38649" y="27041"/>
                  <a:pt x="69870" y="34449"/>
                </a:cubicBezTo>
                <a:cubicBezTo>
                  <a:pt x="101091" y="41857"/>
                  <a:pt x="184699" y="110649"/>
                  <a:pt x="187345" y="107474"/>
                </a:cubicBezTo>
                <a:cubicBezTo>
                  <a:pt x="189991" y="104299"/>
                  <a:pt x="104266" y="32332"/>
                  <a:pt x="85745" y="15399"/>
                </a:cubicBezTo>
                <a:cubicBezTo>
                  <a:pt x="67224" y="-1534"/>
                  <a:pt x="86803" y="-4180"/>
                  <a:pt x="76220" y="5874"/>
                </a:cubicBezTo>
                <a:cubicBezTo>
                  <a:pt x="65637" y="15928"/>
                  <a:pt x="1078" y="58262"/>
                  <a:pt x="20" y="6302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742C3C1C-3BDC-02B1-EBC8-0E9B271F3F05}"/>
              </a:ext>
            </a:extLst>
          </p:cNvPr>
          <p:cNvSpPr/>
          <p:nvPr/>
        </p:nvSpPr>
        <p:spPr>
          <a:xfrm>
            <a:off x="5314757" y="2636431"/>
            <a:ext cx="204621" cy="78207"/>
          </a:xfrm>
          <a:custGeom>
            <a:avLst/>
            <a:gdLst>
              <a:gd name="connsiteX0" fmla="*/ 193 w 204621"/>
              <a:gd name="connsiteY0" fmla="*/ 78194 h 78207"/>
              <a:gd name="connsiteX1" fmla="*/ 133543 w 204621"/>
              <a:gd name="connsiteY1" fmla="*/ 8344 h 78207"/>
              <a:gd name="connsiteX2" fmla="*/ 203393 w 204621"/>
              <a:gd name="connsiteY2" fmla="*/ 27394 h 78207"/>
              <a:gd name="connsiteX3" fmla="*/ 165293 w 204621"/>
              <a:gd name="connsiteY3" fmla="*/ 1994 h 78207"/>
              <a:gd name="connsiteX4" fmla="*/ 193 w 204621"/>
              <a:gd name="connsiteY4" fmla="*/ 78194 h 7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621" h="78207">
                <a:moveTo>
                  <a:pt x="193" y="78194"/>
                </a:moveTo>
                <a:cubicBezTo>
                  <a:pt x="-5098" y="79252"/>
                  <a:pt x="99676" y="16811"/>
                  <a:pt x="133543" y="8344"/>
                </a:cubicBezTo>
                <a:cubicBezTo>
                  <a:pt x="167410" y="-123"/>
                  <a:pt x="198102" y="28452"/>
                  <a:pt x="203393" y="27394"/>
                </a:cubicBezTo>
                <a:cubicBezTo>
                  <a:pt x="208684" y="26336"/>
                  <a:pt x="197043" y="-8589"/>
                  <a:pt x="165293" y="1994"/>
                </a:cubicBezTo>
                <a:cubicBezTo>
                  <a:pt x="133543" y="12577"/>
                  <a:pt x="5484" y="77136"/>
                  <a:pt x="193" y="7819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12768D15-C71E-BF6E-1947-63E6792F5947}"/>
              </a:ext>
            </a:extLst>
          </p:cNvPr>
          <p:cNvSpPr/>
          <p:nvPr/>
        </p:nvSpPr>
        <p:spPr>
          <a:xfrm>
            <a:off x="5178399" y="2581193"/>
            <a:ext cx="175564" cy="127076"/>
          </a:xfrm>
          <a:custGeom>
            <a:avLst/>
            <a:gdLst>
              <a:gd name="connsiteX0" fmla="*/ 26 w 175564"/>
              <a:gd name="connsiteY0" fmla="*/ 82 h 127076"/>
              <a:gd name="connsiteX1" fmla="*/ 161951 w 175564"/>
              <a:gd name="connsiteY1" fmla="*/ 120732 h 127076"/>
              <a:gd name="connsiteX2" fmla="*/ 149251 w 175564"/>
              <a:gd name="connsiteY2" fmla="*/ 101682 h 127076"/>
              <a:gd name="connsiteX3" fmla="*/ 26 w 175564"/>
              <a:gd name="connsiteY3" fmla="*/ 82 h 12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64" h="127076">
                <a:moveTo>
                  <a:pt x="26" y="82"/>
                </a:moveTo>
                <a:cubicBezTo>
                  <a:pt x="2143" y="3257"/>
                  <a:pt x="161951" y="120732"/>
                  <a:pt x="161951" y="120732"/>
                </a:cubicBezTo>
                <a:cubicBezTo>
                  <a:pt x="186822" y="137665"/>
                  <a:pt x="174651" y="117028"/>
                  <a:pt x="149251" y="101682"/>
                </a:cubicBezTo>
                <a:cubicBezTo>
                  <a:pt x="123851" y="86336"/>
                  <a:pt x="-2091" y="-3093"/>
                  <a:pt x="26" y="8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C3A854DB-2ADA-716B-3F8F-69240EDF46F6}"/>
              </a:ext>
            </a:extLst>
          </p:cNvPr>
          <p:cNvSpPr/>
          <p:nvPr/>
        </p:nvSpPr>
        <p:spPr>
          <a:xfrm>
            <a:off x="5238392" y="1827727"/>
            <a:ext cx="102509" cy="695095"/>
          </a:xfrm>
          <a:custGeom>
            <a:avLst/>
            <a:gdLst>
              <a:gd name="connsiteX0" fmla="*/ 101958 w 102509"/>
              <a:gd name="connsiteY0" fmla="*/ 1073 h 695095"/>
              <a:gd name="connsiteX1" fmla="*/ 6708 w 102509"/>
              <a:gd name="connsiteY1" fmla="*/ 432873 h 695095"/>
              <a:gd name="connsiteX2" fmla="*/ 9883 w 102509"/>
              <a:gd name="connsiteY2" fmla="*/ 382073 h 695095"/>
              <a:gd name="connsiteX3" fmla="*/ 25758 w 102509"/>
              <a:gd name="connsiteY3" fmla="*/ 690048 h 695095"/>
              <a:gd name="connsiteX4" fmla="*/ 16233 w 102509"/>
              <a:gd name="connsiteY4" fmla="*/ 556698 h 695095"/>
              <a:gd name="connsiteX5" fmla="*/ 54333 w 102509"/>
              <a:gd name="connsiteY5" fmla="*/ 337623 h 695095"/>
              <a:gd name="connsiteX6" fmla="*/ 51158 w 102509"/>
              <a:gd name="connsiteY6" fmla="*/ 363023 h 695095"/>
              <a:gd name="connsiteX7" fmla="*/ 22583 w 102509"/>
              <a:gd name="connsiteY7" fmla="*/ 413823 h 695095"/>
              <a:gd name="connsiteX8" fmla="*/ 44808 w 102509"/>
              <a:gd name="connsiteY8" fmla="*/ 312223 h 695095"/>
              <a:gd name="connsiteX9" fmla="*/ 101958 w 102509"/>
              <a:gd name="connsiteY9" fmla="*/ 1073 h 69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509" h="695095">
                <a:moveTo>
                  <a:pt x="101958" y="1073"/>
                </a:moveTo>
                <a:cubicBezTo>
                  <a:pt x="95608" y="21181"/>
                  <a:pt x="22054" y="369373"/>
                  <a:pt x="6708" y="432873"/>
                </a:cubicBezTo>
                <a:cubicBezTo>
                  <a:pt x="-8638" y="496373"/>
                  <a:pt x="6708" y="339211"/>
                  <a:pt x="9883" y="382073"/>
                </a:cubicBezTo>
                <a:cubicBezTo>
                  <a:pt x="13058" y="424935"/>
                  <a:pt x="24700" y="660944"/>
                  <a:pt x="25758" y="690048"/>
                </a:cubicBezTo>
                <a:cubicBezTo>
                  <a:pt x="26816" y="719152"/>
                  <a:pt x="11470" y="615436"/>
                  <a:pt x="16233" y="556698"/>
                </a:cubicBezTo>
                <a:cubicBezTo>
                  <a:pt x="20995" y="497961"/>
                  <a:pt x="48512" y="369902"/>
                  <a:pt x="54333" y="337623"/>
                </a:cubicBezTo>
                <a:cubicBezTo>
                  <a:pt x="60154" y="305344"/>
                  <a:pt x="56450" y="350323"/>
                  <a:pt x="51158" y="363023"/>
                </a:cubicBezTo>
                <a:cubicBezTo>
                  <a:pt x="45866" y="375723"/>
                  <a:pt x="23641" y="422290"/>
                  <a:pt x="22583" y="413823"/>
                </a:cubicBezTo>
                <a:cubicBezTo>
                  <a:pt x="21525" y="405356"/>
                  <a:pt x="31579" y="375194"/>
                  <a:pt x="44808" y="312223"/>
                </a:cubicBezTo>
                <a:cubicBezTo>
                  <a:pt x="58037" y="249252"/>
                  <a:pt x="108308" y="-19035"/>
                  <a:pt x="101958" y="107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1DB77B20-8591-6575-ECB4-902698C288A4}"/>
              </a:ext>
            </a:extLst>
          </p:cNvPr>
          <p:cNvSpPr/>
          <p:nvPr/>
        </p:nvSpPr>
        <p:spPr>
          <a:xfrm>
            <a:off x="5118096" y="2514122"/>
            <a:ext cx="59397" cy="175133"/>
          </a:xfrm>
          <a:custGeom>
            <a:avLst/>
            <a:gdLst>
              <a:gd name="connsiteX0" fmla="*/ 4 w 59397"/>
              <a:gd name="connsiteY0" fmla="*/ 3653 h 175133"/>
              <a:gd name="connsiteX1" fmla="*/ 53979 w 59397"/>
              <a:gd name="connsiteY1" fmla="*/ 156053 h 175133"/>
              <a:gd name="connsiteX2" fmla="*/ 57154 w 59397"/>
              <a:gd name="connsiteY2" fmla="*/ 124303 h 175133"/>
              <a:gd name="connsiteX3" fmla="*/ 50804 w 59397"/>
              <a:gd name="connsiteY3" fmla="*/ 478 h 175133"/>
              <a:gd name="connsiteX4" fmla="*/ 50804 w 59397"/>
              <a:gd name="connsiteY4" fmla="*/ 175103 h 175133"/>
              <a:gd name="connsiteX5" fmla="*/ 4 w 59397"/>
              <a:gd name="connsiteY5" fmla="*/ 3653 h 17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97" h="175133">
                <a:moveTo>
                  <a:pt x="4" y="3653"/>
                </a:moveTo>
                <a:cubicBezTo>
                  <a:pt x="533" y="478"/>
                  <a:pt x="44454" y="135945"/>
                  <a:pt x="53979" y="156053"/>
                </a:cubicBezTo>
                <a:cubicBezTo>
                  <a:pt x="63504" y="176161"/>
                  <a:pt x="57683" y="150232"/>
                  <a:pt x="57154" y="124303"/>
                </a:cubicBezTo>
                <a:cubicBezTo>
                  <a:pt x="56625" y="98374"/>
                  <a:pt x="51862" y="-7989"/>
                  <a:pt x="50804" y="478"/>
                </a:cubicBezTo>
                <a:cubicBezTo>
                  <a:pt x="49746" y="8945"/>
                  <a:pt x="57683" y="172457"/>
                  <a:pt x="50804" y="175103"/>
                </a:cubicBezTo>
                <a:cubicBezTo>
                  <a:pt x="43925" y="177749"/>
                  <a:pt x="-525" y="6828"/>
                  <a:pt x="4" y="365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F74FA380-126C-DC6F-8756-861CACE5BD4B}"/>
              </a:ext>
            </a:extLst>
          </p:cNvPr>
          <p:cNvSpPr/>
          <p:nvPr/>
        </p:nvSpPr>
        <p:spPr>
          <a:xfrm>
            <a:off x="5387964" y="2275423"/>
            <a:ext cx="92902" cy="253330"/>
          </a:xfrm>
          <a:custGeom>
            <a:avLst/>
            <a:gdLst>
              <a:gd name="connsiteX0" fmla="*/ 11 w 92902"/>
              <a:gd name="connsiteY0" fmla="*/ 251877 h 253330"/>
              <a:gd name="connsiteX1" fmla="*/ 82561 w 92902"/>
              <a:gd name="connsiteY1" fmla="*/ 185202 h 253330"/>
              <a:gd name="connsiteX2" fmla="*/ 63511 w 92902"/>
              <a:gd name="connsiteY2" fmla="*/ 124877 h 253330"/>
              <a:gd name="connsiteX3" fmla="*/ 44461 w 92902"/>
              <a:gd name="connsiteY3" fmla="*/ 1052 h 253330"/>
              <a:gd name="connsiteX4" fmla="*/ 66686 w 92902"/>
              <a:gd name="connsiteY4" fmla="*/ 201077 h 253330"/>
              <a:gd name="connsiteX5" fmla="*/ 73036 w 92902"/>
              <a:gd name="connsiteY5" fmla="*/ 159802 h 253330"/>
              <a:gd name="connsiteX6" fmla="*/ 88911 w 92902"/>
              <a:gd name="connsiteY6" fmla="*/ 226477 h 253330"/>
              <a:gd name="connsiteX7" fmla="*/ 11 w 92902"/>
              <a:gd name="connsiteY7" fmla="*/ 251877 h 25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902" h="253330">
                <a:moveTo>
                  <a:pt x="11" y="251877"/>
                </a:moveTo>
                <a:cubicBezTo>
                  <a:pt x="-1047" y="244998"/>
                  <a:pt x="71978" y="206369"/>
                  <a:pt x="82561" y="185202"/>
                </a:cubicBezTo>
                <a:cubicBezTo>
                  <a:pt x="93144" y="164035"/>
                  <a:pt x="69861" y="155569"/>
                  <a:pt x="63511" y="124877"/>
                </a:cubicBezTo>
                <a:cubicBezTo>
                  <a:pt x="57161" y="94185"/>
                  <a:pt x="43932" y="-11648"/>
                  <a:pt x="44461" y="1052"/>
                </a:cubicBezTo>
                <a:cubicBezTo>
                  <a:pt x="44990" y="13752"/>
                  <a:pt x="61924" y="174619"/>
                  <a:pt x="66686" y="201077"/>
                </a:cubicBezTo>
                <a:cubicBezTo>
                  <a:pt x="71448" y="227535"/>
                  <a:pt x="69332" y="155569"/>
                  <a:pt x="73036" y="159802"/>
                </a:cubicBezTo>
                <a:cubicBezTo>
                  <a:pt x="76740" y="164035"/>
                  <a:pt x="102669" y="213248"/>
                  <a:pt x="88911" y="226477"/>
                </a:cubicBezTo>
                <a:cubicBezTo>
                  <a:pt x="75153" y="239706"/>
                  <a:pt x="1069" y="258756"/>
                  <a:pt x="11" y="25187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3F42DF54-EA61-A26A-80C8-9946965EAA09}"/>
              </a:ext>
            </a:extLst>
          </p:cNvPr>
          <p:cNvSpPr/>
          <p:nvPr/>
        </p:nvSpPr>
        <p:spPr>
          <a:xfrm>
            <a:off x="5302139" y="2724137"/>
            <a:ext cx="41497" cy="104989"/>
          </a:xfrm>
          <a:custGeom>
            <a:avLst/>
            <a:gdLst>
              <a:gd name="connsiteX0" fmla="*/ 28686 w 41497"/>
              <a:gd name="connsiteY0" fmla="*/ 13 h 104989"/>
              <a:gd name="connsiteX1" fmla="*/ 12811 w 41497"/>
              <a:gd name="connsiteY1" fmla="*/ 85738 h 104989"/>
              <a:gd name="connsiteX2" fmla="*/ 41386 w 41497"/>
              <a:gd name="connsiteY2" fmla="*/ 104788 h 104989"/>
              <a:gd name="connsiteX3" fmla="*/ 111 w 41497"/>
              <a:gd name="connsiteY3" fmla="*/ 79388 h 104989"/>
              <a:gd name="connsiteX4" fmla="*/ 28686 w 41497"/>
              <a:gd name="connsiteY4" fmla="*/ 13 h 10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97" h="104989">
                <a:moveTo>
                  <a:pt x="28686" y="13"/>
                </a:moveTo>
                <a:cubicBezTo>
                  <a:pt x="30803" y="1071"/>
                  <a:pt x="10694" y="68276"/>
                  <a:pt x="12811" y="85738"/>
                </a:cubicBezTo>
                <a:cubicBezTo>
                  <a:pt x="14928" y="103200"/>
                  <a:pt x="43503" y="105846"/>
                  <a:pt x="41386" y="104788"/>
                </a:cubicBezTo>
                <a:cubicBezTo>
                  <a:pt x="39269" y="103730"/>
                  <a:pt x="2228" y="96850"/>
                  <a:pt x="111" y="79388"/>
                </a:cubicBezTo>
                <a:cubicBezTo>
                  <a:pt x="-2006" y="61926"/>
                  <a:pt x="26569" y="-1045"/>
                  <a:pt x="28686" y="1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0ECA324C-6F85-6647-F2AB-EB4DDB720CF1}"/>
              </a:ext>
            </a:extLst>
          </p:cNvPr>
          <p:cNvSpPr/>
          <p:nvPr/>
        </p:nvSpPr>
        <p:spPr>
          <a:xfrm>
            <a:off x="5340242" y="2711263"/>
            <a:ext cx="41418" cy="140008"/>
          </a:xfrm>
          <a:custGeom>
            <a:avLst/>
            <a:gdLst>
              <a:gd name="connsiteX0" fmla="*/ 6458 w 41418"/>
              <a:gd name="connsiteY0" fmla="*/ 187 h 140008"/>
              <a:gd name="connsiteX1" fmla="*/ 6458 w 41418"/>
              <a:gd name="connsiteY1" fmla="*/ 108137 h 140008"/>
              <a:gd name="connsiteX2" fmla="*/ 41383 w 41418"/>
              <a:gd name="connsiteY2" fmla="*/ 139887 h 140008"/>
              <a:gd name="connsiteX3" fmla="*/ 12808 w 41418"/>
              <a:gd name="connsiteY3" fmla="*/ 117662 h 140008"/>
              <a:gd name="connsiteX4" fmla="*/ 108 w 41418"/>
              <a:gd name="connsiteY4" fmla="*/ 82737 h 140008"/>
              <a:gd name="connsiteX5" fmla="*/ 6458 w 41418"/>
              <a:gd name="connsiteY5" fmla="*/ 187 h 14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18" h="140008">
                <a:moveTo>
                  <a:pt x="6458" y="187"/>
                </a:moveTo>
                <a:cubicBezTo>
                  <a:pt x="7516" y="4420"/>
                  <a:pt x="637" y="84854"/>
                  <a:pt x="6458" y="108137"/>
                </a:cubicBezTo>
                <a:cubicBezTo>
                  <a:pt x="12279" y="131420"/>
                  <a:pt x="40325" y="138299"/>
                  <a:pt x="41383" y="139887"/>
                </a:cubicBezTo>
                <a:cubicBezTo>
                  <a:pt x="42441" y="141475"/>
                  <a:pt x="19687" y="127187"/>
                  <a:pt x="12808" y="117662"/>
                </a:cubicBezTo>
                <a:cubicBezTo>
                  <a:pt x="5929" y="108137"/>
                  <a:pt x="-950" y="100728"/>
                  <a:pt x="108" y="82737"/>
                </a:cubicBezTo>
                <a:cubicBezTo>
                  <a:pt x="1166" y="64746"/>
                  <a:pt x="5400" y="-4046"/>
                  <a:pt x="6458" y="18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6E45D04C-47E9-86D1-BF2C-5E19B4354365}"/>
              </a:ext>
            </a:extLst>
          </p:cNvPr>
          <p:cNvSpPr/>
          <p:nvPr/>
        </p:nvSpPr>
        <p:spPr>
          <a:xfrm>
            <a:off x="5403771" y="2692216"/>
            <a:ext cx="86181" cy="158955"/>
          </a:xfrm>
          <a:custGeom>
            <a:avLst/>
            <a:gdLst>
              <a:gd name="connsiteX0" fmla="*/ 79 w 86181"/>
              <a:gd name="connsiteY0" fmla="*/ 184 h 158955"/>
              <a:gd name="connsiteX1" fmla="*/ 44529 w 86181"/>
              <a:gd name="connsiteY1" fmla="*/ 95434 h 158955"/>
              <a:gd name="connsiteX2" fmla="*/ 35004 w 86181"/>
              <a:gd name="connsiteY2" fmla="*/ 158934 h 158955"/>
              <a:gd name="connsiteX3" fmla="*/ 38179 w 86181"/>
              <a:gd name="connsiteY3" fmla="*/ 101784 h 158955"/>
              <a:gd name="connsiteX4" fmla="*/ 85804 w 86181"/>
              <a:gd name="connsiteY4" fmla="*/ 41459 h 158955"/>
              <a:gd name="connsiteX5" fmla="*/ 57229 w 86181"/>
              <a:gd name="connsiteY5" fmla="*/ 70034 h 158955"/>
              <a:gd name="connsiteX6" fmla="*/ 79 w 86181"/>
              <a:gd name="connsiteY6" fmla="*/ 184 h 15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81" h="158955">
                <a:moveTo>
                  <a:pt x="79" y="184"/>
                </a:moveTo>
                <a:cubicBezTo>
                  <a:pt x="-2038" y="4417"/>
                  <a:pt x="38708" y="68976"/>
                  <a:pt x="44529" y="95434"/>
                </a:cubicBezTo>
                <a:cubicBezTo>
                  <a:pt x="50350" y="121892"/>
                  <a:pt x="36062" y="157876"/>
                  <a:pt x="35004" y="158934"/>
                </a:cubicBezTo>
                <a:cubicBezTo>
                  <a:pt x="33946" y="159992"/>
                  <a:pt x="29712" y="121363"/>
                  <a:pt x="38179" y="101784"/>
                </a:cubicBezTo>
                <a:cubicBezTo>
                  <a:pt x="46646" y="82205"/>
                  <a:pt x="82629" y="46751"/>
                  <a:pt x="85804" y="41459"/>
                </a:cubicBezTo>
                <a:cubicBezTo>
                  <a:pt x="88979" y="36167"/>
                  <a:pt x="71516" y="74267"/>
                  <a:pt x="57229" y="70034"/>
                </a:cubicBezTo>
                <a:cubicBezTo>
                  <a:pt x="42942" y="65801"/>
                  <a:pt x="2196" y="-4049"/>
                  <a:pt x="79" y="18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223863D1-3271-9CE6-8181-CB42D51B6615}"/>
              </a:ext>
            </a:extLst>
          </p:cNvPr>
          <p:cNvSpPr/>
          <p:nvPr/>
        </p:nvSpPr>
        <p:spPr>
          <a:xfrm>
            <a:off x="5384741" y="2708127"/>
            <a:ext cx="44931" cy="143115"/>
          </a:xfrm>
          <a:custGeom>
            <a:avLst/>
            <a:gdLst>
              <a:gd name="connsiteX0" fmla="*/ 59 w 44931"/>
              <a:gd name="connsiteY0" fmla="*/ 148 h 143115"/>
              <a:gd name="connsiteX1" fmla="*/ 34984 w 44931"/>
              <a:gd name="connsiteY1" fmla="*/ 66823 h 143115"/>
              <a:gd name="connsiteX2" fmla="*/ 34984 w 44931"/>
              <a:gd name="connsiteY2" fmla="*/ 143023 h 143115"/>
              <a:gd name="connsiteX3" fmla="*/ 44509 w 44931"/>
              <a:gd name="connsiteY3" fmla="*/ 50948 h 143115"/>
              <a:gd name="connsiteX4" fmla="*/ 59 w 44931"/>
              <a:gd name="connsiteY4" fmla="*/ 148 h 14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31" h="143115">
                <a:moveTo>
                  <a:pt x="59" y="148"/>
                </a:moveTo>
                <a:cubicBezTo>
                  <a:pt x="-1529" y="2794"/>
                  <a:pt x="29163" y="43010"/>
                  <a:pt x="34984" y="66823"/>
                </a:cubicBezTo>
                <a:cubicBezTo>
                  <a:pt x="40805" y="90636"/>
                  <a:pt x="33397" y="145669"/>
                  <a:pt x="34984" y="143023"/>
                </a:cubicBezTo>
                <a:cubicBezTo>
                  <a:pt x="36572" y="140377"/>
                  <a:pt x="47155" y="71056"/>
                  <a:pt x="44509" y="50948"/>
                </a:cubicBezTo>
                <a:cubicBezTo>
                  <a:pt x="41863" y="30840"/>
                  <a:pt x="1647" y="-2498"/>
                  <a:pt x="59" y="14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9EC36DE3-F334-78B6-0FE4-2CBEB1911E91}"/>
              </a:ext>
            </a:extLst>
          </p:cNvPr>
          <p:cNvSpPr/>
          <p:nvPr/>
        </p:nvSpPr>
        <p:spPr>
          <a:xfrm>
            <a:off x="5359120" y="2708271"/>
            <a:ext cx="28951" cy="111136"/>
          </a:xfrm>
          <a:custGeom>
            <a:avLst/>
            <a:gdLst>
              <a:gd name="connsiteX0" fmla="*/ 16155 w 28951"/>
              <a:gd name="connsiteY0" fmla="*/ 4 h 111136"/>
              <a:gd name="connsiteX1" fmla="*/ 9805 w 28951"/>
              <a:gd name="connsiteY1" fmla="*/ 66679 h 111136"/>
              <a:gd name="connsiteX2" fmla="*/ 28855 w 28951"/>
              <a:gd name="connsiteY2" fmla="*/ 111129 h 111136"/>
              <a:gd name="connsiteX3" fmla="*/ 280 w 28951"/>
              <a:gd name="connsiteY3" fmla="*/ 63504 h 111136"/>
              <a:gd name="connsiteX4" fmla="*/ 16155 w 28951"/>
              <a:gd name="connsiteY4" fmla="*/ 4 h 11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1" h="111136">
                <a:moveTo>
                  <a:pt x="16155" y="4"/>
                </a:moveTo>
                <a:cubicBezTo>
                  <a:pt x="17742" y="533"/>
                  <a:pt x="7688" y="48158"/>
                  <a:pt x="9805" y="66679"/>
                </a:cubicBezTo>
                <a:cubicBezTo>
                  <a:pt x="11922" y="85200"/>
                  <a:pt x="30442" y="111658"/>
                  <a:pt x="28855" y="111129"/>
                </a:cubicBezTo>
                <a:cubicBezTo>
                  <a:pt x="27268" y="110600"/>
                  <a:pt x="2926" y="81496"/>
                  <a:pt x="280" y="63504"/>
                </a:cubicBezTo>
                <a:cubicBezTo>
                  <a:pt x="-2366" y="45512"/>
                  <a:pt x="14568" y="-525"/>
                  <a:pt x="16155" y="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D4A08F15-E32B-E5BD-1DF9-CAB791A565D9}"/>
              </a:ext>
            </a:extLst>
          </p:cNvPr>
          <p:cNvSpPr/>
          <p:nvPr/>
        </p:nvSpPr>
        <p:spPr>
          <a:xfrm>
            <a:off x="5053040" y="2866943"/>
            <a:ext cx="414325" cy="76289"/>
          </a:xfrm>
          <a:custGeom>
            <a:avLst/>
            <a:gdLst>
              <a:gd name="connsiteX0" fmla="*/ 1560 w 414325"/>
              <a:gd name="connsiteY0" fmla="*/ 44532 h 76289"/>
              <a:gd name="connsiteX1" fmla="*/ 284135 w 414325"/>
              <a:gd name="connsiteY1" fmla="*/ 22307 h 76289"/>
              <a:gd name="connsiteX2" fmla="*/ 261910 w 414325"/>
              <a:gd name="connsiteY2" fmla="*/ 9607 h 76289"/>
              <a:gd name="connsiteX3" fmla="*/ 376210 w 414325"/>
              <a:gd name="connsiteY3" fmla="*/ 31832 h 76289"/>
              <a:gd name="connsiteX4" fmla="*/ 414310 w 414325"/>
              <a:gd name="connsiteY4" fmla="*/ 76282 h 76289"/>
              <a:gd name="connsiteX5" fmla="*/ 373035 w 414325"/>
              <a:gd name="connsiteY5" fmla="*/ 35007 h 76289"/>
              <a:gd name="connsiteX6" fmla="*/ 226985 w 414325"/>
              <a:gd name="connsiteY6" fmla="*/ 82 h 76289"/>
              <a:gd name="connsiteX7" fmla="*/ 300010 w 414325"/>
              <a:gd name="connsiteY7" fmla="*/ 25482 h 76289"/>
              <a:gd name="connsiteX8" fmla="*/ 179360 w 414325"/>
              <a:gd name="connsiteY8" fmla="*/ 31832 h 76289"/>
              <a:gd name="connsiteX9" fmla="*/ 119035 w 414325"/>
              <a:gd name="connsiteY9" fmla="*/ 19132 h 76289"/>
              <a:gd name="connsiteX10" fmla="*/ 166660 w 414325"/>
              <a:gd name="connsiteY10" fmla="*/ 31832 h 76289"/>
              <a:gd name="connsiteX11" fmla="*/ 1560 w 414325"/>
              <a:gd name="connsiteY11" fmla="*/ 44532 h 7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4325" h="76289">
                <a:moveTo>
                  <a:pt x="1560" y="44532"/>
                </a:moveTo>
                <a:cubicBezTo>
                  <a:pt x="21139" y="42945"/>
                  <a:pt x="240743" y="28128"/>
                  <a:pt x="284135" y="22307"/>
                </a:cubicBezTo>
                <a:cubicBezTo>
                  <a:pt x="327527" y="16486"/>
                  <a:pt x="246564" y="8019"/>
                  <a:pt x="261910" y="9607"/>
                </a:cubicBezTo>
                <a:cubicBezTo>
                  <a:pt x="277256" y="11194"/>
                  <a:pt x="350810" y="20720"/>
                  <a:pt x="376210" y="31832"/>
                </a:cubicBezTo>
                <a:cubicBezTo>
                  <a:pt x="401610" y="42944"/>
                  <a:pt x="414839" y="75753"/>
                  <a:pt x="414310" y="76282"/>
                </a:cubicBezTo>
                <a:cubicBezTo>
                  <a:pt x="413781" y="76811"/>
                  <a:pt x="404256" y="47707"/>
                  <a:pt x="373035" y="35007"/>
                </a:cubicBezTo>
                <a:cubicBezTo>
                  <a:pt x="341814" y="22307"/>
                  <a:pt x="239156" y="1669"/>
                  <a:pt x="226985" y="82"/>
                </a:cubicBezTo>
                <a:cubicBezTo>
                  <a:pt x="214814" y="-1505"/>
                  <a:pt x="307947" y="20190"/>
                  <a:pt x="300010" y="25482"/>
                </a:cubicBezTo>
                <a:cubicBezTo>
                  <a:pt x="292073" y="30774"/>
                  <a:pt x="209522" y="32890"/>
                  <a:pt x="179360" y="31832"/>
                </a:cubicBezTo>
                <a:cubicBezTo>
                  <a:pt x="149198" y="30774"/>
                  <a:pt x="121152" y="19132"/>
                  <a:pt x="119035" y="19132"/>
                </a:cubicBezTo>
                <a:cubicBezTo>
                  <a:pt x="116918" y="19132"/>
                  <a:pt x="180418" y="28657"/>
                  <a:pt x="166660" y="31832"/>
                </a:cubicBezTo>
                <a:cubicBezTo>
                  <a:pt x="152902" y="35007"/>
                  <a:pt x="-18019" y="46119"/>
                  <a:pt x="1560" y="445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81CE322B-3FE8-D9FA-D5FB-98356B99453D}"/>
              </a:ext>
            </a:extLst>
          </p:cNvPr>
          <p:cNvSpPr/>
          <p:nvPr/>
        </p:nvSpPr>
        <p:spPr>
          <a:xfrm>
            <a:off x="5329018" y="2856504"/>
            <a:ext cx="449837" cy="90058"/>
          </a:xfrm>
          <a:custGeom>
            <a:avLst/>
            <a:gdLst>
              <a:gd name="connsiteX0" fmla="*/ 1807 w 449837"/>
              <a:gd name="connsiteY0" fmla="*/ 89896 h 90058"/>
              <a:gd name="connsiteX1" fmla="*/ 125632 w 449837"/>
              <a:gd name="connsiteY1" fmla="*/ 23221 h 90058"/>
              <a:gd name="connsiteX2" fmla="*/ 284382 w 449837"/>
              <a:gd name="connsiteY2" fmla="*/ 32746 h 90058"/>
              <a:gd name="connsiteX3" fmla="*/ 217707 w 449837"/>
              <a:gd name="connsiteY3" fmla="*/ 42271 h 90058"/>
              <a:gd name="connsiteX4" fmla="*/ 322482 w 449837"/>
              <a:gd name="connsiteY4" fmla="*/ 32746 h 90058"/>
              <a:gd name="connsiteX5" fmla="*/ 366932 w 449837"/>
              <a:gd name="connsiteY5" fmla="*/ 4171 h 90058"/>
              <a:gd name="connsiteX6" fmla="*/ 449482 w 449837"/>
              <a:gd name="connsiteY6" fmla="*/ 32746 h 90058"/>
              <a:gd name="connsiteX7" fmla="*/ 332007 w 449837"/>
              <a:gd name="connsiteY7" fmla="*/ 29571 h 90058"/>
              <a:gd name="connsiteX8" fmla="*/ 217707 w 449837"/>
              <a:gd name="connsiteY8" fmla="*/ 29571 h 90058"/>
              <a:gd name="connsiteX9" fmla="*/ 125632 w 449837"/>
              <a:gd name="connsiteY9" fmla="*/ 45446 h 90058"/>
              <a:gd name="connsiteX10" fmla="*/ 220882 w 449837"/>
              <a:gd name="connsiteY10" fmla="*/ 996 h 90058"/>
              <a:gd name="connsiteX11" fmla="*/ 1807 w 449837"/>
              <a:gd name="connsiteY11" fmla="*/ 89896 h 9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837" h="90058">
                <a:moveTo>
                  <a:pt x="1807" y="89896"/>
                </a:moveTo>
                <a:cubicBezTo>
                  <a:pt x="-14068" y="93600"/>
                  <a:pt x="78536" y="32746"/>
                  <a:pt x="125632" y="23221"/>
                </a:cubicBezTo>
                <a:cubicBezTo>
                  <a:pt x="172728" y="13696"/>
                  <a:pt x="269036" y="29571"/>
                  <a:pt x="284382" y="32746"/>
                </a:cubicBezTo>
                <a:cubicBezTo>
                  <a:pt x="299728" y="35921"/>
                  <a:pt x="211357" y="42271"/>
                  <a:pt x="217707" y="42271"/>
                </a:cubicBezTo>
                <a:cubicBezTo>
                  <a:pt x="224057" y="42271"/>
                  <a:pt x="297611" y="39096"/>
                  <a:pt x="322482" y="32746"/>
                </a:cubicBezTo>
                <a:cubicBezTo>
                  <a:pt x="347353" y="26396"/>
                  <a:pt x="345765" y="4171"/>
                  <a:pt x="366932" y="4171"/>
                </a:cubicBezTo>
                <a:cubicBezTo>
                  <a:pt x="388099" y="4171"/>
                  <a:pt x="455303" y="28513"/>
                  <a:pt x="449482" y="32746"/>
                </a:cubicBezTo>
                <a:cubicBezTo>
                  <a:pt x="443661" y="36979"/>
                  <a:pt x="370636" y="30100"/>
                  <a:pt x="332007" y="29571"/>
                </a:cubicBezTo>
                <a:cubicBezTo>
                  <a:pt x="293378" y="29042"/>
                  <a:pt x="252103" y="26925"/>
                  <a:pt x="217707" y="29571"/>
                </a:cubicBezTo>
                <a:cubicBezTo>
                  <a:pt x="183311" y="32217"/>
                  <a:pt x="125103" y="50208"/>
                  <a:pt x="125632" y="45446"/>
                </a:cubicBezTo>
                <a:cubicBezTo>
                  <a:pt x="126161" y="40683"/>
                  <a:pt x="240990" y="-7471"/>
                  <a:pt x="220882" y="996"/>
                </a:cubicBezTo>
                <a:cubicBezTo>
                  <a:pt x="200774" y="9463"/>
                  <a:pt x="17682" y="86192"/>
                  <a:pt x="1807" y="8989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9E2A8377-2A86-8A59-C5DE-3598711DFEDA}"/>
              </a:ext>
            </a:extLst>
          </p:cNvPr>
          <p:cNvSpPr/>
          <p:nvPr/>
        </p:nvSpPr>
        <p:spPr>
          <a:xfrm>
            <a:off x="5057731" y="2879665"/>
            <a:ext cx="263668" cy="24890"/>
          </a:xfrm>
          <a:custGeom>
            <a:avLst/>
            <a:gdLst>
              <a:gd name="connsiteX0" fmla="*/ 44 w 263668"/>
              <a:gd name="connsiteY0" fmla="*/ 22285 h 24890"/>
              <a:gd name="connsiteX1" fmla="*/ 171494 w 263668"/>
              <a:gd name="connsiteY1" fmla="*/ 15935 h 24890"/>
              <a:gd name="connsiteX2" fmla="*/ 263569 w 263668"/>
              <a:gd name="connsiteY2" fmla="*/ 60 h 24890"/>
              <a:gd name="connsiteX3" fmla="*/ 155619 w 263668"/>
              <a:gd name="connsiteY3" fmla="*/ 22285 h 24890"/>
              <a:gd name="connsiteX4" fmla="*/ 44 w 263668"/>
              <a:gd name="connsiteY4" fmla="*/ 22285 h 2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668" h="24890">
                <a:moveTo>
                  <a:pt x="44" y="22285"/>
                </a:moveTo>
                <a:cubicBezTo>
                  <a:pt x="2690" y="21227"/>
                  <a:pt x="127573" y="19639"/>
                  <a:pt x="171494" y="15935"/>
                </a:cubicBezTo>
                <a:cubicBezTo>
                  <a:pt x="215415" y="12231"/>
                  <a:pt x="266215" y="-998"/>
                  <a:pt x="263569" y="60"/>
                </a:cubicBezTo>
                <a:cubicBezTo>
                  <a:pt x="260923" y="1118"/>
                  <a:pt x="199011" y="16993"/>
                  <a:pt x="155619" y="22285"/>
                </a:cubicBezTo>
                <a:cubicBezTo>
                  <a:pt x="112227" y="27577"/>
                  <a:pt x="-2602" y="23343"/>
                  <a:pt x="44" y="2228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C37A5F6C-7D27-D668-90BF-ED5965AD89E5}"/>
              </a:ext>
            </a:extLst>
          </p:cNvPr>
          <p:cNvSpPr/>
          <p:nvPr/>
        </p:nvSpPr>
        <p:spPr>
          <a:xfrm>
            <a:off x="5019687" y="2901634"/>
            <a:ext cx="465141" cy="130527"/>
          </a:xfrm>
          <a:custGeom>
            <a:avLst/>
            <a:gdLst>
              <a:gd name="connsiteX0" fmla="*/ 12688 w 465141"/>
              <a:gd name="connsiteY0" fmla="*/ 6666 h 130527"/>
              <a:gd name="connsiteX1" fmla="*/ 320663 w 465141"/>
              <a:gd name="connsiteY1" fmla="*/ 124141 h 130527"/>
              <a:gd name="connsiteX2" fmla="*/ 247638 w 465141"/>
              <a:gd name="connsiteY2" fmla="*/ 108266 h 130527"/>
              <a:gd name="connsiteX3" fmla="*/ 460363 w 465141"/>
              <a:gd name="connsiteY3" fmla="*/ 130491 h 130527"/>
              <a:gd name="connsiteX4" fmla="*/ 396863 w 465141"/>
              <a:gd name="connsiteY4" fmla="*/ 101916 h 130527"/>
              <a:gd name="connsiteX5" fmla="*/ 409563 w 465141"/>
              <a:gd name="connsiteY5" fmla="*/ 25716 h 130527"/>
              <a:gd name="connsiteX6" fmla="*/ 400038 w 465141"/>
              <a:gd name="connsiteY6" fmla="*/ 101916 h 130527"/>
              <a:gd name="connsiteX7" fmla="*/ 301613 w 465141"/>
              <a:gd name="connsiteY7" fmla="*/ 101916 h 130527"/>
              <a:gd name="connsiteX8" fmla="*/ 130163 w 465141"/>
              <a:gd name="connsiteY8" fmla="*/ 76516 h 130527"/>
              <a:gd name="connsiteX9" fmla="*/ 247638 w 465141"/>
              <a:gd name="connsiteY9" fmla="*/ 111441 h 130527"/>
              <a:gd name="connsiteX10" fmla="*/ 76188 w 465141"/>
              <a:gd name="connsiteY10" fmla="*/ 22541 h 130527"/>
              <a:gd name="connsiteX11" fmla="*/ 12688 w 465141"/>
              <a:gd name="connsiteY11" fmla="*/ 6666 h 13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5141" h="130527">
                <a:moveTo>
                  <a:pt x="12688" y="6666"/>
                </a:moveTo>
                <a:cubicBezTo>
                  <a:pt x="53434" y="23599"/>
                  <a:pt x="281505" y="107208"/>
                  <a:pt x="320663" y="124141"/>
                </a:cubicBezTo>
                <a:cubicBezTo>
                  <a:pt x="359821" y="141074"/>
                  <a:pt x="224355" y="107208"/>
                  <a:pt x="247638" y="108266"/>
                </a:cubicBezTo>
                <a:cubicBezTo>
                  <a:pt x="270921" y="109324"/>
                  <a:pt x="435492" y="131549"/>
                  <a:pt x="460363" y="130491"/>
                </a:cubicBezTo>
                <a:cubicBezTo>
                  <a:pt x="485234" y="129433"/>
                  <a:pt x="405330" y="119378"/>
                  <a:pt x="396863" y="101916"/>
                </a:cubicBezTo>
                <a:cubicBezTo>
                  <a:pt x="388396" y="84454"/>
                  <a:pt x="409034" y="25716"/>
                  <a:pt x="409563" y="25716"/>
                </a:cubicBezTo>
                <a:cubicBezTo>
                  <a:pt x="410092" y="25716"/>
                  <a:pt x="418030" y="89216"/>
                  <a:pt x="400038" y="101916"/>
                </a:cubicBezTo>
                <a:cubicBezTo>
                  <a:pt x="382046" y="114616"/>
                  <a:pt x="346592" y="106149"/>
                  <a:pt x="301613" y="101916"/>
                </a:cubicBezTo>
                <a:cubicBezTo>
                  <a:pt x="256634" y="97683"/>
                  <a:pt x="139159" y="74929"/>
                  <a:pt x="130163" y="76516"/>
                </a:cubicBezTo>
                <a:cubicBezTo>
                  <a:pt x="121167" y="78103"/>
                  <a:pt x="256634" y="120437"/>
                  <a:pt x="247638" y="111441"/>
                </a:cubicBezTo>
                <a:cubicBezTo>
                  <a:pt x="238642" y="102445"/>
                  <a:pt x="113230" y="36299"/>
                  <a:pt x="76188" y="22541"/>
                </a:cubicBezTo>
                <a:cubicBezTo>
                  <a:pt x="39146" y="8783"/>
                  <a:pt x="-28058" y="-10267"/>
                  <a:pt x="12688" y="666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C8AB36F9-34A9-DDB8-A060-08E3B1879684}"/>
              </a:ext>
            </a:extLst>
          </p:cNvPr>
          <p:cNvSpPr/>
          <p:nvPr/>
        </p:nvSpPr>
        <p:spPr>
          <a:xfrm>
            <a:off x="5254467" y="2896511"/>
            <a:ext cx="457556" cy="154925"/>
          </a:xfrm>
          <a:custGeom>
            <a:avLst/>
            <a:gdLst>
              <a:gd name="connsiteX0" fmla="*/ 158 w 457556"/>
              <a:gd name="connsiteY0" fmla="*/ 65764 h 154925"/>
              <a:gd name="connsiteX1" fmla="*/ 117633 w 457556"/>
              <a:gd name="connsiteY1" fmla="*/ 116564 h 154925"/>
              <a:gd name="connsiteX2" fmla="*/ 108108 w 457556"/>
              <a:gd name="connsiteY2" fmla="*/ 154664 h 154925"/>
              <a:gd name="connsiteX3" fmla="*/ 279558 w 457556"/>
              <a:gd name="connsiteY3" fmla="*/ 97514 h 154925"/>
              <a:gd name="connsiteX4" fmla="*/ 197008 w 457556"/>
              <a:gd name="connsiteY4" fmla="*/ 148314 h 154925"/>
              <a:gd name="connsiteX5" fmla="*/ 339883 w 457556"/>
              <a:gd name="connsiteY5" fmla="*/ 56239 h 154925"/>
              <a:gd name="connsiteX6" fmla="*/ 228758 w 457556"/>
              <a:gd name="connsiteY6" fmla="*/ 107039 h 154925"/>
              <a:gd name="connsiteX7" fmla="*/ 358933 w 457556"/>
              <a:gd name="connsiteY7" fmla="*/ 8614 h 154925"/>
              <a:gd name="connsiteX8" fmla="*/ 457358 w 457556"/>
              <a:gd name="connsiteY8" fmla="*/ 8614 h 154925"/>
              <a:gd name="connsiteX9" fmla="*/ 333533 w 457556"/>
              <a:gd name="connsiteY9" fmla="*/ 40364 h 154925"/>
              <a:gd name="connsiteX10" fmla="*/ 238283 w 457556"/>
              <a:gd name="connsiteY10" fmla="*/ 97514 h 154925"/>
              <a:gd name="connsiteX11" fmla="*/ 146208 w 457556"/>
              <a:gd name="connsiteY11" fmla="*/ 122914 h 154925"/>
              <a:gd name="connsiteX12" fmla="*/ 158 w 457556"/>
              <a:gd name="connsiteY12" fmla="*/ 65764 h 15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7556" h="154925">
                <a:moveTo>
                  <a:pt x="158" y="65764"/>
                </a:moveTo>
                <a:cubicBezTo>
                  <a:pt x="-4604" y="64706"/>
                  <a:pt x="99641" y="101747"/>
                  <a:pt x="117633" y="116564"/>
                </a:cubicBezTo>
                <a:cubicBezTo>
                  <a:pt x="135625" y="131381"/>
                  <a:pt x="81120" y="157839"/>
                  <a:pt x="108108" y="154664"/>
                </a:cubicBezTo>
                <a:cubicBezTo>
                  <a:pt x="135096" y="151489"/>
                  <a:pt x="264741" y="98572"/>
                  <a:pt x="279558" y="97514"/>
                </a:cubicBezTo>
                <a:cubicBezTo>
                  <a:pt x="294375" y="96456"/>
                  <a:pt x="186954" y="155193"/>
                  <a:pt x="197008" y="148314"/>
                </a:cubicBezTo>
                <a:cubicBezTo>
                  <a:pt x="207062" y="141435"/>
                  <a:pt x="334591" y="63118"/>
                  <a:pt x="339883" y="56239"/>
                </a:cubicBezTo>
                <a:cubicBezTo>
                  <a:pt x="345175" y="49360"/>
                  <a:pt x="225583" y="114977"/>
                  <a:pt x="228758" y="107039"/>
                </a:cubicBezTo>
                <a:cubicBezTo>
                  <a:pt x="231933" y="99101"/>
                  <a:pt x="320833" y="25018"/>
                  <a:pt x="358933" y="8614"/>
                </a:cubicBezTo>
                <a:cubicBezTo>
                  <a:pt x="397033" y="-7790"/>
                  <a:pt x="461591" y="3322"/>
                  <a:pt x="457358" y="8614"/>
                </a:cubicBezTo>
                <a:cubicBezTo>
                  <a:pt x="453125" y="13906"/>
                  <a:pt x="370045" y="25547"/>
                  <a:pt x="333533" y="40364"/>
                </a:cubicBezTo>
                <a:cubicBezTo>
                  <a:pt x="297021" y="55181"/>
                  <a:pt x="269504" y="83756"/>
                  <a:pt x="238283" y="97514"/>
                </a:cubicBezTo>
                <a:cubicBezTo>
                  <a:pt x="207062" y="111272"/>
                  <a:pt x="182720" y="123972"/>
                  <a:pt x="146208" y="122914"/>
                </a:cubicBezTo>
                <a:cubicBezTo>
                  <a:pt x="109696" y="121856"/>
                  <a:pt x="4920" y="66822"/>
                  <a:pt x="158" y="6576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94B00136-8837-C0D1-8A88-CCB480784385}"/>
              </a:ext>
            </a:extLst>
          </p:cNvPr>
          <p:cNvSpPr/>
          <p:nvPr/>
        </p:nvSpPr>
        <p:spPr>
          <a:xfrm>
            <a:off x="5066142" y="2898488"/>
            <a:ext cx="431173" cy="66977"/>
          </a:xfrm>
          <a:custGeom>
            <a:avLst/>
            <a:gdLst>
              <a:gd name="connsiteX0" fmla="*/ 1158 w 431173"/>
              <a:gd name="connsiteY0" fmla="*/ 44737 h 66977"/>
              <a:gd name="connsiteX1" fmla="*/ 213883 w 431173"/>
              <a:gd name="connsiteY1" fmla="*/ 9812 h 66977"/>
              <a:gd name="connsiteX2" fmla="*/ 283733 w 431173"/>
              <a:gd name="connsiteY2" fmla="*/ 41562 h 66977"/>
              <a:gd name="connsiteX3" fmla="*/ 305958 w 431173"/>
              <a:gd name="connsiteY3" fmla="*/ 287 h 66977"/>
              <a:gd name="connsiteX4" fmla="*/ 429783 w 431173"/>
              <a:gd name="connsiteY4" fmla="*/ 66962 h 66977"/>
              <a:gd name="connsiteX5" fmla="*/ 363108 w 431173"/>
              <a:gd name="connsiteY5" fmla="*/ 6637 h 66977"/>
              <a:gd name="connsiteX6" fmla="*/ 220233 w 431173"/>
              <a:gd name="connsiteY6" fmla="*/ 12987 h 66977"/>
              <a:gd name="connsiteX7" fmla="*/ 131333 w 431173"/>
              <a:gd name="connsiteY7" fmla="*/ 25687 h 66977"/>
              <a:gd name="connsiteX8" fmla="*/ 1158 w 431173"/>
              <a:gd name="connsiteY8" fmla="*/ 44737 h 6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173" h="66977">
                <a:moveTo>
                  <a:pt x="1158" y="44737"/>
                </a:moveTo>
                <a:cubicBezTo>
                  <a:pt x="14916" y="42091"/>
                  <a:pt x="166787" y="10341"/>
                  <a:pt x="213883" y="9812"/>
                </a:cubicBezTo>
                <a:cubicBezTo>
                  <a:pt x="260979" y="9283"/>
                  <a:pt x="268387" y="43149"/>
                  <a:pt x="283733" y="41562"/>
                </a:cubicBezTo>
                <a:cubicBezTo>
                  <a:pt x="299079" y="39974"/>
                  <a:pt x="281616" y="-3946"/>
                  <a:pt x="305958" y="287"/>
                </a:cubicBezTo>
                <a:cubicBezTo>
                  <a:pt x="330300" y="4520"/>
                  <a:pt x="420258" y="65904"/>
                  <a:pt x="429783" y="66962"/>
                </a:cubicBezTo>
                <a:cubicBezTo>
                  <a:pt x="439308" y="68020"/>
                  <a:pt x="398033" y="15633"/>
                  <a:pt x="363108" y="6637"/>
                </a:cubicBezTo>
                <a:cubicBezTo>
                  <a:pt x="328183" y="-2359"/>
                  <a:pt x="258862" y="9812"/>
                  <a:pt x="220233" y="12987"/>
                </a:cubicBezTo>
                <a:cubicBezTo>
                  <a:pt x="181604" y="16162"/>
                  <a:pt x="162554" y="19866"/>
                  <a:pt x="131333" y="25687"/>
                </a:cubicBezTo>
                <a:cubicBezTo>
                  <a:pt x="100112" y="31508"/>
                  <a:pt x="-12600" y="47383"/>
                  <a:pt x="1158" y="4473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C78A6DB7-69DE-DEA6-3383-4F287E42F3B9}"/>
              </a:ext>
            </a:extLst>
          </p:cNvPr>
          <p:cNvSpPr/>
          <p:nvPr/>
        </p:nvSpPr>
        <p:spPr>
          <a:xfrm>
            <a:off x="5194293" y="2933388"/>
            <a:ext cx="277635" cy="121156"/>
          </a:xfrm>
          <a:custGeom>
            <a:avLst/>
            <a:gdLst>
              <a:gd name="connsiteX0" fmla="*/ 7 w 277635"/>
              <a:gd name="connsiteY0" fmla="*/ 312 h 121156"/>
              <a:gd name="connsiteX1" fmla="*/ 158757 w 277635"/>
              <a:gd name="connsiteY1" fmla="*/ 35237 h 121156"/>
              <a:gd name="connsiteX2" fmla="*/ 276232 w 277635"/>
              <a:gd name="connsiteY2" fmla="*/ 120962 h 121156"/>
              <a:gd name="connsiteX3" fmla="*/ 219082 w 277635"/>
              <a:gd name="connsiteY3" fmla="*/ 57462 h 121156"/>
              <a:gd name="connsiteX4" fmla="*/ 152407 w 277635"/>
              <a:gd name="connsiteY4" fmla="*/ 19362 h 121156"/>
              <a:gd name="connsiteX5" fmla="*/ 7 w 277635"/>
              <a:gd name="connsiteY5" fmla="*/ 312 h 12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635" h="121156">
                <a:moveTo>
                  <a:pt x="7" y="312"/>
                </a:moveTo>
                <a:cubicBezTo>
                  <a:pt x="1065" y="2958"/>
                  <a:pt x="112720" y="15129"/>
                  <a:pt x="158757" y="35237"/>
                </a:cubicBezTo>
                <a:cubicBezTo>
                  <a:pt x="204794" y="55345"/>
                  <a:pt x="266178" y="117258"/>
                  <a:pt x="276232" y="120962"/>
                </a:cubicBezTo>
                <a:cubicBezTo>
                  <a:pt x="286286" y="124666"/>
                  <a:pt x="239720" y="74395"/>
                  <a:pt x="219082" y="57462"/>
                </a:cubicBezTo>
                <a:cubicBezTo>
                  <a:pt x="198445" y="40529"/>
                  <a:pt x="190507" y="26241"/>
                  <a:pt x="152407" y="19362"/>
                </a:cubicBezTo>
                <a:cubicBezTo>
                  <a:pt x="114307" y="12483"/>
                  <a:pt x="-1051" y="-2334"/>
                  <a:pt x="7" y="31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FAB8C852-FCD1-A97E-CFEE-773C0C7B6DF2}"/>
              </a:ext>
            </a:extLst>
          </p:cNvPr>
          <p:cNvSpPr/>
          <p:nvPr/>
        </p:nvSpPr>
        <p:spPr>
          <a:xfrm>
            <a:off x="5393183" y="2892317"/>
            <a:ext cx="328814" cy="181884"/>
          </a:xfrm>
          <a:custGeom>
            <a:avLst/>
            <a:gdLst>
              <a:gd name="connsiteX0" fmla="*/ 328167 w 328814"/>
              <a:gd name="connsiteY0" fmla="*/ 108 h 181884"/>
              <a:gd name="connsiteX1" fmla="*/ 163067 w 328814"/>
              <a:gd name="connsiteY1" fmla="*/ 117583 h 181884"/>
              <a:gd name="connsiteX2" fmla="*/ 80517 w 328814"/>
              <a:gd name="connsiteY2" fmla="*/ 174733 h 181884"/>
              <a:gd name="connsiteX3" fmla="*/ 115442 w 328814"/>
              <a:gd name="connsiteY3" fmla="*/ 127108 h 181884"/>
              <a:gd name="connsiteX4" fmla="*/ 1142 w 328814"/>
              <a:gd name="connsiteY4" fmla="*/ 181083 h 181884"/>
              <a:gd name="connsiteX5" fmla="*/ 197992 w 328814"/>
              <a:gd name="connsiteY5" fmla="*/ 76308 h 181884"/>
              <a:gd name="connsiteX6" fmla="*/ 96392 w 328814"/>
              <a:gd name="connsiteY6" fmla="*/ 139808 h 181884"/>
              <a:gd name="connsiteX7" fmla="*/ 328167 w 328814"/>
              <a:gd name="connsiteY7" fmla="*/ 108 h 18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814" h="181884">
                <a:moveTo>
                  <a:pt x="328167" y="108"/>
                </a:moveTo>
                <a:cubicBezTo>
                  <a:pt x="339279" y="-3596"/>
                  <a:pt x="204342" y="88479"/>
                  <a:pt x="163067" y="117583"/>
                </a:cubicBezTo>
                <a:cubicBezTo>
                  <a:pt x="121792" y="146687"/>
                  <a:pt x="88455" y="173145"/>
                  <a:pt x="80517" y="174733"/>
                </a:cubicBezTo>
                <a:cubicBezTo>
                  <a:pt x="72579" y="176321"/>
                  <a:pt x="128671" y="126050"/>
                  <a:pt x="115442" y="127108"/>
                </a:cubicBezTo>
                <a:cubicBezTo>
                  <a:pt x="102213" y="128166"/>
                  <a:pt x="-12616" y="189550"/>
                  <a:pt x="1142" y="181083"/>
                </a:cubicBezTo>
                <a:cubicBezTo>
                  <a:pt x="14900" y="172616"/>
                  <a:pt x="182117" y="83187"/>
                  <a:pt x="197992" y="76308"/>
                </a:cubicBezTo>
                <a:cubicBezTo>
                  <a:pt x="213867" y="69429"/>
                  <a:pt x="77871" y="148275"/>
                  <a:pt x="96392" y="139808"/>
                </a:cubicBezTo>
                <a:cubicBezTo>
                  <a:pt x="114913" y="131341"/>
                  <a:pt x="317055" y="3812"/>
                  <a:pt x="328167" y="10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724639E1-A021-E866-9C24-927D48346743}"/>
              </a:ext>
            </a:extLst>
          </p:cNvPr>
          <p:cNvSpPr/>
          <p:nvPr/>
        </p:nvSpPr>
        <p:spPr>
          <a:xfrm>
            <a:off x="5040743" y="2835214"/>
            <a:ext cx="335684" cy="46173"/>
          </a:xfrm>
          <a:custGeom>
            <a:avLst/>
            <a:gdLst>
              <a:gd name="connsiteX0" fmla="*/ 1157 w 335684"/>
              <a:gd name="connsiteY0" fmla="*/ 44511 h 46173"/>
              <a:gd name="connsiteX1" fmla="*/ 131332 w 335684"/>
              <a:gd name="connsiteY1" fmla="*/ 38161 h 46173"/>
              <a:gd name="connsiteX2" fmla="*/ 239282 w 335684"/>
              <a:gd name="connsiteY2" fmla="*/ 61 h 46173"/>
              <a:gd name="connsiteX3" fmla="*/ 334532 w 335684"/>
              <a:gd name="connsiteY3" fmla="*/ 28636 h 46173"/>
              <a:gd name="connsiteX4" fmla="*/ 286907 w 335684"/>
              <a:gd name="connsiteY4" fmla="*/ 3236 h 46173"/>
              <a:gd name="connsiteX5" fmla="*/ 210707 w 335684"/>
              <a:gd name="connsiteY5" fmla="*/ 15936 h 46173"/>
              <a:gd name="connsiteX6" fmla="*/ 1157 w 335684"/>
              <a:gd name="connsiteY6" fmla="*/ 44511 h 4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684" h="46173">
                <a:moveTo>
                  <a:pt x="1157" y="44511"/>
                </a:moveTo>
                <a:cubicBezTo>
                  <a:pt x="-12072" y="48215"/>
                  <a:pt x="91645" y="45569"/>
                  <a:pt x="131332" y="38161"/>
                </a:cubicBezTo>
                <a:cubicBezTo>
                  <a:pt x="171019" y="30753"/>
                  <a:pt x="205415" y="1648"/>
                  <a:pt x="239282" y="61"/>
                </a:cubicBezTo>
                <a:cubicBezTo>
                  <a:pt x="273149" y="-1526"/>
                  <a:pt x="326595" y="28107"/>
                  <a:pt x="334532" y="28636"/>
                </a:cubicBezTo>
                <a:cubicBezTo>
                  <a:pt x="342470" y="29165"/>
                  <a:pt x="307544" y="5353"/>
                  <a:pt x="286907" y="3236"/>
                </a:cubicBezTo>
                <a:cubicBezTo>
                  <a:pt x="266270" y="1119"/>
                  <a:pt x="254628" y="6411"/>
                  <a:pt x="210707" y="15936"/>
                </a:cubicBezTo>
                <a:cubicBezTo>
                  <a:pt x="166786" y="25461"/>
                  <a:pt x="14386" y="40807"/>
                  <a:pt x="1157" y="4451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27678B36-FF30-FA96-1B36-BE900F9B88FF}"/>
              </a:ext>
            </a:extLst>
          </p:cNvPr>
          <p:cNvSpPr/>
          <p:nvPr/>
        </p:nvSpPr>
        <p:spPr>
          <a:xfrm>
            <a:off x="5146414" y="1697248"/>
            <a:ext cx="121347" cy="359309"/>
          </a:xfrm>
          <a:custGeom>
            <a:avLst/>
            <a:gdLst>
              <a:gd name="connsiteX0" fmla="*/ 261 w 121347"/>
              <a:gd name="connsiteY0" fmla="*/ 1377 h 359309"/>
              <a:gd name="connsiteX1" fmla="*/ 117736 w 121347"/>
              <a:gd name="connsiteY1" fmla="*/ 350627 h 359309"/>
              <a:gd name="connsiteX2" fmla="*/ 85986 w 121347"/>
              <a:gd name="connsiteY2" fmla="*/ 233152 h 359309"/>
              <a:gd name="connsiteX3" fmla="*/ 261 w 121347"/>
              <a:gd name="connsiteY3" fmla="*/ 1377 h 3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347" h="359309">
                <a:moveTo>
                  <a:pt x="261" y="1377"/>
                </a:moveTo>
                <a:cubicBezTo>
                  <a:pt x="5553" y="20956"/>
                  <a:pt x="103449" y="311998"/>
                  <a:pt x="117736" y="350627"/>
                </a:cubicBezTo>
                <a:cubicBezTo>
                  <a:pt x="132023" y="389256"/>
                  <a:pt x="100274" y="289773"/>
                  <a:pt x="85986" y="233152"/>
                </a:cubicBezTo>
                <a:cubicBezTo>
                  <a:pt x="71698" y="176531"/>
                  <a:pt x="-5031" y="-18202"/>
                  <a:pt x="261" y="137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85E5FF40-345C-9C8C-CAE6-51B037FE388A}"/>
              </a:ext>
            </a:extLst>
          </p:cNvPr>
          <p:cNvSpPr/>
          <p:nvPr/>
        </p:nvSpPr>
        <p:spPr>
          <a:xfrm>
            <a:off x="5372089" y="1806524"/>
            <a:ext cx="92275" cy="273755"/>
          </a:xfrm>
          <a:custGeom>
            <a:avLst/>
            <a:gdLst>
              <a:gd name="connsiteX0" fmla="*/ 11 w 92275"/>
              <a:gd name="connsiteY0" fmla="*/ 51 h 273755"/>
              <a:gd name="connsiteX1" fmla="*/ 79386 w 92275"/>
              <a:gd name="connsiteY1" fmla="*/ 117526 h 273755"/>
              <a:gd name="connsiteX2" fmla="*/ 66686 w 92275"/>
              <a:gd name="connsiteY2" fmla="*/ 219126 h 273755"/>
              <a:gd name="connsiteX3" fmla="*/ 92086 w 92275"/>
              <a:gd name="connsiteY3" fmla="*/ 165151 h 273755"/>
              <a:gd name="connsiteX4" fmla="*/ 50811 w 92275"/>
              <a:gd name="connsiteY4" fmla="*/ 273101 h 273755"/>
              <a:gd name="connsiteX5" fmla="*/ 85736 w 92275"/>
              <a:gd name="connsiteY5" fmla="*/ 104826 h 273755"/>
              <a:gd name="connsiteX6" fmla="*/ 11 w 92275"/>
              <a:gd name="connsiteY6" fmla="*/ 51 h 273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75" h="273755">
                <a:moveTo>
                  <a:pt x="11" y="51"/>
                </a:moveTo>
                <a:cubicBezTo>
                  <a:pt x="-1047" y="2168"/>
                  <a:pt x="68274" y="81014"/>
                  <a:pt x="79386" y="117526"/>
                </a:cubicBezTo>
                <a:cubicBezTo>
                  <a:pt x="90498" y="154038"/>
                  <a:pt x="64569" y="211189"/>
                  <a:pt x="66686" y="219126"/>
                </a:cubicBezTo>
                <a:cubicBezTo>
                  <a:pt x="68803" y="227063"/>
                  <a:pt x="94732" y="156155"/>
                  <a:pt x="92086" y="165151"/>
                </a:cubicBezTo>
                <a:cubicBezTo>
                  <a:pt x="89440" y="174147"/>
                  <a:pt x="51869" y="283155"/>
                  <a:pt x="50811" y="273101"/>
                </a:cubicBezTo>
                <a:cubicBezTo>
                  <a:pt x="49753" y="263047"/>
                  <a:pt x="91028" y="147688"/>
                  <a:pt x="85736" y="104826"/>
                </a:cubicBezTo>
                <a:cubicBezTo>
                  <a:pt x="80444" y="61964"/>
                  <a:pt x="1069" y="-2066"/>
                  <a:pt x="11" y="5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6ECFE98B-FB3A-25A5-D999-55E9459794AF}"/>
              </a:ext>
            </a:extLst>
          </p:cNvPr>
          <p:cNvSpPr/>
          <p:nvPr/>
        </p:nvSpPr>
        <p:spPr>
          <a:xfrm>
            <a:off x="4775042" y="1879600"/>
            <a:ext cx="306501" cy="54382"/>
          </a:xfrm>
          <a:custGeom>
            <a:avLst/>
            <a:gdLst>
              <a:gd name="connsiteX0" fmla="*/ 158 w 306501"/>
              <a:gd name="connsiteY0" fmla="*/ 12700 h 54382"/>
              <a:gd name="connsiteX1" fmla="*/ 171608 w 306501"/>
              <a:gd name="connsiteY1" fmla="*/ 12700 h 54382"/>
              <a:gd name="connsiteX2" fmla="*/ 304958 w 306501"/>
              <a:gd name="connsiteY2" fmla="*/ 53975 h 54382"/>
              <a:gd name="connsiteX3" fmla="*/ 247808 w 306501"/>
              <a:gd name="connsiteY3" fmla="*/ 34925 h 54382"/>
              <a:gd name="connsiteX4" fmla="*/ 143033 w 306501"/>
              <a:gd name="connsiteY4" fmla="*/ 0 h 54382"/>
              <a:gd name="connsiteX5" fmla="*/ 158 w 306501"/>
              <a:gd name="connsiteY5" fmla="*/ 12700 h 5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501" h="54382">
                <a:moveTo>
                  <a:pt x="158" y="12700"/>
                </a:moveTo>
                <a:cubicBezTo>
                  <a:pt x="4920" y="14817"/>
                  <a:pt x="120808" y="5821"/>
                  <a:pt x="171608" y="12700"/>
                </a:cubicBezTo>
                <a:cubicBezTo>
                  <a:pt x="222408" y="19579"/>
                  <a:pt x="292258" y="50271"/>
                  <a:pt x="304958" y="53975"/>
                </a:cubicBezTo>
                <a:cubicBezTo>
                  <a:pt x="317658" y="57679"/>
                  <a:pt x="247808" y="34925"/>
                  <a:pt x="247808" y="34925"/>
                </a:cubicBezTo>
                <a:cubicBezTo>
                  <a:pt x="220821" y="25929"/>
                  <a:pt x="186954" y="0"/>
                  <a:pt x="143033" y="0"/>
                </a:cubicBezTo>
                <a:cubicBezTo>
                  <a:pt x="99112" y="0"/>
                  <a:pt x="-4604" y="10583"/>
                  <a:pt x="158" y="1270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6780DC5F-5F6F-7149-8300-C35D1540EB15}"/>
              </a:ext>
            </a:extLst>
          </p:cNvPr>
          <p:cNvSpPr/>
          <p:nvPr/>
        </p:nvSpPr>
        <p:spPr>
          <a:xfrm>
            <a:off x="5498687" y="1862647"/>
            <a:ext cx="536988" cy="112401"/>
          </a:xfrm>
          <a:custGeom>
            <a:avLst/>
            <a:gdLst>
              <a:gd name="connsiteX0" fmla="*/ 413 w 536988"/>
              <a:gd name="connsiteY0" fmla="*/ 112203 h 112401"/>
              <a:gd name="connsiteX1" fmla="*/ 203613 w 536988"/>
              <a:gd name="connsiteY1" fmla="*/ 10603 h 112401"/>
              <a:gd name="connsiteX2" fmla="*/ 308388 w 536988"/>
              <a:gd name="connsiteY2" fmla="*/ 7428 h 112401"/>
              <a:gd name="connsiteX3" fmla="*/ 159163 w 536988"/>
              <a:gd name="connsiteY3" fmla="*/ 48703 h 112401"/>
              <a:gd name="connsiteX4" fmla="*/ 441738 w 536988"/>
              <a:gd name="connsiteY4" fmla="*/ 32828 h 112401"/>
              <a:gd name="connsiteX5" fmla="*/ 536988 w 536988"/>
              <a:gd name="connsiteY5" fmla="*/ 77278 h 112401"/>
              <a:gd name="connsiteX6" fmla="*/ 441738 w 536988"/>
              <a:gd name="connsiteY6" fmla="*/ 45528 h 112401"/>
              <a:gd name="connsiteX7" fmla="*/ 235363 w 536988"/>
              <a:gd name="connsiteY7" fmla="*/ 26478 h 112401"/>
              <a:gd name="connsiteX8" fmla="*/ 152813 w 536988"/>
              <a:gd name="connsiteY8" fmla="*/ 36003 h 112401"/>
              <a:gd name="connsiteX9" fmla="*/ 413 w 536988"/>
              <a:gd name="connsiteY9" fmla="*/ 112203 h 11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988" h="112401">
                <a:moveTo>
                  <a:pt x="413" y="112203"/>
                </a:moveTo>
                <a:cubicBezTo>
                  <a:pt x="8880" y="107970"/>
                  <a:pt x="152284" y="28065"/>
                  <a:pt x="203613" y="10603"/>
                </a:cubicBezTo>
                <a:cubicBezTo>
                  <a:pt x="254942" y="-6859"/>
                  <a:pt x="315796" y="1078"/>
                  <a:pt x="308388" y="7428"/>
                </a:cubicBezTo>
                <a:cubicBezTo>
                  <a:pt x="300980" y="13778"/>
                  <a:pt x="136938" y="44470"/>
                  <a:pt x="159163" y="48703"/>
                </a:cubicBezTo>
                <a:cubicBezTo>
                  <a:pt x="181388" y="52936"/>
                  <a:pt x="378767" y="28066"/>
                  <a:pt x="441738" y="32828"/>
                </a:cubicBezTo>
                <a:cubicBezTo>
                  <a:pt x="504709" y="37590"/>
                  <a:pt x="536988" y="75161"/>
                  <a:pt x="536988" y="77278"/>
                </a:cubicBezTo>
                <a:cubicBezTo>
                  <a:pt x="536988" y="79395"/>
                  <a:pt x="492009" y="53995"/>
                  <a:pt x="441738" y="45528"/>
                </a:cubicBezTo>
                <a:cubicBezTo>
                  <a:pt x="391467" y="37061"/>
                  <a:pt x="283517" y="28065"/>
                  <a:pt x="235363" y="26478"/>
                </a:cubicBezTo>
                <a:cubicBezTo>
                  <a:pt x="187209" y="24891"/>
                  <a:pt x="189855" y="20128"/>
                  <a:pt x="152813" y="36003"/>
                </a:cubicBezTo>
                <a:cubicBezTo>
                  <a:pt x="115771" y="51878"/>
                  <a:pt x="-8054" y="116436"/>
                  <a:pt x="413" y="11220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11BA0EC4-4E4E-A282-7CD2-20D4FDA547DF}"/>
              </a:ext>
            </a:extLst>
          </p:cNvPr>
          <p:cNvSpPr/>
          <p:nvPr/>
        </p:nvSpPr>
        <p:spPr>
          <a:xfrm>
            <a:off x="5905451" y="2460619"/>
            <a:ext cx="187636" cy="298464"/>
          </a:xfrm>
          <a:custGeom>
            <a:avLst/>
            <a:gdLst>
              <a:gd name="connsiteX0" fmla="*/ 107999 w 187636"/>
              <a:gd name="connsiteY0" fmla="*/ 53981 h 298464"/>
              <a:gd name="connsiteX1" fmla="*/ 146099 w 187636"/>
              <a:gd name="connsiteY1" fmla="*/ 161931 h 298464"/>
              <a:gd name="connsiteX2" fmla="*/ 60374 w 187636"/>
              <a:gd name="connsiteY2" fmla="*/ 241306 h 298464"/>
              <a:gd name="connsiteX3" fmla="*/ 111174 w 187636"/>
              <a:gd name="connsiteY3" fmla="*/ 196856 h 298464"/>
              <a:gd name="connsiteX4" fmla="*/ 49 w 187636"/>
              <a:gd name="connsiteY4" fmla="*/ 298456 h 298464"/>
              <a:gd name="connsiteX5" fmla="*/ 127049 w 187636"/>
              <a:gd name="connsiteY5" fmla="*/ 190506 h 298464"/>
              <a:gd name="connsiteX6" fmla="*/ 161974 w 187636"/>
              <a:gd name="connsiteY6" fmla="*/ 161931 h 298464"/>
              <a:gd name="connsiteX7" fmla="*/ 187374 w 187636"/>
              <a:gd name="connsiteY7" fmla="*/ 6 h 298464"/>
              <a:gd name="connsiteX8" fmla="*/ 146099 w 187636"/>
              <a:gd name="connsiteY8" fmla="*/ 168281 h 298464"/>
              <a:gd name="connsiteX9" fmla="*/ 107999 w 187636"/>
              <a:gd name="connsiteY9" fmla="*/ 53981 h 29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636" h="298464">
                <a:moveTo>
                  <a:pt x="107999" y="53981"/>
                </a:moveTo>
                <a:cubicBezTo>
                  <a:pt x="107999" y="52923"/>
                  <a:pt x="154036" y="130710"/>
                  <a:pt x="146099" y="161931"/>
                </a:cubicBezTo>
                <a:cubicBezTo>
                  <a:pt x="138162" y="193152"/>
                  <a:pt x="66195" y="235485"/>
                  <a:pt x="60374" y="241306"/>
                </a:cubicBezTo>
                <a:cubicBezTo>
                  <a:pt x="54553" y="247127"/>
                  <a:pt x="121228" y="187331"/>
                  <a:pt x="111174" y="196856"/>
                </a:cubicBezTo>
                <a:cubicBezTo>
                  <a:pt x="101120" y="206381"/>
                  <a:pt x="-2597" y="299514"/>
                  <a:pt x="49" y="298456"/>
                </a:cubicBezTo>
                <a:cubicBezTo>
                  <a:pt x="2695" y="297398"/>
                  <a:pt x="100061" y="213260"/>
                  <a:pt x="127049" y="190506"/>
                </a:cubicBezTo>
                <a:cubicBezTo>
                  <a:pt x="154037" y="167752"/>
                  <a:pt x="151920" y="193681"/>
                  <a:pt x="161974" y="161931"/>
                </a:cubicBezTo>
                <a:cubicBezTo>
                  <a:pt x="172028" y="130181"/>
                  <a:pt x="190020" y="-1052"/>
                  <a:pt x="187374" y="6"/>
                </a:cubicBezTo>
                <a:cubicBezTo>
                  <a:pt x="184728" y="1064"/>
                  <a:pt x="156682" y="153994"/>
                  <a:pt x="146099" y="168281"/>
                </a:cubicBezTo>
                <a:cubicBezTo>
                  <a:pt x="135516" y="182569"/>
                  <a:pt x="107999" y="55039"/>
                  <a:pt x="107999" y="5398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F23DBDE1-02CA-6C9C-17D5-C4E43B001427}"/>
              </a:ext>
            </a:extLst>
          </p:cNvPr>
          <p:cNvSpPr/>
          <p:nvPr/>
        </p:nvSpPr>
        <p:spPr>
          <a:xfrm>
            <a:off x="4774534" y="2539423"/>
            <a:ext cx="41962" cy="140287"/>
          </a:xfrm>
          <a:custGeom>
            <a:avLst/>
            <a:gdLst>
              <a:gd name="connsiteX0" fmla="*/ 10191 w 41962"/>
              <a:gd name="connsiteY0" fmla="*/ 577 h 140287"/>
              <a:gd name="connsiteX1" fmla="*/ 22891 w 41962"/>
              <a:gd name="connsiteY1" fmla="*/ 105352 h 140287"/>
              <a:gd name="connsiteX2" fmla="*/ 41941 w 41962"/>
              <a:gd name="connsiteY2" fmla="*/ 140277 h 140287"/>
              <a:gd name="connsiteX3" fmla="*/ 26066 w 41962"/>
              <a:gd name="connsiteY3" fmla="*/ 108527 h 140287"/>
              <a:gd name="connsiteX4" fmla="*/ 666 w 41962"/>
              <a:gd name="connsiteY4" fmla="*/ 64077 h 140287"/>
              <a:gd name="connsiteX5" fmla="*/ 10191 w 41962"/>
              <a:gd name="connsiteY5" fmla="*/ 577 h 14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62" h="140287">
                <a:moveTo>
                  <a:pt x="10191" y="577"/>
                </a:moveTo>
                <a:cubicBezTo>
                  <a:pt x="13895" y="7456"/>
                  <a:pt x="17599" y="82069"/>
                  <a:pt x="22891" y="105352"/>
                </a:cubicBezTo>
                <a:cubicBezTo>
                  <a:pt x="28183" y="128635"/>
                  <a:pt x="41412" y="139748"/>
                  <a:pt x="41941" y="140277"/>
                </a:cubicBezTo>
                <a:cubicBezTo>
                  <a:pt x="42470" y="140806"/>
                  <a:pt x="32945" y="121227"/>
                  <a:pt x="26066" y="108527"/>
                </a:cubicBezTo>
                <a:cubicBezTo>
                  <a:pt x="19187" y="95827"/>
                  <a:pt x="3841" y="77835"/>
                  <a:pt x="666" y="64077"/>
                </a:cubicBezTo>
                <a:cubicBezTo>
                  <a:pt x="-2509" y="50319"/>
                  <a:pt x="6487" y="-6302"/>
                  <a:pt x="10191" y="57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0EE79EFE-8270-0234-A389-E481140DD8EB}"/>
              </a:ext>
            </a:extLst>
          </p:cNvPr>
          <p:cNvSpPr/>
          <p:nvPr/>
        </p:nvSpPr>
        <p:spPr>
          <a:xfrm>
            <a:off x="6070551" y="2460599"/>
            <a:ext cx="98379" cy="200081"/>
          </a:xfrm>
          <a:custGeom>
            <a:avLst/>
            <a:gdLst>
              <a:gd name="connsiteX0" fmla="*/ 88949 w 98379"/>
              <a:gd name="connsiteY0" fmla="*/ 26 h 200081"/>
              <a:gd name="connsiteX1" fmla="*/ 79424 w 98379"/>
              <a:gd name="connsiteY1" fmla="*/ 107976 h 200081"/>
              <a:gd name="connsiteX2" fmla="*/ 49 w 98379"/>
              <a:gd name="connsiteY2" fmla="*/ 200051 h 200081"/>
              <a:gd name="connsiteX3" fmla="*/ 92124 w 98379"/>
              <a:gd name="connsiteY3" fmla="*/ 98451 h 200081"/>
              <a:gd name="connsiteX4" fmla="*/ 88949 w 98379"/>
              <a:gd name="connsiteY4" fmla="*/ 26 h 20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79" h="200081">
                <a:moveTo>
                  <a:pt x="88949" y="26"/>
                </a:moveTo>
                <a:cubicBezTo>
                  <a:pt x="86832" y="1614"/>
                  <a:pt x="94241" y="74639"/>
                  <a:pt x="79424" y="107976"/>
                </a:cubicBezTo>
                <a:cubicBezTo>
                  <a:pt x="64607" y="141314"/>
                  <a:pt x="-2068" y="201639"/>
                  <a:pt x="49" y="200051"/>
                </a:cubicBezTo>
                <a:cubicBezTo>
                  <a:pt x="2166" y="198463"/>
                  <a:pt x="77307" y="128084"/>
                  <a:pt x="92124" y="98451"/>
                </a:cubicBezTo>
                <a:cubicBezTo>
                  <a:pt x="106941" y="68818"/>
                  <a:pt x="91066" y="-1562"/>
                  <a:pt x="88949" y="2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62B39BE6-BDF0-AE67-8176-52F60375930E}"/>
              </a:ext>
            </a:extLst>
          </p:cNvPr>
          <p:cNvSpPr/>
          <p:nvPr/>
        </p:nvSpPr>
        <p:spPr>
          <a:xfrm>
            <a:off x="4679153" y="2460484"/>
            <a:ext cx="91622" cy="271442"/>
          </a:xfrm>
          <a:custGeom>
            <a:avLst/>
            <a:gdLst>
              <a:gd name="connsiteX0" fmla="*/ 54772 w 91622"/>
              <a:gd name="connsiteY0" fmla="*/ 141 h 271442"/>
              <a:gd name="connsiteX1" fmla="*/ 51597 w 91622"/>
              <a:gd name="connsiteY1" fmla="*/ 152541 h 271442"/>
              <a:gd name="connsiteX2" fmla="*/ 89697 w 91622"/>
              <a:gd name="connsiteY2" fmla="*/ 270016 h 271442"/>
              <a:gd name="connsiteX3" fmla="*/ 76997 w 91622"/>
              <a:gd name="connsiteY3" fmla="*/ 209691 h 271442"/>
              <a:gd name="connsiteX4" fmla="*/ 797 w 91622"/>
              <a:gd name="connsiteY4" fmla="*/ 92216 h 271442"/>
              <a:gd name="connsiteX5" fmla="*/ 38897 w 91622"/>
              <a:gd name="connsiteY5" fmla="*/ 123966 h 271442"/>
              <a:gd name="connsiteX6" fmla="*/ 54772 w 91622"/>
              <a:gd name="connsiteY6" fmla="*/ 141 h 27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22" h="271442">
                <a:moveTo>
                  <a:pt x="54772" y="141"/>
                </a:moveTo>
                <a:cubicBezTo>
                  <a:pt x="56889" y="4903"/>
                  <a:pt x="45776" y="107562"/>
                  <a:pt x="51597" y="152541"/>
                </a:cubicBezTo>
                <a:cubicBezTo>
                  <a:pt x="57418" y="197520"/>
                  <a:pt x="85464" y="260491"/>
                  <a:pt x="89697" y="270016"/>
                </a:cubicBezTo>
                <a:cubicBezTo>
                  <a:pt x="93930" y="279541"/>
                  <a:pt x="91814" y="239324"/>
                  <a:pt x="76997" y="209691"/>
                </a:cubicBezTo>
                <a:cubicBezTo>
                  <a:pt x="62180" y="180058"/>
                  <a:pt x="7147" y="106504"/>
                  <a:pt x="797" y="92216"/>
                </a:cubicBezTo>
                <a:cubicBezTo>
                  <a:pt x="-5553" y="77928"/>
                  <a:pt x="27784" y="135608"/>
                  <a:pt x="38897" y="123966"/>
                </a:cubicBezTo>
                <a:cubicBezTo>
                  <a:pt x="50009" y="112324"/>
                  <a:pt x="52655" y="-4621"/>
                  <a:pt x="54772" y="14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F61C46C8-86ED-16E0-2702-40C4927C754B}"/>
              </a:ext>
            </a:extLst>
          </p:cNvPr>
          <p:cNvSpPr/>
          <p:nvPr/>
        </p:nvSpPr>
        <p:spPr>
          <a:xfrm>
            <a:off x="6010275" y="2644626"/>
            <a:ext cx="114385" cy="82699"/>
          </a:xfrm>
          <a:custGeom>
            <a:avLst/>
            <a:gdLst>
              <a:gd name="connsiteX0" fmla="*/ 0 w 114385"/>
              <a:gd name="connsiteY0" fmla="*/ 82699 h 82699"/>
              <a:gd name="connsiteX1" fmla="*/ 114300 w 114385"/>
              <a:gd name="connsiteY1" fmla="*/ 149 h 82699"/>
              <a:gd name="connsiteX2" fmla="*/ 0 w 114385"/>
              <a:gd name="connsiteY2" fmla="*/ 82699 h 8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85" h="82699">
                <a:moveTo>
                  <a:pt x="0" y="82699"/>
                </a:moveTo>
                <a:cubicBezTo>
                  <a:pt x="0" y="82699"/>
                  <a:pt x="110596" y="4382"/>
                  <a:pt x="114300" y="149"/>
                </a:cubicBezTo>
                <a:cubicBezTo>
                  <a:pt x="118004" y="-4084"/>
                  <a:pt x="0" y="82699"/>
                  <a:pt x="0" y="8269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D4B7CCD9-2B90-59AD-5FEF-1D5504EEE818}"/>
              </a:ext>
            </a:extLst>
          </p:cNvPr>
          <p:cNvSpPr/>
          <p:nvPr/>
        </p:nvSpPr>
        <p:spPr>
          <a:xfrm>
            <a:off x="5892254" y="2943206"/>
            <a:ext cx="93272" cy="117709"/>
          </a:xfrm>
          <a:custGeom>
            <a:avLst/>
            <a:gdLst>
              <a:gd name="connsiteX0" fmla="*/ 70396 w 93272"/>
              <a:gd name="connsiteY0" fmla="*/ 19 h 117709"/>
              <a:gd name="connsiteX1" fmla="*/ 67221 w 93272"/>
              <a:gd name="connsiteY1" fmla="*/ 60344 h 117709"/>
              <a:gd name="connsiteX2" fmla="*/ 546 w 93272"/>
              <a:gd name="connsiteY2" fmla="*/ 117494 h 117709"/>
              <a:gd name="connsiteX3" fmla="*/ 38646 w 93272"/>
              <a:gd name="connsiteY3" fmla="*/ 79394 h 117709"/>
              <a:gd name="connsiteX4" fmla="*/ 92621 w 93272"/>
              <a:gd name="connsiteY4" fmla="*/ 66694 h 117709"/>
              <a:gd name="connsiteX5" fmla="*/ 70396 w 93272"/>
              <a:gd name="connsiteY5" fmla="*/ 19 h 11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272" h="117709">
                <a:moveTo>
                  <a:pt x="70396" y="19"/>
                </a:moveTo>
                <a:cubicBezTo>
                  <a:pt x="66163" y="-1039"/>
                  <a:pt x="78863" y="40765"/>
                  <a:pt x="67221" y="60344"/>
                </a:cubicBezTo>
                <a:cubicBezTo>
                  <a:pt x="55579" y="79923"/>
                  <a:pt x="5308" y="114319"/>
                  <a:pt x="546" y="117494"/>
                </a:cubicBezTo>
                <a:cubicBezTo>
                  <a:pt x="-4216" y="120669"/>
                  <a:pt x="23300" y="87861"/>
                  <a:pt x="38646" y="79394"/>
                </a:cubicBezTo>
                <a:cubicBezTo>
                  <a:pt x="53992" y="70927"/>
                  <a:pt x="87859" y="76748"/>
                  <a:pt x="92621" y="66694"/>
                </a:cubicBezTo>
                <a:cubicBezTo>
                  <a:pt x="97384" y="56640"/>
                  <a:pt x="74629" y="1077"/>
                  <a:pt x="70396" y="1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18B28BAB-8FA5-13B3-A988-9A301409D58A}"/>
              </a:ext>
            </a:extLst>
          </p:cNvPr>
          <p:cNvSpPr/>
          <p:nvPr/>
        </p:nvSpPr>
        <p:spPr>
          <a:xfrm>
            <a:off x="4822258" y="2853953"/>
            <a:ext cx="67067" cy="134014"/>
          </a:xfrm>
          <a:custGeom>
            <a:avLst/>
            <a:gdLst>
              <a:gd name="connsiteX0" fmla="*/ 567 w 67067"/>
              <a:gd name="connsiteY0" fmla="*/ 372 h 134014"/>
              <a:gd name="connsiteX1" fmla="*/ 32317 w 67067"/>
              <a:gd name="connsiteY1" fmla="*/ 51172 h 134014"/>
              <a:gd name="connsiteX2" fmla="*/ 60892 w 67067"/>
              <a:gd name="connsiteY2" fmla="*/ 133722 h 134014"/>
              <a:gd name="connsiteX3" fmla="*/ 60892 w 67067"/>
              <a:gd name="connsiteY3" fmla="*/ 76572 h 134014"/>
              <a:gd name="connsiteX4" fmla="*/ 567 w 67067"/>
              <a:gd name="connsiteY4" fmla="*/ 372 h 13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67" h="134014">
                <a:moveTo>
                  <a:pt x="567" y="372"/>
                </a:moveTo>
                <a:cubicBezTo>
                  <a:pt x="-4195" y="-3861"/>
                  <a:pt x="22263" y="28947"/>
                  <a:pt x="32317" y="51172"/>
                </a:cubicBezTo>
                <a:cubicBezTo>
                  <a:pt x="42371" y="73397"/>
                  <a:pt x="56130" y="129489"/>
                  <a:pt x="60892" y="133722"/>
                </a:cubicBezTo>
                <a:cubicBezTo>
                  <a:pt x="65654" y="137955"/>
                  <a:pt x="72005" y="95093"/>
                  <a:pt x="60892" y="76572"/>
                </a:cubicBezTo>
                <a:cubicBezTo>
                  <a:pt x="49780" y="58051"/>
                  <a:pt x="5329" y="4605"/>
                  <a:pt x="567" y="37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8A7C909F-70EE-5F8F-954A-1BA034648405}"/>
              </a:ext>
            </a:extLst>
          </p:cNvPr>
          <p:cNvSpPr/>
          <p:nvPr/>
        </p:nvSpPr>
        <p:spPr>
          <a:xfrm>
            <a:off x="5517340" y="3167209"/>
            <a:ext cx="232830" cy="196620"/>
          </a:xfrm>
          <a:custGeom>
            <a:avLst/>
            <a:gdLst>
              <a:gd name="connsiteX0" fmla="*/ 23035 w 232830"/>
              <a:gd name="connsiteY0" fmla="*/ 10966 h 196620"/>
              <a:gd name="connsiteX1" fmla="*/ 111935 w 232830"/>
              <a:gd name="connsiteY1" fmla="*/ 77641 h 196620"/>
              <a:gd name="connsiteX2" fmla="*/ 810 w 232830"/>
              <a:gd name="connsiteY2" fmla="*/ 195116 h 196620"/>
              <a:gd name="connsiteX3" fmla="*/ 70660 w 232830"/>
              <a:gd name="connsiteY3" fmla="*/ 134791 h 196620"/>
              <a:gd name="connsiteX4" fmla="*/ 232585 w 232830"/>
              <a:gd name="connsiteY4" fmla="*/ 1441 h 196620"/>
              <a:gd name="connsiteX5" fmla="*/ 105585 w 232830"/>
              <a:gd name="connsiteY5" fmla="*/ 61766 h 196620"/>
              <a:gd name="connsiteX6" fmla="*/ 23035 w 232830"/>
              <a:gd name="connsiteY6" fmla="*/ 10966 h 19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830" h="196620">
                <a:moveTo>
                  <a:pt x="23035" y="10966"/>
                </a:moveTo>
                <a:cubicBezTo>
                  <a:pt x="24093" y="13612"/>
                  <a:pt x="115639" y="46949"/>
                  <a:pt x="111935" y="77641"/>
                </a:cubicBezTo>
                <a:cubicBezTo>
                  <a:pt x="108231" y="108333"/>
                  <a:pt x="7689" y="185591"/>
                  <a:pt x="810" y="195116"/>
                </a:cubicBezTo>
                <a:cubicBezTo>
                  <a:pt x="-6069" y="204641"/>
                  <a:pt x="32031" y="167070"/>
                  <a:pt x="70660" y="134791"/>
                </a:cubicBezTo>
                <a:cubicBezTo>
                  <a:pt x="109289" y="102512"/>
                  <a:pt x="226764" y="13612"/>
                  <a:pt x="232585" y="1441"/>
                </a:cubicBezTo>
                <a:cubicBezTo>
                  <a:pt x="238406" y="-10730"/>
                  <a:pt x="138923" y="58062"/>
                  <a:pt x="105585" y="61766"/>
                </a:cubicBezTo>
                <a:cubicBezTo>
                  <a:pt x="72247" y="65470"/>
                  <a:pt x="21977" y="8320"/>
                  <a:pt x="23035" y="1096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5BD80971-584D-DDAD-5E1F-9315880FEBB6}"/>
              </a:ext>
            </a:extLst>
          </p:cNvPr>
          <p:cNvSpPr/>
          <p:nvPr/>
        </p:nvSpPr>
        <p:spPr>
          <a:xfrm>
            <a:off x="5175067" y="3171604"/>
            <a:ext cx="356642" cy="165808"/>
          </a:xfrm>
          <a:custGeom>
            <a:avLst/>
            <a:gdLst>
              <a:gd name="connsiteX0" fmla="*/ 183 w 356642"/>
              <a:gd name="connsiteY0" fmla="*/ 221 h 165808"/>
              <a:gd name="connsiteX1" fmla="*/ 177983 w 356642"/>
              <a:gd name="connsiteY1" fmla="*/ 111346 h 165808"/>
              <a:gd name="connsiteX2" fmla="*/ 101783 w 356642"/>
              <a:gd name="connsiteY2" fmla="*/ 114521 h 165808"/>
              <a:gd name="connsiteX3" fmla="*/ 187508 w 356642"/>
              <a:gd name="connsiteY3" fmla="*/ 155796 h 165808"/>
              <a:gd name="connsiteX4" fmla="*/ 92258 w 356642"/>
              <a:gd name="connsiteY4" fmla="*/ 165321 h 165808"/>
              <a:gd name="connsiteX5" fmla="*/ 352608 w 356642"/>
              <a:gd name="connsiteY5" fmla="*/ 158971 h 165808"/>
              <a:gd name="connsiteX6" fmla="*/ 244658 w 356642"/>
              <a:gd name="connsiteY6" fmla="*/ 165321 h 165808"/>
              <a:gd name="connsiteX7" fmla="*/ 162108 w 356642"/>
              <a:gd name="connsiteY7" fmla="*/ 143096 h 165808"/>
              <a:gd name="connsiteX8" fmla="*/ 183 w 356642"/>
              <a:gd name="connsiteY8" fmla="*/ 73246 h 165808"/>
              <a:gd name="connsiteX9" fmla="*/ 130358 w 356642"/>
              <a:gd name="connsiteY9" fmla="*/ 114521 h 165808"/>
              <a:gd name="connsiteX10" fmla="*/ 149408 w 356642"/>
              <a:gd name="connsiteY10" fmla="*/ 82771 h 165808"/>
              <a:gd name="connsiteX11" fmla="*/ 183 w 356642"/>
              <a:gd name="connsiteY11" fmla="*/ 221 h 16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6642" h="165808">
                <a:moveTo>
                  <a:pt x="183" y="221"/>
                </a:moveTo>
                <a:cubicBezTo>
                  <a:pt x="4945" y="4983"/>
                  <a:pt x="161050" y="92296"/>
                  <a:pt x="177983" y="111346"/>
                </a:cubicBezTo>
                <a:cubicBezTo>
                  <a:pt x="194916" y="130396"/>
                  <a:pt x="100196" y="107113"/>
                  <a:pt x="101783" y="114521"/>
                </a:cubicBezTo>
                <a:cubicBezTo>
                  <a:pt x="103370" y="121929"/>
                  <a:pt x="189095" y="147329"/>
                  <a:pt x="187508" y="155796"/>
                </a:cubicBezTo>
                <a:cubicBezTo>
                  <a:pt x="185921" y="164263"/>
                  <a:pt x="92258" y="165321"/>
                  <a:pt x="92258" y="165321"/>
                </a:cubicBezTo>
                <a:lnTo>
                  <a:pt x="352608" y="158971"/>
                </a:lnTo>
                <a:cubicBezTo>
                  <a:pt x="378008" y="158971"/>
                  <a:pt x="276408" y="167967"/>
                  <a:pt x="244658" y="165321"/>
                </a:cubicBezTo>
                <a:cubicBezTo>
                  <a:pt x="212908" y="162675"/>
                  <a:pt x="202854" y="158442"/>
                  <a:pt x="162108" y="143096"/>
                </a:cubicBezTo>
                <a:cubicBezTo>
                  <a:pt x="121362" y="127750"/>
                  <a:pt x="5475" y="78009"/>
                  <a:pt x="183" y="73246"/>
                </a:cubicBezTo>
                <a:cubicBezTo>
                  <a:pt x="-5109" y="68484"/>
                  <a:pt x="105487" y="112934"/>
                  <a:pt x="130358" y="114521"/>
                </a:cubicBezTo>
                <a:cubicBezTo>
                  <a:pt x="155229" y="116109"/>
                  <a:pt x="166341" y="96529"/>
                  <a:pt x="149408" y="82771"/>
                </a:cubicBezTo>
                <a:cubicBezTo>
                  <a:pt x="132475" y="69013"/>
                  <a:pt x="-4579" y="-4541"/>
                  <a:pt x="183" y="22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807E4C4F-B473-39A5-7B8C-C0285B61F12B}"/>
              </a:ext>
            </a:extLst>
          </p:cNvPr>
          <p:cNvSpPr/>
          <p:nvPr/>
        </p:nvSpPr>
        <p:spPr>
          <a:xfrm>
            <a:off x="4908310" y="2619319"/>
            <a:ext cx="64568" cy="85861"/>
          </a:xfrm>
          <a:custGeom>
            <a:avLst/>
            <a:gdLst>
              <a:gd name="connsiteX0" fmla="*/ 240 w 64568"/>
              <a:gd name="connsiteY0" fmla="*/ 56 h 85861"/>
              <a:gd name="connsiteX1" fmla="*/ 41515 w 64568"/>
              <a:gd name="connsiteY1" fmla="*/ 50856 h 85861"/>
              <a:gd name="connsiteX2" fmla="*/ 28815 w 64568"/>
              <a:gd name="connsiteY2" fmla="*/ 85781 h 85861"/>
              <a:gd name="connsiteX3" fmla="*/ 63740 w 64568"/>
              <a:gd name="connsiteY3" fmla="*/ 41331 h 85861"/>
              <a:gd name="connsiteX4" fmla="*/ 240 w 64568"/>
              <a:gd name="connsiteY4" fmla="*/ 56 h 8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68" h="85861">
                <a:moveTo>
                  <a:pt x="240" y="56"/>
                </a:moveTo>
                <a:cubicBezTo>
                  <a:pt x="-3464" y="1643"/>
                  <a:pt x="36752" y="36568"/>
                  <a:pt x="41515" y="50856"/>
                </a:cubicBezTo>
                <a:cubicBezTo>
                  <a:pt x="46278" y="65144"/>
                  <a:pt x="25111" y="87368"/>
                  <a:pt x="28815" y="85781"/>
                </a:cubicBezTo>
                <a:cubicBezTo>
                  <a:pt x="32519" y="84194"/>
                  <a:pt x="70619" y="51914"/>
                  <a:pt x="63740" y="41331"/>
                </a:cubicBezTo>
                <a:cubicBezTo>
                  <a:pt x="56861" y="30748"/>
                  <a:pt x="3944" y="-1531"/>
                  <a:pt x="240" y="5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A10D17F9-9C04-93AD-E54F-85708DFD6033}"/>
              </a:ext>
            </a:extLst>
          </p:cNvPr>
          <p:cNvSpPr/>
          <p:nvPr/>
        </p:nvSpPr>
        <p:spPr>
          <a:xfrm>
            <a:off x="5835277" y="2533606"/>
            <a:ext cx="32205" cy="92146"/>
          </a:xfrm>
          <a:custGeom>
            <a:avLst/>
            <a:gdLst>
              <a:gd name="connsiteX0" fmla="*/ 32123 w 32205"/>
              <a:gd name="connsiteY0" fmla="*/ 44 h 92146"/>
              <a:gd name="connsiteX1" fmla="*/ 9898 w 32205"/>
              <a:gd name="connsiteY1" fmla="*/ 57194 h 92146"/>
              <a:gd name="connsiteX2" fmla="*/ 19423 w 32205"/>
              <a:gd name="connsiteY2" fmla="*/ 92119 h 92146"/>
              <a:gd name="connsiteX3" fmla="*/ 13073 w 32205"/>
              <a:gd name="connsiteY3" fmla="*/ 63544 h 92146"/>
              <a:gd name="connsiteX4" fmla="*/ 373 w 32205"/>
              <a:gd name="connsiteY4" fmla="*/ 47669 h 92146"/>
              <a:gd name="connsiteX5" fmla="*/ 32123 w 32205"/>
              <a:gd name="connsiteY5" fmla="*/ 44 h 9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05" h="92146">
                <a:moveTo>
                  <a:pt x="32123" y="44"/>
                </a:moveTo>
                <a:cubicBezTo>
                  <a:pt x="33710" y="1631"/>
                  <a:pt x="12015" y="41848"/>
                  <a:pt x="9898" y="57194"/>
                </a:cubicBezTo>
                <a:cubicBezTo>
                  <a:pt x="7781" y="72540"/>
                  <a:pt x="18894" y="91061"/>
                  <a:pt x="19423" y="92119"/>
                </a:cubicBezTo>
                <a:cubicBezTo>
                  <a:pt x="19952" y="93177"/>
                  <a:pt x="13073" y="63544"/>
                  <a:pt x="13073" y="63544"/>
                </a:cubicBezTo>
                <a:cubicBezTo>
                  <a:pt x="9898" y="56136"/>
                  <a:pt x="-2273" y="55077"/>
                  <a:pt x="373" y="47669"/>
                </a:cubicBezTo>
                <a:cubicBezTo>
                  <a:pt x="3019" y="40261"/>
                  <a:pt x="30536" y="-1543"/>
                  <a:pt x="32123" y="4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89C7708B-7DB5-5F5E-A606-E28399E6D8D0}"/>
              </a:ext>
            </a:extLst>
          </p:cNvPr>
          <p:cNvSpPr/>
          <p:nvPr/>
        </p:nvSpPr>
        <p:spPr>
          <a:xfrm>
            <a:off x="4978400" y="2492171"/>
            <a:ext cx="62487" cy="51901"/>
          </a:xfrm>
          <a:custGeom>
            <a:avLst/>
            <a:gdLst>
              <a:gd name="connsiteX0" fmla="*/ 0 w 62487"/>
              <a:gd name="connsiteY0" fmla="*/ 204 h 51901"/>
              <a:gd name="connsiteX1" fmla="*/ 57150 w 62487"/>
              <a:gd name="connsiteY1" fmla="*/ 31954 h 51901"/>
              <a:gd name="connsiteX2" fmla="*/ 57150 w 62487"/>
              <a:gd name="connsiteY2" fmla="*/ 51004 h 51901"/>
              <a:gd name="connsiteX3" fmla="*/ 0 w 62487"/>
              <a:gd name="connsiteY3" fmla="*/ 204 h 51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" h="51901">
                <a:moveTo>
                  <a:pt x="0" y="204"/>
                </a:moveTo>
                <a:cubicBezTo>
                  <a:pt x="0" y="-2971"/>
                  <a:pt x="57150" y="31954"/>
                  <a:pt x="57150" y="31954"/>
                </a:cubicBezTo>
                <a:cubicBezTo>
                  <a:pt x="66675" y="40421"/>
                  <a:pt x="61383" y="55766"/>
                  <a:pt x="57150" y="51004"/>
                </a:cubicBezTo>
                <a:cubicBezTo>
                  <a:pt x="52917" y="46242"/>
                  <a:pt x="0" y="3379"/>
                  <a:pt x="0" y="20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4EFAE6A8-AFFD-7A68-80F3-137AB1C1A6FD}"/>
              </a:ext>
            </a:extLst>
          </p:cNvPr>
          <p:cNvSpPr/>
          <p:nvPr/>
        </p:nvSpPr>
        <p:spPr>
          <a:xfrm>
            <a:off x="6026053" y="2298700"/>
            <a:ext cx="130272" cy="114307"/>
          </a:xfrm>
          <a:custGeom>
            <a:avLst/>
            <a:gdLst>
              <a:gd name="connsiteX0" fmla="*/ 130272 w 130272"/>
              <a:gd name="connsiteY0" fmla="*/ 0 h 114307"/>
              <a:gd name="connsiteX1" fmla="*/ 97 w 130272"/>
              <a:gd name="connsiteY1" fmla="*/ 114300 h 114307"/>
              <a:gd name="connsiteX2" fmla="*/ 130272 w 130272"/>
              <a:gd name="connsiteY2" fmla="*/ 0 h 114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272" h="114307">
                <a:moveTo>
                  <a:pt x="130272" y="0"/>
                </a:moveTo>
                <a:cubicBezTo>
                  <a:pt x="130272" y="0"/>
                  <a:pt x="4330" y="113242"/>
                  <a:pt x="97" y="114300"/>
                </a:cubicBezTo>
                <a:cubicBezTo>
                  <a:pt x="-4136" y="115358"/>
                  <a:pt x="130272" y="0"/>
                  <a:pt x="130272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85919F40-BC3C-945D-9BEE-15047D7DE907}"/>
              </a:ext>
            </a:extLst>
          </p:cNvPr>
          <p:cNvSpPr/>
          <p:nvPr/>
        </p:nvSpPr>
        <p:spPr>
          <a:xfrm>
            <a:off x="6143579" y="2278924"/>
            <a:ext cx="61786" cy="175385"/>
          </a:xfrm>
          <a:custGeom>
            <a:avLst/>
            <a:gdLst>
              <a:gd name="connsiteX0" fmla="*/ 46 w 61786"/>
              <a:gd name="connsiteY0" fmla="*/ 726 h 175385"/>
              <a:gd name="connsiteX1" fmla="*/ 60371 w 61786"/>
              <a:gd name="connsiteY1" fmla="*/ 92801 h 175385"/>
              <a:gd name="connsiteX2" fmla="*/ 38146 w 61786"/>
              <a:gd name="connsiteY2" fmla="*/ 175351 h 175385"/>
              <a:gd name="connsiteX3" fmla="*/ 60371 w 61786"/>
              <a:gd name="connsiteY3" fmla="*/ 102326 h 175385"/>
              <a:gd name="connsiteX4" fmla="*/ 50846 w 61786"/>
              <a:gd name="connsiteY4" fmla="*/ 51526 h 175385"/>
              <a:gd name="connsiteX5" fmla="*/ 46 w 61786"/>
              <a:gd name="connsiteY5" fmla="*/ 726 h 17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786" h="175385">
                <a:moveTo>
                  <a:pt x="46" y="726"/>
                </a:moveTo>
                <a:cubicBezTo>
                  <a:pt x="1633" y="7605"/>
                  <a:pt x="54021" y="63697"/>
                  <a:pt x="60371" y="92801"/>
                </a:cubicBezTo>
                <a:cubicBezTo>
                  <a:pt x="66721" y="121905"/>
                  <a:pt x="38146" y="173764"/>
                  <a:pt x="38146" y="175351"/>
                </a:cubicBezTo>
                <a:cubicBezTo>
                  <a:pt x="38146" y="176938"/>
                  <a:pt x="58254" y="122963"/>
                  <a:pt x="60371" y="102326"/>
                </a:cubicBezTo>
                <a:cubicBezTo>
                  <a:pt x="62488" y="81689"/>
                  <a:pt x="64075" y="65284"/>
                  <a:pt x="50846" y="51526"/>
                </a:cubicBezTo>
                <a:cubicBezTo>
                  <a:pt x="37617" y="37768"/>
                  <a:pt x="-1541" y="-6153"/>
                  <a:pt x="46" y="72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5CAD55D9-554A-AB2D-6733-832AB3B817D1}"/>
              </a:ext>
            </a:extLst>
          </p:cNvPr>
          <p:cNvSpPr/>
          <p:nvPr/>
        </p:nvSpPr>
        <p:spPr>
          <a:xfrm>
            <a:off x="4637592" y="2367744"/>
            <a:ext cx="42712" cy="165853"/>
          </a:xfrm>
          <a:custGeom>
            <a:avLst/>
            <a:gdLst>
              <a:gd name="connsiteX0" fmla="*/ 1083 w 42712"/>
              <a:gd name="connsiteY0" fmla="*/ 806 h 165853"/>
              <a:gd name="connsiteX1" fmla="*/ 42358 w 42712"/>
              <a:gd name="connsiteY1" fmla="*/ 162731 h 165853"/>
              <a:gd name="connsiteX2" fmla="*/ 20133 w 42712"/>
              <a:gd name="connsiteY2" fmla="*/ 105581 h 165853"/>
              <a:gd name="connsiteX3" fmla="*/ 4258 w 42712"/>
              <a:gd name="connsiteY3" fmla="*/ 80181 h 165853"/>
              <a:gd name="connsiteX4" fmla="*/ 10608 w 42712"/>
              <a:gd name="connsiteY4" fmla="*/ 99231 h 165853"/>
              <a:gd name="connsiteX5" fmla="*/ 1083 w 42712"/>
              <a:gd name="connsiteY5" fmla="*/ 806 h 16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12" h="165853">
                <a:moveTo>
                  <a:pt x="1083" y="806"/>
                </a:moveTo>
                <a:cubicBezTo>
                  <a:pt x="6375" y="11389"/>
                  <a:pt x="39183" y="145269"/>
                  <a:pt x="42358" y="162731"/>
                </a:cubicBezTo>
                <a:cubicBezTo>
                  <a:pt x="45533" y="180194"/>
                  <a:pt x="26483" y="119339"/>
                  <a:pt x="20133" y="105581"/>
                </a:cubicBezTo>
                <a:cubicBezTo>
                  <a:pt x="13783" y="91823"/>
                  <a:pt x="5846" y="81239"/>
                  <a:pt x="4258" y="80181"/>
                </a:cubicBezTo>
                <a:cubicBezTo>
                  <a:pt x="2670" y="79123"/>
                  <a:pt x="9550" y="111402"/>
                  <a:pt x="10608" y="99231"/>
                </a:cubicBezTo>
                <a:cubicBezTo>
                  <a:pt x="11666" y="87060"/>
                  <a:pt x="-4209" y="-9777"/>
                  <a:pt x="1083" y="80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5272405F-FD79-E2C7-7EE7-C3D1DCA6D225}"/>
              </a:ext>
            </a:extLst>
          </p:cNvPr>
          <p:cNvSpPr/>
          <p:nvPr/>
        </p:nvSpPr>
        <p:spPr>
          <a:xfrm>
            <a:off x="6207005" y="2072403"/>
            <a:ext cx="67839" cy="358256"/>
          </a:xfrm>
          <a:custGeom>
            <a:avLst/>
            <a:gdLst>
              <a:gd name="connsiteX0" fmla="*/ 6470 w 67839"/>
              <a:gd name="connsiteY0" fmla="*/ 121522 h 358256"/>
              <a:gd name="connsiteX1" fmla="*/ 25520 w 67839"/>
              <a:gd name="connsiteY1" fmla="*/ 242172 h 358256"/>
              <a:gd name="connsiteX2" fmla="*/ 22345 w 67839"/>
              <a:gd name="connsiteY2" fmla="*/ 356472 h 358256"/>
              <a:gd name="connsiteX3" fmla="*/ 22345 w 67839"/>
              <a:gd name="connsiteY3" fmla="*/ 302497 h 358256"/>
              <a:gd name="connsiteX4" fmla="*/ 54095 w 67839"/>
              <a:gd name="connsiteY4" fmla="*/ 178672 h 358256"/>
              <a:gd name="connsiteX5" fmla="*/ 66795 w 67839"/>
              <a:gd name="connsiteY5" fmla="*/ 872 h 358256"/>
              <a:gd name="connsiteX6" fmla="*/ 28695 w 67839"/>
              <a:gd name="connsiteY6" fmla="*/ 258047 h 358256"/>
              <a:gd name="connsiteX7" fmla="*/ 3295 w 67839"/>
              <a:gd name="connsiteY7" fmla="*/ 175497 h 358256"/>
              <a:gd name="connsiteX8" fmla="*/ 6470 w 67839"/>
              <a:gd name="connsiteY8" fmla="*/ 121522 h 35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39" h="358256">
                <a:moveTo>
                  <a:pt x="6470" y="121522"/>
                </a:moveTo>
                <a:cubicBezTo>
                  <a:pt x="10174" y="132634"/>
                  <a:pt x="22874" y="203014"/>
                  <a:pt x="25520" y="242172"/>
                </a:cubicBezTo>
                <a:cubicBezTo>
                  <a:pt x="28166" y="281330"/>
                  <a:pt x="22874" y="346418"/>
                  <a:pt x="22345" y="356472"/>
                </a:cubicBezTo>
                <a:cubicBezTo>
                  <a:pt x="21816" y="366526"/>
                  <a:pt x="17053" y="332130"/>
                  <a:pt x="22345" y="302497"/>
                </a:cubicBezTo>
                <a:cubicBezTo>
                  <a:pt x="27637" y="272864"/>
                  <a:pt x="46687" y="228943"/>
                  <a:pt x="54095" y="178672"/>
                </a:cubicBezTo>
                <a:cubicBezTo>
                  <a:pt x="61503" y="128401"/>
                  <a:pt x="71028" y="-12357"/>
                  <a:pt x="66795" y="872"/>
                </a:cubicBezTo>
                <a:cubicBezTo>
                  <a:pt x="62562" y="14101"/>
                  <a:pt x="39278" y="228943"/>
                  <a:pt x="28695" y="258047"/>
                </a:cubicBezTo>
                <a:cubicBezTo>
                  <a:pt x="18112" y="287151"/>
                  <a:pt x="10703" y="193489"/>
                  <a:pt x="3295" y="175497"/>
                </a:cubicBezTo>
                <a:cubicBezTo>
                  <a:pt x="-4113" y="157505"/>
                  <a:pt x="2766" y="110410"/>
                  <a:pt x="6470" y="12152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4688156C-8524-B272-E87D-0625882BB8E6}"/>
              </a:ext>
            </a:extLst>
          </p:cNvPr>
          <p:cNvSpPr/>
          <p:nvPr/>
        </p:nvSpPr>
        <p:spPr>
          <a:xfrm>
            <a:off x="6167759" y="2485705"/>
            <a:ext cx="87003" cy="228824"/>
          </a:xfrm>
          <a:custGeom>
            <a:avLst/>
            <a:gdLst>
              <a:gd name="connsiteX0" fmla="*/ 86991 w 87003"/>
              <a:gd name="connsiteY0" fmla="*/ 320 h 228824"/>
              <a:gd name="connsiteX1" fmla="*/ 4441 w 87003"/>
              <a:gd name="connsiteY1" fmla="*/ 219395 h 228824"/>
              <a:gd name="connsiteX2" fmla="*/ 10791 w 87003"/>
              <a:gd name="connsiteY2" fmla="*/ 181295 h 228824"/>
              <a:gd name="connsiteX3" fmla="*/ 7616 w 87003"/>
              <a:gd name="connsiteY3" fmla="*/ 111445 h 228824"/>
              <a:gd name="connsiteX4" fmla="*/ 10791 w 87003"/>
              <a:gd name="connsiteY4" fmla="*/ 168595 h 228824"/>
              <a:gd name="connsiteX5" fmla="*/ 86991 w 87003"/>
              <a:gd name="connsiteY5" fmla="*/ 320 h 22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03" h="228824">
                <a:moveTo>
                  <a:pt x="86991" y="320"/>
                </a:moveTo>
                <a:cubicBezTo>
                  <a:pt x="85933" y="8787"/>
                  <a:pt x="17141" y="189233"/>
                  <a:pt x="4441" y="219395"/>
                </a:cubicBezTo>
                <a:cubicBezTo>
                  <a:pt x="-8259" y="249558"/>
                  <a:pt x="10262" y="199287"/>
                  <a:pt x="10791" y="181295"/>
                </a:cubicBezTo>
                <a:cubicBezTo>
                  <a:pt x="11320" y="163303"/>
                  <a:pt x="7616" y="113562"/>
                  <a:pt x="7616" y="111445"/>
                </a:cubicBezTo>
                <a:cubicBezTo>
                  <a:pt x="7616" y="109328"/>
                  <a:pt x="-321" y="183411"/>
                  <a:pt x="10791" y="168595"/>
                </a:cubicBezTo>
                <a:cubicBezTo>
                  <a:pt x="21903" y="153779"/>
                  <a:pt x="88049" y="-8147"/>
                  <a:pt x="86991" y="32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222EDD84-37B7-BE1B-DDC8-37F396011062}"/>
              </a:ext>
            </a:extLst>
          </p:cNvPr>
          <p:cNvSpPr/>
          <p:nvPr/>
        </p:nvSpPr>
        <p:spPr>
          <a:xfrm>
            <a:off x="4570470" y="2194952"/>
            <a:ext cx="134682" cy="546288"/>
          </a:xfrm>
          <a:custGeom>
            <a:avLst/>
            <a:gdLst>
              <a:gd name="connsiteX0" fmla="*/ 1530 w 134682"/>
              <a:gd name="connsiteY0" fmla="*/ 2148 h 546288"/>
              <a:gd name="connsiteX1" fmla="*/ 49155 w 134682"/>
              <a:gd name="connsiteY1" fmla="*/ 281548 h 546288"/>
              <a:gd name="connsiteX2" fmla="*/ 65030 w 134682"/>
              <a:gd name="connsiteY2" fmla="*/ 240273 h 546288"/>
              <a:gd name="connsiteX3" fmla="*/ 131705 w 134682"/>
              <a:gd name="connsiteY3" fmla="*/ 541898 h 546288"/>
              <a:gd name="connsiteX4" fmla="*/ 112655 w 134682"/>
              <a:gd name="connsiteY4" fmla="*/ 402198 h 546288"/>
              <a:gd name="connsiteX5" fmla="*/ 20580 w 134682"/>
              <a:gd name="connsiteY5" fmla="*/ 164073 h 546288"/>
              <a:gd name="connsiteX6" fmla="*/ 1530 w 134682"/>
              <a:gd name="connsiteY6" fmla="*/ 2148 h 54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682" h="546288">
                <a:moveTo>
                  <a:pt x="1530" y="2148"/>
                </a:moveTo>
                <a:cubicBezTo>
                  <a:pt x="6292" y="21727"/>
                  <a:pt x="38572" y="241861"/>
                  <a:pt x="49155" y="281548"/>
                </a:cubicBezTo>
                <a:cubicBezTo>
                  <a:pt x="59738" y="321236"/>
                  <a:pt x="51272" y="196881"/>
                  <a:pt x="65030" y="240273"/>
                </a:cubicBezTo>
                <a:cubicBezTo>
                  <a:pt x="78788" y="283665"/>
                  <a:pt x="123768" y="514911"/>
                  <a:pt x="131705" y="541898"/>
                </a:cubicBezTo>
                <a:cubicBezTo>
                  <a:pt x="139642" y="568885"/>
                  <a:pt x="131176" y="465169"/>
                  <a:pt x="112655" y="402198"/>
                </a:cubicBezTo>
                <a:cubicBezTo>
                  <a:pt x="94134" y="339227"/>
                  <a:pt x="38042" y="226515"/>
                  <a:pt x="20580" y="164073"/>
                </a:cubicBezTo>
                <a:cubicBezTo>
                  <a:pt x="3118" y="101631"/>
                  <a:pt x="-3232" y="-17431"/>
                  <a:pt x="1530" y="214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BD6EAD10-D3BE-9D42-8D6D-D9EAF65422DC}"/>
              </a:ext>
            </a:extLst>
          </p:cNvPr>
          <p:cNvSpPr/>
          <p:nvPr/>
        </p:nvSpPr>
        <p:spPr>
          <a:xfrm>
            <a:off x="5772036" y="2524111"/>
            <a:ext cx="32122" cy="117560"/>
          </a:xfrm>
          <a:custGeom>
            <a:avLst/>
            <a:gdLst>
              <a:gd name="connsiteX0" fmla="*/ 31864 w 32122"/>
              <a:gd name="connsiteY0" fmla="*/ 14 h 117560"/>
              <a:gd name="connsiteX1" fmla="*/ 15989 w 32122"/>
              <a:gd name="connsiteY1" fmla="*/ 76214 h 117560"/>
              <a:gd name="connsiteX2" fmla="*/ 31864 w 32122"/>
              <a:gd name="connsiteY2" fmla="*/ 117489 h 117560"/>
              <a:gd name="connsiteX3" fmla="*/ 19164 w 32122"/>
              <a:gd name="connsiteY3" fmla="*/ 85739 h 117560"/>
              <a:gd name="connsiteX4" fmla="*/ 114 w 32122"/>
              <a:gd name="connsiteY4" fmla="*/ 69864 h 117560"/>
              <a:gd name="connsiteX5" fmla="*/ 31864 w 32122"/>
              <a:gd name="connsiteY5" fmla="*/ 14 h 11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22" h="117560">
                <a:moveTo>
                  <a:pt x="31864" y="14"/>
                </a:moveTo>
                <a:cubicBezTo>
                  <a:pt x="34510" y="1072"/>
                  <a:pt x="15989" y="56635"/>
                  <a:pt x="15989" y="76214"/>
                </a:cubicBezTo>
                <a:cubicBezTo>
                  <a:pt x="15989" y="95793"/>
                  <a:pt x="31335" y="115902"/>
                  <a:pt x="31864" y="117489"/>
                </a:cubicBezTo>
                <a:cubicBezTo>
                  <a:pt x="32393" y="119076"/>
                  <a:pt x="24456" y="93676"/>
                  <a:pt x="19164" y="85739"/>
                </a:cubicBezTo>
                <a:cubicBezTo>
                  <a:pt x="13872" y="77802"/>
                  <a:pt x="-1473" y="82035"/>
                  <a:pt x="114" y="69864"/>
                </a:cubicBezTo>
                <a:cubicBezTo>
                  <a:pt x="1701" y="57693"/>
                  <a:pt x="29218" y="-1044"/>
                  <a:pt x="31864" y="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B4C61E68-9873-9969-F5E6-7C9386BFDF23}"/>
              </a:ext>
            </a:extLst>
          </p:cNvPr>
          <p:cNvSpPr/>
          <p:nvPr/>
        </p:nvSpPr>
        <p:spPr>
          <a:xfrm>
            <a:off x="4881702" y="2533615"/>
            <a:ext cx="52335" cy="111183"/>
          </a:xfrm>
          <a:custGeom>
            <a:avLst/>
            <a:gdLst>
              <a:gd name="connsiteX0" fmla="*/ 52248 w 52335"/>
              <a:gd name="connsiteY0" fmla="*/ 35 h 111183"/>
              <a:gd name="connsiteX1" fmla="*/ 17323 w 52335"/>
              <a:gd name="connsiteY1" fmla="*/ 50835 h 111183"/>
              <a:gd name="connsiteX2" fmla="*/ 23673 w 52335"/>
              <a:gd name="connsiteY2" fmla="*/ 66710 h 111183"/>
              <a:gd name="connsiteX3" fmla="*/ 10973 w 52335"/>
              <a:gd name="connsiteY3" fmla="*/ 111160 h 111183"/>
              <a:gd name="connsiteX4" fmla="*/ 4623 w 52335"/>
              <a:gd name="connsiteY4" fmla="*/ 60360 h 111183"/>
              <a:gd name="connsiteX5" fmla="*/ 52248 w 52335"/>
              <a:gd name="connsiteY5" fmla="*/ 35 h 11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35" h="111183">
                <a:moveTo>
                  <a:pt x="52248" y="35"/>
                </a:moveTo>
                <a:cubicBezTo>
                  <a:pt x="54365" y="-1553"/>
                  <a:pt x="17323" y="50835"/>
                  <a:pt x="17323" y="50835"/>
                </a:cubicBezTo>
                <a:cubicBezTo>
                  <a:pt x="12561" y="61947"/>
                  <a:pt x="24731" y="56656"/>
                  <a:pt x="23673" y="66710"/>
                </a:cubicBezTo>
                <a:cubicBezTo>
                  <a:pt x="22615" y="76764"/>
                  <a:pt x="14148" y="112218"/>
                  <a:pt x="10973" y="111160"/>
                </a:cubicBezTo>
                <a:cubicBezTo>
                  <a:pt x="7798" y="110102"/>
                  <a:pt x="-7548" y="75706"/>
                  <a:pt x="4623" y="60360"/>
                </a:cubicBezTo>
                <a:cubicBezTo>
                  <a:pt x="16794" y="45014"/>
                  <a:pt x="50131" y="1623"/>
                  <a:pt x="52248" y="3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044FCF16-E797-C392-0A5A-A849FCD211D5}"/>
              </a:ext>
            </a:extLst>
          </p:cNvPr>
          <p:cNvSpPr/>
          <p:nvPr/>
        </p:nvSpPr>
        <p:spPr>
          <a:xfrm>
            <a:off x="5267325" y="2724092"/>
            <a:ext cx="34925" cy="81083"/>
          </a:xfrm>
          <a:custGeom>
            <a:avLst/>
            <a:gdLst>
              <a:gd name="connsiteX0" fmla="*/ 34925 w 34925"/>
              <a:gd name="connsiteY0" fmla="*/ 58 h 81083"/>
              <a:gd name="connsiteX1" fmla="*/ 15875 w 34925"/>
              <a:gd name="connsiteY1" fmla="*/ 69908 h 81083"/>
              <a:gd name="connsiteX2" fmla="*/ 19050 w 34925"/>
              <a:gd name="connsiteY2" fmla="*/ 79433 h 81083"/>
              <a:gd name="connsiteX3" fmla="*/ 9525 w 34925"/>
              <a:gd name="connsiteY3" fmla="*/ 54033 h 81083"/>
              <a:gd name="connsiteX4" fmla="*/ 0 w 34925"/>
              <a:gd name="connsiteY4" fmla="*/ 47683 h 81083"/>
              <a:gd name="connsiteX5" fmla="*/ 15875 w 34925"/>
              <a:gd name="connsiteY5" fmla="*/ 57208 h 81083"/>
              <a:gd name="connsiteX6" fmla="*/ 34925 w 34925"/>
              <a:gd name="connsiteY6" fmla="*/ 58 h 8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25" h="81083">
                <a:moveTo>
                  <a:pt x="34925" y="58"/>
                </a:moveTo>
                <a:cubicBezTo>
                  <a:pt x="34925" y="2175"/>
                  <a:pt x="15875" y="69908"/>
                  <a:pt x="15875" y="69908"/>
                </a:cubicBezTo>
                <a:cubicBezTo>
                  <a:pt x="13229" y="83137"/>
                  <a:pt x="20108" y="82079"/>
                  <a:pt x="19050" y="79433"/>
                </a:cubicBezTo>
                <a:cubicBezTo>
                  <a:pt x="17992" y="76787"/>
                  <a:pt x="9525" y="54033"/>
                  <a:pt x="9525" y="54033"/>
                </a:cubicBezTo>
                <a:cubicBezTo>
                  <a:pt x="6350" y="48741"/>
                  <a:pt x="0" y="47683"/>
                  <a:pt x="0" y="47683"/>
                </a:cubicBezTo>
                <a:cubicBezTo>
                  <a:pt x="1058" y="48212"/>
                  <a:pt x="10583" y="60912"/>
                  <a:pt x="15875" y="57208"/>
                </a:cubicBezTo>
                <a:cubicBezTo>
                  <a:pt x="21167" y="53504"/>
                  <a:pt x="34925" y="-2059"/>
                  <a:pt x="34925" y="5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DB564531-F316-5A9F-C559-A70828E4C462}"/>
              </a:ext>
            </a:extLst>
          </p:cNvPr>
          <p:cNvSpPr/>
          <p:nvPr/>
        </p:nvSpPr>
        <p:spPr>
          <a:xfrm>
            <a:off x="5521192" y="2768293"/>
            <a:ext cx="112752" cy="68079"/>
          </a:xfrm>
          <a:custGeom>
            <a:avLst/>
            <a:gdLst>
              <a:gd name="connsiteX0" fmla="*/ 133 w 112752"/>
              <a:gd name="connsiteY0" fmla="*/ 307 h 68079"/>
              <a:gd name="connsiteX1" fmla="*/ 108083 w 112752"/>
              <a:gd name="connsiteY1" fmla="*/ 66982 h 68079"/>
              <a:gd name="connsiteX2" fmla="*/ 85858 w 112752"/>
              <a:gd name="connsiteY2" fmla="*/ 41582 h 68079"/>
              <a:gd name="connsiteX3" fmla="*/ 133 w 112752"/>
              <a:gd name="connsiteY3" fmla="*/ 307 h 6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52" h="68079">
                <a:moveTo>
                  <a:pt x="133" y="307"/>
                </a:moveTo>
                <a:cubicBezTo>
                  <a:pt x="3837" y="4540"/>
                  <a:pt x="93796" y="60103"/>
                  <a:pt x="108083" y="66982"/>
                </a:cubicBezTo>
                <a:cubicBezTo>
                  <a:pt x="122371" y="73861"/>
                  <a:pt x="100675" y="46345"/>
                  <a:pt x="85858" y="41582"/>
                </a:cubicBezTo>
                <a:cubicBezTo>
                  <a:pt x="71041" y="36819"/>
                  <a:pt x="-3571" y="-3926"/>
                  <a:pt x="133" y="30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C559A7BA-EB58-A433-056F-A3E2AF84221D}"/>
              </a:ext>
            </a:extLst>
          </p:cNvPr>
          <p:cNvSpPr/>
          <p:nvPr/>
        </p:nvSpPr>
        <p:spPr>
          <a:xfrm>
            <a:off x="4862336" y="2695563"/>
            <a:ext cx="179594" cy="92487"/>
          </a:xfrm>
          <a:custGeom>
            <a:avLst/>
            <a:gdLst>
              <a:gd name="connsiteX0" fmla="*/ 1764 w 179594"/>
              <a:gd name="connsiteY0" fmla="*/ 41287 h 92487"/>
              <a:gd name="connsiteX1" fmla="*/ 43039 w 179594"/>
              <a:gd name="connsiteY1" fmla="*/ 76212 h 92487"/>
              <a:gd name="connsiteX2" fmla="*/ 119239 w 179594"/>
              <a:gd name="connsiteY2" fmla="*/ 92087 h 92487"/>
              <a:gd name="connsiteX3" fmla="*/ 109714 w 179594"/>
              <a:gd name="connsiteY3" fmla="*/ 79387 h 92487"/>
              <a:gd name="connsiteX4" fmla="*/ 179564 w 179594"/>
              <a:gd name="connsiteY4" fmla="*/ 12 h 92487"/>
              <a:gd name="connsiteX5" fmla="*/ 100189 w 179594"/>
              <a:gd name="connsiteY5" fmla="*/ 85737 h 92487"/>
              <a:gd name="connsiteX6" fmla="*/ 1764 w 179594"/>
              <a:gd name="connsiteY6" fmla="*/ 41287 h 9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594" h="92487">
                <a:moveTo>
                  <a:pt x="1764" y="41287"/>
                </a:moveTo>
                <a:cubicBezTo>
                  <a:pt x="-7761" y="39699"/>
                  <a:pt x="23460" y="67745"/>
                  <a:pt x="43039" y="76212"/>
                </a:cubicBezTo>
                <a:cubicBezTo>
                  <a:pt x="62618" y="84679"/>
                  <a:pt x="108127" y="91558"/>
                  <a:pt x="119239" y="92087"/>
                </a:cubicBezTo>
                <a:cubicBezTo>
                  <a:pt x="130351" y="92616"/>
                  <a:pt x="99660" y="94733"/>
                  <a:pt x="109714" y="79387"/>
                </a:cubicBezTo>
                <a:cubicBezTo>
                  <a:pt x="119768" y="64041"/>
                  <a:pt x="181152" y="-1046"/>
                  <a:pt x="179564" y="12"/>
                </a:cubicBezTo>
                <a:cubicBezTo>
                  <a:pt x="177976" y="1070"/>
                  <a:pt x="128235" y="71979"/>
                  <a:pt x="100189" y="85737"/>
                </a:cubicBezTo>
                <a:cubicBezTo>
                  <a:pt x="72143" y="99495"/>
                  <a:pt x="11289" y="42875"/>
                  <a:pt x="1764" y="4128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848913AB-8AF6-171B-9981-9B2B41AF239C}"/>
              </a:ext>
            </a:extLst>
          </p:cNvPr>
          <p:cNvSpPr/>
          <p:nvPr/>
        </p:nvSpPr>
        <p:spPr>
          <a:xfrm>
            <a:off x="4657147" y="1952492"/>
            <a:ext cx="194964" cy="200282"/>
          </a:xfrm>
          <a:custGeom>
            <a:avLst/>
            <a:gdLst>
              <a:gd name="connsiteX0" fmla="*/ 578 w 194964"/>
              <a:gd name="connsiteY0" fmla="*/ 133 h 200282"/>
              <a:gd name="connsiteX1" fmla="*/ 108528 w 194964"/>
              <a:gd name="connsiteY1" fmla="*/ 155708 h 200282"/>
              <a:gd name="connsiteX2" fmla="*/ 99003 w 194964"/>
              <a:gd name="connsiteY2" fmla="*/ 133483 h 200282"/>
              <a:gd name="connsiteX3" fmla="*/ 194253 w 194964"/>
              <a:gd name="connsiteY3" fmla="*/ 200158 h 200282"/>
              <a:gd name="connsiteX4" fmla="*/ 137103 w 194964"/>
              <a:gd name="connsiteY4" fmla="*/ 149358 h 200282"/>
              <a:gd name="connsiteX5" fmla="*/ 38678 w 194964"/>
              <a:gd name="connsiteY5" fmla="*/ 120783 h 200282"/>
              <a:gd name="connsiteX6" fmla="*/ 32328 w 194964"/>
              <a:gd name="connsiteY6" fmla="*/ 69983 h 200282"/>
              <a:gd name="connsiteX7" fmla="*/ 64078 w 194964"/>
              <a:gd name="connsiteY7" fmla="*/ 127133 h 200282"/>
              <a:gd name="connsiteX8" fmla="*/ 578 w 194964"/>
              <a:gd name="connsiteY8" fmla="*/ 133 h 20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964" h="200282">
                <a:moveTo>
                  <a:pt x="578" y="133"/>
                </a:moveTo>
                <a:cubicBezTo>
                  <a:pt x="7986" y="4896"/>
                  <a:pt x="92124" y="133483"/>
                  <a:pt x="108528" y="155708"/>
                </a:cubicBezTo>
                <a:cubicBezTo>
                  <a:pt x="124932" y="177933"/>
                  <a:pt x="84716" y="126075"/>
                  <a:pt x="99003" y="133483"/>
                </a:cubicBezTo>
                <a:cubicBezTo>
                  <a:pt x="113290" y="140891"/>
                  <a:pt x="187903" y="197512"/>
                  <a:pt x="194253" y="200158"/>
                </a:cubicBezTo>
                <a:cubicBezTo>
                  <a:pt x="200603" y="202804"/>
                  <a:pt x="163032" y="162587"/>
                  <a:pt x="137103" y="149358"/>
                </a:cubicBezTo>
                <a:cubicBezTo>
                  <a:pt x="111174" y="136129"/>
                  <a:pt x="56141" y="134012"/>
                  <a:pt x="38678" y="120783"/>
                </a:cubicBezTo>
                <a:cubicBezTo>
                  <a:pt x="21216" y="107554"/>
                  <a:pt x="28095" y="68925"/>
                  <a:pt x="32328" y="69983"/>
                </a:cubicBezTo>
                <a:cubicBezTo>
                  <a:pt x="36561" y="71041"/>
                  <a:pt x="68841" y="135071"/>
                  <a:pt x="64078" y="127133"/>
                </a:cubicBezTo>
                <a:cubicBezTo>
                  <a:pt x="59316" y="119196"/>
                  <a:pt x="-6830" y="-4630"/>
                  <a:pt x="578" y="13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7F082586-D747-FE3F-A852-A0DA5F185600}"/>
              </a:ext>
            </a:extLst>
          </p:cNvPr>
          <p:cNvSpPr/>
          <p:nvPr/>
        </p:nvSpPr>
        <p:spPr>
          <a:xfrm>
            <a:off x="6156325" y="2123913"/>
            <a:ext cx="89338" cy="152615"/>
          </a:xfrm>
          <a:custGeom>
            <a:avLst/>
            <a:gdLst>
              <a:gd name="connsiteX0" fmla="*/ 12700 w 89338"/>
              <a:gd name="connsiteY0" fmla="*/ 6512 h 152615"/>
              <a:gd name="connsiteX1" fmla="*/ 28575 w 89338"/>
              <a:gd name="connsiteY1" fmla="*/ 95412 h 152615"/>
              <a:gd name="connsiteX2" fmla="*/ 0 w 89338"/>
              <a:gd name="connsiteY2" fmla="*/ 152562 h 152615"/>
              <a:gd name="connsiteX3" fmla="*/ 28575 w 89338"/>
              <a:gd name="connsiteY3" fmla="*/ 85887 h 152615"/>
              <a:gd name="connsiteX4" fmla="*/ 88900 w 89338"/>
              <a:gd name="connsiteY4" fmla="*/ 162 h 152615"/>
              <a:gd name="connsiteX5" fmla="*/ 53975 w 89338"/>
              <a:gd name="connsiteY5" fmla="*/ 63662 h 152615"/>
              <a:gd name="connsiteX6" fmla="*/ 12700 w 89338"/>
              <a:gd name="connsiteY6" fmla="*/ 6512 h 15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338" h="152615">
                <a:moveTo>
                  <a:pt x="12700" y="6512"/>
                </a:moveTo>
                <a:cubicBezTo>
                  <a:pt x="8467" y="11804"/>
                  <a:pt x="30692" y="71070"/>
                  <a:pt x="28575" y="95412"/>
                </a:cubicBezTo>
                <a:cubicBezTo>
                  <a:pt x="26458" y="119754"/>
                  <a:pt x="0" y="154149"/>
                  <a:pt x="0" y="152562"/>
                </a:cubicBezTo>
                <a:cubicBezTo>
                  <a:pt x="0" y="150975"/>
                  <a:pt x="13758" y="111287"/>
                  <a:pt x="28575" y="85887"/>
                </a:cubicBezTo>
                <a:cubicBezTo>
                  <a:pt x="43392" y="60487"/>
                  <a:pt x="84667" y="3866"/>
                  <a:pt x="88900" y="162"/>
                </a:cubicBezTo>
                <a:cubicBezTo>
                  <a:pt x="93133" y="-3542"/>
                  <a:pt x="65617" y="57312"/>
                  <a:pt x="53975" y="63662"/>
                </a:cubicBezTo>
                <a:cubicBezTo>
                  <a:pt x="42333" y="70012"/>
                  <a:pt x="16933" y="1220"/>
                  <a:pt x="12700" y="651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68FAE134-AD2D-A851-48F0-B2D062F2D4AF}"/>
              </a:ext>
            </a:extLst>
          </p:cNvPr>
          <p:cNvSpPr/>
          <p:nvPr/>
        </p:nvSpPr>
        <p:spPr>
          <a:xfrm>
            <a:off x="5547609" y="1766118"/>
            <a:ext cx="485331" cy="50814"/>
          </a:xfrm>
          <a:custGeom>
            <a:avLst/>
            <a:gdLst>
              <a:gd name="connsiteX0" fmla="*/ 11816 w 485331"/>
              <a:gd name="connsiteY0" fmla="*/ 2357 h 50814"/>
              <a:gd name="connsiteX1" fmla="*/ 472191 w 485331"/>
              <a:gd name="connsiteY1" fmla="*/ 49982 h 50814"/>
              <a:gd name="connsiteX2" fmla="*/ 342016 w 485331"/>
              <a:gd name="connsiteY2" fmla="*/ 30932 h 50814"/>
              <a:gd name="connsiteX3" fmla="*/ 154691 w 485331"/>
              <a:gd name="connsiteY3" fmla="*/ 8707 h 50814"/>
              <a:gd name="connsiteX4" fmla="*/ 11816 w 485331"/>
              <a:gd name="connsiteY4" fmla="*/ 2357 h 5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31" h="50814">
                <a:moveTo>
                  <a:pt x="11816" y="2357"/>
                </a:moveTo>
                <a:cubicBezTo>
                  <a:pt x="64732" y="9236"/>
                  <a:pt x="417158" y="45219"/>
                  <a:pt x="472191" y="49982"/>
                </a:cubicBezTo>
                <a:cubicBezTo>
                  <a:pt x="527224" y="54745"/>
                  <a:pt x="394932" y="37811"/>
                  <a:pt x="342016" y="30932"/>
                </a:cubicBezTo>
                <a:cubicBezTo>
                  <a:pt x="289100" y="24053"/>
                  <a:pt x="211841" y="11882"/>
                  <a:pt x="154691" y="8707"/>
                </a:cubicBezTo>
                <a:cubicBezTo>
                  <a:pt x="97541" y="5532"/>
                  <a:pt x="-41100" y="-4522"/>
                  <a:pt x="11816" y="235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7C71317C-1A3C-A0B1-8390-A0E86CD0DE0C}"/>
              </a:ext>
            </a:extLst>
          </p:cNvPr>
          <p:cNvSpPr/>
          <p:nvPr/>
        </p:nvSpPr>
        <p:spPr>
          <a:xfrm>
            <a:off x="6416593" y="1598265"/>
            <a:ext cx="176117" cy="97731"/>
          </a:xfrm>
          <a:custGeom>
            <a:avLst/>
            <a:gdLst>
              <a:gd name="connsiteX0" fmla="*/ 82 w 176117"/>
              <a:gd name="connsiteY0" fmla="*/ 94010 h 97731"/>
              <a:gd name="connsiteX1" fmla="*/ 158832 w 176117"/>
              <a:gd name="connsiteY1" fmla="*/ 43210 h 97731"/>
              <a:gd name="connsiteX2" fmla="*/ 171532 w 176117"/>
              <a:gd name="connsiteY2" fmla="*/ 97185 h 97731"/>
              <a:gd name="connsiteX3" fmla="*/ 155657 w 176117"/>
              <a:gd name="connsiteY3" fmla="*/ 1935 h 97731"/>
              <a:gd name="connsiteX4" fmla="*/ 136607 w 176117"/>
              <a:gd name="connsiteY4" fmla="*/ 36860 h 97731"/>
              <a:gd name="connsiteX5" fmla="*/ 82 w 176117"/>
              <a:gd name="connsiteY5" fmla="*/ 94010 h 9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117" h="97731">
                <a:moveTo>
                  <a:pt x="82" y="94010"/>
                </a:moveTo>
                <a:cubicBezTo>
                  <a:pt x="3786" y="95068"/>
                  <a:pt x="130257" y="42681"/>
                  <a:pt x="158832" y="43210"/>
                </a:cubicBezTo>
                <a:cubicBezTo>
                  <a:pt x="187407" y="43739"/>
                  <a:pt x="172061" y="104064"/>
                  <a:pt x="171532" y="97185"/>
                </a:cubicBezTo>
                <a:cubicBezTo>
                  <a:pt x="171003" y="90306"/>
                  <a:pt x="161478" y="11989"/>
                  <a:pt x="155657" y="1935"/>
                </a:cubicBezTo>
                <a:cubicBezTo>
                  <a:pt x="149836" y="-8119"/>
                  <a:pt x="155128" y="23631"/>
                  <a:pt x="136607" y="36860"/>
                </a:cubicBezTo>
                <a:cubicBezTo>
                  <a:pt x="118086" y="50089"/>
                  <a:pt x="-3622" y="92952"/>
                  <a:pt x="82" y="9401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760267BD-3D2A-CD43-136D-17C074ECA38D}"/>
              </a:ext>
            </a:extLst>
          </p:cNvPr>
          <p:cNvSpPr/>
          <p:nvPr/>
        </p:nvSpPr>
        <p:spPr>
          <a:xfrm>
            <a:off x="6574557" y="1583541"/>
            <a:ext cx="74019" cy="308024"/>
          </a:xfrm>
          <a:custGeom>
            <a:avLst/>
            <a:gdLst>
              <a:gd name="connsiteX0" fmla="*/ 58018 w 74019"/>
              <a:gd name="connsiteY0" fmla="*/ 784 h 308024"/>
              <a:gd name="connsiteX1" fmla="*/ 42143 w 74019"/>
              <a:gd name="connsiteY1" fmla="*/ 51584 h 308024"/>
              <a:gd name="connsiteX2" fmla="*/ 45318 w 74019"/>
              <a:gd name="connsiteY2" fmla="*/ 175409 h 308024"/>
              <a:gd name="connsiteX3" fmla="*/ 73893 w 74019"/>
              <a:gd name="connsiteY3" fmla="*/ 305584 h 308024"/>
              <a:gd name="connsiteX4" fmla="*/ 54843 w 74019"/>
              <a:gd name="connsiteY4" fmla="*/ 251609 h 308024"/>
              <a:gd name="connsiteX5" fmla="*/ 32618 w 74019"/>
              <a:gd name="connsiteY5" fmla="*/ 143659 h 308024"/>
              <a:gd name="connsiteX6" fmla="*/ 868 w 74019"/>
              <a:gd name="connsiteY6" fmla="*/ 64284 h 308024"/>
              <a:gd name="connsiteX7" fmla="*/ 13568 w 74019"/>
              <a:gd name="connsiteY7" fmla="*/ 86509 h 308024"/>
              <a:gd name="connsiteX8" fmla="*/ 58018 w 74019"/>
              <a:gd name="connsiteY8" fmla="*/ 784 h 30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019" h="308024">
                <a:moveTo>
                  <a:pt x="58018" y="784"/>
                </a:moveTo>
                <a:cubicBezTo>
                  <a:pt x="62780" y="-5037"/>
                  <a:pt x="44260" y="22480"/>
                  <a:pt x="42143" y="51584"/>
                </a:cubicBezTo>
                <a:cubicBezTo>
                  <a:pt x="40026" y="80688"/>
                  <a:pt x="40026" y="133076"/>
                  <a:pt x="45318" y="175409"/>
                </a:cubicBezTo>
                <a:cubicBezTo>
                  <a:pt x="50610" y="217742"/>
                  <a:pt x="72306" y="292884"/>
                  <a:pt x="73893" y="305584"/>
                </a:cubicBezTo>
                <a:cubicBezTo>
                  <a:pt x="75480" y="318284"/>
                  <a:pt x="61722" y="278596"/>
                  <a:pt x="54843" y="251609"/>
                </a:cubicBezTo>
                <a:cubicBezTo>
                  <a:pt x="47964" y="224622"/>
                  <a:pt x="41614" y="174880"/>
                  <a:pt x="32618" y="143659"/>
                </a:cubicBezTo>
                <a:cubicBezTo>
                  <a:pt x="23622" y="112438"/>
                  <a:pt x="4043" y="73809"/>
                  <a:pt x="868" y="64284"/>
                </a:cubicBezTo>
                <a:cubicBezTo>
                  <a:pt x="-2307" y="54759"/>
                  <a:pt x="3514" y="96034"/>
                  <a:pt x="13568" y="86509"/>
                </a:cubicBezTo>
                <a:cubicBezTo>
                  <a:pt x="23622" y="76984"/>
                  <a:pt x="53256" y="6605"/>
                  <a:pt x="58018" y="78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13EEDE09-3A13-503F-EB8C-5CA5CAF174CF}"/>
              </a:ext>
            </a:extLst>
          </p:cNvPr>
          <p:cNvSpPr/>
          <p:nvPr/>
        </p:nvSpPr>
        <p:spPr>
          <a:xfrm>
            <a:off x="6473397" y="1638264"/>
            <a:ext cx="130838" cy="79435"/>
          </a:xfrm>
          <a:custGeom>
            <a:avLst/>
            <a:gdLst>
              <a:gd name="connsiteX0" fmla="*/ 3603 w 130838"/>
              <a:gd name="connsiteY0" fmla="*/ 79411 h 79435"/>
              <a:gd name="connsiteX1" fmla="*/ 73453 w 130838"/>
              <a:gd name="connsiteY1" fmla="*/ 38136 h 79435"/>
              <a:gd name="connsiteX2" fmla="*/ 127428 w 130838"/>
              <a:gd name="connsiteY2" fmla="*/ 25436 h 79435"/>
              <a:gd name="connsiteX3" fmla="*/ 111553 w 130838"/>
              <a:gd name="connsiteY3" fmla="*/ 25436 h 79435"/>
              <a:gd name="connsiteX4" fmla="*/ 428 w 130838"/>
              <a:gd name="connsiteY4" fmla="*/ 36 h 79435"/>
              <a:gd name="connsiteX5" fmla="*/ 70278 w 130838"/>
              <a:gd name="connsiteY5" fmla="*/ 31786 h 79435"/>
              <a:gd name="connsiteX6" fmla="*/ 3603 w 130838"/>
              <a:gd name="connsiteY6" fmla="*/ 79411 h 7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38" h="79435">
                <a:moveTo>
                  <a:pt x="3603" y="79411"/>
                </a:moveTo>
                <a:cubicBezTo>
                  <a:pt x="4132" y="80469"/>
                  <a:pt x="52816" y="47132"/>
                  <a:pt x="73453" y="38136"/>
                </a:cubicBezTo>
                <a:cubicBezTo>
                  <a:pt x="94091" y="29140"/>
                  <a:pt x="127428" y="25436"/>
                  <a:pt x="127428" y="25436"/>
                </a:cubicBezTo>
                <a:cubicBezTo>
                  <a:pt x="133778" y="23319"/>
                  <a:pt x="132720" y="29669"/>
                  <a:pt x="111553" y="25436"/>
                </a:cubicBezTo>
                <a:cubicBezTo>
                  <a:pt x="90386" y="21203"/>
                  <a:pt x="7307" y="-1022"/>
                  <a:pt x="428" y="36"/>
                </a:cubicBezTo>
                <a:cubicBezTo>
                  <a:pt x="-6451" y="1094"/>
                  <a:pt x="71865" y="15382"/>
                  <a:pt x="70278" y="31786"/>
                </a:cubicBezTo>
                <a:cubicBezTo>
                  <a:pt x="68691" y="48190"/>
                  <a:pt x="3074" y="78353"/>
                  <a:pt x="3603" y="7941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A1E7622D-E8D3-D13B-BC8D-0160E33E3C8B}"/>
              </a:ext>
            </a:extLst>
          </p:cNvPr>
          <p:cNvSpPr/>
          <p:nvPr/>
        </p:nvSpPr>
        <p:spPr>
          <a:xfrm>
            <a:off x="6588091" y="1696700"/>
            <a:ext cx="47659" cy="240432"/>
          </a:xfrm>
          <a:custGeom>
            <a:avLst/>
            <a:gdLst>
              <a:gd name="connsiteX0" fmla="*/ 47659 w 47659"/>
              <a:gd name="connsiteY0" fmla="*/ 1925 h 240432"/>
              <a:gd name="connsiteX1" fmla="*/ 34959 w 47659"/>
              <a:gd name="connsiteY1" fmla="*/ 192425 h 240432"/>
              <a:gd name="connsiteX2" fmla="*/ 34 w 47659"/>
              <a:gd name="connsiteY2" fmla="*/ 240050 h 240432"/>
              <a:gd name="connsiteX3" fmla="*/ 28609 w 47659"/>
              <a:gd name="connsiteY3" fmla="*/ 176550 h 240432"/>
              <a:gd name="connsiteX4" fmla="*/ 34959 w 47659"/>
              <a:gd name="connsiteY4" fmla="*/ 100350 h 240432"/>
              <a:gd name="connsiteX5" fmla="*/ 47659 w 47659"/>
              <a:gd name="connsiteY5" fmla="*/ 1925 h 24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59" h="240432">
                <a:moveTo>
                  <a:pt x="47659" y="1925"/>
                </a:moveTo>
                <a:cubicBezTo>
                  <a:pt x="47659" y="17271"/>
                  <a:pt x="42896" y="152738"/>
                  <a:pt x="34959" y="192425"/>
                </a:cubicBezTo>
                <a:cubicBezTo>
                  <a:pt x="27022" y="232112"/>
                  <a:pt x="1092" y="242696"/>
                  <a:pt x="34" y="240050"/>
                </a:cubicBezTo>
                <a:cubicBezTo>
                  <a:pt x="-1024" y="237404"/>
                  <a:pt x="22788" y="199833"/>
                  <a:pt x="28609" y="176550"/>
                </a:cubicBezTo>
                <a:cubicBezTo>
                  <a:pt x="34430" y="153267"/>
                  <a:pt x="31784" y="133687"/>
                  <a:pt x="34959" y="100350"/>
                </a:cubicBezTo>
                <a:cubicBezTo>
                  <a:pt x="38134" y="67013"/>
                  <a:pt x="47659" y="-13421"/>
                  <a:pt x="47659" y="192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0F30DCF8-BAB4-8924-7CE9-3DF2F1EC893F}"/>
              </a:ext>
            </a:extLst>
          </p:cNvPr>
          <p:cNvSpPr/>
          <p:nvPr/>
        </p:nvSpPr>
        <p:spPr>
          <a:xfrm>
            <a:off x="6574993" y="1843644"/>
            <a:ext cx="14528" cy="300438"/>
          </a:xfrm>
          <a:custGeom>
            <a:avLst/>
            <a:gdLst>
              <a:gd name="connsiteX0" fmla="*/ 13132 w 14528"/>
              <a:gd name="connsiteY0" fmla="*/ 1031 h 300438"/>
              <a:gd name="connsiteX1" fmla="*/ 13132 w 14528"/>
              <a:gd name="connsiteY1" fmla="*/ 299481 h 300438"/>
              <a:gd name="connsiteX2" fmla="*/ 432 w 14528"/>
              <a:gd name="connsiteY2" fmla="*/ 99456 h 300438"/>
              <a:gd name="connsiteX3" fmla="*/ 3607 w 14528"/>
              <a:gd name="connsiteY3" fmla="*/ 197881 h 300438"/>
              <a:gd name="connsiteX4" fmla="*/ 13132 w 14528"/>
              <a:gd name="connsiteY4" fmla="*/ 1031 h 30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28" h="300438">
                <a:moveTo>
                  <a:pt x="13132" y="1031"/>
                </a:moveTo>
                <a:cubicBezTo>
                  <a:pt x="14720" y="17964"/>
                  <a:pt x="15249" y="283077"/>
                  <a:pt x="13132" y="299481"/>
                </a:cubicBezTo>
                <a:cubicBezTo>
                  <a:pt x="11015" y="315885"/>
                  <a:pt x="2019" y="116389"/>
                  <a:pt x="432" y="99456"/>
                </a:cubicBezTo>
                <a:cubicBezTo>
                  <a:pt x="-1156" y="82523"/>
                  <a:pt x="2019" y="214814"/>
                  <a:pt x="3607" y="197881"/>
                </a:cubicBezTo>
                <a:cubicBezTo>
                  <a:pt x="5194" y="180948"/>
                  <a:pt x="11544" y="-15902"/>
                  <a:pt x="13132" y="103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1C4543DB-75DF-E900-8D46-D22B4B950D94}"/>
              </a:ext>
            </a:extLst>
          </p:cNvPr>
          <p:cNvSpPr/>
          <p:nvPr/>
        </p:nvSpPr>
        <p:spPr>
          <a:xfrm>
            <a:off x="6549960" y="1831548"/>
            <a:ext cx="35002" cy="364045"/>
          </a:xfrm>
          <a:custGeom>
            <a:avLst/>
            <a:gdLst>
              <a:gd name="connsiteX0" fmla="*/ 34990 w 35002"/>
              <a:gd name="connsiteY0" fmla="*/ 427 h 364045"/>
              <a:gd name="connsiteX1" fmla="*/ 12765 w 35002"/>
              <a:gd name="connsiteY1" fmla="*/ 352852 h 364045"/>
              <a:gd name="connsiteX2" fmla="*/ 65 w 35002"/>
              <a:gd name="connsiteY2" fmla="*/ 276652 h 364045"/>
              <a:gd name="connsiteX3" fmla="*/ 9590 w 35002"/>
              <a:gd name="connsiteY3" fmla="*/ 279827 h 364045"/>
              <a:gd name="connsiteX4" fmla="*/ 34990 w 35002"/>
              <a:gd name="connsiteY4" fmla="*/ 427 h 36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2" h="364045">
                <a:moveTo>
                  <a:pt x="34990" y="427"/>
                </a:moveTo>
                <a:cubicBezTo>
                  <a:pt x="35519" y="12598"/>
                  <a:pt x="18586" y="306815"/>
                  <a:pt x="12765" y="352852"/>
                </a:cubicBezTo>
                <a:cubicBezTo>
                  <a:pt x="6944" y="398889"/>
                  <a:pt x="594" y="288823"/>
                  <a:pt x="65" y="276652"/>
                </a:cubicBezTo>
                <a:cubicBezTo>
                  <a:pt x="-464" y="264481"/>
                  <a:pt x="2182" y="320044"/>
                  <a:pt x="9590" y="279827"/>
                </a:cubicBezTo>
                <a:cubicBezTo>
                  <a:pt x="16998" y="239610"/>
                  <a:pt x="34461" y="-11744"/>
                  <a:pt x="34990" y="42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6F99B5C8-5C5E-947E-01E9-74CF5C401D2F}"/>
              </a:ext>
            </a:extLst>
          </p:cNvPr>
          <p:cNvSpPr/>
          <p:nvPr/>
        </p:nvSpPr>
        <p:spPr>
          <a:xfrm>
            <a:off x="6295839" y="2082268"/>
            <a:ext cx="270416" cy="378363"/>
          </a:xfrm>
          <a:custGeom>
            <a:avLst/>
            <a:gdLst>
              <a:gd name="connsiteX0" fmla="*/ 270061 w 270416"/>
              <a:gd name="connsiteY0" fmla="*/ 532 h 378363"/>
              <a:gd name="connsiteX1" fmla="*/ 219261 w 270416"/>
              <a:gd name="connsiteY1" fmla="*/ 124357 h 378363"/>
              <a:gd name="connsiteX2" fmla="*/ 203386 w 270416"/>
              <a:gd name="connsiteY2" fmla="*/ 225957 h 378363"/>
              <a:gd name="connsiteX3" fmla="*/ 197036 w 270416"/>
              <a:gd name="connsiteY3" fmla="*/ 187857 h 378363"/>
              <a:gd name="connsiteX4" fmla="*/ 187511 w 270416"/>
              <a:gd name="connsiteY4" fmla="*/ 257707 h 378363"/>
              <a:gd name="connsiteX5" fmla="*/ 177986 w 270416"/>
              <a:gd name="connsiteY5" fmla="*/ 295807 h 378363"/>
              <a:gd name="connsiteX6" fmla="*/ 133536 w 270416"/>
              <a:gd name="connsiteY6" fmla="*/ 330732 h 378363"/>
              <a:gd name="connsiteX7" fmla="*/ 186 w 270416"/>
              <a:gd name="connsiteY7" fmla="*/ 378357 h 378363"/>
              <a:gd name="connsiteX8" fmla="*/ 165286 w 270416"/>
              <a:gd name="connsiteY8" fmla="*/ 327557 h 378363"/>
              <a:gd name="connsiteX9" fmla="*/ 190686 w 270416"/>
              <a:gd name="connsiteY9" fmla="*/ 248182 h 378363"/>
              <a:gd name="connsiteX10" fmla="*/ 190686 w 270416"/>
              <a:gd name="connsiteY10" fmla="*/ 175157 h 378363"/>
              <a:gd name="connsiteX11" fmla="*/ 270061 w 270416"/>
              <a:gd name="connsiteY11" fmla="*/ 532 h 37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416" h="378363">
                <a:moveTo>
                  <a:pt x="270061" y="532"/>
                </a:moveTo>
                <a:cubicBezTo>
                  <a:pt x="274824" y="-7935"/>
                  <a:pt x="230373" y="86786"/>
                  <a:pt x="219261" y="124357"/>
                </a:cubicBezTo>
                <a:cubicBezTo>
                  <a:pt x="208148" y="161928"/>
                  <a:pt x="207090" y="215374"/>
                  <a:pt x="203386" y="225957"/>
                </a:cubicBezTo>
                <a:cubicBezTo>
                  <a:pt x="199682" y="236540"/>
                  <a:pt x="199682" y="182565"/>
                  <a:pt x="197036" y="187857"/>
                </a:cubicBezTo>
                <a:cubicBezTo>
                  <a:pt x="194390" y="193149"/>
                  <a:pt x="190686" y="239715"/>
                  <a:pt x="187511" y="257707"/>
                </a:cubicBezTo>
                <a:cubicBezTo>
                  <a:pt x="184336" y="275699"/>
                  <a:pt x="186982" y="283636"/>
                  <a:pt x="177986" y="295807"/>
                </a:cubicBezTo>
                <a:cubicBezTo>
                  <a:pt x="168990" y="307978"/>
                  <a:pt x="163169" y="316974"/>
                  <a:pt x="133536" y="330732"/>
                </a:cubicBezTo>
                <a:cubicBezTo>
                  <a:pt x="103903" y="344490"/>
                  <a:pt x="-5106" y="378886"/>
                  <a:pt x="186" y="378357"/>
                </a:cubicBezTo>
                <a:cubicBezTo>
                  <a:pt x="5478" y="377828"/>
                  <a:pt x="133536" y="349253"/>
                  <a:pt x="165286" y="327557"/>
                </a:cubicBezTo>
                <a:cubicBezTo>
                  <a:pt x="197036" y="305861"/>
                  <a:pt x="186453" y="273582"/>
                  <a:pt x="190686" y="248182"/>
                </a:cubicBezTo>
                <a:cubicBezTo>
                  <a:pt x="194919" y="222782"/>
                  <a:pt x="172694" y="211140"/>
                  <a:pt x="190686" y="175157"/>
                </a:cubicBezTo>
                <a:cubicBezTo>
                  <a:pt x="208678" y="139174"/>
                  <a:pt x="265298" y="8999"/>
                  <a:pt x="270061" y="5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0EBE99B3-D8B3-50B5-F618-E3BF9339CEDB}"/>
              </a:ext>
            </a:extLst>
          </p:cNvPr>
          <p:cNvSpPr/>
          <p:nvPr/>
        </p:nvSpPr>
        <p:spPr>
          <a:xfrm>
            <a:off x="6472640" y="1728312"/>
            <a:ext cx="67998" cy="199700"/>
          </a:xfrm>
          <a:custGeom>
            <a:avLst/>
            <a:gdLst>
              <a:gd name="connsiteX0" fmla="*/ 10710 w 67998"/>
              <a:gd name="connsiteY0" fmla="*/ 2063 h 199700"/>
              <a:gd name="connsiteX1" fmla="*/ 58335 w 67998"/>
              <a:gd name="connsiteY1" fmla="*/ 87788 h 199700"/>
              <a:gd name="connsiteX2" fmla="*/ 1185 w 67998"/>
              <a:gd name="connsiteY2" fmla="*/ 198913 h 199700"/>
              <a:gd name="connsiteX3" fmla="*/ 23410 w 67998"/>
              <a:gd name="connsiteY3" fmla="*/ 132238 h 199700"/>
              <a:gd name="connsiteX4" fmla="*/ 67860 w 67998"/>
              <a:gd name="connsiteY4" fmla="*/ 33813 h 199700"/>
              <a:gd name="connsiteX5" fmla="*/ 10710 w 67998"/>
              <a:gd name="connsiteY5" fmla="*/ 2063 h 19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98" h="199700">
                <a:moveTo>
                  <a:pt x="10710" y="2063"/>
                </a:moveTo>
                <a:cubicBezTo>
                  <a:pt x="9123" y="11059"/>
                  <a:pt x="59923" y="54980"/>
                  <a:pt x="58335" y="87788"/>
                </a:cubicBezTo>
                <a:cubicBezTo>
                  <a:pt x="56748" y="120596"/>
                  <a:pt x="7006" y="191505"/>
                  <a:pt x="1185" y="198913"/>
                </a:cubicBezTo>
                <a:cubicBezTo>
                  <a:pt x="-4636" y="206321"/>
                  <a:pt x="12298" y="159755"/>
                  <a:pt x="23410" y="132238"/>
                </a:cubicBezTo>
                <a:cubicBezTo>
                  <a:pt x="34522" y="104721"/>
                  <a:pt x="70506" y="52334"/>
                  <a:pt x="67860" y="33813"/>
                </a:cubicBezTo>
                <a:cubicBezTo>
                  <a:pt x="65214" y="15292"/>
                  <a:pt x="12297" y="-6933"/>
                  <a:pt x="10710" y="206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F070084F-2E19-E64A-F118-0B537B1159ED}"/>
              </a:ext>
            </a:extLst>
          </p:cNvPr>
          <p:cNvSpPr/>
          <p:nvPr/>
        </p:nvSpPr>
        <p:spPr>
          <a:xfrm>
            <a:off x="6480135" y="1701286"/>
            <a:ext cx="133390" cy="198119"/>
          </a:xfrm>
          <a:custGeom>
            <a:avLst/>
            <a:gdLst>
              <a:gd name="connsiteX0" fmla="*/ 40 w 133390"/>
              <a:gd name="connsiteY0" fmla="*/ 41789 h 198119"/>
              <a:gd name="connsiteX1" fmla="*/ 98465 w 133390"/>
              <a:gd name="connsiteY1" fmla="*/ 514 h 198119"/>
              <a:gd name="connsiteX2" fmla="*/ 114340 w 133390"/>
              <a:gd name="connsiteY2" fmla="*/ 76714 h 198119"/>
              <a:gd name="connsiteX3" fmla="*/ 117515 w 133390"/>
              <a:gd name="connsiteY3" fmla="*/ 35439 h 198119"/>
              <a:gd name="connsiteX4" fmla="*/ 133390 w 133390"/>
              <a:gd name="connsiteY4" fmla="*/ 197364 h 198119"/>
              <a:gd name="connsiteX5" fmla="*/ 117515 w 133390"/>
              <a:gd name="connsiteY5" fmla="*/ 92589 h 198119"/>
              <a:gd name="connsiteX6" fmla="*/ 111165 w 133390"/>
              <a:gd name="connsiteY6" fmla="*/ 10039 h 198119"/>
              <a:gd name="connsiteX7" fmla="*/ 40 w 133390"/>
              <a:gd name="connsiteY7" fmla="*/ 41789 h 19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390" h="198119">
                <a:moveTo>
                  <a:pt x="40" y="41789"/>
                </a:moveTo>
                <a:cubicBezTo>
                  <a:pt x="-2077" y="40201"/>
                  <a:pt x="79415" y="-5307"/>
                  <a:pt x="98465" y="514"/>
                </a:cubicBezTo>
                <a:cubicBezTo>
                  <a:pt x="117515" y="6335"/>
                  <a:pt x="111165" y="70893"/>
                  <a:pt x="114340" y="76714"/>
                </a:cubicBezTo>
                <a:cubicBezTo>
                  <a:pt x="117515" y="82535"/>
                  <a:pt x="114340" y="15331"/>
                  <a:pt x="117515" y="35439"/>
                </a:cubicBezTo>
                <a:cubicBezTo>
                  <a:pt x="120690" y="55547"/>
                  <a:pt x="133390" y="187839"/>
                  <a:pt x="133390" y="197364"/>
                </a:cubicBezTo>
                <a:cubicBezTo>
                  <a:pt x="133390" y="206889"/>
                  <a:pt x="121219" y="123810"/>
                  <a:pt x="117515" y="92589"/>
                </a:cubicBezTo>
                <a:cubicBezTo>
                  <a:pt x="113811" y="61368"/>
                  <a:pt x="123336" y="21681"/>
                  <a:pt x="111165" y="10039"/>
                </a:cubicBezTo>
                <a:cubicBezTo>
                  <a:pt x="98994" y="-1603"/>
                  <a:pt x="2157" y="43377"/>
                  <a:pt x="40" y="4178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18D81CAE-EC47-D82B-E9E1-3ACA1634E0D4}"/>
              </a:ext>
            </a:extLst>
          </p:cNvPr>
          <p:cNvSpPr/>
          <p:nvPr/>
        </p:nvSpPr>
        <p:spPr>
          <a:xfrm>
            <a:off x="6539928" y="1676267"/>
            <a:ext cx="38679" cy="411536"/>
          </a:xfrm>
          <a:custGeom>
            <a:avLst/>
            <a:gdLst>
              <a:gd name="connsiteX0" fmla="*/ 16447 w 38679"/>
              <a:gd name="connsiteY0" fmla="*/ 133 h 411536"/>
              <a:gd name="connsiteX1" fmla="*/ 572 w 38679"/>
              <a:gd name="connsiteY1" fmla="*/ 409708 h 411536"/>
              <a:gd name="connsiteX2" fmla="*/ 6922 w 38679"/>
              <a:gd name="connsiteY2" fmla="*/ 158883 h 411536"/>
              <a:gd name="connsiteX3" fmla="*/ 38672 w 38679"/>
              <a:gd name="connsiteY3" fmla="*/ 362083 h 411536"/>
              <a:gd name="connsiteX4" fmla="*/ 16447 w 38679"/>
              <a:gd name="connsiteY4" fmla="*/ 133 h 41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9" h="411536">
                <a:moveTo>
                  <a:pt x="16447" y="133"/>
                </a:moveTo>
                <a:cubicBezTo>
                  <a:pt x="10097" y="8070"/>
                  <a:pt x="2159" y="383250"/>
                  <a:pt x="572" y="409708"/>
                </a:cubicBezTo>
                <a:cubicBezTo>
                  <a:pt x="-1016" y="436166"/>
                  <a:pt x="572" y="166820"/>
                  <a:pt x="6922" y="158883"/>
                </a:cubicBezTo>
                <a:cubicBezTo>
                  <a:pt x="13272" y="150946"/>
                  <a:pt x="39201" y="382720"/>
                  <a:pt x="38672" y="362083"/>
                </a:cubicBezTo>
                <a:cubicBezTo>
                  <a:pt x="38143" y="341446"/>
                  <a:pt x="22797" y="-7804"/>
                  <a:pt x="16447" y="13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31633E8C-76CA-4385-091D-CF8F66DFCB93}"/>
              </a:ext>
            </a:extLst>
          </p:cNvPr>
          <p:cNvSpPr/>
          <p:nvPr/>
        </p:nvSpPr>
        <p:spPr>
          <a:xfrm>
            <a:off x="6515100" y="1628775"/>
            <a:ext cx="89971" cy="256062"/>
          </a:xfrm>
          <a:custGeom>
            <a:avLst/>
            <a:gdLst>
              <a:gd name="connsiteX0" fmla="*/ 0 w 89971"/>
              <a:gd name="connsiteY0" fmla="*/ 0 h 256062"/>
              <a:gd name="connsiteX1" fmla="*/ 85725 w 89971"/>
              <a:gd name="connsiteY1" fmla="*/ 187325 h 256062"/>
              <a:gd name="connsiteX2" fmla="*/ 76200 w 89971"/>
              <a:gd name="connsiteY2" fmla="*/ 254000 h 256062"/>
              <a:gd name="connsiteX3" fmla="*/ 69850 w 89971"/>
              <a:gd name="connsiteY3" fmla="*/ 120650 h 256062"/>
              <a:gd name="connsiteX4" fmla="*/ 25400 w 89971"/>
              <a:gd name="connsiteY4" fmla="*/ 53975 h 256062"/>
              <a:gd name="connsiteX5" fmla="*/ 0 w 89971"/>
              <a:gd name="connsiteY5" fmla="*/ 0 h 25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71" h="256062">
                <a:moveTo>
                  <a:pt x="0" y="0"/>
                </a:moveTo>
                <a:cubicBezTo>
                  <a:pt x="36512" y="72496"/>
                  <a:pt x="73025" y="144992"/>
                  <a:pt x="85725" y="187325"/>
                </a:cubicBezTo>
                <a:cubicBezTo>
                  <a:pt x="98425" y="229658"/>
                  <a:pt x="78846" y="265113"/>
                  <a:pt x="76200" y="254000"/>
                </a:cubicBezTo>
                <a:cubicBezTo>
                  <a:pt x="73554" y="242887"/>
                  <a:pt x="78317" y="153987"/>
                  <a:pt x="69850" y="120650"/>
                </a:cubicBezTo>
                <a:cubicBezTo>
                  <a:pt x="61383" y="87313"/>
                  <a:pt x="25400" y="53975"/>
                  <a:pt x="25400" y="53975"/>
                </a:cubicBez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1A4ED678-43C4-3234-A865-20436E0FFBBB}"/>
              </a:ext>
            </a:extLst>
          </p:cNvPr>
          <p:cNvSpPr/>
          <p:nvPr/>
        </p:nvSpPr>
        <p:spPr>
          <a:xfrm>
            <a:off x="6249817" y="2101849"/>
            <a:ext cx="275778" cy="411076"/>
          </a:xfrm>
          <a:custGeom>
            <a:avLst/>
            <a:gdLst>
              <a:gd name="connsiteX0" fmla="*/ 274808 w 275778"/>
              <a:gd name="connsiteY0" fmla="*/ 1 h 411076"/>
              <a:gd name="connsiteX1" fmla="*/ 211308 w 275778"/>
              <a:gd name="connsiteY1" fmla="*/ 209551 h 411076"/>
              <a:gd name="connsiteX2" fmla="*/ 176383 w 275778"/>
              <a:gd name="connsiteY2" fmla="*/ 269876 h 411076"/>
              <a:gd name="connsiteX3" fmla="*/ 198608 w 275778"/>
              <a:gd name="connsiteY3" fmla="*/ 228601 h 411076"/>
              <a:gd name="connsiteX4" fmla="*/ 1758 w 275778"/>
              <a:gd name="connsiteY4" fmla="*/ 409576 h 411076"/>
              <a:gd name="connsiteX5" fmla="*/ 109708 w 275778"/>
              <a:gd name="connsiteY5" fmla="*/ 311151 h 411076"/>
              <a:gd name="connsiteX6" fmla="*/ 243058 w 275778"/>
              <a:gd name="connsiteY6" fmla="*/ 244476 h 411076"/>
              <a:gd name="connsiteX7" fmla="*/ 201783 w 275778"/>
              <a:gd name="connsiteY7" fmla="*/ 266701 h 411076"/>
              <a:gd name="connsiteX8" fmla="*/ 233533 w 275778"/>
              <a:gd name="connsiteY8" fmla="*/ 95251 h 411076"/>
              <a:gd name="connsiteX9" fmla="*/ 157333 w 275778"/>
              <a:gd name="connsiteY9" fmla="*/ 212726 h 411076"/>
              <a:gd name="connsiteX10" fmla="*/ 274808 w 275778"/>
              <a:gd name="connsiteY10" fmla="*/ 1 h 41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5778" h="411076">
                <a:moveTo>
                  <a:pt x="274808" y="1"/>
                </a:moveTo>
                <a:cubicBezTo>
                  <a:pt x="283804" y="-528"/>
                  <a:pt x="227712" y="164572"/>
                  <a:pt x="211308" y="209551"/>
                </a:cubicBezTo>
                <a:cubicBezTo>
                  <a:pt x="194904" y="254530"/>
                  <a:pt x="178500" y="266701"/>
                  <a:pt x="176383" y="269876"/>
                </a:cubicBezTo>
                <a:cubicBezTo>
                  <a:pt x="174266" y="273051"/>
                  <a:pt x="227712" y="205318"/>
                  <a:pt x="198608" y="228601"/>
                </a:cubicBezTo>
                <a:cubicBezTo>
                  <a:pt x="169504" y="251884"/>
                  <a:pt x="16575" y="395818"/>
                  <a:pt x="1758" y="409576"/>
                </a:cubicBezTo>
                <a:cubicBezTo>
                  <a:pt x="-13059" y="423334"/>
                  <a:pt x="69491" y="338668"/>
                  <a:pt x="109708" y="311151"/>
                </a:cubicBezTo>
                <a:cubicBezTo>
                  <a:pt x="149925" y="283634"/>
                  <a:pt x="227712" y="251884"/>
                  <a:pt x="243058" y="244476"/>
                </a:cubicBezTo>
                <a:cubicBezTo>
                  <a:pt x="258404" y="237068"/>
                  <a:pt x="203370" y="291572"/>
                  <a:pt x="201783" y="266701"/>
                </a:cubicBezTo>
                <a:cubicBezTo>
                  <a:pt x="200195" y="241830"/>
                  <a:pt x="240941" y="104247"/>
                  <a:pt x="233533" y="95251"/>
                </a:cubicBezTo>
                <a:cubicBezTo>
                  <a:pt x="226125" y="86255"/>
                  <a:pt x="151512" y="222780"/>
                  <a:pt x="157333" y="212726"/>
                </a:cubicBezTo>
                <a:cubicBezTo>
                  <a:pt x="163154" y="202672"/>
                  <a:pt x="265812" y="530"/>
                  <a:pt x="274808" y="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3F07BD7C-7892-80BE-E360-6C25DF41BC19}"/>
              </a:ext>
            </a:extLst>
          </p:cNvPr>
          <p:cNvSpPr/>
          <p:nvPr/>
        </p:nvSpPr>
        <p:spPr>
          <a:xfrm>
            <a:off x="6416143" y="1768471"/>
            <a:ext cx="156780" cy="390558"/>
          </a:xfrm>
          <a:custGeom>
            <a:avLst/>
            <a:gdLst>
              <a:gd name="connsiteX0" fmla="*/ 121182 w 156780"/>
              <a:gd name="connsiteY0" fmla="*/ 4 h 390558"/>
              <a:gd name="connsiteX1" fmla="*/ 108482 w 156780"/>
              <a:gd name="connsiteY1" fmla="*/ 244479 h 390558"/>
              <a:gd name="connsiteX2" fmla="*/ 83082 w 156780"/>
              <a:gd name="connsiteY2" fmla="*/ 304804 h 390558"/>
              <a:gd name="connsiteX3" fmla="*/ 532 w 156780"/>
              <a:gd name="connsiteY3" fmla="*/ 390529 h 390558"/>
              <a:gd name="connsiteX4" fmla="*/ 127532 w 156780"/>
              <a:gd name="connsiteY4" fmla="*/ 295279 h 390558"/>
              <a:gd name="connsiteX5" fmla="*/ 152932 w 156780"/>
              <a:gd name="connsiteY5" fmla="*/ 298454 h 390558"/>
              <a:gd name="connsiteX6" fmla="*/ 67207 w 156780"/>
              <a:gd name="connsiteY6" fmla="*/ 314329 h 390558"/>
              <a:gd name="connsiteX7" fmla="*/ 108482 w 156780"/>
              <a:gd name="connsiteY7" fmla="*/ 250829 h 390558"/>
              <a:gd name="connsiteX8" fmla="*/ 121182 w 156780"/>
              <a:gd name="connsiteY8" fmla="*/ 4 h 39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780" h="390558">
                <a:moveTo>
                  <a:pt x="121182" y="4"/>
                </a:moveTo>
                <a:cubicBezTo>
                  <a:pt x="121182" y="-1054"/>
                  <a:pt x="114832" y="193679"/>
                  <a:pt x="108482" y="244479"/>
                </a:cubicBezTo>
                <a:cubicBezTo>
                  <a:pt x="102132" y="295279"/>
                  <a:pt x="101074" y="280462"/>
                  <a:pt x="83082" y="304804"/>
                </a:cubicBezTo>
                <a:cubicBezTo>
                  <a:pt x="65090" y="329146"/>
                  <a:pt x="-6876" y="392116"/>
                  <a:pt x="532" y="390529"/>
                </a:cubicBezTo>
                <a:cubicBezTo>
                  <a:pt x="7940" y="388942"/>
                  <a:pt x="102132" y="310625"/>
                  <a:pt x="127532" y="295279"/>
                </a:cubicBezTo>
                <a:cubicBezTo>
                  <a:pt x="152932" y="279933"/>
                  <a:pt x="162986" y="295279"/>
                  <a:pt x="152932" y="298454"/>
                </a:cubicBezTo>
                <a:cubicBezTo>
                  <a:pt x="142878" y="301629"/>
                  <a:pt x="74615" y="322267"/>
                  <a:pt x="67207" y="314329"/>
                </a:cubicBezTo>
                <a:cubicBezTo>
                  <a:pt x="59799" y="306392"/>
                  <a:pt x="101074" y="299512"/>
                  <a:pt x="108482" y="250829"/>
                </a:cubicBezTo>
                <a:cubicBezTo>
                  <a:pt x="115890" y="202146"/>
                  <a:pt x="121182" y="1062"/>
                  <a:pt x="121182" y="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1441B29A-9F9E-0F2B-FF47-70AD63F7D1BC}"/>
              </a:ext>
            </a:extLst>
          </p:cNvPr>
          <p:cNvSpPr/>
          <p:nvPr/>
        </p:nvSpPr>
        <p:spPr>
          <a:xfrm>
            <a:off x="6375395" y="1862704"/>
            <a:ext cx="139713" cy="518546"/>
          </a:xfrm>
          <a:custGeom>
            <a:avLst/>
            <a:gdLst>
              <a:gd name="connsiteX0" fmla="*/ 139705 w 139713"/>
              <a:gd name="connsiteY0" fmla="*/ 13721 h 518546"/>
              <a:gd name="connsiteX1" fmla="*/ 12705 w 139713"/>
              <a:gd name="connsiteY1" fmla="*/ 213746 h 518546"/>
              <a:gd name="connsiteX2" fmla="*/ 76205 w 139713"/>
              <a:gd name="connsiteY2" fmla="*/ 86746 h 518546"/>
              <a:gd name="connsiteX3" fmla="*/ 44455 w 139713"/>
              <a:gd name="connsiteY3" fmla="*/ 296296 h 518546"/>
              <a:gd name="connsiteX4" fmla="*/ 5 w 139713"/>
              <a:gd name="connsiteY4" fmla="*/ 518546 h 518546"/>
              <a:gd name="connsiteX5" fmla="*/ 41280 w 139713"/>
              <a:gd name="connsiteY5" fmla="*/ 296296 h 518546"/>
              <a:gd name="connsiteX6" fmla="*/ 41280 w 139713"/>
              <a:gd name="connsiteY6" fmla="*/ 1021 h 518546"/>
              <a:gd name="connsiteX7" fmla="*/ 19055 w 139713"/>
              <a:gd name="connsiteY7" fmla="*/ 191521 h 518546"/>
              <a:gd name="connsiteX8" fmla="*/ 139705 w 139713"/>
              <a:gd name="connsiteY8" fmla="*/ 13721 h 51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13" h="518546">
                <a:moveTo>
                  <a:pt x="139705" y="13721"/>
                </a:moveTo>
                <a:cubicBezTo>
                  <a:pt x="138647" y="17425"/>
                  <a:pt x="23288" y="201575"/>
                  <a:pt x="12705" y="213746"/>
                </a:cubicBezTo>
                <a:cubicBezTo>
                  <a:pt x="2122" y="225917"/>
                  <a:pt x="70913" y="72988"/>
                  <a:pt x="76205" y="86746"/>
                </a:cubicBezTo>
                <a:cubicBezTo>
                  <a:pt x="81497" y="100504"/>
                  <a:pt x="57155" y="224329"/>
                  <a:pt x="44455" y="296296"/>
                </a:cubicBezTo>
                <a:cubicBezTo>
                  <a:pt x="31755" y="368263"/>
                  <a:pt x="534" y="518546"/>
                  <a:pt x="5" y="518546"/>
                </a:cubicBezTo>
                <a:cubicBezTo>
                  <a:pt x="-524" y="518546"/>
                  <a:pt x="34401" y="382550"/>
                  <a:pt x="41280" y="296296"/>
                </a:cubicBezTo>
                <a:cubicBezTo>
                  <a:pt x="48159" y="210042"/>
                  <a:pt x="44984" y="18483"/>
                  <a:pt x="41280" y="1021"/>
                </a:cubicBezTo>
                <a:cubicBezTo>
                  <a:pt x="37576" y="-16441"/>
                  <a:pt x="-1582" y="195754"/>
                  <a:pt x="19055" y="191521"/>
                </a:cubicBezTo>
                <a:cubicBezTo>
                  <a:pt x="39692" y="187288"/>
                  <a:pt x="140763" y="10017"/>
                  <a:pt x="139705" y="1372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683272C7-94DA-F722-AF1F-C6188AFBE98B}"/>
              </a:ext>
            </a:extLst>
          </p:cNvPr>
          <p:cNvSpPr/>
          <p:nvPr/>
        </p:nvSpPr>
        <p:spPr>
          <a:xfrm>
            <a:off x="6445195" y="1854200"/>
            <a:ext cx="114583" cy="269877"/>
          </a:xfrm>
          <a:custGeom>
            <a:avLst/>
            <a:gdLst>
              <a:gd name="connsiteX0" fmla="*/ 55 w 114583"/>
              <a:gd name="connsiteY0" fmla="*/ 25400 h 269877"/>
              <a:gd name="connsiteX1" fmla="*/ 41330 w 114583"/>
              <a:gd name="connsiteY1" fmla="*/ 149225 h 269877"/>
              <a:gd name="connsiteX2" fmla="*/ 3230 w 114583"/>
              <a:gd name="connsiteY2" fmla="*/ 269875 h 269877"/>
              <a:gd name="connsiteX3" fmla="*/ 57205 w 114583"/>
              <a:gd name="connsiteY3" fmla="*/ 152400 h 269877"/>
              <a:gd name="connsiteX4" fmla="*/ 114355 w 114583"/>
              <a:gd name="connsiteY4" fmla="*/ 0 h 269877"/>
              <a:gd name="connsiteX5" fmla="*/ 34980 w 114583"/>
              <a:gd name="connsiteY5" fmla="*/ 152400 h 269877"/>
              <a:gd name="connsiteX6" fmla="*/ 55 w 114583"/>
              <a:gd name="connsiteY6" fmla="*/ 25400 h 2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583" h="269877">
                <a:moveTo>
                  <a:pt x="55" y="25400"/>
                </a:moveTo>
                <a:cubicBezTo>
                  <a:pt x="1113" y="24871"/>
                  <a:pt x="40801" y="108479"/>
                  <a:pt x="41330" y="149225"/>
                </a:cubicBezTo>
                <a:cubicBezTo>
                  <a:pt x="41859" y="189971"/>
                  <a:pt x="584" y="269346"/>
                  <a:pt x="3230" y="269875"/>
                </a:cubicBezTo>
                <a:cubicBezTo>
                  <a:pt x="5876" y="270404"/>
                  <a:pt x="38684" y="197379"/>
                  <a:pt x="57205" y="152400"/>
                </a:cubicBezTo>
                <a:cubicBezTo>
                  <a:pt x="75726" y="107421"/>
                  <a:pt x="118059" y="0"/>
                  <a:pt x="114355" y="0"/>
                </a:cubicBezTo>
                <a:cubicBezTo>
                  <a:pt x="110651" y="0"/>
                  <a:pt x="56676" y="142875"/>
                  <a:pt x="34980" y="152400"/>
                </a:cubicBezTo>
                <a:cubicBezTo>
                  <a:pt x="13284" y="161925"/>
                  <a:pt x="-1003" y="25929"/>
                  <a:pt x="55" y="2540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C405D22C-4A4A-8DCC-86AF-8055F4498AF0}"/>
              </a:ext>
            </a:extLst>
          </p:cNvPr>
          <p:cNvSpPr/>
          <p:nvPr/>
        </p:nvSpPr>
        <p:spPr>
          <a:xfrm>
            <a:off x="6345448" y="1742539"/>
            <a:ext cx="96017" cy="674396"/>
          </a:xfrm>
          <a:custGeom>
            <a:avLst/>
            <a:gdLst>
              <a:gd name="connsiteX0" fmla="*/ 58527 w 96017"/>
              <a:gd name="connsiteY0" fmla="*/ 536 h 674396"/>
              <a:gd name="connsiteX1" fmla="*/ 26777 w 96017"/>
              <a:gd name="connsiteY1" fmla="*/ 241836 h 674396"/>
              <a:gd name="connsiteX2" fmla="*/ 52177 w 96017"/>
              <a:gd name="connsiteY2" fmla="*/ 406936 h 674396"/>
              <a:gd name="connsiteX3" fmla="*/ 80752 w 96017"/>
              <a:gd name="connsiteY3" fmla="*/ 365661 h 674396"/>
              <a:gd name="connsiteX4" fmla="*/ 17252 w 96017"/>
              <a:gd name="connsiteY4" fmla="*/ 473611 h 674396"/>
              <a:gd name="connsiteX5" fmla="*/ 23602 w 96017"/>
              <a:gd name="connsiteY5" fmla="*/ 584736 h 674396"/>
              <a:gd name="connsiteX6" fmla="*/ 45827 w 96017"/>
              <a:gd name="connsiteY6" fmla="*/ 508536 h 674396"/>
              <a:gd name="connsiteX7" fmla="*/ 10902 w 96017"/>
              <a:gd name="connsiteY7" fmla="*/ 673636 h 674396"/>
              <a:gd name="connsiteX8" fmla="*/ 26777 w 96017"/>
              <a:gd name="connsiteY8" fmla="*/ 429161 h 674396"/>
              <a:gd name="connsiteX9" fmla="*/ 93452 w 96017"/>
              <a:gd name="connsiteY9" fmla="*/ 286286 h 674396"/>
              <a:gd name="connsiteX10" fmla="*/ 74402 w 96017"/>
              <a:gd name="connsiteY10" fmla="*/ 346611 h 674396"/>
              <a:gd name="connsiteX11" fmla="*/ 1377 w 96017"/>
              <a:gd name="connsiteY11" fmla="*/ 149761 h 674396"/>
              <a:gd name="connsiteX12" fmla="*/ 29952 w 96017"/>
              <a:gd name="connsiteY12" fmla="*/ 175161 h 674396"/>
              <a:gd name="connsiteX13" fmla="*/ 58527 w 96017"/>
              <a:gd name="connsiteY13" fmla="*/ 536 h 67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017" h="674396">
                <a:moveTo>
                  <a:pt x="58527" y="536"/>
                </a:moveTo>
                <a:cubicBezTo>
                  <a:pt x="57998" y="11648"/>
                  <a:pt x="27835" y="174103"/>
                  <a:pt x="26777" y="241836"/>
                </a:cubicBezTo>
                <a:cubicBezTo>
                  <a:pt x="25719" y="309569"/>
                  <a:pt x="43181" y="386299"/>
                  <a:pt x="52177" y="406936"/>
                </a:cubicBezTo>
                <a:cubicBezTo>
                  <a:pt x="61173" y="427574"/>
                  <a:pt x="86573" y="354549"/>
                  <a:pt x="80752" y="365661"/>
                </a:cubicBezTo>
                <a:cubicBezTo>
                  <a:pt x="74931" y="376773"/>
                  <a:pt x="26777" y="437099"/>
                  <a:pt x="17252" y="473611"/>
                </a:cubicBezTo>
                <a:cubicBezTo>
                  <a:pt x="7727" y="510123"/>
                  <a:pt x="18840" y="578915"/>
                  <a:pt x="23602" y="584736"/>
                </a:cubicBezTo>
                <a:cubicBezTo>
                  <a:pt x="28364" y="590557"/>
                  <a:pt x="47944" y="493719"/>
                  <a:pt x="45827" y="508536"/>
                </a:cubicBezTo>
                <a:cubicBezTo>
                  <a:pt x="43710" y="523353"/>
                  <a:pt x="14077" y="686865"/>
                  <a:pt x="10902" y="673636"/>
                </a:cubicBezTo>
                <a:cubicBezTo>
                  <a:pt x="7727" y="660407"/>
                  <a:pt x="13019" y="493719"/>
                  <a:pt x="26777" y="429161"/>
                </a:cubicBezTo>
                <a:cubicBezTo>
                  <a:pt x="40535" y="364603"/>
                  <a:pt x="85515" y="300044"/>
                  <a:pt x="93452" y="286286"/>
                </a:cubicBezTo>
                <a:cubicBezTo>
                  <a:pt x="101390" y="272528"/>
                  <a:pt x="89748" y="369365"/>
                  <a:pt x="74402" y="346611"/>
                </a:cubicBezTo>
                <a:cubicBezTo>
                  <a:pt x="59056" y="323857"/>
                  <a:pt x="8785" y="178336"/>
                  <a:pt x="1377" y="149761"/>
                </a:cubicBezTo>
                <a:cubicBezTo>
                  <a:pt x="-6031" y="121186"/>
                  <a:pt x="18310" y="195798"/>
                  <a:pt x="29952" y="175161"/>
                </a:cubicBezTo>
                <a:cubicBezTo>
                  <a:pt x="41594" y="154524"/>
                  <a:pt x="59056" y="-10576"/>
                  <a:pt x="58527" y="53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948355C4-47AC-ED12-230F-A8D935C754B5}"/>
              </a:ext>
            </a:extLst>
          </p:cNvPr>
          <p:cNvSpPr/>
          <p:nvPr/>
        </p:nvSpPr>
        <p:spPr>
          <a:xfrm>
            <a:off x="6270751" y="1716144"/>
            <a:ext cx="179943" cy="795753"/>
          </a:xfrm>
          <a:custGeom>
            <a:avLst/>
            <a:gdLst>
              <a:gd name="connsiteX0" fmla="*/ 177674 w 179943"/>
              <a:gd name="connsiteY0" fmla="*/ 4706 h 795753"/>
              <a:gd name="connsiteX1" fmla="*/ 136399 w 179943"/>
              <a:gd name="connsiteY1" fmla="*/ 99956 h 795753"/>
              <a:gd name="connsiteX2" fmla="*/ 37974 w 179943"/>
              <a:gd name="connsiteY2" fmla="*/ 433331 h 795753"/>
              <a:gd name="connsiteX3" fmla="*/ 98299 w 179943"/>
              <a:gd name="connsiteY3" fmla="*/ 366656 h 795753"/>
              <a:gd name="connsiteX4" fmla="*/ 95124 w 179943"/>
              <a:gd name="connsiteY4" fmla="*/ 468256 h 795753"/>
              <a:gd name="connsiteX5" fmla="*/ 98299 w 179943"/>
              <a:gd name="connsiteY5" fmla="*/ 655581 h 795753"/>
              <a:gd name="connsiteX6" fmla="*/ 101474 w 179943"/>
              <a:gd name="connsiteY6" fmla="*/ 553981 h 795753"/>
              <a:gd name="connsiteX7" fmla="*/ 3049 w 179943"/>
              <a:gd name="connsiteY7" fmla="*/ 795281 h 795753"/>
              <a:gd name="connsiteX8" fmla="*/ 28449 w 179943"/>
              <a:gd name="connsiteY8" fmla="*/ 611131 h 795753"/>
              <a:gd name="connsiteX9" fmla="*/ 63374 w 179943"/>
              <a:gd name="connsiteY9" fmla="*/ 455556 h 795753"/>
              <a:gd name="connsiteX10" fmla="*/ 50674 w 179943"/>
              <a:gd name="connsiteY10" fmla="*/ 658756 h 795753"/>
              <a:gd name="connsiteX11" fmla="*/ 88774 w 179943"/>
              <a:gd name="connsiteY11" fmla="*/ 322206 h 795753"/>
              <a:gd name="connsiteX12" fmla="*/ 117349 w 179943"/>
              <a:gd name="connsiteY12" fmla="*/ 185681 h 795753"/>
              <a:gd name="connsiteX13" fmla="*/ 72899 w 179943"/>
              <a:gd name="connsiteY13" fmla="*/ 217431 h 795753"/>
              <a:gd name="connsiteX14" fmla="*/ 177674 w 179943"/>
              <a:gd name="connsiteY14" fmla="*/ 4706 h 7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943" h="795753">
                <a:moveTo>
                  <a:pt x="177674" y="4706"/>
                </a:moveTo>
                <a:cubicBezTo>
                  <a:pt x="188257" y="-14873"/>
                  <a:pt x="159682" y="28518"/>
                  <a:pt x="136399" y="99956"/>
                </a:cubicBezTo>
                <a:cubicBezTo>
                  <a:pt x="113116" y="171394"/>
                  <a:pt x="44324" y="388881"/>
                  <a:pt x="37974" y="433331"/>
                </a:cubicBezTo>
                <a:cubicBezTo>
                  <a:pt x="31624" y="477781"/>
                  <a:pt x="88774" y="360835"/>
                  <a:pt x="98299" y="366656"/>
                </a:cubicBezTo>
                <a:cubicBezTo>
                  <a:pt x="107824" y="372477"/>
                  <a:pt x="95124" y="420102"/>
                  <a:pt x="95124" y="468256"/>
                </a:cubicBezTo>
                <a:cubicBezTo>
                  <a:pt x="95124" y="516410"/>
                  <a:pt x="97241" y="641294"/>
                  <a:pt x="98299" y="655581"/>
                </a:cubicBezTo>
                <a:cubicBezTo>
                  <a:pt x="99357" y="669868"/>
                  <a:pt x="117349" y="530698"/>
                  <a:pt x="101474" y="553981"/>
                </a:cubicBezTo>
                <a:cubicBezTo>
                  <a:pt x="85599" y="577264"/>
                  <a:pt x="15220" y="785756"/>
                  <a:pt x="3049" y="795281"/>
                </a:cubicBezTo>
                <a:cubicBezTo>
                  <a:pt x="-9122" y="804806"/>
                  <a:pt x="18395" y="667752"/>
                  <a:pt x="28449" y="611131"/>
                </a:cubicBezTo>
                <a:cubicBezTo>
                  <a:pt x="38503" y="554510"/>
                  <a:pt x="59670" y="447619"/>
                  <a:pt x="63374" y="455556"/>
                </a:cubicBezTo>
                <a:cubicBezTo>
                  <a:pt x="67078" y="463493"/>
                  <a:pt x="46441" y="680981"/>
                  <a:pt x="50674" y="658756"/>
                </a:cubicBezTo>
                <a:cubicBezTo>
                  <a:pt x="54907" y="636531"/>
                  <a:pt x="77661" y="401052"/>
                  <a:pt x="88774" y="322206"/>
                </a:cubicBezTo>
                <a:cubicBezTo>
                  <a:pt x="99887" y="243360"/>
                  <a:pt x="119995" y="203144"/>
                  <a:pt x="117349" y="185681"/>
                </a:cubicBezTo>
                <a:cubicBezTo>
                  <a:pt x="114703" y="168218"/>
                  <a:pt x="69195" y="246535"/>
                  <a:pt x="72899" y="217431"/>
                </a:cubicBezTo>
                <a:cubicBezTo>
                  <a:pt x="76603" y="188327"/>
                  <a:pt x="167091" y="24285"/>
                  <a:pt x="177674" y="470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55A31C74-29B6-3663-6A07-863054C488C5}"/>
              </a:ext>
            </a:extLst>
          </p:cNvPr>
          <p:cNvSpPr/>
          <p:nvPr/>
        </p:nvSpPr>
        <p:spPr>
          <a:xfrm>
            <a:off x="5594036" y="2710938"/>
            <a:ext cx="112000" cy="106891"/>
          </a:xfrm>
          <a:custGeom>
            <a:avLst/>
            <a:gdLst>
              <a:gd name="connsiteX0" fmla="*/ 314 w 112000"/>
              <a:gd name="connsiteY0" fmla="*/ 512 h 106891"/>
              <a:gd name="connsiteX1" fmla="*/ 111439 w 112000"/>
              <a:gd name="connsiteY1" fmla="*/ 105287 h 106891"/>
              <a:gd name="connsiteX2" fmla="*/ 44764 w 112000"/>
              <a:gd name="connsiteY2" fmla="*/ 64012 h 106891"/>
              <a:gd name="connsiteX3" fmla="*/ 76514 w 112000"/>
              <a:gd name="connsiteY3" fmla="*/ 64012 h 106891"/>
              <a:gd name="connsiteX4" fmla="*/ 314 w 112000"/>
              <a:gd name="connsiteY4" fmla="*/ 512 h 10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00" h="106891">
                <a:moveTo>
                  <a:pt x="314" y="512"/>
                </a:moveTo>
                <a:cubicBezTo>
                  <a:pt x="6135" y="7391"/>
                  <a:pt x="104031" y="94704"/>
                  <a:pt x="111439" y="105287"/>
                </a:cubicBezTo>
                <a:cubicBezTo>
                  <a:pt x="118847" y="115870"/>
                  <a:pt x="50585" y="70891"/>
                  <a:pt x="44764" y="64012"/>
                </a:cubicBezTo>
                <a:cubicBezTo>
                  <a:pt x="38943" y="57133"/>
                  <a:pt x="81806" y="69833"/>
                  <a:pt x="76514" y="64012"/>
                </a:cubicBezTo>
                <a:cubicBezTo>
                  <a:pt x="71222" y="58191"/>
                  <a:pt x="-5507" y="-6367"/>
                  <a:pt x="314" y="51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3360F523-BFC4-E0AC-1906-979BFED1A3F5}"/>
              </a:ext>
            </a:extLst>
          </p:cNvPr>
          <p:cNvSpPr/>
          <p:nvPr/>
        </p:nvSpPr>
        <p:spPr>
          <a:xfrm>
            <a:off x="5086284" y="2746370"/>
            <a:ext cx="175383" cy="101612"/>
          </a:xfrm>
          <a:custGeom>
            <a:avLst/>
            <a:gdLst>
              <a:gd name="connsiteX0" fmla="*/ 168341 w 175383"/>
              <a:gd name="connsiteY0" fmla="*/ 5 h 101612"/>
              <a:gd name="connsiteX1" fmla="*/ 158816 w 175383"/>
              <a:gd name="connsiteY1" fmla="*/ 57155 h 101612"/>
              <a:gd name="connsiteX2" fmla="*/ 66 w 175383"/>
              <a:gd name="connsiteY2" fmla="*/ 101605 h 101612"/>
              <a:gd name="connsiteX3" fmla="*/ 139766 w 175383"/>
              <a:gd name="connsiteY3" fmla="*/ 60330 h 101612"/>
              <a:gd name="connsiteX4" fmla="*/ 168341 w 175383"/>
              <a:gd name="connsiteY4" fmla="*/ 5 h 10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83" h="101612">
                <a:moveTo>
                  <a:pt x="168341" y="5"/>
                </a:moveTo>
                <a:cubicBezTo>
                  <a:pt x="171516" y="-524"/>
                  <a:pt x="186862" y="40222"/>
                  <a:pt x="158816" y="57155"/>
                </a:cubicBezTo>
                <a:cubicBezTo>
                  <a:pt x="130770" y="74088"/>
                  <a:pt x="3241" y="101076"/>
                  <a:pt x="66" y="101605"/>
                </a:cubicBezTo>
                <a:cubicBezTo>
                  <a:pt x="-3109" y="102134"/>
                  <a:pt x="108016" y="75676"/>
                  <a:pt x="139766" y="60330"/>
                </a:cubicBezTo>
                <a:cubicBezTo>
                  <a:pt x="171516" y="44984"/>
                  <a:pt x="165166" y="534"/>
                  <a:pt x="168341" y="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ADFA0C3D-23DD-1772-CBC3-3E05BC53A624}"/>
              </a:ext>
            </a:extLst>
          </p:cNvPr>
          <p:cNvSpPr/>
          <p:nvPr/>
        </p:nvSpPr>
        <p:spPr>
          <a:xfrm>
            <a:off x="4949281" y="2822556"/>
            <a:ext cx="35469" cy="92153"/>
          </a:xfrm>
          <a:custGeom>
            <a:avLst/>
            <a:gdLst>
              <a:gd name="connsiteX0" fmla="*/ 13244 w 35469"/>
              <a:gd name="connsiteY0" fmla="*/ 19 h 92153"/>
              <a:gd name="connsiteX1" fmla="*/ 544 w 35469"/>
              <a:gd name="connsiteY1" fmla="*/ 57169 h 92153"/>
              <a:gd name="connsiteX2" fmla="*/ 35469 w 35469"/>
              <a:gd name="connsiteY2" fmla="*/ 92094 h 92153"/>
              <a:gd name="connsiteX3" fmla="*/ 544 w 35469"/>
              <a:gd name="connsiteY3" fmla="*/ 63519 h 92153"/>
              <a:gd name="connsiteX4" fmla="*/ 13244 w 35469"/>
              <a:gd name="connsiteY4" fmla="*/ 19 h 9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69" h="92153">
                <a:moveTo>
                  <a:pt x="13244" y="19"/>
                </a:moveTo>
                <a:cubicBezTo>
                  <a:pt x="13244" y="-1039"/>
                  <a:pt x="-3160" y="41823"/>
                  <a:pt x="544" y="57169"/>
                </a:cubicBezTo>
                <a:cubicBezTo>
                  <a:pt x="4248" y="72515"/>
                  <a:pt x="35469" y="91036"/>
                  <a:pt x="35469" y="92094"/>
                </a:cubicBezTo>
                <a:cubicBezTo>
                  <a:pt x="35469" y="93152"/>
                  <a:pt x="544" y="79923"/>
                  <a:pt x="544" y="63519"/>
                </a:cubicBezTo>
                <a:cubicBezTo>
                  <a:pt x="544" y="47115"/>
                  <a:pt x="13244" y="1077"/>
                  <a:pt x="13244" y="1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0121EDCB-FBBB-398D-A712-4B80A93BC634}"/>
              </a:ext>
            </a:extLst>
          </p:cNvPr>
          <p:cNvSpPr/>
          <p:nvPr/>
        </p:nvSpPr>
        <p:spPr>
          <a:xfrm>
            <a:off x="5751962" y="2606391"/>
            <a:ext cx="115226" cy="129963"/>
          </a:xfrm>
          <a:custGeom>
            <a:avLst/>
            <a:gdLst>
              <a:gd name="connsiteX0" fmla="*/ 1138 w 115226"/>
              <a:gd name="connsiteY0" fmla="*/ 284 h 129963"/>
              <a:gd name="connsiteX1" fmla="*/ 112263 w 115226"/>
              <a:gd name="connsiteY1" fmla="*/ 127284 h 129963"/>
              <a:gd name="connsiteX2" fmla="*/ 77338 w 115226"/>
              <a:gd name="connsiteY2" fmla="*/ 86009 h 129963"/>
              <a:gd name="connsiteX3" fmla="*/ 13838 w 115226"/>
              <a:gd name="connsiteY3" fmla="*/ 76484 h 129963"/>
              <a:gd name="connsiteX4" fmla="*/ 51938 w 115226"/>
              <a:gd name="connsiteY4" fmla="*/ 92359 h 129963"/>
              <a:gd name="connsiteX5" fmla="*/ 1138 w 115226"/>
              <a:gd name="connsiteY5" fmla="*/ 284 h 12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26" h="129963">
                <a:moveTo>
                  <a:pt x="1138" y="284"/>
                </a:moveTo>
                <a:cubicBezTo>
                  <a:pt x="11192" y="6105"/>
                  <a:pt x="99563" y="112997"/>
                  <a:pt x="112263" y="127284"/>
                </a:cubicBezTo>
                <a:cubicBezTo>
                  <a:pt x="124963" y="141572"/>
                  <a:pt x="93742" y="94476"/>
                  <a:pt x="77338" y="86009"/>
                </a:cubicBezTo>
                <a:cubicBezTo>
                  <a:pt x="60934" y="77542"/>
                  <a:pt x="18071" y="75426"/>
                  <a:pt x="13838" y="76484"/>
                </a:cubicBezTo>
                <a:cubicBezTo>
                  <a:pt x="9605" y="77542"/>
                  <a:pt x="52996" y="105059"/>
                  <a:pt x="51938" y="92359"/>
                </a:cubicBezTo>
                <a:cubicBezTo>
                  <a:pt x="50880" y="79659"/>
                  <a:pt x="-8916" y="-5537"/>
                  <a:pt x="1138" y="28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D719F0EA-E261-657E-6423-8D21CD49B88D}"/>
              </a:ext>
            </a:extLst>
          </p:cNvPr>
          <p:cNvSpPr/>
          <p:nvPr/>
        </p:nvSpPr>
        <p:spPr>
          <a:xfrm>
            <a:off x="5817791" y="2863484"/>
            <a:ext cx="91386" cy="133992"/>
          </a:xfrm>
          <a:custGeom>
            <a:avLst/>
            <a:gdLst>
              <a:gd name="connsiteX0" fmla="*/ 90884 w 91386"/>
              <a:gd name="connsiteY0" fmla="*/ 13066 h 133992"/>
              <a:gd name="connsiteX1" fmla="*/ 43259 w 91386"/>
              <a:gd name="connsiteY1" fmla="*/ 82916 h 133992"/>
              <a:gd name="connsiteX2" fmla="*/ 49609 w 91386"/>
              <a:gd name="connsiteY2" fmla="*/ 133716 h 133992"/>
              <a:gd name="connsiteX3" fmla="*/ 11509 w 91386"/>
              <a:gd name="connsiteY3" fmla="*/ 60691 h 133992"/>
              <a:gd name="connsiteX4" fmla="*/ 1984 w 91386"/>
              <a:gd name="connsiteY4" fmla="*/ 366 h 133992"/>
              <a:gd name="connsiteX5" fmla="*/ 8334 w 91386"/>
              <a:gd name="connsiteY5" fmla="*/ 89266 h 133992"/>
              <a:gd name="connsiteX6" fmla="*/ 90884 w 91386"/>
              <a:gd name="connsiteY6" fmla="*/ 13066 h 13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86" h="133992">
                <a:moveTo>
                  <a:pt x="90884" y="13066"/>
                </a:moveTo>
                <a:cubicBezTo>
                  <a:pt x="96705" y="12008"/>
                  <a:pt x="50138" y="62808"/>
                  <a:pt x="43259" y="82916"/>
                </a:cubicBezTo>
                <a:cubicBezTo>
                  <a:pt x="36380" y="103024"/>
                  <a:pt x="54901" y="137420"/>
                  <a:pt x="49609" y="133716"/>
                </a:cubicBezTo>
                <a:cubicBezTo>
                  <a:pt x="44317" y="130012"/>
                  <a:pt x="19446" y="82916"/>
                  <a:pt x="11509" y="60691"/>
                </a:cubicBezTo>
                <a:cubicBezTo>
                  <a:pt x="3571" y="38466"/>
                  <a:pt x="2513" y="-4397"/>
                  <a:pt x="1984" y="366"/>
                </a:cubicBezTo>
                <a:cubicBezTo>
                  <a:pt x="1455" y="5128"/>
                  <a:pt x="-4895" y="84504"/>
                  <a:pt x="8334" y="89266"/>
                </a:cubicBezTo>
                <a:cubicBezTo>
                  <a:pt x="21563" y="94028"/>
                  <a:pt x="85063" y="14124"/>
                  <a:pt x="90884" y="1306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801A3EB3-9BF9-5505-63A9-87C43C887C0C}"/>
              </a:ext>
            </a:extLst>
          </p:cNvPr>
          <p:cNvSpPr/>
          <p:nvPr/>
        </p:nvSpPr>
        <p:spPr>
          <a:xfrm>
            <a:off x="5733868" y="2991578"/>
            <a:ext cx="80155" cy="138889"/>
          </a:xfrm>
          <a:custGeom>
            <a:avLst/>
            <a:gdLst>
              <a:gd name="connsiteX0" fmla="*/ 182 w 80155"/>
              <a:gd name="connsiteY0" fmla="*/ 37372 h 138889"/>
              <a:gd name="connsiteX1" fmla="*/ 28757 w 80155"/>
              <a:gd name="connsiteY1" fmla="*/ 107222 h 138889"/>
              <a:gd name="connsiteX2" fmla="*/ 25582 w 80155"/>
              <a:gd name="connsiteY2" fmla="*/ 135797 h 138889"/>
              <a:gd name="connsiteX3" fmla="*/ 63682 w 80155"/>
              <a:gd name="connsiteY3" fmla="*/ 37372 h 138889"/>
              <a:gd name="connsiteX4" fmla="*/ 79557 w 80155"/>
              <a:gd name="connsiteY4" fmla="*/ 2447 h 138889"/>
              <a:gd name="connsiteX5" fmla="*/ 44632 w 80155"/>
              <a:gd name="connsiteY5" fmla="*/ 97697 h 138889"/>
              <a:gd name="connsiteX6" fmla="*/ 182 w 80155"/>
              <a:gd name="connsiteY6" fmla="*/ 37372 h 13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155" h="138889">
                <a:moveTo>
                  <a:pt x="182" y="37372"/>
                </a:moveTo>
                <a:cubicBezTo>
                  <a:pt x="-2464" y="38960"/>
                  <a:pt x="24524" y="90818"/>
                  <a:pt x="28757" y="107222"/>
                </a:cubicBezTo>
                <a:cubicBezTo>
                  <a:pt x="32990" y="123626"/>
                  <a:pt x="19761" y="147439"/>
                  <a:pt x="25582" y="135797"/>
                </a:cubicBezTo>
                <a:cubicBezTo>
                  <a:pt x="31403" y="124155"/>
                  <a:pt x="54686" y="59597"/>
                  <a:pt x="63682" y="37372"/>
                </a:cubicBezTo>
                <a:cubicBezTo>
                  <a:pt x="72678" y="15147"/>
                  <a:pt x="82732" y="-7607"/>
                  <a:pt x="79557" y="2447"/>
                </a:cubicBezTo>
                <a:cubicBezTo>
                  <a:pt x="76382" y="12501"/>
                  <a:pt x="60507" y="86055"/>
                  <a:pt x="44632" y="97697"/>
                </a:cubicBezTo>
                <a:cubicBezTo>
                  <a:pt x="28757" y="109339"/>
                  <a:pt x="2828" y="35784"/>
                  <a:pt x="182" y="3737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1B7B83BF-3D4B-1B86-8275-9E747B62F62A}"/>
              </a:ext>
            </a:extLst>
          </p:cNvPr>
          <p:cNvSpPr/>
          <p:nvPr/>
        </p:nvSpPr>
        <p:spPr>
          <a:xfrm>
            <a:off x="4940228" y="3047998"/>
            <a:ext cx="220521" cy="167098"/>
          </a:xfrm>
          <a:custGeom>
            <a:avLst/>
            <a:gdLst>
              <a:gd name="connsiteX0" fmla="*/ 72 w 220521"/>
              <a:gd name="connsiteY0" fmla="*/ 2 h 167098"/>
              <a:gd name="connsiteX1" fmla="*/ 171522 w 220521"/>
              <a:gd name="connsiteY1" fmla="*/ 123827 h 167098"/>
              <a:gd name="connsiteX2" fmla="*/ 219147 w 220521"/>
              <a:gd name="connsiteY2" fmla="*/ 165102 h 167098"/>
              <a:gd name="connsiteX3" fmla="*/ 206447 w 220521"/>
              <a:gd name="connsiteY3" fmla="*/ 69852 h 167098"/>
              <a:gd name="connsiteX4" fmla="*/ 193747 w 220521"/>
              <a:gd name="connsiteY4" fmla="*/ 127002 h 167098"/>
              <a:gd name="connsiteX5" fmla="*/ 72 w 220521"/>
              <a:gd name="connsiteY5" fmla="*/ 2 h 16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521" h="167098">
                <a:moveTo>
                  <a:pt x="72" y="2"/>
                </a:moveTo>
                <a:cubicBezTo>
                  <a:pt x="-3632" y="-527"/>
                  <a:pt x="135010" y="96310"/>
                  <a:pt x="171522" y="123827"/>
                </a:cubicBezTo>
                <a:cubicBezTo>
                  <a:pt x="208034" y="151344"/>
                  <a:pt x="213326" y="174098"/>
                  <a:pt x="219147" y="165102"/>
                </a:cubicBezTo>
                <a:cubicBezTo>
                  <a:pt x="224968" y="156106"/>
                  <a:pt x="210680" y="76202"/>
                  <a:pt x="206447" y="69852"/>
                </a:cubicBezTo>
                <a:cubicBezTo>
                  <a:pt x="202214" y="63502"/>
                  <a:pt x="227614" y="137056"/>
                  <a:pt x="193747" y="127002"/>
                </a:cubicBezTo>
                <a:cubicBezTo>
                  <a:pt x="159880" y="116948"/>
                  <a:pt x="3776" y="531"/>
                  <a:pt x="72" y="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A6A215C8-19E7-D23F-3CB9-1F4223E44E76}"/>
              </a:ext>
            </a:extLst>
          </p:cNvPr>
          <p:cNvSpPr/>
          <p:nvPr/>
        </p:nvSpPr>
        <p:spPr>
          <a:xfrm>
            <a:off x="5867367" y="2255240"/>
            <a:ext cx="78430" cy="53045"/>
          </a:xfrm>
          <a:custGeom>
            <a:avLst/>
            <a:gdLst>
              <a:gd name="connsiteX0" fmla="*/ 33 w 78430"/>
              <a:gd name="connsiteY0" fmla="*/ 2185 h 53045"/>
              <a:gd name="connsiteX1" fmla="*/ 66708 w 78430"/>
              <a:gd name="connsiteY1" fmla="*/ 5360 h 53045"/>
              <a:gd name="connsiteX2" fmla="*/ 73058 w 78430"/>
              <a:gd name="connsiteY2" fmla="*/ 52985 h 53045"/>
              <a:gd name="connsiteX3" fmla="*/ 76233 w 78430"/>
              <a:gd name="connsiteY3" fmla="*/ 14885 h 53045"/>
              <a:gd name="connsiteX4" fmla="*/ 33 w 78430"/>
              <a:gd name="connsiteY4" fmla="*/ 2185 h 5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30" h="53045">
                <a:moveTo>
                  <a:pt x="33" y="2185"/>
                </a:moveTo>
                <a:cubicBezTo>
                  <a:pt x="-1554" y="598"/>
                  <a:pt x="54537" y="-3107"/>
                  <a:pt x="66708" y="5360"/>
                </a:cubicBezTo>
                <a:cubicBezTo>
                  <a:pt x="78879" y="13827"/>
                  <a:pt x="71471" y="51398"/>
                  <a:pt x="73058" y="52985"/>
                </a:cubicBezTo>
                <a:cubicBezTo>
                  <a:pt x="74645" y="54572"/>
                  <a:pt x="82054" y="24410"/>
                  <a:pt x="76233" y="14885"/>
                </a:cubicBezTo>
                <a:cubicBezTo>
                  <a:pt x="70412" y="5360"/>
                  <a:pt x="1620" y="3772"/>
                  <a:pt x="33" y="218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25368E34-E4E7-85B7-9330-1B8B435D194B}"/>
              </a:ext>
            </a:extLst>
          </p:cNvPr>
          <p:cNvSpPr/>
          <p:nvPr/>
        </p:nvSpPr>
        <p:spPr>
          <a:xfrm>
            <a:off x="4802989" y="2200253"/>
            <a:ext cx="189645" cy="108208"/>
          </a:xfrm>
          <a:custGeom>
            <a:avLst/>
            <a:gdLst>
              <a:gd name="connsiteX0" fmla="*/ 786 w 189645"/>
              <a:gd name="connsiteY0" fmla="*/ 107972 h 108208"/>
              <a:gd name="connsiteX1" fmla="*/ 64286 w 189645"/>
              <a:gd name="connsiteY1" fmla="*/ 73047 h 108208"/>
              <a:gd name="connsiteX2" fmla="*/ 184936 w 189645"/>
              <a:gd name="connsiteY2" fmla="*/ 57172 h 108208"/>
              <a:gd name="connsiteX3" fmla="*/ 150011 w 189645"/>
              <a:gd name="connsiteY3" fmla="*/ 60347 h 108208"/>
              <a:gd name="connsiteX4" fmla="*/ 10311 w 189645"/>
              <a:gd name="connsiteY4" fmla="*/ 22 h 108208"/>
              <a:gd name="connsiteX5" fmla="*/ 105561 w 189645"/>
              <a:gd name="connsiteY5" fmla="*/ 53997 h 108208"/>
              <a:gd name="connsiteX6" fmla="*/ 786 w 189645"/>
              <a:gd name="connsiteY6" fmla="*/ 107972 h 10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645" h="108208">
                <a:moveTo>
                  <a:pt x="786" y="107972"/>
                </a:moveTo>
                <a:cubicBezTo>
                  <a:pt x="-6093" y="111147"/>
                  <a:pt x="33594" y="81514"/>
                  <a:pt x="64286" y="73047"/>
                </a:cubicBezTo>
                <a:cubicBezTo>
                  <a:pt x="94978" y="64580"/>
                  <a:pt x="170649" y="59289"/>
                  <a:pt x="184936" y="57172"/>
                </a:cubicBezTo>
                <a:cubicBezTo>
                  <a:pt x="199224" y="55055"/>
                  <a:pt x="179115" y="69872"/>
                  <a:pt x="150011" y="60347"/>
                </a:cubicBezTo>
                <a:cubicBezTo>
                  <a:pt x="120907" y="50822"/>
                  <a:pt x="17719" y="1080"/>
                  <a:pt x="10311" y="22"/>
                </a:cubicBezTo>
                <a:cubicBezTo>
                  <a:pt x="2903" y="-1036"/>
                  <a:pt x="107148" y="35476"/>
                  <a:pt x="105561" y="53997"/>
                </a:cubicBezTo>
                <a:cubicBezTo>
                  <a:pt x="103974" y="72518"/>
                  <a:pt x="7665" y="104797"/>
                  <a:pt x="786" y="10797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B256E484-078C-9BB8-7E3C-A28C0E78BAF0}"/>
              </a:ext>
            </a:extLst>
          </p:cNvPr>
          <p:cNvSpPr/>
          <p:nvPr/>
        </p:nvSpPr>
        <p:spPr>
          <a:xfrm>
            <a:off x="5865991" y="2151712"/>
            <a:ext cx="162348" cy="81067"/>
          </a:xfrm>
          <a:custGeom>
            <a:avLst/>
            <a:gdLst>
              <a:gd name="connsiteX0" fmla="*/ 160159 w 162348"/>
              <a:gd name="connsiteY0" fmla="*/ 938 h 81067"/>
              <a:gd name="connsiteX1" fmla="*/ 1409 w 162348"/>
              <a:gd name="connsiteY1" fmla="*/ 80313 h 81067"/>
              <a:gd name="connsiteX2" fmla="*/ 87134 w 162348"/>
              <a:gd name="connsiteY2" fmla="*/ 39038 h 81067"/>
              <a:gd name="connsiteX3" fmla="*/ 160159 w 162348"/>
              <a:gd name="connsiteY3" fmla="*/ 938 h 8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348" h="81067">
                <a:moveTo>
                  <a:pt x="160159" y="938"/>
                </a:moveTo>
                <a:cubicBezTo>
                  <a:pt x="145871" y="7817"/>
                  <a:pt x="13580" y="73963"/>
                  <a:pt x="1409" y="80313"/>
                </a:cubicBezTo>
                <a:cubicBezTo>
                  <a:pt x="-10762" y="86663"/>
                  <a:pt x="59088" y="51209"/>
                  <a:pt x="87134" y="39038"/>
                </a:cubicBezTo>
                <a:cubicBezTo>
                  <a:pt x="115180" y="26867"/>
                  <a:pt x="174447" y="-5941"/>
                  <a:pt x="160159" y="93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AD3DF810-F658-16F8-67E7-D69FC5618CBE}"/>
              </a:ext>
            </a:extLst>
          </p:cNvPr>
          <p:cNvSpPr/>
          <p:nvPr/>
        </p:nvSpPr>
        <p:spPr>
          <a:xfrm>
            <a:off x="4270207" y="1603368"/>
            <a:ext cx="206943" cy="248288"/>
          </a:xfrm>
          <a:custGeom>
            <a:avLst/>
            <a:gdLst>
              <a:gd name="connsiteX0" fmla="*/ 168 w 206943"/>
              <a:gd name="connsiteY0" fmla="*/ 7 h 248288"/>
              <a:gd name="connsiteX1" fmla="*/ 111293 w 206943"/>
              <a:gd name="connsiteY1" fmla="*/ 152407 h 248288"/>
              <a:gd name="connsiteX2" fmla="*/ 111293 w 206943"/>
              <a:gd name="connsiteY2" fmla="*/ 98432 h 248288"/>
              <a:gd name="connsiteX3" fmla="*/ 206543 w 206943"/>
              <a:gd name="connsiteY3" fmla="*/ 247657 h 248288"/>
              <a:gd name="connsiteX4" fmla="*/ 139868 w 206943"/>
              <a:gd name="connsiteY4" fmla="*/ 146057 h 248288"/>
              <a:gd name="connsiteX5" fmla="*/ 168 w 206943"/>
              <a:gd name="connsiteY5" fmla="*/ 7 h 24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943" h="248288">
                <a:moveTo>
                  <a:pt x="168" y="7"/>
                </a:moveTo>
                <a:cubicBezTo>
                  <a:pt x="-4594" y="1065"/>
                  <a:pt x="92772" y="136003"/>
                  <a:pt x="111293" y="152407"/>
                </a:cubicBezTo>
                <a:cubicBezTo>
                  <a:pt x="129814" y="168811"/>
                  <a:pt x="95418" y="82557"/>
                  <a:pt x="111293" y="98432"/>
                </a:cubicBezTo>
                <a:cubicBezTo>
                  <a:pt x="127168" y="114307"/>
                  <a:pt x="201781" y="239720"/>
                  <a:pt x="206543" y="247657"/>
                </a:cubicBezTo>
                <a:cubicBezTo>
                  <a:pt x="211306" y="255595"/>
                  <a:pt x="172676" y="186803"/>
                  <a:pt x="139868" y="146057"/>
                </a:cubicBezTo>
                <a:cubicBezTo>
                  <a:pt x="107060" y="105311"/>
                  <a:pt x="4930" y="-1051"/>
                  <a:pt x="168" y="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D40412D5-869D-8FC6-B36F-6F0BDA8A9A0D}"/>
              </a:ext>
            </a:extLst>
          </p:cNvPr>
          <p:cNvSpPr/>
          <p:nvPr/>
        </p:nvSpPr>
        <p:spPr>
          <a:xfrm>
            <a:off x="4205365" y="1633756"/>
            <a:ext cx="173039" cy="393878"/>
          </a:xfrm>
          <a:custGeom>
            <a:avLst/>
            <a:gdLst>
              <a:gd name="connsiteX0" fmla="*/ 172960 w 173039"/>
              <a:gd name="connsiteY0" fmla="*/ 1369 h 393878"/>
              <a:gd name="connsiteX1" fmla="*/ 23735 w 173039"/>
              <a:gd name="connsiteY1" fmla="*/ 71219 h 393878"/>
              <a:gd name="connsiteX2" fmla="*/ 17385 w 173039"/>
              <a:gd name="connsiteY2" fmla="*/ 195044 h 393878"/>
              <a:gd name="connsiteX3" fmla="*/ 20560 w 173039"/>
              <a:gd name="connsiteY3" fmla="*/ 150594 h 393878"/>
              <a:gd name="connsiteX4" fmla="*/ 84060 w 173039"/>
              <a:gd name="connsiteY4" fmla="*/ 391894 h 393878"/>
              <a:gd name="connsiteX5" fmla="*/ 26910 w 173039"/>
              <a:gd name="connsiteY5" fmla="*/ 255369 h 393878"/>
              <a:gd name="connsiteX6" fmla="*/ 30085 w 173039"/>
              <a:gd name="connsiteY6" fmla="*/ 80744 h 393878"/>
              <a:gd name="connsiteX7" fmla="*/ 14210 w 173039"/>
              <a:gd name="connsiteY7" fmla="*/ 93444 h 393878"/>
              <a:gd name="connsiteX8" fmla="*/ 74535 w 173039"/>
              <a:gd name="connsiteY8" fmla="*/ 4544 h 393878"/>
              <a:gd name="connsiteX9" fmla="*/ 1510 w 173039"/>
              <a:gd name="connsiteY9" fmla="*/ 23594 h 393878"/>
              <a:gd name="connsiteX10" fmla="*/ 172960 w 173039"/>
              <a:gd name="connsiteY10" fmla="*/ 1369 h 39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39" h="393878">
                <a:moveTo>
                  <a:pt x="172960" y="1369"/>
                </a:moveTo>
                <a:cubicBezTo>
                  <a:pt x="176664" y="9306"/>
                  <a:pt x="49664" y="38940"/>
                  <a:pt x="23735" y="71219"/>
                </a:cubicBezTo>
                <a:cubicBezTo>
                  <a:pt x="-2194" y="103498"/>
                  <a:pt x="17914" y="181815"/>
                  <a:pt x="17385" y="195044"/>
                </a:cubicBezTo>
                <a:cubicBezTo>
                  <a:pt x="16856" y="208273"/>
                  <a:pt x="9447" y="117786"/>
                  <a:pt x="20560" y="150594"/>
                </a:cubicBezTo>
                <a:cubicBezTo>
                  <a:pt x="31672" y="183402"/>
                  <a:pt x="83002" y="374432"/>
                  <a:pt x="84060" y="391894"/>
                </a:cubicBezTo>
                <a:cubicBezTo>
                  <a:pt x="85118" y="409356"/>
                  <a:pt x="35906" y="307227"/>
                  <a:pt x="26910" y="255369"/>
                </a:cubicBezTo>
                <a:cubicBezTo>
                  <a:pt x="17914" y="203511"/>
                  <a:pt x="30085" y="80744"/>
                  <a:pt x="30085" y="80744"/>
                </a:cubicBezTo>
                <a:cubicBezTo>
                  <a:pt x="27968" y="53757"/>
                  <a:pt x="6802" y="106144"/>
                  <a:pt x="14210" y="93444"/>
                </a:cubicBezTo>
                <a:cubicBezTo>
                  <a:pt x="21618" y="80744"/>
                  <a:pt x="76652" y="16186"/>
                  <a:pt x="74535" y="4544"/>
                </a:cubicBezTo>
                <a:cubicBezTo>
                  <a:pt x="72418" y="-7098"/>
                  <a:pt x="-12248" y="24652"/>
                  <a:pt x="1510" y="23594"/>
                </a:cubicBezTo>
                <a:cubicBezTo>
                  <a:pt x="15268" y="22536"/>
                  <a:pt x="169256" y="-6568"/>
                  <a:pt x="172960" y="136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F798022D-04B6-9358-D12C-6E025F66C852}"/>
              </a:ext>
            </a:extLst>
          </p:cNvPr>
          <p:cNvSpPr/>
          <p:nvPr/>
        </p:nvSpPr>
        <p:spPr>
          <a:xfrm>
            <a:off x="4224061" y="1651901"/>
            <a:ext cx="198624" cy="153822"/>
          </a:xfrm>
          <a:custGeom>
            <a:avLst/>
            <a:gdLst>
              <a:gd name="connsiteX0" fmla="*/ 1864 w 198624"/>
              <a:gd name="connsiteY0" fmla="*/ 2274 h 153822"/>
              <a:gd name="connsiteX1" fmla="*/ 195539 w 198624"/>
              <a:gd name="connsiteY1" fmla="*/ 151499 h 153822"/>
              <a:gd name="connsiteX2" fmla="*/ 119339 w 198624"/>
              <a:gd name="connsiteY2" fmla="*/ 91174 h 153822"/>
              <a:gd name="connsiteX3" fmla="*/ 97114 w 198624"/>
              <a:gd name="connsiteY3" fmla="*/ 62599 h 153822"/>
              <a:gd name="connsiteX4" fmla="*/ 1864 w 198624"/>
              <a:gd name="connsiteY4" fmla="*/ 2274 h 15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624" h="153822">
                <a:moveTo>
                  <a:pt x="1864" y="2274"/>
                </a:moveTo>
                <a:cubicBezTo>
                  <a:pt x="18268" y="17091"/>
                  <a:pt x="175960" y="136682"/>
                  <a:pt x="195539" y="151499"/>
                </a:cubicBezTo>
                <a:cubicBezTo>
                  <a:pt x="215118" y="166316"/>
                  <a:pt x="135743" y="105991"/>
                  <a:pt x="119339" y="91174"/>
                </a:cubicBezTo>
                <a:cubicBezTo>
                  <a:pt x="102935" y="76357"/>
                  <a:pt x="111931" y="75828"/>
                  <a:pt x="97114" y="62599"/>
                </a:cubicBezTo>
                <a:cubicBezTo>
                  <a:pt x="82297" y="49370"/>
                  <a:pt x="-14540" y="-12543"/>
                  <a:pt x="1864" y="227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47C2C623-73A2-74F2-943F-B69609DD3CF4}"/>
              </a:ext>
            </a:extLst>
          </p:cNvPr>
          <p:cNvSpPr/>
          <p:nvPr/>
        </p:nvSpPr>
        <p:spPr>
          <a:xfrm>
            <a:off x="4225806" y="1679323"/>
            <a:ext cx="168485" cy="108560"/>
          </a:xfrm>
          <a:custGeom>
            <a:avLst/>
            <a:gdLst>
              <a:gd name="connsiteX0" fmla="*/ 119 w 168485"/>
              <a:gd name="connsiteY0" fmla="*/ 252 h 108560"/>
              <a:gd name="connsiteX1" fmla="*/ 158869 w 168485"/>
              <a:gd name="connsiteY1" fmla="*/ 105027 h 108560"/>
              <a:gd name="connsiteX2" fmla="*/ 133469 w 168485"/>
              <a:gd name="connsiteY2" fmla="*/ 76452 h 108560"/>
              <a:gd name="connsiteX3" fmla="*/ 119 w 168485"/>
              <a:gd name="connsiteY3" fmla="*/ 252 h 10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485" h="108560">
                <a:moveTo>
                  <a:pt x="119" y="252"/>
                </a:moveTo>
                <a:cubicBezTo>
                  <a:pt x="4352" y="5014"/>
                  <a:pt x="136644" y="92327"/>
                  <a:pt x="158869" y="105027"/>
                </a:cubicBezTo>
                <a:cubicBezTo>
                  <a:pt x="181094" y="117727"/>
                  <a:pt x="161515" y="93385"/>
                  <a:pt x="133469" y="76452"/>
                </a:cubicBezTo>
                <a:cubicBezTo>
                  <a:pt x="105423" y="59519"/>
                  <a:pt x="-4114" y="-4510"/>
                  <a:pt x="119" y="25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A335C033-ED0D-49D6-8B66-F1DAA48DB5A5}"/>
              </a:ext>
            </a:extLst>
          </p:cNvPr>
          <p:cNvSpPr/>
          <p:nvPr/>
        </p:nvSpPr>
        <p:spPr>
          <a:xfrm>
            <a:off x="4260776" y="1711289"/>
            <a:ext cx="162015" cy="372075"/>
          </a:xfrm>
          <a:custGeom>
            <a:avLst/>
            <a:gdLst>
              <a:gd name="connsiteX0" fmla="*/ 74 w 162015"/>
              <a:gd name="connsiteY0" fmla="*/ 36 h 372075"/>
              <a:gd name="connsiteX1" fmla="*/ 79449 w 162015"/>
              <a:gd name="connsiteY1" fmla="*/ 92111 h 372075"/>
              <a:gd name="connsiteX2" fmla="*/ 79449 w 162015"/>
              <a:gd name="connsiteY2" fmla="*/ 250861 h 372075"/>
              <a:gd name="connsiteX3" fmla="*/ 114374 w 162015"/>
              <a:gd name="connsiteY3" fmla="*/ 190536 h 372075"/>
              <a:gd name="connsiteX4" fmla="*/ 44524 w 162015"/>
              <a:gd name="connsiteY4" fmla="*/ 371511 h 372075"/>
              <a:gd name="connsiteX5" fmla="*/ 95324 w 162015"/>
              <a:gd name="connsiteY5" fmla="*/ 244511 h 372075"/>
              <a:gd name="connsiteX6" fmla="*/ 161999 w 162015"/>
              <a:gd name="connsiteY6" fmla="*/ 161961 h 372075"/>
              <a:gd name="connsiteX7" fmla="*/ 101674 w 162015"/>
              <a:gd name="connsiteY7" fmla="*/ 219111 h 372075"/>
              <a:gd name="connsiteX8" fmla="*/ 95324 w 162015"/>
              <a:gd name="connsiteY8" fmla="*/ 82586 h 372075"/>
              <a:gd name="connsiteX9" fmla="*/ 74 w 162015"/>
              <a:gd name="connsiteY9" fmla="*/ 36 h 37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015" h="372075">
                <a:moveTo>
                  <a:pt x="74" y="36"/>
                </a:moveTo>
                <a:cubicBezTo>
                  <a:pt x="-2572" y="1624"/>
                  <a:pt x="66220" y="50307"/>
                  <a:pt x="79449" y="92111"/>
                </a:cubicBezTo>
                <a:cubicBezTo>
                  <a:pt x="92678" y="133915"/>
                  <a:pt x="73628" y="234457"/>
                  <a:pt x="79449" y="250861"/>
                </a:cubicBezTo>
                <a:cubicBezTo>
                  <a:pt x="85270" y="267265"/>
                  <a:pt x="120195" y="170428"/>
                  <a:pt x="114374" y="190536"/>
                </a:cubicBezTo>
                <a:cubicBezTo>
                  <a:pt x="108553" y="210644"/>
                  <a:pt x="47699" y="362515"/>
                  <a:pt x="44524" y="371511"/>
                </a:cubicBezTo>
                <a:cubicBezTo>
                  <a:pt x="41349" y="380507"/>
                  <a:pt x="75745" y="279436"/>
                  <a:pt x="95324" y="244511"/>
                </a:cubicBezTo>
                <a:cubicBezTo>
                  <a:pt x="114903" y="209586"/>
                  <a:pt x="160941" y="166194"/>
                  <a:pt x="161999" y="161961"/>
                </a:cubicBezTo>
                <a:cubicBezTo>
                  <a:pt x="163057" y="157728"/>
                  <a:pt x="112786" y="232340"/>
                  <a:pt x="101674" y="219111"/>
                </a:cubicBezTo>
                <a:cubicBezTo>
                  <a:pt x="90562" y="205882"/>
                  <a:pt x="109082" y="115923"/>
                  <a:pt x="95324" y="82586"/>
                </a:cubicBezTo>
                <a:cubicBezTo>
                  <a:pt x="81566" y="49249"/>
                  <a:pt x="2720" y="-1552"/>
                  <a:pt x="74" y="3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EE40988F-A03A-33A6-AC77-03C73E9C932F}"/>
              </a:ext>
            </a:extLst>
          </p:cNvPr>
          <p:cNvSpPr/>
          <p:nvPr/>
        </p:nvSpPr>
        <p:spPr>
          <a:xfrm>
            <a:off x="4205618" y="1700698"/>
            <a:ext cx="145938" cy="64971"/>
          </a:xfrm>
          <a:custGeom>
            <a:avLst/>
            <a:gdLst>
              <a:gd name="connsiteX0" fmla="*/ 1257 w 145938"/>
              <a:gd name="connsiteY0" fmla="*/ 1102 h 64971"/>
              <a:gd name="connsiteX1" fmla="*/ 144132 w 145938"/>
              <a:gd name="connsiteY1" fmla="*/ 64602 h 64971"/>
              <a:gd name="connsiteX2" fmla="*/ 77457 w 145938"/>
              <a:gd name="connsiteY2" fmla="*/ 26502 h 64971"/>
              <a:gd name="connsiteX3" fmla="*/ 1257 w 145938"/>
              <a:gd name="connsiteY3" fmla="*/ 1102 h 6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38" h="64971">
                <a:moveTo>
                  <a:pt x="1257" y="1102"/>
                </a:moveTo>
                <a:cubicBezTo>
                  <a:pt x="12369" y="7452"/>
                  <a:pt x="131432" y="60369"/>
                  <a:pt x="144132" y="64602"/>
                </a:cubicBezTo>
                <a:cubicBezTo>
                  <a:pt x="156832" y="68835"/>
                  <a:pt x="99153" y="35498"/>
                  <a:pt x="77457" y="26502"/>
                </a:cubicBezTo>
                <a:cubicBezTo>
                  <a:pt x="55761" y="17506"/>
                  <a:pt x="-9855" y="-5248"/>
                  <a:pt x="1257" y="110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0E7604DE-3485-01FC-849B-BB4010EDED82}"/>
              </a:ext>
            </a:extLst>
          </p:cNvPr>
          <p:cNvSpPr/>
          <p:nvPr/>
        </p:nvSpPr>
        <p:spPr>
          <a:xfrm>
            <a:off x="4232264" y="1679442"/>
            <a:ext cx="282997" cy="798056"/>
          </a:xfrm>
          <a:custGeom>
            <a:avLst/>
            <a:gdLst>
              <a:gd name="connsiteX0" fmla="*/ 11 w 282997"/>
              <a:gd name="connsiteY0" fmla="*/ 133 h 798056"/>
              <a:gd name="connsiteX1" fmla="*/ 85736 w 282997"/>
              <a:gd name="connsiteY1" fmla="*/ 381133 h 798056"/>
              <a:gd name="connsiteX2" fmla="*/ 88911 w 282997"/>
              <a:gd name="connsiteY2" fmla="*/ 352558 h 798056"/>
              <a:gd name="connsiteX3" fmla="*/ 133361 w 282997"/>
              <a:gd name="connsiteY3" fmla="*/ 587508 h 798056"/>
              <a:gd name="connsiteX4" fmla="*/ 155586 w 282997"/>
              <a:gd name="connsiteY4" fmla="*/ 651008 h 798056"/>
              <a:gd name="connsiteX5" fmla="*/ 152411 w 282997"/>
              <a:gd name="connsiteY5" fmla="*/ 638308 h 798056"/>
              <a:gd name="connsiteX6" fmla="*/ 187336 w 282997"/>
              <a:gd name="connsiteY6" fmla="*/ 720858 h 798056"/>
              <a:gd name="connsiteX7" fmla="*/ 282586 w 282997"/>
              <a:gd name="connsiteY7" fmla="*/ 797058 h 798056"/>
              <a:gd name="connsiteX8" fmla="*/ 219086 w 282997"/>
              <a:gd name="connsiteY8" fmla="*/ 752608 h 798056"/>
              <a:gd name="connsiteX9" fmla="*/ 152411 w 282997"/>
              <a:gd name="connsiteY9" fmla="*/ 593858 h 798056"/>
              <a:gd name="connsiteX10" fmla="*/ 85736 w 282997"/>
              <a:gd name="connsiteY10" fmla="*/ 292233 h 798056"/>
              <a:gd name="connsiteX11" fmla="*/ 92086 w 282997"/>
              <a:gd name="connsiteY11" fmla="*/ 336683 h 798056"/>
              <a:gd name="connsiteX12" fmla="*/ 11 w 282997"/>
              <a:gd name="connsiteY12" fmla="*/ 133 h 7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997" h="798056">
                <a:moveTo>
                  <a:pt x="11" y="133"/>
                </a:moveTo>
                <a:cubicBezTo>
                  <a:pt x="-1047" y="7541"/>
                  <a:pt x="70919" y="322395"/>
                  <a:pt x="85736" y="381133"/>
                </a:cubicBezTo>
                <a:cubicBezTo>
                  <a:pt x="100553" y="439871"/>
                  <a:pt x="80974" y="318162"/>
                  <a:pt x="88911" y="352558"/>
                </a:cubicBezTo>
                <a:cubicBezTo>
                  <a:pt x="96848" y="386954"/>
                  <a:pt x="122249" y="537766"/>
                  <a:pt x="133361" y="587508"/>
                </a:cubicBezTo>
                <a:cubicBezTo>
                  <a:pt x="144473" y="637250"/>
                  <a:pt x="152411" y="642541"/>
                  <a:pt x="155586" y="651008"/>
                </a:cubicBezTo>
                <a:cubicBezTo>
                  <a:pt x="158761" y="659475"/>
                  <a:pt x="147119" y="626666"/>
                  <a:pt x="152411" y="638308"/>
                </a:cubicBezTo>
                <a:cubicBezTo>
                  <a:pt x="157703" y="649950"/>
                  <a:pt x="165640" y="694400"/>
                  <a:pt x="187336" y="720858"/>
                </a:cubicBezTo>
                <a:cubicBezTo>
                  <a:pt x="209032" y="747316"/>
                  <a:pt x="277294" y="791766"/>
                  <a:pt x="282586" y="797058"/>
                </a:cubicBezTo>
                <a:cubicBezTo>
                  <a:pt x="287878" y="802350"/>
                  <a:pt x="240782" y="786475"/>
                  <a:pt x="219086" y="752608"/>
                </a:cubicBezTo>
                <a:cubicBezTo>
                  <a:pt x="197390" y="718741"/>
                  <a:pt x="174636" y="670587"/>
                  <a:pt x="152411" y="593858"/>
                </a:cubicBezTo>
                <a:cubicBezTo>
                  <a:pt x="130186" y="517129"/>
                  <a:pt x="95790" y="335096"/>
                  <a:pt x="85736" y="292233"/>
                </a:cubicBezTo>
                <a:cubicBezTo>
                  <a:pt x="75682" y="249371"/>
                  <a:pt x="103198" y="377958"/>
                  <a:pt x="92086" y="336683"/>
                </a:cubicBezTo>
                <a:cubicBezTo>
                  <a:pt x="80974" y="295408"/>
                  <a:pt x="1069" y="-7275"/>
                  <a:pt x="11" y="13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231A27AB-3EFB-53E7-8655-0F2B565040C7}"/>
              </a:ext>
            </a:extLst>
          </p:cNvPr>
          <p:cNvSpPr/>
          <p:nvPr/>
        </p:nvSpPr>
        <p:spPr>
          <a:xfrm>
            <a:off x="4296010" y="1924049"/>
            <a:ext cx="253844" cy="574716"/>
          </a:xfrm>
          <a:custGeom>
            <a:avLst/>
            <a:gdLst>
              <a:gd name="connsiteX0" fmla="*/ 9290 w 253844"/>
              <a:gd name="connsiteY0" fmla="*/ 1 h 574716"/>
              <a:gd name="connsiteX1" fmla="*/ 12465 w 253844"/>
              <a:gd name="connsiteY1" fmla="*/ 200026 h 574716"/>
              <a:gd name="connsiteX2" fmla="*/ 9290 w 253844"/>
              <a:gd name="connsiteY2" fmla="*/ 346076 h 574716"/>
              <a:gd name="connsiteX3" fmla="*/ 41040 w 253844"/>
              <a:gd name="connsiteY3" fmla="*/ 231776 h 574716"/>
              <a:gd name="connsiteX4" fmla="*/ 69615 w 253844"/>
              <a:gd name="connsiteY4" fmla="*/ 381001 h 574716"/>
              <a:gd name="connsiteX5" fmla="*/ 110890 w 253844"/>
              <a:gd name="connsiteY5" fmla="*/ 479426 h 574716"/>
              <a:gd name="connsiteX6" fmla="*/ 161690 w 253844"/>
              <a:gd name="connsiteY6" fmla="*/ 514351 h 574716"/>
              <a:gd name="connsiteX7" fmla="*/ 104540 w 253844"/>
              <a:gd name="connsiteY7" fmla="*/ 485776 h 574716"/>
              <a:gd name="connsiteX8" fmla="*/ 253765 w 253844"/>
              <a:gd name="connsiteY8" fmla="*/ 574676 h 574716"/>
              <a:gd name="connsiteX9" fmla="*/ 123590 w 253844"/>
              <a:gd name="connsiteY9" fmla="*/ 473076 h 574716"/>
              <a:gd name="connsiteX10" fmla="*/ 9290 w 253844"/>
              <a:gd name="connsiteY10" fmla="*/ 203201 h 574716"/>
              <a:gd name="connsiteX11" fmla="*/ 9290 w 253844"/>
              <a:gd name="connsiteY11" fmla="*/ 1 h 5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844" h="574716">
                <a:moveTo>
                  <a:pt x="9290" y="1"/>
                </a:moveTo>
                <a:cubicBezTo>
                  <a:pt x="9819" y="-528"/>
                  <a:pt x="12465" y="142347"/>
                  <a:pt x="12465" y="200026"/>
                </a:cubicBezTo>
                <a:cubicBezTo>
                  <a:pt x="12465" y="257705"/>
                  <a:pt x="4527" y="340784"/>
                  <a:pt x="9290" y="346076"/>
                </a:cubicBezTo>
                <a:cubicBezTo>
                  <a:pt x="14053" y="351368"/>
                  <a:pt x="30986" y="225955"/>
                  <a:pt x="41040" y="231776"/>
                </a:cubicBezTo>
                <a:cubicBezTo>
                  <a:pt x="51094" y="237597"/>
                  <a:pt x="57973" y="339726"/>
                  <a:pt x="69615" y="381001"/>
                </a:cubicBezTo>
                <a:cubicBezTo>
                  <a:pt x="81257" y="422276"/>
                  <a:pt x="95544" y="457201"/>
                  <a:pt x="110890" y="479426"/>
                </a:cubicBezTo>
                <a:cubicBezTo>
                  <a:pt x="126236" y="501651"/>
                  <a:pt x="162748" y="513293"/>
                  <a:pt x="161690" y="514351"/>
                </a:cubicBezTo>
                <a:cubicBezTo>
                  <a:pt x="160632" y="515409"/>
                  <a:pt x="89194" y="475722"/>
                  <a:pt x="104540" y="485776"/>
                </a:cubicBezTo>
                <a:cubicBezTo>
                  <a:pt x="119886" y="495830"/>
                  <a:pt x="250590" y="576793"/>
                  <a:pt x="253765" y="574676"/>
                </a:cubicBezTo>
                <a:cubicBezTo>
                  <a:pt x="256940" y="572559"/>
                  <a:pt x="164336" y="534988"/>
                  <a:pt x="123590" y="473076"/>
                </a:cubicBezTo>
                <a:cubicBezTo>
                  <a:pt x="82844" y="411164"/>
                  <a:pt x="29927" y="275168"/>
                  <a:pt x="9290" y="203201"/>
                </a:cubicBezTo>
                <a:cubicBezTo>
                  <a:pt x="-11347" y="131234"/>
                  <a:pt x="8761" y="530"/>
                  <a:pt x="9290" y="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82ECA3EF-B347-BA64-C184-821FC95B66E5}"/>
              </a:ext>
            </a:extLst>
          </p:cNvPr>
          <p:cNvSpPr/>
          <p:nvPr/>
        </p:nvSpPr>
        <p:spPr>
          <a:xfrm>
            <a:off x="4248136" y="1735510"/>
            <a:ext cx="79843" cy="256435"/>
          </a:xfrm>
          <a:custGeom>
            <a:avLst/>
            <a:gdLst>
              <a:gd name="connsiteX0" fmla="*/ 14 w 79843"/>
              <a:gd name="connsiteY0" fmla="*/ 1215 h 256435"/>
              <a:gd name="connsiteX1" fmla="*/ 69864 w 79843"/>
              <a:gd name="connsiteY1" fmla="*/ 86940 h 256435"/>
              <a:gd name="connsiteX2" fmla="*/ 73039 w 79843"/>
              <a:gd name="connsiteY2" fmla="*/ 255215 h 256435"/>
              <a:gd name="connsiteX3" fmla="*/ 73039 w 79843"/>
              <a:gd name="connsiteY3" fmla="*/ 156790 h 256435"/>
              <a:gd name="connsiteX4" fmla="*/ 76214 w 79843"/>
              <a:gd name="connsiteY4" fmla="*/ 42490 h 256435"/>
              <a:gd name="connsiteX5" fmla="*/ 14 w 79843"/>
              <a:gd name="connsiteY5" fmla="*/ 1215 h 25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43" h="256435">
                <a:moveTo>
                  <a:pt x="14" y="1215"/>
                </a:moveTo>
                <a:cubicBezTo>
                  <a:pt x="-1044" y="8623"/>
                  <a:pt x="57693" y="44607"/>
                  <a:pt x="69864" y="86940"/>
                </a:cubicBezTo>
                <a:cubicBezTo>
                  <a:pt x="82035" y="129273"/>
                  <a:pt x="72510" y="243573"/>
                  <a:pt x="73039" y="255215"/>
                </a:cubicBezTo>
                <a:cubicBezTo>
                  <a:pt x="73568" y="266857"/>
                  <a:pt x="72510" y="192244"/>
                  <a:pt x="73039" y="156790"/>
                </a:cubicBezTo>
                <a:cubicBezTo>
                  <a:pt x="73568" y="121336"/>
                  <a:pt x="85739" y="63127"/>
                  <a:pt x="76214" y="42490"/>
                </a:cubicBezTo>
                <a:cubicBezTo>
                  <a:pt x="66689" y="21853"/>
                  <a:pt x="1072" y="-6193"/>
                  <a:pt x="14" y="121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A5C041C4-DB1E-BB7B-76D9-5B43CECFFA55}"/>
              </a:ext>
            </a:extLst>
          </p:cNvPr>
          <p:cNvSpPr/>
          <p:nvPr/>
        </p:nvSpPr>
        <p:spPr>
          <a:xfrm>
            <a:off x="4302033" y="1883913"/>
            <a:ext cx="219193" cy="605337"/>
          </a:xfrm>
          <a:custGeom>
            <a:avLst/>
            <a:gdLst>
              <a:gd name="connsiteX0" fmla="*/ 82642 w 219193"/>
              <a:gd name="connsiteY0" fmla="*/ 2037 h 605337"/>
              <a:gd name="connsiteX1" fmla="*/ 108042 w 219193"/>
              <a:gd name="connsiteY1" fmla="*/ 322712 h 605337"/>
              <a:gd name="connsiteX2" fmla="*/ 117567 w 219193"/>
              <a:gd name="connsiteY2" fmla="*/ 430662 h 605337"/>
              <a:gd name="connsiteX3" fmla="*/ 120742 w 219193"/>
              <a:gd name="connsiteY3" fmla="*/ 386212 h 605337"/>
              <a:gd name="connsiteX4" fmla="*/ 219167 w 219193"/>
              <a:gd name="connsiteY4" fmla="*/ 605287 h 605337"/>
              <a:gd name="connsiteX5" fmla="*/ 130267 w 219193"/>
              <a:gd name="connsiteY5" fmla="*/ 405262 h 605337"/>
              <a:gd name="connsiteX6" fmla="*/ 101692 w 219193"/>
              <a:gd name="connsiteY6" fmla="*/ 275087 h 605337"/>
              <a:gd name="connsiteX7" fmla="*/ 9617 w 219193"/>
              <a:gd name="connsiteY7" fmla="*/ 179837 h 605337"/>
              <a:gd name="connsiteX8" fmla="*/ 66767 w 219193"/>
              <a:gd name="connsiteY8" fmla="*/ 211587 h 605337"/>
              <a:gd name="connsiteX9" fmla="*/ 63592 w 219193"/>
              <a:gd name="connsiteY9" fmla="*/ 75062 h 605337"/>
              <a:gd name="connsiteX10" fmla="*/ 92 w 219193"/>
              <a:gd name="connsiteY10" fmla="*/ 179837 h 605337"/>
              <a:gd name="connsiteX11" fmla="*/ 82642 w 219193"/>
              <a:gd name="connsiteY11" fmla="*/ 2037 h 60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193" h="605337">
                <a:moveTo>
                  <a:pt x="82642" y="2037"/>
                </a:moveTo>
                <a:cubicBezTo>
                  <a:pt x="100634" y="25850"/>
                  <a:pt x="102221" y="251275"/>
                  <a:pt x="108042" y="322712"/>
                </a:cubicBezTo>
                <a:cubicBezTo>
                  <a:pt x="113863" y="394150"/>
                  <a:pt x="115450" y="420079"/>
                  <a:pt x="117567" y="430662"/>
                </a:cubicBezTo>
                <a:cubicBezTo>
                  <a:pt x="119684" y="441245"/>
                  <a:pt x="103809" y="357108"/>
                  <a:pt x="120742" y="386212"/>
                </a:cubicBezTo>
                <a:cubicBezTo>
                  <a:pt x="137675" y="415316"/>
                  <a:pt x="217580" y="602112"/>
                  <a:pt x="219167" y="605287"/>
                </a:cubicBezTo>
                <a:cubicBezTo>
                  <a:pt x="220754" y="608462"/>
                  <a:pt x="149846" y="460295"/>
                  <a:pt x="130267" y="405262"/>
                </a:cubicBezTo>
                <a:cubicBezTo>
                  <a:pt x="110688" y="350229"/>
                  <a:pt x="121800" y="312658"/>
                  <a:pt x="101692" y="275087"/>
                </a:cubicBezTo>
                <a:cubicBezTo>
                  <a:pt x="81584" y="237516"/>
                  <a:pt x="15438" y="190420"/>
                  <a:pt x="9617" y="179837"/>
                </a:cubicBezTo>
                <a:cubicBezTo>
                  <a:pt x="3796" y="169254"/>
                  <a:pt x="57771" y="229050"/>
                  <a:pt x="66767" y="211587"/>
                </a:cubicBezTo>
                <a:cubicBezTo>
                  <a:pt x="75763" y="194125"/>
                  <a:pt x="74704" y="80354"/>
                  <a:pt x="63592" y="75062"/>
                </a:cubicBezTo>
                <a:cubicBezTo>
                  <a:pt x="52479" y="69770"/>
                  <a:pt x="-2554" y="188833"/>
                  <a:pt x="92" y="179837"/>
                </a:cubicBezTo>
                <a:cubicBezTo>
                  <a:pt x="2738" y="170841"/>
                  <a:pt x="64650" y="-21776"/>
                  <a:pt x="82642" y="203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8D3F6C3D-A475-D2A0-BE12-D0C6BA67EA8B}"/>
              </a:ext>
            </a:extLst>
          </p:cNvPr>
          <p:cNvSpPr/>
          <p:nvPr/>
        </p:nvSpPr>
        <p:spPr>
          <a:xfrm>
            <a:off x="5978511" y="1974770"/>
            <a:ext cx="86817" cy="171644"/>
          </a:xfrm>
          <a:custGeom>
            <a:avLst/>
            <a:gdLst>
              <a:gd name="connsiteX0" fmla="*/ 14 w 86817"/>
              <a:gd name="connsiteY0" fmla="*/ 80 h 171644"/>
              <a:gd name="connsiteX1" fmla="*/ 69864 w 86817"/>
              <a:gd name="connsiteY1" fmla="*/ 101680 h 171644"/>
              <a:gd name="connsiteX2" fmla="*/ 85739 w 86817"/>
              <a:gd name="connsiteY2" fmla="*/ 171530 h 171644"/>
              <a:gd name="connsiteX3" fmla="*/ 76214 w 86817"/>
              <a:gd name="connsiteY3" fmla="*/ 85805 h 171644"/>
              <a:gd name="connsiteX4" fmla="*/ 14 w 86817"/>
              <a:gd name="connsiteY4" fmla="*/ 80 h 17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17" h="171644">
                <a:moveTo>
                  <a:pt x="14" y="80"/>
                </a:moveTo>
                <a:cubicBezTo>
                  <a:pt x="-1044" y="2726"/>
                  <a:pt x="55577" y="73105"/>
                  <a:pt x="69864" y="101680"/>
                </a:cubicBezTo>
                <a:cubicBezTo>
                  <a:pt x="84151" y="130255"/>
                  <a:pt x="84681" y="174176"/>
                  <a:pt x="85739" y="171530"/>
                </a:cubicBezTo>
                <a:cubicBezTo>
                  <a:pt x="86797" y="168884"/>
                  <a:pt x="89972" y="111205"/>
                  <a:pt x="76214" y="85805"/>
                </a:cubicBezTo>
                <a:cubicBezTo>
                  <a:pt x="62456" y="60405"/>
                  <a:pt x="1072" y="-2566"/>
                  <a:pt x="14" y="8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A4881A47-E77E-C696-D3C5-9B322B66676F}"/>
              </a:ext>
            </a:extLst>
          </p:cNvPr>
          <p:cNvSpPr/>
          <p:nvPr/>
        </p:nvSpPr>
        <p:spPr>
          <a:xfrm>
            <a:off x="4676413" y="2159000"/>
            <a:ext cx="54337" cy="60325"/>
          </a:xfrm>
          <a:custGeom>
            <a:avLst/>
            <a:gdLst>
              <a:gd name="connsiteX0" fmla="*/ 54337 w 54337"/>
              <a:gd name="connsiteY0" fmla="*/ 0 h 60325"/>
              <a:gd name="connsiteX1" fmla="*/ 6712 w 54337"/>
              <a:gd name="connsiteY1" fmla="*/ 41275 h 60325"/>
              <a:gd name="connsiteX2" fmla="*/ 362 w 54337"/>
              <a:gd name="connsiteY2" fmla="*/ 60325 h 60325"/>
              <a:gd name="connsiteX3" fmla="*/ 54337 w 54337"/>
              <a:gd name="connsiteY3" fmla="*/ 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37" h="60325">
                <a:moveTo>
                  <a:pt x="54337" y="0"/>
                </a:moveTo>
                <a:cubicBezTo>
                  <a:pt x="35022" y="15610"/>
                  <a:pt x="15708" y="31221"/>
                  <a:pt x="6712" y="41275"/>
                </a:cubicBezTo>
                <a:cubicBezTo>
                  <a:pt x="-2284" y="51329"/>
                  <a:pt x="362" y="60325"/>
                  <a:pt x="362" y="60325"/>
                </a:cubicBezTo>
                <a:lnTo>
                  <a:pt x="54337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57B55D56-8EA4-5B0E-F071-0710C57CA243}"/>
              </a:ext>
            </a:extLst>
          </p:cNvPr>
          <p:cNvSpPr/>
          <p:nvPr/>
        </p:nvSpPr>
        <p:spPr>
          <a:xfrm>
            <a:off x="5702129" y="2225614"/>
            <a:ext cx="139962" cy="63591"/>
          </a:xfrm>
          <a:custGeom>
            <a:avLst/>
            <a:gdLst>
              <a:gd name="connsiteX0" fmla="*/ 139871 w 139962"/>
              <a:gd name="connsiteY0" fmla="*/ 61 h 63591"/>
              <a:gd name="connsiteX1" fmla="*/ 63671 w 139962"/>
              <a:gd name="connsiteY1" fmla="*/ 22286 h 63591"/>
              <a:gd name="connsiteX2" fmla="*/ 171 w 139962"/>
              <a:gd name="connsiteY2" fmla="*/ 63561 h 63591"/>
              <a:gd name="connsiteX3" fmla="*/ 47796 w 139962"/>
              <a:gd name="connsiteY3" fmla="*/ 28636 h 63591"/>
              <a:gd name="connsiteX4" fmla="*/ 139871 w 139962"/>
              <a:gd name="connsiteY4" fmla="*/ 61 h 6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62" h="63591">
                <a:moveTo>
                  <a:pt x="139871" y="61"/>
                </a:moveTo>
                <a:cubicBezTo>
                  <a:pt x="142517" y="-997"/>
                  <a:pt x="86954" y="11703"/>
                  <a:pt x="63671" y="22286"/>
                </a:cubicBezTo>
                <a:cubicBezTo>
                  <a:pt x="40388" y="32869"/>
                  <a:pt x="2817" y="62503"/>
                  <a:pt x="171" y="63561"/>
                </a:cubicBezTo>
                <a:cubicBezTo>
                  <a:pt x="-2475" y="64619"/>
                  <a:pt x="26100" y="37632"/>
                  <a:pt x="47796" y="28636"/>
                </a:cubicBezTo>
                <a:cubicBezTo>
                  <a:pt x="69492" y="19640"/>
                  <a:pt x="137225" y="1119"/>
                  <a:pt x="139871" y="6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C1129A49-8777-5DBD-8EB8-07B7FB00BEE5}"/>
              </a:ext>
            </a:extLst>
          </p:cNvPr>
          <p:cNvSpPr/>
          <p:nvPr/>
        </p:nvSpPr>
        <p:spPr>
          <a:xfrm>
            <a:off x="4784265" y="2231970"/>
            <a:ext cx="73531" cy="57239"/>
          </a:xfrm>
          <a:custGeom>
            <a:avLst/>
            <a:gdLst>
              <a:gd name="connsiteX0" fmla="*/ 73485 w 73531"/>
              <a:gd name="connsiteY0" fmla="*/ 55 h 57239"/>
              <a:gd name="connsiteX1" fmla="*/ 13160 w 73531"/>
              <a:gd name="connsiteY1" fmla="*/ 25455 h 57239"/>
              <a:gd name="connsiteX2" fmla="*/ 460 w 73531"/>
              <a:gd name="connsiteY2" fmla="*/ 57205 h 57239"/>
              <a:gd name="connsiteX3" fmla="*/ 22685 w 73531"/>
              <a:gd name="connsiteY3" fmla="*/ 19105 h 57239"/>
              <a:gd name="connsiteX4" fmla="*/ 73485 w 73531"/>
              <a:gd name="connsiteY4" fmla="*/ 55 h 5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31" h="57239">
                <a:moveTo>
                  <a:pt x="73485" y="55"/>
                </a:moveTo>
                <a:cubicBezTo>
                  <a:pt x="71897" y="1113"/>
                  <a:pt x="25331" y="15930"/>
                  <a:pt x="13160" y="25455"/>
                </a:cubicBezTo>
                <a:cubicBezTo>
                  <a:pt x="989" y="34980"/>
                  <a:pt x="-1128" y="58263"/>
                  <a:pt x="460" y="57205"/>
                </a:cubicBezTo>
                <a:cubicBezTo>
                  <a:pt x="2048" y="56147"/>
                  <a:pt x="9985" y="24926"/>
                  <a:pt x="22685" y="19105"/>
                </a:cubicBezTo>
                <a:cubicBezTo>
                  <a:pt x="35385" y="13284"/>
                  <a:pt x="75073" y="-1003"/>
                  <a:pt x="73485" y="5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EDDC0A82-D7C4-F12C-F8F7-52A6C3E1FEE8}"/>
              </a:ext>
            </a:extLst>
          </p:cNvPr>
          <p:cNvSpPr/>
          <p:nvPr/>
        </p:nvSpPr>
        <p:spPr>
          <a:xfrm>
            <a:off x="5146088" y="1744937"/>
            <a:ext cx="159398" cy="160402"/>
          </a:xfrm>
          <a:custGeom>
            <a:avLst/>
            <a:gdLst>
              <a:gd name="connsiteX0" fmla="*/ 587 w 159398"/>
              <a:gd name="connsiteY0" fmla="*/ 1313 h 160402"/>
              <a:gd name="connsiteX1" fmla="*/ 140287 w 159398"/>
              <a:gd name="connsiteY1" fmla="*/ 134663 h 160402"/>
              <a:gd name="connsiteX2" fmla="*/ 105362 w 159398"/>
              <a:gd name="connsiteY2" fmla="*/ 102913 h 160402"/>
              <a:gd name="connsiteX3" fmla="*/ 159337 w 159398"/>
              <a:gd name="connsiteY3" fmla="*/ 160063 h 160402"/>
              <a:gd name="connsiteX4" fmla="*/ 92662 w 159398"/>
              <a:gd name="connsiteY4" fmla="*/ 71163 h 160402"/>
              <a:gd name="connsiteX5" fmla="*/ 587 w 159398"/>
              <a:gd name="connsiteY5" fmla="*/ 1313 h 16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398" h="160402">
                <a:moveTo>
                  <a:pt x="587" y="1313"/>
                </a:moveTo>
                <a:cubicBezTo>
                  <a:pt x="8524" y="11896"/>
                  <a:pt x="122825" y="117730"/>
                  <a:pt x="140287" y="134663"/>
                </a:cubicBezTo>
                <a:cubicBezTo>
                  <a:pt x="157749" y="151596"/>
                  <a:pt x="102187" y="98680"/>
                  <a:pt x="105362" y="102913"/>
                </a:cubicBezTo>
                <a:cubicBezTo>
                  <a:pt x="108537" y="107146"/>
                  <a:pt x="161454" y="165355"/>
                  <a:pt x="159337" y="160063"/>
                </a:cubicBezTo>
                <a:cubicBezTo>
                  <a:pt x="157220" y="154771"/>
                  <a:pt x="118062" y="95505"/>
                  <a:pt x="92662" y="71163"/>
                </a:cubicBezTo>
                <a:cubicBezTo>
                  <a:pt x="67262" y="46821"/>
                  <a:pt x="-7350" y="-9270"/>
                  <a:pt x="587" y="131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D20D5A25-7DA7-CE1F-33E7-2E5BA7230839}"/>
              </a:ext>
            </a:extLst>
          </p:cNvPr>
          <p:cNvSpPr/>
          <p:nvPr/>
        </p:nvSpPr>
        <p:spPr>
          <a:xfrm>
            <a:off x="5073292" y="1762075"/>
            <a:ext cx="239107" cy="171594"/>
          </a:xfrm>
          <a:custGeom>
            <a:avLst/>
            <a:gdLst>
              <a:gd name="connsiteX0" fmla="*/ 358 w 239107"/>
              <a:gd name="connsiteY0" fmla="*/ 15925 h 171594"/>
              <a:gd name="connsiteX1" fmla="*/ 105133 w 239107"/>
              <a:gd name="connsiteY1" fmla="*/ 104825 h 171594"/>
              <a:gd name="connsiteX2" fmla="*/ 105133 w 239107"/>
              <a:gd name="connsiteY2" fmla="*/ 76250 h 171594"/>
              <a:gd name="connsiteX3" fmla="*/ 238483 w 239107"/>
              <a:gd name="connsiteY3" fmla="*/ 171500 h 171594"/>
              <a:gd name="connsiteX4" fmla="*/ 152758 w 239107"/>
              <a:gd name="connsiteY4" fmla="*/ 92125 h 171594"/>
              <a:gd name="connsiteX5" fmla="*/ 95608 w 239107"/>
              <a:gd name="connsiteY5" fmla="*/ 50 h 171594"/>
              <a:gd name="connsiteX6" fmla="*/ 146408 w 239107"/>
              <a:gd name="connsiteY6" fmla="*/ 104825 h 171594"/>
              <a:gd name="connsiteX7" fmla="*/ 358 w 239107"/>
              <a:gd name="connsiteY7" fmla="*/ 15925 h 17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107" h="171594">
                <a:moveTo>
                  <a:pt x="358" y="15925"/>
                </a:moveTo>
                <a:cubicBezTo>
                  <a:pt x="-6521" y="15925"/>
                  <a:pt x="87671" y="94771"/>
                  <a:pt x="105133" y="104825"/>
                </a:cubicBezTo>
                <a:cubicBezTo>
                  <a:pt x="122595" y="114879"/>
                  <a:pt x="82908" y="65138"/>
                  <a:pt x="105133" y="76250"/>
                </a:cubicBezTo>
                <a:cubicBezTo>
                  <a:pt x="127358" y="87362"/>
                  <a:pt x="230546" y="168854"/>
                  <a:pt x="238483" y="171500"/>
                </a:cubicBezTo>
                <a:cubicBezTo>
                  <a:pt x="246420" y="174146"/>
                  <a:pt x="176570" y="120700"/>
                  <a:pt x="152758" y="92125"/>
                </a:cubicBezTo>
                <a:cubicBezTo>
                  <a:pt x="128946" y="63550"/>
                  <a:pt x="96666" y="-2067"/>
                  <a:pt x="95608" y="50"/>
                </a:cubicBezTo>
                <a:cubicBezTo>
                  <a:pt x="94550" y="2167"/>
                  <a:pt x="158579" y="96358"/>
                  <a:pt x="146408" y="104825"/>
                </a:cubicBezTo>
                <a:cubicBezTo>
                  <a:pt x="134237" y="113292"/>
                  <a:pt x="7237" y="15925"/>
                  <a:pt x="358" y="1592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43269D3A-A14B-25CA-2D48-E307A369CEE7}"/>
              </a:ext>
            </a:extLst>
          </p:cNvPr>
          <p:cNvSpPr/>
          <p:nvPr/>
        </p:nvSpPr>
        <p:spPr>
          <a:xfrm>
            <a:off x="4605849" y="514838"/>
            <a:ext cx="603262" cy="1448774"/>
          </a:xfrm>
          <a:custGeom>
            <a:avLst/>
            <a:gdLst>
              <a:gd name="connsiteX0" fmla="*/ 599781 w 603262"/>
              <a:gd name="connsiteY0" fmla="*/ 8760 h 1448774"/>
              <a:gd name="connsiteX1" fmla="*/ 26858 w 603262"/>
              <a:gd name="connsiteY1" fmla="*/ 1382257 h 1448774"/>
              <a:gd name="connsiteX2" fmla="*/ 125507 w 603262"/>
              <a:gd name="connsiteY2" fmla="*/ 1143223 h 1448774"/>
              <a:gd name="connsiteX3" fmla="*/ 406277 w 603262"/>
              <a:gd name="connsiteY3" fmla="*/ 354032 h 1448774"/>
              <a:gd name="connsiteX4" fmla="*/ 353158 w 603262"/>
              <a:gd name="connsiteY4" fmla="*/ 1219107 h 1448774"/>
              <a:gd name="connsiteX5" fmla="*/ 474573 w 603262"/>
              <a:gd name="connsiteY5" fmla="*/ 354032 h 1448774"/>
              <a:gd name="connsiteX6" fmla="*/ 493544 w 603262"/>
              <a:gd name="connsiteY6" fmla="*/ 1355698 h 1448774"/>
              <a:gd name="connsiteX7" fmla="*/ 508720 w 603262"/>
              <a:gd name="connsiteY7" fmla="*/ 380591 h 1448774"/>
              <a:gd name="connsiteX8" fmla="*/ 489749 w 603262"/>
              <a:gd name="connsiteY8" fmla="*/ 1306374 h 1448774"/>
              <a:gd name="connsiteX9" fmla="*/ 429042 w 603262"/>
              <a:gd name="connsiteY9" fmla="*/ 274354 h 1448774"/>
              <a:gd name="connsiteX10" fmla="*/ 273480 w 603262"/>
              <a:gd name="connsiteY10" fmla="*/ 771393 h 1448774"/>
              <a:gd name="connsiteX11" fmla="*/ 599781 w 603262"/>
              <a:gd name="connsiteY11" fmla="*/ 8760 h 144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3262" h="1448774">
                <a:moveTo>
                  <a:pt x="599781" y="8760"/>
                </a:moveTo>
                <a:cubicBezTo>
                  <a:pt x="558677" y="110571"/>
                  <a:pt x="105904" y="1193180"/>
                  <a:pt x="26858" y="1382257"/>
                </a:cubicBezTo>
                <a:cubicBezTo>
                  <a:pt x="-52188" y="1571334"/>
                  <a:pt x="62271" y="1314594"/>
                  <a:pt x="125507" y="1143223"/>
                </a:cubicBezTo>
                <a:cubicBezTo>
                  <a:pt x="188743" y="971852"/>
                  <a:pt x="368335" y="341385"/>
                  <a:pt x="406277" y="354032"/>
                </a:cubicBezTo>
                <a:cubicBezTo>
                  <a:pt x="444219" y="366679"/>
                  <a:pt x="341775" y="1219107"/>
                  <a:pt x="353158" y="1219107"/>
                </a:cubicBezTo>
                <a:cubicBezTo>
                  <a:pt x="364541" y="1219107"/>
                  <a:pt x="451176" y="331267"/>
                  <a:pt x="474573" y="354032"/>
                </a:cubicBezTo>
                <a:cubicBezTo>
                  <a:pt x="497970" y="376797"/>
                  <a:pt x="487853" y="1351272"/>
                  <a:pt x="493544" y="1355698"/>
                </a:cubicBezTo>
                <a:cubicBezTo>
                  <a:pt x="499235" y="1360125"/>
                  <a:pt x="509352" y="388812"/>
                  <a:pt x="508720" y="380591"/>
                </a:cubicBezTo>
                <a:cubicBezTo>
                  <a:pt x="508088" y="372370"/>
                  <a:pt x="503028" y="1324080"/>
                  <a:pt x="489749" y="1306374"/>
                </a:cubicBezTo>
                <a:cubicBezTo>
                  <a:pt x="476470" y="1288668"/>
                  <a:pt x="465087" y="363518"/>
                  <a:pt x="429042" y="274354"/>
                </a:cubicBezTo>
                <a:cubicBezTo>
                  <a:pt x="392997" y="185190"/>
                  <a:pt x="241862" y="817556"/>
                  <a:pt x="273480" y="771393"/>
                </a:cubicBezTo>
                <a:cubicBezTo>
                  <a:pt x="305098" y="725230"/>
                  <a:pt x="640885" y="-93051"/>
                  <a:pt x="599781" y="876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F63F62D2-2E5F-3A53-5DC3-FB08A58474A9}"/>
              </a:ext>
            </a:extLst>
          </p:cNvPr>
          <p:cNvSpPr/>
          <p:nvPr/>
        </p:nvSpPr>
        <p:spPr>
          <a:xfrm>
            <a:off x="5108411" y="491813"/>
            <a:ext cx="237618" cy="1376794"/>
          </a:xfrm>
          <a:custGeom>
            <a:avLst/>
            <a:gdLst>
              <a:gd name="connsiteX0" fmla="*/ 237604 w 237618"/>
              <a:gd name="connsiteY0" fmla="*/ 1432 h 1376794"/>
              <a:gd name="connsiteX1" fmla="*/ 44100 w 237618"/>
              <a:gd name="connsiteY1" fmla="*/ 767858 h 1376794"/>
              <a:gd name="connsiteX2" fmla="*/ 165514 w 237618"/>
              <a:gd name="connsiteY2" fmla="*/ 1363546 h 1376794"/>
              <a:gd name="connsiteX3" fmla="*/ 85836 w 237618"/>
              <a:gd name="connsiteY3" fmla="*/ 1101747 h 1376794"/>
              <a:gd name="connsiteX4" fmla="*/ 6158 w 237618"/>
              <a:gd name="connsiteY4" fmla="*/ 213907 h 1376794"/>
              <a:gd name="connsiteX5" fmla="*/ 32718 w 237618"/>
              <a:gd name="connsiteY5" fmla="*/ 566766 h 1376794"/>
              <a:gd name="connsiteX6" fmla="*/ 237604 w 237618"/>
              <a:gd name="connsiteY6" fmla="*/ 1432 h 137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618" h="1376794">
                <a:moveTo>
                  <a:pt x="237604" y="1432"/>
                </a:moveTo>
                <a:cubicBezTo>
                  <a:pt x="239501" y="34947"/>
                  <a:pt x="56115" y="540839"/>
                  <a:pt x="44100" y="767858"/>
                </a:cubicBezTo>
                <a:cubicBezTo>
                  <a:pt x="32085" y="994877"/>
                  <a:pt x="158558" y="1307898"/>
                  <a:pt x="165514" y="1363546"/>
                </a:cubicBezTo>
                <a:cubicBezTo>
                  <a:pt x="172470" y="1419194"/>
                  <a:pt x="112395" y="1293353"/>
                  <a:pt x="85836" y="1101747"/>
                </a:cubicBezTo>
                <a:cubicBezTo>
                  <a:pt x="59277" y="910141"/>
                  <a:pt x="15011" y="303070"/>
                  <a:pt x="6158" y="213907"/>
                </a:cubicBezTo>
                <a:cubicBezTo>
                  <a:pt x="-2695" y="124744"/>
                  <a:pt x="-7753" y="600281"/>
                  <a:pt x="32718" y="566766"/>
                </a:cubicBezTo>
                <a:cubicBezTo>
                  <a:pt x="73189" y="533251"/>
                  <a:pt x="235707" y="-32083"/>
                  <a:pt x="237604" y="14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7E58C747-D360-CAB2-E853-00ACCAF8A8E6}"/>
              </a:ext>
            </a:extLst>
          </p:cNvPr>
          <p:cNvSpPr/>
          <p:nvPr/>
        </p:nvSpPr>
        <p:spPr>
          <a:xfrm>
            <a:off x="5217538" y="450349"/>
            <a:ext cx="515488" cy="1556994"/>
          </a:xfrm>
          <a:custGeom>
            <a:avLst/>
            <a:gdLst>
              <a:gd name="connsiteX0" fmla="*/ 276450 w 515488"/>
              <a:gd name="connsiteY0" fmla="*/ 1160 h 1556994"/>
              <a:gd name="connsiteX1" fmla="*/ 3269 w 515488"/>
              <a:gd name="connsiteY1" fmla="*/ 744821 h 1556994"/>
              <a:gd name="connsiteX2" fmla="*/ 120889 w 515488"/>
              <a:gd name="connsiteY2" fmla="*/ 1215301 h 1556994"/>
              <a:gd name="connsiteX3" fmla="*/ 45005 w 515488"/>
              <a:gd name="connsiteY3" fmla="*/ 1018003 h 1556994"/>
              <a:gd name="connsiteX4" fmla="*/ 397864 w 515488"/>
              <a:gd name="connsiteY4" fmla="*/ 1556778 h 1556994"/>
              <a:gd name="connsiteX5" fmla="*/ 174007 w 515488"/>
              <a:gd name="connsiteY5" fmla="*/ 1086298 h 1556994"/>
              <a:gd name="connsiteX6" fmla="*/ 420630 w 515488"/>
              <a:gd name="connsiteY6" fmla="*/ 1317744 h 1556994"/>
              <a:gd name="connsiteX7" fmla="*/ 344746 w 515488"/>
              <a:gd name="connsiteY7" fmla="*/ 1181153 h 1556994"/>
              <a:gd name="connsiteX8" fmla="*/ 488925 w 515488"/>
              <a:gd name="connsiteY8" fmla="*/ 1325332 h 1556994"/>
              <a:gd name="connsiteX9" fmla="*/ 208155 w 515488"/>
              <a:gd name="connsiteY9" fmla="*/ 429903 h 1556994"/>
              <a:gd name="connsiteX10" fmla="*/ 515484 w 515488"/>
              <a:gd name="connsiteY10" fmla="*/ 1332921 h 1556994"/>
              <a:gd name="connsiteX11" fmla="*/ 215743 w 515488"/>
              <a:gd name="connsiteY11" fmla="*/ 824499 h 1556994"/>
              <a:gd name="connsiteX12" fmla="*/ 428218 w 515488"/>
              <a:gd name="connsiteY12" fmla="*/ 1279802 h 1556994"/>
              <a:gd name="connsiteX13" fmla="*/ 143654 w 515488"/>
              <a:gd name="connsiteY13" fmla="*/ 1029385 h 1556994"/>
              <a:gd name="connsiteX14" fmla="*/ 41211 w 515488"/>
              <a:gd name="connsiteY14" fmla="*/ 649966 h 1556994"/>
              <a:gd name="connsiteX15" fmla="*/ 48799 w 515488"/>
              <a:gd name="connsiteY15" fmla="*/ 816911 h 1556994"/>
              <a:gd name="connsiteX16" fmla="*/ 60182 w 515488"/>
              <a:gd name="connsiteY16" fmla="*/ 297107 h 1556994"/>
              <a:gd name="connsiteX17" fmla="*/ 18445 w 515488"/>
              <a:gd name="connsiteY17" fmla="*/ 566494 h 1556994"/>
              <a:gd name="connsiteX18" fmla="*/ 276450 w 515488"/>
              <a:gd name="connsiteY18" fmla="*/ 1160 h 155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5488" h="1556994">
                <a:moveTo>
                  <a:pt x="276450" y="1160"/>
                </a:moveTo>
                <a:cubicBezTo>
                  <a:pt x="273921" y="30881"/>
                  <a:pt x="29196" y="542464"/>
                  <a:pt x="3269" y="744821"/>
                </a:cubicBezTo>
                <a:cubicBezTo>
                  <a:pt x="-22658" y="947178"/>
                  <a:pt x="113933" y="1169771"/>
                  <a:pt x="120889" y="1215301"/>
                </a:cubicBezTo>
                <a:cubicBezTo>
                  <a:pt x="127845" y="1260831"/>
                  <a:pt x="-1158" y="961090"/>
                  <a:pt x="45005" y="1018003"/>
                </a:cubicBezTo>
                <a:cubicBezTo>
                  <a:pt x="91168" y="1074916"/>
                  <a:pt x="376364" y="1545396"/>
                  <a:pt x="397864" y="1556778"/>
                </a:cubicBezTo>
                <a:cubicBezTo>
                  <a:pt x="419364" y="1568161"/>
                  <a:pt x="170213" y="1126137"/>
                  <a:pt x="174007" y="1086298"/>
                </a:cubicBezTo>
                <a:cubicBezTo>
                  <a:pt x="177801" y="1046459"/>
                  <a:pt x="392174" y="1301935"/>
                  <a:pt x="420630" y="1317744"/>
                </a:cubicBezTo>
                <a:cubicBezTo>
                  <a:pt x="449087" y="1333553"/>
                  <a:pt x="333364" y="1179888"/>
                  <a:pt x="344746" y="1181153"/>
                </a:cubicBezTo>
                <a:cubicBezTo>
                  <a:pt x="356129" y="1182418"/>
                  <a:pt x="511690" y="1450540"/>
                  <a:pt x="488925" y="1325332"/>
                </a:cubicBezTo>
                <a:cubicBezTo>
                  <a:pt x="466160" y="1200124"/>
                  <a:pt x="203728" y="428638"/>
                  <a:pt x="208155" y="429903"/>
                </a:cubicBezTo>
                <a:cubicBezTo>
                  <a:pt x="212582" y="431168"/>
                  <a:pt x="514219" y="1267155"/>
                  <a:pt x="515484" y="1332921"/>
                </a:cubicBezTo>
                <a:cubicBezTo>
                  <a:pt x="516749" y="1398687"/>
                  <a:pt x="230287" y="833352"/>
                  <a:pt x="215743" y="824499"/>
                </a:cubicBezTo>
                <a:cubicBezTo>
                  <a:pt x="201199" y="815646"/>
                  <a:pt x="440233" y="1245654"/>
                  <a:pt x="428218" y="1279802"/>
                </a:cubicBezTo>
                <a:cubicBezTo>
                  <a:pt x="416203" y="1313950"/>
                  <a:pt x="208155" y="1134358"/>
                  <a:pt x="143654" y="1029385"/>
                </a:cubicBezTo>
                <a:cubicBezTo>
                  <a:pt x="79153" y="924412"/>
                  <a:pt x="57020" y="685378"/>
                  <a:pt x="41211" y="649966"/>
                </a:cubicBezTo>
                <a:cubicBezTo>
                  <a:pt x="25402" y="614554"/>
                  <a:pt x="45637" y="875721"/>
                  <a:pt x="48799" y="816911"/>
                </a:cubicBezTo>
                <a:cubicBezTo>
                  <a:pt x="51961" y="758101"/>
                  <a:pt x="65241" y="338843"/>
                  <a:pt x="60182" y="297107"/>
                </a:cubicBezTo>
                <a:cubicBezTo>
                  <a:pt x="55123" y="255371"/>
                  <a:pt x="-18864" y="610760"/>
                  <a:pt x="18445" y="566494"/>
                </a:cubicBezTo>
                <a:cubicBezTo>
                  <a:pt x="55754" y="522228"/>
                  <a:pt x="278979" y="-28561"/>
                  <a:pt x="276450" y="116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CA93EC00-F623-EE1A-456F-D817AC66A056}"/>
              </a:ext>
            </a:extLst>
          </p:cNvPr>
          <p:cNvSpPr/>
          <p:nvPr/>
        </p:nvSpPr>
        <p:spPr>
          <a:xfrm>
            <a:off x="5485852" y="959363"/>
            <a:ext cx="699490" cy="916363"/>
          </a:xfrm>
          <a:custGeom>
            <a:avLst/>
            <a:gdLst>
              <a:gd name="connsiteX0" fmla="*/ 65049 w 699490"/>
              <a:gd name="connsiteY0" fmla="*/ 42303 h 916363"/>
              <a:gd name="connsiteX1" fmla="*/ 114374 w 699490"/>
              <a:gd name="connsiteY1" fmla="*/ 103010 h 916363"/>
              <a:gd name="connsiteX2" fmla="*/ 448263 w 699490"/>
              <a:gd name="connsiteY2" fmla="*/ 842878 h 916363"/>
              <a:gd name="connsiteX3" fmla="*/ 548 w 699490"/>
              <a:gd name="connsiteY3" fmla="*/ 258572 h 916363"/>
              <a:gd name="connsiteX4" fmla="*/ 558294 w 699490"/>
              <a:gd name="connsiteY4" fmla="*/ 903585 h 916363"/>
              <a:gd name="connsiteX5" fmla="*/ 471028 w 699490"/>
              <a:gd name="connsiteY5" fmla="*/ 702493 h 916363"/>
              <a:gd name="connsiteX6" fmla="*/ 698679 w 699490"/>
              <a:gd name="connsiteY6" fmla="*/ 880820 h 916363"/>
              <a:gd name="connsiteX7" fmla="*/ 376173 w 699490"/>
              <a:gd name="connsiteY7" fmla="*/ 46098 h 916363"/>
              <a:gd name="connsiteX8" fmla="*/ 649355 w 699490"/>
              <a:gd name="connsiteY8" fmla="*/ 850466 h 916363"/>
              <a:gd name="connsiteX9" fmla="*/ 247170 w 699490"/>
              <a:gd name="connsiteY9" fmla="*/ 482430 h 916363"/>
              <a:gd name="connsiteX10" fmla="*/ 133345 w 699490"/>
              <a:gd name="connsiteY10" fmla="*/ 372398 h 916363"/>
              <a:gd name="connsiteX11" fmla="*/ 254759 w 699490"/>
              <a:gd name="connsiteY11" fmla="*/ 448282 h 916363"/>
              <a:gd name="connsiteX12" fmla="*/ 65049 w 699490"/>
              <a:gd name="connsiteY12" fmla="*/ 42303 h 91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9490" h="916363">
                <a:moveTo>
                  <a:pt x="65049" y="42303"/>
                </a:moveTo>
                <a:cubicBezTo>
                  <a:pt x="41651" y="-15242"/>
                  <a:pt x="50505" y="-30419"/>
                  <a:pt x="114374" y="103010"/>
                </a:cubicBezTo>
                <a:cubicBezTo>
                  <a:pt x="178243" y="236439"/>
                  <a:pt x="467234" y="816951"/>
                  <a:pt x="448263" y="842878"/>
                </a:cubicBezTo>
                <a:cubicBezTo>
                  <a:pt x="429292" y="868805"/>
                  <a:pt x="-17790" y="248454"/>
                  <a:pt x="548" y="258572"/>
                </a:cubicBezTo>
                <a:cubicBezTo>
                  <a:pt x="18886" y="268690"/>
                  <a:pt x="479881" y="829598"/>
                  <a:pt x="558294" y="903585"/>
                </a:cubicBezTo>
                <a:cubicBezTo>
                  <a:pt x="636707" y="977572"/>
                  <a:pt x="447630" y="706287"/>
                  <a:pt x="471028" y="702493"/>
                </a:cubicBezTo>
                <a:cubicBezTo>
                  <a:pt x="494426" y="698699"/>
                  <a:pt x="714488" y="990219"/>
                  <a:pt x="698679" y="880820"/>
                </a:cubicBezTo>
                <a:cubicBezTo>
                  <a:pt x="682870" y="771421"/>
                  <a:pt x="384394" y="51157"/>
                  <a:pt x="376173" y="46098"/>
                </a:cubicBezTo>
                <a:cubicBezTo>
                  <a:pt x="367952" y="41039"/>
                  <a:pt x="670855" y="777744"/>
                  <a:pt x="649355" y="850466"/>
                </a:cubicBezTo>
                <a:cubicBezTo>
                  <a:pt x="627855" y="923188"/>
                  <a:pt x="333172" y="562108"/>
                  <a:pt x="247170" y="482430"/>
                </a:cubicBezTo>
                <a:cubicBezTo>
                  <a:pt x="161168" y="402752"/>
                  <a:pt x="132080" y="378089"/>
                  <a:pt x="133345" y="372398"/>
                </a:cubicBezTo>
                <a:cubicBezTo>
                  <a:pt x="134610" y="366707"/>
                  <a:pt x="265509" y="505195"/>
                  <a:pt x="254759" y="448282"/>
                </a:cubicBezTo>
                <a:cubicBezTo>
                  <a:pt x="244009" y="391369"/>
                  <a:pt x="88447" y="99848"/>
                  <a:pt x="65049" y="4230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5042884A-8AA1-D344-52F6-57F441A7037D}"/>
              </a:ext>
            </a:extLst>
          </p:cNvPr>
          <p:cNvSpPr/>
          <p:nvPr/>
        </p:nvSpPr>
        <p:spPr>
          <a:xfrm>
            <a:off x="5823503" y="1009500"/>
            <a:ext cx="556319" cy="1131505"/>
          </a:xfrm>
          <a:custGeom>
            <a:avLst/>
            <a:gdLst>
              <a:gd name="connsiteX0" fmla="*/ 580 w 556319"/>
              <a:gd name="connsiteY0" fmla="*/ 3549 h 1131505"/>
              <a:gd name="connsiteX1" fmla="*/ 406558 w 556319"/>
              <a:gd name="connsiteY1" fmla="*/ 857242 h 1131505"/>
              <a:gd name="connsiteX2" fmla="*/ 395176 w 556319"/>
              <a:gd name="connsiteY2" fmla="*/ 804123 h 1131505"/>
              <a:gd name="connsiteX3" fmla="*/ 501413 w 556319"/>
              <a:gd name="connsiteY3" fmla="*/ 1031775 h 1131505"/>
              <a:gd name="connsiteX4" fmla="*/ 452089 w 556319"/>
              <a:gd name="connsiteY4" fmla="*/ 876213 h 1131505"/>
              <a:gd name="connsiteX5" fmla="*/ 554532 w 556319"/>
              <a:gd name="connsiteY5" fmla="*/ 1126629 h 1131505"/>
              <a:gd name="connsiteX6" fmla="*/ 349646 w 556319"/>
              <a:gd name="connsiteY6" fmla="*/ 606825 h 1131505"/>
              <a:gd name="connsiteX7" fmla="*/ 258585 w 556319"/>
              <a:gd name="connsiteY7" fmla="*/ 216024 h 1131505"/>
              <a:gd name="connsiteX8" fmla="*/ 315498 w 556319"/>
              <a:gd name="connsiteY8" fmla="*/ 538530 h 1131505"/>
              <a:gd name="connsiteX9" fmla="*/ 580 w 556319"/>
              <a:gd name="connsiteY9" fmla="*/ 3549 h 113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319" h="1131505">
                <a:moveTo>
                  <a:pt x="580" y="3549"/>
                </a:moveTo>
                <a:cubicBezTo>
                  <a:pt x="15757" y="56668"/>
                  <a:pt x="340792" y="723813"/>
                  <a:pt x="406558" y="857242"/>
                </a:cubicBezTo>
                <a:cubicBezTo>
                  <a:pt x="472324" y="990671"/>
                  <a:pt x="379367" y="775034"/>
                  <a:pt x="395176" y="804123"/>
                </a:cubicBezTo>
                <a:cubicBezTo>
                  <a:pt x="410985" y="833212"/>
                  <a:pt x="491928" y="1019760"/>
                  <a:pt x="501413" y="1031775"/>
                </a:cubicBezTo>
                <a:cubicBezTo>
                  <a:pt x="510898" y="1043790"/>
                  <a:pt x="443236" y="860404"/>
                  <a:pt x="452089" y="876213"/>
                </a:cubicBezTo>
                <a:cubicBezTo>
                  <a:pt x="460942" y="892022"/>
                  <a:pt x="571606" y="1171527"/>
                  <a:pt x="554532" y="1126629"/>
                </a:cubicBezTo>
                <a:cubicBezTo>
                  <a:pt x="537458" y="1081731"/>
                  <a:pt x="398970" y="758592"/>
                  <a:pt x="349646" y="606825"/>
                </a:cubicBezTo>
                <a:cubicBezTo>
                  <a:pt x="300322" y="455058"/>
                  <a:pt x="264276" y="227406"/>
                  <a:pt x="258585" y="216024"/>
                </a:cubicBezTo>
                <a:cubicBezTo>
                  <a:pt x="252894" y="204642"/>
                  <a:pt x="358499" y="566354"/>
                  <a:pt x="315498" y="538530"/>
                </a:cubicBezTo>
                <a:cubicBezTo>
                  <a:pt x="272497" y="510706"/>
                  <a:pt x="-14597" y="-49570"/>
                  <a:pt x="580" y="35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3BCE3CD7-2E4F-EA36-22C5-E41B596A4449}"/>
              </a:ext>
            </a:extLst>
          </p:cNvPr>
          <p:cNvSpPr/>
          <p:nvPr/>
        </p:nvSpPr>
        <p:spPr>
          <a:xfrm>
            <a:off x="4476887" y="493179"/>
            <a:ext cx="574118" cy="1636590"/>
          </a:xfrm>
          <a:custGeom>
            <a:avLst/>
            <a:gdLst>
              <a:gd name="connsiteX0" fmla="*/ 573181 w 574118"/>
              <a:gd name="connsiteY0" fmla="*/ 7654 h 1636590"/>
              <a:gd name="connsiteX1" fmla="*/ 49583 w 574118"/>
              <a:gd name="connsiteY1" fmla="*/ 1335621 h 1636590"/>
              <a:gd name="connsiteX2" fmla="*/ 114084 w 574118"/>
              <a:gd name="connsiteY2" fmla="*/ 1180059 h 1636590"/>
              <a:gd name="connsiteX3" fmla="*/ 258 w 574118"/>
              <a:gd name="connsiteY3" fmla="*/ 1635362 h 1636590"/>
              <a:gd name="connsiteX4" fmla="*/ 152026 w 574118"/>
              <a:gd name="connsiteY4" fmla="*/ 1016909 h 1636590"/>
              <a:gd name="connsiteX5" fmla="*/ 341735 w 574118"/>
              <a:gd name="connsiteY5" fmla="*/ 440192 h 1636590"/>
              <a:gd name="connsiteX6" fmla="*/ 182379 w 574118"/>
              <a:gd name="connsiteY6" fmla="*/ 774081 h 1636590"/>
              <a:gd name="connsiteX7" fmla="*/ 573181 w 574118"/>
              <a:gd name="connsiteY7" fmla="*/ 7654 h 163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4118" h="1636590">
                <a:moveTo>
                  <a:pt x="573181" y="7654"/>
                </a:moveTo>
                <a:cubicBezTo>
                  <a:pt x="551048" y="101244"/>
                  <a:pt x="126099" y="1140220"/>
                  <a:pt x="49583" y="1335621"/>
                </a:cubicBezTo>
                <a:cubicBezTo>
                  <a:pt x="-26933" y="1531022"/>
                  <a:pt x="122305" y="1130102"/>
                  <a:pt x="114084" y="1180059"/>
                </a:cubicBezTo>
                <a:cubicBezTo>
                  <a:pt x="105863" y="1230016"/>
                  <a:pt x="-6066" y="1662554"/>
                  <a:pt x="258" y="1635362"/>
                </a:cubicBezTo>
                <a:cubicBezTo>
                  <a:pt x="6582" y="1608170"/>
                  <a:pt x="95113" y="1216104"/>
                  <a:pt x="152026" y="1016909"/>
                </a:cubicBezTo>
                <a:cubicBezTo>
                  <a:pt x="208939" y="817714"/>
                  <a:pt x="336676" y="480663"/>
                  <a:pt x="341735" y="440192"/>
                </a:cubicBezTo>
                <a:cubicBezTo>
                  <a:pt x="346794" y="399721"/>
                  <a:pt x="146334" y="839847"/>
                  <a:pt x="182379" y="774081"/>
                </a:cubicBezTo>
                <a:cubicBezTo>
                  <a:pt x="218424" y="708315"/>
                  <a:pt x="595314" y="-85936"/>
                  <a:pt x="573181" y="765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F0709A7C-4A9A-C663-F37D-4F1E5C7B840B}"/>
              </a:ext>
            </a:extLst>
          </p:cNvPr>
          <p:cNvSpPr/>
          <p:nvPr/>
        </p:nvSpPr>
        <p:spPr>
          <a:xfrm>
            <a:off x="4581689" y="823894"/>
            <a:ext cx="366302" cy="1164605"/>
          </a:xfrm>
          <a:custGeom>
            <a:avLst/>
            <a:gdLst>
              <a:gd name="connsiteX0" fmla="*/ 358348 w 366302"/>
              <a:gd name="connsiteY0" fmla="*/ 29799 h 1164605"/>
              <a:gd name="connsiteX1" fmla="*/ 1694 w 366302"/>
              <a:gd name="connsiteY1" fmla="*/ 1160468 h 1164605"/>
              <a:gd name="connsiteX2" fmla="*/ 229345 w 366302"/>
              <a:gd name="connsiteY2" fmla="*/ 397835 h 1164605"/>
              <a:gd name="connsiteX3" fmla="*/ 358348 w 366302"/>
              <a:gd name="connsiteY3" fmla="*/ 29799 h 116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302" h="1164605">
                <a:moveTo>
                  <a:pt x="358348" y="29799"/>
                </a:moveTo>
                <a:cubicBezTo>
                  <a:pt x="320406" y="156904"/>
                  <a:pt x="23194" y="1099129"/>
                  <a:pt x="1694" y="1160468"/>
                </a:cubicBezTo>
                <a:cubicBezTo>
                  <a:pt x="-19806" y="1221807"/>
                  <a:pt x="169270" y="583750"/>
                  <a:pt x="229345" y="397835"/>
                </a:cubicBezTo>
                <a:cubicBezTo>
                  <a:pt x="289420" y="211920"/>
                  <a:pt x="396290" y="-97306"/>
                  <a:pt x="358348" y="2979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F7E5A005-9E47-C17D-7DC1-072C9287E789}"/>
              </a:ext>
            </a:extLst>
          </p:cNvPr>
          <p:cNvSpPr/>
          <p:nvPr/>
        </p:nvSpPr>
        <p:spPr>
          <a:xfrm>
            <a:off x="4496268" y="265484"/>
            <a:ext cx="796824" cy="1570000"/>
          </a:xfrm>
          <a:custGeom>
            <a:avLst/>
            <a:gdLst>
              <a:gd name="connsiteX0" fmla="*/ 796628 w 796824"/>
              <a:gd name="connsiteY0" fmla="*/ 3904 h 1570000"/>
              <a:gd name="connsiteX1" fmla="*/ 90909 w 796824"/>
              <a:gd name="connsiteY1" fmla="*/ 838626 h 1570000"/>
              <a:gd name="connsiteX2" fmla="*/ 15025 w 796824"/>
              <a:gd name="connsiteY2" fmla="*/ 1551933 h 1570000"/>
              <a:gd name="connsiteX3" fmla="*/ 11231 w 796824"/>
              <a:gd name="connsiteY3" fmla="*/ 1290134 h 1570000"/>
              <a:gd name="connsiteX4" fmla="*/ 136439 w 796824"/>
              <a:gd name="connsiteY4" fmla="*/ 573032 h 1570000"/>
              <a:gd name="connsiteX5" fmla="*/ 98497 w 796824"/>
              <a:gd name="connsiteY5" fmla="*/ 827243 h 1570000"/>
              <a:gd name="connsiteX6" fmla="*/ 550006 w 796824"/>
              <a:gd name="connsiteY6" fmla="*/ 204996 h 1570000"/>
              <a:gd name="connsiteX7" fmla="*/ 166793 w 796824"/>
              <a:gd name="connsiteY7" fmla="*/ 512325 h 1570000"/>
              <a:gd name="connsiteX8" fmla="*/ 796628 w 796824"/>
              <a:gd name="connsiteY8" fmla="*/ 3904 h 15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6824" h="1570000">
                <a:moveTo>
                  <a:pt x="796628" y="3904"/>
                </a:moveTo>
                <a:cubicBezTo>
                  <a:pt x="783981" y="58287"/>
                  <a:pt x="221176" y="580621"/>
                  <a:pt x="90909" y="838626"/>
                </a:cubicBezTo>
                <a:cubicBezTo>
                  <a:pt x="-39358" y="1096631"/>
                  <a:pt x="28305" y="1476682"/>
                  <a:pt x="15025" y="1551933"/>
                </a:cubicBezTo>
                <a:cubicBezTo>
                  <a:pt x="1745" y="1627184"/>
                  <a:pt x="-9005" y="1453284"/>
                  <a:pt x="11231" y="1290134"/>
                </a:cubicBezTo>
                <a:cubicBezTo>
                  <a:pt x="31467" y="1126984"/>
                  <a:pt x="121895" y="650181"/>
                  <a:pt x="136439" y="573032"/>
                </a:cubicBezTo>
                <a:cubicBezTo>
                  <a:pt x="150983" y="495883"/>
                  <a:pt x="29569" y="888582"/>
                  <a:pt x="98497" y="827243"/>
                </a:cubicBezTo>
                <a:cubicBezTo>
                  <a:pt x="167425" y="765904"/>
                  <a:pt x="538623" y="257482"/>
                  <a:pt x="550006" y="204996"/>
                </a:cubicBezTo>
                <a:cubicBezTo>
                  <a:pt x="561389" y="152510"/>
                  <a:pt x="126322" y="543943"/>
                  <a:pt x="166793" y="512325"/>
                </a:cubicBezTo>
                <a:cubicBezTo>
                  <a:pt x="207264" y="480707"/>
                  <a:pt x="809275" y="-50479"/>
                  <a:pt x="796628" y="390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0D3A8968-7CAA-5E4F-3B36-8423E3DC7CF9}"/>
              </a:ext>
            </a:extLst>
          </p:cNvPr>
          <p:cNvSpPr/>
          <p:nvPr/>
        </p:nvSpPr>
        <p:spPr>
          <a:xfrm>
            <a:off x="4450229" y="1198815"/>
            <a:ext cx="129841" cy="1336048"/>
          </a:xfrm>
          <a:custGeom>
            <a:avLst/>
            <a:gdLst>
              <a:gd name="connsiteX0" fmla="*/ 129359 w 129841"/>
              <a:gd name="connsiteY0" fmla="*/ 3944 h 1336048"/>
              <a:gd name="connsiteX1" fmla="*/ 4151 w 129841"/>
              <a:gd name="connsiteY1" fmla="*/ 626191 h 1336048"/>
              <a:gd name="connsiteX2" fmla="*/ 30710 w 129841"/>
              <a:gd name="connsiteY2" fmla="*/ 1005610 h 1336048"/>
              <a:gd name="connsiteX3" fmla="*/ 38299 w 129841"/>
              <a:gd name="connsiteY3" fmla="*/ 736222 h 1336048"/>
              <a:gd name="connsiteX4" fmla="*/ 42093 w 129841"/>
              <a:gd name="connsiteY4" fmla="*/ 1335705 h 1336048"/>
              <a:gd name="connsiteX5" fmla="*/ 26916 w 129841"/>
              <a:gd name="connsiteY5" fmla="*/ 812106 h 1336048"/>
              <a:gd name="connsiteX6" fmla="*/ 19328 w 129841"/>
              <a:gd name="connsiteY6" fmla="*/ 155711 h 1336048"/>
              <a:gd name="connsiteX7" fmla="*/ 45887 w 129841"/>
              <a:gd name="connsiteY7" fmla="*/ 353009 h 1336048"/>
              <a:gd name="connsiteX8" fmla="*/ 129359 w 129841"/>
              <a:gd name="connsiteY8" fmla="*/ 3944 h 133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841" h="1336048">
                <a:moveTo>
                  <a:pt x="129359" y="3944"/>
                </a:moveTo>
                <a:cubicBezTo>
                  <a:pt x="122403" y="49474"/>
                  <a:pt x="20592" y="459247"/>
                  <a:pt x="4151" y="626191"/>
                </a:cubicBezTo>
                <a:cubicBezTo>
                  <a:pt x="-12290" y="793135"/>
                  <a:pt x="25019" y="987272"/>
                  <a:pt x="30710" y="1005610"/>
                </a:cubicBezTo>
                <a:cubicBezTo>
                  <a:pt x="36401" y="1023948"/>
                  <a:pt x="36402" y="681206"/>
                  <a:pt x="38299" y="736222"/>
                </a:cubicBezTo>
                <a:cubicBezTo>
                  <a:pt x="40196" y="791238"/>
                  <a:pt x="43990" y="1323058"/>
                  <a:pt x="42093" y="1335705"/>
                </a:cubicBezTo>
                <a:cubicBezTo>
                  <a:pt x="40196" y="1348352"/>
                  <a:pt x="30710" y="1008772"/>
                  <a:pt x="26916" y="812106"/>
                </a:cubicBezTo>
                <a:cubicBezTo>
                  <a:pt x="23122" y="615440"/>
                  <a:pt x="16166" y="232227"/>
                  <a:pt x="19328" y="155711"/>
                </a:cubicBezTo>
                <a:cubicBezTo>
                  <a:pt x="22490" y="79195"/>
                  <a:pt x="25651" y="384627"/>
                  <a:pt x="45887" y="353009"/>
                </a:cubicBezTo>
                <a:cubicBezTo>
                  <a:pt x="66123" y="321391"/>
                  <a:pt x="136315" y="-41586"/>
                  <a:pt x="129359" y="394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939D761C-B3B7-71F8-4B67-81724C392CDF}"/>
              </a:ext>
            </a:extLst>
          </p:cNvPr>
          <p:cNvSpPr/>
          <p:nvPr/>
        </p:nvSpPr>
        <p:spPr>
          <a:xfrm>
            <a:off x="4468976" y="145465"/>
            <a:ext cx="813654" cy="550851"/>
          </a:xfrm>
          <a:custGeom>
            <a:avLst/>
            <a:gdLst>
              <a:gd name="connsiteX0" fmla="*/ 812538 w 813654"/>
              <a:gd name="connsiteY0" fmla="*/ 146688 h 550851"/>
              <a:gd name="connsiteX1" fmla="*/ 493826 w 813654"/>
              <a:gd name="connsiteY1" fmla="*/ 158070 h 550851"/>
              <a:gd name="connsiteX2" fmla="*/ 106818 w 813654"/>
              <a:gd name="connsiteY2" fmla="*/ 488165 h 550851"/>
              <a:gd name="connsiteX3" fmla="*/ 266174 w 813654"/>
              <a:gd name="connsiteY3" fmla="*/ 302250 h 550851"/>
              <a:gd name="connsiteX4" fmla="*/ 4375 w 813654"/>
              <a:gd name="connsiteY4" fmla="*/ 545078 h 550851"/>
              <a:gd name="connsiteX5" fmla="*/ 524179 w 813654"/>
              <a:gd name="connsiteY5" fmla="*/ 6303 h 550851"/>
              <a:gd name="connsiteX6" fmla="*/ 201673 w 813654"/>
              <a:gd name="connsiteY6" fmla="*/ 237748 h 550851"/>
              <a:gd name="connsiteX7" fmla="*/ 584886 w 813654"/>
              <a:gd name="connsiteY7" fmla="*/ 36656 h 550851"/>
              <a:gd name="connsiteX8" fmla="*/ 812538 w 813654"/>
              <a:gd name="connsiteY8" fmla="*/ 146688 h 55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3654" h="550851">
                <a:moveTo>
                  <a:pt x="812538" y="146688"/>
                </a:moveTo>
                <a:cubicBezTo>
                  <a:pt x="797361" y="166924"/>
                  <a:pt x="611446" y="101157"/>
                  <a:pt x="493826" y="158070"/>
                </a:cubicBezTo>
                <a:cubicBezTo>
                  <a:pt x="376206" y="214983"/>
                  <a:pt x="144760" y="464135"/>
                  <a:pt x="106818" y="488165"/>
                </a:cubicBezTo>
                <a:cubicBezTo>
                  <a:pt x="68876" y="512195"/>
                  <a:pt x="283248" y="292765"/>
                  <a:pt x="266174" y="302250"/>
                </a:cubicBezTo>
                <a:cubicBezTo>
                  <a:pt x="249100" y="311736"/>
                  <a:pt x="-38626" y="594402"/>
                  <a:pt x="4375" y="545078"/>
                </a:cubicBezTo>
                <a:cubicBezTo>
                  <a:pt x="47376" y="495754"/>
                  <a:pt x="491296" y="57525"/>
                  <a:pt x="524179" y="6303"/>
                </a:cubicBezTo>
                <a:cubicBezTo>
                  <a:pt x="557062" y="-44919"/>
                  <a:pt x="191555" y="232689"/>
                  <a:pt x="201673" y="237748"/>
                </a:cubicBezTo>
                <a:cubicBezTo>
                  <a:pt x="211791" y="242807"/>
                  <a:pt x="484972" y="49303"/>
                  <a:pt x="584886" y="36656"/>
                </a:cubicBezTo>
                <a:cubicBezTo>
                  <a:pt x="684800" y="24009"/>
                  <a:pt x="827715" y="126452"/>
                  <a:pt x="812538" y="14668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A2052F2C-E369-7EEA-B2C8-A0CD3660538E}"/>
              </a:ext>
            </a:extLst>
          </p:cNvPr>
          <p:cNvSpPr/>
          <p:nvPr/>
        </p:nvSpPr>
        <p:spPr>
          <a:xfrm>
            <a:off x="4364059" y="227549"/>
            <a:ext cx="432110" cy="1148068"/>
          </a:xfrm>
          <a:custGeom>
            <a:avLst/>
            <a:gdLst>
              <a:gd name="connsiteX0" fmla="*/ 431798 w 432110"/>
              <a:gd name="connsiteY0" fmla="*/ 102 h 1148068"/>
              <a:gd name="connsiteX1" fmla="*/ 75144 w 432110"/>
              <a:gd name="connsiteY1" fmla="*/ 652703 h 1148068"/>
              <a:gd name="connsiteX2" fmla="*/ 40997 w 432110"/>
              <a:gd name="connsiteY2" fmla="*/ 1145948 h 1148068"/>
              <a:gd name="connsiteX3" fmla="*/ 44791 w 432110"/>
              <a:gd name="connsiteY3" fmla="*/ 808265 h 1148068"/>
              <a:gd name="connsiteX4" fmla="*/ 143440 w 432110"/>
              <a:gd name="connsiteY4" fmla="*/ 269490 h 1148068"/>
              <a:gd name="connsiteX5" fmla="*/ 6849 w 432110"/>
              <a:gd name="connsiteY5" fmla="*/ 599585 h 1148068"/>
              <a:gd name="connsiteX6" fmla="*/ 431798 w 432110"/>
              <a:gd name="connsiteY6" fmla="*/ 102 h 114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110" h="1148068">
                <a:moveTo>
                  <a:pt x="431798" y="102"/>
                </a:moveTo>
                <a:cubicBezTo>
                  <a:pt x="443181" y="8955"/>
                  <a:pt x="140277" y="461729"/>
                  <a:pt x="75144" y="652703"/>
                </a:cubicBezTo>
                <a:cubicBezTo>
                  <a:pt x="10011" y="843677"/>
                  <a:pt x="46056" y="1120021"/>
                  <a:pt x="40997" y="1145948"/>
                </a:cubicBezTo>
                <a:cubicBezTo>
                  <a:pt x="35938" y="1171875"/>
                  <a:pt x="27717" y="954341"/>
                  <a:pt x="44791" y="808265"/>
                </a:cubicBezTo>
                <a:cubicBezTo>
                  <a:pt x="61865" y="662189"/>
                  <a:pt x="149764" y="304270"/>
                  <a:pt x="143440" y="269490"/>
                </a:cubicBezTo>
                <a:cubicBezTo>
                  <a:pt x="137116" y="234710"/>
                  <a:pt x="-36152" y="639424"/>
                  <a:pt x="6849" y="599585"/>
                </a:cubicBezTo>
                <a:cubicBezTo>
                  <a:pt x="49850" y="559746"/>
                  <a:pt x="420415" y="-8751"/>
                  <a:pt x="431798" y="10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F431E1E3-31A7-D3DB-D46F-A9F73E9B1F13}"/>
              </a:ext>
            </a:extLst>
          </p:cNvPr>
          <p:cNvSpPr/>
          <p:nvPr/>
        </p:nvSpPr>
        <p:spPr>
          <a:xfrm>
            <a:off x="4289206" y="629734"/>
            <a:ext cx="370275" cy="1055450"/>
          </a:xfrm>
          <a:custGeom>
            <a:avLst/>
            <a:gdLst>
              <a:gd name="connsiteX0" fmla="*/ 370060 w 370275"/>
              <a:gd name="connsiteY0" fmla="*/ 102 h 1055450"/>
              <a:gd name="connsiteX1" fmla="*/ 93084 w 370275"/>
              <a:gd name="connsiteY1" fmla="*/ 288460 h 1055450"/>
              <a:gd name="connsiteX2" fmla="*/ 32377 w 370275"/>
              <a:gd name="connsiteY2" fmla="*/ 850000 h 1055450"/>
              <a:gd name="connsiteX3" fmla="*/ 32377 w 370275"/>
              <a:gd name="connsiteY3" fmla="*/ 739969 h 1055450"/>
              <a:gd name="connsiteX4" fmla="*/ 28583 w 370275"/>
              <a:gd name="connsiteY4" fmla="*/ 1054887 h 1055450"/>
              <a:gd name="connsiteX5" fmla="*/ 32377 w 370275"/>
              <a:gd name="connsiteY5" fmla="*/ 648908 h 1055450"/>
              <a:gd name="connsiteX6" fmla="*/ 13406 w 370275"/>
              <a:gd name="connsiteY6" fmla="*/ 296049 h 1055450"/>
              <a:gd name="connsiteX7" fmla="*/ 260029 w 370275"/>
              <a:gd name="connsiteY7" fmla="*/ 140487 h 1055450"/>
              <a:gd name="connsiteX8" fmla="*/ 43760 w 370275"/>
              <a:gd name="connsiteY8" fmla="*/ 254312 h 1055450"/>
              <a:gd name="connsiteX9" fmla="*/ 370060 w 370275"/>
              <a:gd name="connsiteY9" fmla="*/ 102 h 105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275" h="1055450">
                <a:moveTo>
                  <a:pt x="370060" y="102"/>
                </a:moveTo>
                <a:cubicBezTo>
                  <a:pt x="378281" y="5793"/>
                  <a:pt x="149364" y="146810"/>
                  <a:pt x="93084" y="288460"/>
                </a:cubicBezTo>
                <a:cubicBezTo>
                  <a:pt x="36803" y="430110"/>
                  <a:pt x="42495" y="774749"/>
                  <a:pt x="32377" y="850000"/>
                </a:cubicBezTo>
                <a:cubicBezTo>
                  <a:pt x="22259" y="925251"/>
                  <a:pt x="33009" y="705821"/>
                  <a:pt x="32377" y="739969"/>
                </a:cubicBezTo>
                <a:cubicBezTo>
                  <a:pt x="31745" y="774117"/>
                  <a:pt x="28583" y="1070064"/>
                  <a:pt x="28583" y="1054887"/>
                </a:cubicBezTo>
                <a:cubicBezTo>
                  <a:pt x="28583" y="1039710"/>
                  <a:pt x="34906" y="775381"/>
                  <a:pt x="32377" y="648908"/>
                </a:cubicBezTo>
                <a:cubicBezTo>
                  <a:pt x="29847" y="522435"/>
                  <a:pt x="-24536" y="380786"/>
                  <a:pt x="13406" y="296049"/>
                </a:cubicBezTo>
                <a:cubicBezTo>
                  <a:pt x="51348" y="211312"/>
                  <a:pt x="254970" y="147443"/>
                  <a:pt x="260029" y="140487"/>
                </a:cubicBezTo>
                <a:cubicBezTo>
                  <a:pt x="265088" y="133531"/>
                  <a:pt x="31745" y="280871"/>
                  <a:pt x="43760" y="254312"/>
                </a:cubicBezTo>
                <a:cubicBezTo>
                  <a:pt x="55775" y="227753"/>
                  <a:pt x="361839" y="-5589"/>
                  <a:pt x="370060" y="10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874F70DD-CD7F-4C50-0711-7263D49E118A}"/>
              </a:ext>
            </a:extLst>
          </p:cNvPr>
          <p:cNvSpPr/>
          <p:nvPr/>
        </p:nvSpPr>
        <p:spPr>
          <a:xfrm>
            <a:off x="4258939" y="1215679"/>
            <a:ext cx="276136" cy="395754"/>
          </a:xfrm>
          <a:custGeom>
            <a:avLst/>
            <a:gdLst>
              <a:gd name="connsiteX0" fmla="*/ 275119 w 276136"/>
              <a:gd name="connsiteY0" fmla="*/ 2256 h 395754"/>
              <a:gd name="connsiteX1" fmla="*/ 1937 w 276136"/>
              <a:gd name="connsiteY1" fmla="*/ 393058 h 395754"/>
              <a:gd name="connsiteX2" fmla="*/ 149911 w 276136"/>
              <a:gd name="connsiteY2" fmla="*/ 184377 h 395754"/>
              <a:gd name="connsiteX3" fmla="*/ 89204 w 276136"/>
              <a:gd name="connsiteY3" fmla="*/ 374087 h 395754"/>
              <a:gd name="connsiteX4" fmla="*/ 191647 w 276136"/>
              <a:gd name="connsiteY4" fmla="*/ 176789 h 395754"/>
              <a:gd name="connsiteX5" fmla="*/ 96792 w 276136"/>
              <a:gd name="connsiteY5" fmla="*/ 229908 h 395754"/>
              <a:gd name="connsiteX6" fmla="*/ 275119 w 276136"/>
              <a:gd name="connsiteY6" fmla="*/ 2256 h 39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136" h="395754">
                <a:moveTo>
                  <a:pt x="275119" y="2256"/>
                </a:moveTo>
                <a:cubicBezTo>
                  <a:pt x="259310" y="29448"/>
                  <a:pt x="22805" y="362705"/>
                  <a:pt x="1937" y="393058"/>
                </a:cubicBezTo>
                <a:cubicBezTo>
                  <a:pt x="-18931" y="423411"/>
                  <a:pt x="135366" y="187539"/>
                  <a:pt x="149911" y="184377"/>
                </a:cubicBezTo>
                <a:cubicBezTo>
                  <a:pt x="164455" y="181215"/>
                  <a:pt x="82248" y="375352"/>
                  <a:pt x="89204" y="374087"/>
                </a:cubicBezTo>
                <a:cubicBezTo>
                  <a:pt x="96160" y="372822"/>
                  <a:pt x="190382" y="200819"/>
                  <a:pt x="191647" y="176789"/>
                </a:cubicBezTo>
                <a:cubicBezTo>
                  <a:pt x="192912" y="152759"/>
                  <a:pt x="75924" y="257732"/>
                  <a:pt x="96792" y="229908"/>
                </a:cubicBezTo>
                <a:cubicBezTo>
                  <a:pt x="117660" y="202084"/>
                  <a:pt x="290928" y="-24936"/>
                  <a:pt x="275119" y="225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DD4F80A6-295F-1D98-28E6-54EB5E8E698D}"/>
              </a:ext>
            </a:extLst>
          </p:cNvPr>
          <p:cNvSpPr/>
          <p:nvPr/>
        </p:nvSpPr>
        <p:spPr>
          <a:xfrm>
            <a:off x="4287341" y="1428048"/>
            <a:ext cx="239267" cy="378184"/>
          </a:xfrm>
          <a:custGeom>
            <a:avLst/>
            <a:gdLst>
              <a:gd name="connsiteX0" fmla="*/ 235335 w 239267"/>
              <a:gd name="connsiteY0" fmla="*/ 2362 h 378184"/>
              <a:gd name="connsiteX1" fmla="*/ 22860 w 239267"/>
              <a:gd name="connsiteY1" fmla="*/ 286926 h 378184"/>
              <a:gd name="connsiteX2" fmla="*/ 163245 w 239267"/>
              <a:gd name="connsiteY2" fmla="*/ 154130 h 378184"/>
              <a:gd name="connsiteX3" fmla="*/ 170833 w 239267"/>
              <a:gd name="connsiteY3" fmla="*/ 199660 h 378184"/>
              <a:gd name="connsiteX4" fmla="*/ 95 w 239267"/>
              <a:gd name="connsiteY4" fmla="*/ 377987 h 378184"/>
              <a:gd name="connsiteX5" fmla="*/ 148068 w 239267"/>
              <a:gd name="connsiteY5" fmla="*/ 161718 h 378184"/>
              <a:gd name="connsiteX6" fmla="*/ 235335 w 239267"/>
              <a:gd name="connsiteY6" fmla="*/ 2362 h 37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267" h="378184">
                <a:moveTo>
                  <a:pt x="235335" y="2362"/>
                </a:moveTo>
                <a:cubicBezTo>
                  <a:pt x="214467" y="23230"/>
                  <a:pt x="34875" y="261631"/>
                  <a:pt x="22860" y="286926"/>
                </a:cubicBezTo>
                <a:cubicBezTo>
                  <a:pt x="10845" y="312221"/>
                  <a:pt x="138583" y="168674"/>
                  <a:pt x="163245" y="154130"/>
                </a:cubicBezTo>
                <a:cubicBezTo>
                  <a:pt x="187907" y="139586"/>
                  <a:pt x="198025" y="162351"/>
                  <a:pt x="170833" y="199660"/>
                </a:cubicBezTo>
                <a:cubicBezTo>
                  <a:pt x="143641" y="236969"/>
                  <a:pt x="3889" y="384311"/>
                  <a:pt x="95" y="377987"/>
                </a:cubicBezTo>
                <a:cubicBezTo>
                  <a:pt x="-3699" y="371663"/>
                  <a:pt x="106964" y="219263"/>
                  <a:pt x="148068" y="161718"/>
                </a:cubicBezTo>
                <a:cubicBezTo>
                  <a:pt x="189172" y="104173"/>
                  <a:pt x="256203" y="-18506"/>
                  <a:pt x="235335" y="236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7E9D3251-1CA5-BF08-3DBA-3C6AECE46072}"/>
              </a:ext>
            </a:extLst>
          </p:cNvPr>
          <p:cNvSpPr/>
          <p:nvPr/>
        </p:nvSpPr>
        <p:spPr>
          <a:xfrm>
            <a:off x="4418953" y="1316319"/>
            <a:ext cx="80963" cy="1150061"/>
          </a:xfrm>
          <a:custGeom>
            <a:avLst/>
            <a:gdLst>
              <a:gd name="connsiteX0" fmla="*/ 80957 w 80963"/>
              <a:gd name="connsiteY0" fmla="*/ 265 h 1150061"/>
              <a:gd name="connsiteX1" fmla="*/ 24045 w 80963"/>
              <a:gd name="connsiteY1" fmla="*/ 482127 h 1150061"/>
              <a:gd name="connsiteX2" fmla="*/ 24045 w 80963"/>
              <a:gd name="connsiteY2" fmla="*/ 785663 h 1150061"/>
              <a:gd name="connsiteX3" fmla="*/ 12662 w 80963"/>
              <a:gd name="connsiteY3" fmla="*/ 637689 h 1150061"/>
              <a:gd name="connsiteX4" fmla="*/ 73369 w 80963"/>
              <a:gd name="connsiteY4" fmla="*/ 1127140 h 1150061"/>
              <a:gd name="connsiteX5" fmla="*/ 54398 w 80963"/>
              <a:gd name="connsiteY5" fmla="*/ 975372 h 1150061"/>
              <a:gd name="connsiteX6" fmla="*/ 1279 w 80963"/>
              <a:gd name="connsiteY6" fmla="*/ 155827 h 1150061"/>
              <a:gd name="connsiteX7" fmla="*/ 20250 w 80963"/>
              <a:gd name="connsiteY7" fmla="*/ 410038 h 1150061"/>
              <a:gd name="connsiteX8" fmla="*/ 80957 w 80963"/>
              <a:gd name="connsiteY8" fmla="*/ 265 h 115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963" h="1150061">
                <a:moveTo>
                  <a:pt x="80957" y="265"/>
                </a:moveTo>
                <a:cubicBezTo>
                  <a:pt x="81589" y="12280"/>
                  <a:pt x="33530" y="351227"/>
                  <a:pt x="24045" y="482127"/>
                </a:cubicBezTo>
                <a:cubicBezTo>
                  <a:pt x="14560" y="613027"/>
                  <a:pt x="25942" y="759736"/>
                  <a:pt x="24045" y="785663"/>
                </a:cubicBezTo>
                <a:cubicBezTo>
                  <a:pt x="22148" y="811590"/>
                  <a:pt x="4441" y="580776"/>
                  <a:pt x="12662" y="637689"/>
                </a:cubicBezTo>
                <a:cubicBezTo>
                  <a:pt x="20883" y="694602"/>
                  <a:pt x="66413" y="1070860"/>
                  <a:pt x="73369" y="1127140"/>
                </a:cubicBezTo>
                <a:cubicBezTo>
                  <a:pt x="80325" y="1183420"/>
                  <a:pt x="66413" y="1137257"/>
                  <a:pt x="54398" y="975372"/>
                </a:cubicBezTo>
                <a:cubicBezTo>
                  <a:pt x="42383" y="813487"/>
                  <a:pt x="6970" y="250049"/>
                  <a:pt x="1279" y="155827"/>
                </a:cubicBezTo>
                <a:cubicBezTo>
                  <a:pt x="-4412" y="61605"/>
                  <a:pt x="10132" y="432803"/>
                  <a:pt x="20250" y="410038"/>
                </a:cubicBezTo>
                <a:cubicBezTo>
                  <a:pt x="30368" y="387273"/>
                  <a:pt x="80325" y="-11750"/>
                  <a:pt x="80957" y="26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F65E743D-A185-A9B3-22A9-ABF2DB24A37D}"/>
              </a:ext>
            </a:extLst>
          </p:cNvPr>
          <p:cNvSpPr/>
          <p:nvPr/>
        </p:nvSpPr>
        <p:spPr>
          <a:xfrm>
            <a:off x="5113006" y="494960"/>
            <a:ext cx="513050" cy="1371187"/>
          </a:xfrm>
          <a:custGeom>
            <a:avLst/>
            <a:gdLst>
              <a:gd name="connsiteX0" fmla="*/ 24328 w 513050"/>
              <a:gd name="connsiteY0" fmla="*/ 36227 h 1371187"/>
              <a:gd name="connsiteX1" fmla="*/ 472043 w 513050"/>
              <a:gd name="connsiteY1" fmla="*/ 1284516 h 1371187"/>
              <a:gd name="connsiteX2" fmla="*/ 456866 w 513050"/>
              <a:gd name="connsiteY2" fmla="*/ 1273133 h 1371187"/>
              <a:gd name="connsiteX3" fmla="*/ 509985 w 513050"/>
              <a:gd name="connsiteY3" fmla="*/ 1345223 h 1371187"/>
              <a:gd name="connsiteX4" fmla="*/ 350629 w 513050"/>
              <a:gd name="connsiteY4" fmla="*/ 924067 h 1371187"/>
              <a:gd name="connsiteX5" fmla="*/ 47094 w 513050"/>
              <a:gd name="connsiteY5" fmla="*/ 305614 h 1371187"/>
              <a:gd name="connsiteX6" fmla="*/ 62270 w 513050"/>
              <a:gd name="connsiteY6" fmla="*/ 332174 h 1371187"/>
              <a:gd name="connsiteX7" fmla="*/ 24328 w 513050"/>
              <a:gd name="connsiteY7" fmla="*/ 36227 h 137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3050" h="1371187">
                <a:moveTo>
                  <a:pt x="24328" y="36227"/>
                </a:moveTo>
                <a:cubicBezTo>
                  <a:pt x="92623" y="194951"/>
                  <a:pt x="399953" y="1078365"/>
                  <a:pt x="472043" y="1284516"/>
                </a:cubicBezTo>
                <a:cubicBezTo>
                  <a:pt x="544133" y="1490667"/>
                  <a:pt x="450542" y="1263015"/>
                  <a:pt x="456866" y="1273133"/>
                </a:cubicBezTo>
                <a:cubicBezTo>
                  <a:pt x="463190" y="1283251"/>
                  <a:pt x="527691" y="1403401"/>
                  <a:pt x="509985" y="1345223"/>
                </a:cubicBezTo>
                <a:cubicBezTo>
                  <a:pt x="492279" y="1287045"/>
                  <a:pt x="427777" y="1097335"/>
                  <a:pt x="350629" y="924067"/>
                </a:cubicBezTo>
                <a:cubicBezTo>
                  <a:pt x="273481" y="750799"/>
                  <a:pt x="95154" y="404263"/>
                  <a:pt x="47094" y="305614"/>
                </a:cubicBezTo>
                <a:cubicBezTo>
                  <a:pt x="-966" y="206965"/>
                  <a:pt x="72388" y="375175"/>
                  <a:pt x="62270" y="332174"/>
                </a:cubicBezTo>
                <a:cubicBezTo>
                  <a:pt x="52152" y="289173"/>
                  <a:pt x="-43967" y="-122497"/>
                  <a:pt x="24328" y="3622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00704663-1679-9F32-6B97-2770DDC3C139}"/>
              </a:ext>
            </a:extLst>
          </p:cNvPr>
          <p:cNvSpPr/>
          <p:nvPr/>
        </p:nvSpPr>
        <p:spPr>
          <a:xfrm>
            <a:off x="5096551" y="52853"/>
            <a:ext cx="963245" cy="251477"/>
          </a:xfrm>
          <a:custGeom>
            <a:avLst/>
            <a:gdLst>
              <a:gd name="connsiteX0" fmla="*/ 6636 w 963245"/>
              <a:gd name="connsiteY0" fmla="*/ 250682 h 251477"/>
              <a:gd name="connsiteX1" fmla="*/ 450556 w 963245"/>
              <a:gd name="connsiteY1" fmla="*/ 91326 h 251477"/>
              <a:gd name="connsiteX2" fmla="*/ 757886 w 963245"/>
              <a:gd name="connsiteY2" fmla="*/ 152033 h 251477"/>
              <a:gd name="connsiteX3" fmla="*/ 742709 w 963245"/>
              <a:gd name="connsiteY3" fmla="*/ 136857 h 251477"/>
              <a:gd name="connsiteX4" fmla="*/ 962772 w 963245"/>
              <a:gd name="connsiteY4" fmla="*/ 224123 h 251477"/>
              <a:gd name="connsiteX5" fmla="*/ 674413 w 963245"/>
              <a:gd name="connsiteY5" fmla="*/ 98915 h 251477"/>
              <a:gd name="connsiteX6" fmla="*/ 374672 w 963245"/>
              <a:gd name="connsiteY6" fmla="*/ 266 h 251477"/>
              <a:gd name="connsiteX7" fmla="*/ 552999 w 963245"/>
              <a:gd name="connsiteY7" fmla="*/ 72355 h 251477"/>
              <a:gd name="connsiteX8" fmla="*/ 207728 w 963245"/>
              <a:gd name="connsiteY8" fmla="*/ 148239 h 251477"/>
              <a:gd name="connsiteX9" fmla="*/ 6636 w 963245"/>
              <a:gd name="connsiteY9" fmla="*/ 250682 h 25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3245" h="251477">
                <a:moveTo>
                  <a:pt x="6636" y="250682"/>
                </a:moveTo>
                <a:cubicBezTo>
                  <a:pt x="47107" y="241197"/>
                  <a:pt x="325348" y="107767"/>
                  <a:pt x="450556" y="91326"/>
                </a:cubicBezTo>
                <a:cubicBezTo>
                  <a:pt x="575764" y="74885"/>
                  <a:pt x="709194" y="144444"/>
                  <a:pt x="757886" y="152033"/>
                </a:cubicBezTo>
                <a:cubicBezTo>
                  <a:pt x="806578" y="159621"/>
                  <a:pt x="708561" y="124842"/>
                  <a:pt x="742709" y="136857"/>
                </a:cubicBezTo>
                <a:cubicBezTo>
                  <a:pt x="776857" y="148872"/>
                  <a:pt x="974155" y="230447"/>
                  <a:pt x="962772" y="224123"/>
                </a:cubicBezTo>
                <a:cubicBezTo>
                  <a:pt x="951389" y="217799"/>
                  <a:pt x="772430" y="136224"/>
                  <a:pt x="674413" y="98915"/>
                </a:cubicBezTo>
                <a:cubicBezTo>
                  <a:pt x="576396" y="61606"/>
                  <a:pt x="394908" y="4693"/>
                  <a:pt x="374672" y="266"/>
                </a:cubicBezTo>
                <a:cubicBezTo>
                  <a:pt x="354436" y="-4161"/>
                  <a:pt x="580823" y="47693"/>
                  <a:pt x="552999" y="72355"/>
                </a:cubicBezTo>
                <a:cubicBezTo>
                  <a:pt x="525175" y="97017"/>
                  <a:pt x="294994" y="114091"/>
                  <a:pt x="207728" y="148239"/>
                </a:cubicBezTo>
                <a:cubicBezTo>
                  <a:pt x="120462" y="182387"/>
                  <a:pt x="-33835" y="260167"/>
                  <a:pt x="6636" y="25068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03CEEA8A-38FD-1E81-04EE-B09B50D2171E}"/>
              </a:ext>
            </a:extLst>
          </p:cNvPr>
          <p:cNvSpPr/>
          <p:nvPr/>
        </p:nvSpPr>
        <p:spPr>
          <a:xfrm>
            <a:off x="4841388" y="52346"/>
            <a:ext cx="1029822" cy="120651"/>
          </a:xfrm>
          <a:custGeom>
            <a:avLst/>
            <a:gdLst>
              <a:gd name="connsiteX0" fmla="*/ 1028225 w 1029822"/>
              <a:gd name="connsiteY0" fmla="*/ 118393 h 120651"/>
              <a:gd name="connsiteX1" fmla="*/ 679160 w 1029822"/>
              <a:gd name="connsiteY1" fmla="*/ 31126 h 120651"/>
              <a:gd name="connsiteX2" fmla="*/ 474273 w 1029822"/>
              <a:gd name="connsiteY2" fmla="*/ 773 h 120651"/>
              <a:gd name="connsiteX3" fmla="*/ 637424 w 1029822"/>
              <a:gd name="connsiteY3" fmla="*/ 57686 h 120651"/>
              <a:gd name="connsiteX4" fmla="*/ 288358 w 1029822"/>
              <a:gd name="connsiteY4" fmla="*/ 46303 h 120651"/>
              <a:gd name="connsiteX5" fmla="*/ 580511 w 1029822"/>
              <a:gd name="connsiteY5" fmla="*/ 110804 h 120651"/>
              <a:gd name="connsiteX6" fmla="*/ 0 w 1029822"/>
              <a:gd name="connsiteY6" fmla="*/ 65274 h 120651"/>
              <a:gd name="connsiteX7" fmla="*/ 580511 w 1029822"/>
              <a:gd name="connsiteY7" fmla="*/ 107010 h 120651"/>
              <a:gd name="connsiteX8" fmla="*/ 527392 w 1029822"/>
              <a:gd name="connsiteY8" fmla="*/ 95627 h 120651"/>
              <a:gd name="connsiteX9" fmla="*/ 1028225 w 1029822"/>
              <a:gd name="connsiteY9" fmla="*/ 118393 h 12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9822" h="120651">
                <a:moveTo>
                  <a:pt x="1028225" y="118393"/>
                </a:moveTo>
                <a:cubicBezTo>
                  <a:pt x="1053520" y="107643"/>
                  <a:pt x="771485" y="50729"/>
                  <a:pt x="679160" y="31126"/>
                </a:cubicBezTo>
                <a:cubicBezTo>
                  <a:pt x="586835" y="11523"/>
                  <a:pt x="481229" y="-3654"/>
                  <a:pt x="474273" y="773"/>
                </a:cubicBezTo>
                <a:cubicBezTo>
                  <a:pt x="467317" y="5200"/>
                  <a:pt x="668410" y="50098"/>
                  <a:pt x="637424" y="57686"/>
                </a:cubicBezTo>
                <a:cubicBezTo>
                  <a:pt x="606438" y="65274"/>
                  <a:pt x="297843" y="37450"/>
                  <a:pt x="288358" y="46303"/>
                </a:cubicBezTo>
                <a:cubicBezTo>
                  <a:pt x="278872" y="55156"/>
                  <a:pt x="628571" y="107642"/>
                  <a:pt x="580511" y="110804"/>
                </a:cubicBezTo>
                <a:cubicBezTo>
                  <a:pt x="532451" y="113966"/>
                  <a:pt x="0" y="65906"/>
                  <a:pt x="0" y="65274"/>
                </a:cubicBezTo>
                <a:cubicBezTo>
                  <a:pt x="0" y="64642"/>
                  <a:pt x="492612" y="101951"/>
                  <a:pt x="580511" y="107010"/>
                </a:cubicBezTo>
                <a:cubicBezTo>
                  <a:pt x="668410" y="112069"/>
                  <a:pt x="455935" y="93098"/>
                  <a:pt x="527392" y="95627"/>
                </a:cubicBezTo>
                <a:cubicBezTo>
                  <a:pt x="598849" y="98156"/>
                  <a:pt x="1002930" y="129143"/>
                  <a:pt x="1028225" y="11839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542739DD-89E5-FEB3-44D5-4381CC4AE3D5}"/>
              </a:ext>
            </a:extLst>
          </p:cNvPr>
          <p:cNvSpPr/>
          <p:nvPr/>
        </p:nvSpPr>
        <p:spPr>
          <a:xfrm>
            <a:off x="5057236" y="69721"/>
            <a:ext cx="1428518" cy="687284"/>
          </a:xfrm>
          <a:custGeom>
            <a:avLst/>
            <a:gdLst>
              <a:gd name="connsiteX0" fmla="*/ 182542 w 1428518"/>
              <a:gd name="connsiteY0" fmla="*/ 260374 h 687284"/>
              <a:gd name="connsiteX1" fmla="*/ 732699 w 1428518"/>
              <a:gd name="connsiteY1" fmla="*/ 199667 h 687284"/>
              <a:gd name="connsiteX2" fmla="*/ 1066588 w 1428518"/>
              <a:gd name="connsiteY2" fmla="*/ 423524 h 687284"/>
              <a:gd name="connsiteX3" fmla="*/ 1112118 w 1428518"/>
              <a:gd name="connsiteY3" fmla="*/ 377994 h 687284"/>
              <a:gd name="connsiteX4" fmla="*/ 1423242 w 1428518"/>
              <a:gd name="connsiteY4" fmla="*/ 685323 h 687284"/>
              <a:gd name="connsiteX5" fmla="*/ 1275269 w 1428518"/>
              <a:gd name="connsiteY5" fmla="*/ 484231 h 687284"/>
              <a:gd name="connsiteX6" fmla="*/ 865496 w 1428518"/>
              <a:gd name="connsiteY6" fmla="*/ 2369 h 687284"/>
              <a:gd name="connsiteX7" fmla="*/ 1093147 w 1428518"/>
              <a:gd name="connsiteY7" fmla="*/ 294521 h 687284"/>
              <a:gd name="connsiteX8" fmla="*/ 702346 w 1428518"/>
              <a:gd name="connsiteY8" fmla="*/ 176901 h 687284"/>
              <a:gd name="connsiteX9" fmla="*/ 420 w 1428518"/>
              <a:gd name="connsiteY9" fmla="*/ 173107 h 687284"/>
              <a:gd name="connsiteX10" fmla="*/ 592314 w 1428518"/>
              <a:gd name="connsiteY10" fmla="*/ 165519 h 687284"/>
              <a:gd name="connsiteX11" fmla="*/ 182542 w 1428518"/>
              <a:gd name="connsiteY11" fmla="*/ 260374 h 68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8518" h="687284">
                <a:moveTo>
                  <a:pt x="182542" y="260374"/>
                </a:moveTo>
                <a:cubicBezTo>
                  <a:pt x="205940" y="266065"/>
                  <a:pt x="585358" y="172475"/>
                  <a:pt x="732699" y="199667"/>
                </a:cubicBezTo>
                <a:cubicBezTo>
                  <a:pt x="880040" y="226859"/>
                  <a:pt x="1003352" y="393803"/>
                  <a:pt x="1066588" y="423524"/>
                </a:cubicBezTo>
                <a:cubicBezTo>
                  <a:pt x="1129824" y="453245"/>
                  <a:pt x="1052676" y="334361"/>
                  <a:pt x="1112118" y="377994"/>
                </a:cubicBezTo>
                <a:cubicBezTo>
                  <a:pt x="1171560" y="421627"/>
                  <a:pt x="1396050" y="667617"/>
                  <a:pt x="1423242" y="685323"/>
                </a:cubicBezTo>
                <a:cubicBezTo>
                  <a:pt x="1450434" y="703029"/>
                  <a:pt x="1368227" y="598057"/>
                  <a:pt x="1275269" y="484231"/>
                </a:cubicBezTo>
                <a:cubicBezTo>
                  <a:pt x="1182311" y="370405"/>
                  <a:pt x="895850" y="33987"/>
                  <a:pt x="865496" y="2369"/>
                </a:cubicBezTo>
                <a:cubicBezTo>
                  <a:pt x="835142" y="-29249"/>
                  <a:pt x="1120339" y="265432"/>
                  <a:pt x="1093147" y="294521"/>
                </a:cubicBezTo>
                <a:cubicBezTo>
                  <a:pt x="1065955" y="323610"/>
                  <a:pt x="884467" y="197137"/>
                  <a:pt x="702346" y="176901"/>
                </a:cubicBezTo>
                <a:cubicBezTo>
                  <a:pt x="520225" y="156665"/>
                  <a:pt x="18759" y="175004"/>
                  <a:pt x="420" y="173107"/>
                </a:cubicBezTo>
                <a:cubicBezTo>
                  <a:pt x="-17919" y="171210"/>
                  <a:pt x="568917" y="149710"/>
                  <a:pt x="592314" y="165519"/>
                </a:cubicBezTo>
                <a:cubicBezTo>
                  <a:pt x="615711" y="181328"/>
                  <a:pt x="159144" y="254683"/>
                  <a:pt x="182542" y="26037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08D0E4CD-ABBE-1050-6A23-913D6D352082}"/>
              </a:ext>
            </a:extLst>
          </p:cNvPr>
          <p:cNvSpPr/>
          <p:nvPr/>
        </p:nvSpPr>
        <p:spPr>
          <a:xfrm>
            <a:off x="5254578" y="309327"/>
            <a:ext cx="1336762" cy="1016889"/>
          </a:xfrm>
          <a:custGeom>
            <a:avLst/>
            <a:gdLst>
              <a:gd name="connsiteX0" fmla="*/ 376 w 1336762"/>
              <a:gd name="connsiteY0" fmla="*/ 108034 h 1016889"/>
              <a:gd name="connsiteX1" fmla="*/ 577093 w 1336762"/>
              <a:gd name="connsiteY1" fmla="*/ 142182 h 1016889"/>
              <a:gd name="connsiteX2" fmla="*/ 861658 w 1336762"/>
              <a:gd name="connsiteY2" fmla="*/ 521601 h 1016889"/>
              <a:gd name="connsiteX3" fmla="*/ 937542 w 1336762"/>
              <a:gd name="connsiteY3" fmla="*/ 449511 h 1016889"/>
              <a:gd name="connsiteX4" fmla="*/ 1142428 w 1336762"/>
              <a:gd name="connsiteY4" fmla="*/ 772017 h 1016889"/>
              <a:gd name="connsiteX5" fmla="*/ 1104486 w 1336762"/>
              <a:gd name="connsiteY5" fmla="*/ 589896 h 1016889"/>
              <a:gd name="connsiteX6" fmla="*/ 1332137 w 1336762"/>
              <a:gd name="connsiteY6" fmla="*/ 1014846 h 1016889"/>
              <a:gd name="connsiteX7" fmla="*/ 1248665 w 1336762"/>
              <a:gd name="connsiteY7" fmla="*/ 726487 h 1016889"/>
              <a:gd name="connsiteX8" fmla="*/ 1142428 w 1336762"/>
              <a:gd name="connsiteY8" fmla="*/ 180124 h 1016889"/>
              <a:gd name="connsiteX9" fmla="*/ 1267636 w 1336762"/>
              <a:gd name="connsiteY9" fmla="*/ 749252 h 1016889"/>
              <a:gd name="connsiteX10" fmla="*/ 948924 w 1336762"/>
              <a:gd name="connsiteY10" fmla="*/ 369833 h 1016889"/>
              <a:gd name="connsiteX11" fmla="*/ 645389 w 1336762"/>
              <a:gd name="connsiteY11" fmla="*/ 1797 h 1016889"/>
              <a:gd name="connsiteX12" fmla="*/ 804745 w 1336762"/>
              <a:gd name="connsiteY12" fmla="*/ 221860 h 1016889"/>
              <a:gd name="connsiteX13" fmla="*/ 512592 w 1336762"/>
              <a:gd name="connsiteY13" fmla="*/ 47327 h 1016889"/>
              <a:gd name="connsiteX14" fmla="*/ 448091 w 1336762"/>
              <a:gd name="connsiteY14" fmla="*/ 51121 h 1016889"/>
              <a:gd name="connsiteX15" fmla="*/ 668154 w 1336762"/>
              <a:gd name="connsiteY15" fmla="*/ 51121 h 1016889"/>
              <a:gd name="connsiteX16" fmla="*/ 376 w 1336762"/>
              <a:gd name="connsiteY16" fmla="*/ 108034 h 10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6762" h="1016889">
                <a:moveTo>
                  <a:pt x="376" y="108034"/>
                </a:moveTo>
                <a:cubicBezTo>
                  <a:pt x="-14801" y="123211"/>
                  <a:pt x="433546" y="73254"/>
                  <a:pt x="577093" y="142182"/>
                </a:cubicBezTo>
                <a:cubicBezTo>
                  <a:pt x="720640" y="211110"/>
                  <a:pt x="801583" y="470380"/>
                  <a:pt x="861658" y="521601"/>
                </a:cubicBezTo>
                <a:cubicBezTo>
                  <a:pt x="921733" y="572822"/>
                  <a:pt x="890747" y="407775"/>
                  <a:pt x="937542" y="449511"/>
                </a:cubicBezTo>
                <a:cubicBezTo>
                  <a:pt x="984337" y="491247"/>
                  <a:pt x="1114604" y="748620"/>
                  <a:pt x="1142428" y="772017"/>
                </a:cubicBezTo>
                <a:cubicBezTo>
                  <a:pt x="1170252" y="795414"/>
                  <a:pt x="1072868" y="549424"/>
                  <a:pt x="1104486" y="589896"/>
                </a:cubicBezTo>
                <a:cubicBezTo>
                  <a:pt x="1136104" y="630368"/>
                  <a:pt x="1308107" y="992081"/>
                  <a:pt x="1332137" y="1014846"/>
                </a:cubicBezTo>
                <a:cubicBezTo>
                  <a:pt x="1356167" y="1037611"/>
                  <a:pt x="1280283" y="865607"/>
                  <a:pt x="1248665" y="726487"/>
                </a:cubicBezTo>
                <a:cubicBezTo>
                  <a:pt x="1217047" y="587367"/>
                  <a:pt x="1139266" y="176330"/>
                  <a:pt x="1142428" y="180124"/>
                </a:cubicBezTo>
                <a:cubicBezTo>
                  <a:pt x="1145590" y="183918"/>
                  <a:pt x="1299887" y="717634"/>
                  <a:pt x="1267636" y="749252"/>
                </a:cubicBezTo>
                <a:cubicBezTo>
                  <a:pt x="1235385" y="780870"/>
                  <a:pt x="1052632" y="494409"/>
                  <a:pt x="948924" y="369833"/>
                </a:cubicBezTo>
                <a:cubicBezTo>
                  <a:pt x="845216" y="245257"/>
                  <a:pt x="669419" y="26459"/>
                  <a:pt x="645389" y="1797"/>
                </a:cubicBezTo>
                <a:cubicBezTo>
                  <a:pt x="621359" y="-22865"/>
                  <a:pt x="826878" y="214272"/>
                  <a:pt x="804745" y="221860"/>
                </a:cubicBezTo>
                <a:cubicBezTo>
                  <a:pt x="782612" y="229448"/>
                  <a:pt x="572034" y="75784"/>
                  <a:pt x="512592" y="47327"/>
                </a:cubicBezTo>
                <a:cubicBezTo>
                  <a:pt x="453150" y="18870"/>
                  <a:pt x="422164" y="50489"/>
                  <a:pt x="448091" y="51121"/>
                </a:cubicBezTo>
                <a:cubicBezTo>
                  <a:pt x="474018" y="51753"/>
                  <a:pt x="743405" y="42268"/>
                  <a:pt x="668154" y="51121"/>
                </a:cubicBezTo>
                <a:cubicBezTo>
                  <a:pt x="592903" y="59974"/>
                  <a:pt x="15553" y="92857"/>
                  <a:pt x="376" y="10803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4E66AAA0-F8F4-68C4-714D-696DC7233147}"/>
              </a:ext>
            </a:extLst>
          </p:cNvPr>
          <p:cNvSpPr/>
          <p:nvPr/>
        </p:nvSpPr>
        <p:spPr>
          <a:xfrm>
            <a:off x="5285238" y="471072"/>
            <a:ext cx="1137358" cy="1482226"/>
          </a:xfrm>
          <a:custGeom>
            <a:avLst/>
            <a:gdLst>
              <a:gd name="connsiteX0" fmla="*/ 64571 w 1137358"/>
              <a:gd name="connsiteY0" fmla="*/ 63909 h 1482226"/>
              <a:gd name="connsiteX1" fmla="*/ 136661 w 1137358"/>
              <a:gd name="connsiteY1" fmla="*/ 113233 h 1482226"/>
              <a:gd name="connsiteX2" fmla="*/ 876528 w 1137358"/>
              <a:gd name="connsiteY2" fmla="*/ 826541 h 1482226"/>
              <a:gd name="connsiteX3" fmla="*/ 903087 w 1137358"/>
              <a:gd name="connsiteY3" fmla="*/ 803776 h 1482226"/>
              <a:gd name="connsiteX4" fmla="*/ 1130739 w 1137358"/>
              <a:gd name="connsiteY4" fmla="*/ 1471554 h 1482226"/>
              <a:gd name="connsiteX5" fmla="*/ 1039678 w 1137358"/>
              <a:gd name="connsiteY5" fmla="*/ 1141459 h 1482226"/>
              <a:gd name="connsiteX6" fmla="*/ 671642 w 1137358"/>
              <a:gd name="connsiteY6" fmla="*/ 200500 h 1482226"/>
              <a:gd name="connsiteX7" fmla="*/ 842380 w 1137358"/>
              <a:gd name="connsiteY7" fmla="*/ 731687 h 1482226"/>
              <a:gd name="connsiteX8" fmla="*/ 64571 w 1137358"/>
              <a:gd name="connsiteY8" fmla="*/ 63909 h 148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7358" h="1482226">
                <a:moveTo>
                  <a:pt x="64571" y="63909"/>
                </a:moveTo>
                <a:cubicBezTo>
                  <a:pt x="-53049" y="-39167"/>
                  <a:pt x="1335" y="-13872"/>
                  <a:pt x="136661" y="113233"/>
                </a:cubicBezTo>
                <a:cubicBezTo>
                  <a:pt x="271987" y="240338"/>
                  <a:pt x="748790" y="711451"/>
                  <a:pt x="876528" y="826541"/>
                </a:cubicBezTo>
                <a:cubicBezTo>
                  <a:pt x="1004266" y="941632"/>
                  <a:pt x="860718" y="696274"/>
                  <a:pt x="903087" y="803776"/>
                </a:cubicBezTo>
                <a:cubicBezTo>
                  <a:pt x="945456" y="911278"/>
                  <a:pt x="1107974" y="1415274"/>
                  <a:pt x="1130739" y="1471554"/>
                </a:cubicBezTo>
                <a:cubicBezTo>
                  <a:pt x="1153504" y="1527834"/>
                  <a:pt x="1116194" y="1353301"/>
                  <a:pt x="1039678" y="1141459"/>
                </a:cubicBezTo>
                <a:cubicBezTo>
                  <a:pt x="963162" y="929617"/>
                  <a:pt x="704525" y="268795"/>
                  <a:pt x="671642" y="200500"/>
                </a:cubicBezTo>
                <a:cubicBezTo>
                  <a:pt x="638759" y="132205"/>
                  <a:pt x="940397" y="751923"/>
                  <a:pt x="842380" y="731687"/>
                </a:cubicBezTo>
                <a:cubicBezTo>
                  <a:pt x="744363" y="711451"/>
                  <a:pt x="182191" y="166985"/>
                  <a:pt x="64571" y="6390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23A6DFFB-5F3D-155F-5313-2800FBDAC993}"/>
              </a:ext>
            </a:extLst>
          </p:cNvPr>
          <p:cNvSpPr/>
          <p:nvPr/>
        </p:nvSpPr>
        <p:spPr>
          <a:xfrm>
            <a:off x="5370358" y="205687"/>
            <a:ext cx="807299" cy="1680196"/>
          </a:xfrm>
          <a:custGeom>
            <a:avLst/>
            <a:gdLst>
              <a:gd name="connsiteX0" fmla="*/ 17393 w 807299"/>
              <a:gd name="connsiteY0" fmla="*/ 52318 h 1680196"/>
              <a:gd name="connsiteX1" fmla="*/ 70512 w 807299"/>
              <a:gd name="connsiteY1" fmla="*/ 150967 h 1680196"/>
              <a:gd name="connsiteX2" fmla="*/ 582727 w 807299"/>
              <a:gd name="connsiteY2" fmla="*/ 1327166 h 1680196"/>
              <a:gd name="connsiteX3" fmla="*/ 605493 w 807299"/>
              <a:gd name="connsiteY3" fmla="*/ 1338549 h 1680196"/>
              <a:gd name="connsiteX4" fmla="*/ 806585 w 807299"/>
              <a:gd name="connsiteY4" fmla="*/ 1680026 h 1680196"/>
              <a:gd name="connsiteX5" fmla="*/ 666200 w 807299"/>
              <a:gd name="connsiteY5" fmla="*/ 1372696 h 1680196"/>
              <a:gd name="connsiteX6" fmla="*/ 503049 w 807299"/>
              <a:gd name="connsiteY6" fmla="*/ 625241 h 1680196"/>
              <a:gd name="connsiteX7" fmla="*/ 647229 w 807299"/>
              <a:gd name="connsiteY7" fmla="*/ 1349931 h 1680196"/>
              <a:gd name="connsiteX8" fmla="*/ 484079 w 807299"/>
              <a:gd name="connsiteY8" fmla="*/ 1027425 h 1680196"/>
              <a:gd name="connsiteX9" fmla="*/ 17393 w 807299"/>
              <a:gd name="connsiteY9" fmla="*/ 52318 h 168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299" h="1680196">
                <a:moveTo>
                  <a:pt x="17393" y="52318"/>
                </a:moveTo>
                <a:cubicBezTo>
                  <a:pt x="-3159" y="-4595"/>
                  <a:pt x="-23710" y="-61508"/>
                  <a:pt x="70512" y="150967"/>
                </a:cubicBezTo>
                <a:cubicBezTo>
                  <a:pt x="164734" y="363442"/>
                  <a:pt x="493564" y="1129236"/>
                  <a:pt x="582727" y="1327166"/>
                </a:cubicBezTo>
                <a:cubicBezTo>
                  <a:pt x="671890" y="1525096"/>
                  <a:pt x="568183" y="1279739"/>
                  <a:pt x="605493" y="1338549"/>
                </a:cubicBezTo>
                <a:cubicBezTo>
                  <a:pt x="642803" y="1397359"/>
                  <a:pt x="796467" y="1674335"/>
                  <a:pt x="806585" y="1680026"/>
                </a:cubicBezTo>
                <a:cubicBezTo>
                  <a:pt x="816703" y="1685717"/>
                  <a:pt x="716789" y="1548494"/>
                  <a:pt x="666200" y="1372696"/>
                </a:cubicBezTo>
                <a:cubicBezTo>
                  <a:pt x="615611" y="1196899"/>
                  <a:pt x="506211" y="629035"/>
                  <a:pt x="503049" y="625241"/>
                </a:cubicBezTo>
                <a:cubicBezTo>
                  <a:pt x="499887" y="621447"/>
                  <a:pt x="650391" y="1282900"/>
                  <a:pt x="647229" y="1349931"/>
                </a:cubicBezTo>
                <a:cubicBezTo>
                  <a:pt x="644067" y="1416962"/>
                  <a:pt x="484079" y="1027425"/>
                  <a:pt x="484079" y="1027425"/>
                </a:cubicBezTo>
                <a:lnTo>
                  <a:pt x="17393" y="52318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9969FA20-4526-5AEA-DC1C-10BFB83F73BB}"/>
              </a:ext>
            </a:extLst>
          </p:cNvPr>
          <p:cNvSpPr/>
          <p:nvPr/>
        </p:nvSpPr>
        <p:spPr>
          <a:xfrm>
            <a:off x="5354291" y="523156"/>
            <a:ext cx="854600" cy="777336"/>
          </a:xfrm>
          <a:custGeom>
            <a:avLst/>
            <a:gdLst>
              <a:gd name="connsiteX0" fmla="*/ 18283 w 854600"/>
              <a:gd name="connsiteY0" fmla="*/ 11825 h 777336"/>
              <a:gd name="connsiteX1" fmla="*/ 78990 w 854600"/>
              <a:gd name="connsiteY1" fmla="*/ 38384 h 777336"/>
              <a:gd name="connsiteX2" fmla="*/ 439438 w 854600"/>
              <a:gd name="connsiteY2" fmla="*/ 152210 h 777336"/>
              <a:gd name="connsiteX3" fmla="*/ 689855 w 854600"/>
              <a:gd name="connsiteY3" fmla="*/ 592336 h 777336"/>
              <a:gd name="connsiteX4" fmla="*/ 678472 w 854600"/>
              <a:gd name="connsiteY4" fmla="*/ 524041 h 777336"/>
              <a:gd name="connsiteX5" fmla="*/ 853005 w 854600"/>
              <a:gd name="connsiteY5" fmla="*/ 766869 h 777336"/>
              <a:gd name="connsiteX6" fmla="*/ 560853 w 854600"/>
              <a:gd name="connsiteY6" fmla="*/ 118062 h 777336"/>
              <a:gd name="connsiteX7" fmla="*/ 705032 w 854600"/>
              <a:gd name="connsiteY7" fmla="*/ 634072 h 777336"/>
              <a:gd name="connsiteX8" fmla="*/ 352172 w 854600"/>
              <a:gd name="connsiteY8" fmla="*/ 27002 h 777336"/>
              <a:gd name="connsiteX9" fmla="*/ 325613 w 854600"/>
              <a:gd name="connsiteY9" fmla="*/ 216711 h 777336"/>
              <a:gd name="connsiteX10" fmla="*/ 18283 w 854600"/>
              <a:gd name="connsiteY10" fmla="*/ 11825 h 77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4600" h="777336">
                <a:moveTo>
                  <a:pt x="18283" y="11825"/>
                </a:moveTo>
                <a:cubicBezTo>
                  <a:pt x="-22821" y="-17896"/>
                  <a:pt x="8798" y="14987"/>
                  <a:pt x="78990" y="38384"/>
                </a:cubicBezTo>
                <a:cubicBezTo>
                  <a:pt x="149182" y="61781"/>
                  <a:pt x="337627" y="59885"/>
                  <a:pt x="439438" y="152210"/>
                </a:cubicBezTo>
                <a:cubicBezTo>
                  <a:pt x="541249" y="244535"/>
                  <a:pt x="650016" y="530364"/>
                  <a:pt x="689855" y="592336"/>
                </a:cubicBezTo>
                <a:cubicBezTo>
                  <a:pt x="729694" y="654308"/>
                  <a:pt x="651280" y="494952"/>
                  <a:pt x="678472" y="524041"/>
                </a:cubicBezTo>
                <a:cubicBezTo>
                  <a:pt x="705664" y="553130"/>
                  <a:pt x="872608" y="834532"/>
                  <a:pt x="853005" y="766869"/>
                </a:cubicBezTo>
                <a:cubicBezTo>
                  <a:pt x="833402" y="699206"/>
                  <a:pt x="585515" y="140195"/>
                  <a:pt x="560853" y="118062"/>
                </a:cubicBezTo>
                <a:cubicBezTo>
                  <a:pt x="536191" y="95929"/>
                  <a:pt x="739812" y="649249"/>
                  <a:pt x="705032" y="634072"/>
                </a:cubicBezTo>
                <a:cubicBezTo>
                  <a:pt x="670252" y="618895"/>
                  <a:pt x="415408" y="96562"/>
                  <a:pt x="352172" y="27002"/>
                </a:cubicBezTo>
                <a:cubicBezTo>
                  <a:pt x="288936" y="-42558"/>
                  <a:pt x="380629" y="214182"/>
                  <a:pt x="325613" y="216711"/>
                </a:cubicBezTo>
                <a:cubicBezTo>
                  <a:pt x="270597" y="219240"/>
                  <a:pt x="59387" y="41546"/>
                  <a:pt x="18283" y="1182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FC3D8DAA-37A2-18BB-5BAD-F2A6CE66079B}"/>
              </a:ext>
            </a:extLst>
          </p:cNvPr>
          <p:cNvSpPr/>
          <p:nvPr/>
        </p:nvSpPr>
        <p:spPr>
          <a:xfrm>
            <a:off x="5328758" y="557664"/>
            <a:ext cx="313215" cy="1293916"/>
          </a:xfrm>
          <a:custGeom>
            <a:avLst/>
            <a:gdLst>
              <a:gd name="connsiteX0" fmla="*/ 161436 w 313215"/>
              <a:gd name="connsiteY0" fmla="*/ 82 h 1293916"/>
              <a:gd name="connsiteX1" fmla="*/ 104523 w 313215"/>
              <a:gd name="connsiteY1" fmla="*/ 633712 h 1293916"/>
              <a:gd name="connsiteX2" fmla="*/ 195584 w 313215"/>
              <a:gd name="connsiteY2" fmla="*/ 1020719 h 1293916"/>
              <a:gd name="connsiteX3" fmla="*/ 150054 w 313215"/>
              <a:gd name="connsiteY3" fmla="*/ 948630 h 1293916"/>
              <a:gd name="connsiteX4" fmla="*/ 313204 w 313215"/>
              <a:gd name="connsiteY4" fmla="*/ 1293901 h 1293916"/>
              <a:gd name="connsiteX5" fmla="*/ 157642 w 313215"/>
              <a:gd name="connsiteY5" fmla="*/ 933453 h 1293916"/>
              <a:gd name="connsiteX6" fmla="*/ 2080 w 313215"/>
              <a:gd name="connsiteY6" fmla="*/ 489533 h 1293916"/>
              <a:gd name="connsiteX7" fmla="*/ 74170 w 313215"/>
              <a:gd name="connsiteY7" fmla="*/ 588182 h 1293916"/>
              <a:gd name="connsiteX8" fmla="*/ 161436 w 313215"/>
              <a:gd name="connsiteY8" fmla="*/ 82 h 129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215" h="1293916">
                <a:moveTo>
                  <a:pt x="161436" y="82"/>
                </a:moveTo>
                <a:cubicBezTo>
                  <a:pt x="166495" y="7670"/>
                  <a:pt x="98832" y="463606"/>
                  <a:pt x="104523" y="633712"/>
                </a:cubicBezTo>
                <a:cubicBezTo>
                  <a:pt x="110214" y="803818"/>
                  <a:pt x="187996" y="968233"/>
                  <a:pt x="195584" y="1020719"/>
                </a:cubicBezTo>
                <a:cubicBezTo>
                  <a:pt x="203172" y="1073205"/>
                  <a:pt x="130451" y="903100"/>
                  <a:pt x="150054" y="948630"/>
                </a:cubicBezTo>
                <a:cubicBezTo>
                  <a:pt x="169657" y="994160"/>
                  <a:pt x="311939" y="1296430"/>
                  <a:pt x="313204" y="1293901"/>
                </a:cubicBezTo>
                <a:cubicBezTo>
                  <a:pt x="314469" y="1291372"/>
                  <a:pt x="209496" y="1067514"/>
                  <a:pt x="157642" y="933453"/>
                </a:cubicBezTo>
                <a:cubicBezTo>
                  <a:pt x="105788" y="799392"/>
                  <a:pt x="15992" y="547078"/>
                  <a:pt x="2080" y="489533"/>
                </a:cubicBezTo>
                <a:cubicBezTo>
                  <a:pt x="-11832" y="431988"/>
                  <a:pt x="47611" y="663434"/>
                  <a:pt x="74170" y="588182"/>
                </a:cubicBezTo>
                <a:cubicBezTo>
                  <a:pt x="100729" y="512930"/>
                  <a:pt x="156377" y="-7506"/>
                  <a:pt x="161436" y="8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81CF24A3-F430-09D3-7ED3-378159F0294D}"/>
              </a:ext>
            </a:extLst>
          </p:cNvPr>
          <p:cNvSpPr/>
          <p:nvPr/>
        </p:nvSpPr>
        <p:spPr>
          <a:xfrm>
            <a:off x="5982493" y="701915"/>
            <a:ext cx="609593" cy="1207121"/>
          </a:xfrm>
          <a:custGeom>
            <a:avLst/>
            <a:gdLst>
              <a:gd name="connsiteX0" fmla="*/ 16123 w 609593"/>
              <a:gd name="connsiteY0" fmla="*/ 41746 h 1207121"/>
              <a:gd name="connsiteX1" fmla="*/ 133743 w 609593"/>
              <a:gd name="connsiteY1" fmla="*/ 136601 h 1207121"/>
              <a:gd name="connsiteX2" fmla="*/ 406924 w 609593"/>
              <a:gd name="connsiteY2" fmla="*/ 777819 h 1207121"/>
              <a:gd name="connsiteX3" fmla="*/ 391748 w 609593"/>
              <a:gd name="connsiteY3" fmla="*/ 1035824 h 1207121"/>
              <a:gd name="connsiteX4" fmla="*/ 414513 w 609593"/>
              <a:gd name="connsiteY4" fmla="*/ 978912 h 1207121"/>
              <a:gd name="connsiteX5" fmla="*/ 471426 w 609593"/>
              <a:gd name="connsiteY5" fmla="*/ 1183798 h 1207121"/>
              <a:gd name="connsiteX6" fmla="*/ 600428 w 609593"/>
              <a:gd name="connsiteY6" fmla="*/ 345282 h 1207121"/>
              <a:gd name="connsiteX7" fmla="*/ 570075 w 609593"/>
              <a:gd name="connsiteY7" fmla="*/ 884057 h 1207121"/>
              <a:gd name="connsiteX8" fmla="*/ 338629 w 609593"/>
              <a:gd name="connsiteY8" fmla="*/ 125219 h 1207121"/>
              <a:gd name="connsiteX9" fmla="*/ 479014 w 609593"/>
              <a:gd name="connsiteY9" fmla="*/ 663994 h 1207121"/>
              <a:gd name="connsiteX10" fmla="*/ 16123 w 609593"/>
              <a:gd name="connsiteY10" fmla="*/ 41746 h 120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593" h="1207121">
                <a:moveTo>
                  <a:pt x="16123" y="41746"/>
                </a:moveTo>
                <a:cubicBezTo>
                  <a:pt x="-41422" y="-46153"/>
                  <a:pt x="68610" y="13922"/>
                  <a:pt x="133743" y="136601"/>
                </a:cubicBezTo>
                <a:cubicBezTo>
                  <a:pt x="198877" y="259280"/>
                  <a:pt x="363923" y="627949"/>
                  <a:pt x="406924" y="777819"/>
                </a:cubicBezTo>
                <a:cubicBezTo>
                  <a:pt x="449925" y="927689"/>
                  <a:pt x="390483" y="1002309"/>
                  <a:pt x="391748" y="1035824"/>
                </a:cubicBezTo>
                <a:cubicBezTo>
                  <a:pt x="393013" y="1069339"/>
                  <a:pt x="401233" y="954250"/>
                  <a:pt x="414513" y="978912"/>
                </a:cubicBezTo>
                <a:cubicBezTo>
                  <a:pt x="427793" y="1003574"/>
                  <a:pt x="440440" y="1289403"/>
                  <a:pt x="471426" y="1183798"/>
                </a:cubicBezTo>
                <a:cubicBezTo>
                  <a:pt x="502412" y="1078193"/>
                  <a:pt x="583987" y="395239"/>
                  <a:pt x="600428" y="345282"/>
                </a:cubicBezTo>
                <a:cubicBezTo>
                  <a:pt x="616869" y="295325"/>
                  <a:pt x="613708" y="920734"/>
                  <a:pt x="570075" y="884057"/>
                </a:cubicBezTo>
                <a:cubicBezTo>
                  <a:pt x="526442" y="847380"/>
                  <a:pt x="353806" y="161896"/>
                  <a:pt x="338629" y="125219"/>
                </a:cubicBezTo>
                <a:cubicBezTo>
                  <a:pt x="323452" y="88542"/>
                  <a:pt x="528971" y="677274"/>
                  <a:pt x="479014" y="663994"/>
                </a:cubicBezTo>
                <a:cubicBezTo>
                  <a:pt x="429057" y="650714"/>
                  <a:pt x="73668" y="129645"/>
                  <a:pt x="16123" y="4174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DFDCEC7D-4A53-9131-090B-9704373555FC}"/>
              </a:ext>
            </a:extLst>
          </p:cNvPr>
          <p:cNvSpPr/>
          <p:nvPr/>
        </p:nvSpPr>
        <p:spPr>
          <a:xfrm>
            <a:off x="4877077" y="672872"/>
            <a:ext cx="152745" cy="1175269"/>
          </a:xfrm>
          <a:custGeom>
            <a:avLst/>
            <a:gdLst>
              <a:gd name="connsiteX0" fmla="*/ 133073 w 152745"/>
              <a:gd name="connsiteY0" fmla="*/ 51028 h 1175269"/>
              <a:gd name="connsiteX1" fmla="*/ 142598 w 152745"/>
              <a:gd name="connsiteY1" fmla="*/ 105003 h 1175269"/>
              <a:gd name="connsiteX2" fmla="*/ 34648 w 152745"/>
              <a:gd name="connsiteY2" fmla="*/ 733653 h 1175269"/>
              <a:gd name="connsiteX3" fmla="*/ 15598 w 152745"/>
              <a:gd name="connsiteY3" fmla="*/ 968603 h 1175269"/>
              <a:gd name="connsiteX4" fmla="*/ 25123 w 152745"/>
              <a:gd name="connsiteY4" fmla="*/ 946378 h 1175269"/>
              <a:gd name="connsiteX5" fmla="*/ 53698 w 152745"/>
              <a:gd name="connsiteY5" fmla="*/ 1174978 h 1175269"/>
              <a:gd name="connsiteX6" fmla="*/ 6073 w 152745"/>
              <a:gd name="connsiteY6" fmla="*/ 981303 h 1175269"/>
              <a:gd name="connsiteX7" fmla="*/ 12423 w 152745"/>
              <a:gd name="connsiteY7" fmla="*/ 470128 h 1175269"/>
              <a:gd name="connsiteX8" fmla="*/ 9248 w 152745"/>
              <a:gd name="connsiteY8" fmla="*/ 622528 h 1175269"/>
              <a:gd name="connsiteX9" fmla="*/ 133073 w 152745"/>
              <a:gd name="connsiteY9" fmla="*/ 51028 h 117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745" h="1175269">
                <a:moveTo>
                  <a:pt x="133073" y="51028"/>
                </a:moveTo>
                <a:cubicBezTo>
                  <a:pt x="155298" y="-35226"/>
                  <a:pt x="159002" y="-8768"/>
                  <a:pt x="142598" y="105003"/>
                </a:cubicBezTo>
                <a:cubicBezTo>
                  <a:pt x="126194" y="218774"/>
                  <a:pt x="55815" y="589720"/>
                  <a:pt x="34648" y="733653"/>
                </a:cubicBezTo>
                <a:cubicBezTo>
                  <a:pt x="13481" y="877586"/>
                  <a:pt x="17185" y="933149"/>
                  <a:pt x="15598" y="968603"/>
                </a:cubicBezTo>
                <a:cubicBezTo>
                  <a:pt x="14011" y="1004057"/>
                  <a:pt x="18773" y="911982"/>
                  <a:pt x="25123" y="946378"/>
                </a:cubicBezTo>
                <a:cubicBezTo>
                  <a:pt x="31473" y="980774"/>
                  <a:pt x="56873" y="1169157"/>
                  <a:pt x="53698" y="1174978"/>
                </a:cubicBezTo>
                <a:cubicBezTo>
                  <a:pt x="50523" y="1180799"/>
                  <a:pt x="12952" y="1098778"/>
                  <a:pt x="6073" y="981303"/>
                </a:cubicBezTo>
                <a:cubicBezTo>
                  <a:pt x="-806" y="863828"/>
                  <a:pt x="11894" y="529924"/>
                  <a:pt x="12423" y="470128"/>
                </a:cubicBezTo>
                <a:cubicBezTo>
                  <a:pt x="12952" y="410332"/>
                  <a:pt x="-13506" y="691849"/>
                  <a:pt x="9248" y="622528"/>
                </a:cubicBezTo>
                <a:cubicBezTo>
                  <a:pt x="32002" y="553207"/>
                  <a:pt x="110848" y="137282"/>
                  <a:pt x="133073" y="5102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26FFD126-8DB3-9FDC-DF42-4C2DBB1851B5}"/>
              </a:ext>
            </a:extLst>
          </p:cNvPr>
          <p:cNvSpPr/>
          <p:nvPr/>
        </p:nvSpPr>
        <p:spPr>
          <a:xfrm>
            <a:off x="5065403" y="699433"/>
            <a:ext cx="205153" cy="1221782"/>
          </a:xfrm>
          <a:custGeom>
            <a:avLst/>
            <a:gdLst>
              <a:gd name="connsiteX0" fmla="*/ 122547 w 205153"/>
              <a:gd name="connsiteY0" fmla="*/ 2242 h 1221782"/>
              <a:gd name="connsiteX1" fmla="*/ 46347 w 205153"/>
              <a:gd name="connsiteY1" fmla="*/ 700742 h 1221782"/>
              <a:gd name="connsiteX2" fmla="*/ 103497 w 205153"/>
              <a:gd name="connsiteY2" fmla="*/ 1008717 h 1221782"/>
              <a:gd name="connsiteX3" fmla="*/ 100322 w 205153"/>
              <a:gd name="connsiteY3" fmla="*/ 980142 h 1221782"/>
              <a:gd name="connsiteX4" fmla="*/ 205097 w 205153"/>
              <a:gd name="connsiteY4" fmla="*/ 1221442 h 1221782"/>
              <a:gd name="connsiteX5" fmla="*/ 84447 w 205153"/>
              <a:gd name="connsiteY5" fmla="*/ 919817 h 1221782"/>
              <a:gd name="connsiteX6" fmla="*/ 1897 w 205153"/>
              <a:gd name="connsiteY6" fmla="*/ 380067 h 1221782"/>
              <a:gd name="connsiteX7" fmla="*/ 36822 w 205153"/>
              <a:gd name="connsiteY7" fmla="*/ 475317 h 1221782"/>
              <a:gd name="connsiteX8" fmla="*/ 122547 w 205153"/>
              <a:gd name="connsiteY8" fmla="*/ 2242 h 122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153" h="1221782">
                <a:moveTo>
                  <a:pt x="122547" y="2242"/>
                </a:moveTo>
                <a:cubicBezTo>
                  <a:pt x="124134" y="39813"/>
                  <a:pt x="49522" y="532996"/>
                  <a:pt x="46347" y="700742"/>
                </a:cubicBezTo>
                <a:cubicBezTo>
                  <a:pt x="43172" y="868488"/>
                  <a:pt x="94501" y="962150"/>
                  <a:pt x="103497" y="1008717"/>
                </a:cubicBezTo>
                <a:cubicBezTo>
                  <a:pt x="112493" y="1055284"/>
                  <a:pt x="83389" y="944688"/>
                  <a:pt x="100322" y="980142"/>
                </a:cubicBezTo>
                <a:cubicBezTo>
                  <a:pt x="117255" y="1015596"/>
                  <a:pt x="207743" y="1231496"/>
                  <a:pt x="205097" y="1221442"/>
                </a:cubicBezTo>
                <a:cubicBezTo>
                  <a:pt x="202451" y="1211388"/>
                  <a:pt x="118314" y="1060046"/>
                  <a:pt x="84447" y="919817"/>
                </a:cubicBezTo>
                <a:cubicBezTo>
                  <a:pt x="50580" y="779588"/>
                  <a:pt x="9835" y="454150"/>
                  <a:pt x="1897" y="380067"/>
                </a:cubicBezTo>
                <a:cubicBezTo>
                  <a:pt x="-6041" y="305984"/>
                  <a:pt x="11951" y="539875"/>
                  <a:pt x="36822" y="475317"/>
                </a:cubicBezTo>
                <a:cubicBezTo>
                  <a:pt x="61693" y="410759"/>
                  <a:pt x="120960" y="-35329"/>
                  <a:pt x="122547" y="224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2AC61F0B-DA71-1BEC-F571-02F0B54CA218}"/>
              </a:ext>
            </a:extLst>
          </p:cNvPr>
          <p:cNvSpPr/>
          <p:nvPr/>
        </p:nvSpPr>
        <p:spPr>
          <a:xfrm>
            <a:off x="5188365" y="750200"/>
            <a:ext cx="422522" cy="1127134"/>
          </a:xfrm>
          <a:custGeom>
            <a:avLst/>
            <a:gdLst>
              <a:gd name="connsiteX0" fmla="*/ 2760 w 422522"/>
              <a:gd name="connsiteY0" fmla="*/ 5450 h 1127134"/>
              <a:gd name="connsiteX1" fmla="*/ 415510 w 422522"/>
              <a:gd name="connsiteY1" fmla="*/ 1104000 h 1127134"/>
              <a:gd name="connsiteX2" fmla="*/ 244060 w 422522"/>
              <a:gd name="connsiteY2" fmla="*/ 697600 h 1127134"/>
              <a:gd name="connsiteX3" fmla="*/ 2760 w 422522"/>
              <a:gd name="connsiteY3" fmla="*/ 5450 h 112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522" h="1127134">
                <a:moveTo>
                  <a:pt x="2760" y="5450"/>
                </a:moveTo>
                <a:cubicBezTo>
                  <a:pt x="31335" y="73183"/>
                  <a:pt x="375293" y="988642"/>
                  <a:pt x="415510" y="1104000"/>
                </a:cubicBezTo>
                <a:cubicBezTo>
                  <a:pt x="455727" y="1219358"/>
                  <a:pt x="312852" y="874871"/>
                  <a:pt x="244060" y="697600"/>
                </a:cubicBezTo>
                <a:cubicBezTo>
                  <a:pt x="175268" y="520329"/>
                  <a:pt x="-25815" y="-62283"/>
                  <a:pt x="2760" y="545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B2C028DF-066D-4020-D6F0-AACAF5BEE4C0}"/>
              </a:ext>
            </a:extLst>
          </p:cNvPr>
          <p:cNvSpPr/>
          <p:nvPr/>
        </p:nvSpPr>
        <p:spPr>
          <a:xfrm>
            <a:off x="5244766" y="749252"/>
            <a:ext cx="467060" cy="1079640"/>
          </a:xfrm>
          <a:custGeom>
            <a:avLst/>
            <a:gdLst>
              <a:gd name="connsiteX0" fmla="*/ 334 w 467060"/>
              <a:gd name="connsiteY0" fmla="*/ 48 h 1079640"/>
              <a:gd name="connsiteX1" fmla="*/ 184484 w 467060"/>
              <a:gd name="connsiteY1" fmla="*/ 336598 h 1079640"/>
              <a:gd name="connsiteX2" fmla="*/ 228934 w 467060"/>
              <a:gd name="connsiteY2" fmla="*/ 777923 h 1079640"/>
              <a:gd name="connsiteX3" fmla="*/ 305134 w 467060"/>
              <a:gd name="connsiteY3" fmla="*/ 819198 h 1079640"/>
              <a:gd name="connsiteX4" fmla="*/ 467059 w 467060"/>
              <a:gd name="connsiteY4" fmla="*/ 1079548 h 1079640"/>
              <a:gd name="connsiteX5" fmla="*/ 308309 w 467060"/>
              <a:gd name="connsiteY5" fmla="*/ 844598 h 1079640"/>
              <a:gd name="connsiteX6" fmla="*/ 247984 w 467060"/>
              <a:gd name="connsiteY6" fmla="*/ 492173 h 1079640"/>
              <a:gd name="connsiteX7" fmla="*/ 241634 w 467060"/>
              <a:gd name="connsiteY7" fmla="*/ 82598 h 1079640"/>
              <a:gd name="connsiteX8" fmla="*/ 235284 w 467060"/>
              <a:gd name="connsiteY8" fmla="*/ 358823 h 1079640"/>
              <a:gd name="connsiteX9" fmla="*/ 334 w 467060"/>
              <a:gd name="connsiteY9" fmla="*/ 48 h 107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7060" h="1079640">
                <a:moveTo>
                  <a:pt x="334" y="48"/>
                </a:moveTo>
                <a:cubicBezTo>
                  <a:pt x="-8133" y="-3656"/>
                  <a:pt x="146384" y="206952"/>
                  <a:pt x="184484" y="336598"/>
                </a:cubicBezTo>
                <a:cubicBezTo>
                  <a:pt x="222584" y="466244"/>
                  <a:pt x="208826" y="697490"/>
                  <a:pt x="228934" y="777923"/>
                </a:cubicBezTo>
                <a:cubicBezTo>
                  <a:pt x="249042" y="858356"/>
                  <a:pt x="265446" y="768927"/>
                  <a:pt x="305134" y="819198"/>
                </a:cubicBezTo>
                <a:cubicBezTo>
                  <a:pt x="344822" y="869469"/>
                  <a:pt x="466530" y="1075315"/>
                  <a:pt x="467059" y="1079548"/>
                </a:cubicBezTo>
                <a:cubicBezTo>
                  <a:pt x="467588" y="1083781"/>
                  <a:pt x="344822" y="942494"/>
                  <a:pt x="308309" y="844598"/>
                </a:cubicBezTo>
                <a:cubicBezTo>
                  <a:pt x="271796" y="746702"/>
                  <a:pt x="259096" y="619173"/>
                  <a:pt x="247984" y="492173"/>
                </a:cubicBezTo>
                <a:cubicBezTo>
                  <a:pt x="236872" y="365173"/>
                  <a:pt x="243751" y="104823"/>
                  <a:pt x="241634" y="82598"/>
                </a:cubicBezTo>
                <a:cubicBezTo>
                  <a:pt x="239517" y="60373"/>
                  <a:pt x="279205" y="366231"/>
                  <a:pt x="235284" y="358823"/>
                </a:cubicBezTo>
                <a:cubicBezTo>
                  <a:pt x="191363" y="351415"/>
                  <a:pt x="8801" y="3752"/>
                  <a:pt x="334" y="4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1AC4643F-5DE0-CABE-D725-6AF1823256B8}"/>
              </a:ext>
            </a:extLst>
          </p:cNvPr>
          <p:cNvSpPr/>
          <p:nvPr/>
        </p:nvSpPr>
        <p:spPr>
          <a:xfrm>
            <a:off x="5250730" y="647973"/>
            <a:ext cx="924880" cy="1286210"/>
          </a:xfrm>
          <a:custGeom>
            <a:avLst/>
            <a:gdLst>
              <a:gd name="connsiteX0" fmla="*/ 720 w 924880"/>
              <a:gd name="connsiteY0" fmla="*/ 2902 h 1286210"/>
              <a:gd name="connsiteX1" fmla="*/ 442045 w 924880"/>
              <a:gd name="connsiteY1" fmla="*/ 507727 h 1286210"/>
              <a:gd name="connsiteX2" fmla="*/ 654770 w 924880"/>
              <a:gd name="connsiteY2" fmla="*/ 968102 h 1286210"/>
              <a:gd name="connsiteX3" fmla="*/ 692870 w 924880"/>
              <a:gd name="connsiteY3" fmla="*/ 949052 h 1286210"/>
              <a:gd name="connsiteX4" fmla="*/ 924645 w 924880"/>
              <a:gd name="connsiteY4" fmla="*/ 1285602 h 1286210"/>
              <a:gd name="connsiteX5" fmla="*/ 645245 w 924880"/>
              <a:gd name="connsiteY5" fmla="*/ 853802 h 1286210"/>
              <a:gd name="connsiteX6" fmla="*/ 435695 w 924880"/>
              <a:gd name="connsiteY6" fmla="*/ 187052 h 1286210"/>
              <a:gd name="connsiteX7" fmla="*/ 575395 w 924880"/>
              <a:gd name="connsiteY7" fmla="*/ 622027 h 1286210"/>
              <a:gd name="connsiteX8" fmla="*/ 343620 w 924880"/>
              <a:gd name="connsiteY8" fmla="*/ 314052 h 1286210"/>
              <a:gd name="connsiteX9" fmla="*/ 720 w 924880"/>
              <a:gd name="connsiteY9" fmla="*/ 2902 h 128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4880" h="1286210">
                <a:moveTo>
                  <a:pt x="720" y="2902"/>
                </a:moveTo>
                <a:cubicBezTo>
                  <a:pt x="17124" y="35181"/>
                  <a:pt x="333037" y="346860"/>
                  <a:pt x="442045" y="507727"/>
                </a:cubicBezTo>
                <a:cubicBezTo>
                  <a:pt x="551053" y="668594"/>
                  <a:pt x="612966" y="894548"/>
                  <a:pt x="654770" y="968102"/>
                </a:cubicBezTo>
                <a:cubicBezTo>
                  <a:pt x="696574" y="1041656"/>
                  <a:pt x="647891" y="896136"/>
                  <a:pt x="692870" y="949052"/>
                </a:cubicBezTo>
                <a:cubicBezTo>
                  <a:pt x="737849" y="1001968"/>
                  <a:pt x="932582" y="1301477"/>
                  <a:pt x="924645" y="1285602"/>
                </a:cubicBezTo>
                <a:cubicBezTo>
                  <a:pt x="916708" y="1269727"/>
                  <a:pt x="726737" y="1036894"/>
                  <a:pt x="645245" y="853802"/>
                </a:cubicBezTo>
                <a:cubicBezTo>
                  <a:pt x="563753" y="670710"/>
                  <a:pt x="447337" y="225681"/>
                  <a:pt x="435695" y="187052"/>
                </a:cubicBezTo>
                <a:cubicBezTo>
                  <a:pt x="424053" y="148423"/>
                  <a:pt x="590741" y="600860"/>
                  <a:pt x="575395" y="622027"/>
                </a:cubicBezTo>
                <a:cubicBezTo>
                  <a:pt x="560049" y="643194"/>
                  <a:pt x="434637" y="411948"/>
                  <a:pt x="343620" y="314052"/>
                </a:cubicBezTo>
                <a:cubicBezTo>
                  <a:pt x="252603" y="216156"/>
                  <a:pt x="-15684" y="-29377"/>
                  <a:pt x="720" y="290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E623262E-A53B-FF8E-50D9-406234AFC693}"/>
              </a:ext>
            </a:extLst>
          </p:cNvPr>
          <p:cNvSpPr/>
          <p:nvPr/>
        </p:nvSpPr>
        <p:spPr>
          <a:xfrm>
            <a:off x="5756131" y="2489537"/>
            <a:ext cx="181124" cy="98088"/>
          </a:xfrm>
          <a:custGeom>
            <a:avLst/>
            <a:gdLst>
              <a:gd name="connsiteX0" fmla="*/ 144 w 181124"/>
              <a:gd name="connsiteY0" fmla="*/ 6013 h 98088"/>
              <a:gd name="connsiteX1" fmla="*/ 139844 w 181124"/>
              <a:gd name="connsiteY1" fmla="*/ 15538 h 98088"/>
              <a:gd name="connsiteX2" fmla="*/ 181119 w 181124"/>
              <a:gd name="connsiteY2" fmla="*/ 6013 h 98088"/>
              <a:gd name="connsiteX3" fmla="*/ 143019 w 181124"/>
              <a:gd name="connsiteY3" fmla="*/ 98088 h 98088"/>
              <a:gd name="connsiteX4" fmla="*/ 168419 w 181124"/>
              <a:gd name="connsiteY4" fmla="*/ 6013 h 98088"/>
              <a:gd name="connsiteX5" fmla="*/ 144 w 181124"/>
              <a:gd name="connsiteY5" fmla="*/ 6013 h 9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124" h="98088">
                <a:moveTo>
                  <a:pt x="144" y="6013"/>
                </a:moveTo>
                <a:cubicBezTo>
                  <a:pt x="-4618" y="7600"/>
                  <a:pt x="109682" y="15538"/>
                  <a:pt x="139844" y="15538"/>
                </a:cubicBezTo>
                <a:cubicBezTo>
                  <a:pt x="170006" y="15538"/>
                  <a:pt x="180590" y="-7745"/>
                  <a:pt x="181119" y="6013"/>
                </a:cubicBezTo>
                <a:cubicBezTo>
                  <a:pt x="181648" y="19771"/>
                  <a:pt x="145136" y="98088"/>
                  <a:pt x="143019" y="98088"/>
                </a:cubicBezTo>
                <a:cubicBezTo>
                  <a:pt x="140902" y="98088"/>
                  <a:pt x="194348" y="18713"/>
                  <a:pt x="168419" y="6013"/>
                </a:cubicBezTo>
                <a:cubicBezTo>
                  <a:pt x="142490" y="-6687"/>
                  <a:pt x="4906" y="4426"/>
                  <a:pt x="144" y="601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2AD4A998-FB18-BB8F-D039-B2246A24EFA2}"/>
              </a:ext>
            </a:extLst>
          </p:cNvPr>
          <p:cNvSpPr/>
          <p:nvPr/>
        </p:nvSpPr>
        <p:spPr>
          <a:xfrm>
            <a:off x="4831349" y="2498667"/>
            <a:ext cx="39131" cy="70048"/>
          </a:xfrm>
          <a:custGeom>
            <a:avLst/>
            <a:gdLst>
              <a:gd name="connsiteX0" fmla="*/ 39101 w 39131"/>
              <a:gd name="connsiteY0" fmla="*/ 58 h 70048"/>
              <a:gd name="connsiteX1" fmla="*/ 7351 w 39131"/>
              <a:gd name="connsiteY1" fmla="*/ 47683 h 70048"/>
              <a:gd name="connsiteX2" fmla="*/ 4176 w 39131"/>
              <a:gd name="connsiteY2" fmla="*/ 69908 h 70048"/>
              <a:gd name="connsiteX3" fmla="*/ 1001 w 39131"/>
              <a:gd name="connsiteY3" fmla="*/ 38158 h 70048"/>
              <a:gd name="connsiteX4" fmla="*/ 39101 w 39131"/>
              <a:gd name="connsiteY4" fmla="*/ 58 h 7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31" h="70048">
                <a:moveTo>
                  <a:pt x="39101" y="58"/>
                </a:moveTo>
                <a:cubicBezTo>
                  <a:pt x="40159" y="1646"/>
                  <a:pt x="13172" y="36041"/>
                  <a:pt x="7351" y="47683"/>
                </a:cubicBezTo>
                <a:cubicBezTo>
                  <a:pt x="1530" y="59325"/>
                  <a:pt x="5234" y="71496"/>
                  <a:pt x="4176" y="69908"/>
                </a:cubicBezTo>
                <a:cubicBezTo>
                  <a:pt x="3118" y="68320"/>
                  <a:pt x="-2174" y="46625"/>
                  <a:pt x="1001" y="38158"/>
                </a:cubicBezTo>
                <a:cubicBezTo>
                  <a:pt x="4176" y="29691"/>
                  <a:pt x="38043" y="-1530"/>
                  <a:pt x="39101" y="5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D3FB4418-C94D-4282-A4D3-38FD358ABE57}"/>
              </a:ext>
            </a:extLst>
          </p:cNvPr>
          <p:cNvSpPr/>
          <p:nvPr/>
        </p:nvSpPr>
        <p:spPr>
          <a:xfrm>
            <a:off x="5702300" y="2479433"/>
            <a:ext cx="28609" cy="108579"/>
          </a:xfrm>
          <a:custGeom>
            <a:avLst/>
            <a:gdLst>
              <a:gd name="connsiteX0" fmla="*/ 28575 w 28609"/>
              <a:gd name="connsiteY0" fmla="*/ 242 h 108579"/>
              <a:gd name="connsiteX1" fmla="*/ 6350 w 28609"/>
              <a:gd name="connsiteY1" fmla="*/ 54217 h 108579"/>
              <a:gd name="connsiteX2" fmla="*/ 28575 w 28609"/>
              <a:gd name="connsiteY2" fmla="*/ 108192 h 108579"/>
              <a:gd name="connsiteX3" fmla="*/ 0 w 28609"/>
              <a:gd name="connsiteY3" fmla="*/ 76442 h 108579"/>
              <a:gd name="connsiteX4" fmla="*/ 28575 w 28609"/>
              <a:gd name="connsiteY4" fmla="*/ 242 h 10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09" h="108579">
                <a:moveTo>
                  <a:pt x="28575" y="242"/>
                </a:moveTo>
                <a:cubicBezTo>
                  <a:pt x="29633" y="-3462"/>
                  <a:pt x="6350" y="36225"/>
                  <a:pt x="6350" y="54217"/>
                </a:cubicBezTo>
                <a:cubicBezTo>
                  <a:pt x="6350" y="72209"/>
                  <a:pt x="29633" y="104488"/>
                  <a:pt x="28575" y="108192"/>
                </a:cubicBezTo>
                <a:cubicBezTo>
                  <a:pt x="27517" y="111896"/>
                  <a:pt x="0" y="88084"/>
                  <a:pt x="0" y="76442"/>
                </a:cubicBezTo>
                <a:cubicBezTo>
                  <a:pt x="0" y="64800"/>
                  <a:pt x="27517" y="3946"/>
                  <a:pt x="28575" y="24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D189828C-7852-31FF-D0DC-FAC02BE180FE}"/>
              </a:ext>
            </a:extLst>
          </p:cNvPr>
          <p:cNvSpPr/>
          <p:nvPr/>
        </p:nvSpPr>
        <p:spPr>
          <a:xfrm>
            <a:off x="5451207" y="2317062"/>
            <a:ext cx="78270" cy="153357"/>
          </a:xfrm>
          <a:custGeom>
            <a:avLst/>
            <a:gdLst>
              <a:gd name="connsiteX0" fmla="*/ 3443 w 78270"/>
              <a:gd name="connsiteY0" fmla="*/ 688 h 153357"/>
              <a:gd name="connsiteX1" fmla="*/ 60593 w 78270"/>
              <a:gd name="connsiteY1" fmla="*/ 105463 h 153357"/>
              <a:gd name="connsiteX2" fmla="*/ 73293 w 78270"/>
              <a:gd name="connsiteY2" fmla="*/ 153088 h 153357"/>
              <a:gd name="connsiteX3" fmla="*/ 73293 w 78270"/>
              <a:gd name="connsiteY3" fmla="*/ 86413 h 153357"/>
              <a:gd name="connsiteX4" fmla="*/ 12968 w 78270"/>
              <a:gd name="connsiteY4" fmla="*/ 61013 h 153357"/>
              <a:gd name="connsiteX5" fmla="*/ 3443 w 78270"/>
              <a:gd name="connsiteY5" fmla="*/ 688 h 15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70" h="153357">
                <a:moveTo>
                  <a:pt x="3443" y="688"/>
                </a:moveTo>
                <a:cubicBezTo>
                  <a:pt x="11381" y="8096"/>
                  <a:pt x="48951" y="80063"/>
                  <a:pt x="60593" y="105463"/>
                </a:cubicBezTo>
                <a:cubicBezTo>
                  <a:pt x="72235" y="130863"/>
                  <a:pt x="71176" y="156263"/>
                  <a:pt x="73293" y="153088"/>
                </a:cubicBezTo>
                <a:cubicBezTo>
                  <a:pt x="75410" y="149913"/>
                  <a:pt x="83347" y="101759"/>
                  <a:pt x="73293" y="86413"/>
                </a:cubicBezTo>
                <a:cubicBezTo>
                  <a:pt x="63239" y="71067"/>
                  <a:pt x="23551" y="74242"/>
                  <a:pt x="12968" y="61013"/>
                </a:cubicBezTo>
                <a:cubicBezTo>
                  <a:pt x="2385" y="47784"/>
                  <a:pt x="-4495" y="-6720"/>
                  <a:pt x="3443" y="68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268D01AC-AA17-F184-7108-DAE2CC531D4F}"/>
              </a:ext>
            </a:extLst>
          </p:cNvPr>
          <p:cNvSpPr/>
          <p:nvPr/>
        </p:nvSpPr>
        <p:spPr>
          <a:xfrm>
            <a:off x="5551989" y="2434512"/>
            <a:ext cx="752580" cy="925322"/>
          </a:xfrm>
          <a:custGeom>
            <a:avLst/>
            <a:gdLst>
              <a:gd name="connsiteX0" fmla="*/ 734511 w 752580"/>
              <a:gd name="connsiteY0" fmla="*/ 26113 h 925322"/>
              <a:gd name="connsiteX1" fmla="*/ 572586 w 752580"/>
              <a:gd name="connsiteY1" fmla="*/ 397588 h 925322"/>
              <a:gd name="connsiteX2" fmla="*/ 686886 w 752580"/>
              <a:gd name="connsiteY2" fmla="*/ 248363 h 925322"/>
              <a:gd name="connsiteX3" fmla="*/ 499561 w 752580"/>
              <a:gd name="connsiteY3" fmla="*/ 492838 h 925322"/>
              <a:gd name="connsiteX4" fmla="*/ 232861 w 752580"/>
              <a:gd name="connsiteY4" fmla="*/ 730963 h 925322"/>
              <a:gd name="connsiteX5" fmla="*/ 293186 w 752580"/>
              <a:gd name="connsiteY5" fmla="*/ 711913 h 925322"/>
              <a:gd name="connsiteX6" fmla="*/ 4261 w 752580"/>
              <a:gd name="connsiteY6" fmla="*/ 921463 h 925322"/>
              <a:gd name="connsiteX7" fmla="*/ 550361 w 752580"/>
              <a:gd name="connsiteY7" fmla="*/ 502363 h 925322"/>
              <a:gd name="connsiteX8" fmla="*/ 439236 w 752580"/>
              <a:gd name="connsiteY8" fmla="*/ 553163 h 925322"/>
              <a:gd name="connsiteX9" fmla="*/ 553536 w 752580"/>
              <a:gd name="connsiteY9" fmla="*/ 295988 h 925322"/>
              <a:gd name="connsiteX10" fmla="*/ 461461 w 752580"/>
              <a:gd name="connsiteY10" fmla="*/ 486488 h 925322"/>
              <a:gd name="connsiteX11" fmla="*/ 715461 w 752580"/>
              <a:gd name="connsiteY11" fmla="*/ 80088 h 925322"/>
              <a:gd name="connsiteX12" fmla="*/ 734511 w 752580"/>
              <a:gd name="connsiteY12" fmla="*/ 26113 h 92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2580" h="925322">
                <a:moveTo>
                  <a:pt x="734511" y="26113"/>
                </a:moveTo>
                <a:cubicBezTo>
                  <a:pt x="710699" y="79030"/>
                  <a:pt x="580523" y="360546"/>
                  <a:pt x="572586" y="397588"/>
                </a:cubicBezTo>
                <a:cubicBezTo>
                  <a:pt x="564648" y="434630"/>
                  <a:pt x="686886" y="248363"/>
                  <a:pt x="686886" y="248363"/>
                </a:cubicBezTo>
                <a:cubicBezTo>
                  <a:pt x="674715" y="264238"/>
                  <a:pt x="575232" y="412405"/>
                  <a:pt x="499561" y="492838"/>
                </a:cubicBezTo>
                <a:cubicBezTo>
                  <a:pt x="423890" y="573271"/>
                  <a:pt x="267257" y="694451"/>
                  <a:pt x="232861" y="730963"/>
                </a:cubicBezTo>
                <a:cubicBezTo>
                  <a:pt x="198465" y="767475"/>
                  <a:pt x="331286" y="680163"/>
                  <a:pt x="293186" y="711913"/>
                </a:cubicBezTo>
                <a:cubicBezTo>
                  <a:pt x="255086" y="743663"/>
                  <a:pt x="-38601" y="956388"/>
                  <a:pt x="4261" y="921463"/>
                </a:cubicBezTo>
                <a:cubicBezTo>
                  <a:pt x="47123" y="886538"/>
                  <a:pt x="477865" y="563746"/>
                  <a:pt x="550361" y="502363"/>
                </a:cubicBezTo>
                <a:cubicBezTo>
                  <a:pt x="622857" y="440980"/>
                  <a:pt x="438707" y="587559"/>
                  <a:pt x="439236" y="553163"/>
                </a:cubicBezTo>
                <a:cubicBezTo>
                  <a:pt x="439765" y="518767"/>
                  <a:pt x="549832" y="307100"/>
                  <a:pt x="553536" y="295988"/>
                </a:cubicBezTo>
                <a:cubicBezTo>
                  <a:pt x="557240" y="284876"/>
                  <a:pt x="434474" y="522471"/>
                  <a:pt x="461461" y="486488"/>
                </a:cubicBezTo>
                <a:cubicBezTo>
                  <a:pt x="488448" y="450505"/>
                  <a:pt x="666249" y="154700"/>
                  <a:pt x="715461" y="80088"/>
                </a:cubicBezTo>
                <a:cubicBezTo>
                  <a:pt x="764673" y="5476"/>
                  <a:pt x="758323" y="-26804"/>
                  <a:pt x="734511" y="2611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92829222-D7AD-548B-15E5-2E7B0ECE0473}"/>
              </a:ext>
            </a:extLst>
          </p:cNvPr>
          <p:cNvSpPr/>
          <p:nvPr/>
        </p:nvSpPr>
        <p:spPr>
          <a:xfrm>
            <a:off x="4548152" y="2190454"/>
            <a:ext cx="151196" cy="673030"/>
          </a:xfrm>
          <a:custGeom>
            <a:avLst/>
            <a:gdLst>
              <a:gd name="connsiteX0" fmla="*/ 1623 w 151196"/>
              <a:gd name="connsiteY0" fmla="*/ 6646 h 673030"/>
              <a:gd name="connsiteX1" fmla="*/ 144498 w 151196"/>
              <a:gd name="connsiteY1" fmla="*/ 641646 h 673030"/>
              <a:gd name="connsiteX2" fmla="*/ 115923 w 151196"/>
              <a:gd name="connsiteY2" fmla="*/ 530521 h 673030"/>
              <a:gd name="connsiteX3" fmla="*/ 11148 w 151196"/>
              <a:gd name="connsiteY3" fmla="*/ 133646 h 673030"/>
              <a:gd name="connsiteX4" fmla="*/ 61948 w 151196"/>
              <a:gd name="connsiteY4" fmla="*/ 298746 h 673030"/>
              <a:gd name="connsiteX5" fmla="*/ 1623 w 151196"/>
              <a:gd name="connsiteY5" fmla="*/ 6646 h 67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196" h="673030">
                <a:moveTo>
                  <a:pt x="1623" y="6646"/>
                </a:moveTo>
                <a:cubicBezTo>
                  <a:pt x="15381" y="63796"/>
                  <a:pt x="125448" y="554334"/>
                  <a:pt x="144498" y="641646"/>
                </a:cubicBezTo>
                <a:cubicBezTo>
                  <a:pt x="163548" y="728958"/>
                  <a:pt x="138148" y="615188"/>
                  <a:pt x="115923" y="530521"/>
                </a:cubicBezTo>
                <a:cubicBezTo>
                  <a:pt x="93698" y="445854"/>
                  <a:pt x="20144" y="172275"/>
                  <a:pt x="11148" y="133646"/>
                </a:cubicBezTo>
                <a:cubicBezTo>
                  <a:pt x="2152" y="95017"/>
                  <a:pt x="57715" y="318325"/>
                  <a:pt x="61948" y="298746"/>
                </a:cubicBezTo>
                <a:cubicBezTo>
                  <a:pt x="66181" y="279167"/>
                  <a:pt x="-12135" y="-50504"/>
                  <a:pt x="1623" y="664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2DFE1748-53BC-E554-39EA-2279016A5B2C}"/>
              </a:ext>
            </a:extLst>
          </p:cNvPr>
          <p:cNvSpPr/>
          <p:nvPr/>
        </p:nvSpPr>
        <p:spPr>
          <a:xfrm>
            <a:off x="4723915" y="2799062"/>
            <a:ext cx="691736" cy="611500"/>
          </a:xfrm>
          <a:custGeom>
            <a:avLst/>
            <a:gdLst>
              <a:gd name="connsiteX0" fmla="*/ 3660 w 691736"/>
              <a:gd name="connsiteY0" fmla="*/ 1288 h 611500"/>
              <a:gd name="connsiteX1" fmla="*/ 41760 w 691736"/>
              <a:gd name="connsiteY1" fmla="*/ 125113 h 611500"/>
              <a:gd name="connsiteX2" fmla="*/ 187810 w 691736"/>
              <a:gd name="connsiteY2" fmla="*/ 315613 h 611500"/>
              <a:gd name="connsiteX3" fmla="*/ 181460 w 691736"/>
              <a:gd name="connsiteY3" fmla="*/ 312438 h 611500"/>
              <a:gd name="connsiteX4" fmla="*/ 248135 w 691736"/>
              <a:gd name="connsiteY4" fmla="*/ 372763 h 611500"/>
              <a:gd name="connsiteX5" fmla="*/ 254485 w 691736"/>
              <a:gd name="connsiteY5" fmla="*/ 325138 h 611500"/>
              <a:gd name="connsiteX6" fmla="*/ 410060 w 691736"/>
              <a:gd name="connsiteY6" fmla="*/ 461663 h 611500"/>
              <a:gd name="connsiteX7" fmla="*/ 406885 w 691736"/>
              <a:gd name="connsiteY7" fmla="*/ 452138 h 611500"/>
              <a:gd name="connsiteX8" fmla="*/ 689460 w 691736"/>
              <a:gd name="connsiteY8" fmla="*/ 610888 h 611500"/>
              <a:gd name="connsiteX9" fmla="*/ 527535 w 691736"/>
              <a:gd name="connsiteY9" fmla="*/ 502938 h 611500"/>
              <a:gd name="connsiteX10" fmla="*/ 305285 w 691736"/>
              <a:gd name="connsiteY10" fmla="*/ 401338 h 611500"/>
              <a:gd name="connsiteX11" fmla="*/ 165585 w 691736"/>
              <a:gd name="connsiteY11" fmla="*/ 191788 h 611500"/>
              <a:gd name="connsiteX12" fmla="*/ 225910 w 691736"/>
              <a:gd name="connsiteY12" fmla="*/ 309263 h 611500"/>
              <a:gd name="connsiteX13" fmla="*/ 114785 w 691736"/>
              <a:gd name="connsiteY13" fmla="*/ 201313 h 611500"/>
              <a:gd name="connsiteX14" fmla="*/ 3660 w 691736"/>
              <a:gd name="connsiteY14" fmla="*/ 1288 h 61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1736" h="611500">
                <a:moveTo>
                  <a:pt x="3660" y="1288"/>
                </a:moveTo>
                <a:cubicBezTo>
                  <a:pt x="-8511" y="-11412"/>
                  <a:pt x="11068" y="72726"/>
                  <a:pt x="41760" y="125113"/>
                </a:cubicBezTo>
                <a:cubicBezTo>
                  <a:pt x="72452" y="177500"/>
                  <a:pt x="164527" y="284392"/>
                  <a:pt x="187810" y="315613"/>
                </a:cubicBezTo>
                <a:cubicBezTo>
                  <a:pt x="211093" y="346834"/>
                  <a:pt x="171406" y="302913"/>
                  <a:pt x="181460" y="312438"/>
                </a:cubicBezTo>
                <a:cubicBezTo>
                  <a:pt x="191514" y="321963"/>
                  <a:pt x="235964" y="370646"/>
                  <a:pt x="248135" y="372763"/>
                </a:cubicBezTo>
                <a:cubicBezTo>
                  <a:pt x="260306" y="374880"/>
                  <a:pt x="227497" y="310321"/>
                  <a:pt x="254485" y="325138"/>
                </a:cubicBezTo>
                <a:cubicBezTo>
                  <a:pt x="281473" y="339955"/>
                  <a:pt x="384660" y="440496"/>
                  <a:pt x="410060" y="461663"/>
                </a:cubicBezTo>
                <a:cubicBezTo>
                  <a:pt x="435460" y="482830"/>
                  <a:pt x="360318" y="427267"/>
                  <a:pt x="406885" y="452138"/>
                </a:cubicBezTo>
                <a:cubicBezTo>
                  <a:pt x="453452" y="477009"/>
                  <a:pt x="669352" y="602421"/>
                  <a:pt x="689460" y="610888"/>
                </a:cubicBezTo>
                <a:cubicBezTo>
                  <a:pt x="709568" y="619355"/>
                  <a:pt x="591564" y="537863"/>
                  <a:pt x="527535" y="502938"/>
                </a:cubicBezTo>
                <a:cubicBezTo>
                  <a:pt x="463506" y="468013"/>
                  <a:pt x="365610" y="453196"/>
                  <a:pt x="305285" y="401338"/>
                </a:cubicBezTo>
                <a:cubicBezTo>
                  <a:pt x="244960" y="349480"/>
                  <a:pt x="178814" y="207134"/>
                  <a:pt x="165585" y="191788"/>
                </a:cubicBezTo>
                <a:cubicBezTo>
                  <a:pt x="152356" y="176442"/>
                  <a:pt x="234377" y="307676"/>
                  <a:pt x="225910" y="309263"/>
                </a:cubicBezTo>
                <a:cubicBezTo>
                  <a:pt x="217443" y="310850"/>
                  <a:pt x="152885" y="244705"/>
                  <a:pt x="114785" y="201313"/>
                </a:cubicBezTo>
                <a:cubicBezTo>
                  <a:pt x="76685" y="157921"/>
                  <a:pt x="15831" y="13988"/>
                  <a:pt x="3660" y="128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3245E9EF-C753-445A-937F-39B824C1DB31}"/>
              </a:ext>
            </a:extLst>
          </p:cNvPr>
          <p:cNvSpPr/>
          <p:nvPr/>
        </p:nvSpPr>
        <p:spPr>
          <a:xfrm>
            <a:off x="5222848" y="3089147"/>
            <a:ext cx="385119" cy="254152"/>
          </a:xfrm>
          <a:custGeom>
            <a:avLst/>
            <a:gdLst>
              <a:gd name="connsiteX0" fmla="*/ 27 w 385119"/>
              <a:gd name="connsiteY0" fmla="*/ 128 h 254152"/>
              <a:gd name="connsiteX1" fmla="*/ 244502 w 385119"/>
              <a:gd name="connsiteY1" fmla="*/ 139828 h 254152"/>
              <a:gd name="connsiteX2" fmla="*/ 288952 w 385119"/>
              <a:gd name="connsiteY2" fmla="*/ 254128 h 254152"/>
              <a:gd name="connsiteX3" fmla="*/ 266727 w 385119"/>
              <a:gd name="connsiteY3" fmla="*/ 149353 h 254152"/>
              <a:gd name="connsiteX4" fmla="*/ 320702 w 385119"/>
              <a:gd name="connsiteY4" fmla="*/ 66803 h 254152"/>
              <a:gd name="connsiteX5" fmla="*/ 384202 w 385119"/>
              <a:gd name="connsiteY5" fmla="*/ 19178 h 254152"/>
              <a:gd name="connsiteX6" fmla="*/ 269902 w 385119"/>
              <a:gd name="connsiteY6" fmla="*/ 123953 h 254152"/>
              <a:gd name="connsiteX7" fmla="*/ 228627 w 385119"/>
              <a:gd name="connsiteY7" fmla="*/ 114428 h 254152"/>
              <a:gd name="connsiteX8" fmla="*/ 27 w 385119"/>
              <a:gd name="connsiteY8" fmla="*/ 128 h 25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119" h="254152">
                <a:moveTo>
                  <a:pt x="27" y="128"/>
                </a:moveTo>
                <a:cubicBezTo>
                  <a:pt x="2673" y="4361"/>
                  <a:pt x="196348" y="97495"/>
                  <a:pt x="244502" y="139828"/>
                </a:cubicBezTo>
                <a:cubicBezTo>
                  <a:pt x="292656" y="182161"/>
                  <a:pt x="285248" y="252541"/>
                  <a:pt x="288952" y="254128"/>
                </a:cubicBezTo>
                <a:cubicBezTo>
                  <a:pt x="292656" y="255715"/>
                  <a:pt x="261435" y="180574"/>
                  <a:pt x="266727" y="149353"/>
                </a:cubicBezTo>
                <a:cubicBezTo>
                  <a:pt x="272019" y="118132"/>
                  <a:pt x="301123" y="88499"/>
                  <a:pt x="320702" y="66803"/>
                </a:cubicBezTo>
                <a:cubicBezTo>
                  <a:pt x="340281" y="45107"/>
                  <a:pt x="392669" y="9653"/>
                  <a:pt x="384202" y="19178"/>
                </a:cubicBezTo>
                <a:cubicBezTo>
                  <a:pt x="375735" y="28703"/>
                  <a:pt x="295831" y="108078"/>
                  <a:pt x="269902" y="123953"/>
                </a:cubicBezTo>
                <a:cubicBezTo>
                  <a:pt x="243973" y="139828"/>
                  <a:pt x="272548" y="131361"/>
                  <a:pt x="228627" y="114428"/>
                </a:cubicBezTo>
                <a:cubicBezTo>
                  <a:pt x="184706" y="97495"/>
                  <a:pt x="-2619" y="-4105"/>
                  <a:pt x="27" y="12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F3D8D9F3-AF9F-1A77-7AD6-CE21E874C93E}"/>
              </a:ext>
            </a:extLst>
          </p:cNvPr>
          <p:cNvSpPr/>
          <p:nvPr/>
        </p:nvSpPr>
        <p:spPr>
          <a:xfrm>
            <a:off x="5437805" y="2928581"/>
            <a:ext cx="332364" cy="195950"/>
          </a:xfrm>
          <a:custGeom>
            <a:avLst/>
            <a:gdLst>
              <a:gd name="connsiteX0" fmla="*/ 331170 w 332364"/>
              <a:gd name="connsiteY0" fmla="*/ 1944 h 195950"/>
              <a:gd name="connsiteX1" fmla="*/ 970 w 332364"/>
              <a:gd name="connsiteY1" fmla="*/ 195619 h 195950"/>
              <a:gd name="connsiteX2" fmla="*/ 226395 w 332364"/>
              <a:gd name="connsiteY2" fmla="*/ 49569 h 195950"/>
              <a:gd name="connsiteX3" fmla="*/ 115270 w 332364"/>
              <a:gd name="connsiteY3" fmla="*/ 94019 h 195950"/>
              <a:gd name="connsiteX4" fmla="*/ 331170 w 332364"/>
              <a:gd name="connsiteY4" fmla="*/ 1944 h 19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64" h="195950">
                <a:moveTo>
                  <a:pt x="331170" y="1944"/>
                </a:moveTo>
                <a:cubicBezTo>
                  <a:pt x="312120" y="18877"/>
                  <a:pt x="18432" y="187682"/>
                  <a:pt x="970" y="195619"/>
                </a:cubicBezTo>
                <a:cubicBezTo>
                  <a:pt x="-16492" y="203556"/>
                  <a:pt x="207345" y="66502"/>
                  <a:pt x="226395" y="49569"/>
                </a:cubicBezTo>
                <a:cubicBezTo>
                  <a:pt x="245445" y="32636"/>
                  <a:pt x="95162" y="104073"/>
                  <a:pt x="115270" y="94019"/>
                </a:cubicBezTo>
                <a:cubicBezTo>
                  <a:pt x="135378" y="83965"/>
                  <a:pt x="350220" y="-14989"/>
                  <a:pt x="331170" y="194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AFD7C01D-0148-BFFB-FCD2-5C94ADCB07E2}"/>
              </a:ext>
            </a:extLst>
          </p:cNvPr>
          <p:cNvSpPr/>
          <p:nvPr/>
        </p:nvSpPr>
        <p:spPr>
          <a:xfrm>
            <a:off x="5467339" y="1898178"/>
            <a:ext cx="155614" cy="118024"/>
          </a:xfrm>
          <a:custGeom>
            <a:avLst/>
            <a:gdLst>
              <a:gd name="connsiteX0" fmla="*/ 11 w 155614"/>
              <a:gd name="connsiteY0" fmla="*/ 117947 h 118024"/>
              <a:gd name="connsiteX1" fmla="*/ 101611 w 155614"/>
              <a:gd name="connsiteY1" fmla="*/ 25872 h 118024"/>
              <a:gd name="connsiteX2" fmla="*/ 155586 w 155614"/>
              <a:gd name="connsiteY2" fmla="*/ 472 h 118024"/>
              <a:gd name="connsiteX3" fmla="*/ 95261 w 155614"/>
              <a:gd name="connsiteY3" fmla="*/ 41747 h 118024"/>
              <a:gd name="connsiteX4" fmla="*/ 11 w 155614"/>
              <a:gd name="connsiteY4" fmla="*/ 117947 h 11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14" h="118024">
                <a:moveTo>
                  <a:pt x="11" y="117947"/>
                </a:moveTo>
                <a:cubicBezTo>
                  <a:pt x="1069" y="115301"/>
                  <a:pt x="75682" y="45451"/>
                  <a:pt x="101611" y="25872"/>
                </a:cubicBezTo>
                <a:cubicBezTo>
                  <a:pt x="127540" y="6293"/>
                  <a:pt x="156644" y="-2174"/>
                  <a:pt x="155586" y="472"/>
                </a:cubicBezTo>
                <a:cubicBezTo>
                  <a:pt x="154528" y="3118"/>
                  <a:pt x="116957" y="29047"/>
                  <a:pt x="95261" y="41747"/>
                </a:cubicBezTo>
                <a:cubicBezTo>
                  <a:pt x="73565" y="54447"/>
                  <a:pt x="-1047" y="120593"/>
                  <a:pt x="11" y="11794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33E679F3-64D3-6113-F86C-37F212BCBEC1}"/>
              </a:ext>
            </a:extLst>
          </p:cNvPr>
          <p:cNvSpPr/>
          <p:nvPr/>
        </p:nvSpPr>
        <p:spPr>
          <a:xfrm>
            <a:off x="5168831" y="1862744"/>
            <a:ext cx="69823" cy="181946"/>
          </a:xfrm>
          <a:custGeom>
            <a:avLst/>
            <a:gdLst>
              <a:gd name="connsiteX0" fmla="*/ 69 w 69823"/>
              <a:gd name="connsiteY0" fmla="*/ 981 h 181946"/>
              <a:gd name="connsiteX1" fmla="*/ 66744 w 69823"/>
              <a:gd name="connsiteY1" fmla="*/ 178781 h 181946"/>
              <a:gd name="connsiteX2" fmla="*/ 54044 w 69823"/>
              <a:gd name="connsiteY2" fmla="*/ 108931 h 181946"/>
              <a:gd name="connsiteX3" fmla="*/ 69 w 69823"/>
              <a:gd name="connsiteY3" fmla="*/ 981 h 18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23" h="181946">
                <a:moveTo>
                  <a:pt x="69" y="981"/>
                </a:moveTo>
                <a:cubicBezTo>
                  <a:pt x="2186" y="12623"/>
                  <a:pt x="57748" y="160789"/>
                  <a:pt x="66744" y="178781"/>
                </a:cubicBezTo>
                <a:cubicBezTo>
                  <a:pt x="75740" y="196773"/>
                  <a:pt x="63040" y="133273"/>
                  <a:pt x="54044" y="108931"/>
                </a:cubicBezTo>
                <a:cubicBezTo>
                  <a:pt x="45048" y="84589"/>
                  <a:pt x="-2048" y="-10661"/>
                  <a:pt x="69" y="98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BA964259-CB51-6F67-D1E9-BD765C13EAB2}"/>
              </a:ext>
            </a:extLst>
          </p:cNvPr>
          <p:cNvSpPr/>
          <p:nvPr/>
        </p:nvSpPr>
        <p:spPr>
          <a:xfrm>
            <a:off x="6000747" y="1850684"/>
            <a:ext cx="174921" cy="90314"/>
          </a:xfrm>
          <a:custGeom>
            <a:avLst/>
            <a:gdLst>
              <a:gd name="connsiteX0" fmla="*/ 3 w 174921"/>
              <a:gd name="connsiteY0" fmla="*/ 341 h 90314"/>
              <a:gd name="connsiteX1" fmla="*/ 79378 w 174921"/>
              <a:gd name="connsiteY1" fmla="*/ 57491 h 90314"/>
              <a:gd name="connsiteX2" fmla="*/ 60328 w 174921"/>
              <a:gd name="connsiteY2" fmla="*/ 89241 h 90314"/>
              <a:gd name="connsiteX3" fmla="*/ 127003 w 174921"/>
              <a:gd name="connsiteY3" fmla="*/ 19391 h 90314"/>
              <a:gd name="connsiteX4" fmla="*/ 174628 w 174921"/>
              <a:gd name="connsiteY4" fmla="*/ 16216 h 90314"/>
              <a:gd name="connsiteX5" fmla="*/ 104778 w 174921"/>
              <a:gd name="connsiteY5" fmla="*/ 35266 h 90314"/>
              <a:gd name="connsiteX6" fmla="*/ 114303 w 174921"/>
              <a:gd name="connsiteY6" fmla="*/ 341 h 90314"/>
              <a:gd name="connsiteX7" fmla="*/ 76203 w 174921"/>
              <a:gd name="connsiteY7" fmla="*/ 32091 h 90314"/>
              <a:gd name="connsiteX8" fmla="*/ 3 w 174921"/>
              <a:gd name="connsiteY8" fmla="*/ 341 h 9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921" h="90314">
                <a:moveTo>
                  <a:pt x="3" y="341"/>
                </a:moveTo>
                <a:cubicBezTo>
                  <a:pt x="532" y="4574"/>
                  <a:pt x="69324" y="42674"/>
                  <a:pt x="79378" y="57491"/>
                </a:cubicBezTo>
                <a:cubicBezTo>
                  <a:pt x="89432" y="72308"/>
                  <a:pt x="52391" y="95591"/>
                  <a:pt x="60328" y="89241"/>
                </a:cubicBezTo>
                <a:cubicBezTo>
                  <a:pt x="68265" y="82891"/>
                  <a:pt x="107953" y="31562"/>
                  <a:pt x="127003" y="19391"/>
                </a:cubicBezTo>
                <a:cubicBezTo>
                  <a:pt x="146053" y="7220"/>
                  <a:pt x="178332" y="13570"/>
                  <a:pt x="174628" y="16216"/>
                </a:cubicBezTo>
                <a:cubicBezTo>
                  <a:pt x="170924" y="18862"/>
                  <a:pt x="114832" y="37912"/>
                  <a:pt x="104778" y="35266"/>
                </a:cubicBezTo>
                <a:cubicBezTo>
                  <a:pt x="94724" y="32620"/>
                  <a:pt x="119066" y="870"/>
                  <a:pt x="114303" y="341"/>
                </a:cubicBezTo>
                <a:cubicBezTo>
                  <a:pt x="109541" y="-188"/>
                  <a:pt x="93136" y="31562"/>
                  <a:pt x="76203" y="32091"/>
                </a:cubicBezTo>
                <a:cubicBezTo>
                  <a:pt x="59270" y="32620"/>
                  <a:pt x="-526" y="-3892"/>
                  <a:pt x="3" y="34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50CB77B8-725C-E56A-A514-830D2EC6299E}"/>
              </a:ext>
            </a:extLst>
          </p:cNvPr>
          <p:cNvSpPr/>
          <p:nvPr/>
        </p:nvSpPr>
        <p:spPr>
          <a:xfrm>
            <a:off x="4649991" y="1822433"/>
            <a:ext cx="144302" cy="90364"/>
          </a:xfrm>
          <a:custGeom>
            <a:avLst/>
            <a:gdLst>
              <a:gd name="connsiteX0" fmla="*/ 115684 w 144302"/>
              <a:gd name="connsiteY0" fmla="*/ 17 h 90364"/>
              <a:gd name="connsiteX1" fmla="*/ 58534 w 144302"/>
              <a:gd name="connsiteY1" fmla="*/ 60342 h 90364"/>
              <a:gd name="connsiteX2" fmla="*/ 96634 w 144302"/>
              <a:gd name="connsiteY2" fmla="*/ 82567 h 90364"/>
              <a:gd name="connsiteX3" fmla="*/ 144259 w 144302"/>
              <a:gd name="connsiteY3" fmla="*/ 88917 h 90364"/>
              <a:gd name="connsiteX4" fmla="*/ 102984 w 144302"/>
              <a:gd name="connsiteY4" fmla="*/ 88917 h 90364"/>
              <a:gd name="connsiteX5" fmla="*/ 1384 w 144302"/>
              <a:gd name="connsiteY5" fmla="*/ 73042 h 90364"/>
              <a:gd name="connsiteX6" fmla="*/ 49009 w 144302"/>
              <a:gd name="connsiteY6" fmla="*/ 66692 h 90364"/>
              <a:gd name="connsiteX7" fmla="*/ 115684 w 144302"/>
              <a:gd name="connsiteY7" fmla="*/ 17 h 9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302" h="90364">
                <a:moveTo>
                  <a:pt x="115684" y="17"/>
                </a:moveTo>
                <a:cubicBezTo>
                  <a:pt x="117272" y="-1041"/>
                  <a:pt x="61709" y="46584"/>
                  <a:pt x="58534" y="60342"/>
                </a:cubicBezTo>
                <a:cubicBezTo>
                  <a:pt x="55359" y="74100"/>
                  <a:pt x="82346" y="77804"/>
                  <a:pt x="96634" y="82567"/>
                </a:cubicBezTo>
                <a:cubicBezTo>
                  <a:pt x="110922" y="87330"/>
                  <a:pt x="143201" y="87859"/>
                  <a:pt x="144259" y="88917"/>
                </a:cubicBezTo>
                <a:cubicBezTo>
                  <a:pt x="145317" y="89975"/>
                  <a:pt x="126796" y="91563"/>
                  <a:pt x="102984" y="88917"/>
                </a:cubicBezTo>
                <a:cubicBezTo>
                  <a:pt x="79172" y="86271"/>
                  <a:pt x="10380" y="76746"/>
                  <a:pt x="1384" y="73042"/>
                </a:cubicBezTo>
                <a:cubicBezTo>
                  <a:pt x="-7612" y="69338"/>
                  <a:pt x="29430" y="77275"/>
                  <a:pt x="49009" y="66692"/>
                </a:cubicBezTo>
                <a:cubicBezTo>
                  <a:pt x="68588" y="56109"/>
                  <a:pt x="114096" y="1075"/>
                  <a:pt x="115684" y="1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6FCE00FB-2D75-B088-AE80-E21222E608AB}"/>
              </a:ext>
            </a:extLst>
          </p:cNvPr>
          <p:cNvSpPr/>
          <p:nvPr/>
        </p:nvSpPr>
        <p:spPr>
          <a:xfrm>
            <a:off x="4511296" y="2152606"/>
            <a:ext cx="61167" cy="241851"/>
          </a:xfrm>
          <a:custGeom>
            <a:avLst/>
            <a:gdLst>
              <a:gd name="connsiteX0" fmla="*/ 54354 w 61167"/>
              <a:gd name="connsiteY0" fmla="*/ 44 h 241851"/>
              <a:gd name="connsiteX1" fmla="*/ 35304 w 61167"/>
              <a:gd name="connsiteY1" fmla="*/ 111169 h 241851"/>
              <a:gd name="connsiteX2" fmla="*/ 60704 w 61167"/>
              <a:gd name="connsiteY2" fmla="*/ 238169 h 241851"/>
              <a:gd name="connsiteX3" fmla="*/ 48004 w 61167"/>
              <a:gd name="connsiteY3" fmla="*/ 196894 h 241851"/>
              <a:gd name="connsiteX4" fmla="*/ 3554 w 61167"/>
              <a:gd name="connsiteY4" fmla="*/ 85769 h 241851"/>
              <a:gd name="connsiteX5" fmla="*/ 6729 w 61167"/>
              <a:gd name="connsiteY5" fmla="*/ 123869 h 241851"/>
              <a:gd name="connsiteX6" fmla="*/ 54354 w 61167"/>
              <a:gd name="connsiteY6" fmla="*/ 44 h 24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167" h="241851">
                <a:moveTo>
                  <a:pt x="54354" y="44"/>
                </a:moveTo>
                <a:cubicBezTo>
                  <a:pt x="59116" y="-2073"/>
                  <a:pt x="34246" y="71482"/>
                  <a:pt x="35304" y="111169"/>
                </a:cubicBezTo>
                <a:cubicBezTo>
                  <a:pt x="36362" y="150856"/>
                  <a:pt x="58587" y="223882"/>
                  <a:pt x="60704" y="238169"/>
                </a:cubicBezTo>
                <a:cubicBezTo>
                  <a:pt x="62821" y="252457"/>
                  <a:pt x="57529" y="222294"/>
                  <a:pt x="48004" y="196894"/>
                </a:cubicBezTo>
                <a:cubicBezTo>
                  <a:pt x="38479" y="171494"/>
                  <a:pt x="10433" y="97940"/>
                  <a:pt x="3554" y="85769"/>
                </a:cubicBezTo>
                <a:cubicBezTo>
                  <a:pt x="-3325" y="73598"/>
                  <a:pt x="908" y="131277"/>
                  <a:pt x="6729" y="123869"/>
                </a:cubicBezTo>
                <a:cubicBezTo>
                  <a:pt x="12550" y="116461"/>
                  <a:pt x="49592" y="2161"/>
                  <a:pt x="54354" y="4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DDD372F6-7DBC-4191-814C-C0FE4D1EA567}"/>
              </a:ext>
            </a:extLst>
          </p:cNvPr>
          <p:cNvSpPr/>
          <p:nvPr/>
        </p:nvSpPr>
        <p:spPr>
          <a:xfrm>
            <a:off x="4532870" y="2341546"/>
            <a:ext cx="146349" cy="512736"/>
          </a:xfrm>
          <a:custGeom>
            <a:avLst/>
            <a:gdLst>
              <a:gd name="connsiteX0" fmla="*/ 1030 w 146349"/>
              <a:gd name="connsiteY0" fmla="*/ 4779 h 512736"/>
              <a:gd name="connsiteX1" fmla="*/ 143905 w 146349"/>
              <a:gd name="connsiteY1" fmla="*/ 506429 h 512736"/>
              <a:gd name="connsiteX2" fmla="*/ 83580 w 146349"/>
              <a:gd name="connsiteY2" fmla="*/ 268304 h 512736"/>
              <a:gd name="connsiteX3" fmla="*/ 1030 w 146349"/>
              <a:gd name="connsiteY3" fmla="*/ 4779 h 51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349" h="512736">
                <a:moveTo>
                  <a:pt x="1030" y="4779"/>
                </a:moveTo>
                <a:cubicBezTo>
                  <a:pt x="11084" y="44466"/>
                  <a:pt x="130147" y="462508"/>
                  <a:pt x="143905" y="506429"/>
                </a:cubicBezTo>
                <a:cubicBezTo>
                  <a:pt x="157663" y="550350"/>
                  <a:pt x="110038" y="353500"/>
                  <a:pt x="83580" y="268304"/>
                </a:cubicBezTo>
                <a:cubicBezTo>
                  <a:pt x="57122" y="183108"/>
                  <a:pt x="-9024" y="-34908"/>
                  <a:pt x="1030" y="477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ACBBC8A9-A772-D1FB-2E39-E153EB656098}"/>
              </a:ext>
            </a:extLst>
          </p:cNvPr>
          <p:cNvSpPr/>
          <p:nvPr/>
        </p:nvSpPr>
        <p:spPr>
          <a:xfrm>
            <a:off x="5022840" y="2222491"/>
            <a:ext cx="95665" cy="79390"/>
          </a:xfrm>
          <a:custGeom>
            <a:avLst/>
            <a:gdLst>
              <a:gd name="connsiteX0" fmla="*/ 41285 w 95665"/>
              <a:gd name="connsiteY0" fmla="*/ 9 h 79390"/>
              <a:gd name="connsiteX1" fmla="*/ 88910 w 95665"/>
              <a:gd name="connsiteY1" fmla="*/ 34934 h 79390"/>
              <a:gd name="connsiteX2" fmla="*/ 10 w 95665"/>
              <a:gd name="connsiteY2" fmla="*/ 79384 h 79390"/>
              <a:gd name="connsiteX3" fmla="*/ 95260 w 95665"/>
              <a:gd name="connsiteY3" fmla="*/ 38109 h 79390"/>
              <a:gd name="connsiteX4" fmla="*/ 41285 w 95665"/>
              <a:gd name="connsiteY4" fmla="*/ 9 h 7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65" h="79390">
                <a:moveTo>
                  <a:pt x="41285" y="9"/>
                </a:moveTo>
                <a:cubicBezTo>
                  <a:pt x="40227" y="-520"/>
                  <a:pt x="95789" y="21705"/>
                  <a:pt x="88910" y="34934"/>
                </a:cubicBezTo>
                <a:cubicBezTo>
                  <a:pt x="82031" y="48163"/>
                  <a:pt x="-1048" y="78855"/>
                  <a:pt x="10" y="79384"/>
                </a:cubicBezTo>
                <a:cubicBezTo>
                  <a:pt x="1068" y="79913"/>
                  <a:pt x="89439" y="48692"/>
                  <a:pt x="95260" y="38109"/>
                </a:cubicBezTo>
                <a:cubicBezTo>
                  <a:pt x="101081" y="27526"/>
                  <a:pt x="42343" y="538"/>
                  <a:pt x="41285" y="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F4D4DFA0-C9BD-71B5-DB70-E89D3A27BEAD}"/>
              </a:ext>
            </a:extLst>
          </p:cNvPr>
          <p:cNvSpPr/>
          <p:nvPr/>
        </p:nvSpPr>
        <p:spPr>
          <a:xfrm>
            <a:off x="5618564" y="2165226"/>
            <a:ext cx="177373" cy="86094"/>
          </a:xfrm>
          <a:custGeom>
            <a:avLst/>
            <a:gdLst>
              <a:gd name="connsiteX0" fmla="*/ 26586 w 177373"/>
              <a:gd name="connsiteY0" fmla="*/ 85849 h 86094"/>
              <a:gd name="connsiteX1" fmla="*/ 83736 w 177373"/>
              <a:gd name="connsiteY1" fmla="*/ 54099 h 86094"/>
              <a:gd name="connsiteX2" fmla="*/ 175811 w 177373"/>
              <a:gd name="connsiteY2" fmla="*/ 47749 h 86094"/>
              <a:gd name="connsiteX3" fmla="*/ 1186 w 177373"/>
              <a:gd name="connsiteY3" fmla="*/ 124 h 86094"/>
              <a:gd name="connsiteX4" fmla="*/ 96436 w 177373"/>
              <a:gd name="connsiteY4" fmla="*/ 35049 h 86094"/>
              <a:gd name="connsiteX5" fmla="*/ 26586 w 177373"/>
              <a:gd name="connsiteY5" fmla="*/ 85849 h 8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373" h="86094">
                <a:moveTo>
                  <a:pt x="26586" y="85849"/>
                </a:moveTo>
                <a:cubicBezTo>
                  <a:pt x="24469" y="89024"/>
                  <a:pt x="58865" y="60449"/>
                  <a:pt x="83736" y="54099"/>
                </a:cubicBezTo>
                <a:cubicBezTo>
                  <a:pt x="108607" y="47749"/>
                  <a:pt x="189569" y="56745"/>
                  <a:pt x="175811" y="47749"/>
                </a:cubicBezTo>
                <a:cubicBezTo>
                  <a:pt x="162053" y="38753"/>
                  <a:pt x="14415" y="2241"/>
                  <a:pt x="1186" y="124"/>
                </a:cubicBezTo>
                <a:cubicBezTo>
                  <a:pt x="-12043" y="-1993"/>
                  <a:pt x="89557" y="23407"/>
                  <a:pt x="96436" y="35049"/>
                </a:cubicBezTo>
                <a:cubicBezTo>
                  <a:pt x="103315" y="46691"/>
                  <a:pt x="28703" y="82674"/>
                  <a:pt x="26586" y="858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A0EB1115-16FD-FA48-5357-9FE70056FFA9}"/>
              </a:ext>
            </a:extLst>
          </p:cNvPr>
          <p:cNvSpPr/>
          <p:nvPr/>
        </p:nvSpPr>
        <p:spPr>
          <a:xfrm>
            <a:off x="5000597" y="2177422"/>
            <a:ext cx="136576" cy="45078"/>
          </a:xfrm>
          <a:custGeom>
            <a:avLst/>
            <a:gdLst>
              <a:gd name="connsiteX0" fmla="*/ 28 w 136576"/>
              <a:gd name="connsiteY0" fmla="*/ 628 h 45078"/>
              <a:gd name="connsiteX1" fmla="*/ 76228 w 136576"/>
              <a:gd name="connsiteY1" fmla="*/ 35553 h 45078"/>
              <a:gd name="connsiteX2" fmla="*/ 79403 w 136576"/>
              <a:gd name="connsiteY2" fmla="*/ 13328 h 45078"/>
              <a:gd name="connsiteX3" fmla="*/ 136553 w 136576"/>
              <a:gd name="connsiteY3" fmla="*/ 45078 h 45078"/>
              <a:gd name="connsiteX4" fmla="*/ 85753 w 136576"/>
              <a:gd name="connsiteY4" fmla="*/ 13328 h 45078"/>
              <a:gd name="connsiteX5" fmla="*/ 28 w 136576"/>
              <a:gd name="connsiteY5" fmla="*/ 628 h 4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576" h="45078">
                <a:moveTo>
                  <a:pt x="28" y="628"/>
                </a:moveTo>
                <a:cubicBezTo>
                  <a:pt x="-1559" y="4332"/>
                  <a:pt x="62999" y="33436"/>
                  <a:pt x="76228" y="35553"/>
                </a:cubicBezTo>
                <a:cubicBezTo>
                  <a:pt x="89457" y="37670"/>
                  <a:pt x="69349" y="11741"/>
                  <a:pt x="79403" y="13328"/>
                </a:cubicBezTo>
                <a:cubicBezTo>
                  <a:pt x="89457" y="14915"/>
                  <a:pt x="135495" y="45078"/>
                  <a:pt x="136553" y="45078"/>
                </a:cubicBezTo>
                <a:cubicBezTo>
                  <a:pt x="137611" y="45078"/>
                  <a:pt x="102686" y="15974"/>
                  <a:pt x="85753" y="13328"/>
                </a:cubicBezTo>
                <a:cubicBezTo>
                  <a:pt x="68820" y="10682"/>
                  <a:pt x="1615" y="-3076"/>
                  <a:pt x="28" y="62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912A902B-83F8-8299-C2DC-0A8E28C9A22D}"/>
              </a:ext>
            </a:extLst>
          </p:cNvPr>
          <p:cNvSpPr/>
          <p:nvPr/>
        </p:nvSpPr>
        <p:spPr>
          <a:xfrm>
            <a:off x="5867397" y="2110998"/>
            <a:ext cx="177806" cy="79997"/>
          </a:xfrm>
          <a:custGeom>
            <a:avLst/>
            <a:gdLst>
              <a:gd name="connsiteX0" fmla="*/ 3 w 177806"/>
              <a:gd name="connsiteY0" fmla="*/ 79752 h 79997"/>
              <a:gd name="connsiteX1" fmla="*/ 95253 w 177806"/>
              <a:gd name="connsiteY1" fmla="*/ 25777 h 79997"/>
              <a:gd name="connsiteX2" fmla="*/ 177803 w 177806"/>
              <a:gd name="connsiteY2" fmla="*/ 41652 h 79997"/>
              <a:gd name="connsiteX3" fmla="*/ 92078 w 177806"/>
              <a:gd name="connsiteY3" fmla="*/ 377 h 79997"/>
              <a:gd name="connsiteX4" fmla="*/ 3 w 177806"/>
              <a:gd name="connsiteY4" fmla="*/ 79752 h 7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06" h="79997">
                <a:moveTo>
                  <a:pt x="3" y="79752"/>
                </a:moveTo>
                <a:cubicBezTo>
                  <a:pt x="532" y="83985"/>
                  <a:pt x="65620" y="32127"/>
                  <a:pt x="95253" y="25777"/>
                </a:cubicBezTo>
                <a:cubicBezTo>
                  <a:pt x="124886" y="19427"/>
                  <a:pt x="178332" y="45885"/>
                  <a:pt x="177803" y="41652"/>
                </a:cubicBezTo>
                <a:cubicBezTo>
                  <a:pt x="177274" y="37419"/>
                  <a:pt x="116420" y="-4385"/>
                  <a:pt x="92078" y="377"/>
                </a:cubicBezTo>
                <a:cubicBezTo>
                  <a:pt x="67736" y="5139"/>
                  <a:pt x="-526" y="75519"/>
                  <a:pt x="3" y="7975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D5301500-DFA9-6D14-4B10-EC6AFD7B4A82}"/>
              </a:ext>
            </a:extLst>
          </p:cNvPr>
          <p:cNvSpPr/>
          <p:nvPr/>
        </p:nvSpPr>
        <p:spPr>
          <a:xfrm>
            <a:off x="4625752" y="2098587"/>
            <a:ext cx="81426" cy="117567"/>
          </a:xfrm>
          <a:custGeom>
            <a:avLst/>
            <a:gdLst>
              <a:gd name="connsiteX0" fmla="*/ 223 w 81426"/>
              <a:gd name="connsiteY0" fmla="*/ 88 h 117567"/>
              <a:gd name="connsiteX1" fmla="*/ 44673 w 81426"/>
              <a:gd name="connsiteY1" fmla="*/ 54063 h 117567"/>
              <a:gd name="connsiteX2" fmla="*/ 28798 w 81426"/>
              <a:gd name="connsiteY2" fmla="*/ 117563 h 117567"/>
              <a:gd name="connsiteX3" fmla="*/ 79598 w 81426"/>
              <a:gd name="connsiteY3" fmla="*/ 50888 h 117567"/>
              <a:gd name="connsiteX4" fmla="*/ 66898 w 81426"/>
              <a:gd name="connsiteY4" fmla="*/ 66763 h 117567"/>
              <a:gd name="connsiteX5" fmla="*/ 223 w 81426"/>
              <a:gd name="connsiteY5" fmla="*/ 88 h 11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426" h="117567">
                <a:moveTo>
                  <a:pt x="223" y="88"/>
                </a:moveTo>
                <a:cubicBezTo>
                  <a:pt x="-3481" y="-2029"/>
                  <a:pt x="39911" y="34484"/>
                  <a:pt x="44673" y="54063"/>
                </a:cubicBezTo>
                <a:cubicBezTo>
                  <a:pt x="49435" y="73642"/>
                  <a:pt x="22977" y="118092"/>
                  <a:pt x="28798" y="117563"/>
                </a:cubicBezTo>
                <a:cubicBezTo>
                  <a:pt x="34619" y="117034"/>
                  <a:pt x="73248" y="59355"/>
                  <a:pt x="79598" y="50888"/>
                </a:cubicBezTo>
                <a:cubicBezTo>
                  <a:pt x="85948" y="42421"/>
                  <a:pt x="74306" y="73113"/>
                  <a:pt x="66898" y="66763"/>
                </a:cubicBezTo>
                <a:cubicBezTo>
                  <a:pt x="59490" y="60413"/>
                  <a:pt x="3927" y="2205"/>
                  <a:pt x="223" y="8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FC150F9C-C920-E7D0-6F58-146A4CF6E7CE}"/>
              </a:ext>
            </a:extLst>
          </p:cNvPr>
          <p:cNvSpPr/>
          <p:nvPr/>
        </p:nvSpPr>
        <p:spPr>
          <a:xfrm>
            <a:off x="4470430" y="952299"/>
            <a:ext cx="250810" cy="986463"/>
          </a:xfrm>
          <a:custGeom>
            <a:avLst/>
            <a:gdLst>
              <a:gd name="connsiteX0" fmla="*/ 250795 w 250810"/>
              <a:gd name="connsiteY0" fmla="*/ 201 h 986463"/>
              <a:gd name="connsiteX1" fmla="*/ 15845 w 250810"/>
              <a:gd name="connsiteY1" fmla="*/ 984451 h 986463"/>
              <a:gd name="connsiteX2" fmla="*/ 111095 w 250810"/>
              <a:gd name="connsiteY2" fmla="*/ 273251 h 986463"/>
              <a:gd name="connsiteX3" fmla="*/ 3145 w 250810"/>
              <a:gd name="connsiteY3" fmla="*/ 892376 h 986463"/>
              <a:gd name="connsiteX4" fmla="*/ 250795 w 250810"/>
              <a:gd name="connsiteY4" fmla="*/ 201 h 98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810" h="986463">
                <a:moveTo>
                  <a:pt x="250795" y="201"/>
                </a:moveTo>
                <a:cubicBezTo>
                  <a:pt x="252912" y="15547"/>
                  <a:pt x="39128" y="938943"/>
                  <a:pt x="15845" y="984451"/>
                </a:cubicBezTo>
                <a:cubicBezTo>
                  <a:pt x="-7438" y="1029959"/>
                  <a:pt x="113212" y="288597"/>
                  <a:pt x="111095" y="273251"/>
                </a:cubicBezTo>
                <a:cubicBezTo>
                  <a:pt x="108978" y="257905"/>
                  <a:pt x="-21726" y="933122"/>
                  <a:pt x="3145" y="892376"/>
                </a:cubicBezTo>
                <a:cubicBezTo>
                  <a:pt x="28016" y="851630"/>
                  <a:pt x="248678" y="-15145"/>
                  <a:pt x="250795" y="20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15BF1518-7B9E-5EBE-85EE-C62B4DC619B8}"/>
              </a:ext>
            </a:extLst>
          </p:cNvPr>
          <p:cNvSpPr/>
          <p:nvPr/>
        </p:nvSpPr>
        <p:spPr>
          <a:xfrm>
            <a:off x="4510531" y="1499371"/>
            <a:ext cx="204345" cy="951122"/>
          </a:xfrm>
          <a:custGeom>
            <a:avLst/>
            <a:gdLst>
              <a:gd name="connsiteX0" fmla="*/ 204344 w 204345"/>
              <a:gd name="connsiteY0" fmla="*/ 2404 h 951122"/>
              <a:gd name="connsiteX1" fmla="*/ 48769 w 204345"/>
              <a:gd name="connsiteY1" fmla="*/ 481829 h 951122"/>
              <a:gd name="connsiteX2" fmla="*/ 61469 w 204345"/>
              <a:gd name="connsiteY2" fmla="*/ 808854 h 951122"/>
              <a:gd name="connsiteX3" fmla="*/ 26544 w 204345"/>
              <a:gd name="connsiteY3" fmla="*/ 627879 h 951122"/>
              <a:gd name="connsiteX4" fmla="*/ 1144 w 204345"/>
              <a:gd name="connsiteY4" fmla="*/ 948554 h 951122"/>
              <a:gd name="connsiteX5" fmla="*/ 64644 w 204345"/>
              <a:gd name="connsiteY5" fmla="*/ 418329 h 951122"/>
              <a:gd name="connsiteX6" fmla="*/ 96394 w 204345"/>
              <a:gd name="connsiteY6" fmla="*/ 154804 h 951122"/>
              <a:gd name="connsiteX7" fmla="*/ 51944 w 204345"/>
              <a:gd name="connsiteY7" fmla="*/ 291329 h 951122"/>
              <a:gd name="connsiteX8" fmla="*/ 204344 w 204345"/>
              <a:gd name="connsiteY8" fmla="*/ 2404 h 95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345" h="951122">
                <a:moveTo>
                  <a:pt x="204344" y="2404"/>
                </a:moveTo>
                <a:cubicBezTo>
                  <a:pt x="203815" y="34154"/>
                  <a:pt x="72581" y="347421"/>
                  <a:pt x="48769" y="481829"/>
                </a:cubicBezTo>
                <a:cubicBezTo>
                  <a:pt x="24956" y="616237"/>
                  <a:pt x="65173" y="784512"/>
                  <a:pt x="61469" y="808854"/>
                </a:cubicBezTo>
                <a:cubicBezTo>
                  <a:pt x="57765" y="833196"/>
                  <a:pt x="36598" y="604596"/>
                  <a:pt x="26544" y="627879"/>
                </a:cubicBezTo>
                <a:cubicBezTo>
                  <a:pt x="16490" y="651162"/>
                  <a:pt x="-5206" y="983479"/>
                  <a:pt x="1144" y="948554"/>
                </a:cubicBezTo>
                <a:cubicBezTo>
                  <a:pt x="7494" y="913629"/>
                  <a:pt x="48769" y="550621"/>
                  <a:pt x="64644" y="418329"/>
                </a:cubicBezTo>
                <a:cubicBezTo>
                  <a:pt x="80519" y="286037"/>
                  <a:pt x="98511" y="175971"/>
                  <a:pt x="96394" y="154804"/>
                </a:cubicBezTo>
                <a:cubicBezTo>
                  <a:pt x="94277" y="133637"/>
                  <a:pt x="35011" y="319375"/>
                  <a:pt x="51944" y="291329"/>
                </a:cubicBezTo>
                <a:cubicBezTo>
                  <a:pt x="68877" y="263283"/>
                  <a:pt x="204873" y="-29346"/>
                  <a:pt x="204344" y="240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0FD2701A-D021-8F9F-AA94-FB32FBC5CA2D}"/>
              </a:ext>
            </a:extLst>
          </p:cNvPr>
          <p:cNvSpPr/>
          <p:nvPr/>
        </p:nvSpPr>
        <p:spPr>
          <a:xfrm>
            <a:off x="5254402" y="1657309"/>
            <a:ext cx="60548" cy="552653"/>
          </a:xfrm>
          <a:custGeom>
            <a:avLst/>
            <a:gdLst>
              <a:gd name="connsiteX0" fmla="*/ 9748 w 60548"/>
              <a:gd name="connsiteY0" fmla="*/ 41 h 552653"/>
              <a:gd name="connsiteX1" fmla="*/ 54198 w 60548"/>
              <a:gd name="connsiteY1" fmla="*/ 206416 h 552653"/>
              <a:gd name="connsiteX2" fmla="*/ 22448 w 60548"/>
              <a:gd name="connsiteY2" fmla="*/ 339766 h 552653"/>
              <a:gd name="connsiteX3" fmla="*/ 38323 w 60548"/>
              <a:gd name="connsiteY3" fmla="*/ 311191 h 552653"/>
              <a:gd name="connsiteX4" fmla="*/ 223 w 60548"/>
              <a:gd name="connsiteY4" fmla="*/ 393741 h 552653"/>
              <a:gd name="connsiteX5" fmla="*/ 22448 w 60548"/>
              <a:gd name="connsiteY5" fmla="*/ 390566 h 552653"/>
              <a:gd name="connsiteX6" fmla="*/ 19273 w 60548"/>
              <a:gd name="connsiteY6" fmla="*/ 428666 h 552653"/>
              <a:gd name="connsiteX7" fmla="*/ 3398 w 60548"/>
              <a:gd name="connsiteY7" fmla="*/ 552491 h 552653"/>
              <a:gd name="connsiteX8" fmla="*/ 16098 w 60548"/>
              <a:gd name="connsiteY8" fmla="*/ 400091 h 552653"/>
              <a:gd name="connsiteX9" fmla="*/ 60548 w 60548"/>
              <a:gd name="connsiteY9" fmla="*/ 190541 h 552653"/>
              <a:gd name="connsiteX10" fmla="*/ 9748 w 60548"/>
              <a:gd name="connsiteY10" fmla="*/ 41 h 55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548" h="552653">
                <a:moveTo>
                  <a:pt x="9748" y="41"/>
                </a:moveTo>
                <a:cubicBezTo>
                  <a:pt x="8690" y="2687"/>
                  <a:pt x="52081" y="149795"/>
                  <a:pt x="54198" y="206416"/>
                </a:cubicBezTo>
                <a:cubicBezTo>
                  <a:pt x="56315" y="263037"/>
                  <a:pt x="25094" y="322303"/>
                  <a:pt x="22448" y="339766"/>
                </a:cubicBezTo>
                <a:cubicBezTo>
                  <a:pt x="19802" y="357229"/>
                  <a:pt x="42027" y="302195"/>
                  <a:pt x="38323" y="311191"/>
                </a:cubicBezTo>
                <a:cubicBezTo>
                  <a:pt x="34619" y="320187"/>
                  <a:pt x="2869" y="380512"/>
                  <a:pt x="223" y="393741"/>
                </a:cubicBezTo>
                <a:cubicBezTo>
                  <a:pt x="-2423" y="406970"/>
                  <a:pt x="19273" y="384745"/>
                  <a:pt x="22448" y="390566"/>
                </a:cubicBezTo>
                <a:cubicBezTo>
                  <a:pt x="25623" y="396387"/>
                  <a:pt x="22448" y="401678"/>
                  <a:pt x="19273" y="428666"/>
                </a:cubicBezTo>
                <a:cubicBezTo>
                  <a:pt x="16098" y="455654"/>
                  <a:pt x="3927" y="557254"/>
                  <a:pt x="3398" y="552491"/>
                </a:cubicBezTo>
                <a:cubicBezTo>
                  <a:pt x="2869" y="547729"/>
                  <a:pt x="6573" y="460416"/>
                  <a:pt x="16098" y="400091"/>
                </a:cubicBezTo>
                <a:cubicBezTo>
                  <a:pt x="25623" y="339766"/>
                  <a:pt x="60548" y="258803"/>
                  <a:pt x="60548" y="190541"/>
                </a:cubicBezTo>
                <a:cubicBezTo>
                  <a:pt x="60548" y="122279"/>
                  <a:pt x="10806" y="-2605"/>
                  <a:pt x="9748" y="4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6F8F7707-49C0-1339-9385-49AD3443F807}"/>
              </a:ext>
            </a:extLst>
          </p:cNvPr>
          <p:cNvSpPr/>
          <p:nvPr/>
        </p:nvSpPr>
        <p:spPr>
          <a:xfrm>
            <a:off x="5416354" y="1812737"/>
            <a:ext cx="136842" cy="244692"/>
          </a:xfrm>
          <a:custGeom>
            <a:avLst/>
            <a:gdLst>
              <a:gd name="connsiteX0" fmla="*/ 196 w 136842"/>
              <a:gd name="connsiteY0" fmla="*/ 188 h 244692"/>
              <a:gd name="connsiteX1" fmla="*/ 66871 w 136842"/>
              <a:gd name="connsiteY1" fmla="*/ 143063 h 244692"/>
              <a:gd name="connsiteX2" fmla="*/ 31946 w 136842"/>
              <a:gd name="connsiteY2" fmla="*/ 244663 h 244692"/>
              <a:gd name="connsiteX3" fmla="*/ 79571 w 136842"/>
              <a:gd name="connsiteY3" fmla="*/ 133538 h 244692"/>
              <a:gd name="connsiteX4" fmla="*/ 136721 w 136842"/>
              <a:gd name="connsiteY4" fmla="*/ 70038 h 244692"/>
              <a:gd name="connsiteX5" fmla="*/ 92271 w 136842"/>
              <a:gd name="connsiteY5" fmla="*/ 111313 h 244692"/>
              <a:gd name="connsiteX6" fmla="*/ 196 w 136842"/>
              <a:gd name="connsiteY6" fmla="*/ 188 h 24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42" h="244692">
                <a:moveTo>
                  <a:pt x="196" y="188"/>
                </a:moveTo>
                <a:cubicBezTo>
                  <a:pt x="-4037" y="5480"/>
                  <a:pt x="61579" y="102317"/>
                  <a:pt x="66871" y="143063"/>
                </a:cubicBezTo>
                <a:cubicBezTo>
                  <a:pt x="72163" y="183809"/>
                  <a:pt x="29829" y="246251"/>
                  <a:pt x="31946" y="244663"/>
                </a:cubicBezTo>
                <a:cubicBezTo>
                  <a:pt x="34063" y="243075"/>
                  <a:pt x="62108" y="162642"/>
                  <a:pt x="79571" y="133538"/>
                </a:cubicBezTo>
                <a:cubicBezTo>
                  <a:pt x="97034" y="104434"/>
                  <a:pt x="134604" y="73742"/>
                  <a:pt x="136721" y="70038"/>
                </a:cubicBezTo>
                <a:cubicBezTo>
                  <a:pt x="138838" y="66334"/>
                  <a:pt x="112909" y="119780"/>
                  <a:pt x="92271" y="111313"/>
                </a:cubicBezTo>
                <a:cubicBezTo>
                  <a:pt x="71633" y="102846"/>
                  <a:pt x="4429" y="-5104"/>
                  <a:pt x="196" y="18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47B09FD3-313C-FCC1-14FF-69932009FC9A}"/>
              </a:ext>
            </a:extLst>
          </p:cNvPr>
          <p:cNvSpPr/>
          <p:nvPr/>
        </p:nvSpPr>
        <p:spPr>
          <a:xfrm>
            <a:off x="4993843" y="2600306"/>
            <a:ext cx="73769" cy="88963"/>
          </a:xfrm>
          <a:custGeom>
            <a:avLst/>
            <a:gdLst>
              <a:gd name="connsiteX0" fmla="*/ 9957 w 73769"/>
              <a:gd name="connsiteY0" fmla="*/ 19 h 88963"/>
              <a:gd name="connsiteX1" fmla="*/ 41707 w 73769"/>
              <a:gd name="connsiteY1" fmla="*/ 57169 h 88963"/>
              <a:gd name="connsiteX2" fmla="*/ 432 w 73769"/>
              <a:gd name="connsiteY2" fmla="*/ 88919 h 88963"/>
              <a:gd name="connsiteX3" fmla="*/ 73457 w 73769"/>
              <a:gd name="connsiteY3" fmla="*/ 50819 h 88963"/>
              <a:gd name="connsiteX4" fmla="*/ 9957 w 73769"/>
              <a:gd name="connsiteY4" fmla="*/ 19 h 8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69" h="88963">
                <a:moveTo>
                  <a:pt x="9957" y="19"/>
                </a:moveTo>
                <a:cubicBezTo>
                  <a:pt x="4666" y="1077"/>
                  <a:pt x="43294" y="42352"/>
                  <a:pt x="41707" y="57169"/>
                </a:cubicBezTo>
                <a:cubicBezTo>
                  <a:pt x="40120" y="71986"/>
                  <a:pt x="-4859" y="89977"/>
                  <a:pt x="432" y="88919"/>
                </a:cubicBezTo>
                <a:cubicBezTo>
                  <a:pt x="5723" y="87861"/>
                  <a:pt x="68165" y="60344"/>
                  <a:pt x="73457" y="50819"/>
                </a:cubicBezTo>
                <a:cubicBezTo>
                  <a:pt x="78749" y="41294"/>
                  <a:pt x="15248" y="-1039"/>
                  <a:pt x="9957" y="1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84228382-601E-E170-488A-4E2DAD87DC0A}"/>
              </a:ext>
            </a:extLst>
          </p:cNvPr>
          <p:cNvSpPr/>
          <p:nvPr/>
        </p:nvSpPr>
        <p:spPr>
          <a:xfrm>
            <a:off x="5676712" y="2460607"/>
            <a:ext cx="28850" cy="95315"/>
          </a:xfrm>
          <a:custGeom>
            <a:avLst/>
            <a:gdLst>
              <a:gd name="connsiteX0" fmla="*/ 28763 w 28850"/>
              <a:gd name="connsiteY0" fmla="*/ 18 h 95315"/>
              <a:gd name="connsiteX1" fmla="*/ 188 w 28850"/>
              <a:gd name="connsiteY1" fmla="*/ 63518 h 95315"/>
              <a:gd name="connsiteX2" fmla="*/ 16063 w 28850"/>
              <a:gd name="connsiteY2" fmla="*/ 95268 h 95315"/>
              <a:gd name="connsiteX3" fmla="*/ 9713 w 28850"/>
              <a:gd name="connsiteY3" fmla="*/ 57168 h 95315"/>
              <a:gd name="connsiteX4" fmla="*/ 28763 w 28850"/>
              <a:gd name="connsiteY4" fmla="*/ 18 h 9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50" h="95315">
                <a:moveTo>
                  <a:pt x="28763" y="18"/>
                </a:moveTo>
                <a:cubicBezTo>
                  <a:pt x="27175" y="1076"/>
                  <a:pt x="2305" y="47643"/>
                  <a:pt x="188" y="63518"/>
                </a:cubicBezTo>
                <a:cubicBezTo>
                  <a:pt x="-1929" y="79393"/>
                  <a:pt x="14475" y="96326"/>
                  <a:pt x="16063" y="95268"/>
                </a:cubicBezTo>
                <a:cubicBezTo>
                  <a:pt x="17651" y="94210"/>
                  <a:pt x="9713" y="70397"/>
                  <a:pt x="9713" y="57168"/>
                </a:cubicBezTo>
                <a:cubicBezTo>
                  <a:pt x="9713" y="43939"/>
                  <a:pt x="30351" y="-1040"/>
                  <a:pt x="28763" y="1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751C07DB-FD9F-9C14-A981-15155D0322D6}"/>
              </a:ext>
            </a:extLst>
          </p:cNvPr>
          <p:cNvSpPr/>
          <p:nvPr/>
        </p:nvSpPr>
        <p:spPr>
          <a:xfrm>
            <a:off x="5621701" y="2668146"/>
            <a:ext cx="100673" cy="88071"/>
          </a:xfrm>
          <a:custGeom>
            <a:avLst/>
            <a:gdLst>
              <a:gd name="connsiteX0" fmla="*/ 1224 w 100673"/>
              <a:gd name="connsiteY0" fmla="*/ 2029 h 88071"/>
              <a:gd name="connsiteX1" fmla="*/ 99649 w 100673"/>
              <a:gd name="connsiteY1" fmla="*/ 87754 h 88071"/>
              <a:gd name="connsiteX2" fmla="*/ 48849 w 100673"/>
              <a:gd name="connsiteY2" fmla="*/ 30604 h 88071"/>
              <a:gd name="connsiteX3" fmla="*/ 1224 w 100673"/>
              <a:gd name="connsiteY3" fmla="*/ 2029 h 8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673" h="88071">
                <a:moveTo>
                  <a:pt x="1224" y="2029"/>
                </a:moveTo>
                <a:cubicBezTo>
                  <a:pt x="9691" y="11554"/>
                  <a:pt x="91712" y="82992"/>
                  <a:pt x="99649" y="87754"/>
                </a:cubicBezTo>
                <a:cubicBezTo>
                  <a:pt x="107587" y="92517"/>
                  <a:pt x="67370" y="42246"/>
                  <a:pt x="48849" y="30604"/>
                </a:cubicBezTo>
                <a:cubicBezTo>
                  <a:pt x="30328" y="18962"/>
                  <a:pt x="-7243" y="-7496"/>
                  <a:pt x="1224" y="202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D0064CE5-654A-9DFA-08AE-09BD4D0CD372}"/>
              </a:ext>
            </a:extLst>
          </p:cNvPr>
          <p:cNvSpPr/>
          <p:nvPr/>
        </p:nvSpPr>
        <p:spPr>
          <a:xfrm>
            <a:off x="5616387" y="2428834"/>
            <a:ext cx="32022" cy="108063"/>
          </a:xfrm>
          <a:custGeom>
            <a:avLst/>
            <a:gdLst>
              <a:gd name="connsiteX0" fmla="*/ 16063 w 32022"/>
              <a:gd name="connsiteY0" fmla="*/ 41 h 108063"/>
              <a:gd name="connsiteX1" fmla="*/ 9713 w 32022"/>
              <a:gd name="connsiteY1" fmla="*/ 60366 h 108063"/>
              <a:gd name="connsiteX2" fmla="*/ 31938 w 32022"/>
              <a:gd name="connsiteY2" fmla="*/ 107991 h 108063"/>
              <a:gd name="connsiteX3" fmla="*/ 188 w 32022"/>
              <a:gd name="connsiteY3" fmla="*/ 69891 h 108063"/>
              <a:gd name="connsiteX4" fmla="*/ 16063 w 32022"/>
              <a:gd name="connsiteY4" fmla="*/ 41 h 10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22" h="108063">
                <a:moveTo>
                  <a:pt x="16063" y="41"/>
                </a:moveTo>
                <a:cubicBezTo>
                  <a:pt x="17650" y="-1546"/>
                  <a:pt x="7067" y="42374"/>
                  <a:pt x="9713" y="60366"/>
                </a:cubicBezTo>
                <a:cubicBezTo>
                  <a:pt x="12359" y="78358"/>
                  <a:pt x="33525" y="106404"/>
                  <a:pt x="31938" y="107991"/>
                </a:cubicBezTo>
                <a:cubicBezTo>
                  <a:pt x="30351" y="109578"/>
                  <a:pt x="2305" y="84708"/>
                  <a:pt x="188" y="69891"/>
                </a:cubicBezTo>
                <a:cubicBezTo>
                  <a:pt x="-1929" y="55074"/>
                  <a:pt x="14476" y="1628"/>
                  <a:pt x="16063" y="4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0A5F61A8-4640-CA52-CF92-831EE9C9C7B5}"/>
              </a:ext>
            </a:extLst>
          </p:cNvPr>
          <p:cNvSpPr/>
          <p:nvPr/>
        </p:nvSpPr>
        <p:spPr>
          <a:xfrm>
            <a:off x="5934053" y="2391324"/>
            <a:ext cx="209768" cy="186776"/>
          </a:xfrm>
          <a:custGeom>
            <a:avLst/>
            <a:gdLst>
              <a:gd name="connsiteX0" fmla="*/ 22 w 209768"/>
              <a:gd name="connsiteY0" fmla="*/ 186776 h 186776"/>
              <a:gd name="connsiteX1" fmla="*/ 73047 w 209768"/>
              <a:gd name="connsiteY1" fmla="*/ 94701 h 186776"/>
              <a:gd name="connsiteX2" fmla="*/ 158772 w 209768"/>
              <a:gd name="connsiteY2" fmla="*/ 31201 h 186776"/>
              <a:gd name="connsiteX3" fmla="*/ 206397 w 209768"/>
              <a:gd name="connsiteY3" fmla="*/ 2626 h 186776"/>
              <a:gd name="connsiteX4" fmla="*/ 66697 w 209768"/>
              <a:gd name="connsiteY4" fmla="*/ 94701 h 186776"/>
              <a:gd name="connsiteX5" fmla="*/ 22 w 209768"/>
              <a:gd name="connsiteY5" fmla="*/ 186776 h 18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68" h="186776">
                <a:moveTo>
                  <a:pt x="22" y="186776"/>
                </a:moveTo>
                <a:cubicBezTo>
                  <a:pt x="1080" y="186776"/>
                  <a:pt x="46589" y="120630"/>
                  <a:pt x="73047" y="94701"/>
                </a:cubicBezTo>
                <a:cubicBezTo>
                  <a:pt x="99505" y="68772"/>
                  <a:pt x="136547" y="46547"/>
                  <a:pt x="158772" y="31201"/>
                </a:cubicBezTo>
                <a:cubicBezTo>
                  <a:pt x="180997" y="15855"/>
                  <a:pt x="221743" y="-7957"/>
                  <a:pt x="206397" y="2626"/>
                </a:cubicBezTo>
                <a:cubicBezTo>
                  <a:pt x="191051" y="13209"/>
                  <a:pt x="97918" y="63480"/>
                  <a:pt x="66697" y="94701"/>
                </a:cubicBezTo>
                <a:cubicBezTo>
                  <a:pt x="35476" y="125922"/>
                  <a:pt x="-1036" y="186776"/>
                  <a:pt x="22" y="18677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A22E7C4D-81D7-FB6D-F3CE-DAA33D6AD427}"/>
              </a:ext>
            </a:extLst>
          </p:cNvPr>
          <p:cNvSpPr/>
          <p:nvPr/>
        </p:nvSpPr>
        <p:spPr>
          <a:xfrm>
            <a:off x="4771327" y="2457369"/>
            <a:ext cx="137585" cy="54056"/>
          </a:xfrm>
          <a:custGeom>
            <a:avLst/>
            <a:gdLst>
              <a:gd name="connsiteX0" fmla="*/ 3873 w 137585"/>
              <a:gd name="connsiteY0" fmla="*/ 54056 h 54056"/>
              <a:gd name="connsiteX1" fmla="*/ 70548 w 137585"/>
              <a:gd name="connsiteY1" fmla="*/ 15956 h 54056"/>
              <a:gd name="connsiteX2" fmla="*/ 137223 w 137585"/>
              <a:gd name="connsiteY2" fmla="*/ 6431 h 54056"/>
              <a:gd name="connsiteX3" fmla="*/ 92773 w 137585"/>
              <a:gd name="connsiteY3" fmla="*/ 9606 h 54056"/>
              <a:gd name="connsiteX4" fmla="*/ 698 w 137585"/>
              <a:gd name="connsiteY4" fmla="*/ 81 h 54056"/>
              <a:gd name="connsiteX5" fmla="*/ 48323 w 137585"/>
              <a:gd name="connsiteY5" fmla="*/ 15956 h 54056"/>
              <a:gd name="connsiteX6" fmla="*/ 3873 w 137585"/>
              <a:gd name="connsiteY6" fmla="*/ 54056 h 5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85" h="54056">
                <a:moveTo>
                  <a:pt x="3873" y="54056"/>
                </a:moveTo>
                <a:cubicBezTo>
                  <a:pt x="7577" y="54056"/>
                  <a:pt x="48323" y="23893"/>
                  <a:pt x="70548" y="15956"/>
                </a:cubicBezTo>
                <a:cubicBezTo>
                  <a:pt x="92773" y="8018"/>
                  <a:pt x="133519" y="7489"/>
                  <a:pt x="137223" y="6431"/>
                </a:cubicBezTo>
                <a:cubicBezTo>
                  <a:pt x="140927" y="5373"/>
                  <a:pt x="115527" y="10664"/>
                  <a:pt x="92773" y="9606"/>
                </a:cubicBezTo>
                <a:cubicBezTo>
                  <a:pt x="70019" y="8548"/>
                  <a:pt x="8106" y="-977"/>
                  <a:pt x="698" y="81"/>
                </a:cubicBezTo>
                <a:cubicBezTo>
                  <a:pt x="-6710" y="1139"/>
                  <a:pt x="47265" y="4844"/>
                  <a:pt x="48323" y="15956"/>
                </a:cubicBezTo>
                <a:cubicBezTo>
                  <a:pt x="49381" y="27068"/>
                  <a:pt x="169" y="54056"/>
                  <a:pt x="3873" y="5405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3A2EE44E-F57C-0C29-46DB-1E511F8008EB}"/>
              </a:ext>
            </a:extLst>
          </p:cNvPr>
          <p:cNvSpPr/>
          <p:nvPr/>
        </p:nvSpPr>
        <p:spPr>
          <a:xfrm>
            <a:off x="5026020" y="2450812"/>
            <a:ext cx="51490" cy="70708"/>
          </a:xfrm>
          <a:custGeom>
            <a:avLst/>
            <a:gdLst>
              <a:gd name="connsiteX0" fmla="*/ 5 w 51490"/>
              <a:gd name="connsiteY0" fmla="*/ 288 h 70708"/>
              <a:gd name="connsiteX1" fmla="*/ 44455 w 51490"/>
              <a:gd name="connsiteY1" fmla="*/ 51088 h 70708"/>
              <a:gd name="connsiteX2" fmla="*/ 44455 w 51490"/>
              <a:gd name="connsiteY2" fmla="*/ 70138 h 70708"/>
              <a:gd name="connsiteX3" fmla="*/ 47630 w 51490"/>
              <a:gd name="connsiteY3" fmla="*/ 32038 h 70708"/>
              <a:gd name="connsiteX4" fmla="*/ 5 w 51490"/>
              <a:gd name="connsiteY4" fmla="*/ 288 h 7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90" h="70708">
                <a:moveTo>
                  <a:pt x="5" y="288"/>
                </a:moveTo>
                <a:cubicBezTo>
                  <a:pt x="-524" y="3463"/>
                  <a:pt x="37047" y="39446"/>
                  <a:pt x="44455" y="51088"/>
                </a:cubicBezTo>
                <a:cubicBezTo>
                  <a:pt x="51863" y="62730"/>
                  <a:pt x="43926" y="73313"/>
                  <a:pt x="44455" y="70138"/>
                </a:cubicBezTo>
                <a:cubicBezTo>
                  <a:pt x="44984" y="66963"/>
                  <a:pt x="57684" y="43150"/>
                  <a:pt x="47630" y="32038"/>
                </a:cubicBezTo>
                <a:cubicBezTo>
                  <a:pt x="37576" y="20926"/>
                  <a:pt x="534" y="-2887"/>
                  <a:pt x="5" y="28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3D9B6AD3-BF24-A1BC-71E4-77EA42601CB9}"/>
              </a:ext>
            </a:extLst>
          </p:cNvPr>
          <p:cNvSpPr/>
          <p:nvPr/>
        </p:nvSpPr>
        <p:spPr>
          <a:xfrm>
            <a:off x="5230193" y="2167361"/>
            <a:ext cx="47089" cy="296439"/>
          </a:xfrm>
          <a:custGeom>
            <a:avLst/>
            <a:gdLst>
              <a:gd name="connsiteX0" fmla="*/ 46657 w 47089"/>
              <a:gd name="connsiteY0" fmla="*/ 1164 h 296439"/>
              <a:gd name="connsiteX1" fmla="*/ 2207 w 47089"/>
              <a:gd name="connsiteY1" fmla="*/ 153564 h 296439"/>
              <a:gd name="connsiteX2" fmla="*/ 8557 w 47089"/>
              <a:gd name="connsiteY2" fmla="*/ 163089 h 296439"/>
              <a:gd name="connsiteX3" fmla="*/ 24432 w 47089"/>
              <a:gd name="connsiteY3" fmla="*/ 296439 h 296439"/>
              <a:gd name="connsiteX4" fmla="*/ 24432 w 47089"/>
              <a:gd name="connsiteY4" fmla="*/ 178964 h 296439"/>
              <a:gd name="connsiteX5" fmla="*/ 24432 w 47089"/>
              <a:gd name="connsiteY5" fmla="*/ 86889 h 296439"/>
              <a:gd name="connsiteX6" fmla="*/ 46657 w 47089"/>
              <a:gd name="connsiteY6" fmla="*/ 1164 h 29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89" h="296439">
                <a:moveTo>
                  <a:pt x="46657" y="1164"/>
                </a:moveTo>
                <a:cubicBezTo>
                  <a:pt x="42953" y="12276"/>
                  <a:pt x="8557" y="126577"/>
                  <a:pt x="2207" y="153564"/>
                </a:cubicBezTo>
                <a:cubicBezTo>
                  <a:pt x="-4143" y="180551"/>
                  <a:pt x="4853" y="139277"/>
                  <a:pt x="8557" y="163089"/>
                </a:cubicBezTo>
                <a:cubicBezTo>
                  <a:pt x="12261" y="186902"/>
                  <a:pt x="21786" y="293793"/>
                  <a:pt x="24432" y="296439"/>
                </a:cubicBezTo>
                <a:lnTo>
                  <a:pt x="24432" y="178964"/>
                </a:lnTo>
                <a:cubicBezTo>
                  <a:pt x="24432" y="144039"/>
                  <a:pt x="19670" y="112289"/>
                  <a:pt x="24432" y="86889"/>
                </a:cubicBezTo>
                <a:cubicBezTo>
                  <a:pt x="29194" y="61489"/>
                  <a:pt x="50361" y="-9948"/>
                  <a:pt x="46657" y="116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2A486D37-4EF4-6023-81A1-93190FEF797B}"/>
              </a:ext>
            </a:extLst>
          </p:cNvPr>
          <p:cNvSpPr/>
          <p:nvPr/>
        </p:nvSpPr>
        <p:spPr>
          <a:xfrm>
            <a:off x="4908546" y="2933681"/>
            <a:ext cx="67268" cy="79470"/>
          </a:xfrm>
          <a:custGeom>
            <a:avLst/>
            <a:gdLst>
              <a:gd name="connsiteX0" fmla="*/ 4 w 67268"/>
              <a:gd name="connsiteY0" fmla="*/ 19 h 79470"/>
              <a:gd name="connsiteX1" fmla="*/ 57154 w 67268"/>
              <a:gd name="connsiteY1" fmla="*/ 57169 h 79470"/>
              <a:gd name="connsiteX2" fmla="*/ 60329 w 67268"/>
              <a:gd name="connsiteY2" fmla="*/ 79394 h 79470"/>
              <a:gd name="connsiteX3" fmla="*/ 60329 w 67268"/>
              <a:gd name="connsiteY3" fmla="*/ 50819 h 79470"/>
              <a:gd name="connsiteX4" fmla="*/ 4 w 67268"/>
              <a:gd name="connsiteY4" fmla="*/ 19 h 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68" h="79470">
                <a:moveTo>
                  <a:pt x="4" y="19"/>
                </a:moveTo>
                <a:cubicBezTo>
                  <a:pt x="-525" y="1077"/>
                  <a:pt x="47100" y="43940"/>
                  <a:pt x="57154" y="57169"/>
                </a:cubicBezTo>
                <a:cubicBezTo>
                  <a:pt x="67208" y="70398"/>
                  <a:pt x="59800" y="80452"/>
                  <a:pt x="60329" y="79394"/>
                </a:cubicBezTo>
                <a:cubicBezTo>
                  <a:pt x="60858" y="78336"/>
                  <a:pt x="75675" y="59286"/>
                  <a:pt x="60329" y="50819"/>
                </a:cubicBezTo>
                <a:cubicBezTo>
                  <a:pt x="44983" y="42352"/>
                  <a:pt x="533" y="-1039"/>
                  <a:pt x="4" y="1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ACBA7A42-065F-3173-A2D6-10174C629E02}"/>
              </a:ext>
            </a:extLst>
          </p:cNvPr>
          <p:cNvSpPr/>
          <p:nvPr/>
        </p:nvSpPr>
        <p:spPr>
          <a:xfrm>
            <a:off x="5003800" y="2933479"/>
            <a:ext cx="48448" cy="76421"/>
          </a:xfrm>
          <a:custGeom>
            <a:avLst/>
            <a:gdLst>
              <a:gd name="connsiteX0" fmla="*/ 0 w 48448"/>
              <a:gd name="connsiteY0" fmla="*/ 221 h 76421"/>
              <a:gd name="connsiteX1" fmla="*/ 44450 w 48448"/>
              <a:gd name="connsiteY1" fmla="*/ 44671 h 76421"/>
              <a:gd name="connsiteX2" fmla="*/ 44450 w 48448"/>
              <a:gd name="connsiteY2" fmla="*/ 76421 h 76421"/>
              <a:gd name="connsiteX3" fmla="*/ 44450 w 48448"/>
              <a:gd name="connsiteY3" fmla="*/ 28796 h 76421"/>
              <a:gd name="connsiteX4" fmla="*/ 0 w 48448"/>
              <a:gd name="connsiteY4" fmla="*/ 221 h 7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8" h="76421">
                <a:moveTo>
                  <a:pt x="0" y="221"/>
                </a:moveTo>
                <a:cubicBezTo>
                  <a:pt x="0" y="2867"/>
                  <a:pt x="37042" y="31971"/>
                  <a:pt x="44450" y="44671"/>
                </a:cubicBezTo>
                <a:cubicBezTo>
                  <a:pt x="51858" y="57371"/>
                  <a:pt x="44450" y="76421"/>
                  <a:pt x="44450" y="76421"/>
                </a:cubicBezTo>
                <a:cubicBezTo>
                  <a:pt x="44450" y="73775"/>
                  <a:pt x="53446" y="38321"/>
                  <a:pt x="44450" y="28796"/>
                </a:cubicBezTo>
                <a:cubicBezTo>
                  <a:pt x="35454" y="19271"/>
                  <a:pt x="0" y="-2425"/>
                  <a:pt x="0" y="22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7E03B1AA-5C06-5404-3FAE-2E047B30B778}"/>
              </a:ext>
            </a:extLst>
          </p:cNvPr>
          <p:cNvSpPr/>
          <p:nvPr/>
        </p:nvSpPr>
        <p:spPr>
          <a:xfrm>
            <a:off x="5113664" y="3038115"/>
            <a:ext cx="320116" cy="70357"/>
          </a:xfrm>
          <a:custGeom>
            <a:avLst/>
            <a:gdLst>
              <a:gd name="connsiteX0" fmla="*/ 1261 w 320116"/>
              <a:gd name="connsiteY0" fmla="*/ 360 h 70357"/>
              <a:gd name="connsiteX1" fmla="*/ 315586 w 320116"/>
              <a:gd name="connsiteY1" fmla="*/ 70210 h 70357"/>
              <a:gd name="connsiteX2" fmla="*/ 188586 w 320116"/>
              <a:gd name="connsiteY2" fmla="*/ 19410 h 70357"/>
              <a:gd name="connsiteX3" fmla="*/ 204461 w 320116"/>
              <a:gd name="connsiteY3" fmla="*/ 41635 h 70357"/>
              <a:gd name="connsiteX4" fmla="*/ 1261 w 320116"/>
              <a:gd name="connsiteY4" fmla="*/ 360 h 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116" h="70357">
                <a:moveTo>
                  <a:pt x="1261" y="360"/>
                </a:moveTo>
                <a:cubicBezTo>
                  <a:pt x="19782" y="5123"/>
                  <a:pt x="284365" y="67035"/>
                  <a:pt x="315586" y="70210"/>
                </a:cubicBezTo>
                <a:cubicBezTo>
                  <a:pt x="346807" y="73385"/>
                  <a:pt x="207107" y="24173"/>
                  <a:pt x="188586" y="19410"/>
                </a:cubicBezTo>
                <a:cubicBezTo>
                  <a:pt x="170065" y="14647"/>
                  <a:pt x="235153" y="43752"/>
                  <a:pt x="204461" y="41635"/>
                </a:cubicBezTo>
                <a:cubicBezTo>
                  <a:pt x="173769" y="39518"/>
                  <a:pt x="-17260" y="-4403"/>
                  <a:pt x="1261" y="36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78B50342-AC16-DB0F-0214-34F1BFF493CD}"/>
              </a:ext>
            </a:extLst>
          </p:cNvPr>
          <p:cNvSpPr/>
          <p:nvPr/>
        </p:nvSpPr>
        <p:spPr>
          <a:xfrm>
            <a:off x="5003794" y="2993967"/>
            <a:ext cx="42705" cy="92198"/>
          </a:xfrm>
          <a:custGeom>
            <a:avLst/>
            <a:gdLst>
              <a:gd name="connsiteX0" fmla="*/ 6 w 42705"/>
              <a:gd name="connsiteY0" fmla="*/ 58 h 92198"/>
              <a:gd name="connsiteX1" fmla="*/ 38106 w 42705"/>
              <a:gd name="connsiteY1" fmla="*/ 50858 h 92198"/>
              <a:gd name="connsiteX2" fmla="*/ 34931 w 42705"/>
              <a:gd name="connsiteY2" fmla="*/ 92133 h 92198"/>
              <a:gd name="connsiteX3" fmla="*/ 41281 w 42705"/>
              <a:gd name="connsiteY3" fmla="*/ 41333 h 92198"/>
              <a:gd name="connsiteX4" fmla="*/ 6 w 42705"/>
              <a:gd name="connsiteY4" fmla="*/ 58 h 9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05" h="92198">
                <a:moveTo>
                  <a:pt x="6" y="58"/>
                </a:moveTo>
                <a:cubicBezTo>
                  <a:pt x="-523" y="1645"/>
                  <a:pt x="32285" y="35512"/>
                  <a:pt x="38106" y="50858"/>
                </a:cubicBezTo>
                <a:cubicBezTo>
                  <a:pt x="43927" y="66204"/>
                  <a:pt x="34402" y="93720"/>
                  <a:pt x="34931" y="92133"/>
                </a:cubicBezTo>
                <a:cubicBezTo>
                  <a:pt x="35460" y="90546"/>
                  <a:pt x="46573" y="52975"/>
                  <a:pt x="41281" y="41333"/>
                </a:cubicBezTo>
                <a:cubicBezTo>
                  <a:pt x="35989" y="29691"/>
                  <a:pt x="535" y="-1529"/>
                  <a:pt x="6" y="5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AA1608B3-35D0-A93F-B145-F7A1FEC5C5F8}"/>
              </a:ext>
            </a:extLst>
          </p:cNvPr>
          <p:cNvSpPr/>
          <p:nvPr/>
        </p:nvSpPr>
        <p:spPr>
          <a:xfrm>
            <a:off x="5209746" y="3105082"/>
            <a:ext cx="194120" cy="219258"/>
          </a:xfrm>
          <a:custGeom>
            <a:avLst/>
            <a:gdLst>
              <a:gd name="connsiteX0" fmla="*/ 429 w 194120"/>
              <a:gd name="connsiteY0" fmla="*/ 68 h 219258"/>
              <a:gd name="connsiteX1" fmla="*/ 111554 w 194120"/>
              <a:gd name="connsiteY1" fmla="*/ 92143 h 219258"/>
              <a:gd name="connsiteX2" fmla="*/ 168704 w 194120"/>
              <a:gd name="connsiteY2" fmla="*/ 117543 h 219258"/>
              <a:gd name="connsiteX3" fmla="*/ 149654 w 194120"/>
              <a:gd name="connsiteY3" fmla="*/ 79443 h 219258"/>
              <a:gd name="connsiteX4" fmla="*/ 190929 w 194120"/>
              <a:gd name="connsiteY4" fmla="*/ 123893 h 219258"/>
              <a:gd name="connsiteX5" fmla="*/ 181404 w 194120"/>
              <a:gd name="connsiteY5" fmla="*/ 177868 h 219258"/>
              <a:gd name="connsiteX6" fmla="*/ 194104 w 194120"/>
              <a:gd name="connsiteY6" fmla="*/ 219143 h 219258"/>
              <a:gd name="connsiteX7" fmla="*/ 178229 w 194120"/>
              <a:gd name="connsiteY7" fmla="*/ 165168 h 219258"/>
              <a:gd name="connsiteX8" fmla="*/ 156004 w 194120"/>
              <a:gd name="connsiteY8" fmla="*/ 108018 h 219258"/>
              <a:gd name="connsiteX9" fmla="*/ 429 w 194120"/>
              <a:gd name="connsiteY9" fmla="*/ 68 h 21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120" h="219258">
                <a:moveTo>
                  <a:pt x="429" y="68"/>
                </a:moveTo>
                <a:cubicBezTo>
                  <a:pt x="-6979" y="-2578"/>
                  <a:pt x="83508" y="72564"/>
                  <a:pt x="111554" y="92143"/>
                </a:cubicBezTo>
                <a:cubicBezTo>
                  <a:pt x="139600" y="111722"/>
                  <a:pt x="162354" y="119660"/>
                  <a:pt x="168704" y="117543"/>
                </a:cubicBezTo>
                <a:cubicBezTo>
                  <a:pt x="175054" y="115426"/>
                  <a:pt x="145950" y="78385"/>
                  <a:pt x="149654" y="79443"/>
                </a:cubicBezTo>
                <a:cubicBezTo>
                  <a:pt x="153358" y="80501"/>
                  <a:pt x="185637" y="107489"/>
                  <a:pt x="190929" y="123893"/>
                </a:cubicBezTo>
                <a:cubicBezTo>
                  <a:pt x="196221" y="140297"/>
                  <a:pt x="180875" y="161993"/>
                  <a:pt x="181404" y="177868"/>
                </a:cubicBezTo>
                <a:cubicBezTo>
                  <a:pt x="181933" y="193743"/>
                  <a:pt x="194633" y="221260"/>
                  <a:pt x="194104" y="219143"/>
                </a:cubicBezTo>
                <a:cubicBezTo>
                  <a:pt x="193575" y="217026"/>
                  <a:pt x="184579" y="183689"/>
                  <a:pt x="178229" y="165168"/>
                </a:cubicBezTo>
                <a:cubicBezTo>
                  <a:pt x="171879" y="146647"/>
                  <a:pt x="187225" y="135006"/>
                  <a:pt x="156004" y="108018"/>
                </a:cubicBezTo>
                <a:cubicBezTo>
                  <a:pt x="124783" y="81030"/>
                  <a:pt x="7837" y="2714"/>
                  <a:pt x="429" y="6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1B275732-8308-DE0B-A3FE-89847144FF82}"/>
              </a:ext>
            </a:extLst>
          </p:cNvPr>
          <p:cNvSpPr/>
          <p:nvPr/>
        </p:nvSpPr>
        <p:spPr>
          <a:xfrm>
            <a:off x="5443722" y="2959743"/>
            <a:ext cx="350915" cy="222290"/>
          </a:xfrm>
          <a:custGeom>
            <a:avLst/>
            <a:gdLst>
              <a:gd name="connsiteX0" fmla="*/ 347478 w 350915"/>
              <a:gd name="connsiteY0" fmla="*/ 2532 h 222290"/>
              <a:gd name="connsiteX1" fmla="*/ 1403 w 350915"/>
              <a:gd name="connsiteY1" fmla="*/ 221607 h 222290"/>
              <a:gd name="connsiteX2" fmla="*/ 223653 w 350915"/>
              <a:gd name="connsiteY2" fmla="*/ 72382 h 222290"/>
              <a:gd name="connsiteX3" fmla="*/ 179203 w 350915"/>
              <a:gd name="connsiteY3" fmla="*/ 100957 h 222290"/>
              <a:gd name="connsiteX4" fmla="*/ 347478 w 350915"/>
              <a:gd name="connsiteY4" fmla="*/ 2532 h 22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15" h="222290">
                <a:moveTo>
                  <a:pt x="347478" y="2532"/>
                </a:moveTo>
                <a:cubicBezTo>
                  <a:pt x="317845" y="22640"/>
                  <a:pt x="22040" y="209965"/>
                  <a:pt x="1403" y="221607"/>
                </a:cubicBezTo>
                <a:cubicBezTo>
                  <a:pt x="-19234" y="233249"/>
                  <a:pt x="194020" y="92490"/>
                  <a:pt x="223653" y="72382"/>
                </a:cubicBezTo>
                <a:cubicBezTo>
                  <a:pt x="253286" y="52274"/>
                  <a:pt x="152216" y="113657"/>
                  <a:pt x="179203" y="100957"/>
                </a:cubicBezTo>
                <a:cubicBezTo>
                  <a:pt x="206190" y="88257"/>
                  <a:pt x="377111" y="-17576"/>
                  <a:pt x="347478" y="25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1C6ADE34-617D-69E0-EA25-AC4546E9368C}"/>
              </a:ext>
            </a:extLst>
          </p:cNvPr>
          <p:cNvSpPr/>
          <p:nvPr/>
        </p:nvSpPr>
        <p:spPr>
          <a:xfrm>
            <a:off x="4797411" y="2765376"/>
            <a:ext cx="78206" cy="104881"/>
          </a:xfrm>
          <a:custGeom>
            <a:avLst/>
            <a:gdLst>
              <a:gd name="connsiteX0" fmla="*/ 14 w 78206"/>
              <a:gd name="connsiteY0" fmla="*/ 49 h 104881"/>
              <a:gd name="connsiteX1" fmla="*/ 69864 w 78206"/>
              <a:gd name="connsiteY1" fmla="*/ 57199 h 104881"/>
              <a:gd name="connsiteX2" fmla="*/ 76214 w 78206"/>
              <a:gd name="connsiteY2" fmla="*/ 104824 h 104881"/>
              <a:gd name="connsiteX3" fmla="*/ 63514 w 78206"/>
              <a:gd name="connsiteY3" fmla="*/ 47674 h 104881"/>
              <a:gd name="connsiteX4" fmla="*/ 14 w 78206"/>
              <a:gd name="connsiteY4" fmla="*/ 49 h 10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06" h="104881">
                <a:moveTo>
                  <a:pt x="14" y="49"/>
                </a:moveTo>
                <a:cubicBezTo>
                  <a:pt x="1072" y="1637"/>
                  <a:pt x="57164" y="39737"/>
                  <a:pt x="69864" y="57199"/>
                </a:cubicBezTo>
                <a:cubicBezTo>
                  <a:pt x="82564" y="74662"/>
                  <a:pt x="77272" y="106412"/>
                  <a:pt x="76214" y="104824"/>
                </a:cubicBezTo>
                <a:cubicBezTo>
                  <a:pt x="75156" y="103236"/>
                  <a:pt x="70393" y="59845"/>
                  <a:pt x="63514" y="47674"/>
                </a:cubicBezTo>
                <a:cubicBezTo>
                  <a:pt x="56635" y="35503"/>
                  <a:pt x="-1044" y="-1539"/>
                  <a:pt x="14" y="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07A0C02B-E757-337E-B8DF-F7C5282ACB7A}"/>
              </a:ext>
            </a:extLst>
          </p:cNvPr>
          <p:cNvSpPr/>
          <p:nvPr/>
        </p:nvSpPr>
        <p:spPr>
          <a:xfrm>
            <a:off x="5788025" y="2774851"/>
            <a:ext cx="29394" cy="82829"/>
          </a:xfrm>
          <a:custGeom>
            <a:avLst/>
            <a:gdLst>
              <a:gd name="connsiteX0" fmla="*/ 0 w 29394"/>
              <a:gd name="connsiteY0" fmla="*/ 99 h 82829"/>
              <a:gd name="connsiteX1" fmla="*/ 28575 w 29394"/>
              <a:gd name="connsiteY1" fmla="*/ 54074 h 82829"/>
              <a:gd name="connsiteX2" fmla="*/ 22225 w 29394"/>
              <a:gd name="connsiteY2" fmla="*/ 82649 h 82829"/>
              <a:gd name="connsiteX3" fmla="*/ 28575 w 29394"/>
              <a:gd name="connsiteY3" fmla="*/ 41374 h 82829"/>
              <a:gd name="connsiteX4" fmla="*/ 0 w 29394"/>
              <a:gd name="connsiteY4" fmla="*/ 99 h 8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94" h="82829">
                <a:moveTo>
                  <a:pt x="0" y="99"/>
                </a:moveTo>
                <a:cubicBezTo>
                  <a:pt x="0" y="2216"/>
                  <a:pt x="24871" y="40316"/>
                  <a:pt x="28575" y="54074"/>
                </a:cubicBezTo>
                <a:cubicBezTo>
                  <a:pt x="32279" y="67832"/>
                  <a:pt x="22225" y="84766"/>
                  <a:pt x="22225" y="82649"/>
                </a:cubicBezTo>
                <a:cubicBezTo>
                  <a:pt x="22225" y="80532"/>
                  <a:pt x="32279" y="52486"/>
                  <a:pt x="28575" y="41374"/>
                </a:cubicBezTo>
                <a:cubicBezTo>
                  <a:pt x="24871" y="30262"/>
                  <a:pt x="0" y="-2018"/>
                  <a:pt x="0" y="9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299E9FA1-E9F3-5668-F64F-DDF4DBE0A378}"/>
              </a:ext>
            </a:extLst>
          </p:cNvPr>
          <p:cNvSpPr/>
          <p:nvPr/>
        </p:nvSpPr>
        <p:spPr>
          <a:xfrm>
            <a:off x="5885826" y="2711448"/>
            <a:ext cx="197923" cy="87856"/>
          </a:xfrm>
          <a:custGeom>
            <a:avLst/>
            <a:gdLst>
              <a:gd name="connsiteX0" fmla="*/ 197474 w 197923"/>
              <a:gd name="connsiteY0" fmla="*/ 2 h 87856"/>
              <a:gd name="connsiteX1" fmla="*/ 70474 w 197923"/>
              <a:gd name="connsiteY1" fmla="*/ 85727 h 87856"/>
              <a:gd name="connsiteX2" fmla="*/ 624 w 197923"/>
              <a:gd name="connsiteY2" fmla="*/ 63502 h 87856"/>
              <a:gd name="connsiteX3" fmla="*/ 108574 w 197923"/>
              <a:gd name="connsiteY3" fmla="*/ 82552 h 87856"/>
              <a:gd name="connsiteX4" fmla="*/ 197474 w 197923"/>
              <a:gd name="connsiteY4" fmla="*/ 2 h 8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23" h="87856">
                <a:moveTo>
                  <a:pt x="197474" y="2"/>
                </a:moveTo>
                <a:cubicBezTo>
                  <a:pt x="191124" y="531"/>
                  <a:pt x="103282" y="75144"/>
                  <a:pt x="70474" y="85727"/>
                </a:cubicBezTo>
                <a:cubicBezTo>
                  <a:pt x="37666" y="96310"/>
                  <a:pt x="-5726" y="64031"/>
                  <a:pt x="624" y="63502"/>
                </a:cubicBezTo>
                <a:cubicBezTo>
                  <a:pt x="6974" y="62973"/>
                  <a:pt x="75766" y="90489"/>
                  <a:pt x="108574" y="82552"/>
                </a:cubicBezTo>
                <a:cubicBezTo>
                  <a:pt x="141382" y="74615"/>
                  <a:pt x="203824" y="-527"/>
                  <a:pt x="197474" y="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77EA574E-AEBA-FB94-FC26-E0E38B913B58}"/>
              </a:ext>
            </a:extLst>
          </p:cNvPr>
          <p:cNvSpPr/>
          <p:nvPr/>
        </p:nvSpPr>
        <p:spPr>
          <a:xfrm>
            <a:off x="4682252" y="2133572"/>
            <a:ext cx="525116" cy="58132"/>
          </a:xfrm>
          <a:custGeom>
            <a:avLst/>
            <a:gdLst>
              <a:gd name="connsiteX0" fmla="*/ 64373 w 525116"/>
              <a:gd name="connsiteY0" fmla="*/ 41303 h 58132"/>
              <a:gd name="connsiteX1" fmla="*/ 280273 w 525116"/>
              <a:gd name="connsiteY1" fmla="*/ 19078 h 58132"/>
              <a:gd name="connsiteX2" fmla="*/ 235823 w 525116"/>
              <a:gd name="connsiteY2" fmla="*/ 38128 h 58132"/>
              <a:gd name="connsiteX3" fmla="*/ 343773 w 525116"/>
              <a:gd name="connsiteY3" fmla="*/ 25428 h 58132"/>
              <a:gd name="connsiteX4" fmla="*/ 385048 w 525116"/>
              <a:gd name="connsiteY4" fmla="*/ 31778 h 58132"/>
              <a:gd name="connsiteX5" fmla="*/ 416798 w 525116"/>
              <a:gd name="connsiteY5" fmla="*/ 15903 h 58132"/>
              <a:gd name="connsiteX6" fmla="*/ 524748 w 525116"/>
              <a:gd name="connsiteY6" fmla="*/ 54003 h 58132"/>
              <a:gd name="connsiteX7" fmla="*/ 375523 w 525116"/>
              <a:gd name="connsiteY7" fmla="*/ 19078 h 58132"/>
              <a:gd name="connsiteX8" fmla="*/ 185023 w 525116"/>
              <a:gd name="connsiteY8" fmla="*/ 28 h 58132"/>
              <a:gd name="connsiteX9" fmla="*/ 254873 w 525116"/>
              <a:gd name="connsiteY9" fmla="*/ 15903 h 58132"/>
              <a:gd name="connsiteX10" fmla="*/ 10398 w 525116"/>
              <a:gd name="connsiteY10" fmla="*/ 57178 h 58132"/>
              <a:gd name="connsiteX11" fmla="*/ 64373 w 525116"/>
              <a:gd name="connsiteY11" fmla="*/ 41303 h 5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116" h="58132">
                <a:moveTo>
                  <a:pt x="64373" y="41303"/>
                </a:moveTo>
                <a:cubicBezTo>
                  <a:pt x="109352" y="34953"/>
                  <a:pt x="251698" y="19607"/>
                  <a:pt x="280273" y="19078"/>
                </a:cubicBezTo>
                <a:cubicBezTo>
                  <a:pt x="308848" y="18549"/>
                  <a:pt x="225240" y="37070"/>
                  <a:pt x="235823" y="38128"/>
                </a:cubicBezTo>
                <a:cubicBezTo>
                  <a:pt x="246406" y="39186"/>
                  <a:pt x="318902" y="26486"/>
                  <a:pt x="343773" y="25428"/>
                </a:cubicBezTo>
                <a:cubicBezTo>
                  <a:pt x="368644" y="24370"/>
                  <a:pt x="372877" y="33365"/>
                  <a:pt x="385048" y="31778"/>
                </a:cubicBezTo>
                <a:cubicBezTo>
                  <a:pt x="397219" y="30191"/>
                  <a:pt x="393515" y="12199"/>
                  <a:pt x="416798" y="15903"/>
                </a:cubicBezTo>
                <a:cubicBezTo>
                  <a:pt x="440081" y="19607"/>
                  <a:pt x="531627" y="53474"/>
                  <a:pt x="524748" y="54003"/>
                </a:cubicBezTo>
                <a:cubicBezTo>
                  <a:pt x="517869" y="54532"/>
                  <a:pt x="432144" y="28074"/>
                  <a:pt x="375523" y="19078"/>
                </a:cubicBezTo>
                <a:cubicBezTo>
                  <a:pt x="318902" y="10082"/>
                  <a:pt x="205131" y="557"/>
                  <a:pt x="185023" y="28"/>
                </a:cubicBezTo>
                <a:cubicBezTo>
                  <a:pt x="164915" y="-501"/>
                  <a:pt x="283977" y="6378"/>
                  <a:pt x="254873" y="15903"/>
                </a:cubicBezTo>
                <a:cubicBezTo>
                  <a:pt x="225769" y="25428"/>
                  <a:pt x="40031" y="52416"/>
                  <a:pt x="10398" y="57178"/>
                </a:cubicBezTo>
                <a:cubicBezTo>
                  <a:pt x="-19235" y="61940"/>
                  <a:pt x="19394" y="47653"/>
                  <a:pt x="64373" y="4130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BCEBEF83-AF8F-010C-4356-37F1F94545AF}"/>
              </a:ext>
            </a:extLst>
          </p:cNvPr>
          <p:cNvSpPr/>
          <p:nvPr/>
        </p:nvSpPr>
        <p:spPr>
          <a:xfrm>
            <a:off x="5586954" y="2089089"/>
            <a:ext cx="440301" cy="90888"/>
          </a:xfrm>
          <a:custGeom>
            <a:avLst/>
            <a:gdLst>
              <a:gd name="connsiteX0" fmla="*/ 7396 w 440301"/>
              <a:gd name="connsiteY0" fmla="*/ 3236 h 90888"/>
              <a:gd name="connsiteX1" fmla="*/ 226471 w 440301"/>
              <a:gd name="connsiteY1" fmla="*/ 66736 h 90888"/>
              <a:gd name="connsiteX2" fmla="*/ 175671 w 440301"/>
              <a:gd name="connsiteY2" fmla="*/ 88961 h 90888"/>
              <a:gd name="connsiteX3" fmla="*/ 366171 w 440301"/>
              <a:gd name="connsiteY3" fmla="*/ 22286 h 90888"/>
              <a:gd name="connsiteX4" fmla="*/ 436021 w 440301"/>
              <a:gd name="connsiteY4" fmla="*/ 25461 h 90888"/>
              <a:gd name="connsiteX5" fmla="*/ 255046 w 440301"/>
              <a:gd name="connsiteY5" fmla="*/ 44511 h 90888"/>
              <a:gd name="connsiteX6" fmla="*/ 169321 w 440301"/>
              <a:gd name="connsiteY6" fmla="*/ 60386 h 90888"/>
              <a:gd name="connsiteX7" fmla="*/ 128046 w 440301"/>
              <a:gd name="connsiteY7" fmla="*/ 63561 h 90888"/>
              <a:gd name="connsiteX8" fmla="*/ 204246 w 440301"/>
              <a:gd name="connsiteY8" fmla="*/ 66736 h 90888"/>
              <a:gd name="connsiteX9" fmla="*/ 67721 w 440301"/>
              <a:gd name="connsiteY9" fmla="*/ 15936 h 90888"/>
              <a:gd name="connsiteX10" fmla="*/ 7396 w 440301"/>
              <a:gd name="connsiteY10" fmla="*/ 3236 h 9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0301" h="90888">
                <a:moveTo>
                  <a:pt x="7396" y="3236"/>
                </a:moveTo>
                <a:cubicBezTo>
                  <a:pt x="33854" y="11703"/>
                  <a:pt x="198425" y="52449"/>
                  <a:pt x="226471" y="66736"/>
                </a:cubicBezTo>
                <a:cubicBezTo>
                  <a:pt x="254517" y="81024"/>
                  <a:pt x="152388" y="96369"/>
                  <a:pt x="175671" y="88961"/>
                </a:cubicBezTo>
                <a:cubicBezTo>
                  <a:pt x="198954" y="81553"/>
                  <a:pt x="322779" y="32869"/>
                  <a:pt x="366171" y="22286"/>
                </a:cubicBezTo>
                <a:cubicBezTo>
                  <a:pt x="409563" y="11703"/>
                  <a:pt x="454542" y="21757"/>
                  <a:pt x="436021" y="25461"/>
                </a:cubicBezTo>
                <a:cubicBezTo>
                  <a:pt x="417500" y="29165"/>
                  <a:pt x="299496" y="38690"/>
                  <a:pt x="255046" y="44511"/>
                </a:cubicBezTo>
                <a:cubicBezTo>
                  <a:pt x="210596" y="50332"/>
                  <a:pt x="190488" y="57211"/>
                  <a:pt x="169321" y="60386"/>
                </a:cubicBezTo>
                <a:cubicBezTo>
                  <a:pt x="148154" y="63561"/>
                  <a:pt x="122225" y="62503"/>
                  <a:pt x="128046" y="63561"/>
                </a:cubicBezTo>
                <a:cubicBezTo>
                  <a:pt x="133867" y="64619"/>
                  <a:pt x="214300" y="74673"/>
                  <a:pt x="204246" y="66736"/>
                </a:cubicBezTo>
                <a:cubicBezTo>
                  <a:pt x="194192" y="58799"/>
                  <a:pt x="104233" y="27578"/>
                  <a:pt x="67721" y="15936"/>
                </a:cubicBezTo>
                <a:cubicBezTo>
                  <a:pt x="31209" y="4294"/>
                  <a:pt x="-19062" y="-5231"/>
                  <a:pt x="7396" y="323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A35A62B1-B769-537E-0118-33008A9B9BC3}"/>
              </a:ext>
            </a:extLst>
          </p:cNvPr>
          <p:cNvSpPr/>
          <p:nvPr/>
        </p:nvSpPr>
        <p:spPr>
          <a:xfrm>
            <a:off x="5981643" y="2190750"/>
            <a:ext cx="66973" cy="69850"/>
          </a:xfrm>
          <a:custGeom>
            <a:avLst/>
            <a:gdLst>
              <a:gd name="connsiteX0" fmla="*/ 66732 w 66973"/>
              <a:gd name="connsiteY0" fmla="*/ 0 h 69850"/>
              <a:gd name="connsiteX1" fmla="*/ 41332 w 66973"/>
              <a:gd name="connsiteY1" fmla="*/ 50800 h 69850"/>
              <a:gd name="connsiteX2" fmla="*/ 57 w 66973"/>
              <a:gd name="connsiteY2" fmla="*/ 69850 h 69850"/>
              <a:gd name="connsiteX3" fmla="*/ 50857 w 66973"/>
              <a:gd name="connsiteY3" fmla="*/ 50800 h 69850"/>
              <a:gd name="connsiteX4" fmla="*/ 66732 w 66973"/>
              <a:gd name="connsiteY4" fmla="*/ 0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73" h="69850">
                <a:moveTo>
                  <a:pt x="66732" y="0"/>
                </a:moveTo>
                <a:cubicBezTo>
                  <a:pt x="65145" y="0"/>
                  <a:pt x="52444" y="39158"/>
                  <a:pt x="41332" y="50800"/>
                </a:cubicBezTo>
                <a:cubicBezTo>
                  <a:pt x="30219" y="62442"/>
                  <a:pt x="-1530" y="69850"/>
                  <a:pt x="57" y="69850"/>
                </a:cubicBezTo>
                <a:cubicBezTo>
                  <a:pt x="1644" y="69850"/>
                  <a:pt x="39745" y="60854"/>
                  <a:pt x="50857" y="50800"/>
                </a:cubicBezTo>
                <a:cubicBezTo>
                  <a:pt x="61969" y="40746"/>
                  <a:pt x="68319" y="0"/>
                  <a:pt x="66732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50E66640-A5B6-758A-A1E8-62275488803A}"/>
              </a:ext>
            </a:extLst>
          </p:cNvPr>
          <p:cNvSpPr/>
          <p:nvPr/>
        </p:nvSpPr>
        <p:spPr>
          <a:xfrm>
            <a:off x="4775138" y="1828651"/>
            <a:ext cx="169633" cy="55667"/>
          </a:xfrm>
          <a:custGeom>
            <a:avLst/>
            <a:gdLst>
              <a:gd name="connsiteX0" fmla="*/ 62 w 169633"/>
              <a:gd name="connsiteY0" fmla="*/ 149 h 55667"/>
              <a:gd name="connsiteX1" fmla="*/ 158812 w 169633"/>
              <a:gd name="connsiteY1" fmla="*/ 54124 h 55667"/>
              <a:gd name="connsiteX2" fmla="*/ 139762 w 169633"/>
              <a:gd name="connsiteY2" fmla="*/ 38249 h 55667"/>
              <a:gd name="connsiteX3" fmla="*/ 62 w 169633"/>
              <a:gd name="connsiteY3" fmla="*/ 149 h 5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33" h="55667">
                <a:moveTo>
                  <a:pt x="62" y="149"/>
                </a:moveTo>
                <a:cubicBezTo>
                  <a:pt x="3237" y="2795"/>
                  <a:pt x="158812" y="54124"/>
                  <a:pt x="158812" y="54124"/>
                </a:cubicBezTo>
                <a:cubicBezTo>
                  <a:pt x="182095" y="60474"/>
                  <a:pt x="164104" y="45657"/>
                  <a:pt x="139762" y="38249"/>
                </a:cubicBezTo>
                <a:cubicBezTo>
                  <a:pt x="115420" y="30841"/>
                  <a:pt x="-3113" y="-2497"/>
                  <a:pt x="62" y="1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CB410F41-9349-B5B0-CA6B-13D5E776BEDE}"/>
              </a:ext>
            </a:extLst>
          </p:cNvPr>
          <p:cNvSpPr/>
          <p:nvPr/>
        </p:nvSpPr>
        <p:spPr>
          <a:xfrm>
            <a:off x="5118084" y="1862053"/>
            <a:ext cx="104898" cy="200734"/>
          </a:xfrm>
          <a:custGeom>
            <a:avLst/>
            <a:gdLst>
              <a:gd name="connsiteX0" fmla="*/ 16 w 104898"/>
              <a:gd name="connsiteY0" fmla="*/ 30247 h 200734"/>
              <a:gd name="connsiteX1" fmla="*/ 60341 w 104898"/>
              <a:gd name="connsiteY1" fmla="*/ 141372 h 200734"/>
              <a:gd name="connsiteX2" fmla="*/ 69866 w 104898"/>
              <a:gd name="connsiteY2" fmla="*/ 109622 h 200734"/>
              <a:gd name="connsiteX3" fmla="*/ 104791 w 104898"/>
              <a:gd name="connsiteY3" fmla="*/ 198522 h 200734"/>
              <a:gd name="connsiteX4" fmla="*/ 57166 w 104898"/>
              <a:gd name="connsiteY4" fmla="*/ 1672 h 200734"/>
              <a:gd name="connsiteX5" fmla="*/ 66691 w 104898"/>
              <a:gd name="connsiteY5" fmla="*/ 100097 h 200734"/>
              <a:gd name="connsiteX6" fmla="*/ 16 w 104898"/>
              <a:gd name="connsiteY6" fmla="*/ 30247 h 20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898" h="200734">
                <a:moveTo>
                  <a:pt x="16" y="30247"/>
                </a:moveTo>
                <a:cubicBezTo>
                  <a:pt x="-1042" y="37126"/>
                  <a:pt x="48699" y="128143"/>
                  <a:pt x="60341" y="141372"/>
                </a:cubicBezTo>
                <a:cubicBezTo>
                  <a:pt x="71983" y="154601"/>
                  <a:pt x="62458" y="100097"/>
                  <a:pt x="69866" y="109622"/>
                </a:cubicBezTo>
                <a:cubicBezTo>
                  <a:pt x="77274" y="119147"/>
                  <a:pt x="106908" y="216514"/>
                  <a:pt x="104791" y="198522"/>
                </a:cubicBezTo>
                <a:cubicBezTo>
                  <a:pt x="102674" y="180530"/>
                  <a:pt x="63516" y="18076"/>
                  <a:pt x="57166" y="1672"/>
                </a:cubicBezTo>
                <a:cubicBezTo>
                  <a:pt x="50816" y="-14732"/>
                  <a:pt x="75158" y="94805"/>
                  <a:pt x="66691" y="100097"/>
                </a:cubicBezTo>
                <a:cubicBezTo>
                  <a:pt x="58224" y="105389"/>
                  <a:pt x="1074" y="23368"/>
                  <a:pt x="16" y="3024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F5B9202B-2FF5-C1DE-391A-CEC610E6A1BA}"/>
              </a:ext>
            </a:extLst>
          </p:cNvPr>
          <p:cNvSpPr/>
          <p:nvPr/>
        </p:nvSpPr>
        <p:spPr>
          <a:xfrm>
            <a:off x="4735794" y="1885950"/>
            <a:ext cx="412321" cy="69850"/>
          </a:xfrm>
          <a:custGeom>
            <a:avLst/>
            <a:gdLst>
              <a:gd name="connsiteX0" fmla="*/ 1306 w 412321"/>
              <a:gd name="connsiteY0" fmla="*/ 22225 h 69850"/>
              <a:gd name="connsiteX1" fmla="*/ 255306 w 412321"/>
              <a:gd name="connsiteY1" fmla="*/ 22225 h 69850"/>
              <a:gd name="connsiteX2" fmla="*/ 407706 w 412321"/>
              <a:gd name="connsiteY2" fmla="*/ 69850 h 69850"/>
              <a:gd name="connsiteX3" fmla="*/ 372781 w 412321"/>
              <a:gd name="connsiteY3" fmla="*/ 22225 h 69850"/>
              <a:gd name="connsiteX4" fmla="*/ 372781 w 412321"/>
              <a:gd name="connsiteY4" fmla="*/ 0 h 69850"/>
              <a:gd name="connsiteX5" fmla="*/ 372781 w 412321"/>
              <a:gd name="connsiteY5" fmla="*/ 41275 h 69850"/>
              <a:gd name="connsiteX6" fmla="*/ 1306 w 412321"/>
              <a:gd name="connsiteY6" fmla="*/ 22225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321" h="69850">
                <a:moveTo>
                  <a:pt x="1306" y="22225"/>
                </a:moveTo>
                <a:cubicBezTo>
                  <a:pt x="-18273" y="19050"/>
                  <a:pt x="187573" y="14288"/>
                  <a:pt x="255306" y="22225"/>
                </a:cubicBezTo>
                <a:cubicBezTo>
                  <a:pt x="323039" y="30162"/>
                  <a:pt x="388127" y="69850"/>
                  <a:pt x="407706" y="69850"/>
                </a:cubicBezTo>
                <a:cubicBezTo>
                  <a:pt x="427285" y="69850"/>
                  <a:pt x="378602" y="33867"/>
                  <a:pt x="372781" y="22225"/>
                </a:cubicBezTo>
                <a:cubicBezTo>
                  <a:pt x="366960" y="10583"/>
                  <a:pt x="372781" y="0"/>
                  <a:pt x="372781" y="0"/>
                </a:cubicBezTo>
                <a:cubicBezTo>
                  <a:pt x="372781" y="3175"/>
                  <a:pt x="434693" y="37571"/>
                  <a:pt x="372781" y="41275"/>
                </a:cubicBezTo>
                <a:lnTo>
                  <a:pt x="1306" y="2222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2B6C9374-175C-3B51-0AE6-78D09DC7BD0C}"/>
              </a:ext>
            </a:extLst>
          </p:cNvPr>
          <p:cNvSpPr/>
          <p:nvPr/>
        </p:nvSpPr>
        <p:spPr>
          <a:xfrm>
            <a:off x="4648199" y="1768303"/>
            <a:ext cx="114466" cy="206613"/>
          </a:xfrm>
          <a:custGeom>
            <a:avLst/>
            <a:gdLst>
              <a:gd name="connsiteX0" fmla="*/ 114301 w 114466"/>
              <a:gd name="connsiteY0" fmla="*/ 172 h 206613"/>
              <a:gd name="connsiteX1" fmla="*/ 31751 w 114466"/>
              <a:gd name="connsiteY1" fmla="*/ 114472 h 206613"/>
              <a:gd name="connsiteX2" fmla="*/ 63501 w 114466"/>
              <a:gd name="connsiteY2" fmla="*/ 143047 h 206613"/>
              <a:gd name="connsiteX3" fmla="*/ 3176 w 114466"/>
              <a:gd name="connsiteY3" fmla="*/ 149397 h 206613"/>
              <a:gd name="connsiteX4" fmla="*/ 9526 w 114466"/>
              <a:gd name="connsiteY4" fmla="*/ 206547 h 206613"/>
              <a:gd name="connsiteX5" fmla="*/ 19051 w 114466"/>
              <a:gd name="connsiteY5" fmla="*/ 136697 h 206613"/>
              <a:gd name="connsiteX6" fmla="*/ 34926 w 114466"/>
              <a:gd name="connsiteY6" fmla="*/ 70022 h 206613"/>
              <a:gd name="connsiteX7" fmla="*/ 6351 w 114466"/>
              <a:gd name="connsiteY7" fmla="*/ 143047 h 206613"/>
              <a:gd name="connsiteX8" fmla="*/ 114301 w 114466"/>
              <a:gd name="connsiteY8" fmla="*/ 172 h 20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66" h="206613">
                <a:moveTo>
                  <a:pt x="114301" y="172"/>
                </a:moveTo>
                <a:cubicBezTo>
                  <a:pt x="118534" y="-4590"/>
                  <a:pt x="40218" y="90660"/>
                  <a:pt x="31751" y="114472"/>
                </a:cubicBezTo>
                <a:cubicBezTo>
                  <a:pt x="23284" y="138284"/>
                  <a:pt x="68263" y="137226"/>
                  <a:pt x="63501" y="143047"/>
                </a:cubicBezTo>
                <a:cubicBezTo>
                  <a:pt x="58739" y="148868"/>
                  <a:pt x="12172" y="138814"/>
                  <a:pt x="3176" y="149397"/>
                </a:cubicBezTo>
                <a:cubicBezTo>
                  <a:pt x="-5820" y="159980"/>
                  <a:pt x="6880" y="208664"/>
                  <a:pt x="9526" y="206547"/>
                </a:cubicBezTo>
                <a:cubicBezTo>
                  <a:pt x="12172" y="204430"/>
                  <a:pt x="14818" y="159451"/>
                  <a:pt x="19051" y="136697"/>
                </a:cubicBezTo>
                <a:cubicBezTo>
                  <a:pt x="23284" y="113943"/>
                  <a:pt x="37043" y="68964"/>
                  <a:pt x="34926" y="70022"/>
                </a:cubicBezTo>
                <a:cubicBezTo>
                  <a:pt x="32809" y="71080"/>
                  <a:pt x="-10053" y="152043"/>
                  <a:pt x="6351" y="143047"/>
                </a:cubicBezTo>
                <a:cubicBezTo>
                  <a:pt x="22755" y="134051"/>
                  <a:pt x="110068" y="4934"/>
                  <a:pt x="114301" y="17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DCBC5A07-5AC8-5753-7006-77A0436A2ED3}"/>
              </a:ext>
            </a:extLst>
          </p:cNvPr>
          <p:cNvSpPr/>
          <p:nvPr/>
        </p:nvSpPr>
        <p:spPr>
          <a:xfrm>
            <a:off x="4718023" y="1840108"/>
            <a:ext cx="206430" cy="39526"/>
          </a:xfrm>
          <a:custGeom>
            <a:avLst/>
            <a:gdLst>
              <a:gd name="connsiteX0" fmla="*/ 27 w 206430"/>
              <a:gd name="connsiteY0" fmla="*/ 39492 h 39526"/>
              <a:gd name="connsiteX1" fmla="*/ 107977 w 206430"/>
              <a:gd name="connsiteY1" fmla="*/ 10917 h 39526"/>
              <a:gd name="connsiteX2" fmla="*/ 206402 w 206430"/>
              <a:gd name="connsiteY2" fmla="*/ 1392 h 39526"/>
              <a:gd name="connsiteX3" fmla="*/ 98452 w 206430"/>
              <a:gd name="connsiteY3" fmla="*/ 4567 h 39526"/>
              <a:gd name="connsiteX4" fmla="*/ 27 w 206430"/>
              <a:gd name="connsiteY4" fmla="*/ 39492 h 3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430" h="39526">
                <a:moveTo>
                  <a:pt x="27" y="39492"/>
                </a:moveTo>
                <a:cubicBezTo>
                  <a:pt x="1615" y="40550"/>
                  <a:pt x="73581" y="17267"/>
                  <a:pt x="107977" y="10917"/>
                </a:cubicBezTo>
                <a:cubicBezTo>
                  <a:pt x="142373" y="4567"/>
                  <a:pt x="207990" y="2450"/>
                  <a:pt x="206402" y="1392"/>
                </a:cubicBezTo>
                <a:cubicBezTo>
                  <a:pt x="204814" y="334"/>
                  <a:pt x="130202" y="-2312"/>
                  <a:pt x="98452" y="4567"/>
                </a:cubicBezTo>
                <a:cubicBezTo>
                  <a:pt x="66702" y="11446"/>
                  <a:pt x="-1561" y="38434"/>
                  <a:pt x="27" y="3949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E75AF360-AB42-B54F-A5B9-4C2D608300DD}"/>
              </a:ext>
            </a:extLst>
          </p:cNvPr>
          <p:cNvSpPr/>
          <p:nvPr/>
        </p:nvSpPr>
        <p:spPr>
          <a:xfrm>
            <a:off x="5822761" y="1850877"/>
            <a:ext cx="429294" cy="116678"/>
          </a:xfrm>
          <a:custGeom>
            <a:avLst/>
            <a:gdLst>
              <a:gd name="connsiteX0" fmla="*/ 189 w 429294"/>
              <a:gd name="connsiteY0" fmla="*/ 35073 h 116678"/>
              <a:gd name="connsiteX1" fmla="*/ 174814 w 429294"/>
              <a:gd name="connsiteY1" fmla="*/ 31898 h 116678"/>
              <a:gd name="connsiteX2" fmla="*/ 304989 w 429294"/>
              <a:gd name="connsiteY2" fmla="*/ 108098 h 116678"/>
              <a:gd name="connsiteX3" fmla="*/ 285939 w 429294"/>
              <a:gd name="connsiteY3" fmla="*/ 104923 h 116678"/>
              <a:gd name="connsiteX4" fmla="*/ 428814 w 429294"/>
              <a:gd name="connsiteY4" fmla="*/ 19198 h 116678"/>
              <a:gd name="connsiteX5" fmla="*/ 324039 w 429294"/>
              <a:gd name="connsiteY5" fmla="*/ 63648 h 116678"/>
              <a:gd name="connsiteX6" fmla="*/ 108139 w 429294"/>
              <a:gd name="connsiteY6" fmla="*/ 148 h 116678"/>
              <a:gd name="connsiteX7" fmla="*/ 209739 w 429294"/>
              <a:gd name="connsiteY7" fmla="*/ 44598 h 116678"/>
              <a:gd name="connsiteX8" fmla="*/ 189 w 429294"/>
              <a:gd name="connsiteY8" fmla="*/ 35073 h 11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294" h="116678">
                <a:moveTo>
                  <a:pt x="189" y="35073"/>
                </a:moveTo>
                <a:cubicBezTo>
                  <a:pt x="-5632" y="32956"/>
                  <a:pt x="124014" y="19727"/>
                  <a:pt x="174814" y="31898"/>
                </a:cubicBezTo>
                <a:cubicBezTo>
                  <a:pt x="225614" y="44069"/>
                  <a:pt x="286468" y="95927"/>
                  <a:pt x="304989" y="108098"/>
                </a:cubicBezTo>
                <a:cubicBezTo>
                  <a:pt x="323510" y="120269"/>
                  <a:pt x="265302" y="119740"/>
                  <a:pt x="285939" y="104923"/>
                </a:cubicBezTo>
                <a:cubicBezTo>
                  <a:pt x="306576" y="90106"/>
                  <a:pt x="422464" y="26077"/>
                  <a:pt x="428814" y="19198"/>
                </a:cubicBezTo>
                <a:cubicBezTo>
                  <a:pt x="435164" y="12319"/>
                  <a:pt x="377485" y="66823"/>
                  <a:pt x="324039" y="63648"/>
                </a:cubicBezTo>
                <a:cubicBezTo>
                  <a:pt x="270593" y="60473"/>
                  <a:pt x="127189" y="3323"/>
                  <a:pt x="108139" y="148"/>
                </a:cubicBezTo>
                <a:cubicBezTo>
                  <a:pt x="89089" y="-3027"/>
                  <a:pt x="228260" y="45656"/>
                  <a:pt x="209739" y="44598"/>
                </a:cubicBezTo>
                <a:cubicBezTo>
                  <a:pt x="191218" y="43540"/>
                  <a:pt x="6010" y="37190"/>
                  <a:pt x="189" y="3507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BD233263-7AB2-DCA7-AD5B-DFF3F19DE0E2}"/>
              </a:ext>
            </a:extLst>
          </p:cNvPr>
          <p:cNvSpPr/>
          <p:nvPr/>
        </p:nvSpPr>
        <p:spPr>
          <a:xfrm>
            <a:off x="5813096" y="1847406"/>
            <a:ext cx="178613" cy="35624"/>
          </a:xfrm>
          <a:custGeom>
            <a:avLst/>
            <a:gdLst>
              <a:gd name="connsiteX0" fmla="*/ 329 w 178613"/>
              <a:gd name="connsiteY0" fmla="*/ 444 h 35624"/>
              <a:gd name="connsiteX1" fmla="*/ 114629 w 178613"/>
              <a:gd name="connsiteY1" fmla="*/ 9969 h 35624"/>
              <a:gd name="connsiteX2" fmla="*/ 178129 w 178613"/>
              <a:gd name="connsiteY2" fmla="*/ 35369 h 35624"/>
              <a:gd name="connsiteX3" fmla="*/ 82879 w 178613"/>
              <a:gd name="connsiteY3" fmla="*/ 22669 h 35624"/>
              <a:gd name="connsiteX4" fmla="*/ 329 w 178613"/>
              <a:gd name="connsiteY4" fmla="*/ 444 h 3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13" h="35624">
                <a:moveTo>
                  <a:pt x="329" y="444"/>
                </a:moveTo>
                <a:cubicBezTo>
                  <a:pt x="5621" y="-1673"/>
                  <a:pt x="84996" y="4148"/>
                  <a:pt x="114629" y="9969"/>
                </a:cubicBezTo>
                <a:cubicBezTo>
                  <a:pt x="144262" y="15790"/>
                  <a:pt x="183421" y="33252"/>
                  <a:pt x="178129" y="35369"/>
                </a:cubicBezTo>
                <a:cubicBezTo>
                  <a:pt x="172837" y="37486"/>
                  <a:pt x="110925" y="25844"/>
                  <a:pt x="82879" y="22669"/>
                </a:cubicBezTo>
                <a:cubicBezTo>
                  <a:pt x="54833" y="19494"/>
                  <a:pt x="-4963" y="2561"/>
                  <a:pt x="329" y="44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5635C6EF-C754-51DE-CB65-36E134B81114}"/>
              </a:ext>
            </a:extLst>
          </p:cNvPr>
          <p:cNvSpPr/>
          <p:nvPr/>
        </p:nvSpPr>
        <p:spPr>
          <a:xfrm>
            <a:off x="6092496" y="1727643"/>
            <a:ext cx="219404" cy="584107"/>
          </a:xfrm>
          <a:custGeom>
            <a:avLst/>
            <a:gdLst>
              <a:gd name="connsiteX0" fmla="*/ 329 w 219404"/>
              <a:gd name="connsiteY0" fmla="*/ 2732 h 584107"/>
              <a:gd name="connsiteX1" fmla="*/ 171779 w 219404"/>
              <a:gd name="connsiteY1" fmla="*/ 374207 h 584107"/>
              <a:gd name="connsiteX2" fmla="*/ 184479 w 219404"/>
              <a:gd name="connsiteY2" fmla="*/ 583757 h 584107"/>
              <a:gd name="connsiteX3" fmla="*/ 181304 w 219404"/>
              <a:gd name="connsiteY3" fmla="*/ 418657 h 584107"/>
              <a:gd name="connsiteX4" fmla="*/ 219404 w 219404"/>
              <a:gd name="connsiteY4" fmla="*/ 218632 h 584107"/>
              <a:gd name="connsiteX5" fmla="*/ 181304 w 219404"/>
              <a:gd name="connsiteY5" fmla="*/ 351982 h 584107"/>
              <a:gd name="connsiteX6" fmla="*/ 130504 w 219404"/>
              <a:gd name="connsiteY6" fmla="*/ 212282 h 584107"/>
              <a:gd name="connsiteX7" fmla="*/ 329 w 219404"/>
              <a:gd name="connsiteY7" fmla="*/ 2732 h 58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04" h="584107">
                <a:moveTo>
                  <a:pt x="329" y="2732"/>
                </a:moveTo>
                <a:cubicBezTo>
                  <a:pt x="7208" y="29719"/>
                  <a:pt x="141087" y="277370"/>
                  <a:pt x="171779" y="374207"/>
                </a:cubicBezTo>
                <a:cubicBezTo>
                  <a:pt x="202471" y="471044"/>
                  <a:pt x="182892" y="576349"/>
                  <a:pt x="184479" y="583757"/>
                </a:cubicBezTo>
                <a:cubicBezTo>
                  <a:pt x="186066" y="591165"/>
                  <a:pt x="175483" y="479511"/>
                  <a:pt x="181304" y="418657"/>
                </a:cubicBezTo>
                <a:cubicBezTo>
                  <a:pt x="187125" y="357803"/>
                  <a:pt x="219404" y="229744"/>
                  <a:pt x="219404" y="218632"/>
                </a:cubicBezTo>
                <a:cubicBezTo>
                  <a:pt x="219404" y="207520"/>
                  <a:pt x="196121" y="353040"/>
                  <a:pt x="181304" y="351982"/>
                </a:cubicBezTo>
                <a:cubicBezTo>
                  <a:pt x="166487" y="350924"/>
                  <a:pt x="164900" y="268374"/>
                  <a:pt x="130504" y="212282"/>
                </a:cubicBezTo>
                <a:cubicBezTo>
                  <a:pt x="96108" y="156190"/>
                  <a:pt x="-6550" y="-24255"/>
                  <a:pt x="329" y="27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52CC7D56-8841-A696-CA5A-D3AC48DF2A3C}"/>
              </a:ext>
            </a:extLst>
          </p:cNvPr>
          <p:cNvSpPr/>
          <p:nvPr/>
        </p:nvSpPr>
        <p:spPr>
          <a:xfrm>
            <a:off x="4507211" y="1711757"/>
            <a:ext cx="140529" cy="665516"/>
          </a:xfrm>
          <a:custGeom>
            <a:avLst/>
            <a:gdLst>
              <a:gd name="connsiteX0" fmla="*/ 139434 w 140529"/>
              <a:gd name="connsiteY0" fmla="*/ 410 h 665516"/>
              <a:gd name="connsiteX1" fmla="*/ 78785 w 140529"/>
              <a:gd name="connsiteY1" fmla="*/ 448280 h 665516"/>
              <a:gd name="connsiteX2" fmla="*/ 92781 w 140529"/>
              <a:gd name="connsiteY2" fmla="*/ 653553 h 665516"/>
              <a:gd name="connsiteX3" fmla="*/ 83450 w 140529"/>
              <a:gd name="connsiteY3" fmla="*/ 592904 h 665516"/>
              <a:gd name="connsiteX4" fmla="*/ 8805 w 140529"/>
              <a:gd name="connsiteY4" fmla="*/ 196353 h 665516"/>
              <a:gd name="connsiteX5" fmla="*/ 18136 w 140529"/>
              <a:gd name="connsiteY5" fmla="*/ 364304 h 665516"/>
              <a:gd name="connsiteX6" fmla="*/ 139434 w 140529"/>
              <a:gd name="connsiteY6" fmla="*/ 410 h 66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529" h="665516">
                <a:moveTo>
                  <a:pt x="139434" y="410"/>
                </a:moveTo>
                <a:cubicBezTo>
                  <a:pt x="149542" y="14406"/>
                  <a:pt x="86560" y="339423"/>
                  <a:pt x="78785" y="448280"/>
                </a:cubicBezTo>
                <a:cubicBezTo>
                  <a:pt x="71009" y="557137"/>
                  <a:pt x="92004" y="629449"/>
                  <a:pt x="92781" y="653553"/>
                </a:cubicBezTo>
                <a:cubicBezTo>
                  <a:pt x="93558" y="677657"/>
                  <a:pt x="97446" y="669104"/>
                  <a:pt x="83450" y="592904"/>
                </a:cubicBezTo>
                <a:cubicBezTo>
                  <a:pt x="69454" y="516704"/>
                  <a:pt x="19691" y="234453"/>
                  <a:pt x="8805" y="196353"/>
                </a:cubicBezTo>
                <a:cubicBezTo>
                  <a:pt x="-2081" y="158253"/>
                  <a:pt x="-6746" y="393851"/>
                  <a:pt x="18136" y="364304"/>
                </a:cubicBezTo>
                <a:cubicBezTo>
                  <a:pt x="43018" y="334757"/>
                  <a:pt x="129326" y="-13586"/>
                  <a:pt x="139434" y="41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5EDED314-A7F8-F672-8EA1-E3269C38F20E}"/>
              </a:ext>
            </a:extLst>
          </p:cNvPr>
          <p:cNvSpPr/>
          <p:nvPr/>
        </p:nvSpPr>
        <p:spPr>
          <a:xfrm>
            <a:off x="6087785" y="2361938"/>
            <a:ext cx="139535" cy="406634"/>
          </a:xfrm>
          <a:custGeom>
            <a:avLst/>
            <a:gdLst>
              <a:gd name="connsiteX0" fmla="*/ 135733 w 139535"/>
              <a:gd name="connsiteY0" fmla="*/ 8038 h 406634"/>
              <a:gd name="connsiteX1" fmla="*/ 439 w 139535"/>
              <a:gd name="connsiteY1" fmla="*/ 404589 h 406634"/>
              <a:gd name="connsiteX2" fmla="*/ 93746 w 139535"/>
              <a:gd name="connsiteY2" fmla="*/ 157327 h 406634"/>
              <a:gd name="connsiteX3" fmla="*/ 135733 w 139535"/>
              <a:gd name="connsiteY3" fmla="*/ 8038 h 40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35" h="406634">
                <a:moveTo>
                  <a:pt x="135733" y="8038"/>
                </a:moveTo>
                <a:cubicBezTo>
                  <a:pt x="120182" y="49248"/>
                  <a:pt x="7437" y="379707"/>
                  <a:pt x="439" y="404589"/>
                </a:cubicBezTo>
                <a:cubicBezTo>
                  <a:pt x="-6559" y="429471"/>
                  <a:pt x="71975" y="220309"/>
                  <a:pt x="93746" y="157327"/>
                </a:cubicBezTo>
                <a:cubicBezTo>
                  <a:pt x="115517" y="94345"/>
                  <a:pt x="151284" y="-33172"/>
                  <a:pt x="135733" y="803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F49C0C38-E6F1-6C76-E3FF-26960D861561}"/>
              </a:ext>
            </a:extLst>
          </p:cNvPr>
          <p:cNvSpPr/>
          <p:nvPr/>
        </p:nvSpPr>
        <p:spPr>
          <a:xfrm>
            <a:off x="4654905" y="2428336"/>
            <a:ext cx="192611" cy="601289"/>
          </a:xfrm>
          <a:custGeom>
            <a:avLst/>
            <a:gdLst>
              <a:gd name="connsiteX0" fmla="*/ 1071 w 192611"/>
              <a:gd name="connsiteY0" fmla="*/ 2288 h 601289"/>
              <a:gd name="connsiteX1" fmla="*/ 187683 w 192611"/>
              <a:gd name="connsiteY1" fmla="*/ 585452 h 601289"/>
              <a:gd name="connsiteX2" fmla="*/ 136364 w 192611"/>
              <a:gd name="connsiteY2" fmla="*/ 431497 h 601289"/>
              <a:gd name="connsiteX3" fmla="*/ 113038 w 192611"/>
              <a:gd name="connsiteY3" fmla="*/ 384844 h 601289"/>
              <a:gd name="connsiteX4" fmla="*/ 1071 w 192611"/>
              <a:gd name="connsiteY4" fmla="*/ 2288 h 60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11" h="601289">
                <a:moveTo>
                  <a:pt x="1071" y="2288"/>
                </a:moveTo>
                <a:cubicBezTo>
                  <a:pt x="13512" y="35723"/>
                  <a:pt x="165134" y="513917"/>
                  <a:pt x="187683" y="585452"/>
                </a:cubicBezTo>
                <a:cubicBezTo>
                  <a:pt x="210232" y="656987"/>
                  <a:pt x="148805" y="464932"/>
                  <a:pt x="136364" y="431497"/>
                </a:cubicBezTo>
                <a:cubicBezTo>
                  <a:pt x="123923" y="398062"/>
                  <a:pt x="137920" y="457934"/>
                  <a:pt x="113038" y="384844"/>
                </a:cubicBezTo>
                <a:cubicBezTo>
                  <a:pt x="88156" y="311754"/>
                  <a:pt x="-11370" y="-31147"/>
                  <a:pt x="1071" y="228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5979C1E3-09A3-4BF7-0659-C60C078DF426}"/>
              </a:ext>
            </a:extLst>
          </p:cNvPr>
          <p:cNvSpPr/>
          <p:nvPr/>
        </p:nvSpPr>
        <p:spPr>
          <a:xfrm>
            <a:off x="5470905" y="1978005"/>
            <a:ext cx="152413" cy="181353"/>
          </a:xfrm>
          <a:custGeom>
            <a:avLst/>
            <a:gdLst>
              <a:gd name="connsiteX0" fmla="*/ 152020 w 152413"/>
              <a:gd name="connsiteY0" fmla="*/ 20 h 181353"/>
              <a:gd name="connsiteX1" fmla="*/ 47245 w 152413"/>
              <a:gd name="connsiteY1" fmla="*/ 111145 h 181353"/>
              <a:gd name="connsiteX2" fmla="*/ 75820 w 152413"/>
              <a:gd name="connsiteY2" fmla="*/ 180995 h 181353"/>
              <a:gd name="connsiteX3" fmla="*/ 44070 w 152413"/>
              <a:gd name="connsiteY3" fmla="*/ 136545 h 181353"/>
              <a:gd name="connsiteX4" fmla="*/ 50420 w 152413"/>
              <a:gd name="connsiteY4" fmla="*/ 95270 h 181353"/>
              <a:gd name="connsiteX5" fmla="*/ 2795 w 152413"/>
              <a:gd name="connsiteY5" fmla="*/ 101620 h 181353"/>
              <a:gd name="connsiteX6" fmla="*/ 152020 w 152413"/>
              <a:gd name="connsiteY6" fmla="*/ 20 h 1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13" h="181353">
                <a:moveTo>
                  <a:pt x="152020" y="20"/>
                </a:moveTo>
                <a:cubicBezTo>
                  <a:pt x="159428" y="1607"/>
                  <a:pt x="59945" y="80983"/>
                  <a:pt x="47245" y="111145"/>
                </a:cubicBezTo>
                <a:cubicBezTo>
                  <a:pt x="34545" y="141308"/>
                  <a:pt x="76349" y="176762"/>
                  <a:pt x="75820" y="180995"/>
                </a:cubicBezTo>
                <a:cubicBezTo>
                  <a:pt x="75291" y="185228"/>
                  <a:pt x="48303" y="150832"/>
                  <a:pt x="44070" y="136545"/>
                </a:cubicBezTo>
                <a:cubicBezTo>
                  <a:pt x="39837" y="122258"/>
                  <a:pt x="57299" y="101091"/>
                  <a:pt x="50420" y="95270"/>
                </a:cubicBezTo>
                <a:cubicBezTo>
                  <a:pt x="43541" y="89449"/>
                  <a:pt x="-13080" y="112203"/>
                  <a:pt x="2795" y="101620"/>
                </a:cubicBezTo>
                <a:cubicBezTo>
                  <a:pt x="18670" y="91037"/>
                  <a:pt x="144612" y="-1567"/>
                  <a:pt x="152020" y="2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6E29CB34-DC33-E99E-441F-BC312525DC32}"/>
              </a:ext>
            </a:extLst>
          </p:cNvPr>
          <p:cNvSpPr/>
          <p:nvPr/>
        </p:nvSpPr>
        <p:spPr>
          <a:xfrm>
            <a:off x="5032375" y="1949414"/>
            <a:ext cx="137011" cy="134428"/>
          </a:xfrm>
          <a:custGeom>
            <a:avLst/>
            <a:gdLst>
              <a:gd name="connsiteX0" fmla="*/ 0 w 137011"/>
              <a:gd name="connsiteY0" fmla="*/ 36 h 134428"/>
              <a:gd name="connsiteX1" fmla="*/ 117475 w 137011"/>
              <a:gd name="connsiteY1" fmla="*/ 111161 h 134428"/>
              <a:gd name="connsiteX2" fmla="*/ 136525 w 137011"/>
              <a:gd name="connsiteY2" fmla="*/ 133386 h 134428"/>
              <a:gd name="connsiteX3" fmla="*/ 130175 w 137011"/>
              <a:gd name="connsiteY3" fmla="*/ 92111 h 134428"/>
              <a:gd name="connsiteX4" fmla="*/ 117475 w 137011"/>
              <a:gd name="connsiteY4" fmla="*/ 98461 h 134428"/>
              <a:gd name="connsiteX5" fmla="*/ 0 w 137011"/>
              <a:gd name="connsiteY5" fmla="*/ 36 h 13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011" h="134428">
                <a:moveTo>
                  <a:pt x="0" y="36"/>
                </a:moveTo>
                <a:cubicBezTo>
                  <a:pt x="0" y="2153"/>
                  <a:pt x="94721" y="88936"/>
                  <a:pt x="117475" y="111161"/>
                </a:cubicBezTo>
                <a:cubicBezTo>
                  <a:pt x="140229" y="133386"/>
                  <a:pt x="134408" y="136561"/>
                  <a:pt x="136525" y="133386"/>
                </a:cubicBezTo>
                <a:cubicBezTo>
                  <a:pt x="138642" y="130211"/>
                  <a:pt x="133350" y="97932"/>
                  <a:pt x="130175" y="92111"/>
                </a:cubicBezTo>
                <a:cubicBezTo>
                  <a:pt x="127000" y="86290"/>
                  <a:pt x="133879" y="109573"/>
                  <a:pt x="117475" y="98461"/>
                </a:cubicBezTo>
                <a:cubicBezTo>
                  <a:pt x="101071" y="87349"/>
                  <a:pt x="0" y="-2081"/>
                  <a:pt x="0" y="3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5427B1F3-32C2-4888-CAA5-8151234BE9EC}"/>
              </a:ext>
            </a:extLst>
          </p:cNvPr>
          <p:cNvSpPr/>
          <p:nvPr/>
        </p:nvSpPr>
        <p:spPr>
          <a:xfrm>
            <a:off x="5063938" y="1974848"/>
            <a:ext cx="86014" cy="190567"/>
          </a:xfrm>
          <a:custGeom>
            <a:avLst/>
            <a:gdLst>
              <a:gd name="connsiteX0" fmla="*/ 187 w 86014"/>
              <a:gd name="connsiteY0" fmla="*/ 2 h 190567"/>
              <a:gd name="connsiteX1" fmla="*/ 47812 w 86014"/>
              <a:gd name="connsiteY1" fmla="*/ 104777 h 190567"/>
              <a:gd name="connsiteX2" fmla="*/ 76387 w 86014"/>
              <a:gd name="connsiteY2" fmla="*/ 171452 h 190567"/>
              <a:gd name="connsiteX3" fmla="*/ 70037 w 86014"/>
              <a:gd name="connsiteY3" fmla="*/ 139702 h 190567"/>
              <a:gd name="connsiteX4" fmla="*/ 85912 w 86014"/>
              <a:gd name="connsiteY4" fmla="*/ 190502 h 190567"/>
              <a:gd name="connsiteX5" fmla="*/ 76387 w 86014"/>
              <a:gd name="connsiteY5" fmla="*/ 127002 h 190567"/>
              <a:gd name="connsiteX6" fmla="*/ 66862 w 86014"/>
              <a:gd name="connsiteY6" fmla="*/ 101602 h 190567"/>
              <a:gd name="connsiteX7" fmla="*/ 187 w 86014"/>
              <a:gd name="connsiteY7" fmla="*/ 2 h 19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14" h="190567">
                <a:moveTo>
                  <a:pt x="187" y="2"/>
                </a:moveTo>
                <a:cubicBezTo>
                  <a:pt x="-2988" y="531"/>
                  <a:pt x="35112" y="76202"/>
                  <a:pt x="47812" y="104777"/>
                </a:cubicBezTo>
                <a:cubicBezTo>
                  <a:pt x="60512" y="133352"/>
                  <a:pt x="72683" y="165631"/>
                  <a:pt x="76387" y="171452"/>
                </a:cubicBezTo>
                <a:cubicBezTo>
                  <a:pt x="80091" y="177273"/>
                  <a:pt x="68450" y="136527"/>
                  <a:pt x="70037" y="139702"/>
                </a:cubicBezTo>
                <a:cubicBezTo>
                  <a:pt x="71624" y="142877"/>
                  <a:pt x="84854" y="192619"/>
                  <a:pt x="85912" y="190502"/>
                </a:cubicBezTo>
                <a:cubicBezTo>
                  <a:pt x="86970" y="188385"/>
                  <a:pt x="79562" y="141819"/>
                  <a:pt x="76387" y="127002"/>
                </a:cubicBezTo>
                <a:cubicBezTo>
                  <a:pt x="73212" y="112185"/>
                  <a:pt x="77445" y="116948"/>
                  <a:pt x="66862" y="101602"/>
                </a:cubicBezTo>
                <a:cubicBezTo>
                  <a:pt x="56279" y="86256"/>
                  <a:pt x="3362" y="-527"/>
                  <a:pt x="187" y="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877457E3-A22A-5F30-8BFC-45062623CCDB}"/>
              </a:ext>
            </a:extLst>
          </p:cNvPr>
          <p:cNvSpPr/>
          <p:nvPr/>
        </p:nvSpPr>
        <p:spPr>
          <a:xfrm>
            <a:off x="5593445" y="2114551"/>
            <a:ext cx="185823" cy="28574"/>
          </a:xfrm>
          <a:custGeom>
            <a:avLst/>
            <a:gdLst>
              <a:gd name="connsiteX0" fmla="*/ 905 w 185823"/>
              <a:gd name="connsiteY0" fmla="*/ 28574 h 28574"/>
              <a:gd name="connsiteX1" fmla="*/ 181880 w 185823"/>
              <a:gd name="connsiteY1" fmla="*/ 3174 h 28574"/>
              <a:gd name="connsiteX2" fmla="*/ 115205 w 185823"/>
              <a:gd name="connsiteY2" fmla="*/ 3174 h 28574"/>
              <a:gd name="connsiteX3" fmla="*/ 905 w 185823"/>
              <a:gd name="connsiteY3" fmla="*/ 28574 h 2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823" h="28574">
                <a:moveTo>
                  <a:pt x="905" y="28574"/>
                </a:moveTo>
                <a:cubicBezTo>
                  <a:pt x="12017" y="28574"/>
                  <a:pt x="162830" y="7407"/>
                  <a:pt x="181880" y="3174"/>
                </a:cubicBezTo>
                <a:cubicBezTo>
                  <a:pt x="200930" y="-1059"/>
                  <a:pt x="146426" y="-1059"/>
                  <a:pt x="115205" y="3174"/>
                </a:cubicBezTo>
                <a:cubicBezTo>
                  <a:pt x="83984" y="7407"/>
                  <a:pt x="-10207" y="28574"/>
                  <a:pt x="905" y="2857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E5337898-6E95-29EC-2580-5312D3CDA5B8}"/>
              </a:ext>
            </a:extLst>
          </p:cNvPr>
          <p:cNvSpPr/>
          <p:nvPr/>
        </p:nvSpPr>
        <p:spPr>
          <a:xfrm>
            <a:off x="4724035" y="2212941"/>
            <a:ext cx="57535" cy="66752"/>
          </a:xfrm>
          <a:custGeom>
            <a:avLst/>
            <a:gdLst>
              <a:gd name="connsiteX0" fmla="*/ 57515 w 57535"/>
              <a:gd name="connsiteY0" fmla="*/ 34 h 66752"/>
              <a:gd name="connsiteX1" fmla="*/ 9890 w 57535"/>
              <a:gd name="connsiteY1" fmla="*/ 38134 h 66752"/>
              <a:gd name="connsiteX2" fmla="*/ 3540 w 57535"/>
              <a:gd name="connsiteY2" fmla="*/ 66709 h 66752"/>
              <a:gd name="connsiteX3" fmla="*/ 3540 w 57535"/>
              <a:gd name="connsiteY3" fmla="*/ 31784 h 66752"/>
              <a:gd name="connsiteX4" fmla="*/ 57515 w 57535"/>
              <a:gd name="connsiteY4" fmla="*/ 34 h 6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35" h="66752">
                <a:moveTo>
                  <a:pt x="57515" y="34"/>
                </a:moveTo>
                <a:cubicBezTo>
                  <a:pt x="58573" y="1092"/>
                  <a:pt x="18886" y="27022"/>
                  <a:pt x="9890" y="38134"/>
                </a:cubicBezTo>
                <a:cubicBezTo>
                  <a:pt x="894" y="49246"/>
                  <a:pt x="4598" y="67767"/>
                  <a:pt x="3540" y="66709"/>
                </a:cubicBezTo>
                <a:cubicBezTo>
                  <a:pt x="2482" y="65651"/>
                  <a:pt x="-3868" y="40780"/>
                  <a:pt x="3540" y="31784"/>
                </a:cubicBezTo>
                <a:cubicBezTo>
                  <a:pt x="10948" y="22788"/>
                  <a:pt x="56457" y="-1024"/>
                  <a:pt x="57515" y="3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42C34791-471F-5532-2B64-9BA41DA68D24}"/>
              </a:ext>
            </a:extLst>
          </p:cNvPr>
          <p:cNvSpPr/>
          <p:nvPr/>
        </p:nvSpPr>
        <p:spPr>
          <a:xfrm>
            <a:off x="4610093" y="2117509"/>
            <a:ext cx="33278" cy="77048"/>
          </a:xfrm>
          <a:custGeom>
            <a:avLst/>
            <a:gdLst>
              <a:gd name="connsiteX0" fmla="*/ 7 w 33278"/>
              <a:gd name="connsiteY0" fmla="*/ 216 h 77048"/>
              <a:gd name="connsiteX1" fmla="*/ 31757 w 33278"/>
              <a:gd name="connsiteY1" fmla="*/ 54191 h 77048"/>
              <a:gd name="connsiteX2" fmla="*/ 28582 w 33278"/>
              <a:gd name="connsiteY2" fmla="*/ 76416 h 77048"/>
              <a:gd name="connsiteX3" fmla="*/ 7 w 33278"/>
              <a:gd name="connsiteY3" fmla="*/ 216 h 7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78" h="77048">
                <a:moveTo>
                  <a:pt x="7" y="216"/>
                </a:moveTo>
                <a:cubicBezTo>
                  <a:pt x="536" y="-3488"/>
                  <a:pt x="26994" y="41491"/>
                  <a:pt x="31757" y="54191"/>
                </a:cubicBezTo>
                <a:cubicBezTo>
                  <a:pt x="36520" y="66891"/>
                  <a:pt x="28582" y="80120"/>
                  <a:pt x="28582" y="76416"/>
                </a:cubicBezTo>
                <a:cubicBezTo>
                  <a:pt x="28582" y="72712"/>
                  <a:pt x="-522" y="3920"/>
                  <a:pt x="7" y="21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C8A82414-04C9-71AC-93A4-1729B1502C84}"/>
              </a:ext>
            </a:extLst>
          </p:cNvPr>
          <p:cNvSpPr/>
          <p:nvPr/>
        </p:nvSpPr>
        <p:spPr>
          <a:xfrm>
            <a:off x="4605452" y="2035170"/>
            <a:ext cx="36430" cy="66703"/>
          </a:xfrm>
          <a:custGeom>
            <a:avLst/>
            <a:gdLst>
              <a:gd name="connsiteX0" fmla="*/ 36398 w 36430"/>
              <a:gd name="connsiteY0" fmla="*/ 5 h 66703"/>
              <a:gd name="connsiteX1" fmla="*/ 7823 w 36430"/>
              <a:gd name="connsiteY1" fmla="*/ 47630 h 66703"/>
              <a:gd name="connsiteX2" fmla="*/ 7823 w 36430"/>
              <a:gd name="connsiteY2" fmla="*/ 66680 h 66703"/>
              <a:gd name="connsiteX3" fmla="*/ 1473 w 36430"/>
              <a:gd name="connsiteY3" fmla="*/ 44455 h 66703"/>
              <a:gd name="connsiteX4" fmla="*/ 36398 w 36430"/>
              <a:gd name="connsiteY4" fmla="*/ 5 h 6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0" h="66703">
                <a:moveTo>
                  <a:pt x="36398" y="5"/>
                </a:moveTo>
                <a:cubicBezTo>
                  <a:pt x="37456" y="534"/>
                  <a:pt x="12585" y="36518"/>
                  <a:pt x="7823" y="47630"/>
                </a:cubicBezTo>
                <a:cubicBezTo>
                  <a:pt x="3061" y="58742"/>
                  <a:pt x="8881" y="67209"/>
                  <a:pt x="7823" y="66680"/>
                </a:cubicBezTo>
                <a:cubicBezTo>
                  <a:pt x="6765" y="66151"/>
                  <a:pt x="-3819" y="53451"/>
                  <a:pt x="1473" y="44455"/>
                </a:cubicBezTo>
                <a:cubicBezTo>
                  <a:pt x="6765" y="35459"/>
                  <a:pt x="35340" y="-524"/>
                  <a:pt x="36398" y="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E4A98D47-7C6A-7F0B-B7CA-F07439CE6CED}"/>
              </a:ext>
            </a:extLst>
          </p:cNvPr>
          <p:cNvSpPr/>
          <p:nvPr/>
        </p:nvSpPr>
        <p:spPr>
          <a:xfrm>
            <a:off x="6064159" y="2031985"/>
            <a:ext cx="28673" cy="139736"/>
          </a:xfrm>
          <a:custGeom>
            <a:avLst/>
            <a:gdLst>
              <a:gd name="connsiteX0" fmla="*/ 91 w 28673"/>
              <a:gd name="connsiteY0" fmla="*/ 15 h 139736"/>
              <a:gd name="connsiteX1" fmla="*/ 19141 w 28673"/>
              <a:gd name="connsiteY1" fmla="*/ 76215 h 139736"/>
              <a:gd name="connsiteX2" fmla="*/ 6441 w 28673"/>
              <a:gd name="connsiteY2" fmla="*/ 139715 h 139736"/>
              <a:gd name="connsiteX3" fmla="*/ 28666 w 28673"/>
              <a:gd name="connsiteY3" fmla="*/ 82565 h 139736"/>
              <a:gd name="connsiteX4" fmla="*/ 91 w 28673"/>
              <a:gd name="connsiteY4" fmla="*/ 15 h 13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73" h="139736">
                <a:moveTo>
                  <a:pt x="91" y="15"/>
                </a:moveTo>
                <a:cubicBezTo>
                  <a:pt x="-1497" y="-1043"/>
                  <a:pt x="18083" y="52932"/>
                  <a:pt x="19141" y="76215"/>
                </a:cubicBezTo>
                <a:cubicBezTo>
                  <a:pt x="20199" y="99498"/>
                  <a:pt x="4853" y="138657"/>
                  <a:pt x="6441" y="139715"/>
                </a:cubicBezTo>
                <a:cubicBezTo>
                  <a:pt x="8029" y="140773"/>
                  <a:pt x="28137" y="103202"/>
                  <a:pt x="28666" y="82565"/>
                </a:cubicBezTo>
                <a:cubicBezTo>
                  <a:pt x="29195" y="61928"/>
                  <a:pt x="1679" y="1073"/>
                  <a:pt x="91" y="1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9880A50E-ED08-E4FA-1CD0-F2A3B494359C}"/>
              </a:ext>
            </a:extLst>
          </p:cNvPr>
          <p:cNvSpPr/>
          <p:nvPr/>
        </p:nvSpPr>
        <p:spPr>
          <a:xfrm>
            <a:off x="6111804" y="1913998"/>
            <a:ext cx="107817" cy="212405"/>
          </a:xfrm>
          <a:custGeom>
            <a:avLst/>
            <a:gdLst>
              <a:gd name="connsiteX0" fmla="*/ 71 w 107817"/>
              <a:gd name="connsiteY0" fmla="*/ 527 h 212405"/>
              <a:gd name="connsiteX1" fmla="*/ 101671 w 107817"/>
              <a:gd name="connsiteY1" fmla="*/ 168802 h 212405"/>
              <a:gd name="connsiteX2" fmla="*/ 95321 w 107817"/>
              <a:gd name="connsiteY2" fmla="*/ 210077 h 212405"/>
              <a:gd name="connsiteX3" fmla="*/ 85796 w 107817"/>
              <a:gd name="connsiteY3" fmla="*/ 118002 h 212405"/>
              <a:gd name="connsiteX4" fmla="*/ 71 w 107817"/>
              <a:gd name="connsiteY4" fmla="*/ 527 h 21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817" h="212405">
                <a:moveTo>
                  <a:pt x="71" y="527"/>
                </a:moveTo>
                <a:cubicBezTo>
                  <a:pt x="2717" y="8994"/>
                  <a:pt x="85796" y="133877"/>
                  <a:pt x="101671" y="168802"/>
                </a:cubicBezTo>
                <a:cubicBezTo>
                  <a:pt x="117546" y="203727"/>
                  <a:pt x="97967" y="218544"/>
                  <a:pt x="95321" y="210077"/>
                </a:cubicBezTo>
                <a:cubicBezTo>
                  <a:pt x="92675" y="201610"/>
                  <a:pt x="102200" y="148164"/>
                  <a:pt x="85796" y="118002"/>
                </a:cubicBezTo>
                <a:cubicBezTo>
                  <a:pt x="69392" y="87840"/>
                  <a:pt x="-2575" y="-7940"/>
                  <a:pt x="71" y="52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95B365F4-037E-5902-676F-7BB9DB9D54DE}"/>
              </a:ext>
            </a:extLst>
          </p:cNvPr>
          <p:cNvSpPr/>
          <p:nvPr/>
        </p:nvSpPr>
        <p:spPr>
          <a:xfrm>
            <a:off x="5749801" y="2822571"/>
            <a:ext cx="57977" cy="107961"/>
          </a:xfrm>
          <a:custGeom>
            <a:avLst/>
            <a:gdLst>
              <a:gd name="connsiteX0" fmla="*/ 124 w 57977"/>
              <a:gd name="connsiteY0" fmla="*/ 4 h 107961"/>
              <a:gd name="connsiteX1" fmla="*/ 41399 w 57977"/>
              <a:gd name="connsiteY1" fmla="*/ 63504 h 107961"/>
              <a:gd name="connsiteX2" fmla="*/ 22349 w 57977"/>
              <a:gd name="connsiteY2" fmla="*/ 107954 h 107961"/>
              <a:gd name="connsiteX3" fmla="*/ 57274 w 57977"/>
              <a:gd name="connsiteY3" fmla="*/ 60329 h 107961"/>
              <a:gd name="connsiteX4" fmla="*/ 124 w 57977"/>
              <a:gd name="connsiteY4" fmla="*/ 4 h 1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77" h="107961">
                <a:moveTo>
                  <a:pt x="124" y="4"/>
                </a:moveTo>
                <a:cubicBezTo>
                  <a:pt x="-2522" y="533"/>
                  <a:pt x="37695" y="45512"/>
                  <a:pt x="41399" y="63504"/>
                </a:cubicBezTo>
                <a:cubicBezTo>
                  <a:pt x="45103" y="81496"/>
                  <a:pt x="19703" y="108483"/>
                  <a:pt x="22349" y="107954"/>
                </a:cubicBezTo>
                <a:cubicBezTo>
                  <a:pt x="24995" y="107425"/>
                  <a:pt x="63624" y="78321"/>
                  <a:pt x="57274" y="60329"/>
                </a:cubicBezTo>
                <a:cubicBezTo>
                  <a:pt x="50924" y="42337"/>
                  <a:pt x="2770" y="-525"/>
                  <a:pt x="124" y="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823BA823-7BA6-825E-B58B-FFBFDCCAAB78}"/>
              </a:ext>
            </a:extLst>
          </p:cNvPr>
          <p:cNvSpPr/>
          <p:nvPr/>
        </p:nvSpPr>
        <p:spPr>
          <a:xfrm>
            <a:off x="4951685" y="2816138"/>
            <a:ext cx="122256" cy="111377"/>
          </a:xfrm>
          <a:custGeom>
            <a:avLst/>
            <a:gdLst>
              <a:gd name="connsiteX0" fmla="*/ 121965 w 122256"/>
              <a:gd name="connsiteY0" fmla="*/ 22312 h 111377"/>
              <a:gd name="connsiteX1" fmla="*/ 36240 w 122256"/>
              <a:gd name="connsiteY1" fmla="*/ 63587 h 111377"/>
              <a:gd name="connsiteX2" fmla="*/ 71165 w 122256"/>
              <a:gd name="connsiteY2" fmla="*/ 111212 h 111377"/>
              <a:gd name="connsiteX3" fmla="*/ 29890 w 122256"/>
              <a:gd name="connsiteY3" fmla="*/ 76287 h 111377"/>
              <a:gd name="connsiteX4" fmla="*/ 52115 w 122256"/>
              <a:gd name="connsiteY4" fmla="*/ 87 h 111377"/>
              <a:gd name="connsiteX5" fmla="*/ 1315 w 122256"/>
              <a:gd name="connsiteY5" fmla="*/ 60412 h 111377"/>
              <a:gd name="connsiteX6" fmla="*/ 121965 w 122256"/>
              <a:gd name="connsiteY6" fmla="*/ 22312 h 111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56" h="111377">
                <a:moveTo>
                  <a:pt x="121965" y="22312"/>
                </a:moveTo>
                <a:cubicBezTo>
                  <a:pt x="127786" y="22841"/>
                  <a:pt x="44707" y="48770"/>
                  <a:pt x="36240" y="63587"/>
                </a:cubicBezTo>
                <a:cubicBezTo>
                  <a:pt x="27773" y="78404"/>
                  <a:pt x="72223" y="109095"/>
                  <a:pt x="71165" y="111212"/>
                </a:cubicBezTo>
                <a:cubicBezTo>
                  <a:pt x="70107" y="113329"/>
                  <a:pt x="33065" y="94808"/>
                  <a:pt x="29890" y="76287"/>
                </a:cubicBezTo>
                <a:cubicBezTo>
                  <a:pt x="26715" y="57766"/>
                  <a:pt x="56877" y="2733"/>
                  <a:pt x="52115" y="87"/>
                </a:cubicBezTo>
                <a:cubicBezTo>
                  <a:pt x="47353" y="-2559"/>
                  <a:pt x="-9268" y="55650"/>
                  <a:pt x="1315" y="60412"/>
                </a:cubicBezTo>
                <a:cubicBezTo>
                  <a:pt x="11898" y="65175"/>
                  <a:pt x="116144" y="21783"/>
                  <a:pt x="121965" y="2231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D18D01C8-8437-D487-7CF6-0B73C30EC8EB}"/>
              </a:ext>
            </a:extLst>
          </p:cNvPr>
          <p:cNvSpPr/>
          <p:nvPr/>
        </p:nvSpPr>
        <p:spPr>
          <a:xfrm>
            <a:off x="5089609" y="2752509"/>
            <a:ext cx="146749" cy="75198"/>
          </a:xfrm>
          <a:custGeom>
            <a:avLst/>
            <a:gdLst>
              <a:gd name="connsiteX0" fmla="*/ 145966 w 146749"/>
              <a:gd name="connsiteY0" fmla="*/ 216 h 75198"/>
              <a:gd name="connsiteX1" fmla="*/ 3091 w 146749"/>
              <a:gd name="connsiteY1" fmla="*/ 73241 h 75198"/>
              <a:gd name="connsiteX2" fmla="*/ 57066 w 146749"/>
              <a:gd name="connsiteY2" fmla="*/ 51016 h 75198"/>
              <a:gd name="connsiteX3" fmla="*/ 145966 w 146749"/>
              <a:gd name="connsiteY3" fmla="*/ 216 h 7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749" h="75198">
                <a:moveTo>
                  <a:pt x="145966" y="216"/>
                </a:moveTo>
                <a:cubicBezTo>
                  <a:pt x="136970" y="3920"/>
                  <a:pt x="17908" y="64774"/>
                  <a:pt x="3091" y="73241"/>
                </a:cubicBezTo>
                <a:cubicBezTo>
                  <a:pt x="-11726" y="81708"/>
                  <a:pt x="30079" y="60541"/>
                  <a:pt x="57066" y="51016"/>
                </a:cubicBezTo>
                <a:cubicBezTo>
                  <a:pt x="84053" y="41491"/>
                  <a:pt x="154962" y="-3488"/>
                  <a:pt x="145966" y="21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445B28B5-45C9-4176-5DE2-605245D57174}"/>
              </a:ext>
            </a:extLst>
          </p:cNvPr>
          <p:cNvSpPr/>
          <p:nvPr/>
        </p:nvSpPr>
        <p:spPr>
          <a:xfrm>
            <a:off x="5136847" y="2714145"/>
            <a:ext cx="78517" cy="26002"/>
          </a:xfrm>
          <a:custGeom>
            <a:avLst/>
            <a:gdLst>
              <a:gd name="connsiteX0" fmla="*/ 303 w 78517"/>
              <a:gd name="connsiteY0" fmla="*/ 480 h 26002"/>
              <a:gd name="connsiteX1" fmla="*/ 76503 w 78517"/>
              <a:gd name="connsiteY1" fmla="*/ 25880 h 26002"/>
              <a:gd name="connsiteX2" fmla="*/ 51103 w 78517"/>
              <a:gd name="connsiteY2" fmla="*/ 10005 h 26002"/>
              <a:gd name="connsiteX3" fmla="*/ 303 w 78517"/>
              <a:gd name="connsiteY3" fmla="*/ 480 h 2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517" h="26002">
                <a:moveTo>
                  <a:pt x="303" y="480"/>
                </a:moveTo>
                <a:cubicBezTo>
                  <a:pt x="4536" y="3126"/>
                  <a:pt x="68036" y="24293"/>
                  <a:pt x="76503" y="25880"/>
                </a:cubicBezTo>
                <a:cubicBezTo>
                  <a:pt x="84970" y="27467"/>
                  <a:pt x="64861" y="13180"/>
                  <a:pt x="51103" y="10005"/>
                </a:cubicBezTo>
                <a:cubicBezTo>
                  <a:pt x="37345" y="6830"/>
                  <a:pt x="-3930" y="-2166"/>
                  <a:pt x="303" y="48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207A8D10-23D4-F19F-0602-2E6CFE1F51B6}"/>
              </a:ext>
            </a:extLst>
          </p:cNvPr>
          <p:cNvSpPr/>
          <p:nvPr/>
        </p:nvSpPr>
        <p:spPr>
          <a:xfrm>
            <a:off x="5508614" y="2581271"/>
            <a:ext cx="200409" cy="123832"/>
          </a:xfrm>
          <a:custGeom>
            <a:avLst/>
            <a:gdLst>
              <a:gd name="connsiteX0" fmla="*/ 11 w 200409"/>
              <a:gd name="connsiteY0" fmla="*/ 123829 h 123832"/>
              <a:gd name="connsiteX1" fmla="*/ 101611 w 200409"/>
              <a:gd name="connsiteY1" fmla="*/ 66679 h 123832"/>
              <a:gd name="connsiteX2" fmla="*/ 200036 w 200409"/>
              <a:gd name="connsiteY2" fmla="*/ 104779 h 123832"/>
              <a:gd name="connsiteX3" fmla="*/ 133361 w 200409"/>
              <a:gd name="connsiteY3" fmla="*/ 66679 h 123832"/>
              <a:gd name="connsiteX4" fmla="*/ 82561 w 200409"/>
              <a:gd name="connsiteY4" fmla="*/ 4 h 123832"/>
              <a:gd name="connsiteX5" fmla="*/ 107961 w 200409"/>
              <a:gd name="connsiteY5" fmla="*/ 63504 h 123832"/>
              <a:gd name="connsiteX6" fmla="*/ 11 w 200409"/>
              <a:gd name="connsiteY6" fmla="*/ 123829 h 12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409" h="123832">
                <a:moveTo>
                  <a:pt x="11" y="123829"/>
                </a:moveTo>
                <a:cubicBezTo>
                  <a:pt x="-1047" y="124358"/>
                  <a:pt x="68274" y="69854"/>
                  <a:pt x="101611" y="66679"/>
                </a:cubicBezTo>
                <a:cubicBezTo>
                  <a:pt x="134948" y="63504"/>
                  <a:pt x="194744" y="104779"/>
                  <a:pt x="200036" y="104779"/>
                </a:cubicBezTo>
                <a:cubicBezTo>
                  <a:pt x="205328" y="104779"/>
                  <a:pt x="152940" y="84141"/>
                  <a:pt x="133361" y="66679"/>
                </a:cubicBezTo>
                <a:cubicBezTo>
                  <a:pt x="113782" y="49217"/>
                  <a:pt x="86794" y="533"/>
                  <a:pt x="82561" y="4"/>
                </a:cubicBezTo>
                <a:cubicBezTo>
                  <a:pt x="78328" y="-525"/>
                  <a:pt x="123836" y="43925"/>
                  <a:pt x="107961" y="63504"/>
                </a:cubicBezTo>
                <a:cubicBezTo>
                  <a:pt x="92086" y="83083"/>
                  <a:pt x="1069" y="123300"/>
                  <a:pt x="11" y="12382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51AEBF5A-B02B-2F37-F961-2729262962F2}"/>
              </a:ext>
            </a:extLst>
          </p:cNvPr>
          <p:cNvSpPr/>
          <p:nvPr/>
        </p:nvSpPr>
        <p:spPr>
          <a:xfrm>
            <a:off x="5419453" y="2844779"/>
            <a:ext cx="375233" cy="41306"/>
          </a:xfrm>
          <a:custGeom>
            <a:avLst/>
            <a:gdLst>
              <a:gd name="connsiteX0" fmla="*/ 272 w 375233"/>
              <a:gd name="connsiteY0" fmla="*/ 31771 h 41306"/>
              <a:gd name="connsiteX1" fmla="*/ 136797 w 375233"/>
              <a:gd name="connsiteY1" fmla="*/ 19071 h 41306"/>
              <a:gd name="connsiteX2" fmla="*/ 111397 w 375233"/>
              <a:gd name="connsiteY2" fmla="*/ 15896 h 41306"/>
              <a:gd name="connsiteX3" fmla="*/ 228872 w 375233"/>
              <a:gd name="connsiteY3" fmla="*/ 22246 h 41306"/>
              <a:gd name="connsiteX4" fmla="*/ 228872 w 375233"/>
              <a:gd name="connsiteY4" fmla="*/ 3196 h 41306"/>
              <a:gd name="connsiteX5" fmla="*/ 311422 w 375233"/>
              <a:gd name="connsiteY5" fmla="*/ 28596 h 41306"/>
              <a:gd name="connsiteX6" fmla="*/ 317772 w 375233"/>
              <a:gd name="connsiteY6" fmla="*/ 12721 h 41306"/>
              <a:gd name="connsiteX7" fmla="*/ 374922 w 375233"/>
              <a:gd name="connsiteY7" fmla="*/ 41296 h 41306"/>
              <a:gd name="connsiteX8" fmla="*/ 289197 w 375233"/>
              <a:gd name="connsiteY8" fmla="*/ 15896 h 41306"/>
              <a:gd name="connsiteX9" fmla="*/ 98697 w 375233"/>
              <a:gd name="connsiteY9" fmla="*/ 21 h 41306"/>
              <a:gd name="connsiteX10" fmla="*/ 219347 w 375233"/>
              <a:gd name="connsiteY10" fmla="*/ 19071 h 41306"/>
              <a:gd name="connsiteX11" fmla="*/ 105047 w 375233"/>
              <a:gd name="connsiteY11" fmla="*/ 12721 h 41306"/>
              <a:gd name="connsiteX12" fmla="*/ 272 w 375233"/>
              <a:gd name="connsiteY12" fmla="*/ 31771 h 4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5233" h="41306">
                <a:moveTo>
                  <a:pt x="272" y="31771"/>
                </a:moveTo>
                <a:cubicBezTo>
                  <a:pt x="5563" y="32829"/>
                  <a:pt x="118276" y="21717"/>
                  <a:pt x="136797" y="19071"/>
                </a:cubicBezTo>
                <a:cubicBezTo>
                  <a:pt x="155318" y="16425"/>
                  <a:pt x="96051" y="15367"/>
                  <a:pt x="111397" y="15896"/>
                </a:cubicBezTo>
                <a:cubicBezTo>
                  <a:pt x="126743" y="16425"/>
                  <a:pt x="209293" y="24363"/>
                  <a:pt x="228872" y="22246"/>
                </a:cubicBezTo>
                <a:cubicBezTo>
                  <a:pt x="248451" y="20129"/>
                  <a:pt x="215114" y="2138"/>
                  <a:pt x="228872" y="3196"/>
                </a:cubicBezTo>
                <a:cubicBezTo>
                  <a:pt x="242630" y="4254"/>
                  <a:pt x="296605" y="27009"/>
                  <a:pt x="311422" y="28596"/>
                </a:cubicBezTo>
                <a:cubicBezTo>
                  <a:pt x="326239" y="30183"/>
                  <a:pt x="307189" y="10604"/>
                  <a:pt x="317772" y="12721"/>
                </a:cubicBezTo>
                <a:cubicBezTo>
                  <a:pt x="328355" y="14838"/>
                  <a:pt x="379685" y="40767"/>
                  <a:pt x="374922" y="41296"/>
                </a:cubicBezTo>
                <a:cubicBezTo>
                  <a:pt x="370160" y="41825"/>
                  <a:pt x="335235" y="22775"/>
                  <a:pt x="289197" y="15896"/>
                </a:cubicBezTo>
                <a:cubicBezTo>
                  <a:pt x="243160" y="9017"/>
                  <a:pt x="110339" y="-508"/>
                  <a:pt x="98697" y="21"/>
                </a:cubicBezTo>
                <a:cubicBezTo>
                  <a:pt x="87055" y="550"/>
                  <a:pt x="218289" y="16954"/>
                  <a:pt x="219347" y="19071"/>
                </a:cubicBezTo>
                <a:cubicBezTo>
                  <a:pt x="220405" y="21188"/>
                  <a:pt x="142089" y="12192"/>
                  <a:pt x="105047" y="12721"/>
                </a:cubicBezTo>
                <a:cubicBezTo>
                  <a:pt x="68005" y="13250"/>
                  <a:pt x="-5019" y="30713"/>
                  <a:pt x="272" y="3177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EB68FA77-545C-E905-17B3-1703A42BF4AB}"/>
              </a:ext>
            </a:extLst>
          </p:cNvPr>
          <p:cNvSpPr/>
          <p:nvPr/>
        </p:nvSpPr>
        <p:spPr>
          <a:xfrm>
            <a:off x="4889488" y="2336800"/>
            <a:ext cx="99808" cy="111125"/>
          </a:xfrm>
          <a:custGeom>
            <a:avLst/>
            <a:gdLst>
              <a:gd name="connsiteX0" fmla="*/ 12 w 99808"/>
              <a:gd name="connsiteY0" fmla="*/ 0 h 111125"/>
              <a:gd name="connsiteX1" fmla="*/ 82562 w 99808"/>
              <a:gd name="connsiteY1" fmla="*/ 44450 h 111125"/>
              <a:gd name="connsiteX2" fmla="*/ 98437 w 99808"/>
              <a:gd name="connsiteY2" fmla="*/ 111125 h 111125"/>
              <a:gd name="connsiteX3" fmla="*/ 88912 w 99808"/>
              <a:gd name="connsiteY3" fmla="*/ 44450 h 111125"/>
              <a:gd name="connsiteX4" fmla="*/ 12 w 99808"/>
              <a:gd name="connsiteY4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08" h="111125">
                <a:moveTo>
                  <a:pt x="12" y="0"/>
                </a:moveTo>
                <a:cubicBezTo>
                  <a:pt x="-1046" y="0"/>
                  <a:pt x="66158" y="25929"/>
                  <a:pt x="82562" y="44450"/>
                </a:cubicBezTo>
                <a:cubicBezTo>
                  <a:pt x="98966" y="62971"/>
                  <a:pt x="97379" y="111125"/>
                  <a:pt x="98437" y="111125"/>
                </a:cubicBezTo>
                <a:cubicBezTo>
                  <a:pt x="99495" y="111125"/>
                  <a:pt x="103729" y="60854"/>
                  <a:pt x="88912" y="44450"/>
                </a:cubicBezTo>
                <a:cubicBezTo>
                  <a:pt x="74095" y="28046"/>
                  <a:pt x="1070" y="0"/>
                  <a:pt x="12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DC692176-82B8-765A-71C6-6A2C7CB46D06}"/>
              </a:ext>
            </a:extLst>
          </p:cNvPr>
          <p:cNvSpPr/>
          <p:nvPr/>
        </p:nvSpPr>
        <p:spPr>
          <a:xfrm>
            <a:off x="5758458" y="2309416"/>
            <a:ext cx="118560" cy="65484"/>
          </a:xfrm>
          <a:custGeom>
            <a:avLst/>
            <a:gdLst>
              <a:gd name="connsiteX0" fmla="*/ 992 w 118560"/>
              <a:gd name="connsiteY0" fmla="*/ 65484 h 65484"/>
              <a:gd name="connsiteX1" fmla="*/ 58142 w 118560"/>
              <a:gd name="connsiteY1" fmla="*/ 11509 h 65484"/>
              <a:gd name="connsiteX2" fmla="*/ 118467 w 118560"/>
              <a:gd name="connsiteY2" fmla="*/ 8334 h 65484"/>
              <a:gd name="connsiteX3" fmla="*/ 70842 w 118560"/>
              <a:gd name="connsiteY3" fmla="*/ 1984 h 65484"/>
              <a:gd name="connsiteX4" fmla="*/ 26392 w 118560"/>
              <a:gd name="connsiteY4" fmla="*/ 11509 h 65484"/>
              <a:gd name="connsiteX5" fmla="*/ 992 w 118560"/>
              <a:gd name="connsiteY5" fmla="*/ 65484 h 6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560" h="65484">
                <a:moveTo>
                  <a:pt x="992" y="65484"/>
                </a:moveTo>
                <a:cubicBezTo>
                  <a:pt x="6284" y="65484"/>
                  <a:pt x="38563" y="21034"/>
                  <a:pt x="58142" y="11509"/>
                </a:cubicBezTo>
                <a:cubicBezTo>
                  <a:pt x="77721" y="1984"/>
                  <a:pt x="116350" y="9922"/>
                  <a:pt x="118467" y="8334"/>
                </a:cubicBezTo>
                <a:cubicBezTo>
                  <a:pt x="120584" y="6746"/>
                  <a:pt x="86188" y="1455"/>
                  <a:pt x="70842" y="1984"/>
                </a:cubicBezTo>
                <a:cubicBezTo>
                  <a:pt x="55496" y="2513"/>
                  <a:pt x="40150" y="-7012"/>
                  <a:pt x="26392" y="11509"/>
                </a:cubicBezTo>
                <a:cubicBezTo>
                  <a:pt x="12634" y="30030"/>
                  <a:pt x="-4300" y="65484"/>
                  <a:pt x="992" y="6548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4B3AE172-DB88-1C99-E569-838E54C8BD11}"/>
              </a:ext>
            </a:extLst>
          </p:cNvPr>
          <p:cNvSpPr/>
          <p:nvPr/>
        </p:nvSpPr>
        <p:spPr>
          <a:xfrm>
            <a:off x="5073650" y="2730500"/>
            <a:ext cx="63943" cy="60325"/>
          </a:xfrm>
          <a:custGeom>
            <a:avLst/>
            <a:gdLst>
              <a:gd name="connsiteX0" fmla="*/ 15875 w 63943"/>
              <a:gd name="connsiteY0" fmla="*/ 0 h 60325"/>
              <a:gd name="connsiteX1" fmla="*/ 63500 w 63943"/>
              <a:gd name="connsiteY1" fmla="*/ 31750 h 60325"/>
              <a:gd name="connsiteX2" fmla="*/ 0 w 63943"/>
              <a:gd name="connsiteY2" fmla="*/ 60325 h 60325"/>
              <a:gd name="connsiteX3" fmla="*/ 63500 w 63943"/>
              <a:gd name="connsiteY3" fmla="*/ 31750 h 60325"/>
              <a:gd name="connsiteX4" fmla="*/ 15875 w 63943"/>
              <a:gd name="connsiteY4" fmla="*/ 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43" h="60325">
                <a:moveTo>
                  <a:pt x="15875" y="0"/>
                </a:moveTo>
                <a:cubicBezTo>
                  <a:pt x="15875" y="0"/>
                  <a:pt x="66146" y="21696"/>
                  <a:pt x="63500" y="31750"/>
                </a:cubicBezTo>
                <a:cubicBezTo>
                  <a:pt x="60854" y="41804"/>
                  <a:pt x="0" y="60325"/>
                  <a:pt x="0" y="60325"/>
                </a:cubicBezTo>
                <a:cubicBezTo>
                  <a:pt x="0" y="60325"/>
                  <a:pt x="57679" y="39687"/>
                  <a:pt x="63500" y="31750"/>
                </a:cubicBezTo>
                <a:cubicBezTo>
                  <a:pt x="69321" y="23813"/>
                  <a:pt x="15875" y="0"/>
                  <a:pt x="15875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F64913E4-9608-CA82-962A-555E9AD59204}"/>
              </a:ext>
            </a:extLst>
          </p:cNvPr>
          <p:cNvSpPr/>
          <p:nvPr/>
        </p:nvSpPr>
        <p:spPr>
          <a:xfrm>
            <a:off x="6076593" y="2886205"/>
            <a:ext cx="176132" cy="361507"/>
          </a:xfrm>
          <a:custGeom>
            <a:avLst/>
            <a:gdLst>
              <a:gd name="connsiteX0" fmla="*/ 82907 w 176132"/>
              <a:gd name="connsiteY0" fmla="*/ 6220 h 361507"/>
              <a:gd name="connsiteX1" fmla="*/ 143232 w 176132"/>
              <a:gd name="connsiteY1" fmla="*/ 355470 h 361507"/>
              <a:gd name="connsiteX2" fmla="*/ 146407 w 176132"/>
              <a:gd name="connsiteY2" fmla="*/ 234820 h 361507"/>
              <a:gd name="connsiteX3" fmla="*/ 168632 w 176132"/>
              <a:gd name="connsiteY3" fmla="*/ 330070 h 361507"/>
              <a:gd name="connsiteX4" fmla="*/ 357 w 176132"/>
              <a:gd name="connsiteY4" fmla="*/ 88770 h 361507"/>
              <a:gd name="connsiteX5" fmla="*/ 124182 w 176132"/>
              <a:gd name="connsiteY5" fmla="*/ 260220 h 361507"/>
              <a:gd name="connsiteX6" fmla="*/ 127357 w 176132"/>
              <a:gd name="connsiteY6" fmla="*/ 139570 h 361507"/>
              <a:gd name="connsiteX7" fmla="*/ 82907 w 176132"/>
              <a:gd name="connsiteY7" fmla="*/ 6220 h 36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132" h="361507">
                <a:moveTo>
                  <a:pt x="82907" y="6220"/>
                </a:moveTo>
                <a:cubicBezTo>
                  <a:pt x="85553" y="42203"/>
                  <a:pt x="132649" y="317370"/>
                  <a:pt x="143232" y="355470"/>
                </a:cubicBezTo>
                <a:cubicBezTo>
                  <a:pt x="153815" y="393570"/>
                  <a:pt x="142174" y="239053"/>
                  <a:pt x="146407" y="234820"/>
                </a:cubicBezTo>
                <a:cubicBezTo>
                  <a:pt x="150640" y="230587"/>
                  <a:pt x="192974" y="354412"/>
                  <a:pt x="168632" y="330070"/>
                </a:cubicBezTo>
                <a:cubicBezTo>
                  <a:pt x="144290" y="305728"/>
                  <a:pt x="7765" y="100412"/>
                  <a:pt x="357" y="88770"/>
                </a:cubicBezTo>
                <a:cubicBezTo>
                  <a:pt x="-7051" y="77128"/>
                  <a:pt x="103015" y="251753"/>
                  <a:pt x="124182" y="260220"/>
                </a:cubicBezTo>
                <a:cubicBezTo>
                  <a:pt x="145349" y="268687"/>
                  <a:pt x="130003" y="178728"/>
                  <a:pt x="127357" y="139570"/>
                </a:cubicBezTo>
                <a:cubicBezTo>
                  <a:pt x="124711" y="100412"/>
                  <a:pt x="80261" y="-29763"/>
                  <a:pt x="82907" y="622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2B464F6D-DC2C-150A-EBE7-111363A3E0FD}"/>
              </a:ext>
            </a:extLst>
          </p:cNvPr>
          <p:cNvSpPr/>
          <p:nvPr/>
        </p:nvSpPr>
        <p:spPr>
          <a:xfrm>
            <a:off x="6010993" y="2949104"/>
            <a:ext cx="287451" cy="255261"/>
          </a:xfrm>
          <a:custGeom>
            <a:avLst/>
            <a:gdLst>
              <a:gd name="connsiteX0" fmla="*/ 2457 w 287451"/>
              <a:gd name="connsiteY0" fmla="*/ 3646 h 255261"/>
              <a:gd name="connsiteX1" fmla="*/ 65957 w 287451"/>
              <a:gd name="connsiteY1" fmla="*/ 35396 h 255261"/>
              <a:gd name="connsiteX2" fmla="*/ 285032 w 287451"/>
              <a:gd name="connsiteY2" fmla="*/ 254471 h 255261"/>
              <a:gd name="connsiteX3" fmla="*/ 180257 w 287451"/>
              <a:gd name="connsiteY3" fmla="*/ 105246 h 255261"/>
              <a:gd name="connsiteX4" fmla="*/ 135807 w 287451"/>
              <a:gd name="connsiteY4" fmla="*/ 9996 h 255261"/>
              <a:gd name="connsiteX5" fmla="*/ 189782 w 287451"/>
              <a:gd name="connsiteY5" fmla="*/ 140171 h 255261"/>
              <a:gd name="connsiteX6" fmla="*/ 132632 w 287451"/>
              <a:gd name="connsiteY6" fmla="*/ 70321 h 255261"/>
              <a:gd name="connsiteX7" fmla="*/ 2457 w 287451"/>
              <a:gd name="connsiteY7" fmla="*/ 3646 h 25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451" h="255261">
                <a:moveTo>
                  <a:pt x="2457" y="3646"/>
                </a:moveTo>
                <a:cubicBezTo>
                  <a:pt x="-8655" y="-2175"/>
                  <a:pt x="18861" y="-6408"/>
                  <a:pt x="65957" y="35396"/>
                </a:cubicBezTo>
                <a:cubicBezTo>
                  <a:pt x="113053" y="77200"/>
                  <a:pt x="265982" y="242829"/>
                  <a:pt x="285032" y="254471"/>
                </a:cubicBezTo>
                <a:cubicBezTo>
                  <a:pt x="304082" y="266113"/>
                  <a:pt x="205128" y="145992"/>
                  <a:pt x="180257" y="105246"/>
                </a:cubicBezTo>
                <a:cubicBezTo>
                  <a:pt x="155386" y="64500"/>
                  <a:pt x="134220" y="4175"/>
                  <a:pt x="135807" y="9996"/>
                </a:cubicBezTo>
                <a:cubicBezTo>
                  <a:pt x="137395" y="15817"/>
                  <a:pt x="190311" y="130117"/>
                  <a:pt x="189782" y="140171"/>
                </a:cubicBezTo>
                <a:cubicBezTo>
                  <a:pt x="189253" y="150225"/>
                  <a:pt x="161207" y="92546"/>
                  <a:pt x="132632" y="70321"/>
                </a:cubicBezTo>
                <a:cubicBezTo>
                  <a:pt x="104057" y="48096"/>
                  <a:pt x="13569" y="9467"/>
                  <a:pt x="2457" y="364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C51E9F4D-B318-1B4B-69A8-809A93D503F0}"/>
              </a:ext>
            </a:extLst>
          </p:cNvPr>
          <p:cNvSpPr/>
          <p:nvPr/>
        </p:nvSpPr>
        <p:spPr>
          <a:xfrm>
            <a:off x="5221597" y="2077409"/>
            <a:ext cx="58631" cy="152431"/>
          </a:xfrm>
          <a:custGeom>
            <a:avLst/>
            <a:gdLst>
              <a:gd name="connsiteX0" fmla="*/ 58428 w 58631"/>
              <a:gd name="connsiteY0" fmla="*/ 2216 h 152431"/>
              <a:gd name="connsiteX1" fmla="*/ 1278 w 58631"/>
              <a:gd name="connsiteY1" fmla="*/ 151441 h 152431"/>
              <a:gd name="connsiteX2" fmla="*/ 20328 w 58631"/>
              <a:gd name="connsiteY2" fmla="*/ 65716 h 152431"/>
              <a:gd name="connsiteX3" fmla="*/ 58428 w 58631"/>
              <a:gd name="connsiteY3" fmla="*/ 2216 h 15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1" h="152431">
                <a:moveTo>
                  <a:pt x="58428" y="2216"/>
                </a:moveTo>
                <a:cubicBezTo>
                  <a:pt x="55253" y="16503"/>
                  <a:pt x="7628" y="140858"/>
                  <a:pt x="1278" y="151441"/>
                </a:cubicBezTo>
                <a:cubicBezTo>
                  <a:pt x="-5072" y="162024"/>
                  <a:pt x="13978" y="84766"/>
                  <a:pt x="20328" y="65716"/>
                </a:cubicBezTo>
                <a:cubicBezTo>
                  <a:pt x="26678" y="46666"/>
                  <a:pt x="61603" y="-12071"/>
                  <a:pt x="58428" y="221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DC512ABC-A84F-BF1D-D058-B5E33B5C8C3A}"/>
              </a:ext>
            </a:extLst>
          </p:cNvPr>
          <p:cNvSpPr/>
          <p:nvPr/>
        </p:nvSpPr>
        <p:spPr>
          <a:xfrm>
            <a:off x="5206991" y="2275064"/>
            <a:ext cx="32155" cy="233526"/>
          </a:xfrm>
          <a:custGeom>
            <a:avLst/>
            <a:gdLst>
              <a:gd name="connsiteX0" fmla="*/ 25409 w 32155"/>
              <a:gd name="connsiteY0" fmla="*/ 1411 h 233526"/>
              <a:gd name="connsiteX1" fmla="*/ 25409 w 32155"/>
              <a:gd name="connsiteY1" fmla="*/ 77611 h 233526"/>
              <a:gd name="connsiteX2" fmla="*/ 9 w 32155"/>
              <a:gd name="connsiteY2" fmla="*/ 147461 h 233526"/>
              <a:gd name="connsiteX3" fmla="*/ 28584 w 32155"/>
              <a:gd name="connsiteY3" fmla="*/ 115711 h 233526"/>
              <a:gd name="connsiteX4" fmla="*/ 31759 w 32155"/>
              <a:gd name="connsiteY4" fmla="*/ 233186 h 233526"/>
              <a:gd name="connsiteX5" fmla="*/ 31759 w 32155"/>
              <a:gd name="connsiteY5" fmla="*/ 147461 h 233526"/>
              <a:gd name="connsiteX6" fmla="*/ 25409 w 32155"/>
              <a:gd name="connsiteY6" fmla="*/ 1411 h 23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55" h="233526">
                <a:moveTo>
                  <a:pt x="25409" y="1411"/>
                </a:moveTo>
                <a:cubicBezTo>
                  <a:pt x="24351" y="-10231"/>
                  <a:pt x="29642" y="53269"/>
                  <a:pt x="25409" y="77611"/>
                </a:cubicBezTo>
                <a:cubicBezTo>
                  <a:pt x="21176" y="101953"/>
                  <a:pt x="-520" y="141111"/>
                  <a:pt x="9" y="147461"/>
                </a:cubicBezTo>
                <a:cubicBezTo>
                  <a:pt x="538" y="153811"/>
                  <a:pt x="23292" y="101424"/>
                  <a:pt x="28584" y="115711"/>
                </a:cubicBezTo>
                <a:cubicBezTo>
                  <a:pt x="33876" y="129998"/>
                  <a:pt x="31230" y="227894"/>
                  <a:pt x="31759" y="233186"/>
                </a:cubicBezTo>
                <a:cubicBezTo>
                  <a:pt x="32288" y="238478"/>
                  <a:pt x="32288" y="180798"/>
                  <a:pt x="31759" y="147461"/>
                </a:cubicBezTo>
                <a:cubicBezTo>
                  <a:pt x="31230" y="114124"/>
                  <a:pt x="26467" y="13053"/>
                  <a:pt x="25409" y="141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6B156BD2-74C9-0139-175B-F57699ED1E66}"/>
              </a:ext>
            </a:extLst>
          </p:cNvPr>
          <p:cNvSpPr/>
          <p:nvPr/>
        </p:nvSpPr>
        <p:spPr>
          <a:xfrm>
            <a:off x="5133967" y="2679678"/>
            <a:ext cx="155728" cy="49223"/>
          </a:xfrm>
          <a:custGeom>
            <a:avLst/>
            <a:gdLst>
              <a:gd name="connsiteX0" fmla="*/ 8 w 155728"/>
              <a:gd name="connsiteY0" fmla="*/ 22 h 49223"/>
              <a:gd name="connsiteX1" fmla="*/ 120658 w 155728"/>
              <a:gd name="connsiteY1" fmla="*/ 47647 h 49223"/>
              <a:gd name="connsiteX2" fmla="*/ 155583 w 155728"/>
              <a:gd name="connsiteY2" fmla="*/ 38122 h 49223"/>
              <a:gd name="connsiteX3" fmla="*/ 127008 w 155728"/>
              <a:gd name="connsiteY3" fmla="*/ 41297 h 49223"/>
              <a:gd name="connsiteX4" fmla="*/ 8 w 155728"/>
              <a:gd name="connsiteY4" fmla="*/ 22 h 4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28" h="49223">
                <a:moveTo>
                  <a:pt x="8" y="22"/>
                </a:moveTo>
                <a:cubicBezTo>
                  <a:pt x="-1050" y="1080"/>
                  <a:pt x="94729" y="41297"/>
                  <a:pt x="120658" y="47647"/>
                </a:cubicBezTo>
                <a:cubicBezTo>
                  <a:pt x="146587" y="53997"/>
                  <a:pt x="154525" y="39180"/>
                  <a:pt x="155583" y="38122"/>
                </a:cubicBezTo>
                <a:cubicBezTo>
                  <a:pt x="156641" y="37064"/>
                  <a:pt x="152408" y="46589"/>
                  <a:pt x="127008" y="41297"/>
                </a:cubicBezTo>
                <a:cubicBezTo>
                  <a:pt x="101608" y="36005"/>
                  <a:pt x="1066" y="-1036"/>
                  <a:pt x="8" y="2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1B2FCC39-B5ED-7313-1B24-28858A3823E2}"/>
              </a:ext>
            </a:extLst>
          </p:cNvPr>
          <p:cNvSpPr/>
          <p:nvPr/>
        </p:nvSpPr>
        <p:spPr>
          <a:xfrm>
            <a:off x="5092555" y="2311229"/>
            <a:ext cx="133682" cy="178247"/>
          </a:xfrm>
          <a:custGeom>
            <a:avLst/>
            <a:gdLst>
              <a:gd name="connsiteX0" fmla="*/ 145 w 133682"/>
              <a:gd name="connsiteY0" fmla="*/ 117646 h 178247"/>
              <a:gd name="connsiteX1" fmla="*/ 31895 w 133682"/>
              <a:gd name="connsiteY1" fmla="*/ 162096 h 178247"/>
              <a:gd name="connsiteX2" fmla="*/ 22370 w 133682"/>
              <a:gd name="connsiteY2" fmla="*/ 165271 h 178247"/>
              <a:gd name="connsiteX3" fmla="*/ 133495 w 133682"/>
              <a:gd name="connsiteY3" fmla="*/ 171 h 178247"/>
              <a:gd name="connsiteX4" fmla="*/ 47770 w 133682"/>
              <a:gd name="connsiteY4" fmla="*/ 133521 h 178247"/>
              <a:gd name="connsiteX5" fmla="*/ 145 w 133682"/>
              <a:gd name="connsiteY5" fmla="*/ 117646 h 17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82" h="178247">
                <a:moveTo>
                  <a:pt x="145" y="117646"/>
                </a:moveTo>
                <a:cubicBezTo>
                  <a:pt x="-2501" y="122408"/>
                  <a:pt x="31895" y="162096"/>
                  <a:pt x="31895" y="162096"/>
                </a:cubicBezTo>
                <a:cubicBezTo>
                  <a:pt x="35599" y="170033"/>
                  <a:pt x="5437" y="192259"/>
                  <a:pt x="22370" y="165271"/>
                </a:cubicBezTo>
                <a:cubicBezTo>
                  <a:pt x="39303" y="138284"/>
                  <a:pt x="129262" y="5463"/>
                  <a:pt x="133495" y="171"/>
                </a:cubicBezTo>
                <a:cubicBezTo>
                  <a:pt x="137728" y="-5121"/>
                  <a:pt x="68937" y="113942"/>
                  <a:pt x="47770" y="133521"/>
                </a:cubicBezTo>
                <a:cubicBezTo>
                  <a:pt x="26603" y="153100"/>
                  <a:pt x="2791" y="112884"/>
                  <a:pt x="145" y="11764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ACFD8EA6-EAB2-77E8-D362-BFDBD41FE3E9}"/>
              </a:ext>
            </a:extLst>
          </p:cNvPr>
          <p:cNvSpPr/>
          <p:nvPr/>
        </p:nvSpPr>
        <p:spPr>
          <a:xfrm>
            <a:off x="5851504" y="2322972"/>
            <a:ext cx="226371" cy="131835"/>
          </a:xfrm>
          <a:custGeom>
            <a:avLst/>
            <a:gdLst>
              <a:gd name="connsiteX0" fmla="*/ 21 w 226371"/>
              <a:gd name="connsiteY0" fmla="*/ 121778 h 131835"/>
              <a:gd name="connsiteX1" fmla="*/ 111146 w 226371"/>
              <a:gd name="connsiteY1" fmla="*/ 90028 h 131835"/>
              <a:gd name="connsiteX2" fmla="*/ 225446 w 226371"/>
              <a:gd name="connsiteY2" fmla="*/ 1128 h 131835"/>
              <a:gd name="connsiteX3" fmla="*/ 161946 w 226371"/>
              <a:gd name="connsiteY3" fmla="*/ 45578 h 131835"/>
              <a:gd name="connsiteX4" fmla="*/ 104796 w 226371"/>
              <a:gd name="connsiteY4" fmla="*/ 128128 h 131835"/>
              <a:gd name="connsiteX5" fmla="*/ 101621 w 226371"/>
              <a:gd name="connsiteY5" fmla="*/ 118603 h 131835"/>
              <a:gd name="connsiteX6" fmla="*/ 21 w 226371"/>
              <a:gd name="connsiteY6" fmla="*/ 121778 h 13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371" h="131835">
                <a:moveTo>
                  <a:pt x="21" y="121778"/>
                </a:moveTo>
                <a:cubicBezTo>
                  <a:pt x="1608" y="117016"/>
                  <a:pt x="73575" y="110136"/>
                  <a:pt x="111146" y="90028"/>
                </a:cubicBezTo>
                <a:cubicBezTo>
                  <a:pt x="148717" y="69920"/>
                  <a:pt x="216979" y="8536"/>
                  <a:pt x="225446" y="1128"/>
                </a:cubicBezTo>
                <a:cubicBezTo>
                  <a:pt x="233913" y="-6280"/>
                  <a:pt x="182054" y="24411"/>
                  <a:pt x="161946" y="45578"/>
                </a:cubicBezTo>
                <a:cubicBezTo>
                  <a:pt x="141838" y="66745"/>
                  <a:pt x="104796" y="128128"/>
                  <a:pt x="104796" y="128128"/>
                </a:cubicBezTo>
                <a:cubicBezTo>
                  <a:pt x="94742" y="140299"/>
                  <a:pt x="119613" y="118603"/>
                  <a:pt x="101621" y="118603"/>
                </a:cubicBezTo>
                <a:cubicBezTo>
                  <a:pt x="83629" y="118603"/>
                  <a:pt x="-1566" y="126540"/>
                  <a:pt x="21" y="12177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E696560E-D95E-9FE5-B0D6-DC8199FAFAB9}"/>
              </a:ext>
            </a:extLst>
          </p:cNvPr>
          <p:cNvSpPr/>
          <p:nvPr/>
        </p:nvSpPr>
        <p:spPr>
          <a:xfrm>
            <a:off x="4601398" y="2138301"/>
            <a:ext cx="37315" cy="230359"/>
          </a:xfrm>
          <a:custGeom>
            <a:avLst/>
            <a:gdLst>
              <a:gd name="connsiteX0" fmla="*/ 2352 w 37315"/>
              <a:gd name="connsiteY0" fmla="*/ 1649 h 230359"/>
              <a:gd name="connsiteX1" fmla="*/ 37277 w 37315"/>
              <a:gd name="connsiteY1" fmla="*/ 227074 h 230359"/>
              <a:gd name="connsiteX2" fmla="*/ 8702 w 37315"/>
              <a:gd name="connsiteY2" fmla="*/ 128649 h 230359"/>
              <a:gd name="connsiteX3" fmla="*/ 2352 w 37315"/>
              <a:gd name="connsiteY3" fmla="*/ 1649 h 23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15" h="230359">
                <a:moveTo>
                  <a:pt x="2352" y="1649"/>
                </a:moveTo>
                <a:cubicBezTo>
                  <a:pt x="7115" y="18053"/>
                  <a:pt x="36219" y="205907"/>
                  <a:pt x="37277" y="227074"/>
                </a:cubicBezTo>
                <a:cubicBezTo>
                  <a:pt x="38335" y="248241"/>
                  <a:pt x="17169" y="161457"/>
                  <a:pt x="8702" y="128649"/>
                </a:cubicBezTo>
                <a:cubicBezTo>
                  <a:pt x="235" y="95841"/>
                  <a:pt x="-2411" y="-14755"/>
                  <a:pt x="2352" y="16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DD477A91-6583-1CD1-7B95-025458F139E7}"/>
              </a:ext>
            </a:extLst>
          </p:cNvPr>
          <p:cNvSpPr/>
          <p:nvPr/>
        </p:nvSpPr>
        <p:spPr>
          <a:xfrm>
            <a:off x="6089636" y="1958975"/>
            <a:ext cx="106348" cy="492132"/>
          </a:xfrm>
          <a:custGeom>
            <a:avLst/>
            <a:gdLst>
              <a:gd name="connsiteX0" fmla="*/ 31764 w 106348"/>
              <a:gd name="connsiteY0" fmla="*/ 0 h 492132"/>
              <a:gd name="connsiteX1" fmla="*/ 57164 w 106348"/>
              <a:gd name="connsiteY1" fmla="*/ 190500 h 492132"/>
              <a:gd name="connsiteX2" fmla="*/ 44464 w 106348"/>
              <a:gd name="connsiteY2" fmla="*/ 282575 h 492132"/>
              <a:gd name="connsiteX3" fmla="*/ 73039 w 106348"/>
              <a:gd name="connsiteY3" fmla="*/ 241300 h 492132"/>
              <a:gd name="connsiteX4" fmla="*/ 25414 w 106348"/>
              <a:gd name="connsiteY4" fmla="*/ 336550 h 492132"/>
              <a:gd name="connsiteX5" fmla="*/ 14 w 106348"/>
              <a:gd name="connsiteY5" fmla="*/ 492125 h 492132"/>
              <a:gd name="connsiteX6" fmla="*/ 28589 w 106348"/>
              <a:gd name="connsiteY6" fmla="*/ 330200 h 492132"/>
              <a:gd name="connsiteX7" fmla="*/ 104789 w 106348"/>
              <a:gd name="connsiteY7" fmla="*/ 139700 h 492132"/>
              <a:gd name="connsiteX8" fmla="*/ 76214 w 106348"/>
              <a:gd name="connsiteY8" fmla="*/ 190500 h 492132"/>
              <a:gd name="connsiteX9" fmla="*/ 31764 w 106348"/>
              <a:gd name="connsiteY9" fmla="*/ 0 h 49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348" h="492132">
                <a:moveTo>
                  <a:pt x="31764" y="0"/>
                </a:moveTo>
                <a:cubicBezTo>
                  <a:pt x="28589" y="0"/>
                  <a:pt x="55047" y="143404"/>
                  <a:pt x="57164" y="190500"/>
                </a:cubicBezTo>
                <a:cubicBezTo>
                  <a:pt x="59281" y="237596"/>
                  <a:pt x="41818" y="274108"/>
                  <a:pt x="44464" y="282575"/>
                </a:cubicBezTo>
                <a:cubicBezTo>
                  <a:pt x="47110" y="291042"/>
                  <a:pt x="76214" y="232304"/>
                  <a:pt x="73039" y="241300"/>
                </a:cubicBezTo>
                <a:cubicBezTo>
                  <a:pt x="69864" y="250296"/>
                  <a:pt x="37585" y="294746"/>
                  <a:pt x="25414" y="336550"/>
                </a:cubicBezTo>
                <a:cubicBezTo>
                  <a:pt x="13243" y="378354"/>
                  <a:pt x="-515" y="493183"/>
                  <a:pt x="14" y="492125"/>
                </a:cubicBezTo>
                <a:cubicBezTo>
                  <a:pt x="543" y="491067"/>
                  <a:pt x="11127" y="388937"/>
                  <a:pt x="28589" y="330200"/>
                </a:cubicBezTo>
                <a:cubicBezTo>
                  <a:pt x="46051" y="271463"/>
                  <a:pt x="96852" y="162983"/>
                  <a:pt x="104789" y="139700"/>
                </a:cubicBezTo>
                <a:cubicBezTo>
                  <a:pt x="112727" y="116417"/>
                  <a:pt x="88385" y="212196"/>
                  <a:pt x="76214" y="190500"/>
                </a:cubicBezTo>
                <a:cubicBezTo>
                  <a:pt x="64043" y="168804"/>
                  <a:pt x="34939" y="0"/>
                  <a:pt x="31764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6FDCE024-D0D8-C255-DCCF-99ACF22FCD23}"/>
              </a:ext>
            </a:extLst>
          </p:cNvPr>
          <p:cNvSpPr/>
          <p:nvPr/>
        </p:nvSpPr>
        <p:spPr>
          <a:xfrm>
            <a:off x="5835542" y="2781248"/>
            <a:ext cx="171721" cy="104832"/>
          </a:xfrm>
          <a:custGeom>
            <a:avLst/>
            <a:gdLst>
              <a:gd name="connsiteX0" fmla="*/ 108 w 171721"/>
              <a:gd name="connsiteY0" fmla="*/ 52 h 104832"/>
              <a:gd name="connsiteX1" fmla="*/ 69958 w 171721"/>
              <a:gd name="connsiteY1" fmla="*/ 47677 h 104832"/>
              <a:gd name="connsiteX2" fmla="*/ 35033 w 171721"/>
              <a:gd name="connsiteY2" fmla="*/ 104827 h 104832"/>
              <a:gd name="connsiteX3" fmla="*/ 108058 w 171721"/>
              <a:gd name="connsiteY3" fmla="*/ 44502 h 104832"/>
              <a:gd name="connsiteX4" fmla="*/ 171558 w 171721"/>
              <a:gd name="connsiteY4" fmla="*/ 28627 h 104832"/>
              <a:gd name="connsiteX5" fmla="*/ 89008 w 171721"/>
              <a:gd name="connsiteY5" fmla="*/ 38152 h 104832"/>
              <a:gd name="connsiteX6" fmla="*/ 108 w 171721"/>
              <a:gd name="connsiteY6" fmla="*/ 52 h 10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21" h="104832">
                <a:moveTo>
                  <a:pt x="108" y="52"/>
                </a:moveTo>
                <a:cubicBezTo>
                  <a:pt x="-3067" y="1639"/>
                  <a:pt x="64137" y="30215"/>
                  <a:pt x="69958" y="47677"/>
                </a:cubicBezTo>
                <a:cubicBezTo>
                  <a:pt x="75779" y="65139"/>
                  <a:pt x="28683" y="105356"/>
                  <a:pt x="35033" y="104827"/>
                </a:cubicBezTo>
                <a:cubicBezTo>
                  <a:pt x="41383" y="104298"/>
                  <a:pt x="85304" y="57202"/>
                  <a:pt x="108058" y="44502"/>
                </a:cubicBezTo>
                <a:cubicBezTo>
                  <a:pt x="130812" y="31802"/>
                  <a:pt x="174733" y="29685"/>
                  <a:pt x="171558" y="28627"/>
                </a:cubicBezTo>
                <a:cubicBezTo>
                  <a:pt x="168383" y="27569"/>
                  <a:pt x="115995" y="42914"/>
                  <a:pt x="89008" y="38152"/>
                </a:cubicBezTo>
                <a:cubicBezTo>
                  <a:pt x="62021" y="33390"/>
                  <a:pt x="3283" y="-1535"/>
                  <a:pt x="108" y="5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2090AE88-1AF5-506C-92F4-3358A160E3D0}"/>
              </a:ext>
            </a:extLst>
          </p:cNvPr>
          <p:cNvSpPr/>
          <p:nvPr/>
        </p:nvSpPr>
        <p:spPr>
          <a:xfrm>
            <a:off x="4882629" y="2800329"/>
            <a:ext cx="54496" cy="114634"/>
          </a:xfrm>
          <a:custGeom>
            <a:avLst/>
            <a:gdLst>
              <a:gd name="connsiteX0" fmla="*/ 48146 w 54496"/>
              <a:gd name="connsiteY0" fmla="*/ 21 h 114634"/>
              <a:gd name="connsiteX1" fmla="*/ 22746 w 54496"/>
              <a:gd name="connsiteY1" fmla="*/ 57171 h 114634"/>
              <a:gd name="connsiteX2" fmla="*/ 54496 w 54496"/>
              <a:gd name="connsiteY2" fmla="*/ 114321 h 114634"/>
              <a:gd name="connsiteX3" fmla="*/ 22746 w 54496"/>
              <a:gd name="connsiteY3" fmla="*/ 79396 h 114634"/>
              <a:gd name="connsiteX4" fmla="*/ 521 w 54496"/>
              <a:gd name="connsiteY4" fmla="*/ 63521 h 114634"/>
              <a:gd name="connsiteX5" fmla="*/ 48146 w 54496"/>
              <a:gd name="connsiteY5" fmla="*/ 21 h 11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96" h="114634">
                <a:moveTo>
                  <a:pt x="48146" y="21"/>
                </a:moveTo>
                <a:cubicBezTo>
                  <a:pt x="51850" y="-1037"/>
                  <a:pt x="21688" y="38121"/>
                  <a:pt x="22746" y="57171"/>
                </a:cubicBezTo>
                <a:cubicBezTo>
                  <a:pt x="23804" y="76221"/>
                  <a:pt x="54496" y="110617"/>
                  <a:pt x="54496" y="114321"/>
                </a:cubicBezTo>
                <a:cubicBezTo>
                  <a:pt x="54496" y="118025"/>
                  <a:pt x="31742" y="87863"/>
                  <a:pt x="22746" y="79396"/>
                </a:cubicBezTo>
                <a:cubicBezTo>
                  <a:pt x="13750" y="70929"/>
                  <a:pt x="-3183" y="75692"/>
                  <a:pt x="521" y="63521"/>
                </a:cubicBezTo>
                <a:cubicBezTo>
                  <a:pt x="4225" y="51350"/>
                  <a:pt x="44442" y="1079"/>
                  <a:pt x="48146" y="2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75553637-03EE-3B4A-6B15-EDC9927431B2}"/>
              </a:ext>
            </a:extLst>
          </p:cNvPr>
          <p:cNvSpPr/>
          <p:nvPr/>
        </p:nvSpPr>
        <p:spPr>
          <a:xfrm>
            <a:off x="4980705" y="2876476"/>
            <a:ext cx="254872" cy="95405"/>
          </a:xfrm>
          <a:custGeom>
            <a:avLst/>
            <a:gdLst>
              <a:gd name="connsiteX0" fmla="*/ 254870 w 254872"/>
              <a:gd name="connsiteY0" fmla="*/ 22299 h 95405"/>
              <a:gd name="connsiteX1" fmla="*/ 127870 w 254872"/>
              <a:gd name="connsiteY1" fmla="*/ 19124 h 95405"/>
              <a:gd name="connsiteX2" fmla="*/ 45320 w 254872"/>
              <a:gd name="connsiteY2" fmla="*/ 74 h 95405"/>
              <a:gd name="connsiteX3" fmla="*/ 80245 w 254872"/>
              <a:gd name="connsiteY3" fmla="*/ 12774 h 95405"/>
              <a:gd name="connsiteX4" fmla="*/ 870 w 254872"/>
              <a:gd name="connsiteY4" fmla="*/ 19124 h 95405"/>
              <a:gd name="connsiteX5" fmla="*/ 35795 w 254872"/>
              <a:gd name="connsiteY5" fmla="*/ 34999 h 95405"/>
              <a:gd name="connsiteX6" fmla="*/ 172320 w 254872"/>
              <a:gd name="connsiteY6" fmla="*/ 95324 h 95405"/>
              <a:gd name="connsiteX7" fmla="*/ 89770 w 254872"/>
              <a:gd name="connsiteY7" fmla="*/ 47699 h 95405"/>
              <a:gd name="connsiteX8" fmla="*/ 124695 w 254872"/>
              <a:gd name="connsiteY8" fmla="*/ 34999 h 95405"/>
              <a:gd name="connsiteX9" fmla="*/ 254870 w 254872"/>
              <a:gd name="connsiteY9" fmla="*/ 22299 h 9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872" h="95405">
                <a:moveTo>
                  <a:pt x="254870" y="22299"/>
                </a:moveTo>
                <a:cubicBezTo>
                  <a:pt x="255399" y="19653"/>
                  <a:pt x="162795" y="22828"/>
                  <a:pt x="127870" y="19124"/>
                </a:cubicBezTo>
                <a:cubicBezTo>
                  <a:pt x="92945" y="15420"/>
                  <a:pt x="53257" y="1132"/>
                  <a:pt x="45320" y="74"/>
                </a:cubicBezTo>
                <a:cubicBezTo>
                  <a:pt x="37383" y="-984"/>
                  <a:pt x="87653" y="9599"/>
                  <a:pt x="80245" y="12774"/>
                </a:cubicBezTo>
                <a:cubicBezTo>
                  <a:pt x="72837" y="15949"/>
                  <a:pt x="8278" y="15420"/>
                  <a:pt x="870" y="19124"/>
                </a:cubicBezTo>
                <a:cubicBezTo>
                  <a:pt x="-6538" y="22828"/>
                  <a:pt x="35795" y="34999"/>
                  <a:pt x="35795" y="34999"/>
                </a:cubicBezTo>
                <a:cubicBezTo>
                  <a:pt x="64370" y="47699"/>
                  <a:pt x="163324" y="93207"/>
                  <a:pt x="172320" y="95324"/>
                </a:cubicBezTo>
                <a:cubicBezTo>
                  <a:pt x="181316" y="97441"/>
                  <a:pt x="97707" y="57753"/>
                  <a:pt x="89770" y="47699"/>
                </a:cubicBezTo>
                <a:cubicBezTo>
                  <a:pt x="81833" y="37645"/>
                  <a:pt x="98237" y="37116"/>
                  <a:pt x="124695" y="34999"/>
                </a:cubicBezTo>
                <a:cubicBezTo>
                  <a:pt x="151153" y="32882"/>
                  <a:pt x="254341" y="24945"/>
                  <a:pt x="254870" y="2229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321C3A25-51F1-F30A-F3B6-CC3B404FEDFB}"/>
              </a:ext>
            </a:extLst>
          </p:cNvPr>
          <p:cNvSpPr/>
          <p:nvPr/>
        </p:nvSpPr>
        <p:spPr>
          <a:xfrm>
            <a:off x="5098889" y="2974821"/>
            <a:ext cx="313899" cy="102728"/>
          </a:xfrm>
          <a:custGeom>
            <a:avLst/>
            <a:gdLst>
              <a:gd name="connsiteX0" fmla="*/ 161 w 313899"/>
              <a:gd name="connsiteY0" fmla="*/ 154 h 102728"/>
              <a:gd name="connsiteX1" fmla="*/ 295436 w 313899"/>
              <a:gd name="connsiteY1" fmla="*/ 98579 h 102728"/>
              <a:gd name="connsiteX2" fmla="*/ 254161 w 313899"/>
              <a:gd name="connsiteY2" fmla="*/ 76354 h 102728"/>
              <a:gd name="connsiteX3" fmla="*/ 161 w 313899"/>
              <a:gd name="connsiteY3" fmla="*/ 154 h 10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899" h="102728">
                <a:moveTo>
                  <a:pt x="161" y="154"/>
                </a:moveTo>
                <a:cubicBezTo>
                  <a:pt x="7040" y="3858"/>
                  <a:pt x="253103" y="85879"/>
                  <a:pt x="295436" y="98579"/>
                </a:cubicBezTo>
                <a:cubicBezTo>
                  <a:pt x="337769" y="111279"/>
                  <a:pt x="300199" y="92229"/>
                  <a:pt x="254161" y="76354"/>
                </a:cubicBezTo>
                <a:cubicBezTo>
                  <a:pt x="208124" y="60479"/>
                  <a:pt x="-6718" y="-3550"/>
                  <a:pt x="161" y="15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C8F4C650-4365-AC77-F6FF-459A1B54D519}"/>
              </a:ext>
            </a:extLst>
          </p:cNvPr>
          <p:cNvSpPr/>
          <p:nvPr/>
        </p:nvSpPr>
        <p:spPr>
          <a:xfrm>
            <a:off x="5410188" y="2818704"/>
            <a:ext cx="270031" cy="32457"/>
          </a:xfrm>
          <a:custGeom>
            <a:avLst/>
            <a:gdLst>
              <a:gd name="connsiteX0" fmla="*/ 12 w 270031"/>
              <a:gd name="connsiteY0" fmla="*/ 32446 h 32457"/>
              <a:gd name="connsiteX1" fmla="*/ 98437 w 270031"/>
              <a:gd name="connsiteY1" fmla="*/ 7046 h 32457"/>
              <a:gd name="connsiteX2" fmla="*/ 200037 w 270031"/>
              <a:gd name="connsiteY2" fmla="*/ 13396 h 32457"/>
              <a:gd name="connsiteX3" fmla="*/ 155587 w 270031"/>
              <a:gd name="connsiteY3" fmla="*/ 7046 h 32457"/>
              <a:gd name="connsiteX4" fmla="*/ 269887 w 270031"/>
              <a:gd name="connsiteY4" fmla="*/ 29271 h 32457"/>
              <a:gd name="connsiteX5" fmla="*/ 177812 w 270031"/>
              <a:gd name="connsiteY5" fmla="*/ 696 h 32457"/>
              <a:gd name="connsiteX6" fmla="*/ 104787 w 270031"/>
              <a:gd name="connsiteY6" fmla="*/ 10221 h 32457"/>
              <a:gd name="connsiteX7" fmla="*/ 12 w 270031"/>
              <a:gd name="connsiteY7" fmla="*/ 32446 h 3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031" h="32457">
                <a:moveTo>
                  <a:pt x="12" y="32446"/>
                </a:moveTo>
                <a:cubicBezTo>
                  <a:pt x="-1046" y="31917"/>
                  <a:pt x="65100" y="10221"/>
                  <a:pt x="98437" y="7046"/>
                </a:cubicBezTo>
                <a:cubicBezTo>
                  <a:pt x="131774" y="3871"/>
                  <a:pt x="190512" y="13396"/>
                  <a:pt x="200037" y="13396"/>
                </a:cubicBezTo>
                <a:cubicBezTo>
                  <a:pt x="209562" y="13396"/>
                  <a:pt x="143945" y="4400"/>
                  <a:pt x="155587" y="7046"/>
                </a:cubicBezTo>
                <a:cubicBezTo>
                  <a:pt x="167229" y="9692"/>
                  <a:pt x="266183" y="30329"/>
                  <a:pt x="269887" y="29271"/>
                </a:cubicBezTo>
                <a:cubicBezTo>
                  <a:pt x="273591" y="28213"/>
                  <a:pt x="205329" y="3871"/>
                  <a:pt x="177812" y="696"/>
                </a:cubicBezTo>
                <a:cubicBezTo>
                  <a:pt x="150295" y="-2479"/>
                  <a:pt x="131245" y="5988"/>
                  <a:pt x="104787" y="10221"/>
                </a:cubicBezTo>
                <a:cubicBezTo>
                  <a:pt x="78329" y="14454"/>
                  <a:pt x="1070" y="32975"/>
                  <a:pt x="12" y="3244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78AAE3DB-C410-E177-1408-F98E2685A9D5}"/>
              </a:ext>
            </a:extLst>
          </p:cNvPr>
          <p:cNvSpPr/>
          <p:nvPr/>
        </p:nvSpPr>
        <p:spPr>
          <a:xfrm>
            <a:off x="6032297" y="1823984"/>
            <a:ext cx="59464" cy="191174"/>
          </a:xfrm>
          <a:custGeom>
            <a:avLst/>
            <a:gdLst>
              <a:gd name="connsiteX0" fmla="*/ 260 w 59464"/>
              <a:gd name="connsiteY0" fmla="*/ 678 h 191174"/>
              <a:gd name="connsiteX1" fmla="*/ 58186 w 59464"/>
              <a:gd name="connsiteY1" fmla="*/ 186868 h 191174"/>
              <a:gd name="connsiteX2" fmla="*/ 37498 w 59464"/>
              <a:gd name="connsiteY2" fmla="*/ 124805 h 191174"/>
              <a:gd name="connsiteX3" fmla="*/ 260 w 59464"/>
              <a:gd name="connsiteY3" fmla="*/ 678 h 19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64" h="191174">
                <a:moveTo>
                  <a:pt x="260" y="678"/>
                </a:moveTo>
                <a:cubicBezTo>
                  <a:pt x="3708" y="11022"/>
                  <a:pt x="51980" y="166180"/>
                  <a:pt x="58186" y="186868"/>
                </a:cubicBezTo>
                <a:cubicBezTo>
                  <a:pt x="64392" y="207556"/>
                  <a:pt x="46463" y="148251"/>
                  <a:pt x="37498" y="124805"/>
                </a:cubicBezTo>
                <a:cubicBezTo>
                  <a:pt x="28533" y="101359"/>
                  <a:pt x="-3188" y="-9666"/>
                  <a:pt x="260" y="67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EB6C07DD-8007-6818-3A22-E571BF1CF679}"/>
              </a:ext>
            </a:extLst>
          </p:cNvPr>
          <p:cNvSpPr/>
          <p:nvPr/>
        </p:nvSpPr>
        <p:spPr>
          <a:xfrm>
            <a:off x="6040259" y="1814892"/>
            <a:ext cx="51018" cy="184295"/>
          </a:xfrm>
          <a:custGeom>
            <a:avLst/>
            <a:gdLst>
              <a:gd name="connsiteX0" fmla="*/ 4711 w 51018"/>
              <a:gd name="connsiteY0" fmla="*/ 1495 h 184295"/>
              <a:gd name="connsiteX1" fmla="*/ 50224 w 51018"/>
              <a:gd name="connsiteY1" fmla="*/ 179410 h 184295"/>
              <a:gd name="connsiteX2" fmla="*/ 33674 w 51018"/>
              <a:gd name="connsiteY2" fmla="*/ 138035 h 184295"/>
              <a:gd name="connsiteX3" fmla="*/ 33674 w 51018"/>
              <a:gd name="connsiteY3" fmla="*/ 179410 h 184295"/>
              <a:gd name="connsiteX4" fmla="*/ 4711 w 51018"/>
              <a:gd name="connsiteY4" fmla="*/ 96659 h 184295"/>
              <a:gd name="connsiteX5" fmla="*/ 4711 w 51018"/>
              <a:gd name="connsiteY5" fmla="*/ 1495 h 18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18" h="184295">
                <a:moveTo>
                  <a:pt x="4711" y="1495"/>
                </a:moveTo>
                <a:cubicBezTo>
                  <a:pt x="12297" y="15287"/>
                  <a:pt x="45397" y="156653"/>
                  <a:pt x="50224" y="179410"/>
                </a:cubicBezTo>
                <a:cubicBezTo>
                  <a:pt x="55051" y="202167"/>
                  <a:pt x="36432" y="138035"/>
                  <a:pt x="33674" y="138035"/>
                </a:cubicBezTo>
                <a:cubicBezTo>
                  <a:pt x="30916" y="138035"/>
                  <a:pt x="38501" y="186306"/>
                  <a:pt x="33674" y="179410"/>
                </a:cubicBezTo>
                <a:cubicBezTo>
                  <a:pt x="28847" y="172514"/>
                  <a:pt x="9538" y="120105"/>
                  <a:pt x="4711" y="96659"/>
                </a:cubicBezTo>
                <a:cubicBezTo>
                  <a:pt x="-116" y="73213"/>
                  <a:pt x="-2875" y="-12297"/>
                  <a:pt x="4711" y="149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BCBAA3B4-0A5E-F290-7767-90D26CAB534B}"/>
              </a:ext>
            </a:extLst>
          </p:cNvPr>
          <p:cNvSpPr/>
          <p:nvPr/>
        </p:nvSpPr>
        <p:spPr>
          <a:xfrm>
            <a:off x="6180581" y="2283931"/>
            <a:ext cx="71267" cy="266765"/>
          </a:xfrm>
          <a:custGeom>
            <a:avLst/>
            <a:gdLst>
              <a:gd name="connsiteX0" fmla="*/ 71267 w 71267"/>
              <a:gd name="connsiteY0" fmla="*/ 0 h 266765"/>
              <a:gd name="connsiteX1" fmla="*/ 58854 w 71267"/>
              <a:gd name="connsiteY1" fmla="*/ 132402 h 266765"/>
              <a:gd name="connsiteX2" fmla="*/ 929 w 71267"/>
              <a:gd name="connsiteY2" fmla="*/ 264804 h 266765"/>
              <a:gd name="connsiteX3" fmla="*/ 21616 w 71267"/>
              <a:gd name="connsiteY3" fmla="*/ 215153 h 266765"/>
              <a:gd name="connsiteX4" fmla="*/ 71267 w 71267"/>
              <a:gd name="connsiteY4" fmla="*/ 0 h 26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267" h="266765">
                <a:moveTo>
                  <a:pt x="71267" y="0"/>
                </a:moveTo>
                <a:cubicBezTo>
                  <a:pt x="70922" y="44134"/>
                  <a:pt x="70577" y="88268"/>
                  <a:pt x="58854" y="132402"/>
                </a:cubicBezTo>
                <a:cubicBezTo>
                  <a:pt x="47131" y="176536"/>
                  <a:pt x="7135" y="251012"/>
                  <a:pt x="929" y="264804"/>
                </a:cubicBezTo>
                <a:cubicBezTo>
                  <a:pt x="-5277" y="278596"/>
                  <a:pt x="21616" y="215153"/>
                  <a:pt x="21616" y="215153"/>
                </a:cubicBezTo>
                <a:lnTo>
                  <a:pt x="71267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4728ED53-2457-D5D3-AE21-B588F73C2BED}"/>
              </a:ext>
            </a:extLst>
          </p:cNvPr>
          <p:cNvSpPr/>
          <p:nvPr/>
        </p:nvSpPr>
        <p:spPr>
          <a:xfrm>
            <a:off x="4507541" y="2263120"/>
            <a:ext cx="152313" cy="587060"/>
          </a:xfrm>
          <a:custGeom>
            <a:avLst/>
            <a:gdLst>
              <a:gd name="connsiteX0" fmla="*/ 2396 w 152313"/>
              <a:gd name="connsiteY0" fmla="*/ 16674 h 587060"/>
              <a:gd name="connsiteX1" fmla="*/ 147210 w 152313"/>
              <a:gd name="connsiteY1" fmla="*/ 566969 h 587060"/>
              <a:gd name="connsiteX2" fmla="*/ 114110 w 152313"/>
              <a:gd name="connsiteY2" fmla="*/ 438704 h 587060"/>
              <a:gd name="connsiteX3" fmla="*/ 60321 w 152313"/>
              <a:gd name="connsiteY3" fmla="*/ 165626 h 587060"/>
              <a:gd name="connsiteX4" fmla="*/ 2396 w 152313"/>
              <a:gd name="connsiteY4" fmla="*/ 16674 h 58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313" h="587060">
                <a:moveTo>
                  <a:pt x="2396" y="16674"/>
                </a:moveTo>
                <a:cubicBezTo>
                  <a:pt x="16877" y="83564"/>
                  <a:pt x="128591" y="496631"/>
                  <a:pt x="147210" y="566969"/>
                </a:cubicBezTo>
                <a:cubicBezTo>
                  <a:pt x="165829" y="637307"/>
                  <a:pt x="128591" y="505594"/>
                  <a:pt x="114110" y="438704"/>
                </a:cubicBezTo>
                <a:cubicBezTo>
                  <a:pt x="99629" y="371814"/>
                  <a:pt x="77561" y="229758"/>
                  <a:pt x="60321" y="165626"/>
                </a:cubicBezTo>
                <a:cubicBezTo>
                  <a:pt x="43081" y="101494"/>
                  <a:pt x="-12085" y="-50216"/>
                  <a:pt x="2396" y="1667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7F432DC7-1339-FD5B-DC49-8B3E90355F3D}"/>
              </a:ext>
            </a:extLst>
          </p:cNvPr>
          <p:cNvSpPr/>
          <p:nvPr/>
        </p:nvSpPr>
        <p:spPr>
          <a:xfrm>
            <a:off x="6102626" y="2300459"/>
            <a:ext cx="87175" cy="186234"/>
          </a:xfrm>
          <a:custGeom>
            <a:avLst/>
            <a:gdLst>
              <a:gd name="connsiteX0" fmla="*/ 8545 w 87175"/>
              <a:gd name="connsiteY0" fmla="*/ 22 h 186234"/>
              <a:gd name="connsiteX1" fmla="*/ 58196 w 87175"/>
              <a:gd name="connsiteY1" fmla="*/ 95186 h 186234"/>
              <a:gd name="connsiteX2" fmla="*/ 270 w 87175"/>
              <a:gd name="connsiteY2" fmla="*/ 186212 h 186234"/>
              <a:gd name="connsiteX3" fmla="*/ 87159 w 87175"/>
              <a:gd name="connsiteY3" fmla="*/ 86911 h 186234"/>
              <a:gd name="connsiteX4" fmla="*/ 8545 w 87175"/>
              <a:gd name="connsiteY4" fmla="*/ 22 h 18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75" h="186234">
                <a:moveTo>
                  <a:pt x="8545" y="22"/>
                </a:moveTo>
                <a:cubicBezTo>
                  <a:pt x="3718" y="1401"/>
                  <a:pt x="59575" y="64154"/>
                  <a:pt x="58196" y="95186"/>
                </a:cubicBezTo>
                <a:cubicBezTo>
                  <a:pt x="56817" y="126218"/>
                  <a:pt x="-4557" y="187591"/>
                  <a:pt x="270" y="186212"/>
                </a:cubicBezTo>
                <a:cubicBezTo>
                  <a:pt x="5097" y="184833"/>
                  <a:pt x="88538" y="113115"/>
                  <a:pt x="87159" y="86911"/>
                </a:cubicBezTo>
                <a:cubicBezTo>
                  <a:pt x="85780" y="60707"/>
                  <a:pt x="13372" y="-1357"/>
                  <a:pt x="8545" y="2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F0FFC69C-F1D4-03C2-E5A3-D0305CD852A7}"/>
              </a:ext>
            </a:extLst>
          </p:cNvPr>
          <p:cNvSpPr/>
          <p:nvPr/>
        </p:nvSpPr>
        <p:spPr>
          <a:xfrm>
            <a:off x="5548067" y="2376960"/>
            <a:ext cx="125680" cy="239336"/>
          </a:xfrm>
          <a:custGeom>
            <a:avLst/>
            <a:gdLst>
              <a:gd name="connsiteX0" fmla="*/ 55808 w 125680"/>
              <a:gd name="connsiteY0" fmla="*/ 32865 h 239336"/>
              <a:gd name="connsiteX1" fmla="*/ 20883 w 125680"/>
              <a:gd name="connsiteY1" fmla="*/ 102715 h 239336"/>
              <a:gd name="connsiteX2" fmla="*/ 43108 w 125680"/>
              <a:gd name="connsiteY2" fmla="*/ 150340 h 239336"/>
              <a:gd name="connsiteX3" fmla="*/ 30408 w 125680"/>
              <a:gd name="connsiteY3" fmla="*/ 140815 h 239336"/>
              <a:gd name="connsiteX4" fmla="*/ 125658 w 125680"/>
              <a:gd name="connsiteY4" fmla="*/ 239240 h 239336"/>
              <a:gd name="connsiteX5" fmla="*/ 20883 w 125680"/>
              <a:gd name="connsiteY5" fmla="*/ 156690 h 239336"/>
              <a:gd name="connsiteX6" fmla="*/ 1833 w 125680"/>
              <a:gd name="connsiteY6" fmla="*/ 42390 h 239336"/>
              <a:gd name="connsiteX7" fmla="*/ 1833 w 125680"/>
              <a:gd name="connsiteY7" fmla="*/ 1115 h 239336"/>
              <a:gd name="connsiteX8" fmla="*/ 11358 w 125680"/>
              <a:gd name="connsiteY8" fmla="*/ 80490 h 239336"/>
              <a:gd name="connsiteX9" fmla="*/ 55808 w 125680"/>
              <a:gd name="connsiteY9" fmla="*/ 32865 h 23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680" h="239336">
                <a:moveTo>
                  <a:pt x="55808" y="32865"/>
                </a:moveTo>
                <a:cubicBezTo>
                  <a:pt x="57395" y="36569"/>
                  <a:pt x="23000" y="83136"/>
                  <a:pt x="20883" y="102715"/>
                </a:cubicBezTo>
                <a:cubicBezTo>
                  <a:pt x="18766" y="122294"/>
                  <a:pt x="43108" y="150340"/>
                  <a:pt x="43108" y="150340"/>
                </a:cubicBezTo>
                <a:cubicBezTo>
                  <a:pt x="44695" y="156690"/>
                  <a:pt x="16650" y="125998"/>
                  <a:pt x="30408" y="140815"/>
                </a:cubicBezTo>
                <a:cubicBezTo>
                  <a:pt x="44166" y="155632"/>
                  <a:pt x="127246" y="236594"/>
                  <a:pt x="125658" y="239240"/>
                </a:cubicBezTo>
                <a:cubicBezTo>
                  <a:pt x="124071" y="241886"/>
                  <a:pt x="41520" y="189498"/>
                  <a:pt x="20883" y="156690"/>
                </a:cubicBezTo>
                <a:cubicBezTo>
                  <a:pt x="246" y="123882"/>
                  <a:pt x="5008" y="68319"/>
                  <a:pt x="1833" y="42390"/>
                </a:cubicBezTo>
                <a:cubicBezTo>
                  <a:pt x="-1342" y="16461"/>
                  <a:pt x="245" y="-5235"/>
                  <a:pt x="1833" y="1115"/>
                </a:cubicBezTo>
                <a:cubicBezTo>
                  <a:pt x="3420" y="7465"/>
                  <a:pt x="-813" y="72553"/>
                  <a:pt x="11358" y="80490"/>
                </a:cubicBezTo>
                <a:cubicBezTo>
                  <a:pt x="23529" y="88427"/>
                  <a:pt x="54221" y="29161"/>
                  <a:pt x="55808" y="3286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2C87FC4D-886B-AEBB-905C-93AC102FDAB3}"/>
              </a:ext>
            </a:extLst>
          </p:cNvPr>
          <p:cNvSpPr/>
          <p:nvPr/>
        </p:nvSpPr>
        <p:spPr>
          <a:xfrm>
            <a:off x="5110674" y="2295488"/>
            <a:ext cx="109116" cy="109588"/>
          </a:xfrm>
          <a:custGeom>
            <a:avLst/>
            <a:gdLst>
              <a:gd name="connsiteX0" fmla="*/ 109026 w 109116"/>
              <a:gd name="connsiteY0" fmla="*/ 37 h 109588"/>
              <a:gd name="connsiteX1" fmla="*/ 20126 w 109116"/>
              <a:gd name="connsiteY1" fmla="*/ 107987 h 109588"/>
              <a:gd name="connsiteX2" fmla="*/ 45526 w 109116"/>
              <a:gd name="connsiteY2" fmla="*/ 66712 h 109588"/>
              <a:gd name="connsiteX3" fmla="*/ 1076 w 109116"/>
              <a:gd name="connsiteY3" fmla="*/ 95287 h 109588"/>
              <a:gd name="connsiteX4" fmla="*/ 109026 w 109116"/>
              <a:gd name="connsiteY4" fmla="*/ 37 h 10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16" h="109588">
                <a:moveTo>
                  <a:pt x="109026" y="37"/>
                </a:moveTo>
                <a:cubicBezTo>
                  <a:pt x="112201" y="2154"/>
                  <a:pt x="30709" y="96875"/>
                  <a:pt x="20126" y="107987"/>
                </a:cubicBezTo>
                <a:cubicBezTo>
                  <a:pt x="9543" y="119099"/>
                  <a:pt x="48701" y="68829"/>
                  <a:pt x="45526" y="66712"/>
                </a:cubicBezTo>
                <a:cubicBezTo>
                  <a:pt x="42351" y="64595"/>
                  <a:pt x="-7920" y="103754"/>
                  <a:pt x="1076" y="95287"/>
                </a:cubicBezTo>
                <a:cubicBezTo>
                  <a:pt x="10072" y="86820"/>
                  <a:pt x="105851" y="-2080"/>
                  <a:pt x="109026" y="3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9567AE6F-F7E4-01C6-A620-7E8D2A50FB24}"/>
              </a:ext>
            </a:extLst>
          </p:cNvPr>
          <p:cNvSpPr/>
          <p:nvPr/>
        </p:nvSpPr>
        <p:spPr>
          <a:xfrm>
            <a:off x="5892554" y="2781261"/>
            <a:ext cx="149511" cy="215947"/>
          </a:xfrm>
          <a:custGeom>
            <a:avLst/>
            <a:gdLst>
              <a:gd name="connsiteX0" fmla="*/ 149471 w 149511"/>
              <a:gd name="connsiteY0" fmla="*/ 39 h 215947"/>
              <a:gd name="connsiteX1" fmla="*/ 44696 w 149511"/>
              <a:gd name="connsiteY1" fmla="*/ 111164 h 215947"/>
              <a:gd name="connsiteX2" fmla="*/ 246 w 149511"/>
              <a:gd name="connsiteY2" fmla="*/ 215939 h 215947"/>
              <a:gd name="connsiteX3" fmla="*/ 25646 w 149511"/>
              <a:gd name="connsiteY3" fmla="*/ 117514 h 215947"/>
              <a:gd name="connsiteX4" fmla="*/ 31996 w 149511"/>
              <a:gd name="connsiteY4" fmla="*/ 98464 h 215947"/>
              <a:gd name="connsiteX5" fmla="*/ 149471 w 149511"/>
              <a:gd name="connsiteY5" fmla="*/ 39 h 215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511" h="215947">
                <a:moveTo>
                  <a:pt x="149471" y="39"/>
                </a:moveTo>
                <a:cubicBezTo>
                  <a:pt x="151588" y="2156"/>
                  <a:pt x="69567" y="75181"/>
                  <a:pt x="44696" y="111164"/>
                </a:cubicBezTo>
                <a:cubicBezTo>
                  <a:pt x="19825" y="147147"/>
                  <a:pt x="3421" y="214881"/>
                  <a:pt x="246" y="215939"/>
                </a:cubicBezTo>
                <a:cubicBezTo>
                  <a:pt x="-2929" y="216997"/>
                  <a:pt x="25646" y="117514"/>
                  <a:pt x="25646" y="117514"/>
                </a:cubicBezTo>
                <a:cubicBezTo>
                  <a:pt x="30938" y="97935"/>
                  <a:pt x="9242" y="114868"/>
                  <a:pt x="31996" y="98464"/>
                </a:cubicBezTo>
                <a:cubicBezTo>
                  <a:pt x="54750" y="82060"/>
                  <a:pt x="147354" y="-2078"/>
                  <a:pt x="149471" y="3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746E07B2-564C-233F-DB92-CDE418CEFBA8}"/>
              </a:ext>
            </a:extLst>
          </p:cNvPr>
          <p:cNvSpPr/>
          <p:nvPr/>
        </p:nvSpPr>
        <p:spPr>
          <a:xfrm>
            <a:off x="5623893" y="2946608"/>
            <a:ext cx="351258" cy="230410"/>
          </a:xfrm>
          <a:custGeom>
            <a:avLst/>
            <a:gdLst>
              <a:gd name="connsiteX0" fmla="*/ 2207 w 351258"/>
              <a:gd name="connsiteY0" fmla="*/ 228392 h 230410"/>
              <a:gd name="connsiteX1" fmla="*/ 345107 w 351258"/>
              <a:gd name="connsiteY1" fmla="*/ 2967 h 230410"/>
              <a:gd name="connsiteX2" fmla="*/ 205407 w 351258"/>
              <a:gd name="connsiteY2" fmla="*/ 107742 h 230410"/>
              <a:gd name="connsiteX3" fmla="*/ 2207 w 351258"/>
              <a:gd name="connsiteY3" fmla="*/ 228392 h 23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258" h="230410">
                <a:moveTo>
                  <a:pt x="2207" y="228392"/>
                </a:moveTo>
                <a:cubicBezTo>
                  <a:pt x="25490" y="210929"/>
                  <a:pt x="311240" y="23075"/>
                  <a:pt x="345107" y="2967"/>
                </a:cubicBezTo>
                <a:cubicBezTo>
                  <a:pt x="378974" y="-17141"/>
                  <a:pt x="264674" y="70171"/>
                  <a:pt x="205407" y="107742"/>
                </a:cubicBezTo>
                <a:cubicBezTo>
                  <a:pt x="146140" y="145313"/>
                  <a:pt x="-21076" y="245855"/>
                  <a:pt x="2207" y="22839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B8A420A7-EE8D-1263-F0C2-43042B535C36}"/>
              </a:ext>
            </a:extLst>
          </p:cNvPr>
          <p:cNvSpPr/>
          <p:nvPr/>
        </p:nvSpPr>
        <p:spPr>
          <a:xfrm>
            <a:off x="4940300" y="2522755"/>
            <a:ext cx="49693" cy="104839"/>
          </a:xfrm>
          <a:custGeom>
            <a:avLst/>
            <a:gdLst>
              <a:gd name="connsiteX0" fmla="*/ 0 w 49693"/>
              <a:gd name="connsiteY0" fmla="*/ 1370 h 104839"/>
              <a:gd name="connsiteX1" fmla="*/ 47625 w 49693"/>
              <a:gd name="connsiteY1" fmla="*/ 77570 h 104839"/>
              <a:gd name="connsiteX2" fmla="*/ 38100 w 49693"/>
              <a:gd name="connsiteY2" fmla="*/ 102970 h 104839"/>
              <a:gd name="connsiteX3" fmla="*/ 47625 w 49693"/>
              <a:gd name="connsiteY3" fmla="*/ 33120 h 104839"/>
              <a:gd name="connsiteX4" fmla="*/ 0 w 49693"/>
              <a:gd name="connsiteY4" fmla="*/ 1370 h 10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93" h="104839">
                <a:moveTo>
                  <a:pt x="0" y="1370"/>
                </a:moveTo>
                <a:cubicBezTo>
                  <a:pt x="0" y="8778"/>
                  <a:pt x="41275" y="60637"/>
                  <a:pt x="47625" y="77570"/>
                </a:cubicBezTo>
                <a:cubicBezTo>
                  <a:pt x="53975" y="94503"/>
                  <a:pt x="38100" y="110378"/>
                  <a:pt x="38100" y="102970"/>
                </a:cubicBezTo>
                <a:cubicBezTo>
                  <a:pt x="38100" y="95562"/>
                  <a:pt x="55563" y="47937"/>
                  <a:pt x="47625" y="33120"/>
                </a:cubicBezTo>
                <a:cubicBezTo>
                  <a:pt x="39688" y="18303"/>
                  <a:pt x="0" y="-6038"/>
                  <a:pt x="0" y="137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CE2F332D-06BD-690A-1D90-444801A1EDFB}"/>
              </a:ext>
            </a:extLst>
          </p:cNvPr>
          <p:cNvSpPr/>
          <p:nvPr/>
        </p:nvSpPr>
        <p:spPr>
          <a:xfrm>
            <a:off x="5098209" y="3005109"/>
            <a:ext cx="290584" cy="201249"/>
          </a:xfrm>
          <a:custGeom>
            <a:avLst/>
            <a:gdLst>
              <a:gd name="connsiteX0" fmla="*/ 841 w 290584"/>
              <a:gd name="connsiteY0" fmla="*/ 1616 h 201249"/>
              <a:gd name="connsiteX1" fmla="*/ 165941 w 290584"/>
              <a:gd name="connsiteY1" fmla="*/ 182591 h 201249"/>
              <a:gd name="connsiteX2" fmla="*/ 169116 w 290584"/>
              <a:gd name="connsiteY2" fmla="*/ 185766 h 201249"/>
              <a:gd name="connsiteX3" fmla="*/ 121491 w 290584"/>
              <a:gd name="connsiteY3" fmla="*/ 96866 h 201249"/>
              <a:gd name="connsiteX4" fmla="*/ 232616 w 290584"/>
              <a:gd name="connsiteY4" fmla="*/ 157191 h 201249"/>
              <a:gd name="connsiteX5" fmla="*/ 232616 w 290584"/>
              <a:gd name="connsiteY5" fmla="*/ 100041 h 201249"/>
              <a:gd name="connsiteX6" fmla="*/ 286591 w 290584"/>
              <a:gd name="connsiteY6" fmla="*/ 125441 h 201249"/>
              <a:gd name="connsiteX7" fmla="*/ 108791 w 290584"/>
              <a:gd name="connsiteY7" fmla="*/ 93691 h 201249"/>
              <a:gd name="connsiteX8" fmla="*/ 841 w 290584"/>
              <a:gd name="connsiteY8" fmla="*/ 1616 h 20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84" h="201249">
                <a:moveTo>
                  <a:pt x="841" y="1616"/>
                </a:moveTo>
                <a:cubicBezTo>
                  <a:pt x="10366" y="16433"/>
                  <a:pt x="165941" y="182591"/>
                  <a:pt x="165941" y="182591"/>
                </a:cubicBezTo>
                <a:cubicBezTo>
                  <a:pt x="193987" y="213283"/>
                  <a:pt x="176524" y="200053"/>
                  <a:pt x="169116" y="185766"/>
                </a:cubicBezTo>
                <a:cubicBezTo>
                  <a:pt x="161708" y="171479"/>
                  <a:pt x="110908" y="101629"/>
                  <a:pt x="121491" y="96866"/>
                </a:cubicBezTo>
                <a:cubicBezTo>
                  <a:pt x="132074" y="92104"/>
                  <a:pt x="214095" y="156662"/>
                  <a:pt x="232616" y="157191"/>
                </a:cubicBezTo>
                <a:cubicBezTo>
                  <a:pt x="251137" y="157720"/>
                  <a:pt x="223620" y="105333"/>
                  <a:pt x="232616" y="100041"/>
                </a:cubicBezTo>
                <a:cubicBezTo>
                  <a:pt x="241612" y="94749"/>
                  <a:pt x="307228" y="126499"/>
                  <a:pt x="286591" y="125441"/>
                </a:cubicBezTo>
                <a:cubicBezTo>
                  <a:pt x="265954" y="124383"/>
                  <a:pt x="152712" y="109037"/>
                  <a:pt x="108791" y="93691"/>
                </a:cubicBezTo>
                <a:cubicBezTo>
                  <a:pt x="64870" y="78345"/>
                  <a:pt x="-8684" y="-13201"/>
                  <a:pt x="841" y="161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189E50FC-787F-E76A-5E47-D32DAB79E4C3}"/>
              </a:ext>
            </a:extLst>
          </p:cNvPr>
          <p:cNvSpPr/>
          <p:nvPr/>
        </p:nvSpPr>
        <p:spPr>
          <a:xfrm>
            <a:off x="4701185" y="2266918"/>
            <a:ext cx="64527" cy="185315"/>
          </a:xfrm>
          <a:custGeom>
            <a:avLst/>
            <a:gdLst>
              <a:gd name="connsiteX0" fmla="*/ 64490 w 64527"/>
              <a:gd name="connsiteY0" fmla="*/ 32 h 185315"/>
              <a:gd name="connsiteX1" fmla="*/ 10515 w 64527"/>
              <a:gd name="connsiteY1" fmla="*/ 85757 h 185315"/>
              <a:gd name="connsiteX2" fmla="*/ 23215 w 64527"/>
              <a:gd name="connsiteY2" fmla="*/ 184182 h 185315"/>
              <a:gd name="connsiteX3" fmla="*/ 13690 w 64527"/>
              <a:gd name="connsiteY3" fmla="*/ 136557 h 185315"/>
              <a:gd name="connsiteX4" fmla="*/ 990 w 64527"/>
              <a:gd name="connsiteY4" fmla="*/ 95282 h 185315"/>
              <a:gd name="connsiteX5" fmla="*/ 64490 w 64527"/>
              <a:gd name="connsiteY5" fmla="*/ 32 h 18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27" h="185315">
                <a:moveTo>
                  <a:pt x="64490" y="32"/>
                </a:moveTo>
                <a:cubicBezTo>
                  <a:pt x="66077" y="-1555"/>
                  <a:pt x="17394" y="55065"/>
                  <a:pt x="10515" y="85757"/>
                </a:cubicBezTo>
                <a:cubicBezTo>
                  <a:pt x="3636" y="116449"/>
                  <a:pt x="22686" y="175715"/>
                  <a:pt x="23215" y="184182"/>
                </a:cubicBezTo>
                <a:cubicBezTo>
                  <a:pt x="23744" y="192649"/>
                  <a:pt x="17394" y="151374"/>
                  <a:pt x="13690" y="136557"/>
                </a:cubicBezTo>
                <a:cubicBezTo>
                  <a:pt x="9986" y="121740"/>
                  <a:pt x="-3772" y="114861"/>
                  <a:pt x="990" y="95282"/>
                </a:cubicBezTo>
                <a:cubicBezTo>
                  <a:pt x="5752" y="75703"/>
                  <a:pt x="62903" y="1619"/>
                  <a:pt x="64490" y="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60F3F834-CC3E-3DCC-E06C-805DE65C899C}"/>
              </a:ext>
            </a:extLst>
          </p:cNvPr>
          <p:cNvSpPr/>
          <p:nvPr/>
        </p:nvSpPr>
        <p:spPr>
          <a:xfrm>
            <a:off x="4659581" y="2241548"/>
            <a:ext cx="128694" cy="178688"/>
          </a:xfrm>
          <a:custGeom>
            <a:avLst/>
            <a:gdLst>
              <a:gd name="connsiteX0" fmla="*/ 128319 w 128694"/>
              <a:gd name="connsiteY0" fmla="*/ 2 h 178688"/>
              <a:gd name="connsiteX1" fmla="*/ 55294 w 128694"/>
              <a:gd name="connsiteY1" fmla="*/ 76202 h 178688"/>
              <a:gd name="connsiteX2" fmla="*/ 36244 w 128694"/>
              <a:gd name="connsiteY2" fmla="*/ 177802 h 178688"/>
              <a:gd name="connsiteX3" fmla="*/ 36244 w 128694"/>
              <a:gd name="connsiteY3" fmla="*/ 123827 h 178688"/>
              <a:gd name="connsiteX4" fmla="*/ 33069 w 128694"/>
              <a:gd name="connsiteY4" fmla="*/ 92077 h 178688"/>
              <a:gd name="connsiteX5" fmla="*/ 1319 w 128694"/>
              <a:gd name="connsiteY5" fmla="*/ 31752 h 178688"/>
              <a:gd name="connsiteX6" fmla="*/ 20369 w 128694"/>
              <a:gd name="connsiteY6" fmla="*/ 73027 h 178688"/>
              <a:gd name="connsiteX7" fmla="*/ 128319 w 128694"/>
              <a:gd name="connsiteY7" fmla="*/ 2 h 17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694" h="178688">
                <a:moveTo>
                  <a:pt x="128319" y="2"/>
                </a:moveTo>
                <a:cubicBezTo>
                  <a:pt x="134140" y="531"/>
                  <a:pt x="70640" y="46569"/>
                  <a:pt x="55294" y="76202"/>
                </a:cubicBezTo>
                <a:cubicBezTo>
                  <a:pt x="39948" y="105835"/>
                  <a:pt x="39419" y="169864"/>
                  <a:pt x="36244" y="177802"/>
                </a:cubicBezTo>
                <a:cubicBezTo>
                  <a:pt x="33069" y="185740"/>
                  <a:pt x="36773" y="138115"/>
                  <a:pt x="36244" y="123827"/>
                </a:cubicBezTo>
                <a:cubicBezTo>
                  <a:pt x="35715" y="109540"/>
                  <a:pt x="38890" y="107423"/>
                  <a:pt x="33069" y="92077"/>
                </a:cubicBezTo>
                <a:cubicBezTo>
                  <a:pt x="27248" y="76731"/>
                  <a:pt x="3436" y="34927"/>
                  <a:pt x="1319" y="31752"/>
                </a:cubicBezTo>
                <a:cubicBezTo>
                  <a:pt x="-798" y="28577"/>
                  <a:pt x="-3444" y="76731"/>
                  <a:pt x="20369" y="73027"/>
                </a:cubicBezTo>
                <a:cubicBezTo>
                  <a:pt x="44181" y="69323"/>
                  <a:pt x="122498" y="-527"/>
                  <a:pt x="128319" y="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1B883A92-9334-2EF2-980B-6D5015904405}"/>
              </a:ext>
            </a:extLst>
          </p:cNvPr>
          <p:cNvSpPr/>
          <p:nvPr/>
        </p:nvSpPr>
        <p:spPr>
          <a:xfrm>
            <a:off x="6060986" y="2184400"/>
            <a:ext cx="73171" cy="114300"/>
          </a:xfrm>
          <a:custGeom>
            <a:avLst/>
            <a:gdLst>
              <a:gd name="connsiteX0" fmla="*/ 89 w 73171"/>
              <a:gd name="connsiteY0" fmla="*/ 0 h 114300"/>
              <a:gd name="connsiteX1" fmla="*/ 57239 w 73171"/>
              <a:gd name="connsiteY1" fmla="*/ 63500 h 114300"/>
              <a:gd name="connsiteX2" fmla="*/ 15964 w 73171"/>
              <a:gd name="connsiteY2" fmla="*/ 114300 h 114300"/>
              <a:gd name="connsiteX3" fmla="*/ 73114 w 73171"/>
              <a:gd name="connsiteY3" fmla="*/ 63500 h 114300"/>
              <a:gd name="connsiteX4" fmla="*/ 89 w 73171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71" h="114300">
                <a:moveTo>
                  <a:pt x="89" y="0"/>
                </a:moveTo>
                <a:cubicBezTo>
                  <a:pt x="-2557" y="0"/>
                  <a:pt x="54593" y="44450"/>
                  <a:pt x="57239" y="63500"/>
                </a:cubicBezTo>
                <a:cubicBezTo>
                  <a:pt x="59885" y="82550"/>
                  <a:pt x="13318" y="114300"/>
                  <a:pt x="15964" y="114300"/>
                </a:cubicBezTo>
                <a:cubicBezTo>
                  <a:pt x="18610" y="114300"/>
                  <a:pt x="75231" y="79375"/>
                  <a:pt x="73114" y="63500"/>
                </a:cubicBezTo>
                <a:cubicBezTo>
                  <a:pt x="70997" y="47625"/>
                  <a:pt x="2735" y="0"/>
                  <a:pt x="89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6AA490C0-201B-1196-E4A6-5D58AD05EC88}"/>
              </a:ext>
            </a:extLst>
          </p:cNvPr>
          <p:cNvSpPr/>
          <p:nvPr/>
        </p:nvSpPr>
        <p:spPr>
          <a:xfrm>
            <a:off x="4260605" y="2984500"/>
            <a:ext cx="466970" cy="231783"/>
          </a:xfrm>
          <a:custGeom>
            <a:avLst/>
            <a:gdLst>
              <a:gd name="connsiteX0" fmla="*/ 466970 w 466970"/>
              <a:gd name="connsiteY0" fmla="*/ 0 h 231783"/>
              <a:gd name="connsiteX1" fmla="*/ 212970 w 466970"/>
              <a:gd name="connsiteY1" fmla="*/ 161925 h 231783"/>
              <a:gd name="connsiteX2" fmla="*/ 225670 w 466970"/>
              <a:gd name="connsiteY2" fmla="*/ 187325 h 231783"/>
              <a:gd name="connsiteX3" fmla="*/ 245 w 466970"/>
              <a:gd name="connsiteY3" fmla="*/ 231775 h 231783"/>
              <a:gd name="connsiteX4" fmla="*/ 184395 w 466970"/>
              <a:gd name="connsiteY4" fmla="*/ 190500 h 231783"/>
              <a:gd name="connsiteX5" fmla="*/ 308220 w 466970"/>
              <a:gd name="connsiteY5" fmla="*/ 120650 h 231783"/>
              <a:gd name="connsiteX6" fmla="*/ 276470 w 466970"/>
              <a:gd name="connsiteY6" fmla="*/ 142875 h 231783"/>
              <a:gd name="connsiteX7" fmla="*/ 466970 w 466970"/>
              <a:gd name="connsiteY7" fmla="*/ 0 h 23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970" h="231783">
                <a:moveTo>
                  <a:pt x="466970" y="0"/>
                </a:moveTo>
                <a:cubicBezTo>
                  <a:pt x="360078" y="65352"/>
                  <a:pt x="253187" y="130704"/>
                  <a:pt x="212970" y="161925"/>
                </a:cubicBezTo>
                <a:cubicBezTo>
                  <a:pt x="172753" y="193146"/>
                  <a:pt x="261124" y="175683"/>
                  <a:pt x="225670" y="187325"/>
                </a:cubicBezTo>
                <a:cubicBezTo>
                  <a:pt x="190216" y="198967"/>
                  <a:pt x="7124" y="231246"/>
                  <a:pt x="245" y="231775"/>
                </a:cubicBezTo>
                <a:cubicBezTo>
                  <a:pt x="-6634" y="232304"/>
                  <a:pt x="133066" y="209021"/>
                  <a:pt x="184395" y="190500"/>
                </a:cubicBezTo>
                <a:cubicBezTo>
                  <a:pt x="235724" y="171979"/>
                  <a:pt x="292874" y="128587"/>
                  <a:pt x="308220" y="120650"/>
                </a:cubicBezTo>
                <a:cubicBezTo>
                  <a:pt x="323566" y="112713"/>
                  <a:pt x="276470" y="142875"/>
                  <a:pt x="276470" y="142875"/>
                </a:cubicBezTo>
                <a:lnTo>
                  <a:pt x="46697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DE0FA39A-C5ED-5BDD-689D-4950613E44CC}"/>
              </a:ext>
            </a:extLst>
          </p:cNvPr>
          <p:cNvSpPr/>
          <p:nvPr/>
        </p:nvSpPr>
        <p:spPr>
          <a:xfrm>
            <a:off x="4737087" y="2974960"/>
            <a:ext cx="166248" cy="445312"/>
          </a:xfrm>
          <a:custGeom>
            <a:avLst/>
            <a:gdLst>
              <a:gd name="connsiteX0" fmla="*/ 13 w 166248"/>
              <a:gd name="connsiteY0" fmla="*/ 15 h 445312"/>
              <a:gd name="connsiteX1" fmla="*/ 69863 w 166248"/>
              <a:gd name="connsiteY1" fmla="*/ 146065 h 445312"/>
              <a:gd name="connsiteX2" fmla="*/ 69863 w 166248"/>
              <a:gd name="connsiteY2" fmla="*/ 114315 h 445312"/>
              <a:gd name="connsiteX3" fmla="*/ 73038 w 166248"/>
              <a:gd name="connsiteY3" fmla="*/ 231790 h 445312"/>
              <a:gd name="connsiteX4" fmla="*/ 104788 w 166248"/>
              <a:gd name="connsiteY4" fmla="*/ 279415 h 445312"/>
              <a:gd name="connsiteX5" fmla="*/ 98438 w 166248"/>
              <a:gd name="connsiteY5" fmla="*/ 254015 h 445312"/>
              <a:gd name="connsiteX6" fmla="*/ 165113 w 166248"/>
              <a:gd name="connsiteY6" fmla="*/ 441340 h 445312"/>
              <a:gd name="connsiteX7" fmla="*/ 133363 w 166248"/>
              <a:gd name="connsiteY7" fmla="*/ 361965 h 445312"/>
              <a:gd name="connsiteX8" fmla="*/ 44463 w 166248"/>
              <a:gd name="connsiteY8" fmla="*/ 133365 h 445312"/>
              <a:gd name="connsiteX9" fmla="*/ 76213 w 166248"/>
              <a:gd name="connsiteY9" fmla="*/ 136540 h 445312"/>
              <a:gd name="connsiteX10" fmla="*/ 13 w 166248"/>
              <a:gd name="connsiteY10" fmla="*/ 15 h 44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248" h="445312">
                <a:moveTo>
                  <a:pt x="13" y="15"/>
                </a:moveTo>
                <a:cubicBezTo>
                  <a:pt x="-1045" y="1603"/>
                  <a:pt x="58221" y="127015"/>
                  <a:pt x="69863" y="146065"/>
                </a:cubicBezTo>
                <a:cubicBezTo>
                  <a:pt x="81505" y="165115"/>
                  <a:pt x="69334" y="100028"/>
                  <a:pt x="69863" y="114315"/>
                </a:cubicBezTo>
                <a:cubicBezTo>
                  <a:pt x="70392" y="128603"/>
                  <a:pt x="67217" y="204273"/>
                  <a:pt x="73038" y="231790"/>
                </a:cubicBezTo>
                <a:cubicBezTo>
                  <a:pt x="78859" y="259307"/>
                  <a:pt x="100555" y="275711"/>
                  <a:pt x="104788" y="279415"/>
                </a:cubicBezTo>
                <a:cubicBezTo>
                  <a:pt x="109021" y="283119"/>
                  <a:pt x="88384" y="227028"/>
                  <a:pt x="98438" y="254015"/>
                </a:cubicBezTo>
                <a:cubicBezTo>
                  <a:pt x="108492" y="281003"/>
                  <a:pt x="159292" y="423348"/>
                  <a:pt x="165113" y="441340"/>
                </a:cubicBezTo>
                <a:cubicBezTo>
                  <a:pt x="170934" y="459332"/>
                  <a:pt x="153471" y="413294"/>
                  <a:pt x="133363" y="361965"/>
                </a:cubicBezTo>
                <a:cubicBezTo>
                  <a:pt x="113255" y="310636"/>
                  <a:pt x="53988" y="170936"/>
                  <a:pt x="44463" y="133365"/>
                </a:cubicBezTo>
                <a:cubicBezTo>
                  <a:pt x="34938" y="95794"/>
                  <a:pt x="83621" y="154532"/>
                  <a:pt x="76213" y="136540"/>
                </a:cubicBezTo>
                <a:cubicBezTo>
                  <a:pt x="68805" y="118548"/>
                  <a:pt x="1071" y="-1573"/>
                  <a:pt x="13" y="1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64081CA2-9FBB-A799-7A98-3EC63BFE46B1}"/>
              </a:ext>
            </a:extLst>
          </p:cNvPr>
          <p:cNvSpPr/>
          <p:nvPr/>
        </p:nvSpPr>
        <p:spPr>
          <a:xfrm>
            <a:off x="4436816" y="2943162"/>
            <a:ext cx="312987" cy="206701"/>
          </a:xfrm>
          <a:custGeom>
            <a:avLst/>
            <a:gdLst>
              <a:gd name="connsiteX0" fmla="*/ 312984 w 312987"/>
              <a:gd name="connsiteY0" fmla="*/ 63 h 206701"/>
              <a:gd name="connsiteX1" fmla="*/ 8184 w 312987"/>
              <a:gd name="connsiteY1" fmla="*/ 181038 h 206701"/>
              <a:gd name="connsiteX2" fmla="*/ 81209 w 312987"/>
              <a:gd name="connsiteY2" fmla="*/ 152463 h 206701"/>
              <a:gd name="connsiteX3" fmla="*/ 14534 w 312987"/>
              <a:gd name="connsiteY3" fmla="*/ 203263 h 206701"/>
              <a:gd name="connsiteX4" fmla="*/ 312984 w 312987"/>
              <a:gd name="connsiteY4" fmla="*/ 63 h 20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987" h="206701">
                <a:moveTo>
                  <a:pt x="312984" y="63"/>
                </a:moveTo>
                <a:cubicBezTo>
                  <a:pt x="311926" y="-3641"/>
                  <a:pt x="46813" y="155638"/>
                  <a:pt x="8184" y="181038"/>
                </a:cubicBezTo>
                <a:cubicBezTo>
                  <a:pt x="-30445" y="206438"/>
                  <a:pt x="80151" y="148759"/>
                  <a:pt x="81209" y="152463"/>
                </a:cubicBezTo>
                <a:cubicBezTo>
                  <a:pt x="82267" y="156167"/>
                  <a:pt x="-19333" y="222313"/>
                  <a:pt x="14534" y="203263"/>
                </a:cubicBezTo>
                <a:cubicBezTo>
                  <a:pt x="48401" y="184213"/>
                  <a:pt x="314042" y="3767"/>
                  <a:pt x="312984" y="6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DEFF7B37-FD8F-58B1-F2A4-29845A14BB51}"/>
              </a:ext>
            </a:extLst>
          </p:cNvPr>
          <p:cNvSpPr/>
          <p:nvPr/>
        </p:nvSpPr>
        <p:spPr>
          <a:xfrm>
            <a:off x="4284725" y="3172626"/>
            <a:ext cx="141606" cy="285328"/>
          </a:xfrm>
          <a:custGeom>
            <a:avLst/>
            <a:gdLst>
              <a:gd name="connsiteX0" fmla="*/ 141225 w 141606"/>
              <a:gd name="connsiteY0" fmla="*/ 2374 h 285328"/>
              <a:gd name="connsiteX1" fmla="*/ 30100 w 141606"/>
              <a:gd name="connsiteY1" fmla="*/ 205574 h 285328"/>
              <a:gd name="connsiteX2" fmla="*/ 1525 w 141606"/>
              <a:gd name="connsiteY2" fmla="*/ 281774 h 285328"/>
              <a:gd name="connsiteX3" fmla="*/ 65025 w 141606"/>
              <a:gd name="connsiteY3" fmla="*/ 103974 h 285328"/>
              <a:gd name="connsiteX4" fmla="*/ 141225 w 141606"/>
              <a:gd name="connsiteY4" fmla="*/ 2374 h 28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06" h="285328">
                <a:moveTo>
                  <a:pt x="141225" y="2374"/>
                </a:moveTo>
                <a:cubicBezTo>
                  <a:pt x="135404" y="19307"/>
                  <a:pt x="53383" y="159007"/>
                  <a:pt x="30100" y="205574"/>
                </a:cubicBezTo>
                <a:cubicBezTo>
                  <a:pt x="6817" y="252141"/>
                  <a:pt x="-4296" y="298707"/>
                  <a:pt x="1525" y="281774"/>
                </a:cubicBezTo>
                <a:cubicBezTo>
                  <a:pt x="7346" y="264841"/>
                  <a:pt x="45446" y="144720"/>
                  <a:pt x="65025" y="103974"/>
                </a:cubicBezTo>
                <a:cubicBezTo>
                  <a:pt x="84604" y="63228"/>
                  <a:pt x="147046" y="-14559"/>
                  <a:pt x="141225" y="237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9B38574A-E705-D954-B6AB-372A38606B82}"/>
              </a:ext>
            </a:extLst>
          </p:cNvPr>
          <p:cNvSpPr/>
          <p:nvPr/>
        </p:nvSpPr>
        <p:spPr>
          <a:xfrm>
            <a:off x="4870121" y="3342795"/>
            <a:ext cx="72697" cy="239454"/>
          </a:xfrm>
          <a:custGeom>
            <a:avLst/>
            <a:gdLst>
              <a:gd name="connsiteX0" fmla="*/ 3504 w 72697"/>
              <a:gd name="connsiteY0" fmla="*/ 3655 h 239454"/>
              <a:gd name="connsiteX1" fmla="*/ 70179 w 72697"/>
              <a:gd name="connsiteY1" fmla="*/ 229080 h 239454"/>
              <a:gd name="connsiteX2" fmla="*/ 54304 w 72697"/>
              <a:gd name="connsiteY2" fmla="*/ 190980 h 239454"/>
              <a:gd name="connsiteX3" fmla="*/ 13029 w 72697"/>
              <a:gd name="connsiteY3" fmla="*/ 95730 h 239454"/>
              <a:gd name="connsiteX4" fmla="*/ 3504 w 72697"/>
              <a:gd name="connsiteY4" fmla="*/ 3655 h 23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97" h="239454">
                <a:moveTo>
                  <a:pt x="3504" y="3655"/>
                </a:moveTo>
                <a:cubicBezTo>
                  <a:pt x="13029" y="25880"/>
                  <a:pt x="61712" y="197859"/>
                  <a:pt x="70179" y="229080"/>
                </a:cubicBezTo>
                <a:cubicBezTo>
                  <a:pt x="78646" y="260301"/>
                  <a:pt x="63829" y="213205"/>
                  <a:pt x="54304" y="190980"/>
                </a:cubicBezTo>
                <a:cubicBezTo>
                  <a:pt x="44779" y="168755"/>
                  <a:pt x="19908" y="124834"/>
                  <a:pt x="13029" y="95730"/>
                </a:cubicBezTo>
                <a:cubicBezTo>
                  <a:pt x="6150" y="66626"/>
                  <a:pt x="-6021" y="-18570"/>
                  <a:pt x="3504" y="365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4F01BCE8-682E-FDAA-98ED-33637A4E950D}"/>
              </a:ext>
            </a:extLst>
          </p:cNvPr>
          <p:cNvSpPr/>
          <p:nvPr/>
        </p:nvSpPr>
        <p:spPr>
          <a:xfrm>
            <a:off x="4882668" y="3502025"/>
            <a:ext cx="111630" cy="819769"/>
          </a:xfrm>
          <a:custGeom>
            <a:avLst/>
            <a:gdLst>
              <a:gd name="connsiteX0" fmla="*/ 19532 w 111630"/>
              <a:gd name="connsiteY0" fmla="*/ 0 h 819769"/>
              <a:gd name="connsiteX1" fmla="*/ 482 w 111630"/>
              <a:gd name="connsiteY1" fmla="*/ 212725 h 819769"/>
              <a:gd name="connsiteX2" fmla="*/ 10007 w 111630"/>
              <a:gd name="connsiteY2" fmla="*/ 196850 h 819769"/>
              <a:gd name="connsiteX3" fmla="*/ 54457 w 111630"/>
              <a:gd name="connsiteY3" fmla="*/ 393700 h 819769"/>
              <a:gd name="connsiteX4" fmla="*/ 48107 w 111630"/>
              <a:gd name="connsiteY4" fmla="*/ 342900 h 819769"/>
              <a:gd name="connsiteX5" fmla="*/ 63982 w 111630"/>
              <a:gd name="connsiteY5" fmla="*/ 612775 h 819769"/>
              <a:gd name="connsiteX6" fmla="*/ 70332 w 111630"/>
              <a:gd name="connsiteY6" fmla="*/ 561975 h 819769"/>
              <a:gd name="connsiteX7" fmla="*/ 111607 w 111630"/>
              <a:gd name="connsiteY7" fmla="*/ 819150 h 819769"/>
              <a:gd name="connsiteX8" fmla="*/ 63982 w 111630"/>
              <a:gd name="connsiteY8" fmla="*/ 476250 h 819769"/>
              <a:gd name="connsiteX9" fmla="*/ 19532 w 111630"/>
              <a:gd name="connsiteY9" fmla="*/ 149225 h 819769"/>
              <a:gd name="connsiteX10" fmla="*/ 19532 w 111630"/>
              <a:gd name="connsiteY10" fmla="*/ 212725 h 819769"/>
              <a:gd name="connsiteX11" fmla="*/ 19532 w 111630"/>
              <a:gd name="connsiteY11" fmla="*/ 0 h 81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630" h="819769">
                <a:moveTo>
                  <a:pt x="19532" y="0"/>
                </a:moveTo>
                <a:cubicBezTo>
                  <a:pt x="16357" y="0"/>
                  <a:pt x="2069" y="179917"/>
                  <a:pt x="482" y="212725"/>
                </a:cubicBezTo>
                <a:cubicBezTo>
                  <a:pt x="-1106" y="245533"/>
                  <a:pt x="1011" y="166688"/>
                  <a:pt x="10007" y="196850"/>
                </a:cubicBezTo>
                <a:cubicBezTo>
                  <a:pt x="19003" y="227013"/>
                  <a:pt x="48107" y="369358"/>
                  <a:pt x="54457" y="393700"/>
                </a:cubicBezTo>
                <a:cubicBezTo>
                  <a:pt x="60807" y="418042"/>
                  <a:pt x="46520" y="306388"/>
                  <a:pt x="48107" y="342900"/>
                </a:cubicBezTo>
                <a:cubicBezTo>
                  <a:pt x="49694" y="379412"/>
                  <a:pt x="60278" y="576263"/>
                  <a:pt x="63982" y="612775"/>
                </a:cubicBezTo>
                <a:cubicBezTo>
                  <a:pt x="67686" y="649287"/>
                  <a:pt x="62395" y="527579"/>
                  <a:pt x="70332" y="561975"/>
                </a:cubicBezTo>
                <a:cubicBezTo>
                  <a:pt x="78269" y="596371"/>
                  <a:pt x="112665" y="833437"/>
                  <a:pt x="111607" y="819150"/>
                </a:cubicBezTo>
                <a:cubicBezTo>
                  <a:pt x="110549" y="804863"/>
                  <a:pt x="79328" y="587904"/>
                  <a:pt x="63982" y="476250"/>
                </a:cubicBezTo>
                <a:cubicBezTo>
                  <a:pt x="48636" y="364596"/>
                  <a:pt x="26940" y="193146"/>
                  <a:pt x="19532" y="149225"/>
                </a:cubicBezTo>
                <a:cubicBezTo>
                  <a:pt x="12124" y="105304"/>
                  <a:pt x="17945" y="231246"/>
                  <a:pt x="19532" y="212725"/>
                </a:cubicBezTo>
                <a:cubicBezTo>
                  <a:pt x="21119" y="194204"/>
                  <a:pt x="22707" y="0"/>
                  <a:pt x="19532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78E99848-6C08-3A43-7E88-1822C9A610D2}"/>
              </a:ext>
            </a:extLst>
          </p:cNvPr>
          <p:cNvSpPr/>
          <p:nvPr/>
        </p:nvSpPr>
        <p:spPr>
          <a:xfrm>
            <a:off x="4641751" y="3020024"/>
            <a:ext cx="87623" cy="254578"/>
          </a:xfrm>
          <a:custGeom>
            <a:avLst/>
            <a:gdLst>
              <a:gd name="connsiteX0" fmla="*/ 82649 w 87623"/>
              <a:gd name="connsiteY0" fmla="*/ 5751 h 254578"/>
              <a:gd name="connsiteX1" fmla="*/ 99 w 87623"/>
              <a:gd name="connsiteY1" fmla="*/ 253401 h 254578"/>
              <a:gd name="connsiteX2" fmla="*/ 66774 w 87623"/>
              <a:gd name="connsiteY2" fmla="*/ 94651 h 254578"/>
              <a:gd name="connsiteX3" fmla="*/ 82649 w 87623"/>
              <a:gd name="connsiteY3" fmla="*/ 5751 h 25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23" h="254578">
                <a:moveTo>
                  <a:pt x="82649" y="5751"/>
                </a:moveTo>
                <a:cubicBezTo>
                  <a:pt x="71536" y="32209"/>
                  <a:pt x="2745" y="238584"/>
                  <a:pt x="99" y="253401"/>
                </a:cubicBezTo>
                <a:cubicBezTo>
                  <a:pt x="-2547" y="268218"/>
                  <a:pt x="48253" y="139101"/>
                  <a:pt x="66774" y="94651"/>
                </a:cubicBezTo>
                <a:cubicBezTo>
                  <a:pt x="85295" y="50201"/>
                  <a:pt x="93762" y="-20707"/>
                  <a:pt x="82649" y="575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11AB03F5-F27A-0192-16E0-569AD268CC81}"/>
              </a:ext>
            </a:extLst>
          </p:cNvPr>
          <p:cNvSpPr/>
          <p:nvPr/>
        </p:nvSpPr>
        <p:spPr>
          <a:xfrm>
            <a:off x="3555856" y="3124172"/>
            <a:ext cx="913040" cy="47775"/>
          </a:xfrm>
          <a:custGeom>
            <a:avLst/>
            <a:gdLst>
              <a:gd name="connsiteX0" fmla="*/ 6494 w 913040"/>
              <a:gd name="connsiteY0" fmla="*/ 28 h 47775"/>
              <a:gd name="connsiteX1" fmla="*/ 558944 w 913040"/>
              <a:gd name="connsiteY1" fmla="*/ 28603 h 47775"/>
              <a:gd name="connsiteX2" fmla="*/ 539894 w 913040"/>
              <a:gd name="connsiteY2" fmla="*/ 6378 h 47775"/>
              <a:gd name="connsiteX3" fmla="*/ 908194 w 913040"/>
              <a:gd name="connsiteY3" fmla="*/ 47653 h 47775"/>
              <a:gd name="connsiteX4" fmla="*/ 704994 w 913040"/>
              <a:gd name="connsiteY4" fmla="*/ 19078 h 47775"/>
              <a:gd name="connsiteX5" fmla="*/ 79519 w 913040"/>
              <a:gd name="connsiteY5" fmla="*/ 19078 h 47775"/>
              <a:gd name="connsiteX6" fmla="*/ 247794 w 913040"/>
              <a:gd name="connsiteY6" fmla="*/ 34953 h 47775"/>
              <a:gd name="connsiteX7" fmla="*/ 6494 w 913040"/>
              <a:gd name="connsiteY7" fmla="*/ 28 h 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3040" h="47775">
                <a:moveTo>
                  <a:pt x="6494" y="28"/>
                </a:moveTo>
                <a:cubicBezTo>
                  <a:pt x="58352" y="-1030"/>
                  <a:pt x="470044" y="27545"/>
                  <a:pt x="558944" y="28603"/>
                </a:cubicBezTo>
                <a:cubicBezTo>
                  <a:pt x="647844" y="29661"/>
                  <a:pt x="481686" y="3203"/>
                  <a:pt x="539894" y="6378"/>
                </a:cubicBezTo>
                <a:cubicBezTo>
                  <a:pt x="598102" y="9553"/>
                  <a:pt x="880677" y="45536"/>
                  <a:pt x="908194" y="47653"/>
                </a:cubicBezTo>
                <a:cubicBezTo>
                  <a:pt x="935711" y="49770"/>
                  <a:pt x="843106" y="23840"/>
                  <a:pt x="704994" y="19078"/>
                </a:cubicBezTo>
                <a:cubicBezTo>
                  <a:pt x="566882" y="14316"/>
                  <a:pt x="155719" y="16432"/>
                  <a:pt x="79519" y="19078"/>
                </a:cubicBezTo>
                <a:cubicBezTo>
                  <a:pt x="3319" y="21724"/>
                  <a:pt x="265786" y="38128"/>
                  <a:pt x="247794" y="34953"/>
                </a:cubicBezTo>
                <a:cubicBezTo>
                  <a:pt x="229802" y="31778"/>
                  <a:pt x="-45364" y="1086"/>
                  <a:pt x="6494" y="2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034D5F3A-45F9-3B01-BEE2-EC42987FD77D}"/>
              </a:ext>
            </a:extLst>
          </p:cNvPr>
          <p:cNvSpPr/>
          <p:nvPr/>
        </p:nvSpPr>
        <p:spPr>
          <a:xfrm>
            <a:off x="3390853" y="3124200"/>
            <a:ext cx="1083954" cy="58588"/>
          </a:xfrm>
          <a:custGeom>
            <a:avLst/>
            <a:gdLst>
              <a:gd name="connsiteX0" fmla="*/ 47 w 1083954"/>
              <a:gd name="connsiteY0" fmla="*/ 47625 h 58588"/>
              <a:gd name="connsiteX1" fmla="*/ 196897 w 1083954"/>
              <a:gd name="connsiteY1" fmla="*/ 28575 h 58588"/>
              <a:gd name="connsiteX2" fmla="*/ 784272 w 1083954"/>
              <a:gd name="connsiteY2" fmla="*/ 57150 h 58588"/>
              <a:gd name="connsiteX3" fmla="*/ 685847 w 1083954"/>
              <a:gd name="connsiteY3" fmla="*/ 53975 h 58588"/>
              <a:gd name="connsiteX4" fmla="*/ 1082722 w 1083954"/>
              <a:gd name="connsiteY4" fmla="*/ 50800 h 58588"/>
              <a:gd name="connsiteX5" fmla="*/ 819197 w 1083954"/>
              <a:gd name="connsiteY5" fmla="*/ 34925 h 58588"/>
              <a:gd name="connsiteX6" fmla="*/ 209597 w 1083954"/>
              <a:gd name="connsiteY6" fmla="*/ 0 h 58588"/>
              <a:gd name="connsiteX7" fmla="*/ 47 w 1083954"/>
              <a:gd name="connsiteY7" fmla="*/ 47625 h 5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54" h="58588">
                <a:moveTo>
                  <a:pt x="47" y="47625"/>
                </a:moveTo>
                <a:cubicBezTo>
                  <a:pt x="-2070" y="52387"/>
                  <a:pt x="66193" y="26987"/>
                  <a:pt x="196897" y="28575"/>
                </a:cubicBezTo>
                <a:cubicBezTo>
                  <a:pt x="327601" y="30162"/>
                  <a:pt x="702780" y="52917"/>
                  <a:pt x="784272" y="57150"/>
                </a:cubicBezTo>
                <a:cubicBezTo>
                  <a:pt x="865764" y="61383"/>
                  <a:pt x="636105" y="55033"/>
                  <a:pt x="685847" y="53975"/>
                </a:cubicBezTo>
                <a:cubicBezTo>
                  <a:pt x="735589" y="52917"/>
                  <a:pt x="1060497" y="53975"/>
                  <a:pt x="1082722" y="50800"/>
                </a:cubicBezTo>
                <a:cubicBezTo>
                  <a:pt x="1104947" y="47625"/>
                  <a:pt x="819197" y="34925"/>
                  <a:pt x="819197" y="34925"/>
                </a:cubicBezTo>
                <a:cubicBezTo>
                  <a:pt x="673676" y="26458"/>
                  <a:pt x="343476" y="0"/>
                  <a:pt x="209597" y="0"/>
                </a:cubicBezTo>
                <a:cubicBezTo>
                  <a:pt x="75718" y="0"/>
                  <a:pt x="2164" y="42863"/>
                  <a:pt x="47" y="4762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2570F62C-6DA4-9C25-8F5F-B121A47B9766}"/>
              </a:ext>
            </a:extLst>
          </p:cNvPr>
          <p:cNvSpPr/>
          <p:nvPr/>
        </p:nvSpPr>
        <p:spPr>
          <a:xfrm>
            <a:off x="4259626" y="3139979"/>
            <a:ext cx="163266" cy="476949"/>
          </a:xfrm>
          <a:custGeom>
            <a:avLst/>
            <a:gdLst>
              <a:gd name="connsiteX0" fmla="*/ 150449 w 163266"/>
              <a:gd name="connsiteY0" fmla="*/ 96 h 476949"/>
              <a:gd name="connsiteX1" fmla="*/ 29799 w 163266"/>
              <a:gd name="connsiteY1" fmla="*/ 263621 h 476949"/>
              <a:gd name="connsiteX2" fmla="*/ 52024 w 163266"/>
              <a:gd name="connsiteY2" fmla="*/ 400146 h 476949"/>
              <a:gd name="connsiteX3" fmla="*/ 36149 w 163266"/>
              <a:gd name="connsiteY3" fmla="*/ 352521 h 476949"/>
              <a:gd name="connsiteX4" fmla="*/ 163149 w 163266"/>
              <a:gd name="connsiteY4" fmla="*/ 476346 h 476949"/>
              <a:gd name="connsiteX5" fmla="*/ 58374 w 163266"/>
              <a:gd name="connsiteY5" fmla="*/ 393796 h 476949"/>
              <a:gd name="connsiteX6" fmla="*/ 20274 w 163266"/>
              <a:gd name="connsiteY6" fmla="*/ 260446 h 476949"/>
              <a:gd name="connsiteX7" fmla="*/ 55199 w 163266"/>
              <a:gd name="connsiteY7" fmla="*/ 165196 h 476949"/>
              <a:gd name="connsiteX8" fmla="*/ 1224 w 163266"/>
              <a:gd name="connsiteY8" fmla="*/ 231871 h 476949"/>
              <a:gd name="connsiteX9" fmla="*/ 150449 w 163266"/>
              <a:gd name="connsiteY9" fmla="*/ 96 h 47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266" h="476949">
                <a:moveTo>
                  <a:pt x="150449" y="96"/>
                </a:moveTo>
                <a:cubicBezTo>
                  <a:pt x="155212" y="5388"/>
                  <a:pt x="46203" y="196946"/>
                  <a:pt x="29799" y="263621"/>
                </a:cubicBezTo>
                <a:cubicBezTo>
                  <a:pt x="13395" y="330296"/>
                  <a:pt x="50966" y="385329"/>
                  <a:pt x="52024" y="400146"/>
                </a:cubicBezTo>
                <a:cubicBezTo>
                  <a:pt x="53082" y="414963"/>
                  <a:pt x="17628" y="339821"/>
                  <a:pt x="36149" y="352521"/>
                </a:cubicBezTo>
                <a:cubicBezTo>
                  <a:pt x="54670" y="365221"/>
                  <a:pt x="159445" y="469467"/>
                  <a:pt x="163149" y="476346"/>
                </a:cubicBezTo>
                <a:cubicBezTo>
                  <a:pt x="166853" y="483225"/>
                  <a:pt x="82186" y="429779"/>
                  <a:pt x="58374" y="393796"/>
                </a:cubicBezTo>
                <a:cubicBezTo>
                  <a:pt x="34562" y="357813"/>
                  <a:pt x="20803" y="298546"/>
                  <a:pt x="20274" y="260446"/>
                </a:cubicBezTo>
                <a:cubicBezTo>
                  <a:pt x="19745" y="222346"/>
                  <a:pt x="58374" y="169958"/>
                  <a:pt x="55199" y="165196"/>
                </a:cubicBezTo>
                <a:cubicBezTo>
                  <a:pt x="52024" y="160434"/>
                  <a:pt x="-9359" y="255154"/>
                  <a:pt x="1224" y="231871"/>
                </a:cubicBezTo>
                <a:cubicBezTo>
                  <a:pt x="11807" y="208588"/>
                  <a:pt x="145686" y="-5196"/>
                  <a:pt x="150449" y="9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B62744E4-A8D1-14BC-B943-EC9512BBA21E}"/>
              </a:ext>
            </a:extLst>
          </p:cNvPr>
          <p:cNvSpPr/>
          <p:nvPr/>
        </p:nvSpPr>
        <p:spPr>
          <a:xfrm>
            <a:off x="4367979" y="3324195"/>
            <a:ext cx="496265" cy="362457"/>
          </a:xfrm>
          <a:custGeom>
            <a:avLst/>
            <a:gdLst>
              <a:gd name="connsiteX0" fmla="*/ 496121 w 496265"/>
              <a:gd name="connsiteY0" fmla="*/ 30 h 362457"/>
              <a:gd name="connsiteX1" fmla="*/ 248471 w 496265"/>
              <a:gd name="connsiteY1" fmla="*/ 127030 h 362457"/>
              <a:gd name="connsiteX2" fmla="*/ 821 w 496265"/>
              <a:gd name="connsiteY2" fmla="*/ 361980 h 362457"/>
              <a:gd name="connsiteX3" fmla="*/ 172271 w 496265"/>
              <a:gd name="connsiteY3" fmla="*/ 184180 h 362457"/>
              <a:gd name="connsiteX4" fmla="*/ 277046 w 496265"/>
              <a:gd name="connsiteY4" fmla="*/ 50830 h 362457"/>
              <a:gd name="connsiteX5" fmla="*/ 213546 w 496265"/>
              <a:gd name="connsiteY5" fmla="*/ 114330 h 362457"/>
              <a:gd name="connsiteX6" fmla="*/ 496121 w 496265"/>
              <a:gd name="connsiteY6" fmla="*/ 30 h 36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65" h="362457">
                <a:moveTo>
                  <a:pt x="496121" y="30"/>
                </a:moveTo>
                <a:cubicBezTo>
                  <a:pt x="501942" y="2147"/>
                  <a:pt x="331021" y="66705"/>
                  <a:pt x="248471" y="127030"/>
                </a:cubicBezTo>
                <a:cubicBezTo>
                  <a:pt x="165921" y="187355"/>
                  <a:pt x="13521" y="352455"/>
                  <a:pt x="821" y="361980"/>
                </a:cubicBezTo>
                <a:cubicBezTo>
                  <a:pt x="-11879" y="371505"/>
                  <a:pt x="126233" y="236038"/>
                  <a:pt x="172271" y="184180"/>
                </a:cubicBezTo>
                <a:cubicBezTo>
                  <a:pt x="218308" y="132322"/>
                  <a:pt x="270167" y="62472"/>
                  <a:pt x="277046" y="50830"/>
                </a:cubicBezTo>
                <a:cubicBezTo>
                  <a:pt x="283925" y="39188"/>
                  <a:pt x="177563" y="120680"/>
                  <a:pt x="213546" y="114330"/>
                </a:cubicBezTo>
                <a:cubicBezTo>
                  <a:pt x="249529" y="107980"/>
                  <a:pt x="490300" y="-2087"/>
                  <a:pt x="496121" y="3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0CFB2C90-6984-A906-F309-CB564BDC1DC7}"/>
              </a:ext>
            </a:extLst>
          </p:cNvPr>
          <p:cNvSpPr/>
          <p:nvPr/>
        </p:nvSpPr>
        <p:spPr>
          <a:xfrm>
            <a:off x="4073714" y="3511047"/>
            <a:ext cx="521890" cy="270740"/>
          </a:xfrm>
          <a:custGeom>
            <a:avLst/>
            <a:gdLst>
              <a:gd name="connsiteX0" fmla="*/ 9336 w 521890"/>
              <a:gd name="connsiteY0" fmla="*/ 267203 h 270740"/>
              <a:gd name="connsiteX1" fmla="*/ 507811 w 521890"/>
              <a:gd name="connsiteY1" fmla="*/ 16378 h 270740"/>
              <a:gd name="connsiteX2" fmla="*/ 387161 w 521890"/>
              <a:gd name="connsiteY2" fmla="*/ 25903 h 270740"/>
              <a:gd name="connsiteX3" fmla="*/ 412561 w 521890"/>
              <a:gd name="connsiteY3" fmla="*/ 38603 h 270740"/>
              <a:gd name="connsiteX4" fmla="*/ 196661 w 521890"/>
              <a:gd name="connsiteY4" fmla="*/ 156078 h 270740"/>
              <a:gd name="connsiteX5" fmla="*/ 9336 w 521890"/>
              <a:gd name="connsiteY5" fmla="*/ 267203 h 27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1890" h="270740">
                <a:moveTo>
                  <a:pt x="9336" y="267203"/>
                </a:moveTo>
                <a:cubicBezTo>
                  <a:pt x="61194" y="243920"/>
                  <a:pt x="444840" y="56595"/>
                  <a:pt x="507811" y="16378"/>
                </a:cubicBezTo>
                <a:cubicBezTo>
                  <a:pt x="570782" y="-23839"/>
                  <a:pt x="403036" y="22199"/>
                  <a:pt x="387161" y="25903"/>
                </a:cubicBezTo>
                <a:cubicBezTo>
                  <a:pt x="371286" y="29607"/>
                  <a:pt x="444311" y="16907"/>
                  <a:pt x="412561" y="38603"/>
                </a:cubicBezTo>
                <a:cubicBezTo>
                  <a:pt x="380811" y="60299"/>
                  <a:pt x="257515" y="119566"/>
                  <a:pt x="196661" y="156078"/>
                </a:cubicBezTo>
                <a:cubicBezTo>
                  <a:pt x="135807" y="192590"/>
                  <a:pt x="-42522" y="290486"/>
                  <a:pt x="9336" y="26720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3E6CBEE1-F07E-52E7-E540-DB0541C3231B}"/>
              </a:ext>
            </a:extLst>
          </p:cNvPr>
          <p:cNvSpPr/>
          <p:nvPr/>
        </p:nvSpPr>
        <p:spPr>
          <a:xfrm>
            <a:off x="4921206" y="3519560"/>
            <a:ext cx="178264" cy="1158372"/>
          </a:xfrm>
          <a:custGeom>
            <a:avLst/>
            <a:gdLst>
              <a:gd name="connsiteX0" fmla="*/ 19094 w 178264"/>
              <a:gd name="connsiteY0" fmla="*/ 4690 h 1158372"/>
              <a:gd name="connsiteX1" fmla="*/ 12744 w 178264"/>
              <a:gd name="connsiteY1" fmla="*/ 341240 h 1158372"/>
              <a:gd name="connsiteX2" fmla="*/ 25444 w 178264"/>
              <a:gd name="connsiteY2" fmla="*/ 325365 h 1158372"/>
              <a:gd name="connsiteX3" fmla="*/ 47669 w 178264"/>
              <a:gd name="connsiteY3" fmla="*/ 655565 h 1158372"/>
              <a:gd name="connsiteX4" fmla="*/ 60369 w 178264"/>
              <a:gd name="connsiteY4" fmla="*/ 617465 h 1158372"/>
              <a:gd name="connsiteX5" fmla="*/ 117519 w 178264"/>
              <a:gd name="connsiteY5" fmla="*/ 807965 h 1158372"/>
              <a:gd name="connsiteX6" fmla="*/ 104819 w 178264"/>
              <a:gd name="connsiteY6" fmla="*/ 722240 h 1158372"/>
              <a:gd name="connsiteX7" fmla="*/ 177844 w 178264"/>
              <a:gd name="connsiteY7" fmla="*/ 1154040 h 1158372"/>
              <a:gd name="connsiteX8" fmla="*/ 130219 w 178264"/>
              <a:gd name="connsiteY8" fmla="*/ 906390 h 1158372"/>
              <a:gd name="connsiteX9" fmla="*/ 38144 w 178264"/>
              <a:gd name="connsiteY9" fmla="*/ 309490 h 1158372"/>
              <a:gd name="connsiteX10" fmla="*/ 28619 w 178264"/>
              <a:gd name="connsiteY10" fmla="*/ 417440 h 1158372"/>
              <a:gd name="connsiteX11" fmla="*/ 44 w 178264"/>
              <a:gd name="connsiteY11" fmla="*/ 160265 h 1158372"/>
              <a:gd name="connsiteX12" fmla="*/ 19094 w 178264"/>
              <a:gd name="connsiteY12" fmla="*/ 4690 h 115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264" h="1158372">
                <a:moveTo>
                  <a:pt x="19094" y="4690"/>
                </a:moveTo>
                <a:cubicBezTo>
                  <a:pt x="21211" y="34852"/>
                  <a:pt x="11686" y="287794"/>
                  <a:pt x="12744" y="341240"/>
                </a:cubicBezTo>
                <a:cubicBezTo>
                  <a:pt x="13802" y="394686"/>
                  <a:pt x="19623" y="272978"/>
                  <a:pt x="25444" y="325365"/>
                </a:cubicBezTo>
                <a:cubicBezTo>
                  <a:pt x="31265" y="377752"/>
                  <a:pt x="41848" y="606882"/>
                  <a:pt x="47669" y="655565"/>
                </a:cubicBezTo>
                <a:cubicBezTo>
                  <a:pt x="53490" y="704248"/>
                  <a:pt x="48727" y="592065"/>
                  <a:pt x="60369" y="617465"/>
                </a:cubicBezTo>
                <a:cubicBezTo>
                  <a:pt x="72011" y="642865"/>
                  <a:pt x="110111" y="790503"/>
                  <a:pt x="117519" y="807965"/>
                </a:cubicBezTo>
                <a:cubicBezTo>
                  <a:pt x="124927" y="825427"/>
                  <a:pt x="94765" y="664561"/>
                  <a:pt x="104819" y="722240"/>
                </a:cubicBezTo>
                <a:cubicBezTo>
                  <a:pt x="114873" y="779919"/>
                  <a:pt x="173611" y="1123348"/>
                  <a:pt x="177844" y="1154040"/>
                </a:cubicBezTo>
                <a:cubicBezTo>
                  <a:pt x="182077" y="1184732"/>
                  <a:pt x="153502" y="1047148"/>
                  <a:pt x="130219" y="906390"/>
                </a:cubicBezTo>
                <a:cubicBezTo>
                  <a:pt x="106936" y="765632"/>
                  <a:pt x="55077" y="390982"/>
                  <a:pt x="38144" y="309490"/>
                </a:cubicBezTo>
                <a:cubicBezTo>
                  <a:pt x="21211" y="227998"/>
                  <a:pt x="34969" y="442311"/>
                  <a:pt x="28619" y="417440"/>
                </a:cubicBezTo>
                <a:cubicBezTo>
                  <a:pt x="22269" y="392569"/>
                  <a:pt x="1102" y="223236"/>
                  <a:pt x="44" y="160265"/>
                </a:cubicBezTo>
                <a:cubicBezTo>
                  <a:pt x="-1014" y="97294"/>
                  <a:pt x="16977" y="-25472"/>
                  <a:pt x="19094" y="469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49B41864-DCB4-C1D2-6489-9F6EF6756292}"/>
              </a:ext>
            </a:extLst>
          </p:cNvPr>
          <p:cNvSpPr/>
          <p:nvPr/>
        </p:nvSpPr>
        <p:spPr>
          <a:xfrm>
            <a:off x="4976516" y="4183450"/>
            <a:ext cx="186259" cy="794683"/>
          </a:xfrm>
          <a:custGeom>
            <a:avLst/>
            <a:gdLst>
              <a:gd name="connsiteX0" fmla="*/ 27284 w 186259"/>
              <a:gd name="connsiteY0" fmla="*/ 7550 h 794683"/>
              <a:gd name="connsiteX1" fmla="*/ 97134 w 186259"/>
              <a:gd name="connsiteY1" fmla="*/ 515550 h 794683"/>
              <a:gd name="connsiteX2" fmla="*/ 106659 w 186259"/>
              <a:gd name="connsiteY2" fmla="*/ 486975 h 794683"/>
              <a:gd name="connsiteX3" fmla="*/ 106659 w 186259"/>
              <a:gd name="connsiteY3" fmla="*/ 772725 h 794683"/>
              <a:gd name="connsiteX4" fmla="*/ 144759 w 186259"/>
              <a:gd name="connsiteY4" fmla="*/ 664775 h 794683"/>
              <a:gd name="connsiteX5" fmla="*/ 186034 w 186259"/>
              <a:gd name="connsiteY5" fmla="*/ 791775 h 794683"/>
              <a:gd name="connsiteX6" fmla="*/ 125709 w 186259"/>
              <a:gd name="connsiteY6" fmla="*/ 512375 h 794683"/>
              <a:gd name="connsiteX7" fmla="*/ 17759 w 186259"/>
              <a:gd name="connsiteY7" fmla="*/ 96450 h 794683"/>
              <a:gd name="connsiteX8" fmla="*/ 1884 w 186259"/>
              <a:gd name="connsiteY8" fmla="*/ 201225 h 794683"/>
              <a:gd name="connsiteX9" fmla="*/ 27284 w 186259"/>
              <a:gd name="connsiteY9" fmla="*/ 7550 h 79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259" h="794683">
                <a:moveTo>
                  <a:pt x="27284" y="7550"/>
                </a:moveTo>
                <a:cubicBezTo>
                  <a:pt x="43159" y="59937"/>
                  <a:pt x="83905" y="435646"/>
                  <a:pt x="97134" y="515550"/>
                </a:cubicBezTo>
                <a:cubicBezTo>
                  <a:pt x="110363" y="595454"/>
                  <a:pt x="105072" y="444113"/>
                  <a:pt x="106659" y="486975"/>
                </a:cubicBezTo>
                <a:cubicBezTo>
                  <a:pt x="108246" y="529837"/>
                  <a:pt x="100309" y="743092"/>
                  <a:pt x="106659" y="772725"/>
                </a:cubicBezTo>
                <a:cubicBezTo>
                  <a:pt x="113009" y="802358"/>
                  <a:pt x="131530" y="661600"/>
                  <a:pt x="144759" y="664775"/>
                </a:cubicBezTo>
                <a:cubicBezTo>
                  <a:pt x="157988" y="667950"/>
                  <a:pt x="189209" y="817175"/>
                  <a:pt x="186034" y="791775"/>
                </a:cubicBezTo>
                <a:cubicBezTo>
                  <a:pt x="182859" y="766375"/>
                  <a:pt x="153755" y="628263"/>
                  <a:pt x="125709" y="512375"/>
                </a:cubicBezTo>
                <a:cubicBezTo>
                  <a:pt x="97663" y="396488"/>
                  <a:pt x="38397" y="148308"/>
                  <a:pt x="17759" y="96450"/>
                </a:cubicBezTo>
                <a:cubicBezTo>
                  <a:pt x="-2879" y="44592"/>
                  <a:pt x="-1291" y="210221"/>
                  <a:pt x="1884" y="201225"/>
                </a:cubicBezTo>
                <a:cubicBezTo>
                  <a:pt x="5059" y="192229"/>
                  <a:pt x="11409" y="-44837"/>
                  <a:pt x="27284" y="755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4D1BFA29-B0DF-0827-CE38-6D82AA2928FF}"/>
              </a:ext>
            </a:extLst>
          </p:cNvPr>
          <p:cNvSpPr/>
          <p:nvPr/>
        </p:nvSpPr>
        <p:spPr>
          <a:xfrm>
            <a:off x="5177428" y="4869039"/>
            <a:ext cx="213840" cy="1108342"/>
          </a:xfrm>
          <a:custGeom>
            <a:avLst/>
            <a:gdLst>
              <a:gd name="connsiteX0" fmla="*/ 13697 w 213840"/>
              <a:gd name="connsiteY0" fmla="*/ 45861 h 1108342"/>
              <a:gd name="connsiteX1" fmla="*/ 29572 w 213840"/>
              <a:gd name="connsiteY1" fmla="*/ 147461 h 1108342"/>
              <a:gd name="connsiteX2" fmla="*/ 201022 w 213840"/>
              <a:gd name="connsiteY2" fmla="*/ 852311 h 1108342"/>
              <a:gd name="connsiteX3" fmla="*/ 201022 w 213840"/>
              <a:gd name="connsiteY3" fmla="*/ 1103136 h 1108342"/>
              <a:gd name="connsiteX4" fmla="*/ 197847 w 213840"/>
              <a:gd name="connsiteY4" fmla="*/ 972961 h 1108342"/>
              <a:gd name="connsiteX5" fmla="*/ 35922 w 213840"/>
              <a:gd name="connsiteY5" fmla="*/ 423686 h 1108342"/>
              <a:gd name="connsiteX6" fmla="*/ 172447 w 213840"/>
              <a:gd name="connsiteY6" fmla="*/ 718961 h 1108342"/>
              <a:gd name="connsiteX7" fmla="*/ 13697 w 213840"/>
              <a:gd name="connsiteY7" fmla="*/ 45861 h 110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840" h="1108342">
                <a:moveTo>
                  <a:pt x="13697" y="45861"/>
                </a:moveTo>
                <a:cubicBezTo>
                  <a:pt x="-10116" y="-49389"/>
                  <a:pt x="-1649" y="13053"/>
                  <a:pt x="29572" y="147461"/>
                </a:cubicBezTo>
                <a:cubicBezTo>
                  <a:pt x="60793" y="281869"/>
                  <a:pt x="172447" y="693032"/>
                  <a:pt x="201022" y="852311"/>
                </a:cubicBezTo>
                <a:cubicBezTo>
                  <a:pt x="229597" y="1011590"/>
                  <a:pt x="201551" y="1083028"/>
                  <a:pt x="201022" y="1103136"/>
                </a:cubicBezTo>
                <a:cubicBezTo>
                  <a:pt x="200493" y="1123244"/>
                  <a:pt x="225364" y="1086203"/>
                  <a:pt x="197847" y="972961"/>
                </a:cubicBezTo>
                <a:cubicBezTo>
                  <a:pt x="170330" y="859719"/>
                  <a:pt x="40155" y="466019"/>
                  <a:pt x="35922" y="423686"/>
                </a:cubicBezTo>
                <a:cubicBezTo>
                  <a:pt x="31689" y="381353"/>
                  <a:pt x="178797" y="785107"/>
                  <a:pt x="172447" y="718961"/>
                </a:cubicBezTo>
                <a:cubicBezTo>
                  <a:pt x="166097" y="652815"/>
                  <a:pt x="37510" y="141111"/>
                  <a:pt x="13697" y="4586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84CEA71A-5ABA-761C-BD04-99BFF8705978}"/>
              </a:ext>
            </a:extLst>
          </p:cNvPr>
          <p:cNvSpPr/>
          <p:nvPr/>
        </p:nvSpPr>
        <p:spPr>
          <a:xfrm>
            <a:off x="5329844" y="5638050"/>
            <a:ext cx="58180" cy="1191706"/>
          </a:xfrm>
          <a:custGeom>
            <a:avLst/>
            <a:gdLst>
              <a:gd name="connsiteX0" fmla="*/ 58131 w 58180"/>
              <a:gd name="connsiteY0" fmla="*/ 248400 h 1191706"/>
              <a:gd name="connsiteX1" fmla="*/ 42256 w 58180"/>
              <a:gd name="connsiteY1" fmla="*/ 1137400 h 1191706"/>
              <a:gd name="connsiteX2" fmla="*/ 16856 w 58180"/>
              <a:gd name="connsiteY2" fmla="*/ 975475 h 1191706"/>
              <a:gd name="connsiteX3" fmla="*/ 981 w 58180"/>
              <a:gd name="connsiteY3" fmla="*/ 750 h 1191706"/>
              <a:gd name="connsiteX4" fmla="*/ 45431 w 58180"/>
              <a:gd name="connsiteY4" fmla="*/ 804025 h 1191706"/>
              <a:gd name="connsiteX5" fmla="*/ 58131 w 58180"/>
              <a:gd name="connsiteY5" fmla="*/ 248400 h 119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80" h="1191706">
                <a:moveTo>
                  <a:pt x="58131" y="248400"/>
                </a:moveTo>
                <a:cubicBezTo>
                  <a:pt x="57602" y="303962"/>
                  <a:pt x="49135" y="1016221"/>
                  <a:pt x="42256" y="1137400"/>
                </a:cubicBezTo>
                <a:cubicBezTo>
                  <a:pt x="35377" y="1258579"/>
                  <a:pt x="23735" y="1164917"/>
                  <a:pt x="16856" y="975475"/>
                </a:cubicBezTo>
                <a:cubicBezTo>
                  <a:pt x="9977" y="786033"/>
                  <a:pt x="-3781" y="29325"/>
                  <a:pt x="981" y="750"/>
                </a:cubicBezTo>
                <a:cubicBezTo>
                  <a:pt x="5743" y="-27825"/>
                  <a:pt x="35906" y="769100"/>
                  <a:pt x="45431" y="804025"/>
                </a:cubicBezTo>
                <a:cubicBezTo>
                  <a:pt x="54956" y="838950"/>
                  <a:pt x="58660" y="192838"/>
                  <a:pt x="58131" y="24840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AFE4F2DF-5CBE-8F23-E205-995A4CA6CE9E}"/>
              </a:ext>
            </a:extLst>
          </p:cNvPr>
          <p:cNvSpPr/>
          <p:nvPr/>
        </p:nvSpPr>
        <p:spPr>
          <a:xfrm>
            <a:off x="3414417" y="3181299"/>
            <a:ext cx="224777" cy="1213204"/>
          </a:xfrm>
          <a:custGeom>
            <a:avLst/>
            <a:gdLst>
              <a:gd name="connsiteX0" fmla="*/ 46333 w 224777"/>
              <a:gd name="connsiteY0" fmla="*/ 51 h 1213204"/>
              <a:gd name="connsiteX1" fmla="*/ 93958 w 224777"/>
              <a:gd name="connsiteY1" fmla="*/ 441376 h 1213204"/>
              <a:gd name="connsiteX2" fmla="*/ 1883 w 224777"/>
              <a:gd name="connsiteY2" fmla="*/ 997001 h 1213204"/>
              <a:gd name="connsiteX3" fmla="*/ 39983 w 224777"/>
              <a:gd name="connsiteY3" fmla="*/ 873176 h 1213204"/>
              <a:gd name="connsiteX4" fmla="*/ 1883 w 224777"/>
              <a:gd name="connsiteY4" fmla="*/ 1212901 h 1213204"/>
              <a:gd name="connsiteX5" fmla="*/ 24108 w 224777"/>
              <a:gd name="connsiteY5" fmla="*/ 917626 h 1213204"/>
              <a:gd name="connsiteX6" fmla="*/ 176508 w 224777"/>
              <a:gd name="connsiteY6" fmla="*/ 171501 h 1213204"/>
              <a:gd name="connsiteX7" fmla="*/ 220958 w 224777"/>
              <a:gd name="connsiteY7" fmla="*/ 95301 h 1213204"/>
              <a:gd name="connsiteX8" fmla="*/ 93958 w 224777"/>
              <a:gd name="connsiteY8" fmla="*/ 409626 h 1213204"/>
              <a:gd name="connsiteX9" fmla="*/ 46333 w 224777"/>
              <a:gd name="connsiteY9" fmla="*/ 51 h 121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4777" h="1213204">
                <a:moveTo>
                  <a:pt x="46333" y="51"/>
                </a:moveTo>
                <a:cubicBezTo>
                  <a:pt x="46333" y="5343"/>
                  <a:pt x="101366" y="275218"/>
                  <a:pt x="93958" y="441376"/>
                </a:cubicBezTo>
                <a:cubicBezTo>
                  <a:pt x="86550" y="607534"/>
                  <a:pt x="10879" y="925034"/>
                  <a:pt x="1883" y="997001"/>
                </a:cubicBezTo>
                <a:cubicBezTo>
                  <a:pt x="-7113" y="1068968"/>
                  <a:pt x="39983" y="837193"/>
                  <a:pt x="39983" y="873176"/>
                </a:cubicBezTo>
                <a:cubicBezTo>
                  <a:pt x="39983" y="909159"/>
                  <a:pt x="4529" y="1205493"/>
                  <a:pt x="1883" y="1212901"/>
                </a:cubicBezTo>
                <a:cubicBezTo>
                  <a:pt x="-763" y="1220309"/>
                  <a:pt x="-4996" y="1091193"/>
                  <a:pt x="24108" y="917626"/>
                </a:cubicBezTo>
                <a:cubicBezTo>
                  <a:pt x="53212" y="744059"/>
                  <a:pt x="143700" y="308555"/>
                  <a:pt x="176508" y="171501"/>
                </a:cubicBezTo>
                <a:cubicBezTo>
                  <a:pt x="209316" y="34447"/>
                  <a:pt x="234716" y="55614"/>
                  <a:pt x="220958" y="95301"/>
                </a:cubicBezTo>
                <a:cubicBezTo>
                  <a:pt x="207200" y="134988"/>
                  <a:pt x="122533" y="423913"/>
                  <a:pt x="93958" y="409626"/>
                </a:cubicBezTo>
                <a:cubicBezTo>
                  <a:pt x="65383" y="395339"/>
                  <a:pt x="46333" y="-5241"/>
                  <a:pt x="46333" y="5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5ADA8C7A-51E8-D690-AA78-D96BF7F70306}"/>
              </a:ext>
            </a:extLst>
          </p:cNvPr>
          <p:cNvSpPr/>
          <p:nvPr/>
        </p:nvSpPr>
        <p:spPr>
          <a:xfrm>
            <a:off x="3034348" y="3123948"/>
            <a:ext cx="550878" cy="556736"/>
          </a:xfrm>
          <a:custGeom>
            <a:avLst/>
            <a:gdLst>
              <a:gd name="connsiteX0" fmla="*/ 550227 w 550878"/>
              <a:gd name="connsiteY0" fmla="*/ 252 h 556736"/>
              <a:gd name="connsiteX1" fmla="*/ 197802 w 550878"/>
              <a:gd name="connsiteY1" fmla="*/ 143127 h 556736"/>
              <a:gd name="connsiteX2" fmla="*/ 13652 w 550878"/>
              <a:gd name="connsiteY2" fmla="*/ 416177 h 556736"/>
              <a:gd name="connsiteX3" fmla="*/ 26352 w 550878"/>
              <a:gd name="connsiteY3" fmla="*/ 400302 h 556736"/>
              <a:gd name="connsiteX4" fmla="*/ 127952 w 550878"/>
              <a:gd name="connsiteY4" fmla="*/ 555877 h 556736"/>
              <a:gd name="connsiteX5" fmla="*/ 35877 w 550878"/>
              <a:gd name="connsiteY5" fmla="*/ 454277 h 556736"/>
              <a:gd name="connsiteX6" fmla="*/ 102552 w 550878"/>
              <a:gd name="connsiteY6" fmla="*/ 273302 h 556736"/>
              <a:gd name="connsiteX7" fmla="*/ 185102 w 550878"/>
              <a:gd name="connsiteY7" fmla="*/ 181227 h 556736"/>
              <a:gd name="connsiteX8" fmla="*/ 102552 w 550878"/>
              <a:gd name="connsiteY8" fmla="*/ 174877 h 556736"/>
              <a:gd name="connsiteX9" fmla="*/ 550227 w 550878"/>
              <a:gd name="connsiteY9" fmla="*/ 252 h 55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0878" h="556736">
                <a:moveTo>
                  <a:pt x="550227" y="252"/>
                </a:moveTo>
                <a:cubicBezTo>
                  <a:pt x="566102" y="-5040"/>
                  <a:pt x="287231" y="73806"/>
                  <a:pt x="197802" y="143127"/>
                </a:cubicBezTo>
                <a:cubicBezTo>
                  <a:pt x="108373" y="212448"/>
                  <a:pt x="42227" y="373315"/>
                  <a:pt x="13652" y="416177"/>
                </a:cubicBezTo>
                <a:cubicBezTo>
                  <a:pt x="-14923" y="459039"/>
                  <a:pt x="7302" y="377019"/>
                  <a:pt x="26352" y="400302"/>
                </a:cubicBezTo>
                <a:cubicBezTo>
                  <a:pt x="45402" y="423585"/>
                  <a:pt x="126365" y="546881"/>
                  <a:pt x="127952" y="555877"/>
                </a:cubicBezTo>
                <a:cubicBezTo>
                  <a:pt x="129539" y="564873"/>
                  <a:pt x="40110" y="501373"/>
                  <a:pt x="35877" y="454277"/>
                </a:cubicBezTo>
                <a:cubicBezTo>
                  <a:pt x="31644" y="407181"/>
                  <a:pt x="77681" y="318810"/>
                  <a:pt x="102552" y="273302"/>
                </a:cubicBezTo>
                <a:cubicBezTo>
                  <a:pt x="127423" y="227794"/>
                  <a:pt x="185102" y="197631"/>
                  <a:pt x="185102" y="181227"/>
                </a:cubicBezTo>
                <a:cubicBezTo>
                  <a:pt x="185102" y="164823"/>
                  <a:pt x="45402" y="200806"/>
                  <a:pt x="102552" y="174877"/>
                </a:cubicBezTo>
                <a:cubicBezTo>
                  <a:pt x="159702" y="148948"/>
                  <a:pt x="534352" y="5544"/>
                  <a:pt x="550227" y="25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D9F1BE38-7264-A686-911B-DC3135D0797C}"/>
              </a:ext>
            </a:extLst>
          </p:cNvPr>
          <p:cNvSpPr/>
          <p:nvPr/>
        </p:nvSpPr>
        <p:spPr>
          <a:xfrm>
            <a:off x="2985777" y="3082647"/>
            <a:ext cx="609995" cy="722096"/>
          </a:xfrm>
          <a:custGeom>
            <a:avLst/>
            <a:gdLst>
              <a:gd name="connsiteX0" fmla="*/ 608323 w 609995"/>
              <a:gd name="connsiteY0" fmla="*/ 278 h 722096"/>
              <a:gd name="connsiteX1" fmla="*/ 49523 w 609995"/>
              <a:gd name="connsiteY1" fmla="*/ 225703 h 722096"/>
              <a:gd name="connsiteX2" fmla="*/ 170173 w 609995"/>
              <a:gd name="connsiteY2" fmla="*/ 228878 h 722096"/>
              <a:gd name="connsiteX3" fmla="*/ 78098 w 609995"/>
              <a:gd name="connsiteY3" fmla="*/ 320953 h 722096"/>
              <a:gd name="connsiteX4" fmla="*/ 55873 w 609995"/>
              <a:gd name="connsiteY4" fmla="*/ 387628 h 722096"/>
              <a:gd name="connsiteX5" fmla="*/ 27298 w 609995"/>
              <a:gd name="connsiteY5" fmla="*/ 530503 h 722096"/>
              <a:gd name="connsiteX6" fmla="*/ 1898 w 609995"/>
              <a:gd name="connsiteY6" fmla="*/ 721003 h 722096"/>
              <a:gd name="connsiteX7" fmla="*/ 81273 w 609995"/>
              <a:gd name="connsiteY7" fmla="*/ 438428 h 722096"/>
              <a:gd name="connsiteX8" fmla="*/ 217798 w 609995"/>
              <a:gd name="connsiteY8" fmla="*/ 184428 h 722096"/>
              <a:gd name="connsiteX9" fmla="*/ 608323 w 609995"/>
              <a:gd name="connsiteY9" fmla="*/ 278 h 72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995" h="722096">
                <a:moveTo>
                  <a:pt x="608323" y="278"/>
                </a:moveTo>
                <a:cubicBezTo>
                  <a:pt x="580277" y="7157"/>
                  <a:pt x="122548" y="187603"/>
                  <a:pt x="49523" y="225703"/>
                </a:cubicBezTo>
                <a:cubicBezTo>
                  <a:pt x="-23502" y="263803"/>
                  <a:pt x="165411" y="213003"/>
                  <a:pt x="170173" y="228878"/>
                </a:cubicBezTo>
                <a:cubicBezTo>
                  <a:pt x="174935" y="244753"/>
                  <a:pt x="97148" y="294495"/>
                  <a:pt x="78098" y="320953"/>
                </a:cubicBezTo>
                <a:cubicBezTo>
                  <a:pt x="59048" y="347411"/>
                  <a:pt x="64340" y="352703"/>
                  <a:pt x="55873" y="387628"/>
                </a:cubicBezTo>
                <a:cubicBezTo>
                  <a:pt x="47406" y="422553"/>
                  <a:pt x="36294" y="474941"/>
                  <a:pt x="27298" y="530503"/>
                </a:cubicBezTo>
                <a:cubicBezTo>
                  <a:pt x="18302" y="586065"/>
                  <a:pt x="-7098" y="736349"/>
                  <a:pt x="1898" y="721003"/>
                </a:cubicBezTo>
                <a:cubicBezTo>
                  <a:pt x="10894" y="705657"/>
                  <a:pt x="45290" y="527857"/>
                  <a:pt x="81273" y="438428"/>
                </a:cubicBezTo>
                <a:cubicBezTo>
                  <a:pt x="117256" y="348999"/>
                  <a:pt x="132073" y="253220"/>
                  <a:pt x="217798" y="184428"/>
                </a:cubicBezTo>
                <a:cubicBezTo>
                  <a:pt x="303523" y="115636"/>
                  <a:pt x="636369" y="-6601"/>
                  <a:pt x="608323" y="27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D9B5FB6A-3F28-B15F-48CF-953D915D96ED}"/>
              </a:ext>
            </a:extLst>
          </p:cNvPr>
          <p:cNvSpPr/>
          <p:nvPr/>
        </p:nvSpPr>
        <p:spPr>
          <a:xfrm>
            <a:off x="6109100" y="3009585"/>
            <a:ext cx="310750" cy="607062"/>
          </a:xfrm>
          <a:custGeom>
            <a:avLst/>
            <a:gdLst>
              <a:gd name="connsiteX0" fmla="*/ 2775 w 310750"/>
              <a:gd name="connsiteY0" fmla="*/ 13015 h 607062"/>
              <a:gd name="connsiteX1" fmla="*/ 266300 w 310750"/>
              <a:gd name="connsiteY1" fmla="*/ 530540 h 607062"/>
              <a:gd name="connsiteX2" fmla="*/ 250425 w 310750"/>
              <a:gd name="connsiteY2" fmla="*/ 441640 h 607062"/>
              <a:gd name="connsiteX3" fmla="*/ 310750 w 310750"/>
              <a:gd name="connsiteY3" fmla="*/ 606740 h 607062"/>
              <a:gd name="connsiteX4" fmla="*/ 250425 w 310750"/>
              <a:gd name="connsiteY4" fmla="*/ 390840 h 607062"/>
              <a:gd name="connsiteX5" fmla="*/ 132950 w 310750"/>
              <a:gd name="connsiteY5" fmla="*/ 136840 h 607062"/>
              <a:gd name="connsiteX6" fmla="*/ 199625 w 310750"/>
              <a:gd name="connsiteY6" fmla="*/ 311465 h 607062"/>
              <a:gd name="connsiteX7" fmla="*/ 132950 w 310750"/>
              <a:gd name="connsiteY7" fmla="*/ 168590 h 607062"/>
              <a:gd name="connsiteX8" fmla="*/ 2775 w 310750"/>
              <a:gd name="connsiteY8" fmla="*/ 13015 h 60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0" h="607062">
                <a:moveTo>
                  <a:pt x="2775" y="13015"/>
                </a:moveTo>
                <a:cubicBezTo>
                  <a:pt x="25000" y="73340"/>
                  <a:pt x="225025" y="459103"/>
                  <a:pt x="266300" y="530540"/>
                </a:cubicBezTo>
                <a:cubicBezTo>
                  <a:pt x="307575" y="601977"/>
                  <a:pt x="243017" y="428940"/>
                  <a:pt x="250425" y="441640"/>
                </a:cubicBezTo>
                <a:cubicBezTo>
                  <a:pt x="257833" y="454340"/>
                  <a:pt x="310750" y="615207"/>
                  <a:pt x="310750" y="606740"/>
                </a:cubicBezTo>
                <a:cubicBezTo>
                  <a:pt x="310750" y="598273"/>
                  <a:pt x="280058" y="469157"/>
                  <a:pt x="250425" y="390840"/>
                </a:cubicBezTo>
                <a:cubicBezTo>
                  <a:pt x="220792" y="312523"/>
                  <a:pt x="141417" y="150069"/>
                  <a:pt x="132950" y="136840"/>
                </a:cubicBezTo>
                <a:cubicBezTo>
                  <a:pt x="124483" y="123611"/>
                  <a:pt x="199625" y="306173"/>
                  <a:pt x="199625" y="311465"/>
                </a:cubicBezTo>
                <a:cubicBezTo>
                  <a:pt x="199625" y="316757"/>
                  <a:pt x="167875" y="218332"/>
                  <a:pt x="132950" y="168590"/>
                </a:cubicBezTo>
                <a:cubicBezTo>
                  <a:pt x="98025" y="118848"/>
                  <a:pt x="-19450" y="-47310"/>
                  <a:pt x="2775" y="1301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E9657ACC-B23D-F339-4CE4-77F552E914AD}"/>
              </a:ext>
            </a:extLst>
          </p:cNvPr>
          <p:cNvSpPr/>
          <p:nvPr/>
        </p:nvSpPr>
        <p:spPr>
          <a:xfrm>
            <a:off x="6041708" y="3076516"/>
            <a:ext cx="219549" cy="292450"/>
          </a:xfrm>
          <a:custGeom>
            <a:avLst/>
            <a:gdLst>
              <a:gd name="connsiteX0" fmla="*/ 317 w 219549"/>
              <a:gd name="connsiteY0" fmla="*/ 59 h 292450"/>
              <a:gd name="connsiteX1" fmla="*/ 184467 w 219549"/>
              <a:gd name="connsiteY1" fmla="*/ 168334 h 292450"/>
              <a:gd name="connsiteX2" fmla="*/ 216217 w 219549"/>
              <a:gd name="connsiteY2" fmla="*/ 288984 h 292450"/>
              <a:gd name="connsiteX3" fmla="*/ 203517 w 219549"/>
              <a:gd name="connsiteY3" fmla="*/ 247709 h 292450"/>
              <a:gd name="connsiteX4" fmla="*/ 82867 w 219549"/>
              <a:gd name="connsiteY4" fmla="*/ 123884 h 292450"/>
              <a:gd name="connsiteX5" fmla="*/ 140017 w 219549"/>
              <a:gd name="connsiteY5" fmla="*/ 190559 h 292450"/>
              <a:gd name="connsiteX6" fmla="*/ 140017 w 219549"/>
              <a:gd name="connsiteY6" fmla="*/ 149284 h 292450"/>
              <a:gd name="connsiteX7" fmla="*/ 317 w 219549"/>
              <a:gd name="connsiteY7" fmla="*/ 59 h 29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49" h="292450">
                <a:moveTo>
                  <a:pt x="317" y="59"/>
                </a:moveTo>
                <a:cubicBezTo>
                  <a:pt x="7725" y="3234"/>
                  <a:pt x="148484" y="120180"/>
                  <a:pt x="184467" y="168334"/>
                </a:cubicBezTo>
                <a:cubicBezTo>
                  <a:pt x="220450" y="216488"/>
                  <a:pt x="213042" y="275755"/>
                  <a:pt x="216217" y="288984"/>
                </a:cubicBezTo>
                <a:cubicBezTo>
                  <a:pt x="219392" y="302213"/>
                  <a:pt x="225742" y="275226"/>
                  <a:pt x="203517" y="247709"/>
                </a:cubicBezTo>
                <a:cubicBezTo>
                  <a:pt x="181292" y="220192"/>
                  <a:pt x="93450" y="133409"/>
                  <a:pt x="82867" y="123884"/>
                </a:cubicBezTo>
                <a:cubicBezTo>
                  <a:pt x="72284" y="114359"/>
                  <a:pt x="130492" y="186326"/>
                  <a:pt x="140017" y="190559"/>
                </a:cubicBezTo>
                <a:cubicBezTo>
                  <a:pt x="149542" y="194792"/>
                  <a:pt x="162771" y="176272"/>
                  <a:pt x="140017" y="149284"/>
                </a:cubicBezTo>
                <a:cubicBezTo>
                  <a:pt x="117263" y="122297"/>
                  <a:pt x="-7091" y="-3116"/>
                  <a:pt x="317" y="5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3E4098E5-EA98-779D-61EF-62C3A23ABF43}"/>
              </a:ext>
            </a:extLst>
          </p:cNvPr>
          <p:cNvSpPr/>
          <p:nvPr/>
        </p:nvSpPr>
        <p:spPr>
          <a:xfrm>
            <a:off x="5959143" y="2995527"/>
            <a:ext cx="89244" cy="463795"/>
          </a:xfrm>
          <a:custGeom>
            <a:avLst/>
            <a:gdLst>
              <a:gd name="connsiteX0" fmla="*/ 89232 w 89244"/>
              <a:gd name="connsiteY0" fmla="*/ 1673 h 463795"/>
              <a:gd name="connsiteX1" fmla="*/ 3507 w 89244"/>
              <a:gd name="connsiteY1" fmla="*/ 442998 h 463795"/>
              <a:gd name="connsiteX2" fmla="*/ 16207 w 89244"/>
              <a:gd name="connsiteY2" fmla="*/ 363623 h 463795"/>
              <a:gd name="connsiteX3" fmla="*/ 13032 w 89244"/>
              <a:gd name="connsiteY3" fmla="*/ 112798 h 463795"/>
              <a:gd name="connsiteX4" fmla="*/ 9857 w 89244"/>
              <a:gd name="connsiteY4" fmla="*/ 284248 h 463795"/>
              <a:gd name="connsiteX5" fmla="*/ 89232 w 89244"/>
              <a:gd name="connsiteY5" fmla="*/ 1673 h 46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244" h="463795">
                <a:moveTo>
                  <a:pt x="89232" y="1673"/>
                </a:moveTo>
                <a:cubicBezTo>
                  <a:pt x="88174" y="28131"/>
                  <a:pt x="15678" y="382673"/>
                  <a:pt x="3507" y="442998"/>
                </a:cubicBezTo>
                <a:cubicBezTo>
                  <a:pt x="-8664" y="503323"/>
                  <a:pt x="14620" y="418656"/>
                  <a:pt x="16207" y="363623"/>
                </a:cubicBezTo>
                <a:cubicBezTo>
                  <a:pt x="17794" y="308590"/>
                  <a:pt x="14090" y="126027"/>
                  <a:pt x="13032" y="112798"/>
                </a:cubicBezTo>
                <a:cubicBezTo>
                  <a:pt x="11974" y="99569"/>
                  <a:pt x="-3901" y="297477"/>
                  <a:pt x="9857" y="284248"/>
                </a:cubicBezTo>
                <a:cubicBezTo>
                  <a:pt x="23615" y="271019"/>
                  <a:pt x="90290" y="-24785"/>
                  <a:pt x="89232" y="167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27A8AF94-9A12-205A-D194-38A00509714D}"/>
              </a:ext>
            </a:extLst>
          </p:cNvPr>
          <p:cNvSpPr/>
          <p:nvPr/>
        </p:nvSpPr>
        <p:spPr>
          <a:xfrm>
            <a:off x="5886289" y="3155118"/>
            <a:ext cx="76779" cy="309867"/>
          </a:xfrm>
          <a:custGeom>
            <a:avLst/>
            <a:gdLst>
              <a:gd name="connsiteX0" fmla="*/ 76361 w 76779"/>
              <a:gd name="connsiteY0" fmla="*/ 832 h 309867"/>
              <a:gd name="connsiteX1" fmla="*/ 31911 w 76779"/>
              <a:gd name="connsiteY1" fmla="*/ 181807 h 309867"/>
              <a:gd name="connsiteX2" fmla="*/ 57311 w 76779"/>
              <a:gd name="connsiteY2" fmla="*/ 308807 h 309867"/>
              <a:gd name="connsiteX3" fmla="*/ 50961 w 76779"/>
              <a:gd name="connsiteY3" fmla="*/ 235782 h 309867"/>
              <a:gd name="connsiteX4" fmla="*/ 161 w 76779"/>
              <a:gd name="connsiteY4" fmla="*/ 118307 h 309867"/>
              <a:gd name="connsiteX5" fmla="*/ 76361 w 76779"/>
              <a:gd name="connsiteY5" fmla="*/ 832 h 30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79" h="309867">
                <a:moveTo>
                  <a:pt x="76361" y="832"/>
                </a:moveTo>
                <a:cubicBezTo>
                  <a:pt x="81653" y="11415"/>
                  <a:pt x="35086" y="130478"/>
                  <a:pt x="31911" y="181807"/>
                </a:cubicBezTo>
                <a:cubicBezTo>
                  <a:pt x="28736" y="233136"/>
                  <a:pt x="54136" y="299811"/>
                  <a:pt x="57311" y="308807"/>
                </a:cubicBezTo>
                <a:cubicBezTo>
                  <a:pt x="60486" y="317803"/>
                  <a:pt x="60486" y="267532"/>
                  <a:pt x="50961" y="235782"/>
                </a:cubicBezTo>
                <a:cubicBezTo>
                  <a:pt x="41436" y="204032"/>
                  <a:pt x="-3014" y="153232"/>
                  <a:pt x="161" y="118307"/>
                </a:cubicBezTo>
                <a:cubicBezTo>
                  <a:pt x="3336" y="83382"/>
                  <a:pt x="71069" y="-9751"/>
                  <a:pt x="76361" y="8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91064F9B-EDB7-74DC-E141-B4C8A991EF32}"/>
              </a:ext>
            </a:extLst>
          </p:cNvPr>
          <p:cNvSpPr/>
          <p:nvPr/>
        </p:nvSpPr>
        <p:spPr>
          <a:xfrm>
            <a:off x="5921691" y="3150284"/>
            <a:ext cx="166071" cy="340899"/>
          </a:xfrm>
          <a:custGeom>
            <a:avLst/>
            <a:gdLst>
              <a:gd name="connsiteX0" fmla="*/ 2859 w 166071"/>
              <a:gd name="connsiteY0" fmla="*/ 8841 h 340899"/>
              <a:gd name="connsiteX1" fmla="*/ 161609 w 166071"/>
              <a:gd name="connsiteY1" fmla="*/ 329516 h 340899"/>
              <a:gd name="connsiteX2" fmla="*/ 117159 w 166071"/>
              <a:gd name="connsiteY2" fmla="*/ 253316 h 340899"/>
              <a:gd name="connsiteX3" fmla="*/ 63184 w 166071"/>
              <a:gd name="connsiteY3" fmla="*/ 100916 h 340899"/>
              <a:gd name="connsiteX4" fmla="*/ 2859 w 166071"/>
              <a:gd name="connsiteY4" fmla="*/ 8841 h 34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071" h="340899">
                <a:moveTo>
                  <a:pt x="2859" y="8841"/>
                </a:moveTo>
                <a:cubicBezTo>
                  <a:pt x="19263" y="46941"/>
                  <a:pt x="142559" y="288770"/>
                  <a:pt x="161609" y="329516"/>
                </a:cubicBezTo>
                <a:cubicBezTo>
                  <a:pt x="180659" y="370262"/>
                  <a:pt x="133563" y="291416"/>
                  <a:pt x="117159" y="253316"/>
                </a:cubicBezTo>
                <a:cubicBezTo>
                  <a:pt x="100755" y="215216"/>
                  <a:pt x="81176" y="135841"/>
                  <a:pt x="63184" y="100916"/>
                </a:cubicBezTo>
                <a:cubicBezTo>
                  <a:pt x="45192" y="65991"/>
                  <a:pt x="-13545" y="-29259"/>
                  <a:pt x="2859" y="884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1EA602B8-E73B-0361-378A-9873E4083B63}"/>
              </a:ext>
            </a:extLst>
          </p:cNvPr>
          <p:cNvSpPr/>
          <p:nvPr/>
        </p:nvSpPr>
        <p:spPr>
          <a:xfrm>
            <a:off x="5622624" y="3308331"/>
            <a:ext cx="184544" cy="384618"/>
          </a:xfrm>
          <a:custGeom>
            <a:avLst/>
            <a:gdLst>
              <a:gd name="connsiteX0" fmla="*/ 184451 w 184544"/>
              <a:gd name="connsiteY0" fmla="*/ 19 h 384618"/>
              <a:gd name="connsiteX1" fmla="*/ 57451 w 184544"/>
              <a:gd name="connsiteY1" fmla="*/ 190519 h 384618"/>
              <a:gd name="connsiteX2" fmla="*/ 44751 w 184544"/>
              <a:gd name="connsiteY2" fmla="*/ 384194 h 384618"/>
              <a:gd name="connsiteX3" fmla="*/ 44751 w 184544"/>
              <a:gd name="connsiteY3" fmla="*/ 238144 h 384618"/>
              <a:gd name="connsiteX4" fmla="*/ 301 w 184544"/>
              <a:gd name="connsiteY4" fmla="*/ 92094 h 384618"/>
              <a:gd name="connsiteX5" fmla="*/ 35226 w 184544"/>
              <a:gd name="connsiteY5" fmla="*/ 177819 h 384618"/>
              <a:gd name="connsiteX6" fmla="*/ 184451 w 184544"/>
              <a:gd name="connsiteY6" fmla="*/ 19 h 38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44" h="384618">
                <a:moveTo>
                  <a:pt x="184451" y="19"/>
                </a:moveTo>
                <a:cubicBezTo>
                  <a:pt x="188155" y="2136"/>
                  <a:pt x="80734" y="126490"/>
                  <a:pt x="57451" y="190519"/>
                </a:cubicBezTo>
                <a:cubicBezTo>
                  <a:pt x="34168" y="254548"/>
                  <a:pt x="46868" y="376257"/>
                  <a:pt x="44751" y="384194"/>
                </a:cubicBezTo>
                <a:cubicBezTo>
                  <a:pt x="42634" y="392131"/>
                  <a:pt x="52159" y="286827"/>
                  <a:pt x="44751" y="238144"/>
                </a:cubicBezTo>
                <a:cubicBezTo>
                  <a:pt x="37343" y="189461"/>
                  <a:pt x="1888" y="102148"/>
                  <a:pt x="301" y="92094"/>
                </a:cubicBezTo>
                <a:cubicBezTo>
                  <a:pt x="-1286" y="82040"/>
                  <a:pt x="2418" y="187344"/>
                  <a:pt x="35226" y="177819"/>
                </a:cubicBezTo>
                <a:cubicBezTo>
                  <a:pt x="68034" y="168294"/>
                  <a:pt x="180747" y="-2098"/>
                  <a:pt x="184451" y="1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FCE115F4-862F-E815-C06B-BF27B29D6A67}"/>
              </a:ext>
            </a:extLst>
          </p:cNvPr>
          <p:cNvSpPr/>
          <p:nvPr/>
        </p:nvSpPr>
        <p:spPr>
          <a:xfrm>
            <a:off x="5378385" y="3441323"/>
            <a:ext cx="117545" cy="252224"/>
          </a:xfrm>
          <a:custGeom>
            <a:avLst/>
            <a:gdLst>
              <a:gd name="connsiteX0" fmla="*/ 117540 w 117545"/>
              <a:gd name="connsiteY0" fmla="*/ 377 h 252224"/>
              <a:gd name="connsiteX1" fmla="*/ 79440 w 117545"/>
              <a:gd name="connsiteY1" fmla="*/ 187702 h 252224"/>
              <a:gd name="connsiteX2" fmla="*/ 95315 w 117545"/>
              <a:gd name="connsiteY2" fmla="*/ 251202 h 252224"/>
              <a:gd name="connsiteX3" fmla="*/ 63565 w 117545"/>
              <a:gd name="connsiteY3" fmla="*/ 146427 h 252224"/>
              <a:gd name="connsiteX4" fmla="*/ 65 w 117545"/>
              <a:gd name="connsiteY4" fmla="*/ 48002 h 252224"/>
              <a:gd name="connsiteX5" fmla="*/ 76265 w 117545"/>
              <a:gd name="connsiteY5" fmla="*/ 136902 h 252224"/>
              <a:gd name="connsiteX6" fmla="*/ 117540 w 117545"/>
              <a:gd name="connsiteY6" fmla="*/ 377 h 25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45" h="252224">
                <a:moveTo>
                  <a:pt x="117540" y="377"/>
                </a:moveTo>
                <a:cubicBezTo>
                  <a:pt x="118069" y="8844"/>
                  <a:pt x="83144" y="145898"/>
                  <a:pt x="79440" y="187702"/>
                </a:cubicBezTo>
                <a:cubicBezTo>
                  <a:pt x="75736" y="229506"/>
                  <a:pt x="97961" y="258081"/>
                  <a:pt x="95315" y="251202"/>
                </a:cubicBezTo>
                <a:cubicBezTo>
                  <a:pt x="92669" y="244323"/>
                  <a:pt x="79440" y="180294"/>
                  <a:pt x="63565" y="146427"/>
                </a:cubicBezTo>
                <a:cubicBezTo>
                  <a:pt x="47690" y="112560"/>
                  <a:pt x="-2052" y="49590"/>
                  <a:pt x="65" y="48002"/>
                </a:cubicBezTo>
                <a:cubicBezTo>
                  <a:pt x="2182" y="46414"/>
                  <a:pt x="52982" y="145369"/>
                  <a:pt x="76265" y="136902"/>
                </a:cubicBezTo>
                <a:cubicBezTo>
                  <a:pt x="99548" y="128435"/>
                  <a:pt x="117011" y="-8090"/>
                  <a:pt x="117540" y="37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0E817AB5-A680-E67C-726F-137658DD45FF}"/>
              </a:ext>
            </a:extLst>
          </p:cNvPr>
          <p:cNvSpPr/>
          <p:nvPr/>
        </p:nvSpPr>
        <p:spPr>
          <a:xfrm>
            <a:off x="6057899" y="3098664"/>
            <a:ext cx="237575" cy="226217"/>
          </a:xfrm>
          <a:custGeom>
            <a:avLst/>
            <a:gdLst>
              <a:gd name="connsiteX0" fmla="*/ 1 w 237575"/>
              <a:gd name="connsiteY0" fmla="*/ 136 h 226217"/>
              <a:gd name="connsiteX1" fmla="*/ 212726 w 237575"/>
              <a:gd name="connsiteY1" fmla="*/ 212861 h 226217"/>
              <a:gd name="connsiteX2" fmla="*/ 209551 w 237575"/>
              <a:gd name="connsiteY2" fmla="*/ 181111 h 226217"/>
              <a:gd name="connsiteX3" fmla="*/ 1 w 237575"/>
              <a:gd name="connsiteY3" fmla="*/ 136 h 22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75" h="226217">
                <a:moveTo>
                  <a:pt x="1" y="136"/>
                </a:moveTo>
                <a:cubicBezTo>
                  <a:pt x="530" y="5428"/>
                  <a:pt x="177801" y="182699"/>
                  <a:pt x="212726" y="212861"/>
                </a:cubicBezTo>
                <a:cubicBezTo>
                  <a:pt x="247651" y="243024"/>
                  <a:pt x="245005" y="217624"/>
                  <a:pt x="209551" y="181111"/>
                </a:cubicBezTo>
                <a:cubicBezTo>
                  <a:pt x="174097" y="144599"/>
                  <a:pt x="-528" y="-5156"/>
                  <a:pt x="1" y="13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2A3CF877-7860-DA94-E8EC-F3886CB6E310}"/>
              </a:ext>
            </a:extLst>
          </p:cNvPr>
          <p:cNvSpPr/>
          <p:nvPr/>
        </p:nvSpPr>
        <p:spPr>
          <a:xfrm>
            <a:off x="6035433" y="3097522"/>
            <a:ext cx="217767" cy="217704"/>
          </a:xfrm>
          <a:custGeom>
            <a:avLst/>
            <a:gdLst>
              <a:gd name="connsiteX0" fmla="*/ 3417 w 217767"/>
              <a:gd name="connsiteY0" fmla="*/ 1278 h 217704"/>
              <a:gd name="connsiteX1" fmla="*/ 216142 w 217767"/>
              <a:gd name="connsiteY1" fmla="*/ 214003 h 217704"/>
              <a:gd name="connsiteX2" fmla="*/ 95492 w 217767"/>
              <a:gd name="connsiteY2" fmla="*/ 128278 h 217704"/>
              <a:gd name="connsiteX3" fmla="*/ 3417 w 217767"/>
              <a:gd name="connsiteY3" fmla="*/ 1278 h 21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67" h="217704">
                <a:moveTo>
                  <a:pt x="3417" y="1278"/>
                </a:moveTo>
                <a:cubicBezTo>
                  <a:pt x="23525" y="15565"/>
                  <a:pt x="200796" y="192836"/>
                  <a:pt x="216142" y="214003"/>
                </a:cubicBezTo>
                <a:cubicBezTo>
                  <a:pt x="231488" y="235170"/>
                  <a:pt x="134121" y="160028"/>
                  <a:pt x="95492" y="128278"/>
                </a:cubicBezTo>
                <a:cubicBezTo>
                  <a:pt x="56863" y="96528"/>
                  <a:pt x="-16691" y="-13009"/>
                  <a:pt x="3417" y="127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477FF3B3-96E1-334E-15EC-DB8CE328702B}"/>
              </a:ext>
            </a:extLst>
          </p:cNvPr>
          <p:cNvSpPr/>
          <p:nvPr/>
        </p:nvSpPr>
        <p:spPr>
          <a:xfrm>
            <a:off x="5539990" y="3317496"/>
            <a:ext cx="767475" cy="458899"/>
          </a:xfrm>
          <a:custGeom>
            <a:avLst/>
            <a:gdLst>
              <a:gd name="connsiteX0" fmla="*/ 765560 w 767475"/>
              <a:gd name="connsiteY0" fmla="*/ 379 h 458899"/>
              <a:gd name="connsiteX1" fmla="*/ 609985 w 767475"/>
              <a:gd name="connsiteY1" fmla="*/ 194054 h 458899"/>
              <a:gd name="connsiteX2" fmla="*/ 422660 w 767475"/>
              <a:gd name="connsiteY2" fmla="*/ 333754 h 458899"/>
              <a:gd name="connsiteX3" fmla="*/ 470285 w 767475"/>
              <a:gd name="connsiteY3" fmla="*/ 317879 h 458899"/>
              <a:gd name="connsiteX4" fmla="*/ 3560 w 767475"/>
              <a:gd name="connsiteY4" fmla="*/ 457579 h 458899"/>
              <a:gd name="connsiteX5" fmla="*/ 273435 w 767475"/>
              <a:gd name="connsiteY5" fmla="*/ 381379 h 458899"/>
              <a:gd name="connsiteX6" fmla="*/ 606810 w 767475"/>
              <a:gd name="connsiteY6" fmla="*/ 270254 h 458899"/>
              <a:gd name="connsiteX7" fmla="*/ 559185 w 767475"/>
              <a:gd name="connsiteY7" fmla="*/ 270254 h 458899"/>
              <a:gd name="connsiteX8" fmla="*/ 689360 w 767475"/>
              <a:gd name="connsiteY8" fmla="*/ 130554 h 458899"/>
              <a:gd name="connsiteX9" fmla="*/ 695710 w 767475"/>
              <a:gd name="connsiteY9" fmla="*/ 143254 h 458899"/>
              <a:gd name="connsiteX10" fmla="*/ 765560 w 767475"/>
              <a:gd name="connsiteY10" fmla="*/ 379 h 45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7475" h="458899">
                <a:moveTo>
                  <a:pt x="765560" y="379"/>
                </a:moveTo>
                <a:cubicBezTo>
                  <a:pt x="751272" y="8846"/>
                  <a:pt x="667135" y="138492"/>
                  <a:pt x="609985" y="194054"/>
                </a:cubicBezTo>
                <a:cubicBezTo>
                  <a:pt x="552835" y="249616"/>
                  <a:pt x="445943" y="313117"/>
                  <a:pt x="422660" y="333754"/>
                </a:cubicBezTo>
                <a:cubicBezTo>
                  <a:pt x="399377" y="354391"/>
                  <a:pt x="470285" y="317879"/>
                  <a:pt x="470285" y="317879"/>
                </a:cubicBezTo>
                <a:lnTo>
                  <a:pt x="3560" y="457579"/>
                </a:lnTo>
                <a:cubicBezTo>
                  <a:pt x="-29248" y="468162"/>
                  <a:pt x="172893" y="412600"/>
                  <a:pt x="273435" y="381379"/>
                </a:cubicBezTo>
                <a:cubicBezTo>
                  <a:pt x="373977" y="350158"/>
                  <a:pt x="559185" y="288775"/>
                  <a:pt x="606810" y="270254"/>
                </a:cubicBezTo>
                <a:cubicBezTo>
                  <a:pt x="654435" y="251733"/>
                  <a:pt x="545427" y="293537"/>
                  <a:pt x="559185" y="270254"/>
                </a:cubicBezTo>
                <a:cubicBezTo>
                  <a:pt x="572943" y="246971"/>
                  <a:pt x="666606" y="151721"/>
                  <a:pt x="689360" y="130554"/>
                </a:cubicBezTo>
                <a:cubicBezTo>
                  <a:pt x="712114" y="109387"/>
                  <a:pt x="681422" y="158600"/>
                  <a:pt x="695710" y="143254"/>
                </a:cubicBezTo>
                <a:cubicBezTo>
                  <a:pt x="709997" y="127908"/>
                  <a:pt x="779848" y="-8088"/>
                  <a:pt x="765560" y="37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B0185C15-5C9A-6592-4F11-1E2C52E0761E}"/>
              </a:ext>
            </a:extLst>
          </p:cNvPr>
          <p:cNvSpPr/>
          <p:nvPr/>
        </p:nvSpPr>
        <p:spPr>
          <a:xfrm>
            <a:off x="5577400" y="3298825"/>
            <a:ext cx="676407" cy="490960"/>
          </a:xfrm>
          <a:custGeom>
            <a:avLst/>
            <a:gdLst>
              <a:gd name="connsiteX0" fmla="*/ 1075 w 676407"/>
              <a:gd name="connsiteY0" fmla="*/ 488950 h 490960"/>
              <a:gd name="connsiteX1" fmla="*/ 439225 w 676407"/>
              <a:gd name="connsiteY1" fmla="*/ 282575 h 490960"/>
              <a:gd name="connsiteX2" fmla="*/ 664650 w 676407"/>
              <a:gd name="connsiteY2" fmla="*/ 85725 h 490960"/>
              <a:gd name="connsiteX3" fmla="*/ 645600 w 676407"/>
              <a:gd name="connsiteY3" fmla="*/ 107950 h 490960"/>
              <a:gd name="connsiteX4" fmla="*/ 655125 w 676407"/>
              <a:gd name="connsiteY4" fmla="*/ 0 h 490960"/>
              <a:gd name="connsiteX5" fmla="*/ 655125 w 676407"/>
              <a:gd name="connsiteY5" fmla="*/ 107950 h 490960"/>
              <a:gd name="connsiteX6" fmla="*/ 505900 w 676407"/>
              <a:gd name="connsiteY6" fmla="*/ 263525 h 490960"/>
              <a:gd name="connsiteX7" fmla="*/ 223325 w 676407"/>
              <a:gd name="connsiteY7" fmla="*/ 425450 h 490960"/>
              <a:gd name="connsiteX8" fmla="*/ 312225 w 676407"/>
              <a:gd name="connsiteY8" fmla="*/ 390525 h 490960"/>
              <a:gd name="connsiteX9" fmla="*/ 1075 w 676407"/>
              <a:gd name="connsiteY9" fmla="*/ 488950 h 49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6407" h="490960">
                <a:moveTo>
                  <a:pt x="1075" y="488950"/>
                </a:moveTo>
                <a:cubicBezTo>
                  <a:pt x="22242" y="470958"/>
                  <a:pt x="328629" y="349779"/>
                  <a:pt x="439225" y="282575"/>
                </a:cubicBezTo>
                <a:cubicBezTo>
                  <a:pt x="549821" y="215371"/>
                  <a:pt x="630254" y="114829"/>
                  <a:pt x="664650" y="85725"/>
                </a:cubicBezTo>
                <a:cubicBezTo>
                  <a:pt x="699046" y="56621"/>
                  <a:pt x="647187" y="122237"/>
                  <a:pt x="645600" y="107950"/>
                </a:cubicBezTo>
                <a:cubicBezTo>
                  <a:pt x="644013" y="93663"/>
                  <a:pt x="653538" y="0"/>
                  <a:pt x="655125" y="0"/>
                </a:cubicBezTo>
                <a:cubicBezTo>
                  <a:pt x="656712" y="0"/>
                  <a:pt x="679996" y="64029"/>
                  <a:pt x="655125" y="107950"/>
                </a:cubicBezTo>
                <a:cubicBezTo>
                  <a:pt x="630254" y="151871"/>
                  <a:pt x="577867" y="210608"/>
                  <a:pt x="505900" y="263525"/>
                </a:cubicBezTo>
                <a:cubicBezTo>
                  <a:pt x="433933" y="316442"/>
                  <a:pt x="255604" y="404283"/>
                  <a:pt x="223325" y="425450"/>
                </a:cubicBezTo>
                <a:cubicBezTo>
                  <a:pt x="191046" y="446617"/>
                  <a:pt x="346621" y="382588"/>
                  <a:pt x="312225" y="390525"/>
                </a:cubicBezTo>
                <a:cubicBezTo>
                  <a:pt x="277829" y="398462"/>
                  <a:pt x="-20092" y="506942"/>
                  <a:pt x="1075" y="48895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5F4E906B-B487-40F9-F95A-33E5B9171388}"/>
              </a:ext>
            </a:extLst>
          </p:cNvPr>
          <p:cNvSpPr/>
          <p:nvPr/>
        </p:nvSpPr>
        <p:spPr>
          <a:xfrm>
            <a:off x="4820481" y="3120452"/>
            <a:ext cx="700916" cy="693196"/>
          </a:xfrm>
          <a:custGeom>
            <a:avLst/>
            <a:gdLst>
              <a:gd name="connsiteX0" fmla="*/ 5519 w 700916"/>
              <a:gd name="connsiteY0" fmla="*/ 3748 h 693196"/>
              <a:gd name="connsiteX1" fmla="*/ 538919 w 700916"/>
              <a:gd name="connsiteY1" fmla="*/ 572073 h 693196"/>
              <a:gd name="connsiteX2" fmla="*/ 538919 w 700916"/>
              <a:gd name="connsiteY2" fmla="*/ 518098 h 693196"/>
              <a:gd name="connsiteX3" fmla="*/ 700844 w 700916"/>
              <a:gd name="connsiteY3" fmla="*/ 692723 h 693196"/>
              <a:gd name="connsiteX4" fmla="*/ 516694 w 700916"/>
              <a:gd name="connsiteY4" fmla="*/ 556198 h 693196"/>
              <a:gd name="connsiteX5" fmla="*/ 126169 w 700916"/>
              <a:gd name="connsiteY5" fmla="*/ 184723 h 693196"/>
              <a:gd name="connsiteX6" fmla="*/ 253169 w 700916"/>
              <a:gd name="connsiteY6" fmla="*/ 318073 h 693196"/>
              <a:gd name="connsiteX7" fmla="*/ 5519 w 700916"/>
              <a:gd name="connsiteY7" fmla="*/ 3748 h 69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0916" h="693196">
                <a:moveTo>
                  <a:pt x="5519" y="3748"/>
                </a:moveTo>
                <a:cubicBezTo>
                  <a:pt x="53144" y="46081"/>
                  <a:pt x="450019" y="486348"/>
                  <a:pt x="538919" y="572073"/>
                </a:cubicBezTo>
                <a:cubicBezTo>
                  <a:pt x="627819" y="657798"/>
                  <a:pt x="511932" y="497990"/>
                  <a:pt x="538919" y="518098"/>
                </a:cubicBezTo>
                <a:cubicBezTo>
                  <a:pt x="565907" y="538206"/>
                  <a:pt x="704548" y="686373"/>
                  <a:pt x="700844" y="692723"/>
                </a:cubicBezTo>
                <a:cubicBezTo>
                  <a:pt x="697140" y="699073"/>
                  <a:pt x="612473" y="640865"/>
                  <a:pt x="516694" y="556198"/>
                </a:cubicBezTo>
                <a:cubicBezTo>
                  <a:pt x="420915" y="471531"/>
                  <a:pt x="170090" y="224411"/>
                  <a:pt x="126169" y="184723"/>
                </a:cubicBezTo>
                <a:cubicBezTo>
                  <a:pt x="82248" y="145036"/>
                  <a:pt x="272748" y="345060"/>
                  <a:pt x="253169" y="318073"/>
                </a:cubicBezTo>
                <a:cubicBezTo>
                  <a:pt x="233590" y="291086"/>
                  <a:pt x="-42106" y="-38585"/>
                  <a:pt x="5519" y="374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66D35016-8D02-5191-3216-3D2BCE773D39}"/>
              </a:ext>
            </a:extLst>
          </p:cNvPr>
          <p:cNvSpPr/>
          <p:nvPr/>
        </p:nvSpPr>
        <p:spPr>
          <a:xfrm>
            <a:off x="4817950" y="3231288"/>
            <a:ext cx="646949" cy="613662"/>
          </a:xfrm>
          <a:custGeom>
            <a:avLst/>
            <a:gdLst>
              <a:gd name="connsiteX0" fmla="*/ 4875 w 646949"/>
              <a:gd name="connsiteY0" fmla="*/ 7212 h 613662"/>
              <a:gd name="connsiteX1" fmla="*/ 77900 w 646949"/>
              <a:gd name="connsiteY1" fmla="*/ 64362 h 613662"/>
              <a:gd name="connsiteX2" fmla="*/ 525575 w 646949"/>
              <a:gd name="connsiteY2" fmla="*/ 486637 h 613662"/>
              <a:gd name="connsiteX3" fmla="*/ 500175 w 646949"/>
              <a:gd name="connsiteY3" fmla="*/ 442187 h 613662"/>
              <a:gd name="connsiteX4" fmla="*/ 646225 w 646949"/>
              <a:gd name="connsiteY4" fmla="*/ 613637 h 613662"/>
              <a:gd name="connsiteX5" fmla="*/ 535100 w 646949"/>
              <a:gd name="connsiteY5" fmla="*/ 451712 h 613662"/>
              <a:gd name="connsiteX6" fmla="*/ 116000 w 646949"/>
              <a:gd name="connsiteY6" fmla="*/ 64362 h 613662"/>
              <a:gd name="connsiteX7" fmla="*/ 135050 w 646949"/>
              <a:gd name="connsiteY7" fmla="*/ 121512 h 613662"/>
              <a:gd name="connsiteX8" fmla="*/ 4875 w 646949"/>
              <a:gd name="connsiteY8" fmla="*/ 7212 h 61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949" h="613662">
                <a:moveTo>
                  <a:pt x="4875" y="7212"/>
                </a:moveTo>
                <a:cubicBezTo>
                  <a:pt x="-4650" y="-2313"/>
                  <a:pt x="-8883" y="-15542"/>
                  <a:pt x="77900" y="64362"/>
                </a:cubicBezTo>
                <a:cubicBezTo>
                  <a:pt x="164683" y="144266"/>
                  <a:pt x="455196" y="423666"/>
                  <a:pt x="525575" y="486637"/>
                </a:cubicBezTo>
                <a:cubicBezTo>
                  <a:pt x="595954" y="549608"/>
                  <a:pt x="480067" y="421020"/>
                  <a:pt x="500175" y="442187"/>
                </a:cubicBezTo>
                <a:cubicBezTo>
                  <a:pt x="520283" y="463354"/>
                  <a:pt x="640404" y="612050"/>
                  <a:pt x="646225" y="613637"/>
                </a:cubicBezTo>
                <a:cubicBezTo>
                  <a:pt x="652046" y="615225"/>
                  <a:pt x="623471" y="543258"/>
                  <a:pt x="535100" y="451712"/>
                </a:cubicBezTo>
                <a:cubicBezTo>
                  <a:pt x="446729" y="360166"/>
                  <a:pt x="182675" y="119395"/>
                  <a:pt x="116000" y="64362"/>
                </a:cubicBezTo>
                <a:cubicBezTo>
                  <a:pt x="49325" y="9329"/>
                  <a:pt x="150925" y="129979"/>
                  <a:pt x="135050" y="121512"/>
                </a:cubicBezTo>
                <a:cubicBezTo>
                  <a:pt x="119175" y="113045"/>
                  <a:pt x="14400" y="16737"/>
                  <a:pt x="4875" y="721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2AF73012-30F4-B904-353F-12BF0A1C861F}"/>
              </a:ext>
            </a:extLst>
          </p:cNvPr>
          <p:cNvSpPr/>
          <p:nvPr/>
        </p:nvSpPr>
        <p:spPr>
          <a:xfrm>
            <a:off x="5024944" y="3778182"/>
            <a:ext cx="541816" cy="612958"/>
          </a:xfrm>
          <a:custGeom>
            <a:avLst/>
            <a:gdLst>
              <a:gd name="connsiteX0" fmla="*/ 540831 w 541816"/>
              <a:gd name="connsiteY0" fmla="*/ 68 h 612958"/>
              <a:gd name="connsiteX1" fmla="*/ 293181 w 541816"/>
              <a:gd name="connsiteY1" fmla="*/ 174693 h 612958"/>
              <a:gd name="connsiteX2" fmla="*/ 39181 w 541816"/>
              <a:gd name="connsiteY2" fmla="*/ 479493 h 612958"/>
              <a:gd name="connsiteX3" fmla="*/ 89981 w 541816"/>
              <a:gd name="connsiteY3" fmla="*/ 428693 h 612958"/>
              <a:gd name="connsiteX4" fmla="*/ 36006 w 541816"/>
              <a:gd name="connsiteY4" fmla="*/ 489018 h 612958"/>
              <a:gd name="connsiteX5" fmla="*/ 16956 w 541816"/>
              <a:gd name="connsiteY5" fmla="*/ 612843 h 612958"/>
              <a:gd name="connsiteX6" fmla="*/ 16956 w 541816"/>
              <a:gd name="connsiteY6" fmla="*/ 504893 h 612958"/>
              <a:gd name="connsiteX7" fmla="*/ 236031 w 541816"/>
              <a:gd name="connsiteY7" fmla="*/ 206443 h 612958"/>
              <a:gd name="connsiteX8" fmla="*/ 140781 w 541816"/>
              <a:gd name="connsiteY8" fmla="*/ 266768 h 612958"/>
              <a:gd name="connsiteX9" fmla="*/ 372556 w 541816"/>
              <a:gd name="connsiteY9" fmla="*/ 82618 h 612958"/>
              <a:gd name="connsiteX10" fmla="*/ 197931 w 541816"/>
              <a:gd name="connsiteY10" fmla="*/ 152468 h 612958"/>
              <a:gd name="connsiteX11" fmla="*/ 540831 w 541816"/>
              <a:gd name="connsiteY11" fmla="*/ 68 h 61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816" h="612958">
                <a:moveTo>
                  <a:pt x="540831" y="68"/>
                </a:moveTo>
                <a:cubicBezTo>
                  <a:pt x="556706" y="3772"/>
                  <a:pt x="376789" y="94789"/>
                  <a:pt x="293181" y="174693"/>
                </a:cubicBezTo>
                <a:cubicBezTo>
                  <a:pt x="209573" y="254597"/>
                  <a:pt x="73048" y="437160"/>
                  <a:pt x="39181" y="479493"/>
                </a:cubicBezTo>
                <a:cubicBezTo>
                  <a:pt x="5314" y="521826"/>
                  <a:pt x="90510" y="427106"/>
                  <a:pt x="89981" y="428693"/>
                </a:cubicBezTo>
                <a:cubicBezTo>
                  <a:pt x="89452" y="430280"/>
                  <a:pt x="48177" y="458326"/>
                  <a:pt x="36006" y="489018"/>
                </a:cubicBezTo>
                <a:cubicBezTo>
                  <a:pt x="23835" y="519710"/>
                  <a:pt x="20131" y="610197"/>
                  <a:pt x="16956" y="612843"/>
                </a:cubicBezTo>
                <a:cubicBezTo>
                  <a:pt x="13781" y="615489"/>
                  <a:pt x="-19556" y="572626"/>
                  <a:pt x="16956" y="504893"/>
                </a:cubicBezTo>
                <a:cubicBezTo>
                  <a:pt x="53468" y="437160"/>
                  <a:pt x="215393" y="246131"/>
                  <a:pt x="236031" y="206443"/>
                </a:cubicBezTo>
                <a:cubicBezTo>
                  <a:pt x="256668" y="166756"/>
                  <a:pt x="118027" y="287405"/>
                  <a:pt x="140781" y="266768"/>
                </a:cubicBezTo>
                <a:cubicBezTo>
                  <a:pt x="163535" y="246131"/>
                  <a:pt x="363031" y="101668"/>
                  <a:pt x="372556" y="82618"/>
                </a:cubicBezTo>
                <a:cubicBezTo>
                  <a:pt x="382081" y="63568"/>
                  <a:pt x="173060" y="161464"/>
                  <a:pt x="197931" y="152468"/>
                </a:cubicBezTo>
                <a:cubicBezTo>
                  <a:pt x="222802" y="143472"/>
                  <a:pt x="524956" y="-3636"/>
                  <a:pt x="540831" y="6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FF7DAB2B-E24E-9968-8F2E-DA01C6A10127}"/>
              </a:ext>
            </a:extLst>
          </p:cNvPr>
          <p:cNvSpPr/>
          <p:nvPr/>
        </p:nvSpPr>
        <p:spPr>
          <a:xfrm>
            <a:off x="5571699" y="3612801"/>
            <a:ext cx="403925" cy="786875"/>
          </a:xfrm>
          <a:custGeom>
            <a:avLst/>
            <a:gdLst>
              <a:gd name="connsiteX0" fmla="*/ 403651 w 403925"/>
              <a:gd name="connsiteY0" fmla="*/ 349 h 786875"/>
              <a:gd name="connsiteX1" fmla="*/ 38526 w 403925"/>
              <a:gd name="connsiteY1" fmla="*/ 209899 h 786875"/>
              <a:gd name="connsiteX2" fmla="*/ 22651 w 403925"/>
              <a:gd name="connsiteY2" fmla="*/ 174974 h 786875"/>
              <a:gd name="connsiteX3" fmla="*/ 143301 w 403925"/>
              <a:gd name="connsiteY3" fmla="*/ 409924 h 786875"/>
              <a:gd name="connsiteX4" fmla="*/ 238551 w 403925"/>
              <a:gd name="connsiteY4" fmla="*/ 771874 h 786875"/>
              <a:gd name="connsiteX5" fmla="*/ 225851 w 403925"/>
              <a:gd name="connsiteY5" fmla="*/ 663924 h 786875"/>
              <a:gd name="connsiteX6" fmla="*/ 6776 w 403925"/>
              <a:gd name="connsiteY6" fmla="*/ 174974 h 786875"/>
              <a:gd name="connsiteX7" fmla="*/ 130601 w 403925"/>
              <a:gd name="connsiteY7" fmla="*/ 140049 h 786875"/>
              <a:gd name="connsiteX8" fmla="*/ 98851 w 403925"/>
              <a:gd name="connsiteY8" fmla="*/ 159099 h 786875"/>
              <a:gd name="connsiteX9" fmla="*/ 403651 w 403925"/>
              <a:gd name="connsiteY9" fmla="*/ 349 h 78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925" h="786875">
                <a:moveTo>
                  <a:pt x="403651" y="349"/>
                </a:moveTo>
                <a:cubicBezTo>
                  <a:pt x="393597" y="8816"/>
                  <a:pt x="102026" y="180795"/>
                  <a:pt x="38526" y="209899"/>
                </a:cubicBezTo>
                <a:cubicBezTo>
                  <a:pt x="-24974" y="239003"/>
                  <a:pt x="5189" y="141637"/>
                  <a:pt x="22651" y="174974"/>
                </a:cubicBezTo>
                <a:cubicBezTo>
                  <a:pt x="40113" y="208311"/>
                  <a:pt x="107318" y="310441"/>
                  <a:pt x="143301" y="409924"/>
                </a:cubicBezTo>
                <a:cubicBezTo>
                  <a:pt x="179284" y="509407"/>
                  <a:pt x="224793" y="729541"/>
                  <a:pt x="238551" y="771874"/>
                </a:cubicBezTo>
                <a:cubicBezTo>
                  <a:pt x="252309" y="814207"/>
                  <a:pt x="264480" y="763407"/>
                  <a:pt x="225851" y="663924"/>
                </a:cubicBezTo>
                <a:cubicBezTo>
                  <a:pt x="187222" y="564441"/>
                  <a:pt x="22651" y="262286"/>
                  <a:pt x="6776" y="174974"/>
                </a:cubicBezTo>
                <a:cubicBezTo>
                  <a:pt x="-9099" y="87662"/>
                  <a:pt x="115255" y="142695"/>
                  <a:pt x="130601" y="140049"/>
                </a:cubicBezTo>
                <a:cubicBezTo>
                  <a:pt x="145947" y="137403"/>
                  <a:pt x="53343" y="178149"/>
                  <a:pt x="98851" y="159099"/>
                </a:cubicBezTo>
                <a:cubicBezTo>
                  <a:pt x="144359" y="140049"/>
                  <a:pt x="413705" y="-8118"/>
                  <a:pt x="403651" y="3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551B64BC-B3CA-2B2F-7E81-3E8AC5B929EE}"/>
              </a:ext>
            </a:extLst>
          </p:cNvPr>
          <p:cNvSpPr/>
          <p:nvPr/>
        </p:nvSpPr>
        <p:spPr>
          <a:xfrm>
            <a:off x="5530849" y="3743320"/>
            <a:ext cx="265940" cy="674245"/>
          </a:xfrm>
          <a:custGeom>
            <a:avLst/>
            <a:gdLst>
              <a:gd name="connsiteX0" fmla="*/ 1 w 265940"/>
              <a:gd name="connsiteY0" fmla="*/ 5 h 674245"/>
              <a:gd name="connsiteX1" fmla="*/ 187326 w 265940"/>
              <a:gd name="connsiteY1" fmla="*/ 381005 h 674245"/>
              <a:gd name="connsiteX2" fmla="*/ 263526 w 265940"/>
              <a:gd name="connsiteY2" fmla="*/ 669930 h 674245"/>
              <a:gd name="connsiteX3" fmla="*/ 234951 w 265940"/>
              <a:gd name="connsiteY3" fmla="*/ 533405 h 674245"/>
              <a:gd name="connsiteX4" fmla="*/ 117476 w 265940"/>
              <a:gd name="connsiteY4" fmla="*/ 250830 h 674245"/>
              <a:gd name="connsiteX5" fmla="*/ 184151 w 265940"/>
              <a:gd name="connsiteY5" fmla="*/ 371480 h 674245"/>
              <a:gd name="connsiteX6" fmla="*/ 1 w 265940"/>
              <a:gd name="connsiteY6" fmla="*/ 5 h 67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940" h="674245">
                <a:moveTo>
                  <a:pt x="1" y="5"/>
                </a:moveTo>
                <a:cubicBezTo>
                  <a:pt x="530" y="1592"/>
                  <a:pt x="143405" y="269351"/>
                  <a:pt x="187326" y="381005"/>
                </a:cubicBezTo>
                <a:cubicBezTo>
                  <a:pt x="231247" y="492659"/>
                  <a:pt x="255589" y="644530"/>
                  <a:pt x="263526" y="669930"/>
                </a:cubicBezTo>
                <a:cubicBezTo>
                  <a:pt x="271463" y="695330"/>
                  <a:pt x="259293" y="603255"/>
                  <a:pt x="234951" y="533405"/>
                </a:cubicBezTo>
                <a:cubicBezTo>
                  <a:pt x="210609" y="463555"/>
                  <a:pt x="125943" y="277818"/>
                  <a:pt x="117476" y="250830"/>
                </a:cubicBezTo>
                <a:cubicBezTo>
                  <a:pt x="109009" y="223842"/>
                  <a:pt x="199497" y="413284"/>
                  <a:pt x="184151" y="371480"/>
                </a:cubicBezTo>
                <a:cubicBezTo>
                  <a:pt x="168805" y="329676"/>
                  <a:pt x="-528" y="-1582"/>
                  <a:pt x="1" y="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59D2F2ED-0AE0-211E-04D7-41A5D419A0AB}"/>
              </a:ext>
            </a:extLst>
          </p:cNvPr>
          <p:cNvSpPr/>
          <p:nvPr/>
        </p:nvSpPr>
        <p:spPr>
          <a:xfrm>
            <a:off x="5330540" y="3837625"/>
            <a:ext cx="366908" cy="209175"/>
          </a:xfrm>
          <a:custGeom>
            <a:avLst/>
            <a:gdLst>
              <a:gd name="connsiteX0" fmla="*/ 285 w 366908"/>
              <a:gd name="connsiteY0" fmla="*/ 950 h 209175"/>
              <a:gd name="connsiteX1" fmla="*/ 349535 w 366908"/>
              <a:gd name="connsiteY1" fmla="*/ 200975 h 209175"/>
              <a:gd name="connsiteX2" fmla="*/ 308260 w 366908"/>
              <a:gd name="connsiteY2" fmla="*/ 156525 h 209175"/>
              <a:gd name="connsiteX3" fmla="*/ 257460 w 366908"/>
              <a:gd name="connsiteY3" fmla="*/ 26350 h 209175"/>
              <a:gd name="connsiteX4" fmla="*/ 289210 w 366908"/>
              <a:gd name="connsiteY4" fmla="*/ 121600 h 209175"/>
              <a:gd name="connsiteX5" fmla="*/ 285 w 366908"/>
              <a:gd name="connsiteY5" fmla="*/ 950 h 20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908" h="209175">
                <a:moveTo>
                  <a:pt x="285" y="950"/>
                </a:moveTo>
                <a:cubicBezTo>
                  <a:pt x="10339" y="14179"/>
                  <a:pt x="298206" y="175046"/>
                  <a:pt x="349535" y="200975"/>
                </a:cubicBezTo>
                <a:cubicBezTo>
                  <a:pt x="400864" y="226904"/>
                  <a:pt x="323606" y="185629"/>
                  <a:pt x="308260" y="156525"/>
                </a:cubicBezTo>
                <a:cubicBezTo>
                  <a:pt x="292914" y="127421"/>
                  <a:pt x="260635" y="32171"/>
                  <a:pt x="257460" y="26350"/>
                </a:cubicBezTo>
                <a:cubicBezTo>
                  <a:pt x="254285" y="20529"/>
                  <a:pt x="329956" y="126362"/>
                  <a:pt x="289210" y="121600"/>
                </a:cubicBezTo>
                <a:cubicBezTo>
                  <a:pt x="248464" y="116838"/>
                  <a:pt x="-9769" y="-12279"/>
                  <a:pt x="285" y="95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0A59F9F9-0B58-8D74-862E-152B353D8562}"/>
              </a:ext>
            </a:extLst>
          </p:cNvPr>
          <p:cNvSpPr/>
          <p:nvPr/>
        </p:nvSpPr>
        <p:spPr>
          <a:xfrm>
            <a:off x="5476692" y="3806811"/>
            <a:ext cx="79764" cy="114354"/>
          </a:xfrm>
          <a:custGeom>
            <a:avLst/>
            <a:gdLst>
              <a:gd name="connsiteX0" fmla="*/ 183 w 79764"/>
              <a:gd name="connsiteY0" fmla="*/ 14 h 114354"/>
              <a:gd name="connsiteX1" fmla="*/ 57333 w 79764"/>
              <a:gd name="connsiteY1" fmla="*/ 76214 h 114354"/>
              <a:gd name="connsiteX2" fmla="*/ 44633 w 79764"/>
              <a:gd name="connsiteY2" fmla="*/ 114314 h 114354"/>
              <a:gd name="connsiteX3" fmla="*/ 79558 w 79764"/>
              <a:gd name="connsiteY3" fmla="*/ 69864 h 114354"/>
              <a:gd name="connsiteX4" fmla="*/ 183 w 79764"/>
              <a:gd name="connsiteY4" fmla="*/ 14 h 11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64" h="114354">
                <a:moveTo>
                  <a:pt x="183" y="14"/>
                </a:moveTo>
                <a:cubicBezTo>
                  <a:pt x="-3521" y="1072"/>
                  <a:pt x="49925" y="57164"/>
                  <a:pt x="57333" y="76214"/>
                </a:cubicBezTo>
                <a:cubicBezTo>
                  <a:pt x="64741" y="95264"/>
                  <a:pt x="40929" y="115372"/>
                  <a:pt x="44633" y="114314"/>
                </a:cubicBezTo>
                <a:cubicBezTo>
                  <a:pt x="48337" y="113256"/>
                  <a:pt x="82733" y="85210"/>
                  <a:pt x="79558" y="69864"/>
                </a:cubicBezTo>
                <a:cubicBezTo>
                  <a:pt x="76383" y="54518"/>
                  <a:pt x="3887" y="-1044"/>
                  <a:pt x="183" y="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8441AEE3-4B31-1583-142B-5BB95042BB9C}"/>
              </a:ext>
            </a:extLst>
          </p:cNvPr>
          <p:cNvSpPr/>
          <p:nvPr/>
        </p:nvSpPr>
        <p:spPr>
          <a:xfrm>
            <a:off x="5455201" y="3777077"/>
            <a:ext cx="115120" cy="179573"/>
          </a:xfrm>
          <a:custGeom>
            <a:avLst/>
            <a:gdLst>
              <a:gd name="connsiteX0" fmla="*/ 81999 w 115120"/>
              <a:gd name="connsiteY0" fmla="*/ 1173 h 179573"/>
              <a:gd name="connsiteX1" fmla="*/ 21674 w 115120"/>
              <a:gd name="connsiteY1" fmla="*/ 90073 h 179573"/>
              <a:gd name="connsiteX2" fmla="*/ 85174 w 115120"/>
              <a:gd name="connsiteY2" fmla="*/ 178973 h 179573"/>
              <a:gd name="connsiteX3" fmla="*/ 37549 w 115120"/>
              <a:gd name="connsiteY3" fmla="*/ 131348 h 179573"/>
              <a:gd name="connsiteX4" fmla="*/ 2624 w 115120"/>
              <a:gd name="connsiteY4" fmla="*/ 96423 h 179573"/>
              <a:gd name="connsiteX5" fmla="*/ 110574 w 115120"/>
              <a:gd name="connsiteY5" fmla="*/ 42448 h 179573"/>
              <a:gd name="connsiteX6" fmla="*/ 81999 w 115120"/>
              <a:gd name="connsiteY6" fmla="*/ 1173 h 17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120" h="179573">
                <a:moveTo>
                  <a:pt x="81999" y="1173"/>
                </a:moveTo>
                <a:cubicBezTo>
                  <a:pt x="67182" y="9111"/>
                  <a:pt x="21145" y="60440"/>
                  <a:pt x="21674" y="90073"/>
                </a:cubicBezTo>
                <a:cubicBezTo>
                  <a:pt x="22203" y="119706"/>
                  <a:pt x="82528" y="172094"/>
                  <a:pt x="85174" y="178973"/>
                </a:cubicBezTo>
                <a:cubicBezTo>
                  <a:pt x="87820" y="185852"/>
                  <a:pt x="37549" y="131348"/>
                  <a:pt x="37549" y="131348"/>
                </a:cubicBezTo>
                <a:cubicBezTo>
                  <a:pt x="23791" y="117590"/>
                  <a:pt x="-9547" y="111240"/>
                  <a:pt x="2624" y="96423"/>
                </a:cubicBezTo>
                <a:cubicBezTo>
                  <a:pt x="14795" y="81606"/>
                  <a:pt x="94699" y="57265"/>
                  <a:pt x="110574" y="42448"/>
                </a:cubicBezTo>
                <a:cubicBezTo>
                  <a:pt x="126449" y="27631"/>
                  <a:pt x="96816" y="-6765"/>
                  <a:pt x="81999" y="117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E08B89B3-1B59-4022-10BA-36EB7D27748A}"/>
              </a:ext>
            </a:extLst>
          </p:cNvPr>
          <p:cNvSpPr/>
          <p:nvPr/>
        </p:nvSpPr>
        <p:spPr>
          <a:xfrm>
            <a:off x="5364789" y="3932497"/>
            <a:ext cx="321761" cy="134355"/>
          </a:xfrm>
          <a:custGeom>
            <a:avLst/>
            <a:gdLst>
              <a:gd name="connsiteX0" fmla="*/ 961 w 321761"/>
              <a:gd name="connsiteY0" fmla="*/ 1328 h 134355"/>
              <a:gd name="connsiteX1" fmla="*/ 318461 w 321761"/>
              <a:gd name="connsiteY1" fmla="*/ 128328 h 134355"/>
              <a:gd name="connsiteX2" fmla="*/ 172411 w 321761"/>
              <a:gd name="connsiteY2" fmla="*/ 112453 h 134355"/>
              <a:gd name="connsiteX3" fmla="*/ 267661 w 321761"/>
              <a:gd name="connsiteY3" fmla="*/ 99753 h 134355"/>
              <a:gd name="connsiteX4" fmla="*/ 277186 w 321761"/>
              <a:gd name="connsiteY4" fmla="*/ 71178 h 134355"/>
              <a:gd name="connsiteX5" fmla="*/ 251786 w 321761"/>
              <a:gd name="connsiteY5" fmla="*/ 4503 h 134355"/>
              <a:gd name="connsiteX6" fmla="*/ 302586 w 321761"/>
              <a:gd name="connsiteY6" fmla="*/ 102928 h 134355"/>
              <a:gd name="connsiteX7" fmla="*/ 223211 w 321761"/>
              <a:gd name="connsiteY7" fmla="*/ 64828 h 134355"/>
              <a:gd name="connsiteX8" fmla="*/ 961 w 321761"/>
              <a:gd name="connsiteY8" fmla="*/ 1328 h 13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761" h="134355">
                <a:moveTo>
                  <a:pt x="961" y="1328"/>
                </a:moveTo>
                <a:cubicBezTo>
                  <a:pt x="16836" y="11911"/>
                  <a:pt x="289886" y="109807"/>
                  <a:pt x="318461" y="128328"/>
                </a:cubicBezTo>
                <a:cubicBezTo>
                  <a:pt x="347036" y="146849"/>
                  <a:pt x="180878" y="117216"/>
                  <a:pt x="172411" y="112453"/>
                </a:cubicBezTo>
                <a:cubicBezTo>
                  <a:pt x="163944" y="107690"/>
                  <a:pt x="250199" y="106632"/>
                  <a:pt x="267661" y="99753"/>
                </a:cubicBezTo>
                <a:cubicBezTo>
                  <a:pt x="285123" y="92874"/>
                  <a:pt x="279832" y="87053"/>
                  <a:pt x="277186" y="71178"/>
                </a:cubicBezTo>
                <a:cubicBezTo>
                  <a:pt x="274540" y="55303"/>
                  <a:pt x="247553" y="-789"/>
                  <a:pt x="251786" y="4503"/>
                </a:cubicBezTo>
                <a:cubicBezTo>
                  <a:pt x="256019" y="9795"/>
                  <a:pt x="307349" y="92874"/>
                  <a:pt x="302586" y="102928"/>
                </a:cubicBezTo>
                <a:cubicBezTo>
                  <a:pt x="297824" y="112982"/>
                  <a:pt x="276127" y="83349"/>
                  <a:pt x="223211" y="64828"/>
                </a:cubicBezTo>
                <a:cubicBezTo>
                  <a:pt x="170295" y="46307"/>
                  <a:pt x="-14914" y="-9255"/>
                  <a:pt x="961" y="132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B5B085FB-E07C-DEA6-73FA-861E3A58C885}"/>
              </a:ext>
            </a:extLst>
          </p:cNvPr>
          <p:cNvSpPr/>
          <p:nvPr/>
        </p:nvSpPr>
        <p:spPr>
          <a:xfrm>
            <a:off x="5518733" y="4081937"/>
            <a:ext cx="101017" cy="1334062"/>
          </a:xfrm>
          <a:custGeom>
            <a:avLst/>
            <a:gdLst>
              <a:gd name="connsiteX0" fmla="*/ 101017 w 101017"/>
              <a:gd name="connsiteY0" fmla="*/ 1113 h 1334062"/>
              <a:gd name="connsiteX1" fmla="*/ 8942 w 101017"/>
              <a:gd name="connsiteY1" fmla="*/ 1264763 h 1334062"/>
              <a:gd name="connsiteX2" fmla="*/ 8942 w 101017"/>
              <a:gd name="connsiteY2" fmla="*/ 1045688 h 1334062"/>
              <a:gd name="connsiteX3" fmla="*/ 101017 w 101017"/>
              <a:gd name="connsiteY3" fmla="*/ 1113 h 133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017" h="1334062">
                <a:moveTo>
                  <a:pt x="101017" y="1113"/>
                </a:moveTo>
                <a:cubicBezTo>
                  <a:pt x="101017" y="37625"/>
                  <a:pt x="24288" y="1090667"/>
                  <a:pt x="8942" y="1264763"/>
                </a:cubicBezTo>
                <a:cubicBezTo>
                  <a:pt x="-6404" y="1438859"/>
                  <a:pt x="1005" y="1254709"/>
                  <a:pt x="8942" y="1045688"/>
                </a:cubicBezTo>
                <a:cubicBezTo>
                  <a:pt x="16879" y="836667"/>
                  <a:pt x="101017" y="-35399"/>
                  <a:pt x="101017" y="111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739EDC38-F418-C0F4-2245-DDFDD510771E}"/>
              </a:ext>
            </a:extLst>
          </p:cNvPr>
          <p:cNvSpPr/>
          <p:nvPr/>
        </p:nvSpPr>
        <p:spPr>
          <a:xfrm>
            <a:off x="5415932" y="5221079"/>
            <a:ext cx="111928" cy="1075634"/>
          </a:xfrm>
          <a:custGeom>
            <a:avLst/>
            <a:gdLst>
              <a:gd name="connsiteX0" fmla="*/ 111743 w 111928"/>
              <a:gd name="connsiteY0" fmla="*/ 8146 h 1075634"/>
              <a:gd name="connsiteX1" fmla="*/ 6968 w 111928"/>
              <a:gd name="connsiteY1" fmla="*/ 1017796 h 1075634"/>
              <a:gd name="connsiteX2" fmla="*/ 13318 w 111928"/>
              <a:gd name="connsiteY2" fmla="*/ 878096 h 1075634"/>
              <a:gd name="connsiteX3" fmla="*/ 41893 w 111928"/>
              <a:gd name="connsiteY3" fmla="*/ 258971 h 1075634"/>
              <a:gd name="connsiteX4" fmla="*/ 32368 w 111928"/>
              <a:gd name="connsiteY4" fmla="*/ 528846 h 1075634"/>
              <a:gd name="connsiteX5" fmla="*/ 111743 w 111928"/>
              <a:gd name="connsiteY5" fmla="*/ 8146 h 107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28" h="1075634">
                <a:moveTo>
                  <a:pt x="111743" y="8146"/>
                </a:moveTo>
                <a:cubicBezTo>
                  <a:pt x="107510" y="89638"/>
                  <a:pt x="23372" y="872804"/>
                  <a:pt x="6968" y="1017796"/>
                </a:cubicBezTo>
                <a:cubicBezTo>
                  <a:pt x="-9436" y="1162788"/>
                  <a:pt x="7497" y="1004567"/>
                  <a:pt x="13318" y="878096"/>
                </a:cubicBezTo>
                <a:cubicBezTo>
                  <a:pt x="19139" y="751625"/>
                  <a:pt x="38718" y="317179"/>
                  <a:pt x="41893" y="258971"/>
                </a:cubicBezTo>
                <a:cubicBezTo>
                  <a:pt x="45068" y="200763"/>
                  <a:pt x="18080" y="575413"/>
                  <a:pt x="32368" y="528846"/>
                </a:cubicBezTo>
                <a:cubicBezTo>
                  <a:pt x="46655" y="482279"/>
                  <a:pt x="115976" y="-73346"/>
                  <a:pt x="111743" y="814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35B9B277-A8E5-9C6A-976F-A6578C62F4C2}"/>
              </a:ext>
            </a:extLst>
          </p:cNvPr>
          <p:cNvSpPr/>
          <p:nvPr/>
        </p:nvSpPr>
        <p:spPr>
          <a:xfrm>
            <a:off x="5337487" y="3963490"/>
            <a:ext cx="269639" cy="1011821"/>
          </a:xfrm>
          <a:custGeom>
            <a:avLst/>
            <a:gdLst>
              <a:gd name="connsiteX0" fmla="*/ 6038 w 269639"/>
              <a:gd name="connsiteY0" fmla="*/ 2085 h 1011821"/>
              <a:gd name="connsiteX1" fmla="*/ 69538 w 269639"/>
              <a:gd name="connsiteY1" fmla="*/ 27485 h 1011821"/>
              <a:gd name="connsiteX2" fmla="*/ 247338 w 269639"/>
              <a:gd name="connsiteY2" fmla="*/ 119560 h 1011821"/>
              <a:gd name="connsiteX3" fmla="*/ 202888 w 269639"/>
              <a:gd name="connsiteY3" fmla="*/ 284660 h 1011821"/>
              <a:gd name="connsiteX4" fmla="*/ 215588 w 269639"/>
              <a:gd name="connsiteY4" fmla="*/ 284660 h 1011821"/>
              <a:gd name="connsiteX5" fmla="*/ 212413 w 269639"/>
              <a:gd name="connsiteY5" fmla="*/ 586285 h 1011821"/>
              <a:gd name="connsiteX6" fmla="*/ 221938 w 269639"/>
              <a:gd name="connsiteY6" fmla="*/ 548185 h 1011821"/>
              <a:gd name="connsiteX7" fmla="*/ 196538 w 269639"/>
              <a:gd name="connsiteY7" fmla="*/ 1011735 h 1011821"/>
              <a:gd name="connsiteX8" fmla="*/ 196538 w 269639"/>
              <a:gd name="connsiteY8" fmla="*/ 583110 h 1011821"/>
              <a:gd name="connsiteX9" fmla="*/ 269563 w 269639"/>
              <a:gd name="connsiteY9" fmla="*/ 138610 h 1011821"/>
              <a:gd name="connsiteX10" fmla="*/ 206063 w 269639"/>
              <a:gd name="connsiteY10" fmla="*/ 71935 h 1011821"/>
              <a:gd name="connsiteX11" fmla="*/ 6038 w 269639"/>
              <a:gd name="connsiteY11" fmla="*/ 2085 h 101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639" h="1011821">
                <a:moveTo>
                  <a:pt x="6038" y="2085"/>
                </a:moveTo>
                <a:cubicBezTo>
                  <a:pt x="-16716" y="-5323"/>
                  <a:pt x="29321" y="7906"/>
                  <a:pt x="69538" y="27485"/>
                </a:cubicBezTo>
                <a:cubicBezTo>
                  <a:pt x="109755" y="47064"/>
                  <a:pt x="225113" y="76698"/>
                  <a:pt x="247338" y="119560"/>
                </a:cubicBezTo>
                <a:cubicBezTo>
                  <a:pt x="269563" y="162422"/>
                  <a:pt x="208180" y="257143"/>
                  <a:pt x="202888" y="284660"/>
                </a:cubicBezTo>
                <a:cubicBezTo>
                  <a:pt x="197596" y="312177"/>
                  <a:pt x="214001" y="234389"/>
                  <a:pt x="215588" y="284660"/>
                </a:cubicBezTo>
                <a:cubicBezTo>
                  <a:pt x="217175" y="334931"/>
                  <a:pt x="211355" y="542364"/>
                  <a:pt x="212413" y="586285"/>
                </a:cubicBezTo>
                <a:cubicBezTo>
                  <a:pt x="213471" y="630206"/>
                  <a:pt x="224584" y="477277"/>
                  <a:pt x="221938" y="548185"/>
                </a:cubicBezTo>
                <a:cubicBezTo>
                  <a:pt x="219292" y="619093"/>
                  <a:pt x="200771" y="1005914"/>
                  <a:pt x="196538" y="1011735"/>
                </a:cubicBezTo>
                <a:cubicBezTo>
                  <a:pt x="192305" y="1017556"/>
                  <a:pt x="184367" y="728631"/>
                  <a:pt x="196538" y="583110"/>
                </a:cubicBezTo>
                <a:cubicBezTo>
                  <a:pt x="208709" y="437589"/>
                  <a:pt x="267976" y="223806"/>
                  <a:pt x="269563" y="138610"/>
                </a:cubicBezTo>
                <a:cubicBezTo>
                  <a:pt x="271150" y="53414"/>
                  <a:pt x="247867" y="91514"/>
                  <a:pt x="206063" y="71935"/>
                </a:cubicBezTo>
                <a:cubicBezTo>
                  <a:pt x="164259" y="52356"/>
                  <a:pt x="28792" y="9493"/>
                  <a:pt x="6038" y="208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45EF885B-519A-213B-1650-483DB0D9053B}"/>
              </a:ext>
            </a:extLst>
          </p:cNvPr>
          <p:cNvSpPr/>
          <p:nvPr/>
        </p:nvSpPr>
        <p:spPr>
          <a:xfrm>
            <a:off x="5786150" y="3950806"/>
            <a:ext cx="472198" cy="504076"/>
          </a:xfrm>
          <a:custGeom>
            <a:avLst/>
            <a:gdLst>
              <a:gd name="connsiteX0" fmla="*/ 11400 w 472198"/>
              <a:gd name="connsiteY0" fmla="*/ 494194 h 504076"/>
              <a:gd name="connsiteX1" fmla="*/ 465425 w 472198"/>
              <a:gd name="connsiteY1" fmla="*/ 8419 h 504076"/>
              <a:gd name="connsiteX2" fmla="*/ 274925 w 472198"/>
              <a:gd name="connsiteY2" fmla="*/ 195744 h 504076"/>
              <a:gd name="connsiteX3" fmla="*/ 151100 w 472198"/>
              <a:gd name="connsiteY3" fmla="*/ 322744 h 504076"/>
              <a:gd name="connsiteX4" fmla="*/ 11400 w 472198"/>
              <a:gd name="connsiteY4" fmla="*/ 494194 h 50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198" h="504076">
                <a:moveTo>
                  <a:pt x="11400" y="494194"/>
                </a:moveTo>
                <a:cubicBezTo>
                  <a:pt x="63787" y="441807"/>
                  <a:pt x="421504" y="58161"/>
                  <a:pt x="465425" y="8419"/>
                </a:cubicBezTo>
                <a:cubicBezTo>
                  <a:pt x="509346" y="-41323"/>
                  <a:pt x="327312" y="143357"/>
                  <a:pt x="274925" y="195744"/>
                </a:cubicBezTo>
                <a:cubicBezTo>
                  <a:pt x="222538" y="248131"/>
                  <a:pt x="200842" y="269298"/>
                  <a:pt x="151100" y="322744"/>
                </a:cubicBezTo>
                <a:cubicBezTo>
                  <a:pt x="101358" y="376190"/>
                  <a:pt x="-40987" y="546581"/>
                  <a:pt x="11400" y="49419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8A73F8F1-FB0D-13D7-0F99-318612011891}"/>
              </a:ext>
            </a:extLst>
          </p:cNvPr>
          <p:cNvSpPr/>
          <p:nvPr/>
        </p:nvSpPr>
        <p:spPr>
          <a:xfrm>
            <a:off x="6154074" y="3388916"/>
            <a:ext cx="175116" cy="915920"/>
          </a:xfrm>
          <a:custGeom>
            <a:avLst/>
            <a:gdLst>
              <a:gd name="connsiteX0" fmla="*/ 173701 w 175116"/>
              <a:gd name="connsiteY0" fmla="*/ 30559 h 915920"/>
              <a:gd name="connsiteX1" fmla="*/ 14951 w 175116"/>
              <a:gd name="connsiteY1" fmla="*/ 871934 h 915920"/>
              <a:gd name="connsiteX2" fmla="*/ 14951 w 175116"/>
              <a:gd name="connsiteY2" fmla="*/ 722709 h 915920"/>
              <a:gd name="connsiteX3" fmla="*/ 87976 w 175116"/>
              <a:gd name="connsiteY3" fmla="*/ 84534 h 915920"/>
              <a:gd name="connsiteX4" fmla="*/ 37176 w 175116"/>
              <a:gd name="connsiteY4" fmla="*/ 557609 h 915920"/>
              <a:gd name="connsiteX5" fmla="*/ 129251 w 175116"/>
              <a:gd name="connsiteY5" fmla="*/ 59134 h 915920"/>
              <a:gd name="connsiteX6" fmla="*/ 110201 w 175116"/>
              <a:gd name="connsiteY6" fmla="*/ 33734 h 915920"/>
              <a:gd name="connsiteX7" fmla="*/ 94326 w 175116"/>
              <a:gd name="connsiteY7" fmla="*/ 278209 h 915920"/>
              <a:gd name="connsiteX8" fmla="*/ 173701 w 175116"/>
              <a:gd name="connsiteY8" fmla="*/ 30559 h 91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116" h="915920">
                <a:moveTo>
                  <a:pt x="173701" y="30559"/>
                </a:moveTo>
                <a:cubicBezTo>
                  <a:pt x="160472" y="129513"/>
                  <a:pt x="41409" y="756576"/>
                  <a:pt x="14951" y="871934"/>
                </a:cubicBezTo>
                <a:cubicBezTo>
                  <a:pt x="-11507" y="987292"/>
                  <a:pt x="2780" y="853942"/>
                  <a:pt x="14951" y="722709"/>
                </a:cubicBezTo>
                <a:cubicBezTo>
                  <a:pt x="27122" y="591476"/>
                  <a:pt x="84272" y="112051"/>
                  <a:pt x="87976" y="84534"/>
                </a:cubicBezTo>
                <a:cubicBezTo>
                  <a:pt x="91680" y="57017"/>
                  <a:pt x="30297" y="561842"/>
                  <a:pt x="37176" y="557609"/>
                </a:cubicBezTo>
                <a:cubicBezTo>
                  <a:pt x="44055" y="553376"/>
                  <a:pt x="117080" y="146446"/>
                  <a:pt x="129251" y="59134"/>
                </a:cubicBezTo>
                <a:cubicBezTo>
                  <a:pt x="141422" y="-28178"/>
                  <a:pt x="116022" y="-2778"/>
                  <a:pt x="110201" y="33734"/>
                </a:cubicBezTo>
                <a:cubicBezTo>
                  <a:pt x="104380" y="70246"/>
                  <a:pt x="85330" y="274505"/>
                  <a:pt x="94326" y="278209"/>
                </a:cubicBezTo>
                <a:cubicBezTo>
                  <a:pt x="103322" y="281913"/>
                  <a:pt x="186930" y="-68395"/>
                  <a:pt x="173701" y="3055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F4F499D6-9E40-A113-E43B-01E626A01CA3}"/>
              </a:ext>
            </a:extLst>
          </p:cNvPr>
          <p:cNvSpPr/>
          <p:nvPr/>
        </p:nvSpPr>
        <p:spPr>
          <a:xfrm>
            <a:off x="6411331" y="3575029"/>
            <a:ext cx="1063027" cy="573328"/>
          </a:xfrm>
          <a:custGeom>
            <a:avLst/>
            <a:gdLst>
              <a:gd name="connsiteX0" fmla="*/ 2169 w 1063027"/>
              <a:gd name="connsiteY0" fmla="*/ 21 h 573328"/>
              <a:gd name="connsiteX1" fmla="*/ 281569 w 1063027"/>
              <a:gd name="connsiteY1" fmla="*/ 222271 h 573328"/>
              <a:gd name="connsiteX2" fmla="*/ 275219 w 1063027"/>
              <a:gd name="connsiteY2" fmla="*/ 196871 h 573328"/>
              <a:gd name="connsiteX3" fmla="*/ 522869 w 1063027"/>
              <a:gd name="connsiteY3" fmla="*/ 339746 h 573328"/>
              <a:gd name="connsiteX4" fmla="*/ 1046744 w 1063027"/>
              <a:gd name="connsiteY4" fmla="*/ 565171 h 573328"/>
              <a:gd name="connsiteX5" fmla="*/ 859419 w 1063027"/>
              <a:gd name="connsiteY5" fmla="*/ 488971 h 573328"/>
              <a:gd name="connsiteX6" fmla="*/ 157744 w 1063027"/>
              <a:gd name="connsiteY6" fmla="*/ 161946 h 573328"/>
              <a:gd name="connsiteX7" fmla="*/ 294269 w 1063027"/>
              <a:gd name="connsiteY7" fmla="*/ 320696 h 573328"/>
              <a:gd name="connsiteX8" fmla="*/ 160919 w 1063027"/>
              <a:gd name="connsiteY8" fmla="*/ 209571 h 573328"/>
              <a:gd name="connsiteX9" fmla="*/ 2169 w 1063027"/>
              <a:gd name="connsiteY9" fmla="*/ 21 h 57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3027" h="573328">
                <a:moveTo>
                  <a:pt x="2169" y="21"/>
                </a:moveTo>
                <a:cubicBezTo>
                  <a:pt x="22277" y="2138"/>
                  <a:pt x="236061" y="189463"/>
                  <a:pt x="281569" y="222271"/>
                </a:cubicBezTo>
                <a:cubicBezTo>
                  <a:pt x="327077" y="255079"/>
                  <a:pt x="235002" y="177292"/>
                  <a:pt x="275219" y="196871"/>
                </a:cubicBezTo>
                <a:cubicBezTo>
                  <a:pt x="315436" y="216450"/>
                  <a:pt x="394282" y="278363"/>
                  <a:pt x="522869" y="339746"/>
                </a:cubicBezTo>
                <a:cubicBezTo>
                  <a:pt x="651456" y="401129"/>
                  <a:pt x="990652" y="540300"/>
                  <a:pt x="1046744" y="565171"/>
                </a:cubicBezTo>
                <a:cubicBezTo>
                  <a:pt x="1102836" y="590042"/>
                  <a:pt x="1007586" y="556175"/>
                  <a:pt x="859419" y="488971"/>
                </a:cubicBezTo>
                <a:cubicBezTo>
                  <a:pt x="711252" y="421767"/>
                  <a:pt x="251936" y="189992"/>
                  <a:pt x="157744" y="161946"/>
                </a:cubicBezTo>
                <a:cubicBezTo>
                  <a:pt x="63552" y="133900"/>
                  <a:pt x="293740" y="312759"/>
                  <a:pt x="294269" y="320696"/>
                </a:cubicBezTo>
                <a:cubicBezTo>
                  <a:pt x="294798" y="328634"/>
                  <a:pt x="214894" y="267779"/>
                  <a:pt x="160919" y="209571"/>
                </a:cubicBezTo>
                <a:cubicBezTo>
                  <a:pt x="106944" y="151363"/>
                  <a:pt x="-17939" y="-2096"/>
                  <a:pt x="2169" y="2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4F224D61-11D8-DD0A-9171-EBD624C7721F}"/>
              </a:ext>
            </a:extLst>
          </p:cNvPr>
          <p:cNvSpPr/>
          <p:nvPr/>
        </p:nvSpPr>
        <p:spPr>
          <a:xfrm>
            <a:off x="6611687" y="3794389"/>
            <a:ext cx="1022136" cy="558787"/>
          </a:xfrm>
          <a:custGeom>
            <a:avLst/>
            <a:gdLst>
              <a:gd name="connsiteX0" fmla="*/ 11363 w 1022136"/>
              <a:gd name="connsiteY0" fmla="*/ 2911 h 558787"/>
              <a:gd name="connsiteX1" fmla="*/ 81213 w 1022136"/>
              <a:gd name="connsiteY1" fmla="*/ 34661 h 558787"/>
              <a:gd name="connsiteX2" fmla="*/ 735263 w 1022136"/>
              <a:gd name="connsiteY2" fmla="*/ 333111 h 558787"/>
              <a:gd name="connsiteX3" fmla="*/ 932113 w 1022136"/>
              <a:gd name="connsiteY3" fmla="*/ 472811 h 558787"/>
              <a:gd name="connsiteX4" fmla="*/ 922588 w 1022136"/>
              <a:gd name="connsiteY4" fmla="*/ 431536 h 558787"/>
              <a:gd name="connsiteX5" fmla="*/ 1021013 w 1022136"/>
              <a:gd name="connsiteY5" fmla="*/ 558536 h 558787"/>
              <a:gd name="connsiteX6" fmla="*/ 963863 w 1022136"/>
              <a:gd name="connsiteY6" fmla="*/ 460111 h 558787"/>
              <a:gd name="connsiteX7" fmla="*/ 789238 w 1022136"/>
              <a:gd name="connsiteY7" fmla="*/ 323586 h 558787"/>
              <a:gd name="connsiteX8" fmla="*/ 366963 w 1022136"/>
              <a:gd name="connsiteY8" fmla="*/ 123561 h 558787"/>
              <a:gd name="connsiteX9" fmla="*/ 11363 w 1022136"/>
              <a:gd name="connsiteY9" fmla="*/ 2911 h 55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2136" h="558787">
                <a:moveTo>
                  <a:pt x="11363" y="2911"/>
                </a:moveTo>
                <a:cubicBezTo>
                  <a:pt x="-36262" y="-11906"/>
                  <a:pt x="81213" y="34661"/>
                  <a:pt x="81213" y="34661"/>
                </a:cubicBezTo>
                <a:cubicBezTo>
                  <a:pt x="201863" y="89694"/>
                  <a:pt x="593446" y="260086"/>
                  <a:pt x="735263" y="333111"/>
                </a:cubicBezTo>
                <a:cubicBezTo>
                  <a:pt x="877080" y="406136"/>
                  <a:pt x="900892" y="456407"/>
                  <a:pt x="932113" y="472811"/>
                </a:cubicBezTo>
                <a:cubicBezTo>
                  <a:pt x="963334" y="489215"/>
                  <a:pt x="907771" y="417249"/>
                  <a:pt x="922588" y="431536"/>
                </a:cubicBezTo>
                <a:cubicBezTo>
                  <a:pt x="937405" y="445823"/>
                  <a:pt x="1014134" y="553774"/>
                  <a:pt x="1021013" y="558536"/>
                </a:cubicBezTo>
                <a:cubicBezTo>
                  <a:pt x="1027892" y="563298"/>
                  <a:pt x="1002492" y="499269"/>
                  <a:pt x="963863" y="460111"/>
                </a:cubicBezTo>
                <a:cubicBezTo>
                  <a:pt x="925234" y="420953"/>
                  <a:pt x="888721" y="379678"/>
                  <a:pt x="789238" y="323586"/>
                </a:cubicBezTo>
                <a:cubicBezTo>
                  <a:pt x="689755" y="267494"/>
                  <a:pt x="492905" y="175948"/>
                  <a:pt x="366963" y="123561"/>
                </a:cubicBezTo>
                <a:cubicBezTo>
                  <a:pt x="241021" y="71174"/>
                  <a:pt x="58988" y="17728"/>
                  <a:pt x="11363" y="291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B51279AB-8A40-C0B1-2446-61CB5EDB0904}"/>
              </a:ext>
            </a:extLst>
          </p:cNvPr>
          <p:cNvSpPr/>
          <p:nvPr/>
        </p:nvSpPr>
        <p:spPr>
          <a:xfrm>
            <a:off x="6313882" y="3533723"/>
            <a:ext cx="299281" cy="574196"/>
          </a:xfrm>
          <a:custGeom>
            <a:avLst/>
            <a:gdLst>
              <a:gd name="connsiteX0" fmla="*/ 32943 w 299281"/>
              <a:gd name="connsiteY0" fmla="*/ 3227 h 574196"/>
              <a:gd name="connsiteX1" fmla="*/ 286943 w 299281"/>
              <a:gd name="connsiteY1" fmla="*/ 552502 h 574196"/>
              <a:gd name="connsiteX2" fmla="*/ 232968 w 299281"/>
              <a:gd name="connsiteY2" fmla="*/ 438202 h 574196"/>
              <a:gd name="connsiteX3" fmla="*/ 1193 w 299281"/>
              <a:gd name="connsiteY3" fmla="*/ 196902 h 574196"/>
              <a:gd name="connsiteX4" fmla="*/ 137718 w 299281"/>
              <a:gd name="connsiteY4" fmla="*/ 320727 h 574196"/>
              <a:gd name="connsiteX5" fmla="*/ 32943 w 299281"/>
              <a:gd name="connsiteY5" fmla="*/ 3227 h 5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281" h="574196">
                <a:moveTo>
                  <a:pt x="32943" y="3227"/>
                </a:moveTo>
                <a:cubicBezTo>
                  <a:pt x="57814" y="41856"/>
                  <a:pt x="253606" y="480006"/>
                  <a:pt x="286943" y="552502"/>
                </a:cubicBezTo>
                <a:cubicBezTo>
                  <a:pt x="320280" y="624998"/>
                  <a:pt x="280593" y="497469"/>
                  <a:pt x="232968" y="438202"/>
                </a:cubicBezTo>
                <a:cubicBezTo>
                  <a:pt x="185343" y="378935"/>
                  <a:pt x="17068" y="216481"/>
                  <a:pt x="1193" y="196902"/>
                </a:cubicBezTo>
                <a:cubicBezTo>
                  <a:pt x="-14682" y="177323"/>
                  <a:pt x="132956" y="356710"/>
                  <a:pt x="137718" y="320727"/>
                </a:cubicBezTo>
                <a:cubicBezTo>
                  <a:pt x="142480" y="284744"/>
                  <a:pt x="8072" y="-35402"/>
                  <a:pt x="32943" y="322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5C6C56A6-C562-05C1-86F1-60FE83D92170}"/>
              </a:ext>
            </a:extLst>
          </p:cNvPr>
          <p:cNvSpPr/>
          <p:nvPr/>
        </p:nvSpPr>
        <p:spPr>
          <a:xfrm>
            <a:off x="6352567" y="3439611"/>
            <a:ext cx="298950" cy="715113"/>
          </a:xfrm>
          <a:custGeom>
            <a:avLst/>
            <a:gdLst>
              <a:gd name="connsiteX0" fmla="*/ 608 w 298950"/>
              <a:gd name="connsiteY0" fmla="*/ 2089 h 715113"/>
              <a:gd name="connsiteX1" fmla="*/ 283183 w 298950"/>
              <a:gd name="connsiteY1" fmla="*/ 687889 h 715113"/>
              <a:gd name="connsiteX2" fmla="*/ 254608 w 298950"/>
              <a:gd name="connsiteY2" fmla="*/ 554539 h 715113"/>
              <a:gd name="connsiteX3" fmla="*/ 184758 w 298950"/>
              <a:gd name="connsiteY3" fmla="*/ 332289 h 715113"/>
              <a:gd name="connsiteX4" fmla="*/ 206983 w 298950"/>
              <a:gd name="connsiteY4" fmla="*/ 468814 h 715113"/>
              <a:gd name="connsiteX5" fmla="*/ 608 w 298950"/>
              <a:gd name="connsiteY5" fmla="*/ 2089 h 71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950" h="715113">
                <a:moveTo>
                  <a:pt x="608" y="2089"/>
                </a:moveTo>
                <a:cubicBezTo>
                  <a:pt x="13308" y="38602"/>
                  <a:pt x="240850" y="595814"/>
                  <a:pt x="283183" y="687889"/>
                </a:cubicBezTo>
                <a:cubicBezTo>
                  <a:pt x="325516" y="779964"/>
                  <a:pt x="271012" y="613806"/>
                  <a:pt x="254608" y="554539"/>
                </a:cubicBezTo>
                <a:cubicBezTo>
                  <a:pt x="238204" y="495272"/>
                  <a:pt x="192695" y="346576"/>
                  <a:pt x="184758" y="332289"/>
                </a:cubicBezTo>
                <a:cubicBezTo>
                  <a:pt x="176821" y="318002"/>
                  <a:pt x="236087" y="518556"/>
                  <a:pt x="206983" y="468814"/>
                </a:cubicBezTo>
                <a:cubicBezTo>
                  <a:pt x="177879" y="419072"/>
                  <a:pt x="-12092" y="-34424"/>
                  <a:pt x="608" y="208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E241F221-1998-704D-BF9D-DCC20779ADE6}"/>
              </a:ext>
            </a:extLst>
          </p:cNvPr>
          <p:cNvSpPr/>
          <p:nvPr/>
        </p:nvSpPr>
        <p:spPr>
          <a:xfrm>
            <a:off x="6692707" y="3874192"/>
            <a:ext cx="851113" cy="386664"/>
          </a:xfrm>
          <a:custGeom>
            <a:avLst/>
            <a:gdLst>
              <a:gd name="connsiteX0" fmla="*/ 3368 w 851113"/>
              <a:gd name="connsiteY0" fmla="*/ 2483 h 386664"/>
              <a:gd name="connsiteX1" fmla="*/ 581218 w 851113"/>
              <a:gd name="connsiteY1" fmla="*/ 250133 h 386664"/>
              <a:gd name="connsiteX2" fmla="*/ 851093 w 851113"/>
              <a:gd name="connsiteY2" fmla="*/ 386658 h 386664"/>
              <a:gd name="connsiteX3" fmla="*/ 597093 w 851113"/>
              <a:gd name="connsiteY3" fmla="*/ 256483 h 386664"/>
              <a:gd name="connsiteX4" fmla="*/ 352618 w 851113"/>
              <a:gd name="connsiteY4" fmla="*/ 129483 h 386664"/>
              <a:gd name="connsiteX5" fmla="*/ 3368 w 851113"/>
              <a:gd name="connsiteY5" fmla="*/ 2483 h 38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1113" h="386664">
                <a:moveTo>
                  <a:pt x="3368" y="2483"/>
                </a:moveTo>
                <a:cubicBezTo>
                  <a:pt x="41468" y="22591"/>
                  <a:pt x="439931" y="186104"/>
                  <a:pt x="581218" y="250133"/>
                </a:cubicBezTo>
                <a:cubicBezTo>
                  <a:pt x="722505" y="314162"/>
                  <a:pt x="848447" y="385600"/>
                  <a:pt x="851093" y="386658"/>
                </a:cubicBezTo>
                <a:cubicBezTo>
                  <a:pt x="853739" y="387716"/>
                  <a:pt x="597093" y="256483"/>
                  <a:pt x="597093" y="256483"/>
                </a:cubicBezTo>
                <a:cubicBezTo>
                  <a:pt x="514014" y="213621"/>
                  <a:pt x="444164" y="169171"/>
                  <a:pt x="352618" y="129483"/>
                </a:cubicBezTo>
                <a:cubicBezTo>
                  <a:pt x="261072" y="89795"/>
                  <a:pt x="-34732" y="-17625"/>
                  <a:pt x="3368" y="248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A1CD0881-1651-C520-4778-424303B40B70}"/>
              </a:ext>
            </a:extLst>
          </p:cNvPr>
          <p:cNvSpPr/>
          <p:nvPr/>
        </p:nvSpPr>
        <p:spPr>
          <a:xfrm>
            <a:off x="6616050" y="4040547"/>
            <a:ext cx="308786" cy="649435"/>
          </a:xfrm>
          <a:custGeom>
            <a:avLst/>
            <a:gdLst>
              <a:gd name="connsiteX0" fmla="*/ 7000 w 308786"/>
              <a:gd name="connsiteY0" fmla="*/ 10753 h 649435"/>
              <a:gd name="connsiteX1" fmla="*/ 248300 w 308786"/>
              <a:gd name="connsiteY1" fmla="*/ 226653 h 649435"/>
              <a:gd name="connsiteX2" fmla="*/ 226075 w 308786"/>
              <a:gd name="connsiteY2" fmla="*/ 125053 h 649435"/>
              <a:gd name="connsiteX3" fmla="*/ 308625 w 308786"/>
              <a:gd name="connsiteY3" fmla="*/ 242528 h 649435"/>
              <a:gd name="connsiteX4" fmla="*/ 245125 w 308786"/>
              <a:gd name="connsiteY4" fmla="*/ 309203 h 649435"/>
              <a:gd name="connsiteX5" fmla="*/ 175275 w 308786"/>
              <a:gd name="connsiteY5" fmla="*/ 648928 h 649435"/>
              <a:gd name="connsiteX6" fmla="*/ 241950 w 308786"/>
              <a:gd name="connsiteY6" fmla="*/ 382228 h 649435"/>
              <a:gd name="connsiteX7" fmla="*/ 238775 w 308786"/>
              <a:gd name="connsiteY7" fmla="*/ 236178 h 649435"/>
              <a:gd name="connsiteX8" fmla="*/ 130825 w 308786"/>
              <a:gd name="connsiteY8" fmla="*/ 23453 h 649435"/>
              <a:gd name="connsiteX9" fmla="*/ 153050 w 308786"/>
              <a:gd name="connsiteY9" fmla="*/ 125053 h 649435"/>
              <a:gd name="connsiteX10" fmla="*/ 124475 w 308786"/>
              <a:gd name="connsiteY10" fmla="*/ 55203 h 649435"/>
              <a:gd name="connsiteX11" fmla="*/ 67325 w 308786"/>
              <a:gd name="connsiteY11" fmla="*/ 32978 h 649435"/>
              <a:gd name="connsiteX12" fmla="*/ 7000 w 308786"/>
              <a:gd name="connsiteY12" fmla="*/ 10753 h 64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8786" h="649435">
                <a:moveTo>
                  <a:pt x="7000" y="10753"/>
                </a:moveTo>
                <a:cubicBezTo>
                  <a:pt x="37163" y="43032"/>
                  <a:pt x="211788" y="207603"/>
                  <a:pt x="248300" y="226653"/>
                </a:cubicBezTo>
                <a:cubicBezTo>
                  <a:pt x="284812" y="245703"/>
                  <a:pt x="216021" y="122407"/>
                  <a:pt x="226075" y="125053"/>
                </a:cubicBezTo>
                <a:cubicBezTo>
                  <a:pt x="236129" y="127699"/>
                  <a:pt x="305450" y="211836"/>
                  <a:pt x="308625" y="242528"/>
                </a:cubicBezTo>
                <a:cubicBezTo>
                  <a:pt x="311800" y="273220"/>
                  <a:pt x="267350" y="241470"/>
                  <a:pt x="245125" y="309203"/>
                </a:cubicBezTo>
                <a:cubicBezTo>
                  <a:pt x="222900" y="376936"/>
                  <a:pt x="175804" y="636757"/>
                  <a:pt x="175275" y="648928"/>
                </a:cubicBezTo>
                <a:cubicBezTo>
                  <a:pt x="174746" y="661099"/>
                  <a:pt x="231367" y="451020"/>
                  <a:pt x="241950" y="382228"/>
                </a:cubicBezTo>
                <a:cubicBezTo>
                  <a:pt x="252533" y="313436"/>
                  <a:pt x="257296" y="295974"/>
                  <a:pt x="238775" y="236178"/>
                </a:cubicBezTo>
                <a:cubicBezTo>
                  <a:pt x="220254" y="176382"/>
                  <a:pt x="145112" y="41974"/>
                  <a:pt x="130825" y="23453"/>
                </a:cubicBezTo>
                <a:cubicBezTo>
                  <a:pt x="116538" y="4932"/>
                  <a:pt x="154108" y="119762"/>
                  <a:pt x="153050" y="125053"/>
                </a:cubicBezTo>
                <a:cubicBezTo>
                  <a:pt x="151992" y="130344"/>
                  <a:pt x="138763" y="70549"/>
                  <a:pt x="124475" y="55203"/>
                </a:cubicBezTo>
                <a:cubicBezTo>
                  <a:pt x="110188" y="39857"/>
                  <a:pt x="81612" y="37211"/>
                  <a:pt x="67325" y="32978"/>
                </a:cubicBezTo>
                <a:cubicBezTo>
                  <a:pt x="53038" y="28745"/>
                  <a:pt x="-23163" y="-21526"/>
                  <a:pt x="7000" y="1075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56D0E392-81D7-86EC-1A3B-7F478AB8845A}"/>
              </a:ext>
            </a:extLst>
          </p:cNvPr>
          <p:cNvSpPr/>
          <p:nvPr/>
        </p:nvSpPr>
        <p:spPr>
          <a:xfrm>
            <a:off x="6157956" y="3680893"/>
            <a:ext cx="134896" cy="1197007"/>
          </a:xfrm>
          <a:custGeom>
            <a:avLst/>
            <a:gdLst>
              <a:gd name="connsiteX0" fmla="*/ 128544 w 134896"/>
              <a:gd name="connsiteY0" fmla="*/ 17982 h 1197007"/>
              <a:gd name="connsiteX1" fmla="*/ 7894 w 134896"/>
              <a:gd name="connsiteY1" fmla="*/ 1151457 h 1197007"/>
              <a:gd name="connsiteX2" fmla="*/ 23769 w 134896"/>
              <a:gd name="connsiteY2" fmla="*/ 916507 h 1197007"/>
              <a:gd name="connsiteX3" fmla="*/ 122194 w 134896"/>
              <a:gd name="connsiteY3" fmla="*/ 383107 h 1197007"/>
              <a:gd name="connsiteX4" fmla="*/ 115844 w 134896"/>
              <a:gd name="connsiteY4" fmla="*/ 449782 h 1197007"/>
              <a:gd name="connsiteX5" fmla="*/ 128544 w 134896"/>
              <a:gd name="connsiteY5" fmla="*/ 17982 h 119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896" h="1197007">
                <a:moveTo>
                  <a:pt x="128544" y="17982"/>
                </a:moveTo>
                <a:cubicBezTo>
                  <a:pt x="110552" y="134928"/>
                  <a:pt x="25356" y="1001703"/>
                  <a:pt x="7894" y="1151457"/>
                </a:cubicBezTo>
                <a:cubicBezTo>
                  <a:pt x="-9568" y="1301211"/>
                  <a:pt x="4719" y="1044565"/>
                  <a:pt x="23769" y="916507"/>
                </a:cubicBezTo>
                <a:cubicBezTo>
                  <a:pt x="42819" y="788449"/>
                  <a:pt x="106848" y="460895"/>
                  <a:pt x="122194" y="383107"/>
                </a:cubicBezTo>
                <a:cubicBezTo>
                  <a:pt x="137540" y="305320"/>
                  <a:pt x="110552" y="509049"/>
                  <a:pt x="115844" y="449782"/>
                </a:cubicBezTo>
                <a:cubicBezTo>
                  <a:pt x="121136" y="390515"/>
                  <a:pt x="146536" y="-98964"/>
                  <a:pt x="128544" y="1798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F43C4A17-5895-480D-3AF3-BF419D0EE5DC}"/>
              </a:ext>
            </a:extLst>
          </p:cNvPr>
          <p:cNvSpPr/>
          <p:nvPr/>
        </p:nvSpPr>
        <p:spPr>
          <a:xfrm>
            <a:off x="6080898" y="3915340"/>
            <a:ext cx="161213" cy="1047496"/>
          </a:xfrm>
          <a:custGeom>
            <a:avLst/>
            <a:gdLst>
              <a:gd name="connsiteX0" fmla="*/ 142102 w 161213"/>
              <a:gd name="connsiteY0" fmla="*/ 21660 h 1047496"/>
              <a:gd name="connsiteX1" fmla="*/ 15102 w 161213"/>
              <a:gd name="connsiteY1" fmla="*/ 1012260 h 1047496"/>
              <a:gd name="connsiteX2" fmla="*/ 18277 w 161213"/>
              <a:gd name="connsiteY2" fmla="*/ 774135 h 1047496"/>
              <a:gd name="connsiteX3" fmla="*/ 157977 w 161213"/>
              <a:gd name="connsiteY3" fmla="*/ 272485 h 1047496"/>
              <a:gd name="connsiteX4" fmla="*/ 119877 w 161213"/>
              <a:gd name="connsiteY4" fmla="*/ 326460 h 1047496"/>
              <a:gd name="connsiteX5" fmla="*/ 142102 w 161213"/>
              <a:gd name="connsiteY5" fmla="*/ 21660 h 104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213" h="1047496">
                <a:moveTo>
                  <a:pt x="142102" y="21660"/>
                </a:moveTo>
                <a:cubicBezTo>
                  <a:pt x="124640" y="135960"/>
                  <a:pt x="35739" y="886848"/>
                  <a:pt x="15102" y="1012260"/>
                </a:cubicBezTo>
                <a:cubicBezTo>
                  <a:pt x="-5536" y="1137673"/>
                  <a:pt x="-5536" y="897431"/>
                  <a:pt x="18277" y="774135"/>
                </a:cubicBezTo>
                <a:cubicBezTo>
                  <a:pt x="42089" y="650839"/>
                  <a:pt x="141044" y="347097"/>
                  <a:pt x="157977" y="272485"/>
                </a:cubicBezTo>
                <a:cubicBezTo>
                  <a:pt x="174910" y="197873"/>
                  <a:pt x="119877" y="372497"/>
                  <a:pt x="119877" y="326460"/>
                </a:cubicBezTo>
                <a:cubicBezTo>
                  <a:pt x="119877" y="280423"/>
                  <a:pt x="159564" y="-92640"/>
                  <a:pt x="142102" y="2166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EB1BDFAB-73C7-0A10-0261-B8736C83074B}"/>
              </a:ext>
            </a:extLst>
          </p:cNvPr>
          <p:cNvSpPr/>
          <p:nvPr/>
        </p:nvSpPr>
        <p:spPr>
          <a:xfrm>
            <a:off x="6412675" y="4496840"/>
            <a:ext cx="370570" cy="1041070"/>
          </a:xfrm>
          <a:custGeom>
            <a:avLst/>
            <a:gdLst>
              <a:gd name="connsiteX0" fmla="*/ 369125 w 370570"/>
              <a:gd name="connsiteY0" fmla="*/ 100560 h 1041070"/>
              <a:gd name="connsiteX1" fmla="*/ 10350 w 370570"/>
              <a:gd name="connsiteY1" fmla="*/ 1014960 h 1041070"/>
              <a:gd name="connsiteX2" fmla="*/ 118300 w 370570"/>
              <a:gd name="connsiteY2" fmla="*/ 722860 h 1041070"/>
              <a:gd name="connsiteX3" fmla="*/ 340550 w 370570"/>
              <a:gd name="connsiteY3" fmla="*/ 5310 h 1041070"/>
              <a:gd name="connsiteX4" fmla="*/ 143700 w 370570"/>
              <a:gd name="connsiteY4" fmla="*/ 383135 h 1041070"/>
              <a:gd name="connsiteX5" fmla="*/ 369125 w 370570"/>
              <a:gd name="connsiteY5" fmla="*/ 100560 h 104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570" h="1041070">
                <a:moveTo>
                  <a:pt x="369125" y="100560"/>
                </a:moveTo>
                <a:cubicBezTo>
                  <a:pt x="346900" y="205864"/>
                  <a:pt x="52154" y="911243"/>
                  <a:pt x="10350" y="1014960"/>
                </a:cubicBezTo>
                <a:cubicBezTo>
                  <a:pt x="-31454" y="1118677"/>
                  <a:pt x="63267" y="891135"/>
                  <a:pt x="118300" y="722860"/>
                </a:cubicBezTo>
                <a:cubicBezTo>
                  <a:pt x="173333" y="554585"/>
                  <a:pt x="336317" y="61931"/>
                  <a:pt x="340550" y="5310"/>
                </a:cubicBezTo>
                <a:cubicBezTo>
                  <a:pt x="344783" y="-51311"/>
                  <a:pt x="137350" y="363027"/>
                  <a:pt x="143700" y="383135"/>
                </a:cubicBezTo>
                <a:cubicBezTo>
                  <a:pt x="150050" y="403243"/>
                  <a:pt x="391350" y="-4744"/>
                  <a:pt x="369125" y="10056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B35FAA7B-10DD-9768-AB31-CAA71A61A4CF}"/>
              </a:ext>
            </a:extLst>
          </p:cNvPr>
          <p:cNvSpPr/>
          <p:nvPr/>
        </p:nvSpPr>
        <p:spPr>
          <a:xfrm>
            <a:off x="6356437" y="4618493"/>
            <a:ext cx="498586" cy="1123503"/>
          </a:xfrm>
          <a:custGeom>
            <a:avLst/>
            <a:gdLst>
              <a:gd name="connsiteX0" fmla="*/ 460288 w 498586"/>
              <a:gd name="connsiteY0" fmla="*/ 13832 h 1123503"/>
              <a:gd name="connsiteX1" fmla="*/ 6263 w 498586"/>
              <a:gd name="connsiteY1" fmla="*/ 1099682 h 1123503"/>
              <a:gd name="connsiteX2" fmla="*/ 215813 w 498586"/>
              <a:gd name="connsiteY2" fmla="*/ 715507 h 1123503"/>
              <a:gd name="connsiteX3" fmla="*/ 498388 w 498586"/>
              <a:gd name="connsiteY3" fmla="*/ 153532 h 1123503"/>
              <a:gd name="connsiteX4" fmla="*/ 263438 w 498586"/>
              <a:gd name="connsiteY4" fmla="*/ 464682 h 1123503"/>
              <a:gd name="connsiteX5" fmla="*/ 460288 w 498586"/>
              <a:gd name="connsiteY5" fmla="*/ 13832 h 112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586" h="1123503">
                <a:moveTo>
                  <a:pt x="460288" y="13832"/>
                </a:moveTo>
                <a:cubicBezTo>
                  <a:pt x="417426" y="119665"/>
                  <a:pt x="47009" y="982736"/>
                  <a:pt x="6263" y="1099682"/>
                </a:cubicBezTo>
                <a:cubicBezTo>
                  <a:pt x="-34483" y="1216628"/>
                  <a:pt x="133792" y="873199"/>
                  <a:pt x="215813" y="715507"/>
                </a:cubicBezTo>
                <a:cubicBezTo>
                  <a:pt x="297834" y="557815"/>
                  <a:pt x="490451" y="195336"/>
                  <a:pt x="498388" y="153532"/>
                </a:cubicBezTo>
                <a:cubicBezTo>
                  <a:pt x="506325" y="111728"/>
                  <a:pt x="273492" y="485849"/>
                  <a:pt x="263438" y="464682"/>
                </a:cubicBezTo>
                <a:cubicBezTo>
                  <a:pt x="253384" y="443515"/>
                  <a:pt x="503150" y="-92001"/>
                  <a:pt x="460288" y="138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1C44099E-EA0C-BB5E-D335-ECE9D0CE3DF6}"/>
              </a:ext>
            </a:extLst>
          </p:cNvPr>
          <p:cNvSpPr/>
          <p:nvPr/>
        </p:nvSpPr>
        <p:spPr>
          <a:xfrm>
            <a:off x="6243964" y="3641769"/>
            <a:ext cx="180492" cy="1178605"/>
          </a:xfrm>
          <a:custGeom>
            <a:avLst/>
            <a:gdLst>
              <a:gd name="connsiteX0" fmla="*/ 112386 w 180492"/>
              <a:gd name="connsiteY0" fmla="*/ 3131 h 1178605"/>
              <a:gd name="connsiteX1" fmla="*/ 125086 w 180492"/>
              <a:gd name="connsiteY1" fmla="*/ 742906 h 1178605"/>
              <a:gd name="connsiteX2" fmla="*/ 1261 w 180492"/>
              <a:gd name="connsiteY2" fmla="*/ 1171531 h 1178605"/>
              <a:gd name="connsiteX3" fmla="*/ 67936 w 180492"/>
              <a:gd name="connsiteY3" fmla="*/ 961981 h 1178605"/>
              <a:gd name="connsiteX4" fmla="*/ 179061 w 180492"/>
              <a:gd name="connsiteY4" fmla="*/ 355556 h 1178605"/>
              <a:gd name="connsiteX5" fmla="*/ 131436 w 180492"/>
              <a:gd name="connsiteY5" fmla="*/ 473031 h 1178605"/>
              <a:gd name="connsiteX6" fmla="*/ 112386 w 180492"/>
              <a:gd name="connsiteY6" fmla="*/ 3131 h 117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492" h="1178605">
                <a:moveTo>
                  <a:pt x="112386" y="3131"/>
                </a:moveTo>
                <a:cubicBezTo>
                  <a:pt x="111328" y="48110"/>
                  <a:pt x="143607" y="548173"/>
                  <a:pt x="125086" y="742906"/>
                </a:cubicBezTo>
                <a:cubicBezTo>
                  <a:pt x="106565" y="937639"/>
                  <a:pt x="10786" y="1135019"/>
                  <a:pt x="1261" y="1171531"/>
                </a:cubicBezTo>
                <a:cubicBezTo>
                  <a:pt x="-8264" y="1208043"/>
                  <a:pt x="38303" y="1097977"/>
                  <a:pt x="67936" y="961981"/>
                </a:cubicBezTo>
                <a:cubicBezTo>
                  <a:pt x="97569" y="825985"/>
                  <a:pt x="168478" y="437048"/>
                  <a:pt x="179061" y="355556"/>
                </a:cubicBezTo>
                <a:cubicBezTo>
                  <a:pt x="189644" y="274064"/>
                  <a:pt x="138315" y="534414"/>
                  <a:pt x="131436" y="473031"/>
                </a:cubicBezTo>
                <a:cubicBezTo>
                  <a:pt x="124557" y="411648"/>
                  <a:pt x="113444" y="-41848"/>
                  <a:pt x="112386" y="313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79D8EFE0-E04C-62A4-C46D-5135E2E6E724}"/>
              </a:ext>
            </a:extLst>
          </p:cNvPr>
          <p:cNvSpPr/>
          <p:nvPr/>
        </p:nvSpPr>
        <p:spPr>
          <a:xfrm>
            <a:off x="6164351" y="4062252"/>
            <a:ext cx="186798" cy="1037186"/>
          </a:xfrm>
          <a:custGeom>
            <a:avLst/>
            <a:gdLst>
              <a:gd name="connsiteX0" fmla="*/ 157074 w 186798"/>
              <a:gd name="connsiteY0" fmla="*/ 14448 h 1037186"/>
              <a:gd name="connsiteX1" fmla="*/ 4674 w 186798"/>
              <a:gd name="connsiteY1" fmla="*/ 1005048 h 1037186"/>
              <a:gd name="connsiteX2" fmla="*/ 52299 w 186798"/>
              <a:gd name="connsiteY2" fmla="*/ 751048 h 1037186"/>
              <a:gd name="connsiteX3" fmla="*/ 185649 w 186798"/>
              <a:gd name="connsiteY3" fmla="*/ 306548 h 1037186"/>
              <a:gd name="connsiteX4" fmla="*/ 118974 w 186798"/>
              <a:gd name="connsiteY4" fmla="*/ 411323 h 1037186"/>
              <a:gd name="connsiteX5" fmla="*/ 157074 w 186798"/>
              <a:gd name="connsiteY5" fmla="*/ 14448 h 103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798" h="1037186">
                <a:moveTo>
                  <a:pt x="157074" y="14448"/>
                </a:moveTo>
                <a:cubicBezTo>
                  <a:pt x="138024" y="113402"/>
                  <a:pt x="22136" y="882281"/>
                  <a:pt x="4674" y="1005048"/>
                </a:cubicBezTo>
                <a:cubicBezTo>
                  <a:pt x="-12789" y="1127815"/>
                  <a:pt x="22137" y="867465"/>
                  <a:pt x="52299" y="751048"/>
                </a:cubicBezTo>
                <a:cubicBezTo>
                  <a:pt x="82461" y="634631"/>
                  <a:pt x="174537" y="363169"/>
                  <a:pt x="185649" y="306548"/>
                </a:cubicBezTo>
                <a:cubicBezTo>
                  <a:pt x="196761" y="249927"/>
                  <a:pt x="123736" y="467414"/>
                  <a:pt x="118974" y="411323"/>
                </a:cubicBezTo>
                <a:cubicBezTo>
                  <a:pt x="114212" y="355232"/>
                  <a:pt x="176124" y="-84506"/>
                  <a:pt x="157074" y="1444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F13B63AE-6F56-F0BD-3B83-527AADA2853A}"/>
              </a:ext>
            </a:extLst>
          </p:cNvPr>
          <p:cNvSpPr/>
          <p:nvPr/>
        </p:nvSpPr>
        <p:spPr>
          <a:xfrm>
            <a:off x="6173357" y="4710346"/>
            <a:ext cx="212743" cy="673686"/>
          </a:xfrm>
          <a:custGeom>
            <a:avLst/>
            <a:gdLst>
              <a:gd name="connsiteX0" fmla="*/ 122668 w 212743"/>
              <a:gd name="connsiteY0" fmla="*/ 80729 h 673686"/>
              <a:gd name="connsiteX1" fmla="*/ 2018 w 212743"/>
              <a:gd name="connsiteY1" fmla="*/ 661754 h 673686"/>
              <a:gd name="connsiteX2" fmla="*/ 59168 w 212743"/>
              <a:gd name="connsiteY2" fmla="*/ 436329 h 673686"/>
              <a:gd name="connsiteX3" fmla="*/ 211568 w 212743"/>
              <a:gd name="connsiteY3" fmla="*/ 4529 h 673686"/>
              <a:gd name="connsiteX4" fmla="*/ 129018 w 212743"/>
              <a:gd name="connsiteY4" fmla="*/ 204554 h 673686"/>
              <a:gd name="connsiteX5" fmla="*/ 122668 w 212743"/>
              <a:gd name="connsiteY5" fmla="*/ 80729 h 67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743" h="673686">
                <a:moveTo>
                  <a:pt x="122668" y="80729"/>
                </a:moveTo>
                <a:cubicBezTo>
                  <a:pt x="101501" y="156929"/>
                  <a:pt x="12601" y="602487"/>
                  <a:pt x="2018" y="661754"/>
                </a:cubicBezTo>
                <a:cubicBezTo>
                  <a:pt x="-8565" y="721021"/>
                  <a:pt x="24243" y="545867"/>
                  <a:pt x="59168" y="436329"/>
                </a:cubicBezTo>
                <a:cubicBezTo>
                  <a:pt x="94093" y="326792"/>
                  <a:pt x="199926" y="43158"/>
                  <a:pt x="211568" y="4529"/>
                </a:cubicBezTo>
                <a:cubicBezTo>
                  <a:pt x="223210" y="-34100"/>
                  <a:pt x="144893" y="186562"/>
                  <a:pt x="129018" y="204554"/>
                </a:cubicBezTo>
                <a:cubicBezTo>
                  <a:pt x="113143" y="222546"/>
                  <a:pt x="143835" y="4529"/>
                  <a:pt x="122668" y="8072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DB3A70B0-E676-0D65-A1C7-74DC6658FFBD}"/>
              </a:ext>
            </a:extLst>
          </p:cNvPr>
          <p:cNvSpPr/>
          <p:nvPr/>
        </p:nvSpPr>
        <p:spPr>
          <a:xfrm>
            <a:off x="5946186" y="4774531"/>
            <a:ext cx="270519" cy="947813"/>
          </a:xfrm>
          <a:custGeom>
            <a:avLst/>
            <a:gdLst>
              <a:gd name="connsiteX0" fmla="*/ 270464 w 270519"/>
              <a:gd name="connsiteY0" fmla="*/ 669 h 947813"/>
              <a:gd name="connsiteX1" fmla="*/ 194264 w 270519"/>
              <a:gd name="connsiteY1" fmla="*/ 559469 h 947813"/>
              <a:gd name="connsiteX2" fmla="*/ 589 w 270519"/>
              <a:gd name="connsiteY2" fmla="*/ 943644 h 947813"/>
              <a:gd name="connsiteX3" fmla="*/ 137114 w 270519"/>
              <a:gd name="connsiteY3" fmla="*/ 724569 h 947813"/>
              <a:gd name="connsiteX4" fmla="*/ 226014 w 270519"/>
              <a:gd name="connsiteY4" fmla="*/ 140369 h 947813"/>
              <a:gd name="connsiteX5" fmla="*/ 184739 w 270519"/>
              <a:gd name="connsiteY5" fmla="*/ 438819 h 947813"/>
              <a:gd name="connsiteX6" fmla="*/ 270464 w 270519"/>
              <a:gd name="connsiteY6" fmla="*/ 669 h 94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9" h="947813">
                <a:moveTo>
                  <a:pt x="270464" y="669"/>
                </a:moveTo>
                <a:cubicBezTo>
                  <a:pt x="272052" y="20777"/>
                  <a:pt x="239243" y="402307"/>
                  <a:pt x="194264" y="559469"/>
                </a:cubicBezTo>
                <a:cubicBezTo>
                  <a:pt x="149285" y="716631"/>
                  <a:pt x="10114" y="916127"/>
                  <a:pt x="589" y="943644"/>
                </a:cubicBezTo>
                <a:cubicBezTo>
                  <a:pt x="-8936" y="971161"/>
                  <a:pt x="99543" y="858448"/>
                  <a:pt x="137114" y="724569"/>
                </a:cubicBezTo>
                <a:cubicBezTo>
                  <a:pt x="174685" y="590690"/>
                  <a:pt x="218077" y="187994"/>
                  <a:pt x="226014" y="140369"/>
                </a:cubicBezTo>
                <a:cubicBezTo>
                  <a:pt x="233951" y="92744"/>
                  <a:pt x="179447" y="457869"/>
                  <a:pt x="184739" y="438819"/>
                </a:cubicBezTo>
                <a:cubicBezTo>
                  <a:pt x="190031" y="419769"/>
                  <a:pt x="268876" y="-19439"/>
                  <a:pt x="270464" y="66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6A352A6E-0B5B-764D-BB73-5BF72D843C0C}"/>
              </a:ext>
            </a:extLst>
          </p:cNvPr>
          <p:cNvSpPr/>
          <p:nvPr/>
        </p:nvSpPr>
        <p:spPr>
          <a:xfrm>
            <a:off x="7527428" y="4221912"/>
            <a:ext cx="82172" cy="560963"/>
          </a:xfrm>
          <a:custGeom>
            <a:avLst/>
            <a:gdLst>
              <a:gd name="connsiteX0" fmla="*/ 497 w 82172"/>
              <a:gd name="connsiteY0" fmla="*/ 838 h 560963"/>
              <a:gd name="connsiteX1" fmla="*/ 35422 w 82172"/>
              <a:gd name="connsiteY1" fmla="*/ 283413 h 560963"/>
              <a:gd name="connsiteX2" fmla="*/ 10022 w 82172"/>
              <a:gd name="connsiteY2" fmla="*/ 559638 h 560963"/>
              <a:gd name="connsiteX3" fmla="*/ 22722 w 82172"/>
              <a:gd name="connsiteY3" fmla="*/ 378663 h 560963"/>
              <a:gd name="connsiteX4" fmla="*/ 79872 w 82172"/>
              <a:gd name="connsiteY4" fmla="*/ 162763 h 560963"/>
              <a:gd name="connsiteX5" fmla="*/ 67172 w 82172"/>
              <a:gd name="connsiteY5" fmla="*/ 194513 h 560963"/>
              <a:gd name="connsiteX6" fmla="*/ 497 w 82172"/>
              <a:gd name="connsiteY6" fmla="*/ 838 h 56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72" h="560963">
                <a:moveTo>
                  <a:pt x="497" y="838"/>
                </a:moveTo>
                <a:cubicBezTo>
                  <a:pt x="-4795" y="15655"/>
                  <a:pt x="33835" y="190280"/>
                  <a:pt x="35422" y="283413"/>
                </a:cubicBezTo>
                <a:cubicBezTo>
                  <a:pt x="37009" y="376546"/>
                  <a:pt x="12139" y="543763"/>
                  <a:pt x="10022" y="559638"/>
                </a:cubicBezTo>
                <a:cubicBezTo>
                  <a:pt x="7905" y="575513"/>
                  <a:pt x="11080" y="444809"/>
                  <a:pt x="22722" y="378663"/>
                </a:cubicBezTo>
                <a:cubicBezTo>
                  <a:pt x="34364" y="312517"/>
                  <a:pt x="72464" y="193455"/>
                  <a:pt x="79872" y="162763"/>
                </a:cubicBezTo>
                <a:cubicBezTo>
                  <a:pt x="87280" y="132071"/>
                  <a:pt x="75110" y="216738"/>
                  <a:pt x="67172" y="194513"/>
                </a:cubicBezTo>
                <a:cubicBezTo>
                  <a:pt x="59235" y="172288"/>
                  <a:pt x="5789" y="-13979"/>
                  <a:pt x="497" y="83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F4E45205-46E3-3BE1-1872-559618CE1E77}"/>
              </a:ext>
            </a:extLst>
          </p:cNvPr>
          <p:cNvSpPr/>
          <p:nvPr/>
        </p:nvSpPr>
        <p:spPr>
          <a:xfrm>
            <a:off x="7540521" y="4125913"/>
            <a:ext cx="95673" cy="517681"/>
          </a:xfrm>
          <a:custGeom>
            <a:avLst/>
            <a:gdLst>
              <a:gd name="connsiteX0" fmla="*/ 104 w 95673"/>
              <a:gd name="connsiteY0" fmla="*/ 4762 h 517681"/>
              <a:gd name="connsiteX1" fmla="*/ 44554 w 95673"/>
              <a:gd name="connsiteY1" fmla="*/ 80962 h 517681"/>
              <a:gd name="connsiteX2" fmla="*/ 95354 w 95673"/>
              <a:gd name="connsiteY2" fmla="*/ 249237 h 517681"/>
              <a:gd name="connsiteX3" fmla="*/ 66779 w 95673"/>
              <a:gd name="connsiteY3" fmla="*/ 515937 h 517681"/>
              <a:gd name="connsiteX4" fmla="*/ 79479 w 95673"/>
              <a:gd name="connsiteY4" fmla="*/ 357187 h 517681"/>
              <a:gd name="connsiteX5" fmla="*/ 57254 w 95673"/>
              <a:gd name="connsiteY5" fmla="*/ 211137 h 517681"/>
              <a:gd name="connsiteX6" fmla="*/ 104 w 95673"/>
              <a:gd name="connsiteY6" fmla="*/ 4762 h 51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73" h="517681">
                <a:moveTo>
                  <a:pt x="104" y="4762"/>
                </a:moveTo>
                <a:cubicBezTo>
                  <a:pt x="-2013" y="-16934"/>
                  <a:pt x="28679" y="40216"/>
                  <a:pt x="44554" y="80962"/>
                </a:cubicBezTo>
                <a:cubicBezTo>
                  <a:pt x="60429" y="121708"/>
                  <a:pt x="91650" y="176741"/>
                  <a:pt x="95354" y="249237"/>
                </a:cubicBezTo>
                <a:cubicBezTo>
                  <a:pt x="99058" y="321733"/>
                  <a:pt x="69425" y="497945"/>
                  <a:pt x="66779" y="515937"/>
                </a:cubicBezTo>
                <a:cubicBezTo>
                  <a:pt x="64133" y="533929"/>
                  <a:pt x="81067" y="407987"/>
                  <a:pt x="79479" y="357187"/>
                </a:cubicBezTo>
                <a:cubicBezTo>
                  <a:pt x="77892" y="306387"/>
                  <a:pt x="67308" y="267229"/>
                  <a:pt x="57254" y="211137"/>
                </a:cubicBezTo>
                <a:cubicBezTo>
                  <a:pt x="47200" y="155045"/>
                  <a:pt x="2221" y="26458"/>
                  <a:pt x="104" y="476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29D03C41-BDD3-8F11-07B6-A372038D0FF6}"/>
              </a:ext>
            </a:extLst>
          </p:cNvPr>
          <p:cNvSpPr/>
          <p:nvPr/>
        </p:nvSpPr>
        <p:spPr>
          <a:xfrm>
            <a:off x="7346946" y="4520676"/>
            <a:ext cx="191901" cy="1007300"/>
          </a:xfrm>
          <a:custGeom>
            <a:avLst/>
            <a:gdLst>
              <a:gd name="connsiteX0" fmla="*/ 177804 w 191901"/>
              <a:gd name="connsiteY0" fmla="*/ 524 h 1007300"/>
              <a:gd name="connsiteX1" fmla="*/ 82554 w 191901"/>
              <a:gd name="connsiteY1" fmla="*/ 432324 h 1007300"/>
              <a:gd name="connsiteX2" fmla="*/ 76204 w 191901"/>
              <a:gd name="connsiteY2" fmla="*/ 486299 h 1007300"/>
              <a:gd name="connsiteX3" fmla="*/ 4 w 191901"/>
              <a:gd name="connsiteY3" fmla="*/ 1006999 h 1007300"/>
              <a:gd name="connsiteX4" fmla="*/ 73029 w 191901"/>
              <a:gd name="connsiteY4" fmla="*/ 556149 h 1007300"/>
              <a:gd name="connsiteX5" fmla="*/ 190504 w 191901"/>
              <a:gd name="connsiteY5" fmla="*/ 203724 h 1007300"/>
              <a:gd name="connsiteX6" fmla="*/ 139704 w 191901"/>
              <a:gd name="connsiteY6" fmla="*/ 340249 h 1007300"/>
              <a:gd name="connsiteX7" fmla="*/ 177804 w 191901"/>
              <a:gd name="connsiteY7" fmla="*/ 524 h 100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901" h="1007300">
                <a:moveTo>
                  <a:pt x="177804" y="524"/>
                </a:moveTo>
                <a:cubicBezTo>
                  <a:pt x="168279" y="15870"/>
                  <a:pt x="99487" y="351362"/>
                  <a:pt x="82554" y="432324"/>
                </a:cubicBezTo>
                <a:cubicBezTo>
                  <a:pt x="65621" y="513286"/>
                  <a:pt x="89962" y="390520"/>
                  <a:pt x="76204" y="486299"/>
                </a:cubicBezTo>
                <a:cubicBezTo>
                  <a:pt x="62446" y="582078"/>
                  <a:pt x="533" y="995357"/>
                  <a:pt x="4" y="1006999"/>
                </a:cubicBezTo>
                <a:cubicBezTo>
                  <a:pt x="-525" y="1018641"/>
                  <a:pt x="41279" y="690028"/>
                  <a:pt x="73029" y="556149"/>
                </a:cubicBezTo>
                <a:cubicBezTo>
                  <a:pt x="104779" y="422270"/>
                  <a:pt x="179391" y="239707"/>
                  <a:pt x="190504" y="203724"/>
                </a:cubicBezTo>
                <a:cubicBezTo>
                  <a:pt x="201617" y="167741"/>
                  <a:pt x="142879" y="368824"/>
                  <a:pt x="139704" y="340249"/>
                </a:cubicBezTo>
                <a:cubicBezTo>
                  <a:pt x="136529" y="311674"/>
                  <a:pt x="187329" y="-14822"/>
                  <a:pt x="177804" y="52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C9CA1DE0-4667-7E5A-9C73-13BA83985B6B}"/>
              </a:ext>
            </a:extLst>
          </p:cNvPr>
          <p:cNvSpPr/>
          <p:nvPr/>
        </p:nvSpPr>
        <p:spPr>
          <a:xfrm>
            <a:off x="7378345" y="4168188"/>
            <a:ext cx="123124" cy="392026"/>
          </a:xfrm>
          <a:custGeom>
            <a:avLst/>
            <a:gdLst>
              <a:gd name="connsiteX0" fmla="*/ 3530 w 123124"/>
              <a:gd name="connsiteY0" fmla="*/ 6937 h 392026"/>
              <a:gd name="connsiteX1" fmla="*/ 32105 w 123124"/>
              <a:gd name="connsiteY1" fmla="*/ 73612 h 392026"/>
              <a:gd name="connsiteX2" fmla="*/ 117830 w 123124"/>
              <a:gd name="connsiteY2" fmla="*/ 314912 h 392026"/>
              <a:gd name="connsiteX3" fmla="*/ 114655 w 123124"/>
              <a:gd name="connsiteY3" fmla="*/ 384762 h 392026"/>
              <a:gd name="connsiteX4" fmla="*/ 121005 w 123124"/>
              <a:gd name="connsiteY4" fmla="*/ 165687 h 392026"/>
              <a:gd name="connsiteX5" fmla="*/ 108305 w 123124"/>
              <a:gd name="connsiteY5" fmla="*/ 165687 h 392026"/>
              <a:gd name="connsiteX6" fmla="*/ 105130 w 123124"/>
              <a:gd name="connsiteY6" fmla="*/ 213312 h 392026"/>
              <a:gd name="connsiteX7" fmla="*/ 3530 w 123124"/>
              <a:gd name="connsiteY7" fmla="*/ 6937 h 39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124" h="392026">
                <a:moveTo>
                  <a:pt x="3530" y="6937"/>
                </a:moveTo>
                <a:cubicBezTo>
                  <a:pt x="-8641" y="-16346"/>
                  <a:pt x="13055" y="22283"/>
                  <a:pt x="32105" y="73612"/>
                </a:cubicBezTo>
                <a:cubicBezTo>
                  <a:pt x="51155" y="124941"/>
                  <a:pt x="104072" y="263054"/>
                  <a:pt x="117830" y="314912"/>
                </a:cubicBezTo>
                <a:cubicBezTo>
                  <a:pt x="131588" y="366770"/>
                  <a:pt x="114126" y="409633"/>
                  <a:pt x="114655" y="384762"/>
                </a:cubicBezTo>
                <a:cubicBezTo>
                  <a:pt x="115184" y="359891"/>
                  <a:pt x="122063" y="202199"/>
                  <a:pt x="121005" y="165687"/>
                </a:cubicBezTo>
                <a:cubicBezTo>
                  <a:pt x="119947" y="129175"/>
                  <a:pt x="110951" y="157750"/>
                  <a:pt x="108305" y="165687"/>
                </a:cubicBezTo>
                <a:cubicBezTo>
                  <a:pt x="105659" y="173624"/>
                  <a:pt x="117301" y="234479"/>
                  <a:pt x="105130" y="213312"/>
                </a:cubicBezTo>
                <a:cubicBezTo>
                  <a:pt x="92959" y="192145"/>
                  <a:pt x="15701" y="30220"/>
                  <a:pt x="3530" y="693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74989DD9-F453-5A12-D80E-AE89D1453BEB}"/>
              </a:ext>
            </a:extLst>
          </p:cNvPr>
          <p:cNvSpPr/>
          <p:nvPr/>
        </p:nvSpPr>
        <p:spPr>
          <a:xfrm>
            <a:off x="7335459" y="4793099"/>
            <a:ext cx="212425" cy="972762"/>
          </a:xfrm>
          <a:custGeom>
            <a:avLst/>
            <a:gdLst>
              <a:gd name="connsiteX0" fmla="*/ 211516 w 212425"/>
              <a:gd name="connsiteY0" fmla="*/ 7501 h 972762"/>
              <a:gd name="connsiteX1" fmla="*/ 36891 w 212425"/>
              <a:gd name="connsiteY1" fmla="*/ 718701 h 972762"/>
              <a:gd name="connsiteX2" fmla="*/ 1966 w 212425"/>
              <a:gd name="connsiteY2" fmla="*/ 972701 h 972762"/>
              <a:gd name="connsiteX3" fmla="*/ 71816 w 212425"/>
              <a:gd name="connsiteY3" fmla="*/ 737751 h 972762"/>
              <a:gd name="connsiteX4" fmla="*/ 125791 w 212425"/>
              <a:gd name="connsiteY4" fmla="*/ 267851 h 972762"/>
              <a:gd name="connsiteX5" fmla="*/ 106741 w 212425"/>
              <a:gd name="connsiteY5" fmla="*/ 340876 h 972762"/>
              <a:gd name="connsiteX6" fmla="*/ 211516 w 212425"/>
              <a:gd name="connsiteY6" fmla="*/ 7501 h 9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425" h="972762">
                <a:moveTo>
                  <a:pt x="211516" y="7501"/>
                </a:moveTo>
                <a:cubicBezTo>
                  <a:pt x="199874" y="70472"/>
                  <a:pt x="71816" y="557834"/>
                  <a:pt x="36891" y="718701"/>
                </a:cubicBezTo>
                <a:cubicBezTo>
                  <a:pt x="1966" y="879568"/>
                  <a:pt x="-3855" y="969526"/>
                  <a:pt x="1966" y="972701"/>
                </a:cubicBezTo>
                <a:cubicBezTo>
                  <a:pt x="7787" y="975876"/>
                  <a:pt x="51179" y="855226"/>
                  <a:pt x="71816" y="737751"/>
                </a:cubicBezTo>
                <a:cubicBezTo>
                  <a:pt x="92453" y="620276"/>
                  <a:pt x="119970" y="333997"/>
                  <a:pt x="125791" y="267851"/>
                </a:cubicBezTo>
                <a:cubicBezTo>
                  <a:pt x="131612" y="201705"/>
                  <a:pt x="94041" y="384268"/>
                  <a:pt x="106741" y="340876"/>
                </a:cubicBezTo>
                <a:cubicBezTo>
                  <a:pt x="119441" y="297484"/>
                  <a:pt x="223158" y="-55470"/>
                  <a:pt x="211516" y="750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F9B1F015-8A6C-E86D-7B9D-050F8E2A00CC}"/>
              </a:ext>
            </a:extLst>
          </p:cNvPr>
          <p:cNvSpPr/>
          <p:nvPr/>
        </p:nvSpPr>
        <p:spPr>
          <a:xfrm>
            <a:off x="7581697" y="4509129"/>
            <a:ext cx="49006" cy="590213"/>
          </a:xfrm>
          <a:custGeom>
            <a:avLst/>
            <a:gdLst>
              <a:gd name="connsiteX0" fmla="*/ 6553 w 49006"/>
              <a:gd name="connsiteY0" fmla="*/ 5721 h 590213"/>
              <a:gd name="connsiteX1" fmla="*/ 3378 w 49006"/>
              <a:gd name="connsiteY1" fmla="*/ 78746 h 590213"/>
              <a:gd name="connsiteX2" fmla="*/ 41478 w 49006"/>
              <a:gd name="connsiteY2" fmla="*/ 393071 h 590213"/>
              <a:gd name="connsiteX3" fmla="*/ 41478 w 49006"/>
              <a:gd name="connsiteY3" fmla="*/ 589921 h 590213"/>
              <a:gd name="connsiteX4" fmla="*/ 44653 w 49006"/>
              <a:gd name="connsiteY4" fmla="*/ 431171 h 590213"/>
              <a:gd name="connsiteX5" fmla="*/ 44653 w 49006"/>
              <a:gd name="connsiteY5" fmla="*/ 189871 h 590213"/>
              <a:gd name="connsiteX6" fmla="*/ 6553 w 49006"/>
              <a:gd name="connsiteY6" fmla="*/ 5721 h 59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06" h="590213">
                <a:moveTo>
                  <a:pt x="6553" y="5721"/>
                </a:moveTo>
                <a:cubicBezTo>
                  <a:pt x="-326" y="-12800"/>
                  <a:pt x="-2443" y="14188"/>
                  <a:pt x="3378" y="78746"/>
                </a:cubicBezTo>
                <a:cubicBezTo>
                  <a:pt x="9199" y="143304"/>
                  <a:pt x="35128" y="307875"/>
                  <a:pt x="41478" y="393071"/>
                </a:cubicBezTo>
                <a:cubicBezTo>
                  <a:pt x="47828" y="478267"/>
                  <a:pt x="40949" y="583571"/>
                  <a:pt x="41478" y="589921"/>
                </a:cubicBezTo>
                <a:cubicBezTo>
                  <a:pt x="42007" y="596271"/>
                  <a:pt x="44124" y="497846"/>
                  <a:pt x="44653" y="431171"/>
                </a:cubicBezTo>
                <a:cubicBezTo>
                  <a:pt x="45182" y="364496"/>
                  <a:pt x="54178" y="255488"/>
                  <a:pt x="44653" y="189871"/>
                </a:cubicBezTo>
                <a:cubicBezTo>
                  <a:pt x="35128" y="124254"/>
                  <a:pt x="13432" y="24242"/>
                  <a:pt x="6553" y="572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24575CA8-08BB-1685-E36E-8128D1B5E42F}"/>
              </a:ext>
            </a:extLst>
          </p:cNvPr>
          <p:cNvSpPr/>
          <p:nvPr/>
        </p:nvSpPr>
        <p:spPr>
          <a:xfrm>
            <a:off x="7571766" y="5000587"/>
            <a:ext cx="51483" cy="1243752"/>
          </a:xfrm>
          <a:custGeom>
            <a:avLst/>
            <a:gdLst>
              <a:gd name="connsiteX0" fmla="*/ 48234 w 51483"/>
              <a:gd name="connsiteY0" fmla="*/ 79413 h 1243752"/>
              <a:gd name="connsiteX1" fmla="*/ 45059 w 51483"/>
              <a:gd name="connsiteY1" fmla="*/ 161963 h 1243752"/>
              <a:gd name="connsiteX2" fmla="*/ 609 w 51483"/>
              <a:gd name="connsiteY2" fmla="*/ 1241463 h 1243752"/>
              <a:gd name="connsiteX3" fmla="*/ 19659 w 51483"/>
              <a:gd name="connsiteY3" fmla="*/ 435013 h 1243752"/>
              <a:gd name="connsiteX4" fmla="*/ 26009 w 51483"/>
              <a:gd name="connsiteY4" fmla="*/ 3213 h 1243752"/>
              <a:gd name="connsiteX5" fmla="*/ 16484 w 51483"/>
              <a:gd name="connsiteY5" fmla="*/ 228638 h 1243752"/>
              <a:gd name="connsiteX6" fmla="*/ 48234 w 51483"/>
              <a:gd name="connsiteY6" fmla="*/ 79413 h 12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83" h="1243752">
                <a:moveTo>
                  <a:pt x="48234" y="79413"/>
                </a:moveTo>
                <a:cubicBezTo>
                  <a:pt x="52996" y="68301"/>
                  <a:pt x="52996" y="-31712"/>
                  <a:pt x="45059" y="161963"/>
                </a:cubicBezTo>
                <a:cubicBezTo>
                  <a:pt x="37122" y="355638"/>
                  <a:pt x="4842" y="1195955"/>
                  <a:pt x="609" y="1241463"/>
                </a:cubicBezTo>
                <a:cubicBezTo>
                  <a:pt x="-3624" y="1286971"/>
                  <a:pt x="15426" y="641388"/>
                  <a:pt x="19659" y="435013"/>
                </a:cubicBezTo>
                <a:cubicBezTo>
                  <a:pt x="23892" y="228638"/>
                  <a:pt x="26538" y="37609"/>
                  <a:pt x="26009" y="3213"/>
                </a:cubicBezTo>
                <a:cubicBezTo>
                  <a:pt x="25480" y="-31183"/>
                  <a:pt x="15955" y="221759"/>
                  <a:pt x="16484" y="228638"/>
                </a:cubicBezTo>
                <a:cubicBezTo>
                  <a:pt x="17013" y="235517"/>
                  <a:pt x="43472" y="90525"/>
                  <a:pt x="48234" y="7941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E2D8715B-62B1-5D83-9D19-E95B04AB16D7}"/>
              </a:ext>
            </a:extLst>
          </p:cNvPr>
          <p:cNvSpPr/>
          <p:nvPr/>
        </p:nvSpPr>
        <p:spPr>
          <a:xfrm>
            <a:off x="7422393" y="4438439"/>
            <a:ext cx="49881" cy="384511"/>
          </a:xfrm>
          <a:custGeom>
            <a:avLst/>
            <a:gdLst>
              <a:gd name="connsiteX0" fmla="*/ 19807 w 49881"/>
              <a:gd name="connsiteY0" fmla="*/ 3386 h 384511"/>
              <a:gd name="connsiteX1" fmla="*/ 757 w 49881"/>
              <a:gd name="connsiteY1" fmla="*/ 381211 h 384511"/>
              <a:gd name="connsiteX2" fmla="*/ 48382 w 49881"/>
              <a:gd name="connsiteY2" fmla="*/ 187536 h 384511"/>
              <a:gd name="connsiteX3" fmla="*/ 38857 w 49881"/>
              <a:gd name="connsiteY3" fmla="*/ 190711 h 384511"/>
              <a:gd name="connsiteX4" fmla="*/ 29332 w 49881"/>
              <a:gd name="connsiteY4" fmla="*/ 193886 h 384511"/>
              <a:gd name="connsiteX5" fmla="*/ 19807 w 49881"/>
              <a:gd name="connsiteY5" fmla="*/ 3386 h 38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81" h="384511">
                <a:moveTo>
                  <a:pt x="19807" y="3386"/>
                </a:moveTo>
                <a:cubicBezTo>
                  <a:pt x="15045" y="34607"/>
                  <a:pt x="-4005" y="350520"/>
                  <a:pt x="757" y="381211"/>
                </a:cubicBezTo>
                <a:cubicBezTo>
                  <a:pt x="5519" y="411902"/>
                  <a:pt x="42032" y="219286"/>
                  <a:pt x="48382" y="187536"/>
                </a:cubicBezTo>
                <a:cubicBezTo>
                  <a:pt x="54732" y="155786"/>
                  <a:pt x="38857" y="190711"/>
                  <a:pt x="38857" y="190711"/>
                </a:cubicBezTo>
                <a:cubicBezTo>
                  <a:pt x="35682" y="191769"/>
                  <a:pt x="30390" y="221403"/>
                  <a:pt x="29332" y="193886"/>
                </a:cubicBezTo>
                <a:cubicBezTo>
                  <a:pt x="28274" y="166369"/>
                  <a:pt x="24569" y="-27835"/>
                  <a:pt x="19807" y="338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A29FEEB7-C929-A5AE-EDE7-13A9AD0B8819}"/>
              </a:ext>
            </a:extLst>
          </p:cNvPr>
          <p:cNvSpPr/>
          <p:nvPr/>
        </p:nvSpPr>
        <p:spPr>
          <a:xfrm>
            <a:off x="6562109" y="5266994"/>
            <a:ext cx="715275" cy="79841"/>
          </a:xfrm>
          <a:custGeom>
            <a:avLst/>
            <a:gdLst>
              <a:gd name="connsiteX0" fmla="*/ 616 w 715275"/>
              <a:gd name="connsiteY0" fmla="*/ 38431 h 79841"/>
              <a:gd name="connsiteX1" fmla="*/ 200641 w 715275"/>
              <a:gd name="connsiteY1" fmla="*/ 28906 h 79841"/>
              <a:gd name="connsiteX2" fmla="*/ 495916 w 715275"/>
              <a:gd name="connsiteY2" fmla="*/ 79706 h 79841"/>
              <a:gd name="connsiteX3" fmla="*/ 480041 w 715275"/>
              <a:gd name="connsiteY3" fmla="*/ 44781 h 79841"/>
              <a:gd name="connsiteX4" fmla="*/ 714991 w 715275"/>
              <a:gd name="connsiteY4" fmla="*/ 76531 h 79841"/>
              <a:gd name="connsiteX5" fmla="*/ 426066 w 715275"/>
              <a:gd name="connsiteY5" fmla="*/ 41606 h 79841"/>
              <a:gd name="connsiteX6" fmla="*/ 264141 w 715275"/>
              <a:gd name="connsiteY6" fmla="*/ 331 h 79841"/>
              <a:gd name="connsiteX7" fmla="*/ 616 w 715275"/>
              <a:gd name="connsiteY7" fmla="*/ 38431 h 7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275" h="79841">
                <a:moveTo>
                  <a:pt x="616" y="38431"/>
                </a:moveTo>
                <a:cubicBezTo>
                  <a:pt x="-9967" y="43194"/>
                  <a:pt x="118091" y="22027"/>
                  <a:pt x="200641" y="28906"/>
                </a:cubicBezTo>
                <a:cubicBezTo>
                  <a:pt x="283191" y="35785"/>
                  <a:pt x="449349" y="77060"/>
                  <a:pt x="495916" y="79706"/>
                </a:cubicBezTo>
                <a:cubicBezTo>
                  <a:pt x="542483" y="82352"/>
                  <a:pt x="443529" y="45310"/>
                  <a:pt x="480041" y="44781"/>
                </a:cubicBezTo>
                <a:cubicBezTo>
                  <a:pt x="516553" y="44252"/>
                  <a:pt x="723987" y="77060"/>
                  <a:pt x="714991" y="76531"/>
                </a:cubicBezTo>
                <a:cubicBezTo>
                  <a:pt x="705995" y="76002"/>
                  <a:pt x="501208" y="54306"/>
                  <a:pt x="426066" y="41606"/>
                </a:cubicBezTo>
                <a:cubicBezTo>
                  <a:pt x="350924" y="28906"/>
                  <a:pt x="330287" y="4564"/>
                  <a:pt x="264141" y="331"/>
                </a:cubicBezTo>
                <a:cubicBezTo>
                  <a:pt x="197995" y="-3902"/>
                  <a:pt x="11199" y="33668"/>
                  <a:pt x="616" y="3843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BE22E4FF-CA3B-EC91-F02E-402AD296B829}"/>
              </a:ext>
            </a:extLst>
          </p:cNvPr>
          <p:cNvSpPr/>
          <p:nvPr/>
        </p:nvSpPr>
        <p:spPr>
          <a:xfrm>
            <a:off x="6379303" y="5542458"/>
            <a:ext cx="904195" cy="85430"/>
          </a:xfrm>
          <a:custGeom>
            <a:avLst/>
            <a:gdLst>
              <a:gd name="connsiteX0" fmla="*/ 2447 w 904195"/>
              <a:gd name="connsiteY0" fmla="*/ 20142 h 85430"/>
              <a:gd name="connsiteX1" fmla="*/ 564422 w 904195"/>
              <a:gd name="connsiteY1" fmla="*/ 42367 h 85430"/>
              <a:gd name="connsiteX2" fmla="*/ 465997 w 904195"/>
              <a:gd name="connsiteY2" fmla="*/ 16967 h 85430"/>
              <a:gd name="connsiteX3" fmla="*/ 900972 w 904195"/>
              <a:gd name="connsiteY3" fmla="*/ 83642 h 85430"/>
              <a:gd name="connsiteX4" fmla="*/ 675547 w 904195"/>
              <a:gd name="connsiteY4" fmla="*/ 67767 h 85430"/>
              <a:gd name="connsiteX5" fmla="*/ 367572 w 904195"/>
              <a:gd name="connsiteY5" fmla="*/ 74117 h 85430"/>
              <a:gd name="connsiteX6" fmla="*/ 507272 w 904195"/>
              <a:gd name="connsiteY6" fmla="*/ 32842 h 85430"/>
              <a:gd name="connsiteX7" fmla="*/ 326297 w 904195"/>
              <a:gd name="connsiteY7" fmla="*/ 1092 h 85430"/>
              <a:gd name="connsiteX8" fmla="*/ 358047 w 904195"/>
              <a:gd name="connsiteY8" fmla="*/ 10617 h 85430"/>
              <a:gd name="connsiteX9" fmla="*/ 2447 w 904195"/>
              <a:gd name="connsiteY9" fmla="*/ 20142 h 8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195" h="85430">
                <a:moveTo>
                  <a:pt x="2447" y="20142"/>
                </a:moveTo>
                <a:cubicBezTo>
                  <a:pt x="36843" y="25434"/>
                  <a:pt x="487164" y="42896"/>
                  <a:pt x="564422" y="42367"/>
                </a:cubicBezTo>
                <a:cubicBezTo>
                  <a:pt x="641680" y="41838"/>
                  <a:pt x="409905" y="10088"/>
                  <a:pt x="465997" y="16967"/>
                </a:cubicBezTo>
                <a:cubicBezTo>
                  <a:pt x="522089" y="23846"/>
                  <a:pt x="866047" y="75175"/>
                  <a:pt x="900972" y="83642"/>
                </a:cubicBezTo>
                <a:cubicBezTo>
                  <a:pt x="935897" y="92109"/>
                  <a:pt x="675547" y="67767"/>
                  <a:pt x="675547" y="67767"/>
                </a:cubicBezTo>
                <a:cubicBezTo>
                  <a:pt x="586647" y="66180"/>
                  <a:pt x="395618" y="79938"/>
                  <a:pt x="367572" y="74117"/>
                </a:cubicBezTo>
                <a:cubicBezTo>
                  <a:pt x="339526" y="68296"/>
                  <a:pt x="514151" y="45013"/>
                  <a:pt x="507272" y="32842"/>
                </a:cubicBezTo>
                <a:cubicBezTo>
                  <a:pt x="500393" y="20671"/>
                  <a:pt x="351168" y="4796"/>
                  <a:pt x="326297" y="1092"/>
                </a:cubicBezTo>
                <a:cubicBezTo>
                  <a:pt x="301426" y="-2612"/>
                  <a:pt x="409376" y="3738"/>
                  <a:pt x="358047" y="10617"/>
                </a:cubicBezTo>
                <a:cubicBezTo>
                  <a:pt x="306718" y="17496"/>
                  <a:pt x="-31949" y="14850"/>
                  <a:pt x="2447" y="2014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698F3DCF-A3A8-0A94-F9EA-72282C2DBEB0}"/>
              </a:ext>
            </a:extLst>
          </p:cNvPr>
          <p:cNvSpPr/>
          <p:nvPr/>
        </p:nvSpPr>
        <p:spPr>
          <a:xfrm>
            <a:off x="5767841" y="5319904"/>
            <a:ext cx="731386" cy="983518"/>
          </a:xfrm>
          <a:custGeom>
            <a:avLst/>
            <a:gdLst>
              <a:gd name="connsiteX0" fmla="*/ 731384 w 731386"/>
              <a:gd name="connsiteY0" fmla="*/ 1396 h 983518"/>
              <a:gd name="connsiteX1" fmla="*/ 401184 w 731386"/>
              <a:gd name="connsiteY1" fmla="*/ 630046 h 983518"/>
              <a:gd name="connsiteX2" fmla="*/ 432934 w 731386"/>
              <a:gd name="connsiteY2" fmla="*/ 582421 h 983518"/>
              <a:gd name="connsiteX3" fmla="*/ 1134 w 731386"/>
              <a:gd name="connsiteY3" fmla="*/ 982471 h 983518"/>
              <a:gd name="connsiteX4" fmla="*/ 312284 w 731386"/>
              <a:gd name="connsiteY4" fmla="*/ 690371 h 983518"/>
              <a:gd name="connsiteX5" fmla="*/ 471034 w 731386"/>
              <a:gd name="connsiteY5" fmla="*/ 433196 h 983518"/>
              <a:gd name="connsiteX6" fmla="*/ 407534 w 731386"/>
              <a:gd name="connsiteY6" fmla="*/ 458596 h 983518"/>
              <a:gd name="connsiteX7" fmla="*/ 731384 w 731386"/>
              <a:gd name="connsiteY7" fmla="*/ 1396 h 98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386" h="983518">
                <a:moveTo>
                  <a:pt x="731384" y="1396"/>
                </a:moveTo>
                <a:cubicBezTo>
                  <a:pt x="730326" y="29971"/>
                  <a:pt x="450926" y="533209"/>
                  <a:pt x="401184" y="630046"/>
                </a:cubicBezTo>
                <a:cubicBezTo>
                  <a:pt x="351442" y="726883"/>
                  <a:pt x="499609" y="523684"/>
                  <a:pt x="432934" y="582421"/>
                </a:cubicBezTo>
                <a:cubicBezTo>
                  <a:pt x="366259" y="641158"/>
                  <a:pt x="21242" y="964479"/>
                  <a:pt x="1134" y="982471"/>
                </a:cubicBezTo>
                <a:cubicBezTo>
                  <a:pt x="-18974" y="1000463"/>
                  <a:pt x="233967" y="781917"/>
                  <a:pt x="312284" y="690371"/>
                </a:cubicBezTo>
                <a:cubicBezTo>
                  <a:pt x="390601" y="598825"/>
                  <a:pt x="455159" y="471825"/>
                  <a:pt x="471034" y="433196"/>
                </a:cubicBezTo>
                <a:cubicBezTo>
                  <a:pt x="486909" y="394567"/>
                  <a:pt x="365730" y="525800"/>
                  <a:pt x="407534" y="458596"/>
                </a:cubicBezTo>
                <a:cubicBezTo>
                  <a:pt x="449338" y="391392"/>
                  <a:pt x="732442" y="-27179"/>
                  <a:pt x="731384" y="139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B0BF8394-562F-EACE-A758-27BFC1A50915}"/>
              </a:ext>
            </a:extLst>
          </p:cNvPr>
          <p:cNvSpPr/>
          <p:nvPr/>
        </p:nvSpPr>
        <p:spPr>
          <a:xfrm>
            <a:off x="5555639" y="5998538"/>
            <a:ext cx="597661" cy="544171"/>
          </a:xfrm>
          <a:custGeom>
            <a:avLst/>
            <a:gdLst>
              <a:gd name="connsiteX0" fmla="*/ 597511 w 597661"/>
              <a:gd name="connsiteY0" fmla="*/ 2212 h 544171"/>
              <a:gd name="connsiteX1" fmla="*/ 3786 w 597661"/>
              <a:gd name="connsiteY1" fmla="*/ 541962 h 544171"/>
              <a:gd name="connsiteX2" fmla="*/ 330811 w 597661"/>
              <a:gd name="connsiteY2" fmla="*/ 199062 h 544171"/>
              <a:gd name="connsiteX3" fmla="*/ 64111 w 597661"/>
              <a:gd name="connsiteY3" fmla="*/ 345112 h 544171"/>
              <a:gd name="connsiteX4" fmla="*/ 597511 w 597661"/>
              <a:gd name="connsiteY4" fmla="*/ 2212 h 54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661" h="544171">
                <a:moveTo>
                  <a:pt x="597511" y="2212"/>
                </a:moveTo>
                <a:cubicBezTo>
                  <a:pt x="587457" y="35020"/>
                  <a:pt x="48236" y="509154"/>
                  <a:pt x="3786" y="541962"/>
                </a:cubicBezTo>
                <a:cubicBezTo>
                  <a:pt x="-40664" y="574770"/>
                  <a:pt x="320757" y="231870"/>
                  <a:pt x="330811" y="199062"/>
                </a:cubicBezTo>
                <a:cubicBezTo>
                  <a:pt x="340865" y="166254"/>
                  <a:pt x="18073" y="378450"/>
                  <a:pt x="64111" y="345112"/>
                </a:cubicBezTo>
                <a:cubicBezTo>
                  <a:pt x="110148" y="311775"/>
                  <a:pt x="607565" y="-30596"/>
                  <a:pt x="597511" y="221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9A5ABE30-F255-2122-34BC-F9D20C67FD3C}"/>
              </a:ext>
            </a:extLst>
          </p:cNvPr>
          <p:cNvSpPr/>
          <p:nvPr/>
        </p:nvSpPr>
        <p:spPr>
          <a:xfrm>
            <a:off x="6684668" y="3914409"/>
            <a:ext cx="707369" cy="719251"/>
          </a:xfrm>
          <a:custGeom>
            <a:avLst/>
            <a:gdLst>
              <a:gd name="connsiteX0" fmla="*/ 154496 w 707369"/>
              <a:gd name="connsiteY0" fmla="*/ 116485 h 719251"/>
              <a:gd name="connsiteX1" fmla="*/ 209292 w 707369"/>
              <a:gd name="connsiteY1" fmla="*/ 143883 h 719251"/>
              <a:gd name="connsiteX2" fmla="*/ 575736 w 707369"/>
              <a:gd name="connsiteY2" fmla="*/ 325393 h 719251"/>
              <a:gd name="connsiteX3" fmla="*/ 705876 w 707369"/>
              <a:gd name="connsiteY3" fmla="*/ 616494 h 719251"/>
              <a:gd name="connsiteX4" fmla="*/ 647656 w 707369"/>
              <a:gd name="connsiteY4" fmla="*/ 513753 h 719251"/>
              <a:gd name="connsiteX5" fmla="*/ 668204 w 707369"/>
              <a:gd name="connsiteY5" fmla="*/ 719236 h 719251"/>
              <a:gd name="connsiteX6" fmla="*/ 572312 w 707369"/>
              <a:gd name="connsiteY6" fmla="*/ 524027 h 719251"/>
              <a:gd name="connsiteX7" fmla="*/ 353130 w 707369"/>
              <a:gd name="connsiteY7" fmla="*/ 393888 h 719251"/>
              <a:gd name="connsiteX8" fmla="*/ 627107 w 707369"/>
              <a:gd name="connsiteY8" fmla="*/ 517178 h 719251"/>
              <a:gd name="connsiteX9" fmla="*/ 586011 w 707369"/>
              <a:gd name="connsiteY9" fmla="*/ 363065 h 719251"/>
              <a:gd name="connsiteX10" fmla="*/ 445597 w 707369"/>
              <a:gd name="connsiteY10" fmla="*/ 219227 h 719251"/>
              <a:gd name="connsiteX11" fmla="*/ 705876 w 707369"/>
              <a:gd name="connsiteY11" fmla="*/ 345942 h 719251"/>
              <a:gd name="connsiteX12" fmla="*/ 490119 w 707369"/>
              <a:gd name="connsiteY12" fmla="*/ 246625 h 719251"/>
              <a:gd name="connsiteX13" fmla="*/ 384 w 707369"/>
              <a:gd name="connsiteY13" fmla="*/ 45 h 719251"/>
              <a:gd name="connsiteX14" fmla="*/ 575736 w 707369"/>
              <a:gd name="connsiteY14" fmla="*/ 267173 h 719251"/>
              <a:gd name="connsiteX15" fmla="*/ 154496 w 707369"/>
              <a:gd name="connsiteY15" fmla="*/ 116485 h 71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7369" h="719251">
                <a:moveTo>
                  <a:pt x="154496" y="116485"/>
                </a:moveTo>
                <a:cubicBezTo>
                  <a:pt x="93422" y="95937"/>
                  <a:pt x="209292" y="143883"/>
                  <a:pt x="209292" y="143883"/>
                </a:cubicBezTo>
                <a:cubicBezTo>
                  <a:pt x="279499" y="178701"/>
                  <a:pt x="492972" y="246625"/>
                  <a:pt x="575736" y="325393"/>
                </a:cubicBezTo>
                <a:cubicBezTo>
                  <a:pt x="658500" y="404161"/>
                  <a:pt x="693889" y="585101"/>
                  <a:pt x="705876" y="616494"/>
                </a:cubicBezTo>
                <a:cubicBezTo>
                  <a:pt x="717863" y="647887"/>
                  <a:pt x="653935" y="496629"/>
                  <a:pt x="647656" y="513753"/>
                </a:cubicBezTo>
                <a:cubicBezTo>
                  <a:pt x="641377" y="530877"/>
                  <a:pt x="680761" y="717524"/>
                  <a:pt x="668204" y="719236"/>
                </a:cubicBezTo>
                <a:cubicBezTo>
                  <a:pt x="655647" y="720948"/>
                  <a:pt x="624824" y="578252"/>
                  <a:pt x="572312" y="524027"/>
                </a:cubicBezTo>
                <a:cubicBezTo>
                  <a:pt x="519800" y="469802"/>
                  <a:pt x="343998" y="395029"/>
                  <a:pt x="353130" y="393888"/>
                </a:cubicBezTo>
                <a:cubicBezTo>
                  <a:pt x="362262" y="392747"/>
                  <a:pt x="588293" y="522315"/>
                  <a:pt x="627107" y="517178"/>
                </a:cubicBezTo>
                <a:cubicBezTo>
                  <a:pt x="665921" y="512041"/>
                  <a:pt x="616263" y="412723"/>
                  <a:pt x="586011" y="363065"/>
                </a:cubicBezTo>
                <a:cubicBezTo>
                  <a:pt x="555759" y="313407"/>
                  <a:pt x="425620" y="222081"/>
                  <a:pt x="445597" y="219227"/>
                </a:cubicBezTo>
                <a:cubicBezTo>
                  <a:pt x="465574" y="216373"/>
                  <a:pt x="698456" y="341376"/>
                  <a:pt x="705876" y="345942"/>
                </a:cubicBezTo>
                <a:cubicBezTo>
                  <a:pt x="713296" y="350508"/>
                  <a:pt x="607701" y="304274"/>
                  <a:pt x="490119" y="246625"/>
                </a:cubicBezTo>
                <a:cubicBezTo>
                  <a:pt x="372537" y="188976"/>
                  <a:pt x="-13885" y="-3380"/>
                  <a:pt x="384" y="45"/>
                </a:cubicBezTo>
                <a:cubicBezTo>
                  <a:pt x="14653" y="3470"/>
                  <a:pt x="549480" y="244342"/>
                  <a:pt x="575736" y="267173"/>
                </a:cubicBezTo>
                <a:cubicBezTo>
                  <a:pt x="601992" y="290005"/>
                  <a:pt x="215570" y="137033"/>
                  <a:pt x="154496" y="11648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31FD5605-4919-8B49-8763-EA3D83283E74}"/>
              </a:ext>
            </a:extLst>
          </p:cNvPr>
          <p:cNvSpPr/>
          <p:nvPr/>
        </p:nvSpPr>
        <p:spPr>
          <a:xfrm>
            <a:off x="6400677" y="3845563"/>
            <a:ext cx="255560" cy="770005"/>
          </a:xfrm>
          <a:custGeom>
            <a:avLst/>
            <a:gdLst>
              <a:gd name="connsiteX0" fmla="*/ 123 w 255560"/>
              <a:gd name="connsiteY0" fmla="*/ 397 h 770005"/>
              <a:gd name="connsiteX1" fmla="*/ 164510 w 255560"/>
              <a:gd name="connsiteY1" fmla="*/ 260675 h 770005"/>
              <a:gd name="connsiteX2" fmla="*/ 164510 w 255560"/>
              <a:gd name="connsiteY2" fmla="*/ 229853 h 770005"/>
              <a:gd name="connsiteX3" fmla="*/ 219305 w 255560"/>
              <a:gd name="connsiteY3" fmla="*/ 476433 h 770005"/>
              <a:gd name="connsiteX4" fmla="*/ 209031 w 255560"/>
              <a:gd name="connsiteY4" fmla="*/ 380540 h 770005"/>
              <a:gd name="connsiteX5" fmla="*/ 236429 w 255560"/>
              <a:gd name="connsiteY5" fmla="*/ 764109 h 770005"/>
              <a:gd name="connsiteX6" fmla="*/ 191907 w 255560"/>
              <a:gd name="connsiteY6" fmla="*/ 589448 h 770005"/>
              <a:gd name="connsiteX7" fmla="*/ 253552 w 255560"/>
              <a:gd name="connsiteY7" fmla="*/ 270949 h 770005"/>
              <a:gd name="connsiteX8" fmla="*/ 229579 w 255560"/>
              <a:gd name="connsiteY8" fmla="*/ 301772 h 770005"/>
              <a:gd name="connsiteX9" fmla="*/ 123413 w 255560"/>
              <a:gd name="connsiteY9" fmla="*/ 127111 h 770005"/>
              <a:gd name="connsiteX10" fmla="*/ 137112 w 255560"/>
              <a:gd name="connsiteY10" fmla="*/ 199030 h 770005"/>
              <a:gd name="connsiteX11" fmla="*/ 123 w 255560"/>
              <a:gd name="connsiteY11" fmla="*/ 397 h 77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5560" h="770005">
                <a:moveTo>
                  <a:pt x="123" y="397"/>
                </a:moveTo>
                <a:cubicBezTo>
                  <a:pt x="4689" y="10671"/>
                  <a:pt x="137112" y="222432"/>
                  <a:pt x="164510" y="260675"/>
                </a:cubicBezTo>
                <a:cubicBezTo>
                  <a:pt x="191908" y="298918"/>
                  <a:pt x="155378" y="193893"/>
                  <a:pt x="164510" y="229853"/>
                </a:cubicBezTo>
                <a:cubicBezTo>
                  <a:pt x="173642" y="265813"/>
                  <a:pt x="211885" y="451319"/>
                  <a:pt x="219305" y="476433"/>
                </a:cubicBezTo>
                <a:cubicBezTo>
                  <a:pt x="226725" y="501547"/>
                  <a:pt x="206177" y="332594"/>
                  <a:pt x="209031" y="380540"/>
                </a:cubicBezTo>
                <a:cubicBezTo>
                  <a:pt x="211885" y="428486"/>
                  <a:pt x="239283" y="729291"/>
                  <a:pt x="236429" y="764109"/>
                </a:cubicBezTo>
                <a:cubicBezTo>
                  <a:pt x="233575" y="798927"/>
                  <a:pt x="189053" y="671641"/>
                  <a:pt x="191907" y="589448"/>
                </a:cubicBezTo>
                <a:cubicBezTo>
                  <a:pt x="194761" y="507255"/>
                  <a:pt x="247273" y="318895"/>
                  <a:pt x="253552" y="270949"/>
                </a:cubicBezTo>
                <a:cubicBezTo>
                  <a:pt x="259831" y="223003"/>
                  <a:pt x="251269" y="325745"/>
                  <a:pt x="229579" y="301772"/>
                </a:cubicBezTo>
                <a:cubicBezTo>
                  <a:pt x="207889" y="277799"/>
                  <a:pt x="138824" y="144235"/>
                  <a:pt x="123413" y="127111"/>
                </a:cubicBezTo>
                <a:cubicBezTo>
                  <a:pt x="108002" y="109987"/>
                  <a:pt x="154806" y="215583"/>
                  <a:pt x="137112" y="199030"/>
                </a:cubicBezTo>
                <a:cubicBezTo>
                  <a:pt x="119418" y="182477"/>
                  <a:pt x="-4443" y="-9877"/>
                  <a:pt x="123" y="39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DFFB5CC4-BCE8-C558-0EFC-F5DE012D69D7}"/>
              </a:ext>
            </a:extLst>
          </p:cNvPr>
          <p:cNvSpPr/>
          <p:nvPr/>
        </p:nvSpPr>
        <p:spPr>
          <a:xfrm>
            <a:off x="6343229" y="4012386"/>
            <a:ext cx="209826" cy="821095"/>
          </a:xfrm>
          <a:custGeom>
            <a:avLst/>
            <a:gdLst>
              <a:gd name="connsiteX0" fmla="*/ 208259 w 209826"/>
              <a:gd name="connsiteY0" fmla="*/ 107551 h 821095"/>
              <a:gd name="connsiteX1" fmla="*/ 6200 w 209826"/>
              <a:gd name="connsiteY1" fmla="*/ 795920 h 821095"/>
              <a:gd name="connsiteX2" fmla="*/ 54146 w 209826"/>
              <a:gd name="connsiteY2" fmla="*/ 607560 h 821095"/>
              <a:gd name="connsiteX3" fmla="*/ 78119 w 209826"/>
              <a:gd name="connsiteY3" fmla="*/ 1385 h 821095"/>
              <a:gd name="connsiteX4" fmla="*/ 98668 w 209826"/>
              <a:gd name="connsiteY4" fmla="*/ 432899 h 821095"/>
              <a:gd name="connsiteX5" fmla="*/ 208259 w 209826"/>
              <a:gd name="connsiteY5" fmla="*/ 107551 h 82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826" h="821095">
                <a:moveTo>
                  <a:pt x="208259" y="107551"/>
                </a:moveTo>
                <a:cubicBezTo>
                  <a:pt x="192848" y="168055"/>
                  <a:pt x="31885" y="712585"/>
                  <a:pt x="6200" y="795920"/>
                </a:cubicBezTo>
                <a:cubicBezTo>
                  <a:pt x="-19485" y="879255"/>
                  <a:pt x="42160" y="739982"/>
                  <a:pt x="54146" y="607560"/>
                </a:cubicBezTo>
                <a:cubicBezTo>
                  <a:pt x="66132" y="475138"/>
                  <a:pt x="70699" y="30495"/>
                  <a:pt x="78119" y="1385"/>
                </a:cubicBezTo>
                <a:cubicBezTo>
                  <a:pt x="85539" y="-27725"/>
                  <a:pt x="76407" y="411209"/>
                  <a:pt x="98668" y="432899"/>
                </a:cubicBezTo>
                <a:cubicBezTo>
                  <a:pt x="120929" y="454589"/>
                  <a:pt x="223670" y="47047"/>
                  <a:pt x="208259" y="10755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E15717F6-5AD9-3E39-5983-0FE862B8A5F3}"/>
              </a:ext>
            </a:extLst>
          </p:cNvPr>
          <p:cNvSpPr/>
          <p:nvPr/>
        </p:nvSpPr>
        <p:spPr>
          <a:xfrm>
            <a:off x="6360237" y="4353320"/>
            <a:ext cx="190260" cy="1053325"/>
          </a:xfrm>
          <a:custGeom>
            <a:avLst/>
            <a:gdLst>
              <a:gd name="connsiteX0" fmla="*/ 187826 w 190260"/>
              <a:gd name="connsiteY0" fmla="*/ 16622 h 1053325"/>
              <a:gd name="connsiteX1" fmla="*/ 6316 w 190260"/>
              <a:gd name="connsiteY1" fmla="*/ 1009790 h 1053325"/>
              <a:gd name="connsiteX2" fmla="*/ 47412 w 190260"/>
              <a:gd name="connsiteY2" fmla="*/ 807732 h 1053325"/>
              <a:gd name="connsiteX3" fmla="*/ 105633 w 190260"/>
              <a:gd name="connsiteY3" fmla="*/ 187858 h 1053325"/>
              <a:gd name="connsiteX4" fmla="*/ 109057 w 190260"/>
              <a:gd name="connsiteY4" fmla="*/ 372792 h 1053325"/>
              <a:gd name="connsiteX5" fmla="*/ 187826 w 190260"/>
              <a:gd name="connsiteY5" fmla="*/ 16622 h 10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60" h="1053325">
                <a:moveTo>
                  <a:pt x="187826" y="16622"/>
                </a:moveTo>
                <a:cubicBezTo>
                  <a:pt x="170703" y="122788"/>
                  <a:pt x="29718" y="877938"/>
                  <a:pt x="6316" y="1009790"/>
                </a:cubicBezTo>
                <a:cubicBezTo>
                  <a:pt x="-17086" y="1141642"/>
                  <a:pt x="30859" y="944721"/>
                  <a:pt x="47412" y="807732"/>
                </a:cubicBezTo>
                <a:cubicBezTo>
                  <a:pt x="63965" y="670743"/>
                  <a:pt x="95359" y="260348"/>
                  <a:pt x="105633" y="187858"/>
                </a:cubicBezTo>
                <a:cubicBezTo>
                  <a:pt x="115907" y="115368"/>
                  <a:pt x="91363" y="399048"/>
                  <a:pt x="109057" y="372792"/>
                </a:cubicBezTo>
                <a:cubicBezTo>
                  <a:pt x="126751" y="346536"/>
                  <a:pt x="204949" y="-89544"/>
                  <a:pt x="187826" y="1662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0645067A-C380-A261-5396-445F6CF358A9}"/>
              </a:ext>
            </a:extLst>
          </p:cNvPr>
          <p:cNvSpPr/>
          <p:nvPr/>
        </p:nvSpPr>
        <p:spPr>
          <a:xfrm>
            <a:off x="6935752" y="4563997"/>
            <a:ext cx="325988" cy="398349"/>
          </a:xfrm>
          <a:custGeom>
            <a:avLst/>
            <a:gdLst>
              <a:gd name="connsiteX0" fmla="*/ 2729 w 325988"/>
              <a:gd name="connsiteY0" fmla="*/ 55949 h 398349"/>
              <a:gd name="connsiteX1" fmla="*/ 67799 w 325988"/>
              <a:gd name="connsiteY1" fmla="*/ 261432 h 398349"/>
              <a:gd name="connsiteX2" fmla="*/ 81497 w 325988"/>
              <a:gd name="connsiteY2" fmla="*/ 240884 h 398349"/>
              <a:gd name="connsiteX3" fmla="*/ 208212 w 325988"/>
              <a:gd name="connsiteY3" fmla="*/ 367599 h 398349"/>
              <a:gd name="connsiteX4" fmla="*/ 225336 w 325988"/>
              <a:gd name="connsiteY4" fmla="*/ 268282 h 398349"/>
              <a:gd name="connsiteX5" fmla="*/ 314378 w 325988"/>
              <a:gd name="connsiteY5" fmla="*/ 73073 h 398349"/>
              <a:gd name="connsiteX6" fmla="*/ 321228 w 325988"/>
              <a:gd name="connsiteY6" fmla="*/ 18277 h 398349"/>
              <a:gd name="connsiteX7" fmla="*/ 280131 w 325988"/>
              <a:gd name="connsiteY7" fmla="*/ 371023 h 398349"/>
              <a:gd name="connsiteX8" fmla="*/ 263008 w 325988"/>
              <a:gd name="connsiteY8" fmla="*/ 364174 h 398349"/>
              <a:gd name="connsiteX9" fmla="*/ 126019 w 325988"/>
              <a:gd name="connsiteY9" fmla="*/ 278556 h 398349"/>
              <a:gd name="connsiteX10" fmla="*/ 23277 w 325988"/>
              <a:gd name="connsiteY10" fmla="*/ 103895 h 398349"/>
              <a:gd name="connsiteX11" fmla="*/ 2729 w 325988"/>
              <a:gd name="connsiteY11" fmla="*/ 55949 h 39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988" h="398349">
                <a:moveTo>
                  <a:pt x="2729" y="55949"/>
                </a:moveTo>
                <a:cubicBezTo>
                  <a:pt x="10149" y="82205"/>
                  <a:pt x="54671" y="230610"/>
                  <a:pt x="67799" y="261432"/>
                </a:cubicBezTo>
                <a:cubicBezTo>
                  <a:pt x="80927" y="292254"/>
                  <a:pt x="58095" y="223190"/>
                  <a:pt x="81497" y="240884"/>
                </a:cubicBezTo>
                <a:cubicBezTo>
                  <a:pt x="104899" y="258579"/>
                  <a:pt x="184239" y="363033"/>
                  <a:pt x="208212" y="367599"/>
                </a:cubicBezTo>
                <a:cubicBezTo>
                  <a:pt x="232185" y="372165"/>
                  <a:pt x="207642" y="317370"/>
                  <a:pt x="225336" y="268282"/>
                </a:cubicBezTo>
                <a:cubicBezTo>
                  <a:pt x="243030" y="219194"/>
                  <a:pt x="298396" y="114741"/>
                  <a:pt x="314378" y="73073"/>
                </a:cubicBezTo>
                <a:cubicBezTo>
                  <a:pt x="330360" y="31405"/>
                  <a:pt x="326936" y="-31381"/>
                  <a:pt x="321228" y="18277"/>
                </a:cubicBezTo>
                <a:cubicBezTo>
                  <a:pt x="315520" y="67935"/>
                  <a:pt x="280131" y="371023"/>
                  <a:pt x="280131" y="371023"/>
                </a:cubicBezTo>
                <a:cubicBezTo>
                  <a:pt x="270428" y="428672"/>
                  <a:pt x="288693" y="379585"/>
                  <a:pt x="263008" y="364174"/>
                </a:cubicBezTo>
                <a:cubicBezTo>
                  <a:pt x="237323" y="348763"/>
                  <a:pt x="165974" y="321936"/>
                  <a:pt x="126019" y="278556"/>
                </a:cubicBezTo>
                <a:cubicBezTo>
                  <a:pt x="86064" y="235176"/>
                  <a:pt x="43254" y="138713"/>
                  <a:pt x="23277" y="103895"/>
                </a:cubicBezTo>
                <a:cubicBezTo>
                  <a:pt x="3300" y="69077"/>
                  <a:pt x="-4691" y="29693"/>
                  <a:pt x="2729" y="559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DB66F6B5-EE86-C9EC-4510-045A33F74AC9}"/>
              </a:ext>
            </a:extLst>
          </p:cNvPr>
          <p:cNvSpPr/>
          <p:nvPr/>
        </p:nvSpPr>
        <p:spPr>
          <a:xfrm>
            <a:off x="6462799" y="5364708"/>
            <a:ext cx="153864" cy="517980"/>
          </a:xfrm>
          <a:custGeom>
            <a:avLst/>
            <a:gdLst>
              <a:gd name="connsiteX0" fmla="*/ 153758 w 153864"/>
              <a:gd name="connsiteY0" fmla="*/ 1827 h 517980"/>
              <a:gd name="connsiteX1" fmla="*/ 37318 w 153864"/>
              <a:gd name="connsiteY1" fmla="*/ 303202 h 517980"/>
              <a:gd name="connsiteX2" fmla="*/ 92113 w 153864"/>
              <a:gd name="connsiteY2" fmla="*/ 515535 h 517980"/>
              <a:gd name="connsiteX3" fmla="*/ 54441 w 153864"/>
              <a:gd name="connsiteY3" fmla="*/ 402519 h 517980"/>
              <a:gd name="connsiteX4" fmla="*/ 13345 w 153864"/>
              <a:gd name="connsiteY4" fmla="*/ 162789 h 517980"/>
              <a:gd name="connsiteX5" fmla="*/ 13345 w 153864"/>
              <a:gd name="connsiteY5" fmla="*/ 176488 h 517980"/>
              <a:gd name="connsiteX6" fmla="*/ 153758 w 153864"/>
              <a:gd name="connsiteY6" fmla="*/ 1827 h 51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864" h="517980">
                <a:moveTo>
                  <a:pt x="153758" y="1827"/>
                </a:moveTo>
                <a:cubicBezTo>
                  <a:pt x="157754" y="22946"/>
                  <a:pt x="47592" y="217584"/>
                  <a:pt x="37318" y="303202"/>
                </a:cubicBezTo>
                <a:cubicBezTo>
                  <a:pt x="27044" y="388820"/>
                  <a:pt x="89259" y="498982"/>
                  <a:pt x="92113" y="515535"/>
                </a:cubicBezTo>
                <a:cubicBezTo>
                  <a:pt x="94967" y="532088"/>
                  <a:pt x="67569" y="461310"/>
                  <a:pt x="54441" y="402519"/>
                </a:cubicBezTo>
                <a:cubicBezTo>
                  <a:pt x="41313" y="343728"/>
                  <a:pt x="20194" y="200461"/>
                  <a:pt x="13345" y="162789"/>
                </a:cubicBezTo>
                <a:cubicBezTo>
                  <a:pt x="6496" y="125117"/>
                  <a:pt x="-12911" y="203886"/>
                  <a:pt x="13345" y="176488"/>
                </a:cubicBezTo>
                <a:cubicBezTo>
                  <a:pt x="39601" y="149090"/>
                  <a:pt x="149762" y="-19292"/>
                  <a:pt x="153758" y="182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308FD966-950E-4648-064F-949574E1012E}"/>
              </a:ext>
            </a:extLst>
          </p:cNvPr>
          <p:cNvSpPr/>
          <p:nvPr/>
        </p:nvSpPr>
        <p:spPr>
          <a:xfrm>
            <a:off x="6868692" y="4774052"/>
            <a:ext cx="309545" cy="472653"/>
          </a:xfrm>
          <a:custGeom>
            <a:avLst/>
            <a:gdLst>
              <a:gd name="connsiteX0" fmla="*/ 145133 w 309545"/>
              <a:gd name="connsiteY0" fmla="*/ 6 h 472653"/>
              <a:gd name="connsiteX1" fmla="*/ 21843 w 309545"/>
              <a:gd name="connsiteY1" fmla="*/ 359602 h 472653"/>
              <a:gd name="connsiteX2" fmla="*/ 4719 w 309545"/>
              <a:gd name="connsiteY2" fmla="*/ 472618 h 472653"/>
              <a:gd name="connsiteX3" fmla="*/ 32117 w 309545"/>
              <a:gd name="connsiteY3" fmla="*/ 369876 h 472653"/>
              <a:gd name="connsiteX4" fmla="*/ 309519 w 309545"/>
              <a:gd name="connsiteY4" fmla="*/ 208914 h 472653"/>
              <a:gd name="connsiteX5" fmla="*/ 14993 w 309545"/>
              <a:gd name="connsiteY5" fmla="*/ 349328 h 472653"/>
              <a:gd name="connsiteX6" fmla="*/ 145133 w 309545"/>
              <a:gd name="connsiteY6" fmla="*/ 6 h 47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45" h="472653">
                <a:moveTo>
                  <a:pt x="145133" y="6"/>
                </a:moveTo>
                <a:cubicBezTo>
                  <a:pt x="146275" y="1718"/>
                  <a:pt x="45245" y="280833"/>
                  <a:pt x="21843" y="359602"/>
                </a:cubicBezTo>
                <a:cubicBezTo>
                  <a:pt x="-1559" y="438371"/>
                  <a:pt x="3007" y="470906"/>
                  <a:pt x="4719" y="472618"/>
                </a:cubicBezTo>
                <a:cubicBezTo>
                  <a:pt x="6431" y="474330"/>
                  <a:pt x="-18683" y="413827"/>
                  <a:pt x="32117" y="369876"/>
                </a:cubicBezTo>
                <a:cubicBezTo>
                  <a:pt x="82917" y="325925"/>
                  <a:pt x="312373" y="212339"/>
                  <a:pt x="309519" y="208914"/>
                </a:cubicBezTo>
                <a:cubicBezTo>
                  <a:pt x="306665" y="205489"/>
                  <a:pt x="42391" y="376726"/>
                  <a:pt x="14993" y="349328"/>
                </a:cubicBezTo>
                <a:cubicBezTo>
                  <a:pt x="-12405" y="321930"/>
                  <a:pt x="143991" y="-1706"/>
                  <a:pt x="145133" y="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4103A274-E69B-DD31-87FA-73BD76DC4EAD}"/>
              </a:ext>
            </a:extLst>
          </p:cNvPr>
          <p:cNvSpPr/>
          <p:nvPr/>
        </p:nvSpPr>
        <p:spPr>
          <a:xfrm>
            <a:off x="7194130" y="5042130"/>
            <a:ext cx="276759" cy="1055706"/>
          </a:xfrm>
          <a:custGeom>
            <a:avLst/>
            <a:gdLst>
              <a:gd name="connsiteX0" fmla="*/ 275182 w 276759"/>
              <a:gd name="connsiteY0" fmla="*/ 47003 h 1055706"/>
              <a:gd name="connsiteX1" fmla="*/ 11479 w 276759"/>
              <a:gd name="connsiteY1" fmla="*/ 1016198 h 1055706"/>
              <a:gd name="connsiteX2" fmla="*/ 59425 w 276759"/>
              <a:gd name="connsiteY2" fmla="*/ 783317 h 1055706"/>
              <a:gd name="connsiteX3" fmla="*/ 169016 w 276759"/>
              <a:gd name="connsiteY3" fmla="*/ 5906 h 1055706"/>
              <a:gd name="connsiteX4" fmla="*/ 124495 w 276759"/>
              <a:gd name="connsiteY4" fmla="*/ 406598 h 1055706"/>
              <a:gd name="connsiteX5" fmla="*/ 275182 w 276759"/>
              <a:gd name="connsiteY5" fmla="*/ 47003 h 105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759" h="1055706">
                <a:moveTo>
                  <a:pt x="275182" y="47003"/>
                </a:moveTo>
                <a:cubicBezTo>
                  <a:pt x="256346" y="148603"/>
                  <a:pt x="47438" y="893479"/>
                  <a:pt x="11479" y="1016198"/>
                </a:cubicBezTo>
                <a:cubicBezTo>
                  <a:pt x="-24480" y="1138917"/>
                  <a:pt x="33169" y="951699"/>
                  <a:pt x="59425" y="783317"/>
                </a:cubicBezTo>
                <a:cubicBezTo>
                  <a:pt x="85681" y="614935"/>
                  <a:pt x="158171" y="68693"/>
                  <a:pt x="169016" y="5906"/>
                </a:cubicBezTo>
                <a:cubicBezTo>
                  <a:pt x="179861" y="-56881"/>
                  <a:pt x="110796" y="401461"/>
                  <a:pt x="124495" y="406598"/>
                </a:cubicBezTo>
                <a:cubicBezTo>
                  <a:pt x="138194" y="411735"/>
                  <a:pt x="294018" y="-54597"/>
                  <a:pt x="275182" y="4700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71F1C46D-14FB-F040-80E9-D0F85D203C45}"/>
              </a:ext>
            </a:extLst>
          </p:cNvPr>
          <p:cNvSpPr/>
          <p:nvPr/>
        </p:nvSpPr>
        <p:spPr>
          <a:xfrm>
            <a:off x="7541184" y="4489807"/>
            <a:ext cx="162235" cy="606228"/>
          </a:xfrm>
          <a:custGeom>
            <a:avLst/>
            <a:gdLst>
              <a:gd name="connsiteX0" fmla="*/ 47 w 162235"/>
              <a:gd name="connsiteY0" fmla="*/ 0 h 606228"/>
              <a:gd name="connsiteX1" fmla="*/ 140461 w 162235"/>
              <a:gd name="connsiteY1" fmla="*/ 280827 h 606228"/>
              <a:gd name="connsiteX2" fmla="*/ 106214 w 162235"/>
              <a:gd name="connsiteY2" fmla="*/ 465762 h 606228"/>
              <a:gd name="connsiteX3" fmla="*/ 133612 w 162235"/>
              <a:gd name="connsiteY3" fmla="*/ 424665 h 606228"/>
              <a:gd name="connsiteX4" fmla="*/ 58268 w 162235"/>
              <a:gd name="connsiteY4" fmla="*/ 606175 h 606228"/>
              <a:gd name="connsiteX5" fmla="*/ 116488 w 162235"/>
              <a:gd name="connsiteY5" fmla="*/ 404117 h 606228"/>
              <a:gd name="connsiteX6" fmla="*/ 157585 w 162235"/>
              <a:gd name="connsiteY6" fmla="*/ 280827 h 606228"/>
              <a:gd name="connsiteX7" fmla="*/ 47 w 162235"/>
              <a:gd name="connsiteY7" fmla="*/ 0 h 60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235" h="606228">
                <a:moveTo>
                  <a:pt x="47" y="0"/>
                </a:moveTo>
                <a:cubicBezTo>
                  <a:pt x="-2807" y="0"/>
                  <a:pt x="122767" y="203200"/>
                  <a:pt x="140461" y="280827"/>
                </a:cubicBezTo>
                <a:cubicBezTo>
                  <a:pt x="158155" y="358454"/>
                  <a:pt x="107355" y="441789"/>
                  <a:pt x="106214" y="465762"/>
                </a:cubicBezTo>
                <a:cubicBezTo>
                  <a:pt x="105073" y="489735"/>
                  <a:pt x="141603" y="401263"/>
                  <a:pt x="133612" y="424665"/>
                </a:cubicBezTo>
                <a:cubicBezTo>
                  <a:pt x="125621" y="448067"/>
                  <a:pt x="61122" y="609600"/>
                  <a:pt x="58268" y="606175"/>
                </a:cubicBezTo>
                <a:cubicBezTo>
                  <a:pt x="55414" y="602750"/>
                  <a:pt x="99935" y="458342"/>
                  <a:pt x="116488" y="404117"/>
                </a:cubicBezTo>
                <a:cubicBezTo>
                  <a:pt x="133041" y="349892"/>
                  <a:pt x="176421" y="344184"/>
                  <a:pt x="157585" y="280827"/>
                </a:cubicBezTo>
                <a:cubicBezTo>
                  <a:pt x="138749" y="217470"/>
                  <a:pt x="2901" y="0"/>
                  <a:pt x="47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279E13E8-2439-1219-0A5F-94D0ED9520FF}"/>
              </a:ext>
            </a:extLst>
          </p:cNvPr>
          <p:cNvSpPr/>
          <p:nvPr/>
        </p:nvSpPr>
        <p:spPr>
          <a:xfrm>
            <a:off x="7550256" y="4946726"/>
            <a:ext cx="92472" cy="1525337"/>
          </a:xfrm>
          <a:custGeom>
            <a:avLst/>
            <a:gdLst>
              <a:gd name="connsiteX0" fmla="*/ 90292 w 92472"/>
              <a:gd name="connsiteY0" fmla="*/ 43090 h 1525337"/>
              <a:gd name="connsiteX1" fmla="*/ 32072 w 92472"/>
              <a:gd name="connsiteY1" fmla="*/ 1484896 h 1525337"/>
              <a:gd name="connsiteX2" fmla="*/ 1250 w 92472"/>
              <a:gd name="connsiteY2" fmla="*/ 1067081 h 1525337"/>
              <a:gd name="connsiteX3" fmla="*/ 73169 w 92472"/>
              <a:gd name="connsiteY3" fmla="*/ 436932 h 1525337"/>
              <a:gd name="connsiteX4" fmla="*/ 90292 w 92472"/>
              <a:gd name="connsiteY4" fmla="*/ 43090 h 152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72" h="1525337">
                <a:moveTo>
                  <a:pt x="90292" y="43090"/>
                </a:moveTo>
                <a:cubicBezTo>
                  <a:pt x="83442" y="217751"/>
                  <a:pt x="46912" y="1314231"/>
                  <a:pt x="32072" y="1484896"/>
                </a:cubicBezTo>
                <a:cubicBezTo>
                  <a:pt x="17232" y="1655561"/>
                  <a:pt x="-5600" y="1241742"/>
                  <a:pt x="1250" y="1067081"/>
                </a:cubicBezTo>
                <a:cubicBezTo>
                  <a:pt x="8099" y="892420"/>
                  <a:pt x="59470" y="603602"/>
                  <a:pt x="73169" y="436932"/>
                </a:cubicBezTo>
                <a:cubicBezTo>
                  <a:pt x="86868" y="270262"/>
                  <a:pt x="97142" y="-131571"/>
                  <a:pt x="90292" y="4309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197BAFC9-226B-0F95-1D73-6A2DB20A50EF}"/>
              </a:ext>
            </a:extLst>
          </p:cNvPr>
          <p:cNvSpPr/>
          <p:nvPr/>
        </p:nvSpPr>
        <p:spPr>
          <a:xfrm>
            <a:off x="7582064" y="4964830"/>
            <a:ext cx="130403" cy="1302704"/>
          </a:xfrm>
          <a:custGeom>
            <a:avLst/>
            <a:gdLst>
              <a:gd name="connsiteX0" fmla="*/ 264 w 130403"/>
              <a:gd name="connsiteY0" fmla="*/ 4437 h 1302704"/>
              <a:gd name="connsiteX1" fmla="*/ 89307 w 130403"/>
              <a:gd name="connsiteY1" fmla="*/ 278415 h 1302704"/>
              <a:gd name="connsiteX2" fmla="*/ 82457 w 130403"/>
              <a:gd name="connsiteY2" fmla="*/ 692806 h 1302704"/>
              <a:gd name="connsiteX3" fmla="*/ 130403 w 130403"/>
              <a:gd name="connsiteY3" fmla="*/ 531844 h 1302704"/>
              <a:gd name="connsiteX4" fmla="*/ 82457 w 130403"/>
              <a:gd name="connsiteY4" fmla="*/ 771574 h 1302704"/>
              <a:gd name="connsiteX5" fmla="*/ 24237 w 130403"/>
              <a:gd name="connsiteY5" fmla="*/ 1302406 h 1302704"/>
              <a:gd name="connsiteX6" fmla="*/ 51635 w 130403"/>
              <a:gd name="connsiteY6" fmla="*/ 836644 h 1302704"/>
              <a:gd name="connsiteX7" fmla="*/ 61909 w 130403"/>
              <a:gd name="connsiteY7" fmla="*/ 165399 h 1302704"/>
              <a:gd name="connsiteX8" fmla="*/ 264 w 130403"/>
              <a:gd name="connsiteY8" fmla="*/ 4437 h 130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403" h="1302704">
                <a:moveTo>
                  <a:pt x="264" y="4437"/>
                </a:moveTo>
                <a:cubicBezTo>
                  <a:pt x="4830" y="23273"/>
                  <a:pt x="75608" y="163687"/>
                  <a:pt x="89307" y="278415"/>
                </a:cubicBezTo>
                <a:cubicBezTo>
                  <a:pt x="103006" y="393143"/>
                  <a:pt x="75608" y="650568"/>
                  <a:pt x="82457" y="692806"/>
                </a:cubicBezTo>
                <a:cubicBezTo>
                  <a:pt x="89306" y="735044"/>
                  <a:pt x="130403" y="518716"/>
                  <a:pt x="130403" y="531844"/>
                </a:cubicBezTo>
                <a:cubicBezTo>
                  <a:pt x="130403" y="544972"/>
                  <a:pt x="100151" y="643147"/>
                  <a:pt x="82457" y="771574"/>
                </a:cubicBezTo>
                <a:cubicBezTo>
                  <a:pt x="64763" y="900001"/>
                  <a:pt x="29374" y="1291561"/>
                  <a:pt x="24237" y="1302406"/>
                </a:cubicBezTo>
                <a:cubicBezTo>
                  <a:pt x="19100" y="1313251"/>
                  <a:pt x="45356" y="1026145"/>
                  <a:pt x="51635" y="836644"/>
                </a:cubicBezTo>
                <a:cubicBezTo>
                  <a:pt x="57914" y="647143"/>
                  <a:pt x="72183" y="306383"/>
                  <a:pt x="61909" y="165399"/>
                </a:cubicBezTo>
                <a:cubicBezTo>
                  <a:pt x="51635" y="24415"/>
                  <a:pt x="-4302" y="-14399"/>
                  <a:pt x="264" y="443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0CD81CC4-B49D-92A8-6CFE-402ECB388D35}"/>
              </a:ext>
            </a:extLst>
          </p:cNvPr>
          <p:cNvSpPr/>
          <p:nvPr/>
        </p:nvSpPr>
        <p:spPr>
          <a:xfrm>
            <a:off x="7531535" y="6265764"/>
            <a:ext cx="116981" cy="1065686"/>
          </a:xfrm>
          <a:custGeom>
            <a:avLst/>
            <a:gdLst>
              <a:gd name="connsiteX0" fmla="*/ 102164 w 116981"/>
              <a:gd name="connsiteY0" fmla="*/ 25445 h 1065686"/>
              <a:gd name="connsiteX1" fmla="*/ 6272 w 116981"/>
              <a:gd name="connsiteY1" fmla="*/ 1001490 h 1065686"/>
              <a:gd name="connsiteX2" fmla="*/ 9696 w 116981"/>
              <a:gd name="connsiteY2" fmla="*/ 885049 h 1065686"/>
              <a:gd name="connsiteX3" fmla="*/ 13121 w 116981"/>
              <a:gd name="connsiteY3" fmla="*/ 176133 h 1065686"/>
              <a:gd name="connsiteX4" fmla="*/ 16546 w 116981"/>
              <a:gd name="connsiteY4" fmla="*/ 604223 h 1065686"/>
              <a:gd name="connsiteX5" fmla="*/ 109013 w 116981"/>
              <a:gd name="connsiteY5" fmla="*/ 313121 h 1065686"/>
              <a:gd name="connsiteX6" fmla="*/ 102164 w 116981"/>
              <a:gd name="connsiteY6" fmla="*/ 25445 h 106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981" h="1065686">
                <a:moveTo>
                  <a:pt x="102164" y="25445"/>
                </a:moveTo>
                <a:cubicBezTo>
                  <a:pt x="85041" y="140173"/>
                  <a:pt x="21683" y="858223"/>
                  <a:pt x="6272" y="1001490"/>
                </a:cubicBezTo>
                <a:cubicBezTo>
                  <a:pt x="-9139" y="1144757"/>
                  <a:pt x="8555" y="1022608"/>
                  <a:pt x="9696" y="885049"/>
                </a:cubicBezTo>
                <a:cubicBezTo>
                  <a:pt x="10837" y="747490"/>
                  <a:pt x="11979" y="222937"/>
                  <a:pt x="13121" y="176133"/>
                </a:cubicBezTo>
                <a:cubicBezTo>
                  <a:pt x="14263" y="129329"/>
                  <a:pt x="564" y="581392"/>
                  <a:pt x="16546" y="604223"/>
                </a:cubicBezTo>
                <a:cubicBezTo>
                  <a:pt x="32528" y="627054"/>
                  <a:pt x="96456" y="410726"/>
                  <a:pt x="109013" y="313121"/>
                </a:cubicBezTo>
                <a:cubicBezTo>
                  <a:pt x="121570" y="215516"/>
                  <a:pt x="119287" y="-89283"/>
                  <a:pt x="102164" y="2544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BCCAC7B5-35C0-C7AA-DA9C-8654BBCD778C}"/>
              </a:ext>
            </a:extLst>
          </p:cNvPr>
          <p:cNvSpPr/>
          <p:nvPr/>
        </p:nvSpPr>
        <p:spPr>
          <a:xfrm>
            <a:off x="7298616" y="4866523"/>
            <a:ext cx="294325" cy="1296258"/>
          </a:xfrm>
          <a:custGeom>
            <a:avLst/>
            <a:gdLst>
              <a:gd name="connsiteX0" fmla="*/ 293986 w 294325"/>
              <a:gd name="connsiteY0" fmla="*/ 6852 h 1296258"/>
              <a:gd name="connsiteX1" fmla="*/ 16584 w 294325"/>
              <a:gd name="connsiteY1" fmla="*/ 1263724 h 1296258"/>
              <a:gd name="connsiteX2" fmla="*/ 43982 w 294325"/>
              <a:gd name="connsiteY2" fmla="*/ 883580 h 1296258"/>
              <a:gd name="connsiteX3" fmla="*/ 146723 w 294325"/>
              <a:gd name="connsiteY3" fmla="*/ 417819 h 1296258"/>
              <a:gd name="connsiteX4" fmla="*/ 74804 w 294325"/>
              <a:gd name="connsiteY4" fmla="*/ 746592 h 1296258"/>
              <a:gd name="connsiteX5" fmla="*/ 293986 w 294325"/>
              <a:gd name="connsiteY5" fmla="*/ 6852 h 12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325" h="1296258">
                <a:moveTo>
                  <a:pt x="293986" y="6852"/>
                </a:moveTo>
                <a:cubicBezTo>
                  <a:pt x="284283" y="93041"/>
                  <a:pt x="58251" y="1117603"/>
                  <a:pt x="16584" y="1263724"/>
                </a:cubicBezTo>
                <a:cubicBezTo>
                  <a:pt x="-25083" y="1409845"/>
                  <a:pt x="22292" y="1024564"/>
                  <a:pt x="43982" y="883580"/>
                </a:cubicBezTo>
                <a:cubicBezTo>
                  <a:pt x="65672" y="742596"/>
                  <a:pt x="141586" y="440650"/>
                  <a:pt x="146723" y="417819"/>
                </a:cubicBezTo>
                <a:cubicBezTo>
                  <a:pt x="151860" y="394988"/>
                  <a:pt x="47406" y="818511"/>
                  <a:pt x="74804" y="746592"/>
                </a:cubicBezTo>
                <a:cubicBezTo>
                  <a:pt x="102202" y="674673"/>
                  <a:pt x="303689" y="-79337"/>
                  <a:pt x="293986" y="685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7729AC4F-61E6-EF99-979D-F2A2E54BBCEB}"/>
              </a:ext>
            </a:extLst>
          </p:cNvPr>
          <p:cNvSpPr/>
          <p:nvPr/>
        </p:nvSpPr>
        <p:spPr>
          <a:xfrm>
            <a:off x="7384581" y="6712753"/>
            <a:ext cx="153992" cy="790985"/>
          </a:xfrm>
          <a:custGeom>
            <a:avLst/>
            <a:gdLst>
              <a:gd name="connsiteX0" fmla="*/ 2538 w 153992"/>
              <a:gd name="connsiteY0" fmla="*/ 16820 h 790985"/>
              <a:gd name="connsiteX1" fmla="*/ 101855 w 153992"/>
              <a:gd name="connsiteY1" fmla="*/ 759984 h 790985"/>
              <a:gd name="connsiteX2" fmla="*/ 101855 w 153992"/>
              <a:gd name="connsiteY2" fmla="*/ 609296 h 790985"/>
              <a:gd name="connsiteX3" fmla="*/ 153226 w 153992"/>
              <a:gd name="connsiteY3" fmla="*/ 229153 h 790985"/>
              <a:gd name="connsiteX4" fmla="*/ 125828 w 153992"/>
              <a:gd name="connsiteY4" fmla="*/ 468883 h 790985"/>
              <a:gd name="connsiteX5" fmla="*/ 36785 w 153992"/>
              <a:gd name="connsiteY5" fmla="*/ 259975 h 790985"/>
              <a:gd name="connsiteX6" fmla="*/ 2538 w 153992"/>
              <a:gd name="connsiteY6" fmla="*/ 16820 h 79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992" h="790985">
                <a:moveTo>
                  <a:pt x="2538" y="16820"/>
                </a:moveTo>
                <a:cubicBezTo>
                  <a:pt x="13383" y="100155"/>
                  <a:pt x="85302" y="661238"/>
                  <a:pt x="101855" y="759984"/>
                </a:cubicBezTo>
                <a:cubicBezTo>
                  <a:pt x="118408" y="858730"/>
                  <a:pt x="93293" y="697768"/>
                  <a:pt x="101855" y="609296"/>
                </a:cubicBezTo>
                <a:cubicBezTo>
                  <a:pt x="110417" y="520824"/>
                  <a:pt x="149231" y="252555"/>
                  <a:pt x="153226" y="229153"/>
                </a:cubicBezTo>
                <a:cubicBezTo>
                  <a:pt x="157221" y="205751"/>
                  <a:pt x="145235" y="463746"/>
                  <a:pt x="125828" y="468883"/>
                </a:cubicBezTo>
                <a:cubicBezTo>
                  <a:pt x="106421" y="474020"/>
                  <a:pt x="55621" y="337031"/>
                  <a:pt x="36785" y="259975"/>
                </a:cubicBezTo>
                <a:cubicBezTo>
                  <a:pt x="17949" y="182919"/>
                  <a:pt x="-8307" y="-66515"/>
                  <a:pt x="2538" y="1682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B2D9082A-2AC8-9355-6B73-738934E53ED1}"/>
              </a:ext>
            </a:extLst>
          </p:cNvPr>
          <p:cNvSpPr/>
          <p:nvPr/>
        </p:nvSpPr>
        <p:spPr>
          <a:xfrm>
            <a:off x="7488631" y="6907517"/>
            <a:ext cx="117549" cy="844605"/>
          </a:xfrm>
          <a:custGeom>
            <a:avLst/>
            <a:gdLst>
              <a:gd name="connsiteX0" fmla="*/ 110821 w 117549"/>
              <a:gd name="connsiteY0" fmla="*/ 20690 h 844605"/>
              <a:gd name="connsiteX1" fmla="*/ 100547 w 117549"/>
              <a:gd name="connsiteY1" fmla="*/ 85759 h 844605"/>
              <a:gd name="connsiteX2" fmla="*/ 35477 w 117549"/>
              <a:gd name="connsiteY2" fmla="*/ 520699 h 844605"/>
              <a:gd name="connsiteX3" fmla="*/ 45751 w 117549"/>
              <a:gd name="connsiteY3" fmla="*/ 839198 h 844605"/>
              <a:gd name="connsiteX4" fmla="*/ 14929 w 117549"/>
              <a:gd name="connsiteY4" fmla="*/ 691935 h 844605"/>
              <a:gd name="connsiteX5" fmla="*/ 4654 w 117549"/>
              <a:gd name="connsiteY5" fmla="*/ 322065 h 844605"/>
              <a:gd name="connsiteX6" fmla="*/ 11504 w 117549"/>
              <a:gd name="connsiteY6" fmla="*/ 342613 h 844605"/>
              <a:gd name="connsiteX7" fmla="*/ 110821 w 117549"/>
              <a:gd name="connsiteY7" fmla="*/ 20690 h 84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549" h="844605">
                <a:moveTo>
                  <a:pt x="110821" y="20690"/>
                </a:moveTo>
                <a:cubicBezTo>
                  <a:pt x="125661" y="-22119"/>
                  <a:pt x="113104" y="2424"/>
                  <a:pt x="100547" y="85759"/>
                </a:cubicBezTo>
                <a:cubicBezTo>
                  <a:pt x="87990" y="169094"/>
                  <a:pt x="44610" y="395126"/>
                  <a:pt x="35477" y="520699"/>
                </a:cubicBezTo>
                <a:cubicBezTo>
                  <a:pt x="26344" y="646272"/>
                  <a:pt x="49176" y="810659"/>
                  <a:pt x="45751" y="839198"/>
                </a:cubicBezTo>
                <a:cubicBezTo>
                  <a:pt x="42326" y="867737"/>
                  <a:pt x="21778" y="778124"/>
                  <a:pt x="14929" y="691935"/>
                </a:cubicBezTo>
                <a:cubicBezTo>
                  <a:pt x="8079" y="605746"/>
                  <a:pt x="5225" y="380285"/>
                  <a:pt x="4654" y="322065"/>
                </a:cubicBezTo>
                <a:cubicBezTo>
                  <a:pt x="4083" y="263845"/>
                  <a:pt x="-9044" y="392842"/>
                  <a:pt x="11504" y="342613"/>
                </a:cubicBezTo>
                <a:cubicBezTo>
                  <a:pt x="32052" y="292384"/>
                  <a:pt x="95981" y="63499"/>
                  <a:pt x="110821" y="2069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1901BA25-CF60-A9A1-745B-399FB7CB2E39}"/>
              </a:ext>
            </a:extLst>
          </p:cNvPr>
          <p:cNvSpPr/>
          <p:nvPr/>
        </p:nvSpPr>
        <p:spPr>
          <a:xfrm>
            <a:off x="7451893" y="7373190"/>
            <a:ext cx="48617" cy="1703036"/>
          </a:xfrm>
          <a:custGeom>
            <a:avLst/>
            <a:gdLst>
              <a:gd name="connsiteX0" fmla="*/ 41392 w 48617"/>
              <a:gd name="connsiteY0" fmla="*/ 44752 h 1703036"/>
              <a:gd name="connsiteX1" fmla="*/ 37968 w 48617"/>
              <a:gd name="connsiteY1" fmla="*/ 133794 h 1703036"/>
              <a:gd name="connsiteX2" fmla="*/ 41392 w 48617"/>
              <a:gd name="connsiteY2" fmla="*/ 1130388 h 1703036"/>
              <a:gd name="connsiteX3" fmla="*/ 37968 w 48617"/>
              <a:gd name="connsiteY3" fmla="*/ 1051619 h 1703036"/>
              <a:gd name="connsiteX4" fmla="*/ 34543 w 48617"/>
              <a:gd name="connsiteY4" fmla="*/ 1513956 h 1703036"/>
              <a:gd name="connsiteX5" fmla="*/ 34543 w 48617"/>
              <a:gd name="connsiteY5" fmla="*/ 1702316 h 1703036"/>
              <a:gd name="connsiteX6" fmla="*/ 48242 w 48617"/>
              <a:gd name="connsiteY6" fmla="*/ 1455736 h 1703036"/>
              <a:gd name="connsiteX7" fmla="*/ 17419 w 48617"/>
              <a:gd name="connsiteY7" fmla="*/ 318729 h 1703036"/>
              <a:gd name="connsiteX8" fmla="*/ 296 w 48617"/>
              <a:gd name="connsiteY8" fmla="*/ 459143 h 1703036"/>
              <a:gd name="connsiteX9" fmla="*/ 41392 w 48617"/>
              <a:gd name="connsiteY9" fmla="*/ 44752 h 170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617" h="1703036">
                <a:moveTo>
                  <a:pt x="41392" y="44752"/>
                </a:moveTo>
                <a:cubicBezTo>
                  <a:pt x="47671" y="-9473"/>
                  <a:pt x="37968" y="-47145"/>
                  <a:pt x="37968" y="133794"/>
                </a:cubicBezTo>
                <a:cubicBezTo>
                  <a:pt x="37968" y="314733"/>
                  <a:pt x="41392" y="977417"/>
                  <a:pt x="41392" y="1130388"/>
                </a:cubicBezTo>
                <a:cubicBezTo>
                  <a:pt x="41392" y="1283359"/>
                  <a:pt x="39109" y="987691"/>
                  <a:pt x="37968" y="1051619"/>
                </a:cubicBezTo>
                <a:cubicBezTo>
                  <a:pt x="36827" y="1115547"/>
                  <a:pt x="35114" y="1405507"/>
                  <a:pt x="34543" y="1513956"/>
                </a:cubicBezTo>
                <a:cubicBezTo>
                  <a:pt x="33972" y="1622405"/>
                  <a:pt x="32260" y="1712019"/>
                  <a:pt x="34543" y="1702316"/>
                </a:cubicBezTo>
                <a:cubicBezTo>
                  <a:pt x="36826" y="1692613"/>
                  <a:pt x="51096" y="1686334"/>
                  <a:pt x="48242" y="1455736"/>
                </a:cubicBezTo>
                <a:cubicBezTo>
                  <a:pt x="45388" y="1225138"/>
                  <a:pt x="25410" y="484828"/>
                  <a:pt x="17419" y="318729"/>
                </a:cubicBezTo>
                <a:cubicBezTo>
                  <a:pt x="9428" y="152630"/>
                  <a:pt x="-1987" y="508231"/>
                  <a:pt x="296" y="459143"/>
                </a:cubicBezTo>
                <a:cubicBezTo>
                  <a:pt x="2579" y="410055"/>
                  <a:pt x="35113" y="98977"/>
                  <a:pt x="41392" y="4475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4FE89862-E694-823B-2C31-D00B84D222DE}"/>
              </a:ext>
            </a:extLst>
          </p:cNvPr>
          <p:cNvSpPr/>
          <p:nvPr/>
        </p:nvSpPr>
        <p:spPr>
          <a:xfrm>
            <a:off x="7431335" y="7386033"/>
            <a:ext cx="121561" cy="1391940"/>
          </a:xfrm>
          <a:custGeom>
            <a:avLst/>
            <a:gdLst>
              <a:gd name="connsiteX0" fmla="*/ 305 w 121561"/>
              <a:gd name="connsiteY0" fmla="*/ 1086 h 1391940"/>
              <a:gd name="connsiteX1" fmla="*/ 82499 w 121561"/>
              <a:gd name="connsiteY1" fmla="*/ 415477 h 1391940"/>
              <a:gd name="connsiteX2" fmla="*/ 72225 w 121561"/>
              <a:gd name="connsiteY2" fmla="*/ 624385 h 1391940"/>
              <a:gd name="connsiteX3" fmla="*/ 89348 w 121561"/>
              <a:gd name="connsiteY3" fmla="*/ 535342 h 1391940"/>
              <a:gd name="connsiteX4" fmla="*/ 106472 w 121561"/>
              <a:gd name="connsiteY4" fmla="*/ 936034 h 1391940"/>
              <a:gd name="connsiteX5" fmla="*/ 89348 w 121561"/>
              <a:gd name="connsiteY5" fmla="*/ 1391522 h 1391940"/>
              <a:gd name="connsiteX6" fmla="*/ 99622 w 121561"/>
              <a:gd name="connsiteY6" fmla="*/ 853841 h 1391940"/>
              <a:gd name="connsiteX7" fmla="*/ 116746 w 121561"/>
              <a:gd name="connsiteY7" fmla="*/ 312736 h 1391940"/>
              <a:gd name="connsiteX8" fmla="*/ 305 w 121561"/>
              <a:gd name="connsiteY8" fmla="*/ 1086 h 139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61" h="1391940">
                <a:moveTo>
                  <a:pt x="305" y="1086"/>
                </a:moveTo>
                <a:cubicBezTo>
                  <a:pt x="-5403" y="18209"/>
                  <a:pt x="70512" y="311594"/>
                  <a:pt x="82499" y="415477"/>
                </a:cubicBezTo>
                <a:cubicBezTo>
                  <a:pt x="94486" y="519360"/>
                  <a:pt x="71084" y="604408"/>
                  <a:pt x="72225" y="624385"/>
                </a:cubicBezTo>
                <a:cubicBezTo>
                  <a:pt x="73366" y="644362"/>
                  <a:pt x="83640" y="483401"/>
                  <a:pt x="89348" y="535342"/>
                </a:cubicBezTo>
                <a:cubicBezTo>
                  <a:pt x="95056" y="587283"/>
                  <a:pt x="106472" y="793337"/>
                  <a:pt x="106472" y="936034"/>
                </a:cubicBezTo>
                <a:cubicBezTo>
                  <a:pt x="106472" y="1078731"/>
                  <a:pt x="90490" y="1405221"/>
                  <a:pt x="89348" y="1391522"/>
                </a:cubicBezTo>
                <a:cubicBezTo>
                  <a:pt x="88206" y="1377823"/>
                  <a:pt x="95056" y="1033639"/>
                  <a:pt x="99622" y="853841"/>
                </a:cubicBezTo>
                <a:cubicBezTo>
                  <a:pt x="104188" y="674043"/>
                  <a:pt x="132728" y="452579"/>
                  <a:pt x="116746" y="312736"/>
                </a:cubicBezTo>
                <a:cubicBezTo>
                  <a:pt x="100764" y="172893"/>
                  <a:pt x="6013" y="-16037"/>
                  <a:pt x="305" y="108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C290E8CC-8401-F49F-9A7F-D967F41FAC92}"/>
              </a:ext>
            </a:extLst>
          </p:cNvPr>
          <p:cNvSpPr/>
          <p:nvPr/>
        </p:nvSpPr>
        <p:spPr>
          <a:xfrm>
            <a:off x="7458902" y="7829568"/>
            <a:ext cx="70975" cy="1343071"/>
          </a:xfrm>
          <a:custGeom>
            <a:avLst/>
            <a:gdLst>
              <a:gd name="connsiteX0" fmla="*/ 136 w 70975"/>
              <a:gd name="connsiteY0" fmla="*/ 16463 h 1343071"/>
              <a:gd name="connsiteX1" fmla="*/ 48082 w 70975"/>
              <a:gd name="connsiteY1" fmla="*/ 1088401 h 1343071"/>
              <a:gd name="connsiteX2" fmla="*/ 48082 w 70975"/>
              <a:gd name="connsiteY2" fmla="*/ 1341830 h 1343071"/>
              <a:gd name="connsiteX3" fmla="*/ 48082 w 70975"/>
              <a:gd name="connsiteY3" fmla="*/ 1143196 h 1343071"/>
              <a:gd name="connsiteX4" fmla="*/ 65206 w 70975"/>
              <a:gd name="connsiteY4" fmla="*/ 328113 h 1343071"/>
              <a:gd name="connsiteX5" fmla="*/ 65206 w 70975"/>
              <a:gd name="connsiteY5" fmla="*/ 430854 h 1343071"/>
              <a:gd name="connsiteX6" fmla="*/ 136 w 70975"/>
              <a:gd name="connsiteY6" fmla="*/ 16463 h 134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75" h="1343071">
                <a:moveTo>
                  <a:pt x="136" y="16463"/>
                </a:moveTo>
                <a:cubicBezTo>
                  <a:pt x="-2718" y="126054"/>
                  <a:pt x="40091" y="867507"/>
                  <a:pt x="48082" y="1088401"/>
                </a:cubicBezTo>
                <a:cubicBezTo>
                  <a:pt x="56073" y="1309295"/>
                  <a:pt x="48082" y="1341830"/>
                  <a:pt x="48082" y="1341830"/>
                </a:cubicBezTo>
                <a:cubicBezTo>
                  <a:pt x="48082" y="1350962"/>
                  <a:pt x="45228" y="1312149"/>
                  <a:pt x="48082" y="1143196"/>
                </a:cubicBezTo>
                <a:cubicBezTo>
                  <a:pt x="50936" y="974243"/>
                  <a:pt x="62352" y="446837"/>
                  <a:pt x="65206" y="328113"/>
                </a:cubicBezTo>
                <a:cubicBezTo>
                  <a:pt x="68060" y="209389"/>
                  <a:pt x="76622" y="483366"/>
                  <a:pt x="65206" y="430854"/>
                </a:cubicBezTo>
                <a:cubicBezTo>
                  <a:pt x="53790" y="378342"/>
                  <a:pt x="2990" y="-93128"/>
                  <a:pt x="136" y="1646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4C3C858A-DF1E-CE91-DD73-9772C3B33269}"/>
              </a:ext>
            </a:extLst>
          </p:cNvPr>
          <p:cNvSpPr/>
          <p:nvPr/>
        </p:nvSpPr>
        <p:spPr>
          <a:xfrm>
            <a:off x="6685134" y="5753528"/>
            <a:ext cx="517430" cy="842507"/>
          </a:xfrm>
          <a:custGeom>
            <a:avLst/>
            <a:gdLst>
              <a:gd name="connsiteX0" fmla="*/ 513626 w 517430"/>
              <a:gd name="connsiteY0" fmla="*/ 0 h 842507"/>
              <a:gd name="connsiteX1" fmla="*/ 486228 w 517430"/>
              <a:gd name="connsiteY1" fmla="*/ 332198 h 842507"/>
              <a:gd name="connsiteX2" fmla="*/ 325266 w 517430"/>
              <a:gd name="connsiteY2" fmla="*/ 496584 h 842507"/>
              <a:gd name="connsiteX3" fmla="*/ 30740 w 517430"/>
              <a:gd name="connsiteY3" fmla="*/ 527407 h 842507"/>
              <a:gd name="connsiteX4" fmla="*/ 267046 w 517430"/>
              <a:gd name="connsiteY4" fmla="*/ 510283 h 842507"/>
              <a:gd name="connsiteX5" fmla="*/ 10192 w 517430"/>
              <a:gd name="connsiteY5" fmla="*/ 633573 h 842507"/>
              <a:gd name="connsiteX6" fmla="*/ 51288 w 517430"/>
              <a:gd name="connsiteY6" fmla="*/ 671245 h 842507"/>
              <a:gd name="connsiteX7" fmla="*/ 51288 w 517430"/>
              <a:gd name="connsiteY7" fmla="*/ 702068 h 842507"/>
              <a:gd name="connsiteX8" fmla="*/ 143756 w 517430"/>
              <a:gd name="connsiteY8" fmla="*/ 842481 h 842507"/>
              <a:gd name="connsiteX9" fmla="*/ 68412 w 517430"/>
              <a:gd name="connsiteY9" fmla="*/ 712342 h 842507"/>
              <a:gd name="connsiteX10" fmla="*/ 332115 w 517430"/>
              <a:gd name="connsiteY10" fmla="*/ 534256 h 842507"/>
              <a:gd name="connsiteX11" fmla="*/ 44439 w 517430"/>
              <a:gd name="connsiteY11" fmla="*/ 674670 h 842507"/>
              <a:gd name="connsiteX12" fmla="*/ 352664 w 517430"/>
              <a:gd name="connsiteY12" fmla="*/ 455488 h 842507"/>
              <a:gd name="connsiteX13" fmla="*/ 421158 w 517430"/>
              <a:gd name="connsiteY13" fmla="*/ 332198 h 842507"/>
              <a:gd name="connsiteX14" fmla="*/ 438282 w 517430"/>
              <a:gd name="connsiteY14" fmla="*/ 13699 h 842507"/>
              <a:gd name="connsiteX15" fmla="*/ 434857 w 517430"/>
              <a:gd name="connsiteY15" fmla="*/ 328773 h 842507"/>
              <a:gd name="connsiteX16" fmla="*/ 513626 w 517430"/>
              <a:gd name="connsiteY16" fmla="*/ 0 h 84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7430" h="842507">
                <a:moveTo>
                  <a:pt x="513626" y="0"/>
                </a:moveTo>
                <a:cubicBezTo>
                  <a:pt x="522188" y="571"/>
                  <a:pt x="517621" y="249434"/>
                  <a:pt x="486228" y="332198"/>
                </a:cubicBezTo>
                <a:cubicBezTo>
                  <a:pt x="454835" y="414962"/>
                  <a:pt x="401181" y="464049"/>
                  <a:pt x="325266" y="496584"/>
                </a:cubicBezTo>
                <a:cubicBezTo>
                  <a:pt x="249351" y="529119"/>
                  <a:pt x="40443" y="525124"/>
                  <a:pt x="30740" y="527407"/>
                </a:cubicBezTo>
                <a:cubicBezTo>
                  <a:pt x="21037" y="529690"/>
                  <a:pt x="270471" y="492589"/>
                  <a:pt x="267046" y="510283"/>
                </a:cubicBezTo>
                <a:cubicBezTo>
                  <a:pt x="263621" y="527977"/>
                  <a:pt x="46152" y="606746"/>
                  <a:pt x="10192" y="633573"/>
                </a:cubicBezTo>
                <a:cubicBezTo>
                  <a:pt x="-25768" y="660400"/>
                  <a:pt x="44439" y="659829"/>
                  <a:pt x="51288" y="671245"/>
                </a:cubicBezTo>
                <a:cubicBezTo>
                  <a:pt x="58137" y="682661"/>
                  <a:pt x="35877" y="673529"/>
                  <a:pt x="51288" y="702068"/>
                </a:cubicBezTo>
                <a:cubicBezTo>
                  <a:pt x="66699" y="730607"/>
                  <a:pt x="140902" y="840769"/>
                  <a:pt x="143756" y="842481"/>
                </a:cubicBezTo>
                <a:cubicBezTo>
                  <a:pt x="146610" y="844193"/>
                  <a:pt x="37019" y="763713"/>
                  <a:pt x="68412" y="712342"/>
                </a:cubicBezTo>
                <a:cubicBezTo>
                  <a:pt x="99805" y="660971"/>
                  <a:pt x="336110" y="540534"/>
                  <a:pt x="332115" y="534256"/>
                </a:cubicBezTo>
                <a:cubicBezTo>
                  <a:pt x="328120" y="527978"/>
                  <a:pt x="41014" y="687798"/>
                  <a:pt x="44439" y="674670"/>
                </a:cubicBezTo>
                <a:cubicBezTo>
                  <a:pt x="47864" y="661542"/>
                  <a:pt x="289877" y="512567"/>
                  <a:pt x="352664" y="455488"/>
                </a:cubicBezTo>
                <a:cubicBezTo>
                  <a:pt x="415450" y="398409"/>
                  <a:pt x="406888" y="405829"/>
                  <a:pt x="421158" y="332198"/>
                </a:cubicBezTo>
                <a:cubicBezTo>
                  <a:pt x="435428" y="258567"/>
                  <a:pt x="435999" y="14270"/>
                  <a:pt x="438282" y="13699"/>
                </a:cubicBezTo>
                <a:cubicBezTo>
                  <a:pt x="440565" y="13128"/>
                  <a:pt x="423441" y="328773"/>
                  <a:pt x="434857" y="328773"/>
                </a:cubicBezTo>
                <a:cubicBezTo>
                  <a:pt x="446273" y="328773"/>
                  <a:pt x="505064" y="-571"/>
                  <a:pt x="513626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DEB7B6C5-F277-DDEF-8C55-5F05B7FFE7F9}"/>
              </a:ext>
            </a:extLst>
          </p:cNvPr>
          <p:cNvSpPr/>
          <p:nvPr/>
        </p:nvSpPr>
        <p:spPr>
          <a:xfrm>
            <a:off x="7316398" y="5813905"/>
            <a:ext cx="218024" cy="1284039"/>
          </a:xfrm>
          <a:custGeom>
            <a:avLst/>
            <a:gdLst>
              <a:gd name="connsiteX0" fmla="*/ 2227 w 218024"/>
              <a:gd name="connsiteY0" fmla="*/ 155380 h 1284039"/>
              <a:gd name="connsiteX1" fmla="*/ 5651 w 218024"/>
              <a:gd name="connsiteY1" fmla="*/ 1244441 h 1284039"/>
              <a:gd name="connsiteX2" fmla="*/ 19350 w 218024"/>
              <a:gd name="connsiteY2" fmla="*/ 946491 h 1284039"/>
              <a:gd name="connsiteX3" fmla="*/ 217984 w 218024"/>
              <a:gd name="connsiteY3" fmla="*/ 1268 h 1284039"/>
              <a:gd name="connsiteX4" fmla="*/ 36474 w 218024"/>
              <a:gd name="connsiteY4" fmla="*/ 730733 h 1284039"/>
              <a:gd name="connsiteX5" fmla="*/ 2227 w 218024"/>
              <a:gd name="connsiteY5" fmla="*/ 155380 h 128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024" h="1284039">
                <a:moveTo>
                  <a:pt x="2227" y="155380"/>
                </a:moveTo>
                <a:cubicBezTo>
                  <a:pt x="-2910" y="240998"/>
                  <a:pt x="2797" y="1112589"/>
                  <a:pt x="5651" y="1244441"/>
                </a:cubicBezTo>
                <a:cubicBezTo>
                  <a:pt x="8505" y="1376293"/>
                  <a:pt x="-16039" y="1153686"/>
                  <a:pt x="19350" y="946491"/>
                </a:cubicBezTo>
                <a:cubicBezTo>
                  <a:pt x="54739" y="739296"/>
                  <a:pt x="215130" y="37228"/>
                  <a:pt x="217984" y="1268"/>
                </a:cubicBezTo>
                <a:cubicBezTo>
                  <a:pt x="220838" y="-34692"/>
                  <a:pt x="71292" y="705618"/>
                  <a:pt x="36474" y="730733"/>
                </a:cubicBezTo>
                <a:cubicBezTo>
                  <a:pt x="1656" y="755848"/>
                  <a:pt x="7364" y="69762"/>
                  <a:pt x="2227" y="15538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C45DD9EA-DA46-3F8C-89B7-AFD7316FB811}"/>
              </a:ext>
            </a:extLst>
          </p:cNvPr>
          <p:cNvSpPr/>
          <p:nvPr/>
        </p:nvSpPr>
        <p:spPr>
          <a:xfrm>
            <a:off x="7039126" y="6045620"/>
            <a:ext cx="167180" cy="1322575"/>
          </a:xfrm>
          <a:custGeom>
            <a:avLst/>
            <a:gdLst>
              <a:gd name="connsiteX0" fmla="*/ 166483 w 167180"/>
              <a:gd name="connsiteY0" fmla="*/ 2434 h 1322575"/>
              <a:gd name="connsiteX1" fmla="*/ 84290 w 167180"/>
              <a:gd name="connsiteY1" fmla="*/ 772996 h 1322575"/>
              <a:gd name="connsiteX2" fmla="*/ 2096 w 167180"/>
              <a:gd name="connsiteY2" fmla="*/ 1314101 h 1322575"/>
              <a:gd name="connsiteX3" fmla="*/ 22645 w 167180"/>
              <a:gd name="connsiteY3" fmla="*/ 1050398 h 1322575"/>
              <a:gd name="connsiteX4" fmla="*/ 2096 w 167180"/>
              <a:gd name="connsiteY4" fmla="*/ 358605 h 1322575"/>
              <a:gd name="connsiteX5" fmla="*/ 5521 w 167180"/>
              <a:gd name="connsiteY5" fmla="*/ 642856 h 1322575"/>
              <a:gd name="connsiteX6" fmla="*/ 43193 w 167180"/>
              <a:gd name="connsiteY6" fmla="*/ 341481 h 1322575"/>
              <a:gd name="connsiteX7" fmla="*/ 36344 w 167180"/>
              <a:gd name="connsiteY7" fmla="*/ 522991 h 1322575"/>
              <a:gd name="connsiteX8" fmla="*/ 166483 w 167180"/>
              <a:gd name="connsiteY8" fmla="*/ 2434 h 132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180" h="1322575">
                <a:moveTo>
                  <a:pt x="166483" y="2434"/>
                </a:moveTo>
                <a:cubicBezTo>
                  <a:pt x="174474" y="44101"/>
                  <a:pt x="111688" y="554385"/>
                  <a:pt x="84290" y="772996"/>
                </a:cubicBezTo>
                <a:cubicBezTo>
                  <a:pt x="56892" y="991607"/>
                  <a:pt x="12370" y="1267867"/>
                  <a:pt x="2096" y="1314101"/>
                </a:cubicBezTo>
                <a:cubicBezTo>
                  <a:pt x="-8178" y="1360335"/>
                  <a:pt x="22645" y="1209647"/>
                  <a:pt x="22645" y="1050398"/>
                </a:cubicBezTo>
                <a:cubicBezTo>
                  <a:pt x="22645" y="891149"/>
                  <a:pt x="4950" y="426529"/>
                  <a:pt x="2096" y="358605"/>
                </a:cubicBezTo>
                <a:cubicBezTo>
                  <a:pt x="-758" y="290681"/>
                  <a:pt x="-1328" y="645710"/>
                  <a:pt x="5521" y="642856"/>
                </a:cubicBezTo>
                <a:cubicBezTo>
                  <a:pt x="12370" y="640002"/>
                  <a:pt x="38056" y="361458"/>
                  <a:pt x="43193" y="341481"/>
                </a:cubicBezTo>
                <a:cubicBezTo>
                  <a:pt x="48330" y="321504"/>
                  <a:pt x="15225" y="578928"/>
                  <a:pt x="36344" y="522991"/>
                </a:cubicBezTo>
                <a:cubicBezTo>
                  <a:pt x="57463" y="467054"/>
                  <a:pt x="158492" y="-39233"/>
                  <a:pt x="166483" y="243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406B7B26-8CE7-5620-75BE-969DF0A9270B}"/>
              </a:ext>
            </a:extLst>
          </p:cNvPr>
          <p:cNvSpPr/>
          <p:nvPr/>
        </p:nvSpPr>
        <p:spPr>
          <a:xfrm>
            <a:off x="7245604" y="6833231"/>
            <a:ext cx="46123" cy="1505588"/>
          </a:xfrm>
          <a:custGeom>
            <a:avLst/>
            <a:gdLst>
              <a:gd name="connsiteX0" fmla="*/ 45623 w 46123"/>
              <a:gd name="connsiteY0" fmla="*/ 19632 h 1505588"/>
              <a:gd name="connsiteX1" fmla="*/ 25075 w 46123"/>
              <a:gd name="connsiteY1" fmla="*/ 1437466 h 1505588"/>
              <a:gd name="connsiteX2" fmla="*/ 25075 w 46123"/>
              <a:gd name="connsiteY2" fmla="*/ 1208009 h 1505588"/>
              <a:gd name="connsiteX3" fmla="*/ 11376 w 46123"/>
              <a:gd name="connsiteY3" fmla="*/ 567587 h 1505588"/>
              <a:gd name="connsiteX4" fmla="*/ 1102 w 46123"/>
              <a:gd name="connsiteY4" fmla="*/ 605259 h 1505588"/>
              <a:gd name="connsiteX5" fmla="*/ 45623 w 46123"/>
              <a:gd name="connsiteY5" fmla="*/ 19632 h 150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23" h="1505588">
                <a:moveTo>
                  <a:pt x="45623" y="19632"/>
                </a:moveTo>
                <a:cubicBezTo>
                  <a:pt x="49618" y="158333"/>
                  <a:pt x="28500" y="1239403"/>
                  <a:pt x="25075" y="1437466"/>
                </a:cubicBezTo>
                <a:cubicBezTo>
                  <a:pt x="21650" y="1635529"/>
                  <a:pt x="27358" y="1352989"/>
                  <a:pt x="25075" y="1208009"/>
                </a:cubicBezTo>
                <a:cubicBezTo>
                  <a:pt x="22792" y="1063029"/>
                  <a:pt x="15371" y="668045"/>
                  <a:pt x="11376" y="567587"/>
                </a:cubicBezTo>
                <a:cubicBezTo>
                  <a:pt x="7380" y="467129"/>
                  <a:pt x="-3464" y="690877"/>
                  <a:pt x="1102" y="605259"/>
                </a:cubicBezTo>
                <a:cubicBezTo>
                  <a:pt x="5668" y="519641"/>
                  <a:pt x="41628" y="-119069"/>
                  <a:pt x="45623" y="196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D7866D32-FFDE-8C69-51A4-E770901F0E31}"/>
              </a:ext>
            </a:extLst>
          </p:cNvPr>
          <p:cNvSpPr/>
          <p:nvPr/>
        </p:nvSpPr>
        <p:spPr>
          <a:xfrm>
            <a:off x="7296959" y="6831162"/>
            <a:ext cx="114441" cy="1549892"/>
          </a:xfrm>
          <a:custGeom>
            <a:avLst/>
            <a:gdLst>
              <a:gd name="connsiteX0" fmla="*/ 52488 w 114441"/>
              <a:gd name="connsiteY0" fmla="*/ 38825 h 1549892"/>
              <a:gd name="connsiteX1" fmla="*/ 1117 w 114441"/>
              <a:gd name="connsiteY1" fmla="*/ 1487481 h 1549892"/>
              <a:gd name="connsiteX2" fmla="*/ 25090 w 114441"/>
              <a:gd name="connsiteY2" fmla="*/ 1206654 h 1549892"/>
              <a:gd name="connsiteX3" fmla="*/ 114133 w 114441"/>
              <a:gd name="connsiteY3" fmla="*/ 480613 h 1549892"/>
              <a:gd name="connsiteX4" fmla="*/ 52488 w 114441"/>
              <a:gd name="connsiteY4" fmla="*/ 38825 h 154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41" h="1549892">
                <a:moveTo>
                  <a:pt x="52488" y="38825"/>
                </a:moveTo>
                <a:cubicBezTo>
                  <a:pt x="33652" y="206636"/>
                  <a:pt x="5683" y="1292843"/>
                  <a:pt x="1117" y="1487481"/>
                </a:cubicBezTo>
                <a:cubicBezTo>
                  <a:pt x="-3449" y="1682119"/>
                  <a:pt x="6254" y="1374465"/>
                  <a:pt x="25090" y="1206654"/>
                </a:cubicBezTo>
                <a:cubicBezTo>
                  <a:pt x="43926" y="1038843"/>
                  <a:pt x="109567" y="671256"/>
                  <a:pt x="114133" y="480613"/>
                </a:cubicBezTo>
                <a:cubicBezTo>
                  <a:pt x="118699" y="289970"/>
                  <a:pt x="71324" y="-128986"/>
                  <a:pt x="52488" y="3882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40F08EB5-1A1D-E9CA-273D-066A0D45B85E}"/>
              </a:ext>
            </a:extLst>
          </p:cNvPr>
          <p:cNvSpPr/>
          <p:nvPr/>
        </p:nvSpPr>
        <p:spPr>
          <a:xfrm>
            <a:off x="6941253" y="6399619"/>
            <a:ext cx="107088" cy="1195071"/>
          </a:xfrm>
          <a:custGeom>
            <a:avLst/>
            <a:gdLst>
              <a:gd name="connsiteX0" fmla="*/ 93120 w 107088"/>
              <a:gd name="connsiteY0" fmla="*/ 131320 h 1195071"/>
              <a:gd name="connsiteX1" fmla="*/ 72572 w 107088"/>
              <a:gd name="connsiteY1" fmla="*/ 1158736 h 1195071"/>
              <a:gd name="connsiteX2" fmla="*/ 79421 w 107088"/>
              <a:gd name="connsiteY2" fmla="*/ 905307 h 1195071"/>
              <a:gd name="connsiteX3" fmla="*/ 653 w 107088"/>
              <a:gd name="connsiteY3" fmla="*/ 336803 h 1195071"/>
              <a:gd name="connsiteX4" fmla="*/ 45174 w 107088"/>
              <a:gd name="connsiteY4" fmla="*/ 555985 h 1195071"/>
              <a:gd name="connsiteX5" fmla="*/ 103394 w 107088"/>
              <a:gd name="connsiteY5" fmla="*/ 62826 h 1195071"/>
              <a:gd name="connsiteX6" fmla="*/ 93120 w 107088"/>
              <a:gd name="connsiteY6" fmla="*/ 131320 h 119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088" h="1195071">
                <a:moveTo>
                  <a:pt x="93120" y="131320"/>
                </a:moveTo>
                <a:cubicBezTo>
                  <a:pt x="87983" y="313972"/>
                  <a:pt x="74855" y="1029738"/>
                  <a:pt x="72572" y="1158736"/>
                </a:cubicBezTo>
                <a:cubicBezTo>
                  <a:pt x="70289" y="1287734"/>
                  <a:pt x="91407" y="1042296"/>
                  <a:pt x="79421" y="905307"/>
                </a:cubicBezTo>
                <a:cubicBezTo>
                  <a:pt x="67434" y="768318"/>
                  <a:pt x="6361" y="395023"/>
                  <a:pt x="653" y="336803"/>
                </a:cubicBezTo>
                <a:cubicBezTo>
                  <a:pt x="-5055" y="278583"/>
                  <a:pt x="28051" y="601648"/>
                  <a:pt x="45174" y="555985"/>
                </a:cubicBezTo>
                <a:cubicBezTo>
                  <a:pt x="62297" y="510322"/>
                  <a:pt x="92549" y="138170"/>
                  <a:pt x="103394" y="62826"/>
                </a:cubicBezTo>
                <a:cubicBezTo>
                  <a:pt x="114239" y="-12518"/>
                  <a:pt x="98257" y="-51332"/>
                  <a:pt x="93120" y="13132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4E642AF5-E89A-7974-473B-1A81BA3A14D9}"/>
              </a:ext>
            </a:extLst>
          </p:cNvPr>
          <p:cNvSpPr/>
          <p:nvPr/>
        </p:nvSpPr>
        <p:spPr>
          <a:xfrm>
            <a:off x="7051257" y="7220988"/>
            <a:ext cx="133855" cy="1234911"/>
          </a:xfrm>
          <a:custGeom>
            <a:avLst/>
            <a:gdLst>
              <a:gd name="connsiteX0" fmla="*/ 133804 w 133855"/>
              <a:gd name="connsiteY0" fmla="*/ 15443 h 1234911"/>
              <a:gd name="connsiteX1" fmla="*/ 89282 w 133855"/>
              <a:gd name="connsiteY1" fmla="*/ 1203821 h 1234911"/>
              <a:gd name="connsiteX2" fmla="*/ 106406 w 133855"/>
              <a:gd name="connsiteY2" fmla="*/ 827102 h 1234911"/>
              <a:gd name="connsiteX3" fmla="*/ 240 w 133855"/>
              <a:gd name="connsiteY3" fmla="*/ 169556 h 1234911"/>
              <a:gd name="connsiteX4" fmla="*/ 79008 w 133855"/>
              <a:gd name="connsiteY4" fmla="*/ 505178 h 1234911"/>
              <a:gd name="connsiteX5" fmla="*/ 133804 w 133855"/>
              <a:gd name="connsiteY5" fmla="*/ 15443 h 123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855" h="1234911">
                <a:moveTo>
                  <a:pt x="133804" y="15443"/>
                </a:moveTo>
                <a:cubicBezTo>
                  <a:pt x="135516" y="131883"/>
                  <a:pt x="93848" y="1068545"/>
                  <a:pt x="89282" y="1203821"/>
                </a:cubicBezTo>
                <a:cubicBezTo>
                  <a:pt x="84716" y="1339097"/>
                  <a:pt x="121246" y="999479"/>
                  <a:pt x="106406" y="827102"/>
                </a:cubicBezTo>
                <a:cubicBezTo>
                  <a:pt x="91566" y="654725"/>
                  <a:pt x="4806" y="223210"/>
                  <a:pt x="240" y="169556"/>
                </a:cubicBezTo>
                <a:cubicBezTo>
                  <a:pt x="-4326" y="115902"/>
                  <a:pt x="57318" y="532005"/>
                  <a:pt x="79008" y="505178"/>
                </a:cubicBezTo>
                <a:cubicBezTo>
                  <a:pt x="100698" y="478351"/>
                  <a:pt x="132092" y="-100997"/>
                  <a:pt x="133804" y="1544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87E51B7F-1B5B-FF06-5ECF-06954FC04243}"/>
              </a:ext>
            </a:extLst>
          </p:cNvPr>
          <p:cNvSpPr/>
          <p:nvPr/>
        </p:nvSpPr>
        <p:spPr>
          <a:xfrm>
            <a:off x="6948755" y="7461880"/>
            <a:ext cx="71952" cy="1139595"/>
          </a:xfrm>
          <a:custGeom>
            <a:avLst/>
            <a:gdLst>
              <a:gd name="connsiteX0" fmla="*/ 0 w 71952"/>
              <a:gd name="connsiteY0" fmla="*/ 10857 h 1139595"/>
              <a:gd name="connsiteX1" fmla="*/ 30823 w 71952"/>
              <a:gd name="connsiteY1" fmla="*/ 1062246 h 1139595"/>
              <a:gd name="connsiteX2" fmla="*/ 37672 w 71952"/>
              <a:gd name="connsiteY2" fmla="*/ 952655 h 1139595"/>
              <a:gd name="connsiteX3" fmla="*/ 71919 w 71952"/>
              <a:gd name="connsiteY3" fmla="*/ 93050 h 1139595"/>
              <a:gd name="connsiteX4" fmla="*/ 30823 w 71952"/>
              <a:gd name="connsiteY4" fmla="*/ 490318 h 1139595"/>
              <a:gd name="connsiteX5" fmla="*/ 0 w 71952"/>
              <a:gd name="connsiteY5" fmla="*/ 10857 h 113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52" h="1139595">
                <a:moveTo>
                  <a:pt x="0" y="10857"/>
                </a:moveTo>
                <a:cubicBezTo>
                  <a:pt x="0" y="106178"/>
                  <a:pt x="24544" y="905280"/>
                  <a:pt x="30823" y="1062246"/>
                </a:cubicBezTo>
                <a:cubicBezTo>
                  <a:pt x="37102" y="1219212"/>
                  <a:pt x="30823" y="1114188"/>
                  <a:pt x="37672" y="952655"/>
                </a:cubicBezTo>
                <a:cubicBezTo>
                  <a:pt x="44521" y="791122"/>
                  <a:pt x="73060" y="170106"/>
                  <a:pt x="71919" y="93050"/>
                </a:cubicBezTo>
                <a:cubicBezTo>
                  <a:pt x="70778" y="15994"/>
                  <a:pt x="41668" y="501734"/>
                  <a:pt x="30823" y="490318"/>
                </a:cubicBezTo>
                <a:cubicBezTo>
                  <a:pt x="19978" y="478902"/>
                  <a:pt x="0" y="-84464"/>
                  <a:pt x="0" y="1085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CA10E1D3-6F57-EB64-78FF-EE442A088B74}"/>
              </a:ext>
            </a:extLst>
          </p:cNvPr>
          <p:cNvSpPr/>
          <p:nvPr/>
        </p:nvSpPr>
        <p:spPr>
          <a:xfrm>
            <a:off x="6999795" y="7770650"/>
            <a:ext cx="80936" cy="1417743"/>
          </a:xfrm>
          <a:custGeom>
            <a:avLst/>
            <a:gdLst>
              <a:gd name="connsiteX0" fmla="*/ 79099 w 80936"/>
              <a:gd name="connsiteY0" fmla="*/ 41134 h 1417743"/>
              <a:gd name="connsiteX1" fmla="*/ 68825 w 80936"/>
              <a:gd name="connsiteY1" fmla="*/ 191822 h 1417743"/>
              <a:gd name="connsiteX2" fmla="*/ 48277 w 80936"/>
              <a:gd name="connsiteY2" fmla="*/ 1369925 h 1417743"/>
              <a:gd name="connsiteX3" fmla="*/ 51702 w 80936"/>
              <a:gd name="connsiteY3" fmla="*/ 1119921 h 1417743"/>
              <a:gd name="connsiteX4" fmla="*/ 331 w 80936"/>
              <a:gd name="connsiteY4" fmla="*/ 486348 h 1417743"/>
              <a:gd name="connsiteX5" fmla="*/ 31153 w 80936"/>
              <a:gd name="connsiteY5" fmla="*/ 606213 h 1417743"/>
              <a:gd name="connsiteX6" fmla="*/ 79099 w 80936"/>
              <a:gd name="connsiteY6" fmla="*/ 41134 h 141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936" h="1417743">
                <a:moveTo>
                  <a:pt x="79099" y="41134"/>
                </a:moveTo>
                <a:cubicBezTo>
                  <a:pt x="85378" y="-27931"/>
                  <a:pt x="73962" y="-29643"/>
                  <a:pt x="68825" y="191822"/>
                </a:cubicBezTo>
                <a:cubicBezTo>
                  <a:pt x="63688" y="413287"/>
                  <a:pt x="51131" y="1215242"/>
                  <a:pt x="48277" y="1369925"/>
                </a:cubicBezTo>
                <a:cubicBezTo>
                  <a:pt x="45423" y="1524608"/>
                  <a:pt x="59693" y="1267184"/>
                  <a:pt x="51702" y="1119921"/>
                </a:cubicBezTo>
                <a:cubicBezTo>
                  <a:pt x="43711" y="972658"/>
                  <a:pt x="3756" y="571966"/>
                  <a:pt x="331" y="486348"/>
                </a:cubicBezTo>
                <a:cubicBezTo>
                  <a:pt x="-3094" y="400730"/>
                  <a:pt x="20879" y="680415"/>
                  <a:pt x="31153" y="606213"/>
                </a:cubicBezTo>
                <a:cubicBezTo>
                  <a:pt x="41427" y="532011"/>
                  <a:pt x="72820" y="110199"/>
                  <a:pt x="79099" y="4113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BEC913FA-A9AA-DDA6-B233-A996778686F9}"/>
              </a:ext>
            </a:extLst>
          </p:cNvPr>
          <p:cNvSpPr/>
          <p:nvPr/>
        </p:nvSpPr>
        <p:spPr>
          <a:xfrm>
            <a:off x="6944766" y="7954308"/>
            <a:ext cx="73630" cy="1256200"/>
          </a:xfrm>
          <a:custGeom>
            <a:avLst/>
            <a:gdLst>
              <a:gd name="connsiteX0" fmla="*/ 17688 w 73630"/>
              <a:gd name="connsiteY0" fmla="*/ 28712 h 1256200"/>
              <a:gd name="connsiteX1" fmla="*/ 564 w 73630"/>
              <a:gd name="connsiteY1" fmla="*/ 1220514 h 1256200"/>
              <a:gd name="connsiteX2" fmla="*/ 10838 w 73630"/>
              <a:gd name="connsiteY2" fmla="*/ 881467 h 1256200"/>
              <a:gd name="connsiteX3" fmla="*/ 72483 w 73630"/>
              <a:gd name="connsiteY3" fmla="*/ 237620 h 1256200"/>
              <a:gd name="connsiteX4" fmla="*/ 48510 w 73630"/>
              <a:gd name="connsiteY4" fmla="*/ 357485 h 1256200"/>
              <a:gd name="connsiteX5" fmla="*/ 17688 w 73630"/>
              <a:gd name="connsiteY5" fmla="*/ 28712 h 125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30" h="1256200">
                <a:moveTo>
                  <a:pt x="17688" y="28712"/>
                </a:moveTo>
                <a:cubicBezTo>
                  <a:pt x="9697" y="172550"/>
                  <a:pt x="1706" y="1078388"/>
                  <a:pt x="564" y="1220514"/>
                </a:cubicBezTo>
                <a:cubicBezTo>
                  <a:pt x="-578" y="1362640"/>
                  <a:pt x="-1148" y="1045283"/>
                  <a:pt x="10838" y="881467"/>
                </a:cubicBezTo>
                <a:cubicBezTo>
                  <a:pt x="22824" y="717651"/>
                  <a:pt x="66204" y="324950"/>
                  <a:pt x="72483" y="237620"/>
                </a:cubicBezTo>
                <a:cubicBezTo>
                  <a:pt x="78762" y="150290"/>
                  <a:pt x="57642" y="388307"/>
                  <a:pt x="48510" y="357485"/>
                </a:cubicBezTo>
                <a:cubicBezTo>
                  <a:pt x="39378" y="326663"/>
                  <a:pt x="25679" y="-115126"/>
                  <a:pt x="17688" y="2871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A4C2E8E5-CA5E-73B4-EFA2-92A6465FE6C4}"/>
              </a:ext>
            </a:extLst>
          </p:cNvPr>
          <p:cNvSpPr/>
          <p:nvPr/>
        </p:nvSpPr>
        <p:spPr>
          <a:xfrm>
            <a:off x="7227900" y="8081903"/>
            <a:ext cx="228250" cy="1001837"/>
          </a:xfrm>
          <a:custGeom>
            <a:avLst/>
            <a:gdLst>
              <a:gd name="connsiteX0" fmla="*/ 56478 w 228250"/>
              <a:gd name="connsiteY0" fmla="*/ 7284 h 1001837"/>
              <a:gd name="connsiteX1" fmla="*/ 1682 w 228250"/>
              <a:gd name="connsiteY1" fmla="*/ 976479 h 1001837"/>
              <a:gd name="connsiteX2" fmla="*/ 15381 w 228250"/>
              <a:gd name="connsiteY2" fmla="*/ 702501 h 1001837"/>
              <a:gd name="connsiteX3" fmla="*/ 29080 w 228250"/>
              <a:gd name="connsiteY3" fmla="*/ 524416 h 1001837"/>
              <a:gd name="connsiteX4" fmla="*/ 227713 w 228250"/>
              <a:gd name="connsiteY4" fmla="*/ 794969 h 1001837"/>
              <a:gd name="connsiteX5" fmla="*/ 87300 w 228250"/>
              <a:gd name="connsiteY5" fmla="*/ 575787 h 1001837"/>
              <a:gd name="connsiteX6" fmla="*/ 73601 w 228250"/>
              <a:gd name="connsiteY6" fmla="*/ 257288 h 1001837"/>
              <a:gd name="connsiteX7" fmla="*/ 42779 w 228250"/>
              <a:gd name="connsiteY7" fmla="*/ 517567 h 1001837"/>
              <a:gd name="connsiteX8" fmla="*/ 56478 w 228250"/>
              <a:gd name="connsiteY8" fmla="*/ 7284 h 10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250" h="1001837">
                <a:moveTo>
                  <a:pt x="56478" y="7284"/>
                </a:moveTo>
                <a:cubicBezTo>
                  <a:pt x="49628" y="83769"/>
                  <a:pt x="8531" y="860610"/>
                  <a:pt x="1682" y="976479"/>
                </a:cubicBezTo>
                <a:cubicBezTo>
                  <a:pt x="-5168" y="1092349"/>
                  <a:pt x="10815" y="777845"/>
                  <a:pt x="15381" y="702501"/>
                </a:cubicBezTo>
                <a:cubicBezTo>
                  <a:pt x="19947" y="627157"/>
                  <a:pt x="-6309" y="509005"/>
                  <a:pt x="29080" y="524416"/>
                </a:cubicBezTo>
                <a:cubicBezTo>
                  <a:pt x="64469" y="539827"/>
                  <a:pt x="218010" y="786407"/>
                  <a:pt x="227713" y="794969"/>
                </a:cubicBezTo>
                <a:cubicBezTo>
                  <a:pt x="237416" y="803531"/>
                  <a:pt x="112985" y="665400"/>
                  <a:pt x="87300" y="575787"/>
                </a:cubicBezTo>
                <a:cubicBezTo>
                  <a:pt x="61615" y="486174"/>
                  <a:pt x="81021" y="266991"/>
                  <a:pt x="73601" y="257288"/>
                </a:cubicBezTo>
                <a:cubicBezTo>
                  <a:pt x="66181" y="247585"/>
                  <a:pt x="48487" y="554097"/>
                  <a:pt x="42779" y="517567"/>
                </a:cubicBezTo>
                <a:cubicBezTo>
                  <a:pt x="37071" y="481037"/>
                  <a:pt x="63328" y="-69201"/>
                  <a:pt x="56478" y="728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80DD9FFE-08F2-6B49-2A7C-A251864808D1}"/>
              </a:ext>
            </a:extLst>
          </p:cNvPr>
          <p:cNvSpPr/>
          <p:nvPr/>
        </p:nvSpPr>
        <p:spPr>
          <a:xfrm>
            <a:off x="6013755" y="2829480"/>
            <a:ext cx="271619" cy="471024"/>
          </a:xfrm>
          <a:custGeom>
            <a:avLst/>
            <a:gdLst>
              <a:gd name="connsiteX0" fmla="*/ 75434 w 271619"/>
              <a:gd name="connsiteY0" fmla="*/ 562 h 471024"/>
              <a:gd name="connsiteX1" fmla="*/ 213360 w 271619"/>
              <a:gd name="connsiteY1" fmla="*/ 225331 h 471024"/>
              <a:gd name="connsiteX2" fmla="*/ 131626 w 271619"/>
              <a:gd name="connsiteY2" fmla="*/ 174247 h 471024"/>
              <a:gd name="connsiteX3" fmla="*/ 269552 w 271619"/>
              <a:gd name="connsiteY3" fmla="*/ 470533 h 471024"/>
              <a:gd name="connsiteX4" fmla="*/ 3917 w 271619"/>
              <a:gd name="connsiteY4" fmla="*/ 245765 h 471024"/>
              <a:gd name="connsiteX5" fmla="*/ 111192 w 271619"/>
              <a:gd name="connsiteY5" fmla="*/ 301957 h 471024"/>
              <a:gd name="connsiteX6" fmla="*/ 75434 w 271619"/>
              <a:gd name="connsiteY6" fmla="*/ 562 h 47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619" h="471024">
                <a:moveTo>
                  <a:pt x="75434" y="562"/>
                </a:moveTo>
                <a:cubicBezTo>
                  <a:pt x="92462" y="-12209"/>
                  <a:pt x="203995" y="196383"/>
                  <a:pt x="213360" y="225331"/>
                </a:cubicBezTo>
                <a:cubicBezTo>
                  <a:pt x="222725" y="254279"/>
                  <a:pt x="122261" y="133380"/>
                  <a:pt x="131626" y="174247"/>
                </a:cubicBezTo>
                <a:cubicBezTo>
                  <a:pt x="140991" y="215114"/>
                  <a:pt x="290837" y="458613"/>
                  <a:pt x="269552" y="470533"/>
                </a:cubicBezTo>
                <a:cubicBezTo>
                  <a:pt x="248267" y="482453"/>
                  <a:pt x="30310" y="273861"/>
                  <a:pt x="3917" y="245765"/>
                </a:cubicBezTo>
                <a:cubicBezTo>
                  <a:pt x="-22476" y="217669"/>
                  <a:pt x="92461" y="343675"/>
                  <a:pt x="111192" y="301957"/>
                </a:cubicBezTo>
                <a:cubicBezTo>
                  <a:pt x="129923" y="260239"/>
                  <a:pt x="58406" y="13333"/>
                  <a:pt x="75434" y="56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6C52FDA9-7FFF-10B9-888D-A464ECCC0891}"/>
              </a:ext>
            </a:extLst>
          </p:cNvPr>
          <p:cNvSpPr/>
          <p:nvPr/>
        </p:nvSpPr>
        <p:spPr>
          <a:xfrm>
            <a:off x="6588511" y="3795307"/>
            <a:ext cx="220578" cy="909518"/>
          </a:xfrm>
          <a:custGeom>
            <a:avLst/>
            <a:gdLst>
              <a:gd name="connsiteX0" fmla="*/ 1299 w 220578"/>
              <a:gd name="connsiteY0" fmla="*/ 219 h 909518"/>
              <a:gd name="connsiteX1" fmla="*/ 210743 w 220578"/>
              <a:gd name="connsiteY1" fmla="*/ 546816 h 909518"/>
              <a:gd name="connsiteX2" fmla="*/ 185201 w 220578"/>
              <a:gd name="connsiteY2" fmla="*/ 475299 h 909518"/>
              <a:gd name="connsiteX3" fmla="*/ 174984 w 220578"/>
              <a:gd name="connsiteY3" fmla="*/ 909511 h 909518"/>
              <a:gd name="connsiteX4" fmla="*/ 123900 w 220578"/>
              <a:gd name="connsiteY4" fmla="*/ 485515 h 909518"/>
              <a:gd name="connsiteX5" fmla="*/ 1299 w 220578"/>
              <a:gd name="connsiteY5" fmla="*/ 219 h 90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578" h="909518">
                <a:moveTo>
                  <a:pt x="1299" y="219"/>
                </a:moveTo>
                <a:cubicBezTo>
                  <a:pt x="15773" y="10436"/>
                  <a:pt x="180093" y="467636"/>
                  <a:pt x="210743" y="546816"/>
                </a:cubicBezTo>
                <a:cubicBezTo>
                  <a:pt x="241393" y="625996"/>
                  <a:pt x="191161" y="414850"/>
                  <a:pt x="185201" y="475299"/>
                </a:cubicBezTo>
                <a:cubicBezTo>
                  <a:pt x="179241" y="535748"/>
                  <a:pt x="185201" y="907808"/>
                  <a:pt x="174984" y="909511"/>
                </a:cubicBezTo>
                <a:cubicBezTo>
                  <a:pt x="164767" y="911214"/>
                  <a:pt x="150293" y="631955"/>
                  <a:pt x="123900" y="485515"/>
                </a:cubicBezTo>
                <a:cubicBezTo>
                  <a:pt x="97507" y="339075"/>
                  <a:pt x="-13175" y="-9998"/>
                  <a:pt x="1299" y="21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18E87E86-5E07-9577-67F0-D77EC76DACDA}"/>
              </a:ext>
            </a:extLst>
          </p:cNvPr>
          <p:cNvSpPr/>
          <p:nvPr/>
        </p:nvSpPr>
        <p:spPr>
          <a:xfrm>
            <a:off x="6047566" y="3407646"/>
            <a:ext cx="299249" cy="2183627"/>
          </a:xfrm>
          <a:custGeom>
            <a:avLst/>
            <a:gdLst>
              <a:gd name="connsiteX0" fmla="*/ 281717 w 299249"/>
              <a:gd name="connsiteY0" fmla="*/ 45619 h 2183627"/>
              <a:gd name="connsiteX1" fmla="*/ 297042 w 299249"/>
              <a:gd name="connsiteY1" fmla="*/ 96703 h 2183627"/>
              <a:gd name="connsiteX2" fmla="*/ 271500 w 299249"/>
              <a:gd name="connsiteY2" fmla="*/ 786334 h 2183627"/>
              <a:gd name="connsiteX3" fmla="*/ 133574 w 299249"/>
              <a:gd name="connsiteY3" fmla="*/ 1394231 h 2183627"/>
              <a:gd name="connsiteX4" fmla="*/ 199983 w 299249"/>
              <a:gd name="connsiteY4" fmla="*/ 1240980 h 2183627"/>
              <a:gd name="connsiteX5" fmla="*/ 10973 w 299249"/>
              <a:gd name="connsiteY5" fmla="*/ 2114513 h 2183627"/>
              <a:gd name="connsiteX6" fmla="*/ 26298 w 299249"/>
              <a:gd name="connsiteY6" fmla="*/ 2007237 h 2183627"/>
              <a:gd name="connsiteX7" fmla="*/ 56948 w 299249"/>
              <a:gd name="connsiteY7" fmla="*/ 1046861 h 2183627"/>
              <a:gd name="connsiteX8" fmla="*/ 46731 w 299249"/>
              <a:gd name="connsiteY8" fmla="*/ 822093 h 2183627"/>
              <a:gd name="connsiteX9" fmla="*/ 36514 w 299249"/>
              <a:gd name="connsiteY9" fmla="*/ 954910 h 2183627"/>
              <a:gd name="connsiteX10" fmla="*/ 210199 w 299249"/>
              <a:gd name="connsiteY10" fmla="*/ 316363 h 2183627"/>
              <a:gd name="connsiteX11" fmla="*/ 154007 w 299249"/>
              <a:gd name="connsiteY11" fmla="*/ 479831 h 2183627"/>
              <a:gd name="connsiteX12" fmla="*/ 281717 w 299249"/>
              <a:gd name="connsiteY12" fmla="*/ 45619 h 218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249" h="2183627">
                <a:moveTo>
                  <a:pt x="281717" y="45619"/>
                </a:moveTo>
                <a:cubicBezTo>
                  <a:pt x="305556" y="-18236"/>
                  <a:pt x="298745" y="-26749"/>
                  <a:pt x="297042" y="96703"/>
                </a:cubicBezTo>
                <a:cubicBezTo>
                  <a:pt x="295339" y="220155"/>
                  <a:pt x="298745" y="570079"/>
                  <a:pt x="271500" y="786334"/>
                </a:cubicBezTo>
                <a:cubicBezTo>
                  <a:pt x="244255" y="1002589"/>
                  <a:pt x="145493" y="1318457"/>
                  <a:pt x="133574" y="1394231"/>
                </a:cubicBezTo>
                <a:cubicBezTo>
                  <a:pt x="121654" y="1470005"/>
                  <a:pt x="220416" y="1120933"/>
                  <a:pt x="199983" y="1240980"/>
                </a:cubicBezTo>
                <a:cubicBezTo>
                  <a:pt x="179550" y="1361027"/>
                  <a:pt x="39920" y="1986804"/>
                  <a:pt x="10973" y="2114513"/>
                </a:cubicBezTo>
                <a:cubicBezTo>
                  <a:pt x="-17974" y="2242222"/>
                  <a:pt x="18636" y="2185179"/>
                  <a:pt x="26298" y="2007237"/>
                </a:cubicBezTo>
                <a:cubicBezTo>
                  <a:pt x="33960" y="1829295"/>
                  <a:pt x="53542" y="1244385"/>
                  <a:pt x="56948" y="1046861"/>
                </a:cubicBezTo>
                <a:cubicBezTo>
                  <a:pt x="60353" y="849337"/>
                  <a:pt x="50137" y="837418"/>
                  <a:pt x="46731" y="822093"/>
                </a:cubicBezTo>
                <a:cubicBezTo>
                  <a:pt x="43325" y="806768"/>
                  <a:pt x="9269" y="1039198"/>
                  <a:pt x="36514" y="954910"/>
                </a:cubicBezTo>
                <a:cubicBezTo>
                  <a:pt x="63759" y="870622"/>
                  <a:pt x="190617" y="395543"/>
                  <a:pt x="210199" y="316363"/>
                </a:cubicBezTo>
                <a:cubicBezTo>
                  <a:pt x="229781" y="237183"/>
                  <a:pt x="141236" y="526658"/>
                  <a:pt x="154007" y="479831"/>
                </a:cubicBezTo>
                <a:cubicBezTo>
                  <a:pt x="166778" y="433004"/>
                  <a:pt x="257878" y="109474"/>
                  <a:pt x="281717" y="4561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6B8F841A-E10B-7691-B881-ADDA02D7C4D8}"/>
              </a:ext>
            </a:extLst>
          </p:cNvPr>
          <p:cNvSpPr/>
          <p:nvPr/>
        </p:nvSpPr>
        <p:spPr>
          <a:xfrm>
            <a:off x="5454942" y="4652715"/>
            <a:ext cx="726130" cy="1736265"/>
          </a:xfrm>
          <a:custGeom>
            <a:avLst/>
            <a:gdLst>
              <a:gd name="connsiteX0" fmla="*/ 675114 w 726130"/>
              <a:gd name="connsiteY0" fmla="*/ 1019 h 1736265"/>
              <a:gd name="connsiteX1" fmla="*/ 373719 w 726130"/>
              <a:gd name="connsiteY1" fmla="*/ 894986 h 1736265"/>
              <a:gd name="connsiteX2" fmla="*/ 97867 w 726130"/>
              <a:gd name="connsiteY2" fmla="*/ 1533533 h 1736265"/>
              <a:gd name="connsiteX3" fmla="*/ 220468 w 726130"/>
              <a:gd name="connsiteY3" fmla="*/ 1293439 h 1736265"/>
              <a:gd name="connsiteX4" fmla="*/ 5916 w 726130"/>
              <a:gd name="connsiteY4" fmla="*/ 1732760 h 1736265"/>
              <a:gd name="connsiteX5" fmla="*/ 501429 w 726130"/>
              <a:gd name="connsiteY5" fmla="*/ 1007370 h 1736265"/>
              <a:gd name="connsiteX6" fmla="*/ 721089 w 726130"/>
              <a:gd name="connsiteY6" fmla="*/ 695759 h 1736265"/>
              <a:gd name="connsiteX7" fmla="*/ 654680 w 726130"/>
              <a:gd name="connsiteY7" fmla="*/ 716192 h 1736265"/>
              <a:gd name="connsiteX8" fmla="*/ 675114 w 726130"/>
              <a:gd name="connsiteY8" fmla="*/ 1019 h 173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130" h="1736265">
                <a:moveTo>
                  <a:pt x="675114" y="1019"/>
                </a:moveTo>
                <a:cubicBezTo>
                  <a:pt x="628287" y="30818"/>
                  <a:pt x="469927" y="639567"/>
                  <a:pt x="373719" y="894986"/>
                </a:cubicBezTo>
                <a:cubicBezTo>
                  <a:pt x="277511" y="1150405"/>
                  <a:pt x="123409" y="1467124"/>
                  <a:pt x="97867" y="1533533"/>
                </a:cubicBezTo>
                <a:cubicBezTo>
                  <a:pt x="72325" y="1599942"/>
                  <a:pt x="235793" y="1260235"/>
                  <a:pt x="220468" y="1293439"/>
                </a:cubicBezTo>
                <a:cubicBezTo>
                  <a:pt x="205143" y="1326643"/>
                  <a:pt x="-40911" y="1780438"/>
                  <a:pt x="5916" y="1732760"/>
                </a:cubicBezTo>
                <a:cubicBezTo>
                  <a:pt x="52743" y="1685082"/>
                  <a:pt x="382233" y="1180204"/>
                  <a:pt x="501429" y="1007370"/>
                </a:cubicBezTo>
                <a:cubicBezTo>
                  <a:pt x="620624" y="834537"/>
                  <a:pt x="695547" y="744289"/>
                  <a:pt x="721089" y="695759"/>
                </a:cubicBezTo>
                <a:cubicBezTo>
                  <a:pt x="746631" y="647229"/>
                  <a:pt x="667451" y="828576"/>
                  <a:pt x="654680" y="716192"/>
                </a:cubicBezTo>
                <a:cubicBezTo>
                  <a:pt x="641909" y="603808"/>
                  <a:pt x="721941" y="-28780"/>
                  <a:pt x="675114" y="101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6A99F544-5F5C-B390-B38F-5E0D4A4007AE}"/>
              </a:ext>
            </a:extLst>
          </p:cNvPr>
          <p:cNvSpPr/>
          <p:nvPr/>
        </p:nvSpPr>
        <p:spPr>
          <a:xfrm>
            <a:off x="5657362" y="5672976"/>
            <a:ext cx="600649" cy="641615"/>
          </a:xfrm>
          <a:custGeom>
            <a:avLst/>
            <a:gdLst>
              <a:gd name="connsiteX0" fmla="*/ 237708 w 600649"/>
              <a:gd name="connsiteY0" fmla="*/ 12651 h 641615"/>
              <a:gd name="connsiteX1" fmla="*/ 401177 w 600649"/>
              <a:gd name="connsiteY1" fmla="*/ 293612 h 641615"/>
              <a:gd name="connsiteX2" fmla="*/ 600403 w 600649"/>
              <a:gd name="connsiteY2" fmla="*/ 324262 h 641615"/>
              <a:gd name="connsiteX3" fmla="*/ 431827 w 600649"/>
              <a:gd name="connsiteY3" fmla="*/ 329370 h 641615"/>
              <a:gd name="connsiteX4" fmla="*/ 7831 w 600649"/>
              <a:gd name="connsiteY4" fmla="*/ 640982 h 641615"/>
              <a:gd name="connsiteX5" fmla="*/ 166191 w 600649"/>
              <a:gd name="connsiteY5" fmla="*/ 400888 h 641615"/>
              <a:gd name="connsiteX6" fmla="*/ 288792 w 600649"/>
              <a:gd name="connsiteY6" fmla="*/ 84168 h 641615"/>
              <a:gd name="connsiteX7" fmla="*/ 237708 w 600649"/>
              <a:gd name="connsiteY7" fmla="*/ 12651 h 64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0649" h="641615">
                <a:moveTo>
                  <a:pt x="237708" y="12651"/>
                </a:moveTo>
                <a:cubicBezTo>
                  <a:pt x="256439" y="47558"/>
                  <a:pt x="340728" y="241677"/>
                  <a:pt x="401177" y="293612"/>
                </a:cubicBezTo>
                <a:cubicBezTo>
                  <a:pt x="461626" y="345547"/>
                  <a:pt x="595295" y="318302"/>
                  <a:pt x="600403" y="324262"/>
                </a:cubicBezTo>
                <a:cubicBezTo>
                  <a:pt x="605511" y="330222"/>
                  <a:pt x="530589" y="276583"/>
                  <a:pt x="431827" y="329370"/>
                </a:cubicBezTo>
                <a:cubicBezTo>
                  <a:pt x="333065" y="382157"/>
                  <a:pt x="52104" y="629062"/>
                  <a:pt x="7831" y="640982"/>
                </a:cubicBezTo>
                <a:cubicBezTo>
                  <a:pt x="-36442" y="652902"/>
                  <a:pt x="119364" y="493690"/>
                  <a:pt x="166191" y="400888"/>
                </a:cubicBezTo>
                <a:cubicBezTo>
                  <a:pt x="213018" y="308086"/>
                  <a:pt x="275170" y="148874"/>
                  <a:pt x="288792" y="84168"/>
                </a:cubicBezTo>
                <a:cubicBezTo>
                  <a:pt x="302414" y="19462"/>
                  <a:pt x="218977" y="-22256"/>
                  <a:pt x="237708" y="1265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A5BAD8F8-CFBF-6A39-5762-17918ADF266B}"/>
              </a:ext>
            </a:extLst>
          </p:cNvPr>
          <p:cNvSpPr/>
          <p:nvPr/>
        </p:nvSpPr>
        <p:spPr>
          <a:xfrm>
            <a:off x="6167437" y="5506590"/>
            <a:ext cx="437824" cy="442945"/>
          </a:xfrm>
          <a:custGeom>
            <a:avLst/>
            <a:gdLst>
              <a:gd name="connsiteX0" fmla="*/ 13703 w 437824"/>
              <a:gd name="connsiteY0" fmla="*/ 10460 h 442945"/>
              <a:gd name="connsiteX1" fmla="*/ 49461 w 437824"/>
              <a:gd name="connsiteY1" fmla="*/ 66652 h 442945"/>
              <a:gd name="connsiteX2" fmla="*/ 335531 w 437824"/>
              <a:gd name="connsiteY2" fmla="*/ 429347 h 442945"/>
              <a:gd name="connsiteX3" fmla="*/ 320205 w 437824"/>
              <a:gd name="connsiteY3" fmla="*/ 337397 h 442945"/>
              <a:gd name="connsiteX4" fmla="*/ 437698 w 437824"/>
              <a:gd name="connsiteY4" fmla="*/ 66652 h 442945"/>
              <a:gd name="connsiteX5" fmla="*/ 294664 w 437824"/>
              <a:gd name="connsiteY5" fmla="*/ 362938 h 442945"/>
              <a:gd name="connsiteX6" fmla="*/ 197604 w 437824"/>
              <a:gd name="connsiteY6" fmla="*/ 194362 h 442945"/>
              <a:gd name="connsiteX7" fmla="*/ 13703 w 437824"/>
              <a:gd name="connsiteY7" fmla="*/ 10460 h 44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24" h="442945">
                <a:moveTo>
                  <a:pt x="13703" y="10460"/>
                </a:moveTo>
                <a:cubicBezTo>
                  <a:pt x="-10988" y="-10825"/>
                  <a:pt x="-4177" y="-3162"/>
                  <a:pt x="49461" y="66652"/>
                </a:cubicBezTo>
                <a:cubicBezTo>
                  <a:pt x="103099" y="136466"/>
                  <a:pt x="290407" y="384223"/>
                  <a:pt x="335531" y="429347"/>
                </a:cubicBezTo>
                <a:cubicBezTo>
                  <a:pt x="380655" y="474471"/>
                  <a:pt x="303177" y="397846"/>
                  <a:pt x="320205" y="337397"/>
                </a:cubicBezTo>
                <a:cubicBezTo>
                  <a:pt x="337233" y="276948"/>
                  <a:pt x="441955" y="62395"/>
                  <a:pt x="437698" y="66652"/>
                </a:cubicBezTo>
                <a:cubicBezTo>
                  <a:pt x="433441" y="70909"/>
                  <a:pt x="334680" y="341653"/>
                  <a:pt x="294664" y="362938"/>
                </a:cubicBezTo>
                <a:cubicBezTo>
                  <a:pt x="254648" y="384223"/>
                  <a:pt x="242728" y="248851"/>
                  <a:pt x="197604" y="194362"/>
                </a:cubicBezTo>
                <a:cubicBezTo>
                  <a:pt x="152480" y="139873"/>
                  <a:pt x="38394" y="31745"/>
                  <a:pt x="13703" y="1046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8A68D8D8-8818-792A-50F9-834AF5AD6FE5}"/>
              </a:ext>
            </a:extLst>
          </p:cNvPr>
          <p:cNvSpPr/>
          <p:nvPr/>
        </p:nvSpPr>
        <p:spPr>
          <a:xfrm>
            <a:off x="5956224" y="5842303"/>
            <a:ext cx="541644" cy="387682"/>
          </a:xfrm>
          <a:custGeom>
            <a:avLst/>
            <a:gdLst>
              <a:gd name="connsiteX0" fmla="*/ 147 w 541644"/>
              <a:gd name="connsiteY0" fmla="*/ 6792 h 387682"/>
              <a:gd name="connsiteX1" fmla="*/ 194265 w 541644"/>
              <a:gd name="connsiteY1" fmla="*/ 134501 h 387682"/>
              <a:gd name="connsiteX2" fmla="*/ 352625 w 541644"/>
              <a:gd name="connsiteY2" fmla="*/ 236669 h 387682"/>
              <a:gd name="connsiteX3" fmla="*/ 240241 w 541644"/>
              <a:gd name="connsiteY3" fmla="*/ 1684 h 387682"/>
              <a:gd name="connsiteX4" fmla="*/ 541635 w 541644"/>
              <a:gd name="connsiteY4" fmla="*/ 379704 h 387682"/>
              <a:gd name="connsiteX5" fmla="*/ 250458 w 541644"/>
              <a:gd name="connsiteY5" fmla="*/ 257103 h 387682"/>
              <a:gd name="connsiteX6" fmla="*/ 163615 w 541644"/>
              <a:gd name="connsiteY6" fmla="*/ 231561 h 387682"/>
              <a:gd name="connsiteX7" fmla="*/ 147 w 541644"/>
              <a:gd name="connsiteY7" fmla="*/ 6792 h 38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644" h="387682">
                <a:moveTo>
                  <a:pt x="147" y="6792"/>
                </a:moveTo>
                <a:cubicBezTo>
                  <a:pt x="5255" y="-9385"/>
                  <a:pt x="194265" y="134501"/>
                  <a:pt x="194265" y="134501"/>
                </a:cubicBezTo>
                <a:cubicBezTo>
                  <a:pt x="253011" y="172814"/>
                  <a:pt x="344962" y="258805"/>
                  <a:pt x="352625" y="236669"/>
                </a:cubicBezTo>
                <a:cubicBezTo>
                  <a:pt x="360288" y="214533"/>
                  <a:pt x="208739" y="-22155"/>
                  <a:pt x="240241" y="1684"/>
                </a:cubicBezTo>
                <a:cubicBezTo>
                  <a:pt x="271743" y="25523"/>
                  <a:pt x="539932" y="337134"/>
                  <a:pt x="541635" y="379704"/>
                </a:cubicBezTo>
                <a:cubicBezTo>
                  <a:pt x="543338" y="422274"/>
                  <a:pt x="313461" y="281794"/>
                  <a:pt x="250458" y="257103"/>
                </a:cubicBezTo>
                <a:cubicBezTo>
                  <a:pt x="187455" y="232413"/>
                  <a:pt x="202779" y="274131"/>
                  <a:pt x="163615" y="231561"/>
                </a:cubicBezTo>
                <a:cubicBezTo>
                  <a:pt x="124451" y="188991"/>
                  <a:pt x="-4961" y="22969"/>
                  <a:pt x="147" y="679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0F3F5E95-2497-6DD7-ACCD-5214018C3A19}"/>
              </a:ext>
            </a:extLst>
          </p:cNvPr>
          <p:cNvSpPr/>
          <p:nvPr/>
        </p:nvSpPr>
        <p:spPr>
          <a:xfrm>
            <a:off x="5649480" y="6216752"/>
            <a:ext cx="799977" cy="281527"/>
          </a:xfrm>
          <a:custGeom>
            <a:avLst/>
            <a:gdLst>
              <a:gd name="connsiteX0" fmla="*/ 388 w 799977"/>
              <a:gd name="connsiteY0" fmla="*/ 281107 h 281527"/>
              <a:gd name="connsiteX1" fmla="*/ 250699 w 799977"/>
              <a:gd name="connsiteY1" fmla="*/ 163614 h 281527"/>
              <a:gd name="connsiteX2" fmla="*/ 194507 w 799977"/>
              <a:gd name="connsiteY2" fmla="*/ 146 h 281527"/>
              <a:gd name="connsiteX3" fmla="*/ 439709 w 799977"/>
              <a:gd name="connsiteY3" fmla="*/ 132964 h 281527"/>
              <a:gd name="connsiteX4" fmla="*/ 792187 w 799977"/>
              <a:gd name="connsiteY4" fmla="*/ 46122 h 281527"/>
              <a:gd name="connsiteX5" fmla="*/ 654261 w 799977"/>
              <a:gd name="connsiteY5" fmla="*/ 86989 h 281527"/>
              <a:gd name="connsiteX6" fmla="*/ 317108 w 799977"/>
              <a:gd name="connsiteY6" fmla="*/ 122747 h 281527"/>
              <a:gd name="connsiteX7" fmla="*/ 388 w 799977"/>
              <a:gd name="connsiteY7" fmla="*/ 281107 h 28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9977" h="281527">
                <a:moveTo>
                  <a:pt x="388" y="281107"/>
                </a:moveTo>
                <a:cubicBezTo>
                  <a:pt x="-10680" y="287918"/>
                  <a:pt x="218346" y="210441"/>
                  <a:pt x="250699" y="163614"/>
                </a:cubicBezTo>
                <a:cubicBezTo>
                  <a:pt x="283052" y="116787"/>
                  <a:pt x="163005" y="5254"/>
                  <a:pt x="194507" y="146"/>
                </a:cubicBezTo>
                <a:cubicBezTo>
                  <a:pt x="226009" y="-4962"/>
                  <a:pt x="340096" y="125301"/>
                  <a:pt x="439709" y="132964"/>
                </a:cubicBezTo>
                <a:cubicBezTo>
                  <a:pt x="539322" y="140627"/>
                  <a:pt x="756428" y="53784"/>
                  <a:pt x="792187" y="46122"/>
                </a:cubicBezTo>
                <a:cubicBezTo>
                  <a:pt x="827946" y="38459"/>
                  <a:pt x="733441" y="74218"/>
                  <a:pt x="654261" y="86989"/>
                </a:cubicBezTo>
                <a:cubicBezTo>
                  <a:pt x="575081" y="99760"/>
                  <a:pt x="423533" y="86988"/>
                  <a:pt x="317108" y="122747"/>
                </a:cubicBezTo>
                <a:cubicBezTo>
                  <a:pt x="210683" y="158506"/>
                  <a:pt x="11456" y="274296"/>
                  <a:pt x="388" y="28110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ED4FC986-F148-3810-B8B9-06BE9102255C}"/>
              </a:ext>
            </a:extLst>
          </p:cNvPr>
          <p:cNvSpPr/>
          <p:nvPr/>
        </p:nvSpPr>
        <p:spPr>
          <a:xfrm>
            <a:off x="5618930" y="6369967"/>
            <a:ext cx="838111" cy="194807"/>
          </a:xfrm>
          <a:custGeom>
            <a:avLst/>
            <a:gdLst>
              <a:gd name="connsiteX0" fmla="*/ 288 w 838111"/>
              <a:gd name="connsiteY0" fmla="*/ 194301 h 194807"/>
              <a:gd name="connsiteX1" fmla="*/ 649052 w 838111"/>
              <a:gd name="connsiteY1" fmla="*/ 81917 h 194807"/>
              <a:gd name="connsiteX2" fmla="*/ 546885 w 838111"/>
              <a:gd name="connsiteY2" fmla="*/ 35941 h 194807"/>
              <a:gd name="connsiteX3" fmla="*/ 838062 w 838111"/>
              <a:gd name="connsiteY3" fmla="*/ 183 h 194807"/>
              <a:gd name="connsiteX4" fmla="*/ 572426 w 838111"/>
              <a:gd name="connsiteY4" fmla="*/ 51267 h 194807"/>
              <a:gd name="connsiteX5" fmla="*/ 204623 w 838111"/>
              <a:gd name="connsiteY5" fmla="*/ 122784 h 194807"/>
              <a:gd name="connsiteX6" fmla="*/ 562210 w 838111"/>
              <a:gd name="connsiteY6" fmla="*/ 122784 h 194807"/>
              <a:gd name="connsiteX7" fmla="*/ 288 w 838111"/>
              <a:gd name="connsiteY7" fmla="*/ 194301 h 19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8111" h="194807">
                <a:moveTo>
                  <a:pt x="288" y="194301"/>
                </a:moveTo>
                <a:cubicBezTo>
                  <a:pt x="14762" y="187490"/>
                  <a:pt x="557953" y="108310"/>
                  <a:pt x="649052" y="81917"/>
                </a:cubicBezTo>
                <a:cubicBezTo>
                  <a:pt x="740152" y="55524"/>
                  <a:pt x="515383" y="49563"/>
                  <a:pt x="546885" y="35941"/>
                </a:cubicBezTo>
                <a:cubicBezTo>
                  <a:pt x="578387" y="22319"/>
                  <a:pt x="833805" y="-2371"/>
                  <a:pt x="838062" y="183"/>
                </a:cubicBezTo>
                <a:cubicBezTo>
                  <a:pt x="842319" y="2737"/>
                  <a:pt x="572426" y="51267"/>
                  <a:pt x="572426" y="51267"/>
                </a:cubicBezTo>
                <a:cubicBezTo>
                  <a:pt x="466853" y="71700"/>
                  <a:pt x="206326" y="110865"/>
                  <a:pt x="204623" y="122784"/>
                </a:cubicBezTo>
                <a:cubicBezTo>
                  <a:pt x="202920" y="134703"/>
                  <a:pt x="603077" y="108310"/>
                  <a:pt x="562210" y="122784"/>
                </a:cubicBezTo>
                <a:cubicBezTo>
                  <a:pt x="521343" y="137258"/>
                  <a:pt x="-14186" y="201112"/>
                  <a:pt x="288" y="19430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93B226A9-8ADE-55BA-327A-B7FFFCF639EB}"/>
              </a:ext>
            </a:extLst>
          </p:cNvPr>
          <p:cNvSpPr/>
          <p:nvPr/>
        </p:nvSpPr>
        <p:spPr>
          <a:xfrm>
            <a:off x="5569306" y="6468438"/>
            <a:ext cx="987242" cy="218525"/>
          </a:xfrm>
          <a:custGeom>
            <a:avLst/>
            <a:gdLst>
              <a:gd name="connsiteX0" fmla="*/ 14153 w 987242"/>
              <a:gd name="connsiteY0" fmla="*/ 162239 h 218525"/>
              <a:gd name="connsiteX1" fmla="*/ 943878 w 987242"/>
              <a:gd name="connsiteY1" fmla="*/ 8988 h 218525"/>
              <a:gd name="connsiteX2" fmla="*/ 811060 w 987242"/>
              <a:gd name="connsiteY2" fmla="*/ 39638 h 218525"/>
              <a:gd name="connsiteX3" fmla="*/ 606725 w 987242"/>
              <a:gd name="connsiteY3" fmla="*/ 218431 h 218525"/>
              <a:gd name="connsiteX4" fmla="*/ 749760 w 987242"/>
              <a:gd name="connsiteY4" fmla="*/ 65180 h 218525"/>
              <a:gd name="connsiteX5" fmla="*/ 407498 w 987242"/>
              <a:gd name="connsiteY5" fmla="*/ 121372 h 218525"/>
              <a:gd name="connsiteX6" fmla="*/ 14153 w 987242"/>
              <a:gd name="connsiteY6" fmla="*/ 162239 h 21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7242" h="218525">
                <a:moveTo>
                  <a:pt x="14153" y="162239"/>
                </a:moveTo>
                <a:cubicBezTo>
                  <a:pt x="103550" y="143508"/>
                  <a:pt x="811060" y="29421"/>
                  <a:pt x="943878" y="8988"/>
                </a:cubicBezTo>
                <a:cubicBezTo>
                  <a:pt x="1076696" y="-11445"/>
                  <a:pt x="867252" y="4731"/>
                  <a:pt x="811060" y="39638"/>
                </a:cubicBezTo>
                <a:cubicBezTo>
                  <a:pt x="754868" y="74545"/>
                  <a:pt x="616942" y="214174"/>
                  <a:pt x="606725" y="218431"/>
                </a:cubicBezTo>
                <a:cubicBezTo>
                  <a:pt x="596508" y="222688"/>
                  <a:pt x="782965" y="81356"/>
                  <a:pt x="749760" y="65180"/>
                </a:cubicBezTo>
                <a:cubicBezTo>
                  <a:pt x="716556" y="49003"/>
                  <a:pt x="531802" y="99236"/>
                  <a:pt x="407498" y="121372"/>
                </a:cubicBezTo>
                <a:cubicBezTo>
                  <a:pt x="283194" y="143508"/>
                  <a:pt x="-75244" y="180970"/>
                  <a:pt x="14153" y="16223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ABCAB484-7A22-07D1-4EA9-FDACF1F1A1D7}"/>
              </a:ext>
            </a:extLst>
          </p:cNvPr>
          <p:cNvSpPr/>
          <p:nvPr/>
        </p:nvSpPr>
        <p:spPr>
          <a:xfrm>
            <a:off x="5479317" y="6568367"/>
            <a:ext cx="746305" cy="215561"/>
          </a:xfrm>
          <a:custGeom>
            <a:avLst/>
            <a:gdLst>
              <a:gd name="connsiteX0" fmla="*/ 1975 w 746305"/>
              <a:gd name="connsiteY0" fmla="*/ 52093 h 215561"/>
              <a:gd name="connsiteX1" fmla="*/ 252285 w 746305"/>
              <a:gd name="connsiteY1" fmla="*/ 77635 h 215561"/>
              <a:gd name="connsiteX2" fmla="*/ 732473 w 746305"/>
              <a:gd name="connsiteY2" fmla="*/ 1010 h 215561"/>
              <a:gd name="connsiteX3" fmla="*/ 589438 w 746305"/>
              <a:gd name="connsiteY3" fmla="*/ 41877 h 215561"/>
              <a:gd name="connsiteX4" fmla="*/ 308477 w 746305"/>
              <a:gd name="connsiteY4" fmla="*/ 154261 h 215561"/>
              <a:gd name="connsiteX5" fmla="*/ 37733 w 746305"/>
              <a:gd name="connsiteY5" fmla="*/ 215561 h 215561"/>
              <a:gd name="connsiteX6" fmla="*/ 129684 w 746305"/>
              <a:gd name="connsiteY6" fmla="*/ 154261 h 215561"/>
              <a:gd name="connsiteX7" fmla="*/ 1975 w 746305"/>
              <a:gd name="connsiteY7" fmla="*/ 52093 h 21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6305" h="215561">
                <a:moveTo>
                  <a:pt x="1975" y="52093"/>
                </a:moveTo>
                <a:cubicBezTo>
                  <a:pt x="22408" y="39322"/>
                  <a:pt x="130535" y="86149"/>
                  <a:pt x="252285" y="77635"/>
                </a:cubicBezTo>
                <a:cubicBezTo>
                  <a:pt x="374035" y="69121"/>
                  <a:pt x="676281" y="6970"/>
                  <a:pt x="732473" y="1010"/>
                </a:cubicBezTo>
                <a:cubicBezTo>
                  <a:pt x="788665" y="-4950"/>
                  <a:pt x="660104" y="16335"/>
                  <a:pt x="589438" y="41877"/>
                </a:cubicBezTo>
                <a:cubicBezTo>
                  <a:pt x="518772" y="67419"/>
                  <a:pt x="400428" y="125314"/>
                  <a:pt x="308477" y="154261"/>
                </a:cubicBezTo>
                <a:cubicBezTo>
                  <a:pt x="216526" y="183208"/>
                  <a:pt x="67532" y="215561"/>
                  <a:pt x="37733" y="215561"/>
                </a:cubicBezTo>
                <a:cubicBezTo>
                  <a:pt x="7934" y="215561"/>
                  <a:pt x="133089" y="176397"/>
                  <a:pt x="129684" y="154261"/>
                </a:cubicBezTo>
                <a:cubicBezTo>
                  <a:pt x="126279" y="132125"/>
                  <a:pt x="-18458" y="64864"/>
                  <a:pt x="1975" y="5209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DDD9DAB4-731D-336D-C8DE-0F57C8E1D3EB}"/>
              </a:ext>
            </a:extLst>
          </p:cNvPr>
          <p:cNvSpPr/>
          <p:nvPr/>
        </p:nvSpPr>
        <p:spPr>
          <a:xfrm>
            <a:off x="5612433" y="6502853"/>
            <a:ext cx="1080028" cy="278829"/>
          </a:xfrm>
          <a:custGeom>
            <a:avLst/>
            <a:gdLst>
              <a:gd name="connsiteX0" fmla="*/ 6785 w 1080028"/>
              <a:gd name="connsiteY0" fmla="*/ 275967 h 278829"/>
              <a:gd name="connsiteX1" fmla="*/ 1059111 w 1080028"/>
              <a:gd name="connsiteY1" fmla="*/ 5223 h 278829"/>
              <a:gd name="connsiteX2" fmla="*/ 701525 w 1080028"/>
              <a:gd name="connsiteY2" fmla="*/ 102282 h 278829"/>
              <a:gd name="connsiteX3" fmla="*/ 614682 w 1080028"/>
              <a:gd name="connsiteY3" fmla="*/ 163583 h 278829"/>
              <a:gd name="connsiteX4" fmla="*/ 522731 w 1080028"/>
              <a:gd name="connsiteY4" fmla="*/ 245317 h 278829"/>
              <a:gd name="connsiteX5" fmla="*/ 486973 w 1080028"/>
              <a:gd name="connsiteY5" fmla="*/ 235100 h 278829"/>
              <a:gd name="connsiteX6" fmla="*/ 308179 w 1080028"/>
              <a:gd name="connsiteY6" fmla="*/ 270859 h 278829"/>
              <a:gd name="connsiteX7" fmla="*/ 594249 w 1080028"/>
              <a:gd name="connsiteY7" fmla="*/ 153366 h 278829"/>
              <a:gd name="connsiteX8" fmla="*/ 6785 w 1080028"/>
              <a:gd name="connsiteY8" fmla="*/ 275967 h 27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28" h="278829">
                <a:moveTo>
                  <a:pt x="6785" y="275967"/>
                </a:moveTo>
                <a:cubicBezTo>
                  <a:pt x="84262" y="251277"/>
                  <a:pt x="943321" y="34170"/>
                  <a:pt x="1059111" y="5223"/>
                </a:cubicBezTo>
                <a:cubicBezTo>
                  <a:pt x="1174901" y="-23725"/>
                  <a:pt x="775596" y="75889"/>
                  <a:pt x="701525" y="102282"/>
                </a:cubicBezTo>
                <a:cubicBezTo>
                  <a:pt x="627454" y="128675"/>
                  <a:pt x="644481" y="139744"/>
                  <a:pt x="614682" y="163583"/>
                </a:cubicBezTo>
                <a:cubicBezTo>
                  <a:pt x="584883" y="187422"/>
                  <a:pt x="544016" y="233397"/>
                  <a:pt x="522731" y="245317"/>
                </a:cubicBezTo>
                <a:cubicBezTo>
                  <a:pt x="501446" y="257236"/>
                  <a:pt x="522732" y="230843"/>
                  <a:pt x="486973" y="235100"/>
                </a:cubicBezTo>
                <a:cubicBezTo>
                  <a:pt x="451214" y="239357"/>
                  <a:pt x="290300" y="284481"/>
                  <a:pt x="308179" y="270859"/>
                </a:cubicBezTo>
                <a:cubicBezTo>
                  <a:pt x="326058" y="257237"/>
                  <a:pt x="648738" y="149109"/>
                  <a:pt x="594249" y="153366"/>
                </a:cubicBezTo>
                <a:cubicBezTo>
                  <a:pt x="539760" y="157623"/>
                  <a:pt x="-70692" y="300657"/>
                  <a:pt x="6785" y="27596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438409B2-3BD3-6B3A-C488-B19C390BFE61}"/>
              </a:ext>
            </a:extLst>
          </p:cNvPr>
          <p:cNvSpPr/>
          <p:nvPr/>
        </p:nvSpPr>
        <p:spPr>
          <a:xfrm>
            <a:off x="5450574" y="6543774"/>
            <a:ext cx="1482600" cy="393443"/>
          </a:xfrm>
          <a:custGeom>
            <a:avLst/>
            <a:gdLst>
              <a:gd name="connsiteX0" fmla="*/ 20501 w 1482600"/>
              <a:gd name="connsiteY0" fmla="*/ 306563 h 393443"/>
              <a:gd name="connsiteX1" fmla="*/ 776541 w 1482600"/>
              <a:gd name="connsiteY1" fmla="*/ 240154 h 393443"/>
              <a:gd name="connsiteX2" fmla="*/ 868492 w 1482600"/>
              <a:gd name="connsiteY2" fmla="*/ 245263 h 393443"/>
              <a:gd name="connsiteX3" fmla="*/ 817408 w 1482600"/>
              <a:gd name="connsiteY3" fmla="*/ 199287 h 393443"/>
              <a:gd name="connsiteX4" fmla="*/ 1195428 w 1482600"/>
              <a:gd name="connsiteY4" fmla="*/ 61 h 393443"/>
              <a:gd name="connsiteX5" fmla="*/ 924684 w 1482600"/>
              <a:gd name="connsiteY5" fmla="*/ 178854 h 393443"/>
              <a:gd name="connsiteX6" fmla="*/ 1272054 w 1482600"/>
              <a:gd name="connsiteY6" fmla="*/ 255480 h 393443"/>
              <a:gd name="connsiteX7" fmla="*/ 1481498 w 1482600"/>
              <a:gd name="connsiteY7" fmla="*/ 352539 h 393443"/>
              <a:gd name="connsiteX8" fmla="*/ 1185211 w 1482600"/>
              <a:gd name="connsiteY8" fmla="*/ 332105 h 393443"/>
              <a:gd name="connsiteX9" fmla="*/ 822517 w 1482600"/>
              <a:gd name="connsiteY9" fmla="*/ 321889 h 393443"/>
              <a:gd name="connsiteX10" fmla="*/ 224836 w 1482600"/>
              <a:gd name="connsiteY10" fmla="*/ 393406 h 393443"/>
              <a:gd name="connsiteX11" fmla="*/ 572206 w 1482600"/>
              <a:gd name="connsiteY11" fmla="*/ 332105 h 393443"/>
              <a:gd name="connsiteX12" fmla="*/ 245270 w 1482600"/>
              <a:gd name="connsiteY12" fmla="*/ 352539 h 393443"/>
              <a:gd name="connsiteX13" fmla="*/ 20501 w 1482600"/>
              <a:gd name="connsiteY13" fmla="*/ 306563 h 39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82600" h="393443">
                <a:moveTo>
                  <a:pt x="20501" y="306563"/>
                </a:moveTo>
                <a:cubicBezTo>
                  <a:pt x="109046" y="287832"/>
                  <a:pt x="635209" y="250371"/>
                  <a:pt x="776541" y="240154"/>
                </a:cubicBezTo>
                <a:cubicBezTo>
                  <a:pt x="917873" y="229937"/>
                  <a:pt x="861681" y="252074"/>
                  <a:pt x="868492" y="245263"/>
                </a:cubicBezTo>
                <a:cubicBezTo>
                  <a:pt x="875303" y="238452"/>
                  <a:pt x="762919" y="240154"/>
                  <a:pt x="817408" y="199287"/>
                </a:cubicBezTo>
                <a:cubicBezTo>
                  <a:pt x="871897" y="158420"/>
                  <a:pt x="1177549" y="3466"/>
                  <a:pt x="1195428" y="61"/>
                </a:cubicBezTo>
                <a:cubicBezTo>
                  <a:pt x="1213307" y="-3345"/>
                  <a:pt x="911913" y="136284"/>
                  <a:pt x="924684" y="178854"/>
                </a:cubicBezTo>
                <a:cubicBezTo>
                  <a:pt x="937455" y="221424"/>
                  <a:pt x="1179252" y="226532"/>
                  <a:pt x="1272054" y="255480"/>
                </a:cubicBezTo>
                <a:cubicBezTo>
                  <a:pt x="1364856" y="284428"/>
                  <a:pt x="1495972" y="339768"/>
                  <a:pt x="1481498" y="352539"/>
                </a:cubicBezTo>
                <a:cubicBezTo>
                  <a:pt x="1467024" y="365310"/>
                  <a:pt x="1295041" y="337213"/>
                  <a:pt x="1185211" y="332105"/>
                </a:cubicBezTo>
                <a:cubicBezTo>
                  <a:pt x="1075381" y="326997"/>
                  <a:pt x="982580" y="311672"/>
                  <a:pt x="822517" y="321889"/>
                </a:cubicBezTo>
                <a:cubicBezTo>
                  <a:pt x="662455" y="332106"/>
                  <a:pt x="266554" y="391703"/>
                  <a:pt x="224836" y="393406"/>
                </a:cubicBezTo>
                <a:cubicBezTo>
                  <a:pt x="183118" y="395109"/>
                  <a:pt x="568800" y="338916"/>
                  <a:pt x="572206" y="332105"/>
                </a:cubicBezTo>
                <a:cubicBezTo>
                  <a:pt x="575612" y="325294"/>
                  <a:pt x="337221" y="357647"/>
                  <a:pt x="245270" y="352539"/>
                </a:cubicBezTo>
                <a:cubicBezTo>
                  <a:pt x="153319" y="347431"/>
                  <a:pt x="-68044" y="325294"/>
                  <a:pt x="20501" y="30656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0A759242-D4E7-34EE-E39C-7C524486097A}"/>
              </a:ext>
            </a:extLst>
          </p:cNvPr>
          <p:cNvSpPr/>
          <p:nvPr/>
        </p:nvSpPr>
        <p:spPr>
          <a:xfrm>
            <a:off x="6819664" y="6405376"/>
            <a:ext cx="189050" cy="583626"/>
          </a:xfrm>
          <a:custGeom>
            <a:avLst/>
            <a:gdLst>
              <a:gd name="connsiteX0" fmla="*/ 189033 w 189050"/>
              <a:gd name="connsiteY0" fmla="*/ 532 h 583626"/>
              <a:gd name="connsiteX1" fmla="*/ 35782 w 189050"/>
              <a:gd name="connsiteY1" fmla="*/ 337685 h 583626"/>
              <a:gd name="connsiteX2" fmla="*/ 23 w 189050"/>
              <a:gd name="connsiteY2" fmla="*/ 582888 h 583626"/>
              <a:gd name="connsiteX3" fmla="*/ 30673 w 189050"/>
              <a:gd name="connsiteY3" fmla="*/ 404094 h 583626"/>
              <a:gd name="connsiteX4" fmla="*/ 51107 w 189050"/>
              <a:gd name="connsiteY4" fmla="*/ 138459 h 583626"/>
              <a:gd name="connsiteX5" fmla="*/ 25565 w 189050"/>
              <a:gd name="connsiteY5" fmla="*/ 255951 h 583626"/>
              <a:gd name="connsiteX6" fmla="*/ 189033 w 189050"/>
              <a:gd name="connsiteY6" fmla="*/ 532 h 58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050" h="583626">
                <a:moveTo>
                  <a:pt x="189033" y="532"/>
                </a:moveTo>
                <a:cubicBezTo>
                  <a:pt x="190736" y="14154"/>
                  <a:pt x="67284" y="240626"/>
                  <a:pt x="35782" y="337685"/>
                </a:cubicBezTo>
                <a:cubicBezTo>
                  <a:pt x="4280" y="434744"/>
                  <a:pt x="874" y="571820"/>
                  <a:pt x="23" y="582888"/>
                </a:cubicBezTo>
                <a:cubicBezTo>
                  <a:pt x="-829" y="593956"/>
                  <a:pt x="22159" y="478165"/>
                  <a:pt x="30673" y="404094"/>
                </a:cubicBezTo>
                <a:cubicBezTo>
                  <a:pt x="39187" y="330023"/>
                  <a:pt x="51958" y="163149"/>
                  <a:pt x="51107" y="138459"/>
                </a:cubicBezTo>
                <a:cubicBezTo>
                  <a:pt x="50256" y="113769"/>
                  <a:pt x="5983" y="272979"/>
                  <a:pt x="25565" y="255951"/>
                </a:cubicBezTo>
                <a:cubicBezTo>
                  <a:pt x="45147" y="238923"/>
                  <a:pt x="187330" y="-13090"/>
                  <a:pt x="189033" y="5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C8F2E0B9-067A-A87E-8817-3517EF32C258}"/>
              </a:ext>
            </a:extLst>
          </p:cNvPr>
          <p:cNvSpPr/>
          <p:nvPr/>
        </p:nvSpPr>
        <p:spPr>
          <a:xfrm>
            <a:off x="6507156" y="7192375"/>
            <a:ext cx="133882" cy="838087"/>
          </a:xfrm>
          <a:custGeom>
            <a:avLst/>
            <a:gdLst>
              <a:gd name="connsiteX0" fmla="*/ 133738 w 133882"/>
              <a:gd name="connsiteY0" fmla="*/ 10441 h 838087"/>
              <a:gd name="connsiteX1" fmla="*/ 920 w 133882"/>
              <a:gd name="connsiteY1" fmla="*/ 715397 h 838087"/>
              <a:gd name="connsiteX2" fmla="*/ 77546 w 133882"/>
              <a:gd name="connsiteY2" fmla="*/ 531495 h 838087"/>
              <a:gd name="connsiteX3" fmla="*/ 128629 w 133882"/>
              <a:gd name="connsiteY3" fmla="*/ 837998 h 838087"/>
              <a:gd name="connsiteX4" fmla="*/ 87762 w 133882"/>
              <a:gd name="connsiteY4" fmla="*/ 495737 h 838087"/>
              <a:gd name="connsiteX5" fmla="*/ 6028 w 133882"/>
              <a:gd name="connsiteY5" fmla="*/ 143259 h 838087"/>
              <a:gd name="connsiteX6" fmla="*/ 26462 w 133882"/>
              <a:gd name="connsiteY6" fmla="*/ 281185 h 838087"/>
              <a:gd name="connsiteX7" fmla="*/ 133738 w 133882"/>
              <a:gd name="connsiteY7" fmla="*/ 10441 h 83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82" h="838087">
                <a:moveTo>
                  <a:pt x="133738" y="10441"/>
                </a:moveTo>
                <a:cubicBezTo>
                  <a:pt x="129481" y="82810"/>
                  <a:pt x="10285" y="628555"/>
                  <a:pt x="920" y="715397"/>
                </a:cubicBezTo>
                <a:cubicBezTo>
                  <a:pt x="-8445" y="802239"/>
                  <a:pt x="56261" y="511062"/>
                  <a:pt x="77546" y="531495"/>
                </a:cubicBezTo>
                <a:cubicBezTo>
                  <a:pt x="98831" y="551928"/>
                  <a:pt x="126926" y="843958"/>
                  <a:pt x="128629" y="837998"/>
                </a:cubicBezTo>
                <a:cubicBezTo>
                  <a:pt x="130332" y="832038"/>
                  <a:pt x="108195" y="611527"/>
                  <a:pt x="87762" y="495737"/>
                </a:cubicBezTo>
                <a:cubicBezTo>
                  <a:pt x="67329" y="379947"/>
                  <a:pt x="16245" y="179018"/>
                  <a:pt x="6028" y="143259"/>
                </a:cubicBezTo>
                <a:cubicBezTo>
                  <a:pt x="-4189" y="107500"/>
                  <a:pt x="6028" y="297362"/>
                  <a:pt x="26462" y="281185"/>
                </a:cubicBezTo>
                <a:cubicBezTo>
                  <a:pt x="46895" y="265008"/>
                  <a:pt x="137995" y="-61928"/>
                  <a:pt x="133738" y="1044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F33E66EC-F3C2-FC3D-4C1C-FB01BEEAAE21}"/>
              </a:ext>
            </a:extLst>
          </p:cNvPr>
          <p:cNvSpPr/>
          <p:nvPr/>
        </p:nvSpPr>
        <p:spPr>
          <a:xfrm>
            <a:off x="6645759" y="7206860"/>
            <a:ext cx="128269" cy="2020837"/>
          </a:xfrm>
          <a:custGeom>
            <a:avLst/>
            <a:gdLst>
              <a:gd name="connsiteX0" fmla="*/ 243 w 128269"/>
              <a:gd name="connsiteY0" fmla="*/ 1064 h 2020837"/>
              <a:gd name="connsiteX1" fmla="*/ 46219 w 128269"/>
              <a:gd name="connsiteY1" fmla="*/ 905247 h 2020837"/>
              <a:gd name="connsiteX2" fmla="*/ 97302 w 128269"/>
              <a:gd name="connsiteY2" fmla="*/ 1344568 h 2020837"/>
              <a:gd name="connsiteX3" fmla="*/ 97302 w 128269"/>
              <a:gd name="connsiteY3" fmla="*/ 1242400 h 2020837"/>
              <a:gd name="connsiteX4" fmla="*/ 127953 w 128269"/>
              <a:gd name="connsiteY4" fmla="*/ 2018874 h 2020837"/>
              <a:gd name="connsiteX5" fmla="*/ 112628 w 128269"/>
              <a:gd name="connsiteY5" fmla="*/ 1431410 h 2020837"/>
              <a:gd name="connsiteX6" fmla="*/ 102411 w 128269"/>
              <a:gd name="connsiteY6" fmla="*/ 430168 h 2020837"/>
              <a:gd name="connsiteX7" fmla="*/ 66652 w 128269"/>
              <a:gd name="connsiteY7" fmla="*/ 716237 h 2020837"/>
              <a:gd name="connsiteX8" fmla="*/ 243 w 128269"/>
              <a:gd name="connsiteY8" fmla="*/ 1064 h 202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269" h="2020837">
                <a:moveTo>
                  <a:pt x="243" y="1064"/>
                </a:moveTo>
                <a:cubicBezTo>
                  <a:pt x="-3163" y="32566"/>
                  <a:pt x="30043" y="681330"/>
                  <a:pt x="46219" y="905247"/>
                </a:cubicBezTo>
                <a:cubicBezTo>
                  <a:pt x="62396" y="1129164"/>
                  <a:pt x="88788" y="1288376"/>
                  <a:pt x="97302" y="1344568"/>
                </a:cubicBezTo>
                <a:cubicBezTo>
                  <a:pt x="105816" y="1400760"/>
                  <a:pt x="92194" y="1130016"/>
                  <a:pt x="97302" y="1242400"/>
                </a:cubicBezTo>
                <a:cubicBezTo>
                  <a:pt x="102411" y="1354784"/>
                  <a:pt x="125399" y="1987372"/>
                  <a:pt x="127953" y="2018874"/>
                </a:cubicBezTo>
                <a:cubicBezTo>
                  <a:pt x="130507" y="2050376"/>
                  <a:pt x="116885" y="1696194"/>
                  <a:pt x="112628" y="1431410"/>
                </a:cubicBezTo>
                <a:cubicBezTo>
                  <a:pt x="108371" y="1166626"/>
                  <a:pt x="110074" y="549364"/>
                  <a:pt x="102411" y="430168"/>
                </a:cubicBezTo>
                <a:cubicBezTo>
                  <a:pt x="94748" y="310972"/>
                  <a:pt x="81126" y="785200"/>
                  <a:pt x="66652" y="716237"/>
                </a:cubicBezTo>
                <a:cubicBezTo>
                  <a:pt x="52178" y="647274"/>
                  <a:pt x="3649" y="-30438"/>
                  <a:pt x="243" y="106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C61C1BB5-7CCF-C46E-F02C-6F7ECF15DE4B}"/>
              </a:ext>
            </a:extLst>
          </p:cNvPr>
          <p:cNvSpPr/>
          <p:nvPr/>
        </p:nvSpPr>
        <p:spPr>
          <a:xfrm>
            <a:off x="6083254" y="6859896"/>
            <a:ext cx="98058" cy="577962"/>
          </a:xfrm>
          <a:custGeom>
            <a:avLst/>
            <a:gdLst>
              <a:gd name="connsiteX0" fmla="*/ 26368 w 98058"/>
              <a:gd name="connsiteY0" fmla="*/ 658 h 577962"/>
              <a:gd name="connsiteX1" fmla="*/ 21260 w 98058"/>
              <a:gd name="connsiteY1" fmla="*/ 194777 h 577962"/>
              <a:gd name="connsiteX2" fmla="*/ 26368 w 98058"/>
              <a:gd name="connsiteY2" fmla="*/ 445087 h 577962"/>
              <a:gd name="connsiteX3" fmla="*/ 62127 w 98058"/>
              <a:gd name="connsiteY3" fmla="*/ 337811 h 577962"/>
              <a:gd name="connsiteX4" fmla="*/ 97886 w 98058"/>
              <a:gd name="connsiteY4" fmla="*/ 577905 h 577962"/>
              <a:gd name="connsiteX5" fmla="*/ 72344 w 98058"/>
              <a:gd name="connsiteY5" fmla="*/ 358245 h 577962"/>
              <a:gd name="connsiteX6" fmla="*/ 826 w 98058"/>
              <a:gd name="connsiteY6" fmla="*/ 138584 h 577962"/>
              <a:gd name="connsiteX7" fmla="*/ 26368 w 98058"/>
              <a:gd name="connsiteY7" fmla="*/ 658 h 57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058" h="577962">
                <a:moveTo>
                  <a:pt x="26368" y="658"/>
                </a:moveTo>
                <a:cubicBezTo>
                  <a:pt x="29774" y="10023"/>
                  <a:pt x="21260" y="120706"/>
                  <a:pt x="21260" y="194777"/>
                </a:cubicBezTo>
                <a:cubicBezTo>
                  <a:pt x="21260" y="268848"/>
                  <a:pt x="19557" y="421248"/>
                  <a:pt x="26368" y="445087"/>
                </a:cubicBezTo>
                <a:cubicBezTo>
                  <a:pt x="33179" y="468926"/>
                  <a:pt x="50207" y="315675"/>
                  <a:pt x="62127" y="337811"/>
                </a:cubicBezTo>
                <a:cubicBezTo>
                  <a:pt x="74047" y="359947"/>
                  <a:pt x="96183" y="574499"/>
                  <a:pt x="97886" y="577905"/>
                </a:cubicBezTo>
                <a:cubicBezTo>
                  <a:pt x="99589" y="581311"/>
                  <a:pt x="88521" y="431465"/>
                  <a:pt x="72344" y="358245"/>
                </a:cubicBezTo>
                <a:cubicBezTo>
                  <a:pt x="56167" y="285025"/>
                  <a:pt x="6786" y="193073"/>
                  <a:pt x="826" y="138584"/>
                </a:cubicBezTo>
                <a:cubicBezTo>
                  <a:pt x="-5134" y="84095"/>
                  <a:pt x="22962" y="-8707"/>
                  <a:pt x="26368" y="65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82714E24-2E3A-7131-1CFA-C3073AAB95FE}"/>
              </a:ext>
            </a:extLst>
          </p:cNvPr>
          <p:cNvSpPr/>
          <p:nvPr/>
        </p:nvSpPr>
        <p:spPr>
          <a:xfrm>
            <a:off x="6017651" y="6893423"/>
            <a:ext cx="677993" cy="110173"/>
          </a:xfrm>
          <a:custGeom>
            <a:avLst/>
            <a:gdLst>
              <a:gd name="connsiteX0" fmla="*/ 21 w 677993"/>
              <a:gd name="connsiteY0" fmla="*/ 99949 h 110173"/>
              <a:gd name="connsiteX1" fmla="*/ 326957 w 677993"/>
              <a:gd name="connsiteY1" fmla="*/ 13107 h 110173"/>
              <a:gd name="connsiteX2" fmla="*/ 418908 w 677993"/>
              <a:gd name="connsiteY2" fmla="*/ 38649 h 110173"/>
              <a:gd name="connsiteX3" fmla="*/ 408691 w 677993"/>
              <a:gd name="connsiteY3" fmla="*/ 13107 h 110173"/>
              <a:gd name="connsiteX4" fmla="*/ 674327 w 677993"/>
              <a:gd name="connsiteY4" fmla="*/ 110166 h 110173"/>
              <a:gd name="connsiteX5" fmla="*/ 546617 w 677993"/>
              <a:gd name="connsiteY5" fmla="*/ 18215 h 110173"/>
              <a:gd name="connsiteX6" fmla="*/ 311632 w 677993"/>
              <a:gd name="connsiteY6" fmla="*/ 7998 h 110173"/>
              <a:gd name="connsiteX7" fmla="*/ 21 w 677993"/>
              <a:gd name="connsiteY7" fmla="*/ 99949 h 11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7993" h="110173">
                <a:moveTo>
                  <a:pt x="21" y="99949"/>
                </a:moveTo>
                <a:cubicBezTo>
                  <a:pt x="2575" y="100801"/>
                  <a:pt x="257143" y="23324"/>
                  <a:pt x="326957" y="13107"/>
                </a:cubicBezTo>
                <a:cubicBezTo>
                  <a:pt x="396772" y="2890"/>
                  <a:pt x="418908" y="38649"/>
                  <a:pt x="418908" y="38649"/>
                </a:cubicBezTo>
                <a:cubicBezTo>
                  <a:pt x="432530" y="38649"/>
                  <a:pt x="366121" y="1187"/>
                  <a:pt x="408691" y="13107"/>
                </a:cubicBezTo>
                <a:cubicBezTo>
                  <a:pt x="451261" y="25026"/>
                  <a:pt x="651339" y="109315"/>
                  <a:pt x="674327" y="110166"/>
                </a:cubicBezTo>
                <a:cubicBezTo>
                  <a:pt x="697315" y="111017"/>
                  <a:pt x="607066" y="35243"/>
                  <a:pt x="546617" y="18215"/>
                </a:cubicBezTo>
                <a:cubicBezTo>
                  <a:pt x="486168" y="1187"/>
                  <a:pt x="400177" y="-7327"/>
                  <a:pt x="311632" y="7998"/>
                </a:cubicBezTo>
                <a:cubicBezTo>
                  <a:pt x="223087" y="23323"/>
                  <a:pt x="-2533" y="99097"/>
                  <a:pt x="21" y="999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F4E17ED2-2E32-FF39-BAA7-F1F8F83A92F6}"/>
              </a:ext>
            </a:extLst>
          </p:cNvPr>
          <p:cNvSpPr/>
          <p:nvPr/>
        </p:nvSpPr>
        <p:spPr>
          <a:xfrm>
            <a:off x="6371068" y="6931937"/>
            <a:ext cx="418444" cy="373053"/>
          </a:xfrm>
          <a:custGeom>
            <a:avLst/>
            <a:gdLst>
              <a:gd name="connsiteX0" fmla="*/ 417969 w 418444"/>
              <a:gd name="connsiteY0" fmla="*/ 135 h 373053"/>
              <a:gd name="connsiteX1" fmla="*/ 85924 w 418444"/>
              <a:gd name="connsiteY1" fmla="*/ 178928 h 373053"/>
              <a:gd name="connsiteX2" fmla="*/ 14407 w 418444"/>
              <a:gd name="connsiteY2" fmla="*/ 270879 h 373053"/>
              <a:gd name="connsiteX3" fmla="*/ 34840 w 418444"/>
              <a:gd name="connsiteY3" fmla="*/ 373046 h 373053"/>
              <a:gd name="connsiteX4" fmla="*/ 14407 w 418444"/>
              <a:gd name="connsiteY4" fmla="*/ 265770 h 373053"/>
              <a:gd name="connsiteX5" fmla="*/ 285151 w 418444"/>
              <a:gd name="connsiteY5" fmla="*/ 81869 h 373053"/>
              <a:gd name="connsiteX6" fmla="*/ 162550 w 418444"/>
              <a:gd name="connsiteY6" fmla="*/ 148278 h 373053"/>
              <a:gd name="connsiteX7" fmla="*/ 417969 w 418444"/>
              <a:gd name="connsiteY7" fmla="*/ 135 h 37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444" h="373053">
                <a:moveTo>
                  <a:pt x="417969" y="135"/>
                </a:moveTo>
                <a:cubicBezTo>
                  <a:pt x="405198" y="5243"/>
                  <a:pt x="153184" y="133804"/>
                  <a:pt x="85924" y="178928"/>
                </a:cubicBezTo>
                <a:cubicBezTo>
                  <a:pt x="18664" y="224052"/>
                  <a:pt x="22921" y="238526"/>
                  <a:pt x="14407" y="270879"/>
                </a:cubicBezTo>
                <a:cubicBezTo>
                  <a:pt x="5893" y="303232"/>
                  <a:pt x="34840" y="373897"/>
                  <a:pt x="34840" y="373046"/>
                </a:cubicBezTo>
                <a:cubicBezTo>
                  <a:pt x="34840" y="372195"/>
                  <a:pt x="-27312" y="314300"/>
                  <a:pt x="14407" y="265770"/>
                </a:cubicBezTo>
                <a:cubicBezTo>
                  <a:pt x="56126" y="217240"/>
                  <a:pt x="260461" y="101451"/>
                  <a:pt x="285151" y="81869"/>
                </a:cubicBezTo>
                <a:cubicBezTo>
                  <a:pt x="309841" y="62287"/>
                  <a:pt x="142968" y="160198"/>
                  <a:pt x="162550" y="148278"/>
                </a:cubicBezTo>
                <a:cubicBezTo>
                  <a:pt x="182132" y="136358"/>
                  <a:pt x="430740" y="-4973"/>
                  <a:pt x="417969" y="13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D6E5E6E9-5C18-397F-150C-CE5186A083F1}"/>
              </a:ext>
            </a:extLst>
          </p:cNvPr>
          <p:cNvSpPr/>
          <p:nvPr/>
        </p:nvSpPr>
        <p:spPr>
          <a:xfrm>
            <a:off x="5977012" y="6935686"/>
            <a:ext cx="633022" cy="362604"/>
          </a:xfrm>
          <a:custGeom>
            <a:avLst/>
            <a:gdLst>
              <a:gd name="connsiteX0" fmla="*/ 10009 w 633022"/>
              <a:gd name="connsiteY0" fmla="*/ 129203 h 362604"/>
              <a:gd name="connsiteX1" fmla="*/ 403354 w 633022"/>
              <a:gd name="connsiteY1" fmla="*/ 6602 h 362604"/>
              <a:gd name="connsiteX2" fmla="*/ 628123 w 633022"/>
              <a:gd name="connsiteY2" fmla="*/ 21927 h 362604"/>
              <a:gd name="connsiteX3" fmla="*/ 546389 w 633022"/>
              <a:gd name="connsiteY3" fmla="*/ 67903 h 362604"/>
              <a:gd name="connsiteX4" fmla="*/ 408463 w 633022"/>
              <a:gd name="connsiteY4" fmla="*/ 221154 h 362604"/>
              <a:gd name="connsiteX5" fmla="*/ 377813 w 633022"/>
              <a:gd name="connsiteY5" fmla="*/ 154745 h 362604"/>
              <a:gd name="connsiteX6" fmla="*/ 137719 w 633022"/>
              <a:gd name="connsiteY6" fmla="*/ 359080 h 362604"/>
              <a:gd name="connsiteX7" fmla="*/ 204128 w 633022"/>
              <a:gd name="connsiteY7" fmla="*/ 267130 h 362604"/>
              <a:gd name="connsiteX8" fmla="*/ 280753 w 633022"/>
              <a:gd name="connsiteY8" fmla="*/ 52578 h 362604"/>
              <a:gd name="connsiteX9" fmla="*/ 188803 w 633022"/>
              <a:gd name="connsiteY9" fmla="*/ 200721 h 362604"/>
              <a:gd name="connsiteX10" fmla="*/ 122394 w 633022"/>
              <a:gd name="connsiteY10" fmla="*/ 139420 h 362604"/>
              <a:gd name="connsiteX11" fmla="*/ 10009 w 633022"/>
              <a:gd name="connsiteY11" fmla="*/ 129203 h 36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3022" h="362604">
                <a:moveTo>
                  <a:pt x="10009" y="129203"/>
                </a:moveTo>
                <a:cubicBezTo>
                  <a:pt x="56836" y="107067"/>
                  <a:pt x="300335" y="24481"/>
                  <a:pt x="403354" y="6602"/>
                </a:cubicBezTo>
                <a:cubicBezTo>
                  <a:pt x="506373" y="-11277"/>
                  <a:pt x="604284" y="11710"/>
                  <a:pt x="628123" y="21927"/>
                </a:cubicBezTo>
                <a:cubicBezTo>
                  <a:pt x="651962" y="32144"/>
                  <a:pt x="582999" y="34699"/>
                  <a:pt x="546389" y="67903"/>
                </a:cubicBezTo>
                <a:cubicBezTo>
                  <a:pt x="509779" y="101107"/>
                  <a:pt x="436559" y="206680"/>
                  <a:pt x="408463" y="221154"/>
                </a:cubicBezTo>
                <a:cubicBezTo>
                  <a:pt x="380367" y="235628"/>
                  <a:pt x="422937" y="131757"/>
                  <a:pt x="377813" y="154745"/>
                </a:cubicBezTo>
                <a:cubicBezTo>
                  <a:pt x="332689" y="177733"/>
                  <a:pt x="166667" y="340349"/>
                  <a:pt x="137719" y="359080"/>
                </a:cubicBezTo>
                <a:cubicBezTo>
                  <a:pt x="108772" y="377811"/>
                  <a:pt x="180289" y="318214"/>
                  <a:pt x="204128" y="267130"/>
                </a:cubicBezTo>
                <a:cubicBezTo>
                  <a:pt x="227967" y="216046"/>
                  <a:pt x="283307" y="63646"/>
                  <a:pt x="280753" y="52578"/>
                </a:cubicBezTo>
                <a:cubicBezTo>
                  <a:pt x="278199" y="41510"/>
                  <a:pt x="215196" y="186247"/>
                  <a:pt x="188803" y="200721"/>
                </a:cubicBezTo>
                <a:cubicBezTo>
                  <a:pt x="162410" y="215195"/>
                  <a:pt x="150490" y="149637"/>
                  <a:pt x="122394" y="139420"/>
                </a:cubicBezTo>
                <a:cubicBezTo>
                  <a:pt x="94298" y="129203"/>
                  <a:pt x="-36818" y="151339"/>
                  <a:pt x="10009" y="12920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105D31CC-02F9-9BCC-E674-CB7C4ED07AE4}"/>
              </a:ext>
            </a:extLst>
          </p:cNvPr>
          <p:cNvSpPr/>
          <p:nvPr/>
        </p:nvSpPr>
        <p:spPr>
          <a:xfrm>
            <a:off x="5476183" y="6938136"/>
            <a:ext cx="976021" cy="505269"/>
          </a:xfrm>
          <a:custGeom>
            <a:avLst/>
            <a:gdLst>
              <a:gd name="connsiteX0" fmla="*/ 0 w 976021"/>
              <a:gd name="connsiteY0" fmla="*/ 9261 h 505269"/>
              <a:gd name="connsiteX1" fmla="*/ 699848 w 976021"/>
              <a:gd name="connsiteY1" fmla="*/ 19477 h 505269"/>
              <a:gd name="connsiteX2" fmla="*/ 521055 w 976021"/>
              <a:gd name="connsiteY2" fmla="*/ 182946 h 505269"/>
              <a:gd name="connsiteX3" fmla="*/ 648764 w 976021"/>
              <a:gd name="connsiteY3" fmla="*/ 315763 h 505269"/>
              <a:gd name="connsiteX4" fmla="*/ 694740 w 976021"/>
              <a:gd name="connsiteY4" fmla="*/ 341305 h 505269"/>
              <a:gd name="connsiteX5" fmla="*/ 975701 w 976021"/>
              <a:gd name="connsiteY5" fmla="*/ 239138 h 505269"/>
              <a:gd name="connsiteX6" fmla="*/ 633439 w 976021"/>
              <a:gd name="connsiteY6" fmla="*/ 402606 h 505269"/>
              <a:gd name="connsiteX7" fmla="*/ 510838 w 976021"/>
              <a:gd name="connsiteY7" fmla="*/ 504773 h 505269"/>
              <a:gd name="connsiteX8" fmla="*/ 750932 w 976021"/>
              <a:gd name="connsiteY8" fmla="*/ 361739 h 505269"/>
              <a:gd name="connsiteX9" fmla="*/ 505730 w 976021"/>
              <a:gd name="connsiteY9" fmla="*/ 285113 h 505269"/>
              <a:gd name="connsiteX10" fmla="*/ 229877 w 976021"/>
              <a:gd name="connsiteY10" fmla="*/ 280005 h 505269"/>
              <a:gd name="connsiteX11" fmla="*/ 561922 w 976021"/>
              <a:gd name="connsiteY11" fmla="*/ 244246 h 505269"/>
              <a:gd name="connsiteX12" fmla="*/ 531272 w 976021"/>
              <a:gd name="connsiteY12" fmla="*/ 121645 h 505269"/>
              <a:gd name="connsiteX13" fmla="*/ 464863 w 976021"/>
              <a:gd name="connsiteY13" fmla="*/ 50128 h 505269"/>
              <a:gd name="connsiteX14" fmla="*/ 485296 w 976021"/>
              <a:gd name="connsiteY14" fmla="*/ 55236 h 505269"/>
              <a:gd name="connsiteX15" fmla="*/ 0 w 976021"/>
              <a:gd name="connsiteY15" fmla="*/ 9261 h 50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6021" h="505269">
                <a:moveTo>
                  <a:pt x="0" y="9261"/>
                </a:moveTo>
                <a:cubicBezTo>
                  <a:pt x="306503" y="-105"/>
                  <a:pt x="613006" y="-9470"/>
                  <a:pt x="699848" y="19477"/>
                </a:cubicBezTo>
                <a:cubicBezTo>
                  <a:pt x="786690" y="48424"/>
                  <a:pt x="529569" y="133565"/>
                  <a:pt x="521055" y="182946"/>
                </a:cubicBezTo>
                <a:cubicBezTo>
                  <a:pt x="512541" y="232327"/>
                  <a:pt x="619817" y="289370"/>
                  <a:pt x="648764" y="315763"/>
                </a:cubicBezTo>
                <a:cubicBezTo>
                  <a:pt x="677712" y="342156"/>
                  <a:pt x="640251" y="354076"/>
                  <a:pt x="694740" y="341305"/>
                </a:cubicBezTo>
                <a:cubicBezTo>
                  <a:pt x="749229" y="328534"/>
                  <a:pt x="985918" y="228921"/>
                  <a:pt x="975701" y="239138"/>
                </a:cubicBezTo>
                <a:cubicBezTo>
                  <a:pt x="965484" y="249355"/>
                  <a:pt x="710916" y="358334"/>
                  <a:pt x="633439" y="402606"/>
                </a:cubicBezTo>
                <a:cubicBezTo>
                  <a:pt x="555962" y="446878"/>
                  <a:pt x="491256" y="511584"/>
                  <a:pt x="510838" y="504773"/>
                </a:cubicBezTo>
                <a:cubicBezTo>
                  <a:pt x="530420" y="497962"/>
                  <a:pt x="751783" y="398349"/>
                  <a:pt x="750932" y="361739"/>
                </a:cubicBezTo>
                <a:cubicBezTo>
                  <a:pt x="750081" y="325129"/>
                  <a:pt x="592573" y="298735"/>
                  <a:pt x="505730" y="285113"/>
                </a:cubicBezTo>
                <a:cubicBezTo>
                  <a:pt x="418888" y="271491"/>
                  <a:pt x="220512" y="286816"/>
                  <a:pt x="229877" y="280005"/>
                </a:cubicBezTo>
                <a:cubicBezTo>
                  <a:pt x="239242" y="273194"/>
                  <a:pt x="511690" y="270639"/>
                  <a:pt x="561922" y="244246"/>
                </a:cubicBezTo>
                <a:cubicBezTo>
                  <a:pt x="612154" y="217853"/>
                  <a:pt x="547448" y="153998"/>
                  <a:pt x="531272" y="121645"/>
                </a:cubicBezTo>
                <a:cubicBezTo>
                  <a:pt x="515096" y="89292"/>
                  <a:pt x="472526" y="61196"/>
                  <a:pt x="464863" y="50128"/>
                </a:cubicBezTo>
                <a:cubicBezTo>
                  <a:pt x="457200" y="39060"/>
                  <a:pt x="485296" y="55236"/>
                  <a:pt x="485296" y="55236"/>
                </a:cubicBezTo>
                <a:lnTo>
                  <a:pt x="0" y="926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D3C5E13F-0C19-A7B3-63F6-38F552D5E662}"/>
              </a:ext>
            </a:extLst>
          </p:cNvPr>
          <p:cNvSpPr/>
          <p:nvPr/>
        </p:nvSpPr>
        <p:spPr>
          <a:xfrm>
            <a:off x="5439173" y="6843885"/>
            <a:ext cx="68450" cy="583422"/>
          </a:xfrm>
          <a:custGeom>
            <a:avLst/>
            <a:gdLst>
              <a:gd name="connsiteX0" fmla="*/ 31902 w 68450"/>
              <a:gd name="connsiteY0" fmla="*/ 1344 h 583422"/>
              <a:gd name="connsiteX1" fmla="*/ 62552 w 68450"/>
              <a:gd name="connsiteY1" fmla="*/ 558157 h 583422"/>
              <a:gd name="connsiteX2" fmla="*/ 62552 w 68450"/>
              <a:gd name="connsiteY2" fmla="*/ 471315 h 583422"/>
              <a:gd name="connsiteX3" fmla="*/ 1252 w 68450"/>
              <a:gd name="connsiteY3" fmla="*/ 318064 h 583422"/>
              <a:gd name="connsiteX4" fmla="*/ 21685 w 68450"/>
              <a:gd name="connsiteY4" fmla="*/ 399798 h 583422"/>
              <a:gd name="connsiteX5" fmla="*/ 31902 w 68450"/>
              <a:gd name="connsiteY5" fmla="*/ 1344 h 583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50" h="583422">
                <a:moveTo>
                  <a:pt x="31902" y="1344"/>
                </a:moveTo>
                <a:cubicBezTo>
                  <a:pt x="38713" y="27737"/>
                  <a:pt x="57444" y="479829"/>
                  <a:pt x="62552" y="558157"/>
                </a:cubicBezTo>
                <a:cubicBezTo>
                  <a:pt x="67660" y="636485"/>
                  <a:pt x="72769" y="511330"/>
                  <a:pt x="62552" y="471315"/>
                </a:cubicBezTo>
                <a:cubicBezTo>
                  <a:pt x="52335" y="431300"/>
                  <a:pt x="8063" y="329983"/>
                  <a:pt x="1252" y="318064"/>
                </a:cubicBezTo>
                <a:cubicBezTo>
                  <a:pt x="-5559" y="306145"/>
                  <a:pt x="17428" y="454287"/>
                  <a:pt x="21685" y="399798"/>
                </a:cubicBezTo>
                <a:cubicBezTo>
                  <a:pt x="25942" y="345309"/>
                  <a:pt x="25091" y="-25049"/>
                  <a:pt x="31902" y="134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6AE667B9-6901-218F-0857-D87402951B2E}"/>
              </a:ext>
            </a:extLst>
          </p:cNvPr>
          <p:cNvSpPr/>
          <p:nvPr/>
        </p:nvSpPr>
        <p:spPr>
          <a:xfrm>
            <a:off x="5486257" y="7202956"/>
            <a:ext cx="618853" cy="274645"/>
          </a:xfrm>
          <a:custGeom>
            <a:avLst/>
            <a:gdLst>
              <a:gd name="connsiteX0" fmla="*/ 143 w 618853"/>
              <a:gd name="connsiteY0" fmla="*/ 56052 h 274645"/>
              <a:gd name="connsiteX1" fmla="*/ 388380 w 618853"/>
              <a:gd name="connsiteY1" fmla="*/ 117352 h 274645"/>
              <a:gd name="connsiteX2" fmla="*/ 587607 w 618853"/>
              <a:gd name="connsiteY2" fmla="*/ 81594 h 274645"/>
              <a:gd name="connsiteX3" fmla="*/ 449680 w 618853"/>
              <a:gd name="connsiteY3" fmla="*/ 229737 h 274645"/>
              <a:gd name="connsiteX4" fmla="*/ 398597 w 618853"/>
              <a:gd name="connsiteY4" fmla="*/ 265495 h 274645"/>
              <a:gd name="connsiteX5" fmla="*/ 618257 w 618853"/>
              <a:gd name="connsiteY5" fmla="*/ 81594 h 274645"/>
              <a:gd name="connsiteX6" fmla="*/ 454789 w 618853"/>
              <a:gd name="connsiteY6" fmla="*/ 66269 h 274645"/>
              <a:gd name="connsiteX7" fmla="*/ 199370 w 618853"/>
              <a:gd name="connsiteY7" fmla="*/ 4968 h 274645"/>
              <a:gd name="connsiteX8" fmla="*/ 296429 w 618853"/>
              <a:gd name="connsiteY8" fmla="*/ 10076 h 274645"/>
              <a:gd name="connsiteX9" fmla="*/ 342404 w 618853"/>
              <a:gd name="connsiteY9" fmla="*/ 61160 h 274645"/>
              <a:gd name="connsiteX10" fmla="*/ 143 w 618853"/>
              <a:gd name="connsiteY10" fmla="*/ 56052 h 27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8853" h="274645">
                <a:moveTo>
                  <a:pt x="143" y="56052"/>
                </a:moveTo>
                <a:cubicBezTo>
                  <a:pt x="7806" y="65417"/>
                  <a:pt x="290469" y="113095"/>
                  <a:pt x="388380" y="117352"/>
                </a:cubicBezTo>
                <a:cubicBezTo>
                  <a:pt x="486291" y="121609"/>
                  <a:pt x="577390" y="62863"/>
                  <a:pt x="587607" y="81594"/>
                </a:cubicBezTo>
                <a:cubicBezTo>
                  <a:pt x="597824" y="100325"/>
                  <a:pt x="481182" y="199087"/>
                  <a:pt x="449680" y="229737"/>
                </a:cubicBezTo>
                <a:cubicBezTo>
                  <a:pt x="418178" y="260387"/>
                  <a:pt x="370501" y="290185"/>
                  <a:pt x="398597" y="265495"/>
                </a:cubicBezTo>
                <a:cubicBezTo>
                  <a:pt x="426693" y="240805"/>
                  <a:pt x="608892" y="114798"/>
                  <a:pt x="618257" y="81594"/>
                </a:cubicBezTo>
                <a:cubicBezTo>
                  <a:pt x="627622" y="48390"/>
                  <a:pt x="524603" y="79040"/>
                  <a:pt x="454789" y="66269"/>
                </a:cubicBezTo>
                <a:cubicBezTo>
                  <a:pt x="384975" y="53498"/>
                  <a:pt x="225763" y="14333"/>
                  <a:pt x="199370" y="4968"/>
                </a:cubicBezTo>
                <a:cubicBezTo>
                  <a:pt x="172977" y="-4397"/>
                  <a:pt x="272590" y="711"/>
                  <a:pt x="296429" y="10076"/>
                </a:cubicBezTo>
                <a:cubicBezTo>
                  <a:pt x="320268" y="19441"/>
                  <a:pt x="391785" y="50943"/>
                  <a:pt x="342404" y="61160"/>
                </a:cubicBezTo>
                <a:cubicBezTo>
                  <a:pt x="293023" y="71377"/>
                  <a:pt x="-7520" y="46687"/>
                  <a:pt x="143" y="5605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F9421F73-F930-009E-9921-07AE761F1971}"/>
              </a:ext>
            </a:extLst>
          </p:cNvPr>
          <p:cNvSpPr/>
          <p:nvPr/>
        </p:nvSpPr>
        <p:spPr>
          <a:xfrm>
            <a:off x="5981429" y="7891633"/>
            <a:ext cx="731165" cy="115568"/>
          </a:xfrm>
          <a:custGeom>
            <a:avLst/>
            <a:gdLst>
              <a:gd name="connsiteX0" fmla="*/ 484 w 731165"/>
              <a:gd name="connsiteY0" fmla="*/ 82548 h 115568"/>
              <a:gd name="connsiteX1" fmla="*/ 342745 w 731165"/>
              <a:gd name="connsiteY1" fmla="*/ 77440 h 115568"/>
              <a:gd name="connsiteX2" fmla="*/ 598164 w 731165"/>
              <a:gd name="connsiteY2" fmla="*/ 26356 h 115568"/>
              <a:gd name="connsiteX3" fmla="*/ 490888 w 731165"/>
              <a:gd name="connsiteY3" fmla="*/ 77440 h 115568"/>
              <a:gd name="connsiteX4" fmla="*/ 720765 w 731165"/>
              <a:gd name="connsiteY4" fmla="*/ 814 h 115568"/>
              <a:gd name="connsiteX5" fmla="*/ 649248 w 731165"/>
              <a:gd name="connsiteY5" fmla="*/ 41681 h 115568"/>
              <a:gd name="connsiteX6" fmla="*/ 276336 w 731165"/>
              <a:gd name="connsiteY6" fmla="*/ 113198 h 115568"/>
              <a:gd name="connsiteX7" fmla="*/ 484 w 731165"/>
              <a:gd name="connsiteY7" fmla="*/ 82548 h 11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165" h="115568">
                <a:moveTo>
                  <a:pt x="484" y="82548"/>
                </a:moveTo>
                <a:cubicBezTo>
                  <a:pt x="11552" y="76588"/>
                  <a:pt x="243132" y="86805"/>
                  <a:pt x="342745" y="77440"/>
                </a:cubicBezTo>
                <a:cubicBezTo>
                  <a:pt x="442358" y="68075"/>
                  <a:pt x="573474" y="26356"/>
                  <a:pt x="598164" y="26356"/>
                </a:cubicBezTo>
                <a:cubicBezTo>
                  <a:pt x="622854" y="26356"/>
                  <a:pt x="470455" y="81697"/>
                  <a:pt x="490888" y="77440"/>
                </a:cubicBezTo>
                <a:cubicBezTo>
                  <a:pt x="511322" y="73183"/>
                  <a:pt x="694372" y="6774"/>
                  <a:pt x="720765" y="814"/>
                </a:cubicBezTo>
                <a:cubicBezTo>
                  <a:pt x="747158" y="-5146"/>
                  <a:pt x="723319" y="22950"/>
                  <a:pt x="649248" y="41681"/>
                </a:cubicBezTo>
                <a:cubicBezTo>
                  <a:pt x="575177" y="60412"/>
                  <a:pt x="381909" y="101279"/>
                  <a:pt x="276336" y="113198"/>
                </a:cubicBezTo>
                <a:cubicBezTo>
                  <a:pt x="170763" y="125117"/>
                  <a:pt x="-10584" y="88508"/>
                  <a:pt x="484" y="8254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B09700B6-95A6-FC35-A220-2B28106E34D9}"/>
              </a:ext>
            </a:extLst>
          </p:cNvPr>
          <p:cNvSpPr/>
          <p:nvPr/>
        </p:nvSpPr>
        <p:spPr>
          <a:xfrm>
            <a:off x="5986007" y="7953303"/>
            <a:ext cx="692499" cy="92164"/>
          </a:xfrm>
          <a:custGeom>
            <a:avLst/>
            <a:gdLst>
              <a:gd name="connsiteX0" fmla="*/ 5218 w 692499"/>
              <a:gd name="connsiteY0" fmla="*/ 92147 h 92164"/>
              <a:gd name="connsiteX1" fmla="*/ 554493 w 692499"/>
              <a:gd name="connsiteY1" fmla="*/ 38172 h 92164"/>
              <a:gd name="connsiteX2" fmla="*/ 525918 w 692499"/>
              <a:gd name="connsiteY2" fmla="*/ 38172 h 92164"/>
              <a:gd name="connsiteX3" fmla="*/ 691018 w 692499"/>
              <a:gd name="connsiteY3" fmla="*/ 72 h 92164"/>
              <a:gd name="connsiteX4" fmla="*/ 414793 w 692499"/>
              <a:gd name="connsiteY4" fmla="*/ 28647 h 92164"/>
              <a:gd name="connsiteX5" fmla="*/ 284618 w 692499"/>
              <a:gd name="connsiteY5" fmla="*/ 31822 h 92164"/>
              <a:gd name="connsiteX6" fmla="*/ 5218 w 692499"/>
              <a:gd name="connsiteY6" fmla="*/ 92147 h 9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499" h="92164">
                <a:moveTo>
                  <a:pt x="5218" y="92147"/>
                </a:moveTo>
                <a:cubicBezTo>
                  <a:pt x="50197" y="93205"/>
                  <a:pt x="467710" y="47168"/>
                  <a:pt x="554493" y="38172"/>
                </a:cubicBezTo>
                <a:cubicBezTo>
                  <a:pt x="641276" y="29176"/>
                  <a:pt x="503164" y="44522"/>
                  <a:pt x="525918" y="38172"/>
                </a:cubicBezTo>
                <a:cubicBezTo>
                  <a:pt x="548672" y="31822"/>
                  <a:pt x="709539" y="1659"/>
                  <a:pt x="691018" y="72"/>
                </a:cubicBezTo>
                <a:cubicBezTo>
                  <a:pt x="672497" y="-1515"/>
                  <a:pt x="482526" y="23355"/>
                  <a:pt x="414793" y="28647"/>
                </a:cubicBezTo>
                <a:cubicBezTo>
                  <a:pt x="347060" y="33939"/>
                  <a:pt x="350235" y="21768"/>
                  <a:pt x="284618" y="31822"/>
                </a:cubicBezTo>
                <a:cubicBezTo>
                  <a:pt x="219001" y="41876"/>
                  <a:pt x="-39761" y="91089"/>
                  <a:pt x="5218" y="9214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1DEDCA31-C436-32C0-F013-29B58C5477C5}"/>
              </a:ext>
            </a:extLst>
          </p:cNvPr>
          <p:cNvSpPr/>
          <p:nvPr/>
        </p:nvSpPr>
        <p:spPr>
          <a:xfrm>
            <a:off x="6025350" y="8006868"/>
            <a:ext cx="649543" cy="83046"/>
          </a:xfrm>
          <a:custGeom>
            <a:avLst/>
            <a:gdLst>
              <a:gd name="connsiteX0" fmla="*/ 800 w 649543"/>
              <a:gd name="connsiteY0" fmla="*/ 83032 h 83046"/>
              <a:gd name="connsiteX1" fmla="*/ 569125 w 649543"/>
              <a:gd name="connsiteY1" fmla="*/ 6832 h 83046"/>
              <a:gd name="connsiteX2" fmla="*/ 645325 w 649543"/>
              <a:gd name="connsiteY2" fmla="*/ 3657 h 83046"/>
              <a:gd name="connsiteX3" fmla="*/ 448475 w 649543"/>
              <a:gd name="connsiteY3" fmla="*/ 13182 h 83046"/>
              <a:gd name="connsiteX4" fmla="*/ 800 w 649543"/>
              <a:gd name="connsiteY4" fmla="*/ 83032 h 8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543" h="83046">
                <a:moveTo>
                  <a:pt x="800" y="83032"/>
                </a:moveTo>
                <a:cubicBezTo>
                  <a:pt x="20908" y="81974"/>
                  <a:pt x="461704" y="20061"/>
                  <a:pt x="569125" y="6832"/>
                </a:cubicBezTo>
                <a:cubicBezTo>
                  <a:pt x="676546" y="-6397"/>
                  <a:pt x="645325" y="3657"/>
                  <a:pt x="645325" y="3657"/>
                </a:cubicBezTo>
                <a:lnTo>
                  <a:pt x="448475" y="13182"/>
                </a:lnTo>
                <a:cubicBezTo>
                  <a:pt x="345288" y="27999"/>
                  <a:pt x="-19308" y="84090"/>
                  <a:pt x="800" y="830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6824AA6A-2F03-1E21-C1B9-F4E168FC4A8A}"/>
              </a:ext>
            </a:extLst>
          </p:cNvPr>
          <p:cNvSpPr/>
          <p:nvPr/>
        </p:nvSpPr>
        <p:spPr>
          <a:xfrm>
            <a:off x="5862129" y="8423133"/>
            <a:ext cx="713346" cy="139958"/>
          </a:xfrm>
          <a:custGeom>
            <a:avLst/>
            <a:gdLst>
              <a:gd name="connsiteX0" fmla="*/ 5271 w 713346"/>
              <a:gd name="connsiteY0" fmla="*/ 142 h 139958"/>
              <a:gd name="connsiteX1" fmla="*/ 21146 w 713346"/>
              <a:gd name="connsiteY1" fmla="*/ 108092 h 139958"/>
              <a:gd name="connsiteX2" fmla="*/ 186246 w 713346"/>
              <a:gd name="connsiteY2" fmla="*/ 127142 h 139958"/>
              <a:gd name="connsiteX3" fmla="*/ 183071 w 713346"/>
              <a:gd name="connsiteY3" fmla="*/ 136667 h 139958"/>
              <a:gd name="connsiteX4" fmla="*/ 522796 w 713346"/>
              <a:gd name="connsiteY4" fmla="*/ 114442 h 139958"/>
              <a:gd name="connsiteX5" fmla="*/ 710121 w 713346"/>
              <a:gd name="connsiteY5" fmla="*/ 66817 h 139958"/>
              <a:gd name="connsiteX6" fmla="*/ 373571 w 713346"/>
              <a:gd name="connsiteY6" fmla="*/ 117617 h 139958"/>
              <a:gd name="connsiteX7" fmla="*/ 49721 w 713346"/>
              <a:gd name="connsiteY7" fmla="*/ 133492 h 139958"/>
              <a:gd name="connsiteX8" fmla="*/ 5271 w 713346"/>
              <a:gd name="connsiteY8" fmla="*/ 142 h 13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346" h="139958">
                <a:moveTo>
                  <a:pt x="5271" y="142"/>
                </a:moveTo>
                <a:cubicBezTo>
                  <a:pt x="509" y="-4091"/>
                  <a:pt x="-9016" y="86925"/>
                  <a:pt x="21146" y="108092"/>
                </a:cubicBezTo>
                <a:cubicBezTo>
                  <a:pt x="51308" y="129259"/>
                  <a:pt x="159259" y="122380"/>
                  <a:pt x="186246" y="127142"/>
                </a:cubicBezTo>
                <a:cubicBezTo>
                  <a:pt x="213233" y="131904"/>
                  <a:pt x="126979" y="138784"/>
                  <a:pt x="183071" y="136667"/>
                </a:cubicBezTo>
                <a:cubicBezTo>
                  <a:pt x="239163" y="134550"/>
                  <a:pt x="434954" y="126084"/>
                  <a:pt x="522796" y="114442"/>
                </a:cubicBezTo>
                <a:cubicBezTo>
                  <a:pt x="610638" y="102800"/>
                  <a:pt x="734992" y="66288"/>
                  <a:pt x="710121" y="66817"/>
                </a:cubicBezTo>
                <a:cubicBezTo>
                  <a:pt x="685250" y="67346"/>
                  <a:pt x="483638" y="106505"/>
                  <a:pt x="373571" y="117617"/>
                </a:cubicBezTo>
                <a:cubicBezTo>
                  <a:pt x="263504" y="128729"/>
                  <a:pt x="108458" y="150954"/>
                  <a:pt x="49721" y="133492"/>
                </a:cubicBezTo>
                <a:cubicBezTo>
                  <a:pt x="-9016" y="116030"/>
                  <a:pt x="10033" y="4375"/>
                  <a:pt x="5271" y="14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872F4D2E-02E6-8DB2-99AE-4EE6A843E9C9}"/>
              </a:ext>
            </a:extLst>
          </p:cNvPr>
          <p:cNvSpPr/>
          <p:nvPr/>
        </p:nvSpPr>
        <p:spPr>
          <a:xfrm>
            <a:off x="5845748" y="8421634"/>
            <a:ext cx="845653" cy="171371"/>
          </a:xfrm>
          <a:custGeom>
            <a:avLst/>
            <a:gdLst>
              <a:gd name="connsiteX0" fmla="*/ 18477 w 845653"/>
              <a:gd name="connsiteY0" fmla="*/ 1641 h 171371"/>
              <a:gd name="connsiteX1" fmla="*/ 15302 w 845653"/>
              <a:gd name="connsiteY1" fmla="*/ 131816 h 171371"/>
              <a:gd name="connsiteX2" fmla="*/ 231202 w 845653"/>
              <a:gd name="connsiteY2" fmla="*/ 154041 h 171371"/>
              <a:gd name="connsiteX3" fmla="*/ 132777 w 845653"/>
              <a:gd name="connsiteY3" fmla="*/ 169916 h 171371"/>
              <a:gd name="connsiteX4" fmla="*/ 583627 w 845653"/>
              <a:gd name="connsiteY4" fmla="*/ 138166 h 171371"/>
              <a:gd name="connsiteX5" fmla="*/ 840802 w 845653"/>
              <a:gd name="connsiteY5" fmla="*/ 109591 h 171371"/>
              <a:gd name="connsiteX6" fmla="*/ 704277 w 845653"/>
              <a:gd name="connsiteY6" fmla="*/ 115941 h 171371"/>
              <a:gd name="connsiteX7" fmla="*/ 151827 w 845653"/>
              <a:gd name="connsiteY7" fmla="*/ 169916 h 171371"/>
              <a:gd name="connsiteX8" fmla="*/ 50227 w 845653"/>
              <a:gd name="connsiteY8" fmla="*/ 147691 h 171371"/>
              <a:gd name="connsiteX9" fmla="*/ 24827 w 845653"/>
              <a:gd name="connsiteY9" fmla="*/ 61966 h 171371"/>
              <a:gd name="connsiteX10" fmla="*/ 18477 w 845653"/>
              <a:gd name="connsiteY10" fmla="*/ 1641 h 17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5653" h="171371">
                <a:moveTo>
                  <a:pt x="18477" y="1641"/>
                </a:moveTo>
                <a:cubicBezTo>
                  <a:pt x="16890" y="13283"/>
                  <a:pt x="-20152" y="106416"/>
                  <a:pt x="15302" y="131816"/>
                </a:cubicBezTo>
                <a:cubicBezTo>
                  <a:pt x="50756" y="157216"/>
                  <a:pt x="211623" y="147691"/>
                  <a:pt x="231202" y="154041"/>
                </a:cubicBezTo>
                <a:cubicBezTo>
                  <a:pt x="250781" y="160391"/>
                  <a:pt x="74040" y="172562"/>
                  <a:pt x="132777" y="169916"/>
                </a:cubicBezTo>
                <a:cubicBezTo>
                  <a:pt x="191514" y="167270"/>
                  <a:pt x="465623" y="148220"/>
                  <a:pt x="583627" y="138166"/>
                </a:cubicBezTo>
                <a:cubicBezTo>
                  <a:pt x="701631" y="128112"/>
                  <a:pt x="820694" y="113295"/>
                  <a:pt x="840802" y="109591"/>
                </a:cubicBezTo>
                <a:cubicBezTo>
                  <a:pt x="860910" y="105887"/>
                  <a:pt x="819106" y="105887"/>
                  <a:pt x="704277" y="115941"/>
                </a:cubicBezTo>
                <a:cubicBezTo>
                  <a:pt x="589448" y="125995"/>
                  <a:pt x="260835" y="164624"/>
                  <a:pt x="151827" y="169916"/>
                </a:cubicBezTo>
                <a:cubicBezTo>
                  <a:pt x="42819" y="175208"/>
                  <a:pt x="71394" y="165683"/>
                  <a:pt x="50227" y="147691"/>
                </a:cubicBezTo>
                <a:cubicBezTo>
                  <a:pt x="29060" y="129699"/>
                  <a:pt x="28002" y="80487"/>
                  <a:pt x="24827" y="61966"/>
                </a:cubicBezTo>
                <a:cubicBezTo>
                  <a:pt x="21652" y="43445"/>
                  <a:pt x="20064" y="-10001"/>
                  <a:pt x="18477" y="164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3743E03A-5595-68CF-F97C-016E5A945B6B}"/>
              </a:ext>
            </a:extLst>
          </p:cNvPr>
          <p:cNvSpPr/>
          <p:nvPr/>
        </p:nvSpPr>
        <p:spPr>
          <a:xfrm>
            <a:off x="5704132" y="8400944"/>
            <a:ext cx="264919" cy="225857"/>
          </a:xfrm>
          <a:custGeom>
            <a:avLst/>
            <a:gdLst>
              <a:gd name="connsiteX0" fmla="*/ 1343 w 264919"/>
              <a:gd name="connsiteY0" fmla="*/ 106 h 225857"/>
              <a:gd name="connsiteX1" fmla="*/ 150568 w 264919"/>
              <a:gd name="connsiteY1" fmla="*/ 31856 h 225857"/>
              <a:gd name="connsiteX2" fmla="*/ 144218 w 264919"/>
              <a:gd name="connsiteY2" fmla="*/ 101706 h 225857"/>
              <a:gd name="connsiteX3" fmla="*/ 198193 w 264919"/>
              <a:gd name="connsiteY3" fmla="*/ 225531 h 225857"/>
              <a:gd name="connsiteX4" fmla="*/ 156918 w 264919"/>
              <a:gd name="connsiteY4" fmla="*/ 139806 h 225857"/>
              <a:gd name="connsiteX5" fmla="*/ 264868 w 264919"/>
              <a:gd name="connsiteY5" fmla="*/ 203306 h 225857"/>
              <a:gd name="connsiteX6" fmla="*/ 141043 w 264919"/>
              <a:gd name="connsiteY6" fmla="*/ 193781 h 225857"/>
              <a:gd name="connsiteX7" fmla="*/ 112468 w 264919"/>
              <a:gd name="connsiteY7" fmla="*/ 73131 h 225857"/>
              <a:gd name="connsiteX8" fmla="*/ 144218 w 264919"/>
              <a:gd name="connsiteY8" fmla="*/ 101706 h 225857"/>
              <a:gd name="connsiteX9" fmla="*/ 80718 w 264919"/>
              <a:gd name="connsiteY9" fmla="*/ 41381 h 225857"/>
              <a:gd name="connsiteX10" fmla="*/ 1343 w 264919"/>
              <a:gd name="connsiteY10" fmla="*/ 106 h 22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919" h="225857">
                <a:moveTo>
                  <a:pt x="1343" y="106"/>
                </a:moveTo>
                <a:cubicBezTo>
                  <a:pt x="12985" y="-1481"/>
                  <a:pt x="126756" y="14923"/>
                  <a:pt x="150568" y="31856"/>
                </a:cubicBezTo>
                <a:cubicBezTo>
                  <a:pt x="174381" y="48789"/>
                  <a:pt x="136281" y="69427"/>
                  <a:pt x="144218" y="101706"/>
                </a:cubicBezTo>
                <a:cubicBezTo>
                  <a:pt x="152155" y="133985"/>
                  <a:pt x="196076" y="219181"/>
                  <a:pt x="198193" y="225531"/>
                </a:cubicBezTo>
                <a:cubicBezTo>
                  <a:pt x="200310" y="231881"/>
                  <a:pt x="145806" y="143510"/>
                  <a:pt x="156918" y="139806"/>
                </a:cubicBezTo>
                <a:cubicBezTo>
                  <a:pt x="168030" y="136102"/>
                  <a:pt x="267514" y="194310"/>
                  <a:pt x="264868" y="203306"/>
                </a:cubicBezTo>
                <a:cubicBezTo>
                  <a:pt x="262222" y="212302"/>
                  <a:pt x="166443" y="215477"/>
                  <a:pt x="141043" y="193781"/>
                </a:cubicBezTo>
                <a:cubicBezTo>
                  <a:pt x="115643" y="172085"/>
                  <a:pt x="111939" y="88477"/>
                  <a:pt x="112468" y="73131"/>
                </a:cubicBezTo>
                <a:cubicBezTo>
                  <a:pt x="112997" y="57785"/>
                  <a:pt x="149510" y="106998"/>
                  <a:pt x="144218" y="101706"/>
                </a:cubicBezTo>
                <a:cubicBezTo>
                  <a:pt x="138926" y="96414"/>
                  <a:pt x="104530" y="56727"/>
                  <a:pt x="80718" y="41381"/>
                </a:cubicBezTo>
                <a:cubicBezTo>
                  <a:pt x="56906" y="26035"/>
                  <a:pt x="-10299" y="1693"/>
                  <a:pt x="1343" y="10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CD7CD02F-E94C-0B7D-BF89-8390DA656926}"/>
              </a:ext>
            </a:extLst>
          </p:cNvPr>
          <p:cNvSpPr/>
          <p:nvPr/>
        </p:nvSpPr>
        <p:spPr>
          <a:xfrm>
            <a:off x="6581774" y="7712591"/>
            <a:ext cx="142234" cy="845961"/>
          </a:xfrm>
          <a:custGeom>
            <a:avLst/>
            <a:gdLst>
              <a:gd name="connsiteX0" fmla="*/ 1 w 142234"/>
              <a:gd name="connsiteY0" fmla="*/ 256659 h 845961"/>
              <a:gd name="connsiteX1" fmla="*/ 133351 w 142234"/>
              <a:gd name="connsiteY1" fmla="*/ 828159 h 845961"/>
              <a:gd name="connsiteX2" fmla="*/ 130176 w 142234"/>
              <a:gd name="connsiteY2" fmla="*/ 637659 h 845961"/>
              <a:gd name="connsiteX3" fmla="*/ 133351 w 142234"/>
              <a:gd name="connsiteY3" fmla="*/ 2659 h 845961"/>
              <a:gd name="connsiteX4" fmla="*/ 130176 w 142234"/>
              <a:gd name="connsiteY4" fmla="*/ 405884 h 845961"/>
              <a:gd name="connsiteX5" fmla="*/ 1 w 142234"/>
              <a:gd name="connsiteY5" fmla="*/ 256659 h 845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234" h="845961">
                <a:moveTo>
                  <a:pt x="1" y="256659"/>
                </a:moveTo>
                <a:cubicBezTo>
                  <a:pt x="530" y="327038"/>
                  <a:pt x="111655" y="764659"/>
                  <a:pt x="133351" y="828159"/>
                </a:cubicBezTo>
                <a:cubicBezTo>
                  <a:pt x="155047" y="891659"/>
                  <a:pt x="130176" y="775242"/>
                  <a:pt x="130176" y="637659"/>
                </a:cubicBezTo>
                <a:cubicBezTo>
                  <a:pt x="130176" y="500076"/>
                  <a:pt x="133351" y="41288"/>
                  <a:pt x="133351" y="2659"/>
                </a:cubicBezTo>
                <a:cubicBezTo>
                  <a:pt x="133351" y="-35970"/>
                  <a:pt x="149226" y="358259"/>
                  <a:pt x="130176" y="405884"/>
                </a:cubicBezTo>
                <a:cubicBezTo>
                  <a:pt x="111126" y="453509"/>
                  <a:pt x="-528" y="186280"/>
                  <a:pt x="1" y="25665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CE8B9067-6789-EC1B-D454-A95B82E05827}"/>
              </a:ext>
            </a:extLst>
          </p:cNvPr>
          <p:cNvSpPr/>
          <p:nvPr/>
        </p:nvSpPr>
        <p:spPr>
          <a:xfrm>
            <a:off x="6075174" y="6415467"/>
            <a:ext cx="946052" cy="1669505"/>
          </a:xfrm>
          <a:custGeom>
            <a:avLst/>
            <a:gdLst>
              <a:gd name="connsiteX0" fmla="*/ 919728 w 946052"/>
              <a:gd name="connsiteY0" fmla="*/ 831 h 1669505"/>
              <a:gd name="connsiteX1" fmla="*/ 697585 w 946052"/>
              <a:gd name="connsiteY1" fmla="*/ 476113 h 1669505"/>
              <a:gd name="connsiteX2" fmla="*/ 439280 w 946052"/>
              <a:gd name="connsiteY2" fmla="*/ 863570 h 1669505"/>
              <a:gd name="connsiteX3" fmla="*/ 470277 w 946052"/>
              <a:gd name="connsiteY3" fmla="*/ 713753 h 1669505"/>
              <a:gd name="connsiteX4" fmla="*/ 162 w 946052"/>
              <a:gd name="connsiteY4" fmla="*/ 1292357 h 1669505"/>
              <a:gd name="connsiteX5" fmla="*/ 527104 w 946052"/>
              <a:gd name="connsiteY5" fmla="*/ 775747 h 1669505"/>
              <a:gd name="connsiteX6" fmla="*/ 630426 w 946052"/>
              <a:gd name="connsiteY6" fmla="*/ 1297523 h 1669505"/>
              <a:gd name="connsiteX7" fmla="*/ 506440 w 946052"/>
              <a:gd name="connsiteY7" fmla="*/ 1044384 h 1669505"/>
              <a:gd name="connsiteX8" fmla="*/ 604595 w 946052"/>
              <a:gd name="connsiteY8" fmla="*/ 1669482 h 1669505"/>
              <a:gd name="connsiteX9" fmla="*/ 676921 w 946052"/>
              <a:gd name="connsiteY9" fmla="*/ 1070214 h 1669505"/>
              <a:gd name="connsiteX10" fmla="*/ 821572 w 946052"/>
              <a:gd name="connsiteY10" fmla="*/ 1643652 h 1669505"/>
              <a:gd name="connsiteX11" fmla="*/ 899063 w 946052"/>
              <a:gd name="connsiteY11" fmla="*/ 1116709 h 1669505"/>
              <a:gd name="connsiteX12" fmla="*/ 873233 w 946052"/>
              <a:gd name="connsiteY12" fmla="*/ 496777 h 1669505"/>
              <a:gd name="connsiteX13" fmla="*/ 873233 w 946052"/>
              <a:gd name="connsiteY13" fmla="*/ 703421 h 1669505"/>
              <a:gd name="connsiteX14" fmla="*/ 945558 w 946052"/>
              <a:gd name="connsiteY14" fmla="*/ 248804 h 1669505"/>
              <a:gd name="connsiteX15" fmla="*/ 831904 w 946052"/>
              <a:gd name="connsiteY15" fmla="*/ 357292 h 1669505"/>
              <a:gd name="connsiteX16" fmla="*/ 919728 w 946052"/>
              <a:gd name="connsiteY16" fmla="*/ 831 h 166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6052" h="1669505">
                <a:moveTo>
                  <a:pt x="919728" y="831"/>
                </a:moveTo>
                <a:cubicBezTo>
                  <a:pt x="897342" y="20634"/>
                  <a:pt x="777660" y="332323"/>
                  <a:pt x="697585" y="476113"/>
                </a:cubicBezTo>
                <a:cubicBezTo>
                  <a:pt x="617510" y="619903"/>
                  <a:pt x="477165" y="823963"/>
                  <a:pt x="439280" y="863570"/>
                </a:cubicBezTo>
                <a:cubicBezTo>
                  <a:pt x="401395" y="903177"/>
                  <a:pt x="543463" y="642289"/>
                  <a:pt x="470277" y="713753"/>
                </a:cubicBezTo>
                <a:cubicBezTo>
                  <a:pt x="397091" y="785218"/>
                  <a:pt x="-9309" y="1282025"/>
                  <a:pt x="162" y="1292357"/>
                </a:cubicBezTo>
                <a:cubicBezTo>
                  <a:pt x="9633" y="1302689"/>
                  <a:pt x="422060" y="774886"/>
                  <a:pt x="527104" y="775747"/>
                </a:cubicBezTo>
                <a:cubicBezTo>
                  <a:pt x="632148" y="776608"/>
                  <a:pt x="633870" y="1252750"/>
                  <a:pt x="630426" y="1297523"/>
                </a:cubicBezTo>
                <a:cubicBezTo>
                  <a:pt x="626982" y="1342296"/>
                  <a:pt x="510745" y="982391"/>
                  <a:pt x="506440" y="1044384"/>
                </a:cubicBezTo>
                <a:cubicBezTo>
                  <a:pt x="502135" y="1106377"/>
                  <a:pt x="576182" y="1665177"/>
                  <a:pt x="604595" y="1669482"/>
                </a:cubicBezTo>
                <a:cubicBezTo>
                  <a:pt x="633008" y="1673787"/>
                  <a:pt x="640758" y="1074519"/>
                  <a:pt x="676921" y="1070214"/>
                </a:cubicBezTo>
                <a:cubicBezTo>
                  <a:pt x="713084" y="1065909"/>
                  <a:pt x="784548" y="1635903"/>
                  <a:pt x="821572" y="1643652"/>
                </a:cubicBezTo>
                <a:cubicBezTo>
                  <a:pt x="858596" y="1651401"/>
                  <a:pt x="890453" y="1307855"/>
                  <a:pt x="899063" y="1116709"/>
                </a:cubicBezTo>
                <a:cubicBezTo>
                  <a:pt x="907673" y="925563"/>
                  <a:pt x="877538" y="565658"/>
                  <a:pt x="873233" y="496777"/>
                </a:cubicBezTo>
                <a:cubicBezTo>
                  <a:pt x="868928" y="427896"/>
                  <a:pt x="861179" y="744750"/>
                  <a:pt x="873233" y="703421"/>
                </a:cubicBezTo>
                <a:cubicBezTo>
                  <a:pt x="885287" y="662092"/>
                  <a:pt x="952446" y="306492"/>
                  <a:pt x="945558" y="248804"/>
                </a:cubicBezTo>
                <a:cubicBezTo>
                  <a:pt x="938670" y="191116"/>
                  <a:pt x="836209" y="393455"/>
                  <a:pt x="831904" y="357292"/>
                </a:cubicBezTo>
                <a:cubicBezTo>
                  <a:pt x="827599" y="321129"/>
                  <a:pt x="942114" y="-18972"/>
                  <a:pt x="919728" y="83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5BD4FF9F-4B20-700A-F601-E66CFB5366B9}"/>
              </a:ext>
            </a:extLst>
          </p:cNvPr>
          <p:cNvSpPr/>
          <p:nvPr/>
        </p:nvSpPr>
        <p:spPr>
          <a:xfrm>
            <a:off x="6632758" y="7259884"/>
            <a:ext cx="367895" cy="2001950"/>
          </a:xfrm>
          <a:custGeom>
            <a:avLst/>
            <a:gdLst>
              <a:gd name="connsiteX0" fmla="*/ 109005 w 367895"/>
              <a:gd name="connsiteY0" fmla="*/ 19153 h 2001950"/>
              <a:gd name="connsiteX1" fmla="*/ 119337 w 367895"/>
              <a:gd name="connsiteY1" fmla="*/ 1321011 h 2001950"/>
              <a:gd name="connsiteX2" fmla="*/ 62510 w 367895"/>
              <a:gd name="connsiteY2" fmla="*/ 1083370 h 2001950"/>
              <a:gd name="connsiteX3" fmla="*/ 517 w 367895"/>
              <a:gd name="connsiteY3" fmla="*/ 1383004 h 2001950"/>
              <a:gd name="connsiteX4" fmla="*/ 98673 w 367895"/>
              <a:gd name="connsiteY4" fmla="*/ 1997770 h 2001950"/>
              <a:gd name="connsiteX5" fmla="*/ 124503 w 367895"/>
              <a:gd name="connsiteY5" fmla="*/ 1630977 h 2001950"/>
              <a:gd name="connsiteX6" fmla="*/ 238157 w 367895"/>
              <a:gd name="connsiteY6" fmla="*/ 1202191 h 2001950"/>
              <a:gd name="connsiteX7" fmla="*/ 320815 w 367895"/>
              <a:gd name="connsiteY7" fmla="*/ 1997770 h 2001950"/>
              <a:gd name="connsiteX8" fmla="*/ 367310 w 367895"/>
              <a:gd name="connsiteY8" fmla="*/ 1047208 h 2001950"/>
              <a:gd name="connsiteX9" fmla="*/ 289818 w 367895"/>
              <a:gd name="connsiteY9" fmla="*/ 143140 h 2001950"/>
              <a:gd name="connsiteX10" fmla="*/ 315649 w 367895"/>
              <a:gd name="connsiteY10" fmla="*/ 515099 h 2001950"/>
              <a:gd name="connsiteX11" fmla="*/ 109005 w 367895"/>
              <a:gd name="connsiteY11" fmla="*/ 19153 h 200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7895" h="2001950">
                <a:moveTo>
                  <a:pt x="109005" y="19153"/>
                </a:moveTo>
                <a:cubicBezTo>
                  <a:pt x="76286" y="153472"/>
                  <a:pt x="127086" y="1143642"/>
                  <a:pt x="119337" y="1321011"/>
                </a:cubicBezTo>
                <a:cubicBezTo>
                  <a:pt x="111588" y="1498380"/>
                  <a:pt x="82313" y="1073038"/>
                  <a:pt x="62510" y="1083370"/>
                </a:cubicBezTo>
                <a:cubicBezTo>
                  <a:pt x="42707" y="1093702"/>
                  <a:pt x="-5510" y="1230604"/>
                  <a:pt x="517" y="1383004"/>
                </a:cubicBezTo>
                <a:cubicBezTo>
                  <a:pt x="6544" y="1535404"/>
                  <a:pt x="78009" y="1956441"/>
                  <a:pt x="98673" y="1997770"/>
                </a:cubicBezTo>
                <a:cubicBezTo>
                  <a:pt x="119337" y="2039099"/>
                  <a:pt x="101256" y="1763574"/>
                  <a:pt x="124503" y="1630977"/>
                </a:cubicBezTo>
                <a:cubicBezTo>
                  <a:pt x="147750" y="1498381"/>
                  <a:pt x="205438" y="1141059"/>
                  <a:pt x="238157" y="1202191"/>
                </a:cubicBezTo>
                <a:cubicBezTo>
                  <a:pt x="270876" y="1263323"/>
                  <a:pt x="299290" y="2023600"/>
                  <a:pt x="320815" y="1997770"/>
                </a:cubicBezTo>
                <a:cubicBezTo>
                  <a:pt x="342340" y="1971940"/>
                  <a:pt x="372476" y="1356313"/>
                  <a:pt x="367310" y="1047208"/>
                </a:cubicBezTo>
                <a:cubicBezTo>
                  <a:pt x="362144" y="738103"/>
                  <a:pt x="298428" y="231825"/>
                  <a:pt x="289818" y="143140"/>
                </a:cubicBezTo>
                <a:cubicBezTo>
                  <a:pt x="281208" y="54455"/>
                  <a:pt x="343201" y="529736"/>
                  <a:pt x="315649" y="515099"/>
                </a:cubicBezTo>
                <a:cubicBezTo>
                  <a:pt x="288097" y="500462"/>
                  <a:pt x="141724" y="-115166"/>
                  <a:pt x="109005" y="1915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EAD04B1C-2540-8B0C-4E75-807A76904BDA}"/>
              </a:ext>
            </a:extLst>
          </p:cNvPr>
          <p:cNvSpPr/>
          <p:nvPr/>
        </p:nvSpPr>
        <p:spPr>
          <a:xfrm>
            <a:off x="6746191" y="7799099"/>
            <a:ext cx="204315" cy="1428505"/>
          </a:xfrm>
          <a:custGeom>
            <a:avLst/>
            <a:gdLst>
              <a:gd name="connsiteX0" fmla="*/ 26568 w 204315"/>
              <a:gd name="connsiteY0" fmla="*/ 1715 h 1428505"/>
              <a:gd name="connsiteX1" fmla="*/ 31734 w 204315"/>
              <a:gd name="connsiteY1" fmla="*/ 456332 h 1428505"/>
              <a:gd name="connsiteX2" fmla="*/ 738 w 204315"/>
              <a:gd name="connsiteY2" fmla="*/ 1406894 h 1428505"/>
              <a:gd name="connsiteX3" fmla="*/ 67897 w 204315"/>
              <a:gd name="connsiteY3" fmla="*/ 1138257 h 1428505"/>
              <a:gd name="connsiteX4" fmla="*/ 191884 w 204315"/>
              <a:gd name="connsiteY4" fmla="*/ 1339735 h 1428505"/>
              <a:gd name="connsiteX5" fmla="*/ 197050 w 204315"/>
              <a:gd name="connsiteY5" fmla="*/ 358176 h 1428505"/>
              <a:gd name="connsiteX6" fmla="*/ 166053 w 204315"/>
              <a:gd name="connsiteY6" fmla="*/ 53376 h 1428505"/>
              <a:gd name="connsiteX7" fmla="*/ 166053 w 204315"/>
              <a:gd name="connsiteY7" fmla="*/ 291016 h 1428505"/>
              <a:gd name="connsiteX8" fmla="*/ 26568 w 204315"/>
              <a:gd name="connsiteY8" fmla="*/ 1715 h 142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315" h="1428505">
                <a:moveTo>
                  <a:pt x="26568" y="1715"/>
                </a:moveTo>
                <a:cubicBezTo>
                  <a:pt x="4182" y="29268"/>
                  <a:pt x="36039" y="222136"/>
                  <a:pt x="31734" y="456332"/>
                </a:cubicBezTo>
                <a:cubicBezTo>
                  <a:pt x="27429" y="690528"/>
                  <a:pt x="-5289" y="1293240"/>
                  <a:pt x="738" y="1406894"/>
                </a:cubicBezTo>
                <a:cubicBezTo>
                  <a:pt x="6765" y="1520548"/>
                  <a:pt x="36039" y="1149450"/>
                  <a:pt x="67897" y="1138257"/>
                </a:cubicBezTo>
                <a:cubicBezTo>
                  <a:pt x="99755" y="1127064"/>
                  <a:pt x="170359" y="1469749"/>
                  <a:pt x="191884" y="1339735"/>
                </a:cubicBezTo>
                <a:cubicBezTo>
                  <a:pt x="213410" y="1209722"/>
                  <a:pt x="201355" y="572569"/>
                  <a:pt x="197050" y="358176"/>
                </a:cubicBezTo>
                <a:cubicBezTo>
                  <a:pt x="192745" y="143783"/>
                  <a:pt x="171219" y="64569"/>
                  <a:pt x="166053" y="53376"/>
                </a:cubicBezTo>
                <a:cubicBezTo>
                  <a:pt x="160887" y="42183"/>
                  <a:pt x="190161" y="294460"/>
                  <a:pt x="166053" y="291016"/>
                </a:cubicBezTo>
                <a:cubicBezTo>
                  <a:pt x="141945" y="287572"/>
                  <a:pt x="48954" y="-25838"/>
                  <a:pt x="26568" y="171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99C2B5CE-2F9C-7197-2C5E-B769814B87A1}"/>
              </a:ext>
            </a:extLst>
          </p:cNvPr>
          <p:cNvSpPr/>
          <p:nvPr/>
        </p:nvSpPr>
        <p:spPr>
          <a:xfrm>
            <a:off x="4323327" y="3343205"/>
            <a:ext cx="208723" cy="203295"/>
          </a:xfrm>
          <a:custGeom>
            <a:avLst/>
            <a:gdLst>
              <a:gd name="connsiteX0" fmla="*/ 35948 w 208723"/>
              <a:gd name="connsiteY0" fmla="*/ 70 h 203295"/>
              <a:gd name="connsiteX1" fmla="*/ 1023 w 208723"/>
              <a:gd name="connsiteY1" fmla="*/ 95320 h 203295"/>
              <a:gd name="connsiteX2" fmla="*/ 83573 w 208723"/>
              <a:gd name="connsiteY2" fmla="*/ 149295 h 203295"/>
              <a:gd name="connsiteX3" fmla="*/ 51823 w 208723"/>
              <a:gd name="connsiteY3" fmla="*/ 149295 h 203295"/>
              <a:gd name="connsiteX4" fmla="*/ 207398 w 208723"/>
              <a:gd name="connsiteY4" fmla="*/ 203270 h 203295"/>
              <a:gd name="connsiteX5" fmla="*/ 124848 w 208723"/>
              <a:gd name="connsiteY5" fmla="*/ 155645 h 203295"/>
              <a:gd name="connsiteX6" fmla="*/ 89923 w 208723"/>
              <a:gd name="connsiteY6" fmla="*/ 101670 h 203295"/>
              <a:gd name="connsiteX7" fmla="*/ 93098 w 208723"/>
              <a:gd name="connsiteY7" fmla="*/ 146120 h 203295"/>
              <a:gd name="connsiteX8" fmla="*/ 13723 w 208723"/>
              <a:gd name="connsiteY8" fmla="*/ 111195 h 203295"/>
              <a:gd name="connsiteX9" fmla="*/ 35948 w 208723"/>
              <a:gd name="connsiteY9" fmla="*/ 70 h 20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723" h="203295">
                <a:moveTo>
                  <a:pt x="35948" y="70"/>
                </a:moveTo>
                <a:cubicBezTo>
                  <a:pt x="33831" y="-2576"/>
                  <a:pt x="-6914" y="70449"/>
                  <a:pt x="1023" y="95320"/>
                </a:cubicBezTo>
                <a:cubicBezTo>
                  <a:pt x="8960" y="120191"/>
                  <a:pt x="75106" y="140299"/>
                  <a:pt x="83573" y="149295"/>
                </a:cubicBezTo>
                <a:cubicBezTo>
                  <a:pt x="92040" y="158291"/>
                  <a:pt x="31185" y="140299"/>
                  <a:pt x="51823" y="149295"/>
                </a:cubicBezTo>
                <a:cubicBezTo>
                  <a:pt x="72461" y="158291"/>
                  <a:pt x="195227" y="202212"/>
                  <a:pt x="207398" y="203270"/>
                </a:cubicBezTo>
                <a:cubicBezTo>
                  <a:pt x="219569" y="204328"/>
                  <a:pt x="144427" y="172578"/>
                  <a:pt x="124848" y="155645"/>
                </a:cubicBezTo>
                <a:cubicBezTo>
                  <a:pt x="105269" y="138712"/>
                  <a:pt x="95215" y="103257"/>
                  <a:pt x="89923" y="101670"/>
                </a:cubicBezTo>
                <a:cubicBezTo>
                  <a:pt x="84631" y="100083"/>
                  <a:pt x="105798" y="144533"/>
                  <a:pt x="93098" y="146120"/>
                </a:cubicBezTo>
                <a:cubicBezTo>
                  <a:pt x="80398" y="147707"/>
                  <a:pt x="24306" y="131833"/>
                  <a:pt x="13723" y="111195"/>
                </a:cubicBezTo>
                <a:cubicBezTo>
                  <a:pt x="3140" y="90558"/>
                  <a:pt x="38065" y="2716"/>
                  <a:pt x="35948" y="7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3A312796-1E40-49DC-7A21-42F192E5A614}"/>
              </a:ext>
            </a:extLst>
          </p:cNvPr>
          <p:cNvSpPr/>
          <p:nvPr/>
        </p:nvSpPr>
        <p:spPr>
          <a:xfrm>
            <a:off x="4910603" y="3791191"/>
            <a:ext cx="125095" cy="964967"/>
          </a:xfrm>
          <a:custGeom>
            <a:avLst/>
            <a:gdLst>
              <a:gd name="connsiteX0" fmla="*/ 20172 w 125095"/>
              <a:gd name="connsiteY0" fmla="*/ 9284 h 964967"/>
              <a:gd name="connsiteX1" fmla="*/ 58272 w 125095"/>
              <a:gd name="connsiteY1" fmla="*/ 701434 h 964967"/>
              <a:gd name="connsiteX2" fmla="*/ 124947 w 125095"/>
              <a:gd name="connsiteY2" fmla="*/ 961784 h 964967"/>
              <a:gd name="connsiteX3" fmla="*/ 74147 w 125095"/>
              <a:gd name="connsiteY3" fmla="*/ 809384 h 964967"/>
              <a:gd name="connsiteX4" fmla="*/ 4297 w 125095"/>
              <a:gd name="connsiteY4" fmla="*/ 295034 h 964967"/>
              <a:gd name="connsiteX5" fmla="*/ 10647 w 125095"/>
              <a:gd name="connsiteY5" fmla="*/ 301384 h 964967"/>
              <a:gd name="connsiteX6" fmla="*/ 20172 w 125095"/>
              <a:gd name="connsiteY6" fmla="*/ 9284 h 96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095" h="964967">
                <a:moveTo>
                  <a:pt x="20172" y="9284"/>
                </a:moveTo>
                <a:cubicBezTo>
                  <a:pt x="28109" y="75959"/>
                  <a:pt x="40810" y="542684"/>
                  <a:pt x="58272" y="701434"/>
                </a:cubicBezTo>
                <a:cubicBezTo>
                  <a:pt x="75735" y="860184"/>
                  <a:pt x="122301" y="943792"/>
                  <a:pt x="124947" y="961784"/>
                </a:cubicBezTo>
                <a:cubicBezTo>
                  <a:pt x="127593" y="979776"/>
                  <a:pt x="94255" y="920509"/>
                  <a:pt x="74147" y="809384"/>
                </a:cubicBezTo>
                <a:cubicBezTo>
                  <a:pt x="54039" y="698259"/>
                  <a:pt x="14880" y="379701"/>
                  <a:pt x="4297" y="295034"/>
                </a:cubicBezTo>
                <a:cubicBezTo>
                  <a:pt x="-6286" y="210367"/>
                  <a:pt x="5355" y="347422"/>
                  <a:pt x="10647" y="301384"/>
                </a:cubicBezTo>
                <a:cubicBezTo>
                  <a:pt x="15939" y="255347"/>
                  <a:pt x="12235" y="-57391"/>
                  <a:pt x="20172" y="928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404D7971-86B7-9673-0BEF-F33C1977BA3C}"/>
              </a:ext>
            </a:extLst>
          </p:cNvPr>
          <p:cNvSpPr/>
          <p:nvPr/>
        </p:nvSpPr>
        <p:spPr>
          <a:xfrm>
            <a:off x="5000591" y="4749799"/>
            <a:ext cx="327644" cy="900361"/>
          </a:xfrm>
          <a:custGeom>
            <a:avLst/>
            <a:gdLst>
              <a:gd name="connsiteX0" fmla="*/ 34 w 327644"/>
              <a:gd name="connsiteY0" fmla="*/ 3176 h 900361"/>
              <a:gd name="connsiteX1" fmla="*/ 38134 w 327644"/>
              <a:gd name="connsiteY1" fmla="*/ 590551 h 900361"/>
              <a:gd name="connsiteX2" fmla="*/ 44484 w 327644"/>
              <a:gd name="connsiteY2" fmla="*/ 463551 h 900361"/>
              <a:gd name="connsiteX3" fmla="*/ 101634 w 327644"/>
              <a:gd name="connsiteY3" fmla="*/ 273051 h 900361"/>
              <a:gd name="connsiteX4" fmla="*/ 139734 w 327644"/>
              <a:gd name="connsiteY4" fmla="*/ 441326 h 900361"/>
              <a:gd name="connsiteX5" fmla="*/ 139734 w 327644"/>
              <a:gd name="connsiteY5" fmla="*/ 412751 h 900361"/>
              <a:gd name="connsiteX6" fmla="*/ 323884 w 327644"/>
              <a:gd name="connsiteY6" fmla="*/ 898526 h 900361"/>
              <a:gd name="connsiteX7" fmla="*/ 250859 w 327644"/>
              <a:gd name="connsiteY7" fmla="*/ 561976 h 900361"/>
              <a:gd name="connsiteX8" fmla="*/ 98459 w 327644"/>
              <a:gd name="connsiteY8" fmla="*/ 133351 h 900361"/>
              <a:gd name="connsiteX9" fmla="*/ 127034 w 327644"/>
              <a:gd name="connsiteY9" fmla="*/ 304801 h 900361"/>
              <a:gd name="connsiteX10" fmla="*/ 60359 w 327644"/>
              <a:gd name="connsiteY10" fmla="*/ 292101 h 900361"/>
              <a:gd name="connsiteX11" fmla="*/ 31784 w 327644"/>
              <a:gd name="connsiteY11" fmla="*/ 352426 h 900361"/>
              <a:gd name="connsiteX12" fmla="*/ 34 w 327644"/>
              <a:gd name="connsiteY12" fmla="*/ 3176 h 90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7644" h="900361">
                <a:moveTo>
                  <a:pt x="34" y="3176"/>
                </a:moveTo>
                <a:cubicBezTo>
                  <a:pt x="1092" y="42863"/>
                  <a:pt x="30726" y="513822"/>
                  <a:pt x="38134" y="590551"/>
                </a:cubicBezTo>
                <a:cubicBezTo>
                  <a:pt x="45542" y="667280"/>
                  <a:pt x="33901" y="516468"/>
                  <a:pt x="44484" y="463551"/>
                </a:cubicBezTo>
                <a:cubicBezTo>
                  <a:pt x="55067" y="410634"/>
                  <a:pt x="85759" y="276755"/>
                  <a:pt x="101634" y="273051"/>
                </a:cubicBezTo>
                <a:cubicBezTo>
                  <a:pt x="117509" y="269347"/>
                  <a:pt x="133384" y="418043"/>
                  <a:pt x="139734" y="441326"/>
                </a:cubicBezTo>
                <a:cubicBezTo>
                  <a:pt x="146084" y="464609"/>
                  <a:pt x="109042" y="336551"/>
                  <a:pt x="139734" y="412751"/>
                </a:cubicBezTo>
                <a:cubicBezTo>
                  <a:pt x="170426" y="488951"/>
                  <a:pt x="305363" y="873655"/>
                  <a:pt x="323884" y="898526"/>
                </a:cubicBezTo>
                <a:cubicBezTo>
                  <a:pt x="342405" y="923397"/>
                  <a:pt x="288430" y="689505"/>
                  <a:pt x="250859" y="561976"/>
                </a:cubicBezTo>
                <a:cubicBezTo>
                  <a:pt x="213288" y="434447"/>
                  <a:pt x="119096" y="176213"/>
                  <a:pt x="98459" y="133351"/>
                </a:cubicBezTo>
                <a:cubicBezTo>
                  <a:pt x="77822" y="90489"/>
                  <a:pt x="133384" y="278343"/>
                  <a:pt x="127034" y="304801"/>
                </a:cubicBezTo>
                <a:cubicBezTo>
                  <a:pt x="120684" y="331259"/>
                  <a:pt x="76234" y="284164"/>
                  <a:pt x="60359" y="292101"/>
                </a:cubicBezTo>
                <a:cubicBezTo>
                  <a:pt x="44484" y="300038"/>
                  <a:pt x="41309" y="396876"/>
                  <a:pt x="31784" y="352426"/>
                </a:cubicBezTo>
                <a:cubicBezTo>
                  <a:pt x="22259" y="307976"/>
                  <a:pt x="-1024" y="-36511"/>
                  <a:pt x="34" y="317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D2891FEA-9F31-7D9B-0C6C-28ADAC4D3358}"/>
              </a:ext>
            </a:extLst>
          </p:cNvPr>
          <p:cNvSpPr/>
          <p:nvPr/>
        </p:nvSpPr>
        <p:spPr>
          <a:xfrm>
            <a:off x="4105710" y="3771949"/>
            <a:ext cx="459517" cy="1189308"/>
          </a:xfrm>
          <a:custGeom>
            <a:avLst/>
            <a:gdLst>
              <a:gd name="connsiteX0" fmla="*/ 28140 w 459517"/>
              <a:gd name="connsiteY0" fmla="*/ 3126 h 1189308"/>
              <a:gd name="connsiteX1" fmla="*/ 142440 w 459517"/>
              <a:gd name="connsiteY1" fmla="*/ 453976 h 1189308"/>
              <a:gd name="connsiteX2" fmla="*/ 447240 w 459517"/>
              <a:gd name="connsiteY2" fmla="*/ 1165176 h 1189308"/>
              <a:gd name="connsiteX3" fmla="*/ 374215 w 459517"/>
              <a:gd name="connsiteY3" fmla="*/ 961976 h 1189308"/>
              <a:gd name="connsiteX4" fmla="*/ 139265 w 459517"/>
              <a:gd name="connsiteY4" fmla="*/ 368251 h 1189308"/>
              <a:gd name="connsiteX5" fmla="*/ 142440 w 459517"/>
              <a:gd name="connsiteY5" fmla="*/ 387301 h 1189308"/>
              <a:gd name="connsiteX6" fmla="*/ 9090 w 459517"/>
              <a:gd name="connsiteY6" fmla="*/ 130126 h 1189308"/>
              <a:gd name="connsiteX7" fmla="*/ 12265 w 459517"/>
              <a:gd name="connsiteY7" fmla="*/ 247601 h 1189308"/>
              <a:gd name="connsiteX8" fmla="*/ 28140 w 459517"/>
              <a:gd name="connsiteY8" fmla="*/ 3126 h 118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517" h="1189308">
                <a:moveTo>
                  <a:pt x="28140" y="3126"/>
                </a:moveTo>
                <a:cubicBezTo>
                  <a:pt x="49836" y="37522"/>
                  <a:pt x="72590" y="260301"/>
                  <a:pt x="142440" y="453976"/>
                </a:cubicBezTo>
                <a:cubicBezTo>
                  <a:pt x="212290" y="647651"/>
                  <a:pt x="408611" y="1080509"/>
                  <a:pt x="447240" y="1165176"/>
                </a:cubicBezTo>
                <a:cubicBezTo>
                  <a:pt x="485869" y="1249843"/>
                  <a:pt x="425544" y="1094797"/>
                  <a:pt x="374215" y="961976"/>
                </a:cubicBezTo>
                <a:cubicBezTo>
                  <a:pt x="322886" y="829155"/>
                  <a:pt x="139265" y="368251"/>
                  <a:pt x="139265" y="368251"/>
                </a:cubicBezTo>
                <a:cubicBezTo>
                  <a:pt x="100636" y="272472"/>
                  <a:pt x="164136" y="426989"/>
                  <a:pt x="142440" y="387301"/>
                </a:cubicBezTo>
                <a:cubicBezTo>
                  <a:pt x="120744" y="347614"/>
                  <a:pt x="30786" y="153409"/>
                  <a:pt x="9090" y="130126"/>
                </a:cubicBezTo>
                <a:cubicBezTo>
                  <a:pt x="-12606" y="106843"/>
                  <a:pt x="11207" y="266122"/>
                  <a:pt x="12265" y="247601"/>
                </a:cubicBezTo>
                <a:cubicBezTo>
                  <a:pt x="13323" y="229080"/>
                  <a:pt x="6444" y="-31270"/>
                  <a:pt x="28140" y="312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A861126B-A7B2-4CF8-76F0-130E07FB3A45}"/>
              </a:ext>
            </a:extLst>
          </p:cNvPr>
          <p:cNvSpPr/>
          <p:nvPr/>
        </p:nvSpPr>
        <p:spPr>
          <a:xfrm>
            <a:off x="4511057" y="3840266"/>
            <a:ext cx="60211" cy="956463"/>
          </a:xfrm>
          <a:custGeom>
            <a:avLst/>
            <a:gdLst>
              <a:gd name="connsiteX0" fmla="*/ 19668 w 60211"/>
              <a:gd name="connsiteY0" fmla="*/ 23709 h 956463"/>
              <a:gd name="connsiteX1" fmla="*/ 54593 w 60211"/>
              <a:gd name="connsiteY1" fmla="*/ 928584 h 956463"/>
              <a:gd name="connsiteX2" fmla="*/ 54593 w 60211"/>
              <a:gd name="connsiteY2" fmla="*/ 687284 h 956463"/>
              <a:gd name="connsiteX3" fmla="*/ 618 w 60211"/>
              <a:gd name="connsiteY3" fmla="*/ 299934 h 956463"/>
              <a:gd name="connsiteX4" fmla="*/ 19668 w 60211"/>
              <a:gd name="connsiteY4" fmla="*/ 23709 h 95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11" h="956463">
                <a:moveTo>
                  <a:pt x="19668" y="23709"/>
                </a:moveTo>
                <a:cubicBezTo>
                  <a:pt x="28664" y="128484"/>
                  <a:pt x="48772" y="817988"/>
                  <a:pt x="54593" y="928584"/>
                </a:cubicBezTo>
                <a:cubicBezTo>
                  <a:pt x="60414" y="1039180"/>
                  <a:pt x="63589" y="792059"/>
                  <a:pt x="54593" y="687284"/>
                </a:cubicBezTo>
                <a:cubicBezTo>
                  <a:pt x="45597" y="582509"/>
                  <a:pt x="4322" y="411059"/>
                  <a:pt x="618" y="299934"/>
                </a:cubicBezTo>
                <a:cubicBezTo>
                  <a:pt x="-3086" y="188809"/>
                  <a:pt x="10672" y="-81066"/>
                  <a:pt x="19668" y="2370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03C1D322-6DA1-D577-ABAC-98BFE0057BAD}"/>
              </a:ext>
            </a:extLst>
          </p:cNvPr>
          <p:cNvSpPr/>
          <p:nvPr/>
        </p:nvSpPr>
        <p:spPr>
          <a:xfrm>
            <a:off x="4871962" y="3889153"/>
            <a:ext cx="43005" cy="809864"/>
          </a:xfrm>
          <a:custGeom>
            <a:avLst/>
            <a:gdLst>
              <a:gd name="connsiteX0" fmla="*/ 1663 w 43005"/>
              <a:gd name="connsiteY0" fmla="*/ 3397 h 809864"/>
              <a:gd name="connsiteX1" fmla="*/ 42938 w 43005"/>
              <a:gd name="connsiteY1" fmla="*/ 790797 h 809864"/>
              <a:gd name="connsiteX2" fmla="*/ 11188 w 43005"/>
              <a:gd name="connsiteY2" fmla="*/ 517747 h 809864"/>
              <a:gd name="connsiteX3" fmla="*/ 1663 w 43005"/>
              <a:gd name="connsiteY3" fmla="*/ 3397 h 80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05" h="809864">
                <a:moveTo>
                  <a:pt x="1663" y="3397"/>
                </a:moveTo>
                <a:cubicBezTo>
                  <a:pt x="6955" y="48905"/>
                  <a:pt x="41351" y="705072"/>
                  <a:pt x="42938" y="790797"/>
                </a:cubicBezTo>
                <a:cubicBezTo>
                  <a:pt x="44526" y="876522"/>
                  <a:pt x="17538" y="653214"/>
                  <a:pt x="11188" y="517747"/>
                </a:cubicBezTo>
                <a:cubicBezTo>
                  <a:pt x="4838" y="382280"/>
                  <a:pt x="-3629" y="-42111"/>
                  <a:pt x="1663" y="339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586DBFE3-E9E9-6941-2D6F-6509423B4B16}"/>
              </a:ext>
            </a:extLst>
          </p:cNvPr>
          <p:cNvSpPr/>
          <p:nvPr/>
        </p:nvSpPr>
        <p:spPr>
          <a:xfrm>
            <a:off x="4483657" y="4891662"/>
            <a:ext cx="674588" cy="1469476"/>
          </a:xfrm>
          <a:custGeom>
            <a:avLst/>
            <a:gdLst>
              <a:gd name="connsiteX0" fmla="*/ 66118 w 674588"/>
              <a:gd name="connsiteY0" fmla="*/ 45463 h 1469476"/>
              <a:gd name="connsiteX1" fmla="*/ 653493 w 674588"/>
              <a:gd name="connsiteY1" fmla="*/ 1404363 h 1469476"/>
              <a:gd name="connsiteX2" fmla="*/ 494743 w 674588"/>
              <a:gd name="connsiteY2" fmla="*/ 1137663 h 1469476"/>
              <a:gd name="connsiteX3" fmla="*/ 18493 w 674588"/>
              <a:gd name="connsiteY3" fmla="*/ 124838 h 1469476"/>
              <a:gd name="connsiteX4" fmla="*/ 94693 w 674588"/>
              <a:gd name="connsiteY4" fmla="*/ 302638 h 1469476"/>
              <a:gd name="connsiteX5" fmla="*/ 66118 w 674588"/>
              <a:gd name="connsiteY5" fmla="*/ 45463 h 146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588" h="1469476">
                <a:moveTo>
                  <a:pt x="66118" y="45463"/>
                </a:moveTo>
                <a:cubicBezTo>
                  <a:pt x="159251" y="229084"/>
                  <a:pt x="582056" y="1222330"/>
                  <a:pt x="653493" y="1404363"/>
                </a:cubicBezTo>
                <a:cubicBezTo>
                  <a:pt x="724930" y="1586396"/>
                  <a:pt x="600576" y="1350917"/>
                  <a:pt x="494743" y="1137663"/>
                </a:cubicBezTo>
                <a:cubicBezTo>
                  <a:pt x="388910" y="924409"/>
                  <a:pt x="85168" y="264009"/>
                  <a:pt x="18493" y="124838"/>
                </a:cubicBezTo>
                <a:cubicBezTo>
                  <a:pt x="-48182" y="-14333"/>
                  <a:pt x="86226" y="312163"/>
                  <a:pt x="94693" y="302638"/>
                </a:cubicBezTo>
                <a:cubicBezTo>
                  <a:pt x="103160" y="293113"/>
                  <a:pt x="-27015" y="-138158"/>
                  <a:pt x="66118" y="4546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FC77CC5C-A901-DE3D-BCC0-3F24305E1C95}"/>
              </a:ext>
            </a:extLst>
          </p:cNvPr>
          <p:cNvSpPr/>
          <p:nvPr/>
        </p:nvSpPr>
        <p:spPr>
          <a:xfrm>
            <a:off x="5146365" y="5063960"/>
            <a:ext cx="197210" cy="1279768"/>
          </a:xfrm>
          <a:custGeom>
            <a:avLst/>
            <a:gdLst>
              <a:gd name="connsiteX0" fmla="*/ 310 w 197210"/>
              <a:gd name="connsiteY0" fmla="*/ 165 h 1279768"/>
              <a:gd name="connsiteX1" fmla="*/ 111435 w 197210"/>
              <a:gd name="connsiteY1" fmla="*/ 616115 h 1279768"/>
              <a:gd name="connsiteX2" fmla="*/ 168585 w 197210"/>
              <a:gd name="connsiteY2" fmla="*/ 1266990 h 1279768"/>
              <a:gd name="connsiteX3" fmla="*/ 187635 w 197210"/>
              <a:gd name="connsiteY3" fmla="*/ 997115 h 1279768"/>
              <a:gd name="connsiteX4" fmla="*/ 16185 w 197210"/>
              <a:gd name="connsiteY4" fmla="*/ 384340 h 1279768"/>
              <a:gd name="connsiteX5" fmla="*/ 76510 w 197210"/>
              <a:gd name="connsiteY5" fmla="*/ 552615 h 1279768"/>
              <a:gd name="connsiteX6" fmla="*/ 310 w 197210"/>
              <a:gd name="connsiteY6" fmla="*/ 165 h 127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210" h="1279768">
                <a:moveTo>
                  <a:pt x="310" y="165"/>
                </a:moveTo>
                <a:cubicBezTo>
                  <a:pt x="6131" y="10748"/>
                  <a:pt x="83389" y="404978"/>
                  <a:pt x="111435" y="616115"/>
                </a:cubicBezTo>
                <a:cubicBezTo>
                  <a:pt x="139481" y="827253"/>
                  <a:pt x="155885" y="1203490"/>
                  <a:pt x="168585" y="1266990"/>
                </a:cubicBezTo>
                <a:cubicBezTo>
                  <a:pt x="181285" y="1330490"/>
                  <a:pt x="213035" y="1144223"/>
                  <a:pt x="187635" y="997115"/>
                </a:cubicBezTo>
                <a:cubicBezTo>
                  <a:pt x="162235" y="850007"/>
                  <a:pt x="34706" y="458423"/>
                  <a:pt x="16185" y="384340"/>
                </a:cubicBezTo>
                <a:cubicBezTo>
                  <a:pt x="-2336" y="310257"/>
                  <a:pt x="80743" y="615057"/>
                  <a:pt x="76510" y="552615"/>
                </a:cubicBezTo>
                <a:cubicBezTo>
                  <a:pt x="72277" y="490173"/>
                  <a:pt x="-5511" y="-10418"/>
                  <a:pt x="310" y="16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B4B5142E-DF45-4865-1440-AB1FB9F4698C}"/>
              </a:ext>
            </a:extLst>
          </p:cNvPr>
          <p:cNvSpPr/>
          <p:nvPr/>
        </p:nvSpPr>
        <p:spPr>
          <a:xfrm>
            <a:off x="5125739" y="4848846"/>
            <a:ext cx="224825" cy="739218"/>
          </a:xfrm>
          <a:custGeom>
            <a:avLst/>
            <a:gdLst>
              <a:gd name="connsiteX0" fmla="*/ 1886 w 224825"/>
              <a:gd name="connsiteY0" fmla="*/ 12079 h 739218"/>
              <a:gd name="connsiteX1" fmla="*/ 217786 w 224825"/>
              <a:gd name="connsiteY1" fmla="*/ 720104 h 739218"/>
              <a:gd name="connsiteX2" fmla="*/ 163811 w 224825"/>
              <a:gd name="connsiteY2" fmla="*/ 504204 h 739218"/>
              <a:gd name="connsiteX3" fmla="*/ 78086 w 224825"/>
              <a:gd name="connsiteY3" fmla="*/ 148604 h 739218"/>
              <a:gd name="connsiteX4" fmla="*/ 109836 w 224825"/>
              <a:gd name="connsiteY4" fmla="*/ 262904 h 739218"/>
              <a:gd name="connsiteX5" fmla="*/ 1886 w 224825"/>
              <a:gd name="connsiteY5" fmla="*/ 12079 h 73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825" h="739218">
                <a:moveTo>
                  <a:pt x="1886" y="12079"/>
                </a:moveTo>
                <a:cubicBezTo>
                  <a:pt x="19878" y="88279"/>
                  <a:pt x="190799" y="638083"/>
                  <a:pt x="217786" y="720104"/>
                </a:cubicBezTo>
                <a:cubicBezTo>
                  <a:pt x="244773" y="802125"/>
                  <a:pt x="187094" y="599454"/>
                  <a:pt x="163811" y="504204"/>
                </a:cubicBezTo>
                <a:cubicBezTo>
                  <a:pt x="140528" y="408954"/>
                  <a:pt x="87082" y="188821"/>
                  <a:pt x="78086" y="148604"/>
                </a:cubicBezTo>
                <a:cubicBezTo>
                  <a:pt x="69090" y="108387"/>
                  <a:pt x="119361" y="281425"/>
                  <a:pt x="109836" y="262904"/>
                </a:cubicBezTo>
                <a:cubicBezTo>
                  <a:pt x="100311" y="244383"/>
                  <a:pt x="-16106" y="-64121"/>
                  <a:pt x="1886" y="1207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253E3FF5-CEEF-2D38-8027-E6B66227DEA1}"/>
              </a:ext>
            </a:extLst>
          </p:cNvPr>
          <p:cNvSpPr/>
          <p:nvPr/>
        </p:nvSpPr>
        <p:spPr>
          <a:xfrm>
            <a:off x="4990892" y="5265029"/>
            <a:ext cx="315014" cy="1227853"/>
          </a:xfrm>
          <a:custGeom>
            <a:avLst/>
            <a:gdLst>
              <a:gd name="connsiteX0" fmla="*/ 76408 w 315014"/>
              <a:gd name="connsiteY0" fmla="*/ 21346 h 1227853"/>
              <a:gd name="connsiteX1" fmla="*/ 314533 w 315014"/>
              <a:gd name="connsiteY1" fmla="*/ 1227846 h 1227853"/>
              <a:gd name="connsiteX2" fmla="*/ 3383 w 315014"/>
              <a:gd name="connsiteY2" fmla="*/ 40396 h 1227853"/>
              <a:gd name="connsiteX3" fmla="*/ 146258 w 315014"/>
              <a:gd name="connsiteY3" fmla="*/ 424571 h 1227853"/>
              <a:gd name="connsiteX4" fmla="*/ 76408 w 315014"/>
              <a:gd name="connsiteY4" fmla="*/ 21346 h 122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014" h="1227853">
                <a:moveTo>
                  <a:pt x="76408" y="21346"/>
                </a:moveTo>
                <a:cubicBezTo>
                  <a:pt x="104454" y="155225"/>
                  <a:pt x="326704" y="1224671"/>
                  <a:pt x="314533" y="1227846"/>
                </a:cubicBezTo>
                <a:cubicBezTo>
                  <a:pt x="302362" y="1231021"/>
                  <a:pt x="31429" y="174275"/>
                  <a:pt x="3383" y="40396"/>
                </a:cubicBezTo>
                <a:cubicBezTo>
                  <a:pt x="-24663" y="-93483"/>
                  <a:pt x="130383" y="421925"/>
                  <a:pt x="146258" y="424571"/>
                </a:cubicBezTo>
                <a:cubicBezTo>
                  <a:pt x="162133" y="427217"/>
                  <a:pt x="48362" y="-112533"/>
                  <a:pt x="76408" y="2134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1806A087-1CAD-10F8-5437-E9DA5DB9E83A}"/>
              </a:ext>
            </a:extLst>
          </p:cNvPr>
          <p:cNvSpPr/>
          <p:nvPr/>
        </p:nvSpPr>
        <p:spPr>
          <a:xfrm>
            <a:off x="4787411" y="5381556"/>
            <a:ext cx="639370" cy="1532981"/>
          </a:xfrm>
          <a:custGeom>
            <a:avLst/>
            <a:gdLst>
              <a:gd name="connsiteX0" fmla="*/ 6839 w 639370"/>
              <a:gd name="connsiteY0" fmla="*/ 12769 h 1532981"/>
              <a:gd name="connsiteX1" fmla="*/ 597389 w 639370"/>
              <a:gd name="connsiteY1" fmla="*/ 1435169 h 1532981"/>
              <a:gd name="connsiteX2" fmla="*/ 552939 w 639370"/>
              <a:gd name="connsiteY2" fmla="*/ 1330394 h 1532981"/>
              <a:gd name="connsiteX3" fmla="*/ 244964 w 639370"/>
              <a:gd name="connsiteY3" fmla="*/ 698569 h 1532981"/>
              <a:gd name="connsiteX4" fmla="*/ 273539 w 639370"/>
              <a:gd name="connsiteY4" fmla="*/ 733494 h 1532981"/>
              <a:gd name="connsiteX5" fmla="*/ 6839 w 639370"/>
              <a:gd name="connsiteY5" fmla="*/ 12769 h 153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370" h="1532981">
                <a:moveTo>
                  <a:pt x="6839" y="12769"/>
                </a:moveTo>
                <a:cubicBezTo>
                  <a:pt x="60814" y="129715"/>
                  <a:pt x="506372" y="1215565"/>
                  <a:pt x="597389" y="1435169"/>
                </a:cubicBezTo>
                <a:cubicBezTo>
                  <a:pt x="688406" y="1654773"/>
                  <a:pt x="611677" y="1453161"/>
                  <a:pt x="552939" y="1330394"/>
                </a:cubicBezTo>
                <a:cubicBezTo>
                  <a:pt x="494202" y="1207627"/>
                  <a:pt x="291531" y="798052"/>
                  <a:pt x="244964" y="698569"/>
                </a:cubicBezTo>
                <a:cubicBezTo>
                  <a:pt x="198397" y="599086"/>
                  <a:pt x="312168" y="849381"/>
                  <a:pt x="273539" y="733494"/>
                </a:cubicBezTo>
                <a:cubicBezTo>
                  <a:pt x="234910" y="617607"/>
                  <a:pt x="-47136" y="-104177"/>
                  <a:pt x="6839" y="1276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FFDCC83E-2E01-915E-D58C-923098282D2A}"/>
              </a:ext>
            </a:extLst>
          </p:cNvPr>
          <p:cNvSpPr/>
          <p:nvPr/>
        </p:nvSpPr>
        <p:spPr>
          <a:xfrm>
            <a:off x="4207938" y="3742139"/>
            <a:ext cx="329468" cy="935568"/>
          </a:xfrm>
          <a:custGeom>
            <a:avLst/>
            <a:gdLst>
              <a:gd name="connsiteX0" fmla="*/ 208487 w 329468"/>
              <a:gd name="connsiteY0" fmla="*/ 1186 h 935568"/>
              <a:gd name="connsiteX1" fmla="*/ 173562 w 329468"/>
              <a:gd name="connsiteY1" fmla="*/ 486961 h 935568"/>
              <a:gd name="connsiteX2" fmla="*/ 329137 w 329468"/>
              <a:gd name="connsiteY2" fmla="*/ 934636 h 935568"/>
              <a:gd name="connsiteX3" fmla="*/ 208487 w 329468"/>
              <a:gd name="connsiteY3" fmla="*/ 588561 h 935568"/>
              <a:gd name="connsiteX4" fmla="*/ 2112 w 329468"/>
              <a:gd name="connsiteY4" fmla="*/ 61511 h 935568"/>
              <a:gd name="connsiteX5" fmla="*/ 106887 w 329468"/>
              <a:gd name="connsiteY5" fmla="*/ 340911 h 935568"/>
              <a:gd name="connsiteX6" fmla="*/ 208487 w 329468"/>
              <a:gd name="connsiteY6" fmla="*/ 1186 h 93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468" h="935568">
                <a:moveTo>
                  <a:pt x="208487" y="1186"/>
                </a:moveTo>
                <a:cubicBezTo>
                  <a:pt x="219599" y="25528"/>
                  <a:pt x="153454" y="331386"/>
                  <a:pt x="173562" y="486961"/>
                </a:cubicBezTo>
                <a:cubicBezTo>
                  <a:pt x="193670" y="642536"/>
                  <a:pt x="323316" y="917703"/>
                  <a:pt x="329137" y="934636"/>
                </a:cubicBezTo>
                <a:cubicBezTo>
                  <a:pt x="334958" y="951569"/>
                  <a:pt x="262991" y="734082"/>
                  <a:pt x="208487" y="588561"/>
                </a:cubicBezTo>
                <a:cubicBezTo>
                  <a:pt x="153983" y="443040"/>
                  <a:pt x="19045" y="102786"/>
                  <a:pt x="2112" y="61511"/>
                </a:cubicBezTo>
                <a:cubicBezTo>
                  <a:pt x="-14821" y="20236"/>
                  <a:pt x="74608" y="346732"/>
                  <a:pt x="106887" y="340911"/>
                </a:cubicBezTo>
                <a:cubicBezTo>
                  <a:pt x="139166" y="335090"/>
                  <a:pt x="197375" y="-23156"/>
                  <a:pt x="208487" y="118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AF1744DA-AF41-870E-8245-5C347B9EFB3F}"/>
              </a:ext>
            </a:extLst>
          </p:cNvPr>
          <p:cNvSpPr/>
          <p:nvPr/>
        </p:nvSpPr>
        <p:spPr>
          <a:xfrm>
            <a:off x="4113096" y="3795984"/>
            <a:ext cx="421552" cy="1248214"/>
          </a:xfrm>
          <a:custGeom>
            <a:avLst/>
            <a:gdLst>
              <a:gd name="connsiteX0" fmla="*/ 17579 w 421552"/>
              <a:gd name="connsiteY0" fmla="*/ 20366 h 1248214"/>
              <a:gd name="connsiteX1" fmla="*/ 195379 w 421552"/>
              <a:gd name="connsiteY1" fmla="*/ 791891 h 1248214"/>
              <a:gd name="connsiteX2" fmla="*/ 198554 w 421552"/>
              <a:gd name="connsiteY2" fmla="*/ 760141 h 1248214"/>
              <a:gd name="connsiteX3" fmla="*/ 404929 w 421552"/>
              <a:gd name="connsiteY3" fmla="*/ 1239566 h 1248214"/>
              <a:gd name="connsiteX4" fmla="*/ 385879 w 421552"/>
              <a:gd name="connsiteY4" fmla="*/ 1023666 h 1248214"/>
              <a:gd name="connsiteX5" fmla="*/ 201729 w 421552"/>
              <a:gd name="connsiteY5" fmla="*/ 468041 h 1248214"/>
              <a:gd name="connsiteX6" fmla="*/ 277929 w 421552"/>
              <a:gd name="connsiteY6" fmla="*/ 687116 h 1248214"/>
              <a:gd name="connsiteX7" fmla="*/ 96954 w 421552"/>
              <a:gd name="connsiteY7" fmla="*/ 312466 h 1248214"/>
              <a:gd name="connsiteX8" fmla="*/ 14404 w 421552"/>
              <a:gd name="connsiteY8" fmla="*/ 229916 h 1248214"/>
              <a:gd name="connsiteX9" fmla="*/ 17579 w 421552"/>
              <a:gd name="connsiteY9" fmla="*/ 20366 h 124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1552" h="1248214">
                <a:moveTo>
                  <a:pt x="17579" y="20366"/>
                </a:moveTo>
                <a:cubicBezTo>
                  <a:pt x="47741" y="114028"/>
                  <a:pt x="165217" y="668595"/>
                  <a:pt x="195379" y="791891"/>
                </a:cubicBezTo>
                <a:cubicBezTo>
                  <a:pt x="225542" y="915187"/>
                  <a:pt x="163629" y="685529"/>
                  <a:pt x="198554" y="760141"/>
                </a:cubicBezTo>
                <a:cubicBezTo>
                  <a:pt x="233479" y="834753"/>
                  <a:pt x="373708" y="1195645"/>
                  <a:pt x="404929" y="1239566"/>
                </a:cubicBezTo>
                <a:cubicBezTo>
                  <a:pt x="436150" y="1283487"/>
                  <a:pt x="419746" y="1152254"/>
                  <a:pt x="385879" y="1023666"/>
                </a:cubicBezTo>
                <a:cubicBezTo>
                  <a:pt x="352012" y="895079"/>
                  <a:pt x="219721" y="524133"/>
                  <a:pt x="201729" y="468041"/>
                </a:cubicBezTo>
                <a:cubicBezTo>
                  <a:pt x="183737" y="411949"/>
                  <a:pt x="295391" y="713045"/>
                  <a:pt x="277929" y="687116"/>
                </a:cubicBezTo>
                <a:cubicBezTo>
                  <a:pt x="260467" y="661187"/>
                  <a:pt x="140875" y="388666"/>
                  <a:pt x="96954" y="312466"/>
                </a:cubicBezTo>
                <a:cubicBezTo>
                  <a:pt x="53033" y="236266"/>
                  <a:pt x="26046" y="275953"/>
                  <a:pt x="14404" y="229916"/>
                </a:cubicBezTo>
                <a:cubicBezTo>
                  <a:pt x="2762" y="183879"/>
                  <a:pt x="-12583" y="-73296"/>
                  <a:pt x="17579" y="2036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536D0B42-49E0-5357-15A7-508FECF037FA}"/>
              </a:ext>
            </a:extLst>
          </p:cNvPr>
          <p:cNvSpPr/>
          <p:nvPr/>
        </p:nvSpPr>
        <p:spPr>
          <a:xfrm>
            <a:off x="4160967" y="3760575"/>
            <a:ext cx="402051" cy="1089695"/>
          </a:xfrm>
          <a:custGeom>
            <a:avLst/>
            <a:gdLst>
              <a:gd name="connsiteX0" fmla="*/ 17333 w 402051"/>
              <a:gd name="connsiteY0" fmla="*/ 39900 h 1089695"/>
              <a:gd name="connsiteX1" fmla="*/ 401508 w 402051"/>
              <a:gd name="connsiteY1" fmla="*/ 1087650 h 1089695"/>
              <a:gd name="connsiteX2" fmla="*/ 99883 w 402051"/>
              <a:gd name="connsiteY2" fmla="*/ 300250 h 1089695"/>
              <a:gd name="connsiteX3" fmla="*/ 17333 w 402051"/>
              <a:gd name="connsiteY3" fmla="*/ 39900 h 10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051" h="1089695">
                <a:moveTo>
                  <a:pt x="17333" y="39900"/>
                </a:moveTo>
                <a:cubicBezTo>
                  <a:pt x="67604" y="171133"/>
                  <a:pt x="387750" y="1044258"/>
                  <a:pt x="401508" y="1087650"/>
                </a:cubicBezTo>
                <a:cubicBezTo>
                  <a:pt x="415266" y="1131042"/>
                  <a:pt x="163912" y="471700"/>
                  <a:pt x="99883" y="300250"/>
                </a:cubicBezTo>
                <a:cubicBezTo>
                  <a:pt x="35854" y="128800"/>
                  <a:pt x="-32938" y="-91333"/>
                  <a:pt x="17333" y="3990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037B72C0-0E72-A357-A0D9-16AAB76A3F93}"/>
              </a:ext>
            </a:extLst>
          </p:cNvPr>
          <p:cNvSpPr/>
          <p:nvPr/>
        </p:nvSpPr>
        <p:spPr>
          <a:xfrm>
            <a:off x="4537064" y="4269944"/>
            <a:ext cx="284147" cy="864141"/>
          </a:xfrm>
          <a:custGeom>
            <a:avLst/>
            <a:gdLst>
              <a:gd name="connsiteX0" fmla="*/ 101611 w 284147"/>
              <a:gd name="connsiteY0" fmla="*/ 3606 h 864141"/>
              <a:gd name="connsiteX1" fmla="*/ 279411 w 284147"/>
              <a:gd name="connsiteY1" fmla="*/ 838631 h 864141"/>
              <a:gd name="connsiteX2" fmla="*/ 212736 w 284147"/>
              <a:gd name="connsiteY2" fmla="*/ 613206 h 864141"/>
              <a:gd name="connsiteX3" fmla="*/ 11 w 284147"/>
              <a:gd name="connsiteY3" fmla="*/ 244906 h 864141"/>
              <a:gd name="connsiteX4" fmla="*/ 222261 w 284147"/>
              <a:gd name="connsiteY4" fmla="*/ 524306 h 864141"/>
              <a:gd name="connsiteX5" fmla="*/ 101611 w 284147"/>
              <a:gd name="connsiteY5" fmla="*/ 3606 h 86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147" h="864141">
                <a:moveTo>
                  <a:pt x="101611" y="3606"/>
                </a:moveTo>
                <a:cubicBezTo>
                  <a:pt x="111136" y="55993"/>
                  <a:pt x="260890" y="737031"/>
                  <a:pt x="279411" y="838631"/>
                </a:cubicBezTo>
                <a:cubicBezTo>
                  <a:pt x="297932" y="940231"/>
                  <a:pt x="259303" y="712160"/>
                  <a:pt x="212736" y="613206"/>
                </a:cubicBezTo>
                <a:cubicBezTo>
                  <a:pt x="166169" y="514252"/>
                  <a:pt x="-1576" y="259723"/>
                  <a:pt x="11" y="244906"/>
                </a:cubicBezTo>
                <a:cubicBezTo>
                  <a:pt x="1598" y="230089"/>
                  <a:pt x="205328" y="562406"/>
                  <a:pt x="222261" y="524306"/>
                </a:cubicBezTo>
                <a:cubicBezTo>
                  <a:pt x="239194" y="486206"/>
                  <a:pt x="92086" y="-48781"/>
                  <a:pt x="101611" y="360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7F93CB6E-0455-14F6-FC81-C13A6169E18F}"/>
              </a:ext>
            </a:extLst>
          </p:cNvPr>
          <p:cNvSpPr/>
          <p:nvPr/>
        </p:nvSpPr>
        <p:spPr>
          <a:xfrm>
            <a:off x="4549604" y="4723975"/>
            <a:ext cx="487584" cy="1137189"/>
          </a:xfrm>
          <a:custGeom>
            <a:avLst/>
            <a:gdLst>
              <a:gd name="connsiteX0" fmla="*/ 171 w 487584"/>
              <a:gd name="connsiteY0" fmla="*/ 425 h 1137189"/>
              <a:gd name="connsiteX1" fmla="*/ 460546 w 487584"/>
              <a:gd name="connsiteY1" fmla="*/ 1086275 h 1137189"/>
              <a:gd name="connsiteX2" fmla="*/ 403396 w 487584"/>
              <a:gd name="connsiteY2" fmla="*/ 876725 h 1137189"/>
              <a:gd name="connsiteX3" fmla="*/ 152571 w 487584"/>
              <a:gd name="connsiteY3" fmla="*/ 146475 h 1137189"/>
              <a:gd name="connsiteX4" fmla="*/ 403396 w 487584"/>
              <a:gd name="connsiteY4" fmla="*/ 946575 h 1137189"/>
              <a:gd name="connsiteX5" fmla="*/ 171 w 487584"/>
              <a:gd name="connsiteY5" fmla="*/ 425 h 11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584" h="1137189">
                <a:moveTo>
                  <a:pt x="171" y="425"/>
                </a:moveTo>
                <a:cubicBezTo>
                  <a:pt x="9696" y="23708"/>
                  <a:pt x="393342" y="940225"/>
                  <a:pt x="460546" y="1086275"/>
                </a:cubicBezTo>
                <a:cubicBezTo>
                  <a:pt x="527750" y="1232325"/>
                  <a:pt x="454725" y="1033358"/>
                  <a:pt x="403396" y="876725"/>
                </a:cubicBezTo>
                <a:cubicBezTo>
                  <a:pt x="352067" y="720092"/>
                  <a:pt x="152571" y="134833"/>
                  <a:pt x="152571" y="146475"/>
                </a:cubicBezTo>
                <a:cubicBezTo>
                  <a:pt x="152571" y="158117"/>
                  <a:pt x="425621" y="975679"/>
                  <a:pt x="403396" y="946575"/>
                </a:cubicBezTo>
                <a:cubicBezTo>
                  <a:pt x="381171" y="917471"/>
                  <a:pt x="-9354" y="-22858"/>
                  <a:pt x="171" y="42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B2EBDBE0-1958-6C63-1514-90C37803B44B}"/>
              </a:ext>
            </a:extLst>
          </p:cNvPr>
          <p:cNvSpPr/>
          <p:nvPr/>
        </p:nvSpPr>
        <p:spPr>
          <a:xfrm>
            <a:off x="4987377" y="6036373"/>
            <a:ext cx="243382" cy="656901"/>
          </a:xfrm>
          <a:custGeom>
            <a:avLst/>
            <a:gdLst>
              <a:gd name="connsiteX0" fmla="*/ 548 w 243382"/>
              <a:gd name="connsiteY0" fmla="*/ 2477 h 656901"/>
              <a:gd name="connsiteX1" fmla="*/ 235498 w 243382"/>
              <a:gd name="connsiteY1" fmla="*/ 640652 h 656901"/>
              <a:gd name="connsiteX2" fmla="*/ 171998 w 243382"/>
              <a:gd name="connsiteY2" fmla="*/ 427927 h 656901"/>
              <a:gd name="connsiteX3" fmla="*/ 548 w 243382"/>
              <a:gd name="connsiteY3" fmla="*/ 2477 h 65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382" h="656901">
                <a:moveTo>
                  <a:pt x="548" y="2477"/>
                </a:moveTo>
                <a:cubicBezTo>
                  <a:pt x="11131" y="37931"/>
                  <a:pt x="206923" y="569744"/>
                  <a:pt x="235498" y="640652"/>
                </a:cubicBezTo>
                <a:cubicBezTo>
                  <a:pt x="264073" y="711560"/>
                  <a:pt x="208511" y="533760"/>
                  <a:pt x="171998" y="427927"/>
                </a:cubicBezTo>
                <a:cubicBezTo>
                  <a:pt x="135485" y="322094"/>
                  <a:pt x="-10035" y="-32977"/>
                  <a:pt x="548" y="247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411E3AD6-CF35-654E-E35B-5333F5BD29BD}"/>
              </a:ext>
            </a:extLst>
          </p:cNvPr>
          <p:cNvSpPr/>
          <p:nvPr/>
        </p:nvSpPr>
        <p:spPr>
          <a:xfrm>
            <a:off x="5003453" y="6161560"/>
            <a:ext cx="353182" cy="804812"/>
          </a:xfrm>
          <a:custGeom>
            <a:avLst/>
            <a:gdLst>
              <a:gd name="connsiteX0" fmla="*/ 133697 w 353182"/>
              <a:gd name="connsiteY0" fmla="*/ 90015 h 804812"/>
              <a:gd name="connsiteX1" fmla="*/ 336897 w 353182"/>
              <a:gd name="connsiteY1" fmla="*/ 582140 h 804812"/>
              <a:gd name="connsiteX2" fmla="*/ 340072 w 353182"/>
              <a:gd name="connsiteY2" fmla="*/ 804390 h 804812"/>
              <a:gd name="connsiteX3" fmla="*/ 333722 w 353182"/>
              <a:gd name="connsiteY3" fmla="*/ 636115 h 804812"/>
              <a:gd name="connsiteX4" fmla="*/ 308322 w 353182"/>
              <a:gd name="connsiteY4" fmla="*/ 563090 h 804812"/>
              <a:gd name="connsiteX5" fmla="*/ 178147 w 353182"/>
              <a:gd name="connsiteY5" fmla="*/ 610715 h 804812"/>
              <a:gd name="connsiteX6" fmla="*/ 213072 w 353182"/>
              <a:gd name="connsiteY6" fmla="*/ 566265 h 804812"/>
              <a:gd name="connsiteX7" fmla="*/ 98772 w 353182"/>
              <a:gd name="connsiteY7" fmla="*/ 172565 h 804812"/>
              <a:gd name="connsiteX8" fmla="*/ 347 w 353182"/>
              <a:gd name="connsiteY8" fmla="*/ 1115 h 804812"/>
              <a:gd name="connsiteX9" fmla="*/ 133697 w 353182"/>
              <a:gd name="connsiteY9" fmla="*/ 245590 h 804812"/>
              <a:gd name="connsiteX10" fmla="*/ 133697 w 353182"/>
              <a:gd name="connsiteY10" fmla="*/ 90015 h 80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182" h="804812">
                <a:moveTo>
                  <a:pt x="133697" y="90015"/>
                </a:moveTo>
                <a:cubicBezTo>
                  <a:pt x="167564" y="146107"/>
                  <a:pt x="302501" y="463078"/>
                  <a:pt x="336897" y="582140"/>
                </a:cubicBezTo>
                <a:cubicBezTo>
                  <a:pt x="371293" y="701202"/>
                  <a:pt x="340601" y="795394"/>
                  <a:pt x="340072" y="804390"/>
                </a:cubicBezTo>
                <a:cubicBezTo>
                  <a:pt x="339543" y="813386"/>
                  <a:pt x="339014" y="676332"/>
                  <a:pt x="333722" y="636115"/>
                </a:cubicBezTo>
                <a:cubicBezTo>
                  <a:pt x="328430" y="595898"/>
                  <a:pt x="334251" y="567323"/>
                  <a:pt x="308322" y="563090"/>
                </a:cubicBezTo>
                <a:cubicBezTo>
                  <a:pt x="282393" y="558857"/>
                  <a:pt x="194022" y="610186"/>
                  <a:pt x="178147" y="610715"/>
                </a:cubicBezTo>
                <a:cubicBezTo>
                  <a:pt x="162272" y="611244"/>
                  <a:pt x="226301" y="639290"/>
                  <a:pt x="213072" y="566265"/>
                </a:cubicBezTo>
                <a:cubicBezTo>
                  <a:pt x="199843" y="493240"/>
                  <a:pt x="134226" y="266757"/>
                  <a:pt x="98772" y="172565"/>
                </a:cubicBezTo>
                <a:cubicBezTo>
                  <a:pt x="63318" y="78373"/>
                  <a:pt x="-5474" y="-11056"/>
                  <a:pt x="347" y="1115"/>
                </a:cubicBezTo>
                <a:cubicBezTo>
                  <a:pt x="6168" y="13286"/>
                  <a:pt x="108826" y="226540"/>
                  <a:pt x="133697" y="245590"/>
                </a:cubicBezTo>
                <a:cubicBezTo>
                  <a:pt x="158568" y="264640"/>
                  <a:pt x="99830" y="33923"/>
                  <a:pt x="133697" y="9001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EE9A3C52-B72C-9EEB-45F3-A2389217E4BE}"/>
              </a:ext>
            </a:extLst>
          </p:cNvPr>
          <p:cNvSpPr/>
          <p:nvPr/>
        </p:nvSpPr>
        <p:spPr>
          <a:xfrm>
            <a:off x="5095778" y="6642074"/>
            <a:ext cx="178212" cy="400076"/>
          </a:xfrm>
          <a:custGeom>
            <a:avLst/>
            <a:gdLst>
              <a:gd name="connsiteX0" fmla="*/ 146147 w 178212"/>
              <a:gd name="connsiteY0" fmla="*/ 26 h 400076"/>
              <a:gd name="connsiteX1" fmla="*/ 25497 w 178212"/>
              <a:gd name="connsiteY1" fmla="*/ 152426 h 400076"/>
              <a:gd name="connsiteX2" fmla="*/ 12797 w 178212"/>
              <a:gd name="connsiteY2" fmla="*/ 231801 h 400076"/>
              <a:gd name="connsiteX3" fmla="*/ 9622 w 178212"/>
              <a:gd name="connsiteY3" fmla="*/ 190526 h 400076"/>
              <a:gd name="connsiteX4" fmla="*/ 57247 w 178212"/>
              <a:gd name="connsiteY4" fmla="*/ 301651 h 400076"/>
              <a:gd name="connsiteX5" fmla="*/ 146147 w 178212"/>
              <a:gd name="connsiteY5" fmla="*/ 377851 h 400076"/>
              <a:gd name="connsiteX6" fmla="*/ 177897 w 178212"/>
              <a:gd name="connsiteY6" fmla="*/ 400076 h 400076"/>
              <a:gd name="connsiteX7" fmla="*/ 130272 w 178212"/>
              <a:gd name="connsiteY7" fmla="*/ 377851 h 400076"/>
              <a:gd name="connsiteX8" fmla="*/ 97 w 178212"/>
              <a:gd name="connsiteY8" fmla="*/ 273076 h 400076"/>
              <a:gd name="connsiteX9" fmla="*/ 108047 w 178212"/>
              <a:gd name="connsiteY9" fmla="*/ 114326 h 400076"/>
              <a:gd name="connsiteX10" fmla="*/ 50897 w 178212"/>
              <a:gd name="connsiteY10" fmla="*/ 139726 h 400076"/>
              <a:gd name="connsiteX11" fmla="*/ 146147 w 178212"/>
              <a:gd name="connsiteY11" fmla="*/ 26 h 40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212" h="400076">
                <a:moveTo>
                  <a:pt x="146147" y="26"/>
                </a:moveTo>
                <a:cubicBezTo>
                  <a:pt x="141914" y="2143"/>
                  <a:pt x="47722" y="113797"/>
                  <a:pt x="25497" y="152426"/>
                </a:cubicBezTo>
                <a:cubicBezTo>
                  <a:pt x="3272" y="191055"/>
                  <a:pt x="15443" y="225451"/>
                  <a:pt x="12797" y="231801"/>
                </a:cubicBezTo>
                <a:cubicBezTo>
                  <a:pt x="10151" y="238151"/>
                  <a:pt x="2214" y="178884"/>
                  <a:pt x="9622" y="190526"/>
                </a:cubicBezTo>
                <a:cubicBezTo>
                  <a:pt x="17030" y="202168"/>
                  <a:pt x="34493" y="270430"/>
                  <a:pt x="57247" y="301651"/>
                </a:cubicBezTo>
                <a:cubicBezTo>
                  <a:pt x="80001" y="332872"/>
                  <a:pt x="126039" y="361447"/>
                  <a:pt x="146147" y="377851"/>
                </a:cubicBezTo>
                <a:cubicBezTo>
                  <a:pt x="166255" y="394255"/>
                  <a:pt x="180543" y="400076"/>
                  <a:pt x="177897" y="400076"/>
                </a:cubicBezTo>
                <a:cubicBezTo>
                  <a:pt x="175251" y="400076"/>
                  <a:pt x="159905" y="399018"/>
                  <a:pt x="130272" y="377851"/>
                </a:cubicBezTo>
                <a:cubicBezTo>
                  <a:pt x="100639" y="356684"/>
                  <a:pt x="3801" y="316997"/>
                  <a:pt x="97" y="273076"/>
                </a:cubicBezTo>
                <a:cubicBezTo>
                  <a:pt x="-3607" y="229155"/>
                  <a:pt x="99580" y="136551"/>
                  <a:pt x="108047" y="114326"/>
                </a:cubicBezTo>
                <a:cubicBezTo>
                  <a:pt x="116514" y="92101"/>
                  <a:pt x="48780" y="157188"/>
                  <a:pt x="50897" y="139726"/>
                </a:cubicBezTo>
                <a:cubicBezTo>
                  <a:pt x="53014" y="122264"/>
                  <a:pt x="150380" y="-2091"/>
                  <a:pt x="146147" y="2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20BC72DD-FA27-BEA6-CB43-5D6FA89DC6FA}"/>
              </a:ext>
            </a:extLst>
          </p:cNvPr>
          <p:cNvSpPr/>
          <p:nvPr/>
        </p:nvSpPr>
        <p:spPr>
          <a:xfrm>
            <a:off x="5156042" y="6680166"/>
            <a:ext cx="197772" cy="268809"/>
          </a:xfrm>
          <a:custGeom>
            <a:avLst/>
            <a:gdLst>
              <a:gd name="connsiteX0" fmla="*/ 95408 w 197772"/>
              <a:gd name="connsiteY0" fmla="*/ 34 h 268809"/>
              <a:gd name="connsiteX1" fmla="*/ 19208 w 197772"/>
              <a:gd name="connsiteY1" fmla="*/ 139734 h 268809"/>
              <a:gd name="connsiteX2" fmla="*/ 35083 w 197772"/>
              <a:gd name="connsiteY2" fmla="*/ 228634 h 268809"/>
              <a:gd name="connsiteX3" fmla="*/ 197008 w 197772"/>
              <a:gd name="connsiteY3" fmla="*/ 266734 h 268809"/>
              <a:gd name="connsiteX4" fmla="*/ 92233 w 197772"/>
              <a:gd name="connsiteY4" fmla="*/ 260384 h 268809"/>
              <a:gd name="connsiteX5" fmla="*/ 3333 w 197772"/>
              <a:gd name="connsiteY5" fmla="*/ 231809 h 268809"/>
              <a:gd name="connsiteX6" fmla="*/ 25558 w 197772"/>
              <a:gd name="connsiteY6" fmla="*/ 127034 h 268809"/>
              <a:gd name="connsiteX7" fmla="*/ 95408 w 197772"/>
              <a:gd name="connsiteY7" fmla="*/ 34 h 26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772" h="268809">
                <a:moveTo>
                  <a:pt x="95408" y="34"/>
                </a:moveTo>
                <a:cubicBezTo>
                  <a:pt x="94350" y="2151"/>
                  <a:pt x="29262" y="101634"/>
                  <a:pt x="19208" y="139734"/>
                </a:cubicBezTo>
                <a:cubicBezTo>
                  <a:pt x="9154" y="177834"/>
                  <a:pt x="5450" y="207467"/>
                  <a:pt x="35083" y="228634"/>
                </a:cubicBezTo>
                <a:cubicBezTo>
                  <a:pt x="64716" y="249801"/>
                  <a:pt x="187483" y="261442"/>
                  <a:pt x="197008" y="266734"/>
                </a:cubicBezTo>
                <a:cubicBezTo>
                  <a:pt x="206533" y="272026"/>
                  <a:pt x="124512" y="266205"/>
                  <a:pt x="92233" y="260384"/>
                </a:cubicBezTo>
                <a:cubicBezTo>
                  <a:pt x="59954" y="254563"/>
                  <a:pt x="14445" y="254034"/>
                  <a:pt x="3333" y="231809"/>
                </a:cubicBezTo>
                <a:cubicBezTo>
                  <a:pt x="-7779" y="209584"/>
                  <a:pt x="11270" y="161430"/>
                  <a:pt x="25558" y="127034"/>
                </a:cubicBezTo>
                <a:cubicBezTo>
                  <a:pt x="39845" y="92638"/>
                  <a:pt x="96466" y="-2083"/>
                  <a:pt x="95408" y="3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8802C509-DD16-0D0E-6244-D95912C8C12A}"/>
              </a:ext>
            </a:extLst>
          </p:cNvPr>
          <p:cNvSpPr/>
          <p:nvPr/>
        </p:nvSpPr>
        <p:spPr>
          <a:xfrm>
            <a:off x="5216452" y="6660909"/>
            <a:ext cx="68649" cy="287349"/>
          </a:xfrm>
          <a:custGeom>
            <a:avLst/>
            <a:gdLst>
              <a:gd name="connsiteX0" fmla="*/ 73 w 68649"/>
              <a:gd name="connsiteY0" fmla="*/ 3416 h 287349"/>
              <a:gd name="connsiteX1" fmla="*/ 63573 w 68649"/>
              <a:gd name="connsiteY1" fmla="*/ 241541 h 287349"/>
              <a:gd name="connsiteX2" fmla="*/ 63573 w 68649"/>
              <a:gd name="connsiteY2" fmla="*/ 279641 h 287349"/>
              <a:gd name="connsiteX3" fmla="*/ 54048 w 68649"/>
              <a:gd name="connsiteY3" fmla="*/ 143116 h 287349"/>
              <a:gd name="connsiteX4" fmla="*/ 54048 w 68649"/>
              <a:gd name="connsiteY4" fmla="*/ 143116 h 287349"/>
              <a:gd name="connsiteX5" fmla="*/ 50873 w 68649"/>
              <a:gd name="connsiteY5" fmla="*/ 101841 h 287349"/>
              <a:gd name="connsiteX6" fmla="*/ 73 w 68649"/>
              <a:gd name="connsiteY6" fmla="*/ 3416 h 28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49" h="287349">
                <a:moveTo>
                  <a:pt x="73" y="3416"/>
                </a:moveTo>
                <a:cubicBezTo>
                  <a:pt x="2190" y="26699"/>
                  <a:pt x="52990" y="195504"/>
                  <a:pt x="63573" y="241541"/>
                </a:cubicBezTo>
                <a:cubicBezTo>
                  <a:pt x="74156" y="287578"/>
                  <a:pt x="65160" y="296045"/>
                  <a:pt x="63573" y="279641"/>
                </a:cubicBezTo>
                <a:cubicBezTo>
                  <a:pt x="61986" y="263237"/>
                  <a:pt x="54048" y="143116"/>
                  <a:pt x="54048" y="143116"/>
                </a:cubicBezTo>
                <a:lnTo>
                  <a:pt x="54048" y="143116"/>
                </a:lnTo>
                <a:cubicBezTo>
                  <a:pt x="53519" y="136237"/>
                  <a:pt x="59340" y="120891"/>
                  <a:pt x="50873" y="101841"/>
                </a:cubicBezTo>
                <a:cubicBezTo>
                  <a:pt x="42406" y="82791"/>
                  <a:pt x="-2044" y="-19867"/>
                  <a:pt x="73" y="341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E95516CE-906B-4B62-FF57-E2F593B93E88}"/>
              </a:ext>
            </a:extLst>
          </p:cNvPr>
          <p:cNvSpPr/>
          <p:nvPr/>
        </p:nvSpPr>
        <p:spPr>
          <a:xfrm>
            <a:off x="5144440" y="6686128"/>
            <a:ext cx="81613" cy="248072"/>
          </a:xfrm>
          <a:custGeom>
            <a:avLst/>
            <a:gdLst>
              <a:gd name="connsiteX0" fmla="*/ 81610 w 81613"/>
              <a:gd name="connsiteY0" fmla="*/ 422 h 248072"/>
              <a:gd name="connsiteX1" fmla="*/ 2235 w 81613"/>
              <a:gd name="connsiteY1" fmla="*/ 190922 h 248072"/>
              <a:gd name="connsiteX2" fmla="*/ 27635 w 81613"/>
              <a:gd name="connsiteY2" fmla="*/ 248072 h 248072"/>
              <a:gd name="connsiteX3" fmla="*/ 5410 w 81613"/>
              <a:gd name="connsiteY3" fmla="*/ 190922 h 248072"/>
              <a:gd name="connsiteX4" fmla="*/ 5410 w 81613"/>
              <a:gd name="connsiteY4" fmla="*/ 140122 h 248072"/>
              <a:gd name="connsiteX5" fmla="*/ 81610 w 81613"/>
              <a:gd name="connsiteY5" fmla="*/ 422 h 2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613" h="248072">
                <a:moveTo>
                  <a:pt x="81610" y="422"/>
                </a:moveTo>
                <a:cubicBezTo>
                  <a:pt x="81081" y="8889"/>
                  <a:pt x="11231" y="149647"/>
                  <a:pt x="2235" y="190922"/>
                </a:cubicBezTo>
                <a:cubicBezTo>
                  <a:pt x="-6761" y="232197"/>
                  <a:pt x="27106" y="248072"/>
                  <a:pt x="27635" y="248072"/>
                </a:cubicBezTo>
                <a:cubicBezTo>
                  <a:pt x="28164" y="248072"/>
                  <a:pt x="9114" y="208914"/>
                  <a:pt x="5410" y="190922"/>
                </a:cubicBezTo>
                <a:cubicBezTo>
                  <a:pt x="1706" y="172930"/>
                  <a:pt x="-4644" y="167110"/>
                  <a:pt x="5410" y="140122"/>
                </a:cubicBezTo>
                <a:cubicBezTo>
                  <a:pt x="15464" y="113135"/>
                  <a:pt x="82139" y="-8045"/>
                  <a:pt x="81610" y="42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36AADAE3-51C7-1DE5-DA20-7A09A811BA53}"/>
              </a:ext>
            </a:extLst>
          </p:cNvPr>
          <p:cNvSpPr/>
          <p:nvPr/>
        </p:nvSpPr>
        <p:spPr>
          <a:xfrm>
            <a:off x="5219028" y="6648384"/>
            <a:ext cx="48301" cy="261079"/>
          </a:xfrm>
          <a:custGeom>
            <a:avLst/>
            <a:gdLst>
              <a:gd name="connsiteX0" fmla="*/ 48297 w 48301"/>
              <a:gd name="connsiteY0" fmla="*/ 66 h 261079"/>
              <a:gd name="connsiteX1" fmla="*/ 3847 w 48301"/>
              <a:gd name="connsiteY1" fmla="*/ 209616 h 261079"/>
              <a:gd name="connsiteX2" fmla="*/ 29247 w 48301"/>
              <a:gd name="connsiteY2" fmla="*/ 260416 h 261079"/>
              <a:gd name="connsiteX3" fmla="*/ 672 w 48301"/>
              <a:gd name="connsiteY3" fmla="*/ 187391 h 261079"/>
              <a:gd name="connsiteX4" fmla="*/ 48297 w 48301"/>
              <a:gd name="connsiteY4" fmla="*/ 66 h 26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01" h="261079">
                <a:moveTo>
                  <a:pt x="48297" y="66"/>
                </a:moveTo>
                <a:cubicBezTo>
                  <a:pt x="48826" y="3770"/>
                  <a:pt x="7022" y="166224"/>
                  <a:pt x="3847" y="209616"/>
                </a:cubicBezTo>
                <a:cubicBezTo>
                  <a:pt x="672" y="253008"/>
                  <a:pt x="29776" y="264120"/>
                  <a:pt x="29247" y="260416"/>
                </a:cubicBezTo>
                <a:cubicBezTo>
                  <a:pt x="28718" y="256712"/>
                  <a:pt x="-5149" y="227078"/>
                  <a:pt x="672" y="187391"/>
                </a:cubicBezTo>
                <a:cubicBezTo>
                  <a:pt x="6493" y="147704"/>
                  <a:pt x="47768" y="-3638"/>
                  <a:pt x="48297" y="6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21D0401B-C90D-6056-C9E5-5EA99E3D9867}"/>
              </a:ext>
            </a:extLst>
          </p:cNvPr>
          <p:cNvSpPr/>
          <p:nvPr/>
        </p:nvSpPr>
        <p:spPr>
          <a:xfrm>
            <a:off x="5225785" y="6694915"/>
            <a:ext cx="130575" cy="257404"/>
          </a:xfrm>
          <a:custGeom>
            <a:avLst/>
            <a:gdLst>
              <a:gd name="connsiteX0" fmla="*/ 89165 w 130575"/>
              <a:gd name="connsiteY0" fmla="*/ 4335 h 257404"/>
              <a:gd name="connsiteX1" fmla="*/ 130440 w 130575"/>
              <a:gd name="connsiteY1" fmla="*/ 251985 h 257404"/>
              <a:gd name="connsiteX2" fmla="*/ 101865 w 130575"/>
              <a:gd name="connsiteY2" fmla="*/ 178960 h 257404"/>
              <a:gd name="connsiteX3" fmla="*/ 85990 w 130575"/>
              <a:gd name="connsiteY3" fmla="*/ 223410 h 257404"/>
              <a:gd name="connsiteX4" fmla="*/ 265 w 130575"/>
              <a:gd name="connsiteY4" fmla="*/ 1160 h 257404"/>
              <a:gd name="connsiteX5" fmla="*/ 60590 w 130575"/>
              <a:gd name="connsiteY5" fmla="*/ 131335 h 257404"/>
              <a:gd name="connsiteX6" fmla="*/ 89165 w 130575"/>
              <a:gd name="connsiteY6" fmla="*/ 4335 h 25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575" h="257404">
                <a:moveTo>
                  <a:pt x="89165" y="4335"/>
                </a:moveTo>
                <a:cubicBezTo>
                  <a:pt x="100807" y="24443"/>
                  <a:pt x="128323" y="222881"/>
                  <a:pt x="130440" y="251985"/>
                </a:cubicBezTo>
                <a:cubicBezTo>
                  <a:pt x="132557" y="281089"/>
                  <a:pt x="109273" y="183723"/>
                  <a:pt x="101865" y="178960"/>
                </a:cubicBezTo>
                <a:cubicBezTo>
                  <a:pt x="94457" y="174198"/>
                  <a:pt x="102923" y="253043"/>
                  <a:pt x="85990" y="223410"/>
                </a:cubicBezTo>
                <a:cubicBezTo>
                  <a:pt x="69057" y="193777"/>
                  <a:pt x="4498" y="16506"/>
                  <a:pt x="265" y="1160"/>
                </a:cubicBezTo>
                <a:cubicBezTo>
                  <a:pt x="-3968" y="-14186"/>
                  <a:pt x="43657" y="127631"/>
                  <a:pt x="60590" y="131335"/>
                </a:cubicBezTo>
                <a:cubicBezTo>
                  <a:pt x="77523" y="135039"/>
                  <a:pt x="77523" y="-15773"/>
                  <a:pt x="89165" y="433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86A4FF0A-7C57-B12C-35AC-D2BD1835009F}"/>
              </a:ext>
            </a:extLst>
          </p:cNvPr>
          <p:cNvSpPr/>
          <p:nvPr/>
        </p:nvSpPr>
        <p:spPr>
          <a:xfrm>
            <a:off x="5318112" y="6689314"/>
            <a:ext cx="90482" cy="353457"/>
          </a:xfrm>
          <a:custGeom>
            <a:avLst/>
            <a:gdLst>
              <a:gd name="connsiteX0" fmla="*/ 13 w 90482"/>
              <a:gd name="connsiteY0" fmla="*/ 411 h 353457"/>
              <a:gd name="connsiteX1" fmla="*/ 85738 w 90482"/>
              <a:gd name="connsiteY1" fmla="*/ 175036 h 353457"/>
              <a:gd name="connsiteX2" fmla="*/ 79388 w 90482"/>
              <a:gd name="connsiteY2" fmla="*/ 352836 h 353457"/>
              <a:gd name="connsiteX3" fmla="*/ 79388 w 90482"/>
              <a:gd name="connsiteY3" fmla="*/ 225836 h 353457"/>
              <a:gd name="connsiteX4" fmla="*/ 13 w 90482"/>
              <a:gd name="connsiteY4" fmla="*/ 411 h 3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82" h="353457">
                <a:moveTo>
                  <a:pt x="13" y="411"/>
                </a:moveTo>
                <a:cubicBezTo>
                  <a:pt x="1071" y="-8056"/>
                  <a:pt x="72509" y="116299"/>
                  <a:pt x="85738" y="175036"/>
                </a:cubicBezTo>
                <a:cubicBezTo>
                  <a:pt x="98967" y="233773"/>
                  <a:pt x="80446" y="344369"/>
                  <a:pt x="79388" y="352836"/>
                </a:cubicBezTo>
                <a:cubicBezTo>
                  <a:pt x="78330" y="361303"/>
                  <a:pt x="97380" y="281398"/>
                  <a:pt x="79388" y="225836"/>
                </a:cubicBezTo>
                <a:cubicBezTo>
                  <a:pt x="61396" y="170274"/>
                  <a:pt x="-1045" y="8878"/>
                  <a:pt x="13" y="41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61F77F2D-21AC-1822-657A-CD9DE55B16FD}"/>
              </a:ext>
            </a:extLst>
          </p:cNvPr>
          <p:cNvSpPr/>
          <p:nvPr/>
        </p:nvSpPr>
        <p:spPr>
          <a:xfrm>
            <a:off x="5329519" y="6835036"/>
            <a:ext cx="106223" cy="353623"/>
          </a:xfrm>
          <a:custGeom>
            <a:avLst/>
            <a:gdLst>
              <a:gd name="connsiteX0" fmla="*/ 106081 w 106223"/>
              <a:gd name="connsiteY0" fmla="*/ 739 h 353623"/>
              <a:gd name="connsiteX1" fmla="*/ 7656 w 106223"/>
              <a:gd name="connsiteY1" fmla="*/ 273789 h 353623"/>
              <a:gd name="connsiteX2" fmla="*/ 7656 w 106223"/>
              <a:gd name="connsiteY2" fmla="*/ 353164 h 353623"/>
              <a:gd name="connsiteX3" fmla="*/ 17181 w 106223"/>
              <a:gd name="connsiteY3" fmla="*/ 248389 h 353623"/>
              <a:gd name="connsiteX4" fmla="*/ 26706 w 106223"/>
              <a:gd name="connsiteY4" fmla="*/ 169014 h 353623"/>
              <a:gd name="connsiteX5" fmla="*/ 29881 w 106223"/>
              <a:gd name="connsiteY5" fmla="*/ 191239 h 353623"/>
              <a:gd name="connsiteX6" fmla="*/ 106081 w 106223"/>
              <a:gd name="connsiteY6" fmla="*/ 739 h 35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223" h="353623">
                <a:moveTo>
                  <a:pt x="106081" y="739"/>
                </a:moveTo>
                <a:cubicBezTo>
                  <a:pt x="102377" y="14497"/>
                  <a:pt x="24060" y="215052"/>
                  <a:pt x="7656" y="273789"/>
                </a:cubicBezTo>
                <a:cubicBezTo>
                  <a:pt x="-8748" y="332527"/>
                  <a:pt x="6069" y="357397"/>
                  <a:pt x="7656" y="353164"/>
                </a:cubicBezTo>
                <a:cubicBezTo>
                  <a:pt x="9243" y="348931"/>
                  <a:pt x="14006" y="279081"/>
                  <a:pt x="17181" y="248389"/>
                </a:cubicBezTo>
                <a:cubicBezTo>
                  <a:pt x="20356" y="217697"/>
                  <a:pt x="24589" y="178539"/>
                  <a:pt x="26706" y="169014"/>
                </a:cubicBezTo>
                <a:cubicBezTo>
                  <a:pt x="28823" y="159489"/>
                  <a:pt x="19827" y="212935"/>
                  <a:pt x="29881" y="191239"/>
                </a:cubicBezTo>
                <a:cubicBezTo>
                  <a:pt x="39935" y="169543"/>
                  <a:pt x="109785" y="-13019"/>
                  <a:pt x="106081" y="73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D62A0B22-5339-6557-1A19-E3D003EA20D2}"/>
              </a:ext>
            </a:extLst>
          </p:cNvPr>
          <p:cNvSpPr/>
          <p:nvPr/>
        </p:nvSpPr>
        <p:spPr>
          <a:xfrm>
            <a:off x="5322902" y="6981294"/>
            <a:ext cx="114106" cy="248460"/>
          </a:xfrm>
          <a:custGeom>
            <a:avLst/>
            <a:gdLst>
              <a:gd name="connsiteX0" fmla="*/ 112698 w 114106"/>
              <a:gd name="connsiteY0" fmla="*/ 531 h 248460"/>
              <a:gd name="connsiteX1" fmla="*/ 61898 w 114106"/>
              <a:gd name="connsiteY1" fmla="*/ 98956 h 248460"/>
              <a:gd name="connsiteX2" fmla="*/ 26973 w 114106"/>
              <a:gd name="connsiteY2" fmla="*/ 203731 h 248460"/>
              <a:gd name="connsiteX3" fmla="*/ 58723 w 114106"/>
              <a:gd name="connsiteY3" fmla="*/ 130706 h 248460"/>
              <a:gd name="connsiteX4" fmla="*/ 84123 w 114106"/>
              <a:gd name="connsiteY4" fmla="*/ 248181 h 248460"/>
              <a:gd name="connsiteX5" fmla="*/ 71423 w 114106"/>
              <a:gd name="connsiteY5" fmla="*/ 162456 h 248460"/>
              <a:gd name="connsiteX6" fmla="*/ 55548 w 114106"/>
              <a:gd name="connsiteY6" fmla="*/ 130706 h 248460"/>
              <a:gd name="connsiteX7" fmla="*/ 36498 w 114106"/>
              <a:gd name="connsiteY7" fmla="*/ 121181 h 248460"/>
              <a:gd name="connsiteX8" fmla="*/ 42848 w 114106"/>
              <a:gd name="connsiteY8" fmla="*/ 98956 h 248460"/>
              <a:gd name="connsiteX9" fmla="*/ 1573 w 114106"/>
              <a:gd name="connsiteY9" fmla="*/ 143406 h 248460"/>
              <a:gd name="connsiteX10" fmla="*/ 112698 w 114106"/>
              <a:gd name="connsiteY10" fmla="*/ 531 h 24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106" h="248460">
                <a:moveTo>
                  <a:pt x="112698" y="531"/>
                </a:moveTo>
                <a:cubicBezTo>
                  <a:pt x="122752" y="-6877"/>
                  <a:pt x="76186" y="65089"/>
                  <a:pt x="61898" y="98956"/>
                </a:cubicBezTo>
                <a:cubicBezTo>
                  <a:pt x="47610" y="132823"/>
                  <a:pt x="27502" y="198439"/>
                  <a:pt x="26973" y="203731"/>
                </a:cubicBezTo>
                <a:cubicBezTo>
                  <a:pt x="26444" y="209023"/>
                  <a:pt x="49198" y="123298"/>
                  <a:pt x="58723" y="130706"/>
                </a:cubicBezTo>
                <a:cubicBezTo>
                  <a:pt x="68248" y="138114"/>
                  <a:pt x="82006" y="242889"/>
                  <a:pt x="84123" y="248181"/>
                </a:cubicBezTo>
                <a:cubicBezTo>
                  <a:pt x="86240" y="253473"/>
                  <a:pt x="76185" y="182035"/>
                  <a:pt x="71423" y="162456"/>
                </a:cubicBezTo>
                <a:cubicBezTo>
                  <a:pt x="66661" y="142877"/>
                  <a:pt x="61369" y="137585"/>
                  <a:pt x="55548" y="130706"/>
                </a:cubicBezTo>
                <a:cubicBezTo>
                  <a:pt x="49727" y="123827"/>
                  <a:pt x="38615" y="126473"/>
                  <a:pt x="36498" y="121181"/>
                </a:cubicBezTo>
                <a:cubicBezTo>
                  <a:pt x="34381" y="115889"/>
                  <a:pt x="48669" y="95252"/>
                  <a:pt x="42848" y="98956"/>
                </a:cubicBezTo>
                <a:cubicBezTo>
                  <a:pt x="37027" y="102660"/>
                  <a:pt x="-9010" y="160339"/>
                  <a:pt x="1573" y="143406"/>
                </a:cubicBezTo>
                <a:cubicBezTo>
                  <a:pt x="12156" y="126473"/>
                  <a:pt x="102644" y="7939"/>
                  <a:pt x="112698" y="53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6966A836-55D1-1984-D2D6-02436B35FDB6}"/>
              </a:ext>
            </a:extLst>
          </p:cNvPr>
          <p:cNvSpPr/>
          <p:nvPr/>
        </p:nvSpPr>
        <p:spPr>
          <a:xfrm>
            <a:off x="5425282" y="6809559"/>
            <a:ext cx="7143" cy="261583"/>
          </a:xfrm>
          <a:custGeom>
            <a:avLst/>
            <a:gdLst>
              <a:gd name="connsiteX0" fmla="*/ 793 w 7143"/>
              <a:gd name="connsiteY0" fmla="*/ 816 h 261583"/>
              <a:gd name="connsiteX1" fmla="*/ 7143 w 7143"/>
              <a:gd name="connsiteY1" fmla="*/ 254816 h 261583"/>
              <a:gd name="connsiteX2" fmla="*/ 793 w 7143"/>
              <a:gd name="connsiteY2" fmla="*/ 175441 h 261583"/>
              <a:gd name="connsiteX3" fmla="*/ 793 w 7143"/>
              <a:gd name="connsiteY3" fmla="*/ 816 h 26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" h="261583">
                <a:moveTo>
                  <a:pt x="793" y="816"/>
                </a:moveTo>
                <a:cubicBezTo>
                  <a:pt x="1851" y="14045"/>
                  <a:pt x="7143" y="225712"/>
                  <a:pt x="7143" y="254816"/>
                </a:cubicBezTo>
                <a:cubicBezTo>
                  <a:pt x="7143" y="283920"/>
                  <a:pt x="1851" y="211953"/>
                  <a:pt x="793" y="175441"/>
                </a:cubicBezTo>
                <a:cubicBezTo>
                  <a:pt x="-265" y="138929"/>
                  <a:pt x="-265" y="-12413"/>
                  <a:pt x="793" y="81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1C9A4B8B-CDF0-F694-8B49-37E5ECA5BF6C}"/>
              </a:ext>
            </a:extLst>
          </p:cNvPr>
          <p:cNvSpPr/>
          <p:nvPr/>
        </p:nvSpPr>
        <p:spPr>
          <a:xfrm>
            <a:off x="5362287" y="6787700"/>
            <a:ext cx="127756" cy="289803"/>
          </a:xfrm>
          <a:custGeom>
            <a:avLst/>
            <a:gdLst>
              <a:gd name="connsiteX0" fmla="*/ 127288 w 127756"/>
              <a:gd name="connsiteY0" fmla="*/ 3625 h 289803"/>
              <a:gd name="connsiteX1" fmla="*/ 3463 w 127756"/>
              <a:gd name="connsiteY1" fmla="*/ 283025 h 289803"/>
              <a:gd name="connsiteX2" fmla="*/ 35213 w 127756"/>
              <a:gd name="connsiteY2" fmla="*/ 197300 h 289803"/>
              <a:gd name="connsiteX3" fmla="*/ 44738 w 127756"/>
              <a:gd name="connsiteY3" fmla="*/ 127450 h 289803"/>
              <a:gd name="connsiteX4" fmla="*/ 127288 w 127756"/>
              <a:gd name="connsiteY4" fmla="*/ 3625 h 28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56" h="289803">
                <a:moveTo>
                  <a:pt x="127288" y="3625"/>
                </a:moveTo>
                <a:cubicBezTo>
                  <a:pt x="120409" y="29554"/>
                  <a:pt x="18809" y="250746"/>
                  <a:pt x="3463" y="283025"/>
                </a:cubicBezTo>
                <a:cubicBezTo>
                  <a:pt x="-11883" y="315304"/>
                  <a:pt x="28334" y="223229"/>
                  <a:pt x="35213" y="197300"/>
                </a:cubicBezTo>
                <a:cubicBezTo>
                  <a:pt x="42092" y="171371"/>
                  <a:pt x="26217" y="156554"/>
                  <a:pt x="44738" y="127450"/>
                </a:cubicBezTo>
                <a:cubicBezTo>
                  <a:pt x="63259" y="98346"/>
                  <a:pt x="134167" y="-22304"/>
                  <a:pt x="127288" y="362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570D17A5-D60D-CDE6-7A8D-E69F7A5091A9}"/>
              </a:ext>
            </a:extLst>
          </p:cNvPr>
          <p:cNvSpPr/>
          <p:nvPr/>
        </p:nvSpPr>
        <p:spPr>
          <a:xfrm>
            <a:off x="5352970" y="6988170"/>
            <a:ext cx="98536" cy="203070"/>
          </a:xfrm>
          <a:custGeom>
            <a:avLst/>
            <a:gdLst>
              <a:gd name="connsiteX0" fmla="*/ 98505 w 98536"/>
              <a:gd name="connsiteY0" fmla="*/ 5 h 203070"/>
              <a:gd name="connsiteX1" fmla="*/ 35005 w 98536"/>
              <a:gd name="connsiteY1" fmla="*/ 63505 h 203070"/>
              <a:gd name="connsiteX2" fmla="*/ 57230 w 98536"/>
              <a:gd name="connsiteY2" fmla="*/ 200030 h 203070"/>
              <a:gd name="connsiteX3" fmla="*/ 79455 w 98536"/>
              <a:gd name="connsiteY3" fmla="*/ 155580 h 203070"/>
              <a:gd name="connsiteX4" fmla="*/ 82630 w 98536"/>
              <a:gd name="connsiteY4" fmla="*/ 123830 h 203070"/>
              <a:gd name="connsiteX5" fmla="*/ 63580 w 98536"/>
              <a:gd name="connsiteY5" fmla="*/ 190505 h 203070"/>
              <a:gd name="connsiteX6" fmla="*/ 19130 w 98536"/>
              <a:gd name="connsiteY6" fmla="*/ 136530 h 203070"/>
              <a:gd name="connsiteX7" fmla="*/ 80 w 98536"/>
              <a:gd name="connsiteY7" fmla="*/ 149230 h 203070"/>
              <a:gd name="connsiteX8" fmla="*/ 25480 w 98536"/>
              <a:gd name="connsiteY8" fmla="*/ 60330 h 203070"/>
              <a:gd name="connsiteX9" fmla="*/ 98505 w 98536"/>
              <a:gd name="connsiteY9" fmla="*/ 5 h 20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536" h="203070">
                <a:moveTo>
                  <a:pt x="98505" y="5"/>
                </a:moveTo>
                <a:cubicBezTo>
                  <a:pt x="100092" y="534"/>
                  <a:pt x="41884" y="30167"/>
                  <a:pt x="35005" y="63505"/>
                </a:cubicBezTo>
                <a:cubicBezTo>
                  <a:pt x="28126" y="96843"/>
                  <a:pt x="49822" y="184684"/>
                  <a:pt x="57230" y="200030"/>
                </a:cubicBezTo>
                <a:cubicBezTo>
                  <a:pt x="64638" y="215376"/>
                  <a:pt x="75222" y="168280"/>
                  <a:pt x="79455" y="155580"/>
                </a:cubicBezTo>
                <a:cubicBezTo>
                  <a:pt x="83688" y="142880"/>
                  <a:pt x="85276" y="118009"/>
                  <a:pt x="82630" y="123830"/>
                </a:cubicBezTo>
                <a:cubicBezTo>
                  <a:pt x="79984" y="129651"/>
                  <a:pt x="74163" y="188388"/>
                  <a:pt x="63580" y="190505"/>
                </a:cubicBezTo>
                <a:cubicBezTo>
                  <a:pt x="52997" y="192622"/>
                  <a:pt x="29713" y="143409"/>
                  <a:pt x="19130" y="136530"/>
                </a:cubicBezTo>
                <a:cubicBezTo>
                  <a:pt x="8547" y="129651"/>
                  <a:pt x="-978" y="161930"/>
                  <a:pt x="80" y="149230"/>
                </a:cubicBezTo>
                <a:cubicBezTo>
                  <a:pt x="1138" y="136530"/>
                  <a:pt x="10134" y="82555"/>
                  <a:pt x="25480" y="60330"/>
                </a:cubicBezTo>
                <a:cubicBezTo>
                  <a:pt x="40826" y="38105"/>
                  <a:pt x="96918" y="-524"/>
                  <a:pt x="98505" y="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9ADC3469-F44D-974B-FD77-003B1A760AD0}"/>
              </a:ext>
            </a:extLst>
          </p:cNvPr>
          <p:cNvSpPr/>
          <p:nvPr/>
        </p:nvSpPr>
        <p:spPr>
          <a:xfrm>
            <a:off x="5464969" y="6095648"/>
            <a:ext cx="41307" cy="743004"/>
          </a:xfrm>
          <a:custGeom>
            <a:avLst/>
            <a:gdLst>
              <a:gd name="connsiteX0" fmla="*/ 27781 w 41307"/>
              <a:gd name="connsiteY0" fmla="*/ 352 h 743004"/>
              <a:gd name="connsiteX1" fmla="*/ 40481 w 41307"/>
              <a:gd name="connsiteY1" fmla="*/ 444852 h 743004"/>
              <a:gd name="connsiteX2" fmla="*/ 2381 w 41307"/>
              <a:gd name="connsiteY2" fmla="*/ 740127 h 743004"/>
              <a:gd name="connsiteX3" fmla="*/ 5556 w 41307"/>
              <a:gd name="connsiteY3" fmla="*/ 590902 h 743004"/>
              <a:gd name="connsiteX4" fmla="*/ 18256 w 41307"/>
              <a:gd name="connsiteY4" fmla="*/ 521052 h 743004"/>
              <a:gd name="connsiteX5" fmla="*/ 27781 w 41307"/>
              <a:gd name="connsiteY5" fmla="*/ 352 h 74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07" h="743004">
                <a:moveTo>
                  <a:pt x="27781" y="352"/>
                </a:moveTo>
                <a:cubicBezTo>
                  <a:pt x="31485" y="-12348"/>
                  <a:pt x="44714" y="321556"/>
                  <a:pt x="40481" y="444852"/>
                </a:cubicBezTo>
                <a:cubicBezTo>
                  <a:pt x="36248" y="568148"/>
                  <a:pt x="8202" y="715785"/>
                  <a:pt x="2381" y="740127"/>
                </a:cubicBezTo>
                <a:cubicBezTo>
                  <a:pt x="-3440" y="764469"/>
                  <a:pt x="2910" y="627414"/>
                  <a:pt x="5556" y="590902"/>
                </a:cubicBezTo>
                <a:cubicBezTo>
                  <a:pt x="8202" y="554390"/>
                  <a:pt x="13493" y="618419"/>
                  <a:pt x="18256" y="521052"/>
                </a:cubicBezTo>
                <a:cubicBezTo>
                  <a:pt x="23018" y="423685"/>
                  <a:pt x="24077" y="13052"/>
                  <a:pt x="27781" y="35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1F805038-F866-211B-DD78-523618FD5F8C}"/>
              </a:ext>
            </a:extLst>
          </p:cNvPr>
          <p:cNvSpPr/>
          <p:nvPr/>
        </p:nvSpPr>
        <p:spPr>
          <a:xfrm>
            <a:off x="5429123" y="6051371"/>
            <a:ext cx="54609" cy="766432"/>
          </a:xfrm>
          <a:custGeom>
            <a:avLst/>
            <a:gdLst>
              <a:gd name="connsiteX0" fmla="*/ 54102 w 54609"/>
              <a:gd name="connsiteY0" fmla="*/ 179 h 766432"/>
              <a:gd name="connsiteX1" fmla="*/ 31877 w 54609"/>
              <a:gd name="connsiteY1" fmla="*/ 587554 h 766432"/>
              <a:gd name="connsiteX2" fmla="*/ 127 w 54609"/>
              <a:gd name="connsiteY2" fmla="*/ 765354 h 766432"/>
              <a:gd name="connsiteX3" fmla="*/ 44577 w 54609"/>
              <a:gd name="connsiteY3" fmla="*/ 527229 h 766432"/>
              <a:gd name="connsiteX4" fmla="*/ 54102 w 54609"/>
              <a:gd name="connsiteY4" fmla="*/ 179 h 76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09" h="766432">
                <a:moveTo>
                  <a:pt x="54102" y="179"/>
                </a:moveTo>
                <a:cubicBezTo>
                  <a:pt x="51985" y="10233"/>
                  <a:pt x="40873" y="460025"/>
                  <a:pt x="31877" y="587554"/>
                </a:cubicBezTo>
                <a:cubicBezTo>
                  <a:pt x="22881" y="715083"/>
                  <a:pt x="-1990" y="775408"/>
                  <a:pt x="127" y="765354"/>
                </a:cubicBezTo>
                <a:cubicBezTo>
                  <a:pt x="2244" y="755300"/>
                  <a:pt x="37698" y="648408"/>
                  <a:pt x="44577" y="527229"/>
                </a:cubicBezTo>
                <a:cubicBezTo>
                  <a:pt x="51456" y="406050"/>
                  <a:pt x="56219" y="-9875"/>
                  <a:pt x="54102" y="17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95136BCF-D544-7141-42F5-315399E6623D}"/>
              </a:ext>
            </a:extLst>
          </p:cNvPr>
          <p:cNvSpPr/>
          <p:nvPr/>
        </p:nvSpPr>
        <p:spPr>
          <a:xfrm>
            <a:off x="5390188" y="5952283"/>
            <a:ext cx="105861" cy="977474"/>
          </a:xfrm>
          <a:custGeom>
            <a:avLst/>
            <a:gdLst>
              <a:gd name="connsiteX0" fmla="*/ 105737 w 105861"/>
              <a:gd name="connsiteY0" fmla="*/ 7192 h 977474"/>
              <a:gd name="connsiteX1" fmla="*/ 39062 w 105861"/>
              <a:gd name="connsiteY1" fmla="*/ 804117 h 977474"/>
              <a:gd name="connsiteX2" fmla="*/ 20012 w 105861"/>
              <a:gd name="connsiteY2" fmla="*/ 975567 h 977474"/>
              <a:gd name="connsiteX3" fmla="*/ 13662 w 105861"/>
              <a:gd name="connsiteY3" fmla="*/ 877142 h 977474"/>
              <a:gd name="connsiteX4" fmla="*/ 962 w 105861"/>
              <a:gd name="connsiteY4" fmla="*/ 597742 h 977474"/>
              <a:gd name="connsiteX5" fmla="*/ 42237 w 105861"/>
              <a:gd name="connsiteY5" fmla="*/ 750142 h 977474"/>
              <a:gd name="connsiteX6" fmla="*/ 29537 w 105861"/>
              <a:gd name="connsiteY6" fmla="*/ 242142 h 977474"/>
              <a:gd name="connsiteX7" fmla="*/ 54937 w 105861"/>
              <a:gd name="connsiteY7" fmla="*/ 400892 h 977474"/>
              <a:gd name="connsiteX8" fmla="*/ 105737 w 105861"/>
              <a:gd name="connsiteY8" fmla="*/ 7192 h 97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861" h="977474">
                <a:moveTo>
                  <a:pt x="105737" y="7192"/>
                </a:moveTo>
                <a:cubicBezTo>
                  <a:pt x="103091" y="74396"/>
                  <a:pt x="53349" y="642721"/>
                  <a:pt x="39062" y="804117"/>
                </a:cubicBezTo>
                <a:cubicBezTo>
                  <a:pt x="24775" y="965513"/>
                  <a:pt x="24245" y="963396"/>
                  <a:pt x="20012" y="975567"/>
                </a:cubicBezTo>
                <a:cubicBezTo>
                  <a:pt x="15779" y="987738"/>
                  <a:pt x="16837" y="940113"/>
                  <a:pt x="13662" y="877142"/>
                </a:cubicBezTo>
                <a:cubicBezTo>
                  <a:pt x="10487" y="814171"/>
                  <a:pt x="-3800" y="618909"/>
                  <a:pt x="962" y="597742"/>
                </a:cubicBezTo>
                <a:cubicBezTo>
                  <a:pt x="5724" y="576575"/>
                  <a:pt x="37474" y="809409"/>
                  <a:pt x="42237" y="750142"/>
                </a:cubicBezTo>
                <a:cubicBezTo>
                  <a:pt x="46999" y="690875"/>
                  <a:pt x="27420" y="300350"/>
                  <a:pt x="29537" y="242142"/>
                </a:cubicBezTo>
                <a:cubicBezTo>
                  <a:pt x="31654" y="183934"/>
                  <a:pt x="41708" y="436875"/>
                  <a:pt x="54937" y="400892"/>
                </a:cubicBezTo>
                <a:cubicBezTo>
                  <a:pt x="68166" y="364909"/>
                  <a:pt x="108383" y="-60012"/>
                  <a:pt x="105737" y="719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E29FDF53-B117-6EEC-0904-8DD798D535A5}"/>
              </a:ext>
            </a:extLst>
          </p:cNvPr>
          <p:cNvSpPr/>
          <p:nvPr/>
        </p:nvSpPr>
        <p:spPr>
          <a:xfrm>
            <a:off x="5483448" y="5518097"/>
            <a:ext cx="310973" cy="1127426"/>
          </a:xfrm>
          <a:custGeom>
            <a:avLst/>
            <a:gdLst>
              <a:gd name="connsiteX0" fmla="*/ 22002 w 310973"/>
              <a:gd name="connsiteY0" fmla="*/ 454078 h 1127426"/>
              <a:gd name="connsiteX1" fmla="*/ 37877 w 310973"/>
              <a:gd name="connsiteY1" fmla="*/ 955728 h 1127426"/>
              <a:gd name="connsiteX2" fmla="*/ 41052 w 310973"/>
              <a:gd name="connsiteY2" fmla="*/ 1127178 h 1127426"/>
              <a:gd name="connsiteX3" fmla="*/ 15652 w 310973"/>
              <a:gd name="connsiteY3" fmla="*/ 927153 h 1127426"/>
              <a:gd name="connsiteX4" fmla="*/ 9302 w 310973"/>
              <a:gd name="connsiteY4" fmla="*/ 720778 h 1127426"/>
              <a:gd name="connsiteX5" fmla="*/ 44227 w 310973"/>
              <a:gd name="connsiteY5" fmla="*/ 504878 h 1127426"/>
              <a:gd name="connsiteX6" fmla="*/ 310927 w 310973"/>
              <a:gd name="connsiteY6" fmla="*/ 53 h 1127426"/>
              <a:gd name="connsiteX7" fmla="*/ 22002 w 310973"/>
              <a:gd name="connsiteY7" fmla="*/ 536628 h 1127426"/>
              <a:gd name="connsiteX8" fmla="*/ 22002 w 310973"/>
              <a:gd name="connsiteY8" fmla="*/ 454078 h 112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973" h="1127426">
                <a:moveTo>
                  <a:pt x="22002" y="454078"/>
                </a:moveTo>
                <a:cubicBezTo>
                  <a:pt x="24648" y="523928"/>
                  <a:pt x="34702" y="843545"/>
                  <a:pt x="37877" y="955728"/>
                </a:cubicBezTo>
                <a:cubicBezTo>
                  <a:pt x="41052" y="1067911"/>
                  <a:pt x="44756" y="1131940"/>
                  <a:pt x="41052" y="1127178"/>
                </a:cubicBezTo>
                <a:cubicBezTo>
                  <a:pt x="37348" y="1122416"/>
                  <a:pt x="20944" y="994886"/>
                  <a:pt x="15652" y="927153"/>
                </a:cubicBezTo>
                <a:cubicBezTo>
                  <a:pt x="10360" y="859420"/>
                  <a:pt x="4540" y="791157"/>
                  <a:pt x="9302" y="720778"/>
                </a:cubicBezTo>
                <a:cubicBezTo>
                  <a:pt x="14064" y="650399"/>
                  <a:pt x="-6044" y="624999"/>
                  <a:pt x="44227" y="504878"/>
                </a:cubicBezTo>
                <a:cubicBezTo>
                  <a:pt x="94498" y="384757"/>
                  <a:pt x="314631" y="-5239"/>
                  <a:pt x="310927" y="53"/>
                </a:cubicBezTo>
                <a:cubicBezTo>
                  <a:pt x="307223" y="5345"/>
                  <a:pt x="70156" y="455136"/>
                  <a:pt x="22002" y="536628"/>
                </a:cubicBezTo>
                <a:cubicBezTo>
                  <a:pt x="-26152" y="618120"/>
                  <a:pt x="19356" y="384228"/>
                  <a:pt x="22002" y="45407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B4E8B433-70DE-09A8-103B-D7CE7CC4F476}"/>
              </a:ext>
            </a:extLst>
          </p:cNvPr>
          <p:cNvSpPr/>
          <p:nvPr/>
        </p:nvSpPr>
        <p:spPr>
          <a:xfrm>
            <a:off x="5548009" y="5202561"/>
            <a:ext cx="392615" cy="736138"/>
          </a:xfrm>
          <a:custGeom>
            <a:avLst/>
            <a:gdLst>
              <a:gd name="connsiteX0" fmla="*/ 389241 w 392615"/>
              <a:gd name="connsiteY0" fmla="*/ 7614 h 736138"/>
              <a:gd name="connsiteX1" fmla="*/ 5066 w 392615"/>
              <a:gd name="connsiteY1" fmla="*/ 728339 h 736138"/>
              <a:gd name="connsiteX2" fmla="*/ 182866 w 392615"/>
              <a:gd name="connsiteY2" fmla="*/ 369564 h 736138"/>
              <a:gd name="connsiteX3" fmla="*/ 389241 w 392615"/>
              <a:gd name="connsiteY3" fmla="*/ 7614 h 73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15" h="736138">
                <a:moveTo>
                  <a:pt x="389241" y="7614"/>
                </a:moveTo>
                <a:cubicBezTo>
                  <a:pt x="359608" y="67410"/>
                  <a:pt x="39462" y="668014"/>
                  <a:pt x="5066" y="728339"/>
                </a:cubicBezTo>
                <a:cubicBezTo>
                  <a:pt x="-29330" y="788664"/>
                  <a:pt x="120424" y="482806"/>
                  <a:pt x="182866" y="369564"/>
                </a:cubicBezTo>
                <a:cubicBezTo>
                  <a:pt x="245308" y="256322"/>
                  <a:pt x="418874" y="-52182"/>
                  <a:pt x="389241" y="76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DFFAAC49-0BC6-C21E-B7E9-7B6C0245D5A6}"/>
              </a:ext>
            </a:extLst>
          </p:cNvPr>
          <p:cNvSpPr/>
          <p:nvPr/>
        </p:nvSpPr>
        <p:spPr>
          <a:xfrm>
            <a:off x="5751953" y="4540236"/>
            <a:ext cx="347558" cy="839022"/>
          </a:xfrm>
          <a:custGeom>
            <a:avLst/>
            <a:gdLst>
              <a:gd name="connsiteX0" fmla="*/ 347222 w 347558"/>
              <a:gd name="connsiteY0" fmla="*/ 14 h 839022"/>
              <a:gd name="connsiteX1" fmla="*/ 264672 w 347558"/>
              <a:gd name="connsiteY1" fmla="*/ 168289 h 839022"/>
              <a:gd name="connsiteX2" fmla="*/ 245622 w 347558"/>
              <a:gd name="connsiteY2" fmla="*/ 257189 h 839022"/>
              <a:gd name="connsiteX3" fmla="*/ 7497 w 347558"/>
              <a:gd name="connsiteY3" fmla="*/ 822339 h 839022"/>
              <a:gd name="connsiteX4" fmla="*/ 70997 w 347558"/>
              <a:gd name="connsiteY4" fmla="*/ 657239 h 839022"/>
              <a:gd name="connsiteX5" fmla="*/ 185297 w 347558"/>
              <a:gd name="connsiteY5" fmla="*/ 327039 h 839022"/>
              <a:gd name="connsiteX6" fmla="*/ 229747 w 347558"/>
              <a:gd name="connsiteY6" fmla="*/ 177814 h 839022"/>
              <a:gd name="connsiteX7" fmla="*/ 347222 w 347558"/>
              <a:gd name="connsiteY7" fmla="*/ 14 h 83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558" h="839022">
                <a:moveTo>
                  <a:pt x="347222" y="14"/>
                </a:moveTo>
                <a:cubicBezTo>
                  <a:pt x="353043" y="-1574"/>
                  <a:pt x="281605" y="125427"/>
                  <a:pt x="264672" y="168289"/>
                </a:cubicBezTo>
                <a:cubicBezTo>
                  <a:pt x="247739" y="211151"/>
                  <a:pt x="288484" y="148181"/>
                  <a:pt x="245622" y="257189"/>
                </a:cubicBezTo>
                <a:cubicBezTo>
                  <a:pt x="202760" y="366197"/>
                  <a:pt x="36601" y="755664"/>
                  <a:pt x="7497" y="822339"/>
                </a:cubicBezTo>
                <a:cubicBezTo>
                  <a:pt x="-21607" y="889014"/>
                  <a:pt x="41364" y="739789"/>
                  <a:pt x="70997" y="657239"/>
                </a:cubicBezTo>
                <a:cubicBezTo>
                  <a:pt x="100630" y="574689"/>
                  <a:pt x="158839" y="406943"/>
                  <a:pt x="185297" y="327039"/>
                </a:cubicBezTo>
                <a:cubicBezTo>
                  <a:pt x="211755" y="247135"/>
                  <a:pt x="205405" y="228614"/>
                  <a:pt x="229747" y="177814"/>
                </a:cubicBezTo>
                <a:cubicBezTo>
                  <a:pt x="254089" y="127014"/>
                  <a:pt x="341401" y="1602"/>
                  <a:pt x="347222" y="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D5BA01FE-328A-594D-2B1A-BC499D9F5098}"/>
              </a:ext>
            </a:extLst>
          </p:cNvPr>
          <p:cNvSpPr/>
          <p:nvPr/>
        </p:nvSpPr>
        <p:spPr>
          <a:xfrm>
            <a:off x="5504573" y="5003350"/>
            <a:ext cx="391353" cy="899474"/>
          </a:xfrm>
          <a:custGeom>
            <a:avLst/>
            <a:gdLst>
              <a:gd name="connsiteX0" fmla="*/ 385052 w 391353"/>
              <a:gd name="connsiteY0" fmla="*/ 9975 h 899474"/>
              <a:gd name="connsiteX1" fmla="*/ 86602 w 391353"/>
              <a:gd name="connsiteY1" fmla="*/ 610050 h 899474"/>
              <a:gd name="connsiteX2" fmla="*/ 877 w 391353"/>
              <a:gd name="connsiteY2" fmla="*/ 898975 h 899474"/>
              <a:gd name="connsiteX3" fmla="*/ 124702 w 391353"/>
              <a:gd name="connsiteY3" fmla="*/ 667200 h 899474"/>
              <a:gd name="connsiteX4" fmla="*/ 378702 w 391353"/>
              <a:gd name="connsiteY4" fmla="*/ 222700 h 899474"/>
              <a:gd name="connsiteX5" fmla="*/ 299327 w 391353"/>
              <a:gd name="connsiteY5" fmla="*/ 232225 h 899474"/>
              <a:gd name="connsiteX6" fmla="*/ 385052 w 391353"/>
              <a:gd name="connsiteY6" fmla="*/ 9975 h 89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53" h="899474">
                <a:moveTo>
                  <a:pt x="385052" y="9975"/>
                </a:moveTo>
                <a:cubicBezTo>
                  <a:pt x="349598" y="72946"/>
                  <a:pt x="150631" y="461883"/>
                  <a:pt x="86602" y="610050"/>
                </a:cubicBezTo>
                <a:cubicBezTo>
                  <a:pt x="22573" y="758217"/>
                  <a:pt x="-5473" y="889450"/>
                  <a:pt x="877" y="898975"/>
                </a:cubicBezTo>
                <a:cubicBezTo>
                  <a:pt x="7227" y="908500"/>
                  <a:pt x="61731" y="779913"/>
                  <a:pt x="124702" y="667200"/>
                </a:cubicBezTo>
                <a:cubicBezTo>
                  <a:pt x="187673" y="554488"/>
                  <a:pt x="349598" y="295196"/>
                  <a:pt x="378702" y="222700"/>
                </a:cubicBezTo>
                <a:cubicBezTo>
                  <a:pt x="407806" y="150204"/>
                  <a:pt x="304089" y="262916"/>
                  <a:pt x="299327" y="232225"/>
                </a:cubicBezTo>
                <a:cubicBezTo>
                  <a:pt x="294565" y="201534"/>
                  <a:pt x="420506" y="-52996"/>
                  <a:pt x="385052" y="997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166ECE85-C707-D840-6069-4739378DF3D3}"/>
              </a:ext>
            </a:extLst>
          </p:cNvPr>
          <p:cNvSpPr/>
          <p:nvPr/>
        </p:nvSpPr>
        <p:spPr>
          <a:xfrm>
            <a:off x="5425462" y="5735291"/>
            <a:ext cx="135351" cy="738535"/>
          </a:xfrm>
          <a:custGeom>
            <a:avLst/>
            <a:gdLst>
              <a:gd name="connsiteX0" fmla="*/ 133963 w 135351"/>
              <a:gd name="connsiteY0" fmla="*/ 1934 h 738535"/>
              <a:gd name="connsiteX1" fmla="*/ 29188 w 135351"/>
              <a:gd name="connsiteY1" fmla="*/ 287684 h 738535"/>
              <a:gd name="connsiteX2" fmla="*/ 613 w 135351"/>
              <a:gd name="connsiteY2" fmla="*/ 535334 h 738535"/>
              <a:gd name="connsiteX3" fmla="*/ 10138 w 135351"/>
              <a:gd name="connsiteY3" fmla="*/ 497234 h 738535"/>
              <a:gd name="connsiteX4" fmla="*/ 16488 w 135351"/>
              <a:gd name="connsiteY4" fmla="*/ 738534 h 738535"/>
              <a:gd name="connsiteX5" fmla="*/ 54588 w 135351"/>
              <a:gd name="connsiteY5" fmla="*/ 500409 h 738535"/>
              <a:gd name="connsiteX6" fmla="*/ 127613 w 135351"/>
              <a:gd name="connsiteY6" fmla="*/ 84484 h 738535"/>
              <a:gd name="connsiteX7" fmla="*/ 92688 w 135351"/>
              <a:gd name="connsiteY7" fmla="*/ 157509 h 738535"/>
              <a:gd name="connsiteX8" fmla="*/ 133963 w 135351"/>
              <a:gd name="connsiteY8" fmla="*/ 1934 h 73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351" h="738535">
                <a:moveTo>
                  <a:pt x="133963" y="1934"/>
                </a:moveTo>
                <a:cubicBezTo>
                  <a:pt x="123380" y="23630"/>
                  <a:pt x="51413" y="198784"/>
                  <a:pt x="29188" y="287684"/>
                </a:cubicBezTo>
                <a:cubicBezTo>
                  <a:pt x="6963" y="376584"/>
                  <a:pt x="3788" y="500409"/>
                  <a:pt x="613" y="535334"/>
                </a:cubicBezTo>
                <a:cubicBezTo>
                  <a:pt x="-2562" y="570259"/>
                  <a:pt x="7492" y="463367"/>
                  <a:pt x="10138" y="497234"/>
                </a:cubicBezTo>
                <a:cubicBezTo>
                  <a:pt x="12784" y="531101"/>
                  <a:pt x="9080" y="738005"/>
                  <a:pt x="16488" y="738534"/>
                </a:cubicBezTo>
                <a:cubicBezTo>
                  <a:pt x="23896" y="739063"/>
                  <a:pt x="36067" y="609417"/>
                  <a:pt x="54588" y="500409"/>
                </a:cubicBezTo>
                <a:cubicBezTo>
                  <a:pt x="73109" y="391401"/>
                  <a:pt x="121263" y="141634"/>
                  <a:pt x="127613" y="84484"/>
                </a:cubicBezTo>
                <a:cubicBezTo>
                  <a:pt x="133963" y="27334"/>
                  <a:pt x="94275" y="167034"/>
                  <a:pt x="92688" y="157509"/>
                </a:cubicBezTo>
                <a:cubicBezTo>
                  <a:pt x="91100" y="147984"/>
                  <a:pt x="144546" y="-19762"/>
                  <a:pt x="133963" y="193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3151FD10-517D-953A-B916-ED17C9E7D07F}"/>
              </a:ext>
            </a:extLst>
          </p:cNvPr>
          <p:cNvSpPr/>
          <p:nvPr/>
        </p:nvSpPr>
        <p:spPr>
          <a:xfrm>
            <a:off x="5361720" y="6970102"/>
            <a:ext cx="108388" cy="530298"/>
          </a:xfrm>
          <a:custGeom>
            <a:avLst/>
            <a:gdLst>
              <a:gd name="connsiteX0" fmla="*/ 108293 w 108388"/>
              <a:gd name="connsiteY0" fmla="*/ 969 h 530298"/>
              <a:gd name="connsiteX1" fmla="*/ 19803 w 108388"/>
              <a:gd name="connsiteY1" fmla="*/ 138621 h 530298"/>
              <a:gd name="connsiteX2" fmla="*/ 49299 w 108388"/>
              <a:gd name="connsiteY2" fmla="*/ 223833 h 530298"/>
              <a:gd name="connsiteX3" fmla="*/ 46022 w 108388"/>
              <a:gd name="connsiteY3" fmla="*/ 295937 h 530298"/>
              <a:gd name="connsiteX4" fmla="*/ 78796 w 108388"/>
              <a:gd name="connsiteY4" fmla="*/ 528633 h 530298"/>
              <a:gd name="connsiteX5" fmla="*/ 65686 w 108388"/>
              <a:gd name="connsiteY5" fmla="*/ 390982 h 530298"/>
              <a:gd name="connsiteX6" fmla="*/ 138 w 108388"/>
              <a:gd name="connsiteY6" fmla="*/ 214001 h 530298"/>
              <a:gd name="connsiteX7" fmla="*/ 108293 w 108388"/>
              <a:gd name="connsiteY7" fmla="*/ 969 h 53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88" h="530298">
                <a:moveTo>
                  <a:pt x="108293" y="969"/>
                </a:moveTo>
                <a:cubicBezTo>
                  <a:pt x="111570" y="-11594"/>
                  <a:pt x="29635" y="101477"/>
                  <a:pt x="19803" y="138621"/>
                </a:cubicBezTo>
                <a:cubicBezTo>
                  <a:pt x="9971" y="175765"/>
                  <a:pt x="44929" y="197614"/>
                  <a:pt x="49299" y="223833"/>
                </a:cubicBezTo>
                <a:cubicBezTo>
                  <a:pt x="53669" y="250052"/>
                  <a:pt x="41106" y="245137"/>
                  <a:pt x="46022" y="295937"/>
                </a:cubicBezTo>
                <a:cubicBezTo>
                  <a:pt x="50938" y="346737"/>
                  <a:pt x="75519" y="512792"/>
                  <a:pt x="78796" y="528633"/>
                </a:cubicBezTo>
                <a:cubicBezTo>
                  <a:pt x="82073" y="544474"/>
                  <a:pt x="78796" y="443421"/>
                  <a:pt x="65686" y="390982"/>
                </a:cubicBezTo>
                <a:cubicBezTo>
                  <a:pt x="52576" y="338543"/>
                  <a:pt x="-3140" y="278457"/>
                  <a:pt x="138" y="214001"/>
                </a:cubicBezTo>
                <a:cubicBezTo>
                  <a:pt x="3415" y="149545"/>
                  <a:pt x="105016" y="13532"/>
                  <a:pt x="108293" y="96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9464A17C-7E9A-00E1-CD0C-EDF5FB4F0C46}"/>
              </a:ext>
            </a:extLst>
          </p:cNvPr>
          <p:cNvSpPr/>
          <p:nvPr/>
        </p:nvSpPr>
        <p:spPr>
          <a:xfrm>
            <a:off x="5377737" y="6914833"/>
            <a:ext cx="99481" cy="286804"/>
          </a:xfrm>
          <a:custGeom>
            <a:avLst/>
            <a:gdLst>
              <a:gd name="connsiteX0" fmla="*/ 508 w 99481"/>
              <a:gd name="connsiteY0" fmla="*/ 62793 h 286804"/>
              <a:gd name="connsiteX1" fmla="*/ 49669 w 99481"/>
              <a:gd name="connsiteY1" fmla="*/ 157838 h 286804"/>
              <a:gd name="connsiteX2" fmla="*/ 36560 w 99481"/>
              <a:gd name="connsiteY2" fmla="*/ 233219 h 286804"/>
              <a:gd name="connsiteX3" fmla="*/ 56224 w 99481"/>
              <a:gd name="connsiteY3" fmla="*/ 210277 h 286804"/>
              <a:gd name="connsiteX4" fmla="*/ 59502 w 99481"/>
              <a:gd name="connsiteY4" fmla="*/ 285657 h 286804"/>
              <a:gd name="connsiteX5" fmla="*/ 79166 w 99481"/>
              <a:gd name="connsiteY5" fmla="*/ 141451 h 286804"/>
              <a:gd name="connsiteX6" fmla="*/ 98831 w 99481"/>
              <a:gd name="connsiteY6" fmla="*/ 522 h 286804"/>
              <a:gd name="connsiteX7" fmla="*/ 85721 w 99481"/>
              <a:gd name="connsiteY7" fmla="*/ 92290 h 286804"/>
              <a:gd name="connsiteX8" fmla="*/ 508 w 99481"/>
              <a:gd name="connsiteY8" fmla="*/ 62793 h 28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481" h="286804">
                <a:moveTo>
                  <a:pt x="508" y="62793"/>
                </a:moveTo>
                <a:cubicBezTo>
                  <a:pt x="-5501" y="73718"/>
                  <a:pt x="43660" y="129434"/>
                  <a:pt x="49669" y="157838"/>
                </a:cubicBezTo>
                <a:cubicBezTo>
                  <a:pt x="55678" y="186242"/>
                  <a:pt x="35468" y="224479"/>
                  <a:pt x="36560" y="233219"/>
                </a:cubicBezTo>
                <a:cubicBezTo>
                  <a:pt x="37652" y="241959"/>
                  <a:pt x="52400" y="201537"/>
                  <a:pt x="56224" y="210277"/>
                </a:cubicBezTo>
                <a:cubicBezTo>
                  <a:pt x="60048" y="219017"/>
                  <a:pt x="55678" y="297128"/>
                  <a:pt x="59502" y="285657"/>
                </a:cubicBezTo>
                <a:cubicBezTo>
                  <a:pt x="63326" y="274186"/>
                  <a:pt x="72611" y="188974"/>
                  <a:pt x="79166" y="141451"/>
                </a:cubicBezTo>
                <a:cubicBezTo>
                  <a:pt x="85721" y="93928"/>
                  <a:pt x="97739" y="8715"/>
                  <a:pt x="98831" y="522"/>
                </a:cubicBezTo>
                <a:cubicBezTo>
                  <a:pt x="99923" y="-7671"/>
                  <a:pt x="101562" y="83004"/>
                  <a:pt x="85721" y="92290"/>
                </a:cubicBezTo>
                <a:cubicBezTo>
                  <a:pt x="69880" y="101576"/>
                  <a:pt x="6517" y="51868"/>
                  <a:pt x="508" y="6279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2D7C9B8F-0C28-9642-87A3-A952EDF56FE9}"/>
              </a:ext>
            </a:extLst>
          </p:cNvPr>
          <p:cNvSpPr/>
          <p:nvPr/>
        </p:nvSpPr>
        <p:spPr>
          <a:xfrm>
            <a:off x="4642483" y="7364245"/>
            <a:ext cx="629380" cy="955945"/>
          </a:xfrm>
          <a:custGeom>
            <a:avLst/>
            <a:gdLst>
              <a:gd name="connsiteX0" fmla="*/ 627607 w 629380"/>
              <a:gd name="connsiteY0" fmla="*/ 75497 h 955945"/>
              <a:gd name="connsiteX1" fmla="*/ 201543 w 629380"/>
              <a:gd name="connsiteY1" fmla="*/ 26336 h 955945"/>
              <a:gd name="connsiteX2" fmla="*/ 132717 w 629380"/>
              <a:gd name="connsiteY2" fmla="*/ 59110 h 955945"/>
              <a:gd name="connsiteX3" fmla="*/ 122885 w 629380"/>
              <a:gd name="connsiteY3" fmla="*/ 59110 h 955945"/>
              <a:gd name="connsiteX4" fmla="*/ 109775 w 629380"/>
              <a:gd name="connsiteY4" fmla="*/ 173820 h 955945"/>
              <a:gd name="connsiteX5" fmla="*/ 106498 w 629380"/>
              <a:gd name="connsiteY5" fmla="*/ 921071 h 955945"/>
              <a:gd name="connsiteX6" fmla="*/ 90111 w 629380"/>
              <a:gd name="connsiteY6" fmla="*/ 753923 h 955945"/>
              <a:gd name="connsiteX7" fmla="*/ 93388 w 629380"/>
              <a:gd name="connsiteY7" fmla="*/ 59110 h 955945"/>
              <a:gd name="connsiteX8" fmla="*/ 155659 w 629380"/>
              <a:gd name="connsiteY8" fmla="*/ 36168 h 955945"/>
              <a:gd name="connsiteX9" fmla="*/ 18007 w 629380"/>
              <a:gd name="connsiteY9" fmla="*/ 42723 h 955945"/>
              <a:gd name="connsiteX10" fmla="*/ 627607 w 629380"/>
              <a:gd name="connsiteY10" fmla="*/ 75497 h 95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9380" h="955945">
                <a:moveTo>
                  <a:pt x="627607" y="75497"/>
                </a:moveTo>
                <a:cubicBezTo>
                  <a:pt x="658196" y="72766"/>
                  <a:pt x="284025" y="29067"/>
                  <a:pt x="201543" y="26336"/>
                </a:cubicBezTo>
                <a:cubicBezTo>
                  <a:pt x="119061" y="23605"/>
                  <a:pt x="132717" y="59110"/>
                  <a:pt x="132717" y="59110"/>
                </a:cubicBezTo>
                <a:cubicBezTo>
                  <a:pt x="119607" y="64572"/>
                  <a:pt x="126709" y="39992"/>
                  <a:pt x="122885" y="59110"/>
                </a:cubicBezTo>
                <a:cubicBezTo>
                  <a:pt x="119061" y="78228"/>
                  <a:pt x="112506" y="30160"/>
                  <a:pt x="109775" y="173820"/>
                </a:cubicBezTo>
                <a:cubicBezTo>
                  <a:pt x="107044" y="317480"/>
                  <a:pt x="109775" y="824387"/>
                  <a:pt x="106498" y="921071"/>
                </a:cubicBezTo>
                <a:cubicBezTo>
                  <a:pt x="103221" y="1017755"/>
                  <a:pt x="92296" y="897583"/>
                  <a:pt x="90111" y="753923"/>
                </a:cubicBezTo>
                <a:cubicBezTo>
                  <a:pt x="87926" y="610263"/>
                  <a:pt x="82463" y="178736"/>
                  <a:pt x="93388" y="59110"/>
                </a:cubicBezTo>
                <a:cubicBezTo>
                  <a:pt x="104313" y="-60516"/>
                  <a:pt x="168222" y="38899"/>
                  <a:pt x="155659" y="36168"/>
                </a:cubicBezTo>
                <a:cubicBezTo>
                  <a:pt x="143096" y="33437"/>
                  <a:pt x="-60651" y="37807"/>
                  <a:pt x="18007" y="42723"/>
                </a:cubicBezTo>
                <a:lnTo>
                  <a:pt x="627607" y="75497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0D35E8D2-F522-A723-1926-F5D8D1A01D2C}"/>
              </a:ext>
            </a:extLst>
          </p:cNvPr>
          <p:cNvSpPr/>
          <p:nvPr/>
        </p:nvSpPr>
        <p:spPr>
          <a:xfrm>
            <a:off x="5220913" y="7422734"/>
            <a:ext cx="386984" cy="143885"/>
          </a:xfrm>
          <a:custGeom>
            <a:avLst/>
            <a:gdLst>
              <a:gd name="connsiteX0" fmla="*/ 16 w 386984"/>
              <a:gd name="connsiteY0" fmla="*/ 621 h 143885"/>
              <a:gd name="connsiteX1" fmla="*/ 78674 w 386984"/>
              <a:gd name="connsiteY1" fmla="*/ 112053 h 143885"/>
              <a:gd name="connsiteX2" fmla="*/ 190106 w 386984"/>
              <a:gd name="connsiteY2" fmla="*/ 141550 h 143885"/>
              <a:gd name="connsiteX3" fmla="*/ 183552 w 386984"/>
              <a:gd name="connsiteY3" fmla="*/ 62892 h 143885"/>
              <a:gd name="connsiteX4" fmla="*/ 386752 w 386984"/>
              <a:gd name="connsiteY4" fmla="*/ 56337 h 143885"/>
              <a:gd name="connsiteX5" fmla="*/ 222881 w 386984"/>
              <a:gd name="connsiteY5" fmla="*/ 39950 h 143885"/>
              <a:gd name="connsiteX6" fmla="*/ 167164 w 386984"/>
              <a:gd name="connsiteY6" fmla="*/ 131718 h 143885"/>
              <a:gd name="connsiteX7" fmla="*/ 118003 w 386984"/>
              <a:gd name="connsiteY7" fmla="*/ 128440 h 143885"/>
              <a:gd name="connsiteX8" fmla="*/ 72119 w 386984"/>
              <a:gd name="connsiteY8" fmla="*/ 69447 h 143885"/>
              <a:gd name="connsiteX9" fmla="*/ 16 w 386984"/>
              <a:gd name="connsiteY9" fmla="*/ 621 h 14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984" h="143885">
                <a:moveTo>
                  <a:pt x="16" y="621"/>
                </a:moveTo>
                <a:cubicBezTo>
                  <a:pt x="1109" y="7722"/>
                  <a:pt x="46992" y="88565"/>
                  <a:pt x="78674" y="112053"/>
                </a:cubicBezTo>
                <a:cubicBezTo>
                  <a:pt x="110356" y="135541"/>
                  <a:pt x="172626" y="149743"/>
                  <a:pt x="190106" y="141550"/>
                </a:cubicBezTo>
                <a:cubicBezTo>
                  <a:pt x="207586" y="133357"/>
                  <a:pt x="150778" y="77094"/>
                  <a:pt x="183552" y="62892"/>
                </a:cubicBezTo>
                <a:cubicBezTo>
                  <a:pt x="216326" y="48690"/>
                  <a:pt x="380197" y="60161"/>
                  <a:pt x="386752" y="56337"/>
                </a:cubicBezTo>
                <a:cubicBezTo>
                  <a:pt x="393307" y="52513"/>
                  <a:pt x="259479" y="27387"/>
                  <a:pt x="222881" y="39950"/>
                </a:cubicBezTo>
                <a:cubicBezTo>
                  <a:pt x="186283" y="52514"/>
                  <a:pt x="184644" y="116970"/>
                  <a:pt x="167164" y="131718"/>
                </a:cubicBezTo>
                <a:cubicBezTo>
                  <a:pt x="149684" y="146466"/>
                  <a:pt x="133844" y="138818"/>
                  <a:pt x="118003" y="128440"/>
                </a:cubicBezTo>
                <a:cubicBezTo>
                  <a:pt x="102162" y="118062"/>
                  <a:pt x="90145" y="89658"/>
                  <a:pt x="72119" y="69447"/>
                </a:cubicBezTo>
                <a:cubicBezTo>
                  <a:pt x="54093" y="49236"/>
                  <a:pt x="-1077" y="-6480"/>
                  <a:pt x="16" y="62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ADD7A406-52FA-E0D6-708D-B1C918BD22BD}"/>
              </a:ext>
            </a:extLst>
          </p:cNvPr>
          <p:cNvSpPr/>
          <p:nvPr/>
        </p:nvSpPr>
        <p:spPr>
          <a:xfrm>
            <a:off x="5441561" y="7472444"/>
            <a:ext cx="435542" cy="23302"/>
          </a:xfrm>
          <a:custGeom>
            <a:avLst/>
            <a:gdLst>
              <a:gd name="connsiteX0" fmla="*/ 2233 w 435542"/>
              <a:gd name="connsiteY0" fmla="*/ 13182 h 23302"/>
              <a:gd name="connsiteX1" fmla="*/ 431574 w 435542"/>
              <a:gd name="connsiteY1" fmla="*/ 23014 h 23302"/>
              <a:gd name="connsiteX2" fmla="*/ 218542 w 435542"/>
              <a:gd name="connsiteY2" fmla="*/ 72 h 23302"/>
              <a:gd name="connsiteX3" fmla="*/ 261149 w 435542"/>
              <a:gd name="connsiteY3" fmla="*/ 16459 h 23302"/>
              <a:gd name="connsiteX4" fmla="*/ 2233 w 435542"/>
              <a:gd name="connsiteY4" fmla="*/ 13182 h 2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542" h="23302">
                <a:moveTo>
                  <a:pt x="2233" y="13182"/>
                </a:moveTo>
                <a:cubicBezTo>
                  <a:pt x="30637" y="14274"/>
                  <a:pt x="395523" y="25199"/>
                  <a:pt x="431574" y="23014"/>
                </a:cubicBezTo>
                <a:cubicBezTo>
                  <a:pt x="467625" y="20829"/>
                  <a:pt x="246946" y="1164"/>
                  <a:pt x="218542" y="72"/>
                </a:cubicBezTo>
                <a:cubicBezTo>
                  <a:pt x="190138" y="-1020"/>
                  <a:pt x="297201" y="10450"/>
                  <a:pt x="261149" y="16459"/>
                </a:cubicBezTo>
                <a:cubicBezTo>
                  <a:pt x="225098" y="22468"/>
                  <a:pt x="-26171" y="12090"/>
                  <a:pt x="2233" y="1318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3DA1479C-5849-91E1-0CE5-6A432D37C883}"/>
              </a:ext>
            </a:extLst>
          </p:cNvPr>
          <p:cNvSpPr/>
          <p:nvPr/>
        </p:nvSpPr>
        <p:spPr>
          <a:xfrm>
            <a:off x="5379420" y="7493410"/>
            <a:ext cx="586389" cy="74172"/>
          </a:xfrm>
          <a:custGeom>
            <a:avLst/>
            <a:gdLst>
              <a:gd name="connsiteX0" fmla="*/ 90593 w 586389"/>
              <a:gd name="connsiteY0" fmla="*/ 18435 h 74172"/>
              <a:gd name="connsiteX1" fmla="*/ 533045 w 586389"/>
              <a:gd name="connsiteY1" fmla="*/ 24990 h 74172"/>
              <a:gd name="connsiteX2" fmla="*/ 575651 w 586389"/>
              <a:gd name="connsiteY2" fmla="*/ 74151 h 74172"/>
              <a:gd name="connsiteX3" fmla="*/ 506825 w 586389"/>
              <a:gd name="connsiteY3" fmla="*/ 18435 h 74172"/>
              <a:gd name="connsiteX4" fmla="*/ 169251 w 586389"/>
              <a:gd name="connsiteY4" fmla="*/ 2048 h 74172"/>
              <a:gd name="connsiteX5" fmla="*/ 277406 w 586389"/>
              <a:gd name="connsiteY5" fmla="*/ 2048 h 74172"/>
              <a:gd name="connsiteX6" fmla="*/ 15212 w 586389"/>
              <a:gd name="connsiteY6" fmla="*/ 18435 h 74172"/>
              <a:gd name="connsiteX7" fmla="*/ 90593 w 586389"/>
              <a:gd name="connsiteY7" fmla="*/ 18435 h 7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6389" h="74172">
                <a:moveTo>
                  <a:pt x="90593" y="18435"/>
                </a:moveTo>
                <a:lnTo>
                  <a:pt x="533045" y="24990"/>
                </a:lnTo>
                <a:cubicBezTo>
                  <a:pt x="613888" y="34276"/>
                  <a:pt x="580021" y="75243"/>
                  <a:pt x="575651" y="74151"/>
                </a:cubicBezTo>
                <a:cubicBezTo>
                  <a:pt x="571281" y="73059"/>
                  <a:pt x="574558" y="30452"/>
                  <a:pt x="506825" y="18435"/>
                </a:cubicBezTo>
                <a:cubicBezTo>
                  <a:pt x="439092" y="6418"/>
                  <a:pt x="207488" y="4779"/>
                  <a:pt x="169251" y="2048"/>
                </a:cubicBezTo>
                <a:cubicBezTo>
                  <a:pt x="131015" y="-683"/>
                  <a:pt x="303079" y="-683"/>
                  <a:pt x="277406" y="2048"/>
                </a:cubicBezTo>
                <a:cubicBezTo>
                  <a:pt x="251733" y="4779"/>
                  <a:pt x="49625" y="16796"/>
                  <a:pt x="15212" y="18435"/>
                </a:cubicBezTo>
                <a:cubicBezTo>
                  <a:pt x="-19201" y="20074"/>
                  <a:pt x="4288" y="17343"/>
                  <a:pt x="90593" y="1843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99659407-F483-3327-FBDF-152A8CCA8C90}"/>
              </a:ext>
            </a:extLst>
          </p:cNvPr>
          <p:cNvSpPr/>
          <p:nvPr/>
        </p:nvSpPr>
        <p:spPr>
          <a:xfrm>
            <a:off x="5941704" y="7498151"/>
            <a:ext cx="66212" cy="905313"/>
          </a:xfrm>
          <a:custGeom>
            <a:avLst/>
            <a:gdLst>
              <a:gd name="connsiteX0" fmla="*/ 257 w 66212"/>
              <a:gd name="connsiteY0" fmla="*/ 584 h 905313"/>
              <a:gd name="connsiteX1" fmla="*/ 36309 w 66212"/>
              <a:gd name="connsiteY1" fmla="*/ 75965 h 905313"/>
              <a:gd name="connsiteX2" fmla="*/ 62528 w 66212"/>
              <a:gd name="connsiteY2" fmla="*/ 361101 h 905313"/>
              <a:gd name="connsiteX3" fmla="*/ 59251 w 66212"/>
              <a:gd name="connsiteY3" fmla="*/ 233281 h 905313"/>
              <a:gd name="connsiteX4" fmla="*/ 42864 w 66212"/>
              <a:gd name="connsiteY4" fmla="*/ 898597 h 905313"/>
              <a:gd name="connsiteX5" fmla="*/ 42864 w 66212"/>
              <a:gd name="connsiteY5" fmla="*/ 547914 h 905313"/>
              <a:gd name="connsiteX6" fmla="*/ 65806 w 66212"/>
              <a:gd name="connsiteY6" fmla="*/ 85797 h 905313"/>
              <a:gd name="connsiteX7" fmla="*/ 55973 w 66212"/>
              <a:gd name="connsiteY7" fmla="*/ 102184 h 905313"/>
              <a:gd name="connsiteX8" fmla="*/ 257 w 66212"/>
              <a:gd name="connsiteY8" fmla="*/ 584 h 90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12" h="905313">
                <a:moveTo>
                  <a:pt x="257" y="584"/>
                </a:moveTo>
                <a:cubicBezTo>
                  <a:pt x="-3020" y="-3786"/>
                  <a:pt x="25931" y="15879"/>
                  <a:pt x="36309" y="75965"/>
                </a:cubicBezTo>
                <a:cubicBezTo>
                  <a:pt x="46687" y="136051"/>
                  <a:pt x="58704" y="334882"/>
                  <a:pt x="62528" y="361101"/>
                </a:cubicBezTo>
                <a:cubicBezTo>
                  <a:pt x="66352" y="387320"/>
                  <a:pt x="62528" y="143698"/>
                  <a:pt x="59251" y="233281"/>
                </a:cubicBezTo>
                <a:cubicBezTo>
                  <a:pt x="55974" y="322864"/>
                  <a:pt x="45595" y="846158"/>
                  <a:pt x="42864" y="898597"/>
                </a:cubicBezTo>
                <a:cubicBezTo>
                  <a:pt x="40133" y="951036"/>
                  <a:pt x="39040" y="683381"/>
                  <a:pt x="42864" y="547914"/>
                </a:cubicBezTo>
                <a:cubicBezTo>
                  <a:pt x="46688" y="412447"/>
                  <a:pt x="63621" y="160085"/>
                  <a:pt x="65806" y="85797"/>
                </a:cubicBezTo>
                <a:cubicBezTo>
                  <a:pt x="67991" y="11509"/>
                  <a:pt x="60889" y="113108"/>
                  <a:pt x="55973" y="102184"/>
                </a:cubicBezTo>
                <a:cubicBezTo>
                  <a:pt x="51057" y="91260"/>
                  <a:pt x="3534" y="4954"/>
                  <a:pt x="257" y="58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E40881A4-60E6-132B-696A-DD597692EFA5}"/>
              </a:ext>
            </a:extLst>
          </p:cNvPr>
          <p:cNvSpPr/>
          <p:nvPr/>
        </p:nvSpPr>
        <p:spPr>
          <a:xfrm>
            <a:off x="5449790" y="7517548"/>
            <a:ext cx="498766" cy="161454"/>
          </a:xfrm>
          <a:custGeom>
            <a:avLst/>
            <a:gdLst>
              <a:gd name="connsiteX0" fmla="*/ 558 w 498766"/>
              <a:gd name="connsiteY0" fmla="*/ 7407 h 161454"/>
              <a:gd name="connsiteX1" fmla="*/ 436455 w 498766"/>
              <a:gd name="connsiteY1" fmla="*/ 27071 h 161454"/>
              <a:gd name="connsiteX2" fmla="*/ 456120 w 498766"/>
              <a:gd name="connsiteY2" fmla="*/ 50013 h 161454"/>
              <a:gd name="connsiteX3" fmla="*/ 472507 w 498766"/>
              <a:gd name="connsiteY3" fmla="*/ 40181 h 161454"/>
              <a:gd name="connsiteX4" fmla="*/ 495449 w 498766"/>
              <a:gd name="connsiteY4" fmla="*/ 161446 h 161454"/>
              <a:gd name="connsiteX5" fmla="*/ 482339 w 498766"/>
              <a:gd name="connsiteY5" fmla="*/ 33626 h 161454"/>
              <a:gd name="connsiteX6" fmla="*/ 347965 w 498766"/>
              <a:gd name="connsiteY6" fmla="*/ 4129 h 161454"/>
              <a:gd name="connsiteX7" fmla="*/ 558 w 498766"/>
              <a:gd name="connsiteY7" fmla="*/ 7407 h 16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766" h="161454">
                <a:moveTo>
                  <a:pt x="558" y="7407"/>
                </a:moveTo>
                <a:cubicBezTo>
                  <a:pt x="15306" y="11231"/>
                  <a:pt x="360528" y="19970"/>
                  <a:pt x="436455" y="27071"/>
                </a:cubicBezTo>
                <a:cubicBezTo>
                  <a:pt x="512382" y="34172"/>
                  <a:pt x="456120" y="50013"/>
                  <a:pt x="456120" y="50013"/>
                </a:cubicBezTo>
                <a:cubicBezTo>
                  <a:pt x="462129" y="52198"/>
                  <a:pt x="465952" y="21609"/>
                  <a:pt x="472507" y="40181"/>
                </a:cubicBezTo>
                <a:cubicBezTo>
                  <a:pt x="479062" y="58753"/>
                  <a:pt x="493810" y="162539"/>
                  <a:pt x="495449" y="161446"/>
                </a:cubicBezTo>
                <a:cubicBezTo>
                  <a:pt x="497088" y="160354"/>
                  <a:pt x="506920" y="59845"/>
                  <a:pt x="482339" y="33626"/>
                </a:cubicBezTo>
                <a:cubicBezTo>
                  <a:pt x="457758" y="7407"/>
                  <a:pt x="428808" y="13415"/>
                  <a:pt x="347965" y="4129"/>
                </a:cubicBezTo>
                <a:cubicBezTo>
                  <a:pt x="267122" y="-5157"/>
                  <a:pt x="-14190" y="3583"/>
                  <a:pt x="558" y="740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7494EC9E-F0E6-4A99-C992-F24AF8147642}"/>
              </a:ext>
            </a:extLst>
          </p:cNvPr>
          <p:cNvSpPr/>
          <p:nvPr/>
        </p:nvSpPr>
        <p:spPr>
          <a:xfrm>
            <a:off x="4792567" y="7435245"/>
            <a:ext cx="422099" cy="24511"/>
          </a:xfrm>
          <a:custGeom>
            <a:avLst/>
            <a:gdLst>
              <a:gd name="connsiteX0" fmla="*/ 5575 w 422099"/>
              <a:gd name="connsiteY0" fmla="*/ 4497 h 24511"/>
              <a:gd name="connsiteX1" fmla="*/ 408698 w 422099"/>
              <a:gd name="connsiteY1" fmla="*/ 24161 h 24511"/>
              <a:gd name="connsiteX2" fmla="*/ 333317 w 422099"/>
              <a:gd name="connsiteY2" fmla="*/ 17607 h 24511"/>
              <a:gd name="connsiteX3" fmla="*/ 185833 w 422099"/>
              <a:gd name="connsiteY3" fmla="*/ 1220 h 24511"/>
              <a:gd name="connsiteX4" fmla="*/ 5575 w 422099"/>
              <a:gd name="connsiteY4" fmla="*/ 4497 h 2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099" h="24511">
                <a:moveTo>
                  <a:pt x="5575" y="4497"/>
                </a:moveTo>
                <a:cubicBezTo>
                  <a:pt x="42719" y="8321"/>
                  <a:pt x="354074" y="21976"/>
                  <a:pt x="408698" y="24161"/>
                </a:cubicBezTo>
                <a:cubicBezTo>
                  <a:pt x="463322" y="26346"/>
                  <a:pt x="333317" y="17607"/>
                  <a:pt x="333317" y="17607"/>
                </a:cubicBezTo>
                <a:cubicBezTo>
                  <a:pt x="296173" y="13784"/>
                  <a:pt x="244826" y="3951"/>
                  <a:pt x="185833" y="1220"/>
                </a:cubicBezTo>
                <a:cubicBezTo>
                  <a:pt x="126840" y="-1511"/>
                  <a:pt x="-31569" y="673"/>
                  <a:pt x="5575" y="449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B9EE58EE-DFE3-EB88-306F-732257AFC248}"/>
              </a:ext>
            </a:extLst>
          </p:cNvPr>
          <p:cNvSpPr/>
          <p:nvPr/>
        </p:nvSpPr>
        <p:spPr>
          <a:xfrm>
            <a:off x="5259395" y="7511751"/>
            <a:ext cx="223471" cy="84390"/>
          </a:xfrm>
          <a:custGeom>
            <a:avLst/>
            <a:gdLst>
              <a:gd name="connsiteX0" fmla="*/ 197508 w 223471"/>
              <a:gd name="connsiteY0" fmla="*/ 94 h 84390"/>
              <a:gd name="connsiteX1" fmla="*/ 197508 w 223471"/>
              <a:gd name="connsiteY1" fmla="*/ 65643 h 84390"/>
              <a:gd name="connsiteX2" fmla="*/ 138515 w 223471"/>
              <a:gd name="connsiteY2" fmla="*/ 65643 h 84390"/>
              <a:gd name="connsiteX3" fmla="*/ 863 w 223471"/>
              <a:gd name="connsiteY3" fmla="*/ 75475 h 84390"/>
              <a:gd name="connsiteX4" fmla="*/ 210618 w 223471"/>
              <a:gd name="connsiteY4" fmla="*/ 82030 h 84390"/>
              <a:gd name="connsiteX5" fmla="*/ 197508 w 223471"/>
              <a:gd name="connsiteY5" fmla="*/ 94 h 8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471" h="84390">
                <a:moveTo>
                  <a:pt x="197508" y="94"/>
                </a:moveTo>
                <a:cubicBezTo>
                  <a:pt x="195323" y="-2637"/>
                  <a:pt x="207340" y="54718"/>
                  <a:pt x="197508" y="65643"/>
                </a:cubicBezTo>
                <a:cubicBezTo>
                  <a:pt x="187676" y="76568"/>
                  <a:pt x="171289" y="64004"/>
                  <a:pt x="138515" y="65643"/>
                </a:cubicBezTo>
                <a:cubicBezTo>
                  <a:pt x="105741" y="67282"/>
                  <a:pt x="-11154" y="72744"/>
                  <a:pt x="863" y="75475"/>
                </a:cubicBezTo>
                <a:cubicBezTo>
                  <a:pt x="12880" y="78206"/>
                  <a:pt x="176205" y="89131"/>
                  <a:pt x="210618" y="82030"/>
                </a:cubicBezTo>
                <a:cubicBezTo>
                  <a:pt x="245031" y="74929"/>
                  <a:pt x="199693" y="2825"/>
                  <a:pt x="197508" y="9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614BD6E7-0931-B186-E86D-BF32189551AB}"/>
              </a:ext>
            </a:extLst>
          </p:cNvPr>
          <p:cNvSpPr/>
          <p:nvPr/>
        </p:nvSpPr>
        <p:spPr>
          <a:xfrm>
            <a:off x="4824361" y="7462684"/>
            <a:ext cx="477668" cy="29697"/>
          </a:xfrm>
          <a:custGeom>
            <a:avLst/>
            <a:gdLst>
              <a:gd name="connsiteX0" fmla="*/ 0 w 477668"/>
              <a:gd name="connsiteY0" fmla="*/ 0 h 29697"/>
              <a:gd name="connsiteX1" fmla="*/ 445729 w 477668"/>
              <a:gd name="connsiteY1" fmla="*/ 29497 h 29697"/>
              <a:gd name="connsiteX2" fmla="*/ 393291 w 477668"/>
              <a:gd name="connsiteY2" fmla="*/ 13110 h 29697"/>
              <a:gd name="connsiteX3" fmla="*/ 0 w 477668"/>
              <a:gd name="connsiteY3" fmla="*/ 0 h 2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668" h="29697">
                <a:moveTo>
                  <a:pt x="0" y="0"/>
                </a:moveTo>
                <a:cubicBezTo>
                  <a:pt x="8740" y="2731"/>
                  <a:pt x="380181" y="27312"/>
                  <a:pt x="445729" y="29497"/>
                </a:cubicBezTo>
                <a:cubicBezTo>
                  <a:pt x="511277" y="31682"/>
                  <a:pt x="467033" y="15295"/>
                  <a:pt x="393291" y="13110"/>
                </a:cubicBez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5156E2A5-802C-59FB-638D-854FAA8D4CCF}"/>
              </a:ext>
            </a:extLst>
          </p:cNvPr>
          <p:cNvSpPr/>
          <p:nvPr/>
        </p:nvSpPr>
        <p:spPr>
          <a:xfrm>
            <a:off x="4781455" y="7442702"/>
            <a:ext cx="16786" cy="827327"/>
          </a:xfrm>
          <a:custGeom>
            <a:avLst/>
            <a:gdLst>
              <a:gd name="connsiteX0" fmla="*/ 300 w 16786"/>
              <a:gd name="connsiteY0" fmla="*/ 6872 h 827327"/>
              <a:gd name="connsiteX1" fmla="*/ 16687 w 16786"/>
              <a:gd name="connsiteY1" fmla="*/ 816395 h 827327"/>
              <a:gd name="connsiteX2" fmla="*/ 6855 w 16786"/>
              <a:gd name="connsiteY2" fmla="*/ 446046 h 827327"/>
              <a:gd name="connsiteX3" fmla="*/ 300 w 16786"/>
              <a:gd name="connsiteY3" fmla="*/ 6872 h 82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86" h="827327">
                <a:moveTo>
                  <a:pt x="300" y="6872"/>
                </a:moveTo>
                <a:cubicBezTo>
                  <a:pt x="1939" y="68597"/>
                  <a:pt x="15595" y="743199"/>
                  <a:pt x="16687" y="816395"/>
                </a:cubicBezTo>
                <a:cubicBezTo>
                  <a:pt x="17779" y="889591"/>
                  <a:pt x="9586" y="576050"/>
                  <a:pt x="6855" y="446046"/>
                </a:cubicBezTo>
                <a:cubicBezTo>
                  <a:pt x="4124" y="316042"/>
                  <a:pt x="-1339" y="-54853"/>
                  <a:pt x="300" y="687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82F51FB5-E53D-E198-83E8-DD5E0FF108C3}"/>
              </a:ext>
            </a:extLst>
          </p:cNvPr>
          <p:cNvSpPr/>
          <p:nvPr/>
        </p:nvSpPr>
        <p:spPr>
          <a:xfrm>
            <a:off x="4771781" y="7445207"/>
            <a:ext cx="13393" cy="854246"/>
          </a:xfrm>
          <a:custGeom>
            <a:avLst/>
            <a:gdLst>
              <a:gd name="connsiteX0" fmla="*/ 13251 w 13393"/>
              <a:gd name="connsiteY0" fmla="*/ 10922 h 854246"/>
              <a:gd name="connsiteX1" fmla="*/ 6696 w 13393"/>
              <a:gd name="connsiteY1" fmla="*/ 846664 h 854246"/>
              <a:gd name="connsiteX2" fmla="*/ 142 w 13393"/>
              <a:gd name="connsiteY2" fmla="*/ 400935 h 854246"/>
              <a:gd name="connsiteX3" fmla="*/ 13251 w 13393"/>
              <a:gd name="connsiteY3" fmla="*/ 10922 h 85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93" h="854246">
                <a:moveTo>
                  <a:pt x="13251" y="10922"/>
                </a:moveTo>
                <a:cubicBezTo>
                  <a:pt x="14343" y="85210"/>
                  <a:pt x="8881" y="781662"/>
                  <a:pt x="6696" y="846664"/>
                </a:cubicBezTo>
                <a:cubicBezTo>
                  <a:pt x="4511" y="911666"/>
                  <a:pt x="-950" y="541318"/>
                  <a:pt x="142" y="400935"/>
                </a:cubicBezTo>
                <a:cubicBezTo>
                  <a:pt x="1234" y="260552"/>
                  <a:pt x="12159" y="-63366"/>
                  <a:pt x="13251" y="1092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7075251A-15BD-AFE6-CC06-0535055B7291}"/>
              </a:ext>
            </a:extLst>
          </p:cNvPr>
          <p:cNvSpPr/>
          <p:nvPr/>
        </p:nvSpPr>
        <p:spPr>
          <a:xfrm>
            <a:off x="4779699" y="7458792"/>
            <a:ext cx="487133" cy="115366"/>
          </a:xfrm>
          <a:custGeom>
            <a:avLst/>
            <a:gdLst>
              <a:gd name="connsiteX0" fmla="*/ 487114 w 487133"/>
              <a:gd name="connsiteY0" fmla="*/ 59608 h 115366"/>
              <a:gd name="connsiteX1" fmla="*/ 133153 w 487133"/>
              <a:gd name="connsiteY1" fmla="*/ 3892 h 115366"/>
              <a:gd name="connsiteX2" fmla="*/ 34830 w 487133"/>
              <a:gd name="connsiteY2" fmla="*/ 17002 h 115366"/>
              <a:gd name="connsiteX3" fmla="*/ 18443 w 487133"/>
              <a:gd name="connsiteY3" fmla="*/ 115324 h 115366"/>
              <a:gd name="connsiteX4" fmla="*/ 8611 w 487133"/>
              <a:gd name="connsiteY4" fmla="*/ 3892 h 115366"/>
              <a:gd name="connsiteX5" fmla="*/ 152817 w 487133"/>
              <a:gd name="connsiteY5" fmla="*/ 30111 h 115366"/>
              <a:gd name="connsiteX6" fmla="*/ 116766 w 487133"/>
              <a:gd name="connsiteY6" fmla="*/ 13724 h 115366"/>
              <a:gd name="connsiteX7" fmla="*/ 487114 w 487133"/>
              <a:gd name="connsiteY7" fmla="*/ 59608 h 11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133" h="115366">
                <a:moveTo>
                  <a:pt x="487114" y="59608"/>
                </a:moveTo>
                <a:cubicBezTo>
                  <a:pt x="489845" y="57969"/>
                  <a:pt x="208534" y="10993"/>
                  <a:pt x="133153" y="3892"/>
                </a:cubicBezTo>
                <a:cubicBezTo>
                  <a:pt x="57772" y="-3209"/>
                  <a:pt x="53948" y="-1570"/>
                  <a:pt x="34830" y="17002"/>
                </a:cubicBezTo>
                <a:cubicBezTo>
                  <a:pt x="15712" y="35574"/>
                  <a:pt x="22813" y="117509"/>
                  <a:pt x="18443" y="115324"/>
                </a:cubicBezTo>
                <a:cubicBezTo>
                  <a:pt x="14073" y="113139"/>
                  <a:pt x="-13785" y="18094"/>
                  <a:pt x="8611" y="3892"/>
                </a:cubicBezTo>
                <a:cubicBezTo>
                  <a:pt x="31007" y="-10310"/>
                  <a:pt x="134791" y="28472"/>
                  <a:pt x="152817" y="30111"/>
                </a:cubicBezTo>
                <a:cubicBezTo>
                  <a:pt x="170843" y="31750"/>
                  <a:pt x="59957" y="7715"/>
                  <a:pt x="116766" y="13724"/>
                </a:cubicBezTo>
                <a:cubicBezTo>
                  <a:pt x="173575" y="19733"/>
                  <a:pt x="484383" y="61247"/>
                  <a:pt x="487114" y="5960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2E7C1D4E-46C7-C90B-5927-CF0BF852AFEF}"/>
              </a:ext>
            </a:extLst>
          </p:cNvPr>
          <p:cNvSpPr/>
          <p:nvPr/>
        </p:nvSpPr>
        <p:spPr>
          <a:xfrm>
            <a:off x="5402625" y="7526796"/>
            <a:ext cx="524318" cy="38316"/>
          </a:xfrm>
          <a:custGeom>
            <a:avLst/>
            <a:gdLst>
              <a:gd name="connsiteX0" fmla="*/ 31336 w 524318"/>
              <a:gd name="connsiteY0" fmla="*/ 7991 h 38316"/>
              <a:gd name="connsiteX1" fmla="*/ 493452 w 524318"/>
              <a:gd name="connsiteY1" fmla="*/ 37488 h 38316"/>
              <a:gd name="connsiteX2" fmla="*/ 437736 w 524318"/>
              <a:gd name="connsiteY2" fmla="*/ 27656 h 38316"/>
              <a:gd name="connsiteX3" fmla="*/ 83775 w 524318"/>
              <a:gd name="connsiteY3" fmla="*/ 1436 h 38316"/>
              <a:gd name="connsiteX4" fmla="*/ 31336 w 524318"/>
              <a:gd name="connsiteY4" fmla="*/ 7991 h 3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318" h="38316">
                <a:moveTo>
                  <a:pt x="31336" y="7991"/>
                </a:moveTo>
                <a:cubicBezTo>
                  <a:pt x="99616" y="14000"/>
                  <a:pt x="425719" y="34211"/>
                  <a:pt x="493452" y="37488"/>
                </a:cubicBezTo>
                <a:cubicBezTo>
                  <a:pt x="561185" y="40766"/>
                  <a:pt x="506016" y="33665"/>
                  <a:pt x="437736" y="27656"/>
                </a:cubicBezTo>
                <a:cubicBezTo>
                  <a:pt x="369457" y="21647"/>
                  <a:pt x="149323" y="5260"/>
                  <a:pt x="83775" y="1436"/>
                </a:cubicBezTo>
                <a:cubicBezTo>
                  <a:pt x="18227" y="-2388"/>
                  <a:pt x="-36944" y="1982"/>
                  <a:pt x="31336" y="799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5EE71B6A-22E7-6D00-59BB-4FB71672634D}"/>
              </a:ext>
            </a:extLst>
          </p:cNvPr>
          <p:cNvSpPr/>
          <p:nvPr/>
        </p:nvSpPr>
        <p:spPr>
          <a:xfrm>
            <a:off x="4824361" y="7557729"/>
            <a:ext cx="1126672" cy="107267"/>
          </a:xfrm>
          <a:custGeom>
            <a:avLst/>
            <a:gdLst>
              <a:gd name="connsiteX0" fmla="*/ 0 w 1126672"/>
              <a:gd name="connsiteY0" fmla="*/ 0 h 107267"/>
              <a:gd name="connsiteX1" fmla="*/ 1088104 w 1126672"/>
              <a:gd name="connsiteY1" fmla="*/ 101600 h 107267"/>
              <a:gd name="connsiteX2" fmla="*/ 901291 w 1126672"/>
              <a:gd name="connsiteY2" fmla="*/ 95045 h 107267"/>
              <a:gd name="connsiteX3" fmla="*/ 0 w 1126672"/>
              <a:gd name="connsiteY3" fmla="*/ 0 h 10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672" h="107267">
                <a:moveTo>
                  <a:pt x="0" y="0"/>
                </a:moveTo>
                <a:lnTo>
                  <a:pt x="1088104" y="101600"/>
                </a:lnTo>
                <a:cubicBezTo>
                  <a:pt x="1238319" y="117441"/>
                  <a:pt x="901291" y="95045"/>
                  <a:pt x="901291" y="95045"/>
                </a:cubicBez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49928EBA-3C7E-B7D9-3746-96DE4A708991}"/>
              </a:ext>
            </a:extLst>
          </p:cNvPr>
          <p:cNvSpPr/>
          <p:nvPr/>
        </p:nvSpPr>
        <p:spPr>
          <a:xfrm>
            <a:off x="4785032" y="7586181"/>
            <a:ext cx="1173316" cy="112477"/>
          </a:xfrm>
          <a:custGeom>
            <a:avLst/>
            <a:gdLst>
              <a:gd name="connsiteX0" fmla="*/ 0 w 1173316"/>
              <a:gd name="connsiteY0" fmla="*/ 1045 h 112477"/>
              <a:gd name="connsiteX1" fmla="*/ 1173316 w 1173316"/>
              <a:gd name="connsiteY1" fmla="*/ 112477 h 112477"/>
              <a:gd name="connsiteX2" fmla="*/ 934065 w 1173316"/>
              <a:gd name="connsiteY2" fmla="*/ 89535 h 112477"/>
              <a:gd name="connsiteX3" fmla="*/ 137652 w 1173316"/>
              <a:gd name="connsiteY3" fmla="*/ 7600 h 112477"/>
              <a:gd name="connsiteX4" fmla="*/ 0 w 1173316"/>
              <a:gd name="connsiteY4" fmla="*/ 1045 h 112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6" h="112477">
                <a:moveTo>
                  <a:pt x="0" y="1045"/>
                </a:moveTo>
                <a:lnTo>
                  <a:pt x="1173316" y="112477"/>
                </a:lnTo>
                <a:lnTo>
                  <a:pt x="934065" y="89535"/>
                </a:lnTo>
                <a:lnTo>
                  <a:pt x="137652" y="7600"/>
                </a:lnTo>
                <a:cubicBezTo>
                  <a:pt x="-14202" y="-5510"/>
                  <a:pt x="4370" y="2683"/>
                  <a:pt x="0" y="104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1474D39A-4CB3-EC84-E0CC-7BD7071DC149}"/>
              </a:ext>
            </a:extLst>
          </p:cNvPr>
          <p:cNvSpPr/>
          <p:nvPr/>
        </p:nvSpPr>
        <p:spPr>
          <a:xfrm>
            <a:off x="4817238" y="7642530"/>
            <a:ext cx="1161313" cy="80733"/>
          </a:xfrm>
          <a:custGeom>
            <a:avLst/>
            <a:gdLst>
              <a:gd name="connsiteX0" fmla="*/ 568 w 1161313"/>
              <a:gd name="connsiteY0" fmla="*/ 412 h 80733"/>
              <a:gd name="connsiteX1" fmla="*/ 1088672 w 1161313"/>
              <a:gd name="connsiteY1" fmla="*/ 79070 h 80733"/>
              <a:gd name="connsiteX2" fmla="*/ 941188 w 1161313"/>
              <a:gd name="connsiteY2" fmla="*/ 49573 h 80733"/>
              <a:gd name="connsiteX3" fmla="*/ 568 w 1161313"/>
              <a:gd name="connsiteY3" fmla="*/ 412 h 8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313" h="80733">
                <a:moveTo>
                  <a:pt x="568" y="412"/>
                </a:moveTo>
                <a:cubicBezTo>
                  <a:pt x="25149" y="5328"/>
                  <a:pt x="931902" y="70876"/>
                  <a:pt x="1088672" y="79070"/>
                </a:cubicBezTo>
                <a:cubicBezTo>
                  <a:pt x="1245442" y="87264"/>
                  <a:pt x="1126362" y="63229"/>
                  <a:pt x="941188" y="49573"/>
                </a:cubicBezTo>
                <a:cubicBezTo>
                  <a:pt x="756014" y="35917"/>
                  <a:pt x="-24013" y="-4504"/>
                  <a:pt x="568" y="41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BB4FEA10-DD68-C450-695E-5E0EFFC28027}"/>
              </a:ext>
            </a:extLst>
          </p:cNvPr>
          <p:cNvSpPr/>
          <p:nvPr/>
        </p:nvSpPr>
        <p:spPr>
          <a:xfrm>
            <a:off x="4788192" y="7599062"/>
            <a:ext cx="38386" cy="688942"/>
          </a:xfrm>
          <a:custGeom>
            <a:avLst/>
            <a:gdLst>
              <a:gd name="connsiteX0" fmla="*/ 36169 w 38386"/>
              <a:gd name="connsiteY0" fmla="*/ 11106 h 688942"/>
              <a:gd name="connsiteX1" fmla="*/ 32892 w 38386"/>
              <a:gd name="connsiteY1" fmla="*/ 656757 h 688942"/>
              <a:gd name="connsiteX2" fmla="*/ 19782 w 38386"/>
              <a:gd name="connsiteY2" fmla="*/ 558435 h 688942"/>
              <a:gd name="connsiteX3" fmla="*/ 118 w 38386"/>
              <a:gd name="connsiteY3" fmla="*/ 270022 h 688942"/>
              <a:gd name="connsiteX4" fmla="*/ 36169 w 38386"/>
              <a:gd name="connsiteY4" fmla="*/ 11106 h 68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86" h="688942">
                <a:moveTo>
                  <a:pt x="36169" y="11106"/>
                </a:moveTo>
                <a:cubicBezTo>
                  <a:pt x="41631" y="75562"/>
                  <a:pt x="35623" y="565536"/>
                  <a:pt x="32892" y="656757"/>
                </a:cubicBezTo>
                <a:cubicBezTo>
                  <a:pt x="30161" y="747978"/>
                  <a:pt x="25244" y="622891"/>
                  <a:pt x="19782" y="558435"/>
                </a:cubicBezTo>
                <a:cubicBezTo>
                  <a:pt x="14320" y="493979"/>
                  <a:pt x="-1521" y="360151"/>
                  <a:pt x="118" y="270022"/>
                </a:cubicBezTo>
                <a:cubicBezTo>
                  <a:pt x="1757" y="179893"/>
                  <a:pt x="30707" y="-53350"/>
                  <a:pt x="36169" y="1110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43AF12CA-6C6C-CA64-40F6-5318BE00E4AC}"/>
              </a:ext>
            </a:extLst>
          </p:cNvPr>
          <p:cNvSpPr/>
          <p:nvPr/>
        </p:nvSpPr>
        <p:spPr>
          <a:xfrm>
            <a:off x="4747952" y="7632525"/>
            <a:ext cx="1132132" cy="125440"/>
          </a:xfrm>
          <a:custGeom>
            <a:avLst/>
            <a:gdLst>
              <a:gd name="connsiteX0" fmla="*/ 89519 w 1132132"/>
              <a:gd name="connsiteY0" fmla="*/ 585 h 125440"/>
              <a:gd name="connsiteX1" fmla="*/ 1056358 w 1132132"/>
              <a:gd name="connsiteY1" fmla="*/ 79243 h 125440"/>
              <a:gd name="connsiteX2" fmla="*/ 915429 w 1132132"/>
              <a:gd name="connsiteY2" fmla="*/ 89075 h 125440"/>
              <a:gd name="connsiteX3" fmla="*/ 1125183 w 1132132"/>
              <a:gd name="connsiteY3" fmla="*/ 125127 h 125440"/>
              <a:gd name="connsiteX4" fmla="*/ 607351 w 1132132"/>
              <a:gd name="connsiteY4" fmla="*/ 66133 h 125440"/>
              <a:gd name="connsiteX5" fmla="*/ 246835 w 1132132"/>
              <a:gd name="connsiteY5" fmla="*/ 56301 h 125440"/>
              <a:gd name="connsiteX6" fmla="*/ 56745 w 1132132"/>
              <a:gd name="connsiteY6" fmla="*/ 43191 h 125440"/>
              <a:gd name="connsiteX7" fmla="*/ 89519 w 1132132"/>
              <a:gd name="connsiteY7" fmla="*/ 585 h 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2132" h="125440">
                <a:moveTo>
                  <a:pt x="89519" y="585"/>
                </a:moveTo>
                <a:cubicBezTo>
                  <a:pt x="256121" y="6594"/>
                  <a:pt x="918706" y="64495"/>
                  <a:pt x="1056358" y="79243"/>
                </a:cubicBezTo>
                <a:cubicBezTo>
                  <a:pt x="1194010" y="93991"/>
                  <a:pt x="903958" y="81428"/>
                  <a:pt x="915429" y="89075"/>
                </a:cubicBezTo>
                <a:cubicBezTo>
                  <a:pt x="926900" y="96722"/>
                  <a:pt x="1176529" y="128951"/>
                  <a:pt x="1125183" y="125127"/>
                </a:cubicBezTo>
                <a:cubicBezTo>
                  <a:pt x="1073837" y="121303"/>
                  <a:pt x="753742" y="77604"/>
                  <a:pt x="607351" y="66133"/>
                </a:cubicBezTo>
                <a:cubicBezTo>
                  <a:pt x="460960" y="54662"/>
                  <a:pt x="338603" y="60125"/>
                  <a:pt x="246835" y="56301"/>
                </a:cubicBezTo>
                <a:cubicBezTo>
                  <a:pt x="155067" y="52477"/>
                  <a:pt x="77502" y="49746"/>
                  <a:pt x="56745" y="43191"/>
                </a:cubicBezTo>
                <a:cubicBezTo>
                  <a:pt x="35988" y="36636"/>
                  <a:pt x="-77083" y="-5424"/>
                  <a:pt x="89519" y="58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93C79ACB-A9AB-B542-63C2-83B9092DD673}"/>
              </a:ext>
            </a:extLst>
          </p:cNvPr>
          <p:cNvSpPr/>
          <p:nvPr/>
        </p:nvSpPr>
        <p:spPr>
          <a:xfrm>
            <a:off x="5902632" y="7573593"/>
            <a:ext cx="26373" cy="798959"/>
          </a:xfrm>
          <a:custGeom>
            <a:avLst/>
            <a:gdLst>
              <a:gd name="connsiteX0" fmla="*/ 6555 w 26373"/>
              <a:gd name="connsiteY0" fmla="*/ 20188 h 798959"/>
              <a:gd name="connsiteX1" fmla="*/ 0 w 26373"/>
              <a:gd name="connsiteY1" fmla="*/ 757607 h 798959"/>
              <a:gd name="connsiteX2" fmla="*/ 6555 w 26373"/>
              <a:gd name="connsiteY2" fmla="*/ 649452 h 798959"/>
              <a:gd name="connsiteX3" fmla="*/ 26220 w 26373"/>
              <a:gd name="connsiteY3" fmla="*/ 177504 h 798959"/>
              <a:gd name="connsiteX4" fmla="*/ 16387 w 26373"/>
              <a:gd name="connsiteY4" fmla="*/ 203723 h 798959"/>
              <a:gd name="connsiteX5" fmla="*/ 6555 w 26373"/>
              <a:gd name="connsiteY5" fmla="*/ 20188 h 79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73" h="798959">
                <a:moveTo>
                  <a:pt x="6555" y="20188"/>
                </a:moveTo>
                <a:cubicBezTo>
                  <a:pt x="3824" y="112502"/>
                  <a:pt x="0" y="652730"/>
                  <a:pt x="0" y="757607"/>
                </a:cubicBezTo>
                <a:cubicBezTo>
                  <a:pt x="0" y="862484"/>
                  <a:pt x="2185" y="746136"/>
                  <a:pt x="6555" y="649452"/>
                </a:cubicBezTo>
                <a:cubicBezTo>
                  <a:pt x="10925" y="552768"/>
                  <a:pt x="24581" y="251792"/>
                  <a:pt x="26220" y="177504"/>
                </a:cubicBezTo>
                <a:cubicBezTo>
                  <a:pt x="27859" y="103216"/>
                  <a:pt x="15841" y="226665"/>
                  <a:pt x="16387" y="203723"/>
                </a:cubicBezTo>
                <a:cubicBezTo>
                  <a:pt x="16933" y="180781"/>
                  <a:pt x="9286" y="-72126"/>
                  <a:pt x="6555" y="2018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FFB6208C-0707-99E7-86AE-8BDCA5B5A8DE}"/>
              </a:ext>
            </a:extLst>
          </p:cNvPr>
          <p:cNvSpPr/>
          <p:nvPr/>
        </p:nvSpPr>
        <p:spPr>
          <a:xfrm>
            <a:off x="5938623" y="7524548"/>
            <a:ext cx="23003" cy="842748"/>
          </a:xfrm>
          <a:custGeom>
            <a:avLst/>
            <a:gdLst>
              <a:gd name="connsiteX0" fmla="*/ 16448 w 23003"/>
              <a:gd name="connsiteY0" fmla="*/ 20071 h 842748"/>
              <a:gd name="connsiteX1" fmla="*/ 61 w 23003"/>
              <a:gd name="connsiteY1" fmla="*/ 839426 h 842748"/>
              <a:gd name="connsiteX2" fmla="*/ 23003 w 23003"/>
              <a:gd name="connsiteY2" fmla="*/ 298652 h 842748"/>
              <a:gd name="connsiteX3" fmla="*/ 16448 w 23003"/>
              <a:gd name="connsiteY3" fmla="*/ 20071 h 84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3" h="842748">
                <a:moveTo>
                  <a:pt x="16448" y="20071"/>
                </a:moveTo>
                <a:cubicBezTo>
                  <a:pt x="12624" y="110200"/>
                  <a:pt x="-1031" y="792996"/>
                  <a:pt x="61" y="839426"/>
                </a:cubicBezTo>
                <a:cubicBezTo>
                  <a:pt x="1153" y="885856"/>
                  <a:pt x="23003" y="432480"/>
                  <a:pt x="23003" y="298652"/>
                </a:cubicBezTo>
                <a:cubicBezTo>
                  <a:pt x="23003" y="164824"/>
                  <a:pt x="20272" y="-70058"/>
                  <a:pt x="16448" y="2007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BEFC7803-4736-8D04-1337-97599495CD24}"/>
              </a:ext>
            </a:extLst>
          </p:cNvPr>
          <p:cNvSpPr/>
          <p:nvPr/>
        </p:nvSpPr>
        <p:spPr>
          <a:xfrm>
            <a:off x="4755727" y="8239429"/>
            <a:ext cx="1229377" cy="177363"/>
          </a:xfrm>
          <a:custGeom>
            <a:avLst/>
            <a:gdLst>
              <a:gd name="connsiteX0" fmla="*/ 3086 w 1229377"/>
              <a:gd name="connsiteY0" fmla="*/ 3 h 177363"/>
              <a:gd name="connsiteX1" fmla="*/ 163679 w 1229377"/>
              <a:gd name="connsiteY1" fmla="*/ 58997 h 177363"/>
              <a:gd name="connsiteX2" fmla="*/ 157125 w 1229377"/>
              <a:gd name="connsiteY2" fmla="*/ 65552 h 177363"/>
              <a:gd name="connsiteX3" fmla="*/ 39138 w 1229377"/>
              <a:gd name="connsiteY3" fmla="*/ 65552 h 177363"/>
              <a:gd name="connsiteX4" fmla="*/ 1084634 w 1229377"/>
              <a:gd name="connsiteY4" fmla="*/ 124545 h 177363"/>
              <a:gd name="connsiteX5" fmla="*/ 914208 w 1229377"/>
              <a:gd name="connsiteY5" fmla="*/ 127823 h 177363"/>
              <a:gd name="connsiteX6" fmla="*/ 1137073 w 1229377"/>
              <a:gd name="connsiteY6" fmla="*/ 176984 h 177363"/>
              <a:gd name="connsiteX7" fmla="*/ 1228841 w 1229377"/>
              <a:gd name="connsiteY7" fmla="*/ 150765 h 177363"/>
              <a:gd name="connsiteX8" fmla="*/ 1101021 w 1229377"/>
              <a:gd name="connsiteY8" fmla="*/ 154042 h 177363"/>
              <a:gd name="connsiteX9" fmla="*/ 763447 w 1229377"/>
              <a:gd name="connsiteY9" fmla="*/ 114713 h 177363"/>
              <a:gd name="connsiteX10" fmla="*/ 307886 w 1229377"/>
              <a:gd name="connsiteY10" fmla="*/ 45887 h 177363"/>
              <a:gd name="connsiteX11" fmla="*/ 327550 w 1229377"/>
              <a:gd name="connsiteY11" fmla="*/ 55719 h 177363"/>
              <a:gd name="connsiteX12" fmla="*/ 3086 w 1229377"/>
              <a:gd name="connsiteY12" fmla="*/ 3 h 1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9377" h="177363">
                <a:moveTo>
                  <a:pt x="3086" y="3"/>
                </a:moveTo>
                <a:cubicBezTo>
                  <a:pt x="-24226" y="549"/>
                  <a:pt x="138006" y="48072"/>
                  <a:pt x="163679" y="58997"/>
                </a:cubicBezTo>
                <a:cubicBezTo>
                  <a:pt x="189352" y="69922"/>
                  <a:pt x="177882" y="64460"/>
                  <a:pt x="157125" y="65552"/>
                </a:cubicBezTo>
                <a:cubicBezTo>
                  <a:pt x="136368" y="66644"/>
                  <a:pt x="39138" y="65552"/>
                  <a:pt x="39138" y="65552"/>
                </a:cubicBezTo>
                <a:lnTo>
                  <a:pt x="1084634" y="124545"/>
                </a:lnTo>
                <a:cubicBezTo>
                  <a:pt x="1230479" y="134923"/>
                  <a:pt x="905468" y="119083"/>
                  <a:pt x="914208" y="127823"/>
                </a:cubicBezTo>
                <a:cubicBezTo>
                  <a:pt x="922948" y="136563"/>
                  <a:pt x="1084634" y="173160"/>
                  <a:pt x="1137073" y="176984"/>
                </a:cubicBezTo>
                <a:cubicBezTo>
                  <a:pt x="1189512" y="180808"/>
                  <a:pt x="1234850" y="154589"/>
                  <a:pt x="1228841" y="150765"/>
                </a:cubicBezTo>
                <a:cubicBezTo>
                  <a:pt x="1222832" y="146941"/>
                  <a:pt x="1178587" y="160051"/>
                  <a:pt x="1101021" y="154042"/>
                </a:cubicBezTo>
                <a:cubicBezTo>
                  <a:pt x="1023455" y="148033"/>
                  <a:pt x="895636" y="132739"/>
                  <a:pt x="763447" y="114713"/>
                </a:cubicBezTo>
                <a:cubicBezTo>
                  <a:pt x="631258" y="96687"/>
                  <a:pt x="380536" y="55719"/>
                  <a:pt x="307886" y="45887"/>
                </a:cubicBezTo>
                <a:cubicBezTo>
                  <a:pt x="235237" y="36055"/>
                  <a:pt x="378350" y="55719"/>
                  <a:pt x="327550" y="55719"/>
                </a:cubicBezTo>
                <a:cubicBezTo>
                  <a:pt x="276750" y="55719"/>
                  <a:pt x="30398" y="-543"/>
                  <a:pt x="3086" y="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7E66481A-C8F8-3058-10E0-9DD24CAA16D8}"/>
              </a:ext>
            </a:extLst>
          </p:cNvPr>
          <p:cNvSpPr/>
          <p:nvPr/>
        </p:nvSpPr>
        <p:spPr>
          <a:xfrm>
            <a:off x="4840504" y="7696295"/>
            <a:ext cx="14325" cy="524271"/>
          </a:xfrm>
          <a:custGeom>
            <a:avLst/>
            <a:gdLst>
              <a:gd name="connsiteX0" fmla="*/ 13354 w 14325"/>
              <a:gd name="connsiteY0" fmla="*/ 8918 h 524271"/>
              <a:gd name="connsiteX1" fmla="*/ 13354 w 14325"/>
              <a:gd name="connsiteY1" fmla="*/ 84299 h 524271"/>
              <a:gd name="connsiteX2" fmla="*/ 13354 w 14325"/>
              <a:gd name="connsiteY2" fmla="*/ 516918 h 524271"/>
              <a:gd name="connsiteX3" fmla="*/ 244 w 14325"/>
              <a:gd name="connsiteY3" fmla="*/ 333382 h 524271"/>
              <a:gd name="connsiteX4" fmla="*/ 13354 w 14325"/>
              <a:gd name="connsiteY4" fmla="*/ 8918 h 52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25" h="524271">
                <a:moveTo>
                  <a:pt x="13354" y="8918"/>
                </a:moveTo>
                <a:cubicBezTo>
                  <a:pt x="15539" y="-32596"/>
                  <a:pt x="13354" y="84299"/>
                  <a:pt x="13354" y="84299"/>
                </a:cubicBezTo>
                <a:cubicBezTo>
                  <a:pt x="13354" y="168966"/>
                  <a:pt x="15539" y="475404"/>
                  <a:pt x="13354" y="516918"/>
                </a:cubicBezTo>
                <a:cubicBezTo>
                  <a:pt x="11169" y="558432"/>
                  <a:pt x="-1941" y="414225"/>
                  <a:pt x="244" y="333382"/>
                </a:cubicBezTo>
                <a:cubicBezTo>
                  <a:pt x="2429" y="252539"/>
                  <a:pt x="11169" y="50432"/>
                  <a:pt x="13354" y="891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FC78115A-9C69-D932-F9A9-D7584B1F1253}"/>
              </a:ext>
            </a:extLst>
          </p:cNvPr>
          <p:cNvSpPr/>
          <p:nvPr/>
        </p:nvSpPr>
        <p:spPr>
          <a:xfrm>
            <a:off x="4870245" y="7682271"/>
            <a:ext cx="1014461" cy="103472"/>
          </a:xfrm>
          <a:custGeom>
            <a:avLst/>
            <a:gdLst>
              <a:gd name="connsiteX0" fmla="*/ 0 w 1014461"/>
              <a:gd name="connsiteY0" fmla="*/ 0 h 103472"/>
              <a:gd name="connsiteX1" fmla="*/ 976671 w 1014461"/>
              <a:gd name="connsiteY1" fmla="*/ 101600 h 103472"/>
              <a:gd name="connsiteX2" fmla="*/ 737420 w 1014461"/>
              <a:gd name="connsiteY2" fmla="*/ 62271 h 103472"/>
              <a:gd name="connsiteX3" fmla="*/ 0 w 1014461"/>
              <a:gd name="connsiteY3" fmla="*/ 0 h 1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461" h="103472">
                <a:moveTo>
                  <a:pt x="0" y="0"/>
                </a:moveTo>
                <a:cubicBezTo>
                  <a:pt x="39875" y="6555"/>
                  <a:pt x="853768" y="91222"/>
                  <a:pt x="976671" y="101600"/>
                </a:cubicBezTo>
                <a:cubicBezTo>
                  <a:pt x="1099574" y="111978"/>
                  <a:pt x="896921" y="76473"/>
                  <a:pt x="737420" y="62271"/>
                </a:cubicBez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32C5A126-9C97-9BCB-314E-BF53C7350ED4}"/>
              </a:ext>
            </a:extLst>
          </p:cNvPr>
          <p:cNvSpPr/>
          <p:nvPr/>
        </p:nvSpPr>
        <p:spPr>
          <a:xfrm>
            <a:off x="5806495" y="7815867"/>
            <a:ext cx="17502" cy="540898"/>
          </a:xfrm>
          <a:custGeom>
            <a:avLst/>
            <a:gdLst>
              <a:gd name="connsiteX0" fmla="*/ 1092 w 17502"/>
              <a:gd name="connsiteY0" fmla="*/ 778 h 540898"/>
              <a:gd name="connsiteX1" fmla="*/ 17479 w 17502"/>
              <a:gd name="connsiteY1" fmla="*/ 518610 h 540898"/>
              <a:gd name="connsiteX2" fmla="*/ 4370 w 17502"/>
              <a:gd name="connsiteY2" fmla="*/ 403901 h 540898"/>
              <a:gd name="connsiteX3" fmla="*/ 1092 w 17502"/>
              <a:gd name="connsiteY3" fmla="*/ 778 h 54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02" h="540898">
                <a:moveTo>
                  <a:pt x="1092" y="778"/>
                </a:moveTo>
                <a:cubicBezTo>
                  <a:pt x="3277" y="19896"/>
                  <a:pt x="16933" y="451423"/>
                  <a:pt x="17479" y="518610"/>
                </a:cubicBezTo>
                <a:cubicBezTo>
                  <a:pt x="18025" y="585797"/>
                  <a:pt x="8740" y="487475"/>
                  <a:pt x="4370" y="403901"/>
                </a:cubicBezTo>
                <a:cubicBezTo>
                  <a:pt x="0" y="320327"/>
                  <a:pt x="-1093" y="-18340"/>
                  <a:pt x="1092" y="77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259EAEC8-E8E2-C9E4-0D03-18ED825FB528}"/>
              </a:ext>
            </a:extLst>
          </p:cNvPr>
          <p:cNvSpPr/>
          <p:nvPr/>
        </p:nvSpPr>
        <p:spPr>
          <a:xfrm>
            <a:off x="5829425" y="7764005"/>
            <a:ext cx="14214" cy="597270"/>
          </a:xfrm>
          <a:custGeom>
            <a:avLst/>
            <a:gdLst>
              <a:gd name="connsiteX0" fmla="*/ 14214 w 14214"/>
              <a:gd name="connsiteY0" fmla="*/ 29698 h 597270"/>
              <a:gd name="connsiteX1" fmla="*/ 1104 w 14214"/>
              <a:gd name="connsiteY1" fmla="*/ 596692 h 597270"/>
              <a:gd name="connsiteX2" fmla="*/ 1104 w 14214"/>
              <a:gd name="connsiteY2" fmla="*/ 134576 h 597270"/>
              <a:gd name="connsiteX3" fmla="*/ 14214 w 14214"/>
              <a:gd name="connsiteY3" fmla="*/ 29698 h 59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14" h="597270">
                <a:moveTo>
                  <a:pt x="14214" y="29698"/>
                </a:moveTo>
                <a:cubicBezTo>
                  <a:pt x="14214" y="106717"/>
                  <a:pt x="3289" y="579212"/>
                  <a:pt x="1104" y="596692"/>
                </a:cubicBezTo>
                <a:cubicBezTo>
                  <a:pt x="-1081" y="614172"/>
                  <a:pt x="558" y="230167"/>
                  <a:pt x="1104" y="134576"/>
                </a:cubicBezTo>
                <a:cubicBezTo>
                  <a:pt x="1650" y="38985"/>
                  <a:pt x="14214" y="-47321"/>
                  <a:pt x="14214" y="2969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5293EE39-4C85-8DF3-16A2-CF8CD26FF4F0}"/>
              </a:ext>
            </a:extLst>
          </p:cNvPr>
          <p:cNvSpPr/>
          <p:nvPr/>
        </p:nvSpPr>
        <p:spPr>
          <a:xfrm>
            <a:off x="5850168" y="7774914"/>
            <a:ext cx="13635" cy="586302"/>
          </a:xfrm>
          <a:custGeom>
            <a:avLst/>
            <a:gdLst>
              <a:gd name="connsiteX0" fmla="*/ 9858 w 13635"/>
              <a:gd name="connsiteY0" fmla="*/ 5680 h 586302"/>
              <a:gd name="connsiteX1" fmla="*/ 26 w 13635"/>
              <a:gd name="connsiteY1" fmla="*/ 579228 h 586302"/>
              <a:gd name="connsiteX2" fmla="*/ 13135 w 13635"/>
              <a:gd name="connsiteY2" fmla="*/ 303925 h 586302"/>
              <a:gd name="connsiteX3" fmla="*/ 9858 w 13635"/>
              <a:gd name="connsiteY3" fmla="*/ 5680 h 58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35" h="586302">
                <a:moveTo>
                  <a:pt x="9858" y="5680"/>
                </a:moveTo>
                <a:cubicBezTo>
                  <a:pt x="7673" y="51564"/>
                  <a:pt x="-520" y="529521"/>
                  <a:pt x="26" y="579228"/>
                </a:cubicBezTo>
                <a:cubicBezTo>
                  <a:pt x="572" y="628935"/>
                  <a:pt x="11496" y="403886"/>
                  <a:pt x="13135" y="303925"/>
                </a:cubicBezTo>
                <a:cubicBezTo>
                  <a:pt x="14774" y="203964"/>
                  <a:pt x="12043" y="-40204"/>
                  <a:pt x="9858" y="568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7D21A364-D079-FCD4-6019-7F170EDEF4BF}"/>
              </a:ext>
            </a:extLst>
          </p:cNvPr>
          <p:cNvSpPr/>
          <p:nvPr/>
        </p:nvSpPr>
        <p:spPr>
          <a:xfrm>
            <a:off x="4766409" y="8301162"/>
            <a:ext cx="1213246" cy="111371"/>
          </a:xfrm>
          <a:custGeom>
            <a:avLst/>
            <a:gdLst>
              <a:gd name="connsiteX0" fmla="*/ 5514 w 1213246"/>
              <a:gd name="connsiteY0" fmla="*/ 541 h 111371"/>
              <a:gd name="connsiteX1" fmla="*/ 1182107 w 1213246"/>
              <a:gd name="connsiteY1" fmla="*/ 102141 h 111371"/>
              <a:gd name="connsiteX2" fmla="*/ 841256 w 1213246"/>
              <a:gd name="connsiteY2" fmla="*/ 98864 h 111371"/>
              <a:gd name="connsiteX3" fmla="*/ 500404 w 1213246"/>
              <a:gd name="connsiteY3" fmla="*/ 33315 h 111371"/>
              <a:gd name="connsiteX4" fmla="*/ 729823 w 1213246"/>
              <a:gd name="connsiteY4" fmla="*/ 59535 h 111371"/>
              <a:gd name="connsiteX5" fmla="*/ 5514 w 1213246"/>
              <a:gd name="connsiteY5" fmla="*/ 541 h 11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3246" h="111371">
                <a:moveTo>
                  <a:pt x="5514" y="541"/>
                </a:moveTo>
                <a:lnTo>
                  <a:pt x="1182107" y="102141"/>
                </a:lnTo>
                <a:cubicBezTo>
                  <a:pt x="1321397" y="118528"/>
                  <a:pt x="954873" y="110335"/>
                  <a:pt x="841256" y="98864"/>
                </a:cubicBezTo>
                <a:cubicBezTo>
                  <a:pt x="727639" y="87393"/>
                  <a:pt x="518976" y="39870"/>
                  <a:pt x="500404" y="33315"/>
                </a:cubicBezTo>
                <a:cubicBezTo>
                  <a:pt x="481832" y="26760"/>
                  <a:pt x="808481" y="60627"/>
                  <a:pt x="729823" y="59535"/>
                </a:cubicBezTo>
                <a:cubicBezTo>
                  <a:pt x="651165" y="58443"/>
                  <a:pt x="-69867" y="-6560"/>
                  <a:pt x="5514" y="54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6AAD239B-E96B-D6A9-EF65-43C44F8B5C67}"/>
              </a:ext>
            </a:extLst>
          </p:cNvPr>
          <p:cNvSpPr/>
          <p:nvPr/>
        </p:nvSpPr>
        <p:spPr>
          <a:xfrm>
            <a:off x="4767119" y="7596544"/>
            <a:ext cx="856287" cy="66947"/>
          </a:xfrm>
          <a:custGeom>
            <a:avLst/>
            <a:gdLst>
              <a:gd name="connsiteX0" fmla="*/ 1526 w 856287"/>
              <a:gd name="connsiteY0" fmla="*/ 514 h 66947"/>
              <a:gd name="connsiteX1" fmla="*/ 824158 w 856287"/>
              <a:gd name="connsiteY1" fmla="*/ 66062 h 66947"/>
              <a:gd name="connsiteX2" fmla="*/ 624236 w 856287"/>
              <a:gd name="connsiteY2" fmla="*/ 36566 h 66947"/>
              <a:gd name="connsiteX3" fmla="*/ 1526 w 856287"/>
              <a:gd name="connsiteY3" fmla="*/ 514 h 6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287" h="66947">
                <a:moveTo>
                  <a:pt x="1526" y="514"/>
                </a:moveTo>
                <a:cubicBezTo>
                  <a:pt x="34846" y="5430"/>
                  <a:pt x="720373" y="60053"/>
                  <a:pt x="824158" y="66062"/>
                </a:cubicBezTo>
                <a:cubicBezTo>
                  <a:pt x="927943" y="72071"/>
                  <a:pt x="758610" y="45852"/>
                  <a:pt x="624236" y="36566"/>
                </a:cubicBezTo>
                <a:cubicBezTo>
                  <a:pt x="489862" y="27280"/>
                  <a:pt x="-31794" y="-4402"/>
                  <a:pt x="1526" y="5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5C38A306-95AE-8D7F-5C3F-A913022FF1A2}"/>
              </a:ext>
            </a:extLst>
          </p:cNvPr>
          <p:cNvSpPr/>
          <p:nvPr/>
        </p:nvSpPr>
        <p:spPr>
          <a:xfrm>
            <a:off x="5786155" y="4422367"/>
            <a:ext cx="354711" cy="849982"/>
          </a:xfrm>
          <a:custGeom>
            <a:avLst/>
            <a:gdLst>
              <a:gd name="connsiteX0" fmla="*/ 350876 w 354711"/>
              <a:gd name="connsiteY0" fmla="*/ 13352 h 849982"/>
              <a:gd name="connsiteX1" fmla="*/ 3580 w 354711"/>
              <a:gd name="connsiteY1" fmla="*/ 844225 h 849982"/>
              <a:gd name="connsiteX2" fmla="*/ 179426 w 354711"/>
              <a:gd name="connsiteY2" fmla="*/ 365045 h 849982"/>
              <a:gd name="connsiteX3" fmla="*/ 350876 w 354711"/>
              <a:gd name="connsiteY3" fmla="*/ 13352 h 84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711" h="849982">
                <a:moveTo>
                  <a:pt x="350876" y="13352"/>
                </a:moveTo>
                <a:cubicBezTo>
                  <a:pt x="321568" y="93215"/>
                  <a:pt x="32155" y="785610"/>
                  <a:pt x="3580" y="844225"/>
                </a:cubicBezTo>
                <a:cubicBezTo>
                  <a:pt x="-24995" y="902840"/>
                  <a:pt x="125207" y="497662"/>
                  <a:pt x="179426" y="365045"/>
                </a:cubicBezTo>
                <a:cubicBezTo>
                  <a:pt x="233645" y="232428"/>
                  <a:pt x="380184" y="-66511"/>
                  <a:pt x="350876" y="1335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BD614FD8-06ED-14C4-DE4A-404DC5F5674B}"/>
              </a:ext>
            </a:extLst>
          </p:cNvPr>
          <p:cNvSpPr/>
          <p:nvPr/>
        </p:nvSpPr>
        <p:spPr>
          <a:xfrm>
            <a:off x="5510672" y="4462549"/>
            <a:ext cx="610096" cy="1594105"/>
          </a:xfrm>
          <a:custGeom>
            <a:avLst/>
            <a:gdLst>
              <a:gd name="connsiteX0" fmla="*/ 599982 w 610096"/>
              <a:gd name="connsiteY0" fmla="*/ 8339 h 1594105"/>
              <a:gd name="connsiteX1" fmla="*/ 507663 w 610096"/>
              <a:gd name="connsiteY1" fmla="*/ 434766 h 1594105"/>
              <a:gd name="connsiteX2" fmla="*/ 366986 w 610096"/>
              <a:gd name="connsiteY2" fmla="*/ 909551 h 1594105"/>
              <a:gd name="connsiteX3" fmla="*/ 6501 w 610096"/>
              <a:gd name="connsiteY3" fmla="*/ 1582163 h 1594105"/>
              <a:gd name="connsiteX4" fmla="*/ 155970 w 610096"/>
              <a:gd name="connsiteY4" fmla="*/ 1287620 h 1594105"/>
              <a:gd name="connsiteX5" fmla="*/ 419740 w 610096"/>
              <a:gd name="connsiteY5" fmla="*/ 632593 h 1594105"/>
              <a:gd name="connsiteX6" fmla="*/ 261478 w 610096"/>
              <a:gd name="connsiteY6" fmla="*/ 830420 h 1594105"/>
              <a:gd name="connsiteX7" fmla="*/ 599982 w 610096"/>
              <a:gd name="connsiteY7" fmla="*/ 8339 h 159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096" h="1594105">
                <a:moveTo>
                  <a:pt x="599982" y="8339"/>
                </a:moveTo>
                <a:cubicBezTo>
                  <a:pt x="641013" y="-57603"/>
                  <a:pt x="546496" y="284564"/>
                  <a:pt x="507663" y="434766"/>
                </a:cubicBezTo>
                <a:cubicBezTo>
                  <a:pt x="468830" y="584968"/>
                  <a:pt x="450513" y="718318"/>
                  <a:pt x="366986" y="909551"/>
                </a:cubicBezTo>
                <a:cubicBezTo>
                  <a:pt x="283459" y="1100784"/>
                  <a:pt x="41670" y="1519152"/>
                  <a:pt x="6501" y="1582163"/>
                </a:cubicBezTo>
                <a:cubicBezTo>
                  <a:pt x="-28668" y="1645175"/>
                  <a:pt x="87097" y="1445882"/>
                  <a:pt x="155970" y="1287620"/>
                </a:cubicBezTo>
                <a:cubicBezTo>
                  <a:pt x="224843" y="1129358"/>
                  <a:pt x="402155" y="708793"/>
                  <a:pt x="419740" y="632593"/>
                </a:cubicBezTo>
                <a:cubicBezTo>
                  <a:pt x="437325" y="556393"/>
                  <a:pt x="232903" y="929333"/>
                  <a:pt x="261478" y="830420"/>
                </a:cubicBezTo>
                <a:cubicBezTo>
                  <a:pt x="290053" y="731507"/>
                  <a:pt x="558951" y="74281"/>
                  <a:pt x="599982" y="833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55F3754B-C74D-CC6A-DA99-4B7BBDD97926}"/>
              </a:ext>
            </a:extLst>
          </p:cNvPr>
          <p:cNvSpPr/>
          <p:nvPr/>
        </p:nvSpPr>
        <p:spPr>
          <a:xfrm>
            <a:off x="5395959" y="5823178"/>
            <a:ext cx="138911" cy="976640"/>
          </a:xfrm>
          <a:custGeom>
            <a:avLst/>
            <a:gdLst>
              <a:gd name="connsiteX0" fmla="*/ 138799 w 138911"/>
              <a:gd name="connsiteY0" fmla="*/ 1726 h 976640"/>
              <a:gd name="connsiteX1" fmla="*/ 33291 w 138911"/>
              <a:gd name="connsiteY1" fmla="*/ 436945 h 976640"/>
              <a:gd name="connsiteX2" fmla="*/ 2518 w 138911"/>
              <a:gd name="connsiteY2" fmla="*/ 964484 h 976640"/>
              <a:gd name="connsiteX3" fmla="*/ 6914 w 138911"/>
              <a:gd name="connsiteY3" fmla="*/ 766657 h 976640"/>
              <a:gd name="connsiteX4" fmla="*/ 11310 w 138911"/>
              <a:gd name="connsiteY4" fmla="*/ 305060 h 976640"/>
              <a:gd name="connsiteX5" fmla="*/ 138799 w 138911"/>
              <a:gd name="connsiteY5" fmla="*/ 1726 h 97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11" h="976640">
                <a:moveTo>
                  <a:pt x="138799" y="1726"/>
                </a:moveTo>
                <a:cubicBezTo>
                  <a:pt x="142462" y="23707"/>
                  <a:pt x="56004" y="276485"/>
                  <a:pt x="33291" y="436945"/>
                </a:cubicBezTo>
                <a:cubicBezTo>
                  <a:pt x="10577" y="597405"/>
                  <a:pt x="6914" y="909532"/>
                  <a:pt x="2518" y="964484"/>
                </a:cubicBezTo>
                <a:cubicBezTo>
                  <a:pt x="-1878" y="1019436"/>
                  <a:pt x="5449" y="876561"/>
                  <a:pt x="6914" y="766657"/>
                </a:cubicBezTo>
                <a:cubicBezTo>
                  <a:pt x="8379" y="656753"/>
                  <a:pt x="-12136" y="437677"/>
                  <a:pt x="11310" y="305060"/>
                </a:cubicBezTo>
                <a:cubicBezTo>
                  <a:pt x="34756" y="172443"/>
                  <a:pt x="135136" y="-20255"/>
                  <a:pt x="138799" y="172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D748BB2D-B69D-3FCD-764A-658259566071}"/>
              </a:ext>
            </a:extLst>
          </p:cNvPr>
          <p:cNvSpPr/>
          <p:nvPr/>
        </p:nvSpPr>
        <p:spPr>
          <a:xfrm>
            <a:off x="5437186" y="5696956"/>
            <a:ext cx="273439" cy="1334766"/>
          </a:xfrm>
          <a:custGeom>
            <a:avLst/>
            <a:gdLst>
              <a:gd name="connsiteX0" fmla="*/ 273418 w 273439"/>
              <a:gd name="connsiteY0" fmla="*/ 459 h 1334766"/>
              <a:gd name="connsiteX1" fmla="*/ 75591 w 273439"/>
              <a:gd name="connsiteY1" fmla="*/ 422490 h 1334766"/>
              <a:gd name="connsiteX2" fmla="*/ 53610 w 273439"/>
              <a:gd name="connsiteY2" fmla="*/ 884086 h 1334766"/>
              <a:gd name="connsiteX3" fmla="*/ 5252 w 273439"/>
              <a:gd name="connsiteY3" fmla="*/ 1187421 h 1334766"/>
              <a:gd name="connsiteX4" fmla="*/ 5252 w 273439"/>
              <a:gd name="connsiteY4" fmla="*/ 1332494 h 1334766"/>
              <a:gd name="connsiteX5" fmla="*/ 40422 w 273439"/>
              <a:gd name="connsiteY5" fmla="*/ 1081913 h 1334766"/>
              <a:gd name="connsiteX6" fmla="*/ 62402 w 273439"/>
              <a:gd name="connsiteY6" fmla="*/ 356548 h 1334766"/>
              <a:gd name="connsiteX7" fmla="*/ 273418 w 273439"/>
              <a:gd name="connsiteY7" fmla="*/ 459 h 133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439" h="1334766">
                <a:moveTo>
                  <a:pt x="273418" y="459"/>
                </a:moveTo>
                <a:cubicBezTo>
                  <a:pt x="275616" y="11449"/>
                  <a:pt x="112226" y="275219"/>
                  <a:pt x="75591" y="422490"/>
                </a:cubicBezTo>
                <a:cubicBezTo>
                  <a:pt x="38956" y="569761"/>
                  <a:pt x="65333" y="756598"/>
                  <a:pt x="53610" y="884086"/>
                </a:cubicBezTo>
                <a:cubicBezTo>
                  <a:pt x="41887" y="1011575"/>
                  <a:pt x="13312" y="1112686"/>
                  <a:pt x="5252" y="1187421"/>
                </a:cubicBezTo>
                <a:cubicBezTo>
                  <a:pt x="-2808" y="1262156"/>
                  <a:pt x="-610" y="1350079"/>
                  <a:pt x="5252" y="1332494"/>
                </a:cubicBezTo>
                <a:cubicBezTo>
                  <a:pt x="11114" y="1314909"/>
                  <a:pt x="30897" y="1244571"/>
                  <a:pt x="40422" y="1081913"/>
                </a:cubicBezTo>
                <a:cubicBezTo>
                  <a:pt x="49947" y="919255"/>
                  <a:pt x="24302" y="535325"/>
                  <a:pt x="62402" y="356548"/>
                </a:cubicBezTo>
                <a:cubicBezTo>
                  <a:pt x="100502" y="177771"/>
                  <a:pt x="271220" y="-10531"/>
                  <a:pt x="273418" y="45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B8B1D742-BF4C-2393-AF4D-109B08C8CA3E}"/>
              </a:ext>
            </a:extLst>
          </p:cNvPr>
          <p:cNvSpPr/>
          <p:nvPr/>
        </p:nvSpPr>
        <p:spPr>
          <a:xfrm>
            <a:off x="5308338" y="6787633"/>
            <a:ext cx="138890" cy="760703"/>
          </a:xfrm>
          <a:custGeom>
            <a:avLst/>
            <a:gdLst>
              <a:gd name="connsiteX0" fmla="*/ 138497 w 138890"/>
              <a:gd name="connsiteY0" fmla="*/ 29 h 760703"/>
              <a:gd name="connsiteX1" fmla="*/ 46177 w 138890"/>
              <a:gd name="connsiteY1" fmla="*/ 298967 h 760703"/>
              <a:gd name="connsiteX2" fmla="*/ 125308 w 138890"/>
              <a:gd name="connsiteY2" fmla="*/ 575925 h 760703"/>
              <a:gd name="connsiteX3" fmla="*/ 120912 w 138890"/>
              <a:gd name="connsiteY3" fmla="*/ 760563 h 760703"/>
              <a:gd name="connsiteX4" fmla="*/ 116516 w 138890"/>
              <a:gd name="connsiteY4" fmla="*/ 602302 h 760703"/>
              <a:gd name="connsiteX5" fmla="*/ 32989 w 138890"/>
              <a:gd name="connsiteY5" fmla="*/ 382494 h 760703"/>
              <a:gd name="connsiteX6" fmla="*/ 85743 w 138890"/>
              <a:gd name="connsiteY6" fmla="*/ 729790 h 760703"/>
              <a:gd name="connsiteX7" fmla="*/ 63762 w 138890"/>
              <a:gd name="connsiteY7" fmla="*/ 430852 h 760703"/>
              <a:gd name="connsiteX8" fmla="*/ 2216 w 138890"/>
              <a:gd name="connsiteY8" fmla="*/ 281382 h 760703"/>
              <a:gd name="connsiteX9" fmla="*/ 138497 w 138890"/>
              <a:gd name="connsiteY9" fmla="*/ 29 h 76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890" h="760703">
                <a:moveTo>
                  <a:pt x="138497" y="29"/>
                </a:moveTo>
                <a:cubicBezTo>
                  <a:pt x="145824" y="2960"/>
                  <a:pt x="48375" y="202984"/>
                  <a:pt x="46177" y="298967"/>
                </a:cubicBezTo>
                <a:cubicBezTo>
                  <a:pt x="43979" y="394950"/>
                  <a:pt x="112852" y="498992"/>
                  <a:pt x="125308" y="575925"/>
                </a:cubicBezTo>
                <a:cubicBezTo>
                  <a:pt x="137764" y="652858"/>
                  <a:pt x="122377" y="756167"/>
                  <a:pt x="120912" y="760563"/>
                </a:cubicBezTo>
                <a:cubicBezTo>
                  <a:pt x="119447" y="764959"/>
                  <a:pt x="131170" y="665313"/>
                  <a:pt x="116516" y="602302"/>
                </a:cubicBezTo>
                <a:cubicBezTo>
                  <a:pt x="101862" y="539291"/>
                  <a:pt x="38118" y="361246"/>
                  <a:pt x="32989" y="382494"/>
                </a:cubicBezTo>
                <a:cubicBezTo>
                  <a:pt x="27860" y="403742"/>
                  <a:pt x="80614" y="721730"/>
                  <a:pt x="85743" y="729790"/>
                </a:cubicBezTo>
                <a:cubicBezTo>
                  <a:pt x="90872" y="737850"/>
                  <a:pt x="77683" y="505587"/>
                  <a:pt x="63762" y="430852"/>
                </a:cubicBezTo>
                <a:cubicBezTo>
                  <a:pt x="49841" y="356117"/>
                  <a:pt x="-12438" y="345859"/>
                  <a:pt x="2216" y="281382"/>
                </a:cubicBezTo>
                <a:cubicBezTo>
                  <a:pt x="16870" y="216905"/>
                  <a:pt x="131170" y="-2902"/>
                  <a:pt x="138497" y="2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794509D6-75C1-17EA-3022-CDA404AA51C3}"/>
              </a:ext>
            </a:extLst>
          </p:cNvPr>
          <p:cNvSpPr/>
          <p:nvPr/>
        </p:nvSpPr>
        <p:spPr>
          <a:xfrm>
            <a:off x="5398477" y="6676309"/>
            <a:ext cx="79339" cy="877180"/>
          </a:xfrm>
          <a:custGeom>
            <a:avLst/>
            <a:gdLst>
              <a:gd name="connsiteX0" fmla="*/ 57150 w 79339"/>
              <a:gd name="connsiteY0" fmla="*/ 1449 h 877180"/>
              <a:gd name="connsiteX1" fmla="*/ 70338 w 79339"/>
              <a:gd name="connsiteY1" fmla="*/ 555364 h 877180"/>
              <a:gd name="connsiteX2" fmla="*/ 79131 w 79339"/>
              <a:gd name="connsiteY2" fmla="*/ 876283 h 877180"/>
              <a:gd name="connsiteX3" fmla="*/ 61546 w 79339"/>
              <a:gd name="connsiteY3" fmla="*/ 643287 h 877180"/>
              <a:gd name="connsiteX4" fmla="*/ 0 w 79339"/>
              <a:gd name="connsiteY4" fmla="*/ 401499 h 877180"/>
              <a:gd name="connsiteX5" fmla="*/ 57150 w 79339"/>
              <a:gd name="connsiteY5" fmla="*/ 1449 h 87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339" h="877180">
                <a:moveTo>
                  <a:pt x="57150" y="1449"/>
                </a:moveTo>
                <a:cubicBezTo>
                  <a:pt x="68873" y="27093"/>
                  <a:pt x="66675" y="409558"/>
                  <a:pt x="70338" y="555364"/>
                </a:cubicBezTo>
                <a:cubicBezTo>
                  <a:pt x="74002" y="701170"/>
                  <a:pt x="80596" y="861629"/>
                  <a:pt x="79131" y="876283"/>
                </a:cubicBezTo>
                <a:cubicBezTo>
                  <a:pt x="77666" y="890937"/>
                  <a:pt x="74735" y="722418"/>
                  <a:pt x="61546" y="643287"/>
                </a:cubicBezTo>
                <a:cubicBezTo>
                  <a:pt x="48357" y="564156"/>
                  <a:pt x="0" y="505541"/>
                  <a:pt x="0" y="401499"/>
                </a:cubicBezTo>
                <a:cubicBezTo>
                  <a:pt x="0" y="297457"/>
                  <a:pt x="45427" y="-24195"/>
                  <a:pt x="57150" y="14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4EFE9F02-AF14-ED06-9062-9E6CB138B089}"/>
              </a:ext>
            </a:extLst>
          </p:cNvPr>
          <p:cNvSpPr/>
          <p:nvPr/>
        </p:nvSpPr>
        <p:spPr>
          <a:xfrm>
            <a:off x="5137238" y="4754810"/>
            <a:ext cx="352200" cy="1511246"/>
          </a:xfrm>
          <a:custGeom>
            <a:avLst/>
            <a:gdLst>
              <a:gd name="connsiteX0" fmla="*/ 14822 w 352200"/>
              <a:gd name="connsiteY0" fmla="*/ 74994 h 1511246"/>
              <a:gd name="connsiteX1" fmla="*/ 47047 w 352200"/>
              <a:gd name="connsiteY1" fmla="*/ 139446 h 1511246"/>
              <a:gd name="connsiteX2" fmla="*/ 329021 w 352200"/>
              <a:gd name="connsiteY2" fmla="*/ 1396242 h 1511246"/>
              <a:gd name="connsiteX3" fmla="*/ 320965 w 352200"/>
              <a:gd name="connsiteY3" fmla="*/ 1355960 h 1511246"/>
              <a:gd name="connsiteX4" fmla="*/ 200119 w 352200"/>
              <a:gd name="connsiteY4" fmla="*/ 530180 h 1511246"/>
              <a:gd name="connsiteX5" fmla="*/ 14822 w 352200"/>
              <a:gd name="connsiteY5" fmla="*/ 74994 h 151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200" h="1511246">
                <a:moveTo>
                  <a:pt x="14822" y="74994"/>
                </a:moveTo>
                <a:cubicBezTo>
                  <a:pt x="-10690" y="9872"/>
                  <a:pt x="-5319" y="-80762"/>
                  <a:pt x="47047" y="139446"/>
                </a:cubicBezTo>
                <a:cubicBezTo>
                  <a:pt x="99413" y="359654"/>
                  <a:pt x="283368" y="1193490"/>
                  <a:pt x="329021" y="1396242"/>
                </a:cubicBezTo>
                <a:cubicBezTo>
                  <a:pt x="374674" y="1598994"/>
                  <a:pt x="342449" y="1500304"/>
                  <a:pt x="320965" y="1355960"/>
                </a:cubicBezTo>
                <a:cubicBezTo>
                  <a:pt x="299481" y="1211616"/>
                  <a:pt x="253157" y="749717"/>
                  <a:pt x="200119" y="530180"/>
                </a:cubicBezTo>
                <a:cubicBezTo>
                  <a:pt x="147081" y="310644"/>
                  <a:pt x="40334" y="140116"/>
                  <a:pt x="14822" y="7499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4F57C9F2-A7F0-EC6F-8F68-C63DB02B3801}"/>
              </a:ext>
            </a:extLst>
          </p:cNvPr>
          <p:cNvSpPr/>
          <p:nvPr/>
        </p:nvSpPr>
        <p:spPr>
          <a:xfrm>
            <a:off x="4868897" y="3184035"/>
            <a:ext cx="388927" cy="1944365"/>
          </a:xfrm>
          <a:custGeom>
            <a:avLst/>
            <a:gdLst>
              <a:gd name="connsiteX0" fmla="*/ 15075 w 388927"/>
              <a:gd name="connsiteY0" fmla="*/ 32501 h 1944365"/>
              <a:gd name="connsiteX1" fmla="*/ 380835 w 388927"/>
              <a:gd name="connsiteY1" fmla="*/ 1893574 h 1944365"/>
              <a:gd name="connsiteX2" fmla="*/ 251743 w 388927"/>
              <a:gd name="connsiteY2" fmla="*/ 1344934 h 1944365"/>
              <a:gd name="connsiteX3" fmla="*/ 58105 w 388927"/>
              <a:gd name="connsiteY3" fmla="*/ 559626 h 1944365"/>
              <a:gd name="connsiteX4" fmla="*/ 68863 w 388927"/>
              <a:gd name="connsiteY4" fmla="*/ 699476 h 1944365"/>
              <a:gd name="connsiteX5" fmla="*/ 15075 w 388927"/>
              <a:gd name="connsiteY5" fmla="*/ 32501 h 194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927" h="1944365">
                <a:moveTo>
                  <a:pt x="15075" y="32501"/>
                </a:moveTo>
                <a:cubicBezTo>
                  <a:pt x="67070" y="231517"/>
                  <a:pt x="341390" y="1674835"/>
                  <a:pt x="380835" y="1893574"/>
                </a:cubicBezTo>
                <a:cubicBezTo>
                  <a:pt x="420280" y="2112313"/>
                  <a:pt x="305531" y="1567259"/>
                  <a:pt x="251743" y="1344934"/>
                </a:cubicBezTo>
                <a:cubicBezTo>
                  <a:pt x="197955" y="1122609"/>
                  <a:pt x="88585" y="667202"/>
                  <a:pt x="58105" y="559626"/>
                </a:cubicBezTo>
                <a:cubicBezTo>
                  <a:pt x="27625" y="452050"/>
                  <a:pt x="76035" y="789123"/>
                  <a:pt x="68863" y="699476"/>
                </a:cubicBezTo>
                <a:cubicBezTo>
                  <a:pt x="61691" y="609829"/>
                  <a:pt x="-36920" y="-166515"/>
                  <a:pt x="15075" y="3250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B1AF0A98-DCD4-5A61-F156-0433DFFE6FC1}"/>
              </a:ext>
            </a:extLst>
          </p:cNvPr>
          <p:cNvSpPr/>
          <p:nvPr/>
        </p:nvSpPr>
        <p:spPr>
          <a:xfrm>
            <a:off x="5907244" y="3043526"/>
            <a:ext cx="483654" cy="1732764"/>
          </a:xfrm>
          <a:custGeom>
            <a:avLst/>
            <a:gdLst>
              <a:gd name="connsiteX0" fmla="*/ 267645 w 483654"/>
              <a:gd name="connsiteY0" fmla="*/ 888 h 1732764"/>
              <a:gd name="connsiteX1" fmla="*/ 396737 w 483654"/>
              <a:gd name="connsiteY1" fmla="*/ 420436 h 1732764"/>
              <a:gd name="connsiteX2" fmla="*/ 9462 w 483654"/>
              <a:gd name="connsiteY2" fmla="*/ 1711354 h 1732764"/>
              <a:gd name="connsiteX3" fmla="*/ 149311 w 483654"/>
              <a:gd name="connsiteY3" fmla="*/ 1162714 h 1732764"/>
              <a:gd name="connsiteX4" fmla="*/ 482798 w 483654"/>
              <a:gd name="connsiteY4" fmla="*/ 334375 h 1732764"/>
              <a:gd name="connsiteX5" fmla="*/ 267645 w 483654"/>
              <a:gd name="connsiteY5" fmla="*/ 888 h 173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654" h="1732764">
                <a:moveTo>
                  <a:pt x="267645" y="888"/>
                </a:moveTo>
                <a:cubicBezTo>
                  <a:pt x="253302" y="15231"/>
                  <a:pt x="439767" y="135358"/>
                  <a:pt x="396737" y="420436"/>
                </a:cubicBezTo>
                <a:cubicBezTo>
                  <a:pt x="353707" y="705514"/>
                  <a:pt x="50700" y="1587641"/>
                  <a:pt x="9462" y="1711354"/>
                </a:cubicBezTo>
                <a:cubicBezTo>
                  <a:pt x="-31776" y="1835067"/>
                  <a:pt x="70422" y="1392211"/>
                  <a:pt x="149311" y="1162714"/>
                </a:cubicBezTo>
                <a:cubicBezTo>
                  <a:pt x="228200" y="933218"/>
                  <a:pt x="466662" y="520841"/>
                  <a:pt x="482798" y="334375"/>
                </a:cubicBezTo>
                <a:cubicBezTo>
                  <a:pt x="498934" y="147909"/>
                  <a:pt x="281988" y="-13455"/>
                  <a:pt x="267645" y="88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57B4092F-5CCA-8E65-BDE9-D91C4617652F}"/>
              </a:ext>
            </a:extLst>
          </p:cNvPr>
          <p:cNvSpPr/>
          <p:nvPr/>
        </p:nvSpPr>
        <p:spPr>
          <a:xfrm>
            <a:off x="4687915" y="7300320"/>
            <a:ext cx="77926" cy="1073377"/>
          </a:xfrm>
          <a:custGeom>
            <a:avLst/>
            <a:gdLst>
              <a:gd name="connsiteX0" fmla="*/ 2419 w 77926"/>
              <a:gd name="connsiteY0" fmla="*/ 25638 h 1073377"/>
              <a:gd name="connsiteX1" fmla="*/ 23934 w 77926"/>
              <a:gd name="connsiteY1" fmla="*/ 1069129 h 1073377"/>
              <a:gd name="connsiteX2" fmla="*/ 77723 w 77926"/>
              <a:gd name="connsiteY2" fmla="*/ 380640 h 1073377"/>
              <a:gd name="connsiteX3" fmla="*/ 2419 w 77926"/>
              <a:gd name="connsiteY3" fmla="*/ 25638 h 107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26" h="1073377">
                <a:moveTo>
                  <a:pt x="2419" y="25638"/>
                </a:moveTo>
                <a:cubicBezTo>
                  <a:pt x="-6546" y="140386"/>
                  <a:pt x="11383" y="1009962"/>
                  <a:pt x="23934" y="1069129"/>
                </a:cubicBezTo>
                <a:cubicBezTo>
                  <a:pt x="36485" y="1128296"/>
                  <a:pt x="81309" y="552762"/>
                  <a:pt x="77723" y="380640"/>
                </a:cubicBezTo>
                <a:cubicBezTo>
                  <a:pt x="74137" y="208518"/>
                  <a:pt x="11384" y="-89110"/>
                  <a:pt x="2419" y="2563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CC7B83B1-3974-527F-FD8D-DA96EC43E1E7}"/>
              </a:ext>
            </a:extLst>
          </p:cNvPr>
          <p:cNvSpPr/>
          <p:nvPr/>
        </p:nvSpPr>
        <p:spPr>
          <a:xfrm>
            <a:off x="4643520" y="7390504"/>
            <a:ext cx="1343512" cy="161497"/>
          </a:xfrm>
          <a:custGeom>
            <a:avLst/>
            <a:gdLst>
              <a:gd name="connsiteX0" fmla="*/ 14541 w 1343512"/>
              <a:gd name="connsiteY0" fmla="*/ 0 h 161497"/>
              <a:gd name="connsiteX1" fmla="*/ 487878 w 1343512"/>
              <a:gd name="connsiteY1" fmla="*/ 64545 h 161497"/>
              <a:gd name="connsiteX2" fmla="*/ 670758 w 1343512"/>
              <a:gd name="connsiteY2" fmla="*/ 161364 h 161497"/>
              <a:gd name="connsiteX3" fmla="*/ 799849 w 1343512"/>
              <a:gd name="connsiteY3" fmla="*/ 86061 h 161497"/>
              <a:gd name="connsiteX4" fmla="*/ 1326974 w 1343512"/>
              <a:gd name="connsiteY4" fmla="*/ 107576 h 161497"/>
              <a:gd name="connsiteX5" fmla="*/ 1101064 w 1343512"/>
              <a:gd name="connsiteY5" fmla="*/ 64545 h 161497"/>
              <a:gd name="connsiteX6" fmla="*/ 14541 w 1343512"/>
              <a:gd name="connsiteY6" fmla="*/ 0 h 16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512" h="161497">
                <a:moveTo>
                  <a:pt x="14541" y="0"/>
                </a:moveTo>
                <a:cubicBezTo>
                  <a:pt x="-87657" y="0"/>
                  <a:pt x="378509" y="37651"/>
                  <a:pt x="487878" y="64545"/>
                </a:cubicBezTo>
                <a:cubicBezTo>
                  <a:pt x="597247" y="91439"/>
                  <a:pt x="618763" y="157778"/>
                  <a:pt x="670758" y="161364"/>
                </a:cubicBezTo>
                <a:cubicBezTo>
                  <a:pt x="722753" y="164950"/>
                  <a:pt x="690480" y="95026"/>
                  <a:pt x="799849" y="86061"/>
                </a:cubicBezTo>
                <a:cubicBezTo>
                  <a:pt x="909218" y="77096"/>
                  <a:pt x="1276772" y="111162"/>
                  <a:pt x="1326974" y="107576"/>
                </a:cubicBezTo>
                <a:cubicBezTo>
                  <a:pt x="1377177" y="103990"/>
                  <a:pt x="1316217" y="80682"/>
                  <a:pt x="1101064" y="64545"/>
                </a:cubicBezTo>
                <a:cubicBezTo>
                  <a:pt x="885911" y="48409"/>
                  <a:pt x="116739" y="0"/>
                  <a:pt x="14541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13874B39-3EC0-8A3D-4D0E-30C562770617}"/>
              </a:ext>
            </a:extLst>
          </p:cNvPr>
          <p:cNvSpPr/>
          <p:nvPr/>
        </p:nvSpPr>
        <p:spPr>
          <a:xfrm>
            <a:off x="5991022" y="7462737"/>
            <a:ext cx="76773" cy="998148"/>
          </a:xfrm>
          <a:custGeom>
            <a:avLst/>
            <a:gdLst>
              <a:gd name="connsiteX0" fmla="*/ 33260 w 76773"/>
              <a:gd name="connsiteY0" fmla="*/ 13828 h 998148"/>
              <a:gd name="connsiteX1" fmla="*/ 987 w 76773"/>
              <a:gd name="connsiteY1" fmla="*/ 982016 h 998148"/>
              <a:gd name="connsiteX2" fmla="*/ 76291 w 76773"/>
              <a:gd name="connsiteY2" fmla="*/ 605498 h 998148"/>
              <a:gd name="connsiteX3" fmla="*/ 33260 w 76773"/>
              <a:gd name="connsiteY3" fmla="*/ 422618 h 998148"/>
              <a:gd name="connsiteX4" fmla="*/ 33260 w 76773"/>
              <a:gd name="connsiteY4" fmla="*/ 13828 h 99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73" h="998148">
                <a:moveTo>
                  <a:pt x="33260" y="13828"/>
                </a:moveTo>
                <a:cubicBezTo>
                  <a:pt x="27881" y="107061"/>
                  <a:pt x="-6185" y="883404"/>
                  <a:pt x="987" y="982016"/>
                </a:cubicBezTo>
                <a:cubicBezTo>
                  <a:pt x="8159" y="1080628"/>
                  <a:pt x="70912" y="698731"/>
                  <a:pt x="76291" y="605498"/>
                </a:cubicBezTo>
                <a:cubicBezTo>
                  <a:pt x="81670" y="512265"/>
                  <a:pt x="40432" y="519437"/>
                  <a:pt x="33260" y="422618"/>
                </a:cubicBezTo>
                <a:cubicBezTo>
                  <a:pt x="26088" y="325799"/>
                  <a:pt x="38639" y="-79405"/>
                  <a:pt x="33260" y="1382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A7B320B0-BB7A-43BA-B848-2C6FA3D3ABD7}"/>
              </a:ext>
            </a:extLst>
          </p:cNvPr>
          <p:cNvSpPr/>
          <p:nvPr/>
        </p:nvSpPr>
        <p:spPr>
          <a:xfrm>
            <a:off x="4728221" y="8293541"/>
            <a:ext cx="1265137" cy="141324"/>
          </a:xfrm>
          <a:custGeom>
            <a:avLst/>
            <a:gdLst>
              <a:gd name="connsiteX0" fmla="*/ 26659 w 1265137"/>
              <a:gd name="connsiteY0" fmla="*/ 11363 h 141324"/>
              <a:gd name="connsiteX1" fmla="*/ 1210000 w 1265137"/>
              <a:gd name="connsiteY1" fmla="*/ 140454 h 141324"/>
              <a:gd name="connsiteX2" fmla="*/ 1005605 w 1265137"/>
              <a:gd name="connsiteY2" fmla="*/ 65151 h 141324"/>
              <a:gd name="connsiteX3" fmla="*/ 435450 w 1265137"/>
              <a:gd name="connsiteY3" fmla="*/ 11363 h 141324"/>
              <a:gd name="connsiteX4" fmla="*/ 26659 w 1265137"/>
              <a:gd name="connsiteY4" fmla="*/ 11363 h 14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137" h="141324">
                <a:moveTo>
                  <a:pt x="26659" y="11363"/>
                </a:moveTo>
                <a:cubicBezTo>
                  <a:pt x="155751" y="32878"/>
                  <a:pt x="1046842" y="131489"/>
                  <a:pt x="1210000" y="140454"/>
                </a:cubicBezTo>
                <a:cubicBezTo>
                  <a:pt x="1373158" y="149419"/>
                  <a:pt x="1134697" y="86666"/>
                  <a:pt x="1005605" y="65151"/>
                </a:cubicBezTo>
                <a:cubicBezTo>
                  <a:pt x="876513" y="43636"/>
                  <a:pt x="600401" y="18535"/>
                  <a:pt x="435450" y="11363"/>
                </a:cubicBezTo>
                <a:cubicBezTo>
                  <a:pt x="270499" y="4191"/>
                  <a:pt x="-102433" y="-10152"/>
                  <a:pt x="26659" y="1136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47BCD9EB-B76D-B728-24F3-529D6444145E}"/>
              </a:ext>
            </a:extLst>
          </p:cNvPr>
          <p:cNvSpPr/>
          <p:nvPr/>
        </p:nvSpPr>
        <p:spPr>
          <a:xfrm>
            <a:off x="4101530" y="3129175"/>
            <a:ext cx="523940" cy="377144"/>
          </a:xfrm>
          <a:custGeom>
            <a:avLst/>
            <a:gdLst>
              <a:gd name="connsiteX0" fmla="*/ 522721 w 523940"/>
              <a:gd name="connsiteY0" fmla="*/ 686 h 377144"/>
              <a:gd name="connsiteX1" fmla="*/ 423444 w 523940"/>
              <a:gd name="connsiteY1" fmla="*/ 225367 h 377144"/>
              <a:gd name="connsiteX2" fmla="*/ 423444 w 523940"/>
              <a:gd name="connsiteY2" fmla="*/ 376896 h 377144"/>
              <a:gd name="connsiteX3" fmla="*/ 397318 w 523940"/>
              <a:gd name="connsiteY3" fmla="*/ 256718 h 377144"/>
              <a:gd name="connsiteX4" fmla="*/ 207 w 523940"/>
              <a:gd name="connsiteY4" fmla="*/ 94738 h 377144"/>
              <a:gd name="connsiteX5" fmla="*/ 345067 w 523940"/>
              <a:gd name="connsiteY5" fmla="*/ 152215 h 377144"/>
              <a:gd name="connsiteX6" fmla="*/ 522721 w 523940"/>
              <a:gd name="connsiteY6" fmla="*/ 686 h 37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940" h="377144">
                <a:moveTo>
                  <a:pt x="522721" y="686"/>
                </a:moveTo>
                <a:cubicBezTo>
                  <a:pt x="535784" y="12878"/>
                  <a:pt x="439990" y="162665"/>
                  <a:pt x="423444" y="225367"/>
                </a:cubicBezTo>
                <a:cubicBezTo>
                  <a:pt x="406898" y="288069"/>
                  <a:pt x="427798" y="371671"/>
                  <a:pt x="423444" y="376896"/>
                </a:cubicBezTo>
                <a:cubicBezTo>
                  <a:pt x="419090" y="382121"/>
                  <a:pt x="467857" y="303744"/>
                  <a:pt x="397318" y="256718"/>
                </a:cubicBezTo>
                <a:cubicBezTo>
                  <a:pt x="326778" y="209692"/>
                  <a:pt x="8915" y="112155"/>
                  <a:pt x="207" y="94738"/>
                </a:cubicBezTo>
                <a:cubicBezTo>
                  <a:pt x="-8501" y="77321"/>
                  <a:pt x="258852" y="161794"/>
                  <a:pt x="345067" y="152215"/>
                </a:cubicBezTo>
                <a:cubicBezTo>
                  <a:pt x="431282" y="142636"/>
                  <a:pt x="509658" y="-11506"/>
                  <a:pt x="522721" y="68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42B9C3EA-B768-96C2-703A-33DC5A0A5BAA}"/>
              </a:ext>
            </a:extLst>
          </p:cNvPr>
          <p:cNvSpPr/>
          <p:nvPr/>
        </p:nvSpPr>
        <p:spPr>
          <a:xfrm>
            <a:off x="3928896" y="3766500"/>
            <a:ext cx="254387" cy="649006"/>
          </a:xfrm>
          <a:custGeom>
            <a:avLst/>
            <a:gdLst>
              <a:gd name="connsiteX0" fmla="*/ 183291 w 254387"/>
              <a:gd name="connsiteY0" fmla="*/ 828 h 649006"/>
              <a:gd name="connsiteX1" fmla="*/ 31762 w 254387"/>
              <a:gd name="connsiteY1" fmla="*/ 178483 h 649006"/>
              <a:gd name="connsiteX2" fmla="*/ 411 w 254387"/>
              <a:gd name="connsiteY2" fmla="*/ 491991 h 649006"/>
              <a:gd name="connsiteX3" fmla="*/ 42213 w 254387"/>
              <a:gd name="connsiteY3" fmla="*/ 418839 h 649006"/>
              <a:gd name="connsiteX4" fmla="*/ 141490 w 254387"/>
              <a:gd name="connsiteY4" fmla="*/ 648746 h 649006"/>
              <a:gd name="connsiteX5" fmla="*/ 188517 w 254387"/>
              <a:gd name="connsiteY5" fmla="*/ 366588 h 649006"/>
              <a:gd name="connsiteX6" fmla="*/ 214642 w 254387"/>
              <a:gd name="connsiteY6" fmla="*/ 314337 h 649006"/>
              <a:gd name="connsiteX7" fmla="*/ 245993 w 254387"/>
              <a:gd name="connsiteY7" fmla="*/ 162807 h 649006"/>
              <a:gd name="connsiteX8" fmla="*/ 47438 w 254387"/>
              <a:gd name="connsiteY8" fmla="*/ 246410 h 649006"/>
              <a:gd name="connsiteX9" fmla="*/ 183291 w 254387"/>
              <a:gd name="connsiteY9" fmla="*/ 828 h 64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387" h="649006">
                <a:moveTo>
                  <a:pt x="183291" y="828"/>
                </a:moveTo>
                <a:cubicBezTo>
                  <a:pt x="180678" y="-10493"/>
                  <a:pt x="62242" y="96622"/>
                  <a:pt x="31762" y="178483"/>
                </a:cubicBezTo>
                <a:cubicBezTo>
                  <a:pt x="1282" y="260344"/>
                  <a:pt x="-1331" y="451932"/>
                  <a:pt x="411" y="491991"/>
                </a:cubicBezTo>
                <a:cubicBezTo>
                  <a:pt x="2153" y="532050"/>
                  <a:pt x="18700" y="392713"/>
                  <a:pt x="42213" y="418839"/>
                </a:cubicBezTo>
                <a:cubicBezTo>
                  <a:pt x="65726" y="444965"/>
                  <a:pt x="117106" y="657454"/>
                  <a:pt x="141490" y="648746"/>
                </a:cubicBezTo>
                <a:cubicBezTo>
                  <a:pt x="165874" y="640038"/>
                  <a:pt x="176325" y="422323"/>
                  <a:pt x="188517" y="366588"/>
                </a:cubicBezTo>
                <a:cubicBezTo>
                  <a:pt x="200709" y="310853"/>
                  <a:pt x="205063" y="348300"/>
                  <a:pt x="214642" y="314337"/>
                </a:cubicBezTo>
                <a:cubicBezTo>
                  <a:pt x="224221" y="280374"/>
                  <a:pt x="273860" y="174128"/>
                  <a:pt x="245993" y="162807"/>
                </a:cubicBezTo>
                <a:cubicBezTo>
                  <a:pt x="218126" y="151486"/>
                  <a:pt x="55276" y="276019"/>
                  <a:pt x="47438" y="246410"/>
                </a:cubicBezTo>
                <a:cubicBezTo>
                  <a:pt x="39600" y="216801"/>
                  <a:pt x="185904" y="12149"/>
                  <a:pt x="183291" y="82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00C8CB50-36C9-6B3A-292B-3161081E4FD5}"/>
              </a:ext>
            </a:extLst>
          </p:cNvPr>
          <p:cNvSpPr/>
          <p:nvPr/>
        </p:nvSpPr>
        <p:spPr>
          <a:xfrm>
            <a:off x="3343291" y="3307935"/>
            <a:ext cx="115809" cy="1029259"/>
          </a:xfrm>
          <a:custGeom>
            <a:avLst/>
            <a:gdLst>
              <a:gd name="connsiteX0" fmla="*/ 115754 w 115809"/>
              <a:gd name="connsiteY0" fmla="*/ 10031 h 1029259"/>
              <a:gd name="connsiteX1" fmla="*/ 16476 w 115809"/>
              <a:gd name="connsiteY1" fmla="*/ 1028934 h 1029259"/>
              <a:gd name="connsiteX2" fmla="*/ 47827 w 115809"/>
              <a:gd name="connsiteY2" fmla="*/ 124984 h 1029259"/>
              <a:gd name="connsiteX3" fmla="*/ 800 w 115809"/>
              <a:gd name="connsiteY3" fmla="*/ 485519 h 1029259"/>
              <a:gd name="connsiteX4" fmla="*/ 115754 w 115809"/>
              <a:gd name="connsiteY4" fmla="*/ 10031 h 10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09" h="1029259">
                <a:moveTo>
                  <a:pt x="115754" y="10031"/>
                </a:moveTo>
                <a:cubicBezTo>
                  <a:pt x="118367" y="100600"/>
                  <a:pt x="27797" y="1009775"/>
                  <a:pt x="16476" y="1028934"/>
                </a:cubicBezTo>
                <a:cubicBezTo>
                  <a:pt x="5155" y="1048093"/>
                  <a:pt x="50440" y="215553"/>
                  <a:pt x="47827" y="124984"/>
                </a:cubicBezTo>
                <a:cubicBezTo>
                  <a:pt x="45214" y="34415"/>
                  <a:pt x="-7038" y="499453"/>
                  <a:pt x="800" y="485519"/>
                </a:cubicBezTo>
                <a:cubicBezTo>
                  <a:pt x="8638" y="471585"/>
                  <a:pt x="113141" y="-80538"/>
                  <a:pt x="115754" y="1003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E170C1F6-8E48-89EF-062C-1DA7F240ADF2}"/>
              </a:ext>
            </a:extLst>
          </p:cNvPr>
          <p:cNvSpPr/>
          <p:nvPr/>
        </p:nvSpPr>
        <p:spPr>
          <a:xfrm>
            <a:off x="3715069" y="3512827"/>
            <a:ext cx="210867" cy="845326"/>
          </a:xfrm>
          <a:custGeom>
            <a:avLst/>
            <a:gdLst>
              <a:gd name="connsiteX0" fmla="*/ 99285 w 210867"/>
              <a:gd name="connsiteY0" fmla="*/ 3694 h 845326"/>
              <a:gd name="connsiteX1" fmla="*/ 88835 w 210867"/>
              <a:gd name="connsiteY1" fmla="*/ 583685 h 845326"/>
              <a:gd name="connsiteX2" fmla="*/ 209013 w 210867"/>
              <a:gd name="connsiteY2" fmla="*/ 844942 h 845326"/>
              <a:gd name="connsiteX3" fmla="*/ 151537 w 210867"/>
              <a:gd name="connsiteY3" fmla="*/ 630711 h 845326"/>
              <a:gd name="connsiteX4" fmla="*/ 15683 w 210867"/>
              <a:gd name="connsiteY4" fmla="*/ 191799 h 845326"/>
              <a:gd name="connsiteX5" fmla="*/ 10458 w 210867"/>
              <a:gd name="connsiteY5" fmla="*/ 327653 h 845326"/>
              <a:gd name="connsiteX6" fmla="*/ 99285 w 210867"/>
              <a:gd name="connsiteY6" fmla="*/ 3694 h 84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867" h="845326">
                <a:moveTo>
                  <a:pt x="99285" y="3694"/>
                </a:moveTo>
                <a:cubicBezTo>
                  <a:pt x="112348" y="46366"/>
                  <a:pt x="70547" y="443477"/>
                  <a:pt x="88835" y="583685"/>
                </a:cubicBezTo>
                <a:cubicBezTo>
                  <a:pt x="107123" y="723893"/>
                  <a:pt x="198563" y="837104"/>
                  <a:pt x="209013" y="844942"/>
                </a:cubicBezTo>
                <a:cubicBezTo>
                  <a:pt x="219463" y="852780"/>
                  <a:pt x="183759" y="739568"/>
                  <a:pt x="151537" y="630711"/>
                </a:cubicBezTo>
                <a:cubicBezTo>
                  <a:pt x="119315" y="521854"/>
                  <a:pt x="39196" y="242309"/>
                  <a:pt x="15683" y="191799"/>
                </a:cubicBezTo>
                <a:cubicBezTo>
                  <a:pt x="-7830" y="141289"/>
                  <a:pt x="-863" y="353779"/>
                  <a:pt x="10458" y="327653"/>
                </a:cubicBezTo>
                <a:cubicBezTo>
                  <a:pt x="21779" y="301527"/>
                  <a:pt x="86222" y="-38978"/>
                  <a:pt x="99285" y="369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A18CC125-DA30-93C0-1150-2250FBABCC72}"/>
              </a:ext>
            </a:extLst>
          </p:cNvPr>
          <p:cNvSpPr/>
          <p:nvPr/>
        </p:nvSpPr>
        <p:spPr>
          <a:xfrm>
            <a:off x="4023356" y="3283870"/>
            <a:ext cx="144499" cy="385235"/>
          </a:xfrm>
          <a:custGeom>
            <a:avLst/>
            <a:gdLst>
              <a:gd name="connsiteX0" fmla="*/ 4 w 144499"/>
              <a:gd name="connsiteY0" fmla="*/ 2745 h 385235"/>
              <a:gd name="connsiteX1" fmla="*/ 135858 w 144499"/>
              <a:gd name="connsiteY1" fmla="*/ 378955 h 385235"/>
              <a:gd name="connsiteX2" fmla="*/ 130633 w 144499"/>
              <a:gd name="connsiteY2" fmla="*/ 227426 h 385235"/>
              <a:gd name="connsiteX3" fmla="*/ 130633 w 144499"/>
              <a:gd name="connsiteY3" fmla="*/ 86347 h 385235"/>
              <a:gd name="connsiteX4" fmla="*/ 130633 w 144499"/>
              <a:gd name="connsiteY4" fmla="*/ 201300 h 385235"/>
              <a:gd name="connsiteX5" fmla="*/ 4 w 144499"/>
              <a:gd name="connsiteY5" fmla="*/ 2745 h 38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499" h="385235">
                <a:moveTo>
                  <a:pt x="4" y="2745"/>
                </a:moveTo>
                <a:cubicBezTo>
                  <a:pt x="875" y="32354"/>
                  <a:pt x="114087" y="341508"/>
                  <a:pt x="135858" y="378955"/>
                </a:cubicBezTo>
                <a:cubicBezTo>
                  <a:pt x="157630" y="416402"/>
                  <a:pt x="131504" y="276194"/>
                  <a:pt x="130633" y="227426"/>
                </a:cubicBezTo>
                <a:cubicBezTo>
                  <a:pt x="129762" y="178658"/>
                  <a:pt x="130633" y="86347"/>
                  <a:pt x="130633" y="86347"/>
                </a:cubicBezTo>
                <a:cubicBezTo>
                  <a:pt x="130633" y="81993"/>
                  <a:pt x="147179" y="210008"/>
                  <a:pt x="130633" y="201300"/>
                </a:cubicBezTo>
                <a:cubicBezTo>
                  <a:pt x="114087" y="192592"/>
                  <a:pt x="-867" y="-26864"/>
                  <a:pt x="4" y="274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BD74D809-9950-B835-C481-304CF439F82C}"/>
              </a:ext>
            </a:extLst>
          </p:cNvPr>
          <p:cNvSpPr/>
          <p:nvPr/>
        </p:nvSpPr>
        <p:spPr>
          <a:xfrm>
            <a:off x="4017698" y="4346533"/>
            <a:ext cx="544624" cy="947220"/>
          </a:xfrm>
          <a:custGeom>
            <a:avLst/>
            <a:gdLst>
              <a:gd name="connsiteX0" fmla="*/ 437 w 544624"/>
              <a:gd name="connsiteY0" fmla="*/ 786 h 947220"/>
              <a:gd name="connsiteX1" fmla="*/ 538627 w 544624"/>
              <a:gd name="connsiteY1" fmla="*/ 946537 h 947220"/>
              <a:gd name="connsiteX2" fmla="*/ 298270 w 544624"/>
              <a:gd name="connsiteY2" fmla="*/ 162765 h 947220"/>
              <a:gd name="connsiteX3" fmla="*/ 444574 w 544624"/>
              <a:gd name="connsiteY3" fmla="*/ 774107 h 947220"/>
              <a:gd name="connsiteX4" fmla="*/ 437 w 544624"/>
              <a:gd name="connsiteY4" fmla="*/ 786 h 94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624" h="947220">
                <a:moveTo>
                  <a:pt x="437" y="786"/>
                </a:moveTo>
                <a:cubicBezTo>
                  <a:pt x="16112" y="29524"/>
                  <a:pt x="488988" y="919541"/>
                  <a:pt x="538627" y="946537"/>
                </a:cubicBezTo>
                <a:cubicBezTo>
                  <a:pt x="588266" y="973534"/>
                  <a:pt x="313945" y="191503"/>
                  <a:pt x="298270" y="162765"/>
                </a:cubicBezTo>
                <a:cubicBezTo>
                  <a:pt x="282595" y="134027"/>
                  <a:pt x="494213" y="808070"/>
                  <a:pt x="444574" y="774107"/>
                </a:cubicBezTo>
                <a:cubicBezTo>
                  <a:pt x="394935" y="740144"/>
                  <a:pt x="-15238" y="-27952"/>
                  <a:pt x="437" y="78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C16DA600-85D8-4016-5063-A26A55FC6822}"/>
              </a:ext>
            </a:extLst>
          </p:cNvPr>
          <p:cNvSpPr/>
          <p:nvPr/>
        </p:nvSpPr>
        <p:spPr>
          <a:xfrm>
            <a:off x="3663141" y="3801449"/>
            <a:ext cx="1043707" cy="2188613"/>
          </a:xfrm>
          <a:custGeom>
            <a:avLst/>
            <a:gdLst>
              <a:gd name="connsiteX0" fmla="*/ 20585 w 1043707"/>
              <a:gd name="connsiteY0" fmla="*/ 44256 h 2188613"/>
              <a:gd name="connsiteX1" fmla="*/ 57161 w 1043707"/>
              <a:gd name="connsiteY1" fmla="*/ 117408 h 2188613"/>
              <a:gd name="connsiteX2" fmla="*/ 987236 w 1043707"/>
              <a:gd name="connsiteY2" fmla="*/ 2066386 h 2188613"/>
              <a:gd name="connsiteX3" fmla="*/ 945435 w 1043707"/>
              <a:gd name="connsiteY3" fmla="*/ 1993234 h 2188613"/>
              <a:gd name="connsiteX4" fmla="*/ 689403 w 1043707"/>
              <a:gd name="connsiteY4" fmla="*/ 1528197 h 2188613"/>
              <a:gd name="connsiteX5" fmla="*/ 240041 w 1043707"/>
              <a:gd name="connsiteY5" fmla="*/ 833253 h 2188613"/>
              <a:gd name="connsiteX6" fmla="*/ 548324 w 1043707"/>
              <a:gd name="connsiteY6" fmla="*/ 1251264 h 2188613"/>
              <a:gd name="connsiteX7" fmla="*/ 20585 w 1043707"/>
              <a:gd name="connsiteY7" fmla="*/ 44256 h 218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3707" h="2188613">
                <a:moveTo>
                  <a:pt x="20585" y="44256"/>
                </a:moveTo>
                <a:cubicBezTo>
                  <a:pt x="-41681" y="-87679"/>
                  <a:pt x="57161" y="117408"/>
                  <a:pt x="57161" y="117408"/>
                </a:cubicBezTo>
                <a:lnTo>
                  <a:pt x="987236" y="2066386"/>
                </a:lnTo>
                <a:cubicBezTo>
                  <a:pt x="1135282" y="2379024"/>
                  <a:pt x="945435" y="1993234"/>
                  <a:pt x="945435" y="1993234"/>
                </a:cubicBezTo>
                <a:cubicBezTo>
                  <a:pt x="895796" y="1903536"/>
                  <a:pt x="806969" y="1721527"/>
                  <a:pt x="689403" y="1528197"/>
                </a:cubicBezTo>
                <a:cubicBezTo>
                  <a:pt x="571837" y="1334867"/>
                  <a:pt x="263554" y="879409"/>
                  <a:pt x="240041" y="833253"/>
                </a:cubicBezTo>
                <a:cubicBezTo>
                  <a:pt x="216528" y="787098"/>
                  <a:pt x="588384" y="1381022"/>
                  <a:pt x="548324" y="1251264"/>
                </a:cubicBezTo>
                <a:cubicBezTo>
                  <a:pt x="508265" y="1121506"/>
                  <a:pt x="253974" y="588106"/>
                  <a:pt x="20585" y="4425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973353A8-7519-5CE2-9F93-4BDFC4A7DF07}"/>
              </a:ext>
            </a:extLst>
          </p:cNvPr>
          <p:cNvSpPr/>
          <p:nvPr/>
        </p:nvSpPr>
        <p:spPr>
          <a:xfrm>
            <a:off x="4158778" y="3032676"/>
            <a:ext cx="732605" cy="1419433"/>
          </a:xfrm>
          <a:custGeom>
            <a:avLst/>
            <a:gdLst>
              <a:gd name="connsiteX0" fmla="*/ 559526 w 732605"/>
              <a:gd name="connsiteY0" fmla="*/ 238263 h 1419433"/>
              <a:gd name="connsiteX1" fmla="*/ 585652 w 732605"/>
              <a:gd name="connsiteY1" fmla="*/ 1413921 h 1419433"/>
              <a:gd name="connsiteX2" fmla="*/ 439348 w 732605"/>
              <a:gd name="connsiteY2" fmla="*/ 687626 h 1419433"/>
              <a:gd name="connsiteX3" fmla="*/ 381871 w 732605"/>
              <a:gd name="connsiteY3" fmla="*/ 875731 h 1419433"/>
              <a:gd name="connsiteX4" fmla="*/ 298269 w 732605"/>
              <a:gd name="connsiteY4" fmla="*/ 698076 h 1419433"/>
              <a:gd name="connsiteX5" fmla="*/ 230342 w 732605"/>
              <a:gd name="connsiteY5" fmla="*/ 933207 h 1419433"/>
              <a:gd name="connsiteX6" fmla="*/ 436 w 732605"/>
              <a:gd name="connsiteY6" fmla="*/ 368892 h 1419433"/>
              <a:gd name="connsiteX7" fmla="*/ 178091 w 732605"/>
              <a:gd name="connsiteY7" fmla="*/ 755553 h 1419433"/>
              <a:gd name="connsiteX8" fmla="*/ 376646 w 732605"/>
              <a:gd name="connsiteY8" fmla="*/ 285290 h 1419433"/>
              <a:gd name="connsiteX9" fmla="*/ 225117 w 732605"/>
              <a:gd name="connsiteY9" fmla="*/ 285290 h 1419433"/>
              <a:gd name="connsiteX10" fmla="*/ 329620 w 732605"/>
              <a:gd name="connsiteY10" fmla="*/ 118085 h 1419433"/>
              <a:gd name="connsiteX11" fmla="*/ 94488 w 732605"/>
              <a:gd name="connsiteY11" fmla="*/ 123310 h 1419433"/>
              <a:gd name="connsiteX12" fmla="*/ 611777 w 732605"/>
              <a:gd name="connsiteY12" fmla="*/ 3132 h 1419433"/>
              <a:gd name="connsiteX13" fmla="*/ 679704 w 732605"/>
              <a:gd name="connsiteY13" fmla="*/ 269614 h 1419433"/>
              <a:gd name="connsiteX14" fmla="*/ 731956 w 732605"/>
              <a:gd name="connsiteY14" fmla="*/ 400243 h 1419433"/>
              <a:gd name="connsiteX15" fmla="*/ 643128 w 732605"/>
              <a:gd name="connsiteY15" fmla="*/ 196462 h 1419433"/>
              <a:gd name="connsiteX16" fmla="*/ 559526 w 732605"/>
              <a:gd name="connsiteY16" fmla="*/ 238263 h 141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2605" h="1419433">
                <a:moveTo>
                  <a:pt x="559526" y="238263"/>
                </a:moveTo>
                <a:cubicBezTo>
                  <a:pt x="549947" y="441173"/>
                  <a:pt x="605682" y="1339027"/>
                  <a:pt x="585652" y="1413921"/>
                </a:cubicBezTo>
                <a:cubicBezTo>
                  <a:pt x="565622" y="1488815"/>
                  <a:pt x="473311" y="777324"/>
                  <a:pt x="439348" y="687626"/>
                </a:cubicBezTo>
                <a:cubicBezTo>
                  <a:pt x="405384" y="597928"/>
                  <a:pt x="405384" y="873989"/>
                  <a:pt x="381871" y="875731"/>
                </a:cubicBezTo>
                <a:cubicBezTo>
                  <a:pt x="358358" y="877473"/>
                  <a:pt x="323524" y="688497"/>
                  <a:pt x="298269" y="698076"/>
                </a:cubicBezTo>
                <a:cubicBezTo>
                  <a:pt x="273014" y="707655"/>
                  <a:pt x="279981" y="988071"/>
                  <a:pt x="230342" y="933207"/>
                </a:cubicBezTo>
                <a:cubicBezTo>
                  <a:pt x="180703" y="878343"/>
                  <a:pt x="9144" y="398501"/>
                  <a:pt x="436" y="368892"/>
                </a:cubicBezTo>
                <a:cubicBezTo>
                  <a:pt x="-8273" y="339283"/>
                  <a:pt x="115389" y="769487"/>
                  <a:pt x="178091" y="755553"/>
                </a:cubicBezTo>
                <a:cubicBezTo>
                  <a:pt x="240793" y="741619"/>
                  <a:pt x="368808" y="363667"/>
                  <a:pt x="376646" y="285290"/>
                </a:cubicBezTo>
                <a:cubicBezTo>
                  <a:pt x="384484" y="206913"/>
                  <a:pt x="232955" y="313157"/>
                  <a:pt x="225117" y="285290"/>
                </a:cubicBezTo>
                <a:cubicBezTo>
                  <a:pt x="217279" y="257423"/>
                  <a:pt x="351391" y="145082"/>
                  <a:pt x="329620" y="118085"/>
                </a:cubicBezTo>
                <a:cubicBezTo>
                  <a:pt x="307849" y="91088"/>
                  <a:pt x="47462" y="142469"/>
                  <a:pt x="94488" y="123310"/>
                </a:cubicBezTo>
                <a:cubicBezTo>
                  <a:pt x="141514" y="104151"/>
                  <a:pt x="514241" y="-21252"/>
                  <a:pt x="611777" y="3132"/>
                </a:cubicBezTo>
                <a:cubicBezTo>
                  <a:pt x="709313" y="27516"/>
                  <a:pt x="659674" y="203429"/>
                  <a:pt x="679704" y="269614"/>
                </a:cubicBezTo>
                <a:cubicBezTo>
                  <a:pt x="699734" y="335799"/>
                  <a:pt x="738052" y="412435"/>
                  <a:pt x="731956" y="400243"/>
                </a:cubicBezTo>
                <a:cubicBezTo>
                  <a:pt x="725860" y="388051"/>
                  <a:pt x="665770" y="223459"/>
                  <a:pt x="643128" y="196462"/>
                </a:cubicBezTo>
                <a:cubicBezTo>
                  <a:pt x="620486" y="169465"/>
                  <a:pt x="569105" y="35353"/>
                  <a:pt x="559526" y="23826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4A1EBF74-B379-8748-5574-3AAA1ED72B00}"/>
              </a:ext>
            </a:extLst>
          </p:cNvPr>
          <p:cNvSpPr/>
          <p:nvPr/>
        </p:nvSpPr>
        <p:spPr>
          <a:xfrm>
            <a:off x="4029735" y="4176871"/>
            <a:ext cx="280178" cy="703665"/>
          </a:xfrm>
          <a:custGeom>
            <a:avLst/>
            <a:gdLst>
              <a:gd name="connsiteX0" fmla="*/ 5690 w 280178"/>
              <a:gd name="connsiteY0" fmla="*/ 42704 h 703665"/>
              <a:gd name="connsiteX1" fmla="*/ 278740 w 280178"/>
              <a:gd name="connsiteY1" fmla="*/ 696754 h 703665"/>
              <a:gd name="connsiteX2" fmla="*/ 110465 w 280178"/>
              <a:gd name="connsiteY2" fmla="*/ 379254 h 703665"/>
              <a:gd name="connsiteX3" fmla="*/ 43790 w 280178"/>
              <a:gd name="connsiteY3" fmla="*/ 264954 h 703665"/>
              <a:gd name="connsiteX4" fmla="*/ 177140 w 280178"/>
              <a:gd name="connsiteY4" fmla="*/ 391954 h 703665"/>
              <a:gd name="connsiteX5" fmla="*/ 129515 w 280178"/>
              <a:gd name="connsiteY5" fmla="*/ 93504 h 703665"/>
              <a:gd name="connsiteX6" fmla="*/ 164440 w 280178"/>
              <a:gd name="connsiteY6" fmla="*/ 309404 h 703665"/>
              <a:gd name="connsiteX7" fmla="*/ 97765 w 280178"/>
              <a:gd name="connsiteY7" fmla="*/ 90329 h 703665"/>
              <a:gd name="connsiteX8" fmla="*/ 5690 w 280178"/>
              <a:gd name="connsiteY8" fmla="*/ 42704 h 7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178" h="703665">
                <a:moveTo>
                  <a:pt x="5690" y="42704"/>
                </a:moveTo>
                <a:cubicBezTo>
                  <a:pt x="35852" y="143775"/>
                  <a:pt x="261278" y="640663"/>
                  <a:pt x="278740" y="696754"/>
                </a:cubicBezTo>
                <a:cubicBezTo>
                  <a:pt x="296202" y="752845"/>
                  <a:pt x="149623" y="451221"/>
                  <a:pt x="110465" y="379254"/>
                </a:cubicBezTo>
                <a:cubicBezTo>
                  <a:pt x="71307" y="307287"/>
                  <a:pt x="32678" y="262837"/>
                  <a:pt x="43790" y="264954"/>
                </a:cubicBezTo>
                <a:cubicBezTo>
                  <a:pt x="54902" y="267071"/>
                  <a:pt x="162853" y="420529"/>
                  <a:pt x="177140" y="391954"/>
                </a:cubicBezTo>
                <a:cubicBezTo>
                  <a:pt x="191427" y="363379"/>
                  <a:pt x="131632" y="107262"/>
                  <a:pt x="129515" y="93504"/>
                </a:cubicBezTo>
                <a:cubicBezTo>
                  <a:pt x="127398" y="79746"/>
                  <a:pt x="169732" y="309933"/>
                  <a:pt x="164440" y="309404"/>
                </a:cubicBezTo>
                <a:cubicBezTo>
                  <a:pt x="159148" y="308875"/>
                  <a:pt x="121577" y="134779"/>
                  <a:pt x="97765" y="90329"/>
                </a:cubicBezTo>
                <a:cubicBezTo>
                  <a:pt x="73953" y="45879"/>
                  <a:pt x="-24472" y="-58367"/>
                  <a:pt x="5690" y="4270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2EB8A433-29F6-E8ED-C2E5-DB26D6DD4898}"/>
              </a:ext>
            </a:extLst>
          </p:cNvPr>
          <p:cNvSpPr/>
          <p:nvPr/>
        </p:nvSpPr>
        <p:spPr>
          <a:xfrm>
            <a:off x="4547264" y="5302262"/>
            <a:ext cx="519890" cy="929203"/>
          </a:xfrm>
          <a:custGeom>
            <a:avLst/>
            <a:gdLst>
              <a:gd name="connsiteX0" fmla="*/ 12036 w 519890"/>
              <a:gd name="connsiteY0" fmla="*/ 31738 h 929203"/>
              <a:gd name="connsiteX1" fmla="*/ 500986 w 519890"/>
              <a:gd name="connsiteY1" fmla="*/ 895338 h 929203"/>
              <a:gd name="connsiteX2" fmla="*/ 386686 w 519890"/>
              <a:gd name="connsiteY2" fmla="*/ 682613 h 929203"/>
              <a:gd name="connsiteX3" fmla="*/ 78711 w 519890"/>
              <a:gd name="connsiteY3" fmla="*/ 12688 h 929203"/>
              <a:gd name="connsiteX4" fmla="*/ 142211 w 519890"/>
              <a:gd name="connsiteY4" fmla="*/ 228588 h 929203"/>
              <a:gd name="connsiteX5" fmla="*/ 12036 w 519890"/>
              <a:gd name="connsiteY5" fmla="*/ 31738 h 92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890" h="929203">
                <a:moveTo>
                  <a:pt x="12036" y="31738"/>
                </a:moveTo>
                <a:cubicBezTo>
                  <a:pt x="71832" y="142863"/>
                  <a:pt x="438544" y="786859"/>
                  <a:pt x="500986" y="895338"/>
                </a:cubicBezTo>
                <a:cubicBezTo>
                  <a:pt x="563428" y="1003817"/>
                  <a:pt x="457065" y="829721"/>
                  <a:pt x="386686" y="682613"/>
                </a:cubicBezTo>
                <a:cubicBezTo>
                  <a:pt x="316307" y="535505"/>
                  <a:pt x="119457" y="88359"/>
                  <a:pt x="78711" y="12688"/>
                </a:cubicBezTo>
                <a:cubicBezTo>
                  <a:pt x="37965" y="-62983"/>
                  <a:pt x="150148" y="224355"/>
                  <a:pt x="142211" y="228588"/>
                </a:cubicBezTo>
                <a:cubicBezTo>
                  <a:pt x="134274" y="232821"/>
                  <a:pt x="-47760" y="-79387"/>
                  <a:pt x="12036" y="3173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D8C82B11-34DC-D4F1-B9F2-DC86B85EEF04}"/>
              </a:ext>
            </a:extLst>
          </p:cNvPr>
          <p:cNvSpPr/>
          <p:nvPr/>
        </p:nvSpPr>
        <p:spPr>
          <a:xfrm>
            <a:off x="4389721" y="5214664"/>
            <a:ext cx="673390" cy="1224709"/>
          </a:xfrm>
          <a:custGeom>
            <a:avLst/>
            <a:gdLst>
              <a:gd name="connsiteX0" fmla="*/ 29879 w 673390"/>
              <a:gd name="connsiteY0" fmla="*/ 68536 h 1224709"/>
              <a:gd name="connsiteX1" fmla="*/ 71154 w 673390"/>
              <a:gd name="connsiteY1" fmla="*/ 119336 h 1224709"/>
              <a:gd name="connsiteX2" fmla="*/ 642654 w 673390"/>
              <a:gd name="connsiteY2" fmla="*/ 1167086 h 1224709"/>
              <a:gd name="connsiteX3" fmla="*/ 550579 w 673390"/>
              <a:gd name="connsiteY3" fmla="*/ 1014686 h 1224709"/>
              <a:gd name="connsiteX4" fmla="*/ 163229 w 673390"/>
              <a:gd name="connsiteY4" fmla="*/ 395561 h 1224709"/>
              <a:gd name="connsiteX5" fmla="*/ 264829 w 673390"/>
              <a:gd name="connsiteY5" fmla="*/ 522561 h 1224709"/>
              <a:gd name="connsiteX6" fmla="*/ 29879 w 673390"/>
              <a:gd name="connsiteY6" fmla="*/ 68536 h 122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390" h="1224709">
                <a:moveTo>
                  <a:pt x="29879" y="68536"/>
                </a:moveTo>
                <a:cubicBezTo>
                  <a:pt x="-2400" y="1332"/>
                  <a:pt x="-30975" y="-63756"/>
                  <a:pt x="71154" y="119336"/>
                </a:cubicBezTo>
                <a:cubicBezTo>
                  <a:pt x="173283" y="302428"/>
                  <a:pt x="562750" y="1017861"/>
                  <a:pt x="642654" y="1167086"/>
                </a:cubicBezTo>
                <a:cubicBezTo>
                  <a:pt x="722558" y="1316311"/>
                  <a:pt x="630483" y="1143273"/>
                  <a:pt x="550579" y="1014686"/>
                </a:cubicBezTo>
                <a:cubicBezTo>
                  <a:pt x="470675" y="886099"/>
                  <a:pt x="210854" y="477582"/>
                  <a:pt x="163229" y="395561"/>
                </a:cubicBezTo>
                <a:cubicBezTo>
                  <a:pt x="115604" y="313540"/>
                  <a:pt x="288112" y="582357"/>
                  <a:pt x="264829" y="522561"/>
                </a:cubicBezTo>
                <a:cubicBezTo>
                  <a:pt x="241546" y="462765"/>
                  <a:pt x="62158" y="135740"/>
                  <a:pt x="29879" y="6853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8E1EB940-C923-4739-EFAB-2D95E1E8381A}"/>
              </a:ext>
            </a:extLst>
          </p:cNvPr>
          <p:cNvSpPr/>
          <p:nvPr/>
        </p:nvSpPr>
        <p:spPr>
          <a:xfrm>
            <a:off x="4199563" y="5180309"/>
            <a:ext cx="848781" cy="1285940"/>
          </a:xfrm>
          <a:custGeom>
            <a:avLst/>
            <a:gdLst>
              <a:gd name="connsiteX0" fmla="*/ 962 w 848781"/>
              <a:gd name="connsiteY0" fmla="*/ 4466 h 1285940"/>
              <a:gd name="connsiteX1" fmla="*/ 308937 w 848781"/>
              <a:gd name="connsiteY1" fmla="*/ 582316 h 1285940"/>
              <a:gd name="connsiteX2" fmla="*/ 312112 w 848781"/>
              <a:gd name="connsiteY2" fmla="*/ 531516 h 1285940"/>
              <a:gd name="connsiteX3" fmla="*/ 518487 w 848781"/>
              <a:gd name="connsiteY3" fmla="*/ 902991 h 1285940"/>
              <a:gd name="connsiteX4" fmla="*/ 486737 w 848781"/>
              <a:gd name="connsiteY4" fmla="*/ 788691 h 1285940"/>
              <a:gd name="connsiteX5" fmla="*/ 845512 w 848781"/>
              <a:gd name="connsiteY5" fmla="*/ 1283991 h 1285940"/>
              <a:gd name="connsiteX6" fmla="*/ 674062 w 848781"/>
              <a:gd name="connsiteY6" fmla="*/ 972841 h 1285940"/>
              <a:gd name="connsiteX7" fmla="*/ 404187 w 848781"/>
              <a:gd name="connsiteY7" fmla="*/ 483891 h 1285940"/>
              <a:gd name="connsiteX8" fmla="*/ 442287 w 848781"/>
              <a:gd name="connsiteY8" fmla="*/ 655341 h 1285940"/>
              <a:gd name="connsiteX9" fmla="*/ 258137 w 848781"/>
              <a:gd name="connsiteY9" fmla="*/ 410866 h 1285940"/>
              <a:gd name="connsiteX10" fmla="*/ 194637 w 848781"/>
              <a:gd name="connsiteY10" fmla="*/ 233066 h 1285940"/>
              <a:gd name="connsiteX11" fmla="*/ 210512 w 848781"/>
              <a:gd name="connsiteY11" fmla="*/ 309266 h 1285940"/>
              <a:gd name="connsiteX12" fmla="*/ 962 w 848781"/>
              <a:gd name="connsiteY12" fmla="*/ 4466 h 128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8781" h="1285940">
                <a:moveTo>
                  <a:pt x="962" y="4466"/>
                </a:moveTo>
                <a:cubicBezTo>
                  <a:pt x="17366" y="49974"/>
                  <a:pt x="257079" y="494474"/>
                  <a:pt x="308937" y="582316"/>
                </a:cubicBezTo>
                <a:cubicBezTo>
                  <a:pt x="360795" y="670158"/>
                  <a:pt x="277187" y="478070"/>
                  <a:pt x="312112" y="531516"/>
                </a:cubicBezTo>
                <a:cubicBezTo>
                  <a:pt x="347037" y="584962"/>
                  <a:pt x="489383" y="860129"/>
                  <a:pt x="518487" y="902991"/>
                </a:cubicBezTo>
                <a:cubicBezTo>
                  <a:pt x="547591" y="945853"/>
                  <a:pt x="432233" y="725191"/>
                  <a:pt x="486737" y="788691"/>
                </a:cubicBezTo>
                <a:cubicBezTo>
                  <a:pt x="541241" y="852191"/>
                  <a:pt x="814291" y="1253299"/>
                  <a:pt x="845512" y="1283991"/>
                </a:cubicBezTo>
                <a:cubicBezTo>
                  <a:pt x="876733" y="1314683"/>
                  <a:pt x="674062" y="972841"/>
                  <a:pt x="674062" y="972841"/>
                </a:cubicBezTo>
                <a:cubicBezTo>
                  <a:pt x="600508" y="839491"/>
                  <a:pt x="442816" y="536808"/>
                  <a:pt x="404187" y="483891"/>
                </a:cubicBezTo>
                <a:cubicBezTo>
                  <a:pt x="365558" y="430974"/>
                  <a:pt x="466629" y="667512"/>
                  <a:pt x="442287" y="655341"/>
                </a:cubicBezTo>
                <a:cubicBezTo>
                  <a:pt x="417945" y="643170"/>
                  <a:pt x="299412" y="481245"/>
                  <a:pt x="258137" y="410866"/>
                </a:cubicBezTo>
                <a:cubicBezTo>
                  <a:pt x="216862" y="340487"/>
                  <a:pt x="202574" y="249999"/>
                  <a:pt x="194637" y="233066"/>
                </a:cubicBezTo>
                <a:cubicBezTo>
                  <a:pt x="186700" y="216133"/>
                  <a:pt x="238029" y="343133"/>
                  <a:pt x="210512" y="309266"/>
                </a:cubicBezTo>
                <a:cubicBezTo>
                  <a:pt x="182995" y="275399"/>
                  <a:pt x="-15442" y="-41042"/>
                  <a:pt x="962" y="446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B1D69F2F-9C6C-6554-1E87-165136D79284}"/>
              </a:ext>
            </a:extLst>
          </p:cNvPr>
          <p:cNvSpPr/>
          <p:nvPr/>
        </p:nvSpPr>
        <p:spPr>
          <a:xfrm>
            <a:off x="4951553" y="6715693"/>
            <a:ext cx="211020" cy="107515"/>
          </a:xfrm>
          <a:custGeom>
            <a:avLst/>
            <a:gdLst>
              <a:gd name="connsiteX0" fmla="*/ 210997 w 211020"/>
              <a:gd name="connsiteY0" fmla="*/ 37532 h 107515"/>
              <a:gd name="connsiteX1" fmla="*/ 36372 w 211020"/>
              <a:gd name="connsiteY1" fmla="*/ 24832 h 107515"/>
              <a:gd name="connsiteX2" fmla="*/ 4622 w 211020"/>
              <a:gd name="connsiteY2" fmla="*/ 107382 h 107515"/>
              <a:gd name="connsiteX3" fmla="*/ 23672 w 211020"/>
              <a:gd name="connsiteY3" fmla="*/ 2607 h 107515"/>
              <a:gd name="connsiteX4" fmla="*/ 210997 w 211020"/>
              <a:gd name="connsiteY4" fmla="*/ 37532 h 10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20" h="107515">
                <a:moveTo>
                  <a:pt x="210997" y="37532"/>
                </a:moveTo>
                <a:cubicBezTo>
                  <a:pt x="213114" y="41236"/>
                  <a:pt x="70768" y="13190"/>
                  <a:pt x="36372" y="24832"/>
                </a:cubicBezTo>
                <a:cubicBezTo>
                  <a:pt x="1976" y="36474"/>
                  <a:pt x="6739" y="111086"/>
                  <a:pt x="4622" y="107382"/>
                </a:cubicBezTo>
                <a:cubicBezTo>
                  <a:pt x="2505" y="103678"/>
                  <a:pt x="-11782" y="16365"/>
                  <a:pt x="23672" y="2607"/>
                </a:cubicBezTo>
                <a:cubicBezTo>
                  <a:pt x="59126" y="-11151"/>
                  <a:pt x="208880" y="33828"/>
                  <a:pt x="210997" y="375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1B51F6F9-B4F2-8648-F176-9D2EFD8EBDEB}"/>
              </a:ext>
            </a:extLst>
          </p:cNvPr>
          <p:cNvSpPr/>
          <p:nvPr/>
        </p:nvSpPr>
        <p:spPr>
          <a:xfrm>
            <a:off x="4987876" y="6748991"/>
            <a:ext cx="193725" cy="90119"/>
          </a:xfrm>
          <a:custGeom>
            <a:avLst/>
            <a:gdLst>
              <a:gd name="connsiteX0" fmla="*/ 193724 w 193725"/>
              <a:gd name="connsiteY0" fmla="*/ 35984 h 90119"/>
              <a:gd name="connsiteX1" fmla="*/ 41324 w 193725"/>
              <a:gd name="connsiteY1" fmla="*/ 23284 h 90119"/>
              <a:gd name="connsiteX2" fmla="*/ 49 w 193725"/>
              <a:gd name="connsiteY2" fmla="*/ 89959 h 90119"/>
              <a:gd name="connsiteX3" fmla="*/ 38149 w 193725"/>
              <a:gd name="connsiteY3" fmla="*/ 1059 h 90119"/>
              <a:gd name="connsiteX4" fmla="*/ 193724 w 193725"/>
              <a:gd name="connsiteY4" fmla="*/ 35984 h 9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725" h="90119">
                <a:moveTo>
                  <a:pt x="193724" y="35984"/>
                </a:moveTo>
                <a:cubicBezTo>
                  <a:pt x="194253" y="39688"/>
                  <a:pt x="73603" y="14288"/>
                  <a:pt x="41324" y="23284"/>
                </a:cubicBezTo>
                <a:cubicBezTo>
                  <a:pt x="9045" y="32280"/>
                  <a:pt x="578" y="93663"/>
                  <a:pt x="49" y="89959"/>
                </a:cubicBezTo>
                <a:cubicBezTo>
                  <a:pt x="-480" y="86255"/>
                  <a:pt x="2695" y="8996"/>
                  <a:pt x="38149" y="1059"/>
                </a:cubicBezTo>
                <a:cubicBezTo>
                  <a:pt x="73603" y="-6878"/>
                  <a:pt x="193195" y="32280"/>
                  <a:pt x="193724" y="3598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E0E0DAA3-12D7-6692-900B-DEF91A4665FF}"/>
              </a:ext>
            </a:extLst>
          </p:cNvPr>
          <p:cNvSpPr/>
          <p:nvPr/>
        </p:nvSpPr>
        <p:spPr>
          <a:xfrm>
            <a:off x="4213988" y="5950276"/>
            <a:ext cx="214102" cy="1332236"/>
          </a:xfrm>
          <a:custGeom>
            <a:avLst/>
            <a:gdLst>
              <a:gd name="connsiteX0" fmla="*/ 208787 w 214102"/>
              <a:gd name="connsiteY0" fmla="*/ 75874 h 1332236"/>
              <a:gd name="connsiteX1" fmla="*/ 21462 w 214102"/>
              <a:gd name="connsiteY1" fmla="*/ 1250624 h 1332236"/>
              <a:gd name="connsiteX2" fmla="*/ 18287 w 214102"/>
              <a:gd name="connsiteY2" fmla="*/ 1120449 h 1332236"/>
              <a:gd name="connsiteX3" fmla="*/ 148462 w 214102"/>
              <a:gd name="connsiteY3" fmla="*/ 225099 h 1332236"/>
              <a:gd name="connsiteX4" fmla="*/ 208787 w 214102"/>
              <a:gd name="connsiteY4" fmla="*/ 75874 h 13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02" h="1332236">
                <a:moveTo>
                  <a:pt x="208787" y="75874"/>
                </a:moveTo>
                <a:cubicBezTo>
                  <a:pt x="187620" y="246795"/>
                  <a:pt x="53212" y="1076528"/>
                  <a:pt x="21462" y="1250624"/>
                </a:cubicBezTo>
                <a:cubicBezTo>
                  <a:pt x="-10288" y="1424720"/>
                  <a:pt x="-2880" y="1291370"/>
                  <a:pt x="18287" y="1120449"/>
                </a:cubicBezTo>
                <a:cubicBezTo>
                  <a:pt x="39454" y="949528"/>
                  <a:pt x="113537" y="397607"/>
                  <a:pt x="148462" y="225099"/>
                </a:cubicBezTo>
                <a:cubicBezTo>
                  <a:pt x="183387" y="52591"/>
                  <a:pt x="229954" y="-95047"/>
                  <a:pt x="208787" y="7587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408BCB9B-4FC0-43BB-4676-025898328D3E}"/>
              </a:ext>
            </a:extLst>
          </p:cNvPr>
          <p:cNvSpPr/>
          <p:nvPr/>
        </p:nvSpPr>
        <p:spPr>
          <a:xfrm>
            <a:off x="4229345" y="6002909"/>
            <a:ext cx="133206" cy="1007575"/>
          </a:xfrm>
          <a:custGeom>
            <a:avLst/>
            <a:gdLst>
              <a:gd name="connsiteX0" fmla="*/ 133105 w 133206"/>
              <a:gd name="connsiteY0" fmla="*/ 4191 h 1007575"/>
              <a:gd name="connsiteX1" fmla="*/ 2930 w 133206"/>
              <a:gd name="connsiteY1" fmla="*/ 1007491 h 1007575"/>
              <a:gd name="connsiteX2" fmla="*/ 41030 w 133206"/>
              <a:gd name="connsiteY2" fmla="*/ 64516 h 1007575"/>
              <a:gd name="connsiteX3" fmla="*/ 25155 w 133206"/>
              <a:gd name="connsiteY3" fmla="*/ 626491 h 1007575"/>
              <a:gd name="connsiteX4" fmla="*/ 133105 w 133206"/>
              <a:gd name="connsiteY4" fmla="*/ 4191 h 100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06" h="1007575">
                <a:moveTo>
                  <a:pt x="133105" y="4191"/>
                </a:moveTo>
                <a:cubicBezTo>
                  <a:pt x="129401" y="67691"/>
                  <a:pt x="18276" y="997437"/>
                  <a:pt x="2930" y="1007491"/>
                </a:cubicBezTo>
                <a:cubicBezTo>
                  <a:pt x="-12416" y="1017545"/>
                  <a:pt x="37326" y="128016"/>
                  <a:pt x="41030" y="64516"/>
                </a:cubicBezTo>
                <a:cubicBezTo>
                  <a:pt x="44734" y="1016"/>
                  <a:pt x="12455" y="633370"/>
                  <a:pt x="25155" y="626491"/>
                </a:cubicBezTo>
                <a:cubicBezTo>
                  <a:pt x="37855" y="619612"/>
                  <a:pt x="136809" y="-59309"/>
                  <a:pt x="133105" y="419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0CFFB9C0-7EB2-C6E2-59FF-EDC053FE890E}"/>
              </a:ext>
            </a:extLst>
          </p:cNvPr>
          <p:cNvSpPr/>
          <p:nvPr/>
        </p:nvSpPr>
        <p:spPr>
          <a:xfrm>
            <a:off x="3210788" y="4347343"/>
            <a:ext cx="226047" cy="1539673"/>
          </a:xfrm>
          <a:custGeom>
            <a:avLst/>
            <a:gdLst>
              <a:gd name="connsiteX0" fmla="*/ 224562 w 226047"/>
              <a:gd name="connsiteY0" fmla="*/ 24632 h 1539673"/>
              <a:gd name="connsiteX1" fmla="*/ 56287 w 226047"/>
              <a:gd name="connsiteY1" fmla="*/ 532632 h 1539673"/>
              <a:gd name="connsiteX2" fmla="*/ 103912 w 226047"/>
              <a:gd name="connsiteY2" fmla="*/ 1501007 h 1539673"/>
              <a:gd name="connsiteX3" fmla="*/ 53112 w 226047"/>
              <a:gd name="connsiteY3" fmla="*/ 1262882 h 1539673"/>
              <a:gd name="connsiteX4" fmla="*/ 2312 w 226047"/>
              <a:gd name="connsiteY4" fmla="*/ 478657 h 1539673"/>
              <a:gd name="connsiteX5" fmla="*/ 132487 w 226047"/>
              <a:gd name="connsiteY5" fmla="*/ 119882 h 1539673"/>
              <a:gd name="connsiteX6" fmla="*/ 224562 w 226047"/>
              <a:gd name="connsiteY6" fmla="*/ 24632 h 153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047" h="1539673">
                <a:moveTo>
                  <a:pt x="224562" y="24632"/>
                </a:moveTo>
                <a:cubicBezTo>
                  <a:pt x="211862" y="93424"/>
                  <a:pt x="76395" y="286570"/>
                  <a:pt x="56287" y="532632"/>
                </a:cubicBezTo>
                <a:cubicBezTo>
                  <a:pt x="36179" y="778694"/>
                  <a:pt x="104441" y="1379299"/>
                  <a:pt x="103912" y="1501007"/>
                </a:cubicBezTo>
                <a:cubicBezTo>
                  <a:pt x="103383" y="1622715"/>
                  <a:pt x="70045" y="1433274"/>
                  <a:pt x="53112" y="1262882"/>
                </a:cubicBezTo>
                <a:cubicBezTo>
                  <a:pt x="36179" y="1092490"/>
                  <a:pt x="-10917" y="669157"/>
                  <a:pt x="2312" y="478657"/>
                </a:cubicBezTo>
                <a:cubicBezTo>
                  <a:pt x="15541" y="288157"/>
                  <a:pt x="99679" y="194494"/>
                  <a:pt x="132487" y="119882"/>
                </a:cubicBezTo>
                <a:cubicBezTo>
                  <a:pt x="165295" y="45270"/>
                  <a:pt x="237262" y="-44160"/>
                  <a:pt x="224562" y="246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627A8DA1-6332-4283-0E3F-7EEF11A80E0C}"/>
              </a:ext>
            </a:extLst>
          </p:cNvPr>
          <p:cNvSpPr/>
          <p:nvPr/>
        </p:nvSpPr>
        <p:spPr>
          <a:xfrm>
            <a:off x="3295528" y="5758727"/>
            <a:ext cx="29541" cy="1036760"/>
          </a:xfrm>
          <a:custGeom>
            <a:avLst/>
            <a:gdLst>
              <a:gd name="connsiteX0" fmla="*/ 122 w 29541"/>
              <a:gd name="connsiteY0" fmla="*/ 51523 h 1036760"/>
              <a:gd name="connsiteX1" fmla="*/ 28697 w 29541"/>
              <a:gd name="connsiteY1" fmla="*/ 1035773 h 1036760"/>
              <a:gd name="connsiteX2" fmla="*/ 19172 w 29541"/>
              <a:gd name="connsiteY2" fmla="*/ 232498 h 1036760"/>
              <a:gd name="connsiteX3" fmla="*/ 122 w 29541"/>
              <a:gd name="connsiteY3" fmla="*/ 51523 h 103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1" h="1036760">
                <a:moveTo>
                  <a:pt x="122" y="51523"/>
                </a:moveTo>
                <a:cubicBezTo>
                  <a:pt x="1709" y="185402"/>
                  <a:pt x="25522" y="1005610"/>
                  <a:pt x="28697" y="1035773"/>
                </a:cubicBezTo>
                <a:cubicBezTo>
                  <a:pt x="31872" y="1065936"/>
                  <a:pt x="25522" y="396540"/>
                  <a:pt x="19172" y="232498"/>
                </a:cubicBezTo>
                <a:cubicBezTo>
                  <a:pt x="12822" y="68456"/>
                  <a:pt x="-1465" y="-82356"/>
                  <a:pt x="122" y="5152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8836C63C-9B0F-33E3-29AC-7928B968E1B8}"/>
              </a:ext>
            </a:extLst>
          </p:cNvPr>
          <p:cNvSpPr/>
          <p:nvPr/>
        </p:nvSpPr>
        <p:spPr>
          <a:xfrm>
            <a:off x="3001952" y="5234638"/>
            <a:ext cx="280857" cy="690712"/>
          </a:xfrm>
          <a:custGeom>
            <a:avLst/>
            <a:gdLst>
              <a:gd name="connsiteX0" fmla="*/ 49223 w 280857"/>
              <a:gd name="connsiteY0" fmla="*/ 7287 h 690712"/>
              <a:gd name="connsiteX1" fmla="*/ 268298 w 280857"/>
              <a:gd name="connsiteY1" fmla="*/ 664512 h 690712"/>
              <a:gd name="connsiteX2" fmla="*/ 227023 w 280857"/>
              <a:gd name="connsiteY2" fmla="*/ 521637 h 690712"/>
              <a:gd name="connsiteX3" fmla="*/ 1598 w 280857"/>
              <a:gd name="connsiteY3" fmla="*/ 162862 h 690712"/>
              <a:gd name="connsiteX4" fmla="*/ 122248 w 280857"/>
              <a:gd name="connsiteY4" fmla="*/ 302562 h 690712"/>
              <a:gd name="connsiteX5" fmla="*/ 49223 w 280857"/>
              <a:gd name="connsiteY5" fmla="*/ 7287 h 69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857" h="690712">
                <a:moveTo>
                  <a:pt x="49223" y="7287"/>
                </a:moveTo>
                <a:cubicBezTo>
                  <a:pt x="73565" y="67612"/>
                  <a:pt x="238665" y="578787"/>
                  <a:pt x="268298" y="664512"/>
                </a:cubicBezTo>
                <a:cubicBezTo>
                  <a:pt x="297931" y="750237"/>
                  <a:pt x="271473" y="605245"/>
                  <a:pt x="227023" y="521637"/>
                </a:cubicBezTo>
                <a:cubicBezTo>
                  <a:pt x="182573" y="438029"/>
                  <a:pt x="19060" y="199374"/>
                  <a:pt x="1598" y="162862"/>
                </a:cubicBezTo>
                <a:cubicBezTo>
                  <a:pt x="-15864" y="126350"/>
                  <a:pt x="115369" y="324787"/>
                  <a:pt x="122248" y="302562"/>
                </a:cubicBezTo>
                <a:cubicBezTo>
                  <a:pt x="129127" y="280337"/>
                  <a:pt x="24881" y="-53038"/>
                  <a:pt x="49223" y="728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CC0697D6-D2C6-F691-4123-9498432BAAA5}"/>
              </a:ext>
            </a:extLst>
          </p:cNvPr>
          <p:cNvSpPr/>
          <p:nvPr/>
        </p:nvSpPr>
        <p:spPr>
          <a:xfrm>
            <a:off x="3164999" y="4731992"/>
            <a:ext cx="99314" cy="1090663"/>
          </a:xfrm>
          <a:custGeom>
            <a:avLst/>
            <a:gdLst>
              <a:gd name="connsiteX0" fmla="*/ 6826 w 99314"/>
              <a:gd name="connsiteY0" fmla="*/ 87658 h 1090663"/>
              <a:gd name="connsiteX1" fmla="*/ 13176 w 99314"/>
              <a:gd name="connsiteY1" fmla="*/ 138458 h 1090663"/>
              <a:gd name="connsiteX2" fmla="*/ 63976 w 99314"/>
              <a:gd name="connsiteY2" fmla="*/ 1075083 h 1090663"/>
              <a:gd name="connsiteX3" fmla="*/ 51276 w 99314"/>
              <a:gd name="connsiteY3" fmla="*/ 738533 h 1090663"/>
              <a:gd name="connsiteX4" fmla="*/ 98901 w 99314"/>
              <a:gd name="connsiteY4" fmla="*/ 935383 h 1090663"/>
              <a:gd name="connsiteX5" fmla="*/ 6826 w 99314"/>
              <a:gd name="connsiteY5" fmla="*/ 87658 h 109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314" h="1090663">
                <a:moveTo>
                  <a:pt x="6826" y="87658"/>
                </a:moveTo>
                <a:cubicBezTo>
                  <a:pt x="-7462" y="-45163"/>
                  <a:pt x="3651" y="-26113"/>
                  <a:pt x="13176" y="138458"/>
                </a:cubicBezTo>
                <a:cubicBezTo>
                  <a:pt x="22701" y="303029"/>
                  <a:pt x="57626" y="975071"/>
                  <a:pt x="63976" y="1075083"/>
                </a:cubicBezTo>
                <a:cubicBezTo>
                  <a:pt x="70326" y="1175095"/>
                  <a:pt x="45455" y="761816"/>
                  <a:pt x="51276" y="738533"/>
                </a:cubicBezTo>
                <a:cubicBezTo>
                  <a:pt x="57097" y="715250"/>
                  <a:pt x="104193" y="1044920"/>
                  <a:pt x="98901" y="935383"/>
                </a:cubicBezTo>
                <a:cubicBezTo>
                  <a:pt x="93609" y="825846"/>
                  <a:pt x="21114" y="220479"/>
                  <a:pt x="6826" y="8765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ED00120D-993D-58C6-A93B-3DD58938EE0F}"/>
              </a:ext>
            </a:extLst>
          </p:cNvPr>
          <p:cNvSpPr/>
          <p:nvPr/>
        </p:nvSpPr>
        <p:spPr>
          <a:xfrm>
            <a:off x="3247595" y="5721767"/>
            <a:ext cx="48436" cy="1146037"/>
          </a:xfrm>
          <a:custGeom>
            <a:avLst/>
            <a:gdLst>
              <a:gd name="connsiteX0" fmla="*/ 430 w 48436"/>
              <a:gd name="connsiteY0" fmla="*/ 82133 h 1146037"/>
              <a:gd name="connsiteX1" fmla="*/ 25830 w 48436"/>
              <a:gd name="connsiteY1" fmla="*/ 1145758 h 1146037"/>
              <a:gd name="connsiteX2" fmla="*/ 48055 w 48436"/>
              <a:gd name="connsiteY2" fmla="*/ 186908 h 1146037"/>
              <a:gd name="connsiteX3" fmla="*/ 430 w 48436"/>
              <a:gd name="connsiteY3" fmla="*/ 82133 h 114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36" h="1146037">
                <a:moveTo>
                  <a:pt x="430" y="82133"/>
                </a:moveTo>
                <a:cubicBezTo>
                  <a:pt x="-3274" y="241941"/>
                  <a:pt x="17893" y="1128296"/>
                  <a:pt x="25830" y="1145758"/>
                </a:cubicBezTo>
                <a:cubicBezTo>
                  <a:pt x="33767" y="1163220"/>
                  <a:pt x="51230" y="357300"/>
                  <a:pt x="48055" y="186908"/>
                </a:cubicBezTo>
                <a:cubicBezTo>
                  <a:pt x="44880" y="16516"/>
                  <a:pt x="4134" y="-77675"/>
                  <a:pt x="430" y="8213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0829D243-DE05-8668-D8FC-20023CE89E90}"/>
              </a:ext>
            </a:extLst>
          </p:cNvPr>
          <p:cNvSpPr/>
          <p:nvPr/>
        </p:nvSpPr>
        <p:spPr>
          <a:xfrm>
            <a:off x="2930504" y="6927850"/>
            <a:ext cx="349271" cy="1041403"/>
          </a:xfrm>
          <a:custGeom>
            <a:avLst/>
            <a:gdLst>
              <a:gd name="connsiteX0" fmla="*/ 349271 w 349271"/>
              <a:gd name="connsiteY0" fmla="*/ 0 h 1041403"/>
              <a:gd name="connsiteX1" fmla="*/ 21 w 349271"/>
              <a:gd name="connsiteY1" fmla="*/ 1041400 h 1041403"/>
              <a:gd name="connsiteX2" fmla="*/ 349271 w 349271"/>
              <a:gd name="connsiteY2" fmla="*/ 0 h 104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71" h="1041403">
                <a:moveTo>
                  <a:pt x="349271" y="0"/>
                </a:moveTo>
                <a:cubicBezTo>
                  <a:pt x="349271" y="0"/>
                  <a:pt x="-3154" y="1039283"/>
                  <a:pt x="21" y="1041400"/>
                </a:cubicBezTo>
                <a:cubicBezTo>
                  <a:pt x="3196" y="1043517"/>
                  <a:pt x="349271" y="0"/>
                  <a:pt x="349271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40C5384F-C163-A9B2-81B6-862C0C8F6852}"/>
              </a:ext>
            </a:extLst>
          </p:cNvPr>
          <p:cNvSpPr/>
          <p:nvPr/>
        </p:nvSpPr>
        <p:spPr>
          <a:xfrm>
            <a:off x="2907165" y="6824409"/>
            <a:ext cx="350234" cy="1259495"/>
          </a:xfrm>
          <a:custGeom>
            <a:avLst/>
            <a:gdLst>
              <a:gd name="connsiteX0" fmla="*/ 347210 w 350234"/>
              <a:gd name="connsiteY0" fmla="*/ 8191 h 1259495"/>
              <a:gd name="connsiteX1" fmla="*/ 80510 w 350234"/>
              <a:gd name="connsiteY1" fmla="*/ 855916 h 1259495"/>
              <a:gd name="connsiteX2" fmla="*/ 1135 w 350234"/>
              <a:gd name="connsiteY2" fmla="*/ 1259141 h 1259495"/>
              <a:gd name="connsiteX3" fmla="*/ 124960 w 350234"/>
              <a:gd name="connsiteY3" fmla="*/ 913066 h 1259495"/>
              <a:gd name="connsiteX4" fmla="*/ 331335 w 350234"/>
              <a:gd name="connsiteY4" fmla="*/ 230441 h 1259495"/>
              <a:gd name="connsiteX5" fmla="*/ 229735 w 350234"/>
              <a:gd name="connsiteY5" fmla="*/ 414591 h 1259495"/>
              <a:gd name="connsiteX6" fmla="*/ 347210 w 350234"/>
              <a:gd name="connsiteY6" fmla="*/ 8191 h 125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234" h="1259495">
                <a:moveTo>
                  <a:pt x="347210" y="8191"/>
                </a:moveTo>
                <a:cubicBezTo>
                  <a:pt x="322339" y="81745"/>
                  <a:pt x="138189" y="647425"/>
                  <a:pt x="80510" y="855916"/>
                </a:cubicBezTo>
                <a:cubicBezTo>
                  <a:pt x="22831" y="1064407"/>
                  <a:pt x="-6273" y="1249616"/>
                  <a:pt x="1135" y="1259141"/>
                </a:cubicBezTo>
                <a:cubicBezTo>
                  <a:pt x="8543" y="1268666"/>
                  <a:pt x="69927" y="1084516"/>
                  <a:pt x="124960" y="913066"/>
                </a:cubicBezTo>
                <a:cubicBezTo>
                  <a:pt x="179993" y="741616"/>
                  <a:pt x="313873" y="313520"/>
                  <a:pt x="331335" y="230441"/>
                </a:cubicBezTo>
                <a:cubicBezTo>
                  <a:pt x="348797" y="147362"/>
                  <a:pt x="223914" y="449516"/>
                  <a:pt x="229735" y="414591"/>
                </a:cubicBezTo>
                <a:cubicBezTo>
                  <a:pt x="235556" y="379666"/>
                  <a:pt x="372081" y="-65363"/>
                  <a:pt x="347210" y="819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7F187969-E8D0-0C46-FA6F-7B6E9717949F}"/>
              </a:ext>
            </a:extLst>
          </p:cNvPr>
          <p:cNvSpPr/>
          <p:nvPr/>
        </p:nvSpPr>
        <p:spPr>
          <a:xfrm>
            <a:off x="2717752" y="7878481"/>
            <a:ext cx="207089" cy="1202316"/>
          </a:xfrm>
          <a:custGeom>
            <a:avLst/>
            <a:gdLst>
              <a:gd name="connsiteX0" fmla="*/ 190548 w 207089"/>
              <a:gd name="connsiteY0" fmla="*/ 43144 h 1202316"/>
              <a:gd name="connsiteX1" fmla="*/ 31798 w 207089"/>
              <a:gd name="connsiteY1" fmla="*/ 957544 h 1202316"/>
              <a:gd name="connsiteX2" fmla="*/ 12748 w 207089"/>
              <a:gd name="connsiteY2" fmla="*/ 1157569 h 1202316"/>
              <a:gd name="connsiteX3" fmla="*/ 181023 w 207089"/>
              <a:gd name="connsiteY3" fmla="*/ 249519 h 1202316"/>
              <a:gd name="connsiteX4" fmla="*/ 190548 w 207089"/>
              <a:gd name="connsiteY4" fmla="*/ 43144 h 120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89" h="1202316">
                <a:moveTo>
                  <a:pt x="190548" y="43144"/>
                </a:moveTo>
                <a:cubicBezTo>
                  <a:pt x="165677" y="161148"/>
                  <a:pt x="61431" y="771807"/>
                  <a:pt x="31798" y="957544"/>
                </a:cubicBezTo>
                <a:cubicBezTo>
                  <a:pt x="2165" y="1143281"/>
                  <a:pt x="-12123" y="1275573"/>
                  <a:pt x="12748" y="1157569"/>
                </a:cubicBezTo>
                <a:cubicBezTo>
                  <a:pt x="37619" y="1039565"/>
                  <a:pt x="149802" y="431552"/>
                  <a:pt x="181023" y="249519"/>
                </a:cubicBezTo>
                <a:cubicBezTo>
                  <a:pt x="212244" y="67486"/>
                  <a:pt x="215419" y="-74860"/>
                  <a:pt x="190548" y="4314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9E902D51-3769-D0F4-F4B8-03937C0AB346}"/>
              </a:ext>
            </a:extLst>
          </p:cNvPr>
          <p:cNvSpPr/>
          <p:nvPr/>
        </p:nvSpPr>
        <p:spPr>
          <a:xfrm>
            <a:off x="4026886" y="6351013"/>
            <a:ext cx="189586" cy="836656"/>
          </a:xfrm>
          <a:custGeom>
            <a:avLst/>
            <a:gdLst>
              <a:gd name="connsiteX0" fmla="*/ 122839 w 189586"/>
              <a:gd name="connsiteY0" fmla="*/ 27562 h 836656"/>
              <a:gd name="connsiteX1" fmla="*/ 189514 w 189586"/>
              <a:gd name="connsiteY1" fmla="*/ 824487 h 836656"/>
              <a:gd name="connsiteX2" fmla="*/ 110139 w 189586"/>
              <a:gd name="connsiteY2" fmla="*/ 475237 h 836656"/>
              <a:gd name="connsiteX3" fmla="*/ 2189 w 189586"/>
              <a:gd name="connsiteY3" fmla="*/ 5337 h 836656"/>
              <a:gd name="connsiteX4" fmla="*/ 43464 w 189586"/>
              <a:gd name="connsiteY4" fmla="*/ 211712 h 836656"/>
              <a:gd name="connsiteX5" fmla="*/ 122839 w 189586"/>
              <a:gd name="connsiteY5" fmla="*/ 27562 h 836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586" h="836656">
                <a:moveTo>
                  <a:pt x="122839" y="27562"/>
                </a:moveTo>
                <a:cubicBezTo>
                  <a:pt x="147181" y="129691"/>
                  <a:pt x="191631" y="749875"/>
                  <a:pt x="189514" y="824487"/>
                </a:cubicBezTo>
                <a:cubicBezTo>
                  <a:pt x="187397" y="899099"/>
                  <a:pt x="141360" y="611762"/>
                  <a:pt x="110139" y="475237"/>
                </a:cubicBezTo>
                <a:cubicBezTo>
                  <a:pt x="78918" y="338712"/>
                  <a:pt x="13301" y="49258"/>
                  <a:pt x="2189" y="5337"/>
                </a:cubicBezTo>
                <a:cubicBezTo>
                  <a:pt x="-8923" y="-38584"/>
                  <a:pt x="24943" y="202716"/>
                  <a:pt x="43464" y="211712"/>
                </a:cubicBezTo>
                <a:cubicBezTo>
                  <a:pt x="61985" y="220708"/>
                  <a:pt x="98497" y="-74567"/>
                  <a:pt x="122839" y="2756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E328FFA4-FF5B-EA80-792B-15D779A4EFE1}"/>
              </a:ext>
            </a:extLst>
          </p:cNvPr>
          <p:cNvSpPr/>
          <p:nvPr/>
        </p:nvSpPr>
        <p:spPr>
          <a:xfrm>
            <a:off x="4168773" y="7125743"/>
            <a:ext cx="112825" cy="554776"/>
          </a:xfrm>
          <a:custGeom>
            <a:avLst/>
            <a:gdLst>
              <a:gd name="connsiteX0" fmla="*/ 98427 w 112825"/>
              <a:gd name="connsiteY0" fmla="*/ 37057 h 554776"/>
              <a:gd name="connsiteX1" fmla="*/ 2 w 112825"/>
              <a:gd name="connsiteY1" fmla="*/ 554582 h 554776"/>
              <a:gd name="connsiteX2" fmla="*/ 101602 w 112825"/>
              <a:gd name="connsiteY2" fmla="*/ 97382 h 554776"/>
              <a:gd name="connsiteX3" fmla="*/ 98427 w 112825"/>
              <a:gd name="connsiteY3" fmla="*/ 37057 h 55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825" h="554776">
                <a:moveTo>
                  <a:pt x="98427" y="37057"/>
                </a:moveTo>
                <a:cubicBezTo>
                  <a:pt x="81494" y="113257"/>
                  <a:pt x="-527" y="544528"/>
                  <a:pt x="2" y="554582"/>
                </a:cubicBezTo>
                <a:cubicBezTo>
                  <a:pt x="531" y="564636"/>
                  <a:pt x="84669" y="182049"/>
                  <a:pt x="101602" y="97382"/>
                </a:cubicBezTo>
                <a:cubicBezTo>
                  <a:pt x="118535" y="12715"/>
                  <a:pt x="115360" y="-39143"/>
                  <a:pt x="98427" y="3705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0406599E-04F5-17B0-4F78-A3AD92274DC1}"/>
              </a:ext>
            </a:extLst>
          </p:cNvPr>
          <p:cNvSpPr/>
          <p:nvPr/>
        </p:nvSpPr>
        <p:spPr>
          <a:xfrm>
            <a:off x="4157906" y="6903832"/>
            <a:ext cx="83897" cy="740706"/>
          </a:xfrm>
          <a:custGeom>
            <a:avLst/>
            <a:gdLst>
              <a:gd name="connsiteX0" fmla="*/ 83894 w 83897"/>
              <a:gd name="connsiteY0" fmla="*/ 1793 h 740706"/>
              <a:gd name="connsiteX1" fmla="*/ 7694 w 83897"/>
              <a:gd name="connsiteY1" fmla="*/ 716168 h 740706"/>
              <a:gd name="connsiteX2" fmla="*/ 10869 w 83897"/>
              <a:gd name="connsiteY2" fmla="*/ 519318 h 740706"/>
              <a:gd name="connsiteX3" fmla="*/ 83894 w 83897"/>
              <a:gd name="connsiteY3" fmla="*/ 1793 h 74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97" h="740706">
                <a:moveTo>
                  <a:pt x="83894" y="1793"/>
                </a:moveTo>
                <a:cubicBezTo>
                  <a:pt x="83365" y="34601"/>
                  <a:pt x="19865" y="629914"/>
                  <a:pt x="7694" y="716168"/>
                </a:cubicBezTo>
                <a:cubicBezTo>
                  <a:pt x="-4477" y="802422"/>
                  <a:pt x="-1302" y="643143"/>
                  <a:pt x="10869" y="519318"/>
                </a:cubicBezTo>
                <a:cubicBezTo>
                  <a:pt x="23040" y="395493"/>
                  <a:pt x="84423" y="-31015"/>
                  <a:pt x="83894" y="179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C8D7B85A-1835-B1E0-C191-9F25E163412D}"/>
              </a:ext>
            </a:extLst>
          </p:cNvPr>
          <p:cNvSpPr/>
          <p:nvPr/>
        </p:nvSpPr>
        <p:spPr>
          <a:xfrm>
            <a:off x="3324225" y="7645400"/>
            <a:ext cx="1063846" cy="93556"/>
          </a:xfrm>
          <a:custGeom>
            <a:avLst/>
            <a:gdLst>
              <a:gd name="connsiteX0" fmla="*/ 0 w 1063846"/>
              <a:gd name="connsiteY0" fmla="*/ 0 h 93556"/>
              <a:gd name="connsiteX1" fmla="*/ 1012825 w 1063846"/>
              <a:gd name="connsiteY1" fmla="*/ 92075 h 93556"/>
              <a:gd name="connsiteX2" fmla="*/ 819150 w 1063846"/>
              <a:gd name="connsiteY2" fmla="*/ 53975 h 93556"/>
              <a:gd name="connsiteX3" fmla="*/ 0 w 1063846"/>
              <a:gd name="connsiteY3" fmla="*/ 0 h 9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846" h="93556">
                <a:moveTo>
                  <a:pt x="0" y="0"/>
                </a:moveTo>
                <a:cubicBezTo>
                  <a:pt x="32279" y="6350"/>
                  <a:pt x="876300" y="83079"/>
                  <a:pt x="1012825" y="92075"/>
                </a:cubicBezTo>
                <a:cubicBezTo>
                  <a:pt x="1149350" y="101071"/>
                  <a:pt x="986896" y="66675"/>
                  <a:pt x="819150" y="53975"/>
                </a:cubicBez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824B00E5-14DD-2AAB-A9AA-ED38F8E04A5C}"/>
              </a:ext>
            </a:extLst>
          </p:cNvPr>
          <p:cNvSpPr/>
          <p:nvPr/>
        </p:nvSpPr>
        <p:spPr>
          <a:xfrm>
            <a:off x="4226544" y="7691218"/>
            <a:ext cx="187878" cy="644983"/>
          </a:xfrm>
          <a:custGeom>
            <a:avLst/>
            <a:gdLst>
              <a:gd name="connsiteX0" fmla="*/ 186706 w 187878"/>
              <a:gd name="connsiteY0" fmla="*/ 4982 h 644983"/>
              <a:gd name="connsiteX1" fmla="*/ 47006 w 187878"/>
              <a:gd name="connsiteY1" fmla="*/ 319307 h 644983"/>
              <a:gd name="connsiteX2" fmla="*/ 78756 w 187878"/>
              <a:gd name="connsiteY2" fmla="*/ 293907 h 644983"/>
              <a:gd name="connsiteX3" fmla="*/ 40656 w 187878"/>
              <a:gd name="connsiteY3" fmla="*/ 500282 h 644983"/>
              <a:gd name="connsiteX4" fmla="*/ 2556 w 187878"/>
              <a:gd name="connsiteY4" fmla="*/ 633632 h 644983"/>
              <a:gd name="connsiteX5" fmla="*/ 116856 w 187878"/>
              <a:gd name="connsiteY5" fmla="*/ 201832 h 644983"/>
              <a:gd name="connsiteX6" fmla="*/ 116856 w 187878"/>
              <a:gd name="connsiteY6" fmla="*/ 347882 h 644983"/>
              <a:gd name="connsiteX7" fmla="*/ 148606 w 187878"/>
              <a:gd name="connsiteY7" fmla="*/ 154207 h 644983"/>
              <a:gd name="connsiteX8" fmla="*/ 116856 w 187878"/>
              <a:gd name="connsiteY8" fmla="*/ 125632 h 644983"/>
              <a:gd name="connsiteX9" fmla="*/ 186706 w 187878"/>
              <a:gd name="connsiteY9" fmla="*/ 4982 h 64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878" h="644983">
                <a:moveTo>
                  <a:pt x="186706" y="4982"/>
                </a:moveTo>
                <a:cubicBezTo>
                  <a:pt x="175064" y="37261"/>
                  <a:pt x="64998" y="271153"/>
                  <a:pt x="47006" y="319307"/>
                </a:cubicBezTo>
                <a:cubicBezTo>
                  <a:pt x="29014" y="367461"/>
                  <a:pt x="79814" y="263745"/>
                  <a:pt x="78756" y="293907"/>
                </a:cubicBezTo>
                <a:cubicBezTo>
                  <a:pt x="77698" y="324069"/>
                  <a:pt x="53356" y="443661"/>
                  <a:pt x="40656" y="500282"/>
                </a:cubicBezTo>
                <a:cubicBezTo>
                  <a:pt x="27956" y="556903"/>
                  <a:pt x="-10144" y="683374"/>
                  <a:pt x="2556" y="633632"/>
                </a:cubicBezTo>
                <a:cubicBezTo>
                  <a:pt x="15256" y="583890"/>
                  <a:pt x="97806" y="249457"/>
                  <a:pt x="116856" y="201832"/>
                </a:cubicBezTo>
                <a:cubicBezTo>
                  <a:pt x="135906" y="154207"/>
                  <a:pt x="111564" y="355819"/>
                  <a:pt x="116856" y="347882"/>
                </a:cubicBezTo>
                <a:cubicBezTo>
                  <a:pt x="122148" y="339945"/>
                  <a:pt x="148606" y="191249"/>
                  <a:pt x="148606" y="154207"/>
                </a:cubicBezTo>
                <a:cubicBezTo>
                  <a:pt x="148606" y="117165"/>
                  <a:pt x="114210" y="144153"/>
                  <a:pt x="116856" y="125632"/>
                </a:cubicBezTo>
                <a:cubicBezTo>
                  <a:pt x="119502" y="107111"/>
                  <a:pt x="198348" y="-27297"/>
                  <a:pt x="186706" y="498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2F9D728F-CCB3-BFFC-466C-87B4410C7B13}"/>
              </a:ext>
            </a:extLst>
          </p:cNvPr>
          <p:cNvSpPr/>
          <p:nvPr/>
        </p:nvSpPr>
        <p:spPr>
          <a:xfrm>
            <a:off x="3236897" y="7701906"/>
            <a:ext cx="1170360" cy="127894"/>
          </a:xfrm>
          <a:custGeom>
            <a:avLst/>
            <a:gdLst>
              <a:gd name="connsiteX0" fmla="*/ 7953 w 1170360"/>
              <a:gd name="connsiteY0" fmla="*/ 644 h 127894"/>
              <a:gd name="connsiteX1" fmla="*/ 1122378 w 1170360"/>
              <a:gd name="connsiteY1" fmla="*/ 124469 h 127894"/>
              <a:gd name="connsiteX2" fmla="*/ 982678 w 1170360"/>
              <a:gd name="connsiteY2" fmla="*/ 95894 h 127894"/>
              <a:gd name="connsiteX3" fmla="*/ 757253 w 1170360"/>
              <a:gd name="connsiteY3" fmla="*/ 54619 h 127894"/>
              <a:gd name="connsiteX4" fmla="*/ 328628 w 1170360"/>
              <a:gd name="connsiteY4" fmla="*/ 114944 h 127894"/>
              <a:gd name="connsiteX5" fmla="*/ 411178 w 1170360"/>
              <a:gd name="connsiteY5" fmla="*/ 102244 h 127894"/>
              <a:gd name="connsiteX6" fmla="*/ 611203 w 1170360"/>
              <a:gd name="connsiteY6" fmla="*/ 76844 h 127894"/>
              <a:gd name="connsiteX7" fmla="*/ 7953 w 1170360"/>
              <a:gd name="connsiteY7" fmla="*/ 644 h 12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0360" h="127894">
                <a:moveTo>
                  <a:pt x="7953" y="644"/>
                </a:moveTo>
                <a:cubicBezTo>
                  <a:pt x="93149" y="8582"/>
                  <a:pt x="959924" y="108594"/>
                  <a:pt x="1122378" y="124469"/>
                </a:cubicBezTo>
                <a:cubicBezTo>
                  <a:pt x="1284832" y="140344"/>
                  <a:pt x="982678" y="95894"/>
                  <a:pt x="982678" y="95894"/>
                </a:cubicBezTo>
                <a:cubicBezTo>
                  <a:pt x="921824" y="84252"/>
                  <a:pt x="866261" y="51444"/>
                  <a:pt x="757253" y="54619"/>
                </a:cubicBezTo>
                <a:cubicBezTo>
                  <a:pt x="648245" y="57794"/>
                  <a:pt x="386307" y="107007"/>
                  <a:pt x="328628" y="114944"/>
                </a:cubicBezTo>
                <a:cubicBezTo>
                  <a:pt x="270949" y="122882"/>
                  <a:pt x="411178" y="102244"/>
                  <a:pt x="411178" y="102244"/>
                </a:cubicBezTo>
                <a:cubicBezTo>
                  <a:pt x="458274" y="95894"/>
                  <a:pt x="673645" y="93248"/>
                  <a:pt x="611203" y="76844"/>
                </a:cubicBezTo>
                <a:cubicBezTo>
                  <a:pt x="548761" y="60440"/>
                  <a:pt x="-77243" y="-7294"/>
                  <a:pt x="7953" y="64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E6D21685-DCF5-B988-A4BB-6303194B8362}"/>
              </a:ext>
            </a:extLst>
          </p:cNvPr>
          <p:cNvSpPr/>
          <p:nvPr/>
        </p:nvSpPr>
        <p:spPr>
          <a:xfrm>
            <a:off x="3226101" y="7756465"/>
            <a:ext cx="1120084" cy="80411"/>
          </a:xfrm>
          <a:custGeom>
            <a:avLst/>
            <a:gdLst>
              <a:gd name="connsiteX0" fmla="*/ 2874 w 1120084"/>
              <a:gd name="connsiteY0" fmla="*/ 60 h 80411"/>
              <a:gd name="connsiteX1" fmla="*/ 1085549 w 1120084"/>
              <a:gd name="connsiteY1" fmla="*/ 76260 h 80411"/>
              <a:gd name="connsiteX2" fmla="*/ 777574 w 1120084"/>
              <a:gd name="connsiteY2" fmla="*/ 63560 h 80411"/>
              <a:gd name="connsiteX3" fmla="*/ 2874 w 1120084"/>
              <a:gd name="connsiteY3" fmla="*/ 60 h 8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084" h="80411">
                <a:moveTo>
                  <a:pt x="2874" y="60"/>
                </a:moveTo>
                <a:cubicBezTo>
                  <a:pt x="54203" y="2177"/>
                  <a:pt x="956432" y="65677"/>
                  <a:pt x="1085549" y="76260"/>
                </a:cubicBezTo>
                <a:cubicBezTo>
                  <a:pt x="1214666" y="86843"/>
                  <a:pt x="952728" y="75202"/>
                  <a:pt x="777574" y="63560"/>
                </a:cubicBezTo>
                <a:cubicBezTo>
                  <a:pt x="602420" y="51918"/>
                  <a:pt x="-48455" y="-2057"/>
                  <a:pt x="2874" y="6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51BDE14D-9574-AAAA-A2E4-EDA080B88E3F}"/>
              </a:ext>
            </a:extLst>
          </p:cNvPr>
          <p:cNvSpPr/>
          <p:nvPr/>
        </p:nvSpPr>
        <p:spPr>
          <a:xfrm>
            <a:off x="4186346" y="7828089"/>
            <a:ext cx="141452" cy="492983"/>
          </a:xfrm>
          <a:custGeom>
            <a:avLst/>
            <a:gdLst>
              <a:gd name="connsiteX0" fmla="*/ 141179 w 141452"/>
              <a:gd name="connsiteY0" fmla="*/ 4636 h 492983"/>
              <a:gd name="connsiteX1" fmla="*/ 4654 w 141452"/>
              <a:gd name="connsiteY1" fmla="*/ 487236 h 492983"/>
              <a:gd name="connsiteX2" fmla="*/ 39579 w 141452"/>
              <a:gd name="connsiteY2" fmla="*/ 255461 h 492983"/>
              <a:gd name="connsiteX3" fmla="*/ 141179 w 141452"/>
              <a:gd name="connsiteY3" fmla="*/ 4636 h 49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452" h="492983">
                <a:moveTo>
                  <a:pt x="141179" y="4636"/>
                </a:moveTo>
                <a:cubicBezTo>
                  <a:pt x="135358" y="43265"/>
                  <a:pt x="21587" y="445432"/>
                  <a:pt x="4654" y="487236"/>
                </a:cubicBezTo>
                <a:cubicBezTo>
                  <a:pt x="-12279" y="529040"/>
                  <a:pt x="21058" y="331661"/>
                  <a:pt x="39579" y="255461"/>
                </a:cubicBezTo>
                <a:cubicBezTo>
                  <a:pt x="58100" y="179261"/>
                  <a:pt x="147000" y="-33993"/>
                  <a:pt x="141179" y="463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874A01DD-9698-2229-F674-FC9AB875CA7C}"/>
              </a:ext>
            </a:extLst>
          </p:cNvPr>
          <p:cNvSpPr/>
          <p:nvPr/>
        </p:nvSpPr>
        <p:spPr>
          <a:xfrm>
            <a:off x="3019425" y="7914705"/>
            <a:ext cx="1282786" cy="408198"/>
          </a:xfrm>
          <a:custGeom>
            <a:avLst/>
            <a:gdLst>
              <a:gd name="connsiteX0" fmla="*/ 0 w 1282786"/>
              <a:gd name="connsiteY0" fmla="*/ 305370 h 408198"/>
              <a:gd name="connsiteX1" fmla="*/ 889000 w 1282786"/>
              <a:gd name="connsiteY1" fmla="*/ 403795 h 408198"/>
              <a:gd name="connsiteX2" fmla="*/ 882650 w 1282786"/>
              <a:gd name="connsiteY2" fmla="*/ 391095 h 408198"/>
              <a:gd name="connsiteX3" fmla="*/ 1127125 w 1282786"/>
              <a:gd name="connsiteY3" fmla="*/ 391095 h 408198"/>
              <a:gd name="connsiteX4" fmla="*/ 1146175 w 1282786"/>
              <a:gd name="connsiteY4" fmla="*/ 365695 h 408198"/>
              <a:gd name="connsiteX5" fmla="*/ 1282700 w 1282786"/>
              <a:gd name="connsiteY5" fmla="*/ 570 h 408198"/>
              <a:gd name="connsiteX6" fmla="*/ 1165225 w 1282786"/>
              <a:gd name="connsiteY6" fmla="*/ 283145 h 408198"/>
              <a:gd name="connsiteX7" fmla="*/ 1066800 w 1282786"/>
              <a:gd name="connsiteY7" fmla="*/ 343470 h 408198"/>
              <a:gd name="connsiteX8" fmla="*/ 911225 w 1282786"/>
              <a:gd name="connsiteY8" fmla="*/ 362520 h 408198"/>
              <a:gd name="connsiteX9" fmla="*/ 1082675 w 1282786"/>
              <a:gd name="connsiteY9" fmla="*/ 365695 h 408198"/>
              <a:gd name="connsiteX10" fmla="*/ 736600 w 1282786"/>
              <a:gd name="connsiteY10" fmla="*/ 346645 h 408198"/>
              <a:gd name="connsiteX11" fmla="*/ 0 w 1282786"/>
              <a:gd name="connsiteY11" fmla="*/ 305370 h 40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2786" h="408198">
                <a:moveTo>
                  <a:pt x="0" y="305370"/>
                </a:moveTo>
                <a:lnTo>
                  <a:pt x="889000" y="403795"/>
                </a:lnTo>
                <a:cubicBezTo>
                  <a:pt x="1036108" y="418082"/>
                  <a:pt x="842963" y="393212"/>
                  <a:pt x="882650" y="391095"/>
                </a:cubicBezTo>
                <a:cubicBezTo>
                  <a:pt x="922337" y="388978"/>
                  <a:pt x="1083204" y="395328"/>
                  <a:pt x="1127125" y="391095"/>
                </a:cubicBezTo>
                <a:cubicBezTo>
                  <a:pt x="1171046" y="386862"/>
                  <a:pt x="1120246" y="430783"/>
                  <a:pt x="1146175" y="365695"/>
                </a:cubicBezTo>
                <a:cubicBezTo>
                  <a:pt x="1172104" y="300607"/>
                  <a:pt x="1279525" y="14328"/>
                  <a:pt x="1282700" y="570"/>
                </a:cubicBezTo>
                <a:cubicBezTo>
                  <a:pt x="1285875" y="-13188"/>
                  <a:pt x="1201208" y="225995"/>
                  <a:pt x="1165225" y="283145"/>
                </a:cubicBezTo>
                <a:cubicBezTo>
                  <a:pt x="1129242" y="340295"/>
                  <a:pt x="1109133" y="330241"/>
                  <a:pt x="1066800" y="343470"/>
                </a:cubicBezTo>
                <a:cubicBezTo>
                  <a:pt x="1024467" y="356699"/>
                  <a:pt x="908579" y="358816"/>
                  <a:pt x="911225" y="362520"/>
                </a:cubicBezTo>
                <a:cubicBezTo>
                  <a:pt x="913871" y="366224"/>
                  <a:pt x="1111779" y="368341"/>
                  <a:pt x="1082675" y="365695"/>
                </a:cubicBezTo>
                <a:cubicBezTo>
                  <a:pt x="1053571" y="363049"/>
                  <a:pt x="736600" y="346645"/>
                  <a:pt x="736600" y="346645"/>
                </a:cubicBezTo>
                <a:lnTo>
                  <a:pt x="0" y="30537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D5FE1FD1-F3A4-CA10-0CF7-C0390FCB5593}"/>
              </a:ext>
            </a:extLst>
          </p:cNvPr>
          <p:cNvSpPr/>
          <p:nvPr/>
        </p:nvSpPr>
        <p:spPr>
          <a:xfrm>
            <a:off x="3041650" y="8270875"/>
            <a:ext cx="1155801" cy="62030"/>
          </a:xfrm>
          <a:custGeom>
            <a:avLst/>
            <a:gdLst>
              <a:gd name="connsiteX0" fmla="*/ 0 w 1155801"/>
              <a:gd name="connsiteY0" fmla="*/ 0 h 62030"/>
              <a:gd name="connsiteX1" fmla="*/ 825500 w 1155801"/>
              <a:gd name="connsiteY1" fmla="*/ 44450 h 62030"/>
              <a:gd name="connsiteX2" fmla="*/ 1155700 w 1155801"/>
              <a:gd name="connsiteY2" fmla="*/ 50800 h 62030"/>
              <a:gd name="connsiteX3" fmla="*/ 854075 w 1155801"/>
              <a:gd name="connsiteY3" fmla="*/ 60325 h 62030"/>
              <a:gd name="connsiteX4" fmla="*/ 301625 w 1155801"/>
              <a:gd name="connsiteY4" fmla="*/ 12700 h 62030"/>
              <a:gd name="connsiteX5" fmla="*/ 549275 w 1155801"/>
              <a:gd name="connsiteY5" fmla="*/ 28575 h 62030"/>
              <a:gd name="connsiteX6" fmla="*/ 0 w 1155801"/>
              <a:gd name="connsiteY6" fmla="*/ 0 h 6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01" h="62030">
                <a:moveTo>
                  <a:pt x="0" y="0"/>
                </a:moveTo>
                <a:lnTo>
                  <a:pt x="825500" y="44450"/>
                </a:lnTo>
                <a:cubicBezTo>
                  <a:pt x="1018117" y="52917"/>
                  <a:pt x="1150938" y="48154"/>
                  <a:pt x="1155700" y="50800"/>
                </a:cubicBezTo>
                <a:cubicBezTo>
                  <a:pt x="1160462" y="53446"/>
                  <a:pt x="996421" y="66675"/>
                  <a:pt x="854075" y="60325"/>
                </a:cubicBezTo>
                <a:cubicBezTo>
                  <a:pt x="711729" y="53975"/>
                  <a:pt x="352425" y="17992"/>
                  <a:pt x="301625" y="12700"/>
                </a:cubicBezTo>
                <a:cubicBezTo>
                  <a:pt x="250825" y="7408"/>
                  <a:pt x="549275" y="28575"/>
                  <a:pt x="549275" y="28575"/>
                </a:cubicBez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E7828CD5-E7A9-3F09-2FCB-CE06A7E78237}"/>
              </a:ext>
            </a:extLst>
          </p:cNvPr>
          <p:cNvSpPr/>
          <p:nvPr/>
        </p:nvSpPr>
        <p:spPr>
          <a:xfrm>
            <a:off x="3073400" y="8280400"/>
            <a:ext cx="1149804" cy="122237"/>
          </a:xfrm>
          <a:custGeom>
            <a:avLst/>
            <a:gdLst>
              <a:gd name="connsiteX0" fmla="*/ 0 w 1149804"/>
              <a:gd name="connsiteY0" fmla="*/ 0 h 122237"/>
              <a:gd name="connsiteX1" fmla="*/ 1092200 w 1149804"/>
              <a:gd name="connsiteY1" fmla="*/ 76200 h 122237"/>
              <a:gd name="connsiteX2" fmla="*/ 949325 w 1149804"/>
              <a:gd name="connsiteY2" fmla="*/ 82550 h 122237"/>
              <a:gd name="connsiteX3" fmla="*/ 533400 w 1149804"/>
              <a:gd name="connsiteY3" fmla="*/ 117475 h 122237"/>
              <a:gd name="connsiteX4" fmla="*/ 612775 w 1149804"/>
              <a:gd name="connsiteY4" fmla="*/ 114300 h 122237"/>
              <a:gd name="connsiteX5" fmla="*/ 295275 w 1149804"/>
              <a:gd name="connsiteY5" fmla="*/ 47625 h 122237"/>
              <a:gd name="connsiteX6" fmla="*/ 403225 w 1149804"/>
              <a:gd name="connsiteY6" fmla="*/ 53975 h 122237"/>
              <a:gd name="connsiteX7" fmla="*/ 0 w 1149804"/>
              <a:gd name="connsiteY7" fmla="*/ 0 h 12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9804" h="122237">
                <a:moveTo>
                  <a:pt x="0" y="0"/>
                </a:moveTo>
                <a:lnTo>
                  <a:pt x="1092200" y="76200"/>
                </a:lnTo>
                <a:cubicBezTo>
                  <a:pt x="1250421" y="89958"/>
                  <a:pt x="1042458" y="75671"/>
                  <a:pt x="949325" y="82550"/>
                </a:cubicBezTo>
                <a:cubicBezTo>
                  <a:pt x="856192" y="89429"/>
                  <a:pt x="589492" y="112183"/>
                  <a:pt x="533400" y="117475"/>
                </a:cubicBezTo>
                <a:cubicBezTo>
                  <a:pt x="477308" y="122767"/>
                  <a:pt x="652463" y="125942"/>
                  <a:pt x="612775" y="114300"/>
                </a:cubicBezTo>
                <a:cubicBezTo>
                  <a:pt x="573088" y="102658"/>
                  <a:pt x="330200" y="57679"/>
                  <a:pt x="295275" y="47625"/>
                </a:cubicBezTo>
                <a:cubicBezTo>
                  <a:pt x="260350" y="37571"/>
                  <a:pt x="403225" y="53975"/>
                  <a:pt x="403225" y="53975"/>
                </a:cubicBez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47FC19F1-2B03-6E58-27BB-C4F4312D8D29}"/>
              </a:ext>
            </a:extLst>
          </p:cNvPr>
          <p:cNvSpPr/>
          <p:nvPr/>
        </p:nvSpPr>
        <p:spPr>
          <a:xfrm>
            <a:off x="3311117" y="7670617"/>
            <a:ext cx="1000441" cy="88981"/>
          </a:xfrm>
          <a:custGeom>
            <a:avLst/>
            <a:gdLst>
              <a:gd name="connsiteX0" fmla="*/ 408 w 1000441"/>
              <a:gd name="connsiteY0" fmla="*/ 183 h 88981"/>
              <a:gd name="connsiteX1" fmla="*/ 937033 w 1000441"/>
              <a:gd name="connsiteY1" fmla="*/ 85908 h 88981"/>
              <a:gd name="connsiteX2" fmla="*/ 819558 w 1000441"/>
              <a:gd name="connsiteY2" fmla="*/ 63683 h 88981"/>
              <a:gd name="connsiteX3" fmla="*/ 408 w 1000441"/>
              <a:gd name="connsiteY3" fmla="*/ 183 h 8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441" h="88981">
                <a:moveTo>
                  <a:pt x="408" y="183"/>
                </a:moveTo>
                <a:cubicBezTo>
                  <a:pt x="19987" y="3887"/>
                  <a:pt x="800508" y="75325"/>
                  <a:pt x="937033" y="85908"/>
                </a:cubicBezTo>
                <a:cubicBezTo>
                  <a:pt x="1073558" y="96491"/>
                  <a:pt x="968783" y="77441"/>
                  <a:pt x="819558" y="63683"/>
                </a:cubicBezTo>
                <a:cubicBezTo>
                  <a:pt x="670333" y="49925"/>
                  <a:pt x="-19171" y="-3521"/>
                  <a:pt x="408" y="18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184E2540-1553-E0F8-5D05-15F850EE872E}"/>
              </a:ext>
            </a:extLst>
          </p:cNvPr>
          <p:cNvSpPr/>
          <p:nvPr/>
        </p:nvSpPr>
        <p:spPr>
          <a:xfrm>
            <a:off x="3260273" y="7843062"/>
            <a:ext cx="1027305" cy="400674"/>
          </a:xfrm>
          <a:custGeom>
            <a:avLst/>
            <a:gdLst>
              <a:gd name="connsiteX0" fmla="*/ 6802 w 1027305"/>
              <a:gd name="connsiteY0" fmla="*/ 2363 h 400674"/>
              <a:gd name="connsiteX1" fmla="*/ 972002 w 1027305"/>
              <a:gd name="connsiteY1" fmla="*/ 37288 h 400674"/>
              <a:gd name="connsiteX2" fmla="*/ 905327 w 1027305"/>
              <a:gd name="connsiteY2" fmla="*/ 62688 h 400674"/>
              <a:gd name="connsiteX3" fmla="*/ 873577 w 1027305"/>
              <a:gd name="connsiteY3" fmla="*/ 161113 h 400674"/>
              <a:gd name="connsiteX4" fmla="*/ 879927 w 1027305"/>
              <a:gd name="connsiteY4" fmla="*/ 300813 h 400674"/>
              <a:gd name="connsiteX5" fmla="*/ 832302 w 1027305"/>
              <a:gd name="connsiteY5" fmla="*/ 205563 h 400674"/>
              <a:gd name="connsiteX6" fmla="*/ 756102 w 1027305"/>
              <a:gd name="connsiteY6" fmla="*/ 399238 h 400674"/>
              <a:gd name="connsiteX7" fmla="*/ 895802 w 1027305"/>
              <a:gd name="connsiteY7" fmla="*/ 84913 h 400674"/>
              <a:gd name="connsiteX8" fmla="*/ 930727 w 1027305"/>
              <a:gd name="connsiteY8" fmla="*/ 18238 h 400674"/>
              <a:gd name="connsiteX9" fmla="*/ 219527 w 1027305"/>
              <a:gd name="connsiteY9" fmla="*/ 2363 h 400674"/>
              <a:gd name="connsiteX10" fmla="*/ 527502 w 1027305"/>
              <a:gd name="connsiteY10" fmla="*/ 59513 h 400674"/>
              <a:gd name="connsiteX11" fmla="*/ 6802 w 1027305"/>
              <a:gd name="connsiteY11" fmla="*/ 2363 h 40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7305" h="400674">
                <a:moveTo>
                  <a:pt x="6802" y="2363"/>
                </a:moveTo>
                <a:cubicBezTo>
                  <a:pt x="80885" y="-1341"/>
                  <a:pt x="822248" y="27234"/>
                  <a:pt x="972002" y="37288"/>
                </a:cubicBezTo>
                <a:cubicBezTo>
                  <a:pt x="1121756" y="47342"/>
                  <a:pt x="921731" y="42051"/>
                  <a:pt x="905327" y="62688"/>
                </a:cubicBezTo>
                <a:cubicBezTo>
                  <a:pt x="888923" y="83325"/>
                  <a:pt x="877810" y="121425"/>
                  <a:pt x="873577" y="161113"/>
                </a:cubicBezTo>
                <a:cubicBezTo>
                  <a:pt x="869344" y="200801"/>
                  <a:pt x="886806" y="293405"/>
                  <a:pt x="879927" y="300813"/>
                </a:cubicBezTo>
                <a:cubicBezTo>
                  <a:pt x="873048" y="308221"/>
                  <a:pt x="852939" y="189159"/>
                  <a:pt x="832302" y="205563"/>
                </a:cubicBezTo>
                <a:cubicBezTo>
                  <a:pt x="811665" y="221967"/>
                  <a:pt x="745519" y="419346"/>
                  <a:pt x="756102" y="399238"/>
                </a:cubicBezTo>
                <a:cubicBezTo>
                  <a:pt x="766685" y="379130"/>
                  <a:pt x="866698" y="148413"/>
                  <a:pt x="895802" y="84913"/>
                </a:cubicBezTo>
                <a:cubicBezTo>
                  <a:pt x="924906" y="21413"/>
                  <a:pt x="1043439" y="31996"/>
                  <a:pt x="930727" y="18238"/>
                </a:cubicBezTo>
                <a:cubicBezTo>
                  <a:pt x="818015" y="4480"/>
                  <a:pt x="286731" y="-4516"/>
                  <a:pt x="219527" y="2363"/>
                </a:cubicBezTo>
                <a:cubicBezTo>
                  <a:pt x="152323" y="9242"/>
                  <a:pt x="567719" y="55809"/>
                  <a:pt x="527502" y="59513"/>
                </a:cubicBezTo>
                <a:cubicBezTo>
                  <a:pt x="487285" y="63217"/>
                  <a:pt x="-67281" y="6067"/>
                  <a:pt x="6802" y="236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9965D148-A9A6-05A3-C007-FA768EC39790}"/>
              </a:ext>
            </a:extLst>
          </p:cNvPr>
          <p:cNvSpPr/>
          <p:nvPr/>
        </p:nvSpPr>
        <p:spPr>
          <a:xfrm>
            <a:off x="2972636" y="3045052"/>
            <a:ext cx="1532097" cy="1358662"/>
          </a:xfrm>
          <a:custGeom>
            <a:avLst/>
            <a:gdLst>
              <a:gd name="connsiteX0" fmla="*/ 1137300 w 1532097"/>
              <a:gd name="connsiteY0" fmla="*/ 126165 h 1358662"/>
              <a:gd name="connsiteX1" fmla="*/ 923292 w 1532097"/>
              <a:gd name="connsiteY1" fmla="*/ 272080 h 1358662"/>
              <a:gd name="connsiteX2" fmla="*/ 1074070 w 1532097"/>
              <a:gd name="connsiteY2" fmla="*/ 524999 h 1358662"/>
              <a:gd name="connsiteX3" fmla="*/ 908700 w 1532097"/>
              <a:gd name="connsiteY3" fmla="*/ 403403 h 1358662"/>
              <a:gd name="connsiteX4" fmla="*/ 806560 w 1532097"/>
              <a:gd name="connsiteY4" fmla="*/ 549318 h 1358662"/>
              <a:gd name="connsiteX5" fmla="*/ 796832 w 1532097"/>
              <a:gd name="connsiteY5" fmla="*/ 597957 h 1358662"/>
              <a:gd name="connsiteX6" fmla="*/ 631462 w 1532097"/>
              <a:gd name="connsiteY6" fmla="*/ 252625 h 1358662"/>
              <a:gd name="connsiteX7" fmla="*/ 587687 w 1532097"/>
              <a:gd name="connsiteY7" fmla="*/ 495816 h 1358662"/>
              <a:gd name="connsiteX8" fmla="*/ 461228 w 1532097"/>
              <a:gd name="connsiteY8" fmla="*/ 359629 h 1358662"/>
              <a:gd name="connsiteX9" fmla="*/ 363951 w 1532097"/>
              <a:gd name="connsiteY9" fmla="*/ 860603 h 1358662"/>
              <a:gd name="connsiteX10" fmla="*/ 388270 w 1532097"/>
              <a:gd name="connsiteY10" fmla="*/ 1351850 h 1358662"/>
              <a:gd name="connsiteX11" fmla="*/ 354224 w 1532097"/>
              <a:gd name="connsiteY11" fmla="*/ 1132978 h 1358662"/>
              <a:gd name="connsiteX12" fmla="*/ 247219 w 1532097"/>
              <a:gd name="connsiteY12" fmla="*/ 928697 h 1358662"/>
              <a:gd name="connsiteX13" fmla="*/ 8892 w 1532097"/>
              <a:gd name="connsiteY13" fmla="*/ 802237 h 1358662"/>
              <a:gd name="connsiteX14" fmla="*/ 101304 w 1532097"/>
              <a:gd name="connsiteY14" fmla="*/ 870331 h 1358662"/>
              <a:gd name="connsiteX15" fmla="*/ 4028 w 1532097"/>
              <a:gd name="connsiteY15" fmla="*/ 471497 h 1358662"/>
              <a:gd name="connsiteX16" fmla="*/ 38075 w 1532097"/>
              <a:gd name="connsiteY16" fmla="*/ 515271 h 1358662"/>
              <a:gd name="connsiteX17" fmla="*/ 213173 w 1532097"/>
              <a:gd name="connsiteY17" fmla="*/ 199122 h 1358662"/>
              <a:gd name="connsiteX18" fmla="*/ 149943 w 1532097"/>
              <a:gd name="connsiteY18" fmla="*/ 233169 h 1358662"/>
              <a:gd name="connsiteX19" fmla="*/ 704419 w 1532097"/>
              <a:gd name="connsiteY19" fmla="*/ 4569 h 1358662"/>
              <a:gd name="connsiteX20" fmla="*/ 563368 w 1532097"/>
              <a:gd name="connsiteY20" fmla="*/ 82391 h 1358662"/>
              <a:gd name="connsiteX21" fmla="*/ 1069207 w 1532097"/>
              <a:gd name="connsiteY21" fmla="*/ 106710 h 1358662"/>
              <a:gd name="connsiteX22" fmla="*/ 490411 w 1532097"/>
              <a:gd name="connsiteY22" fmla="*/ 111574 h 1358662"/>
              <a:gd name="connsiteX23" fmla="*/ 1511815 w 1532097"/>
              <a:gd name="connsiteY23" fmla="*/ 116437 h 1358662"/>
              <a:gd name="connsiteX24" fmla="*/ 1137300 w 1532097"/>
              <a:gd name="connsiteY24" fmla="*/ 126165 h 135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32097" h="1358662">
                <a:moveTo>
                  <a:pt x="1137300" y="126165"/>
                </a:moveTo>
                <a:cubicBezTo>
                  <a:pt x="1039213" y="152105"/>
                  <a:pt x="933830" y="205608"/>
                  <a:pt x="923292" y="272080"/>
                </a:cubicBezTo>
                <a:cubicBezTo>
                  <a:pt x="912754" y="338552"/>
                  <a:pt x="1076502" y="503112"/>
                  <a:pt x="1074070" y="524999"/>
                </a:cubicBezTo>
                <a:cubicBezTo>
                  <a:pt x="1071638" y="546886"/>
                  <a:pt x="953285" y="399350"/>
                  <a:pt x="908700" y="403403"/>
                </a:cubicBezTo>
                <a:cubicBezTo>
                  <a:pt x="864115" y="407456"/>
                  <a:pt x="825205" y="516892"/>
                  <a:pt x="806560" y="549318"/>
                </a:cubicBezTo>
                <a:cubicBezTo>
                  <a:pt x="787915" y="581744"/>
                  <a:pt x="826015" y="647406"/>
                  <a:pt x="796832" y="597957"/>
                </a:cubicBezTo>
                <a:cubicBezTo>
                  <a:pt x="767649" y="548508"/>
                  <a:pt x="666319" y="269648"/>
                  <a:pt x="631462" y="252625"/>
                </a:cubicBezTo>
                <a:cubicBezTo>
                  <a:pt x="596605" y="235602"/>
                  <a:pt x="616059" y="477982"/>
                  <a:pt x="587687" y="495816"/>
                </a:cubicBezTo>
                <a:cubicBezTo>
                  <a:pt x="559315" y="513650"/>
                  <a:pt x="498517" y="298831"/>
                  <a:pt x="461228" y="359629"/>
                </a:cubicBezTo>
                <a:cubicBezTo>
                  <a:pt x="423939" y="420427"/>
                  <a:pt x="376111" y="695233"/>
                  <a:pt x="363951" y="860603"/>
                </a:cubicBezTo>
                <a:cubicBezTo>
                  <a:pt x="351791" y="1025973"/>
                  <a:pt x="389891" y="1306454"/>
                  <a:pt x="388270" y="1351850"/>
                </a:cubicBezTo>
                <a:cubicBezTo>
                  <a:pt x="386649" y="1397246"/>
                  <a:pt x="377732" y="1203503"/>
                  <a:pt x="354224" y="1132978"/>
                </a:cubicBezTo>
                <a:cubicBezTo>
                  <a:pt x="330716" y="1062453"/>
                  <a:pt x="304774" y="983820"/>
                  <a:pt x="247219" y="928697"/>
                </a:cubicBezTo>
                <a:cubicBezTo>
                  <a:pt x="189664" y="873574"/>
                  <a:pt x="33211" y="811965"/>
                  <a:pt x="8892" y="802237"/>
                </a:cubicBezTo>
                <a:cubicBezTo>
                  <a:pt x="-15427" y="792509"/>
                  <a:pt x="102115" y="925454"/>
                  <a:pt x="101304" y="870331"/>
                </a:cubicBezTo>
                <a:cubicBezTo>
                  <a:pt x="100493" y="815208"/>
                  <a:pt x="14566" y="530674"/>
                  <a:pt x="4028" y="471497"/>
                </a:cubicBezTo>
                <a:cubicBezTo>
                  <a:pt x="-6510" y="412320"/>
                  <a:pt x="3217" y="560667"/>
                  <a:pt x="38075" y="515271"/>
                </a:cubicBezTo>
                <a:cubicBezTo>
                  <a:pt x="72932" y="469875"/>
                  <a:pt x="194528" y="246139"/>
                  <a:pt x="213173" y="199122"/>
                </a:cubicBezTo>
                <a:cubicBezTo>
                  <a:pt x="231818" y="152105"/>
                  <a:pt x="68069" y="265595"/>
                  <a:pt x="149943" y="233169"/>
                </a:cubicBezTo>
                <a:cubicBezTo>
                  <a:pt x="231817" y="200744"/>
                  <a:pt x="635515" y="29699"/>
                  <a:pt x="704419" y="4569"/>
                </a:cubicBezTo>
                <a:cubicBezTo>
                  <a:pt x="773323" y="-20561"/>
                  <a:pt x="502570" y="65368"/>
                  <a:pt x="563368" y="82391"/>
                </a:cubicBezTo>
                <a:cubicBezTo>
                  <a:pt x="624166" y="99414"/>
                  <a:pt x="1081366" y="101846"/>
                  <a:pt x="1069207" y="106710"/>
                </a:cubicBezTo>
                <a:cubicBezTo>
                  <a:pt x="1057047" y="111574"/>
                  <a:pt x="416643" y="109953"/>
                  <a:pt x="490411" y="111574"/>
                </a:cubicBezTo>
                <a:cubicBezTo>
                  <a:pt x="564179" y="113195"/>
                  <a:pt x="1399136" y="110763"/>
                  <a:pt x="1511815" y="116437"/>
                </a:cubicBezTo>
                <a:cubicBezTo>
                  <a:pt x="1624494" y="122111"/>
                  <a:pt x="1235387" y="100225"/>
                  <a:pt x="1137300" y="12616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274BE344-92BE-C09B-B5C6-D637549ADDB3}"/>
              </a:ext>
            </a:extLst>
          </p:cNvPr>
          <p:cNvSpPr/>
          <p:nvPr/>
        </p:nvSpPr>
        <p:spPr>
          <a:xfrm>
            <a:off x="4188749" y="3316122"/>
            <a:ext cx="218517" cy="816189"/>
          </a:xfrm>
          <a:custGeom>
            <a:avLst/>
            <a:gdLst>
              <a:gd name="connsiteX0" fmla="*/ 33055 w 218517"/>
              <a:gd name="connsiteY0" fmla="*/ 1010 h 816189"/>
              <a:gd name="connsiteX1" fmla="*/ 3872 w 218517"/>
              <a:gd name="connsiteY1" fmla="*/ 336614 h 816189"/>
              <a:gd name="connsiteX2" fmla="*/ 125468 w 218517"/>
              <a:gd name="connsiteY2" fmla="*/ 808406 h 816189"/>
              <a:gd name="connsiteX3" fmla="*/ 110877 w 218517"/>
              <a:gd name="connsiteY3" fmla="*/ 608989 h 816189"/>
              <a:gd name="connsiteX4" fmla="*/ 217881 w 218517"/>
              <a:gd name="connsiteY4" fmla="*/ 326887 h 816189"/>
              <a:gd name="connsiteX5" fmla="*/ 154651 w 218517"/>
              <a:gd name="connsiteY5" fmla="*/ 356069 h 816189"/>
              <a:gd name="connsiteX6" fmla="*/ 140060 w 218517"/>
              <a:gd name="connsiteY6" fmla="*/ 224746 h 816189"/>
              <a:gd name="connsiteX7" fmla="*/ 52511 w 218517"/>
              <a:gd name="connsiteY7" fmla="*/ 146925 h 816189"/>
              <a:gd name="connsiteX8" fmla="*/ 62238 w 218517"/>
              <a:gd name="connsiteY8" fmla="*/ 229610 h 816189"/>
              <a:gd name="connsiteX9" fmla="*/ 33055 w 218517"/>
              <a:gd name="connsiteY9" fmla="*/ 1010 h 81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517" h="816189">
                <a:moveTo>
                  <a:pt x="33055" y="1010"/>
                </a:moveTo>
                <a:cubicBezTo>
                  <a:pt x="23327" y="18844"/>
                  <a:pt x="-11530" y="202048"/>
                  <a:pt x="3872" y="336614"/>
                </a:cubicBezTo>
                <a:cubicBezTo>
                  <a:pt x="19274" y="471180"/>
                  <a:pt x="107634" y="763010"/>
                  <a:pt x="125468" y="808406"/>
                </a:cubicBezTo>
                <a:cubicBezTo>
                  <a:pt x="143302" y="853802"/>
                  <a:pt x="95475" y="689242"/>
                  <a:pt x="110877" y="608989"/>
                </a:cubicBezTo>
                <a:cubicBezTo>
                  <a:pt x="126279" y="528736"/>
                  <a:pt x="210585" y="369040"/>
                  <a:pt x="217881" y="326887"/>
                </a:cubicBezTo>
                <a:cubicBezTo>
                  <a:pt x="225177" y="284734"/>
                  <a:pt x="167621" y="373093"/>
                  <a:pt x="154651" y="356069"/>
                </a:cubicBezTo>
                <a:cubicBezTo>
                  <a:pt x="141681" y="339046"/>
                  <a:pt x="157083" y="259603"/>
                  <a:pt x="140060" y="224746"/>
                </a:cubicBezTo>
                <a:cubicBezTo>
                  <a:pt x="123037" y="189889"/>
                  <a:pt x="65481" y="146114"/>
                  <a:pt x="52511" y="146925"/>
                </a:cubicBezTo>
                <a:cubicBezTo>
                  <a:pt x="39541" y="147736"/>
                  <a:pt x="60617" y="252308"/>
                  <a:pt x="62238" y="229610"/>
                </a:cubicBezTo>
                <a:cubicBezTo>
                  <a:pt x="63859" y="206912"/>
                  <a:pt x="42783" y="-16824"/>
                  <a:pt x="33055" y="101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AAC4C7C9-F38F-74F9-9920-1C3C849837DF}"/>
              </a:ext>
            </a:extLst>
          </p:cNvPr>
          <p:cNvSpPr/>
          <p:nvPr/>
        </p:nvSpPr>
        <p:spPr>
          <a:xfrm>
            <a:off x="3460134" y="3505326"/>
            <a:ext cx="596302" cy="1388104"/>
          </a:xfrm>
          <a:custGeom>
            <a:avLst/>
            <a:gdLst>
              <a:gd name="connsiteX0" fmla="*/ 182875 w 596302"/>
              <a:gd name="connsiteY0" fmla="*/ 11223 h 1388104"/>
              <a:gd name="connsiteX1" fmla="*/ 319062 w 596302"/>
              <a:gd name="connsiteY1" fmla="*/ 774844 h 1388104"/>
              <a:gd name="connsiteX2" fmla="*/ 596300 w 596302"/>
              <a:gd name="connsiteY2" fmla="*/ 1387687 h 1388104"/>
              <a:gd name="connsiteX3" fmla="*/ 323926 w 596302"/>
              <a:gd name="connsiteY3" fmla="*/ 876985 h 1388104"/>
              <a:gd name="connsiteX4" fmla="*/ 260696 w 596302"/>
              <a:gd name="connsiteY4" fmla="*/ 1275819 h 1388104"/>
              <a:gd name="connsiteX5" fmla="*/ 114781 w 596302"/>
              <a:gd name="connsiteY5" fmla="*/ 648385 h 1388104"/>
              <a:gd name="connsiteX6" fmla="*/ 105053 w 596302"/>
              <a:gd name="connsiteY6" fmla="*/ 434376 h 1388104"/>
              <a:gd name="connsiteX7" fmla="*/ 7777 w 596302"/>
              <a:gd name="connsiteY7" fmla="*/ 838074 h 1388104"/>
              <a:gd name="connsiteX8" fmla="*/ 7777 w 596302"/>
              <a:gd name="connsiteY8" fmla="*/ 30678 h 1388104"/>
              <a:gd name="connsiteX9" fmla="*/ 22368 w 596302"/>
              <a:gd name="connsiteY9" fmla="*/ 303053 h 1388104"/>
              <a:gd name="connsiteX10" fmla="*/ 182875 w 596302"/>
              <a:gd name="connsiteY10" fmla="*/ 11223 h 138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6302" h="1388104">
                <a:moveTo>
                  <a:pt x="182875" y="11223"/>
                </a:moveTo>
                <a:cubicBezTo>
                  <a:pt x="232324" y="89855"/>
                  <a:pt x="250158" y="545433"/>
                  <a:pt x="319062" y="774844"/>
                </a:cubicBezTo>
                <a:cubicBezTo>
                  <a:pt x="387966" y="1004255"/>
                  <a:pt x="595489" y="1370664"/>
                  <a:pt x="596300" y="1387687"/>
                </a:cubicBezTo>
                <a:cubicBezTo>
                  <a:pt x="597111" y="1404711"/>
                  <a:pt x="379860" y="895630"/>
                  <a:pt x="323926" y="876985"/>
                </a:cubicBezTo>
                <a:cubicBezTo>
                  <a:pt x="267992" y="858340"/>
                  <a:pt x="295553" y="1313919"/>
                  <a:pt x="260696" y="1275819"/>
                </a:cubicBezTo>
                <a:cubicBezTo>
                  <a:pt x="225839" y="1237719"/>
                  <a:pt x="140721" y="788625"/>
                  <a:pt x="114781" y="648385"/>
                </a:cubicBezTo>
                <a:cubicBezTo>
                  <a:pt x="88841" y="508145"/>
                  <a:pt x="122887" y="402761"/>
                  <a:pt x="105053" y="434376"/>
                </a:cubicBezTo>
                <a:cubicBezTo>
                  <a:pt x="87219" y="465991"/>
                  <a:pt x="23990" y="905357"/>
                  <a:pt x="7777" y="838074"/>
                </a:cubicBezTo>
                <a:cubicBezTo>
                  <a:pt x="-8436" y="770791"/>
                  <a:pt x="5345" y="119848"/>
                  <a:pt x="7777" y="30678"/>
                </a:cubicBezTo>
                <a:cubicBezTo>
                  <a:pt x="10209" y="-58492"/>
                  <a:pt x="-4383" y="313591"/>
                  <a:pt x="22368" y="303053"/>
                </a:cubicBezTo>
                <a:cubicBezTo>
                  <a:pt x="49119" y="292515"/>
                  <a:pt x="133426" y="-67409"/>
                  <a:pt x="182875" y="1122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19CEC552-D1E4-ECD8-93AF-6010558B600F}"/>
              </a:ext>
            </a:extLst>
          </p:cNvPr>
          <p:cNvSpPr/>
          <p:nvPr/>
        </p:nvSpPr>
        <p:spPr>
          <a:xfrm>
            <a:off x="4005643" y="5002827"/>
            <a:ext cx="497450" cy="808521"/>
          </a:xfrm>
          <a:custGeom>
            <a:avLst/>
            <a:gdLst>
              <a:gd name="connsiteX0" fmla="*/ 7017 w 497450"/>
              <a:gd name="connsiteY0" fmla="*/ 16645 h 808521"/>
              <a:gd name="connsiteX1" fmla="*/ 493400 w 497450"/>
              <a:gd name="connsiteY1" fmla="*/ 804586 h 808521"/>
              <a:gd name="connsiteX2" fmla="*/ 225889 w 497450"/>
              <a:gd name="connsiteY2" fmla="*/ 308475 h 808521"/>
              <a:gd name="connsiteX3" fmla="*/ 7017 w 497450"/>
              <a:gd name="connsiteY3" fmla="*/ 16645 h 80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450" h="808521">
                <a:moveTo>
                  <a:pt x="7017" y="16645"/>
                </a:moveTo>
                <a:cubicBezTo>
                  <a:pt x="51602" y="99330"/>
                  <a:pt x="456921" y="755948"/>
                  <a:pt x="493400" y="804586"/>
                </a:cubicBezTo>
                <a:cubicBezTo>
                  <a:pt x="529879" y="853224"/>
                  <a:pt x="310195" y="437366"/>
                  <a:pt x="225889" y="308475"/>
                </a:cubicBezTo>
                <a:cubicBezTo>
                  <a:pt x="141583" y="179584"/>
                  <a:pt x="-37568" y="-66040"/>
                  <a:pt x="7017" y="1664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4AC3DDDE-7B36-D241-72C2-C994639E413E}"/>
              </a:ext>
            </a:extLst>
          </p:cNvPr>
          <p:cNvSpPr/>
          <p:nvPr/>
        </p:nvSpPr>
        <p:spPr>
          <a:xfrm>
            <a:off x="3826006" y="4762154"/>
            <a:ext cx="502991" cy="1196310"/>
          </a:xfrm>
          <a:custGeom>
            <a:avLst/>
            <a:gdLst>
              <a:gd name="connsiteX0" fmla="*/ 1828 w 502991"/>
              <a:gd name="connsiteY0" fmla="*/ 4399 h 1196310"/>
              <a:gd name="connsiteX1" fmla="*/ 308249 w 502991"/>
              <a:gd name="connsiteY1" fmla="*/ 802067 h 1196310"/>
              <a:gd name="connsiteX2" fmla="*/ 502803 w 502991"/>
              <a:gd name="connsiteY2" fmla="*/ 1196037 h 1196310"/>
              <a:gd name="connsiteX3" fmla="*/ 337432 w 502991"/>
              <a:gd name="connsiteY3" fmla="*/ 855569 h 1196310"/>
              <a:gd name="connsiteX4" fmla="*/ 21283 w 502991"/>
              <a:gd name="connsiteY4" fmla="*/ 364323 h 1196310"/>
              <a:gd name="connsiteX5" fmla="*/ 172062 w 502991"/>
              <a:gd name="connsiteY5" fmla="*/ 476191 h 1196310"/>
              <a:gd name="connsiteX6" fmla="*/ 1828 w 502991"/>
              <a:gd name="connsiteY6" fmla="*/ 4399 h 1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991" h="1196310">
                <a:moveTo>
                  <a:pt x="1828" y="4399"/>
                </a:moveTo>
                <a:cubicBezTo>
                  <a:pt x="24526" y="58712"/>
                  <a:pt x="224753" y="603461"/>
                  <a:pt x="308249" y="802067"/>
                </a:cubicBezTo>
                <a:cubicBezTo>
                  <a:pt x="391745" y="1000673"/>
                  <a:pt x="497939" y="1187120"/>
                  <a:pt x="502803" y="1196037"/>
                </a:cubicBezTo>
                <a:cubicBezTo>
                  <a:pt x="507667" y="1204954"/>
                  <a:pt x="417685" y="994188"/>
                  <a:pt x="337432" y="855569"/>
                </a:cubicBezTo>
                <a:cubicBezTo>
                  <a:pt x="257179" y="716950"/>
                  <a:pt x="48845" y="427553"/>
                  <a:pt x="21283" y="364323"/>
                </a:cubicBezTo>
                <a:cubicBezTo>
                  <a:pt x="-6279" y="301093"/>
                  <a:pt x="168819" y="536989"/>
                  <a:pt x="172062" y="476191"/>
                </a:cubicBezTo>
                <a:cubicBezTo>
                  <a:pt x="175305" y="415393"/>
                  <a:pt x="-20870" y="-49914"/>
                  <a:pt x="1828" y="439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50BD611B-D1B3-F4F6-CF2D-F536D60C6C97}"/>
              </a:ext>
            </a:extLst>
          </p:cNvPr>
          <p:cNvSpPr/>
          <p:nvPr/>
        </p:nvSpPr>
        <p:spPr>
          <a:xfrm>
            <a:off x="3513040" y="4410782"/>
            <a:ext cx="553799" cy="2033551"/>
          </a:xfrm>
          <a:custGeom>
            <a:avLst/>
            <a:gdLst>
              <a:gd name="connsiteX0" fmla="*/ 47283 w 553799"/>
              <a:gd name="connsiteY0" fmla="*/ 712 h 2033551"/>
              <a:gd name="connsiteX1" fmla="*/ 3509 w 553799"/>
              <a:gd name="connsiteY1" fmla="*/ 710831 h 2033551"/>
              <a:gd name="connsiteX2" fmla="*/ 18100 w 553799"/>
              <a:gd name="connsiteY2" fmla="*/ 701103 h 2033551"/>
              <a:gd name="connsiteX3" fmla="*/ 139696 w 553799"/>
              <a:gd name="connsiteY3" fmla="*/ 1226397 h 2033551"/>
              <a:gd name="connsiteX4" fmla="*/ 378024 w 553799"/>
              <a:gd name="connsiteY4" fmla="*/ 1766282 h 2033551"/>
              <a:gd name="connsiteX5" fmla="*/ 334249 w 553799"/>
              <a:gd name="connsiteY5" fmla="*/ 1683597 h 2033551"/>
              <a:gd name="connsiteX6" fmla="*/ 553122 w 553799"/>
              <a:gd name="connsiteY6" fmla="*/ 2028929 h 2033551"/>
              <a:gd name="connsiteX7" fmla="*/ 397479 w 553799"/>
              <a:gd name="connsiteY7" fmla="*/ 1391767 h 2033551"/>
              <a:gd name="connsiteX8" fmla="*/ 246700 w 553799"/>
              <a:gd name="connsiteY8" fmla="*/ 501686 h 2033551"/>
              <a:gd name="connsiteX9" fmla="*/ 241837 w 553799"/>
              <a:gd name="connsiteY9" fmla="*/ 652465 h 2033551"/>
              <a:gd name="connsiteX10" fmla="*/ 280747 w 553799"/>
              <a:gd name="connsiteY10" fmla="*/ 161218 h 2033551"/>
              <a:gd name="connsiteX11" fmla="*/ 188334 w 553799"/>
              <a:gd name="connsiteY11" fmla="*/ 569780 h 2033551"/>
              <a:gd name="connsiteX12" fmla="*/ 47283 w 553799"/>
              <a:gd name="connsiteY12" fmla="*/ 712 h 203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799" h="2033551">
                <a:moveTo>
                  <a:pt x="47283" y="712"/>
                </a:moveTo>
                <a:cubicBezTo>
                  <a:pt x="16479" y="24221"/>
                  <a:pt x="8373" y="594099"/>
                  <a:pt x="3509" y="710831"/>
                </a:cubicBezTo>
                <a:cubicBezTo>
                  <a:pt x="-1355" y="827563"/>
                  <a:pt x="-4598" y="615176"/>
                  <a:pt x="18100" y="701103"/>
                </a:cubicBezTo>
                <a:cubicBezTo>
                  <a:pt x="40798" y="787030"/>
                  <a:pt x="79709" y="1048867"/>
                  <a:pt x="139696" y="1226397"/>
                </a:cubicBezTo>
                <a:cubicBezTo>
                  <a:pt x="199683" y="1403927"/>
                  <a:pt x="345599" y="1690082"/>
                  <a:pt x="378024" y="1766282"/>
                </a:cubicBezTo>
                <a:cubicBezTo>
                  <a:pt x="410449" y="1842482"/>
                  <a:pt x="305066" y="1639823"/>
                  <a:pt x="334249" y="1683597"/>
                </a:cubicBezTo>
                <a:cubicBezTo>
                  <a:pt x="363432" y="1727372"/>
                  <a:pt x="542584" y="2077567"/>
                  <a:pt x="553122" y="2028929"/>
                </a:cubicBezTo>
                <a:cubicBezTo>
                  <a:pt x="563660" y="1980291"/>
                  <a:pt x="448549" y="1646308"/>
                  <a:pt x="397479" y="1391767"/>
                </a:cubicBezTo>
                <a:cubicBezTo>
                  <a:pt x="346409" y="1137227"/>
                  <a:pt x="272640" y="624903"/>
                  <a:pt x="246700" y="501686"/>
                </a:cubicBezTo>
                <a:cubicBezTo>
                  <a:pt x="220760" y="378469"/>
                  <a:pt x="236163" y="709210"/>
                  <a:pt x="241837" y="652465"/>
                </a:cubicBezTo>
                <a:cubicBezTo>
                  <a:pt x="247512" y="595720"/>
                  <a:pt x="289664" y="174999"/>
                  <a:pt x="280747" y="161218"/>
                </a:cubicBezTo>
                <a:cubicBezTo>
                  <a:pt x="271830" y="147437"/>
                  <a:pt x="223191" y="596531"/>
                  <a:pt x="188334" y="569780"/>
                </a:cubicBezTo>
                <a:cubicBezTo>
                  <a:pt x="153477" y="543029"/>
                  <a:pt x="78087" y="-22797"/>
                  <a:pt x="47283" y="71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2DA972A6-A1CC-4F3B-32DD-91D12142FE6A}"/>
              </a:ext>
            </a:extLst>
          </p:cNvPr>
          <p:cNvSpPr/>
          <p:nvPr/>
        </p:nvSpPr>
        <p:spPr>
          <a:xfrm>
            <a:off x="3744208" y="5035324"/>
            <a:ext cx="384933" cy="1346022"/>
          </a:xfrm>
          <a:custGeom>
            <a:avLst/>
            <a:gdLst>
              <a:gd name="connsiteX0" fmla="*/ 5805 w 384933"/>
              <a:gd name="connsiteY0" fmla="*/ 32787 h 1346022"/>
              <a:gd name="connsiteX1" fmla="*/ 44715 w 384933"/>
              <a:gd name="connsiteY1" fmla="*/ 76561 h 1346022"/>
              <a:gd name="connsiteX2" fmla="*/ 336545 w 384933"/>
              <a:gd name="connsiteY2" fmla="*/ 460804 h 1346022"/>
              <a:gd name="connsiteX3" fmla="*/ 341409 w 384933"/>
              <a:gd name="connsiteY3" fmla="*/ 883957 h 1346022"/>
              <a:gd name="connsiteX4" fmla="*/ 375456 w 384933"/>
              <a:gd name="connsiteY4" fmla="*/ 776953 h 1346022"/>
              <a:gd name="connsiteX5" fmla="*/ 370592 w 384933"/>
              <a:gd name="connsiteY5" fmla="*/ 1346021 h 1346022"/>
              <a:gd name="connsiteX6" fmla="*/ 219813 w 384933"/>
              <a:gd name="connsiteY6" fmla="*/ 781816 h 1346022"/>
              <a:gd name="connsiteX7" fmla="*/ 30124 w 384933"/>
              <a:gd name="connsiteY7" fmla="*/ 280842 h 1346022"/>
              <a:gd name="connsiteX8" fmla="*/ 93354 w 384933"/>
              <a:gd name="connsiteY8" fmla="*/ 455940 h 1346022"/>
              <a:gd name="connsiteX9" fmla="*/ 5805 w 384933"/>
              <a:gd name="connsiteY9" fmla="*/ 32787 h 134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933" h="1346022">
                <a:moveTo>
                  <a:pt x="5805" y="32787"/>
                </a:moveTo>
                <a:cubicBezTo>
                  <a:pt x="-2301" y="-30443"/>
                  <a:pt x="-10408" y="5225"/>
                  <a:pt x="44715" y="76561"/>
                </a:cubicBezTo>
                <a:cubicBezTo>
                  <a:pt x="99838" y="147897"/>
                  <a:pt x="287096" y="326238"/>
                  <a:pt x="336545" y="460804"/>
                </a:cubicBezTo>
                <a:cubicBezTo>
                  <a:pt x="385994" y="595370"/>
                  <a:pt x="334924" y="831266"/>
                  <a:pt x="341409" y="883957"/>
                </a:cubicBezTo>
                <a:cubicBezTo>
                  <a:pt x="347894" y="936649"/>
                  <a:pt x="370592" y="699942"/>
                  <a:pt x="375456" y="776953"/>
                </a:cubicBezTo>
                <a:cubicBezTo>
                  <a:pt x="380320" y="853964"/>
                  <a:pt x="396532" y="1345211"/>
                  <a:pt x="370592" y="1346021"/>
                </a:cubicBezTo>
                <a:cubicBezTo>
                  <a:pt x="344652" y="1346831"/>
                  <a:pt x="276558" y="959346"/>
                  <a:pt x="219813" y="781816"/>
                </a:cubicBezTo>
                <a:cubicBezTo>
                  <a:pt x="163068" y="604286"/>
                  <a:pt x="51200" y="335155"/>
                  <a:pt x="30124" y="280842"/>
                </a:cubicBezTo>
                <a:cubicBezTo>
                  <a:pt x="9048" y="226529"/>
                  <a:pt x="94975" y="497282"/>
                  <a:pt x="93354" y="455940"/>
                </a:cubicBezTo>
                <a:cubicBezTo>
                  <a:pt x="91733" y="414598"/>
                  <a:pt x="13911" y="96017"/>
                  <a:pt x="5805" y="3278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715BAAE8-0D07-FEF9-9987-261EA5EE6087}"/>
              </a:ext>
            </a:extLst>
          </p:cNvPr>
          <p:cNvSpPr/>
          <p:nvPr/>
        </p:nvSpPr>
        <p:spPr>
          <a:xfrm>
            <a:off x="3460888" y="5650745"/>
            <a:ext cx="419450" cy="1528328"/>
          </a:xfrm>
          <a:custGeom>
            <a:avLst/>
            <a:gdLst>
              <a:gd name="connsiteX0" fmla="*/ 2159 w 419450"/>
              <a:gd name="connsiteY0" fmla="*/ 15617 h 1528328"/>
              <a:gd name="connsiteX1" fmla="*/ 415584 w 419450"/>
              <a:gd name="connsiteY1" fmla="*/ 1518540 h 1528328"/>
              <a:gd name="connsiteX2" fmla="*/ 211303 w 419450"/>
              <a:gd name="connsiteY2" fmla="*/ 667370 h 1528328"/>
              <a:gd name="connsiteX3" fmla="*/ 250214 w 419450"/>
              <a:gd name="connsiteY3" fmla="*/ 730600 h 1528328"/>
              <a:gd name="connsiteX4" fmla="*/ 2159 w 419450"/>
              <a:gd name="connsiteY4" fmla="*/ 15617 h 152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450" h="1528328">
                <a:moveTo>
                  <a:pt x="2159" y="15617"/>
                </a:moveTo>
                <a:cubicBezTo>
                  <a:pt x="29721" y="146940"/>
                  <a:pt x="380727" y="1409915"/>
                  <a:pt x="415584" y="1518540"/>
                </a:cubicBezTo>
                <a:cubicBezTo>
                  <a:pt x="450441" y="1627165"/>
                  <a:pt x="238865" y="798693"/>
                  <a:pt x="211303" y="667370"/>
                </a:cubicBezTo>
                <a:cubicBezTo>
                  <a:pt x="183741" y="536047"/>
                  <a:pt x="281018" y="840036"/>
                  <a:pt x="250214" y="730600"/>
                </a:cubicBezTo>
                <a:cubicBezTo>
                  <a:pt x="219410" y="621164"/>
                  <a:pt x="-25403" y="-115706"/>
                  <a:pt x="2159" y="1561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6280C940-B7E3-C156-3CCD-953BF26E2CE1}"/>
              </a:ext>
            </a:extLst>
          </p:cNvPr>
          <p:cNvSpPr/>
          <p:nvPr/>
        </p:nvSpPr>
        <p:spPr>
          <a:xfrm>
            <a:off x="3395718" y="6397961"/>
            <a:ext cx="402454" cy="1020958"/>
          </a:xfrm>
          <a:custGeom>
            <a:avLst/>
            <a:gdLst>
              <a:gd name="connsiteX0" fmla="*/ 4099 w 402454"/>
              <a:gd name="connsiteY0" fmla="*/ 17430 h 1020958"/>
              <a:gd name="connsiteX1" fmla="*/ 398069 w 402454"/>
              <a:gd name="connsiteY1" fmla="*/ 1014516 h 1020958"/>
              <a:gd name="connsiteX2" fmla="*/ 203516 w 402454"/>
              <a:gd name="connsiteY2" fmla="*/ 425992 h 1020958"/>
              <a:gd name="connsiteX3" fmla="*/ 4099 w 402454"/>
              <a:gd name="connsiteY3" fmla="*/ 17430 h 102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454" h="1020958">
                <a:moveTo>
                  <a:pt x="4099" y="17430"/>
                </a:moveTo>
                <a:cubicBezTo>
                  <a:pt x="36524" y="115517"/>
                  <a:pt x="364833" y="946422"/>
                  <a:pt x="398069" y="1014516"/>
                </a:cubicBezTo>
                <a:cubicBezTo>
                  <a:pt x="431305" y="1082610"/>
                  <a:pt x="266746" y="592173"/>
                  <a:pt x="203516" y="425992"/>
                </a:cubicBezTo>
                <a:cubicBezTo>
                  <a:pt x="140286" y="259811"/>
                  <a:pt x="-28326" y="-80657"/>
                  <a:pt x="4099" y="1743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20B3B494-1D9B-63B9-F97D-C816033D01B9}"/>
              </a:ext>
            </a:extLst>
          </p:cNvPr>
          <p:cNvSpPr/>
          <p:nvPr/>
        </p:nvSpPr>
        <p:spPr>
          <a:xfrm>
            <a:off x="3105359" y="3774042"/>
            <a:ext cx="169146" cy="815114"/>
          </a:xfrm>
          <a:custGeom>
            <a:avLst/>
            <a:gdLst>
              <a:gd name="connsiteX0" fmla="*/ 4664 w 169146"/>
              <a:gd name="connsiteY0" fmla="*/ 5832 h 815114"/>
              <a:gd name="connsiteX1" fmla="*/ 164153 w 169146"/>
              <a:gd name="connsiteY1" fmla="*/ 782009 h 815114"/>
              <a:gd name="connsiteX2" fmla="*/ 121622 w 169146"/>
              <a:gd name="connsiteY2" fmla="*/ 649102 h 815114"/>
              <a:gd name="connsiteX3" fmla="*/ 47194 w 169146"/>
              <a:gd name="connsiteY3" fmla="*/ 436451 h 815114"/>
              <a:gd name="connsiteX4" fmla="*/ 4664 w 169146"/>
              <a:gd name="connsiteY4" fmla="*/ 5832 h 81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46" h="815114">
                <a:moveTo>
                  <a:pt x="4664" y="5832"/>
                </a:moveTo>
                <a:cubicBezTo>
                  <a:pt x="24157" y="63425"/>
                  <a:pt x="144660" y="674797"/>
                  <a:pt x="164153" y="782009"/>
                </a:cubicBezTo>
                <a:cubicBezTo>
                  <a:pt x="183646" y="889221"/>
                  <a:pt x="141115" y="706695"/>
                  <a:pt x="121622" y="649102"/>
                </a:cubicBezTo>
                <a:cubicBezTo>
                  <a:pt x="102129" y="591509"/>
                  <a:pt x="62257" y="539232"/>
                  <a:pt x="47194" y="436451"/>
                </a:cubicBezTo>
                <a:cubicBezTo>
                  <a:pt x="32131" y="333670"/>
                  <a:pt x="-14829" y="-51761"/>
                  <a:pt x="4664" y="58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FF88317B-AAA9-1440-409C-E50651679A11}"/>
              </a:ext>
            </a:extLst>
          </p:cNvPr>
          <p:cNvSpPr/>
          <p:nvPr/>
        </p:nvSpPr>
        <p:spPr>
          <a:xfrm>
            <a:off x="3654592" y="4436399"/>
            <a:ext cx="570817" cy="954364"/>
          </a:xfrm>
          <a:custGeom>
            <a:avLst/>
            <a:gdLst>
              <a:gd name="connsiteX0" fmla="*/ 82752 w 570817"/>
              <a:gd name="connsiteY0" fmla="*/ 2694 h 954364"/>
              <a:gd name="connsiteX1" fmla="*/ 566534 w 570817"/>
              <a:gd name="connsiteY1" fmla="*/ 805452 h 954364"/>
              <a:gd name="connsiteX2" fmla="*/ 321985 w 570817"/>
              <a:gd name="connsiteY2" fmla="*/ 433313 h 954364"/>
              <a:gd name="connsiteX3" fmla="*/ 364515 w 570817"/>
              <a:gd name="connsiteY3" fmla="*/ 954308 h 954364"/>
              <a:gd name="connsiteX4" fmla="*/ 8324 w 570817"/>
              <a:gd name="connsiteY4" fmla="*/ 396099 h 954364"/>
              <a:gd name="connsiteX5" fmla="*/ 109334 w 570817"/>
              <a:gd name="connsiteY5" fmla="*/ 539638 h 954364"/>
              <a:gd name="connsiteX6" fmla="*/ 82752 w 570817"/>
              <a:gd name="connsiteY6" fmla="*/ 2694 h 95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817" h="954364">
                <a:moveTo>
                  <a:pt x="82752" y="2694"/>
                </a:moveTo>
                <a:cubicBezTo>
                  <a:pt x="158952" y="46996"/>
                  <a:pt x="526662" y="733682"/>
                  <a:pt x="566534" y="805452"/>
                </a:cubicBezTo>
                <a:cubicBezTo>
                  <a:pt x="606406" y="877222"/>
                  <a:pt x="355655" y="408504"/>
                  <a:pt x="321985" y="433313"/>
                </a:cubicBezTo>
                <a:cubicBezTo>
                  <a:pt x="288315" y="458122"/>
                  <a:pt x="416792" y="960510"/>
                  <a:pt x="364515" y="954308"/>
                </a:cubicBezTo>
                <a:cubicBezTo>
                  <a:pt x="312238" y="948106"/>
                  <a:pt x="50854" y="465211"/>
                  <a:pt x="8324" y="396099"/>
                </a:cubicBezTo>
                <a:cubicBezTo>
                  <a:pt x="-34206" y="326987"/>
                  <a:pt x="99588" y="605205"/>
                  <a:pt x="109334" y="539638"/>
                </a:cubicBezTo>
                <a:cubicBezTo>
                  <a:pt x="119080" y="474071"/>
                  <a:pt x="6552" y="-41608"/>
                  <a:pt x="82752" y="269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28EFD6C3-DF2F-D7A8-C448-57517B7AAA7D}"/>
              </a:ext>
            </a:extLst>
          </p:cNvPr>
          <p:cNvSpPr/>
          <p:nvPr/>
        </p:nvSpPr>
        <p:spPr>
          <a:xfrm>
            <a:off x="4014597" y="5401184"/>
            <a:ext cx="278461" cy="1148629"/>
          </a:xfrm>
          <a:custGeom>
            <a:avLst/>
            <a:gdLst>
              <a:gd name="connsiteX0" fmla="*/ 9826 w 278461"/>
              <a:gd name="connsiteY0" fmla="*/ 156 h 1148629"/>
              <a:gd name="connsiteX1" fmla="*/ 254375 w 278461"/>
              <a:gd name="connsiteY1" fmla="*/ 568997 h 1148629"/>
              <a:gd name="connsiteX2" fmla="*/ 254375 w 278461"/>
              <a:gd name="connsiteY2" fmla="*/ 1143156 h 1148629"/>
              <a:gd name="connsiteX3" fmla="*/ 121468 w 278461"/>
              <a:gd name="connsiteY3" fmla="*/ 834811 h 1148629"/>
              <a:gd name="connsiteX4" fmla="*/ 4510 w 278461"/>
              <a:gd name="connsiteY4" fmla="*/ 441407 h 1148629"/>
              <a:gd name="connsiteX5" fmla="*/ 47040 w 278461"/>
              <a:gd name="connsiteY5" fmla="*/ 510518 h 1148629"/>
              <a:gd name="connsiteX6" fmla="*/ 9826 w 278461"/>
              <a:gd name="connsiteY6" fmla="*/ 156 h 114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461" h="1148629">
                <a:moveTo>
                  <a:pt x="9826" y="156"/>
                </a:moveTo>
                <a:cubicBezTo>
                  <a:pt x="44382" y="9902"/>
                  <a:pt x="213617" y="378497"/>
                  <a:pt x="254375" y="568997"/>
                </a:cubicBezTo>
                <a:cubicBezTo>
                  <a:pt x="295133" y="759497"/>
                  <a:pt x="276526" y="1098854"/>
                  <a:pt x="254375" y="1143156"/>
                </a:cubicBezTo>
                <a:cubicBezTo>
                  <a:pt x="232224" y="1187458"/>
                  <a:pt x="163112" y="951769"/>
                  <a:pt x="121468" y="834811"/>
                </a:cubicBezTo>
                <a:cubicBezTo>
                  <a:pt x="79824" y="717853"/>
                  <a:pt x="16915" y="495456"/>
                  <a:pt x="4510" y="441407"/>
                </a:cubicBezTo>
                <a:cubicBezTo>
                  <a:pt x="-7895" y="387358"/>
                  <a:pt x="51470" y="582288"/>
                  <a:pt x="47040" y="510518"/>
                </a:cubicBezTo>
                <a:cubicBezTo>
                  <a:pt x="42610" y="438748"/>
                  <a:pt x="-24730" y="-9590"/>
                  <a:pt x="9826" y="15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B55B500A-4738-BB39-577E-72D038C222BD}"/>
              </a:ext>
            </a:extLst>
          </p:cNvPr>
          <p:cNvSpPr/>
          <p:nvPr/>
        </p:nvSpPr>
        <p:spPr>
          <a:xfrm>
            <a:off x="3468349" y="5074624"/>
            <a:ext cx="715966" cy="2570350"/>
          </a:xfrm>
          <a:custGeom>
            <a:avLst/>
            <a:gdLst>
              <a:gd name="connsiteX0" fmla="*/ 29763 w 715966"/>
              <a:gd name="connsiteY0" fmla="*/ 103432 h 2570350"/>
              <a:gd name="connsiteX1" fmla="*/ 72293 w 715966"/>
              <a:gd name="connsiteY1" fmla="*/ 199125 h 2570350"/>
              <a:gd name="connsiteX2" fmla="*/ 651767 w 715966"/>
              <a:gd name="connsiteY2" fmla="*/ 1825906 h 2570350"/>
              <a:gd name="connsiteX3" fmla="*/ 688981 w 715966"/>
              <a:gd name="connsiteY3" fmla="*/ 2564869 h 2570350"/>
              <a:gd name="connsiteX4" fmla="*/ 540125 w 715966"/>
              <a:gd name="connsiteY4" fmla="*/ 2081088 h 2570350"/>
              <a:gd name="connsiteX5" fmla="*/ 19130 w 715966"/>
              <a:gd name="connsiteY5" fmla="*/ 661641 h 2570350"/>
              <a:gd name="connsiteX6" fmla="*/ 104191 w 715966"/>
              <a:gd name="connsiteY6" fmla="*/ 895557 h 2570350"/>
              <a:gd name="connsiteX7" fmla="*/ 29763 w 715966"/>
              <a:gd name="connsiteY7" fmla="*/ 103432 h 257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966" h="2570350">
                <a:moveTo>
                  <a:pt x="29763" y="103432"/>
                </a:moveTo>
                <a:cubicBezTo>
                  <a:pt x="24447" y="-12640"/>
                  <a:pt x="-31374" y="-87954"/>
                  <a:pt x="72293" y="199125"/>
                </a:cubicBezTo>
                <a:cubicBezTo>
                  <a:pt x="175960" y="486204"/>
                  <a:pt x="548986" y="1431615"/>
                  <a:pt x="651767" y="1825906"/>
                </a:cubicBezTo>
                <a:cubicBezTo>
                  <a:pt x="754548" y="2220197"/>
                  <a:pt x="707588" y="2522339"/>
                  <a:pt x="688981" y="2564869"/>
                </a:cubicBezTo>
                <a:cubicBezTo>
                  <a:pt x="670374" y="2607399"/>
                  <a:pt x="651767" y="2398293"/>
                  <a:pt x="540125" y="2081088"/>
                </a:cubicBezTo>
                <a:cubicBezTo>
                  <a:pt x="428483" y="1763883"/>
                  <a:pt x="91786" y="859229"/>
                  <a:pt x="19130" y="661641"/>
                </a:cubicBezTo>
                <a:cubicBezTo>
                  <a:pt x="-53526" y="464053"/>
                  <a:pt x="104191" y="994794"/>
                  <a:pt x="104191" y="895557"/>
                </a:cubicBezTo>
                <a:cubicBezTo>
                  <a:pt x="104191" y="796320"/>
                  <a:pt x="35079" y="219504"/>
                  <a:pt x="29763" y="1034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8F554490-0DEA-A261-BAEE-FE6EB92EC0EF}"/>
              </a:ext>
            </a:extLst>
          </p:cNvPr>
          <p:cNvSpPr/>
          <p:nvPr/>
        </p:nvSpPr>
        <p:spPr>
          <a:xfrm>
            <a:off x="2946196" y="5956830"/>
            <a:ext cx="1216310" cy="2719349"/>
          </a:xfrm>
          <a:custGeom>
            <a:avLst/>
            <a:gdLst>
              <a:gd name="connsiteX0" fmla="*/ 371162 w 1216310"/>
              <a:gd name="connsiteY0" fmla="*/ 2719 h 2719349"/>
              <a:gd name="connsiteX1" fmla="*/ 615711 w 1216310"/>
              <a:gd name="connsiteY1" fmla="*/ 1267993 h 2719349"/>
              <a:gd name="connsiteX2" fmla="*/ 828362 w 1216310"/>
              <a:gd name="connsiteY2" fmla="*/ 1629500 h 2719349"/>
              <a:gd name="connsiteX3" fmla="*/ 833678 w 1216310"/>
              <a:gd name="connsiteY3" fmla="*/ 1496593 h 2719349"/>
              <a:gd name="connsiteX4" fmla="*/ 982534 w 1216310"/>
              <a:gd name="connsiteY4" fmla="*/ 1507226 h 2719349"/>
              <a:gd name="connsiteX5" fmla="*/ 929371 w 1216310"/>
              <a:gd name="connsiteY5" fmla="*/ 1060658 h 2719349"/>
              <a:gd name="connsiteX6" fmla="*/ 1205818 w 1216310"/>
              <a:gd name="connsiteY6" fmla="*/ 1746458 h 2719349"/>
              <a:gd name="connsiteX7" fmla="*/ 504069 w 1216310"/>
              <a:gd name="connsiteY7" fmla="*/ 1555072 h 2719349"/>
              <a:gd name="connsiteX8" fmla="*/ 232939 w 1216310"/>
              <a:gd name="connsiteY8" fmla="*/ 2118598 h 2719349"/>
              <a:gd name="connsiteX9" fmla="*/ 4339 w 1216310"/>
              <a:gd name="connsiteY9" fmla="*/ 2719337 h 2719349"/>
              <a:gd name="connsiteX10" fmla="*/ 100032 w 1216310"/>
              <a:gd name="connsiteY10" fmla="*/ 2102649 h 2719349"/>
              <a:gd name="connsiteX11" fmla="*/ 307367 w 1216310"/>
              <a:gd name="connsiteY11" fmla="*/ 964965 h 2719349"/>
              <a:gd name="connsiteX12" fmla="*/ 371162 w 1216310"/>
              <a:gd name="connsiteY12" fmla="*/ 2719 h 271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310" h="2719349">
                <a:moveTo>
                  <a:pt x="371162" y="2719"/>
                </a:moveTo>
                <a:cubicBezTo>
                  <a:pt x="422553" y="53224"/>
                  <a:pt x="539511" y="996863"/>
                  <a:pt x="615711" y="1267993"/>
                </a:cubicBezTo>
                <a:cubicBezTo>
                  <a:pt x="691911" y="1539123"/>
                  <a:pt x="792034" y="1591400"/>
                  <a:pt x="828362" y="1629500"/>
                </a:cubicBezTo>
                <a:cubicBezTo>
                  <a:pt x="864690" y="1667600"/>
                  <a:pt x="807983" y="1516972"/>
                  <a:pt x="833678" y="1496593"/>
                </a:cubicBezTo>
                <a:cubicBezTo>
                  <a:pt x="859373" y="1476214"/>
                  <a:pt x="966585" y="1579882"/>
                  <a:pt x="982534" y="1507226"/>
                </a:cubicBezTo>
                <a:cubicBezTo>
                  <a:pt x="998483" y="1434570"/>
                  <a:pt x="892157" y="1020786"/>
                  <a:pt x="929371" y="1060658"/>
                </a:cubicBezTo>
                <a:cubicBezTo>
                  <a:pt x="966585" y="1100530"/>
                  <a:pt x="1276702" y="1664056"/>
                  <a:pt x="1205818" y="1746458"/>
                </a:cubicBezTo>
                <a:cubicBezTo>
                  <a:pt x="1134934" y="1828860"/>
                  <a:pt x="666216" y="1493049"/>
                  <a:pt x="504069" y="1555072"/>
                </a:cubicBezTo>
                <a:cubicBezTo>
                  <a:pt x="341922" y="1617095"/>
                  <a:pt x="316227" y="1924554"/>
                  <a:pt x="232939" y="2118598"/>
                </a:cubicBezTo>
                <a:cubicBezTo>
                  <a:pt x="149651" y="2312642"/>
                  <a:pt x="26490" y="2721995"/>
                  <a:pt x="4339" y="2719337"/>
                </a:cubicBezTo>
                <a:cubicBezTo>
                  <a:pt x="-17812" y="2716679"/>
                  <a:pt x="49527" y="2395044"/>
                  <a:pt x="100032" y="2102649"/>
                </a:cubicBezTo>
                <a:cubicBezTo>
                  <a:pt x="150537" y="1810254"/>
                  <a:pt x="263065" y="1312295"/>
                  <a:pt x="307367" y="964965"/>
                </a:cubicBezTo>
                <a:cubicBezTo>
                  <a:pt x="351669" y="617635"/>
                  <a:pt x="319771" y="-47786"/>
                  <a:pt x="371162" y="271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62C4CCF4-AF27-6E9D-C11A-D5E9FAB64396}"/>
              </a:ext>
            </a:extLst>
          </p:cNvPr>
          <p:cNvSpPr/>
          <p:nvPr/>
        </p:nvSpPr>
        <p:spPr>
          <a:xfrm>
            <a:off x="2706029" y="7096651"/>
            <a:ext cx="1043418" cy="2235872"/>
          </a:xfrm>
          <a:custGeom>
            <a:avLst/>
            <a:gdLst>
              <a:gd name="connsiteX0" fmla="*/ 1041948 w 1043418"/>
              <a:gd name="connsiteY0" fmla="*/ 582 h 2235872"/>
              <a:gd name="connsiteX1" fmla="*/ 393362 w 1043418"/>
              <a:gd name="connsiteY1" fmla="*/ 537526 h 2235872"/>
              <a:gd name="connsiteX2" fmla="*/ 5273 w 1043418"/>
              <a:gd name="connsiteY2" fmla="*/ 2180256 h 2235872"/>
              <a:gd name="connsiteX3" fmla="*/ 201976 w 1043418"/>
              <a:gd name="connsiteY3" fmla="*/ 1728372 h 2235872"/>
              <a:gd name="connsiteX4" fmla="*/ 664492 w 1043418"/>
              <a:gd name="connsiteY4" fmla="*/ 532209 h 2235872"/>
              <a:gd name="connsiteX5" fmla="*/ 574115 w 1043418"/>
              <a:gd name="connsiteY5" fmla="*/ 611954 h 2235872"/>
              <a:gd name="connsiteX6" fmla="*/ 1041948 w 1043418"/>
              <a:gd name="connsiteY6" fmla="*/ 582 h 223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3418" h="2235872">
                <a:moveTo>
                  <a:pt x="1041948" y="582"/>
                </a:moveTo>
                <a:cubicBezTo>
                  <a:pt x="1011823" y="-11823"/>
                  <a:pt x="566141" y="174247"/>
                  <a:pt x="393362" y="537526"/>
                </a:cubicBezTo>
                <a:cubicBezTo>
                  <a:pt x="220583" y="900805"/>
                  <a:pt x="37171" y="1981782"/>
                  <a:pt x="5273" y="2180256"/>
                </a:cubicBezTo>
                <a:cubicBezTo>
                  <a:pt x="-26625" y="2378730"/>
                  <a:pt x="92106" y="2003047"/>
                  <a:pt x="201976" y="1728372"/>
                </a:cubicBezTo>
                <a:cubicBezTo>
                  <a:pt x="311846" y="1453698"/>
                  <a:pt x="602469" y="718278"/>
                  <a:pt x="664492" y="532209"/>
                </a:cubicBezTo>
                <a:cubicBezTo>
                  <a:pt x="726515" y="346140"/>
                  <a:pt x="518294" y="697014"/>
                  <a:pt x="574115" y="611954"/>
                </a:cubicBezTo>
                <a:cubicBezTo>
                  <a:pt x="629936" y="526894"/>
                  <a:pt x="1072073" y="12987"/>
                  <a:pt x="1041948" y="58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D8E46760-3F37-ECEE-5D72-E5161C024F8C}"/>
              </a:ext>
            </a:extLst>
          </p:cNvPr>
          <p:cNvSpPr/>
          <p:nvPr/>
        </p:nvSpPr>
        <p:spPr>
          <a:xfrm>
            <a:off x="3358266" y="4318918"/>
            <a:ext cx="219648" cy="1600780"/>
          </a:xfrm>
          <a:custGeom>
            <a:avLst/>
            <a:gdLst>
              <a:gd name="connsiteX0" fmla="*/ 1622 w 219648"/>
              <a:gd name="connsiteY0" fmla="*/ 45747 h 1600780"/>
              <a:gd name="connsiteX1" fmla="*/ 76050 w 219648"/>
              <a:gd name="connsiteY1" fmla="*/ 646487 h 1600780"/>
              <a:gd name="connsiteX2" fmla="*/ 150478 w 219648"/>
              <a:gd name="connsiteY2" fmla="*/ 1598101 h 1600780"/>
              <a:gd name="connsiteX3" fmla="*/ 139846 w 219648"/>
              <a:gd name="connsiteY3" fmla="*/ 901668 h 1600780"/>
              <a:gd name="connsiteX4" fmla="*/ 219590 w 219648"/>
              <a:gd name="connsiteY4" fmla="*/ 8533 h 1600780"/>
              <a:gd name="connsiteX5" fmla="*/ 150478 w 219648"/>
              <a:gd name="connsiteY5" fmla="*/ 428519 h 1600780"/>
              <a:gd name="connsiteX6" fmla="*/ 1622 w 219648"/>
              <a:gd name="connsiteY6" fmla="*/ 45747 h 160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648" h="1600780">
                <a:moveTo>
                  <a:pt x="1622" y="45747"/>
                </a:moveTo>
                <a:cubicBezTo>
                  <a:pt x="-10783" y="82075"/>
                  <a:pt x="51241" y="387761"/>
                  <a:pt x="76050" y="646487"/>
                </a:cubicBezTo>
                <a:cubicBezTo>
                  <a:pt x="100859" y="905213"/>
                  <a:pt x="139845" y="1555571"/>
                  <a:pt x="150478" y="1598101"/>
                </a:cubicBezTo>
                <a:cubicBezTo>
                  <a:pt x="161111" y="1640631"/>
                  <a:pt x="128327" y="1166596"/>
                  <a:pt x="139846" y="901668"/>
                </a:cubicBezTo>
                <a:cubicBezTo>
                  <a:pt x="151365" y="636740"/>
                  <a:pt x="217818" y="87391"/>
                  <a:pt x="219590" y="8533"/>
                </a:cubicBezTo>
                <a:cubicBezTo>
                  <a:pt x="221362" y="-70325"/>
                  <a:pt x="182376" y="423203"/>
                  <a:pt x="150478" y="428519"/>
                </a:cubicBezTo>
                <a:cubicBezTo>
                  <a:pt x="118580" y="433835"/>
                  <a:pt x="14027" y="9419"/>
                  <a:pt x="1622" y="4574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B0A7F332-10C4-AA76-D0EA-FC4420A0C74F}"/>
              </a:ext>
            </a:extLst>
          </p:cNvPr>
          <p:cNvSpPr/>
          <p:nvPr/>
        </p:nvSpPr>
        <p:spPr>
          <a:xfrm>
            <a:off x="5149393" y="8372466"/>
            <a:ext cx="200797" cy="755537"/>
          </a:xfrm>
          <a:custGeom>
            <a:avLst/>
            <a:gdLst>
              <a:gd name="connsiteX0" fmla="*/ 143332 w 200797"/>
              <a:gd name="connsiteY0" fmla="*/ 9534 h 755537"/>
              <a:gd name="connsiteX1" fmla="*/ 457 w 200797"/>
              <a:gd name="connsiteY1" fmla="*/ 752484 h 755537"/>
              <a:gd name="connsiteX2" fmla="*/ 98882 w 200797"/>
              <a:gd name="connsiteY2" fmla="*/ 276234 h 755537"/>
              <a:gd name="connsiteX3" fmla="*/ 127457 w 200797"/>
              <a:gd name="connsiteY3" fmla="*/ 355609 h 755537"/>
              <a:gd name="connsiteX4" fmla="*/ 117932 w 200797"/>
              <a:gd name="connsiteY4" fmla="*/ 390534 h 755537"/>
              <a:gd name="connsiteX5" fmla="*/ 197307 w 200797"/>
              <a:gd name="connsiteY5" fmla="*/ 254009 h 755537"/>
              <a:gd name="connsiteX6" fmla="*/ 181432 w 200797"/>
              <a:gd name="connsiteY6" fmla="*/ 146059 h 755537"/>
              <a:gd name="connsiteX7" fmla="*/ 133807 w 200797"/>
              <a:gd name="connsiteY7" fmla="*/ 209559 h 755537"/>
              <a:gd name="connsiteX8" fmla="*/ 114757 w 200797"/>
              <a:gd name="connsiteY8" fmla="*/ 161934 h 755537"/>
              <a:gd name="connsiteX9" fmla="*/ 57607 w 200797"/>
              <a:gd name="connsiteY9" fmla="*/ 320684 h 755537"/>
              <a:gd name="connsiteX10" fmla="*/ 143332 w 200797"/>
              <a:gd name="connsiteY10" fmla="*/ 9534 h 755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97" h="755537">
                <a:moveTo>
                  <a:pt x="143332" y="9534"/>
                </a:moveTo>
                <a:cubicBezTo>
                  <a:pt x="133807" y="81501"/>
                  <a:pt x="7865" y="708034"/>
                  <a:pt x="457" y="752484"/>
                </a:cubicBezTo>
                <a:cubicBezTo>
                  <a:pt x="-6951" y="796934"/>
                  <a:pt x="77715" y="342380"/>
                  <a:pt x="98882" y="276234"/>
                </a:cubicBezTo>
                <a:cubicBezTo>
                  <a:pt x="120049" y="210088"/>
                  <a:pt x="124282" y="336559"/>
                  <a:pt x="127457" y="355609"/>
                </a:cubicBezTo>
                <a:cubicBezTo>
                  <a:pt x="130632" y="374659"/>
                  <a:pt x="106290" y="407467"/>
                  <a:pt x="117932" y="390534"/>
                </a:cubicBezTo>
                <a:cubicBezTo>
                  <a:pt x="129574" y="373601"/>
                  <a:pt x="186724" y="294755"/>
                  <a:pt x="197307" y="254009"/>
                </a:cubicBezTo>
                <a:cubicBezTo>
                  <a:pt x="207890" y="213263"/>
                  <a:pt x="192015" y="153467"/>
                  <a:pt x="181432" y="146059"/>
                </a:cubicBezTo>
                <a:cubicBezTo>
                  <a:pt x="170849" y="138651"/>
                  <a:pt x="144920" y="206913"/>
                  <a:pt x="133807" y="209559"/>
                </a:cubicBezTo>
                <a:cubicBezTo>
                  <a:pt x="122694" y="212205"/>
                  <a:pt x="127457" y="143413"/>
                  <a:pt x="114757" y="161934"/>
                </a:cubicBezTo>
                <a:cubicBezTo>
                  <a:pt x="102057" y="180455"/>
                  <a:pt x="49670" y="345555"/>
                  <a:pt x="57607" y="320684"/>
                </a:cubicBezTo>
                <a:cubicBezTo>
                  <a:pt x="65544" y="295813"/>
                  <a:pt x="152857" y="-62433"/>
                  <a:pt x="143332" y="953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5A2F3313-B226-33F8-5FA9-45D930E8C403}"/>
              </a:ext>
            </a:extLst>
          </p:cNvPr>
          <p:cNvSpPr/>
          <p:nvPr/>
        </p:nvSpPr>
        <p:spPr>
          <a:xfrm>
            <a:off x="5067782" y="8339506"/>
            <a:ext cx="139248" cy="784733"/>
          </a:xfrm>
          <a:custGeom>
            <a:avLst/>
            <a:gdLst>
              <a:gd name="connsiteX0" fmla="*/ 139218 w 139248"/>
              <a:gd name="connsiteY0" fmla="*/ 29794 h 784733"/>
              <a:gd name="connsiteX1" fmla="*/ 2693 w 139248"/>
              <a:gd name="connsiteY1" fmla="*/ 775919 h 784733"/>
              <a:gd name="connsiteX2" fmla="*/ 47143 w 139248"/>
              <a:gd name="connsiteY2" fmla="*/ 413969 h 784733"/>
              <a:gd name="connsiteX3" fmla="*/ 31268 w 139248"/>
              <a:gd name="connsiteY3" fmla="*/ 29794 h 784733"/>
              <a:gd name="connsiteX4" fmla="*/ 15393 w 139248"/>
              <a:gd name="connsiteY4" fmla="*/ 134569 h 784733"/>
              <a:gd name="connsiteX5" fmla="*/ 139218 w 139248"/>
              <a:gd name="connsiteY5" fmla="*/ 29794 h 78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248" h="784733">
                <a:moveTo>
                  <a:pt x="139218" y="29794"/>
                </a:moveTo>
                <a:cubicBezTo>
                  <a:pt x="137101" y="136686"/>
                  <a:pt x="18039" y="711890"/>
                  <a:pt x="2693" y="775919"/>
                </a:cubicBezTo>
                <a:cubicBezTo>
                  <a:pt x="-12653" y="839948"/>
                  <a:pt x="42381" y="538323"/>
                  <a:pt x="47143" y="413969"/>
                </a:cubicBezTo>
                <a:cubicBezTo>
                  <a:pt x="51905" y="289615"/>
                  <a:pt x="36560" y="76361"/>
                  <a:pt x="31268" y="29794"/>
                </a:cubicBezTo>
                <a:cubicBezTo>
                  <a:pt x="25976" y="-16773"/>
                  <a:pt x="-482" y="130865"/>
                  <a:pt x="15393" y="134569"/>
                </a:cubicBezTo>
                <a:cubicBezTo>
                  <a:pt x="31268" y="138273"/>
                  <a:pt x="141335" y="-77098"/>
                  <a:pt x="139218" y="2979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6FD34B47-28EC-D89A-7F50-647147403E01}"/>
              </a:ext>
            </a:extLst>
          </p:cNvPr>
          <p:cNvSpPr/>
          <p:nvPr/>
        </p:nvSpPr>
        <p:spPr>
          <a:xfrm>
            <a:off x="4128976" y="8274581"/>
            <a:ext cx="145583" cy="844664"/>
          </a:xfrm>
          <a:custGeom>
            <a:avLst/>
            <a:gdLst>
              <a:gd name="connsiteX0" fmla="*/ 90599 w 145583"/>
              <a:gd name="connsiteY0" fmla="*/ 12169 h 844664"/>
              <a:gd name="connsiteX1" fmla="*/ 144574 w 145583"/>
              <a:gd name="connsiteY1" fmla="*/ 831319 h 844664"/>
              <a:gd name="connsiteX2" fmla="*/ 115999 w 145583"/>
              <a:gd name="connsiteY2" fmla="*/ 497944 h 844664"/>
              <a:gd name="connsiteX3" fmla="*/ 1699 w 145583"/>
              <a:gd name="connsiteY3" fmla="*/ 202669 h 844664"/>
              <a:gd name="connsiteX4" fmla="*/ 49324 w 145583"/>
              <a:gd name="connsiteY4" fmla="*/ 329669 h 844664"/>
              <a:gd name="connsiteX5" fmla="*/ 90599 w 145583"/>
              <a:gd name="connsiteY5" fmla="*/ 12169 h 84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83" h="844664">
                <a:moveTo>
                  <a:pt x="90599" y="12169"/>
                </a:moveTo>
                <a:cubicBezTo>
                  <a:pt x="106474" y="95777"/>
                  <a:pt x="140341" y="750357"/>
                  <a:pt x="144574" y="831319"/>
                </a:cubicBezTo>
                <a:cubicBezTo>
                  <a:pt x="148807" y="912281"/>
                  <a:pt x="139812" y="602719"/>
                  <a:pt x="115999" y="497944"/>
                </a:cubicBezTo>
                <a:cubicBezTo>
                  <a:pt x="92187" y="393169"/>
                  <a:pt x="12811" y="230715"/>
                  <a:pt x="1699" y="202669"/>
                </a:cubicBezTo>
                <a:cubicBezTo>
                  <a:pt x="-9414" y="174623"/>
                  <a:pt x="37153" y="357186"/>
                  <a:pt x="49324" y="329669"/>
                </a:cubicBezTo>
                <a:cubicBezTo>
                  <a:pt x="61495" y="302152"/>
                  <a:pt x="74724" y="-71439"/>
                  <a:pt x="90599" y="1216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9498084C-73AA-8BD3-85A1-98A01B746603}"/>
              </a:ext>
            </a:extLst>
          </p:cNvPr>
          <p:cNvSpPr/>
          <p:nvPr/>
        </p:nvSpPr>
        <p:spPr>
          <a:xfrm>
            <a:off x="3941731" y="8445282"/>
            <a:ext cx="106608" cy="713082"/>
          </a:xfrm>
          <a:custGeom>
            <a:avLst/>
            <a:gdLst>
              <a:gd name="connsiteX0" fmla="*/ 1619 w 106608"/>
              <a:gd name="connsiteY0" fmla="*/ 6568 h 713082"/>
              <a:gd name="connsiteX1" fmla="*/ 27019 w 106608"/>
              <a:gd name="connsiteY1" fmla="*/ 698718 h 713082"/>
              <a:gd name="connsiteX2" fmla="*/ 61944 w 106608"/>
              <a:gd name="connsiteY2" fmla="*/ 447893 h 713082"/>
              <a:gd name="connsiteX3" fmla="*/ 106394 w 106608"/>
              <a:gd name="connsiteY3" fmla="*/ 120868 h 713082"/>
              <a:gd name="connsiteX4" fmla="*/ 74644 w 106608"/>
              <a:gd name="connsiteY4" fmla="*/ 336768 h 713082"/>
              <a:gd name="connsiteX5" fmla="*/ 1619 w 106608"/>
              <a:gd name="connsiteY5" fmla="*/ 6568 h 71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08" h="713082">
                <a:moveTo>
                  <a:pt x="1619" y="6568"/>
                </a:moveTo>
                <a:cubicBezTo>
                  <a:pt x="-6318" y="66893"/>
                  <a:pt x="16965" y="625164"/>
                  <a:pt x="27019" y="698718"/>
                </a:cubicBezTo>
                <a:cubicBezTo>
                  <a:pt x="37073" y="772272"/>
                  <a:pt x="48715" y="544201"/>
                  <a:pt x="61944" y="447893"/>
                </a:cubicBezTo>
                <a:cubicBezTo>
                  <a:pt x="75173" y="351585"/>
                  <a:pt x="104277" y="139389"/>
                  <a:pt x="106394" y="120868"/>
                </a:cubicBezTo>
                <a:cubicBezTo>
                  <a:pt x="108511" y="102347"/>
                  <a:pt x="94752" y="352643"/>
                  <a:pt x="74644" y="336768"/>
                </a:cubicBezTo>
                <a:cubicBezTo>
                  <a:pt x="54536" y="320893"/>
                  <a:pt x="9556" y="-53757"/>
                  <a:pt x="1619" y="656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AA3D59BA-426C-8945-2C3A-BA0E696DEAAB}"/>
              </a:ext>
            </a:extLst>
          </p:cNvPr>
          <p:cNvSpPr/>
          <p:nvPr/>
        </p:nvSpPr>
        <p:spPr>
          <a:xfrm>
            <a:off x="2876356" y="8357669"/>
            <a:ext cx="387617" cy="789524"/>
          </a:xfrm>
          <a:custGeom>
            <a:avLst/>
            <a:gdLst>
              <a:gd name="connsiteX0" fmla="*/ 387544 w 387617"/>
              <a:gd name="connsiteY0" fmla="*/ 11631 h 789524"/>
              <a:gd name="connsiteX1" fmla="*/ 279594 w 387617"/>
              <a:gd name="connsiteY1" fmla="*/ 576781 h 789524"/>
              <a:gd name="connsiteX2" fmla="*/ 222444 w 387617"/>
              <a:gd name="connsiteY2" fmla="*/ 786331 h 789524"/>
              <a:gd name="connsiteX3" fmla="*/ 212919 w 387617"/>
              <a:gd name="connsiteY3" fmla="*/ 706956 h 789524"/>
              <a:gd name="connsiteX4" fmla="*/ 171644 w 387617"/>
              <a:gd name="connsiteY4" fmla="*/ 754581 h 789524"/>
              <a:gd name="connsiteX5" fmla="*/ 108144 w 387617"/>
              <a:gd name="connsiteY5" fmla="*/ 303731 h 789524"/>
              <a:gd name="connsiteX6" fmla="*/ 194 w 387617"/>
              <a:gd name="connsiteY6" fmla="*/ 675206 h 789524"/>
              <a:gd name="connsiteX7" fmla="*/ 136719 w 387617"/>
              <a:gd name="connsiteY7" fmla="*/ 310081 h 789524"/>
              <a:gd name="connsiteX8" fmla="*/ 212919 w 387617"/>
              <a:gd name="connsiteY8" fmla="*/ 643456 h 789524"/>
              <a:gd name="connsiteX9" fmla="*/ 295469 w 387617"/>
              <a:gd name="connsiteY9" fmla="*/ 227531 h 789524"/>
              <a:gd name="connsiteX10" fmla="*/ 387544 w 387617"/>
              <a:gd name="connsiteY10" fmla="*/ 11631 h 78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617" h="789524">
                <a:moveTo>
                  <a:pt x="387544" y="11631"/>
                </a:moveTo>
                <a:cubicBezTo>
                  <a:pt x="384898" y="69839"/>
                  <a:pt x="307111" y="447664"/>
                  <a:pt x="279594" y="576781"/>
                </a:cubicBezTo>
                <a:cubicBezTo>
                  <a:pt x="252077" y="705898"/>
                  <a:pt x="233556" y="764635"/>
                  <a:pt x="222444" y="786331"/>
                </a:cubicBezTo>
                <a:cubicBezTo>
                  <a:pt x="211332" y="808027"/>
                  <a:pt x="221386" y="712248"/>
                  <a:pt x="212919" y="706956"/>
                </a:cubicBezTo>
                <a:cubicBezTo>
                  <a:pt x="204452" y="701664"/>
                  <a:pt x="189106" y="821785"/>
                  <a:pt x="171644" y="754581"/>
                </a:cubicBezTo>
                <a:cubicBezTo>
                  <a:pt x="154181" y="687377"/>
                  <a:pt x="136719" y="316960"/>
                  <a:pt x="108144" y="303731"/>
                </a:cubicBezTo>
                <a:cubicBezTo>
                  <a:pt x="79569" y="290502"/>
                  <a:pt x="-4568" y="674148"/>
                  <a:pt x="194" y="675206"/>
                </a:cubicBezTo>
                <a:cubicBezTo>
                  <a:pt x="4956" y="676264"/>
                  <a:pt x="101265" y="315373"/>
                  <a:pt x="136719" y="310081"/>
                </a:cubicBezTo>
                <a:cubicBezTo>
                  <a:pt x="172173" y="304789"/>
                  <a:pt x="186461" y="657214"/>
                  <a:pt x="212919" y="643456"/>
                </a:cubicBezTo>
                <a:cubicBezTo>
                  <a:pt x="239377" y="629698"/>
                  <a:pt x="270069" y="327544"/>
                  <a:pt x="295469" y="227531"/>
                </a:cubicBezTo>
                <a:cubicBezTo>
                  <a:pt x="320869" y="127518"/>
                  <a:pt x="390190" y="-46577"/>
                  <a:pt x="387544" y="1163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BE5F3260-0F73-563E-5C04-ECFD5F4814D1}"/>
              </a:ext>
            </a:extLst>
          </p:cNvPr>
          <p:cNvSpPr/>
          <p:nvPr/>
        </p:nvSpPr>
        <p:spPr>
          <a:xfrm>
            <a:off x="2991754" y="8189174"/>
            <a:ext cx="214092" cy="576541"/>
          </a:xfrm>
          <a:custGeom>
            <a:avLst/>
            <a:gdLst>
              <a:gd name="connsiteX0" fmla="*/ 211821 w 214092"/>
              <a:gd name="connsiteY0" fmla="*/ 11851 h 576541"/>
              <a:gd name="connsiteX1" fmla="*/ 2271 w 214092"/>
              <a:gd name="connsiteY1" fmla="*/ 573826 h 576541"/>
              <a:gd name="connsiteX2" fmla="*/ 107046 w 214092"/>
              <a:gd name="connsiteY2" fmla="*/ 218226 h 576541"/>
              <a:gd name="connsiteX3" fmla="*/ 211821 w 214092"/>
              <a:gd name="connsiteY3" fmla="*/ 11851 h 57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2" h="576541">
                <a:moveTo>
                  <a:pt x="211821" y="11851"/>
                </a:moveTo>
                <a:cubicBezTo>
                  <a:pt x="194359" y="71118"/>
                  <a:pt x="19733" y="539430"/>
                  <a:pt x="2271" y="573826"/>
                </a:cubicBezTo>
                <a:cubicBezTo>
                  <a:pt x="-15191" y="608222"/>
                  <a:pt x="72650" y="306068"/>
                  <a:pt x="107046" y="218226"/>
                </a:cubicBezTo>
                <a:cubicBezTo>
                  <a:pt x="141442" y="130384"/>
                  <a:pt x="229283" y="-47416"/>
                  <a:pt x="211821" y="1185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9800486A-1C89-9C4E-517D-EED896E6D579}"/>
              </a:ext>
            </a:extLst>
          </p:cNvPr>
          <p:cNvSpPr/>
          <p:nvPr/>
        </p:nvSpPr>
        <p:spPr>
          <a:xfrm>
            <a:off x="5277168" y="8517940"/>
            <a:ext cx="472955" cy="534014"/>
          </a:xfrm>
          <a:custGeom>
            <a:avLst/>
            <a:gdLst>
              <a:gd name="connsiteX0" fmla="*/ 66357 w 472955"/>
              <a:gd name="connsiteY0" fmla="*/ 585 h 534014"/>
              <a:gd name="connsiteX1" fmla="*/ 333057 w 472955"/>
              <a:gd name="connsiteY1" fmla="*/ 387935 h 534014"/>
              <a:gd name="connsiteX2" fmla="*/ 282257 w 472955"/>
              <a:gd name="connsiteY2" fmla="*/ 362535 h 534014"/>
              <a:gd name="connsiteX3" fmla="*/ 472757 w 472955"/>
              <a:gd name="connsiteY3" fmla="*/ 533985 h 534014"/>
              <a:gd name="connsiteX4" fmla="*/ 240982 w 472955"/>
              <a:gd name="connsiteY4" fmla="*/ 375235 h 534014"/>
              <a:gd name="connsiteX5" fmla="*/ 2857 w 472955"/>
              <a:gd name="connsiteY5" fmla="*/ 248235 h 534014"/>
              <a:gd name="connsiteX6" fmla="*/ 107632 w 472955"/>
              <a:gd name="connsiteY6" fmla="*/ 299035 h 534014"/>
              <a:gd name="connsiteX7" fmla="*/ 66357 w 472955"/>
              <a:gd name="connsiteY7" fmla="*/ 585 h 53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2955" h="534014">
                <a:moveTo>
                  <a:pt x="66357" y="585"/>
                </a:moveTo>
                <a:cubicBezTo>
                  <a:pt x="103928" y="15402"/>
                  <a:pt x="297074" y="327610"/>
                  <a:pt x="333057" y="387935"/>
                </a:cubicBezTo>
                <a:cubicBezTo>
                  <a:pt x="369040" y="448260"/>
                  <a:pt x="258974" y="338193"/>
                  <a:pt x="282257" y="362535"/>
                </a:cubicBezTo>
                <a:cubicBezTo>
                  <a:pt x="305540" y="386877"/>
                  <a:pt x="479636" y="531868"/>
                  <a:pt x="472757" y="533985"/>
                </a:cubicBezTo>
                <a:cubicBezTo>
                  <a:pt x="465878" y="536102"/>
                  <a:pt x="319299" y="422860"/>
                  <a:pt x="240982" y="375235"/>
                </a:cubicBezTo>
                <a:cubicBezTo>
                  <a:pt x="162665" y="327610"/>
                  <a:pt x="25082" y="260935"/>
                  <a:pt x="2857" y="248235"/>
                </a:cubicBezTo>
                <a:cubicBezTo>
                  <a:pt x="-19368" y="235535"/>
                  <a:pt x="94932" y="341368"/>
                  <a:pt x="107632" y="299035"/>
                </a:cubicBezTo>
                <a:cubicBezTo>
                  <a:pt x="120332" y="256702"/>
                  <a:pt x="28786" y="-14232"/>
                  <a:pt x="66357" y="58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25B85D58-A1FB-BCBA-8D1E-2F571B111A8B}"/>
              </a:ext>
            </a:extLst>
          </p:cNvPr>
          <p:cNvSpPr/>
          <p:nvPr/>
        </p:nvSpPr>
        <p:spPr>
          <a:xfrm>
            <a:off x="4052439" y="5155226"/>
            <a:ext cx="1122080" cy="1647191"/>
          </a:xfrm>
          <a:custGeom>
            <a:avLst/>
            <a:gdLst>
              <a:gd name="connsiteX0" fmla="*/ 1029 w 1122080"/>
              <a:gd name="connsiteY0" fmla="*/ 2213 h 1647191"/>
              <a:gd name="connsiteX1" fmla="*/ 831795 w 1122080"/>
              <a:gd name="connsiteY1" fmla="*/ 1357086 h 1647191"/>
              <a:gd name="connsiteX2" fmla="*/ 854098 w 1122080"/>
              <a:gd name="connsiteY2" fmla="*/ 1245574 h 1647191"/>
              <a:gd name="connsiteX3" fmla="*/ 1121727 w 1122080"/>
              <a:gd name="connsiteY3" fmla="*/ 1647018 h 1647191"/>
              <a:gd name="connsiteX4" fmla="*/ 904278 w 1122080"/>
              <a:gd name="connsiteY4" fmla="*/ 1290179 h 1647191"/>
              <a:gd name="connsiteX5" fmla="*/ 619922 w 1122080"/>
              <a:gd name="connsiteY5" fmla="*/ 860857 h 1647191"/>
              <a:gd name="connsiteX6" fmla="*/ 658951 w 1122080"/>
              <a:gd name="connsiteY6" fmla="*/ 1033701 h 1647191"/>
              <a:gd name="connsiteX7" fmla="*/ 1029 w 1122080"/>
              <a:gd name="connsiteY7" fmla="*/ 2213 h 164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2080" h="1647191">
                <a:moveTo>
                  <a:pt x="1029" y="2213"/>
                </a:moveTo>
                <a:cubicBezTo>
                  <a:pt x="29836" y="56110"/>
                  <a:pt x="689617" y="1149859"/>
                  <a:pt x="831795" y="1357086"/>
                </a:cubicBezTo>
                <a:cubicBezTo>
                  <a:pt x="973973" y="1564313"/>
                  <a:pt x="805776" y="1197252"/>
                  <a:pt x="854098" y="1245574"/>
                </a:cubicBezTo>
                <a:cubicBezTo>
                  <a:pt x="902420" y="1293896"/>
                  <a:pt x="1113364" y="1639584"/>
                  <a:pt x="1121727" y="1647018"/>
                </a:cubicBezTo>
                <a:cubicBezTo>
                  <a:pt x="1130090" y="1654452"/>
                  <a:pt x="987912" y="1421206"/>
                  <a:pt x="904278" y="1290179"/>
                </a:cubicBezTo>
                <a:cubicBezTo>
                  <a:pt x="820644" y="1159152"/>
                  <a:pt x="660810" y="903603"/>
                  <a:pt x="619922" y="860857"/>
                </a:cubicBezTo>
                <a:cubicBezTo>
                  <a:pt x="579034" y="818111"/>
                  <a:pt x="761171" y="1172162"/>
                  <a:pt x="658951" y="1033701"/>
                </a:cubicBezTo>
                <a:cubicBezTo>
                  <a:pt x="556732" y="895240"/>
                  <a:pt x="-27778" y="-51684"/>
                  <a:pt x="1029" y="221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682B3952-5807-8C78-8B90-1A86685DD8B2}"/>
              </a:ext>
            </a:extLst>
          </p:cNvPr>
          <p:cNvSpPr/>
          <p:nvPr/>
        </p:nvSpPr>
        <p:spPr>
          <a:xfrm>
            <a:off x="4454507" y="6310394"/>
            <a:ext cx="558122" cy="493168"/>
          </a:xfrm>
          <a:custGeom>
            <a:avLst/>
            <a:gdLst>
              <a:gd name="connsiteX0" fmla="*/ 405 w 558122"/>
              <a:gd name="connsiteY0" fmla="*/ 1196 h 493168"/>
              <a:gd name="connsiteX1" fmla="*/ 541239 w 558122"/>
              <a:gd name="connsiteY1" fmla="*/ 491850 h 493168"/>
              <a:gd name="connsiteX2" fmla="*/ 424152 w 558122"/>
              <a:gd name="connsiteY2" fmla="*/ 151738 h 493168"/>
              <a:gd name="connsiteX3" fmla="*/ 452030 w 558122"/>
              <a:gd name="connsiteY3" fmla="*/ 346884 h 493168"/>
              <a:gd name="connsiteX4" fmla="*/ 405 w 558122"/>
              <a:gd name="connsiteY4" fmla="*/ 1196 h 49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122" h="493168">
                <a:moveTo>
                  <a:pt x="405" y="1196"/>
                </a:moveTo>
                <a:cubicBezTo>
                  <a:pt x="15273" y="25357"/>
                  <a:pt x="470615" y="466760"/>
                  <a:pt x="541239" y="491850"/>
                </a:cubicBezTo>
                <a:cubicBezTo>
                  <a:pt x="611864" y="516940"/>
                  <a:pt x="439020" y="175899"/>
                  <a:pt x="424152" y="151738"/>
                </a:cubicBezTo>
                <a:cubicBezTo>
                  <a:pt x="409284" y="127577"/>
                  <a:pt x="519867" y="367328"/>
                  <a:pt x="452030" y="346884"/>
                </a:cubicBezTo>
                <a:cubicBezTo>
                  <a:pt x="384193" y="326440"/>
                  <a:pt x="-14463" y="-22965"/>
                  <a:pt x="405" y="119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599E5F40-70CF-6D1A-12E7-53D08065E978}"/>
              </a:ext>
            </a:extLst>
          </p:cNvPr>
          <p:cNvSpPr/>
          <p:nvPr/>
        </p:nvSpPr>
        <p:spPr>
          <a:xfrm>
            <a:off x="5148697" y="6820801"/>
            <a:ext cx="207074" cy="601430"/>
          </a:xfrm>
          <a:custGeom>
            <a:avLst/>
            <a:gdLst>
              <a:gd name="connsiteX0" fmla="*/ 187162 w 207074"/>
              <a:gd name="connsiteY0" fmla="*/ 3745 h 601430"/>
              <a:gd name="connsiteX1" fmla="*/ 92376 w 207074"/>
              <a:gd name="connsiteY1" fmla="*/ 226770 h 601430"/>
              <a:gd name="connsiteX2" fmla="*/ 86801 w 207074"/>
              <a:gd name="connsiteY2" fmla="*/ 410765 h 601430"/>
              <a:gd name="connsiteX3" fmla="*/ 3166 w 207074"/>
              <a:gd name="connsiteY3" fmla="*/ 566882 h 601430"/>
              <a:gd name="connsiteX4" fmla="*/ 19893 w 207074"/>
              <a:gd name="connsiteY4" fmla="*/ 527853 h 601430"/>
              <a:gd name="connsiteX5" fmla="*/ 42196 w 207074"/>
              <a:gd name="connsiteY5" fmla="*/ 555731 h 601430"/>
              <a:gd name="connsiteX6" fmla="*/ 198313 w 207074"/>
              <a:gd name="connsiteY6" fmla="*/ 594760 h 601430"/>
              <a:gd name="connsiteX7" fmla="*/ 181586 w 207074"/>
              <a:gd name="connsiteY7" fmla="*/ 405189 h 601430"/>
              <a:gd name="connsiteX8" fmla="*/ 136981 w 207074"/>
              <a:gd name="connsiteY8" fmla="*/ 293677 h 601430"/>
              <a:gd name="connsiteX9" fmla="*/ 203888 w 207074"/>
              <a:gd name="connsiteY9" fmla="*/ 98531 h 601430"/>
              <a:gd name="connsiteX10" fmla="*/ 187162 w 207074"/>
              <a:gd name="connsiteY10" fmla="*/ 3745 h 60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074" h="601430">
                <a:moveTo>
                  <a:pt x="187162" y="3745"/>
                </a:moveTo>
                <a:cubicBezTo>
                  <a:pt x="168577" y="25118"/>
                  <a:pt x="109103" y="158933"/>
                  <a:pt x="92376" y="226770"/>
                </a:cubicBezTo>
                <a:cubicBezTo>
                  <a:pt x="75649" y="294607"/>
                  <a:pt x="101669" y="354080"/>
                  <a:pt x="86801" y="410765"/>
                </a:cubicBezTo>
                <a:cubicBezTo>
                  <a:pt x="71933" y="467450"/>
                  <a:pt x="14317" y="547367"/>
                  <a:pt x="3166" y="566882"/>
                </a:cubicBezTo>
                <a:cubicBezTo>
                  <a:pt x="-7985" y="586397"/>
                  <a:pt x="13388" y="529711"/>
                  <a:pt x="19893" y="527853"/>
                </a:cubicBezTo>
                <a:cubicBezTo>
                  <a:pt x="26398" y="525995"/>
                  <a:pt x="12459" y="544580"/>
                  <a:pt x="42196" y="555731"/>
                </a:cubicBezTo>
                <a:cubicBezTo>
                  <a:pt x="71933" y="566882"/>
                  <a:pt x="175081" y="619850"/>
                  <a:pt x="198313" y="594760"/>
                </a:cubicBezTo>
                <a:cubicBezTo>
                  <a:pt x="221545" y="569670"/>
                  <a:pt x="191808" y="455370"/>
                  <a:pt x="181586" y="405189"/>
                </a:cubicBezTo>
                <a:cubicBezTo>
                  <a:pt x="171364" y="355008"/>
                  <a:pt x="133264" y="344787"/>
                  <a:pt x="136981" y="293677"/>
                </a:cubicBezTo>
                <a:cubicBezTo>
                  <a:pt x="140698" y="242567"/>
                  <a:pt x="196454" y="139419"/>
                  <a:pt x="203888" y="98531"/>
                </a:cubicBezTo>
                <a:cubicBezTo>
                  <a:pt x="211322" y="57643"/>
                  <a:pt x="205747" y="-17628"/>
                  <a:pt x="187162" y="374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CA6AFC63-57B2-7F4A-5041-B9B44620EC4A}"/>
              </a:ext>
            </a:extLst>
          </p:cNvPr>
          <p:cNvSpPr/>
          <p:nvPr/>
        </p:nvSpPr>
        <p:spPr>
          <a:xfrm>
            <a:off x="4698819" y="6339469"/>
            <a:ext cx="176674" cy="599912"/>
          </a:xfrm>
          <a:custGeom>
            <a:avLst/>
            <a:gdLst>
              <a:gd name="connsiteX0" fmla="*/ 1420 w 176674"/>
              <a:gd name="connsiteY0" fmla="*/ 11151 h 599912"/>
              <a:gd name="connsiteX1" fmla="*/ 174264 w 176674"/>
              <a:gd name="connsiteY1" fmla="*/ 596590 h 599912"/>
              <a:gd name="connsiteX2" fmla="*/ 96205 w 176674"/>
              <a:gd name="connsiteY2" fmla="*/ 239751 h 599912"/>
              <a:gd name="connsiteX3" fmla="*/ 1420 w 176674"/>
              <a:gd name="connsiteY3" fmla="*/ 11151 h 59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674" h="599912">
                <a:moveTo>
                  <a:pt x="1420" y="11151"/>
                </a:moveTo>
                <a:cubicBezTo>
                  <a:pt x="14430" y="70624"/>
                  <a:pt x="158467" y="558490"/>
                  <a:pt x="174264" y="596590"/>
                </a:cubicBezTo>
                <a:cubicBezTo>
                  <a:pt x="190061" y="634690"/>
                  <a:pt x="124083" y="334537"/>
                  <a:pt x="96205" y="239751"/>
                </a:cubicBezTo>
                <a:cubicBezTo>
                  <a:pt x="68327" y="144966"/>
                  <a:pt x="-11590" y="-48322"/>
                  <a:pt x="1420" y="1115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ABB73D9C-66F5-F903-8409-D90EA152CFB4}"/>
              </a:ext>
            </a:extLst>
          </p:cNvPr>
          <p:cNvSpPr/>
          <p:nvPr/>
        </p:nvSpPr>
        <p:spPr>
          <a:xfrm>
            <a:off x="4407319" y="6954751"/>
            <a:ext cx="321267" cy="1338443"/>
          </a:xfrm>
          <a:custGeom>
            <a:avLst/>
            <a:gdLst>
              <a:gd name="connsiteX0" fmla="*/ 8564 w 321267"/>
              <a:gd name="connsiteY0" fmla="*/ 53790 h 1338443"/>
              <a:gd name="connsiteX1" fmla="*/ 25291 w 321267"/>
              <a:gd name="connsiteY1" fmla="*/ 143000 h 1338443"/>
              <a:gd name="connsiteX2" fmla="*/ 108925 w 321267"/>
              <a:gd name="connsiteY2" fmla="*/ 1319454 h 1338443"/>
              <a:gd name="connsiteX3" fmla="*/ 92198 w 321267"/>
              <a:gd name="connsiteY3" fmla="*/ 812073 h 1338443"/>
              <a:gd name="connsiteX4" fmla="*/ 320798 w 321267"/>
              <a:gd name="connsiteY4" fmla="*/ 48215 h 1338443"/>
              <a:gd name="connsiteX5" fmla="*/ 147954 w 321267"/>
              <a:gd name="connsiteY5" fmla="*/ 449659 h 1338443"/>
              <a:gd name="connsiteX6" fmla="*/ 8564 w 321267"/>
              <a:gd name="connsiteY6" fmla="*/ 53790 h 133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267" h="1338443">
                <a:moveTo>
                  <a:pt x="8564" y="53790"/>
                </a:moveTo>
                <a:cubicBezTo>
                  <a:pt x="-11880" y="2680"/>
                  <a:pt x="8564" y="-67944"/>
                  <a:pt x="25291" y="143000"/>
                </a:cubicBezTo>
                <a:cubicBezTo>
                  <a:pt x="42018" y="353944"/>
                  <a:pt x="97774" y="1207942"/>
                  <a:pt x="108925" y="1319454"/>
                </a:cubicBezTo>
                <a:cubicBezTo>
                  <a:pt x="120076" y="1430966"/>
                  <a:pt x="56886" y="1023946"/>
                  <a:pt x="92198" y="812073"/>
                </a:cubicBezTo>
                <a:cubicBezTo>
                  <a:pt x="127510" y="600200"/>
                  <a:pt x="311505" y="108617"/>
                  <a:pt x="320798" y="48215"/>
                </a:cubicBezTo>
                <a:cubicBezTo>
                  <a:pt x="330091" y="-12187"/>
                  <a:pt x="199064" y="449659"/>
                  <a:pt x="147954" y="449659"/>
                </a:cubicBezTo>
                <a:cubicBezTo>
                  <a:pt x="96844" y="449659"/>
                  <a:pt x="29008" y="104900"/>
                  <a:pt x="8564" y="5379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33194C69-2BC0-0CBA-D86E-BE6C4D8DB5CA}"/>
              </a:ext>
            </a:extLst>
          </p:cNvPr>
          <p:cNvSpPr/>
          <p:nvPr/>
        </p:nvSpPr>
        <p:spPr>
          <a:xfrm>
            <a:off x="4095931" y="5303843"/>
            <a:ext cx="547888" cy="1064559"/>
          </a:xfrm>
          <a:custGeom>
            <a:avLst/>
            <a:gdLst>
              <a:gd name="connsiteX0" fmla="*/ 18869 w 547888"/>
              <a:gd name="connsiteY0" fmla="*/ 43167 h 1064559"/>
              <a:gd name="connsiteX1" fmla="*/ 102503 w 547888"/>
              <a:gd name="connsiteY1" fmla="*/ 171406 h 1064559"/>
              <a:gd name="connsiteX2" fmla="*/ 537401 w 547888"/>
              <a:gd name="connsiteY2" fmla="*/ 1046777 h 1064559"/>
              <a:gd name="connsiteX3" fmla="*/ 381284 w 547888"/>
              <a:gd name="connsiteY3" fmla="*/ 701089 h 1064559"/>
              <a:gd name="connsiteX4" fmla="*/ 18869 w 547888"/>
              <a:gd name="connsiteY4" fmla="*/ 43167 h 106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888" h="1064559">
                <a:moveTo>
                  <a:pt x="18869" y="43167"/>
                </a:moveTo>
                <a:cubicBezTo>
                  <a:pt x="-27594" y="-45113"/>
                  <a:pt x="16081" y="4138"/>
                  <a:pt x="102503" y="171406"/>
                </a:cubicBezTo>
                <a:cubicBezTo>
                  <a:pt x="188925" y="338674"/>
                  <a:pt x="490938" y="958497"/>
                  <a:pt x="537401" y="1046777"/>
                </a:cubicBezTo>
                <a:cubicBezTo>
                  <a:pt x="583864" y="1135057"/>
                  <a:pt x="465848" y="874862"/>
                  <a:pt x="381284" y="701089"/>
                </a:cubicBezTo>
                <a:cubicBezTo>
                  <a:pt x="296721" y="527316"/>
                  <a:pt x="65332" y="131447"/>
                  <a:pt x="18869" y="4316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4722306A-F6DD-9DD3-4132-166A0EE0E074}"/>
              </a:ext>
            </a:extLst>
          </p:cNvPr>
          <p:cNvSpPr/>
          <p:nvPr/>
        </p:nvSpPr>
        <p:spPr>
          <a:xfrm>
            <a:off x="4449061" y="5954746"/>
            <a:ext cx="418498" cy="1310671"/>
          </a:xfrm>
          <a:custGeom>
            <a:avLst/>
            <a:gdLst>
              <a:gd name="connsiteX0" fmla="*/ 276 w 418498"/>
              <a:gd name="connsiteY0" fmla="*/ 5 h 1310671"/>
              <a:gd name="connsiteX1" fmla="*/ 212149 w 418498"/>
              <a:gd name="connsiteY1" fmla="*/ 1198761 h 1310671"/>
              <a:gd name="connsiteX2" fmla="*/ 217724 w 418498"/>
              <a:gd name="connsiteY2" fmla="*/ 1076098 h 1310671"/>
              <a:gd name="connsiteX3" fmla="*/ 279056 w 418498"/>
              <a:gd name="connsiteY3" fmla="*/ 1310274 h 1310671"/>
              <a:gd name="connsiteX4" fmla="*/ 418446 w 418498"/>
              <a:gd name="connsiteY4" fmla="*/ 1009191 h 1310671"/>
              <a:gd name="connsiteX5" fmla="*/ 262329 w 418498"/>
              <a:gd name="connsiteY5" fmla="*/ 1215488 h 1310671"/>
              <a:gd name="connsiteX6" fmla="*/ 276 w 418498"/>
              <a:gd name="connsiteY6" fmla="*/ 5 h 131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498" h="1310671">
                <a:moveTo>
                  <a:pt x="276" y="5"/>
                </a:moveTo>
                <a:cubicBezTo>
                  <a:pt x="-8087" y="-2783"/>
                  <a:pt x="175908" y="1019412"/>
                  <a:pt x="212149" y="1198761"/>
                </a:cubicBezTo>
                <a:cubicBezTo>
                  <a:pt x="248390" y="1378110"/>
                  <a:pt x="206573" y="1057512"/>
                  <a:pt x="217724" y="1076098"/>
                </a:cubicBezTo>
                <a:cubicBezTo>
                  <a:pt x="228875" y="1094684"/>
                  <a:pt x="245602" y="1321425"/>
                  <a:pt x="279056" y="1310274"/>
                </a:cubicBezTo>
                <a:cubicBezTo>
                  <a:pt x="312510" y="1299123"/>
                  <a:pt x="421234" y="1024989"/>
                  <a:pt x="418446" y="1009191"/>
                </a:cubicBezTo>
                <a:cubicBezTo>
                  <a:pt x="415658" y="993393"/>
                  <a:pt x="331095" y="1383686"/>
                  <a:pt x="262329" y="1215488"/>
                </a:cubicBezTo>
                <a:cubicBezTo>
                  <a:pt x="193563" y="1047290"/>
                  <a:pt x="8639" y="2793"/>
                  <a:pt x="276" y="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8271A709-5A7E-074F-E70E-73A87B924752}"/>
              </a:ext>
            </a:extLst>
          </p:cNvPr>
          <p:cNvSpPr/>
          <p:nvPr/>
        </p:nvSpPr>
        <p:spPr>
          <a:xfrm>
            <a:off x="4684842" y="6839258"/>
            <a:ext cx="807228" cy="514563"/>
          </a:xfrm>
          <a:custGeom>
            <a:avLst/>
            <a:gdLst>
              <a:gd name="connsiteX0" fmla="*/ 160363 w 807228"/>
              <a:gd name="connsiteY0" fmla="*/ 2015 h 514563"/>
              <a:gd name="connsiteX1" fmla="*/ 394538 w 807228"/>
              <a:gd name="connsiteY1" fmla="*/ 186010 h 514563"/>
              <a:gd name="connsiteX2" fmla="*/ 433568 w 807228"/>
              <a:gd name="connsiteY2" fmla="*/ 386732 h 514563"/>
              <a:gd name="connsiteX3" fmla="*/ 388963 w 807228"/>
              <a:gd name="connsiteY3" fmla="*/ 448064 h 514563"/>
              <a:gd name="connsiteX4" fmla="*/ 71153 w 807228"/>
              <a:gd name="connsiteY4" fmla="*/ 436913 h 514563"/>
              <a:gd name="connsiteX5" fmla="*/ 807134 w 807228"/>
              <a:gd name="connsiteY5" fmla="*/ 509396 h 514563"/>
              <a:gd name="connsiteX6" fmla="*/ 15397 w 807228"/>
              <a:gd name="connsiteY6" fmla="*/ 498244 h 514563"/>
              <a:gd name="connsiteX7" fmla="*/ 277451 w 807228"/>
              <a:gd name="connsiteY7" fmla="*/ 414610 h 514563"/>
              <a:gd name="connsiteX8" fmla="*/ 204968 w 807228"/>
              <a:gd name="connsiteY8" fmla="*/ 191586 h 514563"/>
              <a:gd name="connsiteX9" fmla="*/ 310904 w 807228"/>
              <a:gd name="connsiteY9" fmla="*/ 308674 h 514563"/>
              <a:gd name="connsiteX10" fmla="*/ 160363 w 807228"/>
              <a:gd name="connsiteY10" fmla="*/ 2015 h 51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7228" h="514563">
                <a:moveTo>
                  <a:pt x="160363" y="2015"/>
                </a:moveTo>
                <a:cubicBezTo>
                  <a:pt x="174302" y="-18429"/>
                  <a:pt x="349004" y="121891"/>
                  <a:pt x="394538" y="186010"/>
                </a:cubicBezTo>
                <a:cubicBezTo>
                  <a:pt x="440072" y="250129"/>
                  <a:pt x="434497" y="343056"/>
                  <a:pt x="433568" y="386732"/>
                </a:cubicBezTo>
                <a:cubicBezTo>
                  <a:pt x="432639" y="430408"/>
                  <a:pt x="449365" y="439701"/>
                  <a:pt x="388963" y="448064"/>
                </a:cubicBezTo>
                <a:cubicBezTo>
                  <a:pt x="328561" y="456427"/>
                  <a:pt x="1458" y="426691"/>
                  <a:pt x="71153" y="436913"/>
                </a:cubicBezTo>
                <a:cubicBezTo>
                  <a:pt x="140848" y="447135"/>
                  <a:pt x="816427" y="499174"/>
                  <a:pt x="807134" y="509396"/>
                </a:cubicBezTo>
                <a:cubicBezTo>
                  <a:pt x="797841" y="519618"/>
                  <a:pt x="103677" y="514042"/>
                  <a:pt x="15397" y="498244"/>
                </a:cubicBezTo>
                <a:cubicBezTo>
                  <a:pt x="-72883" y="482446"/>
                  <a:pt x="245856" y="465720"/>
                  <a:pt x="277451" y="414610"/>
                </a:cubicBezTo>
                <a:cubicBezTo>
                  <a:pt x="309046" y="363500"/>
                  <a:pt x="199393" y="209242"/>
                  <a:pt x="204968" y="191586"/>
                </a:cubicBezTo>
                <a:cubicBezTo>
                  <a:pt x="210543" y="173930"/>
                  <a:pt x="316480" y="333764"/>
                  <a:pt x="310904" y="308674"/>
                </a:cubicBezTo>
                <a:cubicBezTo>
                  <a:pt x="305328" y="283584"/>
                  <a:pt x="146424" y="22459"/>
                  <a:pt x="160363" y="201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D6F37BED-05B6-9163-959C-C15A9B518600}"/>
              </a:ext>
            </a:extLst>
          </p:cNvPr>
          <p:cNvSpPr/>
          <p:nvPr/>
        </p:nvSpPr>
        <p:spPr>
          <a:xfrm>
            <a:off x="6049122" y="7019692"/>
            <a:ext cx="688352" cy="923293"/>
          </a:xfrm>
          <a:custGeom>
            <a:avLst/>
            <a:gdLst>
              <a:gd name="connsiteX0" fmla="*/ 535673 w 688352"/>
              <a:gd name="connsiteY0" fmla="*/ 1 h 923293"/>
              <a:gd name="connsiteX1" fmla="*/ 72898 w 688352"/>
              <a:gd name="connsiteY1" fmla="*/ 390293 h 923293"/>
              <a:gd name="connsiteX2" fmla="*/ 5990 w 688352"/>
              <a:gd name="connsiteY2" fmla="*/ 914401 h 923293"/>
              <a:gd name="connsiteX3" fmla="*/ 123078 w 688352"/>
              <a:gd name="connsiteY3" fmla="*/ 685801 h 923293"/>
              <a:gd name="connsiteX4" fmla="*/ 686215 w 688352"/>
              <a:gd name="connsiteY4" fmla="*/ 245328 h 923293"/>
              <a:gd name="connsiteX5" fmla="*/ 323800 w 688352"/>
              <a:gd name="connsiteY5" fmla="*/ 384718 h 923293"/>
              <a:gd name="connsiteX6" fmla="*/ 535673 w 688352"/>
              <a:gd name="connsiteY6" fmla="*/ 1 h 92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352" h="923293">
                <a:moveTo>
                  <a:pt x="535673" y="1"/>
                </a:moveTo>
                <a:cubicBezTo>
                  <a:pt x="493856" y="930"/>
                  <a:pt x="161178" y="237893"/>
                  <a:pt x="72898" y="390293"/>
                </a:cubicBezTo>
                <a:cubicBezTo>
                  <a:pt x="-15382" y="542693"/>
                  <a:pt x="-2373" y="865150"/>
                  <a:pt x="5990" y="914401"/>
                </a:cubicBezTo>
                <a:cubicBezTo>
                  <a:pt x="14353" y="963652"/>
                  <a:pt x="9707" y="797313"/>
                  <a:pt x="123078" y="685801"/>
                </a:cubicBezTo>
                <a:cubicBezTo>
                  <a:pt x="236449" y="574289"/>
                  <a:pt x="652761" y="295508"/>
                  <a:pt x="686215" y="245328"/>
                </a:cubicBezTo>
                <a:cubicBezTo>
                  <a:pt x="719669" y="195148"/>
                  <a:pt x="349819" y="421889"/>
                  <a:pt x="323800" y="384718"/>
                </a:cubicBezTo>
                <a:cubicBezTo>
                  <a:pt x="297781" y="347547"/>
                  <a:pt x="577490" y="-928"/>
                  <a:pt x="535673" y="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9827DC6E-4A8D-4E81-6360-EFDEA8403048}"/>
              </a:ext>
            </a:extLst>
          </p:cNvPr>
          <p:cNvSpPr/>
          <p:nvPr/>
        </p:nvSpPr>
        <p:spPr>
          <a:xfrm>
            <a:off x="4484135" y="7984157"/>
            <a:ext cx="517328" cy="1171132"/>
          </a:xfrm>
          <a:custGeom>
            <a:avLst/>
            <a:gdLst>
              <a:gd name="connsiteX0" fmla="*/ 132470 w 517328"/>
              <a:gd name="connsiteY0" fmla="*/ 5692 h 1171132"/>
              <a:gd name="connsiteX1" fmla="*/ 26533 w 517328"/>
              <a:gd name="connsiteY1" fmla="*/ 869911 h 1171132"/>
              <a:gd name="connsiteX2" fmla="*/ 4231 w 517328"/>
              <a:gd name="connsiteY2" fmla="*/ 1120814 h 1171132"/>
              <a:gd name="connsiteX3" fmla="*/ 93441 w 517328"/>
              <a:gd name="connsiteY3" fmla="*/ 741672 h 1171132"/>
              <a:gd name="connsiteX4" fmla="*/ 372221 w 517328"/>
              <a:gd name="connsiteY4" fmla="*/ 446165 h 1171132"/>
              <a:gd name="connsiteX5" fmla="*/ 204953 w 517328"/>
              <a:gd name="connsiteY5" fmla="*/ 1170994 h 1171132"/>
              <a:gd name="connsiteX6" fmla="*/ 517187 w 517328"/>
              <a:gd name="connsiteY6" fmla="*/ 379258 h 1171132"/>
              <a:gd name="connsiteX7" fmla="*/ 243982 w 517328"/>
              <a:gd name="connsiteY7" fmla="*/ 490770 h 1171132"/>
              <a:gd name="connsiteX8" fmla="*/ 132470 w 517328"/>
              <a:gd name="connsiteY8" fmla="*/ 5692 h 117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328" h="1171132">
                <a:moveTo>
                  <a:pt x="132470" y="5692"/>
                </a:moveTo>
                <a:cubicBezTo>
                  <a:pt x="96229" y="68882"/>
                  <a:pt x="47906" y="684057"/>
                  <a:pt x="26533" y="869911"/>
                </a:cubicBezTo>
                <a:cubicBezTo>
                  <a:pt x="5160" y="1055765"/>
                  <a:pt x="-6920" y="1142187"/>
                  <a:pt x="4231" y="1120814"/>
                </a:cubicBezTo>
                <a:cubicBezTo>
                  <a:pt x="15382" y="1099441"/>
                  <a:pt x="32109" y="854113"/>
                  <a:pt x="93441" y="741672"/>
                </a:cubicBezTo>
                <a:cubicBezTo>
                  <a:pt x="154773" y="629231"/>
                  <a:pt x="353636" y="374611"/>
                  <a:pt x="372221" y="446165"/>
                </a:cubicBezTo>
                <a:cubicBezTo>
                  <a:pt x="390806" y="517719"/>
                  <a:pt x="180792" y="1182145"/>
                  <a:pt x="204953" y="1170994"/>
                </a:cubicBezTo>
                <a:cubicBezTo>
                  <a:pt x="229114" y="1159843"/>
                  <a:pt x="510682" y="492629"/>
                  <a:pt x="517187" y="379258"/>
                </a:cubicBezTo>
                <a:cubicBezTo>
                  <a:pt x="523692" y="265887"/>
                  <a:pt x="303455" y="556748"/>
                  <a:pt x="243982" y="490770"/>
                </a:cubicBezTo>
                <a:cubicBezTo>
                  <a:pt x="184509" y="424792"/>
                  <a:pt x="168711" y="-57498"/>
                  <a:pt x="132470" y="569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A834FB35-58AA-3B95-0B9C-3F4F2BD88577}"/>
              </a:ext>
            </a:extLst>
          </p:cNvPr>
          <p:cNvSpPr/>
          <p:nvPr/>
        </p:nvSpPr>
        <p:spPr>
          <a:xfrm>
            <a:off x="4747657" y="730779"/>
            <a:ext cx="266138" cy="1066498"/>
          </a:xfrm>
          <a:custGeom>
            <a:avLst/>
            <a:gdLst>
              <a:gd name="connsiteX0" fmla="*/ 265777 w 266138"/>
              <a:gd name="connsiteY0" fmla="*/ 3444 h 1066498"/>
              <a:gd name="connsiteX1" fmla="*/ 63078 w 266138"/>
              <a:gd name="connsiteY1" fmla="*/ 890817 h 1066498"/>
              <a:gd name="connsiteX2" fmla="*/ 63078 w 266138"/>
              <a:gd name="connsiteY2" fmla="*/ 850277 h 1066498"/>
              <a:gd name="connsiteX3" fmla="*/ 121636 w 266138"/>
              <a:gd name="connsiteY3" fmla="*/ 1066490 h 1066498"/>
              <a:gd name="connsiteX4" fmla="*/ 45060 w 266138"/>
              <a:gd name="connsiteY4" fmla="*/ 841268 h 1066498"/>
              <a:gd name="connsiteX5" fmla="*/ 16 w 266138"/>
              <a:gd name="connsiteY5" fmla="*/ 589020 h 1066498"/>
              <a:gd name="connsiteX6" fmla="*/ 49565 w 266138"/>
              <a:gd name="connsiteY6" fmla="*/ 841268 h 1066498"/>
              <a:gd name="connsiteX7" fmla="*/ 121636 w 266138"/>
              <a:gd name="connsiteY7" fmla="*/ 395329 h 1066498"/>
              <a:gd name="connsiteX8" fmla="*/ 112627 w 266138"/>
              <a:gd name="connsiteY8" fmla="*/ 575507 h 1066498"/>
              <a:gd name="connsiteX9" fmla="*/ 265777 w 266138"/>
              <a:gd name="connsiteY9" fmla="*/ 3444 h 106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6138" h="1066498">
                <a:moveTo>
                  <a:pt x="265777" y="3444"/>
                </a:moveTo>
                <a:cubicBezTo>
                  <a:pt x="257519" y="55996"/>
                  <a:pt x="96861" y="749678"/>
                  <a:pt x="63078" y="890817"/>
                </a:cubicBezTo>
                <a:cubicBezTo>
                  <a:pt x="29295" y="1031956"/>
                  <a:pt x="53318" y="820998"/>
                  <a:pt x="63078" y="850277"/>
                </a:cubicBezTo>
                <a:cubicBezTo>
                  <a:pt x="72838" y="879556"/>
                  <a:pt x="124639" y="1067992"/>
                  <a:pt x="121636" y="1066490"/>
                </a:cubicBezTo>
                <a:cubicBezTo>
                  <a:pt x="118633" y="1064989"/>
                  <a:pt x="65330" y="920846"/>
                  <a:pt x="45060" y="841268"/>
                </a:cubicBezTo>
                <a:cubicBezTo>
                  <a:pt x="24790" y="761690"/>
                  <a:pt x="-735" y="589020"/>
                  <a:pt x="16" y="589020"/>
                </a:cubicBezTo>
                <a:cubicBezTo>
                  <a:pt x="767" y="589020"/>
                  <a:pt x="29295" y="873550"/>
                  <a:pt x="49565" y="841268"/>
                </a:cubicBezTo>
                <a:cubicBezTo>
                  <a:pt x="69835" y="808986"/>
                  <a:pt x="111126" y="439622"/>
                  <a:pt x="121636" y="395329"/>
                </a:cubicBezTo>
                <a:cubicBezTo>
                  <a:pt x="132146" y="351036"/>
                  <a:pt x="87102" y="634815"/>
                  <a:pt x="112627" y="575507"/>
                </a:cubicBezTo>
                <a:cubicBezTo>
                  <a:pt x="138152" y="516199"/>
                  <a:pt x="274035" y="-49108"/>
                  <a:pt x="265777" y="344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FBB4D725-02D6-D29A-480D-CA20E83F511A}"/>
              </a:ext>
            </a:extLst>
          </p:cNvPr>
          <p:cNvSpPr/>
          <p:nvPr/>
        </p:nvSpPr>
        <p:spPr>
          <a:xfrm>
            <a:off x="5242414" y="797142"/>
            <a:ext cx="244695" cy="957782"/>
          </a:xfrm>
          <a:custGeom>
            <a:avLst/>
            <a:gdLst>
              <a:gd name="connsiteX0" fmla="*/ 140384 w 244695"/>
              <a:gd name="connsiteY0" fmla="*/ 143 h 957782"/>
              <a:gd name="connsiteX1" fmla="*/ 72818 w 244695"/>
              <a:gd name="connsiteY1" fmla="*/ 500135 h 957782"/>
              <a:gd name="connsiteX2" fmla="*/ 77322 w 244695"/>
              <a:gd name="connsiteY2" fmla="*/ 455091 h 957782"/>
              <a:gd name="connsiteX3" fmla="*/ 180924 w 244695"/>
              <a:gd name="connsiteY3" fmla="*/ 734365 h 957782"/>
              <a:gd name="connsiteX4" fmla="*/ 162906 w 244695"/>
              <a:gd name="connsiteY4" fmla="*/ 729861 h 957782"/>
              <a:gd name="connsiteX5" fmla="*/ 243986 w 244695"/>
              <a:gd name="connsiteY5" fmla="*/ 955083 h 957782"/>
              <a:gd name="connsiteX6" fmla="*/ 108853 w 244695"/>
              <a:gd name="connsiteY6" fmla="*/ 554188 h 957782"/>
              <a:gd name="connsiteX7" fmla="*/ 747 w 244695"/>
              <a:gd name="connsiteY7" fmla="*/ 252391 h 957782"/>
              <a:gd name="connsiteX8" fmla="*/ 63809 w 244695"/>
              <a:gd name="connsiteY8" fmla="*/ 446082 h 957782"/>
              <a:gd name="connsiteX9" fmla="*/ 140384 w 244695"/>
              <a:gd name="connsiteY9" fmla="*/ 143 h 95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4695" h="957782">
                <a:moveTo>
                  <a:pt x="140384" y="143"/>
                </a:moveTo>
                <a:cubicBezTo>
                  <a:pt x="141885" y="9152"/>
                  <a:pt x="83328" y="424310"/>
                  <a:pt x="72818" y="500135"/>
                </a:cubicBezTo>
                <a:cubicBezTo>
                  <a:pt x="62308" y="575960"/>
                  <a:pt x="59304" y="416053"/>
                  <a:pt x="77322" y="455091"/>
                </a:cubicBezTo>
                <a:cubicBezTo>
                  <a:pt x="95340" y="494129"/>
                  <a:pt x="166660" y="688570"/>
                  <a:pt x="180924" y="734365"/>
                </a:cubicBezTo>
                <a:cubicBezTo>
                  <a:pt x="195188" y="780160"/>
                  <a:pt x="152396" y="693075"/>
                  <a:pt x="162906" y="729861"/>
                </a:cubicBezTo>
                <a:cubicBezTo>
                  <a:pt x="173416" y="766647"/>
                  <a:pt x="252995" y="984362"/>
                  <a:pt x="243986" y="955083"/>
                </a:cubicBezTo>
                <a:cubicBezTo>
                  <a:pt x="234977" y="925804"/>
                  <a:pt x="149393" y="671303"/>
                  <a:pt x="108853" y="554188"/>
                </a:cubicBezTo>
                <a:cubicBezTo>
                  <a:pt x="68313" y="437073"/>
                  <a:pt x="8254" y="270409"/>
                  <a:pt x="747" y="252391"/>
                </a:cubicBezTo>
                <a:cubicBezTo>
                  <a:pt x="-6760" y="234373"/>
                  <a:pt x="44290" y="484370"/>
                  <a:pt x="63809" y="446082"/>
                </a:cubicBezTo>
                <a:cubicBezTo>
                  <a:pt x="83328" y="407794"/>
                  <a:pt x="138883" y="-8866"/>
                  <a:pt x="140384" y="14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C70625C6-334A-39E5-AC55-91044C03BADE}"/>
              </a:ext>
            </a:extLst>
          </p:cNvPr>
          <p:cNvSpPr/>
          <p:nvPr/>
        </p:nvSpPr>
        <p:spPr>
          <a:xfrm>
            <a:off x="5026948" y="968777"/>
            <a:ext cx="90088" cy="724758"/>
          </a:xfrm>
          <a:custGeom>
            <a:avLst/>
            <a:gdLst>
              <a:gd name="connsiteX0" fmla="*/ 90088 w 90088"/>
              <a:gd name="connsiteY0" fmla="*/ 4181 h 724758"/>
              <a:gd name="connsiteX1" fmla="*/ 18018 w 90088"/>
              <a:gd name="connsiteY1" fmla="*/ 544713 h 724758"/>
              <a:gd name="connsiteX2" fmla="*/ 0 w 90088"/>
              <a:gd name="connsiteY2" fmla="*/ 715881 h 724758"/>
              <a:gd name="connsiteX3" fmla="*/ 18018 w 90088"/>
              <a:gd name="connsiteY3" fmla="*/ 314987 h 724758"/>
              <a:gd name="connsiteX4" fmla="*/ 90088 w 90088"/>
              <a:gd name="connsiteY4" fmla="*/ 4181 h 72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88" h="724758">
                <a:moveTo>
                  <a:pt x="90088" y="4181"/>
                </a:moveTo>
                <a:cubicBezTo>
                  <a:pt x="90088" y="42469"/>
                  <a:pt x="33033" y="426096"/>
                  <a:pt x="18018" y="544713"/>
                </a:cubicBezTo>
                <a:cubicBezTo>
                  <a:pt x="3003" y="663330"/>
                  <a:pt x="0" y="754169"/>
                  <a:pt x="0" y="715881"/>
                </a:cubicBezTo>
                <a:cubicBezTo>
                  <a:pt x="0" y="677593"/>
                  <a:pt x="1502" y="429850"/>
                  <a:pt x="18018" y="314987"/>
                </a:cubicBezTo>
                <a:cubicBezTo>
                  <a:pt x="34534" y="200124"/>
                  <a:pt x="90088" y="-34107"/>
                  <a:pt x="90088" y="418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67727732-F856-77B3-9150-B77F356E6BC1}"/>
              </a:ext>
            </a:extLst>
          </p:cNvPr>
          <p:cNvSpPr/>
          <p:nvPr/>
        </p:nvSpPr>
        <p:spPr>
          <a:xfrm>
            <a:off x="5587915" y="1971675"/>
            <a:ext cx="57235" cy="98796"/>
          </a:xfrm>
          <a:custGeom>
            <a:avLst/>
            <a:gdLst>
              <a:gd name="connsiteX0" fmla="*/ 57235 w 57235"/>
              <a:gd name="connsiteY0" fmla="*/ 0 h 98796"/>
              <a:gd name="connsiteX1" fmla="*/ 85 w 57235"/>
              <a:gd name="connsiteY1" fmla="*/ 98425 h 98796"/>
              <a:gd name="connsiteX2" fmla="*/ 57235 w 57235"/>
              <a:gd name="connsiteY2" fmla="*/ 0 h 9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235" h="98796">
                <a:moveTo>
                  <a:pt x="57235" y="0"/>
                </a:moveTo>
                <a:cubicBezTo>
                  <a:pt x="57235" y="0"/>
                  <a:pt x="2731" y="91017"/>
                  <a:pt x="85" y="98425"/>
                </a:cubicBezTo>
                <a:cubicBezTo>
                  <a:pt x="-2561" y="105833"/>
                  <a:pt x="57235" y="0"/>
                  <a:pt x="57235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8F6A8BAA-5C0B-6A29-02F2-B52A17C7D4F8}"/>
              </a:ext>
            </a:extLst>
          </p:cNvPr>
          <p:cNvSpPr/>
          <p:nvPr/>
        </p:nvSpPr>
        <p:spPr>
          <a:xfrm>
            <a:off x="5549885" y="2089119"/>
            <a:ext cx="196977" cy="69881"/>
          </a:xfrm>
          <a:custGeom>
            <a:avLst/>
            <a:gdLst>
              <a:gd name="connsiteX0" fmla="*/ 15 w 196977"/>
              <a:gd name="connsiteY0" fmla="*/ 31 h 69881"/>
              <a:gd name="connsiteX1" fmla="*/ 50815 w 196977"/>
              <a:gd name="connsiteY1" fmla="*/ 57181 h 69881"/>
              <a:gd name="connsiteX2" fmla="*/ 31765 w 196977"/>
              <a:gd name="connsiteY2" fmla="*/ 69881 h 69881"/>
              <a:gd name="connsiteX3" fmla="*/ 196865 w 196977"/>
              <a:gd name="connsiteY3" fmla="*/ 63531 h 69881"/>
              <a:gd name="connsiteX4" fmla="*/ 57165 w 196977"/>
              <a:gd name="connsiteY4" fmla="*/ 66706 h 69881"/>
              <a:gd name="connsiteX5" fmla="*/ 15 w 196977"/>
              <a:gd name="connsiteY5" fmla="*/ 31 h 6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977" h="69881">
                <a:moveTo>
                  <a:pt x="15" y="31"/>
                </a:moveTo>
                <a:cubicBezTo>
                  <a:pt x="-1043" y="-1557"/>
                  <a:pt x="50815" y="57181"/>
                  <a:pt x="50815" y="57181"/>
                </a:cubicBezTo>
                <a:cubicBezTo>
                  <a:pt x="56107" y="68823"/>
                  <a:pt x="7423" y="68823"/>
                  <a:pt x="31765" y="69881"/>
                </a:cubicBezTo>
                <a:lnTo>
                  <a:pt x="196865" y="63531"/>
                </a:lnTo>
                <a:cubicBezTo>
                  <a:pt x="201098" y="63002"/>
                  <a:pt x="84153" y="75173"/>
                  <a:pt x="57165" y="66706"/>
                </a:cubicBezTo>
                <a:cubicBezTo>
                  <a:pt x="30177" y="58239"/>
                  <a:pt x="1073" y="1619"/>
                  <a:pt x="15" y="3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831BB170-E32D-E107-CE3C-B95F54A053DC}"/>
              </a:ext>
            </a:extLst>
          </p:cNvPr>
          <p:cNvSpPr/>
          <p:nvPr/>
        </p:nvSpPr>
        <p:spPr>
          <a:xfrm>
            <a:off x="5607030" y="2228771"/>
            <a:ext cx="57642" cy="36064"/>
          </a:xfrm>
          <a:custGeom>
            <a:avLst/>
            <a:gdLst>
              <a:gd name="connsiteX0" fmla="*/ 20 w 57642"/>
              <a:gd name="connsiteY0" fmla="*/ 79 h 36064"/>
              <a:gd name="connsiteX1" fmla="*/ 53995 w 57642"/>
              <a:gd name="connsiteY1" fmla="*/ 35004 h 36064"/>
              <a:gd name="connsiteX2" fmla="*/ 47645 w 57642"/>
              <a:gd name="connsiteY2" fmla="*/ 25479 h 36064"/>
              <a:gd name="connsiteX3" fmla="*/ 20 w 57642"/>
              <a:gd name="connsiteY3" fmla="*/ 79 h 3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2" h="36064">
                <a:moveTo>
                  <a:pt x="20" y="79"/>
                </a:moveTo>
                <a:cubicBezTo>
                  <a:pt x="1078" y="1667"/>
                  <a:pt x="53995" y="35004"/>
                  <a:pt x="53995" y="35004"/>
                </a:cubicBezTo>
                <a:cubicBezTo>
                  <a:pt x="61932" y="39237"/>
                  <a:pt x="55582" y="29712"/>
                  <a:pt x="47645" y="25479"/>
                </a:cubicBezTo>
                <a:cubicBezTo>
                  <a:pt x="39708" y="21246"/>
                  <a:pt x="-1038" y="-1509"/>
                  <a:pt x="20" y="7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0CF2A00D-0667-F488-C5BC-160137B2C677}"/>
              </a:ext>
            </a:extLst>
          </p:cNvPr>
          <p:cNvSpPr/>
          <p:nvPr/>
        </p:nvSpPr>
        <p:spPr>
          <a:xfrm>
            <a:off x="4638314" y="2018445"/>
            <a:ext cx="260887" cy="150143"/>
          </a:xfrm>
          <a:custGeom>
            <a:avLst/>
            <a:gdLst>
              <a:gd name="connsiteX0" fmla="*/ 361 w 260887"/>
              <a:gd name="connsiteY0" fmla="*/ 855 h 150143"/>
              <a:gd name="connsiteX1" fmla="*/ 76561 w 260887"/>
              <a:gd name="connsiteY1" fmla="*/ 70705 h 150143"/>
              <a:gd name="connsiteX2" fmla="*/ 95611 w 260887"/>
              <a:gd name="connsiteY2" fmla="*/ 131030 h 150143"/>
              <a:gd name="connsiteX3" fmla="*/ 105136 w 260887"/>
              <a:gd name="connsiteY3" fmla="*/ 115155 h 150143"/>
              <a:gd name="connsiteX4" fmla="*/ 140061 w 260887"/>
              <a:gd name="connsiteY4" fmla="*/ 108805 h 150143"/>
              <a:gd name="connsiteX5" fmla="*/ 178161 w 260887"/>
              <a:gd name="connsiteY5" fmla="*/ 140555 h 150143"/>
              <a:gd name="connsiteX6" fmla="*/ 178161 w 260887"/>
              <a:gd name="connsiteY6" fmla="*/ 121505 h 150143"/>
              <a:gd name="connsiteX7" fmla="*/ 260711 w 260887"/>
              <a:gd name="connsiteY7" fmla="*/ 150080 h 150143"/>
              <a:gd name="connsiteX8" fmla="*/ 152761 w 260887"/>
              <a:gd name="connsiteY8" fmla="*/ 111980 h 150143"/>
              <a:gd name="connsiteX9" fmla="*/ 73386 w 260887"/>
              <a:gd name="connsiteY9" fmla="*/ 115155 h 150143"/>
              <a:gd name="connsiteX10" fmla="*/ 111486 w 260887"/>
              <a:gd name="connsiteY10" fmla="*/ 121505 h 150143"/>
              <a:gd name="connsiteX11" fmla="*/ 361 w 260887"/>
              <a:gd name="connsiteY11" fmla="*/ 855 h 15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887" h="150143">
                <a:moveTo>
                  <a:pt x="361" y="855"/>
                </a:moveTo>
                <a:cubicBezTo>
                  <a:pt x="-5460" y="-7612"/>
                  <a:pt x="60686" y="49009"/>
                  <a:pt x="76561" y="70705"/>
                </a:cubicBezTo>
                <a:cubicBezTo>
                  <a:pt x="92436" y="92401"/>
                  <a:pt x="95611" y="131030"/>
                  <a:pt x="95611" y="131030"/>
                </a:cubicBezTo>
                <a:cubicBezTo>
                  <a:pt x="100374" y="138438"/>
                  <a:pt x="97728" y="118859"/>
                  <a:pt x="105136" y="115155"/>
                </a:cubicBezTo>
                <a:cubicBezTo>
                  <a:pt x="112544" y="111451"/>
                  <a:pt x="127890" y="104572"/>
                  <a:pt x="140061" y="108805"/>
                </a:cubicBezTo>
                <a:cubicBezTo>
                  <a:pt x="152232" y="113038"/>
                  <a:pt x="178161" y="140555"/>
                  <a:pt x="178161" y="140555"/>
                </a:cubicBezTo>
                <a:cubicBezTo>
                  <a:pt x="184511" y="142672"/>
                  <a:pt x="164403" y="119918"/>
                  <a:pt x="178161" y="121505"/>
                </a:cubicBezTo>
                <a:cubicBezTo>
                  <a:pt x="191919" y="123092"/>
                  <a:pt x="264944" y="151667"/>
                  <a:pt x="260711" y="150080"/>
                </a:cubicBezTo>
                <a:cubicBezTo>
                  <a:pt x="256478" y="148493"/>
                  <a:pt x="183982" y="117801"/>
                  <a:pt x="152761" y="111980"/>
                </a:cubicBezTo>
                <a:cubicBezTo>
                  <a:pt x="121540" y="106159"/>
                  <a:pt x="80265" y="113568"/>
                  <a:pt x="73386" y="115155"/>
                </a:cubicBezTo>
                <a:cubicBezTo>
                  <a:pt x="66507" y="116742"/>
                  <a:pt x="124715" y="136851"/>
                  <a:pt x="111486" y="121505"/>
                </a:cubicBezTo>
                <a:cubicBezTo>
                  <a:pt x="98257" y="106159"/>
                  <a:pt x="6182" y="9322"/>
                  <a:pt x="361" y="85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7444002D-0998-0D2D-CB0C-00EA17E44E70}"/>
              </a:ext>
            </a:extLst>
          </p:cNvPr>
          <p:cNvSpPr/>
          <p:nvPr/>
        </p:nvSpPr>
        <p:spPr>
          <a:xfrm>
            <a:off x="4867111" y="2294828"/>
            <a:ext cx="142016" cy="32454"/>
          </a:xfrm>
          <a:custGeom>
            <a:avLst/>
            <a:gdLst>
              <a:gd name="connsiteX0" fmla="*/ 164 w 142016"/>
              <a:gd name="connsiteY0" fmla="*/ 32447 h 32454"/>
              <a:gd name="connsiteX1" fmla="*/ 120814 w 142016"/>
              <a:gd name="connsiteY1" fmla="*/ 3872 h 32454"/>
              <a:gd name="connsiteX2" fmla="*/ 139864 w 142016"/>
              <a:gd name="connsiteY2" fmla="*/ 13397 h 32454"/>
              <a:gd name="connsiteX3" fmla="*/ 95414 w 142016"/>
              <a:gd name="connsiteY3" fmla="*/ 697 h 32454"/>
              <a:gd name="connsiteX4" fmla="*/ 164 w 142016"/>
              <a:gd name="connsiteY4" fmla="*/ 32447 h 3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016" h="32454">
                <a:moveTo>
                  <a:pt x="164" y="32447"/>
                </a:moveTo>
                <a:cubicBezTo>
                  <a:pt x="4397" y="32976"/>
                  <a:pt x="120814" y="3872"/>
                  <a:pt x="120814" y="3872"/>
                </a:cubicBezTo>
                <a:cubicBezTo>
                  <a:pt x="144097" y="697"/>
                  <a:pt x="144097" y="13926"/>
                  <a:pt x="139864" y="13397"/>
                </a:cubicBezTo>
                <a:cubicBezTo>
                  <a:pt x="135631" y="12868"/>
                  <a:pt x="116051" y="-3536"/>
                  <a:pt x="95414" y="697"/>
                </a:cubicBezTo>
                <a:cubicBezTo>
                  <a:pt x="74777" y="4930"/>
                  <a:pt x="-4069" y="31918"/>
                  <a:pt x="164" y="3244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B30DC744-DE0B-2B4E-BAE6-F4FD4452FE92}"/>
              </a:ext>
            </a:extLst>
          </p:cNvPr>
          <p:cNvSpPr/>
          <p:nvPr/>
        </p:nvSpPr>
        <p:spPr>
          <a:xfrm>
            <a:off x="5708636" y="2277840"/>
            <a:ext cx="117537" cy="52615"/>
          </a:xfrm>
          <a:custGeom>
            <a:avLst/>
            <a:gdLst>
              <a:gd name="connsiteX0" fmla="*/ 14 w 117537"/>
              <a:gd name="connsiteY0" fmla="*/ 52610 h 52615"/>
              <a:gd name="connsiteX1" fmla="*/ 82564 w 117537"/>
              <a:gd name="connsiteY1" fmla="*/ 8160 h 52615"/>
              <a:gd name="connsiteX2" fmla="*/ 117489 w 117537"/>
              <a:gd name="connsiteY2" fmla="*/ 1810 h 52615"/>
              <a:gd name="connsiteX3" fmla="*/ 76214 w 117537"/>
              <a:gd name="connsiteY3" fmla="*/ 4985 h 52615"/>
              <a:gd name="connsiteX4" fmla="*/ 14 w 117537"/>
              <a:gd name="connsiteY4" fmla="*/ 52610 h 5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37" h="52615">
                <a:moveTo>
                  <a:pt x="14" y="52610"/>
                </a:moveTo>
                <a:cubicBezTo>
                  <a:pt x="1072" y="53139"/>
                  <a:pt x="62985" y="16627"/>
                  <a:pt x="82564" y="8160"/>
                </a:cubicBezTo>
                <a:cubicBezTo>
                  <a:pt x="102143" y="-307"/>
                  <a:pt x="118547" y="2339"/>
                  <a:pt x="117489" y="1810"/>
                </a:cubicBezTo>
                <a:cubicBezTo>
                  <a:pt x="116431" y="1281"/>
                  <a:pt x="95264" y="-3482"/>
                  <a:pt x="76214" y="4985"/>
                </a:cubicBezTo>
                <a:cubicBezTo>
                  <a:pt x="57164" y="13452"/>
                  <a:pt x="-1044" y="52081"/>
                  <a:pt x="14" y="5261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91C8AD86-382F-7AD6-B335-C6F61710FC24}"/>
              </a:ext>
            </a:extLst>
          </p:cNvPr>
          <p:cNvSpPr/>
          <p:nvPr/>
        </p:nvSpPr>
        <p:spPr>
          <a:xfrm>
            <a:off x="3181273" y="3734422"/>
            <a:ext cx="209775" cy="803512"/>
          </a:xfrm>
          <a:custGeom>
            <a:avLst/>
            <a:gdLst>
              <a:gd name="connsiteX0" fmla="*/ 12020 w 209775"/>
              <a:gd name="connsiteY0" fmla="*/ 41624 h 803512"/>
              <a:gd name="connsiteX1" fmla="*/ 201533 w 209775"/>
              <a:gd name="connsiteY1" fmla="*/ 799675 h 803512"/>
              <a:gd name="connsiteX2" fmla="*/ 173106 w 209775"/>
              <a:gd name="connsiteY2" fmla="*/ 349582 h 803512"/>
              <a:gd name="connsiteX3" fmla="*/ 149417 w 209775"/>
              <a:gd name="connsiteY3" fmla="*/ 671754 h 803512"/>
              <a:gd name="connsiteX4" fmla="*/ 73612 w 209775"/>
              <a:gd name="connsiteY4" fmla="*/ 321155 h 803512"/>
              <a:gd name="connsiteX5" fmla="*/ 2545 w 209775"/>
              <a:gd name="connsiteY5" fmla="*/ 150594 h 803512"/>
              <a:gd name="connsiteX6" fmla="*/ 16758 w 209775"/>
              <a:gd name="connsiteY6" fmla="*/ 103215 h 803512"/>
              <a:gd name="connsiteX7" fmla="*/ 12020 w 209775"/>
              <a:gd name="connsiteY7" fmla="*/ 41624 h 80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775" h="803512">
                <a:moveTo>
                  <a:pt x="12020" y="41624"/>
                </a:moveTo>
                <a:cubicBezTo>
                  <a:pt x="42816" y="157701"/>
                  <a:pt x="174685" y="748349"/>
                  <a:pt x="201533" y="799675"/>
                </a:cubicBezTo>
                <a:cubicBezTo>
                  <a:pt x="228381" y="851001"/>
                  <a:pt x="181792" y="370902"/>
                  <a:pt x="173106" y="349582"/>
                </a:cubicBezTo>
                <a:cubicBezTo>
                  <a:pt x="164420" y="328262"/>
                  <a:pt x="165999" y="676492"/>
                  <a:pt x="149417" y="671754"/>
                </a:cubicBezTo>
                <a:cubicBezTo>
                  <a:pt x="132835" y="667016"/>
                  <a:pt x="98091" y="408015"/>
                  <a:pt x="73612" y="321155"/>
                </a:cubicBezTo>
                <a:cubicBezTo>
                  <a:pt x="49133" y="234295"/>
                  <a:pt x="12021" y="186917"/>
                  <a:pt x="2545" y="150594"/>
                </a:cubicBezTo>
                <a:cubicBezTo>
                  <a:pt x="-6931" y="114271"/>
                  <a:pt x="12810" y="119008"/>
                  <a:pt x="16758" y="103215"/>
                </a:cubicBezTo>
                <a:cubicBezTo>
                  <a:pt x="20706" y="87422"/>
                  <a:pt x="-18776" y="-74453"/>
                  <a:pt x="12020" y="4162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90D067BD-DB85-EC1E-E39D-7B20BF24191A}"/>
              </a:ext>
            </a:extLst>
          </p:cNvPr>
          <p:cNvSpPr/>
          <p:nvPr/>
        </p:nvSpPr>
        <p:spPr>
          <a:xfrm>
            <a:off x="2796039" y="3943779"/>
            <a:ext cx="434370" cy="1822323"/>
          </a:xfrm>
          <a:custGeom>
            <a:avLst/>
            <a:gdLst>
              <a:gd name="connsiteX0" fmla="*/ 84558 w 434370"/>
              <a:gd name="connsiteY0" fmla="*/ 2828 h 1822323"/>
              <a:gd name="connsiteX1" fmla="*/ 354614 w 434370"/>
              <a:gd name="connsiteY1" fmla="*/ 741929 h 1822323"/>
              <a:gd name="connsiteX2" fmla="*/ 345138 w 434370"/>
              <a:gd name="connsiteY2" fmla="*/ 713502 h 1822323"/>
              <a:gd name="connsiteX3" fmla="*/ 349876 w 434370"/>
              <a:gd name="connsiteY3" fmla="*/ 959869 h 1822323"/>
              <a:gd name="connsiteX4" fmla="*/ 364089 w 434370"/>
              <a:gd name="connsiteY4" fmla="*/ 827210 h 1822323"/>
              <a:gd name="connsiteX5" fmla="*/ 364089 w 434370"/>
              <a:gd name="connsiteY5" fmla="*/ 1059363 h 1822323"/>
              <a:gd name="connsiteX6" fmla="*/ 430419 w 434370"/>
              <a:gd name="connsiteY6" fmla="*/ 1822153 h 1822323"/>
              <a:gd name="connsiteX7" fmla="*/ 231430 w 434370"/>
              <a:gd name="connsiteY7" fmla="*/ 1125693 h 1822323"/>
              <a:gd name="connsiteX8" fmla="*/ 56131 w 434370"/>
              <a:gd name="connsiteY8" fmla="*/ 756142 h 1822323"/>
              <a:gd name="connsiteX9" fmla="*/ 13491 w 434370"/>
              <a:gd name="connsiteY9" fmla="*/ 647172 h 1822323"/>
              <a:gd name="connsiteX10" fmla="*/ 269333 w 434370"/>
              <a:gd name="connsiteY10" fmla="*/ 1007247 h 1822323"/>
              <a:gd name="connsiteX11" fmla="*/ 174577 w 434370"/>
              <a:gd name="connsiteY11" fmla="*/ 642434 h 1822323"/>
              <a:gd name="connsiteX12" fmla="*/ 373565 w 434370"/>
              <a:gd name="connsiteY12" fmla="*/ 1144644 h 1822323"/>
              <a:gd name="connsiteX13" fmla="*/ 255120 w 434370"/>
              <a:gd name="connsiteY13" fmla="*/ 656648 h 1822323"/>
              <a:gd name="connsiteX14" fmla="*/ 255120 w 434370"/>
              <a:gd name="connsiteY14" fmla="*/ 495562 h 1822323"/>
              <a:gd name="connsiteX15" fmla="*/ 84558 w 434370"/>
              <a:gd name="connsiteY15" fmla="*/ 2828 h 18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4370" h="1822323">
                <a:moveTo>
                  <a:pt x="84558" y="2828"/>
                </a:moveTo>
                <a:cubicBezTo>
                  <a:pt x="101140" y="43889"/>
                  <a:pt x="354614" y="741929"/>
                  <a:pt x="354614" y="741929"/>
                </a:cubicBezTo>
                <a:cubicBezTo>
                  <a:pt x="398044" y="860375"/>
                  <a:pt x="345928" y="677179"/>
                  <a:pt x="345138" y="713502"/>
                </a:cubicBezTo>
                <a:cubicBezTo>
                  <a:pt x="344348" y="749825"/>
                  <a:pt x="346718" y="940918"/>
                  <a:pt x="349876" y="959869"/>
                </a:cubicBezTo>
                <a:cubicBezTo>
                  <a:pt x="353034" y="978820"/>
                  <a:pt x="361720" y="810628"/>
                  <a:pt x="364089" y="827210"/>
                </a:cubicBezTo>
                <a:cubicBezTo>
                  <a:pt x="366458" y="843792"/>
                  <a:pt x="353034" y="893539"/>
                  <a:pt x="364089" y="1059363"/>
                </a:cubicBezTo>
                <a:cubicBezTo>
                  <a:pt x="375144" y="1225187"/>
                  <a:pt x="452529" y="1811098"/>
                  <a:pt x="430419" y="1822153"/>
                </a:cubicBezTo>
                <a:cubicBezTo>
                  <a:pt x="408309" y="1833208"/>
                  <a:pt x="293811" y="1303361"/>
                  <a:pt x="231430" y="1125693"/>
                </a:cubicBezTo>
                <a:cubicBezTo>
                  <a:pt x="169049" y="948025"/>
                  <a:pt x="92454" y="835896"/>
                  <a:pt x="56131" y="756142"/>
                </a:cubicBezTo>
                <a:cubicBezTo>
                  <a:pt x="19808" y="676389"/>
                  <a:pt x="-22043" y="605321"/>
                  <a:pt x="13491" y="647172"/>
                </a:cubicBezTo>
                <a:cubicBezTo>
                  <a:pt x="49025" y="689023"/>
                  <a:pt x="242485" y="1008037"/>
                  <a:pt x="269333" y="1007247"/>
                </a:cubicBezTo>
                <a:cubicBezTo>
                  <a:pt x="296181" y="1006457"/>
                  <a:pt x="157205" y="619534"/>
                  <a:pt x="174577" y="642434"/>
                </a:cubicBezTo>
                <a:cubicBezTo>
                  <a:pt x="191949" y="665334"/>
                  <a:pt x="360141" y="1142275"/>
                  <a:pt x="373565" y="1144644"/>
                </a:cubicBezTo>
                <a:cubicBezTo>
                  <a:pt x="386989" y="1147013"/>
                  <a:pt x="274861" y="764828"/>
                  <a:pt x="255120" y="656648"/>
                </a:cubicBezTo>
                <a:cubicBezTo>
                  <a:pt x="235379" y="548468"/>
                  <a:pt x="279599" y="611639"/>
                  <a:pt x="255120" y="495562"/>
                </a:cubicBezTo>
                <a:cubicBezTo>
                  <a:pt x="230641" y="379485"/>
                  <a:pt x="67976" y="-38233"/>
                  <a:pt x="84558" y="282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6D72CEC5-90BE-CFCD-2408-C3E003967E7D}"/>
              </a:ext>
            </a:extLst>
          </p:cNvPr>
          <p:cNvSpPr/>
          <p:nvPr/>
        </p:nvSpPr>
        <p:spPr>
          <a:xfrm>
            <a:off x="2526635" y="3661629"/>
            <a:ext cx="534389" cy="660042"/>
          </a:xfrm>
          <a:custGeom>
            <a:avLst/>
            <a:gdLst>
              <a:gd name="connsiteX0" fmla="*/ 524524 w 534389"/>
              <a:gd name="connsiteY0" fmla="*/ 709 h 660042"/>
              <a:gd name="connsiteX1" fmla="*/ 368175 w 534389"/>
              <a:gd name="connsiteY1" fmla="*/ 337094 h 660042"/>
              <a:gd name="connsiteX2" fmla="*/ 420291 w 534389"/>
              <a:gd name="connsiteY2" fmla="*/ 659266 h 660042"/>
              <a:gd name="connsiteX3" fmla="*/ 325535 w 534389"/>
              <a:gd name="connsiteY3" fmla="*/ 422375 h 660042"/>
              <a:gd name="connsiteX4" fmla="*/ 3363 w 534389"/>
              <a:gd name="connsiteY4" fmla="*/ 261289 h 660042"/>
              <a:gd name="connsiteX5" fmla="*/ 150235 w 534389"/>
              <a:gd name="connsiteY5" fmla="*/ 223387 h 660042"/>
              <a:gd name="connsiteX6" fmla="*/ 36528 w 534389"/>
              <a:gd name="connsiteY6" fmla="*/ 247076 h 660042"/>
              <a:gd name="connsiteX7" fmla="*/ 524524 w 534389"/>
              <a:gd name="connsiteY7" fmla="*/ 709 h 66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4389" h="660042">
                <a:moveTo>
                  <a:pt x="524524" y="709"/>
                </a:moveTo>
                <a:cubicBezTo>
                  <a:pt x="579799" y="15712"/>
                  <a:pt x="385547" y="227335"/>
                  <a:pt x="368175" y="337094"/>
                </a:cubicBezTo>
                <a:cubicBezTo>
                  <a:pt x="350803" y="446854"/>
                  <a:pt x="427398" y="645053"/>
                  <a:pt x="420291" y="659266"/>
                </a:cubicBezTo>
                <a:cubicBezTo>
                  <a:pt x="413184" y="673479"/>
                  <a:pt x="395023" y="488704"/>
                  <a:pt x="325535" y="422375"/>
                </a:cubicBezTo>
                <a:cubicBezTo>
                  <a:pt x="256047" y="356046"/>
                  <a:pt x="32580" y="294454"/>
                  <a:pt x="3363" y="261289"/>
                </a:cubicBezTo>
                <a:cubicBezTo>
                  <a:pt x="-25854" y="228124"/>
                  <a:pt x="144708" y="225756"/>
                  <a:pt x="150235" y="223387"/>
                </a:cubicBezTo>
                <a:cubicBezTo>
                  <a:pt x="155762" y="221018"/>
                  <a:pt x="-25064" y="281030"/>
                  <a:pt x="36528" y="247076"/>
                </a:cubicBezTo>
                <a:cubicBezTo>
                  <a:pt x="98120" y="213122"/>
                  <a:pt x="469249" y="-14294"/>
                  <a:pt x="524524" y="70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724593BE-884B-8D34-858A-70A43ED05565}"/>
              </a:ext>
            </a:extLst>
          </p:cNvPr>
          <p:cNvSpPr/>
          <p:nvPr/>
        </p:nvSpPr>
        <p:spPr>
          <a:xfrm>
            <a:off x="2529123" y="4111413"/>
            <a:ext cx="397332" cy="283925"/>
          </a:xfrm>
          <a:custGeom>
            <a:avLst/>
            <a:gdLst>
              <a:gd name="connsiteX0" fmla="*/ 5613 w 397332"/>
              <a:gd name="connsiteY0" fmla="*/ 15232 h 283925"/>
              <a:gd name="connsiteX1" fmla="*/ 384639 w 397332"/>
              <a:gd name="connsiteY1" fmla="*/ 280550 h 283925"/>
              <a:gd name="connsiteX2" fmla="*/ 294620 w 397332"/>
              <a:gd name="connsiteY2" fmla="*/ 157366 h 283925"/>
              <a:gd name="connsiteX3" fmla="*/ 166699 w 397332"/>
              <a:gd name="connsiteY3" fmla="*/ 43659 h 283925"/>
              <a:gd name="connsiteX4" fmla="*/ 5613 w 397332"/>
              <a:gd name="connsiteY4" fmla="*/ 15232 h 28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332" h="283925">
                <a:moveTo>
                  <a:pt x="5613" y="15232"/>
                </a:moveTo>
                <a:cubicBezTo>
                  <a:pt x="41936" y="54714"/>
                  <a:pt x="336471" y="256861"/>
                  <a:pt x="384639" y="280550"/>
                </a:cubicBezTo>
                <a:cubicBezTo>
                  <a:pt x="432807" y="304239"/>
                  <a:pt x="330943" y="196848"/>
                  <a:pt x="294620" y="157366"/>
                </a:cubicBezTo>
                <a:cubicBezTo>
                  <a:pt x="258297" y="117884"/>
                  <a:pt x="214077" y="64190"/>
                  <a:pt x="166699" y="43659"/>
                </a:cubicBezTo>
                <a:cubicBezTo>
                  <a:pt x="119321" y="23128"/>
                  <a:pt x="-30710" y="-24250"/>
                  <a:pt x="5613" y="152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7AA415D6-4147-DBFB-554F-6A87BE8305BE}"/>
              </a:ext>
            </a:extLst>
          </p:cNvPr>
          <p:cNvSpPr/>
          <p:nvPr/>
        </p:nvSpPr>
        <p:spPr>
          <a:xfrm>
            <a:off x="2536652" y="4226114"/>
            <a:ext cx="538219" cy="665494"/>
          </a:xfrm>
          <a:custGeom>
            <a:avLst/>
            <a:gdLst>
              <a:gd name="connsiteX0" fmla="*/ 2822 w 538219"/>
              <a:gd name="connsiteY0" fmla="*/ 25 h 665494"/>
              <a:gd name="connsiteX1" fmla="*/ 372372 w 538219"/>
              <a:gd name="connsiteY1" fmla="*/ 350624 h 665494"/>
              <a:gd name="connsiteX2" fmla="*/ 538196 w 538219"/>
              <a:gd name="connsiteY2" fmla="*/ 663320 h 665494"/>
              <a:gd name="connsiteX3" fmla="*/ 362896 w 538219"/>
              <a:gd name="connsiteY3" fmla="*/ 497496 h 665494"/>
              <a:gd name="connsiteX4" fmla="*/ 135481 w 538219"/>
              <a:gd name="connsiteY4" fmla="*/ 284294 h 665494"/>
              <a:gd name="connsiteX5" fmla="*/ 197072 w 538219"/>
              <a:gd name="connsiteY5" fmla="*/ 331673 h 665494"/>
              <a:gd name="connsiteX6" fmla="*/ 2822 w 538219"/>
              <a:gd name="connsiteY6" fmla="*/ 25 h 66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8219" h="665494">
                <a:moveTo>
                  <a:pt x="2822" y="25"/>
                </a:moveTo>
                <a:cubicBezTo>
                  <a:pt x="32039" y="3183"/>
                  <a:pt x="283143" y="240075"/>
                  <a:pt x="372372" y="350624"/>
                </a:cubicBezTo>
                <a:cubicBezTo>
                  <a:pt x="461601" y="461173"/>
                  <a:pt x="539775" y="638841"/>
                  <a:pt x="538196" y="663320"/>
                </a:cubicBezTo>
                <a:cubicBezTo>
                  <a:pt x="536617" y="687799"/>
                  <a:pt x="362896" y="497496"/>
                  <a:pt x="362896" y="497496"/>
                </a:cubicBezTo>
                <a:lnTo>
                  <a:pt x="135481" y="284294"/>
                </a:lnTo>
                <a:cubicBezTo>
                  <a:pt x="107844" y="256657"/>
                  <a:pt x="213655" y="377472"/>
                  <a:pt x="197072" y="331673"/>
                </a:cubicBezTo>
                <a:cubicBezTo>
                  <a:pt x="180490" y="285874"/>
                  <a:pt x="-26395" y="-3133"/>
                  <a:pt x="2822" y="2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9255C09A-741D-CD9B-01EF-0A7FDE44650F}"/>
              </a:ext>
            </a:extLst>
          </p:cNvPr>
          <p:cNvSpPr/>
          <p:nvPr/>
        </p:nvSpPr>
        <p:spPr>
          <a:xfrm>
            <a:off x="2311986" y="4178675"/>
            <a:ext cx="276059" cy="331661"/>
          </a:xfrm>
          <a:custGeom>
            <a:avLst/>
            <a:gdLst>
              <a:gd name="connsiteX0" fmla="*/ 4810 w 276059"/>
              <a:gd name="connsiteY0" fmla="*/ 4823 h 331661"/>
              <a:gd name="connsiteX1" fmla="*/ 274866 w 276059"/>
              <a:gd name="connsiteY1" fmla="*/ 326995 h 331661"/>
              <a:gd name="connsiteX2" fmla="*/ 99566 w 276059"/>
              <a:gd name="connsiteY2" fmla="*/ 189599 h 331661"/>
              <a:gd name="connsiteX3" fmla="*/ 72 w 276059"/>
              <a:gd name="connsiteY3" fmla="*/ 99580 h 331661"/>
              <a:gd name="connsiteX4" fmla="*/ 113780 w 276059"/>
              <a:gd name="connsiteY4" fmla="*/ 128007 h 331661"/>
              <a:gd name="connsiteX5" fmla="*/ 4810 w 276059"/>
              <a:gd name="connsiteY5" fmla="*/ 4823 h 33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059" h="331661">
                <a:moveTo>
                  <a:pt x="4810" y="4823"/>
                </a:moveTo>
                <a:cubicBezTo>
                  <a:pt x="31658" y="37988"/>
                  <a:pt x="259073" y="296199"/>
                  <a:pt x="274866" y="326995"/>
                </a:cubicBezTo>
                <a:cubicBezTo>
                  <a:pt x="290659" y="357791"/>
                  <a:pt x="145365" y="227502"/>
                  <a:pt x="99566" y="189599"/>
                </a:cubicBezTo>
                <a:cubicBezTo>
                  <a:pt x="53767" y="151696"/>
                  <a:pt x="-2297" y="109845"/>
                  <a:pt x="72" y="99580"/>
                </a:cubicBezTo>
                <a:cubicBezTo>
                  <a:pt x="2441" y="89315"/>
                  <a:pt x="110622" y="135903"/>
                  <a:pt x="113780" y="128007"/>
                </a:cubicBezTo>
                <a:cubicBezTo>
                  <a:pt x="116938" y="120111"/>
                  <a:pt x="-22038" y="-28342"/>
                  <a:pt x="4810" y="482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9B281134-4C26-C4BB-3932-404E96A66DD5}"/>
              </a:ext>
            </a:extLst>
          </p:cNvPr>
          <p:cNvSpPr/>
          <p:nvPr/>
        </p:nvSpPr>
        <p:spPr>
          <a:xfrm>
            <a:off x="2286932" y="3714454"/>
            <a:ext cx="342560" cy="548980"/>
          </a:xfrm>
          <a:custGeom>
            <a:avLst/>
            <a:gdLst>
              <a:gd name="connsiteX0" fmla="*/ 342560 w 342560"/>
              <a:gd name="connsiteY0" fmla="*/ 0 h 548980"/>
              <a:gd name="connsiteX1" fmla="*/ 1437 w 342560"/>
              <a:gd name="connsiteY1" fmla="*/ 544850 h 548980"/>
              <a:gd name="connsiteX2" fmla="*/ 214639 w 342560"/>
              <a:gd name="connsiteY2" fmla="*/ 255842 h 548980"/>
              <a:gd name="connsiteX3" fmla="*/ 72504 w 342560"/>
              <a:gd name="connsiteY3" fmla="*/ 360074 h 548980"/>
              <a:gd name="connsiteX4" fmla="*/ 323609 w 342560"/>
              <a:gd name="connsiteY4" fmla="*/ 66329 h 548980"/>
              <a:gd name="connsiteX5" fmla="*/ 342560 w 342560"/>
              <a:gd name="connsiteY5" fmla="*/ 0 h 54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60" h="548980">
                <a:moveTo>
                  <a:pt x="342560" y="0"/>
                </a:moveTo>
                <a:cubicBezTo>
                  <a:pt x="182658" y="251105"/>
                  <a:pt x="22757" y="502210"/>
                  <a:pt x="1437" y="544850"/>
                </a:cubicBezTo>
                <a:cubicBezTo>
                  <a:pt x="-19883" y="587490"/>
                  <a:pt x="202795" y="286638"/>
                  <a:pt x="214639" y="255842"/>
                </a:cubicBezTo>
                <a:cubicBezTo>
                  <a:pt x="226483" y="225046"/>
                  <a:pt x="54342" y="391659"/>
                  <a:pt x="72504" y="360074"/>
                </a:cubicBezTo>
                <a:cubicBezTo>
                  <a:pt x="90666" y="328489"/>
                  <a:pt x="323609" y="66329"/>
                  <a:pt x="323609" y="66329"/>
                </a:cubicBezTo>
                <a:lnTo>
                  <a:pt x="34256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9E33EBA7-C4B2-68CD-9251-040E83D59D23}"/>
              </a:ext>
            </a:extLst>
          </p:cNvPr>
          <p:cNvSpPr/>
          <p:nvPr/>
        </p:nvSpPr>
        <p:spPr>
          <a:xfrm>
            <a:off x="1761305" y="4217751"/>
            <a:ext cx="595535" cy="488310"/>
          </a:xfrm>
          <a:custGeom>
            <a:avLst/>
            <a:gdLst>
              <a:gd name="connsiteX0" fmla="*/ 588656 w 595535"/>
              <a:gd name="connsiteY0" fmla="*/ 3650 h 488310"/>
              <a:gd name="connsiteX1" fmla="*/ 195416 w 595535"/>
              <a:gd name="connsiteY1" fmla="*/ 306871 h 488310"/>
              <a:gd name="connsiteX2" fmla="*/ 1165 w 595535"/>
              <a:gd name="connsiteY2" fmla="*/ 486908 h 488310"/>
              <a:gd name="connsiteX3" fmla="*/ 129087 w 595535"/>
              <a:gd name="connsiteY3" fmla="*/ 382676 h 488310"/>
              <a:gd name="connsiteX4" fmla="*/ 418094 w 595535"/>
              <a:gd name="connsiteY4" fmla="*/ 240541 h 488310"/>
              <a:gd name="connsiteX5" fmla="*/ 384929 w 595535"/>
              <a:gd name="connsiteY5" fmla="*/ 264230 h 488310"/>
              <a:gd name="connsiteX6" fmla="*/ 441783 w 595535"/>
              <a:gd name="connsiteY6" fmla="*/ 145785 h 488310"/>
              <a:gd name="connsiteX7" fmla="*/ 588656 w 595535"/>
              <a:gd name="connsiteY7" fmla="*/ 3650 h 48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5535" h="488310">
                <a:moveTo>
                  <a:pt x="588656" y="3650"/>
                </a:moveTo>
                <a:cubicBezTo>
                  <a:pt x="547595" y="30498"/>
                  <a:pt x="293331" y="226328"/>
                  <a:pt x="195416" y="306871"/>
                </a:cubicBezTo>
                <a:cubicBezTo>
                  <a:pt x="97501" y="387414"/>
                  <a:pt x="12220" y="474274"/>
                  <a:pt x="1165" y="486908"/>
                </a:cubicBezTo>
                <a:cubicBezTo>
                  <a:pt x="-9890" y="499542"/>
                  <a:pt x="59599" y="423737"/>
                  <a:pt x="129087" y="382676"/>
                </a:cubicBezTo>
                <a:cubicBezTo>
                  <a:pt x="198575" y="341615"/>
                  <a:pt x="375454" y="260282"/>
                  <a:pt x="418094" y="240541"/>
                </a:cubicBezTo>
                <a:cubicBezTo>
                  <a:pt x="460734" y="220800"/>
                  <a:pt x="380981" y="280023"/>
                  <a:pt x="384929" y="264230"/>
                </a:cubicBezTo>
                <a:cubicBezTo>
                  <a:pt x="388877" y="248437"/>
                  <a:pt x="408618" y="186057"/>
                  <a:pt x="441783" y="145785"/>
                </a:cubicBezTo>
                <a:cubicBezTo>
                  <a:pt x="474948" y="105514"/>
                  <a:pt x="629717" y="-23198"/>
                  <a:pt x="588656" y="365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FC3F0D4A-5442-1F3E-2FE2-4A82EFE8A176}"/>
              </a:ext>
            </a:extLst>
          </p:cNvPr>
          <p:cNvSpPr/>
          <p:nvPr/>
        </p:nvSpPr>
        <p:spPr>
          <a:xfrm>
            <a:off x="1464709" y="4638323"/>
            <a:ext cx="383054" cy="635170"/>
          </a:xfrm>
          <a:custGeom>
            <a:avLst/>
            <a:gdLst>
              <a:gd name="connsiteX0" fmla="*/ 8754 w 383054"/>
              <a:gd name="connsiteY0" fmla="*/ 450100 h 635170"/>
              <a:gd name="connsiteX1" fmla="*/ 226694 w 383054"/>
              <a:gd name="connsiteY1" fmla="*/ 284276 h 635170"/>
              <a:gd name="connsiteX2" fmla="*/ 150889 w 383054"/>
              <a:gd name="connsiteY2" fmla="*/ 336392 h 635170"/>
              <a:gd name="connsiteX3" fmla="*/ 293024 w 383054"/>
              <a:gd name="connsiteY3" fmla="*/ 94763 h 635170"/>
              <a:gd name="connsiteX4" fmla="*/ 288286 w 383054"/>
              <a:gd name="connsiteY4" fmla="*/ 293752 h 635170"/>
              <a:gd name="connsiteX5" fmla="*/ 373567 w 383054"/>
              <a:gd name="connsiteY5" fmla="*/ 7 h 635170"/>
              <a:gd name="connsiteX6" fmla="*/ 378304 w 383054"/>
              <a:gd name="connsiteY6" fmla="*/ 284276 h 635170"/>
              <a:gd name="connsiteX7" fmla="*/ 349878 w 383054"/>
              <a:gd name="connsiteY7" fmla="*/ 307965 h 635170"/>
              <a:gd name="connsiteX8" fmla="*/ 274072 w 383054"/>
              <a:gd name="connsiteY8" fmla="*/ 246373 h 635170"/>
              <a:gd name="connsiteX9" fmla="*/ 269335 w 383054"/>
              <a:gd name="connsiteY9" fmla="*/ 369557 h 635170"/>
              <a:gd name="connsiteX10" fmla="*/ 203005 w 383054"/>
              <a:gd name="connsiteY10" fmla="*/ 521167 h 635170"/>
              <a:gd name="connsiteX11" fmla="*/ 65608 w 383054"/>
              <a:gd name="connsiteY11" fmla="*/ 630137 h 635170"/>
              <a:gd name="connsiteX12" fmla="*/ 221956 w 383054"/>
              <a:gd name="connsiteY12" fmla="*/ 355343 h 635170"/>
              <a:gd name="connsiteX13" fmla="*/ 60870 w 383054"/>
              <a:gd name="connsiteY13" fmla="*/ 421673 h 635170"/>
              <a:gd name="connsiteX14" fmla="*/ 8754 w 383054"/>
              <a:gd name="connsiteY14" fmla="*/ 450100 h 63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3054" h="635170">
                <a:moveTo>
                  <a:pt x="8754" y="450100"/>
                </a:moveTo>
                <a:cubicBezTo>
                  <a:pt x="36391" y="427201"/>
                  <a:pt x="203005" y="303227"/>
                  <a:pt x="226694" y="284276"/>
                </a:cubicBezTo>
                <a:cubicBezTo>
                  <a:pt x="250383" y="265325"/>
                  <a:pt x="139834" y="367978"/>
                  <a:pt x="150889" y="336392"/>
                </a:cubicBezTo>
                <a:cubicBezTo>
                  <a:pt x="161944" y="304806"/>
                  <a:pt x="270125" y="101870"/>
                  <a:pt x="293024" y="94763"/>
                </a:cubicBezTo>
                <a:cubicBezTo>
                  <a:pt x="315924" y="87656"/>
                  <a:pt x="274862" y="309544"/>
                  <a:pt x="288286" y="293752"/>
                </a:cubicBezTo>
                <a:cubicBezTo>
                  <a:pt x="301710" y="277960"/>
                  <a:pt x="358564" y="1586"/>
                  <a:pt x="373567" y="7"/>
                </a:cubicBezTo>
                <a:cubicBezTo>
                  <a:pt x="388570" y="-1572"/>
                  <a:pt x="382252" y="232950"/>
                  <a:pt x="378304" y="284276"/>
                </a:cubicBezTo>
                <a:cubicBezTo>
                  <a:pt x="374356" y="335602"/>
                  <a:pt x="367250" y="314282"/>
                  <a:pt x="349878" y="307965"/>
                </a:cubicBezTo>
                <a:cubicBezTo>
                  <a:pt x="332506" y="301648"/>
                  <a:pt x="287496" y="236108"/>
                  <a:pt x="274072" y="246373"/>
                </a:cubicBezTo>
                <a:cubicBezTo>
                  <a:pt x="260648" y="256638"/>
                  <a:pt x="281179" y="323758"/>
                  <a:pt x="269335" y="369557"/>
                </a:cubicBezTo>
                <a:cubicBezTo>
                  <a:pt x="257491" y="415356"/>
                  <a:pt x="236959" y="477737"/>
                  <a:pt x="203005" y="521167"/>
                </a:cubicBezTo>
                <a:cubicBezTo>
                  <a:pt x="169051" y="564597"/>
                  <a:pt x="62450" y="657774"/>
                  <a:pt x="65608" y="630137"/>
                </a:cubicBezTo>
                <a:cubicBezTo>
                  <a:pt x="68767" y="602500"/>
                  <a:pt x="222746" y="390087"/>
                  <a:pt x="221956" y="355343"/>
                </a:cubicBezTo>
                <a:cubicBezTo>
                  <a:pt x="221166" y="320599"/>
                  <a:pt x="97193" y="405880"/>
                  <a:pt x="60870" y="421673"/>
                </a:cubicBezTo>
                <a:cubicBezTo>
                  <a:pt x="24547" y="437466"/>
                  <a:pt x="-18883" y="472999"/>
                  <a:pt x="8754" y="45010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22994F32-9037-0051-E40F-DAEF792492C4}"/>
              </a:ext>
            </a:extLst>
          </p:cNvPr>
          <p:cNvSpPr/>
          <p:nvPr/>
        </p:nvSpPr>
        <p:spPr>
          <a:xfrm>
            <a:off x="2415435" y="4138324"/>
            <a:ext cx="579833" cy="1051031"/>
          </a:xfrm>
          <a:custGeom>
            <a:avLst/>
            <a:gdLst>
              <a:gd name="connsiteX0" fmla="*/ 7090 w 579833"/>
              <a:gd name="connsiteY0" fmla="*/ 11401 h 1051031"/>
              <a:gd name="connsiteX1" fmla="*/ 435715 w 579833"/>
              <a:gd name="connsiteY1" fmla="*/ 725776 h 1051031"/>
              <a:gd name="connsiteX2" fmla="*/ 556365 w 579833"/>
              <a:gd name="connsiteY2" fmla="*/ 1046451 h 1051031"/>
              <a:gd name="connsiteX3" fmla="*/ 518265 w 579833"/>
              <a:gd name="connsiteY3" fmla="*/ 887701 h 1051031"/>
              <a:gd name="connsiteX4" fmla="*/ 324590 w 579833"/>
              <a:gd name="connsiteY4" fmla="*/ 516226 h 1051031"/>
              <a:gd name="connsiteX5" fmla="*/ 569065 w 579833"/>
              <a:gd name="connsiteY5" fmla="*/ 986126 h 1051031"/>
              <a:gd name="connsiteX6" fmla="*/ 505565 w 579833"/>
              <a:gd name="connsiteY6" fmla="*/ 754351 h 1051031"/>
              <a:gd name="connsiteX7" fmla="*/ 229340 w 579833"/>
              <a:gd name="connsiteY7" fmla="*/ 290801 h 1051031"/>
              <a:gd name="connsiteX8" fmla="*/ 172190 w 579833"/>
              <a:gd name="connsiteY8" fmla="*/ 284451 h 1051031"/>
              <a:gd name="connsiteX9" fmla="*/ 7090 w 579833"/>
              <a:gd name="connsiteY9" fmla="*/ 11401 h 105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833" h="1051031">
                <a:moveTo>
                  <a:pt x="7090" y="11401"/>
                </a:moveTo>
                <a:cubicBezTo>
                  <a:pt x="51011" y="84955"/>
                  <a:pt x="344169" y="553268"/>
                  <a:pt x="435715" y="725776"/>
                </a:cubicBezTo>
                <a:cubicBezTo>
                  <a:pt x="527261" y="898284"/>
                  <a:pt x="542607" y="1019464"/>
                  <a:pt x="556365" y="1046451"/>
                </a:cubicBezTo>
                <a:cubicBezTo>
                  <a:pt x="570123" y="1073439"/>
                  <a:pt x="556894" y="976072"/>
                  <a:pt x="518265" y="887701"/>
                </a:cubicBezTo>
                <a:cubicBezTo>
                  <a:pt x="479636" y="799330"/>
                  <a:pt x="316123" y="499822"/>
                  <a:pt x="324590" y="516226"/>
                </a:cubicBezTo>
                <a:cubicBezTo>
                  <a:pt x="333057" y="532630"/>
                  <a:pt x="538903" y="946439"/>
                  <a:pt x="569065" y="986126"/>
                </a:cubicBezTo>
                <a:cubicBezTo>
                  <a:pt x="599228" y="1025814"/>
                  <a:pt x="562186" y="870239"/>
                  <a:pt x="505565" y="754351"/>
                </a:cubicBezTo>
                <a:cubicBezTo>
                  <a:pt x="448944" y="638464"/>
                  <a:pt x="284903" y="369118"/>
                  <a:pt x="229340" y="290801"/>
                </a:cubicBezTo>
                <a:cubicBezTo>
                  <a:pt x="173778" y="212484"/>
                  <a:pt x="208173" y="326255"/>
                  <a:pt x="172190" y="284451"/>
                </a:cubicBezTo>
                <a:cubicBezTo>
                  <a:pt x="136207" y="242647"/>
                  <a:pt x="-36831" y="-62153"/>
                  <a:pt x="7090" y="1140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F8FB7C99-7EDE-7C6B-8E38-C5DA777048B1}"/>
              </a:ext>
            </a:extLst>
          </p:cNvPr>
          <p:cNvSpPr/>
          <p:nvPr/>
        </p:nvSpPr>
        <p:spPr>
          <a:xfrm>
            <a:off x="2405235" y="3935811"/>
            <a:ext cx="466553" cy="481666"/>
          </a:xfrm>
          <a:custGeom>
            <a:avLst/>
            <a:gdLst>
              <a:gd name="connsiteX0" fmla="*/ 125240 w 466553"/>
              <a:gd name="connsiteY0" fmla="*/ 1189 h 481666"/>
              <a:gd name="connsiteX1" fmla="*/ 191915 w 466553"/>
              <a:gd name="connsiteY1" fmla="*/ 109139 h 481666"/>
              <a:gd name="connsiteX2" fmla="*/ 4590 w 466553"/>
              <a:gd name="connsiteY2" fmla="*/ 169464 h 481666"/>
              <a:gd name="connsiteX3" fmla="*/ 417340 w 466553"/>
              <a:gd name="connsiteY3" fmla="*/ 442514 h 481666"/>
              <a:gd name="connsiteX4" fmla="*/ 433215 w 466553"/>
              <a:gd name="connsiteY4" fmla="*/ 452039 h 481666"/>
              <a:gd name="connsiteX5" fmla="*/ 185565 w 466553"/>
              <a:gd name="connsiteY5" fmla="*/ 178989 h 481666"/>
              <a:gd name="connsiteX6" fmla="*/ 433215 w 466553"/>
              <a:gd name="connsiteY6" fmla="*/ 340914 h 481666"/>
              <a:gd name="connsiteX7" fmla="*/ 331615 w 466553"/>
              <a:gd name="connsiteY7" fmla="*/ 185339 h 481666"/>
              <a:gd name="connsiteX8" fmla="*/ 125240 w 466553"/>
              <a:gd name="connsiteY8" fmla="*/ 1189 h 48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553" h="481666">
                <a:moveTo>
                  <a:pt x="125240" y="1189"/>
                </a:moveTo>
                <a:cubicBezTo>
                  <a:pt x="101957" y="-11511"/>
                  <a:pt x="212023" y="81093"/>
                  <a:pt x="191915" y="109139"/>
                </a:cubicBezTo>
                <a:cubicBezTo>
                  <a:pt x="171807" y="137185"/>
                  <a:pt x="-32981" y="113902"/>
                  <a:pt x="4590" y="169464"/>
                </a:cubicBezTo>
                <a:cubicBezTo>
                  <a:pt x="42161" y="225026"/>
                  <a:pt x="345903" y="395418"/>
                  <a:pt x="417340" y="442514"/>
                </a:cubicBezTo>
                <a:cubicBezTo>
                  <a:pt x="488777" y="489610"/>
                  <a:pt x="471844" y="495960"/>
                  <a:pt x="433215" y="452039"/>
                </a:cubicBezTo>
                <a:cubicBezTo>
                  <a:pt x="394586" y="408118"/>
                  <a:pt x="185565" y="197510"/>
                  <a:pt x="185565" y="178989"/>
                </a:cubicBezTo>
                <a:cubicBezTo>
                  <a:pt x="185565" y="160468"/>
                  <a:pt x="408873" y="339856"/>
                  <a:pt x="433215" y="340914"/>
                </a:cubicBezTo>
                <a:cubicBezTo>
                  <a:pt x="457557" y="341972"/>
                  <a:pt x="384532" y="245664"/>
                  <a:pt x="331615" y="185339"/>
                </a:cubicBezTo>
                <a:cubicBezTo>
                  <a:pt x="278698" y="125014"/>
                  <a:pt x="148523" y="13889"/>
                  <a:pt x="125240" y="118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BD38F22C-231E-BEA7-578A-7EE1533DF85B}"/>
              </a:ext>
            </a:extLst>
          </p:cNvPr>
          <p:cNvSpPr/>
          <p:nvPr/>
        </p:nvSpPr>
        <p:spPr>
          <a:xfrm>
            <a:off x="2479495" y="3797277"/>
            <a:ext cx="381294" cy="111697"/>
          </a:xfrm>
          <a:custGeom>
            <a:avLst/>
            <a:gdLst>
              <a:gd name="connsiteX0" fmla="*/ 180 w 381294"/>
              <a:gd name="connsiteY0" fmla="*/ 111148 h 111697"/>
              <a:gd name="connsiteX1" fmla="*/ 149405 w 381294"/>
              <a:gd name="connsiteY1" fmla="*/ 44473 h 111697"/>
              <a:gd name="connsiteX2" fmla="*/ 381180 w 381294"/>
              <a:gd name="connsiteY2" fmla="*/ 85748 h 111697"/>
              <a:gd name="connsiteX3" fmla="*/ 177980 w 381294"/>
              <a:gd name="connsiteY3" fmla="*/ 23 h 111697"/>
              <a:gd name="connsiteX4" fmla="*/ 180 w 381294"/>
              <a:gd name="connsiteY4" fmla="*/ 111148 h 11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294" h="111697">
                <a:moveTo>
                  <a:pt x="180" y="111148"/>
                </a:moveTo>
                <a:cubicBezTo>
                  <a:pt x="-4583" y="118556"/>
                  <a:pt x="85905" y="48706"/>
                  <a:pt x="149405" y="44473"/>
                </a:cubicBezTo>
                <a:cubicBezTo>
                  <a:pt x="212905" y="40240"/>
                  <a:pt x="376418" y="93156"/>
                  <a:pt x="381180" y="85748"/>
                </a:cubicBezTo>
                <a:cubicBezTo>
                  <a:pt x="385943" y="78340"/>
                  <a:pt x="240422" y="-1564"/>
                  <a:pt x="177980" y="23"/>
                </a:cubicBezTo>
                <a:cubicBezTo>
                  <a:pt x="115538" y="1610"/>
                  <a:pt x="4943" y="103740"/>
                  <a:pt x="180" y="11114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9D8BB7F4-D405-0370-7519-DA9D346E2227}"/>
              </a:ext>
            </a:extLst>
          </p:cNvPr>
          <p:cNvSpPr/>
          <p:nvPr/>
        </p:nvSpPr>
        <p:spPr>
          <a:xfrm>
            <a:off x="1930295" y="3187700"/>
            <a:ext cx="120755" cy="165220"/>
          </a:xfrm>
          <a:custGeom>
            <a:avLst/>
            <a:gdLst>
              <a:gd name="connsiteX0" fmla="*/ 120755 w 120755"/>
              <a:gd name="connsiteY0" fmla="*/ 0 h 165220"/>
              <a:gd name="connsiteX1" fmla="*/ 105 w 120755"/>
              <a:gd name="connsiteY1" fmla="*/ 165100 h 165220"/>
              <a:gd name="connsiteX2" fmla="*/ 120755 w 120755"/>
              <a:gd name="connsiteY2" fmla="*/ 0 h 16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755" h="165220">
                <a:moveTo>
                  <a:pt x="120755" y="0"/>
                </a:moveTo>
                <a:cubicBezTo>
                  <a:pt x="120755" y="0"/>
                  <a:pt x="-4128" y="159808"/>
                  <a:pt x="105" y="165100"/>
                </a:cubicBezTo>
                <a:cubicBezTo>
                  <a:pt x="4338" y="170392"/>
                  <a:pt x="120755" y="0"/>
                  <a:pt x="120755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B686DA84-2F72-13C9-B822-85C976188A52}"/>
              </a:ext>
            </a:extLst>
          </p:cNvPr>
          <p:cNvSpPr/>
          <p:nvPr/>
        </p:nvSpPr>
        <p:spPr>
          <a:xfrm>
            <a:off x="1371102" y="3179200"/>
            <a:ext cx="662379" cy="568290"/>
          </a:xfrm>
          <a:custGeom>
            <a:avLst/>
            <a:gdLst>
              <a:gd name="connsiteX0" fmla="*/ 660898 w 662379"/>
              <a:gd name="connsiteY0" fmla="*/ 2150 h 568290"/>
              <a:gd name="connsiteX1" fmla="*/ 495798 w 662379"/>
              <a:gd name="connsiteY1" fmla="*/ 94225 h 568290"/>
              <a:gd name="connsiteX2" fmla="*/ 524373 w 662379"/>
              <a:gd name="connsiteY2" fmla="*/ 94225 h 568290"/>
              <a:gd name="connsiteX3" fmla="*/ 308473 w 662379"/>
              <a:gd name="connsiteY3" fmla="*/ 300600 h 568290"/>
              <a:gd name="connsiteX4" fmla="*/ 498 w 662379"/>
              <a:gd name="connsiteY4" fmla="*/ 567300 h 568290"/>
              <a:gd name="connsiteX5" fmla="*/ 384673 w 662379"/>
              <a:gd name="connsiteY5" fmla="*/ 199000 h 568290"/>
              <a:gd name="connsiteX6" fmla="*/ 660898 w 662379"/>
              <a:gd name="connsiteY6" fmla="*/ 2150 h 56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379" h="568290">
                <a:moveTo>
                  <a:pt x="660898" y="2150"/>
                </a:moveTo>
                <a:cubicBezTo>
                  <a:pt x="679419" y="-15313"/>
                  <a:pt x="518552" y="78879"/>
                  <a:pt x="495798" y="94225"/>
                </a:cubicBezTo>
                <a:cubicBezTo>
                  <a:pt x="473044" y="109571"/>
                  <a:pt x="555594" y="59829"/>
                  <a:pt x="524373" y="94225"/>
                </a:cubicBezTo>
                <a:cubicBezTo>
                  <a:pt x="493152" y="128621"/>
                  <a:pt x="395786" y="221754"/>
                  <a:pt x="308473" y="300600"/>
                </a:cubicBezTo>
                <a:cubicBezTo>
                  <a:pt x="221160" y="379446"/>
                  <a:pt x="-12202" y="584233"/>
                  <a:pt x="498" y="567300"/>
                </a:cubicBezTo>
                <a:cubicBezTo>
                  <a:pt x="13198" y="550367"/>
                  <a:pt x="279898" y="290017"/>
                  <a:pt x="384673" y="199000"/>
                </a:cubicBezTo>
                <a:cubicBezTo>
                  <a:pt x="489448" y="107983"/>
                  <a:pt x="642377" y="19613"/>
                  <a:pt x="660898" y="215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32F5F928-B7CD-8B5C-5146-32850C4220A3}"/>
              </a:ext>
            </a:extLst>
          </p:cNvPr>
          <p:cNvSpPr/>
          <p:nvPr/>
        </p:nvSpPr>
        <p:spPr>
          <a:xfrm>
            <a:off x="1440165" y="3153438"/>
            <a:ext cx="659279" cy="544602"/>
          </a:xfrm>
          <a:custGeom>
            <a:avLst/>
            <a:gdLst>
              <a:gd name="connsiteX0" fmla="*/ 648985 w 659279"/>
              <a:gd name="connsiteY0" fmla="*/ 12037 h 544602"/>
              <a:gd name="connsiteX1" fmla="*/ 4460 w 659279"/>
              <a:gd name="connsiteY1" fmla="*/ 542262 h 544602"/>
              <a:gd name="connsiteX2" fmla="*/ 375935 w 659279"/>
              <a:gd name="connsiteY2" fmla="*/ 199362 h 544602"/>
              <a:gd name="connsiteX3" fmla="*/ 648985 w 659279"/>
              <a:gd name="connsiteY3" fmla="*/ 12037 h 54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279" h="544602">
                <a:moveTo>
                  <a:pt x="648985" y="12037"/>
                </a:moveTo>
                <a:cubicBezTo>
                  <a:pt x="587073" y="69187"/>
                  <a:pt x="49968" y="511041"/>
                  <a:pt x="4460" y="542262"/>
                </a:cubicBezTo>
                <a:cubicBezTo>
                  <a:pt x="-41048" y="573483"/>
                  <a:pt x="274335" y="283499"/>
                  <a:pt x="375935" y="199362"/>
                </a:cubicBezTo>
                <a:cubicBezTo>
                  <a:pt x="477535" y="115225"/>
                  <a:pt x="710897" y="-45113"/>
                  <a:pt x="648985" y="1203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B2F60EB9-1D2D-8037-75D9-61B8740E87B6}"/>
              </a:ext>
            </a:extLst>
          </p:cNvPr>
          <p:cNvSpPr/>
          <p:nvPr/>
        </p:nvSpPr>
        <p:spPr>
          <a:xfrm>
            <a:off x="1942873" y="3316144"/>
            <a:ext cx="51027" cy="249441"/>
          </a:xfrm>
          <a:custGeom>
            <a:avLst/>
            <a:gdLst>
              <a:gd name="connsiteX0" fmla="*/ 227 w 51027"/>
              <a:gd name="connsiteY0" fmla="*/ 1731 h 249441"/>
              <a:gd name="connsiteX1" fmla="*/ 16102 w 51027"/>
              <a:gd name="connsiteY1" fmla="*/ 185881 h 249441"/>
              <a:gd name="connsiteX2" fmla="*/ 28802 w 51027"/>
              <a:gd name="connsiteY2" fmla="*/ 119206 h 249441"/>
              <a:gd name="connsiteX3" fmla="*/ 51027 w 51027"/>
              <a:gd name="connsiteY3" fmla="*/ 249381 h 249441"/>
              <a:gd name="connsiteX4" fmla="*/ 28802 w 51027"/>
              <a:gd name="connsiteY4" fmla="*/ 100156 h 249441"/>
              <a:gd name="connsiteX5" fmla="*/ 227 w 51027"/>
              <a:gd name="connsiteY5" fmla="*/ 1731 h 24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27" h="249441">
                <a:moveTo>
                  <a:pt x="227" y="1731"/>
                </a:moveTo>
                <a:cubicBezTo>
                  <a:pt x="-1890" y="16019"/>
                  <a:pt x="11340" y="166302"/>
                  <a:pt x="16102" y="185881"/>
                </a:cubicBezTo>
                <a:cubicBezTo>
                  <a:pt x="20864" y="205460"/>
                  <a:pt x="22981" y="108623"/>
                  <a:pt x="28802" y="119206"/>
                </a:cubicBezTo>
                <a:cubicBezTo>
                  <a:pt x="34623" y="129789"/>
                  <a:pt x="51027" y="252556"/>
                  <a:pt x="51027" y="249381"/>
                </a:cubicBezTo>
                <a:cubicBezTo>
                  <a:pt x="51027" y="246206"/>
                  <a:pt x="38856" y="135081"/>
                  <a:pt x="28802" y="100156"/>
                </a:cubicBezTo>
                <a:cubicBezTo>
                  <a:pt x="18748" y="65231"/>
                  <a:pt x="2344" y="-12557"/>
                  <a:pt x="227" y="173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B20A136C-8FC4-EED8-9AFD-7FFEAD5BC18E}"/>
              </a:ext>
            </a:extLst>
          </p:cNvPr>
          <p:cNvSpPr/>
          <p:nvPr/>
        </p:nvSpPr>
        <p:spPr>
          <a:xfrm>
            <a:off x="1978012" y="3581261"/>
            <a:ext cx="625621" cy="265340"/>
          </a:xfrm>
          <a:custGeom>
            <a:avLst/>
            <a:gdLst>
              <a:gd name="connsiteX0" fmla="*/ 13 w 625621"/>
              <a:gd name="connsiteY0" fmla="*/ 139 h 265340"/>
              <a:gd name="connsiteX1" fmla="*/ 327038 w 625621"/>
              <a:gd name="connsiteY1" fmla="*/ 216039 h 265340"/>
              <a:gd name="connsiteX2" fmla="*/ 434988 w 625621"/>
              <a:gd name="connsiteY2" fmla="*/ 263664 h 265340"/>
              <a:gd name="connsiteX3" fmla="*/ 377838 w 625621"/>
              <a:gd name="connsiteY3" fmla="*/ 250964 h 265340"/>
              <a:gd name="connsiteX4" fmla="*/ 625488 w 625621"/>
              <a:gd name="connsiteY4" fmla="*/ 216039 h 265340"/>
              <a:gd name="connsiteX5" fmla="*/ 339738 w 625621"/>
              <a:gd name="connsiteY5" fmla="*/ 250964 h 265340"/>
              <a:gd name="connsiteX6" fmla="*/ 13 w 625621"/>
              <a:gd name="connsiteY6" fmla="*/ 139 h 2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5621" h="265340">
                <a:moveTo>
                  <a:pt x="13" y="139"/>
                </a:moveTo>
                <a:cubicBezTo>
                  <a:pt x="-2104" y="-5682"/>
                  <a:pt x="254542" y="172118"/>
                  <a:pt x="327038" y="216039"/>
                </a:cubicBezTo>
                <a:cubicBezTo>
                  <a:pt x="399534" y="259960"/>
                  <a:pt x="426521" y="257843"/>
                  <a:pt x="434988" y="263664"/>
                </a:cubicBezTo>
                <a:cubicBezTo>
                  <a:pt x="443455" y="269485"/>
                  <a:pt x="346088" y="258901"/>
                  <a:pt x="377838" y="250964"/>
                </a:cubicBezTo>
                <a:cubicBezTo>
                  <a:pt x="409588" y="243027"/>
                  <a:pt x="631838" y="216039"/>
                  <a:pt x="625488" y="216039"/>
                </a:cubicBezTo>
                <a:cubicBezTo>
                  <a:pt x="619138" y="216039"/>
                  <a:pt x="442926" y="284302"/>
                  <a:pt x="339738" y="250964"/>
                </a:cubicBezTo>
                <a:cubicBezTo>
                  <a:pt x="236551" y="217627"/>
                  <a:pt x="2130" y="5960"/>
                  <a:pt x="13" y="13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4FC68C46-6B09-A603-050C-C1E41E0763C7}"/>
              </a:ext>
            </a:extLst>
          </p:cNvPr>
          <p:cNvSpPr/>
          <p:nvPr/>
        </p:nvSpPr>
        <p:spPr>
          <a:xfrm>
            <a:off x="1971212" y="3345829"/>
            <a:ext cx="372889" cy="431781"/>
          </a:xfrm>
          <a:custGeom>
            <a:avLst/>
            <a:gdLst>
              <a:gd name="connsiteX0" fmla="*/ 463 w 372889"/>
              <a:gd name="connsiteY0" fmla="*/ 621 h 431781"/>
              <a:gd name="connsiteX1" fmla="*/ 54438 w 372889"/>
              <a:gd name="connsiteY1" fmla="*/ 187946 h 431781"/>
              <a:gd name="connsiteX2" fmla="*/ 235413 w 372889"/>
              <a:gd name="connsiteY2" fmla="*/ 346696 h 431781"/>
              <a:gd name="connsiteX3" fmla="*/ 368763 w 372889"/>
              <a:gd name="connsiteY3" fmla="*/ 429246 h 431781"/>
              <a:gd name="connsiteX4" fmla="*/ 76663 w 372889"/>
              <a:gd name="connsiteY4" fmla="*/ 254621 h 431781"/>
              <a:gd name="connsiteX5" fmla="*/ 463 w 372889"/>
              <a:gd name="connsiteY5" fmla="*/ 621 h 43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889" h="431781">
                <a:moveTo>
                  <a:pt x="463" y="621"/>
                </a:moveTo>
                <a:cubicBezTo>
                  <a:pt x="-3241" y="-10491"/>
                  <a:pt x="15280" y="130267"/>
                  <a:pt x="54438" y="187946"/>
                </a:cubicBezTo>
                <a:cubicBezTo>
                  <a:pt x="93596" y="245625"/>
                  <a:pt x="183026" y="306479"/>
                  <a:pt x="235413" y="346696"/>
                </a:cubicBezTo>
                <a:cubicBezTo>
                  <a:pt x="287801" y="386913"/>
                  <a:pt x="395221" y="444592"/>
                  <a:pt x="368763" y="429246"/>
                </a:cubicBezTo>
                <a:cubicBezTo>
                  <a:pt x="342305" y="413900"/>
                  <a:pt x="137517" y="319708"/>
                  <a:pt x="76663" y="254621"/>
                </a:cubicBezTo>
                <a:cubicBezTo>
                  <a:pt x="15809" y="189534"/>
                  <a:pt x="4167" y="11733"/>
                  <a:pt x="463" y="62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4D762345-C883-8E39-C6C9-DB6960DE74A3}"/>
              </a:ext>
            </a:extLst>
          </p:cNvPr>
          <p:cNvSpPr/>
          <p:nvPr/>
        </p:nvSpPr>
        <p:spPr>
          <a:xfrm>
            <a:off x="2323630" y="3681765"/>
            <a:ext cx="374022" cy="137414"/>
          </a:xfrm>
          <a:custGeom>
            <a:avLst/>
            <a:gdLst>
              <a:gd name="connsiteX0" fmla="*/ 3645 w 374022"/>
              <a:gd name="connsiteY0" fmla="*/ 106010 h 137414"/>
              <a:gd name="connsiteX1" fmla="*/ 200495 w 374022"/>
              <a:gd name="connsiteY1" fmla="*/ 93310 h 137414"/>
              <a:gd name="connsiteX2" fmla="*/ 111595 w 374022"/>
              <a:gd name="connsiteY2" fmla="*/ 134585 h 137414"/>
              <a:gd name="connsiteX3" fmla="*/ 371945 w 374022"/>
              <a:gd name="connsiteY3" fmla="*/ 1235 h 137414"/>
              <a:gd name="connsiteX4" fmla="*/ 225895 w 374022"/>
              <a:gd name="connsiteY4" fmla="*/ 71085 h 137414"/>
              <a:gd name="connsiteX5" fmla="*/ 83020 w 374022"/>
              <a:gd name="connsiteY5" fmla="*/ 121885 h 137414"/>
              <a:gd name="connsiteX6" fmla="*/ 3645 w 374022"/>
              <a:gd name="connsiteY6" fmla="*/ 106010 h 13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022" h="137414">
                <a:moveTo>
                  <a:pt x="3645" y="106010"/>
                </a:moveTo>
                <a:cubicBezTo>
                  <a:pt x="23224" y="101248"/>
                  <a:pt x="182503" y="88547"/>
                  <a:pt x="200495" y="93310"/>
                </a:cubicBezTo>
                <a:cubicBezTo>
                  <a:pt x="218487" y="98072"/>
                  <a:pt x="83020" y="149931"/>
                  <a:pt x="111595" y="134585"/>
                </a:cubicBezTo>
                <a:cubicBezTo>
                  <a:pt x="140170" y="119239"/>
                  <a:pt x="352895" y="11818"/>
                  <a:pt x="371945" y="1235"/>
                </a:cubicBezTo>
                <a:cubicBezTo>
                  <a:pt x="390995" y="-9348"/>
                  <a:pt x="274049" y="50977"/>
                  <a:pt x="225895" y="71085"/>
                </a:cubicBezTo>
                <a:cubicBezTo>
                  <a:pt x="177741" y="91193"/>
                  <a:pt x="117945" y="113948"/>
                  <a:pt x="83020" y="121885"/>
                </a:cubicBezTo>
                <a:cubicBezTo>
                  <a:pt x="48095" y="129822"/>
                  <a:pt x="-15934" y="110772"/>
                  <a:pt x="3645" y="10601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ACF80CF6-09C1-5227-606E-05BE0384FF9A}"/>
              </a:ext>
            </a:extLst>
          </p:cNvPr>
          <p:cNvSpPr/>
          <p:nvPr/>
        </p:nvSpPr>
        <p:spPr>
          <a:xfrm>
            <a:off x="1349032" y="5175277"/>
            <a:ext cx="1763199" cy="324788"/>
          </a:xfrm>
          <a:custGeom>
            <a:avLst/>
            <a:gdLst>
              <a:gd name="connsiteX0" fmla="*/ 73368 w 1763199"/>
              <a:gd name="connsiteY0" fmla="*/ 253973 h 324788"/>
              <a:gd name="connsiteX1" fmla="*/ 1273518 w 1763199"/>
              <a:gd name="connsiteY1" fmla="*/ 63473 h 324788"/>
              <a:gd name="connsiteX2" fmla="*/ 1225893 w 1763199"/>
              <a:gd name="connsiteY2" fmla="*/ 82523 h 324788"/>
              <a:gd name="connsiteX3" fmla="*/ 1479893 w 1763199"/>
              <a:gd name="connsiteY3" fmla="*/ 66648 h 324788"/>
              <a:gd name="connsiteX4" fmla="*/ 1667218 w 1763199"/>
              <a:gd name="connsiteY4" fmla="*/ 15848 h 324788"/>
              <a:gd name="connsiteX5" fmla="*/ 1644993 w 1763199"/>
              <a:gd name="connsiteY5" fmla="*/ 28548 h 324788"/>
              <a:gd name="connsiteX6" fmla="*/ 1762468 w 1763199"/>
              <a:gd name="connsiteY6" fmla="*/ 323823 h 324788"/>
              <a:gd name="connsiteX7" fmla="*/ 1660868 w 1763199"/>
              <a:gd name="connsiteY7" fmla="*/ 123798 h 324788"/>
              <a:gd name="connsiteX8" fmla="*/ 1130643 w 1763199"/>
              <a:gd name="connsiteY8" fmla="*/ 136498 h 324788"/>
              <a:gd name="connsiteX9" fmla="*/ 971893 w 1763199"/>
              <a:gd name="connsiteY9" fmla="*/ 152373 h 324788"/>
              <a:gd name="connsiteX10" fmla="*/ 1057618 w 1763199"/>
              <a:gd name="connsiteY10" fmla="*/ 165073 h 324788"/>
              <a:gd name="connsiteX11" fmla="*/ 327368 w 1763199"/>
              <a:gd name="connsiteY11" fmla="*/ 253973 h 324788"/>
              <a:gd name="connsiteX12" fmla="*/ 765518 w 1763199"/>
              <a:gd name="connsiteY12" fmla="*/ 203173 h 324788"/>
              <a:gd name="connsiteX13" fmla="*/ 200368 w 1763199"/>
              <a:gd name="connsiteY13" fmla="*/ 253973 h 324788"/>
              <a:gd name="connsiteX14" fmla="*/ 73368 w 1763199"/>
              <a:gd name="connsiteY14" fmla="*/ 253973 h 32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3199" h="324788">
                <a:moveTo>
                  <a:pt x="73368" y="253973"/>
                </a:moveTo>
                <a:cubicBezTo>
                  <a:pt x="252226" y="222223"/>
                  <a:pt x="1081430" y="92048"/>
                  <a:pt x="1273518" y="63473"/>
                </a:cubicBezTo>
                <a:cubicBezTo>
                  <a:pt x="1465606" y="34898"/>
                  <a:pt x="1191497" y="81994"/>
                  <a:pt x="1225893" y="82523"/>
                </a:cubicBezTo>
                <a:cubicBezTo>
                  <a:pt x="1260289" y="83052"/>
                  <a:pt x="1406339" y="77761"/>
                  <a:pt x="1479893" y="66648"/>
                </a:cubicBezTo>
                <a:cubicBezTo>
                  <a:pt x="1553447" y="55535"/>
                  <a:pt x="1639701" y="22198"/>
                  <a:pt x="1667218" y="15848"/>
                </a:cubicBezTo>
                <a:cubicBezTo>
                  <a:pt x="1694735" y="9498"/>
                  <a:pt x="1629118" y="-22781"/>
                  <a:pt x="1644993" y="28548"/>
                </a:cubicBezTo>
                <a:cubicBezTo>
                  <a:pt x="1660868" y="79877"/>
                  <a:pt x="1759822" y="307948"/>
                  <a:pt x="1762468" y="323823"/>
                </a:cubicBezTo>
                <a:cubicBezTo>
                  <a:pt x="1765114" y="339698"/>
                  <a:pt x="1766172" y="155019"/>
                  <a:pt x="1660868" y="123798"/>
                </a:cubicBezTo>
                <a:cubicBezTo>
                  <a:pt x="1555564" y="92577"/>
                  <a:pt x="1245472" y="131735"/>
                  <a:pt x="1130643" y="136498"/>
                </a:cubicBezTo>
                <a:cubicBezTo>
                  <a:pt x="1015814" y="141260"/>
                  <a:pt x="984064" y="147611"/>
                  <a:pt x="971893" y="152373"/>
                </a:cubicBezTo>
                <a:cubicBezTo>
                  <a:pt x="959722" y="157135"/>
                  <a:pt x="1165039" y="148140"/>
                  <a:pt x="1057618" y="165073"/>
                </a:cubicBezTo>
                <a:cubicBezTo>
                  <a:pt x="950197" y="182006"/>
                  <a:pt x="376051" y="247623"/>
                  <a:pt x="327368" y="253973"/>
                </a:cubicBezTo>
                <a:cubicBezTo>
                  <a:pt x="278685" y="260323"/>
                  <a:pt x="786685" y="203173"/>
                  <a:pt x="765518" y="203173"/>
                </a:cubicBezTo>
                <a:cubicBezTo>
                  <a:pt x="744351" y="203173"/>
                  <a:pt x="316256" y="242860"/>
                  <a:pt x="200368" y="253973"/>
                </a:cubicBezTo>
                <a:cubicBezTo>
                  <a:pt x="84481" y="265086"/>
                  <a:pt x="-105490" y="285723"/>
                  <a:pt x="73368" y="25397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1D4231D1-8DA5-1505-B918-BC44E6AC78FF}"/>
              </a:ext>
            </a:extLst>
          </p:cNvPr>
          <p:cNvSpPr/>
          <p:nvPr/>
        </p:nvSpPr>
        <p:spPr>
          <a:xfrm>
            <a:off x="836035" y="5387312"/>
            <a:ext cx="1239176" cy="121430"/>
          </a:xfrm>
          <a:custGeom>
            <a:avLst/>
            <a:gdLst>
              <a:gd name="connsiteX0" fmla="*/ 8515 w 1239176"/>
              <a:gd name="connsiteY0" fmla="*/ 99088 h 121430"/>
              <a:gd name="connsiteX1" fmla="*/ 281565 w 1239176"/>
              <a:gd name="connsiteY1" fmla="*/ 60988 h 121430"/>
              <a:gd name="connsiteX2" fmla="*/ 399040 w 1239176"/>
              <a:gd name="connsiteY2" fmla="*/ 57813 h 121430"/>
              <a:gd name="connsiteX3" fmla="*/ 383165 w 1239176"/>
              <a:gd name="connsiteY3" fmla="*/ 38763 h 121430"/>
              <a:gd name="connsiteX4" fmla="*/ 453015 w 1239176"/>
              <a:gd name="connsiteY4" fmla="*/ 32413 h 121430"/>
              <a:gd name="connsiteX5" fmla="*/ 481590 w 1239176"/>
              <a:gd name="connsiteY5" fmla="*/ 7013 h 121430"/>
              <a:gd name="connsiteX6" fmla="*/ 1234065 w 1239176"/>
              <a:gd name="connsiteY6" fmla="*/ 663 h 121430"/>
              <a:gd name="connsiteX7" fmla="*/ 786390 w 1239176"/>
              <a:gd name="connsiteY7" fmla="*/ 19713 h 121430"/>
              <a:gd name="connsiteX8" fmla="*/ 287915 w 1239176"/>
              <a:gd name="connsiteY8" fmla="*/ 64163 h 121430"/>
              <a:gd name="connsiteX9" fmla="*/ 113290 w 1239176"/>
              <a:gd name="connsiteY9" fmla="*/ 121313 h 121430"/>
              <a:gd name="connsiteX10" fmla="*/ 637165 w 1239176"/>
              <a:gd name="connsiteY10" fmla="*/ 80038 h 121430"/>
              <a:gd name="connsiteX11" fmla="*/ 8515 w 1239176"/>
              <a:gd name="connsiteY11" fmla="*/ 99088 h 12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9176" h="121430">
                <a:moveTo>
                  <a:pt x="8515" y="99088"/>
                </a:moveTo>
                <a:cubicBezTo>
                  <a:pt x="-50752" y="95913"/>
                  <a:pt x="216478" y="67867"/>
                  <a:pt x="281565" y="60988"/>
                </a:cubicBezTo>
                <a:cubicBezTo>
                  <a:pt x="346652" y="54109"/>
                  <a:pt x="399040" y="57813"/>
                  <a:pt x="399040" y="57813"/>
                </a:cubicBezTo>
                <a:cubicBezTo>
                  <a:pt x="415973" y="54109"/>
                  <a:pt x="374169" y="42996"/>
                  <a:pt x="383165" y="38763"/>
                </a:cubicBezTo>
                <a:cubicBezTo>
                  <a:pt x="392161" y="34530"/>
                  <a:pt x="436611" y="37705"/>
                  <a:pt x="453015" y="32413"/>
                </a:cubicBezTo>
                <a:cubicBezTo>
                  <a:pt x="469419" y="27121"/>
                  <a:pt x="351415" y="12305"/>
                  <a:pt x="481590" y="7013"/>
                </a:cubicBezTo>
                <a:cubicBezTo>
                  <a:pt x="611765" y="1721"/>
                  <a:pt x="1183265" y="-1454"/>
                  <a:pt x="1234065" y="663"/>
                </a:cubicBezTo>
                <a:cubicBezTo>
                  <a:pt x="1284865" y="2780"/>
                  <a:pt x="944082" y="9130"/>
                  <a:pt x="786390" y="19713"/>
                </a:cubicBezTo>
                <a:cubicBezTo>
                  <a:pt x="628698" y="30296"/>
                  <a:pt x="400098" y="47230"/>
                  <a:pt x="287915" y="64163"/>
                </a:cubicBezTo>
                <a:cubicBezTo>
                  <a:pt x="175732" y="81096"/>
                  <a:pt x="55082" y="118667"/>
                  <a:pt x="113290" y="121313"/>
                </a:cubicBezTo>
                <a:cubicBezTo>
                  <a:pt x="171498" y="123959"/>
                  <a:pt x="649865" y="81096"/>
                  <a:pt x="637165" y="80038"/>
                </a:cubicBezTo>
                <a:cubicBezTo>
                  <a:pt x="624465" y="78980"/>
                  <a:pt x="67782" y="102263"/>
                  <a:pt x="8515" y="9908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ED796C92-B6C1-6AB3-4347-FCF082D613C0}"/>
              </a:ext>
            </a:extLst>
          </p:cNvPr>
          <p:cNvSpPr/>
          <p:nvPr/>
        </p:nvSpPr>
        <p:spPr>
          <a:xfrm>
            <a:off x="455118" y="4433511"/>
            <a:ext cx="286348" cy="535073"/>
          </a:xfrm>
          <a:custGeom>
            <a:avLst/>
            <a:gdLst>
              <a:gd name="connsiteX0" fmla="*/ 284657 w 286348"/>
              <a:gd name="connsiteY0" fmla="*/ 5139 h 535073"/>
              <a:gd name="connsiteX1" fmla="*/ 5257 w 286348"/>
              <a:gd name="connsiteY1" fmla="*/ 529014 h 535073"/>
              <a:gd name="connsiteX2" fmla="*/ 116382 w 286348"/>
              <a:gd name="connsiteY2" fmla="*/ 275014 h 535073"/>
              <a:gd name="connsiteX3" fmla="*/ 284657 w 286348"/>
              <a:gd name="connsiteY3" fmla="*/ 5139 h 53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348" h="535073">
                <a:moveTo>
                  <a:pt x="284657" y="5139"/>
                </a:moveTo>
                <a:cubicBezTo>
                  <a:pt x="266136" y="47472"/>
                  <a:pt x="33303" y="484035"/>
                  <a:pt x="5257" y="529014"/>
                </a:cubicBezTo>
                <a:cubicBezTo>
                  <a:pt x="-22789" y="573993"/>
                  <a:pt x="68228" y="356506"/>
                  <a:pt x="116382" y="275014"/>
                </a:cubicBezTo>
                <a:cubicBezTo>
                  <a:pt x="164536" y="193522"/>
                  <a:pt x="303178" y="-37194"/>
                  <a:pt x="284657" y="513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816E1380-B4CF-F22B-B2F7-4DAEDC2C1D68}"/>
              </a:ext>
            </a:extLst>
          </p:cNvPr>
          <p:cNvSpPr/>
          <p:nvPr/>
        </p:nvSpPr>
        <p:spPr>
          <a:xfrm>
            <a:off x="619713" y="4143351"/>
            <a:ext cx="380428" cy="764787"/>
          </a:xfrm>
          <a:custGeom>
            <a:avLst/>
            <a:gdLst>
              <a:gd name="connsiteX0" fmla="*/ 361362 w 380428"/>
              <a:gd name="connsiteY0" fmla="*/ 219099 h 764787"/>
              <a:gd name="connsiteX1" fmla="*/ 5762 w 380428"/>
              <a:gd name="connsiteY1" fmla="*/ 758849 h 764787"/>
              <a:gd name="connsiteX2" fmla="*/ 158162 w 380428"/>
              <a:gd name="connsiteY2" fmla="*/ 476274 h 764787"/>
              <a:gd name="connsiteX3" fmla="*/ 380412 w 380428"/>
              <a:gd name="connsiteY3" fmla="*/ 24 h 764787"/>
              <a:gd name="connsiteX4" fmla="*/ 170862 w 380428"/>
              <a:gd name="connsiteY4" fmla="*/ 454049 h 764787"/>
              <a:gd name="connsiteX5" fmla="*/ 361362 w 380428"/>
              <a:gd name="connsiteY5" fmla="*/ 219099 h 76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428" h="764787">
                <a:moveTo>
                  <a:pt x="361362" y="219099"/>
                </a:moveTo>
                <a:cubicBezTo>
                  <a:pt x="333845" y="269899"/>
                  <a:pt x="39629" y="715986"/>
                  <a:pt x="5762" y="758849"/>
                </a:cubicBezTo>
                <a:cubicBezTo>
                  <a:pt x="-28105" y="801712"/>
                  <a:pt x="95720" y="602745"/>
                  <a:pt x="158162" y="476274"/>
                </a:cubicBezTo>
                <a:cubicBezTo>
                  <a:pt x="220604" y="349803"/>
                  <a:pt x="378295" y="3728"/>
                  <a:pt x="380412" y="24"/>
                </a:cubicBezTo>
                <a:cubicBezTo>
                  <a:pt x="382529" y="-3680"/>
                  <a:pt x="178799" y="415949"/>
                  <a:pt x="170862" y="454049"/>
                </a:cubicBezTo>
                <a:cubicBezTo>
                  <a:pt x="162925" y="492149"/>
                  <a:pt x="388879" y="168299"/>
                  <a:pt x="361362" y="21909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2DFD5D98-7958-BEBD-77E6-C6FFC7099AEE}"/>
              </a:ext>
            </a:extLst>
          </p:cNvPr>
          <p:cNvSpPr/>
          <p:nvPr/>
        </p:nvSpPr>
        <p:spPr>
          <a:xfrm>
            <a:off x="754408" y="4480226"/>
            <a:ext cx="501464" cy="486887"/>
          </a:xfrm>
          <a:custGeom>
            <a:avLst/>
            <a:gdLst>
              <a:gd name="connsiteX0" fmla="*/ 471142 w 501464"/>
              <a:gd name="connsiteY0" fmla="*/ 28274 h 486887"/>
              <a:gd name="connsiteX1" fmla="*/ 13942 w 501464"/>
              <a:gd name="connsiteY1" fmla="*/ 475949 h 486887"/>
              <a:gd name="connsiteX2" fmla="*/ 134592 w 501464"/>
              <a:gd name="connsiteY2" fmla="*/ 323549 h 486887"/>
              <a:gd name="connsiteX3" fmla="*/ 306042 w 501464"/>
              <a:gd name="connsiteY3" fmla="*/ 37799 h 486887"/>
              <a:gd name="connsiteX4" fmla="*/ 204442 w 501464"/>
              <a:gd name="connsiteY4" fmla="*/ 250524 h 486887"/>
              <a:gd name="connsiteX5" fmla="*/ 433042 w 501464"/>
              <a:gd name="connsiteY5" fmla="*/ 66374 h 486887"/>
              <a:gd name="connsiteX6" fmla="*/ 471142 w 501464"/>
              <a:gd name="connsiteY6" fmla="*/ 28274 h 48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464" h="486887">
                <a:moveTo>
                  <a:pt x="471142" y="28274"/>
                </a:moveTo>
                <a:cubicBezTo>
                  <a:pt x="401292" y="96536"/>
                  <a:pt x="70034" y="426737"/>
                  <a:pt x="13942" y="475949"/>
                </a:cubicBezTo>
                <a:cubicBezTo>
                  <a:pt x="-42150" y="525162"/>
                  <a:pt x="85909" y="396574"/>
                  <a:pt x="134592" y="323549"/>
                </a:cubicBezTo>
                <a:cubicBezTo>
                  <a:pt x="183275" y="250524"/>
                  <a:pt x="294400" y="49970"/>
                  <a:pt x="306042" y="37799"/>
                </a:cubicBezTo>
                <a:cubicBezTo>
                  <a:pt x="317684" y="25628"/>
                  <a:pt x="183275" y="245762"/>
                  <a:pt x="204442" y="250524"/>
                </a:cubicBezTo>
                <a:cubicBezTo>
                  <a:pt x="225609" y="255286"/>
                  <a:pt x="433042" y="66374"/>
                  <a:pt x="433042" y="66374"/>
                </a:cubicBezTo>
                <a:cubicBezTo>
                  <a:pt x="473788" y="32507"/>
                  <a:pt x="540992" y="-39988"/>
                  <a:pt x="471142" y="2827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14416E1A-2A90-6CFD-9C8E-C73C1A918A72}"/>
              </a:ext>
            </a:extLst>
          </p:cNvPr>
          <p:cNvSpPr/>
          <p:nvPr/>
        </p:nvSpPr>
        <p:spPr>
          <a:xfrm>
            <a:off x="481526" y="5119804"/>
            <a:ext cx="413839" cy="362598"/>
          </a:xfrm>
          <a:custGeom>
            <a:avLst/>
            <a:gdLst>
              <a:gd name="connsiteX0" fmla="*/ 1074 w 413839"/>
              <a:gd name="connsiteY0" fmla="*/ 1471 h 362598"/>
              <a:gd name="connsiteX1" fmla="*/ 401124 w 413839"/>
              <a:gd name="connsiteY1" fmla="*/ 353896 h 362598"/>
              <a:gd name="connsiteX2" fmla="*/ 286824 w 413839"/>
              <a:gd name="connsiteY2" fmla="*/ 233246 h 362598"/>
              <a:gd name="connsiteX3" fmla="*/ 1074 w 413839"/>
              <a:gd name="connsiteY3" fmla="*/ 1471 h 36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839" h="362598">
                <a:moveTo>
                  <a:pt x="1074" y="1471"/>
                </a:moveTo>
                <a:cubicBezTo>
                  <a:pt x="20124" y="21579"/>
                  <a:pt x="353499" y="315267"/>
                  <a:pt x="401124" y="353896"/>
                </a:cubicBezTo>
                <a:cubicBezTo>
                  <a:pt x="448749" y="392525"/>
                  <a:pt x="351911" y="293571"/>
                  <a:pt x="286824" y="233246"/>
                </a:cubicBezTo>
                <a:cubicBezTo>
                  <a:pt x="221737" y="172921"/>
                  <a:pt x="-17976" y="-18637"/>
                  <a:pt x="1074" y="147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D511DF7D-CBE8-1429-B4A7-50EEFBBE0676}"/>
              </a:ext>
            </a:extLst>
          </p:cNvPr>
          <p:cNvSpPr/>
          <p:nvPr/>
        </p:nvSpPr>
        <p:spPr>
          <a:xfrm>
            <a:off x="428560" y="4772299"/>
            <a:ext cx="46755" cy="328485"/>
          </a:xfrm>
          <a:custGeom>
            <a:avLst/>
            <a:gdLst>
              <a:gd name="connsiteX0" fmla="*/ 65 w 46755"/>
              <a:gd name="connsiteY0" fmla="*/ 6076 h 328485"/>
              <a:gd name="connsiteX1" fmla="*/ 44515 w 46755"/>
              <a:gd name="connsiteY1" fmla="*/ 326751 h 328485"/>
              <a:gd name="connsiteX2" fmla="*/ 34990 w 46755"/>
              <a:gd name="connsiteY2" fmla="*/ 129901 h 328485"/>
              <a:gd name="connsiteX3" fmla="*/ 65 w 46755"/>
              <a:gd name="connsiteY3" fmla="*/ 6076 h 32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5" h="328485">
                <a:moveTo>
                  <a:pt x="65" y="6076"/>
                </a:moveTo>
                <a:cubicBezTo>
                  <a:pt x="1653" y="38884"/>
                  <a:pt x="38694" y="306114"/>
                  <a:pt x="44515" y="326751"/>
                </a:cubicBezTo>
                <a:cubicBezTo>
                  <a:pt x="50336" y="347388"/>
                  <a:pt x="43986" y="178055"/>
                  <a:pt x="34990" y="129901"/>
                </a:cubicBezTo>
                <a:cubicBezTo>
                  <a:pt x="25994" y="81747"/>
                  <a:pt x="-1523" y="-26732"/>
                  <a:pt x="65" y="607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ACBEB953-F94D-B7EF-F1A5-832D7C7DFCF6}"/>
              </a:ext>
            </a:extLst>
          </p:cNvPr>
          <p:cNvSpPr/>
          <p:nvPr/>
        </p:nvSpPr>
        <p:spPr>
          <a:xfrm>
            <a:off x="361907" y="4759318"/>
            <a:ext cx="548555" cy="778647"/>
          </a:xfrm>
          <a:custGeom>
            <a:avLst/>
            <a:gdLst>
              <a:gd name="connsiteX0" fmla="*/ 43 w 548555"/>
              <a:gd name="connsiteY0" fmla="*/ 7 h 778647"/>
              <a:gd name="connsiteX1" fmla="*/ 79418 w 548555"/>
              <a:gd name="connsiteY1" fmla="*/ 336557 h 778647"/>
              <a:gd name="connsiteX2" fmla="*/ 200068 w 548555"/>
              <a:gd name="connsiteY2" fmla="*/ 476257 h 778647"/>
              <a:gd name="connsiteX3" fmla="*/ 187368 w 548555"/>
              <a:gd name="connsiteY3" fmla="*/ 476257 h 778647"/>
              <a:gd name="connsiteX4" fmla="*/ 523918 w 548555"/>
              <a:gd name="connsiteY4" fmla="*/ 762007 h 778647"/>
              <a:gd name="connsiteX5" fmla="*/ 473118 w 548555"/>
              <a:gd name="connsiteY5" fmla="*/ 701682 h 778647"/>
              <a:gd name="connsiteX6" fmla="*/ 76243 w 548555"/>
              <a:gd name="connsiteY6" fmla="*/ 346082 h 778647"/>
              <a:gd name="connsiteX7" fmla="*/ 43 w 548555"/>
              <a:gd name="connsiteY7" fmla="*/ 7 h 77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555" h="778647">
                <a:moveTo>
                  <a:pt x="43" y="7"/>
                </a:moveTo>
                <a:cubicBezTo>
                  <a:pt x="572" y="-1580"/>
                  <a:pt x="46081" y="257182"/>
                  <a:pt x="79418" y="336557"/>
                </a:cubicBezTo>
                <a:cubicBezTo>
                  <a:pt x="112755" y="415932"/>
                  <a:pt x="182076" y="452974"/>
                  <a:pt x="200068" y="476257"/>
                </a:cubicBezTo>
                <a:cubicBezTo>
                  <a:pt x="218060" y="499540"/>
                  <a:pt x="133393" y="428632"/>
                  <a:pt x="187368" y="476257"/>
                </a:cubicBezTo>
                <a:cubicBezTo>
                  <a:pt x="241343" y="523882"/>
                  <a:pt x="476293" y="724436"/>
                  <a:pt x="523918" y="762007"/>
                </a:cubicBezTo>
                <a:cubicBezTo>
                  <a:pt x="571543" y="799578"/>
                  <a:pt x="547730" y="771003"/>
                  <a:pt x="473118" y="701682"/>
                </a:cubicBezTo>
                <a:cubicBezTo>
                  <a:pt x="398506" y="632361"/>
                  <a:pt x="149797" y="464086"/>
                  <a:pt x="76243" y="346082"/>
                </a:cubicBezTo>
                <a:cubicBezTo>
                  <a:pt x="2689" y="228078"/>
                  <a:pt x="-486" y="1594"/>
                  <a:pt x="43" y="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4DF6294F-2447-C3D4-E256-626820D77F5B}"/>
              </a:ext>
            </a:extLst>
          </p:cNvPr>
          <p:cNvSpPr/>
          <p:nvPr/>
        </p:nvSpPr>
        <p:spPr>
          <a:xfrm>
            <a:off x="383840" y="4732238"/>
            <a:ext cx="71721" cy="368541"/>
          </a:xfrm>
          <a:custGeom>
            <a:avLst/>
            <a:gdLst>
              <a:gd name="connsiteX0" fmla="*/ 335 w 71721"/>
              <a:gd name="connsiteY0" fmla="*/ 8037 h 368541"/>
              <a:gd name="connsiteX1" fmla="*/ 70185 w 71721"/>
              <a:gd name="connsiteY1" fmla="*/ 366812 h 368541"/>
              <a:gd name="connsiteX2" fmla="*/ 44785 w 71721"/>
              <a:gd name="connsiteY2" fmla="*/ 138212 h 368541"/>
              <a:gd name="connsiteX3" fmla="*/ 335 w 71721"/>
              <a:gd name="connsiteY3" fmla="*/ 8037 h 36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21" h="368541">
                <a:moveTo>
                  <a:pt x="335" y="8037"/>
                </a:moveTo>
                <a:cubicBezTo>
                  <a:pt x="4568" y="46137"/>
                  <a:pt x="62777" y="345116"/>
                  <a:pt x="70185" y="366812"/>
                </a:cubicBezTo>
                <a:cubicBezTo>
                  <a:pt x="77593" y="388508"/>
                  <a:pt x="56427" y="200124"/>
                  <a:pt x="44785" y="138212"/>
                </a:cubicBezTo>
                <a:cubicBezTo>
                  <a:pt x="33143" y="76300"/>
                  <a:pt x="-3898" y="-30063"/>
                  <a:pt x="335" y="803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8DD303E5-CBB3-D235-FCDF-0C01CCAE2871}"/>
              </a:ext>
            </a:extLst>
          </p:cNvPr>
          <p:cNvSpPr/>
          <p:nvPr/>
        </p:nvSpPr>
        <p:spPr>
          <a:xfrm>
            <a:off x="448916" y="4105471"/>
            <a:ext cx="486344" cy="638027"/>
          </a:xfrm>
          <a:custGeom>
            <a:avLst/>
            <a:gdLst>
              <a:gd name="connsiteX0" fmla="*/ 475009 w 486344"/>
              <a:gd name="connsiteY0" fmla="*/ 12504 h 638027"/>
              <a:gd name="connsiteX1" fmla="*/ 1934 w 486344"/>
              <a:gd name="connsiteY1" fmla="*/ 634804 h 638027"/>
              <a:gd name="connsiteX2" fmla="*/ 313084 w 486344"/>
              <a:gd name="connsiteY2" fmla="*/ 247454 h 638027"/>
              <a:gd name="connsiteX3" fmla="*/ 475009 w 486344"/>
              <a:gd name="connsiteY3" fmla="*/ 12504 h 6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344" h="638027">
                <a:moveTo>
                  <a:pt x="475009" y="12504"/>
                </a:moveTo>
                <a:cubicBezTo>
                  <a:pt x="423151" y="77062"/>
                  <a:pt x="28921" y="595646"/>
                  <a:pt x="1934" y="634804"/>
                </a:cubicBezTo>
                <a:cubicBezTo>
                  <a:pt x="-25054" y="673962"/>
                  <a:pt x="237942" y="345350"/>
                  <a:pt x="313084" y="247454"/>
                </a:cubicBezTo>
                <a:cubicBezTo>
                  <a:pt x="388226" y="149558"/>
                  <a:pt x="526867" y="-52054"/>
                  <a:pt x="475009" y="1250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50B921DF-0344-566F-E2A8-E7031317DB41}"/>
              </a:ext>
            </a:extLst>
          </p:cNvPr>
          <p:cNvSpPr/>
          <p:nvPr/>
        </p:nvSpPr>
        <p:spPr>
          <a:xfrm>
            <a:off x="860977" y="3759136"/>
            <a:ext cx="491529" cy="398457"/>
          </a:xfrm>
          <a:custGeom>
            <a:avLst/>
            <a:gdLst>
              <a:gd name="connsiteX0" fmla="*/ 482048 w 491529"/>
              <a:gd name="connsiteY0" fmla="*/ 9589 h 398457"/>
              <a:gd name="connsiteX1" fmla="*/ 2623 w 491529"/>
              <a:gd name="connsiteY1" fmla="*/ 396939 h 398457"/>
              <a:gd name="connsiteX2" fmla="*/ 297898 w 491529"/>
              <a:gd name="connsiteY2" fmla="*/ 139764 h 398457"/>
              <a:gd name="connsiteX3" fmla="*/ 482048 w 491529"/>
              <a:gd name="connsiteY3" fmla="*/ 9589 h 39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529" h="398457">
                <a:moveTo>
                  <a:pt x="482048" y="9589"/>
                </a:moveTo>
                <a:cubicBezTo>
                  <a:pt x="432835" y="52452"/>
                  <a:pt x="33315" y="375243"/>
                  <a:pt x="2623" y="396939"/>
                </a:cubicBezTo>
                <a:cubicBezTo>
                  <a:pt x="-28069" y="418635"/>
                  <a:pt x="219052" y="201676"/>
                  <a:pt x="297898" y="139764"/>
                </a:cubicBezTo>
                <a:cubicBezTo>
                  <a:pt x="376744" y="77852"/>
                  <a:pt x="531261" y="-33274"/>
                  <a:pt x="482048" y="958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243063EF-3B39-A483-65F3-61F4EEDDFDF3}"/>
              </a:ext>
            </a:extLst>
          </p:cNvPr>
          <p:cNvSpPr/>
          <p:nvPr/>
        </p:nvSpPr>
        <p:spPr>
          <a:xfrm>
            <a:off x="739692" y="3746494"/>
            <a:ext cx="619366" cy="574704"/>
          </a:xfrm>
          <a:custGeom>
            <a:avLst/>
            <a:gdLst>
              <a:gd name="connsiteX0" fmla="*/ 619208 w 619366"/>
              <a:gd name="connsiteY0" fmla="*/ 6 h 574704"/>
              <a:gd name="connsiteX1" fmla="*/ 336633 w 619366"/>
              <a:gd name="connsiteY1" fmla="*/ 152406 h 574704"/>
              <a:gd name="connsiteX2" fmla="*/ 254083 w 619366"/>
              <a:gd name="connsiteY2" fmla="*/ 273056 h 574704"/>
              <a:gd name="connsiteX3" fmla="*/ 308058 w 619366"/>
              <a:gd name="connsiteY3" fmla="*/ 209556 h 574704"/>
              <a:gd name="connsiteX4" fmla="*/ 136608 w 619366"/>
              <a:gd name="connsiteY4" fmla="*/ 346081 h 574704"/>
              <a:gd name="connsiteX5" fmla="*/ 83 w 619366"/>
              <a:gd name="connsiteY5" fmla="*/ 574681 h 574704"/>
              <a:gd name="connsiteX6" fmla="*/ 155658 w 619366"/>
              <a:gd name="connsiteY6" fmla="*/ 358781 h 574704"/>
              <a:gd name="connsiteX7" fmla="*/ 457283 w 619366"/>
              <a:gd name="connsiteY7" fmla="*/ 111131 h 574704"/>
              <a:gd name="connsiteX8" fmla="*/ 377908 w 619366"/>
              <a:gd name="connsiteY8" fmla="*/ 146056 h 574704"/>
              <a:gd name="connsiteX9" fmla="*/ 619208 w 619366"/>
              <a:gd name="connsiteY9" fmla="*/ 6 h 57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9366" h="574704">
                <a:moveTo>
                  <a:pt x="619208" y="6"/>
                </a:moveTo>
                <a:cubicBezTo>
                  <a:pt x="612329" y="1064"/>
                  <a:pt x="397487" y="106898"/>
                  <a:pt x="336633" y="152406"/>
                </a:cubicBezTo>
                <a:cubicBezTo>
                  <a:pt x="275779" y="197914"/>
                  <a:pt x="258846" y="263531"/>
                  <a:pt x="254083" y="273056"/>
                </a:cubicBezTo>
                <a:cubicBezTo>
                  <a:pt x="249320" y="282581"/>
                  <a:pt x="327637" y="197385"/>
                  <a:pt x="308058" y="209556"/>
                </a:cubicBezTo>
                <a:cubicBezTo>
                  <a:pt x="288479" y="221727"/>
                  <a:pt x="187937" y="285227"/>
                  <a:pt x="136608" y="346081"/>
                </a:cubicBezTo>
                <a:cubicBezTo>
                  <a:pt x="85279" y="406935"/>
                  <a:pt x="-3092" y="572564"/>
                  <a:pt x="83" y="574681"/>
                </a:cubicBezTo>
                <a:cubicBezTo>
                  <a:pt x="3258" y="576798"/>
                  <a:pt x="79458" y="436039"/>
                  <a:pt x="155658" y="358781"/>
                </a:cubicBezTo>
                <a:cubicBezTo>
                  <a:pt x="231858" y="281523"/>
                  <a:pt x="420241" y="146585"/>
                  <a:pt x="457283" y="111131"/>
                </a:cubicBezTo>
                <a:cubicBezTo>
                  <a:pt x="494325" y="75677"/>
                  <a:pt x="348804" y="163519"/>
                  <a:pt x="377908" y="146056"/>
                </a:cubicBezTo>
                <a:cubicBezTo>
                  <a:pt x="407012" y="128593"/>
                  <a:pt x="626087" y="-1052"/>
                  <a:pt x="619208" y="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D8422826-4ACD-8073-1C43-3017AC0AC48B}"/>
              </a:ext>
            </a:extLst>
          </p:cNvPr>
          <p:cNvSpPr/>
          <p:nvPr/>
        </p:nvSpPr>
        <p:spPr>
          <a:xfrm>
            <a:off x="370710" y="4047183"/>
            <a:ext cx="603058" cy="706359"/>
          </a:xfrm>
          <a:custGeom>
            <a:avLst/>
            <a:gdLst>
              <a:gd name="connsiteX0" fmla="*/ 600840 w 603058"/>
              <a:gd name="connsiteY0" fmla="*/ 4117 h 706359"/>
              <a:gd name="connsiteX1" fmla="*/ 242065 w 603058"/>
              <a:gd name="connsiteY1" fmla="*/ 416867 h 706359"/>
              <a:gd name="connsiteX2" fmla="*/ 283340 w 603058"/>
              <a:gd name="connsiteY2" fmla="*/ 385117 h 706359"/>
              <a:gd name="connsiteX3" fmla="*/ 162690 w 603058"/>
              <a:gd name="connsiteY3" fmla="*/ 521642 h 706359"/>
              <a:gd name="connsiteX4" fmla="*/ 251590 w 603058"/>
              <a:gd name="connsiteY4" fmla="*/ 451792 h 706359"/>
              <a:gd name="connsiteX5" fmla="*/ 765 w 603058"/>
              <a:gd name="connsiteY5" fmla="*/ 705792 h 706359"/>
              <a:gd name="connsiteX6" fmla="*/ 184915 w 603058"/>
              <a:gd name="connsiteY6" fmla="*/ 508942 h 706359"/>
              <a:gd name="connsiteX7" fmla="*/ 499240 w 603058"/>
              <a:gd name="connsiteY7" fmla="*/ 140642 h 706359"/>
              <a:gd name="connsiteX8" fmla="*/ 315090 w 603058"/>
              <a:gd name="connsiteY8" fmla="*/ 289867 h 706359"/>
              <a:gd name="connsiteX9" fmla="*/ 473840 w 603058"/>
              <a:gd name="connsiteY9" fmla="*/ 108892 h 706359"/>
              <a:gd name="connsiteX10" fmla="*/ 397640 w 603058"/>
              <a:gd name="connsiteY10" fmla="*/ 197792 h 706359"/>
              <a:gd name="connsiteX11" fmla="*/ 600840 w 603058"/>
              <a:gd name="connsiteY11" fmla="*/ 4117 h 70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3058" h="706359">
                <a:moveTo>
                  <a:pt x="600840" y="4117"/>
                </a:moveTo>
                <a:cubicBezTo>
                  <a:pt x="574911" y="40630"/>
                  <a:pt x="294982" y="353367"/>
                  <a:pt x="242065" y="416867"/>
                </a:cubicBezTo>
                <a:cubicBezTo>
                  <a:pt x="189148" y="480367"/>
                  <a:pt x="296569" y="367655"/>
                  <a:pt x="283340" y="385117"/>
                </a:cubicBezTo>
                <a:cubicBezTo>
                  <a:pt x="270111" y="402580"/>
                  <a:pt x="167982" y="510530"/>
                  <a:pt x="162690" y="521642"/>
                </a:cubicBezTo>
                <a:cubicBezTo>
                  <a:pt x="157398" y="532755"/>
                  <a:pt x="278577" y="421100"/>
                  <a:pt x="251590" y="451792"/>
                </a:cubicBezTo>
                <a:cubicBezTo>
                  <a:pt x="224603" y="482484"/>
                  <a:pt x="11877" y="696267"/>
                  <a:pt x="765" y="705792"/>
                </a:cubicBezTo>
                <a:cubicBezTo>
                  <a:pt x="-10348" y="715317"/>
                  <a:pt x="101836" y="603134"/>
                  <a:pt x="184915" y="508942"/>
                </a:cubicBezTo>
                <a:cubicBezTo>
                  <a:pt x="267994" y="414750"/>
                  <a:pt x="477544" y="177154"/>
                  <a:pt x="499240" y="140642"/>
                </a:cubicBezTo>
                <a:cubicBezTo>
                  <a:pt x="520936" y="104130"/>
                  <a:pt x="319323" y="295159"/>
                  <a:pt x="315090" y="289867"/>
                </a:cubicBezTo>
                <a:cubicBezTo>
                  <a:pt x="310857" y="284575"/>
                  <a:pt x="460082" y="124238"/>
                  <a:pt x="473840" y="108892"/>
                </a:cubicBezTo>
                <a:cubicBezTo>
                  <a:pt x="487598" y="93546"/>
                  <a:pt x="378061" y="209963"/>
                  <a:pt x="397640" y="197792"/>
                </a:cubicBezTo>
                <a:cubicBezTo>
                  <a:pt x="417219" y="185621"/>
                  <a:pt x="626769" y="-32396"/>
                  <a:pt x="600840" y="411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943BB151-0B32-3A0A-9A04-4FD18199FCDC}"/>
              </a:ext>
            </a:extLst>
          </p:cNvPr>
          <p:cNvSpPr/>
          <p:nvPr/>
        </p:nvSpPr>
        <p:spPr>
          <a:xfrm>
            <a:off x="1685888" y="3340084"/>
            <a:ext cx="270600" cy="600905"/>
          </a:xfrm>
          <a:custGeom>
            <a:avLst/>
            <a:gdLst>
              <a:gd name="connsiteX0" fmla="*/ 254037 w 270600"/>
              <a:gd name="connsiteY0" fmla="*/ 16 h 600905"/>
              <a:gd name="connsiteX1" fmla="*/ 212762 w 270600"/>
              <a:gd name="connsiteY1" fmla="*/ 222266 h 600905"/>
              <a:gd name="connsiteX2" fmla="*/ 212762 w 270600"/>
              <a:gd name="connsiteY2" fmla="*/ 215916 h 600905"/>
              <a:gd name="connsiteX3" fmla="*/ 82587 w 270600"/>
              <a:gd name="connsiteY3" fmla="*/ 349266 h 600905"/>
              <a:gd name="connsiteX4" fmla="*/ 101637 w 270600"/>
              <a:gd name="connsiteY4" fmla="*/ 339741 h 600905"/>
              <a:gd name="connsiteX5" fmla="*/ 37 w 270600"/>
              <a:gd name="connsiteY5" fmla="*/ 600091 h 600905"/>
              <a:gd name="connsiteX6" fmla="*/ 92112 w 270600"/>
              <a:gd name="connsiteY6" fmla="*/ 415941 h 600905"/>
              <a:gd name="connsiteX7" fmla="*/ 269912 w 270600"/>
              <a:gd name="connsiteY7" fmla="*/ 254016 h 600905"/>
              <a:gd name="connsiteX8" fmla="*/ 155612 w 270600"/>
              <a:gd name="connsiteY8" fmla="*/ 336566 h 600905"/>
              <a:gd name="connsiteX9" fmla="*/ 209587 w 270600"/>
              <a:gd name="connsiteY9" fmla="*/ 219091 h 600905"/>
              <a:gd name="connsiteX10" fmla="*/ 231812 w 270600"/>
              <a:gd name="connsiteY10" fmla="*/ 50816 h 600905"/>
              <a:gd name="connsiteX11" fmla="*/ 187362 w 270600"/>
              <a:gd name="connsiteY11" fmla="*/ 209566 h 600905"/>
              <a:gd name="connsiteX12" fmla="*/ 254037 w 270600"/>
              <a:gd name="connsiteY12" fmla="*/ 16 h 60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600" h="600905">
                <a:moveTo>
                  <a:pt x="254037" y="16"/>
                </a:moveTo>
                <a:cubicBezTo>
                  <a:pt x="258270" y="2133"/>
                  <a:pt x="219641" y="186283"/>
                  <a:pt x="212762" y="222266"/>
                </a:cubicBezTo>
                <a:cubicBezTo>
                  <a:pt x="205883" y="258249"/>
                  <a:pt x="234458" y="194749"/>
                  <a:pt x="212762" y="215916"/>
                </a:cubicBezTo>
                <a:cubicBezTo>
                  <a:pt x="191066" y="237083"/>
                  <a:pt x="101108" y="328629"/>
                  <a:pt x="82587" y="349266"/>
                </a:cubicBezTo>
                <a:cubicBezTo>
                  <a:pt x="64066" y="369903"/>
                  <a:pt x="115395" y="297937"/>
                  <a:pt x="101637" y="339741"/>
                </a:cubicBezTo>
                <a:cubicBezTo>
                  <a:pt x="87879" y="381545"/>
                  <a:pt x="1624" y="587391"/>
                  <a:pt x="37" y="600091"/>
                </a:cubicBezTo>
                <a:cubicBezTo>
                  <a:pt x="-1550" y="612791"/>
                  <a:pt x="47133" y="473620"/>
                  <a:pt x="92112" y="415941"/>
                </a:cubicBezTo>
                <a:cubicBezTo>
                  <a:pt x="137091" y="358262"/>
                  <a:pt x="259329" y="267245"/>
                  <a:pt x="269912" y="254016"/>
                </a:cubicBezTo>
                <a:cubicBezTo>
                  <a:pt x="280495" y="240787"/>
                  <a:pt x="165666" y="342387"/>
                  <a:pt x="155612" y="336566"/>
                </a:cubicBezTo>
                <a:cubicBezTo>
                  <a:pt x="145558" y="330745"/>
                  <a:pt x="196887" y="266716"/>
                  <a:pt x="209587" y="219091"/>
                </a:cubicBezTo>
                <a:cubicBezTo>
                  <a:pt x="222287" y="171466"/>
                  <a:pt x="235516" y="52403"/>
                  <a:pt x="231812" y="50816"/>
                </a:cubicBezTo>
                <a:cubicBezTo>
                  <a:pt x="228108" y="49229"/>
                  <a:pt x="184187" y="214328"/>
                  <a:pt x="187362" y="209566"/>
                </a:cubicBezTo>
                <a:cubicBezTo>
                  <a:pt x="190537" y="204804"/>
                  <a:pt x="249804" y="-2101"/>
                  <a:pt x="254037" y="1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4FFDB660-A7BE-CF12-EB50-B828C96AE01A}"/>
              </a:ext>
            </a:extLst>
          </p:cNvPr>
          <p:cNvSpPr/>
          <p:nvPr/>
        </p:nvSpPr>
        <p:spPr>
          <a:xfrm>
            <a:off x="1222824" y="3888730"/>
            <a:ext cx="566152" cy="634221"/>
          </a:xfrm>
          <a:custGeom>
            <a:avLst/>
            <a:gdLst>
              <a:gd name="connsiteX0" fmla="*/ 561526 w 566152"/>
              <a:gd name="connsiteY0" fmla="*/ 3820 h 634221"/>
              <a:gd name="connsiteX1" fmla="*/ 9076 w 566152"/>
              <a:gd name="connsiteY1" fmla="*/ 622945 h 634221"/>
              <a:gd name="connsiteX2" fmla="*/ 224976 w 566152"/>
              <a:gd name="connsiteY2" fmla="*/ 403870 h 634221"/>
              <a:gd name="connsiteX3" fmla="*/ 320226 w 566152"/>
              <a:gd name="connsiteY3" fmla="*/ 403870 h 634221"/>
              <a:gd name="connsiteX4" fmla="*/ 275776 w 566152"/>
              <a:gd name="connsiteY4" fmla="*/ 362595 h 634221"/>
              <a:gd name="connsiteX5" fmla="*/ 561526 w 566152"/>
              <a:gd name="connsiteY5" fmla="*/ 3820 h 63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152" h="634221">
                <a:moveTo>
                  <a:pt x="561526" y="3820"/>
                </a:moveTo>
                <a:cubicBezTo>
                  <a:pt x="517076" y="47212"/>
                  <a:pt x="65168" y="556270"/>
                  <a:pt x="9076" y="622945"/>
                </a:cubicBezTo>
                <a:cubicBezTo>
                  <a:pt x="-47016" y="689620"/>
                  <a:pt x="173118" y="440382"/>
                  <a:pt x="224976" y="403870"/>
                </a:cubicBezTo>
                <a:cubicBezTo>
                  <a:pt x="276834" y="367358"/>
                  <a:pt x="311759" y="410749"/>
                  <a:pt x="320226" y="403870"/>
                </a:cubicBezTo>
                <a:cubicBezTo>
                  <a:pt x="328693" y="396991"/>
                  <a:pt x="235030" y="425566"/>
                  <a:pt x="275776" y="362595"/>
                </a:cubicBezTo>
                <a:cubicBezTo>
                  <a:pt x="316522" y="299624"/>
                  <a:pt x="605976" y="-39572"/>
                  <a:pt x="561526" y="382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06FB2CE2-190D-E547-D361-E066D5C3CA5A}"/>
              </a:ext>
            </a:extLst>
          </p:cNvPr>
          <p:cNvSpPr/>
          <p:nvPr/>
        </p:nvSpPr>
        <p:spPr>
          <a:xfrm>
            <a:off x="1154238" y="3705225"/>
            <a:ext cx="757112" cy="814230"/>
          </a:xfrm>
          <a:custGeom>
            <a:avLst/>
            <a:gdLst>
              <a:gd name="connsiteX0" fmla="*/ 757112 w 757112"/>
              <a:gd name="connsiteY0" fmla="*/ 0 h 814230"/>
              <a:gd name="connsiteX1" fmla="*/ 1462 w 757112"/>
              <a:gd name="connsiteY1" fmla="*/ 812800 h 814230"/>
              <a:gd name="connsiteX2" fmla="*/ 550737 w 757112"/>
              <a:gd name="connsiteY2" fmla="*/ 212725 h 814230"/>
              <a:gd name="connsiteX3" fmla="*/ 757112 w 757112"/>
              <a:gd name="connsiteY3" fmla="*/ 0 h 81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112" h="814230">
                <a:moveTo>
                  <a:pt x="757112" y="0"/>
                </a:moveTo>
                <a:lnTo>
                  <a:pt x="1462" y="812800"/>
                </a:lnTo>
                <a:cubicBezTo>
                  <a:pt x="-32934" y="848254"/>
                  <a:pt x="550737" y="212725"/>
                  <a:pt x="550737" y="212725"/>
                </a:cubicBezTo>
                <a:lnTo>
                  <a:pt x="757112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00FAA5F1-8CA9-3A62-F8FE-088086F9D361}"/>
              </a:ext>
            </a:extLst>
          </p:cNvPr>
          <p:cNvSpPr/>
          <p:nvPr/>
        </p:nvSpPr>
        <p:spPr>
          <a:xfrm>
            <a:off x="963415" y="3963310"/>
            <a:ext cx="167424" cy="298878"/>
          </a:xfrm>
          <a:custGeom>
            <a:avLst/>
            <a:gdLst>
              <a:gd name="connsiteX0" fmla="*/ 166885 w 167424"/>
              <a:gd name="connsiteY0" fmla="*/ 2265 h 298878"/>
              <a:gd name="connsiteX1" fmla="*/ 1785 w 167424"/>
              <a:gd name="connsiteY1" fmla="*/ 297540 h 298878"/>
              <a:gd name="connsiteX2" fmla="*/ 77985 w 167424"/>
              <a:gd name="connsiteY2" fmla="*/ 113390 h 298878"/>
              <a:gd name="connsiteX3" fmla="*/ 55760 w 167424"/>
              <a:gd name="connsiteY3" fmla="*/ 157840 h 298878"/>
              <a:gd name="connsiteX4" fmla="*/ 166885 w 167424"/>
              <a:gd name="connsiteY4" fmla="*/ 2265 h 29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24" h="298878">
                <a:moveTo>
                  <a:pt x="166885" y="2265"/>
                </a:moveTo>
                <a:cubicBezTo>
                  <a:pt x="157889" y="25548"/>
                  <a:pt x="16602" y="279019"/>
                  <a:pt x="1785" y="297540"/>
                </a:cubicBezTo>
                <a:cubicBezTo>
                  <a:pt x="-13032" y="316061"/>
                  <a:pt x="68989" y="136673"/>
                  <a:pt x="77985" y="113390"/>
                </a:cubicBezTo>
                <a:cubicBezTo>
                  <a:pt x="86981" y="90107"/>
                  <a:pt x="42002" y="173186"/>
                  <a:pt x="55760" y="157840"/>
                </a:cubicBezTo>
                <a:cubicBezTo>
                  <a:pt x="69518" y="142494"/>
                  <a:pt x="175881" y="-21018"/>
                  <a:pt x="166885" y="226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8D17994B-D325-256C-9F66-E43A3EA471C4}"/>
              </a:ext>
            </a:extLst>
          </p:cNvPr>
          <p:cNvSpPr/>
          <p:nvPr/>
        </p:nvSpPr>
        <p:spPr>
          <a:xfrm>
            <a:off x="1811252" y="3716118"/>
            <a:ext cx="570253" cy="217720"/>
          </a:xfrm>
          <a:custGeom>
            <a:avLst/>
            <a:gdLst>
              <a:gd name="connsiteX0" fmla="*/ 1673 w 570253"/>
              <a:gd name="connsiteY0" fmla="*/ 208182 h 217720"/>
              <a:gd name="connsiteX1" fmla="*/ 211223 w 570253"/>
              <a:gd name="connsiteY1" fmla="*/ 4982 h 217720"/>
              <a:gd name="connsiteX2" fmla="*/ 163598 w 570253"/>
              <a:gd name="connsiteY2" fmla="*/ 58957 h 217720"/>
              <a:gd name="connsiteX3" fmla="*/ 214398 w 570253"/>
              <a:gd name="connsiteY3" fmla="*/ 20857 h 217720"/>
              <a:gd name="connsiteX4" fmla="*/ 382673 w 570253"/>
              <a:gd name="connsiteY4" fmla="*/ 106582 h 217720"/>
              <a:gd name="connsiteX5" fmla="*/ 360448 w 570253"/>
              <a:gd name="connsiteY5" fmla="*/ 138332 h 217720"/>
              <a:gd name="connsiteX6" fmla="*/ 569998 w 570253"/>
              <a:gd name="connsiteY6" fmla="*/ 160557 h 217720"/>
              <a:gd name="connsiteX7" fmla="*/ 401723 w 570253"/>
              <a:gd name="connsiteY7" fmla="*/ 125632 h 217720"/>
              <a:gd name="connsiteX8" fmla="*/ 322348 w 570253"/>
              <a:gd name="connsiteY8" fmla="*/ 68482 h 217720"/>
              <a:gd name="connsiteX9" fmla="*/ 68348 w 570253"/>
              <a:gd name="connsiteY9" fmla="*/ 217707 h 217720"/>
              <a:gd name="connsiteX10" fmla="*/ 262023 w 570253"/>
              <a:gd name="connsiteY10" fmla="*/ 58957 h 217720"/>
              <a:gd name="connsiteX11" fmla="*/ 223923 w 570253"/>
              <a:gd name="connsiteY11" fmla="*/ 4982 h 217720"/>
              <a:gd name="connsiteX12" fmla="*/ 128673 w 570253"/>
              <a:gd name="connsiteY12" fmla="*/ 58957 h 217720"/>
              <a:gd name="connsiteX13" fmla="*/ 147723 w 570253"/>
              <a:gd name="connsiteY13" fmla="*/ 8157 h 217720"/>
              <a:gd name="connsiteX14" fmla="*/ 115973 w 570253"/>
              <a:gd name="connsiteY14" fmla="*/ 157382 h 217720"/>
              <a:gd name="connsiteX15" fmla="*/ 1673 w 570253"/>
              <a:gd name="connsiteY15" fmla="*/ 208182 h 21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0253" h="217720">
                <a:moveTo>
                  <a:pt x="1673" y="208182"/>
                </a:moveTo>
                <a:cubicBezTo>
                  <a:pt x="17548" y="182782"/>
                  <a:pt x="184236" y="29853"/>
                  <a:pt x="211223" y="4982"/>
                </a:cubicBezTo>
                <a:cubicBezTo>
                  <a:pt x="238210" y="-19889"/>
                  <a:pt x="163069" y="56311"/>
                  <a:pt x="163598" y="58957"/>
                </a:cubicBezTo>
                <a:cubicBezTo>
                  <a:pt x="164127" y="61603"/>
                  <a:pt x="177886" y="12920"/>
                  <a:pt x="214398" y="20857"/>
                </a:cubicBezTo>
                <a:cubicBezTo>
                  <a:pt x="250910" y="28794"/>
                  <a:pt x="358331" y="87003"/>
                  <a:pt x="382673" y="106582"/>
                </a:cubicBezTo>
                <a:cubicBezTo>
                  <a:pt x="407015" y="126161"/>
                  <a:pt x="329227" y="129336"/>
                  <a:pt x="360448" y="138332"/>
                </a:cubicBezTo>
                <a:cubicBezTo>
                  <a:pt x="391669" y="147328"/>
                  <a:pt x="563119" y="162674"/>
                  <a:pt x="569998" y="160557"/>
                </a:cubicBezTo>
                <a:cubicBezTo>
                  <a:pt x="576877" y="158440"/>
                  <a:pt x="442998" y="140978"/>
                  <a:pt x="401723" y="125632"/>
                </a:cubicBezTo>
                <a:cubicBezTo>
                  <a:pt x="360448" y="110286"/>
                  <a:pt x="377910" y="53136"/>
                  <a:pt x="322348" y="68482"/>
                </a:cubicBezTo>
                <a:cubicBezTo>
                  <a:pt x="266786" y="83828"/>
                  <a:pt x="78402" y="219294"/>
                  <a:pt x="68348" y="217707"/>
                </a:cubicBezTo>
                <a:cubicBezTo>
                  <a:pt x="58294" y="216120"/>
                  <a:pt x="236094" y="94411"/>
                  <a:pt x="262023" y="58957"/>
                </a:cubicBezTo>
                <a:cubicBezTo>
                  <a:pt x="287952" y="23503"/>
                  <a:pt x="246148" y="4982"/>
                  <a:pt x="223923" y="4982"/>
                </a:cubicBezTo>
                <a:cubicBezTo>
                  <a:pt x="201698" y="4982"/>
                  <a:pt x="141373" y="58428"/>
                  <a:pt x="128673" y="58957"/>
                </a:cubicBezTo>
                <a:cubicBezTo>
                  <a:pt x="115973" y="59486"/>
                  <a:pt x="149840" y="-8247"/>
                  <a:pt x="147723" y="8157"/>
                </a:cubicBezTo>
                <a:cubicBezTo>
                  <a:pt x="145606" y="24561"/>
                  <a:pt x="144548" y="122986"/>
                  <a:pt x="115973" y="157382"/>
                </a:cubicBezTo>
                <a:cubicBezTo>
                  <a:pt x="87398" y="191778"/>
                  <a:pt x="-14202" y="233582"/>
                  <a:pt x="1673" y="20818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FE59F3B6-0489-104E-E404-C6CA2CAA2925}"/>
              </a:ext>
            </a:extLst>
          </p:cNvPr>
          <p:cNvSpPr/>
          <p:nvPr/>
        </p:nvSpPr>
        <p:spPr>
          <a:xfrm>
            <a:off x="1729336" y="3866640"/>
            <a:ext cx="652266" cy="412154"/>
          </a:xfrm>
          <a:custGeom>
            <a:avLst/>
            <a:gdLst>
              <a:gd name="connsiteX0" fmla="*/ 442364 w 652266"/>
              <a:gd name="connsiteY0" fmla="*/ 38610 h 412154"/>
              <a:gd name="connsiteX1" fmla="*/ 4214 w 652266"/>
              <a:gd name="connsiteY1" fmla="*/ 406910 h 412154"/>
              <a:gd name="connsiteX2" fmla="*/ 245514 w 652266"/>
              <a:gd name="connsiteY2" fmla="*/ 238635 h 412154"/>
              <a:gd name="connsiteX3" fmla="*/ 651914 w 652266"/>
              <a:gd name="connsiteY3" fmla="*/ 510 h 412154"/>
              <a:gd name="connsiteX4" fmla="*/ 318539 w 652266"/>
              <a:gd name="connsiteY4" fmla="*/ 171960 h 412154"/>
              <a:gd name="connsiteX5" fmla="*/ 442364 w 652266"/>
              <a:gd name="connsiteY5" fmla="*/ 38610 h 41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266" h="412154">
                <a:moveTo>
                  <a:pt x="442364" y="38610"/>
                </a:moveTo>
                <a:cubicBezTo>
                  <a:pt x="389976" y="77768"/>
                  <a:pt x="37022" y="373573"/>
                  <a:pt x="4214" y="406910"/>
                </a:cubicBezTo>
                <a:cubicBezTo>
                  <a:pt x="-28594" y="440248"/>
                  <a:pt x="137564" y="306368"/>
                  <a:pt x="245514" y="238635"/>
                </a:cubicBezTo>
                <a:cubicBezTo>
                  <a:pt x="353464" y="170902"/>
                  <a:pt x="639743" y="11623"/>
                  <a:pt x="651914" y="510"/>
                </a:cubicBezTo>
                <a:cubicBezTo>
                  <a:pt x="664085" y="-10603"/>
                  <a:pt x="357168" y="163493"/>
                  <a:pt x="318539" y="171960"/>
                </a:cubicBezTo>
                <a:cubicBezTo>
                  <a:pt x="279910" y="180427"/>
                  <a:pt x="494752" y="-548"/>
                  <a:pt x="442364" y="3861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 1585">
            <a:extLst>
              <a:ext uri="{FF2B5EF4-FFF2-40B4-BE49-F238E27FC236}">
                <a16:creationId xmlns:a16="http://schemas.microsoft.com/office/drawing/2014/main" id="{1871552D-E281-D5DE-4999-42679AB20024}"/>
              </a:ext>
            </a:extLst>
          </p:cNvPr>
          <p:cNvSpPr/>
          <p:nvPr/>
        </p:nvSpPr>
        <p:spPr>
          <a:xfrm>
            <a:off x="1091803" y="4305753"/>
            <a:ext cx="1133873" cy="412306"/>
          </a:xfrm>
          <a:custGeom>
            <a:avLst/>
            <a:gdLst>
              <a:gd name="connsiteX0" fmla="*/ 121047 w 1133873"/>
              <a:gd name="connsiteY0" fmla="*/ 256722 h 412306"/>
              <a:gd name="connsiteX1" fmla="*/ 632222 w 1133873"/>
              <a:gd name="connsiteY1" fmla="*/ 107497 h 412306"/>
              <a:gd name="connsiteX2" fmla="*/ 1003697 w 1133873"/>
              <a:gd name="connsiteY2" fmla="*/ 31297 h 412306"/>
              <a:gd name="connsiteX3" fmla="*/ 429022 w 1133873"/>
              <a:gd name="connsiteY3" fmla="*/ 145597 h 412306"/>
              <a:gd name="connsiteX4" fmla="*/ 844947 w 1133873"/>
              <a:gd name="connsiteY4" fmla="*/ 21772 h 412306"/>
              <a:gd name="connsiteX5" fmla="*/ 1133872 w 1133873"/>
              <a:gd name="connsiteY5" fmla="*/ 2722 h 412306"/>
              <a:gd name="connsiteX6" fmla="*/ 848122 w 1133873"/>
              <a:gd name="connsiteY6" fmla="*/ 53522 h 412306"/>
              <a:gd name="connsiteX7" fmla="*/ 502047 w 1133873"/>
              <a:gd name="connsiteY7" fmla="*/ 186872 h 412306"/>
              <a:gd name="connsiteX8" fmla="*/ 175022 w 1133873"/>
              <a:gd name="connsiteY8" fmla="*/ 371022 h 412306"/>
              <a:gd name="connsiteX9" fmla="*/ 216297 w 1133873"/>
              <a:gd name="connsiteY9" fmla="*/ 291647 h 412306"/>
              <a:gd name="connsiteX10" fmla="*/ 397 w 1133873"/>
              <a:gd name="connsiteY10" fmla="*/ 412297 h 412306"/>
              <a:gd name="connsiteX11" fmla="*/ 162322 w 1133873"/>
              <a:gd name="connsiteY11" fmla="*/ 297997 h 412306"/>
              <a:gd name="connsiteX12" fmla="*/ 121047 w 1133873"/>
              <a:gd name="connsiteY12" fmla="*/ 256722 h 41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3873" h="412306">
                <a:moveTo>
                  <a:pt x="121047" y="256722"/>
                </a:moveTo>
                <a:cubicBezTo>
                  <a:pt x="199364" y="224972"/>
                  <a:pt x="485114" y="145068"/>
                  <a:pt x="632222" y="107497"/>
                </a:cubicBezTo>
                <a:cubicBezTo>
                  <a:pt x="779330" y="69926"/>
                  <a:pt x="1037564" y="24947"/>
                  <a:pt x="1003697" y="31297"/>
                </a:cubicBezTo>
                <a:cubicBezTo>
                  <a:pt x="969830" y="37647"/>
                  <a:pt x="455480" y="147184"/>
                  <a:pt x="429022" y="145597"/>
                </a:cubicBezTo>
                <a:cubicBezTo>
                  <a:pt x="402564" y="144009"/>
                  <a:pt x="727472" y="45584"/>
                  <a:pt x="844947" y="21772"/>
                </a:cubicBezTo>
                <a:cubicBezTo>
                  <a:pt x="962422" y="-2040"/>
                  <a:pt x="1133343" y="-2570"/>
                  <a:pt x="1133872" y="2722"/>
                </a:cubicBezTo>
                <a:cubicBezTo>
                  <a:pt x="1134401" y="8014"/>
                  <a:pt x="953426" y="22830"/>
                  <a:pt x="848122" y="53522"/>
                </a:cubicBezTo>
                <a:cubicBezTo>
                  <a:pt x="742818" y="84214"/>
                  <a:pt x="614230" y="133955"/>
                  <a:pt x="502047" y="186872"/>
                </a:cubicBezTo>
                <a:cubicBezTo>
                  <a:pt x="389864" y="239789"/>
                  <a:pt x="222647" y="353560"/>
                  <a:pt x="175022" y="371022"/>
                </a:cubicBezTo>
                <a:cubicBezTo>
                  <a:pt x="127397" y="388485"/>
                  <a:pt x="245401" y="284768"/>
                  <a:pt x="216297" y="291647"/>
                </a:cubicBezTo>
                <a:cubicBezTo>
                  <a:pt x="187193" y="298526"/>
                  <a:pt x="9393" y="411239"/>
                  <a:pt x="397" y="412297"/>
                </a:cubicBezTo>
                <a:cubicBezTo>
                  <a:pt x="-8599" y="413355"/>
                  <a:pt x="137980" y="322339"/>
                  <a:pt x="162322" y="297997"/>
                </a:cubicBezTo>
                <a:cubicBezTo>
                  <a:pt x="186664" y="273655"/>
                  <a:pt x="42730" y="288472"/>
                  <a:pt x="121047" y="25672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2AABD726-AD1A-8AF9-11BD-F58479F84E3D}"/>
              </a:ext>
            </a:extLst>
          </p:cNvPr>
          <p:cNvSpPr/>
          <p:nvPr/>
        </p:nvSpPr>
        <p:spPr>
          <a:xfrm>
            <a:off x="1053817" y="4524359"/>
            <a:ext cx="744094" cy="294182"/>
          </a:xfrm>
          <a:custGeom>
            <a:avLst/>
            <a:gdLst>
              <a:gd name="connsiteX0" fmla="*/ 3458 w 744094"/>
              <a:gd name="connsiteY0" fmla="*/ 215916 h 294182"/>
              <a:gd name="connsiteX1" fmla="*/ 327308 w 744094"/>
              <a:gd name="connsiteY1" fmla="*/ 133366 h 294182"/>
              <a:gd name="connsiteX2" fmla="*/ 679733 w 744094"/>
              <a:gd name="connsiteY2" fmla="*/ 16 h 294182"/>
              <a:gd name="connsiteX3" fmla="*/ 511458 w 744094"/>
              <a:gd name="connsiteY3" fmla="*/ 123841 h 294182"/>
              <a:gd name="connsiteX4" fmla="*/ 743233 w 744094"/>
              <a:gd name="connsiteY4" fmla="*/ 60341 h 294182"/>
              <a:gd name="connsiteX5" fmla="*/ 409858 w 744094"/>
              <a:gd name="connsiteY5" fmla="*/ 136541 h 294182"/>
              <a:gd name="connsiteX6" fmla="*/ 57433 w 744094"/>
              <a:gd name="connsiteY6" fmla="*/ 292116 h 294182"/>
              <a:gd name="connsiteX7" fmla="*/ 149508 w 744094"/>
              <a:gd name="connsiteY7" fmla="*/ 225441 h 294182"/>
              <a:gd name="connsiteX8" fmla="*/ 3458 w 744094"/>
              <a:gd name="connsiteY8" fmla="*/ 215916 h 29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4094" h="294182">
                <a:moveTo>
                  <a:pt x="3458" y="215916"/>
                </a:moveTo>
                <a:cubicBezTo>
                  <a:pt x="33091" y="200570"/>
                  <a:pt x="214596" y="169349"/>
                  <a:pt x="327308" y="133366"/>
                </a:cubicBezTo>
                <a:cubicBezTo>
                  <a:pt x="440021" y="97383"/>
                  <a:pt x="649041" y="1603"/>
                  <a:pt x="679733" y="16"/>
                </a:cubicBezTo>
                <a:cubicBezTo>
                  <a:pt x="710425" y="-1572"/>
                  <a:pt x="500875" y="113787"/>
                  <a:pt x="511458" y="123841"/>
                </a:cubicBezTo>
                <a:cubicBezTo>
                  <a:pt x="522041" y="133895"/>
                  <a:pt x="760166" y="58224"/>
                  <a:pt x="743233" y="60341"/>
                </a:cubicBezTo>
                <a:cubicBezTo>
                  <a:pt x="726300" y="62458"/>
                  <a:pt x="524158" y="97912"/>
                  <a:pt x="409858" y="136541"/>
                </a:cubicBezTo>
                <a:cubicBezTo>
                  <a:pt x="295558" y="175170"/>
                  <a:pt x="100825" y="277299"/>
                  <a:pt x="57433" y="292116"/>
                </a:cubicBezTo>
                <a:cubicBezTo>
                  <a:pt x="14041" y="306933"/>
                  <a:pt x="154800" y="237612"/>
                  <a:pt x="149508" y="225441"/>
                </a:cubicBezTo>
                <a:cubicBezTo>
                  <a:pt x="144216" y="213270"/>
                  <a:pt x="-26175" y="231262"/>
                  <a:pt x="3458" y="21591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38FB7406-0D93-52B5-177C-187B3F019E70}"/>
              </a:ext>
            </a:extLst>
          </p:cNvPr>
          <p:cNvSpPr/>
          <p:nvPr/>
        </p:nvSpPr>
        <p:spPr>
          <a:xfrm>
            <a:off x="836872" y="4614618"/>
            <a:ext cx="1099925" cy="299247"/>
          </a:xfrm>
          <a:custGeom>
            <a:avLst/>
            <a:gdLst>
              <a:gd name="connsiteX0" fmla="*/ 20378 w 1099925"/>
              <a:gd name="connsiteY0" fmla="*/ 293932 h 299247"/>
              <a:gd name="connsiteX1" fmla="*/ 607753 w 1099925"/>
              <a:gd name="connsiteY1" fmla="*/ 112957 h 299247"/>
              <a:gd name="connsiteX2" fmla="*/ 1087178 w 1099925"/>
              <a:gd name="connsiteY2" fmla="*/ 1832 h 299247"/>
              <a:gd name="connsiteX3" fmla="*/ 918903 w 1099925"/>
              <a:gd name="connsiteY3" fmla="*/ 52632 h 299247"/>
              <a:gd name="connsiteX4" fmla="*/ 464878 w 1099925"/>
              <a:gd name="connsiteY4" fmla="*/ 166932 h 299247"/>
              <a:gd name="connsiteX5" fmla="*/ 429953 w 1099925"/>
              <a:gd name="connsiteY5" fmla="*/ 211382 h 299247"/>
              <a:gd name="connsiteX6" fmla="*/ 801428 w 1099925"/>
              <a:gd name="connsiteY6" fmla="*/ 106607 h 299247"/>
              <a:gd name="connsiteX7" fmla="*/ 322003 w 1099925"/>
              <a:gd name="connsiteY7" fmla="*/ 265357 h 299247"/>
              <a:gd name="connsiteX8" fmla="*/ 195003 w 1099925"/>
              <a:gd name="connsiteY8" fmla="*/ 278057 h 299247"/>
              <a:gd name="connsiteX9" fmla="*/ 137853 w 1099925"/>
              <a:gd name="connsiteY9" fmla="*/ 255832 h 299247"/>
              <a:gd name="connsiteX10" fmla="*/ 20378 w 1099925"/>
              <a:gd name="connsiteY10" fmla="*/ 293932 h 2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9925" h="299247">
                <a:moveTo>
                  <a:pt x="20378" y="293932"/>
                </a:moveTo>
                <a:cubicBezTo>
                  <a:pt x="98695" y="270120"/>
                  <a:pt x="429953" y="161640"/>
                  <a:pt x="607753" y="112957"/>
                </a:cubicBezTo>
                <a:cubicBezTo>
                  <a:pt x="785553" y="64274"/>
                  <a:pt x="1035320" y="11886"/>
                  <a:pt x="1087178" y="1832"/>
                </a:cubicBezTo>
                <a:cubicBezTo>
                  <a:pt x="1139036" y="-8222"/>
                  <a:pt x="1022620" y="25115"/>
                  <a:pt x="918903" y="52632"/>
                </a:cubicBezTo>
                <a:cubicBezTo>
                  <a:pt x="815186" y="80149"/>
                  <a:pt x="546370" y="140474"/>
                  <a:pt x="464878" y="166932"/>
                </a:cubicBezTo>
                <a:cubicBezTo>
                  <a:pt x="383386" y="193390"/>
                  <a:pt x="373861" y="221436"/>
                  <a:pt x="429953" y="211382"/>
                </a:cubicBezTo>
                <a:cubicBezTo>
                  <a:pt x="486045" y="201328"/>
                  <a:pt x="819420" y="97611"/>
                  <a:pt x="801428" y="106607"/>
                </a:cubicBezTo>
                <a:cubicBezTo>
                  <a:pt x="783436" y="115603"/>
                  <a:pt x="423074" y="236782"/>
                  <a:pt x="322003" y="265357"/>
                </a:cubicBezTo>
                <a:cubicBezTo>
                  <a:pt x="220932" y="293932"/>
                  <a:pt x="225695" y="279644"/>
                  <a:pt x="195003" y="278057"/>
                </a:cubicBezTo>
                <a:cubicBezTo>
                  <a:pt x="164311" y="276469"/>
                  <a:pt x="162724" y="257949"/>
                  <a:pt x="137853" y="255832"/>
                </a:cubicBezTo>
                <a:cubicBezTo>
                  <a:pt x="112982" y="253715"/>
                  <a:pt x="-57939" y="317744"/>
                  <a:pt x="20378" y="2939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DA92D136-AFBF-DADC-A014-7C3BFEEB862A}"/>
              </a:ext>
            </a:extLst>
          </p:cNvPr>
          <p:cNvSpPr/>
          <p:nvPr/>
        </p:nvSpPr>
        <p:spPr>
          <a:xfrm>
            <a:off x="833578" y="4582604"/>
            <a:ext cx="1022391" cy="883243"/>
          </a:xfrm>
          <a:custGeom>
            <a:avLst/>
            <a:gdLst>
              <a:gd name="connsiteX0" fmla="*/ 1020622 w 1022391"/>
              <a:gd name="connsiteY0" fmla="*/ 5271 h 883243"/>
              <a:gd name="connsiteX1" fmla="*/ 744397 w 1022391"/>
              <a:gd name="connsiteY1" fmla="*/ 395796 h 883243"/>
              <a:gd name="connsiteX2" fmla="*/ 576122 w 1022391"/>
              <a:gd name="connsiteY2" fmla="*/ 611696 h 883243"/>
              <a:gd name="connsiteX3" fmla="*/ 401497 w 1022391"/>
              <a:gd name="connsiteY3" fmla="*/ 745046 h 883243"/>
              <a:gd name="connsiteX4" fmla="*/ 382447 w 1022391"/>
              <a:gd name="connsiteY4" fmla="*/ 773621 h 883243"/>
              <a:gd name="connsiteX5" fmla="*/ 414197 w 1022391"/>
              <a:gd name="connsiteY5" fmla="*/ 770446 h 883243"/>
              <a:gd name="connsiteX6" fmla="*/ 312597 w 1022391"/>
              <a:gd name="connsiteY6" fmla="*/ 824421 h 883243"/>
              <a:gd name="connsiteX7" fmla="*/ 144322 w 1022391"/>
              <a:gd name="connsiteY7" fmla="*/ 821246 h 883243"/>
              <a:gd name="connsiteX8" fmla="*/ 7797 w 1022391"/>
              <a:gd name="connsiteY8" fmla="*/ 881571 h 883243"/>
              <a:gd name="connsiteX9" fmla="*/ 385622 w 1022391"/>
              <a:gd name="connsiteY9" fmla="*/ 745046 h 883243"/>
              <a:gd name="connsiteX10" fmla="*/ 496747 w 1022391"/>
              <a:gd name="connsiteY10" fmla="*/ 633921 h 883243"/>
              <a:gd name="connsiteX11" fmla="*/ 464997 w 1022391"/>
              <a:gd name="connsiteY11" fmla="*/ 662496 h 883243"/>
              <a:gd name="connsiteX12" fmla="*/ 779322 w 1022391"/>
              <a:gd name="connsiteY12" fmla="*/ 319596 h 883243"/>
              <a:gd name="connsiteX13" fmla="*/ 814247 w 1022391"/>
              <a:gd name="connsiteY13" fmla="*/ 179896 h 883243"/>
              <a:gd name="connsiteX14" fmla="*/ 772972 w 1022391"/>
              <a:gd name="connsiteY14" fmla="*/ 297371 h 883243"/>
              <a:gd name="connsiteX15" fmla="*/ 849172 w 1022391"/>
              <a:gd name="connsiteY15" fmla="*/ 141796 h 883243"/>
              <a:gd name="connsiteX16" fmla="*/ 861872 w 1022391"/>
              <a:gd name="connsiteY16" fmla="*/ 170371 h 883243"/>
              <a:gd name="connsiteX17" fmla="*/ 1020622 w 1022391"/>
              <a:gd name="connsiteY17" fmla="*/ 5271 h 88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22391" h="883243">
                <a:moveTo>
                  <a:pt x="1020622" y="5271"/>
                </a:moveTo>
                <a:cubicBezTo>
                  <a:pt x="1001043" y="42842"/>
                  <a:pt x="818480" y="294725"/>
                  <a:pt x="744397" y="395796"/>
                </a:cubicBezTo>
                <a:cubicBezTo>
                  <a:pt x="670314" y="496867"/>
                  <a:pt x="633272" y="553488"/>
                  <a:pt x="576122" y="611696"/>
                </a:cubicBezTo>
                <a:cubicBezTo>
                  <a:pt x="518972" y="669904"/>
                  <a:pt x="433776" y="718059"/>
                  <a:pt x="401497" y="745046"/>
                </a:cubicBezTo>
                <a:cubicBezTo>
                  <a:pt x="369218" y="772033"/>
                  <a:pt x="380330" y="769388"/>
                  <a:pt x="382447" y="773621"/>
                </a:cubicBezTo>
                <a:cubicBezTo>
                  <a:pt x="384564" y="777854"/>
                  <a:pt x="425839" y="761979"/>
                  <a:pt x="414197" y="770446"/>
                </a:cubicBezTo>
                <a:cubicBezTo>
                  <a:pt x="402555" y="778913"/>
                  <a:pt x="357576" y="815954"/>
                  <a:pt x="312597" y="824421"/>
                </a:cubicBezTo>
                <a:cubicBezTo>
                  <a:pt x="267618" y="832888"/>
                  <a:pt x="195122" y="811721"/>
                  <a:pt x="144322" y="821246"/>
                </a:cubicBezTo>
                <a:cubicBezTo>
                  <a:pt x="93522" y="830771"/>
                  <a:pt x="-32420" y="894271"/>
                  <a:pt x="7797" y="881571"/>
                </a:cubicBezTo>
                <a:cubicBezTo>
                  <a:pt x="48014" y="868871"/>
                  <a:pt x="304130" y="786321"/>
                  <a:pt x="385622" y="745046"/>
                </a:cubicBezTo>
                <a:cubicBezTo>
                  <a:pt x="467114" y="703771"/>
                  <a:pt x="483518" y="647679"/>
                  <a:pt x="496747" y="633921"/>
                </a:cubicBezTo>
                <a:cubicBezTo>
                  <a:pt x="509976" y="620163"/>
                  <a:pt x="417901" y="714883"/>
                  <a:pt x="464997" y="662496"/>
                </a:cubicBezTo>
                <a:cubicBezTo>
                  <a:pt x="512093" y="610109"/>
                  <a:pt x="721114" y="400029"/>
                  <a:pt x="779322" y="319596"/>
                </a:cubicBezTo>
                <a:cubicBezTo>
                  <a:pt x="837530" y="239163"/>
                  <a:pt x="815305" y="183600"/>
                  <a:pt x="814247" y="179896"/>
                </a:cubicBezTo>
                <a:cubicBezTo>
                  <a:pt x="813189" y="176192"/>
                  <a:pt x="767151" y="303721"/>
                  <a:pt x="772972" y="297371"/>
                </a:cubicBezTo>
                <a:cubicBezTo>
                  <a:pt x="778793" y="291021"/>
                  <a:pt x="834355" y="162963"/>
                  <a:pt x="849172" y="141796"/>
                </a:cubicBezTo>
                <a:cubicBezTo>
                  <a:pt x="863989" y="120629"/>
                  <a:pt x="832239" y="198417"/>
                  <a:pt x="861872" y="170371"/>
                </a:cubicBezTo>
                <a:cubicBezTo>
                  <a:pt x="891505" y="142325"/>
                  <a:pt x="1040201" y="-32300"/>
                  <a:pt x="1020622" y="527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ED609029-F665-ABAB-73EA-D8CB7FF372A3}"/>
              </a:ext>
            </a:extLst>
          </p:cNvPr>
          <p:cNvSpPr/>
          <p:nvPr/>
        </p:nvSpPr>
        <p:spPr>
          <a:xfrm>
            <a:off x="497876" y="4914900"/>
            <a:ext cx="470777" cy="213015"/>
          </a:xfrm>
          <a:custGeom>
            <a:avLst/>
            <a:gdLst>
              <a:gd name="connsiteX0" fmla="*/ 203799 w 470777"/>
              <a:gd name="connsiteY0" fmla="*/ 0 h 213015"/>
              <a:gd name="connsiteX1" fmla="*/ 79974 w 470777"/>
              <a:gd name="connsiteY1" fmla="*/ 127000 h 213015"/>
              <a:gd name="connsiteX2" fmla="*/ 343499 w 470777"/>
              <a:gd name="connsiteY2" fmla="*/ 25400 h 213015"/>
              <a:gd name="connsiteX3" fmla="*/ 467324 w 470777"/>
              <a:gd name="connsiteY3" fmla="*/ 25400 h 213015"/>
              <a:gd name="connsiteX4" fmla="*/ 216499 w 470777"/>
              <a:gd name="connsiteY4" fmla="*/ 85725 h 213015"/>
              <a:gd name="connsiteX5" fmla="*/ 6949 w 470777"/>
              <a:gd name="connsiteY5" fmla="*/ 212725 h 213015"/>
              <a:gd name="connsiteX6" fmla="*/ 54574 w 470777"/>
              <a:gd name="connsiteY6" fmla="*/ 117475 h 213015"/>
              <a:gd name="connsiteX7" fmla="*/ 99024 w 470777"/>
              <a:gd name="connsiteY7" fmla="*/ 19050 h 213015"/>
              <a:gd name="connsiteX8" fmla="*/ 29174 w 470777"/>
              <a:gd name="connsiteY8" fmla="*/ 127000 h 213015"/>
              <a:gd name="connsiteX9" fmla="*/ 203799 w 470777"/>
              <a:gd name="connsiteY9" fmla="*/ 0 h 2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777" h="213015">
                <a:moveTo>
                  <a:pt x="203799" y="0"/>
                </a:moveTo>
                <a:cubicBezTo>
                  <a:pt x="212266" y="0"/>
                  <a:pt x="56691" y="122767"/>
                  <a:pt x="79974" y="127000"/>
                </a:cubicBezTo>
                <a:cubicBezTo>
                  <a:pt x="103257" y="131233"/>
                  <a:pt x="278941" y="42333"/>
                  <a:pt x="343499" y="25400"/>
                </a:cubicBezTo>
                <a:cubicBezTo>
                  <a:pt x="408057" y="8467"/>
                  <a:pt x="488491" y="15346"/>
                  <a:pt x="467324" y="25400"/>
                </a:cubicBezTo>
                <a:cubicBezTo>
                  <a:pt x="446157" y="35454"/>
                  <a:pt x="293228" y="54504"/>
                  <a:pt x="216499" y="85725"/>
                </a:cubicBezTo>
                <a:cubicBezTo>
                  <a:pt x="139770" y="116946"/>
                  <a:pt x="33936" y="207433"/>
                  <a:pt x="6949" y="212725"/>
                </a:cubicBezTo>
                <a:cubicBezTo>
                  <a:pt x="-20039" y="218017"/>
                  <a:pt x="39228" y="149754"/>
                  <a:pt x="54574" y="117475"/>
                </a:cubicBezTo>
                <a:cubicBezTo>
                  <a:pt x="69920" y="85196"/>
                  <a:pt x="103257" y="17463"/>
                  <a:pt x="99024" y="19050"/>
                </a:cubicBezTo>
                <a:cubicBezTo>
                  <a:pt x="94791" y="20637"/>
                  <a:pt x="15416" y="131762"/>
                  <a:pt x="29174" y="127000"/>
                </a:cubicBezTo>
                <a:cubicBezTo>
                  <a:pt x="42932" y="122238"/>
                  <a:pt x="195332" y="0"/>
                  <a:pt x="203799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99399BE5-5B88-9E52-87AD-66E2ED43C1DC}"/>
              </a:ext>
            </a:extLst>
          </p:cNvPr>
          <p:cNvSpPr/>
          <p:nvPr/>
        </p:nvSpPr>
        <p:spPr>
          <a:xfrm>
            <a:off x="1046659" y="4828046"/>
            <a:ext cx="525750" cy="148197"/>
          </a:xfrm>
          <a:custGeom>
            <a:avLst/>
            <a:gdLst>
              <a:gd name="connsiteX0" fmla="*/ 23316 w 525750"/>
              <a:gd name="connsiteY0" fmla="*/ 144004 h 148197"/>
              <a:gd name="connsiteX1" fmla="*/ 80466 w 525750"/>
              <a:gd name="connsiteY1" fmla="*/ 134479 h 148197"/>
              <a:gd name="connsiteX2" fmla="*/ 448766 w 525750"/>
              <a:gd name="connsiteY2" fmla="*/ 7479 h 148197"/>
              <a:gd name="connsiteX3" fmla="*/ 521791 w 525750"/>
              <a:gd name="connsiteY3" fmla="*/ 20179 h 148197"/>
              <a:gd name="connsiteX4" fmla="*/ 378916 w 525750"/>
              <a:gd name="connsiteY4" fmla="*/ 64629 h 148197"/>
              <a:gd name="connsiteX5" fmla="*/ 505916 w 525750"/>
              <a:gd name="connsiteY5" fmla="*/ 64629 h 148197"/>
              <a:gd name="connsiteX6" fmla="*/ 382091 w 525750"/>
              <a:gd name="connsiteY6" fmla="*/ 128129 h 148197"/>
              <a:gd name="connsiteX7" fmla="*/ 23316 w 525750"/>
              <a:gd name="connsiteY7" fmla="*/ 144004 h 14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750" h="148197">
                <a:moveTo>
                  <a:pt x="23316" y="144004"/>
                </a:moveTo>
                <a:cubicBezTo>
                  <a:pt x="-26955" y="145062"/>
                  <a:pt x="9558" y="157233"/>
                  <a:pt x="80466" y="134479"/>
                </a:cubicBezTo>
                <a:cubicBezTo>
                  <a:pt x="151374" y="111725"/>
                  <a:pt x="375212" y="26529"/>
                  <a:pt x="448766" y="7479"/>
                </a:cubicBezTo>
                <a:cubicBezTo>
                  <a:pt x="522320" y="-11571"/>
                  <a:pt x="533433" y="10654"/>
                  <a:pt x="521791" y="20179"/>
                </a:cubicBezTo>
                <a:cubicBezTo>
                  <a:pt x="510149" y="29704"/>
                  <a:pt x="381562" y="57221"/>
                  <a:pt x="378916" y="64629"/>
                </a:cubicBezTo>
                <a:cubicBezTo>
                  <a:pt x="376270" y="72037"/>
                  <a:pt x="505387" y="54046"/>
                  <a:pt x="505916" y="64629"/>
                </a:cubicBezTo>
                <a:cubicBezTo>
                  <a:pt x="506445" y="75212"/>
                  <a:pt x="458291" y="114900"/>
                  <a:pt x="382091" y="128129"/>
                </a:cubicBezTo>
                <a:cubicBezTo>
                  <a:pt x="305891" y="141358"/>
                  <a:pt x="73587" y="142946"/>
                  <a:pt x="23316" y="14400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 1591">
            <a:extLst>
              <a:ext uri="{FF2B5EF4-FFF2-40B4-BE49-F238E27FC236}">
                <a16:creationId xmlns:a16="http://schemas.microsoft.com/office/drawing/2014/main" id="{B13131F3-72E8-41A4-009E-21267CF403F2}"/>
              </a:ext>
            </a:extLst>
          </p:cNvPr>
          <p:cNvSpPr/>
          <p:nvPr/>
        </p:nvSpPr>
        <p:spPr>
          <a:xfrm>
            <a:off x="552241" y="5073590"/>
            <a:ext cx="965661" cy="177984"/>
          </a:xfrm>
          <a:custGeom>
            <a:avLst/>
            <a:gdLst>
              <a:gd name="connsiteX0" fmla="*/ 209 w 965661"/>
              <a:gd name="connsiteY0" fmla="*/ 54035 h 177984"/>
              <a:gd name="connsiteX1" fmla="*/ 305009 w 965661"/>
              <a:gd name="connsiteY1" fmla="*/ 19110 h 177984"/>
              <a:gd name="connsiteX2" fmla="*/ 559009 w 965661"/>
              <a:gd name="connsiteY2" fmla="*/ 31810 h 177984"/>
              <a:gd name="connsiteX3" fmla="*/ 952709 w 965661"/>
              <a:gd name="connsiteY3" fmla="*/ 60 h 177984"/>
              <a:gd name="connsiteX4" fmla="*/ 841584 w 965661"/>
              <a:gd name="connsiteY4" fmla="*/ 41335 h 177984"/>
              <a:gd name="connsiteX5" fmla="*/ 552659 w 965661"/>
              <a:gd name="connsiteY5" fmla="*/ 177860 h 177984"/>
              <a:gd name="connsiteX6" fmla="*/ 736809 w 965661"/>
              <a:gd name="connsiteY6" fmla="*/ 66735 h 177984"/>
              <a:gd name="connsiteX7" fmla="*/ 524084 w 965661"/>
              <a:gd name="connsiteY7" fmla="*/ 117535 h 177984"/>
              <a:gd name="connsiteX8" fmla="*/ 460584 w 965661"/>
              <a:gd name="connsiteY8" fmla="*/ 114360 h 177984"/>
              <a:gd name="connsiteX9" fmla="*/ 549484 w 965661"/>
              <a:gd name="connsiteY9" fmla="*/ 69910 h 177984"/>
              <a:gd name="connsiteX10" fmla="*/ 352634 w 965661"/>
              <a:gd name="connsiteY10" fmla="*/ 69910 h 177984"/>
              <a:gd name="connsiteX11" fmla="*/ 209 w 965661"/>
              <a:gd name="connsiteY11" fmla="*/ 54035 h 17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5661" h="177984">
                <a:moveTo>
                  <a:pt x="209" y="54035"/>
                </a:moveTo>
                <a:cubicBezTo>
                  <a:pt x="-7729" y="45568"/>
                  <a:pt x="211876" y="22814"/>
                  <a:pt x="305009" y="19110"/>
                </a:cubicBezTo>
                <a:cubicBezTo>
                  <a:pt x="398142" y="15406"/>
                  <a:pt x="451059" y="34985"/>
                  <a:pt x="559009" y="31810"/>
                </a:cubicBezTo>
                <a:cubicBezTo>
                  <a:pt x="666959" y="28635"/>
                  <a:pt x="905613" y="-1527"/>
                  <a:pt x="952709" y="60"/>
                </a:cubicBezTo>
                <a:cubicBezTo>
                  <a:pt x="999805" y="1647"/>
                  <a:pt x="908259" y="11702"/>
                  <a:pt x="841584" y="41335"/>
                </a:cubicBezTo>
                <a:cubicBezTo>
                  <a:pt x="774909" y="70968"/>
                  <a:pt x="570121" y="173627"/>
                  <a:pt x="552659" y="177860"/>
                </a:cubicBezTo>
                <a:cubicBezTo>
                  <a:pt x="535197" y="182093"/>
                  <a:pt x="741572" y="76789"/>
                  <a:pt x="736809" y="66735"/>
                </a:cubicBezTo>
                <a:cubicBezTo>
                  <a:pt x="732047" y="56681"/>
                  <a:pt x="570121" y="109598"/>
                  <a:pt x="524084" y="117535"/>
                </a:cubicBezTo>
                <a:cubicBezTo>
                  <a:pt x="478047" y="125472"/>
                  <a:pt x="456351" y="122297"/>
                  <a:pt x="460584" y="114360"/>
                </a:cubicBezTo>
                <a:cubicBezTo>
                  <a:pt x="464817" y="106423"/>
                  <a:pt x="567476" y="77318"/>
                  <a:pt x="549484" y="69910"/>
                </a:cubicBezTo>
                <a:cubicBezTo>
                  <a:pt x="531492" y="62502"/>
                  <a:pt x="447355" y="73085"/>
                  <a:pt x="352634" y="69910"/>
                </a:cubicBezTo>
                <a:cubicBezTo>
                  <a:pt x="257913" y="66735"/>
                  <a:pt x="8147" y="62502"/>
                  <a:pt x="209" y="5403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5A83C4D0-2DAC-A965-412F-F7B3C278FD0F}"/>
              </a:ext>
            </a:extLst>
          </p:cNvPr>
          <p:cNvSpPr/>
          <p:nvPr/>
        </p:nvSpPr>
        <p:spPr>
          <a:xfrm>
            <a:off x="551190" y="5156198"/>
            <a:ext cx="668032" cy="123877"/>
          </a:xfrm>
          <a:custGeom>
            <a:avLst/>
            <a:gdLst>
              <a:gd name="connsiteX0" fmla="*/ 4435 w 668032"/>
              <a:gd name="connsiteY0" fmla="*/ 2 h 123877"/>
              <a:gd name="connsiteX1" fmla="*/ 509260 w 668032"/>
              <a:gd name="connsiteY1" fmla="*/ 95252 h 123877"/>
              <a:gd name="connsiteX2" fmla="*/ 668010 w 668032"/>
              <a:gd name="connsiteY2" fmla="*/ 98427 h 123877"/>
              <a:gd name="connsiteX3" fmla="*/ 521960 w 668032"/>
              <a:gd name="connsiteY3" fmla="*/ 104777 h 123877"/>
              <a:gd name="connsiteX4" fmla="*/ 150485 w 668032"/>
              <a:gd name="connsiteY4" fmla="*/ 123827 h 123877"/>
              <a:gd name="connsiteX5" fmla="*/ 258435 w 668032"/>
              <a:gd name="connsiteY5" fmla="*/ 98427 h 123877"/>
              <a:gd name="connsiteX6" fmla="*/ 4435 w 668032"/>
              <a:gd name="connsiteY6" fmla="*/ 2 h 12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8032" h="123877">
                <a:moveTo>
                  <a:pt x="4435" y="2"/>
                </a:moveTo>
                <a:cubicBezTo>
                  <a:pt x="46239" y="-527"/>
                  <a:pt x="398664" y="78848"/>
                  <a:pt x="509260" y="95252"/>
                </a:cubicBezTo>
                <a:cubicBezTo>
                  <a:pt x="619856" y="111656"/>
                  <a:pt x="665893" y="96839"/>
                  <a:pt x="668010" y="98427"/>
                </a:cubicBezTo>
                <a:cubicBezTo>
                  <a:pt x="670127" y="100015"/>
                  <a:pt x="521960" y="104777"/>
                  <a:pt x="521960" y="104777"/>
                </a:cubicBezTo>
                <a:cubicBezTo>
                  <a:pt x="435706" y="109010"/>
                  <a:pt x="194406" y="124885"/>
                  <a:pt x="150485" y="123827"/>
                </a:cubicBezTo>
                <a:cubicBezTo>
                  <a:pt x="106564" y="122769"/>
                  <a:pt x="287539" y="120123"/>
                  <a:pt x="258435" y="98427"/>
                </a:cubicBezTo>
                <a:cubicBezTo>
                  <a:pt x="229331" y="76731"/>
                  <a:pt x="-37369" y="531"/>
                  <a:pt x="4435" y="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C49ED3CB-C73B-0DD9-D99C-07543DBFDECE}"/>
              </a:ext>
            </a:extLst>
          </p:cNvPr>
          <p:cNvSpPr/>
          <p:nvPr/>
        </p:nvSpPr>
        <p:spPr>
          <a:xfrm>
            <a:off x="1368421" y="4963740"/>
            <a:ext cx="319143" cy="396336"/>
          </a:xfrm>
          <a:custGeom>
            <a:avLst/>
            <a:gdLst>
              <a:gd name="connsiteX0" fmla="*/ 273054 w 319143"/>
              <a:gd name="connsiteY0" fmla="*/ 1960 h 396336"/>
              <a:gd name="connsiteX1" fmla="*/ 92079 w 319143"/>
              <a:gd name="connsiteY1" fmla="*/ 240085 h 396336"/>
              <a:gd name="connsiteX2" fmla="*/ 4 w 319143"/>
              <a:gd name="connsiteY2" fmla="*/ 395660 h 396336"/>
              <a:gd name="connsiteX3" fmla="*/ 95254 w 319143"/>
              <a:gd name="connsiteY3" fmla="*/ 287710 h 396336"/>
              <a:gd name="connsiteX4" fmla="*/ 311154 w 319143"/>
              <a:gd name="connsiteY4" fmla="*/ 81335 h 396336"/>
              <a:gd name="connsiteX5" fmla="*/ 273054 w 319143"/>
              <a:gd name="connsiteY5" fmla="*/ 122610 h 396336"/>
              <a:gd name="connsiteX6" fmla="*/ 273054 w 319143"/>
              <a:gd name="connsiteY6" fmla="*/ 1960 h 39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143" h="396336">
                <a:moveTo>
                  <a:pt x="273054" y="1960"/>
                </a:moveTo>
                <a:cubicBezTo>
                  <a:pt x="242891" y="21539"/>
                  <a:pt x="137587" y="174468"/>
                  <a:pt x="92079" y="240085"/>
                </a:cubicBezTo>
                <a:cubicBezTo>
                  <a:pt x="46571" y="305702"/>
                  <a:pt x="-525" y="387723"/>
                  <a:pt x="4" y="395660"/>
                </a:cubicBezTo>
                <a:cubicBezTo>
                  <a:pt x="533" y="403598"/>
                  <a:pt x="43396" y="340098"/>
                  <a:pt x="95254" y="287710"/>
                </a:cubicBezTo>
                <a:cubicBezTo>
                  <a:pt x="147112" y="235323"/>
                  <a:pt x="281521" y="108852"/>
                  <a:pt x="311154" y="81335"/>
                </a:cubicBezTo>
                <a:cubicBezTo>
                  <a:pt x="340787" y="53818"/>
                  <a:pt x="278875" y="129489"/>
                  <a:pt x="273054" y="122610"/>
                </a:cubicBezTo>
                <a:cubicBezTo>
                  <a:pt x="267233" y="115731"/>
                  <a:pt x="303217" y="-17619"/>
                  <a:pt x="273054" y="196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 1594">
            <a:extLst>
              <a:ext uri="{FF2B5EF4-FFF2-40B4-BE49-F238E27FC236}">
                <a16:creationId xmlns:a16="http://schemas.microsoft.com/office/drawing/2014/main" id="{67FBF033-570A-B7D7-E1CF-415C27AB8125}"/>
              </a:ext>
            </a:extLst>
          </p:cNvPr>
          <p:cNvSpPr/>
          <p:nvPr/>
        </p:nvSpPr>
        <p:spPr>
          <a:xfrm>
            <a:off x="1811568" y="4474830"/>
            <a:ext cx="976895" cy="777622"/>
          </a:xfrm>
          <a:custGeom>
            <a:avLst/>
            <a:gdLst>
              <a:gd name="connsiteX0" fmla="*/ 7707 w 976895"/>
              <a:gd name="connsiteY0" fmla="*/ 294020 h 777622"/>
              <a:gd name="connsiteX1" fmla="*/ 271232 w 976895"/>
              <a:gd name="connsiteY1" fmla="*/ 40020 h 777622"/>
              <a:gd name="connsiteX2" fmla="*/ 417282 w 976895"/>
              <a:gd name="connsiteY2" fmla="*/ 97170 h 777622"/>
              <a:gd name="connsiteX3" fmla="*/ 433157 w 976895"/>
              <a:gd name="connsiteY3" fmla="*/ 100345 h 777622"/>
              <a:gd name="connsiteX4" fmla="*/ 696682 w 976895"/>
              <a:gd name="connsiteY4" fmla="*/ 382920 h 777622"/>
              <a:gd name="connsiteX5" fmla="*/ 880832 w 976895"/>
              <a:gd name="connsiteY5" fmla="*/ 541670 h 777622"/>
              <a:gd name="connsiteX6" fmla="*/ 810982 w 976895"/>
              <a:gd name="connsiteY6" fmla="*/ 494045 h 777622"/>
              <a:gd name="connsiteX7" fmla="*/ 922107 w 976895"/>
              <a:gd name="connsiteY7" fmla="*/ 671845 h 777622"/>
              <a:gd name="connsiteX8" fmla="*/ 976082 w 976895"/>
              <a:gd name="connsiteY8" fmla="*/ 776620 h 777622"/>
              <a:gd name="connsiteX9" fmla="*/ 947507 w 976895"/>
              <a:gd name="connsiteY9" fmla="*/ 611520 h 777622"/>
              <a:gd name="connsiteX10" fmla="*/ 855432 w 976895"/>
              <a:gd name="connsiteY10" fmla="*/ 468645 h 777622"/>
              <a:gd name="connsiteX11" fmla="*/ 772882 w 976895"/>
              <a:gd name="connsiteY11" fmla="*/ 382920 h 777622"/>
              <a:gd name="connsiteX12" fmla="*/ 636357 w 976895"/>
              <a:gd name="connsiteY12" fmla="*/ 294020 h 777622"/>
              <a:gd name="connsiteX13" fmla="*/ 547457 w 976895"/>
              <a:gd name="connsiteY13" fmla="*/ 122570 h 777622"/>
              <a:gd name="connsiteX14" fmla="*/ 480782 w 976895"/>
              <a:gd name="connsiteY14" fmla="*/ 103520 h 777622"/>
              <a:gd name="connsiteX15" fmla="*/ 318857 w 976895"/>
              <a:gd name="connsiteY15" fmla="*/ 1920 h 777622"/>
              <a:gd name="connsiteX16" fmla="*/ 277582 w 976895"/>
              <a:gd name="connsiteY16" fmla="*/ 43195 h 777622"/>
              <a:gd name="connsiteX17" fmla="*/ 71207 w 976895"/>
              <a:gd name="connsiteY17" fmla="*/ 119395 h 777622"/>
              <a:gd name="connsiteX18" fmla="*/ 68032 w 976895"/>
              <a:gd name="connsiteY18" fmla="*/ 192420 h 777622"/>
              <a:gd name="connsiteX19" fmla="*/ 7707 w 976895"/>
              <a:gd name="connsiteY19" fmla="*/ 294020 h 77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76895" h="777622">
                <a:moveTo>
                  <a:pt x="7707" y="294020"/>
                </a:moveTo>
                <a:cubicBezTo>
                  <a:pt x="41574" y="268620"/>
                  <a:pt x="202970" y="72828"/>
                  <a:pt x="271232" y="40020"/>
                </a:cubicBezTo>
                <a:cubicBezTo>
                  <a:pt x="339494" y="7212"/>
                  <a:pt x="390295" y="87116"/>
                  <a:pt x="417282" y="97170"/>
                </a:cubicBezTo>
                <a:cubicBezTo>
                  <a:pt x="444270" y="107224"/>
                  <a:pt x="386590" y="52720"/>
                  <a:pt x="433157" y="100345"/>
                </a:cubicBezTo>
                <a:cubicBezTo>
                  <a:pt x="479724" y="147970"/>
                  <a:pt x="622070" y="309366"/>
                  <a:pt x="696682" y="382920"/>
                </a:cubicBezTo>
                <a:cubicBezTo>
                  <a:pt x="771294" y="456474"/>
                  <a:pt x="861782" y="523149"/>
                  <a:pt x="880832" y="541670"/>
                </a:cubicBezTo>
                <a:cubicBezTo>
                  <a:pt x="899882" y="560191"/>
                  <a:pt x="804103" y="472349"/>
                  <a:pt x="810982" y="494045"/>
                </a:cubicBezTo>
                <a:cubicBezTo>
                  <a:pt x="817861" y="515741"/>
                  <a:pt x="894590" y="624749"/>
                  <a:pt x="922107" y="671845"/>
                </a:cubicBezTo>
                <a:cubicBezTo>
                  <a:pt x="949624" y="718941"/>
                  <a:pt x="971849" y="786674"/>
                  <a:pt x="976082" y="776620"/>
                </a:cubicBezTo>
                <a:cubicBezTo>
                  <a:pt x="980315" y="766566"/>
                  <a:pt x="967615" y="662849"/>
                  <a:pt x="947507" y="611520"/>
                </a:cubicBezTo>
                <a:cubicBezTo>
                  <a:pt x="927399" y="560191"/>
                  <a:pt x="884536" y="506745"/>
                  <a:pt x="855432" y="468645"/>
                </a:cubicBezTo>
                <a:cubicBezTo>
                  <a:pt x="826328" y="430545"/>
                  <a:pt x="809394" y="412024"/>
                  <a:pt x="772882" y="382920"/>
                </a:cubicBezTo>
                <a:cubicBezTo>
                  <a:pt x="736370" y="353816"/>
                  <a:pt x="673928" y="337412"/>
                  <a:pt x="636357" y="294020"/>
                </a:cubicBezTo>
                <a:cubicBezTo>
                  <a:pt x="598786" y="250628"/>
                  <a:pt x="573386" y="154320"/>
                  <a:pt x="547457" y="122570"/>
                </a:cubicBezTo>
                <a:cubicBezTo>
                  <a:pt x="521528" y="90820"/>
                  <a:pt x="518882" y="123628"/>
                  <a:pt x="480782" y="103520"/>
                </a:cubicBezTo>
                <a:cubicBezTo>
                  <a:pt x="442682" y="83412"/>
                  <a:pt x="352724" y="11974"/>
                  <a:pt x="318857" y="1920"/>
                </a:cubicBezTo>
                <a:cubicBezTo>
                  <a:pt x="284990" y="-8134"/>
                  <a:pt x="318857" y="23616"/>
                  <a:pt x="277582" y="43195"/>
                </a:cubicBezTo>
                <a:cubicBezTo>
                  <a:pt x="236307" y="62774"/>
                  <a:pt x="106132" y="94524"/>
                  <a:pt x="71207" y="119395"/>
                </a:cubicBezTo>
                <a:cubicBezTo>
                  <a:pt x="36282" y="144266"/>
                  <a:pt x="73853" y="164903"/>
                  <a:pt x="68032" y="192420"/>
                </a:cubicBezTo>
                <a:cubicBezTo>
                  <a:pt x="62211" y="219937"/>
                  <a:pt x="-26160" y="319420"/>
                  <a:pt x="7707" y="29402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BC51B549-A2B7-3F82-0207-B93C5AFE3D93}"/>
              </a:ext>
            </a:extLst>
          </p:cNvPr>
          <p:cNvSpPr/>
          <p:nvPr/>
        </p:nvSpPr>
        <p:spPr>
          <a:xfrm>
            <a:off x="1375035" y="5112635"/>
            <a:ext cx="460603" cy="312586"/>
          </a:xfrm>
          <a:custGeom>
            <a:avLst/>
            <a:gdLst>
              <a:gd name="connsiteX0" fmla="*/ 9265 w 460603"/>
              <a:gd name="connsiteY0" fmla="*/ 303915 h 312586"/>
              <a:gd name="connsiteX1" fmla="*/ 425190 w 460603"/>
              <a:gd name="connsiteY1" fmla="*/ 21340 h 312586"/>
              <a:gd name="connsiteX2" fmla="*/ 415665 w 460603"/>
              <a:gd name="connsiteY2" fmla="*/ 46740 h 312586"/>
              <a:gd name="connsiteX3" fmla="*/ 228340 w 460603"/>
              <a:gd name="connsiteY3" fmla="*/ 259465 h 312586"/>
              <a:gd name="connsiteX4" fmla="*/ 396615 w 460603"/>
              <a:gd name="connsiteY4" fmla="*/ 53090 h 312586"/>
              <a:gd name="connsiteX5" fmla="*/ 155315 w 460603"/>
              <a:gd name="connsiteY5" fmla="*/ 224540 h 312586"/>
              <a:gd name="connsiteX6" fmla="*/ 9265 w 460603"/>
              <a:gd name="connsiteY6" fmla="*/ 303915 h 31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603" h="312586">
                <a:moveTo>
                  <a:pt x="9265" y="303915"/>
                </a:moveTo>
                <a:cubicBezTo>
                  <a:pt x="54244" y="270048"/>
                  <a:pt x="425190" y="21340"/>
                  <a:pt x="425190" y="21340"/>
                </a:cubicBezTo>
                <a:cubicBezTo>
                  <a:pt x="492923" y="-21523"/>
                  <a:pt x="448473" y="7052"/>
                  <a:pt x="415665" y="46740"/>
                </a:cubicBezTo>
                <a:cubicBezTo>
                  <a:pt x="382857" y="86428"/>
                  <a:pt x="231515" y="258407"/>
                  <a:pt x="228340" y="259465"/>
                </a:cubicBezTo>
                <a:cubicBezTo>
                  <a:pt x="225165" y="260523"/>
                  <a:pt x="408786" y="58911"/>
                  <a:pt x="396615" y="53090"/>
                </a:cubicBezTo>
                <a:cubicBezTo>
                  <a:pt x="384444" y="47269"/>
                  <a:pt x="216169" y="184853"/>
                  <a:pt x="155315" y="224540"/>
                </a:cubicBezTo>
                <a:cubicBezTo>
                  <a:pt x="94461" y="264227"/>
                  <a:pt x="-35714" y="337782"/>
                  <a:pt x="9265" y="30391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D2721D26-CA5F-12A3-BED7-C88DAFCCC4B9}"/>
              </a:ext>
            </a:extLst>
          </p:cNvPr>
          <p:cNvSpPr/>
          <p:nvPr/>
        </p:nvSpPr>
        <p:spPr>
          <a:xfrm>
            <a:off x="2028517" y="4620609"/>
            <a:ext cx="86617" cy="468948"/>
          </a:xfrm>
          <a:custGeom>
            <a:avLst/>
            <a:gdLst>
              <a:gd name="connsiteX0" fmla="*/ 38408 w 86617"/>
              <a:gd name="connsiteY0" fmla="*/ 2191 h 468948"/>
              <a:gd name="connsiteX1" fmla="*/ 66983 w 86617"/>
              <a:gd name="connsiteY1" fmla="*/ 335566 h 468948"/>
              <a:gd name="connsiteX2" fmla="*/ 86033 w 86617"/>
              <a:gd name="connsiteY2" fmla="*/ 468916 h 468948"/>
              <a:gd name="connsiteX3" fmla="*/ 44758 w 86617"/>
              <a:gd name="connsiteY3" fmla="*/ 326041 h 468948"/>
              <a:gd name="connsiteX4" fmla="*/ 308 w 86617"/>
              <a:gd name="connsiteY4" fmla="*/ 52991 h 468948"/>
              <a:gd name="connsiteX5" fmla="*/ 25708 w 86617"/>
              <a:gd name="connsiteY5" fmla="*/ 183166 h 468948"/>
              <a:gd name="connsiteX6" fmla="*/ 38408 w 86617"/>
              <a:gd name="connsiteY6" fmla="*/ 2191 h 4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617" h="468948">
                <a:moveTo>
                  <a:pt x="38408" y="2191"/>
                </a:moveTo>
                <a:cubicBezTo>
                  <a:pt x="45287" y="27591"/>
                  <a:pt x="59046" y="257779"/>
                  <a:pt x="66983" y="335566"/>
                </a:cubicBezTo>
                <a:cubicBezTo>
                  <a:pt x="74921" y="413354"/>
                  <a:pt x="89737" y="470503"/>
                  <a:pt x="86033" y="468916"/>
                </a:cubicBezTo>
                <a:cubicBezTo>
                  <a:pt x="82329" y="467329"/>
                  <a:pt x="59046" y="395362"/>
                  <a:pt x="44758" y="326041"/>
                </a:cubicBezTo>
                <a:cubicBezTo>
                  <a:pt x="30470" y="256720"/>
                  <a:pt x="3483" y="76804"/>
                  <a:pt x="308" y="52991"/>
                </a:cubicBezTo>
                <a:cubicBezTo>
                  <a:pt x="-2867" y="29179"/>
                  <a:pt x="19358" y="185812"/>
                  <a:pt x="25708" y="183166"/>
                </a:cubicBezTo>
                <a:cubicBezTo>
                  <a:pt x="32058" y="180520"/>
                  <a:pt x="31529" y="-23209"/>
                  <a:pt x="38408" y="219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33C0955C-5D58-4B9D-BC00-C2EA450E665A}"/>
              </a:ext>
            </a:extLst>
          </p:cNvPr>
          <p:cNvSpPr/>
          <p:nvPr/>
        </p:nvSpPr>
        <p:spPr>
          <a:xfrm>
            <a:off x="1724853" y="4892675"/>
            <a:ext cx="773819" cy="51454"/>
          </a:xfrm>
          <a:custGeom>
            <a:avLst/>
            <a:gdLst>
              <a:gd name="connsiteX0" fmla="*/ 2347 w 773819"/>
              <a:gd name="connsiteY0" fmla="*/ 50800 h 51454"/>
              <a:gd name="connsiteX1" fmla="*/ 748472 w 773819"/>
              <a:gd name="connsiteY1" fmla="*/ 31750 h 51454"/>
              <a:gd name="connsiteX2" fmla="*/ 611947 w 773819"/>
              <a:gd name="connsiteY2" fmla="*/ 15875 h 51454"/>
              <a:gd name="connsiteX3" fmla="*/ 738947 w 773819"/>
              <a:gd name="connsiteY3" fmla="*/ 6350 h 51454"/>
              <a:gd name="connsiteX4" fmla="*/ 234122 w 773819"/>
              <a:gd name="connsiteY4" fmla="*/ 0 h 51454"/>
              <a:gd name="connsiteX5" fmla="*/ 503997 w 773819"/>
              <a:gd name="connsiteY5" fmla="*/ 6350 h 51454"/>
              <a:gd name="connsiteX6" fmla="*/ 2347 w 773819"/>
              <a:gd name="connsiteY6" fmla="*/ 50800 h 5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819" h="51454">
                <a:moveTo>
                  <a:pt x="2347" y="50800"/>
                </a:moveTo>
                <a:cubicBezTo>
                  <a:pt x="43093" y="55033"/>
                  <a:pt x="646872" y="37571"/>
                  <a:pt x="748472" y="31750"/>
                </a:cubicBezTo>
                <a:cubicBezTo>
                  <a:pt x="850072" y="25929"/>
                  <a:pt x="613534" y="20108"/>
                  <a:pt x="611947" y="15875"/>
                </a:cubicBezTo>
                <a:cubicBezTo>
                  <a:pt x="610360" y="11642"/>
                  <a:pt x="801918" y="8996"/>
                  <a:pt x="738947" y="6350"/>
                </a:cubicBezTo>
                <a:cubicBezTo>
                  <a:pt x="675976" y="3704"/>
                  <a:pt x="273280" y="0"/>
                  <a:pt x="234122" y="0"/>
                </a:cubicBezTo>
                <a:cubicBezTo>
                  <a:pt x="194964" y="0"/>
                  <a:pt x="543684" y="0"/>
                  <a:pt x="503997" y="6350"/>
                </a:cubicBezTo>
                <a:cubicBezTo>
                  <a:pt x="464310" y="12700"/>
                  <a:pt x="-38399" y="46567"/>
                  <a:pt x="2347" y="5080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6FB17220-BF54-3A9F-52FE-08188743E0A0}"/>
              </a:ext>
            </a:extLst>
          </p:cNvPr>
          <p:cNvSpPr/>
          <p:nvPr/>
        </p:nvSpPr>
        <p:spPr>
          <a:xfrm>
            <a:off x="2195764" y="4278726"/>
            <a:ext cx="496107" cy="332066"/>
          </a:xfrm>
          <a:custGeom>
            <a:avLst/>
            <a:gdLst>
              <a:gd name="connsiteX0" fmla="*/ 14036 w 496107"/>
              <a:gd name="connsiteY0" fmla="*/ 4349 h 332066"/>
              <a:gd name="connsiteX1" fmla="*/ 480761 w 496107"/>
              <a:gd name="connsiteY1" fmla="*/ 318674 h 332066"/>
              <a:gd name="connsiteX2" fmla="*/ 375986 w 496107"/>
              <a:gd name="connsiteY2" fmla="*/ 271049 h 332066"/>
              <a:gd name="connsiteX3" fmla="*/ 299786 w 496107"/>
              <a:gd name="connsiteY3" fmla="*/ 242474 h 332066"/>
              <a:gd name="connsiteX4" fmla="*/ 134686 w 496107"/>
              <a:gd name="connsiteY4" fmla="*/ 140874 h 332066"/>
              <a:gd name="connsiteX5" fmla="*/ 14036 w 496107"/>
              <a:gd name="connsiteY5" fmla="*/ 4349 h 33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107" h="332066">
                <a:moveTo>
                  <a:pt x="14036" y="4349"/>
                </a:moveTo>
                <a:cubicBezTo>
                  <a:pt x="71715" y="33982"/>
                  <a:pt x="420436" y="274224"/>
                  <a:pt x="480761" y="318674"/>
                </a:cubicBezTo>
                <a:cubicBezTo>
                  <a:pt x="541086" y="363124"/>
                  <a:pt x="406149" y="283749"/>
                  <a:pt x="375986" y="271049"/>
                </a:cubicBezTo>
                <a:cubicBezTo>
                  <a:pt x="345824" y="258349"/>
                  <a:pt x="340002" y="264170"/>
                  <a:pt x="299786" y="242474"/>
                </a:cubicBezTo>
                <a:cubicBezTo>
                  <a:pt x="259570" y="220778"/>
                  <a:pt x="177019" y="176857"/>
                  <a:pt x="134686" y="140874"/>
                </a:cubicBezTo>
                <a:cubicBezTo>
                  <a:pt x="92353" y="104891"/>
                  <a:pt x="-43643" y="-25284"/>
                  <a:pt x="14036" y="43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82C7663F-0C26-5D0A-CC46-0D1C4D3AF3A1}"/>
              </a:ext>
            </a:extLst>
          </p:cNvPr>
          <p:cNvSpPr/>
          <p:nvPr/>
        </p:nvSpPr>
        <p:spPr>
          <a:xfrm>
            <a:off x="2418653" y="4471942"/>
            <a:ext cx="486723" cy="786390"/>
          </a:xfrm>
          <a:custGeom>
            <a:avLst/>
            <a:gdLst>
              <a:gd name="connsiteX0" fmla="*/ 7047 w 486723"/>
              <a:gd name="connsiteY0" fmla="*/ 1633 h 786390"/>
              <a:gd name="connsiteX1" fmla="*/ 41972 w 486723"/>
              <a:gd name="connsiteY1" fmla="*/ 112758 h 786390"/>
              <a:gd name="connsiteX2" fmla="*/ 178497 w 486723"/>
              <a:gd name="connsiteY2" fmla="*/ 328658 h 786390"/>
              <a:gd name="connsiteX3" fmla="*/ 197547 w 486723"/>
              <a:gd name="connsiteY3" fmla="*/ 312783 h 786390"/>
              <a:gd name="connsiteX4" fmla="*/ 295972 w 486723"/>
              <a:gd name="connsiteY4" fmla="*/ 420733 h 786390"/>
              <a:gd name="connsiteX5" fmla="*/ 349947 w 486723"/>
              <a:gd name="connsiteY5" fmla="*/ 550908 h 786390"/>
              <a:gd name="connsiteX6" fmla="*/ 483297 w 486723"/>
              <a:gd name="connsiteY6" fmla="*/ 785858 h 786390"/>
              <a:gd name="connsiteX7" fmla="*/ 442022 w 486723"/>
              <a:gd name="connsiteY7" fmla="*/ 608058 h 786390"/>
              <a:gd name="connsiteX8" fmla="*/ 384872 w 486723"/>
              <a:gd name="connsiteY8" fmla="*/ 385808 h 786390"/>
              <a:gd name="connsiteX9" fmla="*/ 213422 w 486723"/>
              <a:gd name="connsiteY9" fmla="*/ 179433 h 786390"/>
              <a:gd name="connsiteX10" fmla="*/ 315022 w 486723"/>
              <a:gd name="connsiteY10" fmla="*/ 265158 h 786390"/>
              <a:gd name="connsiteX11" fmla="*/ 16572 w 486723"/>
              <a:gd name="connsiteY11" fmla="*/ 109583 h 786390"/>
              <a:gd name="connsiteX12" fmla="*/ 162622 w 486723"/>
              <a:gd name="connsiteY12" fmla="*/ 192133 h 786390"/>
              <a:gd name="connsiteX13" fmla="*/ 7047 w 486723"/>
              <a:gd name="connsiteY13" fmla="*/ 1633 h 78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6723" h="786390">
                <a:moveTo>
                  <a:pt x="7047" y="1633"/>
                </a:moveTo>
                <a:cubicBezTo>
                  <a:pt x="-13061" y="-11596"/>
                  <a:pt x="13397" y="58254"/>
                  <a:pt x="41972" y="112758"/>
                </a:cubicBezTo>
                <a:cubicBezTo>
                  <a:pt x="70547" y="167262"/>
                  <a:pt x="152568" y="295321"/>
                  <a:pt x="178497" y="328658"/>
                </a:cubicBezTo>
                <a:cubicBezTo>
                  <a:pt x="204426" y="361995"/>
                  <a:pt x="177968" y="297437"/>
                  <a:pt x="197547" y="312783"/>
                </a:cubicBezTo>
                <a:cubicBezTo>
                  <a:pt x="217126" y="328129"/>
                  <a:pt x="270572" y="381046"/>
                  <a:pt x="295972" y="420733"/>
                </a:cubicBezTo>
                <a:cubicBezTo>
                  <a:pt x="321372" y="460421"/>
                  <a:pt x="318726" y="490054"/>
                  <a:pt x="349947" y="550908"/>
                </a:cubicBezTo>
                <a:cubicBezTo>
                  <a:pt x="381168" y="611762"/>
                  <a:pt x="467951" y="776333"/>
                  <a:pt x="483297" y="785858"/>
                </a:cubicBezTo>
                <a:cubicBezTo>
                  <a:pt x="498643" y="795383"/>
                  <a:pt x="458426" y="674733"/>
                  <a:pt x="442022" y="608058"/>
                </a:cubicBezTo>
                <a:cubicBezTo>
                  <a:pt x="425618" y="541383"/>
                  <a:pt x="422972" y="457246"/>
                  <a:pt x="384872" y="385808"/>
                </a:cubicBezTo>
                <a:cubicBezTo>
                  <a:pt x="346772" y="314370"/>
                  <a:pt x="225064" y="199541"/>
                  <a:pt x="213422" y="179433"/>
                </a:cubicBezTo>
                <a:cubicBezTo>
                  <a:pt x="201780" y="159325"/>
                  <a:pt x="347830" y="276800"/>
                  <a:pt x="315022" y="265158"/>
                </a:cubicBezTo>
                <a:cubicBezTo>
                  <a:pt x="282214" y="253516"/>
                  <a:pt x="41972" y="121754"/>
                  <a:pt x="16572" y="109583"/>
                </a:cubicBezTo>
                <a:cubicBezTo>
                  <a:pt x="-8828" y="97412"/>
                  <a:pt x="157860" y="208008"/>
                  <a:pt x="162622" y="192133"/>
                </a:cubicBezTo>
                <a:cubicBezTo>
                  <a:pt x="167384" y="176258"/>
                  <a:pt x="27155" y="14862"/>
                  <a:pt x="7047" y="163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 1600">
            <a:extLst>
              <a:ext uri="{FF2B5EF4-FFF2-40B4-BE49-F238E27FC236}">
                <a16:creationId xmlns:a16="http://schemas.microsoft.com/office/drawing/2014/main" id="{315AE94B-337F-EAF9-6F15-760657C814A6}"/>
              </a:ext>
            </a:extLst>
          </p:cNvPr>
          <p:cNvSpPr/>
          <p:nvPr/>
        </p:nvSpPr>
        <p:spPr>
          <a:xfrm>
            <a:off x="1692132" y="3792809"/>
            <a:ext cx="881833" cy="602202"/>
          </a:xfrm>
          <a:custGeom>
            <a:avLst/>
            <a:gdLst>
              <a:gd name="connsiteX0" fmla="*/ 873268 w 881833"/>
              <a:gd name="connsiteY0" fmla="*/ 20366 h 602202"/>
              <a:gd name="connsiteX1" fmla="*/ 565293 w 881833"/>
              <a:gd name="connsiteY1" fmla="*/ 420416 h 602202"/>
              <a:gd name="connsiteX2" fmla="*/ 143 w 881833"/>
              <a:gd name="connsiteY2" fmla="*/ 601391 h 602202"/>
              <a:gd name="connsiteX3" fmla="*/ 508143 w 881833"/>
              <a:gd name="connsiteY3" fmla="*/ 356916 h 602202"/>
              <a:gd name="connsiteX4" fmla="*/ 301768 w 881833"/>
              <a:gd name="connsiteY4" fmla="*/ 401366 h 602202"/>
              <a:gd name="connsiteX5" fmla="*/ 562118 w 881833"/>
              <a:gd name="connsiteY5" fmla="*/ 153716 h 602202"/>
              <a:gd name="connsiteX6" fmla="*/ 387493 w 881833"/>
              <a:gd name="connsiteY6" fmla="*/ 229916 h 602202"/>
              <a:gd name="connsiteX7" fmla="*/ 762143 w 881833"/>
              <a:gd name="connsiteY7" fmla="*/ 74341 h 602202"/>
              <a:gd name="connsiteX8" fmla="*/ 873268 w 881833"/>
              <a:gd name="connsiteY8" fmla="*/ 20366 h 60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1833" h="602202">
                <a:moveTo>
                  <a:pt x="873268" y="20366"/>
                </a:moveTo>
                <a:cubicBezTo>
                  <a:pt x="840460" y="78045"/>
                  <a:pt x="710814" y="323578"/>
                  <a:pt x="565293" y="420416"/>
                </a:cubicBezTo>
                <a:cubicBezTo>
                  <a:pt x="419772" y="517254"/>
                  <a:pt x="9668" y="611974"/>
                  <a:pt x="143" y="601391"/>
                </a:cubicBezTo>
                <a:cubicBezTo>
                  <a:pt x="-9382" y="590808"/>
                  <a:pt x="457872" y="390253"/>
                  <a:pt x="508143" y="356916"/>
                </a:cubicBezTo>
                <a:cubicBezTo>
                  <a:pt x="558414" y="323579"/>
                  <a:pt x="292772" y="435233"/>
                  <a:pt x="301768" y="401366"/>
                </a:cubicBezTo>
                <a:cubicBezTo>
                  <a:pt x="310764" y="367499"/>
                  <a:pt x="547831" y="182291"/>
                  <a:pt x="562118" y="153716"/>
                </a:cubicBezTo>
                <a:cubicBezTo>
                  <a:pt x="576405" y="125141"/>
                  <a:pt x="354156" y="243145"/>
                  <a:pt x="387493" y="229916"/>
                </a:cubicBezTo>
                <a:cubicBezTo>
                  <a:pt x="420830" y="216687"/>
                  <a:pt x="684885" y="106091"/>
                  <a:pt x="762143" y="74341"/>
                </a:cubicBezTo>
                <a:cubicBezTo>
                  <a:pt x="839401" y="42591"/>
                  <a:pt x="906076" y="-37313"/>
                  <a:pt x="873268" y="2036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1DC2959F-608F-A4FF-F15C-27DB5DE2B0F7}"/>
              </a:ext>
            </a:extLst>
          </p:cNvPr>
          <p:cNvSpPr/>
          <p:nvPr/>
        </p:nvSpPr>
        <p:spPr>
          <a:xfrm>
            <a:off x="2215398" y="4382951"/>
            <a:ext cx="225185" cy="232355"/>
          </a:xfrm>
          <a:custGeom>
            <a:avLst/>
            <a:gdLst>
              <a:gd name="connsiteX0" fmla="*/ 16627 w 225185"/>
              <a:gd name="connsiteY0" fmla="*/ 1724 h 232355"/>
              <a:gd name="connsiteX1" fmla="*/ 210302 w 225185"/>
              <a:gd name="connsiteY1" fmla="*/ 223974 h 232355"/>
              <a:gd name="connsiteX2" fmla="*/ 191252 w 225185"/>
              <a:gd name="connsiteY2" fmla="*/ 179524 h 232355"/>
              <a:gd name="connsiteX3" fmla="*/ 26152 w 225185"/>
              <a:gd name="connsiteY3" fmla="*/ 122374 h 232355"/>
              <a:gd name="connsiteX4" fmla="*/ 16627 w 225185"/>
              <a:gd name="connsiteY4" fmla="*/ 1724 h 23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185" h="232355">
                <a:moveTo>
                  <a:pt x="16627" y="1724"/>
                </a:moveTo>
                <a:cubicBezTo>
                  <a:pt x="47319" y="18657"/>
                  <a:pt x="181198" y="194341"/>
                  <a:pt x="210302" y="223974"/>
                </a:cubicBezTo>
                <a:cubicBezTo>
                  <a:pt x="239406" y="253607"/>
                  <a:pt x="221944" y="196457"/>
                  <a:pt x="191252" y="179524"/>
                </a:cubicBezTo>
                <a:cubicBezTo>
                  <a:pt x="160560" y="162591"/>
                  <a:pt x="49435" y="147245"/>
                  <a:pt x="26152" y="122374"/>
                </a:cubicBezTo>
                <a:cubicBezTo>
                  <a:pt x="2869" y="97503"/>
                  <a:pt x="-14065" y="-15209"/>
                  <a:pt x="16627" y="172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4A3AF1EB-152C-575B-9952-10F67538591E}"/>
              </a:ext>
            </a:extLst>
          </p:cNvPr>
          <p:cNvSpPr/>
          <p:nvPr/>
        </p:nvSpPr>
        <p:spPr>
          <a:xfrm>
            <a:off x="1514359" y="4321291"/>
            <a:ext cx="698857" cy="228764"/>
          </a:xfrm>
          <a:custGeom>
            <a:avLst/>
            <a:gdLst>
              <a:gd name="connsiteX0" fmla="*/ 116 w 698857"/>
              <a:gd name="connsiteY0" fmla="*/ 228484 h 228764"/>
              <a:gd name="connsiteX1" fmla="*/ 447791 w 698857"/>
              <a:gd name="connsiteY1" fmla="*/ 60209 h 228764"/>
              <a:gd name="connsiteX2" fmla="*/ 698616 w 698857"/>
              <a:gd name="connsiteY2" fmla="*/ 22109 h 228764"/>
              <a:gd name="connsiteX3" fmla="*/ 406516 w 698857"/>
              <a:gd name="connsiteY3" fmla="*/ 15759 h 228764"/>
              <a:gd name="connsiteX4" fmla="*/ 116 w 698857"/>
              <a:gd name="connsiteY4" fmla="*/ 228484 h 22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857" h="228764">
                <a:moveTo>
                  <a:pt x="116" y="228484"/>
                </a:moveTo>
                <a:cubicBezTo>
                  <a:pt x="6995" y="235892"/>
                  <a:pt x="331374" y="94605"/>
                  <a:pt x="447791" y="60209"/>
                </a:cubicBezTo>
                <a:cubicBezTo>
                  <a:pt x="564208" y="25813"/>
                  <a:pt x="705495" y="29517"/>
                  <a:pt x="698616" y="22109"/>
                </a:cubicBezTo>
                <a:cubicBezTo>
                  <a:pt x="691737" y="14701"/>
                  <a:pt x="520287" y="-19695"/>
                  <a:pt x="406516" y="15759"/>
                </a:cubicBezTo>
                <a:cubicBezTo>
                  <a:pt x="292745" y="51213"/>
                  <a:pt x="-6763" y="221076"/>
                  <a:pt x="116" y="22848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789C6375-EE8E-6238-D35D-67A834E908E4}"/>
              </a:ext>
            </a:extLst>
          </p:cNvPr>
          <p:cNvSpPr/>
          <p:nvPr/>
        </p:nvSpPr>
        <p:spPr>
          <a:xfrm>
            <a:off x="1539845" y="3863932"/>
            <a:ext cx="631876" cy="387401"/>
          </a:xfrm>
          <a:custGeom>
            <a:avLst/>
            <a:gdLst>
              <a:gd name="connsiteX0" fmla="*/ 631855 w 631876"/>
              <a:gd name="connsiteY0" fmla="*/ 43 h 387401"/>
              <a:gd name="connsiteX1" fmla="*/ 292130 w 631876"/>
              <a:gd name="connsiteY1" fmla="*/ 114343 h 387401"/>
              <a:gd name="connsiteX2" fmla="*/ 30 w 631876"/>
              <a:gd name="connsiteY2" fmla="*/ 387393 h 387401"/>
              <a:gd name="connsiteX3" fmla="*/ 276255 w 631876"/>
              <a:gd name="connsiteY3" fmla="*/ 104818 h 387401"/>
              <a:gd name="connsiteX4" fmla="*/ 631855 w 631876"/>
              <a:gd name="connsiteY4" fmla="*/ 43 h 38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76" h="387401">
                <a:moveTo>
                  <a:pt x="631855" y="43"/>
                </a:moveTo>
                <a:cubicBezTo>
                  <a:pt x="634501" y="1631"/>
                  <a:pt x="397434" y="49785"/>
                  <a:pt x="292130" y="114343"/>
                </a:cubicBezTo>
                <a:cubicBezTo>
                  <a:pt x="186826" y="178901"/>
                  <a:pt x="2676" y="388981"/>
                  <a:pt x="30" y="387393"/>
                </a:cubicBezTo>
                <a:cubicBezTo>
                  <a:pt x="-2616" y="385806"/>
                  <a:pt x="168305" y="168847"/>
                  <a:pt x="276255" y="104818"/>
                </a:cubicBezTo>
                <a:cubicBezTo>
                  <a:pt x="384205" y="40789"/>
                  <a:pt x="629209" y="-1545"/>
                  <a:pt x="631855" y="4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60C8048B-57B9-9DEA-0CD4-A4168FD4CBB6}"/>
              </a:ext>
            </a:extLst>
          </p:cNvPr>
          <p:cNvSpPr/>
          <p:nvPr/>
        </p:nvSpPr>
        <p:spPr>
          <a:xfrm>
            <a:off x="4549669" y="2492143"/>
            <a:ext cx="197203" cy="476711"/>
          </a:xfrm>
          <a:custGeom>
            <a:avLst/>
            <a:gdLst>
              <a:gd name="connsiteX0" fmla="*/ 106 w 197203"/>
              <a:gd name="connsiteY0" fmla="*/ 232 h 476711"/>
              <a:gd name="connsiteX1" fmla="*/ 108056 w 197203"/>
              <a:gd name="connsiteY1" fmla="*/ 378057 h 476711"/>
              <a:gd name="connsiteX2" fmla="*/ 108056 w 197203"/>
              <a:gd name="connsiteY2" fmla="*/ 359007 h 476711"/>
              <a:gd name="connsiteX3" fmla="*/ 196956 w 197203"/>
              <a:gd name="connsiteY3" fmla="*/ 476482 h 476711"/>
              <a:gd name="connsiteX4" fmla="*/ 130281 w 197203"/>
              <a:gd name="connsiteY4" fmla="*/ 324082 h 476711"/>
              <a:gd name="connsiteX5" fmla="*/ 106 w 197203"/>
              <a:gd name="connsiteY5" fmla="*/ 232 h 47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203" h="476711">
                <a:moveTo>
                  <a:pt x="106" y="232"/>
                </a:moveTo>
                <a:cubicBezTo>
                  <a:pt x="-3598" y="9228"/>
                  <a:pt x="90064" y="318261"/>
                  <a:pt x="108056" y="378057"/>
                </a:cubicBezTo>
                <a:cubicBezTo>
                  <a:pt x="126048" y="437853"/>
                  <a:pt x="93239" y="342603"/>
                  <a:pt x="108056" y="359007"/>
                </a:cubicBezTo>
                <a:cubicBezTo>
                  <a:pt x="122873" y="375411"/>
                  <a:pt x="193252" y="482303"/>
                  <a:pt x="196956" y="476482"/>
                </a:cubicBezTo>
                <a:cubicBezTo>
                  <a:pt x="200660" y="470661"/>
                  <a:pt x="162031" y="402399"/>
                  <a:pt x="130281" y="324082"/>
                </a:cubicBezTo>
                <a:cubicBezTo>
                  <a:pt x="98531" y="245765"/>
                  <a:pt x="3810" y="-8764"/>
                  <a:pt x="106" y="2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01D50277-7A93-21AE-5B04-23756405A59C}"/>
              </a:ext>
            </a:extLst>
          </p:cNvPr>
          <p:cNvSpPr/>
          <p:nvPr/>
        </p:nvSpPr>
        <p:spPr>
          <a:xfrm>
            <a:off x="6206203" y="2143993"/>
            <a:ext cx="106388" cy="593693"/>
          </a:xfrm>
          <a:custGeom>
            <a:avLst/>
            <a:gdLst>
              <a:gd name="connsiteX0" fmla="*/ 105697 w 106388"/>
              <a:gd name="connsiteY0" fmla="*/ 5482 h 593693"/>
              <a:gd name="connsiteX1" fmla="*/ 922 w 106388"/>
              <a:gd name="connsiteY1" fmla="*/ 589682 h 593693"/>
              <a:gd name="connsiteX2" fmla="*/ 51722 w 106388"/>
              <a:gd name="connsiteY2" fmla="*/ 278532 h 593693"/>
              <a:gd name="connsiteX3" fmla="*/ 61247 w 106388"/>
              <a:gd name="connsiteY3" fmla="*/ 278532 h 593693"/>
              <a:gd name="connsiteX4" fmla="*/ 45372 w 106388"/>
              <a:gd name="connsiteY4" fmla="*/ 332507 h 593693"/>
              <a:gd name="connsiteX5" fmla="*/ 51722 w 106388"/>
              <a:gd name="connsiteY5" fmla="*/ 221382 h 593693"/>
              <a:gd name="connsiteX6" fmla="*/ 54897 w 106388"/>
              <a:gd name="connsiteY6" fmla="*/ 284882 h 593693"/>
              <a:gd name="connsiteX7" fmla="*/ 86647 w 106388"/>
              <a:gd name="connsiteY7" fmla="*/ 230907 h 593693"/>
              <a:gd name="connsiteX8" fmla="*/ 48547 w 106388"/>
              <a:gd name="connsiteY8" fmla="*/ 291232 h 593693"/>
              <a:gd name="connsiteX9" fmla="*/ 105697 w 106388"/>
              <a:gd name="connsiteY9" fmla="*/ 5482 h 59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388" h="593693">
                <a:moveTo>
                  <a:pt x="105697" y="5482"/>
                </a:moveTo>
                <a:cubicBezTo>
                  <a:pt x="97759" y="55224"/>
                  <a:pt x="9918" y="544174"/>
                  <a:pt x="922" y="589682"/>
                </a:cubicBezTo>
                <a:cubicBezTo>
                  <a:pt x="-8074" y="635190"/>
                  <a:pt x="51722" y="278532"/>
                  <a:pt x="51722" y="278532"/>
                </a:cubicBezTo>
                <a:cubicBezTo>
                  <a:pt x="61776" y="226674"/>
                  <a:pt x="62305" y="269536"/>
                  <a:pt x="61247" y="278532"/>
                </a:cubicBezTo>
                <a:cubicBezTo>
                  <a:pt x="60189" y="287528"/>
                  <a:pt x="46959" y="342032"/>
                  <a:pt x="45372" y="332507"/>
                </a:cubicBezTo>
                <a:cubicBezTo>
                  <a:pt x="43784" y="322982"/>
                  <a:pt x="50134" y="229320"/>
                  <a:pt x="51722" y="221382"/>
                </a:cubicBezTo>
                <a:cubicBezTo>
                  <a:pt x="53310" y="213444"/>
                  <a:pt x="49076" y="283295"/>
                  <a:pt x="54897" y="284882"/>
                </a:cubicBezTo>
                <a:cubicBezTo>
                  <a:pt x="60718" y="286470"/>
                  <a:pt x="87705" y="229849"/>
                  <a:pt x="86647" y="230907"/>
                </a:cubicBezTo>
                <a:cubicBezTo>
                  <a:pt x="85589" y="231965"/>
                  <a:pt x="46430" y="322453"/>
                  <a:pt x="48547" y="291232"/>
                </a:cubicBezTo>
                <a:cubicBezTo>
                  <a:pt x="50664" y="260011"/>
                  <a:pt x="113635" y="-44260"/>
                  <a:pt x="105697" y="548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8AEC2FC5-F8D3-3BA3-904A-53058F048AE5}"/>
              </a:ext>
            </a:extLst>
          </p:cNvPr>
          <p:cNvSpPr/>
          <p:nvPr/>
        </p:nvSpPr>
        <p:spPr>
          <a:xfrm>
            <a:off x="6251501" y="2377996"/>
            <a:ext cx="19794" cy="302389"/>
          </a:xfrm>
          <a:custGeom>
            <a:avLst/>
            <a:gdLst>
              <a:gd name="connsiteX0" fmla="*/ 12774 w 19794"/>
              <a:gd name="connsiteY0" fmla="*/ 9604 h 302389"/>
              <a:gd name="connsiteX1" fmla="*/ 74 w 19794"/>
              <a:gd name="connsiteY1" fmla="*/ 301704 h 302389"/>
              <a:gd name="connsiteX2" fmla="*/ 19124 w 19794"/>
              <a:gd name="connsiteY2" fmla="*/ 88979 h 302389"/>
              <a:gd name="connsiteX3" fmla="*/ 12774 w 19794"/>
              <a:gd name="connsiteY3" fmla="*/ 9604 h 30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4" h="302389">
                <a:moveTo>
                  <a:pt x="12774" y="9604"/>
                </a:moveTo>
                <a:cubicBezTo>
                  <a:pt x="9599" y="45058"/>
                  <a:pt x="-984" y="288475"/>
                  <a:pt x="74" y="301704"/>
                </a:cubicBezTo>
                <a:cubicBezTo>
                  <a:pt x="1132" y="314933"/>
                  <a:pt x="16478" y="132900"/>
                  <a:pt x="19124" y="88979"/>
                </a:cubicBezTo>
                <a:cubicBezTo>
                  <a:pt x="21770" y="45058"/>
                  <a:pt x="15949" y="-25850"/>
                  <a:pt x="12774" y="960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D5FFA2F5-9C8A-5E2D-3CB6-76E4E0A5F38A}"/>
              </a:ext>
            </a:extLst>
          </p:cNvPr>
          <p:cNvSpPr/>
          <p:nvPr/>
        </p:nvSpPr>
        <p:spPr>
          <a:xfrm>
            <a:off x="6132710" y="2636935"/>
            <a:ext cx="120063" cy="224138"/>
          </a:xfrm>
          <a:custGeom>
            <a:avLst/>
            <a:gdLst>
              <a:gd name="connsiteX0" fmla="*/ 118865 w 120063"/>
              <a:gd name="connsiteY0" fmla="*/ 1490 h 224138"/>
              <a:gd name="connsiteX1" fmla="*/ 1390 w 120063"/>
              <a:gd name="connsiteY1" fmla="*/ 220565 h 224138"/>
              <a:gd name="connsiteX2" fmla="*/ 58540 w 120063"/>
              <a:gd name="connsiteY2" fmla="*/ 128490 h 224138"/>
              <a:gd name="connsiteX3" fmla="*/ 118865 w 120063"/>
              <a:gd name="connsiteY3" fmla="*/ 1490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63" h="224138">
                <a:moveTo>
                  <a:pt x="118865" y="1490"/>
                </a:moveTo>
                <a:cubicBezTo>
                  <a:pt x="109340" y="16836"/>
                  <a:pt x="11444" y="199398"/>
                  <a:pt x="1390" y="220565"/>
                </a:cubicBezTo>
                <a:cubicBezTo>
                  <a:pt x="-8664" y="241732"/>
                  <a:pt x="38432" y="163415"/>
                  <a:pt x="58540" y="128490"/>
                </a:cubicBezTo>
                <a:cubicBezTo>
                  <a:pt x="78648" y="93565"/>
                  <a:pt x="128390" y="-13856"/>
                  <a:pt x="118865" y="149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 1608">
            <a:extLst>
              <a:ext uri="{FF2B5EF4-FFF2-40B4-BE49-F238E27FC236}">
                <a16:creationId xmlns:a16="http://schemas.microsoft.com/office/drawing/2014/main" id="{565B4CBE-9EA9-A310-E396-091E525CE7EA}"/>
              </a:ext>
            </a:extLst>
          </p:cNvPr>
          <p:cNvSpPr/>
          <p:nvPr/>
        </p:nvSpPr>
        <p:spPr>
          <a:xfrm>
            <a:off x="5684631" y="3011624"/>
            <a:ext cx="341130" cy="264032"/>
          </a:xfrm>
          <a:custGeom>
            <a:avLst/>
            <a:gdLst>
              <a:gd name="connsiteX0" fmla="*/ 4969 w 341130"/>
              <a:gd name="connsiteY0" fmla="*/ 258626 h 264032"/>
              <a:gd name="connsiteX1" fmla="*/ 338344 w 341130"/>
              <a:gd name="connsiteY1" fmla="*/ 1451 h 264032"/>
              <a:gd name="connsiteX2" fmla="*/ 154194 w 341130"/>
              <a:gd name="connsiteY2" fmla="*/ 160201 h 264032"/>
              <a:gd name="connsiteX3" fmla="*/ 4969 w 341130"/>
              <a:gd name="connsiteY3" fmla="*/ 258626 h 26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130" h="264032">
                <a:moveTo>
                  <a:pt x="4969" y="258626"/>
                </a:moveTo>
                <a:cubicBezTo>
                  <a:pt x="35661" y="232168"/>
                  <a:pt x="313473" y="17855"/>
                  <a:pt x="338344" y="1451"/>
                </a:cubicBezTo>
                <a:cubicBezTo>
                  <a:pt x="363215" y="-14953"/>
                  <a:pt x="215048" y="112047"/>
                  <a:pt x="154194" y="160201"/>
                </a:cubicBezTo>
                <a:cubicBezTo>
                  <a:pt x="93340" y="208355"/>
                  <a:pt x="-25723" y="285084"/>
                  <a:pt x="4969" y="25862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71BCCFFC-4931-425E-148F-5E4EB83C278D}"/>
              </a:ext>
            </a:extLst>
          </p:cNvPr>
          <p:cNvSpPr/>
          <p:nvPr/>
        </p:nvSpPr>
        <p:spPr>
          <a:xfrm>
            <a:off x="5340350" y="3247154"/>
            <a:ext cx="381356" cy="131060"/>
          </a:xfrm>
          <a:custGeom>
            <a:avLst/>
            <a:gdLst>
              <a:gd name="connsiteX0" fmla="*/ 0 w 381356"/>
              <a:gd name="connsiteY0" fmla="*/ 131046 h 131060"/>
              <a:gd name="connsiteX1" fmla="*/ 241300 w 381356"/>
              <a:gd name="connsiteY1" fmla="*/ 96121 h 131060"/>
              <a:gd name="connsiteX2" fmla="*/ 381000 w 381356"/>
              <a:gd name="connsiteY2" fmla="*/ 871 h 131060"/>
              <a:gd name="connsiteX3" fmla="*/ 276225 w 381356"/>
              <a:gd name="connsiteY3" fmla="*/ 51671 h 131060"/>
              <a:gd name="connsiteX4" fmla="*/ 117475 w 381356"/>
              <a:gd name="connsiteY4" fmla="*/ 99296 h 131060"/>
              <a:gd name="connsiteX5" fmla="*/ 238125 w 381356"/>
              <a:gd name="connsiteY5" fmla="*/ 92946 h 131060"/>
              <a:gd name="connsiteX6" fmla="*/ 0 w 381356"/>
              <a:gd name="connsiteY6" fmla="*/ 131046 h 13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356" h="131060">
                <a:moveTo>
                  <a:pt x="0" y="131046"/>
                </a:moveTo>
                <a:cubicBezTo>
                  <a:pt x="529" y="131575"/>
                  <a:pt x="177800" y="117817"/>
                  <a:pt x="241300" y="96121"/>
                </a:cubicBezTo>
                <a:cubicBezTo>
                  <a:pt x="304800" y="74425"/>
                  <a:pt x="375179" y="8279"/>
                  <a:pt x="381000" y="871"/>
                </a:cubicBezTo>
                <a:cubicBezTo>
                  <a:pt x="386821" y="-6537"/>
                  <a:pt x="320146" y="35267"/>
                  <a:pt x="276225" y="51671"/>
                </a:cubicBezTo>
                <a:cubicBezTo>
                  <a:pt x="232304" y="68075"/>
                  <a:pt x="123825" y="92417"/>
                  <a:pt x="117475" y="99296"/>
                </a:cubicBezTo>
                <a:cubicBezTo>
                  <a:pt x="111125" y="106175"/>
                  <a:pt x="250296" y="87125"/>
                  <a:pt x="238125" y="92946"/>
                </a:cubicBezTo>
                <a:cubicBezTo>
                  <a:pt x="225954" y="98767"/>
                  <a:pt x="-529" y="130517"/>
                  <a:pt x="0" y="13104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06527060-E022-A054-BC67-0EA0C5F78672}"/>
              </a:ext>
            </a:extLst>
          </p:cNvPr>
          <p:cNvSpPr/>
          <p:nvPr/>
        </p:nvSpPr>
        <p:spPr>
          <a:xfrm>
            <a:off x="6120684" y="1892300"/>
            <a:ext cx="140713" cy="289010"/>
          </a:xfrm>
          <a:custGeom>
            <a:avLst/>
            <a:gdLst>
              <a:gd name="connsiteX0" fmla="*/ 716 w 140713"/>
              <a:gd name="connsiteY0" fmla="*/ 0 h 289010"/>
              <a:gd name="connsiteX1" fmla="*/ 67391 w 140713"/>
              <a:gd name="connsiteY1" fmla="*/ 161925 h 289010"/>
              <a:gd name="connsiteX2" fmla="*/ 86441 w 140713"/>
              <a:gd name="connsiteY2" fmla="*/ 288925 h 289010"/>
              <a:gd name="connsiteX3" fmla="*/ 105491 w 140713"/>
              <a:gd name="connsiteY3" fmla="*/ 180975 h 289010"/>
              <a:gd name="connsiteX4" fmla="*/ 140416 w 140713"/>
              <a:gd name="connsiteY4" fmla="*/ 139700 h 289010"/>
              <a:gd name="connsiteX5" fmla="*/ 115016 w 140713"/>
              <a:gd name="connsiteY5" fmla="*/ 161925 h 289010"/>
              <a:gd name="connsiteX6" fmla="*/ 716 w 140713"/>
              <a:gd name="connsiteY6" fmla="*/ 0 h 28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713" h="289010">
                <a:moveTo>
                  <a:pt x="716" y="0"/>
                </a:moveTo>
                <a:cubicBezTo>
                  <a:pt x="-7221" y="0"/>
                  <a:pt x="53104" y="113771"/>
                  <a:pt x="67391" y="161925"/>
                </a:cubicBezTo>
                <a:cubicBezTo>
                  <a:pt x="81678" y="210079"/>
                  <a:pt x="80091" y="285750"/>
                  <a:pt x="86441" y="288925"/>
                </a:cubicBezTo>
                <a:cubicBezTo>
                  <a:pt x="92791" y="292100"/>
                  <a:pt x="96495" y="205846"/>
                  <a:pt x="105491" y="180975"/>
                </a:cubicBezTo>
                <a:cubicBezTo>
                  <a:pt x="114487" y="156104"/>
                  <a:pt x="138829" y="142875"/>
                  <a:pt x="140416" y="139700"/>
                </a:cubicBezTo>
                <a:cubicBezTo>
                  <a:pt x="142003" y="136525"/>
                  <a:pt x="137770" y="182033"/>
                  <a:pt x="115016" y="161925"/>
                </a:cubicBezTo>
                <a:cubicBezTo>
                  <a:pt x="92262" y="141817"/>
                  <a:pt x="8653" y="0"/>
                  <a:pt x="716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FD18C57E-AEB2-2D80-E7AC-B0BB998BBBD9}"/>
              </a:ext>
            </a:extLst>
          </p:cNvPr>
          <p:cNvSpPr/>
          <p:nvPr/>
        </p:nvSpPr>
        <p:spPr>
          <a:xfrm>
            <a:off x="5597324" y="2177845"/>
            <a:ext cx="282854" cy="38764"/>
          </a:xfrm>
          <a:custGeom>
            <a:avLst/>
            <a:gdLst>
              <a:gd name="connsiteX0" fmla="*/ 201 w 282854"/>
              <a:gd name="connsiteY0" fmla="*/ 205 h 38764"/>
              <a:gd name="connsiteX1" fmla="*/ 212926 w 282854"/>
              <a:gd name="connsiteY1" fmla="*/ 12905 h 38764"/>
              <a:gd name="connsiteX2" fmla="*/ 282776 w 282854"/>
              <a:gd name="connsiteY2" fmla="*/ 38305 h 38764"/>
              <a:gd name="connsiteX3" fmla="*/ 225626 w 282854"/>
              <a:gd name="connsiteY3" fmla="*/ 28780 h 38764"/>
              <a:gd name="connsiteX4" fmla="*/ 174826 w 282854"/>
              <a:gd name="connsiteY4" fmla="*/ 22430 h 38764"/>
              <a:gd name="connsiteX5" fmla="*/ 201 w 282854"/>
              <a:gd name="connsiteY5" fmla="*/ 205 h 3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854" h="38764">
                <a:moveTo>
                  <a:pt x="201" y="205"/>
                </a:moveTo>
                <a:cubicBezTo>
                  <a:pt x="6551" y="-1383"/>
                  <a:pt x="165830" y="6555"/>
                  <a:pt x="212926" y="12905"/>
                </a:cubicBezTo>
                <a:cubicBezTo>
                  <a:pt x="260022" y="19255"/>
                  <a:pt x="280659" y="35659"/>
                  <a:pt x="282776" y="38305"/>
                </a:cubicBezTo>
                <a:cubicBezTo>
                  <a:pt x="284893" y="40951"/>
                  <a:pt x="243618" y="31426"/>
                  <a:pt x="225626" y="28780"/>
                </a:cubicBezTo>
                <a:cubicBezTo>
                  <a:pt x="207634" y="26134"/>
                  <a:pt x="210280" y="24017"/>
                  <a:pt x="174826" y="22430"/>
                </a:cubicBezTo>
                <a:cubicBezTo>
                  <a:pt x="139372" y="20843"/>
                  <a:pt x="-6149" y="1793"/>
                  <a:pt x="201" y="20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B3B0AA07-F3F5-D785-7136-29E091C79F62}"/>
              </a:ext>
            </a:extLst>
          </p:cNvPr>
          <p:cNvSpPr/>
          <p:nvPr/>
        </p:nvSpPr>
        <p:spPr>
          <a:xfrm>
            <a:off x="5594025" y="2254208"/>
            <a:ext cx="200367" cy="95502"/>
          </a:xfrm>
          <a:custGeom>
            <a:avLst/>
            <a:gdLst>
              <a:gd name="connsiteX0" fmla="*/ 325 w 200367"/>
              <a:gd name="connsiteY0" fmla="*/ 42 h 95502"/>
              <a:gd name="connsiteX1" fmla="*/ 111450 w 200367"/>
              <a:gd name="connsiteY1" fmla="*/ 76242 h 95502"/>
              <a:gd name="connsiteX2" fmla="*/ 124150 w 200367"/>
              <a:gd name="connsiteY2" fmla="*/ 63542 h 95502"/>
              <a:gd name="connsiteX3" fmla="*/ 200350 w 200367"/>
              <a:gd name="connsiteY3" fmla="*/ 63542 h 95502"/>
              <a:gd name="connsiteX4" fmla="*/ 130500 w 200367"/>
              <a:gd name="connsiteY4" fmla="*/ 66717 h 95502"/>
              <a:gd name="connsiteX5" fmla="*/ 60650 w 200367"/>
              <a:gd name="connsiteY5" fmla="*/ 88942 h 95502"/>
              <a:gd name="connsiteX6" fmla="*/ 76525 w 200367"/>
              <a:gd name="connsiteY6" fmla="*/ 88942 h 95502"/>
              <a:gd name="connsiteX7" fmla="*/ 325 w 200367"/>
              <a:gd name="connsiteY7" fmla="*/ 42 h 9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367" h="95502">
                <a:moveTo>
                  <a:pt x="325" y="42"/>
                </a:moveTo>
                <a:cubicBezTo>
                  <a:pt x="6146" y="-2075"/>
                  <a:pt x="111450" y="76242"/>
                  <a:pt x="111450" y="76242"/>
                </a:cubicBezTo>
                <a:cubicBezTo>
                  <a:pt x="132088" y="86825"/>
                  <a:pt x="109333" y="65659"/>
                  <a:pt x="124150" y="63542"/>
                </a:cubicBezTo>
                <a:cubicBezTo>
                  <a:pt x="138967" y="61425"/>
                  <a:pt x="199292" y="63013"/>
                  <a:pt x="200350" y="63542"/>
                </a:cubicBezTo>
                <a:cubicBezTo>
                  <a:pt x="201408" y="64071"/>
                  <a:pt x="153783" y="62484"/>
                  <a:pt x="130500" y="66717"/>
                </a:cubicBezTo>
                <a:cubicBezTo>
                  <a:pt x="107217" y="70950"/>
                  <a:pt x="60650" y="88942"/>
                  <a:pt x="60650" y="88942"/>
                </a:cubicBezTo>
                <a:cubicBezTo>
                  <a:pt x="51654" y="92646"/>
                  <a:pt x="84462" y="101642"/>
                  <a:pt x="76525" y="88942"/>
                </a:cubicBezTo>
                <a:cubicBezTo>
                  <a:pt x="68588" y="76242"/>
                  <a:pt x="-5496" y="2159"/>
                  <a:pt x="325" y="4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DAE9F0E7-018A-51E4-1717-173083933502}"/>
              </a:ext>
            </a:extLst>
          </p:cNvPr>
          <p:cNvSpPr/>
          <p:nvPr/>
        </p:nvSpPr>
        <p:spPr>
          <a:xfrm>
            <a:off x="5867398" y="2193919"/>
            <a:ext cx="158752" cy="90356"/>
          </a:xfrm>
          <a:custGeom>
            <a:avLst/>
            <a:gdLst>
              <a:gd name="connsiteX0" fmla="*/ 2 w 158752"/>
              <a:gd name="connsiteY0" fmla="*/ 6 h 90356"/>
              <a:gd name="connsiteX1" fmla="*/ 104777 w 158752"/>
              <a:gd name="connsiteY1" fmla="*/ 34931 h 90356"/>
              <a:gd name="connsiteX2" fmla="*/ 76202 w 158752"/>
              <a:gd name="connsiteY2" fmla="*/ 31756 h 90356"/>
              <a:gd name="connsiteX3" fmla="*/ 104777 w 158752"/>
              <a:gd name="connsiteY3" fmla="*/ 82556 h 90356"/>
              <a:gd name="connsiteX4" fmla="*/ 107952 w 158752"/>
              <a:gd name="connsiteY4" fmla="*/ 82556 h 90356"/>
              <a:gd name="connsiteX5" fmla="*/ 158752 w 158752"/>
              <a:gd name="connsiteY5" fmla="*/ 9531 h 90356"/>
              <a:gd name="connsiteX6" fmla="*/ 107952 w 158752"/>
              <a:gd name="connsiteY6" fmla="*/ 38106 h 90356"/>
              <a:gd name="connsiteX7" fmla="*/ 2 w 158752"/>
              <a:gd name="connsiteY7" fmla="*/ 6 h 9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52" h="90356">
                <a:moveTo>
                  <a:pt x="2" y="6"/>
                </a:moveTo>
                <a:cubicBezTo>
                  <a:pt x="-527" y="-523"/>
                  <a:pt x="92077" y="29639"/>
                  <a:pt x="104777" y="34931"/>
                </a:cubicBezTo>
                <a:cubicBezTo>
                  <a:pt x="117477" y="40223"/>
                  <a:pt x="76202" y="23819"/>
                  <a:pt x="76202" y="31756"/>
                </a:cubicBezTo>
                <a:cubicBezTo>
                  <a:pt x="76202" y="39693"/>
                  <a:pt x="104777" y="82556"/>
                  <a:pt x="104777" y="82556"/>
                </a:cubicBezTo>
                <a:cubicBezTo>
                  <a:pt x="110069" y="91023"/>
                  <a:pt x="98956" y="94727"/>
                  <a:pt x="107952" y="82556"/>
                </a:cubicBezTo>
                <a:cubicBezTo>
                  <a:pt x="116948" y="70385"/>
                  <a:pt x="158752" y="16939"/>
                  <a:pt x="158752" y="9531"/>
                </a:cubicBezTo>
                <a:cubicBezTo>
                  <a:pt x="158752" y="2123"/>
                  <a:pt x="130177" y="35460"/>
                  <a:pt x="107952" y="38106"/>
                </a:cubicBezTo>
                <a:cubicBezTo>
                  <a:pt x="85727" y="40752"/>
                  <a:pt x="531" y="535"/>
                  <a:pt x="2" y="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0F34A7C3-9292-637A-DD41-7F87B8CE2AD6}"/>
              </a:ext>
            </a:extLst>
          </p:cNvPr>
          <p:cNvSpPr/>
          <p:nvPr/>
        </p:nvSpPr>
        <p:spPr>
          <a:xfrm>
            <a:off x="5553311" y="2114416"/>
            <a:ext cx="75964" cy="155784"/>
          </a:xfrm>
          <a:custGeom>
            <a:avLst/>
            <a:gdLst>
              <a:gd name="connsiteX0" fmla="*/ 2939 w 75964"/>
              <a:gd name="connsiteY0" fmla="*/ 134 h 155784"/>
              <a:gd name="connsiteX1" fmla="*/ 25164 w 75964"/>
              <a:gd name="connsiteY1" fmla="*/ 79509 h 155784"/>
              <a:gd name="connsiteX2" fmla="*/ 28339 w 75964"/>
              <a:gd name="connsiteY2" fmla="*/ 120784 h 155784"/>
              <a:gd name="connsiteX3" fmla="*/ 44214 w 75964"/>
              <a:gd name="connsiteY3" fmla="*/ 155709 h 155784"/>
              <a:gd name="connsiteX4" fmla="*/ 2939 w 75964"/>
              <a:gd name="connsiteY4" fmla="*/ 111259 h 155784"/>
              <a:gd name="connsiteX5" fmla="*/ 6114 w 75964"/>
              <a:gd name="connsiteY5" fmla="*/ 123959 h 155784"/>
              <a:gd name="connsiteX6" fmla="*/ 28339 w 75964"/>
              <a:gd name="connsiteY6" fmla="*/ 82684 h 155784"/>
              <a:gd name="connsiteX7" fmla="*/ 75964 w 75964"/>
              <a:gd name="connsiteY7" fmla="*/ 63634 h 155784"/>
              <a:gd name="connsiteX8" fmla="*/ 28339 w 75964"/>
              <a:gd name="connsiteY8" fmla="*/ 60459 h 155784"/>
              <a:gd name="connsiteX9" fmla="*/ 2939 w 75964"/>
              <a:gd name="connsiteY9" fmla="*/ 134 h 15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64" h="155784">
                <a:moveTo>
                  <a:pt x="2939" y="134"/>
                </a:moveTo>
                <a:cubicBezTo>
                  <a:pt x="2410" y="3309"/>
                  <a:pt x="20931" y="59401"/>
                  <a:pt x="25164" y="79509"/>
                </a:cubicBezTo>
                <a:cubicBezTo>
                  <a:pt x="29397" y="99617"/>
                  <a:pt x="25164" y="108084"/>
                  <a:pt x="28339" y="120784"/>
                </a:cubicBezTo>
                <a:cubicBezTo>
                  <a:pt x="31514" y="133484"/>
                  <a:pt x="48447" y="157296"/>
                  <a:pt x="44214" y="155709"/>
                </a:cubicBezTo>
                <a:cubicBezTo>
                  <a:pt x="39981" y="154122"/>
                  <a:pt x="2939" y="111259"/>
                  <a:pt x="2939" y="111259"/>
                </a:cubicBezTo>
                <a:cubicBezTo>
                  <a:pt x="-3411" y="105967"/>
                  <a:pt x="1881" y="128721"/>
                  <a:pt x="6114" y="123959"/>
                </a:cubicBezTo>
                <a:cubicBezTo>
                  <a:pt x="10347" y="119197"/>
                  <a:pt x="16697" y="92738"/>
                  <a:pt x="28339" y="82684"/>
                </a:cubicBezTo>
                <a:cubicBezTo>
                  <a:pt x="39981" y="72630"/>
                  <a:pt x="75964" y="67338"/>
                  <a:pt x="75964" y="63634"/>
                </a:cubicBezTo>
                <a:cubicBezTo>
                  <a:pt x="75964" y="59930"/>
                  <a:pt x="42626" y="69984"/>
                  <a:pt x="28339" y="60459"/>
                </a:cubicBezTo>
                <a:cubicBezTo>
                  <a:pt x="14052" y="50934"/>
                  <a:pt x="3468" y="-3041"/>
                  <a:pt x="2939" y="13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 1615">
            <a:extLst>
              <a:ext uri="{FF2B5EF4-FFF2-40B4-BE49-F238E27FC236}">
                <a16:creationId xmlns:a16="http://schemas.microsoft.com/office/drawing/2014/main" id="{83D32271-0F40-8341-1CCB-1F7D1B6A1B4D}"/>
              </a:ext>
            </a:extLst>
          </p:cNvPr>
          <p:cNvSpPr/>
          <p:nvPr/>
        </p:nvSpPr>
        <p:spPr>
          <a:xfrm>
            <a:off x="2050578" y="3122136"/>
            <a:ext cx="204079" cy="203194"/>
          </a:xfrm>
          <a:custGeom>
            <a:avLst/>
            <a:gdLst>
              <a:gd name="connsiteX0" fmla="*/ 203672 w 204079"/>
              <a:gd name="connsiteY0" fmla="*/ 2064 h 203194"/>
              <a:gd name="connsiteX1" fmla="*/ 89372 w 204079"/>
              <a:gd name="connsiteY1" fmla="*/ 14764 h 203194"/>
              <a:gd name="connsiteX2" fmla="*/ 48097 w 204079"/>
              <a:gd name="connsiteY2" fmla="*/ 87789 h 203194"/>
              <a:gd name="connsiteX3" fmla="*/ 51272 w 204079"/>
              <a:gd name="connsiteY3" fmla="*/ 71914 h 203194"/>
              <a:gd name="connsiteX4" fmla="*/ 67147 w 204079"/>
              <a:gd name="connsiteY4" fmla="*/ 198914 h 203194"/>
              <a:gd name="connsiteX5" fmla="*/ 54447 w 204079"/>
              <a:gd name="connsiteY5" fmla="*/ 167164 h 203194"/>
              <a:gd name="connsiteX6" fmla="*/ 472 w 204079"/>
              <a:gd name="connsiteY6" fmla="*/ 106839 h 203194"/>
              <a:gd name="connsiteX7" fmla="*/ 29047 w 204079"/>
              <a:gd name="connsiteY7" fmla="*/ 90964 h 203194"/>
              <a:gd name="connsiteX8" fmla="*/ 44922 w 204079"/>
              <a:gd name="connsiteY8" fmla="*/ 43339 h 203194"/>
              <a:gd name="connsiteX9" fmla="*/ 203672 w 204079"/>
              <a:gd name="connsiteY9" fmla="*/ 2064 h 20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079" h="203194">
                <a:moveTo>
                  <a:pt x="203672" y="2064"/>
                </a:moveTo>
                <a:cubicBezTo>
                  <a:pt x="211080" y="-2699"/>
                  <a:pt x="115301" y="477"/>
                  <a:pt x="89372" y="14764"/>
                </a:cubicBezTo>
                <a:cubicBezTo>
                  <a:pt x="63443" y="29051"/>
                  <a:pt x="54447" y="78264"/>
                  <a:pt x="48097" y="87789"/>
                </a:cubicBezTo>
                <a:cubicBezTo>
                  <a:pt x="41747" y="97314"/>
                  <a:pt x="48097" y="53393"/>
                  <a:pt x="51272" y="71914"/>
                </a:cubicBezTo>
                <a:cubicBezTo>
                  <a:pt x="54447" y="90435"/>
                  <a:pt x="66618" y="183039"/>
                  <a:pt x="67147" y="198914"/>
                </a:cubicBezTo>
                <a:cubicBezTo>
                  <a:pt x="67676" y="214789"/>
                  <a:pt x="65559" y="182510"/>
                  <a:pt x="54447" y="167164"/>
                </a:cubicBezTo>
                <a:cubicBezTo>
                  <a:pt x="43335" y="151818"/>
                  <a:pt x="4705" y="119539"/>
                  <a:pt x="472" y="106839"/>
                </a:cubicBezTo>
                <a:cubicBezTo>
                  <a:pt x="-3761" y="94139"/>
                  <a:pt x="21639" y="101547"/>
                  <a:pt x="29047" y="90964"/>
                </a:cubicBezTo>
                <a:cubicBezTo>
                  <a:pt x="36455" y="80381"/>
                  <a:pt x="16876" y="54981"/>
                  <a:pt x="44922" y="43339"/>
                </a:cubicBezTo>
                <a:cubicBezTo>
                  <a:pt x="72968" y="31697"/>
                  <a:pt x="196264" y="6827"/>
                  <a:pt x="203672" y="206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92EF579A-C3D5-B0E7-FDDA-78695A7855CA}"/>
              </a:ext>
            </a:extLst>
          </p:cNvPr>
          <p:cNvSpPr/>
          <p:nvPr/>
        </p:nvSpPr>
        <p:spPr>
          <a:xfrm>
            <a:off x="2141659" y="3092450"/>
            <a:ext cx="134929" cy="181204"/>
          </a:xfrm>
          <a:custGeom>
            <a:avLst/>
            <a:gdLst>
              <a:gd name="connsiteX0" fmla="*/ 134816 w 134929"/>
              <a:gd name="connsiteY0" fmla="*/ 0 h 181204"/>
              <a:gd name="connsiteX1" fmla="*/ 30041 w 134929"/>
              <a:gd name="connsiteY1" fmla="*/ 88900 h 181204"/>
              <a:gd name="connsiteX2" fmla="*/ 10991 w 134929"/>
              <a:gd name="connsiteY2" fmla="*/ 180975 h 181204"/>
              <a:gd name="connsiteX3" fmla="*/ 10991 w 134929"/>
              <a:gd name="connsiteY3" fmla="*/ 114300 h 181204"/>
              <a:gd name="connsiteX4" fmla="*/ 7816 w 134929"/>
              <a:gd name="connsiteY4" fmla="*/ 88900 h 181204"/>
              <a:gd name="connsiteX5" fmla="*/ 134816 w 134929"/>
              <a:gd name="connsiteY5" fmla="*/ 0 h 18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929" h="181204">
                <a:moveTo>
                  <a:pt x="134816" y="0"/>
                </a:moveTo>
                <a:cubicBezTo>
                  <a:pt x="138520" y="0"/>
                  <a:pt x="50678" y="58738"/>
                  <a:pt x="30041" y="88900"/>
                </a:cubicBezTo>
                <a:cubicBezTo>
                  <a:pt x="9404" y="119062"/>
                  <a:pt x="14166" y="176742"/>
                  <a:pt x="10991" y="180975"/>
                </a:cubicBezTo>
                <a:cubicBezTo>
                  <a:pt x="7816" y="185208"/>
                  <a:pt x="11520" y="129646"/>
                  <a:pt x="10991" y="114300"/>
                </a:cubicBezTo>
                <a:cubicBezTo>
                  <a:pt x="10462" y="98954"/>
                  <a:pt x="-11234" y="103188"/>
                  <a:pt x="7816" y="88900"/>
                </a:cubicBezTo>
                <a:cubicBezTo>
                  <a:pt x="26866" y="74613"/>
                  <a:pt x="131112" y="0"/>
                  <a:pt x="134816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 1617">
            <a:extLst>
              <a:ext uri="{FF2B5EF4-FFF2-40B4-BE49-F238E27FC236}">
                <a16:creationId xmlns:a16="http://schemas.microsoft.com/office/drawing/2014/main" id="{F40FF938-C69E-753F-1EA4-1BBBC4126216}"/>
              </a:ext>
            </a:extLst>
          </p:cNvPr>
          <p:cNvSpPr/>
          <p:nvPr/>
        </p:nvSpPr>
        <p:spPr>
          <a:xfrm>
            <a:off x="2180066" y="3319909"/>
            <a:ext cx="510899" cy="296542"/>
          </a:xfrm>
          <a:custGeom>
            <a:avLst/>
            <a:gdLst>
              <a:gd name="connsiteX0" fmla="*/ 7509 w 510899"/>
              <a:gd name="connsiteY0" fmla="*/ 4316 h 296542"/>
              <a:gd name="connsiteX1" fmla="*/ 210709 w 510899"/>
              <a:gd name="connsiteY1" fmla="*/ 182116 h 296542"/>
              <a:gd name="connsiteX2" fmla="*/ 401209 w 510899"/>
              <a:gd name="connsiteY2" fmla="*/ 277366 h 296542"/>
              <a:gd name="connsiteX3" fmla="*/ 372634 w 510899"/>
              <a:gd name="connsiteY3" fmla="*/ 264666 h 296542"/>
              <a:gd name="connsiteX4" fmla="*/ 490109 w 510899"/>
              <a:gd name="connsiteY4" fmla="*/ 290066 h 296542"/>
              <a:gd name="connsiteX5" fmla="*/ 483759 w 510899"/>
              <a:gd name="connsiteY5" fmla="*/ 258316 h 296542"/>
              <a:gd name="connsiteX6" fmla="*/ 502809 w 510899"/>
              <a:gd name="connsiteY6" fmla="*/ 296416 h 296542"/>
              <a:gd name="connsiteX7" fmla="*/ 331359 w 510899"/>
              <a:gd name="connsiteY7" fmla="*/ 242441 h 296542"/>
              <a:gd name="connsiteX8" fmla="*/ 229759 w 510899"/>
              <a:gd name="connsiteY8" fmla="*/ 217041 h 296542"/>
              <a:gd name="connsiteX9" fmla="*/ 61484 w 510899"/>
              <a:gd name="connsiteY9" fmla="*/ 67816 h 296542"/>
              <a:gd name="connsiteX10" fmla="*/ 7509 w 510899"/>
              <a:gd name="connsiteY10" fmla="*/ 4316 h 29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0899" h="296542">
                <a:moveTo>
                  <a:pt x="7509" y="4316"/>
                </a:moveTo>
                <a:cubicBezTo>
                  <a:pt x="32380" y="23366"/>
                  <a:pt x="145092" y="136608"/>
                  <a:pt x="210709" y="182116"/>
                </a:cubicBezTo>
                <a:cubicBezTo>
                  <a:pt x="276326" y="227624"/>
                  <a:pt x="374222" y="263608"/>
                  <a:pt x="401209" y="277366"/>
                </a:cubicBezTo>
                <a:cubicBezTo>
                  <a:pt x="428197" y="291124"/>
                  <a:pt x="357817" y="262549"/>
                  <a:pt x="372634" y="264666"/>
                </a:cubicBezTo>
                <a:cubicBezTo>
                  <a:pt x="387451" y="266783"/>
                  <a:pt x="471588" y="291124"/>
                  <a:pt x="490109" y="290066"/>
                </a:cubicBezTo>
                <a:cubicBezTo>
                  <a:pt x="508630" y="289008"/>
                  <a:pt x="481642" y="257258"/>
                  <a:pt x="483759" y="258316"/>
                </a:cubicBezTo>
                <a:cubicBezTo>
                  <a:pt x="485876" y="259374"/>
                  <a:pt x="528209" y="299062"/>
                  <a:pt x="502809" y="296416"/>
                </a:cubicBezTo>
                <a:cubicBezTo>
                  <a:pt x="477409" y="293770"/>
                  <a:pt x="376867" y="255670"/>
                  <a:pt x="331359" y="242441"/>
                </a:cubicBezTo>
                <a:cubicBezTo>
                  <a:pt x="285851" y="229212"/>
                  <a:pt x="274738" y="246145"/>
                  <a:pt x="229759" y="217041"/>
                </a:cubicBezTo>
                <a:cubicBezTo>
                  <a:pt x="184780" y="187937"/>
                  <a:pt x="98526" y="102212"/>
                  <a:pt x="61484" y="67816"/>
                </a:cubicBezTo>
                <a:cubicBezTo>
                  <a:pt x="24442" y="33420"/>
                  <a:pt x="-17362" y="-14734"/>
                  <a:pt x="7509" y="431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 1618">
            <a:extLst>
              <a:ext uri="{FF2B5EF4-FFF2-40B4-BE49-F238E27FC236}">
                <a16:creationId xmlns:a16="http://schemas.microsoft.com/office/drawing/2014/main" id="{DA239EE1-D9F2-E25A-BC4C-C3006B0DEA9D}"/>
              </a:ext>
            </a:extLst>
          </p:cNvPr>
          <p:cNvSpPr/>
          <p:nvPr/>
        </p:nvSpPr>
        <p:spPr>
          <a:xfrm>
            <a:off x="2030192" y="3251200"/>
            <a:ext cx="90949" cy="268045"/>
          </a:xfrm>
          <a:custGeom>
            <a:avLst/>
            <a:gdLst>
              <a:gd name="connsiteX0" fmla="*/ 24033 w 90949"/>
              <a:gd name="connsiteY0" fmla="*/ 0 h 268045"/>
              <a:gd name="connsiteX1" fmla="*/ 65308 w 90949"/>
              <a:gd name="connsiteY1" fmla="*/ 114300 h 268045"/>
              <a:gd name="connsiteX2" fmla="*/ 33558 w 90949"/>
              <a:gd name="connsiteY2" fmla="*/ 219075 h 268045"/>
              <a:gd name="connsiteX3" fmla="*/ 1808 w 90949"/>
              <a:gd name="connsiteY3" fmla="*/ 263525 h 268045"/>
              <a:gd name="connsiteX4" fmla="*/ 90708 w 90949"/>
              <a:gd name="connsiteY4" fmla="*/ 114300 h 268045"/>
              <a:gd name="connsiteX5" fmla="*/ 24033 w 90949"/>
              <a:gd name="connsiteY5" fmla="*/ 0 h 268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49" h="268045">
                <a:moveTo>
                  <a:pt x="24033" y="0"/>
                </a:moveTo>
                <a:cubicBezTo>
                  <a:pt x="19800" y="0"/>
                  <a:pt x="63721" y="77788"/>
                  <a:pt x="65308" y="114300"/>
                </a:cubicBezTo>
                <a:cubicBezTo>
                  <a:pt x="66895" y="150812"/>
                  <a:pt x="44141" y="194204"/>
                  <a:pt x="33558" y="219075"/>
                </a:cubicBezTo>
                <a:cubicBezTo>
                  <a:pt x="22975" y="243946"/>
                  <a:pt x="-7717" y="280988"/>
                  <a:pt x="1808" y="263525"/>
                </a:cubicBezTo>
                <a:cubicBezTo>
                  <a:pt x="11333" y="246063"/>
                  <a:pt x="85946" y="153988"/>
                  <a:pt x="90708" y="114300"/>
                </a:cubicBezTo>
                <a:cubicBezTo>
                  <a:pt x="95471" y="74613"/>
                  <a:pt x="28266" y="0"/>
                  <a:pt x="24033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 1619">
            <a:extLst>
              <a:ext uri="{FF2B5EF4-FFF2-40B4-BE49-F238E27FC236}">
                <a16:creationId xmlns:a16="http://schemas.microsoft.com/office/drawing/2014/main" id="{CF6399FE-2A1D-1357-DC60-415E4628608E}"/>
              </a:ext>
            </a:extLst>
          </p:cNvPr>
          <p:cNvSpPr/>
          <p:nvPr/>
        </p:nvSpPr>
        <p:spPr>
          <a:xfrm>
            <a:off x="2122217" y="3295071"/>
            <a:ext cx="557385" cy="352248"/>
          </a:xfrm>
          <a:custGeom>
            <a:avLst/>
            <a:gdLst>
              <a:gd name="connsiteX0" fmla="*/ 1858 w 557385"/>
              <a:gd name="connsiteY0" fmla="*/ 579 h 352248"/>
              <a:gd name="connsiteX1" fmla="*/ 227283 w 557385"/>
              <a:gd name="connsiteY1" fmla="*/ 245054 h 352248"/>
              <a:gd name="connsiteX2" fmla="*/ 541608 w 557385"/>
              <a:gd name="connsiteY2" fmla="*/ 346654 h 352248"/>
              <a:gd name="connsiteX3" fmla="*/ 493983 w 557385"/>
              <a:gd name="connsiteY3" fmla="*/ 337129 h 352248"/>
              <a:gd name="connsiteX4" fmla="*/ 351108 w 557385"/>
              <a:gd name="connsiteY4" fmla="*/ 321254 h 352248"/>
              <a:gd name="connsiteX5" fmla="*/ 1858 w 557385"/>
              <a:gd name="connsiteY5" fmla="*/ 579 h 35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385" h="352248">
                <a:moveTo>
                  <a:pt x="1858" y="579"/>
                </a:moveTo>
                <a:cubicBezTo>
                  <a:pt x="-18779" y="-12121"/>
                  <a:pt x="137325" y="187375"/>
                  <a:pt x="227283" y="245054"/>
                </a:cubicBezTo>
                <a:cubicBezTo>
                  <a:pt x="317241" y="302733"/>
                  <a:pt x="497158" y="331308"/>
                  <a:pt x="541608" y="346654"/>
                </a:cubicBezTo>
                <a:cubicBezTo>
                  <a:pt x="586058" y="362000"/>
                  <a:pt x="525733" y="341362"/>
                  <a:pt x="493983" y="337129"/>
                </a:cubicBezTo>
                <a:cubicBezTo>
                  <a:pt x="462233" y="332896"/>
                  <a:pt x="432070" y="371525"/>
                  <a:pt x="351108" y="321254"/>
                </a:cubicBezTo>
                <a:cubicBezTo>
                  <a:pt x="270146" y="270983"/>
                  <a:pt x="22495" y="13279"/>
                  <a:pt x="1858" y="57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 1620">
            <a:extLst>
              <a:ext uri="{FF2B5EF4-FFF2-40B4-BE49-F238E27FC236}">
                <a16:creationId xmlns:a16="http://schemas.microsoft.com/office/drawing/2014/main" id="{7403329D-BBD1-CDDD-10FC-ED310989E555}"/>
              </a:ext>
            </a:extLst>
          </p:cNvPr>
          <p:cNvSpPr/>
          <p:nvPr/>
        </p:nvSpPr>
        <p:spPr>
          <a:xfrm>
            <a:off x="2061664" y="3322222"/>
            <a:ext cx="137723" cy="218345"/>
          </a:xfrm>
          <a:custGeom>
            <a:avLst/>
            <a:gdLst>
              <a:gd name="connsiteX0" fmla="*/ 135436 w 137723"/>
              <a:gd name="connsiteY0" fmla="*/ 2003 h 218345"/>
              <a:gd name="connsiteX1" fmla="*/ 81461 w 137723"/>
              <a:gd name="connsiteY1" fmla="*/ 84553 h 218345"/>
              <a:gd name="connsiteX2" fmla="*/ 17961 w 137723"/>
              <a:gd name="connsiteY2" fmla="*/ 217903 h 218345"/>
              <a:gd name="connsiteX3" fmla="*/ 33836 w 137723"/>
              <a:gd name="connsiteY3" fmla="*/ 129003 h 218345"/>
              <a:gd name="connsiteX4" fmla="*/ 2086 w 137723"/>
              <a:gd name="connsiteY4" fmla="*/ 167103 h 218345"/>
              <a:gd name="connsiteX5" fmla="*/ 135436 w 137723"/>
              <a:gd name="connsiteY5" fmla="*/ 2003 h 21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723" h="218345">
                <a:moveTo>
                  <a:pt x="135436" y="2003"/>
                </a:moveTo>
                <a:cubicBezTo>
                  <a:pt x="148665" y="-11755"/>
                  <a:pt x="101040" y="48570"/>
                  <a:pt x="81461" y="84553"/>
                </a:cubicBezTo>
                <a:cubicBezTo>
                  <a:pt x="61882" y="120536"/>
                  <a:pt x="25898" y="210495"/>
                  <a:pt x="17961" y="217903"/>
                </a:cubicBezTo>
                <a:cubicBezTo>
                  <a:pt x="10023" y="225311"/>
                  <a:pt x="36482" y="137470"/>
                  <a:pt x="33836" y="129003"/>
                </a:cubicBezTo>
                <a:cubicBezTo>
                  <a:pt x="31190" y="120536"/>
                  <a:pt x="-9556" y="184565"/>
                  <a:pt x="2086" y="167103"/>
                </a:cubicBezTo>
                <a:cubicBezTo>
                  <a:pt x="13728" y="149641"/>
                  <a:pt x="122207" y="15761"/>
                  <a:pt x="135436" y="200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 1621">
            <a:extLst>
              <a:ext uri="{FF2B5EF4-FFF2-40B4-BE49-F238E27FC236}">
                <a16:creationId xmlns:a16="http://schemas.microsoft.com/office/drawing/2014/main" id="{B3CC8A69-FD23-08FD-7890-6D934F3E0775}"/>
              </a:ext>
            </a:extLst>
          </p:cNvPr>
          <p:cNvSpPr/>
          <p:nvPr/>
        </p:nvSpPr>
        <p:spPr>
          <a:xfrm>
            <a:off x="2003419" y="3348875"/>
            <a:ext cx="44468" cy="126561"/>
          </a:xfrm>
          <a:custGeom>
            <a:avLst/>
            <a:gdLst>
              <a:gd name="connsiteX0" fmla="*/ 6 w 44468"/>
              <a:gd name="connsiteY0" fmla="*/ 750 h 126561"/>
              <a:gd name="connsiteX1" fmla="*/ 41281 w 44468"/>
              <a:gd name="connsiteY1" fmla="*/ 124575 h 126561"/>
              <a:gd name="connsiteX2" fmla="*/ 38106 w 44468"/>
              <a:gd name="connsiteY2" fmla="*/ 73775 h 126561"/>
              <a:gd name="connsiteX3" fmla="*/ 6 w 44468"/>
              <a:gd name="connsiteY3" fmla="*/ 750 h 12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68" h="126561">
                <a:moveTo>
                  <a:pt x="6" y="750"/>
                </a:moveTo>
                <a:cubicBezTo>
                  <a:pt x="535" y="9217"/>
                  <a:pt x="34931" y="112404"/>
                  <a:pt x="41281" y="124575"/>
                </a:cubicBezTo>
                <a:cubicBezTo>
                  <a:pt x="47631" y="136746"/>
                  <a:pt x="43398" y="89650"/>
                  <a:pt x="38106" y="73775"/>
                </a:cubicBezTo>
                <a:cubicBezTo>
                  <a:pt x="32814" y="57900"/>
                  <a:pt x="-523" y="-7717"/>
                  <a:pt x="6" y="75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 1622">
            <a:extLst>
              <a:ext uri="{FF2B5EF4-FFF2-40B4-BE49-F238E27FC236}">
                <a16:creationId xmlns:a16="http://schemas.microsoft.com/office/drawing/2014/main" id="{07316BB8-E2F9-0ED3-5FF4-847EBE9D54C9}"/>
              </a:ext>
            </a:extLst>
          </p:cNvPr>
          <p:cNvSpPr/>
          <p:nvPr/>
        </p:nvSpPr>
        <p:spPr>
          <a:xfrm>
            <a:off x="2072362" y="3555907"/>
            <a:ext cx="464882" cy="195758"/>
          </a:xfrm>
          <a:custGeom>
            <a:avLst/>
            <a:gdLst>
              <a:gd name="connsiteX0" fmla="*/ 913 w 464882"/>
              <a:gd name="connsiteY0" fmla="*/ 93 h 195758"/>
              <a:gd name="connsiteX1" fmla="*/ 277138 w 464882"/>
              <a:gd name="connsiteY1" fmla="*/ 184243 h 195758"/>
              <a:gd name="connsiteX2" fmla="*/ 464463 w 464882"/>
              <a:gd name="connsiteY2" fmla="*/ 177893 h 195758"/>
              <a:gd name="connsiteX3" fmla="*/ 324763 w 464882"/>
              <a:gd name="connsiteY3" fmla="*/ 190593 h 195758"/>
              <a:gd name="connsiteX4" fmla="*/ 219988 w 464882"/>
              <a:gd name="connsiteY4" fmla="*/ 184243 h 195758"/>
              <a:gd name="connsiteX5" fmla="*/ 280313 w 464882"/>
              <a:gd name="connsiteY5" fmla="*/ 190593 h 195758"/>
              <a:gd name="connsiteX6" fmla="*/ 207288 w 464882"/>
              <a:gd name="connsiteY6" fmla="*/ 152493 h 195758"/>
              <a:gd name="connsiteX7" fmla="*/ 188238 w 464882"/>
              <a:gd name="connsiteY7" fmla="*/ 158843 h 195758"/>
              <a:gd name="connsiteX8" fmla="*/ 913 w 464882"/>
              <a:gd name="connsiteY8" fmla="*/ 93 h 19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882" h="195758">
                <a:moveTo>
                  <a:pt x="913" y="93"/>
                </a:moveTo>
                <a:cubicBezTo>
                  <a:pt x="15730" y="4326"/>
                  <a:pt x="199880" y="154610"/>
                  <a:pt x="277138" y="184243"/>
                </a:cubicBezTo>
                <a:cubicBezTo>
                  <a:pt x="354396" y="213876"/>
                  <a:pt x="456526" y="176835"/>
                  <a:pt x="464463" y="177893"/>
                </a:cubicBezTo>
                <a:cubicBezTo>
                  <a:pt x="472400" y="178951"/>
                  <a:pt x="365509" y="189535"/>
                  <a:pt x="324763" y="190593"/>
                </a:cubicBezTo>
                <a:cubicBezTo>
                  <a:pt x="284017" y="191651"/>
                  <a:pt x="227396" y="184243"/>
                  <a:pt x="219988" y="184243"/>
                </a:cubicBezTo>
                <a:cubicBezTo>
                  <a:pt x="212580" y="184243"/>
                  <a:pt x="282430" y="195885"/>
                  <a:pt x="280313" y="190593"/>
                </a:cubicBezTo>
                <a:cubicBezTo>
                  <a:pt x="278196" y="185301"/>
                  <a:pt x="222634" y="157785"/>
                  <a:pt x="207288" y="152493"/>
                </a:cubicBezTo>
                <a:cubicBezTo>
                  <a:pt x="191942" y="147201"/>
                  <a:pt x="220517" y="181068"/>
                  <a:pt x="188238" y="158843"/>
                </a:cubicBezTo>
                <a:cubicBezTo>
                  <a:pt x="155959" y="136618"/>
                  <a:pt x="-13904" y="-4140"/>
                  <a:pt x="913" y="9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 1623">
            <a:extLst>
              <a:ext uri="{FF2B5EF4-FFF2-40B4-BE49-F238E27FC236}">
                <a16:creationId xmlns:a16="http://schemas.microsoft.com/office/drawing/2014/main" id="{BDC9A9C4-A44E-96A1-F3B9-D368E0F9954E}"/>
              </a:ext>
            </a:extLst>
          </p:cNvPr>
          <p:cNvSpPr/>
          <p:nvPr/>
        </p:nvSpPr>
        <p:spPr>
          <a:xfrm>
            <a:off x="2565143" y="3545119"/>
            <a:ext cx="143285" cy="236786"/>
          </a:xfrm>
          <a:custGeom>
            <a:avLst/>
            <a:gdLst>
              <a:gd name="connsiteX0" fmla="*/ 120907 w 143285"/>
              <a:gd name="connsiteY0" fmla="*/ 1356 h 236786"/>
              <a:gd name="connsiteX1" fmla="*/ 127257 w 143285"/>
              <a:gd name="connsiteY1" fmla="*/ 68031 h 236786"/>
              <a:gd name="connsiteX2" fmla="*/ 79632 w 143285"/>
              <a:gd name="connsiteY2" fmla="*/ 106131 h 236786"/>
              <a:gd name="connsiteX3" fmla="*/ 257 w 143285"/>
              <a:gd name="connsiteY3" fmla="*/ 236306 h 236786"/>
              <a:gd name="connsiteX4" fmla="*/ 57407 w 143285"/>
              <a:gd name="connsiteY4" fmla="*/ 147406 h 236786"/>
              <a:gd name="connsiteX5" fmla="*/ 143132 w 143285"/>
              <a:gd name="connsiteY5" fmla="*/ 74381 h 236786"/>
              <a:gd name="connsiteX6" fmla="*/ 79632 w 143285"/>
              <a:gd name="connsiteY6" fmla="*/ 134706 h 236786"/>
              <a:gd name="connsiteX7" fmla="*/ 120907 w 143285"/>
              <a:gd name="connsiteY7" fmla="*/ 1356 h 23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285" h="236786">
                <a:moveTo>
                  <a:pt x="120907" y="1356"/>
                </a:moveTo>
                <a:cubicBezTo>
                  <a:pt x="128845" y="-9757"/>
                  <a:pt x="134136" y="50569"/>
                  <a:pt x="127257" y="68031"/>
                </a:cubicBezTo>
                <a:cubicBezTo>
                  <a:pt x="120378" y="85493"/>
                  <a:pt x="100799" y="78085"/>
                  <a:pt x="79632" y="106131"/>
                </a:cubicBezTo>
                <a:cubicBezTo>
                  <a:pt x="58465" y="134177"/>
                  <a:pt x="3961" y="229427"/>
                  <a:pt x="257" y="236306"/>
                </a:cubicBezTo>
                <a:cubicBezTo>
                  <a:pt x="-3447" y="243185"/>
                  <a:pt x="33595" y="174393"/>
                  <a:pt x="57407" y="147406"/>
                </a:cubicBezTo>
                <a:cubicBezTo>
                  <a:pt x="81219" y="120419"/>
                  <a:pt x="139428" y="76498"/>
                  <a:pt x="143132" y="74381"/>
                </a:cubicBezTo>
                <a:cubicBezTo>
                  <a:pt x="146836" y="72264"/>
                  <a:pt x="82278" y="142643"/>
                  <a:pt x="79632" y="134706"/>
                </a:cubicBezTo>
                <a:cubicBezTo>
                  <a:pt x="76986" y="126769"/>
                  <a:pt x="112969" y="12469"/>
                  <a:pt x="120907" y="135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 1624">
            <a:extLst>
              <a:ext uri="{FF2B5EF4-FFF2-40B4-BE49-F238E27FC236}">
                <a16:creationId xmlns:a16="http://schemas.microsoft.com/office/drawing/2014/main" id="{FD0B7028-91EE-74A9-9522-653526F3173D}"/>
              </a:ext>
            </a:extLst>
          </p:cNvPr>
          <p:cNvSpPr/>
          <p:nvPr/>
        </p:nvSpPr>
        <p:spPr>
          <a:xfrm>
            <a:off x="2666726" y="3505198"/>
            <a:ext cx="59850" cy="149268"/>
          </a:xfrm>
          <a:custGeom>
            <a:avLst/>
            <a:gdLst>
              <a:gd name="connsiteX0" fmla="*/ 47899 w 59850"/>
              <a:gd name="connsiteY0" fmla="*/ 2 h 149268"/>
              <a:gd name="connsiteX1" fmla="*/ 57424 w 59850"/>
              <a:gd name="connsiteY1" fmla="*/ 120652 h 149268"/>
              <a:gd name="connsiteX2" fmla="*/ 274 w 59850"/>
              <a:gd name="connsiteY2" fmla="*/ 149227 h 149268"/>
              <a:gd name="connsiteX3" fmla="*/ 35199 w 59850"/>
              <a:gd name="connsiteY3" fmla="*/ 117477 h 149268"/>
              <a:gd name="connsiteX4" fmla="*/ 47899 w 59850"/>
              <a:gd name="connsiteY4" fmla="*/ 2 h 14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50" h="149268">
                <a:moveTo>
                  <a:pt x="47899" y="2"/>
                </a:moveTo>
                <a:cubicBezTo>
                  <a:pt x="51603" y="531"/>
                  <a:pt x="65361" y="95781"/>
                  <a:pt x="57424" y="120652"/>
                </a:cubicBezTo>
                <a:cubicBezTo>
                  <a:pt x="49487" y="145523"/>
                  <a:pt x="3978" y="149756"/>
                  <a:pt x="274" y="149227"/>
                </a:cubicBezTo>
                <a:cubicBezTo>
                  <a:pt x="-3430" y="148698"/>
                  <a:pt x="31495" y="144994"/>
                  <a:pt x="35199" y="117477"/>
                </a:cubicBezTo>
                <a:cubicBezTo>
                  <a:pt x="38903" y="89960"/>
                  <a:pt x="44195" y="-527"/>
                  <a:pt x="47899" y="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 1625">
            <a:extLst>
              <a:ext uri="{FF2B5EF4-FFF2-40B4-BE49-F238E27FC236}">
                <a16:creationId xmlns:a16="http://schemas.microsoft.com/office/drawing/2014/main" id="{32C9D0D6-FB79-9845-C3BD-2D4EA2748A2E}"/>
              </a:ext>
            </a:extLst>
          </p:cNvPr>
          <p:cNvSpPr/>
          <p:nvPr/>
        </p:nvSpPr>
        <p:spPr>
          <a:xfrm>
            <a:off x="2183343" y="2571038"/>
            <a:ext cx="699711" cy="671207"/>
          </a:xfrm>
          <a:custGeom>
            <a:avLst/>
            <a:gdLst>
              <a:gd name="connsiteX0" fmla="*/ 1057 w 699711"/>
              <a:gd name="connsiteY0" fmla="*/ 670637 h 671207"/>
              <a:gd name="connsiteX1" fmla="*/ 585257 w 699711"/>
              <a:gd name="connsiteY1" fmla="*/ 188037 h 671207"/>
              <a:gd name="connsiteX2" fmla="*/ 556682 w 699711"/>
              <a:gd name="connsiteY2" fmla="*/ 216612 h 671207"/>
              <a:gd name="connsiteX3" fmla="*/ 699557 w 699711"/>
              <a:gd name="connsiteY3" fmla="*/ 712 h 671207"/>
              <a:gd name="connsiteX4" fmla="*/ 578907 w 699711"/>
              <a:gd name="connsiteY4" fmla="*/ 153112 h 671207"/>
              <a:gd name="connsiteX5" fmla="*/ 334432 w 699711"/>
              <a:gd name="connsiteY5" fmla="*/ 318212 h 671207"/>
              <a:gd name="connsiteX6" fmla="*/ 439207 w 699711"/>
              <a:gd name="connsiteY6" fmla="*/ 286462 h 671207"/>
              <a:gd name="connsiteX7" fmla="*/ 1057 w 699711"/>
              <a:gd name="connsiteY7" fmla="*/ 670637 h 67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711" h="671207">
                <a:moveTo>
                  <a:pt x="1057" y="670637"/>
                </a:moveTo>
                <a:cubicBezTo>
                  <a:pt x="25399" y="654233"/>
                  <a:pt x="492653" y="263708"/>
                  <a:pt x="585257" y="188037"/>
                </a:cubicBezTo>
                <a:cubicBezTo>
                  <a:pt x="677861" y="112366"/>
                  <a:pt x="537632" y="247833"/>
                  <a:pt x="556682" y="216612"/>
                </a:cubicBezTo>
                <a:cubicBezTo>
                  <a:pt x="575732" y="185391"/>
                  <a:pt x="695853" y="11295"/>
                  <a:pt x="699557" y="712"/>
                </a:cubicBezTo>
                <a:cubicBezTo>
                  <a:pt x="703261" y="-9871"/>
                  <a:pt x="639761" y="100195"/>
                  <a:pt x="578907" y="153112"/>
                </a:cubicBezTo>
                <a:cubicBezTo>
                  <a:pt x="518053" y="206029"/>
                  <a:pt x="357715" y="295987"/>
                  <a:pt x="334432" y="318212"/>
                </a:cubicBezTo>
                <a:cubicBezTo>
                  <a:pt x="311149" y="340437"/>
                  <a:pt x="498474" y="228254"/>
                  <a:pt x="439207" y="286462"/>
                </a:cubicBezTo>
                <a:cubicBezTo>
                  <a:pt x="379940" y="344670"/>
                  <a:pt x="-23285" y="687041"/>
                  <a:pt x="1057" y="67063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 1626">
            <a:extLst>
              <a:ext uri="{FF2B5EF4-FFF2-40B4-BE49-F238E27FC236}">
                <a16:creationId xmlns:a16="http://schemas.microsoft.com/office/drawing/2014/main" id="{FDD6E8C6-450A-A7BC-7AE5-203ABBFADE45}"/>
              </a:ext>
            </a:extLst>
          </p:cNvPr>
          <p:cNvSpPr/>
          <p:nvPr/>
        </p:nvSpPr>
        <p:spPr>
          <a:xfrm>
            <a:off x="2581268" y="3087957"/>
            <a:ext cx="927288" cy="515733"/>
          </a:xfrm>
          <a:custGeom>
            <a:avLst/>
            <a:gdLst>
              <a:gd name="connsiteX0" fmla="*/ 7 w 927288"/>
              <a:gd name="connsiteY0" fmla="*/ 515668 h 515733"/>
              <a:gd name="connsiteX1" fmla="*/ 514357 w 927288"/>
              <a:gd name="connsiteY1" fmla="*/ 144193 h 515733"/>
              <a:gd name="connsiteX2" fmla="*/ 479432 w 927288"/>
              <a:gd name="connsiteY2" fmla="*/ 163243 h 515733"/>
              <a:gd name="connsiteX3" fmla="*/ 927107 w 927288"/>
              <a:gd name="connsiteY3" fmla="*/ 1318 h 515733"/>
              <a:gd name="connsiteX4" fmla="*/ 527057 w 927288"/>
              <a:gd name="connsiteY4" fmla="*/ 112443 h 515733"/>
              <a:gd name="connsiteX5" fmla="*/ 7 w 927288"/>
              <a:gd name="connsiteY5" fmla="*/ 515668 h 51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7288" h="515733">
                <a:moveTo>
                  <a:pt x="7" y="515668"/>
                </a:moveTo>
                <a:cubicBezTo>
                  <a:pt x="-2110" y="520960"/>
                  <a:pt x="434453" y="202930"/>
                  <a:pt x="514357" y="144193"/>
                </a:cubicBezTo>
                <a:cubicBezTo>
                  <a:pt x="594261" y="85456"/>
                  <a:pt x="410640" y="187055"/>
                  <a:pt x="479432" y="163243"/>
                </a:cubicBezTo>
                <a:cubicBezTo>
                  <a:pt x="548224" y="139430"/>
                  <a:pt x="919170" y="9785"/>
                  <a:pt x="927107" y="1318"/>
                </a:cubicBezTo>
                <a:cubicBezTo>
                  <a:pt x="935045" y="-7149"/>
                  <a:pt x="680515" y="24601"/>
                  <a:pt x="527057" y="112443"/>
                </a:cubicBezTo>
                <a:cubicBezTo>
                  <a:pt x="373599" y="200285"/>
                  <a:pt x="2124" y="510376"/>
                  <a:pt x="7" y="51566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 1627">
            <a:extLst>
              <a:ext uri="{FF2B5EF4-FFF2-40B4-BE49-F238E27FC236}">
                <a16:creationId xmlns:a16="http://schemas.microsoft.com/office/drawing/2014/main" id="{C1951D46-560B-61F6-4C12-37D499C57998}"/>
              </a:ext>
            </a:extLst>
          </p:cNvPr>
          <p:cNvSpPr/>
          <p:nvPr/>
        </p:nvSpPr>
        <p:spPr>
          <a:xfrm>
            <a:off x="2800337" y="2016052"/>
            <a:ext cx="225668" cy="632805"/>
          </a:xfrm>
          <a:custGeom>
            <a:avLst/>
            <a:gdLst>
              <a:gd name="connsiteX0" fmla="*/ 225438 w 225668"/>
              <a:gd name="connsiteY0" fmla="*/ 73 h 632805"/>
              <a:gd name="connsiteX1" fmla="*/ 177813 w 225668"/>
              <a:gd name="connsiteY1" fmla="*/ 346148 h 632805"/>
              <a:gd name="connsiteX2" fmla="*/ 13 w 225668"/>
              <a:gd name="connsiteY2" fmla="*/ 631898 h 632805"/>
              <a:gd name="connsiteX3" fmla="*/ 187338 w 225668"/>
              <a:gd name="connsiteY3" fmla="*/ 250898 h 632805"/>
              <a:gd name="connsiteX4" fmla="*/ 165113 w 225668"/>
              <a:gd name="connsiteY4" fmla="*/ 314398 h 632805"/>
              <a:gd name="connsiteX5" fmla="*/ 225438 w 225668"/>
              <a:gd name="connsiteY5" fmla="*/ 73 h 63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668" h="632805">
                <a:moveTo>
                  <a:pt x="225438" y="73"/>
                </a:moveTo>
                <a:cubicBezTo>
                  <a:pt x="227555" y="5365"/>
                  <a:pt x="215384" y="240844"/>
                  <a:pt x="177813" y="346148"/>
                </a:cubicBezTo>
                <a:cubicBezTo>
                  <a:pt x="140242" y="451452"/>
                  <a:pt x="-1575" y="647773"/>
                  <a:pt x="13" y="631898"/>
                </a:cubicBezTo>
                <a:cubicBezTo>
                  <a:pt x="1600" y="616023"/>
                  <a:pt x="159821" y="303815"/>
                  <a:pt x="187338" y="250898"/>
                </a:cubicBezTo>
                <a:cubicBezTo>
                  <a:pt x="214855" y="197981"/>
                  <a:pt x="158234" y="353556"/>
                  <a:pt x="165113" y="314398"/>
                </a:cubicBezTo>
                <a:cubicBezTo>
                  <a:pt x="171992" y="275240"/>
                  <a:pt x="223321" y="-5219"/>
                  <a:pt x="225438" y="7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 1628">
            <a:extLst>
              <a:ext uri="{FF2B5EF4-FFF2-40B4-BE49-F238E27FC236}">
                <a16:creationId xmlns:a16="http://schemas.microsoft.com/office/drawing/2014/main" id="{3139D3BB-24A6-4E01-6B49-F1DEF68B502A}"/>
              </a:ext>
            </a:extLst>
          </p:cNvPr>
          <p:cNvSpPr/>
          <p:nvPr/>
        </p:nvSpPr>
        <p:spPr>
          <a:xfrm>
            <a:off x="3020156" y="1759675"/>
            <a:ext cx="28231" cy="295016"/>
          </a:xfrm>
          <a:custGeom>
            <a:avLst/>
            <a:gdLst>
              <a:gd name="connsiteX0" fmla="*/ 2444 w 28231"/>
              <a:gd name="connsiteY0" fmla="*/ 2450 h 295016"/>
              <a:gd name="connsiteX1" fmla="*/ 2444 w 28231"/>
              <a:gd name="connsiteY1" fmla="*/ 294550 h 295016"/>
              <a:gd name="connsiteX2" fmla="*/ 27844 w 28231"/>
              <a:gd name="connsiteY2" fmla="*/ 72300 h 295016"/>
              <a:gd name="connsiteX3" fmla="*/ 15144 w 28231"/>
              <a:gd name="connsiteY3" fmla="*/ 151675 h 295016"/>
              <a:gd name="connsiteX4" fmla="*/ 2444 w 28231"/>
              <a:gd name="connsiteY4" fmla="*/ 2450 h 29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31" h="295016">
                <a:moveTo>
                  <a:pt x="2444" y="2450"/>
                </a:moveTo>
                <a:cubicBezTo>
                  <a:pt x="327" y="26263"/>
                  <a:pt x="-1789" y="282908"/>
                  <a:pt x="2444" y="294550"/>
                </a:cubicBezTo>
                <a:cubicBezTo>
                  <a:pt x="6677" y="306192"/>
                  <a:pt x="25727" y="96113"/>
                  <a:pt x="27844" y="72300"/>
                </a:cubicBezTo>
                <a:cubicBezTo>
                  <a:pt x="29961" y="48487"/>
                  <a:pt x="23081" y="167550"/>
                  <a:pt x="15144" y="151675"/>
                </a:cubicBezTo>
                <a:cubicBezTo>
                  <a:pt x="7207" y="135800"/>
                  <a:pt x="4561" y="-21363"/>
                  <a:pt x="2444" y="245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 1629">
            <a:extLst>
              <a:ext uri="{FF2B5EF4-FFF2-40B4-BE49-F238E27FC236}">
                <a16:creationId xmlns:a16="http://schemas.microsoft.com/office/drawing/2014/main" id="{7CAA2DF4-1329-0D12-2817-F2EC3A0B3336}"/>
              </a:ext>
            </a:extLst>
          </p:cNvPr>
          <p:cNvSpPr/>
          <p:nvPr/>
        </p:nvSpPr>
        <p:spPr>
          <a:xfrm>
            <a:off x="2993441" y="1317041"/>
            <a:ext cx="20486" cy="527894"/>
          </a:xfrm>
          <a:custGeom>
            <a:avLst/>
            <a:gdLst>
              <a:gd name="connsiteX0" fmla="*/ 19634 w 20486"/>
              <a:gd name="connsiteY0" fmla="*/ 3759 h 527894"/>
              <a:gd name="connsiteX1" fmla="*/ 16459 w 20486"/>
              <a:gd name="connsiteY1" fmla="*/ 524459 h 527894"/>
              <a:gd name="connsiteX2" fmla="*/ 584 w 20486"/>
              <a:gd name="connsiteY2" fmla="*/ 232359 h 527894"/>
              <a:gd name="connsiteX3" fmla="*/ 3759 w 20486"/>
              <a:gd name="connsiteY3" fmla="*/ 286334 h 527894"/>
              <a:gd name="connsiteX4" fmla="*/ 19634 w 20486"/>
              <a:gd name="connsiteY4" fmla="*/ 3759 h 52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6" h="527894">
                <a:moveTo>
                  <a:pt x="19634" y="3759"/>
                </a:moveTo>
                <a:cubicBezTo>
                  <a:pt x="21751" y="43446"/>
                  <a:pt x="19634" y="486359"/>
                  <a:pt x="16459" y="524459"/>
                </a:cubicBezTo>
                <a:cubicBezTo>
                  <a:pt x="13284" y="562559"/>
                  <a:pt x="2701" y="272046"/>
                  <a:pt x="584" y="232359"/>
                </a:cubicBezTo>
                <a:cubicBezTo>
                  <a:pt x="-1533" y="192672"/>
                  <a:pt x="2701" y="321788"/>
                  <a:pt x="3759" y="286334"/>
                </a:cubicBezTo>
                <a:cubicBezTo>
                  <a:pt x="4817" y="250880"/>
                  <a:pt x="17517" y="-35928"/>
                  <a:pt x="19634" y="375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 1630">
            <a:extLst>
              <a:ext uri="{FF2B5EF4-FFF2-40B4-BE49-F238E27FC236}">
                <a16:creationId xmlns:a16="http://schemas.microsoft.com/office/drawing/2014/main" id="{9C18965F-874A-1870-3401-31F5367BCCEC}"/>
              </a:ext>
            </a:extLst>
          </p:cNvPr>
          <p:cNvSpPr/>
          <p:nvPr/>
        </p:nvSpPr>
        <p:spPr>
          <a:xfrm>
            <a:off x="3041629" y="1618712"/>
            <a:ext cx="9583" cy="179772"/>
          </a:xfrm>
          <a:custGeom>
            <a:avLst/>
            <a:gdLst>
              <a:gd name="connsiteX0" fmla="*/ 9546 w 9583"/>
              <a:gd name="connsiteY0" fmla="*/ 538 h 179772"/>
              <a:gd name="connsiteX1" fmla="*/ 3196 w 9583"/>
              <a:gd name="connsiteY1" fmla="*/ 175163 h 179772"/>
              <a:gd name="connsiteX2" fmla="*/ 21 w 9583"/>
              <a:gd name="connsiteY2" fmla="*/ 121188 h 179772"/>
              <a:gd name="connsiteX3" fmla="*/ 9546 w 9583"/>
              <a:gd name="connsiteY3" fmla="*/ 538 h 17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83" h="179772">
                <a:moveTo>
                  <a:pt x="9546" y="538"/>
                </a:moveTo>
                <a:cubicBezTo>
                  <a:pt x="10075" y="9534"/>
                  <a:pt x="4783" y="155055"/>
                  <a:pt x="3196" y="175163"/>
                </a:cubicBezTo>
                <a:cubicBezTo>
                  <a:pt x="1608" y="195271"/>
                  <a:pt x="550" y="144471"/>
                  <a:pt x="21" y="121188"/>
                </a:cubicBezTo>
                <a:cubicBezTo>
                  <a:pt x="-508" y="97905"/>
                  <a:pt x="9017" y="-8458"/>
                  <a:pt x="9546" y="53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 1631">
            <a:extLst>
              <a:ext uri="{FF2B5EF4-FFF2-40B4-BE49-F238E27FC236}">
                <a16:creationId xmlns:a16="http://schemas.microsoft.com/office/drawing/2014/main" id="{4BE0CD93-C29B-DB97-7133-563F0AF41AE0}"/>
              </a:ext>
            </a:extLst>
          </p:cNvPr>
          <p:cNvSpPr/>
          <p:nvPr/>
        </p:nvSpPr>
        <p:spPr>
          <a:xfrm>
            <a:off x="2891915" y="2617418"/>
            <a:ext cx="22986" cy="244955"/>
          </a:xfrm>
          <a:custGeom>
            <a:avLst/>
            <a:gdLst>
              <a:gd name="connsiteX0" fmla="*/ 3685 w 22986"/>
              <a:gd name="connsiteY0" fmla="*/ 1957 h 244955"/>
              <a:gd name="connsiteX1" fmla="*/ 6860 w 22986"/>
              <a:gd name="connsiteY1" fmla="*/ 154357 h 244955"/>
              <a:gd name="connsiteX2" fmla="*/ 510 w 22986"/>
              <a:gd name="connsiteY2" fmla="*/ 243257 h 244955"/>
              <a:gd name="connsiteX3" fmla="*/ 22735 w 22986"/>
              <a:gd name="connsiteY3" fmla="*/ 78157 h 244955"/>
              <a:gd name="connsiteX4" fmla="*/ 3685 w 22986"/>
              <a:gd name="connsiteY4" fmla="*/ 1957 h 24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6" h="244955">
                <a:moveTo>
                  <a:pt x="3685" y="1957"/>
                </a:moveTo>
                <a:cubicBezTo>
                  <a:pt x="1039" y="14657"/>
                  <a:pt x="7389" y="114140"/>
                  <a:pt x="6860" y="154357"/>
                </a:cubicBezTo>
                <a:cubicBezTo>
                  <a:pt x="6331" y="194574"/>
                  <a:pt x="-2136" y="255957"/>
                  <a:pt x="510" y="243257"/>
                </a:cubicBezTo>
                <a:cubicBezTo>
                  <a:pt x="3156" y="230557"/>
                  <a:pt x="20089" y="115199"/>
                  <a:pt x="22735" y="78157"/>
                </a:cubicBezTo>
                <a:cubicBezTo>
                  <a:pt x="25381" y="41115"/>
                  <a:pt x="6331" y="-10743"/>
                  <a:pt x="3685" y="195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8301F544-6481-94DE-7038-0E449861DA77}"/>
              </a:ext>
            </a:extLst>
          </p:cNvPr>
          <p:cNvSpPr/>
          <p:nvPr/>
        </p:nvSpPr>
        <p:spPr>
          <a:xfrm>
            <a:off x="2857209" y="2625547"/>
            <a:ext cx="16192" cy="246544"/>
          </a:xfrm>
          <a:custGeom>
            <a:avLst/>
            <a:gdLst>
              <a:gd name="connsiteX0" fmla="*/ 291 w 16192"/>
              <a:gd name="connsiteY0" fmla="*/ 3353 h 246544"/>
              <a:gd name="connsiteX1" fmla="*/ 6641 w 16192"/>
              <a:gd name="connsiteY1" fmla="*/ 244653 h 246544"/>
              <a:gd name="connsiteX2" fmla="*/ 16166 w 16192"/>
              <a:gd name="connsiteY2" fmla="*/ 111303 h 246544"/>
              <a:gd name="connsiteX3" fmla="*/ 291 w 16192"/>
              <a:gd name="connsiteY3" fmla="*/ 3353 h 24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2" h="246544">
                <a:moveTo>
                  <a:pt x="291" y="3353"/>
                </a:moveTo>
                <a:cubicBezTo>
                  <a:pt x="-1296" y="25578"/>
                  <a:pt x="3995" y="226661"/>
                  <a:pt x="6641" y="244653"/>
                </a:cubicBezTo>
                <a:cubicBezTo>
                  <a:pt x="9287" y="262645"/>
                  <a:pt x="16695" y="147286"/>
                  <a:pt x="16166" y="111303"/>
                </a:cubicBezTo>
                <a:cubicBezTo>
                  <a:pt x="15637" y="75320"/>
                  <a:pt x="1878" y="-18872"/>
                  <a:pt x="291" y="335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B07D1225-B3D9-2D83-7714-E7E50CAC0B7A}"/>
              </a:ext>
            </a:extLst>
          </p:cNvPr>
          <p:cNvSpPr/>
          <p:nvPr/>
        </p:nvSpPr>
        <p:spPr>
          <a:xfrm>
            <a:off x="2745873" y="2722653"/>
            <a:ext cx="315238" cy="169624"/>
          </a:xfrm>
          <a:custGeom>
            <a:avLst/>
            <a:gdLst>
              <a:gd name="connsiteX0" fmla="*/ 111627 w 315238"/>
              <a:gd name="connsiteY0" fmla="*/ 1497 h 169624"/>
              <a:gd name="connsiteX1" fmla="*/ 95752 w 315238"/>
              <a:gd name="connsiteY1" fmla="*/ 163422 h 169624"/>
              <a:gd name="connsiteX2" fmla="*/ 314827 w 315238"/>
              <a:gd name="connsiteY2" fmla="*/ 138022 h 169624"/>
              <a:gd name="connsiteX3" fmla="*/ 146552 w 315238"/>
              <a:gd name="connsiteY3" fmla="*/ 157072 h 169624"/>
              <a:gd name="connsiteX4" fmla="*/ 502 w 315238"/>
              <a:gd name="connsiteY4" fmla="*/ 153897 h 169624"/>
              <a:gd name="connsiteX5" fmla="*/ 98927 w 315238"/>
              <a:gd name="connsiteY5" fmla="*/ 84047 h 169624"/>
              <a:gd name="connsiteX6" fmla="*/ 111627 w 315238"/>
              <a:gd name="connsiteY6" fmla="*/ 1497 h 16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38" h="169624">
                <a:moveTo>
                  <a:pt x="111627" y="1497"/>
                </a:moveTo>
                <a:cubicBezTo>
                  <a:pt x="111098" y="14726"/>
                  <a:pt x="61885" y="140668"/>
                  <a:pt x="95752" y="163422"/>
                </a:cubicBezTo>
                <a:cubicBezTo>
                  <a:pt x="129619" y="186176"/>
                  <a:pt x="306360" y="139080"/>
                  <a:pt x="314827" y="138022"/>
                </a:cubicBezTo>
                <a:cubicBezTo>
                  <a:pt x="323294" y="136964"/>
                  <a:pt x="198940" y="154426"/>
                  <a:pt x="146552" y="157072"/>
                </a:cubicBezTo>
                <a:cubicBezTo>
                  <a:pt x="94164" y="159718"/>
                  <a:pt x="8439" y="166068"/>
                  <a:pt x="502" y="153897"/>
                </a:cubicBezTo>
                <a:cubicBezTo>
                  <a:pt x="-7435" y="141726"/>
                  <a:pt x="80935" y="101509"/>
                  <a:pt x="98927" y="84047"/>
                </a:cubicBezTo>
                <a:cubicBezTo>
                  <a:pt x="116919" y="66585"/>
                  <a:pt x="112156" y="-11732"/>
                  <a:pt x="111627" y="149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BC907694-9A59-2E03-3856-18671AA7132C}"/>
              </a:ext>
            </a:extLst>
          </p:cNvPr>
          <p:cNvSpPr/>
          <p:nvPr/>
        </p:nvSpPr>
        <p:spPr>
          <a:xfrm>
            <a:off x="2625685" y="2866039"/>
            <a:ext cx="381148" cy="261421"/>
          </a:xfrm>
          <a:custGeom>
            <a:avLst/>
            <a:gdLst>
              <a:gd name="connsiteX0" fmla="*/ 85765 w 381148"/>
              <a:gd name="connsiteY0" fmla="*/ 986 h 261421"/>
              <a:gd name="connsiteX1" fmla="*/ 123865 w 381148"/>
              <a:gd name="connsiteY1" fmla="*/ 89886 h 261421"/>
              <a:gd name="connsiteX2" fmla="*/ 40 w 381148"/>
              <a:gd name="connsiteY2" fmla="*/ 261336 h 261421"/>
              <a:gd name="connsiteX3" fmla="*/ 111165 w 381148"/>
              <a:gd name="connsiteY3" fmla="*/ 112111 h 261421"/>
              <a:gd name="connsiteX4" fmla="*/ 187365 w 381148"/>
              <a:gd name="connsiteY4" fmla="*/ 48611 h 261421"/>
              <a:gd name="connsiteX5" fmla="*/ 381040 w 381148"/>
              <a:gd name="connsiteY5" fmla="*/ 58136 h 261421"/>
              <a:gd name="connsiteX6" fmla="*/ 158790 w 381148"/>
              <a:gd name="connsiteY6" fmla="*/ 42261 h 261421"/>
              <a:gd name="connsiteX7" fmla="*/ 85765 w 381148"/>
              <a:gd name="connsiteY7" fmla="*/ 986 h 26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148" h="261421">
                <a:moveTo>
                  <a:pt x="85765" y="986"/>
                </a:moveTo>
                <a:cubicBezTo>
                  <a:pt x="79944" y="8923"/>
                  <a:pt x="138152" y="46494"/>
                  <a:pt x="123865" y="89886"/>
                </a:cubicBezTo>
                <a:cubicBezTo>
                  <a:pt x="109578" y="133278"/>
                  <a:pt x="2157" y="257632"/>
                  <a:pt x="40" y="261336"/>
                </a:cubicBezTo>
                <a:cubicBezTo>
                  <a:pt x="-2077" y="265040"/>
                  <a:pt x="79944" y="147565"/>
                  <a:pt x="111165" y="112111"/>
                </a:cubicBezTo>
                <a:cubicBezTo>
                  <a:pt x="142386" y="76657"/>
                  <a:pt x="142386" y="57607"/>
                  <a:pt x="187365" y="48611"/>
                </a:cubicBezTo>
                <a:cubicBezTo>
                  <a:pt x="232344" y="39615"/>
                  <a:pt x="385802" y="59194"/>
                  <a:pt x="381040" y="58136"/>
                </a:cubicBezTo>
                <a:cubicBezTo>
                  <a:pt x="376278" y="57078"/>
                  <a:pt x="203769" y="49140"/>
                  <a:pt x="158790" y="42261"/>
                </a:cubicBezTo>
                <a:cubicBezTo>
                  <a:pt x="113811" y="35382"/>
                  <a:pt x="91586" y="-6951"/>
                  <a:pt x="85765" y="98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D52FFFB3-244E-EED0-50B0-77403791FE2A}"/>
              </a:ext>
            </a:extLst>
          </p:cNvPr>
          <p:cNvSpPr/>
          <p:nvPr/>
        </p:nvSpPr>
        <p:spPr>
          <a:xfrm>
            <a:off x="2291761" y="2891744"/>
            <a:ext cx="379023" cy="290626"/>
          </a:xfrm>
          <a:custGeom>
            <a:avLst/>
            <a:gdLst>
              <a:gd name="connsiteX0" fmla="*/ 378414 w 379023"/>
              <a:gd name="connsiteY0" fmla="*/ 681 h 290626"/>
              <a:gd name="connsiteX1" fmla="*/ 340314 w 379023"/>
              <a:gd name="connsiteY1" fmla="*/ 102281 h 290626"/>
              <a:gd name="connsiteX2" fmla="*/ 206964 w 379023"/>
              <a:gd name="connsiteY2" fmla="*/ 226106 h 290626"/>
              <a:gd name="connsiteX3" fmla="*/ 270464 w 379023"/>
              <a:gd name="connsiteY3" fmla="*/ 207056 h 290626"/>
              <a:gd name="connsiteX4" fmla="*/ 589 w 379023"/>
              <a:gd name="connsiteY4" fmla="*/ 289606 h 290626"/>
              <a:gd name="connsiteX5" fmla="*/ 356189 w 379023"/>
              <a:gd name="connsiteY5" fmla="*/ 140381 h 290626"/>
              <a:gd name="connsiteX6" fmla="*/ 318089 w 379023"/>
              <a:gd name="connsiteY6" fmla="*/ 153081 h 290626"/>
              <a:gd name="connsiteX7" fmla="*/ 378414 w 379023"/>
              <a:gd name="connsiteY7" fmla="*/ 681 h 29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023" h="290626">
                <a:moveTo>
                  <a:pt x="378414" y="681"/>
                </a:moveTo>
                <a:cubicBezTo>
                  <a:pt x="382118" y="-7786"/>
                  <a:pt x="368889" y="64710"/>
                  <a:pt x="340314" y="102281"/>
                </a:cubicBezTo>
                <a:cubicBezTo>
                  <a:pt x="311739" y="139852"/>
                  <a:pt x="218606" y="208644"/>
                  <a:pt x="206964" y="226106"/>
                </a:cubicBezTo>
                <a:cubicBezTo>
                  <a:pt x="195322" y="243568"/>
                  <a:pt x="270464" y="207056"/>
                  <a:pt x="270464" y="207056"/>
                </a:cubicBezTo>
                <a:cubicBezTo>
                  <a:pt x="236068" y="217639"/>
                  <a:pt x="-13699" y="300719"/>
                  <a:pt x="589" y="289606"/>
                </a:cubicBezTo>
                <a:cubicBezTo>
                  <a:pt x="14876" y="278494"/>
                  <a:pt x="303272" y="163135"/>
                  <a:pt x="356189" y="140381"/>
                </a:cubicBezTo>
                <a:cubicBezTo>
                  <a:pt x="409106" y="117627"/>
                  <a:pt x="318089" y="174248"/>
                  <a:pt x="318089" y="153081"/>
                </a:cubicBezTo>
                <a:cubicBezTo>
                  <a:pt x="318089" y="131914"/>
                  <a:pt x="374710" y="9148"/>
                  <a:pt x="378414" y="68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91C61036-1F8F-5474-AA54-00BD02FA143E}"/>
              </a:ext>
            </a:extLst>
          </p:cNvPr>
          <p:cNvSpPr/>
          <p:nvPr/>
        </p:nvSpPr>
        <p:spPr>
          <a:xfrm>
            <a:off x="2641369" y="3082706"/>
            <a:ext cx="168513" cy="355906"/>
          </a:xfrm>
          <a:custGeom>
            <a:avLst/>
            <a:gdLst>
              <a:gd name="connsiteX0" fmla="*/ 168506 w 168513"/>
              <a:gd name="connsiteY0" fmla="*/ 60544 h 355906"/>
              <a:gd name="connsiteX1" fmla="*/ 38331 w 168513"/>
              <a:gd name="connsiteY1" fmla="*/ 251044 h 355906"/>
              <a:gd name="connsiteX2" fmla="*/ 231 w 168513"/>
              <a:gd name="connsiteY2" fmla="*/ 355819 h 355906"/>
              <a:gd name="connsiteX3" fmla="*/ 25631 w 168513"/>
              <a:gd name="connsiteY3" fmla="*/ 235169 h 355906"/>
              <a:gd name="connsiteX4" fmla="*/ 89131 w 168513"/>
              <a:gd name="connsiteY4" fmla="*/ 219 h 355906"/>
              <a:gd name="connsiteX5" fmla="*/ 44681 w 168513"/>
              <a:gd name="connsiteY5" fmla="*/ 190719 h 355906"/>
              <a:gd name="connsiteX6" fmla="*/ 168506 w 168513"/>
              <a:gd name="connsiteY6" fmla="*/ 60544 h 35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13" h="355906">
                <a:moveTo>
                  <a:pt x="168506" y="60544"/>
                </a:moveTo>
                <a:cubicBezTo>
                  <a:pt x="167448" y="70598"/>
                  <a:pt x="66377" y="201832"/>
                  <a:pt x="38331" y="251044"/>
                </a:cubicBezTo>
                <a:cubicBezTo>
                  <a:pt x="10285" y="300256"/>
                  <a:pt x="2348" y="358465"/>
                  <a:pt x="231" y="355819"/>
                </a:cubicBezTo>
                <a:cubicBezTo>
                  <a:pt x="-1886" y="353173"/>
                  <a:pt x="10814" y="294436"/>
                  <a:pt x="25631" y="235169"/>
                </a:cubicBezTo>
                <a:cubicBezTo>
                  <a:pt x="40448" y="175902"/>
                  <a:pt x="85956" y="7627"/>
                  <a:pt x="89131" y="219"/>
                </a:cubicBezTo>
                <a:cubicBezTo>
                  <a:pt x="92306" y="-7189"/>
                  <a:pt x="36744" y="175373"/>
                  <a:pt x="44681" y="190719"/>
                </a:cubicBezTo>
                <a:cubicBezTo>
                  <a:pt x="52618" y="206065"/>
                  <a:pt x="169564" y="50490"/>
                  <a:pt x="168506" y="6054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53BA6822-BDC2-136A-E404-D8298192BB3F}"/>
              </a:ext>
            </a:extLst>
          </p:cNvPr>
          <p:cNvSpPr/>
          <p:nvPr/>
        </p:nvSpPr>
        <p:spPr>
          <a:xfrm>
            <a:off x="3040585" y="2941340"/>
            <a:ext cx="356121" cy="95690"/>
          </a:xfrm>
          <a:custGeom>
            <a:avLst/>
            <a:gdLst>
              <a:gd name="connsiteX0" fmla="*/ 1065 w 356121"/>
              <a:gd name="connsiteY0" fmla="*/ 5060 h 95690"/>
              <a:gd name="connsiteX1" fmla="*/ 159815 w 356121"/>
              <a:gd name="connsiteY1" fmla="*/ 11410 h 95690"/>
              <a:gd name="connsiteX2" fmla="*/ 353490 w 356121"/>
              <a:gd name="connsiteY2" fmla="*/ 93960 h 95690"/>
              <a:gd name="connsiteX3" fmla="*/ 261415 w 356121"/>
              <a:gd name="connsiteY3" fmla="*/ 68560 h 95690"/>
              <a:gd name="connsiteX4" fmla="*/ 112190 w 356121"/>
              <a:gd name="connsiteY4" fmla="*/ 81260 h 95690"/>
              <a:gd name="connsiteX5" fmla="*/ 239190 w 356121"/>
              <a:gd name="connsiteY5" fmla="*/ 52685 h 95690"/>
              <a:gd name="connsiteX6" fmla="*/ 1065 w 356121"/>
              <a:gd name="connsiteY6" fmla="*/ 5060 h 9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121" h="95690">
                <a:moveTo>
                  <a:pt x="1065" y="5060"/>
                </a:moveTo>
                <a:cubicBezTo>
                  <a:pt x="-12164" y="-1819"/>
                  <a:pt x="101077" y="-3407"/>
                  <a:pt x="159815" y="11410"/>
                </a:cubicBezTo>
                <a:cubicBezTo>
                  <a:pt x="218553" y="26227"/>
                  <a:pt x="336557" y="84435"/>
                  <a:pt x="353490" y="93960"/>
                </a:cubicBezTo>
                <a:cubicBezTo>
                  <a:pt x="370423" y="103485"/>
                  <a:pt x="301632" y="70677"/>
                  <a:pt x="261415" y="68560"/>
                </a:cubicBezTo>
                <a:cubicBezTo>
                  <a:pt x="221198" y="66443"/>
                  <a:pt x="115894" y="83906"/>
                  <a:pt x="112190" y="81260"/>
                </a:cubicBezTo>
                <a:cubicBezTo>
                  <a:pt x="108486" y="78614"/>
                  <a:pt x="256652" y="64856"/>
                  <a:pt x="239190" y="52685"/>
                </a:cubicBezTo>
                <a:cubicBezTo>
                  <a:pt x="221728" y="40514"/>
                  <a:pt x="14294" y="11939"/>
                  <a:pt x="1065" y="506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8B2C9258-D0D2-4CE4-A240-DD4ED850BF02}"/>
              </a:ext>
            </a:extLst>
          </p:cNvPr>
          <p:cNvSpPr/>
          <p:nvPr/>
        </p:nvSpPr>
        <p:spPr>
          <a:xfrm>
            <a:off x="3533688" y="2953769"/>
            <a:ext cx="356321" cy="129207"/>
          </a:xfrm>
          <a:custGeom>
            <a:avLst/>
            <a:gdLst>
              <a:gd name="connsiteX0" fmla="*/ 87 w 356321"/>
              <a:gd name="connsiteY0" fmla="*/ 129156 h 129207"/>
              <a:gd name="connsiteX1" fmla="*/ 279487 w 356321"/>
              <a:gd name="connsiteY1" fmla="*/ 18031 h 129207"/>
              <a:gd name="connsiteX2" fmla="*/ 355687 w 356321"/>
              <a:gd name="connsiteY2" fmla="*/ 43431 h 129207"/>
              <a:gd name="connsiteX3" fmla="*/ 250912 w 356321"/>
              <a:gd name="connsiteY3" fmla="*/ 2156 h 129207"/>
              <a:gd name="connsiteX4" fmla="*/ 87 w 356321"/>
              <a:gd name="connsiteY4" fmla="*/ 129156 h 12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321" h="129207">
                <a:moveTo>
                  <a:pt x="87" y="129156"/>
                </a:moveTo>
                <a:cubicBezTo>
                  <a:pt x="4849" y="131802"/>
                  <a:pt x="220220" y="32318"/>
                  <a:pt x="279487" y="18031"/>
                </a:cubicBezTo>
                <a:cubicBezTo>
                  <a:pt x="338754" y="3744"/>
                  <a:pt x="360449" y="46077"/>
                  <a:pt x="355687" y="43431"/>
                </a:cubicBezTo>
                <a:cubicBezTo>
                  <a:pt x="350925" y="40785"/>
                  <a:pt x="316529" y="-11073"/>
                  <a:pt x="250912" y="2156"/>
                </a:cubicBezTo>
                <a:cubicBezTo>
                  <a:pt x="185295" y="15385"/>
                  <a:pt x="-4675" y="126510"/>
                  <a:pt x="87" y="12915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4EDDF84A-E741-5D31-C23B-FEC937AF2BA5}"/>
              </a:ext>
            </a:extLst>
          </p:cNvPr>
          <p:cNvSpPr/>
          <p:nvPr/>
        </p:nvSpPr>
        <p:spPr>
          <a:xfrm>
            <a:off x="3524148" y="2917794"/>
            <a:ext cx="535007" cy="184181"/>
          </a:xfrm>
          <a:custGeom>
            <a:avLst/>
            <a:gdLst>
              <a:gd name="connsiteX0" fmla="*/ 102 w 535007"/>
              <a:gd name="connsiteY0" fmla="*/ 184181 h 184181"/>
              <a:gd name="connsiteX1" fmla="*/ 435077 w 535007"/>
              <a:gd name="connsiteY1" fmla="*/ 28606 h 184181"/>
              <a:gd name="connsiteX2" fmla="*/ 530327 w 535007"/>
              <a:gd name="connsiteY2" fmla="*/ 31 h 184181"/>
              <a:gd name="connsiteX3" fmla="*/ 339827 w 535007"/>
              <a:gd name="connsiteY3" fmla="*/ 28606 h 184181"/>
              <a:gd name="connsiteX4" fmla="*/ 393802 w 535007"/>
              <a:gd name="connsiteY4" fmla="*/ 28606 h 184181"/>
              <a:gd name="connsiteX5" fmla="*/ 102 w 535007"/>
              <a:gd name="connsiteY5" fmla="*/ 184181 h 18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007" h="184181">
                <a:moveTo>
                  <a:pt x="102" y="184181"/>
                </a:moveTo>
                <a:cubicBezTo>
                  <a:pt x="6981" y="184181"/>
                  <a:pt x="346706" y="59298"/>
                  <a:pt x="435077" y="28606"/>
                </a:cubicBezTo>
                <a:cubicBezTo>
                  <a:pt x="523448" y="-2086"/>
                  <a:pt x="546202" y="31"/>
                  <a:pt x="530327" y="31"/>
                </a:cubicBezTo>
                <a:cubicBezTo>
                  <a:pt x="514452" y="31"/>
                  <a:pt x="362581" y="23843"/>
                  <a:pt x="339827" y="28606"/>
                </a:cubicBezTo>
                <a:cubicBezTo>
                  <a:pt x="317073" y="33369"/>
                  <a:pt x="454127" y="3735"/>
                  <a:pt x="393802" y="28606"/>
                </a:cubicBezTo>
                <a:cubicBezTo>
                  <a:pt x="333477" y="53477"/>
                  <a:pt x="-6777" y="184181"/>
                  <a:pt x="102" y="18418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5696A9D6-4C30-DB51-202C-A44DC4C436DD}"/>
              </a:ext>
            </a:extLst>
          </p:cNvPr>
          <p:cNvSpPr/>
          <p:nvPr/>
        </p:nvSpPr>
        <p:spPr>
          <a:xfrm>
            <a:off x="4057491" y="2759072"/>
            <a:ext cx="51073" cy="99225"/>
          </a:xfrm>
          <a:custGeom>
            <a:avLst/>
            <a:gdLst>
              <a:gd name="connsiteX0" fmla="*/ 50959 w 51073"/>
              <a:gd name="connsiteY0" fmla="*/ 3 h 99225"/>
              <a:gd name="connsiteX1" fmla="*/ 35084 w 51073"/>
              <a:gd name="connsiteY1" fmla="*/ 73028 h 99225"/>
              <a:gd name="connsiteX2" fmla="*/ 38259 w 51073"/>
              <a:gd name="connsiteY2" fmla="*/ 98428 h 99225"/>
              <a:gd name="connsiteX3" fmla="*/ 159 w 51073"/>
              <a:gd name="connsiteY3" fmla="*/ 47628 h 99225"/>
              <a:gd name="connsiteX4" fmla="*/ 25559 w 51073"/>
              <a:gd name="connsiteY4" fmla="*/ 69853 h 99225"/>
              <a:gd name="connsiteX5" fmla="*/ 50959 w 51073"/>
              <a:gd name="connsiteY5" fmla="*/ 3 h 9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73" h="99225">
                <a:moveTo>
                  <a:pt x="50959" y="3"/>
                </a:moveTo>
                <a:cubicBezTo>
                  <a:pt x="52546" y="532"/>
                  <a:pt x="37201" y="56624"/>
                  <a:pt x="35084" y="73028"/>
                </a:cubicBezTo>
                <a:cubicBezTo>
                  <a:pt x="32967" y="89432"/>
                  <a:pt x="44080" y="102661"/>
                  <a:pt x="38259" y="98428"/>
                </a:cubicBezTo>
                <a:cubicBezTo>
                  <a:pt x="32438" y="94195"/>
                  <a:pt x="2276" y="52390"/>
                  <a:pt x="159" y="47628"/>
                </a:cubicBezTo>
                <a:cubicBezTo>
                  <a:pt x="-1958" y="42866"/>
                  <a:pt x="17622" y="73557"/>
                  <a:pt x="25559" y="69853"/>
                </a:cubicBezTo>
                <a:cubicBezTo>
                  <a:pt x="33496" y="66149"/>
                  <a:pt x="49372" y="-526"/>
                  <a:pt x="50959" y="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FF80DEA5-CE26-6D30-B621-724131C3177C}"/>
              </a:ext>
            </a:extLst>
          </p:cNvPr>
          <p:cNvSpPr/>
          <p:nvPr/>
        </p:nvSpPr>
        <p:spPr>
          <a:xfrm>
            <a:off x="4035332" y="2685914"/>
            <a:ext cx="31925" cy="146382"/>
          </a:xfrm>
          <a:custGeom>
            <a:avLst/>
            <a:gdLst>
              <a:gd name="connsiteX0" fmla="*/ 31843 w 31925"/>
              <a:gd name="connsiteY0" fmla="*/ 136 h 146382"/>
              <a:gd name="connsiteX1" fmla="*/ 9618 w 31925"/>
              <a:gd name="connsiteY1" fmla="*/ 89036 h 146382"/>
              <a:gd name="connsiteX2" fmla="*/ 19143 w 31925"/>
              <a:gd name="connsiteY2" fmla="*/ 146186 h 146382"/>
              <a:gd name="connsiteX3" fmla="*/ 93 w 31925"/>
              <a:gd name="connsiteY3" fmla="*/ 69986 h 146382"/>
              <a:gd name="connsiteX4" fmla="*/ 31843 w 31925"/>
              <a:gd name="connsiteY4" fmla="*/ 136 h 14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25" h="146382">
                <a:moveTo>
                  <a:pt x="31843" y="136"/>
                </a:moveTo>
                <a:cubicBezTo>
                  <a:pt x="33430" y="3311"/>
                  <a:pt x="11735" y="64694"/>
                  <a:pt x="9618" y="89036"/>
                </a:cubicBezTo>
                <a:cubicBezTo>
                  <a:pt x="7501" y="113378"/>
                  <a:pt x="20730" y="149361"/>
                  <a:pt x="19143" y="146186"/>
                </a:cubicBezTo>
                <a:cubicBezTo>
                  <a:pt x="17556" y="143011"/>
                  <a:pt x="-1495" y="90094"/>
                  <a:pt x="93" y="69986"/>
                </a:cubicBezTo>
                <a:cubicBezTo>
                  <a:pt x="1680" y="49878"/>
                  <a:pt x="30256" y="-3039"/>
                  <a:pt x="31843" y="13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CAA72D25-EC4E-A649-A5D6-77051D201D2C}"/>
              </a:ext>
            </a:extLst>
          </p:cNvPr>
          <p:cNvSpPr/>
          <p:nvPr/>
        </p:nvSpPr>
        <p:spPr>
          <a:xfrm>
            <a:off x="3985324" y="2543108"/>
            <a:ext cx="190212" cy="100169"/>
          </a:xfrm>
          <a:custGeom>
            <a:avLst/>
            <a:gdLst>
              <a:gd name="connsiteX0" fmla="*/ 189801 w 190212"/>
              <a:gd name="connsiteY0" fmla="*/ 67 h 100169"/>
              <a:gd name="connsiteX1" fmla="*/ 53276 w 190212"/>
              <a:gd name="connsiteY1" fmla="*/ 98492 h 100169"/>
              <a:gd name="connsiteX2" fmla="*/ 69151 w 190212"/>
              <a:gd name="connsiteY2" fmla="*/ 63567 h 100169"/>
              <a:gd name="connsiteX3" fmla="*/ 2476 w 190212"/>
              <a:gd name="connsiteY3" fmla="*/ 82617 h 100169"/>
              <a:gd name="connsiteX4" fmla="*/ 189801 w 190212"/>
              <a:gd name="connsiteY4" fmla="*/ 67 h 10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212" h="100169">
                <a:moveTo>
                  <a:pt x="189801" y="67"/>
                </a:moveTo>
                <a:cubicBezTo>
                  <a:pt x="198268" y="2713"/>
                  <a:pt x="73384" y="87909"/>
                  <a:pt x="53276" y="98492"/>
                </a:cubicBezTo>
                <a:cubicBezTo>
                  <a:pt x="33168" y="109075"/>
                  <a:pt x="77618" y="66213"/>
                  <a:pt x="69151" y="63567"/>
                </a:cubicBezTo>
                <a:cubicBezTo>
                  <a:pt x="60684" y="60921"/>
                  <a:pt x="-14457" y="92142"/>
                  <a:pt x="2476" y="82617"/>
                </a:cubicBezTo>
                <a:cubicBezTo>
                  <a:pt x="19409" y="73092"/>
                  <a:pt x="181334" y="-2579"/>
                  <a:pt x="189801" y="6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C573D7BA-0529-55C7-143F-3CA655DE75D9}"/>
              </a:ext>
            </a:extLst>
          </p:cNvPr>
          <p:cNvSpPr/>
          <p:nvPr/>
        </p:nvSpPr>
        <p:spPr>
          <a:xfrm>
            <a:off x="3987439" y="2657051"/>
            <a:ext cx="60793" cy="201424"/>
          </a:xfrm>
          <a:custGeom>
            <a:avLst/>
            <a:gdLst>
              <a:gd name="connsiteX0" fmla="*/ 60686 w 60793"/>
              <a:gd name="connsiteY0" fmla="*/ 424 h 201424"/>
              <a:gd name="connsiteX1" fmla="*/ 16236 w 60793"/>
              <a:gd name="connsiteY1" fmla="*/ 105199 h 201424"/>
              <a:gd name="connsiteX2" fmla="*/ 60686 w 60793"/>
              <a:gd name="connsiteY2" fmla="*/ 200449 h 201424"/>
              <a:gd name="connsiteX3" fmla="*/ 25761 w 60793"/>
              <a:gd name="connsiteY3" fmla="*/ 149649 h 201424"/>
              <a:gd name="connsiteX4" fmla="*/ 361 w 60793"/>
              <a:gd name="connsiteY4" fmla="*/ 70274 h 201424"/>
              <a:gd name="connsiteX5" fmla="*/ 60686 w 60793"/>
              <a:gd name="connsiteY5" fmla="*/ 424 h 20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93" h="201424">
                <a:moveTo>
                  <a:pt x="60686" y="424"/>
                </a:moveTo>
                <a:cubicBezTo>
                  <a:pt x="63332" y="6245"/>
                  <a:pt x="16236" y="71862"/>
                  <a:pt x="16236" y="105199"/>
                </a:cubicBezTo>
                <a:cubicBezTo>
                  <a:pt x="16236" y="138536"/>
                  <a:pt x="59099" y="193041"/>
                  <a:pt x="60686" y="200449"/>
                </a:cubicBezTo>
                <a:cubicBezTo>
                  <a:pt x="62273" y="207857"/>
                  <a:pt x="35815" y="171345"/>
                  <a:pt x="25761" y="149649"/>
                </a:cubicBezTo>
                <a:cubicBezTo>
                  <a:pt x="15707" y="127953"/>
                  <a:pt x="-2814" y="90382"/>
                  <a:pt x="361" y="70274"/>
                </a:cubicBezTo>
                <a:cubicBezTo>
                  <a:pt x="3536" y="50166"/>
                  <a:pt x="58040" y="-5397"/>
                  <a:pt x="60686" y="42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C048582D-D9FC-1F82-7B67-E99A56B2E004}"/>
              </a:ext>
            </a:extLst>
          </p:cNvPr>
          <p:cNvSpPr/>
          <p:nvPr/>
        </p:nvSpPr>
        <p:spPr>
          <a:xfrm>
            <a:off x="4105126" y="2559036"/>
            <a:ext cx="57389" cy="171479"/>
          </a:xfrm>
          <a:custGeom>
            <a:avLst/>
            <a:gdLst>
              <a:gd name="connsiteX0" fmla="*/ 57299 w 57389"/>
              <a:gd name="connsiteY0" fmla="*/ 14 h 171479"/>
              <a:gd name="connsiteX1" fmla="*/ 16024 w 57389"/>
              <a:gd name="connsiteY1" fmla="*/ 85739 h 171479"/>
              <a:gd name="connsiteX2" fmla="*/ 9674 w 57389"/>
              <a:gd name="connsiteY2" fmla="*/ 171464 h 171479"/>
              <a:gd name="connsiteX3" fmla="*/ 3324 w 57389"/>
              <a:gd name="connsiteY3" fmla="*/ 92089 h 171479"/>
              <a:gd name="connsiteX4" fmla="*/ 57299 w 57389"/>
              <a:gd name="connsiteY4" fmla="*/ 14 h 17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89" h="171479">
                <a:moveTo>
                  <a:pt x="57299" y="14"/>
                </a:moveTo>
                <a:cubicBezTo>
                  <a:pt x="59416" y="-1044"/>
                  <a:pt x="23962" y="57164"/>
                  <a:pt x="16024" y="85739"/>
                </a:cubicBezTo>
                <a:cubicBezTo>
                  <a:pt x="8086" y="114314"/>
                  <a:pt x="11791" y="170406"/>
                  <a:pt x="9674" y="171464"/>
                </a:cubicBezTo>
                <a:cubicBezTo>
                  <a:pt x="7557" y="172522"/>
                  <a:pt x="-6201" y="117489"/>
                  <a:pt x="3324" y="92089"/>
                </a:cubicBezTo>
                <a:cubicBezTo>
                  <a:pt x="12849" y="66689"/>
                  <a:pt x="55182" y="1072"/>
                  <a:pt x="57299" y="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71CAAD40-64CA-70CC-A2D5-53715504ED97}"/>
              </a:ext>
            </a:extLst>
          </p:cNvPr>
          <p:cNvSpPr/>
          <p:nvPr/>
        </p:nvSpPr>
        <p:spPr>
          <a:xfrm>
            <a:off x="4070016" y="2590658"/>
            <a:ext cx="57509" cy="114469"/>
          </a:xfrm>
          <a:custGeom>
            <a:avLst/>
            <a:gdLst>
              <a:gd name="connsiteX0" fmla="*/ 57484 w 57509"/>
              <a:gd name="connsiteY0" fmla="*/ 142 h 114469"/>
              <a:gd name="connsiteX1" fmla="*/ 22559 w 57509"/>
              <a:gd name="connsiteY1" fmla="*/ 66817 h 114469"/>
              <a:gd name="connsiteX2" fmla="*/ 32084 w 57509"/>
              <a:gd name="connsiteY2" fmla="*/ 114442 h 114469"/>
              <a:gd name="connsiteX3" fmla="*/ 334 w 57509"/>
              <a:gd name="connsiteY3" fmla="*/ 60467 h 114469"/>
              <a:gd name="connsiteX4" fmla="*/ 16209 w 57509"/>
              <a:gd name="connsiteY4" fmla="*/ 85867 h 114469"/>
              <a:gd name="connsiteX5" fmla="*/ 57484 w 57509"/>
              <a:gd name="connsiteY5" fmla="*/ 142 h 11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09" h="114469">
                <a:moveTo>
                  <a:pt x="57484" y="142"/>
                </a:moveTo>
                <a:cubicBezTo>
                  <a:pt x="58542" y="-3033"/>
                  <a:pt x="26792" y="47767"/>
                  <a:pt x="22559" y="66817"/>
                </a:cubicBezTo>
                <a:cubicBezTo>
                  <a:pt x="18326" y="85867"/>
                  <a:pt x="35788" y="115500"/>
                  <a:pt x="32084" y="114442"/>
                </a:cubicBezTo>
                <a:cubicBezTo>
                  <a:pt x="28380" y="113384"/>
                  <a:pt x="2980" y="65229"/>
                  <a:pt x="334" y="60467"/>
                </a:cubicBezTo>
                <a:cubicBezTo>
                  <a:pt x="-2312" y="55705"/>
                  <a:pt x="11446" y="93805"/>
                  <a:pt x="16209" y="85867"/>
                </a:cubicBezTo>
                <a:cubicBezTo>
                  <a:pt x="20971" y="77930"/>
                  <a:pt x="56426" y="3317"/>
                  <a:pt x="57484" y="14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0CB335D3-D583-1158-B39B-02C564711076}"/>
              </a:ext>
            </a:extLst>
          </p:cNvPr>
          <p:cNvSpPr/>
          <p:nvPr/>
        </p:nvSpPr>
        <p:spPr>
          <a:xfrm>
            <a:off x="4125591" y="2565334"/>
            <a:ext cx="59151" cy="162015"/>
          </a:xfrm>
          <a:custGeom>
            <a:avLst/>
            <a:gdLst>
              <a:gd name="connsiteX0" fmla="*/ 59059 w 59151"/>
              <a:gd name="connsiteY0" fmla="*/ 66 h 162015"/>
              <a:gd name="connsiteX1" fmla="*/ 17784 w 59151"/>
              <a:gd name="connsiteY1" fmla="*/ 60391 h 162015"/>
              <a:gd name="connsiteX2" fmla="*/ 8259 w 59151"/>
              <a:gd name="connsiteY2" fmla="*/ 161991 h 162015"/>
              <a:gd name="connsiteX3" fmla="*/ 5084 w 59151"/>
              <a:gd name="connsiteY3" fmla="*/ 50866 h 162015"/>
              <a:gd name="connsiteX4" fmla="*/ 59059 w 59151"/>
              <a:gd name="connsiteY4" fmla="*/ 66 h 16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51" h="162015">
                <a:moveTo>
                  <a:pt x="59059" y="66"/>
                </a:moveTo>
                <a:cubicBezTo>
                  <a:pt x="61176" y="1654"/>
                  <a:pt x="26251" y="33403"/>
                  <a:pt x="17784" y="60391"/>
                </a:cubicBezTo>
                <a:cubicBezTo>
                  <a:pt x="9317" y="87379"/>
                  <a:pt x="10376" y="163579"/>
                  <a:pt x="8259" y="161991"/>
                </a:cubicBezTo>
                <a:cubicBezTo>
                  <a:pt x="6142" y="160403"/>
                  <a:pt x="-7087" y="76266"/>
                  <a:pt x="5084" y="50866"/>
                </a:cubicBezTo>
                <a:cubicBezTo>
                  <a:pt x="17255" y="25466"/>
                  <a:pt x="56942" y="-1522"/>
                  <a:pt x="59059" y="6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BBF5438C-D54E-C293-0A77-C9A425D81DE9}"/>
              </a:ext>
            </a:extLst>
          </p:cNvPr>
          <p:cNvSpPr/>
          <p:nvPr/>
        </p:nvSpPr>
        <p:spPr>
          <a:xfrm>
            <a:off x="4140108" y="2558991"/>
            <a:ext cx="165293" cy="63671"/>
          </a:xfrm>
          <a:custGeom>
            <a:avLst/>
            <a:gdLst>
              <a:gd name="connsiteX0" fmla="*/ 92 w 165293"/>
              <a:gd name="connsiteY0" fmla="*/ 63559 h 63671"/>
              <a:gd name="connsiteX1" fmla="*/ 79467 w 165293"/>
              <a:gd name="connsiteY1" fmla="*/ 15934 h 63671"/>
              <a:gd name="connsiteX2" fmla="*/ 165192 w 165293"/>
              <a:gd name="connsiteY2" fmla="*/ 31809 h 63671"/>
              <a:gd name="connsiteX3" fmla="*/ 95342 w 165293"/>
              <a:gd name="connsiteY3" fmla="*/ 59 h 63671"/>
              <a:gd name="connsiteX4" fmla="*/ 92 w 165293"/>
              <a:gd name="connsiteY4" fmla="*/ 63559 h 6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93" h="63671">
                <a:moveTo>
                  <a:pt x="92" y="63559"/>
                </a:moveTo>
                <a:cubicBezTo>
                  <a:pt x="-2554" y="66205"/>
                  <a:pt x="51950" y="21226"/>
                  <a:pt x="79467" y="15934"/>
                </a:cubicBezTo>
                <a:cubicBezTo>
                  <a:pt x="106984" y="10642"/>
                  <a:pt x="162546" y="34455"/>
                  <a:pt x="165192" y="31809"/>
                </a:cubicBezTo>
                <a:cubicBezTo>
                  <a:pt x="167838" y="29163"/>
                  <a:pt x="118096" y="-1528"/>
                  <a:pt x="95342" y="59"/>
                </a:cubicBezTo>
                <a:cubicBezTo>
                  <a:pt x="72588" y="1646"/>
                  <a:pt x="2738" y="60913"/>
                  <a:pt x="92" y="6355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1C0D80B6-C65F-31AA-5F2E-62022214F22E}"/>
              </a:ext>
            </a:extLst>
          </p:cNvPr>
          <p:cNvSpPr/>
          <p:nvPr/>
        </p:nvSpPr>
        <p:spPr>
          <a:xfrm>
            <a:off x="4206730" y="2587572"/>
            <a:ext cx="93045" cy="142946"/>
          </a:xfrm>
          <a:custGeom>
            <a:avLst/>
            <a:gdLst>
              <a:gd name="connsiteX0" fmla="*/ 82695 w 93045"/>
              <a:gd name="connsiteY0" fmla="*/ 53 h 142946"/>
              <a:gd name="connsiteX1" fmla="*/ 35070 w 93045"/>
              <a:gd name="connsiteY1" fmla="*/ 79428 h 142946"/>
              <a:gd name="connsiteX2" fmla="*/ 145 w 93045"/>
              <a:gd name="connsiteY2" fmla="*/ 142928 h 142946"/>
              <a:gd name="connsiteX3" fmla="*/ 25545 w 93045"/>
              <a:gd name="connsiteY3" fmla="*/ 85778 h 142946"/>
              <a:gd name="connsiteX4" fmla="*/ 92220 w 93045"/>
              <a:gd name="connsiteY4" fmla="*/ 66728 h 142946"/>
              <a:gd name="connsiteX5" fmla="*/ 63645 w 93045"/>
              <a:gd name="connsiteY5" fmla="*/ 66728 h 142946"/>
              <a:gd name="connsiteX6" fmla="*/ 82695 w 93045"/>
              <a:gd name="connsiteY6" fmla="*/ 53 h 14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045" h="142946">
                <a:moveTo>
                  <a:pt x="82695" y="53"/>
                </a:moveTo>
                <a:cubicBezTo>
                  <a:pt x="77933" y="2170"/>
                  <a:pt x="48828" y="55616"/>
                  <a:pt x="35070" y="79428"/>
                </a:cubicBezTo>
                <a:cubicBezTo>
                  <a:pt x="21312" y="103240"/>
                  <a:pt x="1733" y="141870"/>
                  <a:pt x="145" y="142928"/>
                </a:cubicBezTo>
                <a:cubicBezTo>
                  <a:pt x="-1443" y="143986"/>
                  <a:pt x="10199" y="98478"/>
                  <a:pt x="25545" y="85778"/>
                </a:cubicBezTo>
                <a:cubicBezTo>
                  <a:pt x="40891" y="73078"/>
                  <a:pt x="85870" y="69903"/>
                  <a:pt x="92220" y="66728"/>
                </a:cubicBezTo>
                <a:cubicBezTo>
                  <a:pt x="98570" y="63553"/>
                  <a:pt x="66291" y="74665"/>
                  <a:pt x="63645" y="66728"/>
                </a:cubicBezTo>
                <a:cubicBezTo>
                  <a:pt x="60999" y="58791"/>
                  <a:pt x="87457" y="-2064"/>
                  <a:pt x="82695" y="5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9B03557D-F168-8D4C-2277-FC09BE89B81F}"/>
              </a:ext>
            </a:extLst>
          </p:cNvPr>
          <p:cNvSpPr/>
          <p:nvPr/>
        </p:nvSpPr>
        <p:spPr>
          <a:xfrm>
            <a:off x="4191000" y="2578021"/>
            <a:ext cx="66020" cy="51018"/>
          </a:xfrm>
          <a:custGeom>
            <a:avLst/>
            <a:gdLst>
              <a:gd name="connsiteX0" fmla="*/ 0 w 66020"/>
              <a:gd name="connsiteY0" fmla="*/ 50879 h 51018"/>
              <a:gd name="connsiteX1" fmla="*/ 60325 w 66020"/>
              <a:gd name="connsiteY1" fmla="*/ 15954 h 51018"/>
              <a:gd name="connsiteX2" fmla="*/ 63500 w 66020"/>
              <a:gd name="connsiteY2" fmla="*/ 41354 h 51018"/>
              <a:gd name="connsiteX3" fmla="*/ 60325 w 66020"/>
              <a:gd name="connsiteY3" fmla="*/ 79 h 51018"/>
              <a:gd name="connsiteX4" fmla="*/ 0 w 66020"/>
              <a:gd name="connsiteY4" fmla="*/ 50879 h 5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20" h="51018">
                <a:moveTo>
                  <a:pt x="0" y="50879"/>
                </a:moveTo>
                <a:cubicBezTo>
                  <a:pt x="0" y="53525"/>
                  <a:pt x="49742" y="17541"/>
                  <a:pt x="60325" y="15954"/>
                </a:cubicBezTo>
                <a:cubicBezTo>
                  <a:pt x="70908" y="14366"/>
                  <a:pt x="63500" y="44000"/>
                  <a:pt x="63500" y="41354"/>
                </a:cubicBezTo>
                <a:cubicBezTo>
                  <a:pt x="63500" y="38708"/>
                  <a:pt x="69850" y="-2038"/>
                  <a:pt x="60325" y="79"/>
                </a:cubicBezTo>
                <a:cubicBezTo>
                  <a:pt x="50800" y="2196"/>
                  <a:pt x="0" y="48233"/>
                  <a:pt x="0" y="5087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6751E1D8-CB6F-207A-01B0-713AA6BA0B97}"/>
              </a:ext>
            </a:extLst>
          </p:cNvPr>
          <p:cNvSpPr/>
          <p:nvPr/>
        </p:nvSpPr>
        <p:spPr>
          <a:xfrm>
            <a:off x="4121147" y="2581275"/>
            <a:ext cx="107981" cy="148293"/>
          </a:xfrm>
          <a:custGeom>
            <a:avLst/>
            <a:gdLst>
              <a:gd name="connsiteX0" fmla="*/ 107953 w 107981"/>
              <a:gd name="connsiteY0" fmla="*/ 0 h 148293"/>
              <a:gd name="connsiteX1" fmla="*/ 79378 w 107981"/>
              <a:gd name="connsiteY1" fmla="*/ 142875 h 148293"/>
              <a:gd name="connsiteX2" fmla="*/ 3 w 107981"/>
              <a:gd name="connsiteY2" fmla="*/ 120650 h 148293"/>
              <a:gd name="connsiteX3" fmla="*/ 82553 w 107981"/>
              <a:gd name="connsiteY3" fmla="*/ 142875 h 148293"/>
              <a:gd name="connsiteX4" fmla="*/ 107953 w 107981"/>
              <a:gd name="connsiteY4" fmla="*/ 0 h 14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81" h="148293">
                <a:moveTo>
                  <a:pt x="107953" y="0"/>
                </a:moveTo>
                <a:cubicBezTo>
                  <a:pt x="107424" y="0"/>
                  <a:pt x="97370" y="122767"/>
                  <a:pt x="79378" y="142875"/>
                </a:cubicBezTo>
                <a:cubicBezTo>
                  <a:pt x="61386" y="162983"/>
                  <a:pt x="-526" y="120650"/>
                  <a:pt x="3" y="120650"/>
                </a:cubicBezTo>
                <a:cubicBezTo>
                  <a:pt x="532" y="120650"/>
                  <a:pt x="63503" y="159808"/>
                  <a:pt x="82553" y="142875"/>
                </a:cubicBezTo>
                <a:cubicBezTo>
                  <a:pt x="101603" y="125942"/>
                  <a:pt x="108482" y="0"/>
                  <a:pt x="107953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F19F5E03-D3B0-A085-D613-22A0A5526AAC}"/>
              </a:ext>
            </a:extLst>
          </p:cNvPr>
          <p:cNvSpPr/>
          <p:nvPr/>
        </p:nvSpPr>
        <p:spPr>
          <a:xfrm>
            <a:off x="4086223" y="2762229"/>
            <a:ext cx="112812" cy="114343"/>
          </a:xfrm>
          <a:custGeom>
            <a:avLst/>
            <a:gdLst>
              <a:gd name="connsiteX0" fmla="*/ 95252 w 112812"/>
              <a:gd name="connsiteY0" fmla="*/ 21 h 114343"/>
              <a:gd name="connsiteX1" fmla="*/ 107952 w 112812"/>
              <a:gd name="connsiteY1" fmla="*/ 57171 h 114343"/>
              <a:gd name="connsiteX2" fmla="*/ 2 w 112812"/>
              <a:gd name="connsiteY2" fmla="*/ 114321 h 114343"/>
              <a:gd name="connsiteX3" fmla="*/ 104777 w 112812"/>
              <a:gd name="connsiteY3" fmla="*/ 63521 h 114343"/>
              <a:gd name="connsiteX4" fmla="*/ 95252 w 112812"/>
              <a:gd name="connsiteY4" fmla="*/ 21 h 11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12" h="114343">
                <a:moveTo>
                  <a:pt x="95252" y="21"/>
                </a:moveTo>
                <a:cubicBezTo>
                  <a:pt x="95781" y="-1037"/>
                  <a:pt x="123827" y="38121"/>
                  <a:pt x="107952" y="57171"/>
                </a:cubicBezTo>
                <a:cubicBezTo>
                  <a:pt x="92077" y="76221"/>
                  <a:pt x="531" y="113263"/>
                  <a:pt x="2" y="114321"/>
                </a:cubicBezTo>
                <a:cubicBezTo>
                  <a:pt x="-527" y="115379"/>
                  <a:pt x="86785" y="79396"/>
                  <a:pt x="104777" y="63521"/>
                </a:cubicBezTo>
                <a:cubicBezTo>
                  <a:pt x="122769" y="47646"/>
                  <a:pt x="94723" y="1079"/>
                  <a:pt x="95252" y="2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2DC0940A-8978-3303-1E92-5905D797830A}"/>
              </a:ext>
            </a:extLst>
          </p:cNvPr>
          <p:cNvSpPr/>
          <p:nvPr/>
        </p:nvSpPr>
        <p:spPr>
          <a:xfrm>
            <a:off x="4047892" y="2822421"/>
            <a:ext cx="146170" cy="95481"/>
          </a:xfrm>
          <a:custGeom>
            <a:avLst/>
            <a:gdLst>
              <a:gd name="connsiteX0" fmla="*/ 233 w 146170"/>
              <a:gd name="connsiteY0" fmla="*/ 95404 h 95481"/>
              <a:gd name="connsiteX1" fmla="*/ 105008 w 146170"/>
              <a:gd name="connsiteY1" fmla="*/ 47779 h 95481"/>
              <a:gd name="connsiteX2" fmla="*/ 143108 w 146170"/>
              <a:gd name="connsiteY2" fmla="*/ 47779 h 95481"/>
              <a:gd name="connsiteX3" fmla="*/ 31983 w 146170"/>
              <a:gd name="connsiteY3" fmla="*/ 154 h 95481"/>
              <a:gd name="connsiteX4" fmla="*/ 136758 w 146170"/>
              <a:gd name="connsiteY4" fmla="*/ 35079 h 95481"/>
              <a:gd name="connsiteX5" fmla="*/ 233 w 146170"/>
              <a:gd name="connsiteY5" fmla="*/ 95404 h 9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170" h="95481">
                <a:moveTo>
                  <a:pt x="233" y="95404"/>
                </a:moveTo>
                <a:cubicBezTo>
                  <a:pt x="-5059" y="97521"/>
                  <a:pt x="81196" y="55716"/>
                  <a:pt x="105008" y="47779"/>
                </a:cubicBezTo>
                <a:cubicBezTo>
                  <a:pt x="128821" y="39841"/>
                  <a:pt x="155279" y="55716"/>
                  <a:pt x="143108" y="47779"/>
                </a:cubicBezTo>
                <a:cubicBezTo>
                  <a:pt x="130937" y="39842"/>
                  <a:pt x="33041" y="2271"/>
                  <a:pt x="31983" y="154"/>
                </a:cubicBezTo>
                <a:cubicBezTo>
                  <a:pt x="30925" y="-1963"/>
                  <a:pt x="144166" y="18146"/>
                  <a:pt x="136758" y="35079"/>
                </a:cubicBezTo>
                <a:cubicBezTo>
                  <a:pt x="129350" y="52012"/>
                  <a:pt x="5525" y="93287"/>
                  <a:pt x="233" y="9540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E39EB2A3-82A4-9856-589B-C0FC61156B92}"/>
              </a:ext>
            </a:extLst>
          </p:cNvPr>
          <p:cNvSpPr/>
          <p:nvPr/>
        </p:nvSpPr>
        <p:spPr>
          <a:xfrm>
            <a:off x="4132062" y="2717798"/>
            <a:ext cx="112722" cy="226657"/>
          </a:xfrm>
          <a:custGeom>
            <a:avLst/>
            <a:gdLst>
              <a:gd name="connsiteX0" fmla="*/ 87513 w 112722"/>
              <a:gd name="connsiteY0" fmla="*/ 2 h 226657"/>
              <a:gd name="connsiteX1" fmla="*/ 90688 w 112722"/>
              <a:gd name="connsiteY1" fmla="*/ 136527 h 226657"/>
              <a:gd name="connsiteX2" fmla="*/ 100213 w 112722"/>
              <a:gd name="connsiteY2" fmla="*/ 92077 h 226657"/>
              <a:gd name="connsiteX3" fmla="*/ 97038 w 112722"/>
              <a:gd name="connsiteY3" fmla="*/ 152402 h 226657"/>
              <a:gd name="connsiteX4" fmla="*/ 46238 w 112722"/>
              <a:gd name="connsiteY4" fmla="*/ 184152 h 226657"/>
              <a:gd name="connsiteX5" fmla="*/ 1788 w 112722"/>
              <a:gd name="connsiteY5" fmla="*/ 225427 h 226657"/>
              <a:gd name="connsiteX6" fmla="*/ 109738 w 112722"/>
              <a:gd name="connsiteY6" fmla="*/ 133352 h 226657"/>
              <a:gd name="connsiteX7" fmla="*/ 87513 w 112722"/>
              <a:gd name="connsiteY7" fmla="*/ 2 h 22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722" h="226657">
                <a:moveTo>
                  <a:pt x="87513" y="2"/>
                </a:moveTo>
                <a:cubicBezTo>
                  <a:pt x="84338" y="531"/>
                  <a:pt x="88571" y="121181"/>
                  <a:pt x="90688" y="136527"/>
                </a:cubicBezTo>
                <a:cubicBezTo>
                  <a:pt x="92805" y="151873"/>
                  <a:pt x="99155" y="89431"/>
                  <a:pt x="100213" y="92077"/>
                </a:cubicBezTo>
                <a:cubicBezTo>
                  <a:pt x="101271" y="94723"/>
                  <a:pt x="106034" y="137056"/>
                  <a:pt x="97038" y="152402"/>
                </a:cubicBezTo>
                <a:cubicBezTo>
                  <a:pt x="88042" y="167748"/>
                  <a:pt x="62113" y="171981"/>
                  <a:pt x="46238" y="184152"/>
                </a:cubicBezTo>
                <a:cubicBezTo>
                  <a:pt x="30363" y="196323"/>
                  <a:pt x="-8795" y="233894"/>
                  <a:pt x="1788" y="225427"/>
                </a:cubicBezTo>
                <a:cubicBezTo>
                  <a:pt x="12371" y="216960"/>
                  <a:pt x="97038" y="166160"/>
                  <a:pt x="109738" y="133352"/>
                </a:cubicBezTo>
                <a:cubicBezTo>
                  <a:pt x="122438" y="100544"/>
                  <a:pt x="90688" y="-527"/>
                  <a:pt x="87513" y="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41FCA876-5632-D47D-7C38-6CE60E5D826A}"/>
              </a:ext>
            </a:extLst>
          </p:cNvPr>
          <p:cNvSpPr/>
          <p:nvPr/>
        </p:nvSpPr>
        <p:spPr>
          <a:xfrm>
            <a:off x="3860800" y="2901801"/>
            <a:ext cx="317593" cy="66824"/>
          </a:xfrm>
          <a:custGeom>
            <a:avLst/>
            <a:gdLst>
              <a:gd name="connsiteX0" fmla="*/ 0 w 317593"/>
              <a:gd name="connsiteY0" fmla="*/ 66824 h 66824"/>
              <a:gd name="connsiteX1" fmla="*/ 263525 w 317593"/>
              <a:gd name="connsiteY1" fmla="*/ 16024 h 66824"/>
              <a:gd name="connsiteX2" fmla="*/ 317500 w 317593"/>
              <a:gd name="connsiteY2" fmla="*/ 9674 h 66824"/>
              <a:gd name="connsiteX3" fmla="*/ 269875 w 317593"/>
              <a:gd name="connsiteY3" fmla="*/ 3324 h 66824"/>
              <a:gd name="connsiteX4" fmla="*/ 69850 w 317593"/>
              <a:gd name="connsiteY4" fmla="*/ 66824 h 66824"/>
              <a:gd name="connsiteX5" fmla="*/ 0 w 317593"/>
              <a:gd name="connsiteY5" fmla="*/ 66824 h 6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93" h="66824">
                <a:moveTo>
                  <a:pt x="0" y="66824"/>
                </a:moveTo>
                <a:lnTo>
                  <a:pt x="263525" y="16024"/>
                </a:lnTo>
                <a:cubicBezTo>
                  <a:pt x="316442" y="6499"/>
                  <a:pt x="316442" y="11791"/>
                  <a:pt x="317500" y="9674"/>
                </a:cubicBezTo>
                <a:cubicBezTo>
                  <a:pt x="318558" y="7557"/>
                  <a:pt x="311150" y="-6201"/>
                  <a:pt x="269875" y="3324"/>
                </a:cubicBezTo>
                <a:cubicBezTo>
                  <a:pt x="228600" y="12849"/>
                  <a:pt x="69850" y="66824"/>
                  <a:pt x="69850" y="66824"/>
                </a:cubicBezTo>
                <a:lnTo>
                  <a:pt x="0" y="6682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 1655">
            <a:extLst>
              <a:ext uri="{FF2B5EF4-FFF2-40B4-BE49-F238E27FC236}">
                <a16:creationId xmlns:a16="http://schemas.microsoft.com/office/drawing/2014/main" id="{3A019FE2-AC29-27C7-EA49-5A8C6DC9BCFD}"/>
              </a:ext>
            </a:extLst>
          </p:cNvPr>
          <p:cNvSpPr/>
          <p:nvPr/>
        </p:nvSpPr>
        <p:spPr>
          <a:xfrm>
            <a:off x="3552483" y="2968615"/>
            <a:ext cx="452421" cy="114313"/>
          </a:xfrm>
          <a:custGeom>
            <a:avLst/>
            <a:gdLst>
              <a:gd name="connsiteX0" fmla="*/ 342 w 452421"/>
              <a:gd name="connsiteY0" fmla="*/ 114310 h 114313"/>
              <a:gd name="connsiteX1" fmla="*/ 279742 w 452421"/>
              <a:gd name="connsiteY1" fmla="*/ 38110 h 114313"/>
              <a:gd name="connsiteX2" fmla="*/ 451192 w 452421"/>
              <a:gd name="connsiteY2" fmla="*/ 10 h 114313"/>
              <a:gd name="connsiteX3" fmla="*/ 340067 w 452421"/>
              <a:gd name="connsiteY3" fmla="*/ 41285 h 114313"/>
              <a:gd name="connsiteX4" fmla="*/ 342 w 452421"/>
              <a:gd name="connsiteY4" fmla="*/ 114310 h 11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21" h="114313">
                <a:moveTo>
                  <a:pt x="342" y="114310"/>
                </a:moveTo>
                <a:cubicBezTo>
                  <a:pt x="-9712" y="113781"/>
                  <a:pt x="204600" y="57160"/>
                  <a:pt x="279742" y="38110"/>
                </a:cubicBezTo>
                <a:cubicBezTo>
                  <a:pt x="354884" y="19060"/>
                  <a:pt x="441138" y="-519"/>
                  <a:pt x="451192" y="10"/>
                </a:cubicBezTo>
                <a:cubicBezTo>
                  <a:pt x="461246" y="539"/>
                  <a:pt x="408329" y="25410"/>
                  <a:pt x="340067" y="41285"/>
                </a:cubicBezTo>
                <a:cubicBezTo>
                  <a:pt x="271805" y="57160"/>
                  <a:pt x="10396" y="114839"/>
                  <a:pt x="342" y="11431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2F750494-C130-DC76-AEE1-2F391A9510DF}"/>
              </a:ext>
            </a:extLst>
          </p:cNvPr>
          <p:cNvSpPr/>
          <p:nvPr/>
        </p:nvSpPr>
        <p:spPr>
          <a:xfrm>
            <a:off x="3942480" y="2927178"/>
            <a:ext cx="258755" cy="21603"/>
          </a:xfrm>
          <a:custGeom>
            <a:avLst/>
            <a:gdLst>
              <a:gd name="connsiteX0" fmla="*/ 870 w 258755"/>
              <a:gd name="connsiteY0" fmla="*/ 19222 h 21603"/>
              <a:gd name="connsiteX1" fmla="*/ 251695 w 258755"/>
              <a:gd name="connsiteY1" fmla="*/ 19222 h 21603"/>
              <a:gd name="connsiteX2" fmla="*/ 172320 w 258755"/>
              <a:gd name="connsiteY2" fmla="*/ 172 h 21603"/>
              <a:gd name="connsiteX3" fmla="*/ 870 w 258755"/>
              <a:gd name="connsiteY3" fmla="*/ 19222 h 2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755" h="21603">
                <a:moveTo>
                  <a:pt x="870" y="19222"/>
                </a:moveTo>
                <a:cubicBezTo>
                  <a:pt x="14099" y="22397"/>
                  <a:pt x="223120" y="22397"/>
                  <a:pt x="251695" y="19222"/>
                </a:cubicBezTo>
                <a:cubicBezTo>
                  <a:pt x="280270" y="16047"/>
                  <a:pt x="215712" y="-1945"/>
                  <a:pt x="172320" y="172"/>
                </a:cubicBezTo>
                <a:cubicBezTo>
                  <a:pt x="128928" y="2289"/>
                  <a:pt x="-12359" y="16047"/>
                  <a:pt x="870" y="1922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75B937EF-BB41-A502-96AB-F89C67A98C23}"/>
              </a:ext>
            </a:extLst>
          </p:cNvPr>
          <p:cNvSpPr/>
          <p:nvPr/>
        </p:nvSpPr>
        <p:spPr>
          <a:xfrm>
            <a:off x="3955770" y="2730482"/>
            <a:ext cx="38448" cy="117520"/>
          </a:xfrm>
          <a:custGeom>
            <a:avLst/>
            <a:gdLst>
              <a:gd name="connsiteX0" fmla="*/ 16155 w 38448"/>
              <a:gd name="connsiteY0" fmla="*/ 18 h 117520"/>
              <a:gd name="connsiteX1" fmla="*/ 9805 w 38448"/>
              <a:gd name="connsiteY1" fmla="*/ 63518 h 117520"/>
              <a:gd name="connsiteX2" fmla="*/ 38380 w 38448"/>
              <a:gd name="connsiteY2" fmla="*/ 117493 h 117520"/>
              <a:gd name="connsiteX3" fmla="*/ 280 w 38448"/>
              <a:gd name="connsiteY3" fmla="*/ 69868 h 117520"/>
              <a:gd name="connsiteX4" fmla="*/ 16155 w 38448"/>
              <a:gd name="connsiteY4" fmla="*/ 18 h 1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48" h="117520">
                <a:moveTo>
                  <a:pt x="16155" y="18"/>
                </a:moveTo>
                <a:cubicBezTo>
                  <a:pt x="17743" y="-1040"/>
                  <a:pt x="6101" y="43939"/>
                  <a:pt x="9805" y="63518"/>
                </a:cubicBezTo>
                <a:cubicBezTo>
                  <a:pt x="13509" y="83097"/>
                  <a:pt x="39968" y="116435"/>
                  <a:pt x="38380" y="117493"/>
                </a:cubicBezTo>
                <a:cubicBezTo>
                  <a:pt x="36792" y="118551"/>
                  <a:pt x="2926" y="88389"/>
                  <a:pt x="280" y="69868"/>
                </a:cubicBezTo>
                <a:cubicBezTo>
                  <a:pt x="-2366" y="51347"/>
                  <a:pt x="14567" y="1076"/>
                  <a:pt x="16155" y="1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 1658">
            <a:extLst>
              <a:ext uri="{FF2B5EF4-FFF2-40B4-BE49-F238E27FC236}">
                <a16:creationId xmlns:a16="http://schemas.microsoft.com/office/drawing/2014/main" id="{9D773C7C-4477-721B-38EA-6516FE97C297}"/>
              </a:ext>
            </a:extLst>
          </p:cNvPr>
          <p:cNvSpPr/>
          <p:nvPr/>
        </p:nvSpPr>
        <p:spPr>
          <a:xfrm>
            <a:off x="3825625" y="2527283"/>
            <a:ext cx="185721" cy="266883"/>
          </a:xfrm>
          <a:custGeom>
            <a:avLst/>
            <a:gdLst>
              <a:gd name="connsiteX0" fmla="*/ 32000 w 185721"/>
              <a:gd name="connsiteY0" fmla="*/ 17 h 266883"/>
              <a:gd name="connsiteX1" fmla="*/ 250 w 185721"/>
              <a:gd name="connsiteY1" fmla="*/ 133367 h 266883"/>
              <a:gd name="connsiteX2" fmla="*/ 35175 w 185721"/>
              <a:gd name="connsiteY2" fmla="*/ 177817 h 266883"/>
              <a:gd name="connsiteX3" fmla="*/ 250 w 185721"/>
              <a:gd name="connsiteY3" fmla="*/ 266717 h 266883"/>
              <a:gd name="connsiteX4" fmla="*/ 57400 w 185721"/>
              <a:gd name="connsiteY4" fmla="*/ 200042 h 266883"/>
              <a:gd name="connsiteX5" fmla="*/ 184400 w 185721"/>
              <a:gd name="connsiteY5" fmla="*/ 200042 h 266883"/>
              <a:gd name="connsiteX6" fmla="*/ 117725 w 185721"/>
              <a:gd name="connsiteY6" fmla="*/ 193692 h 266883"/>
              <a:gd name="connsiteX7" fmla="*/ 22475 w 185721"/>
              <a:gd name="connsiteY7" fmla="*/ 152417 h 266883"/>
              <a:gd name="connsiteX8" fmla="*/ 28825 w 185721"/>
              <a:gd name="connsiteY8" fmla="*/ 85742 h 266883"/>
              <a:gd name="connsiteX9" fmla="*/ 9775 w 185721"/>
              <a:gd name="connsiteY9" fmla="*/ 123842 h 266883"/>
              <a:gd name="connsiteX10" fmla="*/ 32000 w 185721"/>
              <a:gd name="connsiteY10" fmla="*/ 17 h 26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721" h="266883">
                <a:moveTo>
                  <a:pt x="32000" y="17"/>
                </a:moveTo>
                <a:cubicBezTo>
                  <a:pt x="30413" y="1604"/>
                  <a:pt x="-279" y="103734"/>
                  <a:pt x="250" y="133367"/>
                </a:cubicBezTo>
                <a:cubicBezTo>
                  <a:pt x="779" y="163000"/>
                  <a:pt x="35175" y="155592"/>
                  <a:pt x="35175" y="177817"/>
                </a:cubicBezTo>
                <a:cubicBezTo>
                  <a:pt x="35175" y="200042"/>
                  <a:pt x="-3454" y="263013"/>
                  <a:pt x="250" y="266717"/>
                </a:cubicBezTo>
                <a:cubicBezTo>
                  <a:pt x="3954" y="270421"/>
                  <a:pt x="26708" y="211155"/>
                  <a:pt x="57400" y="200042"/>
                </a:cubicBezTo>
                <a:cubicBezTo>
                  <a:pt x="88092" y="188930"/>
                  <a:pt x="174346" y="201100"/>
                  <a:pt x="184400" y="200042"/>
                </a:cubicBezTo>
                <a:cubicBezTo>
                  <a:pt x="194454" y="198984"/>
                  <a:pt x="144712" y="201629"/>
                  <a:pt x="117725" y="193692"/>
                </a:cubicBezTo>
                <a:cubicBezTo>
                  <a:pt x="90738" y="185755"/>
                  <a:pt x="37292" y="170409"/>
                  <a:pt x="22475" y="152417"/>
                </a:cubicBezTo>
                <a:cubicBezTo>
                  <a:pt x="7658" y="134425"/>
                  <a:pt x="30942" y="90504"/>
                  <a:pt x="28825" y="85742"/>
                </a:cubicBezTo>
                <a:cubicBezTo>
                  <a:pt x="26708" y="80980"/>
                  <a:pt x="10833" y="140775"/>
                  <a:pt x="9775" y="123842"/>
                </a:cubicBezTo>
                <a:cubicBezTo>
                  <a:pt x="8717" y="106909"/>
                  <a:pt x="33587" y="-1570"/>
                  <a:pt x="32000" y="1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 1659">
            <a:extLst>
              <a:ext uri="{FF2B5EF4-FFF2-40B4-BE49-F238E27FC236}">
                <a16:creationId xmlns:a16="http://schemas.microsoft.com/office/drawing/2014/main" id="{7696E659-496E-804B-FBED-FF2272FF3742}"/>
              </a:ext>
            </a:extLst>
          </p:cNvPr>
          <p:cNvSpPr/>
          <p:nvPr/>
        </p:nvSpPr>
        <p:spPr>
          <a:xfrm>
            <a:off x="2964483" y="1171020"/>
            <a:ext cx="39431" cy="356506"/>
          </a:xfrm>
          <a:custGeom>
            <a:avLst/>
            <a:gdLst>
              <a:gd name="connsiteX0" fmla="*/ 39067 w 39431"/>
              <a:gd name="connsiteY0" fmla="*/ 555 h 356506"/>
              <a:gd name="connsiteX1" fmla="*/ 20017 w 39431"/>
              <a:gd name="connsiteY1" fmla="*/ 130730 h 356506"/>
              <a:gd name="connsiteX2" fmla="*/ 16842 w 39431"/>
              <a:gd name="connsiteY2" fmla="*/ 356155 h 356506"/>
              <a:gd name="connsiteX3" fmla="*/ 967 w 39431"/>
              <a:gd name="connsiteY3" fmla="*/ 178355 h 356506"/>
              <a:gd name="connsiteX4" fmla="*/ 39067 w 39431"/>
              <a:gd name="connsiteY4" fmla="*/ 555 h 3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31" h="356506">
                <a:moveTo>
                  <a:pt x="39067" y="555"/>
                </a:moveTo>
                <a:cubicBezTo>
                  <a:pt x="42242" y="-7383"/>
                  <a:pt x="23721" y="71463"/>
                  <a:pt x="20017" y="130730"/>
                </a:cubicBezTo>
                <a:cubicBezTo>
                  <a:pt x="16313" y="189997"/>
                  <a:pt x="20017" y="348217"/>
                  <a:pt x="16842" y="356155"/>
                </a:cubicBezTo>
                <a:cubicBezTo>
                  <a:pt x="13667" y="364093"/>
                  <a:pt x="-4325" y="235505"/>
                  <a:pt x="967" y="178355"/>
                </a:cubicBezTo>
                <a:cubicBezTo>
                  <a:pt x="6259" y="121205"/>
                  <a:pt x="35892" y="8493"/>
                  <a:pt x="39067" y="55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4E264732-2E01-79B4-ED3C-EAC8EAD009EB}"/>
              </a:ext>
            </a:extLst>
          </p:cNvPr>
          <p:cNvSpPr/>
          <p:nvPr/>
        </p:nvSpPr>
        <p:spPr>
          <a:xfrm>
            <a:off x="2987630" y="1113298"/>
            <a:ext cx="60002" cy="270377"/>
          </a:xfrm>
          <a:custGeom>
            <a:avLst/>
            <a:gdLst>
              <a:gd name="connsiteX0" fmla="*/ 45 w 60002"/>
              <a:gd name="connsiteY0" fmla="*/ 1127 h 270377"/>
              <a:gd name="connsiteX1" fmla="*/ 57195 w 60002"/>
              <a:gd name="connsiteY1" fmla="*/ 267827 h 270377"/>
              <a:gd name="connsiteX2" fmla="*/ 50845 w 60002"/>
              <a:gd name="connsiteY2" fmla="*/ 137652 h 270377"/>
              <a:gd name="connsiteX3" fmla="*/ 47670 w 60002"/>
              <a:gd name="connsiteY3" fmla="*/ 169402 h 270377"/>
              <a:gd name="connsiteX4" fmla="*/ 45 w 60002"/>
              <a:gd name="connsiteY4" fmla="*/ 1127 h 27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02" h="270377">
                <a:moveTo>
                  <a:pt x="45" y="1127"/>
                </a:moveTo>
                <a:cubicBezTo>
                  <a:pt x="1632" y="17531"/>
                  <a:pt x="48728" y="245073"/>
                  <a:pt x="57195" y="267827"/>
                </a:cubicBezTo>
                <a:cubicBezTo>
                  <a:pt x="65662" y="290581"/>
                  <a:pt x="52432" y="154056"/>
                  <a:pt x="50845" y="137652"/>
                </a:cubicBezTo>
                <a:cubicBezTo>
                  <a:pt x="49258" y="121248"/>
                  <a:pt x="56137" y="186335"/>
                  <a:pt x="47670" y="169402"/>
                </a:cubicBezTo>
                <a:cubicBezTo>
                  <a:pt x="39203" y="152469"/>
                  <a:pt x="-1542" y="-15277"/>
                  <a:pt x="45" y="112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 1661">
            <a:extLst>
              <a:ext uri="{FF2B5EF4-FFF2-40B4-BE49-F238E27FC236}">
                <a16:creationId xmlns:a16="http://schemas.microsoft.com/office/drawing/2014/main" id="{EBBFFF17-8682-436D-AF11-7A4263857D7F}"/>
              </a:ext>
            </a:extLst>
          </p:cNvPr>
          <p:cNvSpPr/>
          <p:nvPr/>
        </p:nvSpPr>
        <p:spPr>
          <a:xfrm>
            <a:off x="2999891" y="947199"/>
            <a:ext cx="13321" cy="249622"/>
          </a:xfrm>
          <a:custGeom>
            <a:avLst/>
            <a:gdLst>
              <a:gd name="connsiteX0" fmla="*/ 484 w 13321"/>
              <a:gd name="connsiteY0" fmla="*/ 2126 h 249622"/>
              <a:gd name="connsiteX1" fmla="*/ 3659 w 13321"/>
              <a:gd name="connsiteY1" fmla="*/ 246601 h 249622"/>
              <a:gd name="connsiteX2" fmla="*/ 13184 w 13321"/>
              <a:gd name="connsiteY2" fmla="*/ 132301 h 249622"/>
              <a:gd name="connsiteX3" fmla="*/ 484 w 13321"/>
              <a:gd name="connsiteY3" fmla="*/ 2126 h 24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21" h="249622">
                <a:moveTo>
                  <a:pt x="484" y="2126"/>
                </a:moveTo>
                <a:cubicBezTo>
                  <a:pt x="-1103" y="21176"/>
                  <a:pt x="1542" y="224905"/>
                  <a:pt x="3659" y="246601"/>
                </a:cubicBezTo>
                <a:cubicBezTo>
                  <a:pt x="5776" y="268297"/>
                  <a:pt x="11596" y="167226"/>
                  <a:pt x="13184" y="132301"/>
                </a:cubicBezTo>
                <a:cubicBezTo>
                  <a:pt x="14772" y="97376"/>
                  <a:pt x="2071" y="-16924"/>
                  <a:pt x="484" y="212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414BF889-FB0A-2585-3BCC-75E5CAE9AB0C}"/>
              </a:ext>
            </a:extLst>
          </p:cNvPr>
          <p:cNvSpPr/>
          <p:nvPr/>
        </p:nvSpPr>
        <p:spPr>
          <a:xfrm>
            <a:off x="2976636" y="947970"/>
            <a:ext cx="30185" cy="376504"/>
          </a:xfrm>
          <a:custGeom>
            <a:avLst/>
            <a:gdLst>
              <a:gd name="connsiteX0" fmla="*/ 30089 w 30185"/>
              <a:gd name="connsiteY0" fmla="*/ 1355 h 376504"/>
              <a:gd name="connsiteX1" fmla="*/ 1514 w 30185"/>
              <a:gd name="connsiteY1" fmla="*/ 106130 h 376504"/>
              <a:gd name="connsiteX2" fmla="*/ 4689 w 30185"/>
              <a:gd name="connsiteY2" fmla="*/ 376005 h 376504"/>
              <a:gd name="connsiteX3" fmla="*/ 11039 w 30185"/>
              <a:gd name="connsiteY3" fmla="*/ 169630 h 376504"/>
              <a:gd name="connsiteX4" fmla="*/ 30089 w 30185"/>
              <a:gd name="connsiteY4" fmla="*/ 1355 h 37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85" h="376504">
                <a:moveTo>
                  <a:pt x="30089" y="1355"/>
                </a:moveTo>
                <a:cubicBezTo>
                  <a:pt x="28501" y="-9228"/>
                  <a:pt x="5747" y="43688"/>
                  <a:pt x="1514" y="106130"/>
                </a:cubicBezTo>
                <a:cubicBezTo>
                  <a:pt x="-2719" y="168572"/>
                  <a:pt x="3101" y="365422"/>
                  <a:pt x="4689" y="376005"/>
                </a:cubicBezTo>
                <a:cubicBezTo>
                  <a:pt x="6276" y="386588"/>
                  <a:pt x="8922" y="226251"/>
                  <a:pt x="11039" y="169630"/>
                </a:cubicBezTo>
                <a:cubicBezTo>
                  <a:pt x="13156" y="113009"/>
                  <a:pt x="31677" y="11938"/>
                  <a:pt x="30089" y="135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735A11E9-E9A5-E74E-C1CE-9C6878E816F6}"/>
              </a:ext>
            </a:extLst>
          </p:cNvPr>
          <p:cNvSpPr/>
          <p:nvPr/>
        </p:nvSpPr>
        <p:spPr>
          <a:xfrm>
            <a:off x="3035288" y="1028661"/>
            <a:ext cx="63586" cy="261142"/>
          </a:xfrm>
          <a:custGeom>
            <a:avLst/>
            <a:gdLst>
              <a:gd name="connsiteX0" fmla="*/ 12 w 63586"/>
              <a:gd name="connsiteY0" fmla="*/ 39 h 261142"/>
              <a:gd name="connsiteX1" fmla="*/ 28587 w 63586"/>
              <a:gd name="connsiteY1" fmla="*/ 123864 h 261142"/>
              <a:gd name="connsiteX2" fmla="*/ 34937 w 63586"/>
              <a:gd name="connsiteY2" fmla="*/ 260389 h 261142"/>
              <a:gd name="connsiteX3" fmla="*/ 63512 w 63586"/>
              <a:gd name="connsiteY3" fmla="*/ 60364 h 261142"/>
              <a:gd name="connsiteX4" fmla="*/ 25412 w 63586"/>
              <a:gd name="connsiteY4" fmla="*/ 136564 h 261142"/>
              <a:gd name="connsiteX5" fmla="*/ 12 w 63586"/>
              <a:gd name="connsiteY5" fmla="*/ 39 h 26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86" h="261142">
                <a:moveTo>
                  <a:pt x="12" y="39"/>
                </a:moveTo>
                <a:cubicBezTo>
                  <a:pt x="541" y="-2078"/>
                  <a:pt x="22766" y="80472"/>
                  <a:pt x="28587" y="123864"/>
                </a:cubicBezTo>
                <a:cubicBezTo>
                  <a:pt x="34408" y="167256"/>
                  <a:pt x="29116" y="270972"/>
                  <a:pt x="34937" y="260389"/>
                </a:cubicBezTo>
                <a:cubicBezTo>
                  <a:pt x="40758" y="249806"/>
                  <a:pt x="65099" y="81001"/>
                  <a:pt x="63512" y="60364"/>
                </a:cubicBezTo>
                <a:cubicBezTo>
                  <a:pt x="61925" y="39727"/>
                  <a:pt x="34937" y="141327"/>
                  <a:pt x="25412" y="136564"/>
                </a:cubicBezTo>
                <a:cubicBezTo>
                  <a:pt x="15887" y="131801"/>
                  <a:pt x="-517" y="2156"/>
                  <a:pt x="12" y="3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9026AD83-1EC0-30C1-E0ED-4E0DD21FADFB}"/>
              </a:ext>
            </a:extLst>
          </p:cNvPr>
          <p:cNvSpPr/>
          <p:nvPr/>
        </p:nvSpPr>
        <p:spPr>
          <a:xfrm>
            <a:off x="3028391" y="971225"/>
            <a:ext cx="80999" cy="120985"/>
          </a:xfrm>
          <a:custGeom>
            <a:avLst/>
            <a:gdLst>
              <a:gd name="connsiteX0" fmla="*/ 559 w 80999"/>
              <a:gd name="connsiteY0" fmla="*/ 325 h 120985"/>
              <a:gd name="connsiteX1" fmla="*/ 79934 w 80999"/>
              <a:gd name="connsiteY1" fmla="*/ 117800 h 120985"/>
              <a:gd name="connsiteX2" fmla="*/ 45009 w 80999"/>
              <a:gd name="connsiteY2" fmla="*/ 82875 h 120985"/>
              <a:gd name="connsiteX3" fmla="*/ 559 w 80999"/>
              <a:gd name="connsiteY3" fmla="*/ 325 h 12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99" h="120985">
                <a:moveTo>
                  <a:pt x="559" y="325"/>
                </a:moveTo>
                <a:cubicBezTo>
                  <a:pt x="6380" y="6146"/>
                  <a:pt x="72526" y="104042"/>
                  <a:pt x="79934" y="117800"/>
                </a:cubicBezTo>
                <a:cubicBezTo>
                  <a:pt x="87342" y="131558"/>
                  <a:pt x="54005" y="97162"/>
                  <a:pt x="45009" y="82875"/>
                </a:cubicBezTo>
                <a:cubicBezTo>
                  <a:pt x="36013" y="68588"/>
                  <a:pt x="-5262" y="-5496"/>
                  <a:pt x="559" y="32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9E97B597-975F-0FE8-D5AD-FB62E6435864}"/>
              </a:ext>
            </a:extLst>
          </p:cNvPr>
          <p:cNvSpPr/>
          <p:nvPr/>
        </p:nvSpPr>
        <p:spPr>
          <a:xfrm>
            <a:off x="3031860" y="941595"/>
            <a:ext cx="101879" cy="376733"/>
          </a:xfrm>
          <a:custGeom>
            <a:avLst/>
            <a:gdLst>
              <a:gd name="connsiteX0" fmla="*/ 265 w 101879"/>
              <a:gd name="connsiteY0" fmla="*/ 1380 h 376733"/>
              <a:gd name="connsiteX1" fmla="*/ 57415 w 101879"/>
              <a:gd name="connsiteY1" fmla="*/ 49005 h 376733"/>
              <a:gd name="connsiteX2" fmla="*/ 82815 w 101879"/>
              <a:gd name="connsiteY2" fmla="*/ 144255 h 376733"/>
              <a:gd name="connsiteX3" fmla="*/ 85990 w 101879"/>
              <a:gd name="connsiteY3" fmla="*/ 372855 h 376733"/>
              <a:gd name="connsiteX4" fmla="*/ 85990 w 101879"/>
              <a:gd name="connsiteY4" fmla="*/ 277605 h 376733"/>
              <a:gd name="connsiteX5" fmla="*/ 101865 w 101879"/>
              <a:gd name="connsiteY5" fmla="*/ 141080 h 376733"/>
              <a:gd name="connsiteX6" fmla="*/ 82815 w 101879"/>
              <a:gd name="connsiteY6" fmla="*/ 166480 h 376733"/>
              <a:gd name="connsiteX7" fmla="*/ 82815 w 101879"/>
              <a:gd name="connsiteY7" fmla="*/ 99805 h 376733"/>
              <a:gd name="connsiteX8" fmla="*/ 265 w 101879"/>
              <a:gd name="connsiteY8" fmla="*/ 1380 h 37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879" h="376733">
                <a:moveTo>
                  <a:pt x="265" y="1380"/>
                </a:moveTo>
                <a:cubicBezTo>
                  <a:pt x="-3968" y="-7087"/>
                  <a:pt x="43657" y="25193"/>
                  <a:pt x="57415" y="49005"/>
                </a:cubicBezTo>
                <a:cubicBezTo>
                  <a:pt x="71173" y="72817"/>
                  <a:pt x="78052" y="90280"/>
                  <a:pt x="82815" y="144255"/>
                </a:cubicBezTo>
                <a:cubicBezTo>
                  <a:pt x="87578" y="198230"/>
                  <a:pt x="85461" y="350630"/>
                  <a:pt x="85990" y="372855"/>
                </a:cubicBezTo>
                <a:cubicBezTo>
                  <a:pt x="86519" y="395080"/>
                  <a:pt x="83344" y="316234"/>
                  <a:pt x="85990" y="277605"/>
                </a:cubicBezTo>
                <a:cubicBezTo>
                  <a:pt x="88636" y="238976"/>
                  <a:pt x="102394" y="159601"/>
                  <a:pt x="101865" y="141080"/>
                </a:cubicBezTo>
                <a:cubicBezTo>
                  <a:pt x="101336" y="122559"/>
                  <a:pt x="85990" y="173359"/>
                  <a:pt x="82815" y="166480"/>
                </a:cubicBezTo>
                <a:cubicBezTo>
                  <a:pt x="79640" y="159601"/>
                  <a:pt x="97632" y="122030"/>
                  <a:pt x="82815" y="99805"/>
                </a:cubicBezTo>
                <a:cubicBezTo>
                  <a:pt x="67998" y="77580"/>
                  <a:pt x="4498" y="9847"/>
                  <a:pt x="265" y="138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DC8C1B71-44AF-1DCB-7693-34078CC9F690}"/>
              </a:ext>
            </a:extLst>
          </p:cNvPr>
          <p:cNvSpPr/>
          <p:nvPr/>
        </p:nvSpPr>
        <p:spPr>
          <a:xfrm>
            <a:off x="3096613" y="1091418"/>
            <a:ext cx="21237" cy="235372"/>
          </a:xfrm>
          <a:custGeom>
            <a:avLst/>
            <a:gdLst>
              <a:gd name="connsiteX0" fmla="*/ 21237 w 21237"/>
              <a:gd name="connsiteY0" fmla="*/ 782 h 235372"/>
              <a:gd name="connsiteX1" fmla="*/ 2187 w 21237"/>
              <a:gd name="connsiteY1" fmla="*/ 229382 h 235372"/>
              <a:gd name="connsiteX2" fmla="*/ 2187 w 21237"/>
              <a:gd name="connsiteY2" fmla="*/ 156357 h 235372"/>
              <a:gd name="connsiteX3" fmla="*/ 21237 w 21237"/>
              <a:gd name="connsiteY3" fmla="*/ 782 h 23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37" h="235372">
                <a:moveTo>
                  <a:pt x="21237" y="782"/>
                </a:moveTo>
                <a:cubicBezTo>
                  <a:pt x="21237" y="12953"/>
                  <a:pt x="5362" y="203453"/>
                  <a:pt x="2187" y="229382"/>
                </a:cubicBezTo>
                <a:cubicBezTo>
                  <a:pt x="-988" y="255311"/>
                  <a:pt x="-459" y="190753"/>
                  <a:pt x="2187" y="156357"/>
                </a:cubicBezTo>
                <a:cubicBezTo>
                  <a:pt x="4833" y="121961"/>
                  <a:pt x="21237" y="-11389"/>
                  <a:pt x="21237" y="78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 1667">
            <a:extLst>
              <a:ext uri="{FF2B5EF4-FFF2-40B4-BE49-F238E27FC236}">
                <a16:creationId xmlns:a16="http://schemas.microsoft.com/office/drawing/2014/main" id="{9E5E2E14-4890-4E66-9F2D-FD0B95CF36D7}"/>
              </a:ext>
            </a:extLst>
          </p:cNvPr>
          <p:cNvSpPr/>
          <p:nvPr/>
        </p:nvSpPr>
        <p:spPr>
          <a:xfrm>
            <a:off x="3104928" y="1225200"/>
            <a:ext cx="42291" cy="231437"/>
          </a:xfrm>
          <a:custGeom>
            <a:avLst/>
            <a:gdLst>
              <a:gd name="connsiteX0" fmla="*/ 222 w 42291"/>
              <a:gd name="connsiteY0" fmla="*/ 350 h 231437"/>
              <a:gd name="connsiteX1" fmla="*/ 41497 w 42291"/>
              <a:gd name="connsiteY1" fmla="*/ 222600 h 231437"/>
              <a:gd name="connsiteX2" fmla="*/ 25622 w 42291"/>
              <a:gd name="connsiteY2" fmla="*/ 171800 h 231437"/>
              <a:gd name="connsiteX3" fmla="*/ 222 w 42291"/>
              <a:gd name="connsiteY3" fmla="*/ 350 h 23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1" h="231437">
                <a:moveTo>
                  <a:pt x="222" y="350"/>
                </a:moveTo>
                <a:cubicBezTo>
                  <a:pt x="2868" y="8817"/>
                  <a:pt x="37264" y="194025"/>
                  <a:pt x="41497" y="222600"/>
                </a:cubicBezTo>
                <a:cubicBezTo>
                  <a:pt x="45730" y="251175"/>
                  <a:pt x="31972" y="204079"/>
                  <a:pt x="25622" y="171800"/>
                </a:cubicBezTo>
                <a:cubicBezTo>
                  <a:pt x="19272" y="139521"/>
                  <a:pt x="-2424" y="-8117"/>
                  <a:pt x="222" y="35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 1668">
            <a:extLst>
              <a:ext uri="{FF2B5EF4-FFF2-40B4-BE49-F238E27FC236}">
                <a16:creationId xmlns:a16="http://schemas.microsoft.com/office/drawing/2014/main" id="{A8A4F7AB-0562-433A-D0D6-030360EB511F}"/>
              </a:ext>
            </a:extLst>
          </p:cNvPr>
          <p:cNvSpPr/>
          <p:nvPr/>
        </p:nvSpPr>
        <p:spPr>
          <a:xfrm>
            <a:off x="3002672" y="1469956"/>
            <a:ext cx="115711" cy="400155"/>
          </a:xfrm>
          <a:custGeom>
            <a:avLst/>
            <a:gdLst>
              <a:gd name="connsiteX0" fmla="*/ 115178 w 115711"/>
              <a:gd name="connsiteY0" fmla="*/ 69 h 400155"/>
              <a:gd name="connsiteX1" fmla="*/ 89778 w 115711"/>
              <a:gd name="connsiteY1" fmla="*/ 60394 h 400155"/>
              <a:gd name="connsiteX2" fmla="*/ 80253 w 115711"/>
              <a:gd name="connsiteY2" fmla="*/ 158819 h 400155"/>
              <a:gd name="connsiteX3" fmla="*/ 77078 w 115711"/>
              <a:gd name="connsiteY3" fmla="*/ 136594 h 400155"/>
              <a:gd name="connsiteX4" fmla="*/ 108828 w 115711"/>
              <a:gd name="connsiteY4" fmla="*/ 400119 h 400155"/>
              <a:gd name="connsiteX5" fmla="*/ 64378 w 115711"/>
              <a:gd name="connsiteY5" fmla="*/ 155644 h 400155"/>
              <a:gd name="connsiteX6" fmla="*/ 51678 w 115711"/>
              <a:gd name="connsiteY6" fmla="*/ 127069 h 400155"/>
              <a:gd name="connsiteX7" fmla="*/ 878 w 115711"/>
              <a:gd name="connsiteY7" fmla="*/ 165169 h 400155"/>
              <a:gd name="connsiteX8" fmla="*/ 99303 w 115711"/>
              <a:gd name="connsiteY8" fmla="*/ 50869 h 400155"/>
              <a:gd name="connsiteX9" fmla="*/ 115178 w 115711"/>
              <a:gd name="connsiteY9" fmla="*/ 69 h 40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711" h="400155">
                <a:moveTo>
                  <a:pt x="115178" y="69"/>
                </a:moveTo>
                <a:cubicBezTo>
                  <a:pt x="113591" y="1656"/>
                  <a:pt x="95599" y="33936"/>
                  <a:pt x="89778" y="60394"/>
                </a:cubicBezTo>
                <a:cubicBezTo>
                  <a:pt x="83957" y="86852"/>
                  <a:pt x="82370" y="146119"/>
                  <a:pt x="80253" y="158819"/>
                </a:cubicBezTo>
                <a:cubicBezTo>
                  <a:pt x="78136" y="171519"/>
                  <a:pt x="72315" y="96377"/>
                  <a:pt x="77078" y="136594"/>
                </a:cubicBezTo>
                <a:cubicBezTo>
                  <a:pt x="81840" y="176811"/>
                  <a:pt x="110945" y="396944"/>
                  <a:pt x="108828" y="400119"/>
                </a:cubicBezTo>
                <a:cubicBezTo>
                  <a:pt x="106711" y="403294"/>
                  <a:pt x="73903" y="201152"/>
                  <a:pt x="64378" y="155644"/>
                </a:cubicBezTo>
                <a:cubicBezTo>
                  <a:pt x="54853" y="110136"/>
                  <a:pt x="62261" y="125482"/>
                  <a:pt x="51678" y="127069"/>
                </a:cubicBezTo>
                <a:cubicBezTo>
                  <a:pt x="41095" y="128657"/>
                  <a:pt x="-7059" y="177869"/>
                  <a:pt x="878" y="165169"/>
                </a:cubicBezTo>
                <a:cubicBezTo>
                  <a:pt x="8815" y="152469"/>
                  <a:pt x="82899" y="77327"/>
                  <a:pt x="99303" y="50869"/>
                </a:cubicBezTo>
                <a:cubicBezTo>
                  <a:pt x="115707" y="24411"/>
                  <a:pt x="116765" y="-1518"/>
                  <a:pt x="115178" y="6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 1669">
            <a:extLst>
              <a:ext uri="{FF2B5EF4-FFF2-40B4-BE49-F238E27FC236}">
                <a16:creationId xmlns:a16="http://schemas.microsoft.com/office/drawing/2014/main" id="{63F9C99D-8700-F226-09C4-F075616F2BDC}"/>
              </a:ext>
            </a:extLst>
          </p:cNvPr>
          <p:cNvSpPr/>
          <p:nvPr/>
        </p:nvSpPr>
        <p:spPr>
          <a:xfrm>
            <a:off x="3098569" y="1336641"/>
            <a:ext cx="121276" cy="489457"/>
          </a:xfrm>
          <a:custGeom>
            <a:avLst/>
            <a:gdLst>
              <a:gd name="connsiteX0" fmla="*/ 231 w 121276"/>
              <a:gd name="connsiteY0" fmla="*/ 34 h 489457"/>
              <a:gd name="connsiteX1" fmla="*/ 47856 w 121276"/>
              <a:gd name="connsiteY1" fmla="*/ 339759 h 489457"/>
              <a:gd name="connsiteX2" fmla="*/ 57381 w 121276"/>
              <a:gd name="connsiteY2" fmla="*/ 320709 h 489457"/>
              <a:gd name="connsiteX3" fmla="*/ 101831 w 121276"/>
              <a:gd name="connsiteY3" fmla="*/ 457234 h 489457"/>
              <a:gd name="connsiteX4" fmla="*/ 120881 w 121276"/>
              <a:gd name="connsiteY4" fmla="*/ 485809 h 489457"/>
              <a:gd name="connsiteX5" fmla="*/ 85956 w 121276"/>
              <a:gd name="connsiteY5" fmla="*/ 396909 h 489457"/>
              <a:gd name="connsiteX6" fmla="*/ 73256 w 121276"/>
              <a:gd name="connsiteY6" fmla="*/ 174659 h 489457"/>
              <a:gd name="connsiteX7" fmla="*/ 70081 w 121276"/>
              <a:gd name="connsiteY7" fmla="*/ 317534 h 489457"/>
              <a:gd name="connsiteX8" fmla="*/ 231 w 121276"/>
              <a:gd name="connsiteY8" fmla="*/ 34 h 48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276" h="489457">
                <a:moveTo>
                  <a:pt x="231" y="34"/>
                </a:moveTo>
                <a:cubicBezTo>
                  <a:pt x="-3473" y="3738"/>
                  <a:pt x="38331" y="286313"/>
                  <a:pt x="47856" y="339759"/>
                </a:cubicBezTo>
                <a:cubicBezTo>
                  <a:pt x="57381" y="393205"/>
                  <a:pt x="48385" y="301130"/>
                  <a:pt x="57381" y="320709"/>
                </a:cubicBezTo>
                <a:cubicBezTo>
                  <a:pt x="66377" y="340288"/>
                  <a:pt x="91248" y="429717"/>
                  <a:pt x="101831" y="457234"/>
                </a:cubicBezTo>
                <a:cubicBezTo>
                  <a:pt x="112414" y="484751"/>
                  <a:pt x="123527" y="495863"/>
                  <a:pt x="120881" y="485809"/>
                </a:cubicBezTo>
                <a:cubicBezTo>
                  <a:pt x="118235" y="475755"/>
                  <a:pt x="93893" y="448767"/>
                  <a:pt x="85956" y="396909"/>
                </a:cubicBezTo>
                <a:cubicBezTo>
                  <a:pt x="78019" y="345051"/>
                  <a:pt x="75902" y="187888"/>
                  <a:pt x="73256" y="174659"/>
                </a:cubicBezTo>
                <a:cubicBezTo>
                  <a:pt x="70610" y="161430"/>
                  <a:pt x="79077" y="342934"/>
                  <a:pt x="70081" y="317534"/>
                </a:cubicBezTo>
                <a:cubicBezTo>
                  <a:pt x="61085" y="292134"/>
                  <a:pt x="3935" y="-3670"/>
                  <a:pt x="231" y="3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 1670">
            <a:extLst>
              <a:ext uri="{FF2B5EF4-FFF2-40B4-BE49-F238E27FC236}">
                <a16:creationId xmlns:a16="http://schemas.microsoft.com/office/drawing/2014/main" id="{D2D38954-AC07-BD9E-2772-CFA44BCB3CCB}"/>
              </a:ext>
            </a:extLst>
          </p:cNvPr>
          <p:cNvSpPr/>
          <p:nvPr/>
        </p:nvSpPr>
        <p:spPr>
          <a:xfrm>
            <a:off x="3364560" y="1250686"/>
            <a:ext cx="61551" cy="240405"/>
          </a:xfrm>
          <a:custGeom>
            <a:avLst/>
            <a:gdLst>
              <a:gd name="connsiteX0" fmla="*/ 7290 w 61551"/>
              <a:gd name="connsiteY0" fmla="*/ 54239 h 240405"/>
              <a:gd name="connsiteX1" fmla="*/ 29515 w 61551"/>
              <a:gd name="connsiteY1" fmla="*/ 238389 h 240405"/>
              <a:gd name="connsiteX2" fmla="*/ 26340 w 61551"/>
              <a:gd name="connsiteY2" fmla="*/ 143139 h 240405"/>
              <a:gd name="connsiteX3" fmla="*/ 61265 w 61551"/>
              <a:gd name="connsiteY3" fmla="*/ 264 h 240405"/>
              <a:gd name="connsiteX4" fmla="*/ 4115 w 61551"/>
              <a:gd name="connsiteY4" fmla="*/ 181239 h 240405"/>
              <a:gd name="connsiteX5" fmla="*/ 7290 w 61551"/>
              <a:gd name="connsiteY5" fmla="*/ 54239 h 24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51" h="240405">
                <a:moveTo>
                  <a:pt x="7290" y="54239"/>
                </a:moveTo>
                <a:cubicBezTo>
                  <a:pt x="11523" y="63764"/>
                  <a:pt x="26340" y="223572"/>
                  <a:pt x="29515" y="238389"/>
                </a:cubicBezTo>
                <a:cubicBezTo>
                  <a:pt x="32690" y="253206"/>
                  <a:pt x="21048" y="182827"/>
                  <a:pt x="26340" y="143139"/>
                </a:cubicBezTo>
                <a:cubicBezTo>
                  <a:pt x="31632" y="103452"/>
                  <a:pt x="64969" y="-6086"/>
                  <a:pt x="61265" y="264"/>
                </a:cubicBezTo>
                <a:cubicBezTo>
                  <a:pt x="57561" y="6614"/>
                  <a:pt x="13111" y="167481"/>
                  <a:pt x="4115" y="181239"/>
                </a:cubicBezTo>
                <a:cubicBezTo>
                  <a:pt x="-4881" y="194997"/>
                  <a:pt x="3057" y="44714"/>
                  <a:pt x="7290" y="5423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6CA384ED-B845-C05F-D15C-A5045C3D2B4D}"/>
              </a:ext>
            </a:extLst>
          </p:cNvPr>
          <p:cNvSpPr/>
          <p:nvPr/>
        </p:nvSpPr>
        <p:spPr>
          <a:xfrm>
            <a:off x="3336697" y="1463475"/>
            <a:ext cx="45214" cy="289157"/>
          </a:xfrm>
          <a:custGeom>
            <a:avLst/>
            <a:gdLst>
              <a:gd name="connsiteX0" fmla="*/ 228 w 45214"/>
              <a:gd name="connsiteY0" fmla="*/ 3375 h 289157"/>
              <a:gd name="connsiteX1" fmla="*/ 38328 w 45214"/>
              <a:gd name="connsiteY1" fmla="*/ 279600 h 289157"/>
              <a:gd name="connsiteX2" fmla="*/ 38328 w 45214"/>
              <a:gd name="connsiteY2" fmla="*/ 209750 h 289157"/>
              <a:gd name="connsiteX3" fmla="*/ 44678 w 45214"/>
              <a:gd name="connsiteY3" fmla="*/ 54175 h 289157"/>
              <a:gd name="connsiteX4" fmla="*/ 22453 w 45214"/>
              <a:gd name="connsiteY4" fmla="*/ 120850 h 289157"/>
              <a:gd name="connsiteX5" fmla="*/ 228 w 45214"/>
              <a:gd name="connsiteY5" fmla="*/ 3375 h 28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214" h="289157">
                <a:moveTo>
                  <a:pt x="228" y="3375"/>
                </a:moveTo>
                <a:cubicBezTo>
                  <a:pt x="2874" y="29833"/>
                  <a:pt x="31978" y="245204"/>
                  <a:pt x="38328" y="279600"/>
                </a:cubicBezTo>
                <a:cubicBezTo>
                  <a:pt x="44678" y="313996"/>
                  <a:pt x="37270" y="247321"/>
                  <a:pt x="38328" y="209750"/>
                </a:cubicBezTo>
                <a:cubicBezTo>
                  <a:pt x="39386" y="172179"/>
                  <a:pt x="47324" y="68992"/>
                  <a:pt x="44678" y="54175"/>
                </a:cubicBezTo>
                <a:cubicBezTo>
                  <a:pt x="42032" y="39358"/>
                  <a:pt x="26157" y="127200"/>
                  <a:pt x="22453" y="120850"/>
                </a:cubicBezTo>
                <a:cubicBezTo>
                  <a:pt x="18749" y="114500"/>
                  <a:pt x="-2418" y="-23083"/>
                  <a:pt x="228" y="337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D30896F7-58C3-7BA4-33AE-A31347AC3AEE}"/>
              </a:ext>
            </a:extLst>
          </p:cNvPr>
          <p:cNvSpPr/>
          <p:nvPr/>
        </p:nvSpPr>
        <p:spPr>
          <a:xfrm>
            <a:off x="3293882" y="1337515"/>
            <a:ext cx="74966" cy="447388"/>
          </a:xfrm>
          <a:custGeom>
            <a:avLst/>
            <a:gdLst>
              <a:gd name="connsiteX0" fmla="*/ 55743 w 74966"/>
              <a:gd name="connsiteY0" fmla="*/ 62660 h 447388"/>
              <a:gd name="connsiteX1" fmla="*/ 8118 w 74966"/>
              <a:gd name="connsiteY1" fmla="*/ 300785 h 447388"/>
              <a:gd name="connsiteX2" fmla="*/ 1768 w 74966"/>
              <a:gd name="connsiteY2" fmla="*/ 446835 h 447388"/>
              <a:gd name="connsiteX3" fmla="*/ 27168 w 74966"/>
              <a:gd name="connsiteY3" fmla="*/ 249985 h 447388"/>
              <a:gd name="connsiteX4" fmla="*/ 74793 w 74966"/>
              <a:gd name="connsiteY4" fmla="*/ 8685 h 447388"/>
              <a:gd name="connsiteX5" fmla="*/ 55743 w 74966"/>
              <a:gd name="connsiteY5" fmla="*/ 62660 h 44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66" h="447388">
                <a:moveTo>
                  <a:pt x="55743" y="62660"/>
                </a:moveTo>
                <a:cubicBezTo>
                  <a:pt x="44631" y="111343"/>
                  <a:pt x="17114" y="236756"/>
                  <a:pt x="8118" y="300785"/>
                </a:cubicBezTo>
                <a:cubicBezTo>
                  <a:pt x="-878" y="364814"/>
                  <a:pt x="-1407" y="455302"/>
                  <a:pt x="1768" y="446835"/>
                </a:cubicBezTo>
                <a:cubicBezTo>
                  <a:pt x="4943" y="438368"/>
                  <a:pt x="14997" y="323010"/>
                  <a:pt x="27168" y="249985"/>
                </a:cubicBezTo>
                <a:cubicBezTo>
                  <a:pt x="39339" y="176960"/>
                  <a:pt x="73206" y="33027"/>
                  <a:pt x="74793" y="8685"/>
                </a:cubicBezTo>
                <a:cubicBezTo>
                  <a:pt x="76381" y="-15657"/>
                  <a:pt x="66855" y="13977"/>
                  <a:pt x="55743" y="6266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 1673">
            <a:extLst>
              <a:ext uri="{FF2B5EF4-FFF2-40B4-BE49-F238E27FC236}">
                <a16:creationId xmlns:a16="http://schemas.microsoft.com/office/drawing/2014/main" id="{ACE56759-813A-85C7-DA2B-82319EE21CA2}"/>
              </a:ext>
            </a:extLst>
          </p:cNvPr>
          <p:cNvSpPr/>
          <p:nvPr/>
        </p:nvSpPr>
        <p:spPr>
          <a:xfrm>
            <a:off x="3273195" y="1405011"/>
            <a:ext cx="38340" cy="393719"/>
          </a:xfrm>
          <a:custGeom>
            <a:avLst/>
            <a:gdLst>
              <a:gd name="connsiteX0" fmla="*/ 38330 w 38340"/>
              <a:gd name="connsiteY0" fmla="*/ 1514 h 393719"/>
              <a:gd name="connsiteX1" fmla="*/ 12930 w 38340"/>
              <a:gd name="connsiteY1" fmla="*/ 249164 h 393719"/>
              <a:gd name="connsiteX2" fmla="*/ 230 w 38340"/>
              <a:gd name="connsiteY2" fmla="*/ 392039 h 393719"/>
              <a:gd name="connsiteX3" fmla="*/ 9755 w 38340"/>
              <a:gd name="connsiteY3" fmla="*/ 157089 h 393719"/>
              <a:gd name="connsiteX4" fmla="*/ 38330 w 38340"/>
              <a:gd name="connsiteY4" fmla="*/ 1514 h 39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40" h="393719">
                <a:moveTo>
                  <a:pt x="38330" y="1514"/>
                </a:moveTo>
                <a:cubicBezTo>
                  <a:pt x="38859" y="16860"/>
                  <a:pt x="19280" y="184077"/>
                  <a:pt x="12930" y="249164"/>
                </a:cubicBezTo>
                <a:cubicBezTo>
                  <a:pt x="6580" y="314251"/>
                  <a:pt x="759" y="407385"/>
                  <a:pt x="230" y="392039"/>
                </a:cubicBezTo>
                <a:cubicBezTo>
                  <a:pt x="-299" y="376693"/>
                  <a:pt x="-828" y="223235"/>
                  <a:pt x="9755" y="157089"/>
                </a:cubicBezTo>
                <a:cubicBezTo>
                  <a:pt x="20338" y="90943"/>
                  <a:pt x="37801" y="-13832"/>
                  <a:pt x="38330" y="15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 1674">
            <a:extLst>
              <a:ext uri="{FF2B5EF4-FFF2-40B4-BE49-F238E27FC236}">
                <a16:creationId xmlns:a16="http://schemas.microsoft.com/office/drawing/2014/main" id="{3EAC8FA1-021A-AD80-E38B-EFE6046675B3}"/>
              </a:ext>
            </a:extLst>
          </p:cNvPr>
          <p:cNvSpPr/>
          <p:nvPr/>
        </p:nvSpPr>
        <p:spPr>
          <a:xfrm>
            <a:off x="3419009" y="1193214"/>
            <a:ext cx="60795" cy="263220"/>
          </a:xfrm>
          <a:custGeom>
            <a:avLst/>
            <a:gdLst>
              <a:gd name="connsiteX0" fmla="*/ 60791 w 60795"/>
              <a:gd name="connsiteY0" fmla="*/ 586 h 263220"/>
              <a:gd name="connsiteX1" fmla="*/ 3641 w 60795"/>
              <a:gd name="connsiteY1" fmla="*/ 260936 h 263220"/>
              <a:gd name="connsiteX2" fmla="*/ 22691 w 60795"/>
              <a:gd name="connsiteY2" fmla="*/ 130761 h 263220"/>
              <a:gd name="connsiteX3" fmla="*/ 466 w 60795"/>
              <a:gd name="connsiteY3" fmla="*/ 187911 h 263220"/>
              <a:gd name="connsiteX4" fmla="*/ 60791 w 60795"/>
              <a:gd name="connsiteY4" fmla="*/ 586 h 26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95" h="263220">
                <a:moveTo>
                  <a:pt x="60791" y="586"/>
                </a:moveTo>
                <a:cubicBezTo>
                  <a:pt x="61320" y="12757"/>
                  <a:pt x="9991" y="239240"/>
                  <a:pt x="3641" y="260936"/>
                </a:cubicBezTo>
                <a:cubicBezTo>
                  <a:pt x="-2709" y="282632"/>
                  <a:pt x="23220" y="142932"/>
                  <a:pt x="22691" y="130761"/>
                </a:cubicBezTo>
                <a:cubicBezTo>
                  <a:pt x="22162" y="118590"/>
                  <a:pt x="-3767" y="206432"/>
                  <a:pt x="466" y="187911"/>
                </a:cubicBezTo>
                <a:cubicBezTo>
                  <a:pt x="4699" y="169390"/>
                  <a:pt x="60262" y="-11585"/>
                  <a:pt x="60791" y="58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30A3CB86-6288-6D03-4066-344CB5F9B4AB}"/>
              </a:ext>
            </a:extLst>
          </p:cNvPr>
          <p:cNvSpPr/>
          <p:nvPr/>
        </p:nvSpPr>
        <p:spPr>
          <a:xfrm>
            <a:off x="3415352" y="1529543"/>
            <a:ext cx="17521" cy="213095"/>
          </a:xfrm>
          <a:custGeom>
            <a:avLst/>
            <a:gdLst>
              <a:gd name="connsiteX0" fmla="*/ 13648 w 17521"/>
              <a:gd name="connsiteY0" fmla="*/ 807 h 213095"/>
              <a:gd name="connsiteX1" fmla="*/ 16823 w 17521"/>
              <a:gd name="connsiteY1" fmla="*/ 210357 h 213095"/>
              <a:gd name="connsiteX2" fmla="*/ 948 w 17521"/>
              <a:gd name="connsiteY2" fmla="*/ 121457 h 213095"/>
              <a:gd name="connsiteX3" fmla="*/ 4123 w 17521"/>
              <a:gd name="connsiteY3" fmla="*/ 137332 h 213095"/>
              <a:gd name="connsiteX4" fmla="*/ 13648 w 17521"/>
              <a:gd name="connsiteY4" fmla="*/ 807 h 21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1" h="213095">
                <a:moveTo>
                  <a:pt x="13648" y="807"/>
                </a:moveTo>
                <a:cubicBezTo>
                  <a:pt x="15765" y="12978"/>
                  <a:pt x="18940" y="190249"/>
                  <a:pt x="16823" y="210357"/>
                </a:cubicBezTo>
                <a:cubicBezTo>
                  <a:pt x="14706" y="230465"/>
                  <a:pt x="3065" y="133628"/>
                  <a:pt x="948" y="121457"/>
                </a:cubicBezTo>
                <a:cubicBezTo>
                  <a:pt x="-1169" y="109286"/>
                  <a:pt x="419" y="156911"/>
                  <a:pt x="4123" y="137332"/>
                </a:cubicBezTo>
                <a:cubicBezTo>
                  <a:pt x="7827" y="117753"/>
                  <a:pt x="11531" y="-11364"/>
                  <a:pt x="13648" y="80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 1676">
            <a:extLst>
              <a:ext uri="{FF2B5EF4-FFF2-40B4-BE49-F238E27FC236}">
                <a16:creationId xmlns:a16="http://schemas.microsoft.com/office/drawing/2014/main" id="{74D38D02-9049-B2C6-FC8F-A2F893FA7457}"/>
              </a:ext>
            </a:extLst>
          </p:cNvPr>
          <p:cNvSpPr/>
          <p:nvPr/>
        </p:nvSpPr>
        <p:spPr>
          <a:xfrm>
            <a:off x="3294866" y="1136538"/>
            <a:ext cx="102405" cy="350473"/>
          </a:xfrm>
          <a:custGeom>
            <a:avLst/>
            <a:gdLst>
              <a:gd name="connsiteX0" fmla="*/ 102384 w 102405"/>
              <a:gd name="connsiteY0" fmla="*/ 112 h 350473"/>
              <a:gd name="connsiteX1" fmla="*/ 83334 w 102405"/>
              <a:gd name="connsiteY1" fmla="*/ 133462 h 350473"/>
              <a:gd name="connsiteX2" fmla="*/ 42059 w 102405"/>
              <a:gd name="connsiteY2" fmla="*/ 200137 h 350473"/>
              <a:gd name="connsiteX3" fmla="*/ 784 w 102405"/>
              <a:gd name="connsiteY3" fmla="*/ 349362 h 350473"/>
              <a:gd name="connsiteX4" fmla="*/ 80159 w 102405"/>
              <a:gd name="connsiteY4" fmla="*/ 114412 h 350473"/>
              <a:gd name="connsiteX5" fmla="*/ 102384 w 102405"/>
              <a:gd name="connsiteY5" fmla="*/ 112 h 35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405" h="350473">
                <a:moveTo>
                  <a:pt x="102384" y="112"/>
                </a:moveTo>
                <a:cubicBezTo>
                  <a:pt x="102913" y="3287"/>
                  <a:pt x="93388" y="100124"/>
                  <a:pt x="83334" y="133462"/>
                </a:cubicBezTo>
                <a:cubicBezTo>
                  <a:pt x="73280" y="166800"/>
                  <a:pt x="55817" y="164154"/>
                  <a:pt x="42059" y="200137"/>
                </a:cubicBezTo>
                <a:cubicBezTo>
                  <a:pt x="28301" y="236120"/>
                  <a:pt x="-5566" y="363650"/>
                  <a:pt x="784" y="349362"/>
                </a:cubicBezTo>
                <a:cubicBezTo>
                  <a:pt x="7134" y="335074"/>
                  <a:pt x="63755" y="167329"/>
                  <a:pt x="80159" y="114412"/>
                </a:cubicBezTo>
                <a:cubicBezTo>
                  <a:pt x="96563" y="61495"/>
                  <a:pt x="101855" y="-3063"/>
                  <a:pt x="102384" y="11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D8AA51A0-EA8B-1C7C-74EF-8256BD1C0886}"/>
              </a:ext>
            </a:extLst>
          </p:cNvPr>
          <p:cNvSpPr/>
          <p:nvPr/>
        </p:nvSpPr>
        <p:spPr>
          <a:xfrm>
            <a:off x="3485931" y="1431219"/>
            <a:ext cx="32508" cy="348447"/>
          </a:xfrm>
          <a:custGeom>
            <a:avLst/>
            <a:gdLst>
              <a:gd name="connsiteX0" fmla="*/ 219 w 32508"/>
              <a:gd name="connsiteY0" fmla="*/ 95956 h 348447"/>
              <a:gd name="connsiteX1" fmla="*/ 28794 w 32508"/>
              <a:gd name="connsiteY1" fmla="*/ 337256 h 348447"/>
              <a:gd name="connsiteX2" fmla="*/ 28794 w 32508"/>
              <a:gd name="connsiteY2" fmla="*/ 276931 h 348447"/>
              <a:gd name="connsiteX3" fmla="*/ 31969 w 32508"/>
              <a:gd name="connsiteY3" fmla="*/ 706 h 348447"/>
              <a:gd name="connsiteX4" fmla="*/ 16094 w 32508"/>
              <a:gd name="connsiteY4" fmla="*/ 194381 h 348447"/>
              <a:gd name="connsiteX5" fmla="*/ 219 w 32508"/>
              <a:gd name="connsiteY5" fmla="*/ 95956 h 34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08" h="348447">
                <a:moveTo>
                  <a:pt x="219" y="95956"/>
                </a:moveTo>
                <a:cubicBezTo>
                  <a:pt x="2336" y="119769"/>
                  <a:pt x="24032" y="307094"/>
                  <a:pt x="28794" y="337256"/>
                </a:cubicBezTo>
                <a:cubicBezTo>
                  <a:pt x="33557" y="367419"/>
                  <a:pt x="28265" y="333023"/>
                  <a:pt x="28794" y="276931"/>
                </a:cubicBezTo>
                <a:cubicBezTo>
                  <a:pt x="29323" y="220839"/>
                  <a:pt x="34086" y="14464"/>
                  <a:pt x="31969" y="706"/>
                </a:cubicBezTo>
                <a:cubicBezTo>
                  <a:pt x="29852" y="-13052"/>
                  <a:pt x="20327" y="178506"/>
                  <a:pt x="16094" y="194381"/>
                </a:cubicBezTo>
                <a:cubicBezTo>
                  <a:pt x="11861" y="210256"/>
                  <a:pt x="-1898" y="72143"/>
                  <a:pt x="219" y="9595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 1678">
            <a:extLst>
              <a:ext uri="{FF2B5EF4-FFF2-40B4-BE49-F238E27FC236}">
                <a16:creationId xmlns:a16="http://schemas.microsoft.com/office/drawing/2014/main" id="{5B07F689-0530-11AC-8003-DDFF307A359A}"/>
              </a:ext>
            </a:extLst>
          </p:cNvPr>
          <p:cNvSpPr/>
          <p:nvPr/>
        </p:nvSpPr>
        <p:spPr>
          <a:xfrm>
            <a:off x="3400573" y="978620"/>
            <a:ext cx="66645" cy="288253"/>
          </a:xfrm>
          <a:custGeom>
            <a:avLst/>
            <a:gdLst>
              <a:gd name="connsiteX0" fmla="*/ 66527 w 66645"/>
              <a:gd name="connsiteY0" fmla="*/ 5630 h 288253"/>
              <a:gd name="connsiteX1" fmla="*/ 6202 w 66645"/>
              <a:gd name="connsiteY1" fmla="*/ 126280 h 288253"/>
              <a:gd name="connsiteX2" fmla="*/ 3027 w 66645"/>
              <a:gd name="connsiteY2" fmla="*/ 288205 h 288253"/>
              <a:gd name="connsiteX3" fmla="*/ 15727 w 66645"/>
              <a:gd name="connsiteY3" fmla="*/ 142155 h 288253"/>
              <a:gd name="connsiteX4" fmla="*/ 22077 w 66645"/>
              <a:gd name="connsiteY4" fmla="*/ 31030 h 288253"/>
              <a:gd name="connsiteX5" fmla="*/ 66527 w 66645"/>
              <a:gd name="connsiteY5" fmla="*/ 5630 h 28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45" h="288253">
                <a:moveTo>
                  <a:pt x="66527" y="5630"/>
                </a:moveTo>
                <a:cubicBezTo>
                  <a:pt x="63881" y="21505"/>
                  <a:pt x="16785" y="79184"/>
                  <a:pt x="6202" y="126280"/>
                </a:cubicBezTo>
                <a:cubicBezTo>
                  <a:pt x="-4381" y="173376"/>
                  <a:pt x="1439" y="285559"/>
                  <a:pt x="3027" y="288205"/>
                </a:cubicBezTo>
                <a:cubicBezTo>
                  <a:pt x="4614" y="290851"/>
                  <a:pt x="12552" y="185017"/>
                  <a:pt x="15727" y="142155"/>
                </a:cubicBezTo>
                <a:cubicBezTo>
                  <a:pt x="18902" y="99293"/>
                  <a:pt x="17315" y="51667"/>
                  <a:pt x="22077" y="31030"/>
                </a:cubicBezTo>
                <a:cubicBezTo>
                  <a:pt x="26839" y="10393"/>
                  <a:pt x="69173" y="-10245"/>
                  <a:pt x="66527" y="563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 1679">
            <a:extLst>
              <a:ext uri="{FF2B5EF4-FFF2-40B4-BE49-F238E27FC236}">
                <a16:creationId xmlns:a16="http://schemas.microsoft.com/office/drawing/2014/main" id="{9920A1A5-BAB5-1753-FAF7-D1CC392168BF}"/>
              </a:ext>
            </a:extLst>
          </p:cNvPr>
          <p:cNvSpPr/>
          <p:nvPr/>
        </p:nvSpPr>
        <p:spPr>
          <a:xfrm>
            <a:off x="3489289" y="1164668"/>
            <a:ext cx="34973" cy="267654"/>
          </a:xfrm>
          <a:custGeom>
            <a:avLst/>
            <a:gdLst>
              <a:gd name="connsiteX0" fmla="*/ 34961 w 34973"/>
              <a:gd name="connsiteY0" fmla="*/ 557 h 267654"/>
              <a:gd name="connsiteX1" fmla="*/ 12736 w 34973"/>
              <a:gd name="connsiteY1" fmla="*/ 260907 h 267654"/>
              <a:gd name="connsiteX2" fmla="*/ 36 w 34973"/>
              <a:gd name="connsiteY2" fmla="*/ 191057 h 267654"/>
              <a:gd name="connsiteX3" fmla="*/ 9561 w 34973"/>
              <a:gd name="connsiteY3" fmla="*/ 191057 h 267654"/>
              <a:gd name="connsiteX4" fmla="*/ 34961 w 34973"/>
              <a:gd name="connsiteY4" fmla="*/ 557 h 26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3" h="267654">
                <a:moveTo>
                  <a:pt x="34961" y="557"/>
                </a:moveTo>
                <a:cubicBezTo>
                  <a:pt x="35490" y="12199"/>
                  <a:pt x="18557" y="229157"/>
                  <a:pt x="12736" y="260907"/>
                </a:cubicBezTo>
                <a:cubicBezTo>
                  <a:pt x="6915" y="292657"/>
                  <a:pt x="565" y="202699"/>
                  <a:pt x="36" y="191057"/>
                </a:cubicBezTo>
                <a:cubicBezTo>
                  <a:pt x="-493" y="179415"/>
                  <a:pt x="4799" y="219103"/>
                  <a:pt x="9561" y="191057"/>
                </a:cubicBezTo>
                <a:cubicBezTo>
                  <a:pt x="14323" y="163011"/>
                  <a:pt x="34432" y="-11085"/>
                  <a:pt x="34961" y="55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 1680">
            <a:extLst>
              <a:ext uri="{FF2B5EF4-FFF2-40B4-BE49-F238E27FC236}">
                <a16:creationId xmlns:a16="http://schemas.microsoft.com/office/drawing/2014/main" id="{D774E1AA-0B36-1550-A1B3-217C77D29450}"/>
              </a:ext>
            </a:extLst>
          </p:cNvPr>
          <p:cNvSpPr/>
          <p:nvPr/>
        </p:nvSpPr>
        <p:spPr>
          <a:xfrm>
            <a:off x="3489309" y="1100900"/>
            <a:ext cx="74334" cy="410437"/>
          </a:xfrm>
          <a:custGeom>
            <a:avLst/>
            <a:gdLst>
              <a:gd name="connsiteX0" fmla="*/ 47641 w 74334"/>
              <a:gd name="connsiteY0" fmla="*/ 825 h 410437"/>
              <a:gd name="connsiteX1" fmla="*/ 69866 w 74334"/>
              <a:gd name="connsiteY1" fmla="*/ 251650 h 410437"/>
              <a:gd name="connsiteX2" fmla="*/ 73041 w 74334"/>
              <a:gd name="connsiteY2" fmla="*/ 216725 h 410437"/>
              <a:gd name="connsiteX3" fmla="*/ 53991 w 74334"/>
              <a:gd name="connsiteY3" fmla="*/ 302450 h 410437"/>
              <a:gd name="connsiteX4" fmla="*/ 57166 w 74334"/>
              <a:gd name="connsiteY4" fmla="*/ 197675 h 410437"/>
              <a:gd name="connsiteX5" fmla="*/ 16 w 74334"/>
              <a:gd name="connsiteY5" fmla="*/ 410400 h 410437"/>
              <a:gd name="connsiteX6" fmla="*/ 63516 w 74334"/>
              <a:gd name="connsiteY6" fmla="*/ 178625 h 410437"/>
              <a:gd name="connsiteX7" fmla="*/ 47641 w 74334"/>
              <a:gd name="connsiteY7" fmla="*/ 825 h 41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34" h="410437">
                <a:moveTo>
                  <a:pt x="47641" y="825"/>
                </a:moveTo>
                <a:cubicBezTo>
                  <a:pt x="48699" y="12996"/>
                  <a:pt x="65633" y="215667"/>
                  <a:pt x="69866" y="251650"/>
                </a:cubicBezTo>
                <a:cubicBezTo>
                  <a:pt x="74099" y="287633"/>
                  <a:pt x="75687" y="208258"/>
                  <a:pt x="73041" y="216725"/>
                </a:cubicBezTo>
                <a:cubicBezTo>
                  <a:pt x="70395" y="225192"/>
                  <a:pt x="56637" y="305625"/>
                  <a:pt x="53991" y="302450"/>
                </a:cubicBezTo>
                <a:cubicBezTo>
                  <a:pt x="51345" y="299275"/>
                  <a:pt x="66162" y="179683"/>
                  <a:pt x="57166" y="197675"/>
                </a:cubicBezTo>
                <a:cubicBezTo>
                  <a:pt x="48170" y="215667"/>
                  <a:pt x="-1042" y="413575"/>
                  <a:pt x="16" y="410400"/>
                </a:cubicBezTo>
                <a:cubicBezTo>
                  <a:pt x="1074" y="407225"/>
                  <a:pt x="52933" y="243183"/>
                  <a:pt x="63516" y="178625"/>
                </a:cubicBezTo>
                <a:cubicBezTo>
                  <a:pt x="74099" y="114067"/>
                  <a:pt x="46583" y="-11346"/>
                  <a:pt x="47641" y="82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 1681">
            <a:extLst>
              <a:ext uri="{FF2B5EF4-FFF2-40B4-BE49-F238E27FC236}">
                <a16:creationId xmlns:a16="http://schemas.microsoft.com/office/drawing/2014/main" id="{7590A532-22C0-FA4C-82F5-21295CFC093E}"/>
              </a:ext>
            </a:extLst>
          </p:cNvPr>
          <p:cNvSpPr/>
          <p:nvPr/>
        </p:nvSpPr>
        <p:spPr>
          <a:xfrm>
            <a:off x="3438507" y="837954"/>
            <a:ext cx="54271" cy="190130"/>
          </a:xfrm>
          <a:custGeom>
            <a:avLst/>
            <a:gdLst>
              <a:gd name="connsiteX0" fmla="*/ 53993 w 54271"/>
              <a:gd name="connsiteY0" fmla="*/ 246 h 190130"/>
              <a:gd name="connsiteX1" fmla="*/ 18 w 54271"/>
              <a:gd name="connsiteY1" fmla="*/ 187571 h 190130"/>
              <a:gd name="connsiteX2" fmla="*/ 47643 w 54271"/>
              <a:gd name="connsiteY2" fmla="*/ 111371 h 190130"/>
              <a:gd name="connsiteX3" fmla="*/ 22243 w 54271"/>
              <a:gd name="connsiteY3" fmla="*/ 146296 h 190130"/>
              <a:gd name="connsiteX4" fmla="*/ 53993 w 54271"/>
              <a:gd name="connsiteY4" fmla="*/ 246 h 19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71" h="190130">
                <a:moveTo>
                  <a:pt x="53993" y="246"/>
                </a:moveTo>
                <a:cubicBezTo>
                  <a:pt x="50289" y="7125"/>
                  <a:pt x="1076" y="169050"/>
                  <a:pt x="18" y="187571"/>
                </a:cubicBezTo>
                <a:cubicBezTo>
                  <a:pt x="-1040" y="206092"/>
                  <a:pt x="43939" y="118250"/>
                  <a:pt x="47643" y="111371"/>
                </a:cubicBezTo>
                <a:cubicBezTo>
                  <a:pt x="51347" y="104492"/>
                  <a:pt x="21185" y="160054"/>
                  <a:pt x="22243" y="146296"/>
                </a:cubicBezTo>
                <a:cubicBezTo>
                  <a:pt x="23301" y="132538"/>
                  <a:pt x="57697" y="-6633"/>
                  <a:pt x="53993" y="24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 1682">
            <a:extLst>
              <a:ext uri="{FF2B5EF4-FFF2-40B4-BE49-F238E27FC236}">
                <a16:creationId xmlns:a16="http://schemas.microsoft.com/office/drawing/2014/main" id="{8EBC9EEC-8EDB-689A-C9A5-8EDAFBC03422}"/>
              </a:ext>
            </a:extLst>
          </p:cNvPr>
          <p:cNvSpPr/>
          <p:nvPr/>
        </p:nvSpPr>
        <p:spPr>
          <a:xfrm>
            <a:off x="3374575" y="756233"/>
            <a:ext cx="134380" cy="380755"/>
          </a:xfrm>
          <a:custGeom>
            <a:avLst/>
            <a:gdLst>
              <a:gd name="connsiteX0" fmla="*/ 133800 w 134380"/>
              <a:gd name="connsiteY0" fmla="*/ 2592 h 380755"/>
              <a:gd name="connsiteX1" fmla="*/ 44900 w 134380"/>
              <a:gd name="connsiteY1" fmla="*/ 224842 h 380755"/>
              <a:gd name="connsiteX2" fmla="*/ 450 w 134380"/>
              <a:gd name="connsiteY2" fmla="*/ 380417 h 380755"/>
              <a:gd name="connsiteX3" fmla="*/ 70300 w 134380"/>
              <a:gd name="connsiteY3" fmla="*/ 183567 h 380755"/>
              <a:gd name="connsiteX4" fmla="*/ 83000 w 134380"/>
              <a:gd name="connsiteY4" fmla="*/ 107367 h 380755"/>
              <a:gd name="connsiteX5" fmla="*/ 133800 w 134380"/>
              <a:gd name="connsiteY5" fmla="*/ 2592 h 38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380" h="380755">
                <a:moveTo>
                  <a:pt x="133800" y="2592"/>
                </a:moveTo>
                <a:cubicBezTo>
                  <a:pt x="127450" y="22171"/>
                  <a:pt x="67125" y="161871"/>
                  <a:pt x="44900" y="224842"/>
                </a:cubicBezTo>
                <a:cubicBezTo>
                  <a:pt x="22675" y="287813"/>
                  <a:pt x="-3783" y="387296"/>
                  <a:pt x="450" y="380417"/>
                </a:cubicBezTo>
                <a:cubicBezTo>
                  <a:pt x="4683" y="373538"/>
                  <a:pt x="56542" y="229075"/>
                  <a:pt x="70300" y="183567"/>
                </a:cubicBezTo>
                <a:cubicBezTo>
                  <a:pt x="84058" y="138059"/>
                  <a:pt x="73475" y="134884"/>
                  <a:pt x="83000" y="107367"/>
                </a:cubicBezTo>
                <a:cubicBezTo>
                  <a:pt x="92525" y="79850"/>
                  <a:pt x="140150" y="-16987"/>
                  <a:pt x="133800" y="259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 1683">
            <a:extLst>
              <a:ext uri="{FF2B5EF4-FFF2-40B4-BE49-F238E27FC236}">
                <a16:creationId xmlns:a16="http://schemas.microsoft.com/office/drawing/2014/main" id="{91BCA07D-83AF-D6EF-DD02-CCCFCE6C3F06}"/>
              </a:ext>
            </a:extLst>
          </p:cNvPr>
          <p:cNvSpPr/>
          <p:nvPr/>
        </p:nvSpPr>
        <p:spPr>
          <a:xfrm>
            <a:off x="3492465" y="844515"/>
            <a:ext cx="57304" cy="196908"/>
          </a:xfrm>
          <a:custGeom>
            <a:avLst/>
            <a:gdLst>
              <a:gd name="connsiteX0" fmla="*/ 35 w 57304"/>
              <a:gd name="connsiteY0" fmla="*/ 35 h 196908"/>
              <a:gd name="connsiteX1" fmla="*/ 57185 w 57304"/>
              <a:gd name="connsiteY1" fmla="*/ 82585 h 196908"/>
              <a:gd name="connsiteX2" fmla="*/ 15910 w 57304"/>
              <a:gd name="connsiteY2" fmla="*/ 196885 h 196908"/>
              <a:gd name="connsiteX3" fmla="*/ 47660 w 57304"/>
              <a:gd name="connsiteY3" fmla="*/ 92110 h 196908"/>
              <a:gd name="connsiteX4" fmla="*/ 35 w 57304"/>
              <a:gd name="connsiteY4" fmla="*/ 35 h 19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04" h="196908">
                <a:moveTo>
                  <a:pt x="35" y="35"/>
                </a:moveTo>
                <a:cubicBezTo>
                  <a:pt x="1622" y="-1552"/>
                  <a:pt x="54539" y="49777"/>
                  <a:pt x="57185" y="82585"/>
                </a:cubicBezTo>
                <a:cubicBezTo>
                  <a:pt x="59831" y="115393"/>
                  <a:pt x="17497" y="195298"/>
                  <a:pt x="15910" y="196885"/>
                </a:cubicBezTo>
                <a:cubicBezTo>
                  <a:pt x="14323" y="198472"/>
                  <a:pt x="44485" y="120685"/>
                  <a:pt x="47660" y="92110"/>
                </a:cubicBezTo>
                <a:cubicBezTo>
                  <a:pt x="50835" y="63535"/>
                  <a:pt x="-1552" y="1622"/>
                  <a:pt x="35" y="3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 1684">
            <a:extLst>
              <a:ext uri="{FF2B5EF4-FFF2-40B4-BE49-F238E27FC236}">
                <a16:creationId xmlns:a16="http://schemas.microsoft.com/office/drawing/2014/main" id="{03EE425F-4059-FF31-61EB-F640B65C84C8}"/>
              </a:ext>
            </a:extLst>
          </p:cNvPr>
          <p:cNvSpPr/>
          <p:nvPr/>
        </p:nvSpPr>
        <p:spPr>
          <a:xfrm>
            <a:off x="3492489" y="830461"/>
            <a:ext cx="98794" cy="77589"/>
          </a:xfrm>
          <a:custGeom>
            <a:avLst/>
            <a:gdLst>
              <a:gd name="connsiteX0" fmla="*/ 11 w 98794"/>
              <a:gd name="connsiteY0" fmla="*/ 29964 h 77589"/>
              <a:gd name="connsiteX1" fmla="*/ 85736 w 98794"/>
              <a:gd name="connsiteY1" fmla="*/ 26789 h 77589"/>
              <a:gd name="connsiteX2" fmla="*/ 98436 w 98794"/>
              <a:gd name="connsiteY2" fmla="*/ 77589 h 77589"/>
              <a:gd name="connsiteX3" fmla="*/ 79386 w 98794"/>
              <a:gd name="connsiteY3" fmla="*/ 1389 h 77589"/>
              <a:gd name="connsiteX4" fmla="*/ 11 w 98794"/>
              <a:gd name="connsiteY4" fmla="*/ 29964 h 7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94" h="77589">
                <a:moveTo>
                  <a:pt x="11" y="29964"/>
                </a:moveTo>
                <a:cubicBezTo>
                  <a:pt x="1069" y="34197"/>
                  <a:pt x="69332" y="18851"/>
                  <a:pt x="85736" y="26789"/>
                </a:cubicBezTo>
                <a:cubicBezTo>
                  <a:pt x="102140" y="34727"/>
                  <a:pt x="98436" y="77589"/>
                  <a:pt x="98436" y="77589"/>
                </a:cubicBezTo>
                <a:cubicBezTo>
                  <a:pt x="97378" y="73356"/>
                  <a:pt x="89969" y="9856"/>
                  <a:pt x="79386" y="1389"/>
                </a:cubicBezTo>
                <a:cubicBezTo>
                  <a:pt x="68803" y="-7078"/>
                  <a:pt x="-1047" y="25731"/>
                  <a:pt x="11" y="2996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 1685">
            <a:extLst>
              <a:ext uri="{FF2B5EF4-FFF2-40B4-BE49-F238E27FC236}">
                <a16:creationId xmlns:a16="http://schemas.microsoft.com/office/drawing/2014/main" id="{40EF6CA1-CD33-DD5F-C99E-BB84564B0170}"/>
              </a:ext>
            </a:extLst>
          </p:cNvPr>
          <p:cNvSpPr/>
          <p:nvPr/>
        </p:nvSpPr>
        <p:spPr>
          <a:xfrm>
            <a:off x="3525943" y="915500"/>
            <a:ext cx="68542" cy="204363"/>
          </a:xfrm>
          <a:custGeom>
            <a:avLst/>
            <a:gdLst>
              <a:gd name="connsiteX0" fmla="*/ 68157 w 68542"/>
              <a:gd name="connsiteY0" fmla="*/ 2075 h 204363"/>
              <a:gd name="connsiteX1" fmla="*/ 1482 w 68542"/>
              <a:gd name="connsiteY1" fmla="*/ 202100 h 204363"/>
              <a:gd name="connsiteX2" fmla="*/ 26882 w 68542"/>
              <a:gd name="connsiteY2" fmla="*/ 103675 h 204363"/>
              <a:gd name="connsiteX3" fmla="*/ 68157 w 68542"/>
              <a:gd name="connsiteY3" fmla="*/ 2075 h 20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42" h="204363">
                <a:moveTo>
                  <a:pt x="68157" y="2075"/>
                </a:moveTo>
                <a:cubicBezTo>
                  <a:pt x="63924" y="18479"/>
                  <a:pt x="8361" y="185167"/>
                  <a:pt x="1482" y="202100"/>
                </a:cubicBezTo>
                <a:cubicBezTo>
                  <a:pt x="-5397" y="219033"/>
                  <a:pt x="13124" y="136483"/>
                  <a:pt x="26882" y="103675"/>
                </a:cubicBezTo>
                <a:cubicBezTo>
                  <a:pt x="40640" y="70867"/>
                  <a:pt x="72390" y="-14329"/>
                  <a:pt x="68157" y="207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 1686">
            <a:extLst>
              <a:ext uri="{FF2B5EF4-FFF2-40B4-BE49-F238E27FC236}">
                <a16:creationId xmlns:a16="http://schemas.microsoft.com/office/drawing/2014/main" id="{187DC30D-E237-E11E-7D0D-7AA886FC2602}"/>
              </a:ext>
            </a:extLst>
          </p:cNvPr>
          <p:cNvSpPr/>
          <p:nvPr/>
        </p:nvSpPr>
        <p:spPr>
          <a:xfrm>
            <a:off x="3530517" y="758306"/>
            <a:ext cx="87578" cy="175806"/>
          </a:xfrm>
          <a:custGeom>
            <a:avLst/>
            <a:gdLst>
              <a:gd name="connsiteX0" fmla="*/ 83 w 87578"/>
              <a:gd name="connsiteY0" fmla="*/ 519 h 175806"/>
              <a:gd name="connsiteX1" fmla="*/ 69933 w 87578"/>
              <a:gd name="connsiteY1" fmla="*/ 76719 h 175806"/>
              <a:gd name="connsiteX2" fmla="*/ 69933 w 87578"/>
              <a:gd name="connsiteY2" fmla="*/ 175144 h 175806"/>
              <a:gd name="connsiteX3" fmla="*/ 85808 w 87578"/>
              <a:gd name="connsiteY3" fmla="*/ 114819 h 175806"/>
              <a:gd name="connsiteX4" fmla="*/ 83 w 87578"/>
              <a:gd name="connsiteY4" fmla="*/ 519 h 17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78" h="175806">
                <a:moveTo>
                  <a:pt x="83" y="519"/>
                </a:moveTo>
                <a:cubicBezTo>
                  <a:pt x="-2563" y="-5831"/>
                  <a:pt x="58291" y="47615"/>
                  <a:pt x="69933" y="76719"/>
                </a:cubicBezTo>
                <a:cubicBezTo>
                  <a:pt x="81575" y="105823"/>
                  <a:pt x="67287" y="168794"/>
                  <a:pt x="69933" y="175144"/>
                </a:cubicBezTo>
                <a:cubicBezTo>
                  <a:pt x="72579" y="181494"/>
                  <a:pt x="93745" y="140748"/>
                  <a:pt x="85808" y="114819"/>
                </a:cubicBezTo>
                <a:cubicBezTo>
                  <a:pt x="77871" y="88890"/>
                  <a:pt x="2729" y="6869"/>
                  <a:pt x="83" y="51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 1687">
            <a:extLst>
              <a:ext uri="{FF2B5EF4-FFF2-40B4-BE49-F238E27FC236}">
                <a16:creationId xmlns:a16="http://schemas.microsoft.com/office/drawing/2014/main" id="{86BC09D0-7165-7DDE-11D0-81A7C9179120}"/>
              </a:ext>
            </a:extLst>
          </p:cNvPr>
          <p:cNvSpPr/>
          <p:nvPr/>
        </p:nvSpPr>
        <p:spPr>
          <a:xfrm>
            <a:off x="3473117" y="802060"/>
            <a:ext cx="98770" cy="80763"/>
          </a:xfrm>
          <a:custGeom>
            <a:avLst/>
            <a:gdLst>
              <a:gd name="connsiteX0" fmla="*/ 98758 w 98770"/>
              <a:gd name="connsiteY0" fmla="*/ 1215 h 80763"/>
              <a:gd name="connsiteX1" fmla="*/ 16208 w 98770"/>
              <a:gd name="connsiteY1" fmla="*/ 13915 h 80763"/>
              <a:gd name="connsiteX2" fmla="*/ 333 w 98770"/>
              <a:gd name="connsiteY2" fmla="*/ 80590 h 80763"/>
              <a:gd name="connsiteX3" fmla="*/ 22558 w 98770"/>
              <a:gd name="connsiteY3" fmla="*/ 32965 h 80763"/>
              <a:gd name="connsiteX4" fmla="*/ 98758 w 98770"/>
              <a:gd name="connsiteY4" fmla="*/ 1215 h 8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70" h="80763">
                <a:moveTo>
                  <a:pt x="98758" y="1215"/>
                </a:moveTo>
                <a:cubicBezTo>
                  <a:pt x="97700" y="-1960"/>
                  <a:pt x="32612" y="686"/>
                  <a:pt x="16208" y="13915"/>
                </a:cubicBezTo>
                <a:cubicBezTo>
                  <a:pt x="-196" y="27144"/>
                  <a:pt x="-725" y="77415"/>
                  <a:pt x="333" y="80590"/>
                </a:cubicBezTo>
                <a:cubicBezTo>
                  <a:pt x="1391" y="83765"/>
                  <a:pt x="9329" y="42490"/>
                  <a:pt x="22558" y="32965"/>
                </a:cubicBezTo>
                <a:cubicBezTo>
                  <a:pt x="35787" y="23440"/>
                  <a:pt x="99816" y="4390"/>
                  <a:pt x="98758" y="121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 1688">
            <a:extLst>
              <a:ext uri="{FF2B5EF4-FFF2-40B4-BE49-F238E27FC236}">
                <a16:creationId xmlns:a16="http://schemas.microsoft.com/office/drawing/2014/main" id="{82BFE868-060C-D6DA-C6D1-294B9D493AE7}"/>
              </a:ext>
            </a:extLst>
          </p:cNvPr>
          <p:cNvSpPr/>
          <p:nvPr/>
        </p:nvSpPr>
        <p:spPr>
          <a:xfrm>
            <a:off x="3550922" y="914386"/>
            <a:ext cx="62324" cy="180419"/>
          </a:xfrm>
          <a:custGeom>
            <a:avLst/>
            <a:gdLst>
              <a:gd name="connsiteX0" fmla="*/ 62228 w 62324"/>
              <a:gd name="connsiteY0" fmla="*/ 14 h 180419"/>
              <a:gd name="connsiteX1" fmla="*/ 14603 w 62324"/>
              <a:gd name="connsiteY1" fmla="*/ 149239 h 180419"/>
              <a:gd name="connsiteX2" fmla="*/ 1903 w 62324"/>
              <a:gd name="connsiteY2" fmla="*/ 177814 h 180419"/>
              <a:gd name="connsiteX3" fmla="*/ 49528 w 62324"/>
              <a:gd name="connsiteY3" fmla="*/ 107964 h 180419"/>
              <a:gd name="connsiteX4" fmla="*/ 27303 w 62324"/>
              <a:gd name="connsiteY4" fmla="*/ 139714 h 180419"/>
              <a:gd name="connsiteX5" fmla="*/ 62228 w 62324"/>
              <a:gd name="connsiteY5" fmla="*/ 14 h 18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24" h="180419">
                <a:moveTo>
                  <a:pt x="62228" y="14"/>
                </a:moveTo>
                <a:cubicBezTo>
                  <a:pt x="60111" y="1602"/>
                  <a:pt x="24657" y="119606"/>
                  <a:pt x="14603" y="149239"/>
                </a:cubicBezTo>
                <a:cubicBezTo>
                  <a:pt x="4549" y="178872"/>
                  <a:pt x="-3918" y="184693"/>
                  <a:pt x="1903" y="177814"/>
                </a:cubicBezTo>
                <a:cubicBezTo>
                  <a:pt x="7724" y="170935"/>
                  <a:pt x="45295" y="114314"/>
                  <a:pt x="49528" y="107964"/>
                </a:cubicBezTo>
                <a:cubicBezTo>
                  <a:pt x="53761" y="101614"/>
                  <a:pt x="23599" y="155589"/>
                  <a:pt x="27303" y="139714"/>
                </a:cubicBezTo>
                <a:cubicBezTo>
                  <a:pt x="31007" y="123839"/>
                  <a:pt x="64345" y="-1574"/>
                  <a:pt x="62228" y="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 1689">
            <a:extLst>
              <a:ext uri="{FF2B5EF4-FFF2-40B4-BE49-F238E27FC236}">
                <a16:creationId xmlns:a16="http://schemas.microsoft.com/office/drawing/2014/main" id="{B24CC9B4-5388-9DC6-4486-3883D98B8C50}"/>
              </a:ext>
            </a:extLst>
          </p:cNvPr>
          <p:cNvSpPr/>
          <p:nvPr/>
        </p:nvSpPr>
        <p:spPr>
          <a:xfrm>
            <a:off x="3562281" y="1016807"/>
            <a:ext cx="6808" cy="213928"/>
          </a:xfrm>
          <a:custGeom>
            <a:avLst/>
            <a:gdLst>
              <a:gd name="connsiteX0" fmla="*/ 3244 w 6808"/>
              <a:gd name="connsiteY0" fmla="*/ 2368 h 213928"/>
              <a:gd name="connsiteX1" fmla="*/ 69 w 6808"/>
              <a:gd name="connsiteY1" fmla="*/ 211918 h 213928"/>
              <a:gd name="connsiteX2" fmla="*/ 6419 w 6808"/>
              <a:gd name="connsiteY2" fmla="*/ 103968 h 213928"/>
              <a:gd name="connsiteX3" fmla="*/ 3244 w 6808"/>
              <a:gd name="connsiteY3" fmla="*/ 2368 h 21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8" h="213928">
                <a:moveTo>
                  <a:pt x="3244" y="2368"/>
                </a:moveTo>
                <a:cubicBezTo>
                  <a:pt x="2186" y="20359"/>
                  <a:pt x="-460" y="194985"/>
                  <a:pt x="69" y="211918"/>
                </a:cubicBezTo>
                <a:cubicBezTo>
                  <a:pt x="598" y="228851"/>
                  <a:pt x="4832" y="134130"/>
                  <a:pt x="6419" y="103968"/>
                </a:cubicBezTo>
                <a:cubicBezTo>
                  <a:pt x="8006" y="73806"/>
                  <a:pt x="4302" y="-15623"/>
                  <a:pt x="3244" y="236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フリーフォーム 1690">
            <a:extLst>
              <a:ext uri="{FF2B5EF4-FFF2-40B4-BE49-F238E27FC236}">
                <a16:creationId xmlns:a16="http://schemas.microsoft.com/office/drawing/2014/main" id="{2015D490-93B0-190E-7ED5-7373FA3E977D}"/>
              </a:ext>
            </a:extLst>
          </p:cNvPr>
          <p:cNvSpPr/>
          <p:nvPr/>
        </p:nvSpPr>
        <p:spPr>
          <a:xfrm>
            <a:off x="3593872" y="1540602"/>
            <a:ext cx="130687" cy="266777"/>
          </a:xfrm>
          <a:custGeom>
            <a:avLst/>
            <a:gdLst>
              <a:gd name="connsiteX0" fmla="*/ 130403 w 130687"/>
              <a:gd name="connsiteY0" fmla="*/ 2448 h 266777"/>
              <a:gd name="connsiteX1" fmla="*/ 60553 w 130687"/>
              <a:gd name="connsiteY1" fmla="*/ 126273 h 266777"/>
              <a:gd name="connsiteX2" fmla="*/ 228 w 130687"/>
              <a:gd name="connsiteY2" fmla="*/ 265973 h 266777"/>
              <a:gd name="connsiteX3" fmla="*/ 82778 w 130687"/>
              <a:gd name="connsiteY3" fmla="*/ 59598 h 266777"/>
              <a:gd name="connsiteX4" fmla="*/ 130403 w 130687"/>
              <a:gd name="connsiteY4" fmla="*/ 2448 h 26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87" h="266777">
                <a:moveTo>
                  <a:pt x="130403" y="2448"/>
                </a:moveTo>
                <a:cubicBezTo>
                  <a:pt x="126699" y="13560"/>
                  <a:pt x="82249" y="82352"/>
                  <a:pt x="60553" y="126273"/>
                </a:cubicBezTo>
                <a:cubicBezTo>
                  <a:pt x="38857" y="170194"/>
                  <a:pt x="-3476" y="277085"/>
                  <a:pt x="228" y="265973"/>
                </a:cubicBezTo>
                <a:cubicBezTo>
                  <a:pt x="3932" y="254861"/>
                  <a:pt x="64786" y="99815"/>
                  <a:pt x="82778" y="59598"/>
                </a:cubicBezTo>
                <a:cubicBezTo>
                  <a:pt x="100770" y="19381"/>
                  <a:pt x="134107" y="-8664"/>
                  <a:pt x="130403" y="244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フリーフォーム 1691">
            <a:extLst>
              <a:ext uri="{FF2B5EF4-FFF2-40B4-BE49-F238E27FC236}">
                <a16:creationId xmlns:a16="http://schemas.microsoft.com/office/drawing/2014/main" id="{6334E33C-1B28-4724-5E5A-12BF36C478D6}"/>
              </a:ext>
            </a:extLst>
          </p:cNvPr>
          <p:cNvSpPr/>
          <p:nvPr/>
        </p:nvSpPr>
        <p:spPr>
          <a:xfrm>
            <a:off x="3568639" y="1489522"/>
            <a:ext cx="125533" cy="272944"/>
          </a:xfrm>
          <a:custGeom>
            <a:avLst/>
            <a:gdLst>
              <a:gd name="connsiteX0" fmla="*/ 117536 w 125533"/>
              <a:gd name="connsiteY0" fmla="*/ 12253 h 272944"/>
              <a:gd name="connsiteX1" fmla="*/ 61 w 125533"/>
              <a:gd name="connsiteY1" fmla="*/ 272603 h 272944"/>
              <a:gd name="connsiteX2" fmla="*/ 101661 w 125533"/>
              <a:gd name="connsiteY2" fmla="*/ 66228 h 272944"/>
              <a:gd name="connsiteX3" fmla="*/ 117536 w 125533"/>
              <a:gd name="connsiteY3" fmla="*/ 12253 h 272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533" h="272944">
                <a:moveTo>
                  <a:pt x="117536" y="12253"/>
                </a:moveTo>
                <a:cubicBezTo>
                  <a:pt x="100603" y="46649"/>
                  <a:pt x="2707" y="263607"/>
                  <a:pt x="61" y="272603"/>
                </a:cubicBezTo>
                <a:cubicBezTo>
                  <a:pt x="-2585" y="281599"/>
                  <a:pt x="81024" y="110149"/>
                  <a:pt x="101661" y="66228"/>
                </a:cubicBezTo>
                <a:cubicBezTo>
                  <a:pt x="122298" y="22307"/>
                  <a:pt x="134469" y="-22143"/>
                  <a:pt x="117536" y="1225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フリーフォーム 1692">
            <a:extLst>
              <a:ext uri="{FF2B5EF4-FFF2-40B4-BE49-F238E27FC236}">
                <a16:creationId xmlns:a16="http://schemas.microsoft.com/office/drawing/2014/main" id="{1892272E-EC9E-936E-5ADA-380309A7D349}"/>
              </a:ext>
            </a:extLst>
          </p:cNvPr>
          <p:cNvSpPr/>
          <p:nvPr/>
        </p:nvSpPr>
        <p:spPr>
          <a:xfrm>
            <a:off x="3742310" y="1204435"/>
            <a:ext cx="128766" cy="270011"/>
          </a:xfrm>
          <a:custGeom>
            <a:avLst/>
            <a:gdLst>
              <a:gd name="connsiteX0" fmla="*/ 128015 w 128766"/>
              <a:gd name="connsiteY0" fmla="*/ 2065 h 270011"/>
              <a:gd name="connsiteX1" fmla="*/ 1015 w 128766"/>
              <a:gd name="connsiteY1" fmla="*/ 268765 h 270011"/>
              <a:gd name="connsiteX2" fmla="*/ 67690 w 128766"/>
              <a:gd name="connsiteY2" fmla="*/ 103665 h 270011"/>
              <a:gd name="connsiteX3" fmla="*/ 54990 w 128766"/>
              <a:gd name="connsiteY3" fmla="*/ 141765 h 270011"/>
              <a:gd name="connsiteX4" fmla="*/ 128015 w 128766"/>
              <a:gd name="connsiteY4" fmla="*/ 2065 h 27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66" h="270011">
                <a:moveTo>
                  <a:pt x="128015" y="2065"/>
                </a:moveTo>
                <a:cubicBezTo>
                  <a:pt x="119019" y="23232"/>
                  <a:pt x="11069" y="251832"/>
                  <a:pt x="1015" y="268765"/>
                </a:cubicBezTo>
                <a:cubicBezTo>
                  <a:pt x="-9039" y="285698"/>
                  <a:pt x="58694" y="124832"/>
                  <a:pt x="67690" y="103665"/>
                </a:cubicBezTo>
                <a:cubicBezTo>
                  <a:pt x="76686" y="82498"/>
                  <a:pt x="47582" y="154465"/>
                  <a:pt x="54990" y="141765"/>
                </a:cubicBezTo>
                <a:cubicBezTo>
                  <a:pt x="62398" y="129065"/>
                  <a:pt x="137011" y="-19102"/>
                  <a:pt x="128015" y="206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フリーフォーム 1693">
            <a:extLst>
              <a:ext uri="{FF2B5EF4-FFF2-40B4-BE49-F238E27FC236}">
                <a16:creationId xmlns:a16="http://schemas.microsoft.com/office/drawing/2014/main" id="{B9AA9B08-891C-5853-A6E4-C466BDCE896B}"/>
              </a:ext>
            </a:extLst>
          </p:cNvPr>
          <p:cNvSpPr/>
          <p:nvPr/>
        </p:nvSpPr>
        <p:spPr>
          <a:xfrm>
            <a:off x="3697863" y="1199906"/>
            <a:ext cx="129756" cy="251854"/>
          </a:xfrm>
          <a:custGeom>
            <a:avLst/>
            <a:gdLst>
              <a:gd name="connsiteX0" fmla="*/ 128012 w 129756"/>
              <a:gd name="connsiteY0" fmla="*/ 6594 h 251854"/>
              <a:gd name="connsiteX1" fmla="*/ 1012 w 129756"/>
              <a:gd name="connsiteY1" fmla="*/ 251069 h 251854"/>
              <a:gd name="connsiteX2" fmla="*/ 70862 w 129756"/>
              <a:gd name="connsiteY2" fmla="*/ 82794 h 251854"/>
              <a:gd name="connsiteX3" fmla="*/ 128012 w 129756"/>
              <a:gd name="connsiteY3" fmla="*/ 6594 h 25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756" h="251854">
                <a:moveTo>
                  <a:pt x="128012" y="6594"/>
                </a:moveTo>
                <a:cubicBezTo>
                  <a:pt x="116370" y="34640"/>
                  <a:pt x="10537" y="238369"/>
                  <a:pt x="1012" y="251069"/>
                </a:cubicBezTo>
                <a:cubicBezTo>
                  <a:pt x="-8513" y="263769"/>
                  <a:pt x="51812" y="118777"/>
                  <a:pt x="70862" y="82794"/>
                </a:cubicBezTo>
                <a:cubicBezTo>
                  <a:pt x="89912" y="46811"/>
                  <a:pt x="139654" y="-21452"/>
                  <a:pt x="128012" y="659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5" name="フリーフォーム 1694">
            <a:extLst>
              <a:ext uri="{FF2B5EF4-FFF2-40B4-BE49-F238E27FC236}">
                <a16:creationId xmlns:a16="http://schemas.microsoft.com/office/drawing/2014/main" id="{F075CB5C-B7E4-85DC-84E4-9637167028A2}"/>
              </a:ext>
            </a:extLst>
          </p:cNvPr>
          <p:cNvSpPr/>
          <p:nvPr/>
        </p:nvSpPr>
        <p:spPr>
          <a:xfrm>
            <a:off x="3835140" y="892046"/>
            <a:ext cx="96104" cy="362106"/>
          </a:xfrm>
          <a:custGeom>
            <a:avLst/>
            <a:gdLst>
              <a:gd name="connsiteX0" fmla="*/ 95510 w 96104"/>
              <a:gd name="connsiteY0" fmla="*/ 129 h 362106"/>
              <a:gd name="connsiteX1" fmla="*/ 79635 w 96104"/>
              <a:gd name="connsiteY1" fmla="*/ 111254 h 362106"/>
              <a:gd name="connsiteX2" fmla="*/ 22485 w 96104"/>
              <a:gd name="connsiteY2" fmla="*/ 228729 h 362106"/>
              <a:gd name="connsiteX3" fmla="*/ 260 w 96104"/>
              <a:gd name="connsiteY3" fmla="*/ 320804 h 362106"/>
              <a:gd name="connsiteX4" fmla="*/ 35185 w 96104"/>
              <a:gd name="connsiteY4" fmla="*/ 235079 h 362106"/>
              <a:gd name="connsiteX5" fmla="*/ 35185 w 96104"/>
              <a:gd name="connsiteY5" fmla="*/ 362079 h 362106"/>
              <a:gd name="connsiteX6" fmla="*/ 51060 w 96104"/>
              <a:gd name="connsiteY6" fmla="*/ 222379 h 362106"/>
              <a:gd name="connsiteX7" fmla="*/ 63760 w 96104"/>
              <a:gd name="connsiteY7" fmla="*/ 133479 h 362106"/>
              <a:gd name="connsiteX8" fmla="*/ 95510 w 96104"/>
              <a:gd name="connsiteY8" fmla="*/ 129 h 36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104" h="362106">
                <a:moveTo>
                  <a:pt x="95510" y="129"/>
                </a:moveTo>
                <a:cubicBezTo>
                  <a:pt x="98156" y="-3575"/>
                  <a:pt x="91806" y="73154"/>
                  <a:pt x="79635" y="111254"/>
                </a:cubicBezTo>
                <a:cubicBezTo>
                  <a:pt x="67464" y="149354"/>
                  <a:pt x="35714" y="193804"/>
                  <a:pt x="22485" y="228729"/>
                </a:cubicBezTo>
                <a:cubicBezTo>
                  <a:pt x="9256" y="263654"/>
                  <a:pt x="-1857" y="319746"/>
                  <a:pt x="260" y="320804"/>
                </a:cubicBezTo>
                <a:cubicBezTo>
                  <a:pt x="2377" y="321862"/>
                  <a:pt x="29364" y="228200"/>
                  <a:pt x="35185" y="235079"/>
                </a:cubicBezTo>
                <a:cubicBezTo>
                  <a:pt x="41006" y="241958"/>
                  <a:pt x="32539" y="364196"/>
                  <a:pt x="35185" y="362079"/>
                </a:cubicBezTo>
                <a:cubicBezTo>
                  <a:pt x="37831" y="359962"/>
                  <a:pt x="46297" y="260479"/>
                  <a:pt x="51060" y="222379"/>
                </a:cubicBezTo>
                <a:cubicBezTo>
                  <a:pt x="55822" y="184279"/>
                  <a:pt x="56352" y="167875"/>
                  <a:pt x="63760" y="133479"/>
                </a:cubicBezTo>
                <a:cubicBezTo>
                  <a:pt x="71168" y="99083"/>
                  <a:pt x="92864" y="3833"/>
                  <a:pt x="95510" y="12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フリーフォーム 1695">
            <a:extLst>
              <a:ext uri="{FF2B5EF4-FFF2-40B4-BE49-F238E27FC236}">
                <a16:creationId xmlns:a16="http://schemas.microsoft.com/office/drawing/2014/main" id="{C885BBD4-EDC4-7369-169F-985F3882A4F0}"/>
              </a:ext>
            </a:extLst>
          </p:cNvPr>
          <p:cNvSpPr/>
          <p:nvPr/>
        </p:nvSpPr>
        <p:spPr>
          <a:xfrm>
            <a:off x="3800349" y="838016"/>
            <a:ext cx="121157" cy="343764"/>
          </a:xfrm>
          <a:custGeom>
            <a:avLst/>
            <a:gdLst>
              <a:gd name="connsiteX0" fmla="*/ 120776 w 121157"/>
              <a:gd name="connsiteY0" fmla="*/ 184 h 343764"/>
              <a:gd name="connsiteX1" fmla="*/ 50926 w 121157"/>
              <a:gd name="connsiteY1" fmla="*/ 177984 h 343764"/>
              <a:gd name="connsiteX2" fmla="*/ 126 w 121157"/>
              <a:gd name="connsiteY2" fmla="*/ 343084 h 343764"/>
              <a:gd name="connsiteX3" fmla="*/ 38226 w 121157"/>
              <a:gd name="connsiteY3" fmla="*/ 231959 h 343764"/>
              <a:gd name="connsiteX4" fmla="*/ 92201 w 121157"/>
              <a:gd name="connsiteY4" fmla="*/ 117659 h 343764"/>
              <a:gd name="connsiteX5" fmla="*/ 79501 w 121157"/>
              <a:gd name="connsiteY5" fmla="*/ 143059 h 343764"/>
              <a:gd name="connsiteX6" fmla="*/ 120776 w 121157"/>
              <a:gd name="connsiteY6" fmla="*/ 184 h 343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157" h="343764">
                <a:moveTo>
                  <a:pt x="120776" y="184"/>
                </a:moveTo>
                <a:cubicBezTo>
                  <a:pt x="116014" y="6005"/>
                  <a:pt x="71034" y="120834"/>
                  <a:pt x="50926" y="177984"/>
                </a:cubicBezTo>
                <a:cubicBezTo>
                  <a:pt x="30818" y="235134"/>
                  <a:pt x="2243" y="334088"/>
                  <a:pt x="126" y="343084"/>
                </a:cubicBezTo>
                <a:cubicBezTo>
                  <a:pt x="-1991" y="352080"/>
                  <a:pt x="22880" y="269530"/>
                  <a:pt x="38226" y="231959"/>
                </a:cubicBezTo>
                <a:cubicBezTo>
                  <a:pt x="53572" y="194388"/>
                  <a:pt x="85322" y="132476"/>
                  <a:pt x="92201" y="117659"/>
                </a:cubicBezTo>
                <a:cubicBezTo>
                  <a:pt x="99080" y="102842"/>
                  <a:pt x="74738" y="157876"/>
                  <a:pt x="79501" y="143059"/>
                </a:cubicBezTo>
                <a:cubicBezTo>
                  <a:pt x="84264" y="128242"/>
                  <a:pt x="125538" y="-5637"/>
                  <a:pt x="120776" y="18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フリーフォーム 1696">
            <a:extLst>
              <a:ext uri="{FF2B5EF4-FFF2-40B4-BE49-F238E27FC236}">
                <a16:creationId xmlns:a16="http://schemas.microsoft.com/office/drawing/2014/main" id="{5EA665FD-9183-74D5-FAD3-D7BADED0D04B}"/>
              </a:ext>
            </a:extLst>
          </p:cNvPr>
          <p:cNvSpPr/>
          <p:nvPr/>
        </p:nvSpPr>
        <p:spPr>
          <a:xfrm>
            <a:off x="3956029" y="869613"/>
            <a:ext cx="76342" cy="124395"/>
          </a:xfrm>
          <a:custGeom>
            <a:avLst/>
            <a:gdLst>
              <a:gd name="connsiteX0" fmla="*/ 21 w 76342"/>
              <a:gd name="connsiteY0" fmla="*/ 337 h 124395"/>
              <a:gd name="connsiteX1" fmla="*/ 50821 w 76342"/>
              <a:gd name="connsiteY1" fmla="*/ 44787 h 124395"/>
              <a:gd name="connsiteX2" fmla="*/ 76221 w 76342"/>
              <a:gd name="connsiteY2" fmla="*/ 124162 h 124395"/>
              <a:gd name="connsiteX3" fmla="*/ 57171 w 76342"/>
              <a:gd name="connsiteY3" fmla="*/ 67012 h 124395"/>
              <a:gd name="connsiteX4" fmla="*/ 21 w 76342"/>
              <a:gd name="connsiteY4" fmla="*/ 337 h 12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42" h="124395">
                <a:moveTo>
                  <a:pt x="21" y="337"/>
                </a:moveTo>
                <a:cubicBezTo>
                  <a:pt x="-1037" y="-3367"/>
                  <a:pt x="38121" y="24150"/>
                  <a:pt x="50821" y="44787"/>
                </a:cubicBezTo>
                <a:cubicBezTo>
                  <a:pt x="63521" y="65424"/>
                  <a:pt x="75163" y="120458"/>
                  <a:pt x="76221" y="124162"/>
                </a:cubicBezTo>
                <a:cubicBezTo>
                  <a:pt x="77279" y="127866"/>
                  <a:pt x="71458" y="86591"/>
                  <a:pt x="57171" y="67012"/>
                </a:cubicBezTo>
                <a:cubicBezTo>
                  <a:pt x="42884" y="47433"/>
                  <a:pt x="1079" y="4041"/>
                  <a:pt x="21" y="33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フリーフォーム 1697">
            <a:extLst>
              <a:ext uri="{FF2B5EF4-FFF2-40B4-BE49-F238E27FC236}">
                <a16:creationId xmlns:a16="http://schemas.microsoft.com/office/drawing/2014/main" id="{58F00C64-70AC-8126-F830-B1743E4E050E}"/>
              </a:ext>
            </a:extLst>
          </p:cNvPr>
          <p:cNvSpPr/>
          <p:nvPr/>
        </p:nvSpPr>
        <p:spPr>
          <a:xfrm>
            <a:off x="3909840" y="792809"/>
            <a:ext cx="143416" cy="138370"/>
          </a:xfrm>
          <a:custGeom>
            <a:avLst/>
            <a:gdLst>
              <a:gd name="connsiteX0" fmla="*/ 1760 w 143416"/>
              <a:gd name="connsiteY0" fmla="*/ 941 h 138370"/>
              <a:gd name="connsiteX1" fmla="*/ 135110 w 143416"/>
              <a:gd name="connsiteY1" fmla="*/ 134291 h 138370"/>
              <a:gd name="connsiteX2" fmla="*/ 119235 w 143416"/>
              <a:gd name="connsiteY2" fmla="*/ 102541 h 138370"/>
              <a:gd name="connsiteX3" fmla="*/ 36685 w 143416"/>
              <a:gd name="connsiteY3" fmla="*/ 86666 h 138370"/>
              <a:gd name="connsiteX4" fmla="*/ 55735 w 143416"/>
              <a:gd name="connsiteY4" fmla="*/ 73966 h 138370"/>
              <a:gd name="connsiteX5" fmla="*/ 1760 w 143416"/>
              <a:gd name="connsiteY5" fmla="*/ 941 h 13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416" h="138370">
                <a:moveTo>
                  <a:pt x="1760" y="941"/>
                </a:moveTo>
                <a:cubicBezTo>
                  <a:pt x="14989" y="10995"/>
                  <a:pt x="115531" y="117358"/>
                  <a:pt x="135110" y="134291"/>
                </a:cubicBezTo>
                <a:cubicBezTo>
                  <a:pt x="154689" y="151224"/>
                  <a:pt x="135639" y="110479"/>
                  <a:pt x="119235" y="102541"/>
                </a:cubicBezTo>
                <a:cubicBezTo>
                  <a:pt x="102831" y="94604"/>
                  <a:pt x="36685" y="86666"/>
                  <a:pt x="36685" y="86666"/>
                </a:cubicBezTo>
                <a:cubicBezTo>
                  <a:pt x="26102" y="81904"/>
                  <a:pt x="57323" y="83491"/>
                  <a:pt x="55735" y="73966"/>
                </a:cubicBezTo>
                <a:cubicBezTo>
                  <a:pt x="54148" y="64441"/>
                  <a:pt x="-11469" y="-9113"/>
                  <a:pt x="1760" y="94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9" name="フリーフォーム 1698">
            <a:extLst>
              <a:ext uri="{FF2B5EF4-FFF2-40B4-BE49-F238E27FC236}">
                <a16:creationId xmlns:a16="http://schemas.microsoft.com/office/drawing/2014/main" id="{A8AF1631-8F69-71E8-A41D-82A0713D39F4}"/>
              </a:ext>
            </a:extLst>
          </p:cNvPr>
          <p:cNvSpPr/>
          <p:nvPr/>
        </p:nvSpPr>
        <p:spPr>
          <a:xfrm>
            <a:off x="3828325" y="796924"/>
            <a:ext cx="115421" cy="424983"/>
          </a:xfrm>
          <a:custGeom>
            <a:avLst/>
            <a:gdLst>
              <a:gd name="connsiteX0" fmla="*/ 115025 w 115421"/>
              <a:gd name="connsiteY0" fmla="*/ 1 h 424983"/>
              <a:gd name="connsiteX1" fmla="*/ 48350 w 115421"/>
              <a:gd name="connsiteY1" fmla="*/ 193676 h 424983"/>
              <a:gd name="connsiteX2" fmla="*/ 48350 w 115421"/>
              <a:gd name="connsiteY2" fmla="*/ 231776 h 424983"/>
              <a:gd name="connsiteX3" fmla="*/ 51525 w 115421"/>
              <a:gd name="connsiteY3" fmla="*/ 219076 h 424983"/>
              <a:gd name="connsiteX4" fmla="*/ 13425 w 115421"/>
              <a:gd name="connsiteY4" fmla="*/ 311151 h 424983"/>
              <a:gd name="connsiteX5" fmla="*/ 3900 w 115421"/>
              <a:gd name="connsiteY5" fmla="*/ 422276 h 424983"/>
              <a:gd name="connsiteX6" fmla="*/ 73750 w 115421"/>
              <a:gd name="connsiteY6" fmla="*/ 190501 h 424983"/>
              <a:gd name="connsiteX7" fmla="*/ 115025 w 115421"/>
              <a:gd name="connsiteY7" fmla="*/ 1 h 42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421" h="424983">
                <a:moveTo>
                  <a:pt x="115025" y="1"/>
                </a:moveTo>
                <a:cubicBezTo>
                  <a:pt x="110792" y="530"/>
                  <a:pt x="59462" y="155047"/>
                  <a:pt x="48350" y="193676"/>
                </a:cubicBezTo>
                <a:cubicBezTo>
                  <a:pt x="37238" y="232305"/>
                  <a:pt x="47821" y="227543"/>
                  <a:pt x="48350" y="231776"/>
                </a:cubicBezTo>
                <a:cubicBezTo>
                  <a:pt x="48879" y="236009"/>
                  <a:pt x="57346" y="205847"/>
                  <a:pt x="51525" y="219076"/>
                </a:cubicBezTo>
                <a:cubicBezTo>
                  <a:pt x="45704" y="232305"/>
                  <a:pt x="21362" y="277284"/>
                  <a:pt x="13425" y="311151"/>
                </a:cubicBezTo>
                <a:cubicBezTo>
                  <a:pt x="5487" y="345018"/>
                  <a:pt x="-6154" y="442384"/>
                  <a:pt x="3900" y="422276"/>
                </a:cubicBezTo>
                <a:cubicBezTo>
                  <a:pt x="13954" y="402168"/>
                  <a:pt x="58933" y="254001"/>
                  <a:pt x="73750" y="190501"/>
                </a:cubicBezTo>
                <a:cubicBezTo>
                  <a:pt x="88567" y="127001"/>
                  <a:pt x="119258" y="-528"/>
                  <a:pt x="115025" y="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フリーフォーム 1699">
            <a:extLst>
              <a:ext uri="{FF2B5EF4-FFF2-40B4-BE49-F238E27FC236}">
                <a16:creationId xmlns:a16="http://schemas.microsoft.com/office/drawing/2014/main" id="{842FCCAC-B1A2-A9C4-84DD-412CB3A63A08}"/>
              </a:ext>
            </a:extLst>
          </p:cNvPr>
          <p:cNvSpPr/>
          <p:nvPr/>
        </p:nvSpPr>
        <p:spPr>
          <a:xfrm>
            <a:off x="3940125" y="923425"/>
            <a:ext cx="26418" cy="91024"/>
          </a:xfrm>
          <a:custGeom>
            <a:avLst/>
            <a:gdLst>
              <a:gd name="connsiteX0" fmla="*/ 50 w 26418"/>
              <a:gd name="connsiteY0" fmla="*/ 500 h 91024"/>
              <a:gd name="connsiteX1" fmla="*/ 19100 w 26418"/>
              <a:gd name="connsiteY1" fmla="*/ 89400 h 91024"/>
              <a:gd name="connsiteX2" fmla="*/ 25450 w 26418"/>
              <a:gd name="connsiteY2" fmla="*/ 54475 h 91024"/>
              <a:gd name="connsiteX3" fmla="*/ 50 w 26418"/>
              <a:gd name="connsiteY3" fmla="*/ 500 h 9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8" h="91024">
                <a:moveTo>
                  <a:pt x="50" y="500"/>
                </a:moveTo>
                <a:cubicBezTo>
                  <a:pt x="-1008" y="6321"/>
                  <a:pt x="14867" y="80404"/>
                  <a:pt x="19100" y="89400"/>
                </a:cubicBezTo>
                <a:cubicBezTo>
                  <a:pt x="23333" y="98396"/>
                  <a:pt x="28625" y="67704"/>
                  <a:pt x="25450" y="54475"/>
                </a:cubicBezTo>
                <a:cubicBezTo>
                  <a:pt x="22275" y="41246"/>
                  <a:pt x="1108" y="-5321"/>
                  <a:pt x="50" y="50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フリーフォーム 1700">
            <a:extLst>
              <a:ext uri="{FF2B5EF4-FFF2-40B4-BE49-F238E27FC236}">
                <a16:creationId xmlns:a16="http://schemas.microsoft.com/office/drawing/2014/main" id="{D78C188E-E128-02A3-CE28-EC110CE1BAB7}"/>
              </a:ext>
            </a:extLst>
          </p:cNvPr>
          <p:cNvSpPr/>
          <p:nvPr/>
        </p:nvSpPr>
        <p:spPr>
          <a:xfrm>
            <a:off x="3978076" y="911184"/>
            <a:ext cx="38299" cy="195410"/>
          </a:xfrm>
          <a:custGeom>
            <a:avLst/>
            <a:gdLst>
              <a:gd name="connsiteX0" fmla="*/ 199 w 38299"/>
              <a:gd name="connsiteY0" fmla="*/ 41 h 195410"/>
              <a:gd name="connsiteX1" fmla="*/ 16074 w 38299"/>
              <a:gd name="connsiteY1" fmla="*/ 95291 h 195410"/>
              <a:gd name="connsiteX2" fmla="*/ 16074 w 38299"/>
              <a:gd name="connsiteY2" fmla="*/ 193716 h 195410"/>
              <a:gd name="connsiteX3" fmla="*/ 28774 w 38299"/>
              <a:gd name="connsiteY3" fmla="*/ 149266 h 195410"/>
              <a:gd name="connsiteX4" fmla="*/ 38299 w 38299"/>
              <a:gd name="connsiteY4" fmla="*/ 44491 h 195410"/>
              <a:gd name="connsiteX5" fmla="*/ 28774 w 38299"/>
              <a:gd name="connsiteY5" fmla="*/ 82591 h 195410"/>
              <a:gd name="connsiteX6" fmla="*/ 199 w 38299"/>
              <a:gd name="connsiteY6" fmla="*/ 41 h 19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99" h="195410">
                <a:moveTo>
                  <a:pt x="199" y="41"/>
                </a:moveTo>
                <a:cubicBezTo>
                  <a:pt x="-1918" y="2158"/>
                  <a:pt x="13428" y="63012"/>
                  <a:pt x="16074" y="95291"/>
                </a:cubicBezTo>
                <a:cubicBezTo>
                  <a:pt x="18720" y="127570"/>
                  <a:pt x="13957" y="184720"/>
                  <a:pt x="16074" y="193716"/>
                </a:cubicBezTo>
                <a:cubicBezTo>
                  <a:pt x="18191" y="202712"/>
                  <a:pt x="25070" y="174137"/>
                  <a:pt x="28774" y="149266"/>
                </a:cubicBezTo>
                <a:cubicBezTo>
                  <a:pt x="32478" y="124395"/>
                  <a:pt x="38299" y="55603"/>
                  <a:pt x="38299" y="44491"/>
                </a:cubicBezTo>
                <a:cubicBezTo>
                  <a:pt x="38299" y="33379"/>
                  <a:pt x="35124" y="86824"/>
                  <a:pt x="28774" y="82591"/>
                </a:cubicBezTo>
                <a:cubicBezTo>
                  <a:pt x="22424" y="78358"/>
                  <a:pt x="2316" y="-2076"/>
                  <a:pt x="199" y="4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2" name="フリーフォーム 1701">
            <a:extLst>
              <a:ext uri="{FF2B5EF4-FFF2-40B4-BE49-F238E27FC236}">
                <a16:creationId xmlns:a16="http://schemas.microsoft.com/office/drawing/2014/main" id="{9D2B2A70-FA64-1572-DC74-9C95E30CF045}"/>
              </a:ext>
            </a:extLst>
          </p:cNvPr>
          <p:cNvSpPr/>
          <p:nvPr/>
        </p:nvSpPr>
        <p:spPr>
          <a:xfrm>
            <a:off x="3964492" y="1035630"/>
            <a:ext cx="20190" cy="175450"/>
          </a:xfrm>
          <a:custGeom>
            <a:avLst/>
            <a:gdLst>
              <a:gd name="connsiteX0" fmla="*/ 1083 w 20190"/>
              <a:gd name="connsiteY0" fmla="*/ 2595 h 175450"/>
              <a:gd name="connsiteX1" fmla="*/ 4258 w 20190"/>
              <a:gd name="connsiteY1" fmla="*/ 174045 h 175450"/>
              <a:gd name="connsiteX2" fmla="*/ 20133 w 20190"/>
              <a:gd name="connsiteY2" fmla="*/ 78795 h 175450"/>
              <a:gd name="connsiteX3" fmla="*/ 1083 w 20190"/>
              <a:gd name="connsiteY3" fmla="*/ 2595 h 1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90" h="175450">
                <a:moveTo>
                  <a:pt x="1083" y="2595"/>
                </a:moveTo>
                <a:cubicBezTo>
                  <a:pt x="-1563" y="18470"/>
                  <a:pt x="1083" y="161345"/>
                  <a:pt x="4258" y="174045"/>
                </a:cubicBezTo>
                <a:cubicBezTo>
                  <a:pt x="7433" y="186745"/>
                  <a:pt x="21191" y="110016"/>
                  <a:pt x="20133" y="78795"/>
                </a:cubicBezTo>
                <a:cubicBezTo>
                  <a:pt x="19075" y="47574"/>
                  <a:pt x="3729" y="-13280"/>
                  <a:pt x="1083" y="259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3" name="フリーフォーム 1702">
            <a:extLst>
              <a:ext uri="{FF2B5EF4-FFF2-40B4-BE49-F238E27FC236}">
                <a16:creationId xmlns:a16="http://schemas.microsoft.com/office/drawing/2014/main" id="{1A85AB7A-2E45-D7A0-05A6-E9F198DC8B3B}"/>
              </a:ext>
            </a:extLst>
          </p:cNvPr>
          <p:cNvSpPr/>
          <p:nvPr/>
        </p:nvSpPr>
        <p:spPr>
          <a:xfrm>
            <a:off x="3971685" y="918308"/>
            <a:ext cx="68432" cy="360706"/>
          </a:xfrm>
          <a:custGeom>
            <a:avLst/>
            <a:gdLst>
              <a:gd name="connsiteX0" fmla="*/ 66915 w 68432"/>
              <a:gd name="connsiteY0" fmla="*/ 5617 h 360706"/>
              <a:gd name="connsiteX1" fmla="*/ 240 w 68432"/>
              <a:gd name="connsiteY1" fmla="*/ 358042 h 360706"/>
              <a:gd name="connsiteX2" fmla="*/ 44690 w 68432"/>
              <a:gd name="connsiteY2" fmla="*/ 158017 h 360706"/>
              <a:gd name="connsiteX3" fmla="*/ 66915 w 68432"/>
              <a:gd name="connsiteY3" fmla="*/ 5617 h 3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32" h="360706">
                <a:moveTo>
                  <a:pt x="66915" y="5617"/>
                </a:moveTo>
                <a:cubicBezTo>
                  <a:pt x="59507" y="38954"/>
                  <a:pt x="3944" y="332642"/>
                  <a:pt x="240" y="358042"/>
                </a:cubicBezTo>
                <a:cubicBezTo>
                  <a:pt x="-3464" y="383442"/>
                  <a:pt x="36753" y="220459"/>
                  <a:pt x="44690" y="158017"/>
                </a:cubicBezTo>
                <a:cubicBezTo>
                  <a:pt x="52627" y="95575"/>
                  <a:pt x="74323" y="-27720"/>
                  <a:pt x="66915" y="561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4" name="フリーフォーム 1703">
            <a:extLst>
              <a:ext uri="{FF2B5EF4-FFF2-40B4-BE49-F238E27FC236}">
                <a16:creationId xmlns:a16="http://schemas.microsoft.com/office/drawing/2014/main" id="{9D008F47-A0C1-836E-968D-002C5D69F2BA}"/>
              </a:ext>
            </a:extLst>
          </p:cNvPr>
          <p:cNvSpPr/>
          <p:nvPr/>
        </p:nvSpPr>
        <p:spPr>
          <a:xfrm>
            <a:off x="3987330" y="920162"/>
            <a:ext cx="59034" cy="353544"/>
          </a:xfrm>
          <a:custGeom>
            <a:avLst/>
            <a:gdLst>
              <a:gd name="connsiteX0" fmla="*/ 57620 w 59034"/>
              <a:gd name="connsiteY0" fmla="*/ 588 h 353544"/>
              <a:gd name="connsiteX1" fmla="*/ 48095 w 59034"/>
              <a:gd name="connsiteY1" fmla="*/ 146638 h 353544"/>
              <a:gd name="connsiteX2" fmla="*/ 470 w 59034"/>
              <a:gd name="connsiteY2" fmla="*/ 353013 h 353544"/>
              <a:gd name="connsiteX3" fmla="*/ 25870 w 59034"/>
              <a:gd name="connsiteY3" fmla="*/ 200613 h 353544"/>
              <a:gd name="connsiteX4" fmla="*/ 57620 w 59034"/>
              <a:gd name="connsiteY4" fmla="*/ 588 h 35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4" h="353544">
                <a:moveTo>
                  <a:pt x="57620" y="588"/>
                </a:moveTo>
                <a:cubicBezTo>
                  <a:pt x="61324" y="-8408"/>
                  <a:pt x="57620" y="87901"/>
                  <a:pt x="48095" y="146638"/>
                </a:cubicBezTo>
                <a:cubicBezTo>
                  <a:pt x="38570" y="205376"/>
                  <a:pt x="4174" y="344017"/>
                  <a:pt x="470" y="353013"/>
                </a:cubicBezTo>
                <a:cubicBezTo>
                  <a:pt x="-3234" y="362009"/>
                  <a:pt x="15816" y="254588"/>
                  <a:pt x="25870" y="200613"/>
                </a:cubicBezTo>
                <a:cubicBezTo>
                  <a:pt x="35924" y="146638"/>
                  <a:pt x="53916" y="9584"/>
                  <a:pt x="57620" y="58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フリーフォーム 1704">
            <a:extLst>
              <a:ext uri="{FF2B5EF4-FFF2-40B4-BE49-F238E27FC236}">
                <a16:creationId xmlns:a16="http://schemas.microsoft.com/office/drawing/2014/main" id="{12E30408-6090-58F7-9736-3A281EC1276C}"/>
              </a:ext>
            </a:extLst>
          </p:cNvPr>
          <p:cNvSpPr/>
          <p:nvPr/>
        </p:nvSpPr>
        <p:spPr>
          <a:xfrm>
            <a:off x="3898700" y="1272590"/>
            <a:ext cx="60769" cy="302495"/>
          </a:xfrm>
          <a:custGeom>
            <a:avLst/>
            <a:gdLst>
              <a:gd name="connsiteX0" fmla="*/ 60525 w 60769"/>
              <a:gd name="connsiteY0" fmla="*/ 585 h 302495"/>
              <a:gd name="connsiteX1" fmla="*/ 25600 w 60769"/>
              <a:gd name="connsiteY1" fmla="*/ 99010 h 302495"/>
              <a:gd name="connsiteX2" fmla="*/ 3375 w 60769"/>
              <a:gd name="connsiteY2" fmla="*/ 302210 h 302495"/>
              <a:gd name="connsiteX3" fmla="*/ 6550 w 60769"/>
              <a:gd name="connsiteY3" fmla="*/ 140285 h 302495"/>
              <a:gd name="connsiteX4" fmla="*/ 60525 w 60769"/>
              <a:gd name="connsiteY4" fmla="*/ 585 h 30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69" h="302495">
                <a:moveTo>
                  <a:pt x="60525" y="585"/>
                </a:moveTo>
                <a:cubicBezTo>
                  <a:pt x="63700" y="-6294"/>
                  <a:pt x="35125" y="48739"/>
                  <a:pt x="25600" y="99010"/>
                </a:cubicBezTo>
                <a:cubicBezTo>
                  <a:pt x="16075" y="149281"/>
                  <a:pt x="6550" y="295331"/>
                  <a:pt x="3375" y="302210"/>
                </a:cubicBezTo>
                <a:cubicBezTo>
                  <a:pt x="200" y="309089"/>
                  <a:pt x="-3504" y="190027"/>
                  <a:pt x="6550" y="140285"/>
                </a:cubicBezTo>
                <a:cubicBezTo>
                  <a:pt x="16604" y="90543"/>
                  <a:pt x="57350" y="7464"/>
                  <a:pt x="60525" y="58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フリーフォーム 1705">
            <a:extLst>
              <a:ext uri="{FF2B5EF4-FFF2-40B4-BE49-F238E27FC236}">
                <a16:creationId xmlns:a16="http://schemas.microsoft.com/office/drawing/2014/main" id="{0D274B97-8453-9750-A9EE-38A3231D3AF4}"/>
              </a:ext>
            </a:extLst>
          </p:cNvPr>
          <p:cNvSpPr/>
          <p:nvPr/>
        </p:nvSpPr>
        <p:spPr>
          <a:xfrm>
            <a:off x="3887904" y="1234075"/>
            <a:ext cx="118167" cy="349784"/>
          </a:xfrm>
          <a:custGeom>
            <a:avLst/>
            <a:gdLst>
              <a:gd name="connsiteX0" fmla="*/ 106246 w 118167"/>
              <a:gd name="connsiteY0" fmla="*/ 13700 h 349784"/>
              <a:gd name="connsiteX1" fmla="*/ 1471 w 118167"/>
              <a:gd name="connsiteY1" fmla="*/ 347075 h 349784"/>
              <a:gd name="connsiteX2" fmla="*/ 49096 w 118167"/>
              <a:gd name="connsiteY2" fmla="*/ 166100 h 349784"/>
              <a:gd name="connsiteX3" fmla="*/ 109421 w 118167"/>
              <a:gd name="connsiteY3" fmla="*/ 70850 h 349784"/>
              <a:gd name="connsiteX4" fmla="*/ 106246 w 118167"/>
              <a:gd name="connsiteY4" fmla="*/ 13700 h 34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67" h="349784">
                <a:moveTo>
                  <a:pt x="106246" y="13700"/>
                </a:moveTo>
                <a:cubicBezTo>
                  <a:pt x="88254" y="59737"/>
                  <a:pt x="10996" y="321675"/>
                  <a:pt x="1471" y="347075"/>
                </a:cubicBezTo>
                <a:cubicBezTo>
                  <a:pt x="-8054" y="372475"/>
                  <a:pt x="31104" y="212137"/>
                  <a:pt x="49096" y="166100"/>
                </a:cubicBezTo>
                <a:cubicBezTo>
                  <a:pt x="67088" y="120063"/>
                  <a:pt x="99896" y="90958"/>
                  <a:pt x="109421" y="70850"/>
                </a:cubicBezTo>
                <a:cubicBezTo>
                  <a:pt x="118946" y="50742"/>
                  <a:pt x="124238" y="-32337"/>
                  <a:pt x="106246" y="1370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7" name="フリーフォーム 1706">
            <a:extLst>
              <a:ext uri="{FF2B5EF4-FFF2-40B4-BE49-F238E27FC236}">
                <a16:creationId xmlns:a16="http://schemas.microsoft.com/office/drawing/2014/main" id="{7A61370B-C167-836C-C957-3931B22321E6}"/>
              </a:ext>
            </a:extLst>
          </p:cNvPr>
          <p:cNvSpPr/>
          <p:nvPr/>
        </p:nvSpPr>
        <p:spPr>
          <a:xfrm>
            <a:off x="3797688" y="1573379"/>
            <a:ext cx="110781" cy="388998"/>
          </a:xfrm>
          <a:custGeom>
            <a:avLst/>
            <a:gdLst>
              <a:gd name="connsiteX0" fmla="*/ 110737 w 110781"/>
              <a:gd name="connsiteY0" fmla="*/ 1421 h 388998"/>
              <a:gd name="connsiteX1" fmla="*/ 18662 w 110781"/>
              <a:gd name="connsiteY1" fmla="*/ 252246 h 388998"/>
              <a:gd name="connsiteX2" fmla="*/ 2787 w 110781"/>
              <a:gd name="connsiteY2" fmla="*/ 388771 h 388998"/>
              <a:gd name="connsiteX3" fmla="*/ 5962 w 110781"/>
              <a:gd name="connsiteY3" fmla="*/ 277646 h 388998"/>
              <a:gd name="connsiteX4" fmla="*/ 59937 w 110781"/>
              <a:gd name="connsiteY4" fmla="*/ 29996 h 388998"/>
              <a:gd name="connsiteX5" fmla="*/ 31362 w 110781"/>
              <a:gd name="connsiteY5" fmla="*/ 144296 h 388998"/>
              <a:gd name="connsiteX6" fmla="*/ 110737 w 110781"/>
              <a:gd name="connsiteY6" fmla="*/ 1421 h 38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81" h="388998">
                <a:moveTo>
                  <a:pt x="110737" y="1421"/>
                </a:moveTo>
                <a:cubicBezTo>
                  <a:pt x="108620" y="19413"/>
                  <a:pt x="36654" y="187688"/>
                  <a:pt x="18662" y="252246"/>
                </a:cubicBezTo>
                <a:cubicBezTo>
                  <a:pt x="670" y="316804"/>
                  <a:pt x="4904" y="384538"/>
                  <a:pt x="2787" y="388771"/>
                </a:cubicBezTo>
                <a:cubicBezTo>
                  <a:pt x="670" y="393004"/>
                  <a:pt x="-3563" y="337442"/>
                  <a:pt x="5962" y="277646"/>
                </a:cubicBezTo>
                <a:cubicBezTo>
                  <a:pt x="15487" y="217850"/>
                  <a:pt x="55704" y="52221"/>
                  <a:pt x="59937" y="29996"/>
                </a:cubicBezTo>
                <a:cubicBezTo>
                  <a:pt x="64170" y="7771"/>
                  <a:pt x="24483" y="146413"/>
                  <a:pt x="31362" y="144296"/>
                </a:cubicBezTo>
                <a:cubicBezTo>
                  <a:pt x="38241" y="142179"/>
                  <a:pt x="112854" y="-16571"/>
                  <a:pt x="110737" y="142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8" name="フリーフォーム 1707">
            <a:extLst>
              <a:ext uri="{FF2B5EF4-FFF2-40B4-BE49-F238E27FC236}">
                <a16:creationId xmlns:a16="http://schemas.microsoft.com/office/drawing/2014/main" id="{BDF58B75-A800-C944-CE40-6D75559D2F6F}"/>
              </a:ext>
            </a:extLst>
          </p:cNvPr>
          <p:cNvSpPr/>
          <p:nvPr/>
        </p:nvSpPr>
        <p:spPr>
          <a:xfrm>
            <a:off x="3498850" y="914400"/>
            <a:ext cx="6689" cy="73154"/>
          </a:xfrm>
          <a:custGeom>
            <a:avLst/>
            <a:gdLst>
              <a:gd name="connsiteX0" fmla="*/ 0 w 6689"/>
              <a:gd name="connsiteY0" fmla="*/ 0 h 73154"/>
              <a:gd name="connsiteX1" fmla="*/ 6350 w 6689"/>
              <a:gd name="connsiteY1" fmla="*/ 73025 h 73154"/>
              <a:gd name="connsiteX2" fmla="*/ 0 w 6689"/>
              <a:gd name="connsiteY2" fmla="*/ 0 h 7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89" h="73154">
                <a:moveTo>
                  <a:pt x="0" y="0"/>
                </a:moveTo>
                <a:cubicBezTo>
                  <a:pt x="0" y="0"/>
                  <a:pt x="4233" y="69321"/>
                  <a:pt x="6350" y="73025"/>
                </a:cubicBezTo>
                <a:cubicBezTo>
                  <a:pt x="8467" y="76729"/>
                  <a:pt x="0" y="0"/>
                  <a:pt x="0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0" name="フリーフォーム 1709">
            <a:extLst>
              <a:ext uri="{FF2B5EF4-FFF2-40B4-BE49-F238E27FC236}">
                <a16:creationId xmlns:a16="http://schemas.microsoft.com/office/drawing/2014/main" id="{09C5878C-5E1D-A32B-170C-48A91874A33A}"/>
              </a:ext>
            </a:extLst>
          </p:cNvPr>
          <p:cNvSpPr/>
          <p:nvPr/>
        </p:nvSpPr>
        <p:spPr>
          <a:xfrm>
            <a:off x="3028927" y="1336672"/>
            <a:ext cx="47681" cy="206670"/>
          </a:xfrm>
          <a:custGeom>
            <a:avLst/>
            <a:gdLst>
              <a:gd name="connsiteX0" fmla="*/ 47648 w 47681"/>
              <a:gd name="connsiteY0" fmla="*/ 3 h 206670"/>
              <a:gd name="connsiteX1" fmla="*/ 19073 w 47681"/>
              <a:gd name="connsiteY1" fmla="*/ 95253 h 206670"/>
              <a:gd name="connsiteX2" fmla="*/ 15898 w 47681"/>
              <a:gd name="connsiteY2" fmla="*/ 206378 h 206670"/>
              <a:gd name="connsiteX3" fmla="*/ 23 w 47681"/>
              <a:gd name="connsiteY3" fmla="*/ 60328 h 206670"/>
              <a:gd name="connsiteX4" fmla="*/ 12723 w 47681"/>
              <a:gd name="connsiteY4" fmla="*/ 98428 h 206670"/>
              <a:gd name="connsiteX5" fmla="*/ 47648 w 47681"/>
              <a:gd name="connsiteY5" fmla="*/ 3 h 20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81" h="206670">
                <a:moveTo>
                  <a:pt x="47648" y="3"/>
                </a:moveTo>
                <a:cubicBezTo>
                  <a:pt x="48706" y="-526"/>
                  <a:pt x="24365" y="60857"/>
                  <a:pt x="19073" y="95253"/>
                </a:cubicBezTo>
                <a:cubicBezTo>
                  <a:pt x="13781" y="129649"/>
                  <a:pt x="19073" y="212199"/>
                  <a:pt x="15898" y="206378"/>
                </a:cubicBezTo>
                <a:cubicBezTo>
                  <a:pt x="12723" y="200557"/>
                  <a:pt x="552" y="78320"/>
                  <a:pt x="23" y="60328"/>
                </a:cubicBezTo>
                <a:cubicBezTo>
                  <a:pt x="-506" y="42336"/>
                  <a:pt x="7961" y="104778"/>
                  <a:pt x="12723" y="98428"/>
                </a:cubicBezTo>
                <a:cubicBezTo>
                  <a:pt x="17485" y="92078"/>
                  <a:pt x="46590" y="532"/>
                  <a:pt x="47648" y="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1" name="フリーフォーム 1710">
            <a:extLst>
              <a:ext uri="{FF2B5EF4-FFF2-40B4-BE49-F238E27FC236}">
                <a16:creationId xmlns:a16="http://schemas.microsoft.com/office/drawing/2014/main" id="{016E68B7-1035-202B-DEF5-00945C086D22}"/>
              </a:ext>
            </a:extLst>
          </p:cNvPr>
          <p:cNvSpPr/>
          <p:nvPr/>
        </p:nvSpPr>
        <p:spPr>
          <a:xfrm>
            <a:off x="3438240" y="1031844"/>
            <a:ext cx="102259" cy="96074"/>
          </a:xfrm>
          <a:custGeom>
            <a:avLst/>
            <a:gdLst>
              <a:gd name="connsiteX0" fmla="*/ 41560 w 102259"/>
              <a:gd name="connsiteY0" fmla="*/ 31 h 96074"/>
              <a:gd name="connsiteX1" fmla="*/ 51085 w 102259"/>
              <a:gd name="connsiteY1" fmla="*/ 76231 h 96074"/>
              <a:gd name="connsiteX2" fmla="*/ 22510 w 102259"/>
              <a:gd name="connsiteY2" fmla="*/ 95281 h 96074"/>
              <a:gd name="connsiteX3" fmla="*/ 285 w 102259"/>
              <a:gd name="connsiteY3" fmla="*/ 57181 h 96074"/>
              <a:gd name="connsiteX4" fmla="*/ 38385 w 102259"/>
              <a:gd name="connsiteY4" fmla="*/ 85756 h 96074"/>
              <a:gd name="connsiteX5" fmla="*/ 101885 w 102259"/>
              <a:gd name="connsiteY5" fmla="*/ 88931 h 96074"/>
              <a:gd name="connsiteX6" fmla="*/ 63785 w 102259"/>
              <a:gd name="connsiteY6" fmla="*/ 66706 h 96074"/>
              <a:gd name="connsiteX7" fmla="*/ 41560 w 102259"/>
              <a:gd name="connsiteY7" fmla="*/ 31 h 9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259" h="96074">
                <a:moveTo>
                  <a:pt x="41560" y="31"/>
                </a:moveTo>
                <a:cubicBezTo>
                  <a:pt x="39443" y="1619"/>
                  <a:pt x="54260" y="60356"/>
                  <a:pt x="51085" y="76231"/>
                </a:cubicBezTo>
                <a:cubicBezTo>
                  <a:pt x="47910" y="92106"/>
                  <a:pt x="30977" y="98456"/>
                  <a:pt x="22510" y="95281"/>
                </a:cubicBezTo>
                <a:cubicBezTo>
                  <a:pt x="14043" y="92106"/>
                  <a:pt x="-2361" y="58769"/>
                  <a:pt x="285" y="57181"/>
                </a:cubicBezTo>
                <a:cubicBezTo>
                  <a:pt x="2931" y="55594"/>
                  <a:pt x="21452" y="80464"/>
                  <a:pt x="38385" y="85756"/>
                </a:cubicBezTo>
                <a:cubicBezTo>
                  <a:pt x="55318" y="91048"/>
                  <a:pt x="97652" y="92106"/>
                  <a:pt x="101885" y="88931"/>
                </a:cubicBezTo>
                <a:cubicBezTo>
                  <a:pt x="106118" y="85756"/>
                  <a:pt x="73310" y="76760"/>
                  <a:pt x="63785" y="66706"/>
                </a:cubicBezTo>
                <a:cubicBezTo>
                  <a:pt x="54260" y="56652"/>
                  <a:pt x="43677" y="-1557"/>
                  <a:pt x="41560" y="3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2" name="フリーフォーム 1711">
            <a:extLst>
              <a:ext uri="{FF2B5EF4-FFF2-40B4-BE49-F238E27FC236}">
                <a16:creationId xmlns:a16="http://schemas.microsoft.com/office/drawing/2014/main" id="{855F2AAF-7559-2BAC-C38F-E7CBC91525C8}"/>
              </a:ext>
            </a:extLst>
          </p:cNvPr>
          <p:cNvSpPr/>
          <p:nvPr/>
        </p:nvSpPr>
        <p:spPr>
          <a:xfrm>
            <a:off x="3438525" y="1146107"/>
            <a:ext cx="69850" cy="101671"/>
          </a:xfrm>
          <a:custGeom>
            <a:avLst/>
            <a:gdLst>
              <a:gd name="connsiteX0" fmla="*/ 0 w 69850"/>
              <a:gd name="connsiteY0" fmla="*/ 101668 h 101671"/>
              <a:gd name="connsiteX1" fmla="*/ 41275 w 69850"/>
              <a:gd name="connsiteY1" fmla="*/ 25468 h 101671"/>
              <a:gd name="connsiteX2" fmla="*/ 69850 w 69850"/>
              <a:gd name="connsiteY2" fmla="*/ 68 h 101671"/>
              <a:gd name="connsiteX3" fmla="*/ 41275 w 69850"/>
              <a:gd name="connsiteY3" fmla="*/ 22293 h 101671"/>
              <a:gd name="connsiteX4" fmla="*/ 0 w 69850"/>
              <a:gd name="connsiteY4" fmla="*/ 101668 h 10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" h="101671">
                <a:moveTo>
                  <a:pt x="0" y="101668"/>
                </a:moveTo>
                <a:cubicBezTo>
                  <a:pt x="0" y="102197"/>
                  <a:pt x="29633" y="42401"/>
                  <a:pt x="41275" y="25468"/>
                </a:cubicBezTo>
                <a:cubicBezTo>
                  <a:pt x="52917" y="8535"/>
                  <a:pt x="69850" y="597"/>
                  <a:pt x="69850" y="68"/>
                </a:cubicBezTo>
                <a:cubicBezTo>
                  <a:pt x="69850" y="-461"/>
                  <a:pt x="55033" y="1655"/>
                  <a:pt x="41275" y="22293"/>
                </a:cubicBezTo>
                <a:cubicBezTo>
                  <a:pt x="27517" y="42931"/>
                  <a:pt x="0" y="101139"/>
                  <a:pt x="0" y="10166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3" name="フリーフォーム 1712">
            <a:extLst>
              <a:ext uri="{FF2B5EF4-FFF2-40B4-BE49-F238E27FC236}">
                <a16:creationId xmlns:a16="http://schemas.microsoft.com/office/drawing/2014/main" id="{0646986D-B67B-DF6F-F7DE-1A5E63F0CB16}"/>
              </a:ext>
            </a:extLst>
          </p:cNvPr>
          <p:cNvSpPr/>
          <p:nvPr/>
        </p:nvSpPr>
        <p:spPr>
          <a:xfrm>
            <a:off x="3905217" y="990588"/>
            <a:ext cx="39338" cy="188959"/>
          </a:xfrm>
          <a:custGeom>
            <a:avLst/>
            <a:gdLst>
              <a:gd name="connsiteX0" fmla="*/ 38133 w 39338"/>
              <a:gd name="connsiteY0" fmla="*/ 12 h 188959"/>
              <a:gd name="connsiteX1" fmla="*/ 34958 w 39338"/>
              <a:gd name="connsiteY1" fmla="*/ 174637 h 188959"/>
              <a:gd name="connsiteX2" fmla="*/ 33 w 39338"/>
              <a:gd name="connsiteY2" fmla="*/ 155587 h 188959"/>
              <a:gd name="connsiteX3" fmla="*/ 28608 w 39338"/>
              <a:gd name="connsiteY3" fmla="*/ 184162 h 188959"/>
              <a:gd name="connsiteX4" fmla="*/ 38133 w 39338"/>
              <a:gd name="connsiteY4" fmla="*/ 12 h 18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38" h="188959">
                <a:moveTo>
                  <a:pt x="38133" y="12"/>
                </a:moveTo>
                <a:cubicBezTo>
                  <a:pt x="39191" y="-1576"/>
                  <a:pt x="41308" y="148708"/>
                  <a:pt x="34958" y="174637"/>
                </a:cubicBezTo>
                <a:cubicBezTo>
                  <a:pt x="28608" y="200566"/>
                  <a:pt x="1091" y="153999"/>
                  <a:pt x="33" y="155587"/>
                </a:cubicBezTo>
                <a:cubicBezTo>
                  <a:pt x="-1025" y="157175"/>
                  <a:pt x="23316" y="203741"/>
                  <a:pt x="28608" y="184162"/>
                </a:cubicBezTo>
                <a:cubicBezTo>
                  <a:pt x="33900" y="164583"/>
                  <a:pt x="37075" y="1600"/>
                  <a:pt x="38133" y="1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4" name="フリーフォーム 1713">
            <a:extLst>
              <a:ext uri="{FF2B5EF4-FFF2-40B4-BE49-F238E27FC236}">
                <a16:creationId xmlns:a16="http://schemas.microsoft.com/office/drawing/2014/main" id="{45FF13CE-9DEC-74DF-A28A-EFF2CA2D54BB}"/>
              </a:ext>
            </a:extLst>
          </p:cNvPr>
          <p:cNvSpPr/>
          <p:nvPr/>
        </p:nvSpPr>
        <p:spPr>
          <a:xfrm>
            <a:off x="3866667" y="1307089"/>
            <a:ext cx="7316" cy="170016"/>
          </a:xfrm>
          <a:custGeom>
            <a:avLst/>
            <a:gdLst>
              <a:gd name="connsiteX0" fmla="*/ 6833 w 7316"/>
              <a:gd name="connsiteY0" fmla="*/ 4186 h 170016"/>
              <a:gd name="connsiteX1" fmla="*/ 483 w 7316"/>
              <a:gd name="connsiteY1" fmla="*/ 169286 h 170016"/>
              <a:gd name="connsiteX2" fmla="*/ 3658 w 7316"/>
              <a:gd name="connsiteY2" fmla="*/ 61336 h 170016"/>
              <a:gd name="connsiteX3" fmla="*/ 6833 w 7316"/>
              <a:gd name="connsiteY3" fmla="*/ 4186 h 17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6" h="170016">
                <a:moveTo>
                  <a:pt x="6833" y="4186"/>
                </a:moveTo>
                <a:cubicBezTo>
                  <a:pt x="6304" y="22178"/>
                  <a:pt x="1012" y="159761"/>
                  <a:pt x="483" y="169286"/>
                </a:cubicBezTo>
                <a:cubicBezTo>
                  <a:pt x="-46" y="178811"/>
                  <a:pt x="-1104" y="92557"/>
                  <a:pt x="3658" y="61336"/>
                </a:cubicBezTo>
                <a:cubicBezTo>
                  <a:pt x="8420" y="30115"/>
                  <a:pt x="7362" y="-13806"/>
                  <a:pt x="6833" y="418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5" name="フリーフォーム 1714">
            <a:extLst>
              <a:ext uri="{FF2B5EF4-FFF2-40B4-BE49-F238E27FC236}">
                <a16:creationId xmlns:a16="http://schemas.microsoft.com/office/drawing/2014/main" id="{0C7E1332-E072-CD0B-3D60-B3A783DC098C}"/>
              </a:ext>
            </a:extLst>
          </p:cNvPr>
          <p:cNvSpPr/>
          <p:nvPr/>
        </p:nvSpPr>
        <p:spPr>
          <a:xfrm>
            <a:off x="3908425" y="1190625"/>
            <a:ext cx="63690" cy="35589"/>
          </a:xfrm>
          <a:custGeom>
            <a:avLst/>
            <a:gdLst>
              <a:gd name="connsiteX0" fmla="*/ 0 w 63690"/>
              <a:gd name="connsiteY0" fmla="*/ 0 h 35589"/>
              <a:gd name="connsiteX1" fmla="*/ 63500 w 63690"/>
              <a:gd name="connsiteY1" fmla="*/ 34925 h 35589"/>
              <a:gd name="connsiteX2" fmla="*/ 0 w 63690"/>
              <a:gd name="connsiteY2" fmla="*/ 0 h 3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0" h="35589">
                <a:moveTo>
                  <a:pt x="0" y="0"/>
                </a:moveTo>
                <a:cubicBezTo>
                  <a:pt x="0" y="0"/>
                  <a:pt x="59267" y="28575"/>
                  <a:pt x="63500" y="34925"/>
                </a:cubicBezTo>
                <a:cubicBezTo>
                  <a:pt x="67733" y="41275"/>
                  <a:pt x="0" y="0"/>
                  <a:pt x="0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6" name="フリーフォーム 1715">
            <a:extLst>
              <a:ext uri="{FF2B5EF4-FFF2-40B4-BE49-F238E27FC236}">
                <a16:creationId xmlns:a16="http://schemas.microsoft.com/office/drawing/2014/main" id="{BAFC5335-066F-7724-544E-DE40AF25A26B}"/>
              </a:ext>
            </a:extLst>
          </p:cNvPr>
          <p:cNvSpPr/>
          <p:nvPr/>
        </p:nvSpPr>
        <p:spPr>
          <a:xfrm>
            <a:off x="3812791" y="1314418"/>
            <a:ext cx="38534" cy="181032"/>
          </a:xfrm>
          <a:custGeom>
            <a:avLst/>
            <a:gdLst>
              <a:gd name="connsiteX0" fmla="*/ 38484 w 38534"/>
              <a:gd name="connsiteY0" fmla="*/ 32 h 181032"/>
              <a:gd name="connsiteX1" fmla="*/ 22609 w 38534"/>
              <a:gd name="connsiteY1" fmla="*/ 85757 h 181032"/>
              <a:gd name="connsiteX2" fmla="*/ 32134 w 38534"/>
              <a:gd name="connsiteY2" fmla="*/ 181007 h 181032"/>
              <a:gd name="connsiteX3" fmla="*/ 384 w 38534"/>
              <a:gd name="connsiteY3" fmla="*/ 95282 h 181032"/>
              <a:gd name="connsiteX4" fmla="*/ 16259 w 38534"/>
              <a:gd name="connsiteY4" fmla="*/ 95282 h 181032"/>
              <a:gd name="connsiteX5" fmla="*/ 38484 w 38534"/>
              <a:gd name="connsiteY5" fmla="*/ 32 h 18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34" h="181032">
                <a:moveTo>
                  <a:pt x="38484" y="32"/>
                </a:moveTo>
                <a:cubicBezTo>
                  <a:pt x="39542" y="-1556"/>
                  <a:pt x="23667" y="55595"/>
                  <a:pt x="22609" y="85757"/>
                </a:cubicBezTo>
                <a:cubicBezTo>
                  <a:pt x="21551" y="115919"/>
                  <a:pt x="35838" y="179420"/>
                  <a:pt x="32134" y="181007"/>
                </a:cubicBezTo>
                <a:cubicBezTo>
                  <a:pt x="28430" y="182594"/>
                  <a:pt x="3030" y="109569"/>
                  <a:pt x="384" y="95282"/>
                </a:cubicBezTo>
                <a:cubicBezTo>
                  <a:pt x="-2262" y="80995"/>
                  <a:pt x="9380" y="107453"/>
                  <a:pt x="16259" y="95282"/>
                </a:cubicBezTo>
                <a:cubicBezTo>
                  <a:pt x="23138" y="83111"/>
                  <a:pt x="37426" y="1620"/>
                  <a:pt x="38484" y="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7" name="フリーフォーム 1716">
            <a:extLst>
              <a:ext uri="{FF2B5EF4-FFF2-40B4-BE49-F238E27FC236}">
                <a16:creationId xmlns:a16="http://schemas.microsoft.com/office/drawing/2014/main" id="{ABC9613E-9D00-5806-AE95-FD3F468F70E6}"/>
              </a:ext>
            </a:extLst>
          </p:cNvPr>
          <p:cNvSpPr/>
          <p:nvPr/>
        </p:nvSpPr>
        <p:spPr>
          <a:xfrm>
            <a:off x="3619467" y="1603374"/>
            <a:ext cx="127093" cy="209684"/>
          </a:xfrm>
          <a:custGeom>
            <a:avLst/>
            <a:gdLst>
              <a:gd name="connsiteX0" fmla="*/ 127033 w 127093"/>
              <a:gd name="connsiteY0" fmla="*/ 1 h 209684"/>
              <a:gd name="connsiteX1" fmla="*/ 66708 w 127093"/>
              <a:gd name="connsiteY1" fmla="*/ 142876 h 209684"/>
              <a:gd name="connsiteX2" fmla="*/ 76233 w 127093"/>
              <a:gd name="connsiteY2" fmla="*/ 104776 h 209684"/>
              <a:gd name="connsiteX3" fmla="*/ 33 w 127093"/>
              <a:gd name="connsiteY3" fmla="*/ 209551 h 209684"/>
              <a:gd name="connsiteX4" fmla="*/ 66708 w 127093"/>
              <a:gd name="connsiteY4" fmla="*/ 79376 h 209684"/>
              <a:gd name="connsiteX5" fmla="*/ 73058 w 127093"/>
              <a:gd name="connsiteY5" fmla="*/ 63501 h 209684"/>
              <a:gd name="connsiteX6" fmla="*/ 54008 w 127093"/>
              <a:gd name="connsiteY6" fmla="*/ 139701 h 209684"/>
              <a:gd name="connsiteX7" fmla="*/ 127033 w 127093"/>
              <a:gd name="connsiteY7" fmla="*/ 1 h 20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093" h="209684">
                <a:moveTo>
                  <a:pt x="127033" y="1"/>
                </a:moveTo>
                <a:cubicBezTo>
                  <a:pt x="129150" y="530"/>
                  <a:pt x="75175" y="125414"/>
                  <a:pt x="66708" y="142876"/>
                </a:cubicBezTo>
                <a:cubicBezTo>
                  <a:pt x="58241" y="160338"/>
                  <a:pt x="87345" y="93664"/>
                  <a:pt x="76233" y="104776"/>
                </a:cubicBezTo>
                <a:cubicBezTo>
                  <a:pt x="65121" y="115888"/>
                  <a:pt x="1620" y="213784"/>
                  <a:pt x="33" y="209551"/>
                </a:cubicBezTo>
                <a:cubicBezTo>
                  <a:pt x="-1554" y="205318"/>
                  <a:pt x="54537" y="103718"/>
                  <a:pt x="66708" y="79376"/>
                </a:cubicBezTo>
                <a:cubicBezTo>
                  <a:pt x="78879" y="55034"/>
                  <a:pt x="75175" y="53447"/>
                  <a:pt x="73058" y="63501"/>
                </a:cubicBezTo>
                <a:cubicBezTo>
                  <a:pt x="70941" y="73555"/>
                  <a:pt x="45541" y="147639"/>
                  <a:pt x="54008" y="139701"/>
                </a:cubicBezTo>
                <a:cubicBezTo>
                  <a:pt x="62475" y="131764"/>
                  <a:pt x="124916" y="-528"/>
                  <a:pt x="127033" y="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8" name="フリーフォーム 1717">
            <a:extLst>
              <a:ext uri="{FF2B5EF4-FFF2-40B4-BE49-F238E27FC236}">
                <a16:creationId xmlns:a16="http://schemas.microsoft.com/office/drawing/2014/main" id="{394288AE-4A9B-00F8-1F08-5159F8F9A086}"/>
              </a:ext>
            </a:extLst>
          </p:cNvPr>
          <p:cNvSpPr/>
          <p:nvPr/>
        </p:nvSpPr>
        <p:spPr>
          <a:xfrm>
            <a:off x="3739131" y="1434841"/>
            <a:ext cx="119604" cy="115478"/>
          </a:xfrm>
          <a:custGeom>
            <a:avLst/>
            <a:gdLst>
              <a:gd name="connsiteX0" fmla="*/ 58169 w 119604"/>
              <a:gd name="connsiteY0" fmla="*/ 259 h 115478"/>
              <a:gd name="connsiteX1" fmla="*/ 58169 w 119604"/>
              <a:gd name="connsiteY1" fmla="*/ 63759 h 115478"/>
              <a:gd name="connsiteX2" fmla="*/ 118494 w 119604"/>
              <a:gd name="connsiteY2" fmla="*/ 114559 h 115478"/>
              <a:gd name="connsiteX3" fmla="*/ 89919 w 119604"/>
              <a:gd name="connsiteY3" fmla="*/ 95509 h 115478"/>
              <a:gd name="connsiteX4" fmla="*/ 1019 w 119604"/>
              <a:gd name="connsiteY4" fmla="*/ 82809 h 115478"/>
              <a:gd name="connsiteX5" fmla="*/ 42294 w 119604"/>
              <a:gd name="connsiteY5" fmla="*/ 89159 h 115478"/>
              <a:gd name="connsiteX6" fmla="*/ 58169 w 119604"/>
              <a:gd name="connsiteY6" fmla="*/ 259 h 11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04" h="115478">
                <a:moveTo>
                  <a:pt x="58169" y="259"/>
                </a:moveTo>
                <a:cubicBezTo>
                  <a:pt x="60815" y="-3974"/>
                  <a:pt x="48115" y="44709"/>
                  <a:pt x="58169" y="63759"/>
                </a:cubicBezTo>
                <a:cubicBezTo>
                  <a:pt x="68223" y="82809"/>
                  <a:pt x="113202" y="109267"/>
                  <a:pt x="118494" y="114559"/>
                </a:cubicBezTo>
                <a:cubicBezTo>
                  <a:pt x="123786" y="119851"/>
                  <a:pt x="109498" y="100801"/>
                  <a:pt x="89919" y="95509"/>
                </a:cubicBezTo>
                <a:cubicBezTo>
                  <a:pt x="70340" y="90217"/>
                  <a:pt x="8956" y="83867"/>
                  <a:pt x="1019" y="82809"/>
                </a:cubicBezTo>
                <a:cubicBezTo>
                  <a:pt x="-6918" y="81751"/>
                  <a:pt x="33827" y="99213"/>
                  <a:pt x="42294" y="89159"/>
                </a:cubicBezTo>
                <a:cubicBezTo>
                  <a:pt x="50761" y="79105"/>
                  <a:pt x="55523" y="4492"/>
                  <a:pt x="58169" y="25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9" name="フリーフォーム 1718">
            <a:extLst>
              <a:ext uri="{FF2B5EF4-FFF2-40B4-BE49-F238E27FC236}">
                <a16:creationId xmlns:a16="http://schemas.microsoft.com/office/drawing/2014/main" id="{1544C500-BDFC-254D-F870-E677C0C25138}"/>
              </a:ext>
            </a:extLst>
          </p:cNvPr>
          <p:cNvSpPr/>
          <p:nvPr/>
        </p:nvSpPr>
        <p:spPr>
          <a:xfrm>
            <a:off x="3784342" y="1602958"/>
            <a:ext cx="22483" cy="198596"/>
          </a:xfrm>
          <a:custGeom>
            <a:avLst/>
            <a:gdLst>
              <a:gd name="connsiteX0" fmla="*/ 16133 w 22483"/>
              <a:gd name="connsiteY0" fmla="*/ 417 h 198596"/>
              <a:gd name="connsiteX1" fmla="*/ 258 w 22483"/>
              <a:gd name="connsiteY1" fmla="*/ 197267 h 198596"/>
              <a:gd name="connsiteX2" fmla="*/ 22483 w 22483"/>
              <a:gd name="connsiteY2" fmla="*/ 89317 h 198596"/>
              <a:gd name="connsiteX3" fmla="*/ 258 w 22483"/>
              <a:gd name="connsiteY3" fmla="*/ 143292 h 198596"/>
              <a:gd name="connsiteX4" fmla="*/ 16133 w 22483"/>
              <a:gd name="connsiteY4" fmla="*/ 417 h 19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83" h="198596">
                <a:moveTo>
                  <a:pt x="16133" y="417"/>
                </a:moveTo>
                <a:cubicBezTo>
                  <a:pt x="16133" y="9413"/>
                  <a:pt x="-800" y="182450"/>
                  <a:pt x="258" y="197267"/>
                </a:cubicBezTo>
                <a:cubicBezTo>
                  <a:pt x="1316" y="212084"/>
                  <a:pt x="22483" y="98313"/>
                  <a:pt x="22483" y="89317"/>
                </a:cubicBezTo>
                <a:cubicBezTo>
                  <a:pt x="22483" y="80321"/>
                  <a:pt x="2904" y="155992"/>
                  <a:pt x="258" y="143292"/>
                </a:cubicBezTo>
                <a:cubicBezTo>
                  <a:pt x="-2388" y="130592"/>
                  <a:pt x="16133" y="-8579"/>
                  <a:pt x="16133" y="41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0" name="フリーフォーム 1719">
            <a:extLst>
              <a:ext uri="{FF2B5EF4-FFF2-40B4-BE49-F238E27FC236}">
                <a16:creationId xmlns:a16="http://schemas.microsoft.com/office/drawing/2014/main" id="{6A05FD5B-F358-1F5E-852C-D3AFF68C6F66}"/>
              </a:ext>
            </a:extLst>
          </p:cNvPr>
          <p:cNvSpPr/>
          <p:nvPr/>
        </p:nvSpPr>
        <p:spPr>
          <a:xfrm>
            <a:off x="3660516" y="1657316"/>
            <a:ext cx="115371" cy="158784"/>
          </a:xfrm>
          <a:custGeom>
            <a:avLst/>
            <a:gdLst>
              <a:gd name="connsiteX0" fmla="*/ 259 w 115371"/>
              <a:gd name="connsiteY0" fmla="*/ 139734 h 158784"/>
              <a:gd name="connsiteX1" fmla="*/ 63759 w 115371"/>
              <a:gd name="connsiteY1" fmla="*/ 133384 h 158784"/>
              <a:gd name="connsiteX2" fmla="*/ 114559 w 115371"/>
              <a:gd name="connsiteY2" fmla="*/ 158784 h 158784"/>
              <a:gd name="connsiteX3" fmla="*/ 95509 w 115371"/>
              <a:gd name="connsiteY3" fmla="*/ 130209 h 158784"/>
              <a:gd name="connsiteX4" fmla="*/ 101859 w 115371"/>
              <a:gd name="connsiteY4" fmla="*/ 34 h 158784"/>
              <a:gd name="connsiteX5" fmla="*/ 89159 w 115371"/>
              <a:gd name="connsiteY5" fmla="*/ 117509 h 158784"/>
              <a:gd name="connsiteX6" fmla="*/ 259 w 115371"/>
              <a:gd name="connsiteY6" fmla="*/ 139734 h 15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371" h="158784">
                <a:moveTo>
                  <a:pt x="259" y="139734"/>
                </a:moveTo>
                <a:cubicBezTo>
                  <a:pt x="-3974" y="142380"/>
                  <a:pt x="44709" y="130209"/>
                  <a:pt x="63759" y="133384"/>
                </a:cubicBezTo>
                <a:cubicBezTo>
                  <a:pt x="82809" y="136559"/>
                  <a:pt x="114559" y="158784"/>
                  <a:pt x="114559" y="158784"/>
                </a:cubicBezTo>
                <a:cubicBezTo>
                  <a:pt x="119851" y="158255"/>
                  <a:pt x="97626" y="156667"/>
                  <a:pt x="95509" y="130209"/>
                </a:cubicBezTo>
                <a:cubicBezTo>
                  <a:pt x="93392" y="103751"/>
                  <a:pt x="102917" y="2151"/>
                  <a:pt x="101859" y="34"/>
                </a:cubicBezTo>
                <a:cubicBezTo>
                  <a:pt x="100801" y="-2083"/>
                  <a:pt x="103446" y="93167"/>
                  <a:pt x="89159" y="117509"/>
                </a:cubicBezTo>
                <a:cubicBezTo>
                  <a:pt x="74872" y="141851"/>
                  <a:pt x="4492" y="137088"/>
                  <a:pt x="259" y="13973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1" name="フリーフォーム 1720">
            <a:extLst>
              <a:ext uri="{FF2B5EF4-FFF2-40B4-BE49-F238E27FC236}">
                <a16:creationId xmlns:a16="http://schemas.microsoft.com/office/drawing/2014/main" id="{7AC09E92-0A49-39A6-BCE1-25AAB3118522}"/>
              </a:ext>
            </a:extLst>
          </p:cNvPr>
          <p:cNvSpPr/>
          <p:nvPr/>
        </p:nvSpPr>
        <p:spPr>
          <a:xfrm>
            <a:off x="3740166" y="1536676"/>
            <a:ext cx="117698" cy="83828"/>
          </a:xfrm>
          <a:custGeom>
            <a:avLst/>
            <a:gdLst>
              <a:gd name="connsiteX0" fmla="*/ 6334 w 117698"/>
              <a:gd name="connsiteY0" fmla="*/ 82574 h 83828"/>
              <a:gd name="connsiteX1" fmla="*/ 73009 w 117698"/>
              <a:gd name="connsiteY1" fmla="*/ 50824 h 83828"/>
              <a:gd name="connsiteX2" fmla="*/ 117459 w 117698"/>
              <a:gd name="connsiteY2" fmla="*/ 63524 h 83828"/>
              <a:gd name="connsiteX3" fmla="*/ 53959 w 117698"/>
              <a:gd name="connsiteY3" fmla="*/ 50824 h 83828"/>
              <a:gd name="connsiteX4" fmla="*/ 6334 w 117698"/>
              <a:gd name="connsiteY4" fmla="*/ 24 h 83828"/>
              <a:gd name="connsiteX5" fmla="*/ 6334 w 117698"/>
              <a:gd name="connsiteY5" fmla="*/ 82574 h 8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698" h="83828">
                <a:moveTo>
                  <a:pt x="6334" y="82574"/>
                </a:moveTo>
                <a:cubicBezTo>
                  <a:pt x="17446" y="91041"/>
                  <a:pt x="54488" y="53999"/>
                  <a:pt x="73009" y="50824"/>
                </a:cubicBezTo>
                <a:cubicBezTo>
                  <a:pt x="91530" y="47649"/>
                  <a:pt x="120634" y="63524"/>
                  <a:pt x="117459" y="63524"/>
                </a:cubicBezTo>
                <a:cubicBezTo>
                  <a:pt x="114284" y="63524"/>
                  <a:pt x="72480" y="61407"/>
                  <a:pt x="53959" y="50824"/>
                </a:cubicBezTo>
                <a:cubicBezTo>
                  <a:pt x="35438" y="40241"/>
                  <a:pt x="11626" y="1611"/>
                  <a:pt x="6334" y="24"/>
                </a:cubicBezTo>
                <a:cubicBezTo>
                  <a:pt x="1042" y="-1563"/>
                  <a:pt x="-4778" y="74107"/>
                  <a:pt x="6334" y="8257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2" name="フリーフォーム 1721">
            <a:extLst>
              <a:ext uri="{FF2B5EF4-FFF2-40B4-BE49-F238E27FC236}">
                <a16:creationId xmlns:a16="http://schemas.microsoft.com/office/drawing/2014/main" id="{A3F5B9BA-7646-D069-D773-39ADBD8BE4A4}"/>
              </a:ext>
            </a:extLst>
          </p:cNvPr>
          <p:cNvSpPr/>
          <p:nvPr/>
        </p:nvSpPr>
        <p:spPr>
          <a:xfrm>
            <a:off x="3812135" y="1831517"/>
            <a:ext cx="165706" cy="156599"/>
          </a:xfrm>
          <a:custGeom>
            <a:avLst/>
            <a:gdLst>
              <a:gd name="connsiteX0" fmla="*/ 1040 w 165706"/>
              <a:gd name="connsiteY0" fmla="*/ 156033 h 156599"/>
              <a:gd name="connsiteX1" fmla="*/ 162965 w 165706"/>
              <a:gd name="connsiteY1" fmla="*/ 3633 h 156599"/>
              <a:gd name="connsiteX2" fmla="*/ 96290 w 165706"/>
              <a:gd name="connsiteY2" fmla="*/ 54433 h 156599"/>
              <a:gd name="connsiteX3" fmla="*/ 1040 w 165706"/>
              <a:gd name="connsiteY3" fmla="*/ 156033 h 15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706" h="156599">
                <a:moveTo>
                  <a:pt x="1040" y="156033"/>
                </a:moveTo>
                <a:cubicBezTo>
                  <a:pt x="12152" y="147566"/>
                  <a:pt x="147090" y="20566"/>
                  <a:pt x="162965" y="3633"/>
                </a:cubicBezTo>
                <a:cubicBezTo>
                  <a:pt x="178840" y="-13300"/>
                  <a:pt x="121690" y="33266"/>
                  <a:pt x="96290" y="54433"/>
                </a:cubicBezTo>
                <a:cubicBezTo>
                  <a:pt x="70890" y="75600"/>
                  <a:pt x="-10072" y="164500"/>
                  <a:pt x="1040" y="15603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3" name="フリーフォーム 1722">
            <a:extLst>
              <a:ext uri="{FF2B5EF4-FFF2-40B4-BE49-F238E27FC236}">
                <a16:creationId xmlns:a16="http://schemas.microsoft.com/office/drawing/2014/main" id="{2BA4D5CE-39BD-96D3-D2DF-6DD5356CCCBF}"/>
              </a:ext>
            </a:extLst>
          </p:cNvPr>
          <p:cNvSpPr/>
          <p:nvPr/>
        </p:nvSpPr>
        <p:spPr>
          <a:xfrm>
            <a:off x="3955773" y="1806112"/>
            <a:ext cx="229029" cy="168899"/>
          </a:xfrm>
          <a:custGeom>
            <a:avLst/>
            <a:gdLst>
              <a:gd name="connsiteX0" fmla="*/ 277 w 229029"/>
              <a:gd name="connsiteY0" fmla="*/ 54438 h 168899"/>
              <a:gd name="connsiteX1" fmla="*/ 73302 w 229029"/>
              <a:gd name="connsiteY1" fmla="*/ 41738 h 168899"/>
              <a:gd name="connsiteX2" fmla="*/ 159027 w 229029"/>
              <a:gd name="connsiteY2" fmla="*/ 111588 h 168899"/>
              <a:gd name="connsiteX3" fmla="*/ 155852 w 229029"/>
              <a:gd name="connsiteY3" fmla="*/ 83013 h 168899"/>
              <a:gd name="connsiteX4" fmla="*/ 228877 w 229029"/>
              <a:gd name="connsiteY4" fmla="*/ 168738 h 168899"/>
              <a:gd name="connsiteX5" fmla="*/ 133627 w 229029"/>
              <a:gd name="connsiteY5" fmla="*/ 57613 h 168899"/>
              <a:gd name="connsiteX6" fmla="*/ 108227 w 229029"/>
              <a:gd name="connsiteY6" fmla="*/ 41738 h 168899"/>
              <a:gd name="connsiteX7" fmla="*/ 35202 w 229029"/>
              <a:gd name="connsiteY7" fmla="*/ 463 h 168899"/>
              <a:gd name="connsiteX8" fmla="*/ 47902 w 229029"/>
              <a:gd name="connsiteY8" fmla="*/ 22688 h 168899"/>
              <a:gd name="connsiteX9" fmla="*/ 277 w 229029"/>
              <a:gd name="connsiteY9" fmla="*/ 54438 h 16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029" h="168899">
                <a:moveTo>
                  <a:pt x="277" y="54438"/>
                </a:moveTo>
                <a:cubicBezTo>
                  <a:pt x="4510" y="57613"/>
                  <a:pt x="46844" y="32213"/>
                  <a:pt x="73302" y="41738"/>
                </a:cubicBezTo>
                <a:cubicBezTo>
                  <a:pt x="99760" y="51263"/>
                  <a:pt x="145269" y="104709"/>
                  <a:pt x="159027" y="111588"/>
                </a:cubicBezTo>
                <a:cubicBezTo>
                  <a:pt x="172785" y="118467"/>
                  <a:pt x="144210" y="73488"/>
                  <a:pt x="155852" y="83013"/>
                </a:cubicBezTo>
                <a:cubicBezTo>
                  <a:pt x="167494" y="92538"/>
                  <a:pt x="232581" y="172971"/>
                  <a:pt x="228877" y="168738"/>
                </a:cubicBezTo>
                <a:cubicBezTo>
                  <a:pt x="225173" y="164505"/>
                  <a:pt x="153735" y="78780"/>
                  <a:pt x="133627" y="57613"/>
                </a:cubicBezTo>
                <a:cubicBezTo>
                  <a:pt x="113519" y="36446"/>
                  <a:pt x="124631" y="51263"/>
                  <a:pt x="108227" y="41738"/>
                </a:cubicBezTo>
                <a:cubicBezTo>
                  <a:pt x="91823" y="32213"/>
                  <a:pt x="45256" y="3638"/>
                  <a:pt x="35202" y="463"/>
                </a:cubicBezTo>
                <a:cubicBezTo>
                  <a:pt x="25148" y="-2712"/>
                  <a:pt x="54252" y="11046"/>
                  <a:pt x="47902" y="22688"/>
                </a:cubicBezTo>
                <a:cubicBezTo>
                  <a:pt x="41552" y="34330"/>
                  <a:pt x="-3956" y="51263"/>
                  <a:pt x="277" y="5443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4" name="フリーフォーム 1723">
            <a:extLst>
              <a:ext uri="{FF2B5EF4-FFF2-40B4-BE49-F238E27FC236}">
                <a16:creationId xmlns:a16="http://schemas.microsoft.com/office/drawing/2014/main" id="{EDCB9C00-02F1-4671-78B2-568FA3430834}"/>
              </a:ext>
            </a:extLst>
          </p:cNvPr>
          <p:cNvSpPr/>
          <p:nvPr/>
        </p:nvSpPr>
        <p:spPr>
          <a:xfrm>
            <a:off x="4016351" y="1857248"/>
            <a:ext cx="114346" cy="100159"/>
          </a:xfrm>
          <a:custGeom>
            <a:avLst/>
            <a:gdLst>
              <a:gd name="connsiteX0" fmla="*/ 24 w 114346"/>
              <a:gd name="connsiteY0" fmla="*/ 127 h 100159"/>
              <a:gd name="connsiteX1" fmla="*/ 50824 w 114346"/>
              <a:gd name="connsiteY1" fmla="*/ 69977 h 100159"/>
              <a:gd name="connsiteX2" fmla="*/ 114324 w 114346"/>
              <a:gd name="connsiteY2" fmla="*/ 95377 h 100159"/>
              <a:gd name="connsiteX3" fmla="*/ 57174 w 114346"/>
              <a:gd name="connsiteY3" fmla="*/ 89027 h 100159"/>
              <a:gd name="connsiteX4" fmla="*/ 24 w 114346"/>
              <a:gd name="connsiteY4" fmla="*/ 127 h 10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46" h="100159">
                <a:moveTo>
                  <a:pt x="24" y="127"/>
                </a:moveTo>
                <a:cubicBezTo>
                  <a:pt x="-1034" y="-3048"/>
                  <a:pt x="31774" y="54102"/>
                  <a:pt x="50824" y="69977"/>
                </a:cubicBezTo>
                <a:cubicBezTo>
                  <a:pt x="69874" y="85852"/>
                  <a:pt x="113266" y="92202"/>
                  <a:pt x="114324" y="95377"/>
                </a:cubicBezTo>
                <a:cubicBezTo>
                  <a:pt x="115382" y="98552"/>
                  <a:pt x="78870" y="107019"/>
                  <a:pt x="57174" y="89027"/>
                </a:cubicBezTo>
                <a:cubicBezTo>
                  <a:pt x="35478" y="71035"/>
                  <a:pt x="1082" y="3302"/>
                  <a:pt x="24" y="12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5" name="フリーフォーム 1724">
            <a:extLst>
              <a:ext uri="{FF2B5EF4-FFF2-40B4-BE49-F238E27FC236}">
                <a16:creationId xmlns:a16="http://schemas.microsoft.com/office/drawing/2014/main" id="{8B080B3F-1CE2-E3B4-9386-43FC43E84B66}"/>
              </a:ext>
            </a:extLst>
          </p:cNvPr>
          <p:cNvSpPr/>
          <p:nvPr/>
        </p:nvSpPr>
        <p:spPr>
          <a:xfrm>
            <a:off x="3976291" y="1866895"/>
            <a:ext cx="81362" cy="95263"/>
          </a:xfrm>
          <a:custGeom>
            <a:avLst/>
            <a:gdLst>
              <a:gd name="connsiteX0" fmla="*/ 1984 w 81362"/>
              <a:gd name="connsiteY0" fmla="*/ 5 h 95263"/>
              <a:gd name="connsiteX1" fmla="*/ 11509 w 81362"/>
              <a:gd name="connsiteY1" fmla="*/ 53980 h 95263"/>
              <a:gd name="connsiteX2" fmla="*/ 81359 w 81362"/>
              <a:gd name="connsiteY2" fmla="*/ 95255 h 95263"/>
              <a:gd name="connsiteX3" fmla="*/ 8334 w 81362"/>
              <a:gd name="connsiteY3" fmla="*/ 57155 h 95263"/>
              <a:gd name="connsiteX4" fmla="*/ 1984 w 81362"/>
              <a:gd name="connsiteY4" fmla="*/ 5 h 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62" h="95263">
                <a:moveTo>
                  <a:pt x="1984" y="5"/>
                </a:moveTo>
                <a:cubicBezTo>
                  <a:pt x="2513" y="-524"/>
                  <a:pt x="-1720" y="38105"/>
                  <a:pt x="11509" y="53980"/>
                </a:cubicBezTo>
                <a:cubicBezTo>
                  <a:pt x="24738" y="69855"/>
                  <a:pt x="81888" y="94726"/>
                  <a:pt x="81359" y="95255"/>
                </a:cubicBezTo>
                <a:cubicBezTo>
                  <a:pt x="80830" y="95784"/>
                  <a:pt x="21563" y="71443"/>
                  <a:pt x="8334" y="57155"/>
                </a:cubicBezTo>
                <a:cubicBezTo>
                  <a:pt x="-4895" y="42868"/>
                  <a:pt x="1455" y="534"/>
                  <a:pt x="1984" y="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6" name="フリーフォーム 1725">
            <a:extLst>
              <a:ext uri="{FF2B5EF4-FFF2-40B4-BE49-F238E27FC236}">
                <a16:creationId xmlns:a16="http://schemas.microsoft.com/office/drawing/2014/main" id="{DE864510-4EB7-E054-393F-02E9B0EA9510}"/>
              </a:ext>
            </a:extLst>
          </p:cNvPr>
          <p:cNvSpPr/>
          <p:nvPr/>
        </p:nvSpPr>
        <p:spPr>
          <a:xfrm>
            <a:off x="3922799" y="1962146"/>
            <a:ext cx="53229" cy="126846"/>
          </a:xfrm>
          <a:custGeom>
            <a:avLst/>
            <a:gdLst>
              <a:gd name="connsiteX0" fmla="*/ 1501 w 53229"/>
              <a:gd name="connsiteY0" fmla="*/ 4 h 126846"/>
              <a:gd name="connsiteX1" fmla="*/ 17376 w 53229"/>
              <a:gd name="connsiteY1" fmla="*/ 66679 h 126846"/>
              <a:gd name="connsiteX2" fmla="*/ 36426 w 53229"/>
              <a:gd name="connsiteY2" fmla="*/ 114304 h 126846"/>
              <a:gd name="connsiteX3" fmla="*/ 52301 w 53229"/>
              <a:gd name="connsiteY3" fmla="*/ 123829 h 126846"/>
              <a:gd name="connsiteX4" fmla="*/ 7851 w 53229"/>
              <a:gd name="connsiteY4" fmla="*/ 69854 h 126846"/>
              <a:gd name="connsiteX5" fmla="*/ 1501 w 53229"/>
              <a:gd name="connsiteY5" fmla="*/ 4 h 12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29" h="126846">
                <a:moveTo>
                  <a:pt x="1501" y="4"/>
                </a:moveTo>
                <a:cubicBezTo>
                  <a:pt x="3088" y="-525"/>
                  <a:pt x="11555" y="47629"/>
                  <a:pt x="17376" y="66679"/>
                </a:cubicBezTo>
                <a:cubicBezTo>
                  <a:pt x="23197" y="85729"/>
                  <a:pt x="36426" y="114304"/>
                  <a:pt x="36426" y="114304"/>
                </a:cubicBezTo>
                <a:cubicBezTo>
                  <a:pt x="42247" y="123829"/>
                  <a:pt x="57064" y="131237"/>
                  <a:pt x="52301" y="123829"/>
                </a:cubicBezTo>
                <a:cubicBezTo>
                  <a:pt x="47539" y="116421"/>
                  <a:pt x="18434" y="90492"/>
                  <a:pt x="7851" y="69854"/>
                </a:cubicBezTo>
                <a:cubicBezTo>
                  <a:pt x="-2732" y="49217"/>
                  <a:pt x="-86" y="533"/>
                  <a:pt x="1501" y="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7" name="フリーフォーム 1726">
            <a:extLst>
              <a:ext uri="{FF2B5EF4-FFF2-40B4-BE49-F238E27FC236}">
                <a16:creationId xmlns:a16="http://schemas.microsoft.com/office/drawing/2014/main" id="{7655934F-5083-C95B-4BE8-9F5D7ECF4855}"/>
              </a:ext>
            </a:extLst>
          </p:cNvPr>
          <p:cNvSpPr/>
          <p:nvPr/>
        </p:nvSpPr>
        <p:spPr>
          <a:xfrm>
            <a:off x="3959818" y="1932941"/>
            <a:ext cx="111175" cy="159802"/>
          </a:xfrm>
          <a:custGeom>
            <a:avLst/>
            <a:gdLst>
              <a:gd name="connsiteX0" fmla="*/ 2582 w 111175"/>
              <a:gd name="connsiteY0" fmla="*/ 634 h 159802"/>
              <a:gd name="connsiteX1" fmla="*/ 5757 w 111175"/>
              <a:gd name="connsiteY1" fmla="*/ 83184 h 159802"/>
              <a:gd name="connsiteX2" fmla="*/ 56557 w 111175"/>
              <a:gd name="connsiteY2" fmla="*/ 130809 h 159802"/>
              <a:gd name="connsiteX3" fmla="*/ 110532 w 111175"/>
              <a:gd name="connsiteY3" fmla="*/ 159384 h 159802"/>
              <a:gd name="connsiteX4" fmla="*/ 81957 w 111175"/>
              <a:gd name="connsiteY4" fmla="*/ 146684 h 159802"/>
              <a:gd name="connsiteX5" fmla="*/ 18457 w 111175"/>
              <a:gd name="connsiteY5" fmla="*/ 130809 h 159802"/>
              <a:gd name="connsiteX6" fmla="*/ 2582 w 111175"/>
              <a:gd name="connsiteY6" fmla="*/ 634 h 15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175" h="159802">
                <a:moveTo>
                  <a:pt x="2582" y="634"/>
                </a:moveTo>
                <a:cubicBezTo>
                  <a:pt x="465" y="-7303"/>
                  <a:pt x="-3239" y="61488"/>
                  <a:pt x="5757" y="83184"/>
                </a:cubicBezTo>
                <a:cubicBezTo>
                  <a:pt x="14753" y="104880"/>
                  <a:pt x="39095" y="118109"/>
                  <a:pt x="56557" y="130809"/>
                </a:cubicBezTo>
                <a:cubicBezTo>
                  <a:pt x="74020" y="143509"/>
                  <a:pt x="106299" y="156738"/>
                  <a:pt x="110532" y="159384"/>
                </a:cubicBezTo>
                <a:cubicBezTo>
                  <a:pt x="114765" y="162030"/>
                  <a:pt x="97303" y="151447"/>
                  <a:pt x="81957" y="146684"/>
                </a:cubicBezTo>
                <a:cubicBezTo>
                  <a:pt x="66611" y="141921"/>
                  <a:pt x="32744" y="148271"/>
                  <a:pt x="18457" y="130809"/>
                </a:cubicBezTo>
                <a:cubicBezTo>
                  <a:pt x="4170" y="113347"/>
                  <a:pt x="4699" y="8571"/>
                  <a:pt x="2582" y="63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8" name="フリーフォーム 1727">
            <a:extLst>
              <a:ext uri="{FF2B5EF4-FFF2-40B4-BE49-F238E27FC236}">
                <a16:creationId xmlns:a16="http://schemas.microsoft.com/office/drawing/2014/main" id="{325E004A-3029-7D9E-486E-56A95D146AC7}"/>
              </a:ext>
            </a:extLst>
          </p:cNvPr>
          <p:cNvSpPr/>
          <p:nvPr/>
        </p:nvSpPr>
        <p:spPr>
          <a:xfrm>
            <a:off x="3990936" y="2088480"/>
            <a:ext cx="114747" cy="22952"/>
          </a:xfrm>
          <a:custGeom>
            <a:avLst/>
            <a:gdLst>
              <a:gd name="connsiteX0" fmla="*/ 39 w 114747"/>
              <a:gd name="connsiteY0" fmla="*/ 670 h 22952"/>
              <a:gd name="connsiteX1" fmla="*/ 107989 w 114747"/>
              <a:gd name="connsiteY1" fmla="*/ 22895 h 22952"/>
              <a:gd name="connsiteX2" fmla="*/ 95289 w 114747"/>
              <a:gd name="connsiteY2" fmla="*/ 7020 h 22952"/>
              <a:gd name="connsiteX3" fmla="*/ 39 w 114747"/>
              <a:gd name="connsiteY3" fmla="*/ 670 h 2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47" h="22952">
                <a:moveTo>
                  <a:pt x="39" y="670"/>
                </a:moveTo>
                <a:cubicBezTo>
                  <a:pt x="2156" y="3316"/>
                  <a:pt x="107989" y="22895"/>
                  <a:pt x="107989" y="22895"/>
                </a:cubicBezTo>
                <a:cubicBezTo>
                  <a:pt x="123864" y="23953"/>
                  <a:pt x="108518" y="10195"/>
                  <a:pt x="95289" y="7020"/>
                </a:cubicBezTo>
                <a:cubicBezTo>
                  <a:pt x="82060" y="3845"/>
                  <a:pt x="-2078" y="-1976"/>
                  <a:pt x="39" y="67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9" name="フリーフォーム 1728">
            <a:extLst>
              <a:ext uri="{FF2B5EF4-FFF2-40B4-BE49-F238E27FC236}">
                <a16:creationId xmlns:a16="http://schemas.microsoft.com/office/drawing/2014/main" id="{282D3A3B-9B58-1F49-F4D8-EAFCDF27DD96}"/>
              </a:ext>
            </a:extLst>
          </p:cNvPr>
          <p:cNvSpPr/>
          <p:nvPr/>
        </p:nvSpPr>
        <p:spPr>
          <a:xfrm>
            <a:off x="3889142" y="1968423"/>
            <a:ext cx="59939" cy="174712"/>
          </a:xfrm>
          <a:custGeom>
            <a:avLst/>
            <a:gdLst>
              <a:gd name="connsiteX0" fmla="*/ 233 w 59939"/>
              <a:gd name="connsiteY0" fmla="*/ 77 h 174712"/>
              <a:gd name="connsiteX1" fmla="*/ 28808 w 59939"/>
              <a:gd name="connsiteY1" fmla="*/ 92152 h 174712"/>
              <a:gd name="connsiteX2" fmla="*/ 9758 w 59939"/>
              <a:gd name="connsiteY2" fmla="*/ 174702 h 174712"/>
              <a:gd name="connsiteX3" fmla="*/ 57383 w 59939"/>
              <a:gd name="connsiteY3" fmla="*/ 98502 h 174712"/>
              <a:gd name="connsiteX4" fmla="*/ 47858 w 59939"/>
              <a:gd name="connsiteY4" fmla="*/ 108027 h 174712"/>
              <a:gd name="connsiteX5" fmla="*/ 233 w 59939"/>
              <a:gd name="connsiteY5" fmla="*/ 77 h 17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39" h="174712">
                <a:moveTo>
                  <a:pt x="233" y="77"/>
                </a:moveTo>
                <a:cubicBezTo>
                  <a:pt x="-2942" y="-2569"/>
                  <a:pt x="27221" y="63048"/>
                  <a:pt x="28808" y="92152"/>
                </a:cubicBezTo>
                <a:cubicBezTo>
                  <a:pt x="30395" y="121256"/>
                  <a:pt x="4996" y="173644"/>
                  <a:pt x="9758" y="174702"/>
                </a:cubicBezTo>
                <a:cubicBezTo>
                  <a:pt x="14520" y="175760"/>
                  <a:pt x="57383" y="98502"/>
                  <a:pt x="57383" y="98502"/>
                </a:cubicBezTo>
                <a:cubicBezTo>
                  <a:pt x="63733" y="87390"/>
                  <a:pt x="57383" y="120198"/>
                  <a:pt x="47858" y="108027"/>
                </a:cubicBezTo>
                <a:cubicBezTo>
                  <a:pt x="38333" y="95856"/>
                  <a:pt x="3408" y="2723"/>
                  <a:pt x="233" y="7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0" name="フリーフォーム 1729">
            <a:extLst>
              <a:ext uri="{FF2B5EF4-FFF2-40B4-BE49-F238E27FC236}">
                <a16:creationId xmlns:a16="http://schemas.microsoft.com/office/drawing/2014/main" id="{4EA34EEC-E5A4-8FB9-8C7F-91825979955B}"/>
              </a:ext>
            </a:extLst>
          </p:cNvPr>
          <p:cNvSpPr/>
          <p:nvPr/>
        </p:nvSpPr>
        <p:spPr>
          <a:xfrm>
            <a:off x="3836042" y="1888568"/>
            <a:ext cx="133293" cy="94044"/>
          </a:xfrm>
          <a:custGeom>
            <a:avLst/>
            <a:gdLst>
              <a:gd name="connsiteX0" fmla="*/ 132708 w 133293"/>
              <a:gd name="connsiteY0" fmla="*/ 557 h 94044"/>
              <a:gd name="connsiteX1" fmla="*/ 2533 w 133293"/>
              <a:gd name="connsiteY1" fmla="*/ 92632 h 94044"/>
              <a:gd name="connsiteX2" fmla="*/ 50158 w 133293"/>
              <a:gd name="connsiteY2" fmla="*/ 54532 h 94044"/>
              <a:gd name="connsiteX3" fmla="*/ 132708 w 133293"/>
              <a:gd name="connsiteY3" fmla="*/ 557 h 9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293" h="94044">
                <a:moveTo>
                  <a:pt x="132708" y="557"/>
                </a:moveTo>
                <a:cubicBezTo>
                  <a:pt x="124771" y="6907"/>
                  <a:pt x="16291" y="83636"/>
                  <a:pt x="2533" y="92632"/>
                </a:cubicBezTo>
                <a:cubicBezTo>
                  <a:pt x="-11225" y="101628"/>
                  <a:pt x="34812" y="65115"/>
                  <a:pt x="50158" y="54532"/>
                </a:cubicBezTo>
                <a:cubicBezTo>
                  <a:pt x="65504" y="43949"/>
                  <a:pt x="140645" y="-5793"/>
                  <a:pt x="132708" y="55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1" name="フリーフォーム 1730">
            <a:extLst>
              <a:ext uri="{FF2B5EF4-FFF2-40B4-BE49-F238E27FC236}">
                <a16:creationId xmlns:a16="http://schemas.microsoft.com/office/drawing/2014/main" id="{8ADEE32A-896D-F7FA-8227-BF376266E326}"/>
              </a:ext>
            </a:extLst>
          </p:cNvPr>
          <p:cNvSpPr/>
          <p:nvPr/>
        </p:nvSpPr>
        <p:spPr>
          <a:xfrm>
            <a:off x="3930292" y="2085831"/>
            <a:ext cx="111603" cy="152547"/>
          </a:xfrm>
          <a:custGeom>
            <a:avLst/>
            <a:gdLst>
              <a:gd name="connsiteX0" fmla="*/ 82908 w 111603"/>
              <a:gd name="connsiteY0" fmla="*/ 144 h 152547"/>
              <a:gd name="connsiteX1" fmla="*/ 111483 w 111603"/>
              <a:gd name="connsiteY1" fmla="*/ 44594 h 152547"/>
              <a:gd name="connsiteX2" fmla="*/ 70208 w 111603"/>
              <a:gd name="connsiteY2" fmla="*/ 76344 h 152547"/>
              <a:gd name="connsiteX3" fmla="*/ 358 w 111603"/>
              <a:gd name="connsiteY3" fmla="*/ 152544 h 152547"/>
              <a:gd name="connsiteX4" fmla="*/ 44808 w 111603"/>
              <a:gd name="connsiteY4" fmla="*/ 79519 h 152547"/>
              <a:gd name="connsiteX5" fmla="*/ 86083 w 111603"/>
              <a:gd name="connsiteY5" fmla="*/ 60469 h 152547"/>
              <a:gd name="connsiteX6" fmla="*/ 82908 w 111603"/>
              <a:gd name="connsiteY6" fmla="*/ 144 h 15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03" h="152547">
                <a:moveTo>
                  <a:pt x="82908" y="144"/>
                </a:moveTo>
                <a:cubicBezTo>
                  <a:pt x="87141" y="-2502"/>
                  <a:pt x="113600" y="31894"/>
                  <a:pt x="111483" y="44594"/>
                </a:cubicBezTo>
                <a:cubicBezTo>
                  <a:pt x="109366" y="57294"/>
                  <a:pt x="88729" y="58352"/>
                  <a:pt x="70208" y="76344"/>
                </a:cubicBezTo>
                <a:cubicBezTo>
                  <a:pt x="51687" y="94336"/>
                  <a:pt x="4591" y="152015"/>
                  <a:pt x="358" y="152544"/>
                </a:cubicBezTo>
                <a:cubicBezTo>
                  <a:pt x="-3875" y="153073"/>
                  <a:pt x="30520" y="94865"/>
                  <a:pt x="44808" y="79519"/>
                </a:cubicBezTo>
                <a:cubicBezTo>
                  <a:pt x="59095" y="64173"/>
                  <a:pt x="79204" y="67877"/>
                  <a:pt x="86083" y="60469"/>
                </a:cubicBezTo>
                <a:cubicBezTo>
                  <a:pt x="92962" y="53061"/>
                  <a:pt x="78675" y="2790"/>
                  <a:pt x="82908" y="14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2" name="フリーフォーム 1731">
            <a:extLst>
              <a:ext uri="{FF2B5EF4-FFF2-40B4-BE49-F238E27FC236}">
                <a16:creationId xmlns:a16="http://schemas.microsoft.com/office/drawing/2014/main" id="{A8B0BDB1-5A47-B9E7-2D3E-6CE75628EA39}"/>
              </a:ext>
            </a:extLst>
          </p:cNvPr>
          <p:cNvSpPr/>
          <p:nvPr/>
        </p:nvSpPr>
        <p:spPr>
          <a:xfrm>
            <a:off x="4000177" y="2066884"/>
            <a:ext cx="133739" cy="181403"/>
          </a:xfrm>
          <a:custGeom>
            <a:avLst/>
            <a:gdLst>
              <a:gd name="connsiteX0" fmla="*/ 73348 w 133739"/>
              <a:gd name="connsiteY0" fmla="*/ 41 h 181403"/>
              <a:gd name="connsiteX1" fmla="*/ 76523 w 133739"/>
              <a:gd name="connsiteY1" fmla="*/ 92116 h 181403"/>
              <a:gd name="connsiteX2" fmla="*/ 133673 w 133739"/>
              <a:gd name="connsiteY2" fmla="*/ 181016 h 181403"/>
              <a:gd name="connsiteX3" fmla="*/ 86048 w 133739"/>
              <a:gd name="connsiteY3" fmla="*/ 120691 h 181403"/>
              <a:gd name="connsiteX4" fmla="*/ 323 w 133739"/>
              <a:gd name="connsiteY4" fmla="*/ 31791 h 181403"/>
              <a:gd name="connsiteX5" fmla="*/ 57473 w 133739"/>
              <a:gd name="connsiteY5" fmla="*/ 79416 h 181403"/>
              <a:gd name="connsiteX6" fmla="*/ 73348 w 133739"/>
              <a:gd name="connsiteY6" fmla="*/ 41 h 18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739" h="181403">
                <a:moveTo>
                  <a:pt x="73348" y="41"/>
                </a:moveTo>
                <a:cubicBezTo>
                  <a:pt x="76523" y="2158"/>
                  <a:pt x="66469" y="61954"/>
                  <a:pt x="76523" y="92116"/>
                </a:cubicBezTo>
                <a:cubicBezTo>
                  <a:pt x="86577" y="122278"/>
                  <a:pt x="132086" y="176254"/>
                  <a:pt x="133673" y="181016"/>
                </a:cubicBezTo>
                <a:cubicBezTo>
                  <a:pt x="135260" y="185778"/>
                  <a:pt x="108273" y="145562"/>
                  <a:pt x="86048" y="120691"/>
                </a:cubicBezTo>
                <a:cubicBezTo>
                  <a:pt x="63823" y="95820"/>
                  <a:pt x="5085" y="38670"/>
                  <a:pt x="323" y="31791"/>
                </a:cubicBezTo>
                <a:cubicBezTo>
                  <a:pt x="-4439" y="24912"/>
                  <a:pt x="44773" y="81533"/>
                  <a:pt x="57473" y="79416"/>
                </a:cubicBezTo>
                <a:cubicBezTo>
                  <a:pt x="70173" y="77299"/>
                  <a:pt x="70173" y="-2076"/>
                  <a:pt x="73348" y="4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3" name="フリーフォーム 1732">
            <a:extLst>
              <a:ext uri="{FF2B5EF4-FFF2-40B4-BE49-F238E27FC236}">
                <a16:creationId xmlns:a16="http://schemas.microsoft.com/office/drawing/2014/main" id="{97B33417-DD21-868F-D060-8024E725044A}"/>
              </a:ext>
            </a:extLst>
          </p:cNvPr>
          <p:cNvSpPr/>
          <p:nvPr/>
        </p:nvSpPr>
        <p:spPr>
          <a:xfrm>
            <a:off x="4098916" y="1876159"/>
            <a:ext cx="116740" cy="117873"/>
          </a:xfrm>
          <a:custGeom>
            <a:avLst/>
            <a:gdLst>
              <a:gd name="connsiteX0" fmla="*/ 9 w 116740"/>
              <a:gd name="connsiteY0" fmla="*/ 266 h 117873"/>
              <a:gd name="connsiteX1" fmla="*/ 107959 w 116740"/>
              <a:gd name="connsiteY1" fmla="*/ 114566 h 117873"/>
              <a:gd name="connsiteX2" fmla="*/ 101609 w 116740"/>
              <a:gd name="connsiteY2" fmla="*/ 82816 h 117873"/>
              <a:gd name="connsiteX3" fmla="*/ 9 w 116740"/>
              <a:gd name="connsiteY3" fmla="*/ 266 h 11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0" h="117873">
                <a:moveTo>
                  <a:pt x="9" y="266"/>
                </a:moveTo>
                <a:cubicBezTo>
                  <a:pt x="1067" y="5557"/>
                  <a:pt x="91026" y="100808"/>
                  <a:pt x="107959" y="114566"/>
                </a:cubicBezTo>
                <a:cubicBezTo>
                  <a:pt x="124892" y="128324"/>
                  <a:pt x="114309" y="95516"/>
                  <a:pt x="101609" y="82816"/>
                </a:cubicBezTo>
                <a:cubicBezTo>
                  <a:pt x="88909" y="70116"/>
                  <a:pt x="-1049" y="-5025"/>
                  <a:pt x="9" y="26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4" name="フリーフォーム 1733">
            <a:extLst>
              <a:ext uri="{FF2B5EF4-FFF2-40B4-BE49-F238E27FC236}">
                <a16:creationId xmlns:a16="http://schemas.microsoft.com/office/drawing/2014/main" id="{303100D3-CCB9-25BD-8B82-5B05D27EAF28}"/>
              </a:ext>
            </a:extLst>
          </p:cNvPr>
          <p:cNvSpPr/>
          <p:nvPr/>
        </p:nvSpPr>
        <p:spPr>
          <a:xfrm>
            <a:off x="4079849" y="2000250"/>
            <a:ext cx="51421" cy="85725"/>
          </a:xfrm>
          <a:custGeom>
            <a:avLst/>
            <a:gdLst>
              <a:gd name="connsiteX0" fmla="*/ 26 w 51421"/>
              <a:gd name="connsiteY0" fmla="*/ 0 h 85725"/>
              <a:gd name="connsiteX1" fmla="*/ 38126 w 51421"/>
              <a:gd name="connsiteY1" fmla="*/ 63500 h 85725"/>
              <a:gd name="connsiteX2" fmla="*/ 50826 w 51421"/>
              <a:gd name="connsiteY2" fmla="*/ 85725 h 85725"/>
              <a:gd name="connsiteX3" fmla="*/ 44476 w 51421"/>
              <a:gd name="connsiteY3" fmla="*/ 63500 h 85725"/>
              <a:gd name="connsiteX4" fmla="*/ 26 w 51421"/>
              <a:gd name="connsiteY4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21" h="85725">
                <a:moveTo>
                  <a:pt x="26" y="0"/>
                </a:moveTo>
                <a:cubicBezTo>
                  <a:pt x="-1032" y="0"/>
                  <a:pt x="29659" y="49212"/>
                  <a:pt x="38126" y="63500"/>
                </a:cubicBezTo>
                <a:cubicBezTo>
                  <a:pt x="46593" y="77788"/>
                  <a:pt x="49768" y="85725"/>
                  <a:pt x="50826" y="85725"/>
                </a:cubicBezTo>
                <a:cubicBezTo>
                  <a:pt x="51884" y="85725"/>
                  <a:pt x="52413" y="77787"/>
                  <a:pt x="44476" y="63500"/>
                </a:cubicBezTo>
                <a:cubicBezTo>
                  <a:pt x="36539" y="49213"/>
                  <a:pt x="1084" y="0"/>
                  <a:pt x="26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5" name="フリーフォーム 1734">
            <a:extLst>
              <a:ext uri="{FF2B5EF4-FFF2-40B4-BE49-F238E27FC236}">
                <a16:creationId xmlns:a16="http://schemas.microsoft.com/office/drawing/2014/main" id="{60BC2F2A-8B41-B0C0-0834-6A5E3E566B0C}"/>
              </a:ext>
            </a:extLst>
          </p:cNvPr>
          <p:cNvSpPr/>
          <p:nvPr/>
        </p:nvSpPr>
        <p:spPr>
          <a:xfrm>
            <a:off x="3990904" y="1952591"/>
            <a:ext cx="76422" cy="104913"/>
          </a:xfrm>
          <a:custGeom>
            <a:avLst/>
            <a:gdLst>
              <a:gd name="connsiteX0" fmla="*/ 54046 w 76422"/>
              <a:gd name="connsiteY0" fmla="*/ 34 h 104913"/>
              <a:gd name="connsiteX1" fmla="*/ 54046 w 76422"/>
              <a:gd name="connsiteY1" fmla="*/ 69884 h 104913"/>
              <a:gd name="connsiteX2" fmla="*/ 76271 w 76422"/>
              <a:gd name="connsiteY2" fmla="*/ 104809 h 104913"/>
              <a:gd name="connsiteX3" fmla="*/ 41346 w 76422"/>
              <a:gd name="connsiteY3" fmla="*/ 79409 h 104913"/>
              <a:gd name="connsiteX4" fmla="*/ 71 w 76422"/>
              <a:gd name="connsiteY4" fmla="*/ 44484 h 104913"/>
              <a:gd name="connsiteX5" fmla="*/ 31821 w 76422"/>
              <a:gd name="connsiteY5" fmla="*/ 79409 h 104913"/>
              <a:gd name="connsiteX6" fmla="*/ 54046 w 76422"/>
              <a:gd name="connsiteY6" fmla="*/ 34 h 10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422" h="104913">
                <a:moveTo>
                  <a:pt x="54046" y="34"/>
                </a:moveTo>
                <a:cubicBezTo>
                  <a:pt x="57750" y="-1553"/>
                  <a:pt x="50342" y="52422"/>
                  <a:pt x="54046" y="69884"/>
                </a:cubicBezTo>
                <a:cubicBezTo>
                  <a:pt x="57750" y="87346"/>
                  <a:pt x="78388" y="103221"/>
                  <a:pt x="76271" y="104809"/>
                </a:cubicBezTo>
                <a:cubicBezTo>
                  <a:pt x="74154" y="106397"/>
                  <a:pt x="54046" y="89463"/>
                  <a:pt x="41346" y="79409"/>
                </a:cubicBezTo>
                <a:cubicBezTo>
                  <a:pt x="28646" y="69355"/>
                  <a:pt x="1658" y="44484"/>
                  <a:pt x="71" y="44484"/>
                </a:cubicBezTo>
                <a:cubicBezTo>
                  <a:pt x="-1516" y="44484"/>
                  <a:pt x="23884" y="82055"/>
                  <a:pt x="31821" y="79409"/>
                </a:cubicBezTo>
                <a:cubicBezTo>
                  <a:pt x="39758" y="76763"/>
                  <a:pt x="50342" y="1621"/>
                  <a:pt x="54046" y="3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6" name="フリーフォーム 1735">
            <a:extLst>
              <a:ext uri="{FF2B5EF4-FFF2-40B4-BE49-F238E27FC236}">
                <a16:creationId xmlns:a16="http://schemas.microsoft.com/office/drawing/2014/main" id="{99767744-5AFC-06E1-F18B-C8C56CC0B0BB}"/>
              </a:ext>
            </a:extLst>
          </p:cNvPr>
          <p:cNvSpPr/>
          <p:nvPr/>
        </p:nvSpPr>
        <p:spPr>
          <a:xfrm>
            <a:off x="4105206" y="1970997"/>
            <a:ext cx="92440" cy="77149"/>
          </a:xfrm>
          <a:custGeom>
            <a:avLst/>
            <a:gdLst>
              <a:gd name="connsiteX0" fmla="*/ 69 w 92440"/>
              <a:gd name="connsiteY0" fmla="*/ 38778 h 77149"/>
              <a:gd name="connsiteX1" fmla="*/ 60394 w 92440"/>
              <a:gd name="connsiteY1" fmla="*/ 678 h 77149"/>
              <a:gd name="connsiteX2" fmla="*/ 92144 w 92440"/>
              <a:gd name="connsiteY2" fmla="*/ 76878 h 77149"/>
              <a:gd name="connsiteX3" fmla="*/ 73094 w 92440"/>
              <a:gd name="connsiteY3" fmla="*/ 26078 h 77149"/>
              <a:gd name="connsiteX4" fmla="*/ 69 w 92440"/>
              <a:gd name="connsiteY4" fmla="*/ 38778 h 7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40" h="77149">
                <a:moveTo>
                  <a:pt x="69" y="38778"/>
                </a:moveTo>
                <a:cubicBezTo>
                  <a:pt x="-2048" y="34545"/>
                  <a:pt x="45048" y="-5672"/>
                  <a:pt x="60394" y="678"/>
                </a:cubicBezTo>
                <a:cubicBezTo>
                  <a:pt x="75740" y="7028"/>
                  <a:pt x="90027" y="72645"/>
                  <a:pt x="92144" y="76878"/>
                </a:cubicBezTo>
                <a:cubicBezTo>
                  <a:pt x="94261" y="81111"/>
                  <a:pt x="84736" y="34545"/>
                  <a:pt x="73094" y="26078"/>
                </a:cubicBezTo>
                <a:cubicBezTo>
                  <a:pt x="61452" y="17611"/>
                  <a:pt x="2186" y="43011"/>
                  <a:pt x="69" y="3877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7" name="フリーフォーム 1736">
            <a:extLst>
              <a:ext uri="{FF2B5EF4-FFF2-40B4-BE49-F238E27FC236}">
                <a16:creationId xmlns:a16="http://schemas.microsoft.com/office/drawing/2014/main" id="{CD526B14-8F20-2D95-0A98-AAF7C4F913EF}"/>
              </a:ext>
            </a:extLst>
          </p:cNvPr>
          <p:cNvSpPr/>
          <p:nvPr/>
        </p:nvSpPr>
        <p:spPr>
          <a:xfrm>
            <a:off x="4187718" y="1981107"/>
            <a:ext cx="54678" cy="162805"/>
          </a:xfrm>
          <a:custGeom>
            <a:avLst/>
            <a:gdLst>
              <a:gd name="connsiteX0" fmla="*/ 107 w 54678"/>
              <a:gd name="connsiteY0" fmla="*/ 93 h 162805"/>
              <a:gd name="connsiteX1" fmla="*/ 35032 w 54678"/>
              <a:gd name="connsiteY1" fmla="*/ 108043 h 162805"/>
              <a:gd name="connsiteX2" fmla="*/ 44557 w 54678"/>
              <a:gd name="connsiteY2" fmla="*/ 162018 h 162805"/>
              <a:gd name="connsiteX3" fmla="*/ 54082 w 54678"/>
              <a:gd name="connsiteY3" fmla="*/ 69943 h 162805"/>
              <a:gd name="connsiteX4" fmla="*/ 47732 w 54678"/>
              <a:gd name="connsiteY4" fmla="*/ 88993 h 162805"/>
              <a:gd name="connsiteX5" fmla="*/ 107 w 54678"/>
              <a:gd name="connsiteY5" fmla="*/ 93 h 16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78" h="162805">
                <a:moveTo>
                  <a:pt x="107" y="93"/>
                </a:moveTo>
                <a:cubicBezTo>
                  <a:pt x="-2010" y="3268"/>
                  <a:pt x="27624" y="81056"/>
                  <a:pt x="35032" y="108043"/>
                </a:cubicBezTo>
                <a:cubicBezTo>
                  <a:pt x="42440" y="135030"/>
                  <a:pt x="41382" y="168368"/>
                  <a:pt x="44557" y="162018"/>
                </a:cubicBezTo>
                <a:cubicBezTo>
                  <a:pt x="47732" y="155668"/>
                  <a:pt x="53553" y="82114"/>
                  <a:pt x="54082" y="69943"/>
                </a:cubicBezTo>
                <a:cubicBezTo>
                  <a:pt x="54611" y="57772"/>
                  <a:pt x="56728" y="102222"/>
                  <a:pt x="47732" y="88993"/>
                </a:cubicBezTo>
                <a:cubicBezTo>
                  <a:pt x="38736" y="75764"/>
                  <a:pt x="2224" y="-3082"/>
                  <a:pt x="107" y="9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8" name="フリーフォーム 1737">
            <a:extLst>
              <a:ext uri="{FF2B5EF4-FFF2-40B4-BE49-F238E27FC236}">
                <a16:creationId xmlns:a16="http://schemas.microsoft.com/office/drawing/2014/main" id="{70A510E7-89B2-FB33-97E4-466EE46AF88F}"/>
              </a:ext>
            </a:extLst>
          </p:cNvPr>
          <p:cNvSpPr/>
          <p:nvPr/>
        </p:nvSpPr>
        <p:spPr>
          <a:xfrm>
            <a:off x="4068289" y="2063512"/>
            <a:ext cx="79142" cy="193915"/>
          </a:xfrm>
          <a:custGeom>
            <a:avLst/>
            <a:gdLst>
              <a:gd name="connsiteX0" fmla="*/ 40161 w 79142"/>
              <a:gd name="connsiteY0" fmla="*/ 238 h 193915"/>
              <a:gd name="connsiteX1" fmla="*/ 43336 w 79142"/>
              <a:gd name="connsiteY1" fmla="*/ 111363 h 193915"/>
              <a:gd name="connsiteX2" fmla="*/ 78261 w 79142"/>
              <a:gd name="connsiteY2" fmla="*/ 193913 h 193915"/>
              <a:gd name="connsiteX3" fmla="*/ 2061 w 79142"/>
              <a:gd name="connsiteY3" fmla="*/ 114538 h 193915"/>
              <a:gd name="connsiteX4" fmla="*/ 21111 w 79142"/>
              <a:gd name="connsiteY4" fmla="*/ 143113 h 193915"/>
              <a:gd name="connsiteX5" fmla="*/ 40161 w 79142"/>
              <a:gd name="connsiteY5" fmla="*/ 238 h 19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42" h="193915">
                <a:moveTo>
                  <a:pt x="40161" y="238"/>
                </a:moveTo>
                <a:cubicBezTo>
                  <a:pt x="43865" y="-5054"/>
                  <a:pt x="36986" y="79084"/>
                  <a:pt x="43336" y="111363"/>
                </a:cubicBezTo>
                <a:cubicBezTo>
                  <a:pt x="49686" y="143642"/>
                  <a:pt x="85140" y="193384"/>
                  <a:pt x="78261" y="193913"/>
                </a:cubicBezTo>
                <a:cubicBezTo>
                  <a:pt x="71382" y="194442"/>
                  <a:pt x="11586" y="123005"/>
                  <a:pt x="2061" y="114538"/>
                </a:cubicBezTo>
                <a:cubicBezTo>
                  <a:pt x="-7464" y="106071"/>
                  <a:pt x="18994" y="155813"/>
                  <a:pt x="21111" y="143113"/>
                </a:cubicBezTo>
                <a:cubicBezTo>
                  <a:pt x="23228" y="130413"/>
                  <a:pt x="36457" y="5530"/>
                  <a:pt x="40161" y="23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9" name="フリーフォーム 1738">
            <a:extLst>
              <a:ext uri="{FF2B5EF4-FFF2-40B4-BE49-F238E27FC236}">
                <a16:creationId xmlns:a16="http://schemas.microsoft.com/office/drawing/2014/main" id="{8A4ADB66-46D3-1EE4-E326-63678B967F3A}"/>
              </a:ext>
            </a:extLst>
          </p:cNvPr>
          <p:cNvSpPr/>
          <p:nvPr/>
        </p:nvSpPr>
        <p:spPr>
          <a:xfrm>
            <a:off x="4136537" y="2062697"/>
            <a:ext cx="42096" cy="188897"/>
          </a:xfrm>
          <a:custGeom>
            <a:avLst/>
            <a:gdLst>
              <a:gd name="connsiteX0" fmla="*/ 41763 w 42096"/>
              <a:gd name="connsiteY0" fmla="*/ 1053 h 188897"/>
              <a:gd name="connsiteX1" fmla="*/ 22713 w 42096"/>
              <a:gd name="connsiteY1" fmla="*/ 67728 h 188897"/>
              <a:gd name="connsiteX2" fmla="*/ 41763 w 42096"/>
              <a:gd name="connsiteY2" fmla="*/ 185203 h 188897"/>
              <a:gd name="connsiteX3" fmla="*/ 32238 w 42096"/>
              <a:gd name="connsiteY3" fmla="*/ 153453 h 188897"/>
              <a:gd name="connsiteX4" fmla="*/ 488 w 42096"/>
              <a:gd name="connsiteY4" fmla="*/ 93128 h 188897"/>
              <a:gd name="connsiteX5" fmla="*/ 13188 w 42096"/>
              <a:gd name="connsiteY5" fmla="*/ 118528 h 188897"/>
              <a:gd name="connsiteX6" fmla="*/ 41763 w 42096"/>
              <a:gd name="connsiteY6" fmla="*/ 1053 h 18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96" h="188897">
                <a:moveTo>
                  <a:pt x="41763" y="1053"/>
                </a:moveTo>
                <a:cubicBezTo>
                  <a:pt x="43350" y="-7414"/>
                  <a:pt x="22713" y="37036"/>
                  <a:pt x="22713" y="67728"/>
                </a:cubicBezTo>
                <a:cubicBezTo>
                  <a:pt x="22713" y="98420"/>
                  <a:pt x="40176" y="170916"/>
                  <a:pt x="41763" y="185203"/>
                </a:cubicBezTo>
                <a:cubicBezTo>
                  <a:pt x="43350" y="199490"/>
                  <a:pt x="39117" y="168799"/>
                  <a:pt x="32238" y="153453"/>
                </a:cubicBezTo>
                <a:cubicBezTo>
                  <a:pt x="25359" y="138107"/>
                  <a:pt x="3663" y="98949"/>
                  <a:pt x="488" y="93128"/>
                </a:cubicBezTo>
                <a:cubicBezTo>
                  <a:pt x="-2687" y="87307"/>
                  <a:pt x="10542" y="129111"/>
                  <a:pt x="13188" y="118528"/>
                </a:cubicBezTo>
                <a:cubicBezTo>
                  <a:pt x="15834" y="107945"/>
                  <a:pt x="40176" y="9520"/>
                  <a:pt x="41763" y="105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0" name="フリーフォーム 1739">
            <a:extLst>
              <a:ext uri="{FF2B5EF4-FFF2-40B4-BE49-F238E27FC236}">
                <a16:creationId xmlns:a16="http://schemas.microsoft.com/office/drawing/2014/main" id="{CCCCD159-2F46-5225-541A-B001D0FFB4F8}"/>
              </a:ext>
            </a:extLst>
          </p:cNvPr>
          <p:cNvSpPr/>
          <p:nvPr/>
        </p:nvSpPr>
        <p:spPr>
          <a:xfrm>
            <a:off x="4168295" y="2038342"/>
            <a:ext cx="107791" cy="219679"/>
          </a:xfrm>
          <a:custGeom>
            <a:avLst/>
            <a:gdLst>
              <a:gd name="connsiteX0" fmla="*/ 3655 w 107791"/>
              <a:gd name="connsiteY0" fmla="*/ 8 h 219679"/>
              <a:gd name="connsiteX1" fmla="*/ 70330 w 107791"/>
              <a:gd name="connsiteY1" fmla="*/ 114308 h 219679"/>
              <a:gd name="connsiteX2" fmla="*/ 98905 w 107791"/>
              <a:gd name="connsiteY2" fmla="*/ 165108 h 219679"/>
              <a:gd name="connsiteX3" fmla="*/ 105255 w 107791"/>
              <a:gd name="connsiteY3" fmla="*/ 196858 h 219679"/>
              <a:gd name="connsiteX4" fmla="*/ 60805 w 107791"/>
              <a:gd name="connsiteY4" fmla="*/ 209558 h 219679"/>
              <a:gd name="connsiteX5" fmla="*/ 480 w 107791"/>
              <a:gd name="connsiteY5" fmla="*/ 219083 h 219679"/>
              <a:gd name="connsiteX6" fmla="*/ 95730 w 107791"/>
              <a:gd name="connsiteY6" fmla="*/ 212733 h 219679"/>
              <a:gd name="connsiteX7" fmla="*/ 95730 w 107791"/>
              <a:gd name="connsiteY7" fmla="*/ 165108 h 219679"/>
              <a:gd name="connsiteX8" fmla="*/ 73505 w 107791"/>
              <a:gd name="connsiteY8" fmla="*/ 60333 h 219679"/>
              <a:gd name="connsiteX9" fmla="*/ 70330 w 107791"/>
              <a:gd name="connsiteY9" fmla="*/ 107958 h 219679"/>
              <a:gd name="connsiteX10" fmla="*/ 3655 w 107791"/>
              <a:gd name="connsiteY10" fmla="*/ 8 h 21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791" h="219679">
                <a:moveTo>
                  <a:pt x="3655" y="8"/>
                </a:moveTo>
                <a:cubicBezTo>
                  <a:pt x="3655" y="1066"/>
                  <a:pt x="54455" y="86791"/>
                  <a:pt x="70330" y="114308"/>
                </a:cubicBezTo>
                <a:cubicBezTo>
                  <a:pt x="86205" y="141825"/>
                  <a:pt x="93084" y="151350"/>
                  <a:pt x="98905" y="165108"/>
                </a:cubicBezTo>
                <a:cubicBezTo>
                  <a:pt x="104726" y="178866"/>
                  <a:pt x="111605" y="189450"/>
                  <a:pt x="105255" y="196858"/>
                </a:cubicBezTo>
                <a:cubicBezTo>
                  <a:pt x="98905" y="204266"/>
                  <a:pt x="78267" y="205854"/>
                  <a:pt x="60805" y="209558"/>
                </a:cubicBezTo>
                <a:cubicBezTo>
                  <a:pt x="43343" y="213262"/>
                  <a:pt x="-5341" y="218554"/>
                  <a:pt x="480" y="219083"/>
                </a:cubicBezTo>
                <a:cubicBezTo>
                  <a:pt x="6301" y="219612"/>
                  <a:pt x="79855" y="221729"/>
                  <a:pt x="95730" y="212733"/>
                </a:cubicBezTo>
                <a:cubicBezTo>
                  <a:pt x="111605" y="203737"/>
                  <a:pt x="99434" y="190508"/>
                  <a:pt x="95730" y="165108"/>
                </a:cubicBezTo>
                <a:cubicBezTo>
                  <a:pt x="92026" y="139708"/>
                  <a:pt x="77738" y="69858"/>
                  <a:pt x="73505" y="60333"/>
                </a:cubicBezTo>
                <a:cubicBezTo>
                  <a:pt x="69272" y="50808"/>
                  <a:pt x="81972" y="116425"/>
                  <a:pt x="70330" y="107958"/>
                </a:cubicBezTo>
                <a:cubicBezTo>
                  <a:pt x="58688" y="99491"/>
                  <a:pt x="3655" y="-1050"/>
                  <a:pt x="3655" y="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1" name="フリーフォーム 1740">
            <a:extLst>
              <a:ext uri="{FF2B5EF4-FFF2-40B4-BE49-F238E27FC236}">
                <a16:creationId xmlns:a16="http://schemas.microsoft.com/office/drawing/2014/main" id="{DB0F36D4-9F4B-F4FE-5404-C2236E1B3A0F}"/>
              </a:ext>
            </a:extLst>
          </p:cNvPr>
          <p:cNvSpPr/>
          <p:nvPr/>
        </p:nvSpPr>
        <p:spPr>
          <a:xfrm>
            <a:off x="4178226" y="2057083"/>
            <a:ext cx="66433" cy="104503"/>
          </a:xfrm>
          <a:custGeom>
            <a:avLst/>
            <a:gdLst>
              <a:gd name="connsiteX0" fmla="*/ 74 w 66433"/>
              <a:gd name="connsiteY0" fmla="*/ 317 h 104503"/>
              <a:gd name="connsiteX1" fmla="*/ 63574 w 66433"/>
              <a:gd name="connsiteY1" fmla="*/ 101917 h 104503"/>
              <a:gd name="connsiteX2" fmla="*/ 50874 w 66433"/>
              <a:gd name="connsiteY2" fmla="*/ 70167 h 104503"/>
              <a:gd name="connsiteX3" fmla="*/ 74 w 66433"/>
              <a:gd name="connsiteY3" fmla="*/ 317 h 10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33" h="104503">
                <a:moveTo>
                  <a:pt x="74" y="317"/>
                </a:moveTo>
                <a:cubicBezTo>
                  <a:pt x="2191" y="5609"/>
                  <a:pt x="55107" y="90275"/>
                  <a:pt x="63574" y="101917"/>
                </a:cubicBezTo>
                <a:cubicBezTo>
                  <a:pt x="72041" y="113559"/>
                  <a:pt x="59870" y="82867"/>
                  <a:pt x="50874" y="70167"/>
                </a:cubicBezTo>
                <a:cubicBezTo>
                  <a:pt x="41878" y="57467"/>
                  <a:pt x="-2043" y="-4975"/>
                  <a:pt x="74" y="31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2" name="フリーフォーム 1741">
            <a:extLst>
              <a:ext uri="{FF2B5EF4-FFF2-40B4-BE49-F238E27FC236}">
                <a16:creationId xmlns:a16="http://schemas.microsoft.com/office/drawing/2014/main" id="{A32618DA-3054-6A1C-2291-9346BC6A329D}"/>
              </a:ext>
            </a:extLst>
          </p:cNvPr>
          <p:cNvSpPr/>
          <p:nvPr/>
        </p:nvSpPr>
        <p:spPr>
          <a:xfrm>
            <a:off x="3914698" y="2187025"/>
            <a:ext cx="23016" cy="172329"/>
          </a:xfrm>
          <a:custGeom>
            <a:avLst/>
            <a:gdLst>
              <a:gd name="connsiteX0" fmla="*/ 12777 w 23016"/>
              <a:gd name="connsiteY0" fmla="*/ 550 h 172329"/>
              <a:gd name="connsiteX1" fmla="*/ 77 w 23016"/>
              <a:gd name="connsiteY1" fmla="*/ 57700 h 172329"/>
              <a:gd name="connsiteX2" fmla="*/ 19127 w 23016"/>
              <a:gd name="connsiteY2" fmla="*/ 172000 h 172329"/>
              <a:gd name="connsiteX3" fmla="*/ 22302 w 23016"/>
              <a:gd name="connsiteY3" fmla="*/ 89450 h 172329"/>
              <a:gd name="connsiteX4" fmla="*/ 12777 w 23016"/>
              <a:gd name="connsiteY4" fmla="*/ 550 h 17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16" h="172329">
                <a:moveTo>
                  <a:pt x="12777" y="550"/>
                </a:moveTo>
                <a:cubicBezTo>
                  <a:pt x="9073" y="-4742"/>
                  <a:pt x="-981" y="29125"/>
                  <a:pt x="77" y="57700"/>
                </a:cubicBezTo>
                <a:cubicBezTo>
                  <a:pt x="1135" y="86275"/>
                  <a:pt x="15423" y="166708"/>
                  <a:pt x="19127" y="172000"/>
                </a:cubicBezTo>
                <a:cubicBezTo>
                  <a:pt x="22831" y="177292"/>
                  <a:pt x="23889" y="117496"/>
                  <a:pt x="22302" y="89450"/>
                </a:cubicBezTo>
                <a:cubicBezTo>
                  <a:pt x="20715" y="61404"/>
                  <a:pt x="16481" y="5842"/>
                  <a:pt x="12777" y="55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3" name="フリーフォーム 1742">
            <a:extLst>
              <a:ext uri="{FF2B5EF4-FFF2-40B4-BE49-F238E27FC236}">
                <a16:creationId xmlns:a16="http://schemas.microsoft.com/office/drawing/2014/main" id="{D5F0774D-7F1A-B51D-3A80-CC8B3216D088}"/>
              </a:ext>
            </a:extLst>
          </p:cNvPr>
          <p:cNvSpPr/>
          <p:nvPr/>
        </p:nvSpPr>
        <p:spPr>
          <a:xfrm>
            <a:off x="3829017" y="2225429"/>
            <a:ext cx="117603" cy="344186"/>
          </a:xfrm>
          <a:custGeom>
            <a:avLst/>
            <a:gdLst>
              <a:gd name="connsiteX0" fmla="*/ 117508 w 117603"/>
              <a:gd name="connsiteY0" fmla="*/ 246 h 344186"/>
              <a:gd name="connsiteX1" fmla="*/ 25433 w 117603"/>
              <a:gd name="connsiteY1" fmla="*/ 203446 h 344186"/>
              <a:gd name="connsiteX2" fmla="*/ 9558 w 117603"/>
              <a:gd name="connsiteY2" fmla="*/ 343146 h 344186"/>
              <a:gd name="connsiteX3" fmla="*/ 33 w 117603"/>
              <a:gd name="connsiteY3" fmla="*/ 254246 h 344186"/>
              <a:gd name="connsiteX4" fmla="*/ 6383 w 117603"/>
              <a:gd name="connsiteY4" fmla="*/ 25646 h 344186"/>
              <a:gd name="connsiteX5" fmla="*/ 6383 w 117603"/>
              <a:gd name="connsiteY5" fmla="*/ 158996 h 344186"/>
              <a:gd name="connsiteX6" fmla="*/ 117508 w 117603"/>
              <a:gd name="connsiteY6" fmla="*/ 246 h 34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603" h="344186">
                <a:moveTo>
                  <a:pt x="117508" y="246"/>
                </a:moveTo>
                <a:cubicBezTo>
                  <a:pt x="120683" y="7654"/>
                  <a:pt x="43425" y="146296"/>
                  <a:pt x="25433" y="203446"/>
                </a:cubicBezTo>
                <a:cubicBezTo>
                  <a:pt x="7441" y="260596"/>
                  <a:pt x="13791" y="334679"/>
                  <a:pt x="9558" y="343146"/>
                </a:cubicBezTo>
                <a:cubicBezTo>
                  <a:pt x="5325" y="351613"/>
                  <a:pt x="562" y="307163"/>
                  <a:pt x="33" y="254246"/>
                </a:cubicBezTo>
                <a:cubicBezTo>
                  <a:pt x="-496" y="201329"/>
                  <a:pt x="5325" y="41521"/>
                  <a:pt x="6383" y="25646"/>
                </a:cubicBezTo>
                <a:cubicBezTo>
                  <a:pt x="7441" y="9771"/>
                  <a:pt x="-7904" y="163229"/>
                  <a:pt x="6383" y="158996"/>
                </a:cubicBezTo>
                <a:cubicBezTo>
                  <a:pt x="20670" y="154763"/>
                  <a:pt x="114333" y="-7162"/>
                  <a:pt x="117508" y="24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4" name="フリーフォーム 1743">
            <a:extLst>
              <a:ext uri="{FF2B5EF4-FFF2-40B4-BE49-F238E27FC236}">
                <a16:creationId xmlns:a16="http://schemas.microsoft.com/office/drawing/2014/main" id="{87F80098-3C98-3CB5-396C-2D0C28B1E15A}"/>
              </a:ext>
            </a:extLst>
          </p:cNvPr>
          <p:cNvSpPr/>
          <p:nvPr/>
        </p:nvSpPr>
        <p:spPr>
          <a:xfrm>
            <a:off x="3767237" y="2771591"/>
            <a:ext cx="144366" cy="163808"/>
          </a:xfrm>
          <a:custGeom>
            <a:avLst/>
            <a:gdLst>
              <a:gd name="connsiteX0" fmla="*/ 125313 w 144366"/>
              <a:gd name="connsiteY0" fmla="*/ 184 h 163808"/>
              <a:gd name="connsiteX1" fmla="*/ 49113 w 144366"/>
              <a:gd name="connsiteY1" fmla="*/ 108134 h 163808"/>
              <a:gd name="connsiteX2" fmla="*/ 71338 w 144366"/>
              <a:gd name="connsiteY2" fmla="*/ 143059 h 163808"/>
              <a:gd name="connsiteX3" fmla="*/ 58638 w 144366"/>
              <a:gd name="connsiteY3" fmla="*/ 155759 h 163808"/>
              <a:gd name="connsiteX4" fmla="*/ 144363 w 144366"/>
              <a:gd name="connsiteY4" fmla="*/ 162109 h 163808"/>
              <a:gd name="connsiteX5" fmla="*/ 61813 w 144366"/>
              <a:gd name="connsiteY5" fmla="*/ 124009 h 163808"/>
              <a:gd name="connsiteX6" fmla="*/ 33238 w 144366"/>
              <a:gd name="connsiteY6" fmla="*/ 70034 h 163808"/>
              <a:gd name="connsiteX7" fmla="*/ 4663 w 144366"/>
              <a:gd name="connsiteY7" fmla="*/ 136709 h 163808"/>
              <a:gd name="connsiteX8" fmla="*/ 125313 w 144366"/>
              <a:gd name="connsiteY8" fmla="*/ 184 h 16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366" h="163808">
                <a:moveTo>
                  <a:pt x="125313" y="184"/>
                </a:moveTo>
                <a:cubicBezTo>
                  <a:pt x="132721" y="-4579"/>
                  <a:pt x="58109" y="84322"/>
                  <a:pt x="49113" y="108134"/>
                </a:cubicBezTo>
                <a:cubicBezTo>
                  <a:pt x="40117" y="131946"/>
                  <a:pt x="71338" y="143059"/>
                  <a:pt x="71338" y="143059"/>
                </a:cubicBezTo>
                <a:cubicBezTo>
                  <a:pt x="72926" y="150997"/>
                  <a:pt x="46467" y="152584"/>
                  <a:pt x="58638" y="155759"/>
                </a:cubicBezTo>
                <a:cubicBezTo>
                  <a:pt x="70809" y="158934"/>
                  <a:pt x="143834" y="167401"/>
                  <a:pt x="144363" y="162109"/>
                </a:cubicBezTo>
                <a:cubicBezTo>
                  <a:pt x="144892" y="156817"/>
                  <a:pt x="80334" y="139355"/>
                  <a:pt x="61813" y="124009"/>
                </a:cubicBezTo>
                <a:cubicBezTo>
                  <a:pt x="43292" y="108663"/>
                  <a:pt x="42763" y="67917"/>
                  <a:pt x="33238" y="70034"/>
                </a:cubicBezTo>
                <a:cubicBezTo>
                  <a:pt x="23713" y="72151"/>
                  <a:pt x="-12799" y="151526"/>
                  <a:pt x="4663" y="136709"/>
                </a:cubicBezTo>
                <a:cubicBezTo>
                  <a:pt x="22125" y="121892"/>
                  <a:pt x="117905" y="4947"/>
                  <a:pt x="125313" y="18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5" name="フリーフォーム 1744">
            <a:extLst>
              <a:ext uri="{FF2B5EF4-FFF2-40B4-BE49-F238E27FC236}">
                <a16:creationId xmlns:a16="http://schemas.microsoft.com/office/drawing/2014/main" id="{96EDD205-B788-DB86-16EE-32637E5F99B5}"/>
              </a:ext>
            </a:extLst>
          </p:cNvPr>
          <p:cNvSpPr/>
          <p:nvPr/>
        </p:nvSpPr>
        <p:spPr>
          <a:xfrm>
            <a:off x="3889084" y="2774673"/>
            <a:ext cx="22658" cy="131188"/>
          </a:xfrm>
          <a:custGeom>
            <a:avLst/>
            <a:gdLst>
              <a:gd name="connsiteX0" fmla="*/ 22516 w 22658"/>
              <a:gd name="connsiteY0" fmla="*/ 277 h 131188"/>
              <a:gd name="connsiteX1" fmla="*/ 9816 w 22658"/>
              <a:gd name="connsiteY1" fmla="*/ 114577 h 131188"/>
              <a:gd name="connsiteX2" fmla="*/ 9816 w 22658"/>
              <a:gd name="connsiteY2" fmla="*/ 127277 h 131188"/>
              <a:gd name="connsiteX3" fmla="*/ 291 w 22658"/>
              <a:gd name="connsiteY3" fmla="*/ 82827 h 131188"/>
              <a:gd name="connsiteX4" fmla="*/ 22516 w 22658"/>
              <a:gd name="connsiteY4" fmla="*/ 277 h 13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58" h="131188">
                <a:moveTo>
                  <a:pt x="22516" y="277"/>
                </a:moveTo>
                <a:cubicBezTo>
                  <a:pt x="24103" y="5569"/>
                  <a:pt x="11933" y="93410"/>
                  <a:pt x="9816" y="114577"/>
                </a:cubicBezTo>
                <a:cubicBezTo>
                  <a:pt x="7699" y="135744"/>
                  <a:pt x="11403" y="132569"/>
                  <a:pt x="9816" y="127277"/>
                </a:cubicBezTo>
                <a:cubicBezTo>
                  <a:pt x="8229" y="121985"/>
                  <a:pt x="-1826" y="98702"/>
                  <a:pt x="291" y="82827"/>
                </a:cubicBezTo>
                <a:cubicBezTo>
                  <a:pt x="2408" y="66952"/>
                  <a:pt x="20929" y="-5015"/>
                  <a:pt x="22516" y="27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6" name="フリーフォーム 1745">
            <a:extLst>
              <a:ext uri="{FF2B5EF4-FFF2-40B4-BE49-F238E27FC236}">
                <a16:creationId xmlns:a16="http://schemas.microsoft.com/office/drawing/2014/main" id="{1F69683C-A354-E44D-576B-1BBA9ED38CF6}"/>
              </a:ext>
            </a:extLst>
          </p:cNvPr>
          <p:cNvSpPr/>
          <p:nvPr/>
        </p:nvSpPr>
        <p:spPr>
          <a:xfrm>
            <a:off x="3831360" y="2758977"/>
            <a:ext cx="233859" cy="153199"/>
          </a:xfrm>
          <a:custGeom>
            <a:avLst/>
            <a:gdLst>
              <a:gd name="connsiteX0" fmla="*/ 108815 w 233859"/>
              <a:gd name="connsiteY0" fmla="*/ 98 h 153199"/>
              <a:gd name="connsiteX1" fmla="*/ 105640 w 233859"/>
              <a:gd name="connsiteY1" fmla="*/ 120748 h 153199"/>
              <a:gd name="connsiteX2" fmla="*/ 134215 w 233859"/>
              <a:gd name="connsiteY2" fmla="*/ 133448 h 153199"/>
              <a:gd name="connsiteX3" fmla="*/ 216765 w 233859"/>
              <a:gd name="connsiteY3" fmla="*/ 133448 h 153199"/>
              <a:gd name="connsiteX4" fmla="*/ 226290 w 233859"/>
              <a:gd name="connsiteY4" fmla="*/ 73123 h 153199"/>
              <a:gd name="connsiteX5" fmla="*/ 232640 w 233859"/>
              <a:gd name="connsiteY5" fmla="*/ 127098 h 153199"/>
              <a:gd name="connsiteX6" fmla="*/ 200890 w 233859"/>
              <a:gd name="connsiteY6" fmla="*/ 139798 h 153199"/>
              <a:gd name="connsiteX7" fmla="*/ 4040 w 233859"/>
              <a:gd name="connsiteY7" fmla="*/ 149323 h 153199"/>
              <a:gd name="connsiteX8" fmla="*/ 70715 w 233859"/>
              <a:gd name="connsiteY8" fmla="*/ 142973 h 153199"/>
              <a:gd name="connsiteX9" fmla="*/ 108815 w 233859"/>
              <a:gd name="connsiteY9" fmla="*/ 98 h 15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859" h="153199">
                <a:moveTo>
                  <a:pt x="108815" y="98"/>
                </a:moveTo>
                <a:cubicBezTo>
                  <a:pt x="114636" y="-3606"/>
                  <a:pt x="101407" y="98523"/>
                  <a:pt x="105640" y="120748"/>
                </a:cubicBezTo>
                <a:cubicBezTo>
                  <a:pt x="109873" y="142973"/>
                  <a:pt x="115694" y="131331"/>
                  <a:pt x="134215" y="133448"/>
                </a:cubicBezTo>
                <a:cubicBezTo>
                  <a:pt x="152736" y="135565"/>
                  <a:pt x="201419" y="143502"/>
                  <a:pt x="216765" y="133448"/>
                </a:cubicBezTo>
                <a:cubicBezTo>
                  <a:pt x="232111" y="123394"/>
                  <a:pt x="223644" y="74181"/>
                  <a:pt x="226290" y="73123"/>
                </a:cubicBezTo>
                <a:cubicBezTo>
                  <a:pt x="228936" y="72065"/>
                  <a:pt x="236873" y="115986"/>
                  <a:pt x="232640" y="127098"/>
                </a:cubicBezTo>
                <a:cubicBezTo>
                  <a:pt x="228407" y="138211"/>
                  <a:pt x="238990" y="136094"/>
                  <a:pt x="200890" y="139798"/>
                </a:cubicBezTo>
                <a:cubicBezTo>
                  <a:pt x="162790" y="143502"/>
                  <a:pt x="25736" y="148794"/>
                  <a:pt x="4040" y="149323"/>
                </a:cubicBezTo>
                <a:cubicBezTo>
                  <a:pt x="-17656" y="149852"/>
                  <a:pt x="54311" y="160965"/>
                  <a:pt x="70715" y="142973"/>
                </a:cubicBezTo>
                <a:cubicBezTo>
                  <a:pt x="87119" y="124981"/>
                  <a:pt x="102994" y="3802"/>
                  <a:pt x="108815" y="9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7" name="フリーフォーム 1746">
            <a:extLst>
              <a:ext uri="{FF2B5EF4-FFF2-40B4-BE49-F238E27FC236}">
                <a16:creationId xmlns:a16="http://schemas.microsoft.com/office/drawing/2014/main" id="{531CBA2F-7932-C07B-544A-C8CA4684D810}"/>
              </a:ext>
            </a:extLst>
          </p:cNvPr>
          <p:cNvSpPr/>
          <p:nvPr/>
        </p:nvSpPr>
        <p:spPr>
          <a:xfrm>
            <a:off x="3660764" y="1777693"/>
            <a:ext cx="133384" cy="140069"/>
          </a:xfrm>
          <a:custGeom>
            <a:avLst/>
            <a:gdLst>
              <a:gd name="connsiteX0" fmla="*/ 11 w 133384"/>
              <a:gd name="connsiteY0" fmla="*/ 79682 h 140069"/>
              <a:gd name="connsiteX1" fmla="*/ 92086 w 133384"/>
              <a:gd name="connsiteY1" fmla="*/ 60632 h 140069"/>
              <a:gd name="connsiteX2" fmla="*/ 133361 w 133384"/>
              <a:gd name="connsiteY2" fmla="*/ 307 h 140069"/>
              <a:gd name="connsiteX3" fmla="*/ 98436 w 133384"/>
              <a:gd name="connsiteY3" fmla="*/ 89207 h 140069"/>
              <a:gd name="connsiteX4" fmla="*/ 123836 w 133384"/>
              <a:gd name="connsiteY4" fmla="*/ 140007 h 140069"/>
              <a:gd name="connsiteX5" fmla="*/ 98436 w 133384"/>
              <a:gd name="connsiteY5" fmla="*/ 79682 h 140069"/>
              <a:gd name="connsiteX6" fmla="*/ 11 w 133384"/>
              <a:gd name="connsiteY6" fmla="*/ 79682 h 14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84" h="140069">
                <a:moveTo>
                  <a:pt x="11" y="79682"/>
                </a:moveTo>
                <a:cubicBezTo>
                  <a:pt x="-1047" y="76507"/>
                  <a:pt x="69861" y="73861"/>
                  <a:pt x="92086" y="60632"/>
                </a:cubicBezTo>
                <a:cubicBezTo>
                  <a:pt x="114311" y="47403"/>
                  <a:pt x="132303" y="-4455"/>
                  <a:pt x="133361" y="307"/>
                </a:cubicBezTo>
                <a:cubicBezTo>
                  <a:pt x="134419" y="5069"/>
                  <a:pt x="100024" y="65924"/>
                  <a:pt x="98436" y="89207"/>
                </a:cubicBezTo>
                <a:cubicBezTo>
                  <a:pt x="96849" y="112490"/>
                  <a:pt x="123836" y="141594"/>
                  <a:pt x="123836" y="140007"/>
                </a:cubicBezTo>
                <a:cubicBezTo>
                  <a:pt x="123836" y="138420"/>
                  <a:pt x="125424" y="84974"/>
                  <a:pt x="98436" y="79682"/>
                </a:cubicBezTo>
                <a:cubicBezTo>
                  <a:pt x="71449" y="74390"/>
                  <a:pt x="1069" y="82857"/>
                  <a:pt x="11" y="7968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9" name="フリーフォーム 1748">
            <a:extLst>
              <a:ext uri="{FF2B5EF4-FFF2-40B4-BE49-F238E27FC236}">
                <a16:creationId xmlns:a16="http://schemas.microsoft.com/office/drawing/2014/main" id="{9E413AF4-5CA0-B0F1-FDEE-51C065DC2BB6}"/>
              </a:ext>
            </a:extLst>
          </p:cNvPr>
          <p:cNvSpPr/>
          <p:nvPr/>
        </p:nvSpPr>
        <p:spPr>
          <a:xfrm>
            <a:off x="2935611" y="1951709"/>
            <a:ext cx="185565" cy="606004"/>
          </a:xfrm>
          <a:custGeom>
            <a:avLst/>
            <a:gdLst>
              <a:gd name="connsiteX0" fmla="*/ 185414 w 185565"/>
              <a:gd name="connsiteY0" fmla="*/ 916 h 606004"/>
              <a:gd name="connsiteX1" fmla="*/ 150489 w 185565"/>
              <a:gd name="connsiteY1" fmla="*/ 166016 h 606004"/>
              <a:gd name="connsiteX2" fmla="*/ 156839 w 185565"/>
              <a:gd name="connsiteY2" fmla="*/ 134266 h 606004"/>
              <a:gd name="connsiteX3" fmla="*/ 156839 w 185565"/>
              <a:gd name="connsiteY3" fmla="*/ 239041 h 606004"/>
              <a:gd name="connsiteX4" fmla="*/ 112389 w 185565"/>
              <a:gd name="connsiteY4" fmla="*/ 432716 h 606004"/>
              <a:gd name="connsiteX5" fmla="*/ 125089 w 185565"/>
              <a:gd name="connsiteY5" fmla="*/ 375566 h 606004"/>
              <a:gd name="connsiteX6" fmla="*/ 121914 w 185565"/>
              <a:gd name="connsiteY6" fmla="*/ 473991 h 606004"/>
              <a:gd name="connsiteX7" fmla="*/ 36189 w 185565"/>
              <a:gd name="connsiteY7" fmla="*/ 604166 h 606004"/>
              <a:gd name="connsiteX8" fmla="*/ 61589 w 185565"/>
              <a:gd name="connsiteY8" fmla="*/ 553366 h 606004"/>
              <a:gd name="connsiteX9" fmla="*/ 1264 w 185565"/>
              <a:gd name="connsiteY9" fmla="*/ 594641 h 606004"/>
              <a:gd name="connsiteX10" fmla="*/ 128264 w 185565"/>
              <a:gd name="connsiteY10" fmla="*/ 467641 h 606004"/>
              <a:gd name="connsiteX11" fmla="*/ 121914 w 185565"/>
              <a:gd name="connsiteY11" fmla="*/ 169191 h 606004"/>
              <a:gd name="connsiteX12" fmla="*/ 134614 w 185565"/>
              <a:gd name="connsiteY12" fmla="*/ 251741 h 606004"/>
              <a:gd name="connsiteX13" fmla="*/ 185414 w 185565"/>
              <a:gd name="connsiteY13" fmla="*/ 916 h 60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5565" h="606004">
                <a:moveTo>
                  <a:pt x="185414" y="916"/>
                </a:moveTo>
                <a:cubicBezTo>
                  <a:pt x="188060" y="-13371"/>
                  <a:pt x="155251" y="143791"/>
                  <a:pt x="150489" y="166016"/>
                </a:cubicBezTo>
                <a:cubicBezTo>
                  <a:pt x="145726" y="188241"/>
                  <a:pt x="155781" y="122095"/>
                  <a:pt x="156839" y="134266"/>
                </a:cubicBezTo>
                <a:cubicBezTo>
                  <a:pt x="157897" y="146437"/>
                  <a:pt x="164247" y="189299"/>
                  <a:pt x="156839" y="239041"/>
                </a:cubicBezTo>
                <a:cubicBezTo>
                  <a:pt x="149431" y="288783"/>
                  <a:pt x="117681" y="409962"/>
                  <a:pt x="112389" y="432716"/>
                </a:cubicBezTo>
                <a:cubicBezTo>
                  <a:pt x="107097" y="455470"/>
                  <a:pt x="123502" y="368687"/>
                  <a:pt x="125089" y="375566"/>
                </a:cubicBezTo>
                <a:cubicBezTo>
                  <a:pt x="126676" y="382445"/>
                  <a:pt x="136731" y="435891"/>
                  <a:pt x="121914" y="473991"/>
                </a:cubicBezTo>
                <a:cubicBezTo>
                  <a:pt x="107097" y="512091"/>
                  <a:pt x="46243" y="590937"/>
                  <a:pt x="36189" y="604166"/>
                </a:cubicBezTo>
                <a:cubicBezTo>
                  <a:pt x="26135" y="617395"/>
                  <a:pt x="67410" y="554954"/>
                  <a:pt x="61589" y="553366"/>
                </a:cubicBezTo>
                <a:cubicBezTo>
                  <a:pt x="55768" y="551779"/>
                  <a:pt x="-9849" y="608929"/>
                  <a:pt x="1264" y="594641"/>
                </a:cubicBezTo>
                <a:cubicBezTo>
                  <a:pt x="12376" y="580354"/>
                  <a:pt x="108156" y="538549"/>
                  <a:pt x="128264" y="467641"/>
                </a:cubicBezTo>
                <a:cubicBezTo>
                  <a:pt x="148372" y="396733"/>
                  <a:pt x="120856" y="205174"/>
                  <a:pt x="121914" y="169191"/>
                </a:cubicBezTo>
                <a:cubicBezTo>
                  <a:pt x="122972" y="133208"/>
                  <a:pt x="120856" y="275553"/>
                  <a:pt x="134614" y="251741"/>
                </a:cubicBezTo>
                <a:cubicBezTo>
                  <a:pt x="148372" y="227929"/>
                  <a:pt x="182768" y="15203"/>
                  <a:pt x="185414" y="91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0" name="フリーフォーム 1749">
            <a:extLst>
              <a:ext uri="{FF2B5EF4-FFF2-40B4-BE49-F238E27FC236}">
                <a16:creationId xmlns:a16="http://schemas.microsoft.com/office/drawing/2014/main" id="{D4715CA0-0B1D-B2CE-1CFE-5FF6A706B4D8}"/>
              </a:ext>
            </a:extLst>
          </p:cNvPr>
          <p:cNvSpPr/>
          <p:nvPr/>
        </p:nvSpPr>
        <p:spPr>
          <a:xfrm>
            <a:off x="3365448" y="2815263"/>
            <a:ext cx="29356" cy="147653"/>
          </a:xfrm>
          <a:custGeom>
            <a:avLst/>
            <a:gdLst>
              <a:gd name="connsiteX0" fmla="*/ 19102 w 29356"/>
              <a:gd name="connsiteY0" fmla="*/ 962 h 147653"/>
              <a:gd name="connsiteX1" fmla="*/ 28627 w 29356"/>
              <a:gd name="connsiteY1" fmla="*/ 86687 h 147653"/>
              <a:gd name="connsiteX2" fmla="*/ 52 w 29356"/>
              <a:gd name="connsiteY2" fmla="*/ 147012 h 147653"/>
              <a:gd name="connsiteX3" fmla="*/ 19102 w 29356"/>
              <a:gd name="connsiteY3" fmla="*/ 962 h 14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56" h="147653">
                <a:moveTo>
                  <a:pt x="19102" y="962"/>
                </a:moveTo>
                <a:cubicBezTo>
                  <a:pt x="23865" y="-9092"/>
                  <a:pt x="31802" y="62345"/>
                  <a:pt x="28627" y="86687"/>
                </a:cubicBezTo>
                <a:cubicBezTo>
                  <a:pt x="25452" y="111029"/>
                  <a:pt x="1110" y="153362"/>
                  <a:pt x="52" y="147012"/>
                </a:cubicBezTo>
                <a:cubicBezTo>
                  <a:pt x="-1006" y="140662"/>
                  <a:pt x="14339" y="11016"/>
                  <a:pt x="19102" y="96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1" name="フリーフォーム 1750">
            <a:extLst>
              <a:ext uri="{FF2B5EF4-FFF2-40B4-BE49-F238E27FC236}">
                <a16:creationId xmlns:a16="http://schemas.microsoft.com/office/drawing/2014/main" id="{3D0E6591-51C6-3384-EC6B-C2955611821C}"/>
              </a:ext>
            </a:extLst>
          </p:cNvPr>
          <p:cNvSpPr/>
          <p:nvPr/>
        </p:nvSpPr>
        <p:spPr>
          <a:xfrm>
            <a:off x="3419124" y="2687151"/>
            <a:ext cx="256011" cy="310945"/>
          </a:xfrm>
          <a:custGeom>
            <a:avLst/>
            <a:gdLst>
              <a:gd name="connsiteX0" fmla="*/ 351 w 256011"/>
              <a:gd name="connsiteY0" fmla="*/ 310049 h 310945"/>
              <a:gd name="connsiteX1" fmla="*/ 181326 w 256011"/>
              <a:gd name="connsiteY1" fmla="*/ 221149 h 310945"/>
              <a:gd name="connsiteX2" fmla="*/ 254351 w 256011"/>
              <a:gd name="connsiteY2" fmla="*/ 5249 h 310945"/>
              <a:gd name="connsiteX3" fmla="*/ 232126 w 256011"/>
              <a:gd name="connsiteY3" fmla="*/ 75099 h 310945"/>
              <a:gd name="connsiteX4" fmla="*/ 228951 w 256011"/>
              <a:gd name="connsiteY4" fmla="*/ 170349 h 310945"/>
              <a:gd name="connsiteX5" fmla="*/ 238476 w 256011"/>
              <a:gd name="connsiteY5" fmla="*/ 297349 h 310945"/>
              <a:gd name="connsiteX6" fmla="*/ 232126 w 256011"/>
              <a:gd name="connsiteY6" fmla="*/ 173524 h 310945"/>
              <a:gd name="connsiteX7" fmla="*/ 351 w 256011"/>
              <a:gd name="connsiteY7" fmla="*/ 310049 h 31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011" h="310945">
                <a:moveTo>
                  <a:pt x="351" y="310049"/>
                </a:moveTo>
                <a:cubicBezTo>
                  <a:pt x="-8116" y="317987"/>
                  <a:pt x="138993" y="271949"/>
                  <a:pt x="181326" y="221149"/>
                </a:cubicBezTo>
                <a:cubicBezTo>
                  <a:pt x="223659" y="170349"/>
                  <a:pt x="245884" y="29591"/>
                  <a:pt x="254351" y="5249"/>
                </a:cubicBezTo>
                <a:cubicBezTo>
                  <a:pt x="262818" y="-19093"/>
                  <a:pt x="236359" y="47582"/>
                  <a:pt x="232126" y="75099"/>
                </a:cubicBezTo>
                <a:cubicBezTo>
                  <a:pt x="227893" y="102616"/>
                  <a:pt x="227893" y="133307"/>
                  <a:pt x="228951" y="170349"/>
                </a:cubicBezTo>
                <a:cubicBezTo>
                  <a:pt x="230009" y="207391"/>
                  <a:pt x="237947" y="296820"/>
                  <a:pt x="238476" y="297349"/>
                </a:cubicBezTo>
                <a:cubicBezTo>
                  <a:pt x="239005" y="297878"/>
                  <a:pt x="272343" y="168232"/>
                  <a:pt x="232126" y="173524"/>
                </a:cubicBezTo>
                <a:cubicBezTo>
                  <a:pt x="191909" y="178816"/>
                  <a:pt x="8818" y="302111"/>
                  <a:pt x="351" y="3100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2" name="フリーフォーム 1751">
            <a:extLst>
              <a:ext uri="{FF2B5EF4-FFF2-40B4-BE49-F238E27FC236}">
                <a16:creationId xmlns:a16="http://schemas.microsoft.com/office/drawing/2014/main" id="{7C2BD031-8532-5DCC-BC07-BE881EE5A089}"/>
              </a:ext>
            </a:extLst>
          </p:cNvPr>
          <p:cNvSpPr/>
          <p:nvPr/>
        </p:nvSpPr>
        <p:spPr>
          <a:xfrm>
            <a:off x="3168331" y="1957447"/>
            <a:ext cx="140028" cy="278411"/>
          </a:xfrm>
          <a:custGeom>
            <a:avLst/>
            <a:gdLst>
              <a:gd name="connsiteX0" fmla="*/ 319 w 140028"/>
              <a:gd name="connsiteY0" fmla="*/ 1528 h 278411"/>
              <a:gd name="connsiteX1" fmla="*/ 35244 w 140028"/>
              <a:gd name="connsiteY1" fmla="*/ 182503 h 278411"/>
              <a:gd name="connsiteX2" fmla="*/ 19369 w 140028"/>
              <a:gd name="connsiteY2" fmla="*/ 277753 h 278411"/>
              <a:gd name="connsiteX3" fmla="*/ 32069 w 140028"/>
              <a:gd name="connsiteY3" fmla="*/ 138053 h 278411"/>
              <a:gd name="connsiteX4" fmla="*/ 140019 w 140028"/>
              <a:gd name="connsiteY4" fmla="*/ 26928 h 278411"/>
              <a:gd name="connsiteX5" fmla="*/ 25719 w 140028"/>
              <a:gd name="connsiteY5" fmla="*/ 90428 h 278411"/>
              <a:gd name="connsiteX6" fmla="*/ 319 w 140028"/>
              <a:gd name="connsiteY6" fmla="*/ 1528 h 27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28" h="278411">
                <a:moveTo>
                  <a:pt x="319" y="1528"/>
                </a:moveTo>
                <a:cubicBezTo>
                  <a:pt x="1907" y="16874"/>
                  <a:pt x="32069" y="136466"/>
                  <a:pt x="35244" y="182503"/>
                </a:cubicBezTo>
                <a:cubicBezTo>
                  <a:pt x="38419" y="228540"/>
                  <a:pt x="19898" y="285161"/>
                  <a:pt x="19369" y="277753"/>
                </a:cubicBezTo>
                <a:cubicBezTo>
                  <a:pt x="18840" y="270345"/>
                  <a:pt x="11961" y="179857"/>
                  <a:pt x="32069" y="138053"/>
                </a:cubicBezTo>
                <a:cubicBezTo>
                  <a:pt x="52177" y="96249"/>
                  <a:pt x="141077" y="34865"/>
                  <a:pt x="140019" y="26928"/>
                </a:cubicBezTo>
                <a:cubicBezTo>
                  <a:pt x="138961" y="18991"/>
                  <a:pt x="49002" y="89370"/>
                  <a:pt x="25719" y="90428"/>
                </a:cubicBezTo>
                <a:cubicBezTo>
                  <a:pt x="2436" y="91486"/>
                  <a:pt x="-1269" y="-13818"/>
                  <a:pt x="319" y="152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3" name="フリーフォーム 1752">
            <a:extLst>
              <a:ext uri="{FF2B5EF4-FFF2-40B4-BE49-F238E27FC236}">
                <a16:creationId xmlns:a16="http://schemas.microsoft.com/office/drawing/2014/main" id="{097CFF1F-0017-6BEC-2CDF-7325E5E02F47}"/>
              </a:ext>
            </a:extLst>
          </p:cNvPr>
          <p:cNvSpPr/>
          <p:nvPr/>
        </p:nvSpPr>
        <p:spPr>
          <a:xfrm>
            <a:off x="3413116" y="2571721"/>
            <a:ext cx="174825" cy="187401"/>
          </a:xfrm>
          <a:custGeom>
            <a:avLst/>
            <a:gdLst>
              <a:gd name="connsiteX0" fmla="*/ 9 w 174825"/>
              <a:gd name="connsiteY0" fmla="*/ 181004 h 187401"/>
              <a:gd name="connsiteX1" fmla="*/ 98434 w 174825"/>
              <a:gd name="connsiteY1" fmla="*/ 149254 h 187401"/>
              <a:gd name="connsiteX2" fmla="*/ 174634 w 174825"/>
              <a:gd name="connsiteY2" fmla="*/ 187354 h 187401"/>
              <a:gd name="connsiteX3" fmla="*/ 76209 w 174825"/>
              <a:gd name="connsiteY3" fmla="*/ 139729 h 187401"/>
              <a:gd name="connsiteX4" fmla="*/ 92084 w 174825"/>
              <a:gd name="connsiteY4" fmla="*/ 29 h 187401"/>
              <a:gd name="connsiteX5" fmla="*/ 9 w 174825"/>
              <a:gd name="connsiteY5" fmla="*/ 181004 h 18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825" h="187401">
                <a:moveTo>
                  <a:pt x="9" y="181004"/>
                </a:moveTo>
                <a:cubicBezTo>
                  <a:pt x="1067" y="205875"/>
                  <a:pt x="69330" y="148196"/>
                  <a:pt x="98434" y="149254"/>
                </a:cubicBezTo>
                <a:cubicBezTo>
                  <a:pt x="127538" y="150312"/>
                  <a:pt x="178338" y="188941"/>
                  <a:pt x="174634" y="187354"/>
                </a:cubicBezTo>
                <a:cubicBezTo>
                  <a:pt x="170930" y="185767"/>
                  <a:pt x="89967" y="170950"/>
                  <a:pt x="76209" y="139729"/>
                </a:cubicBezTo>
                <a:cubicBezTo>
                  <a:pt x="62451" y="108508"/>
                  <a:pt x="99492" y="-2088"/>
                  <a:pt x="92084" y="29"/>
                </a:cubicBezTo>
                <a:cubicBezTo>
                  <a:pt x="84676" y="2146"/>
                  <a:pt x="-1049" y="156133"/>
                  <a:pt x="9" y="18100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4" name="フリーフォーム 1753">
            <a:extLst>
              <a:ext uri="{FF2B5EF4-FFF2-40B4-BE49-F238E27FC236}">
                <a16:creationId xmlns:a16="http://schemas.microsoft.com/office/drawing/2014/main" id="{6E8DDEE8-96F9-3471-319B-683894B36663}"/>
              </a:ext>
            </a:extLst>
          </p:cNvPr>
          <p:cNvSpPr/>
          <p:nvPr/>
        </p:nvSpPr>
        <p:spPr>
          <a:xfrm>
            <a:off x="3775075" y="1968369"/>
            <a:ext cx="76280" cy="190739"/>
          </a:xfrm>
          <a:custGeom>
            <a:avLst/>
            <a:gdLst>
              <a:gd name="connsiteX0" fmla="*/ 6350 w 76280"/>
              <a:gd name="connsiteY0" fmla="*/ 131 h 190739"/>
              <a:gd name="connsiteX1" fmla="*/ 12700 w 76280"/>
              <a:gd name="connsiteY1" fmla="*/ 114431 h 190739"/>
              <a:gd name="connsiteX2" fmla="*/ 76200 w 76280"/>
              <a:gd name="connsiteY2" fmla="*/ 190631 h 190739"/>
              <a:gd name="connsiteX3" fmla="*/ 25400 w 76280"/>
              <a:gd name="connsiteY3" fmla="*/ 130306 h 190739"/>
              <a:gd name="connsiteX4" fmla="*/ 0 w 76280"/>
              <a:gd name="connsiteY4" fmla="*/ 92206 h 190739"/>
              <a:gd name="connsiteX5" fmla="*/ 6350 w 76280"/>
              <a:gd name="connsiteY5" fmla="*/ 131 h 19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80" h="190739">
                <a:moveTo>
                  <a:pt x="6350" y="131"/>
                </a:moveTo>
                <a:cubicBezTo>
                  <a:pt x="8467" y="3835"/>
                  <a:pt x="1058" y="82681"/>
                  <a:pt x="12700" y="114431"/>
                </a:cubicBezTo>
                <a:cubicBezTo>
                  <a:pt x="24342" y="146181"/>
                  <a:pt x="74083" y="187985"/>
                  <a:pt x="76200" y="190631"/>
                </a:cubicBezTo>
                <a:cubicBezTo>
                  <a:pt x="78317" y="193277"/>
                  <a:pt x="38100" y="146710"/>
                  <a:pt x="25400" y="130306"/>
                </a:cubicBezTo>
                <a:cubicBezTo>
                  <a:pt x="12700" y="113902"/>
                  <a:pt x="0" y="112314"/>
                  <a:pt x="0" y="92206"/>
                </a:cubicBezTo>
                <a:cubicBezTo>
                  <a:pt x="0" y="72098"/>
                  <a:pt x="4233" y="-3573"/>
                  <a:pt x="6350" y="13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5" name="フリーフォーム 1754">
            <a:extLst>
              <a:ext uri="{FF2B5EF4-FFF2-40B4-BE49-F238E27FC236}">
                <a16:creationId xmlns:a16="http://schemas.microsoft.com/office/drawing/2014/main" id="{44DD91ED-BD12-2B25-9DB8-D06677556819}"/>
              </a:ext>
            </a:extLst>
          </p:cNvPr>
          <p:cNvSpPr/>
          <p:nvPr/>
        </p:nvSpPr>
        <p:spPr>
          <a:xfrm>
            <a:off x="3815182" y="1980968"/>
            <a:ext cx="102863" cy="175147"/>
          </a:xfrm>
          <a:custGeom>
            <a:avLst/>
            <a:gdLst>
              <a:gd name="connsiteX0" fmla="*/ 36093 w 102863"/>
              <a:gd name="connsiteY0" fmla="*/ 232 h 175147"/>
              <a:gd name="connsiteX1" fmla="*/ 36093 w 102863"/>
              <a:gd name="connsiteY1" fmla="*/ 79607 h 175147"/>
              <a:gd name="connsiteX2" fmla="*/ 102768 w 102863"/>
              <a:gd name="connsiteY2" fmla="*/ 174857 h 175147"/>
              <a:gd name="connsiteX3" fmla="*/ 51968 w 102863"/>
              <a:gd name="connsiteY3" fmla="*/ 111357 h 175147"/>
              <a:gd name="connsiteX4" fmla="*/ 4343 w 102863"/>
              <a:gd name="connsiteY4" fmla="*/ 51032 h 175147"/>
              <a:gd name="connsiteX5" fmla="*/ 4343 w 102863"/>
              <a:gd name="connsiteY5" fmla="*/ 105007 h 175147"/>
              <a:gd name="connsiteX6" fmla="*/ 36093 w 102863"/>
              <a:gd name="connsiteY6" fmla="*/ 232 h 17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63" h="175147">
                <a:moveTo>
                  <a:pt x="36093" y="232"/>
                </a:moveTo>
                <a:cubicBezTo>
                  <a:pt x="41385" y="-4001"/>
                  <a:pt x="24980" y="50503"/>
                  <a:pt x="36093" y="79607"/>
                </a:cubicBezTo>
                <a:cubicBezTo>
                  <a:pt x="47206" y="108711"/>
                  <a:pt x="100122" y="169565"/>
                  <a:pt x="102768" y="174857"/>
                </a:cubicBezTo>
                <a:cubicBezTo>
                  <a:pt x="105414" y="180149"/>
                  <a:pt x="51968" y="111357"/>
                  <a:pt x="51968" y="111357"/>
                </a:cubicBezTo>
                <a:cubicBezTo>
                  <a:pt x="35564" y="90720"/>
                  <a:pt x="12280" y="52090"/>
                  <a:pt x="4343" y="51032"/>
                </a:cubicBezTo>
                <a:cubicBezTo>
                  <a:pt x="-3594" y="49974"/>
                  <a:pt x="1168" y="115061"/>
                  <a:pt x="4343" y="105007"/>
                </a:cubicBezTo>
                <a:cubicBezTo>
                  <a:pt x="7518" y="94953"/>
                  <a:pt x="30801" y="4465"/>
                  <a:pt x="36093" y="2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6" name="フリーフォーム 1755">
            <a:extLst>
              <a:ext uri="{FF2B5EF4-FFF2-40B4-BE49-F238E27FC236}">
                <a16:creationId xmlns:a16="http://schemas.microsoft.com/office/drawing/2014/main" id="{F56B46CC-C4B5-4BE8-8072-E27EE074D9E6}"/>
              </a:ext>
            </a:extLst>
          </p:cNvPr>
          <p:cNvSpPr/>
          <p:nvPr/>
        </p:nvSpPr>
        <p:spPr>
          <a:xfrm>
            <a:off x="3346436" y="1967297"/>
            <a:ext cx="171625" cy="160427"/>
          </a:xfrm>
          <a:custGeom>
            <a:avLst/>
            <a:gdLst>
              <a:gd name="connsiteX0" fmla="*/ 111139 w 171625"/>
              <a:gd name="connsiteY0" fmla="*/ 1203 h 160427"/>
              <a:gd name="connsiteX1" fmla="*/ 63514 w 171625"/>
              <a:gd name="connsiteY1" fmla="*/ 112328 h 160427"/>
              <a:gd name="connsiteX2" fmla="*/ 171464 w 171625"/>
              <a:gd name="connsiteY2" fmla="*/ 150428 h 160427"/>
              <a:gd name="connsiteX3" fmla="*/ 85739 w 171625"/>
              <a:gd name="connsiteY3" fmla="*/ 144078 h 160427"/>
              <a:gd name="connsiteX4" fmla="*/ 14 w 171625"/>
              <a:gd name="connsiteY4" fmla="*/ 159953 h 160427"/>
              <a:gd name="connsiteX5" fmla="*/ 92089 w 171625"/>
              <a:gd name="connsiteY5" fmla="*/ 144078 h 160427"/>
              <a:gd name="connsiteX6" fmla="*/ 41289 w 171625"/>
              <a:gd name="connsiteY6" fmla="*/ 36128 h 160427"/>
              <a:gd name="connsiteX7" fmla="*/ 82564 w 171625"/>
              <a:gd name="connsiteY7" fmla="*/ 52003 h 160427"/>
              <a:gd name="connsiteX8" fmla="*/ 111139 w 171625"/>
              <a:gd name="connsiteY8" fmla="*/ 1203 h 16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625" h="160427">
                <a:moveTo>
                  <a:pt x="111139" y="1203"/>
                </a:moveTo>
                <a:cubicBezTo>
                  <a:pt x="107964" y="11257"/>
                  <a:pt x="53460" y="87457"/>
                  <a:pt x="63514" y="112328"/>
                </a:cubicBezTo>
                <a:cubicBezTo>
                  <a:pt x="73568" y="137199"/>
                  <a:pt x="167760" y="145136"/>
                  <a:pt x="171464" y="150428"/>
                </a:cubicBezTo>
                <a:cubicBezTo>
                  <a:pt x="175168" y="155720"/>
                  <a:pt x="114314" y="142491"/>
                  <a:pt x="85739" y="144078"/>
                </a:cubicBezTo>
                <a:cubicBezTo>
                  <a:pt x="57164" y="145666"/>
                  <a:pt x="-1044" y="159953"/>
                  <a:pt x="14" y="159953"/>
                </a:cubicBezTo>
                <a:cubicBezTo>
                  <a:pt x="1072" y="159953"/>
                  <a:pt x="85210" y="164715"/>
                  <a:pt x="92089" y="144078"/>
                </a:cubicBezTo>
                <a:cubicBezTo>
                  <a:pt x="98968" y="123441"/>
                  <a:pt x="42876" y="51474"/>
                  <a:pt x="41289" y="36128"/>
                </a:cubicBezTo>
                <a:cubicBezTo>
                  <a:pt x="39701" y="20782"/>
                  <a:pt x="65631" y="56765"/>
                  <a:pt x="82564" y="52003"/>
                </a:cubicBezTo>
                <a:cubicBezTo>
                  <a:pt x="99497" y="47241"/>
                  <a:pt x="114314" y="-8851"/>
                  <a:pt x="111139" y="120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7" name="フリーフォーム 1756">
            <a:extLst>
              <a:ext uri="{FF2B5EF4-FFF2-40B4-BE49-F238E27FC236}">
                <a16:creationId xmlns:a16="http://schemas.microsoft.com/office/drawing/2014/main" id="{0C1E0A68-462B-BC71-16C7-517EC08E9C91}"/>
              </a:ext>
            </a:extLst>
          </p:cNvPr>
          <p:cNvSpPr/>
          <p:nvPr/>
        </p:nvSpPr>
        <p:spPr>
          <a:xfrm>
            <a:off x="3260562" y="2060550"/>
            <a:ext cx="381420" cy="317542"/>
          </a:xfrm>
          <a:custGeom>
            <a:avLst/>
            <a:gdLst>
              <a:gd name="connsiteX0" fmla="*/ 327188 w 381420"/>
              <a:gd name="connsiteY0" fmla="*/ 25 h 317542"/>
              <a:gd name="connsiteX1" fmla="*/ 327188 w 381420"/>
              <a:gd name="connsiteY1" fmla="*/ 107975 h 317542"/>
              <a:gd name="connsiteX2" fmla="*/ 381163 w 381420"/>
              <a:gd name="connsiteY2" fmla="*/ 212750 h 317542"/>
              <a:gd name="connsiteX3" fmla="*/ 301788 w 381420"/>
              <a:gd name="connsiteY3" fmla="*/ 190525 h 317542"/>
              <a:gd name="connsiteX4" fmla="*/ 31913 w 381420"/>
              <a:gd name="connsiteY4" fmla="*/ 231800 h 317542"/>
              <a:gd name="connsiteX5" fmla="*/ 244638 w 381420"/>
              <a:gd name="connsiteY5" fmla="*/ 200050 h 317542"/>
              <a:gd name="connsiteX6" fmla="*/ 163 w 381420"/>
              <a:gd name="connsiteY6" fmla="*/ 317525 h 317542"/>
              <a:gd name="connsiteX7" fmla="*/ 289088 w 381420"/>
              <a:gd name="connsiteY7" fmla="*/ 190525 h 317542"/>
              <a:gd name="connsiteX8" fmla="*/ 295438 w 381420"/>
              <a:gd name="connsiteY8" fmla="*/ 117500 h 317542"/>
              <a:gd name="connsiteX9" fmla="*/ 336713 w 381420"/>
              <a:gd name="connsiteY9" fmla="*/ 117500 h 317542"/>
              <a:gd name="connsiteX10" fmla="*/ 327188 w 381420"/>
              <a:gd name="connsiteY10" fmla="*/ 25 h 31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420" h="317542">
                <a:moveTo>
                  <a:pt x="327188" y="25"/>
                </a:moveTo>
                <a:cubicBezTo>
                  <a:pt x="325601" y="-1562"/>
                  <a:pt x="318192" y="72521"/>
                  <a:pt x="327188" y="107975"/>
                </a:cubicBezTo>
                <a:cubicBezTo>
                  <a:pt x="336184" y="143429"/>
                  <a:pt x="385396" y="198992"/>
                  <a:pt x="381163" y="212750"/>
                </a:cubicBezTo>
                <a:cubicBezTo>
                  <a:pt x="376930" y="226508"/>
                  <a:pt x="359996" y="187350"/>
                  <a:pt x="301788" y="190525"/>
                </a:cubicBezTo>
                <a:cubicBezTo>
                  <a:pt x="243580" y="193700"/>
                  <a:pt x="41438" y="230213"/>
                  <a:pt x="31913" y="231800"/>
                </a:cubicBezTo>
                <a:cubicBezTo>
                  <a:pt x="22388" y="233388"/>
                  <a:pt x="249930" y="185763"/>
                  <a:pt x="244638" y="200050"/>
                </a:cubicBezTo>
                <a:cubicBezTo>
                  <a:pt x="239346" y="214337"/>
                  <a:pt x="-7245" y="319112"/>
                  <a:pt x="163" y="317525"/>
                </a:cubicBezTo>
                <a:cubicBezTo>
                  <a:pt x="7571" y="315938"/>
                  <a:pt x="239875" y="223863"/>
                  <a:pt x="289088" y="190525"/>
                </a:cubicBezTo>
                <a:cubicBezTo>
                  <a:pt x="338301" y="157187"/>
                  <a:pt x="287501" y="129671"/>
                  <a:pt x="295438" y="117500"/>
                </a:cubicBezTo>
                <a:cubicBezTo>
                  <a:pt x="303375" y="105329"/>
                  <a:pt x="329834" y="130200"/>
                  <a:pt x="336713" y="117500"/>
                </a:cubicBezTo>
                <a:cubicBezTo>
                  <a:pt x="343592" y="104800"/>
                  <a:pt x="328775" y="1612"/>
                  <a:pt x="327188" y="2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8" name="フリーフォーム 1757">
            <a:extLst>
              <a:ext uri="{FF2B5EF4-FFF2-40B4-BE49-F238E27FC236}">
                <a16:creationId xmlns:a16="http://schemas.microsoft.com/office/drawing/2014/main" id="{7A6020DA-43B7-4F44-1FBB-2AA603A698FC}"/>
              </a:ext>
            </a:extLst>
          </p:cNvPr>
          <p:cNvSpPr/>
          <p:nvPr/>
        </p:nvSpPr>
        <p:spPr>
          <a:xfrm>
            <a:off x="3038335" y="2562090"/>
            <a:ext cx="187772" cy="232002"/>
          </a:xfrm>
          <a:custGeom>
            <a:avLst/>
            <a:gdLst>
              <a:gd name="connsiteX0" fmla="*/ 140 w 187772"/>
              <a:gd name="connsiteY0" fmla="*/ 60460 h 232002"/>
              <a:gd name="connsiteX1" fmla="*/ 35065 w 187772"/>
              <a:gd name="connsiteY1" fmla="*/ 127135 h 232002"/>
              <a:gd name="connsiteX2" fmla="*/ 12840 w 187772"/>
              <a:gd name="connsiteY2" fmla="*/ 231910 h 232002"/>
              <a:gd name="connsiteX3" fmla="*/ 85865 w 187772"/>
              <a:gd name="connsiteY3" fmla="*/ 108085 h 232002"/>
              <a:gd name="connsiteX4" fmla="*/ 187465 w 187772"/>
              <a:gd name="connsiteY4" fmla="*/ 135 h 232002"/>
              <a:gd name="connsiteX5" fmla="*/ 50940 w 187772"/>
              <a:gd name="connsiteY5" fmla="*/ 130310 h 232002"/>
              <a:gd name="connsiteX6" fmla="*/ 140 w 187772"/>
              <a:gd name="connsiteY6" fmla="*/ 60460 h 23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772" h="232002">
                <a:moveTo>
                  <a:pt x="140" y="60460"/>
                </a:moveTo>
                <a:cubicBezTo>
                  <a:pt x="-2506" y="59931"/>
                  <a:pt x="32948" y="98560"/>
                  <a:pt x="35065" y="127135"/>
                </a:cubicBezTo>
                <a:cubicBezTo>
                  <a:pt x="37182" y="155710"/>
                  <a:pt x="4373" y="235085"/>
                  <a:pt x="12840" y="231910"/>
                </a:cubicBezTo>
                <a:cubicBezTo>
                  <a:pt x="21307" y="228735"/>
                  <a:pt x="56761" y="146714"/>
                  <a:pt x="85865" y="108085"/>
                </a:cubicBezTo>
                <a:cubicBezTo>
                  <a:pt x="114969" y="69456"/>
                  <a:pt x="193286" y="-3569"/>
                  <a:pt x="187465" y="135"/>
                </a:cubicBezTo>
                <a:cubicBezTo>
                  <a:pt x="181644" y="3839"/>
                  <a:pt x="77398" y="116552"/>
                  <a:pt x="50940" y="130310"/>
                </a:cubicBezTo>
                <a:cubicBezTo>
                  <a:pt x="24482" y="144068"/>
                  <a:pt x="2786" y="60989"/>
                  <a:pt x="140" y="6046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9" name="フリーフォーム 1758">
            <a:extLst>
              <a:ext uri="{FF2B5EF4-FFF2-40B4-BE49-F238E27FC236}">
                <a16:creationId xmlns:a16="http://schemas.microsoft.com/office/drawing/2014/main" id="{D1FF67B8-90DE-BC2A-BAE1-7AB1E6C569FE}"/>
              </a:ext>
            </a:extLst>
          </p:cNvPr>
          <p:cNvSpPr/>
          <p:nvPr/>
        </p:nvSpPr>
        <p:spPr>
          <a:xfrm>
            <a:off x="3120916" y="2279536"/>
            <a:ext cx="45072" cy="139939"/>
          </a:xfrm>
          <a:custGeom>
            <a:avLst/>
            <a:gdLst>
              <a:gd name="connsiteX0" fmla="*/ 28684 w 45072"/>
              <a:gd name="connsiteY0" fmla="*/ 114 h 139939"/>
              <a:gd name="connsiteX1" fmla="*/ 31859 w 45072"/>
              <a:gd name="connsiteY1" fmla="*/ 79489 h 139939"/>
              <a:gd name="connsiteX2" fmla="*/ 109 w 45072"/>
              <a:gd name="connsiteY2" fmla="*/ 139814 h 139939"/>
              <a:gd name="connsiteX3" fmla="*/ 44559 w 45072"/>
              <a:gd name="connsiteY3" fmla="*/ 63614 h 139939"/>
              <a:gd name="connsiteX4" fmla="*/ 28684 w 45072"/>
              <a:gd name="connsiteY4" fmla="*/ 114 h 13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72" h="139939">
                <a:moveTo>
                  <a:pt x="28684" y="114"/>
                </a:moveTo>
                <a:cubicBezTo>
                  <a:pt x="26567" y="2760"/>
                  <a:pt x="36622" y="56206"/>
                  <a:pt x="31859" y="79489"/>
                </a:cubicBezTo>
                <a:cubicBezTo>
                  <a:pt x="27096" y="102772"/>
                  <a:pt x="-2008" y="142460"/>
                  <a:pt x="109" y="139814"/>
                </a:cubicBezTo>
                <a:cubicBezTo>
                  <a:pt x="2226" y="137168"/>
                  <a:pt x="40855" y="85839"/>
                  <a:pt x="44559" y="63614"/>
                </a:cubicBezTo>
                <a:cubicBezTo>
                  <a:pt x="48263" y="41389"/>
                  <a:pt x="30801" y="-2532"/>
                  <a:pt x="28684" y="1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0" name="フリーフォーム 1759">
            <a:extLst>
              <a:ext uri="{FF2B5EF4-FFF2-40B4-BE49-F238E27FC236}">
                <a16:creationId xmlns:a16="http://schemas.microsoft.com/office/drawing/2014/main" id="{CC80F54B-21BE-474C-C11C-2C02F1E8BA0B}"/>
              </a:ext>
            </a:extLst>
          </p:cNvPr>
          <p:cNvSpPr/>
          <p:nvPr/>
        </p:nvSpPr>
        <p:spPr>
          <a:xfrm>
            <a:off x="3711383" y="2568408"/>
            <a:ext cx="41546" cy="191071"/>
          </a:xfrm>
          <a:custGeom>
            <a:avLst/>
            <a:gdLst>
              <a:gd name="connsiteX0" fmla="*/ 16067 w 41546"/>
              <a:gd name="connsiteY0" fmla="*/ 167 h 191071"/>
              <a:gd name="connsiteX1" fmla="*/ 25592 w 41546"/>
              <a:gd name="connsiteY1" fmla="*/ 133517 h 191071"/>
              <a:gd name="connsiteX2" fmla="*/ 192 w 41546"/>
              <a:gd name="connsiteY2" fmla="*/ 190667 h 191071"/>
              <a:gd name="connsiteX3" fmla="*/ 41467 w 41546"/>
              <a:gd name="connsiteY3" fmla="*/ 108117 h 191071"/>
              <a:gd name="connsiteX4" fmla="*/ 16067 w 41546"/>
              <a:gd name="connsiteY4" fmla="*/ 167 h 19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46" h="191071">
                <a:moveTo>
                  <a:pt x="16067" y="167"/>
                </a:moveTo>
                <a:cubicBezTo>
                  <a:pt x="13421" y="4400"/>
                  <a:pt x="28238" y="101767"/>
                  <a:pt x="25592" y="133517"/>
                </a:cubicBezTo>
                <a:cubicBezTo>
                  <a:pt x="22946" y="165267"/>
                  <a:pt x="-2454" y="194900"/>
                  <a:pt x="192" y="190667"/>
                </a:cubicBezTo>
                <a:cubicBezTo>
                  <a:pt x="2838" y="186434"/>
                  <a:pt x="43584" y="143042"/>
                  <a:pt x="41467" y="108117"/>
                </a:cubicBezTo>
                <a:cubicBezTo>
                  <a:pt x="39350" y="73192"/>
                  <a:pt x="18713" y="-4066"/>
                  <a:pt x="16067" y="16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1" name="フリーフォーム 1760">
            <a:extLst>
              <a:ext uri="{FF2B5EF4-FFF2-40B4-BE49-F238E27FC236}">
                <a16:creationId xmlns:a16="http://schemas.microsoft.com/office/drawing/2014/main" id="{D63C648A-9464-1F26-32F1-8F465F998890}"/>
              </a:ext>
            </a:extLst>
          </p:cNvPr>
          <p:cNvSpPr/>
          <p:nvPr/>
        </p:nvSpPr>
        <p:spPr>
          <a:xfrm>
            <a:off x="3072385" y="1904208"/>
            <a:ext cx="99496" cy="121559"/>
          </a:xfrm>
          <a:custGeom>
            <a:avLst/>
            <a:gdLst>
              <a:gd name="connsiteX0" fmla="*/ 4190 w 99496"/>
              <a:gd name="connsiteY0" fmla="*/ 792 h 121559"/>
              <a:gd name="connsiteX1" fmla="*/ 16890 w 99496"/>
              <a:gd name="connsiteY1" fmla="*/ 61117 h 121559"/>
              <a:gd name="connsiteX2" fmla="*/ 16890 w 99496"/>
              <a:gd name="connsiteY2" fmla="*/ 121442 h 121559"/>
              <a:gd name="connsiteX3" fmla="*/ 29590 w 99496"/>
              <a:gd name="connsiteY3" fmla="*/ 45242 h 121559"/>
              <a:gd name="connsiteX4" fmla="*/ 99440 w 99496"/>
              <a:gd name="connsiteY4" fmla="*/ 26192 h 121559"/>
              <a:gd name="connsiteX5" fmla="*/ 4190 w 99496"/>
              <a:gd name="connsiteY5" fmla="*/ 792 h 12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496" h="121559">
                <a:moveTo>
                  <a:pt x="4190" y="792"/>
                </a:moveTo>
                <a:cubicBezTo>
                  <a:pt x="-9568" y="6613"/>
                  <a:pt x="14773" y="41009"/>
                  <a:pt x="16890" y="61117"/>
                </a:cubicBezTo>
                <a:cubicBezTo>
                  <a:pt x="19007" y="81225"/>
                  <a:pt x="14773" y="124088"/>
                  <a:pt x="16890" y="121442"/>
                </a:cubicBezTo>
                <a:cubicBezTo>
                  <a:pt x="19007" y="118796"/>
                  <a:pt x="15832" y="61117"/>
                  <a:pt x="29590" y="45242"/>
                </a:cubicBezTo>
                <a:cubicBezTo>
                  <a:pt x="43348" y="29367"/>
                  <a:pt x="101557" y="29367"/>
                  <a:pt x="99440" y="26192"/>
                </a:cubicBezTo>
                <a:cubicBezTo>
                  <a:pt x="97323" y="23017"/>
                  <a:pt x="17948" y="-5029"/>
                  <a:pt x="4190" y="79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2" name="フリーフォーム 1761">
            <a:extLst>
              <a:ext uri="{FF2B5EF4-FFF2-40B4-BE49-F238E27FC236}">
                <a16:creationId xmlns:a16="http://schemas.microsoft.com/office/drawing/2014/main" id="{8533730D-ED27-DE83-5F88-F026476C021E}"/>
              </a:ext>
            </a:extLst>
          </p:cNvPr>
          <p:cNvSpPr/>
          <p:nvPr/>
        </p:nvSpPr>
        <p:spPr>
          <a:xfrm>
            <a:off x="3339414" y="1898546"/>
            <a:ext cx="274122" cy="41635"/>
          </a:xfrm>
          <a:custGeom>
            <a:avLst/>
            <a:gdLst>
              <a:gd name="connsiteX0" fmla="*/ 686 w 274122"/>
              <a:gd name="connsiteY0" fmla="*/ 41379 h 41635"/>
              <a:gd name="connsiteX1" fmla="*/ 92761 w 274122"/>
              <a:gd name="connsiteY1" fmla="*/ 19154 h 41635"/>
              <a:gd name="connsiteX2" fmla="*/ 273736 w 274122"/>
              <a:gd name="connsiteY2" fmla="*/ 3279 h 41635"/>
              <a:gd name="connsiteX3" fmla="*/ 137211 w 274122"/>
              <a:gd name="connsiteY3" fmla="*/ 3279 h 41635"/>
              <a:gd name="connsiteX4" fmla="*/ 686 w 274122"/>
              <a:gd name="connsiteY4" fmla="*/ 41379 h 4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122" h="41635">
                <a:moveTo>
                  <a:pt x="686" y="41379"/>
                </a:moveTo>
                <a:cubicBezTo>
                  <a:pt x="-6722" y="44025"/>
                  <a:pt x="47253" y="25504"/>
                  <a:pt x="92761" y="19154"/>
                </a:cubicBezTo>
                <a:cubicBezTo>
                  <a:pt x="138269" y="12804"/>
                  <a:pt x="266328" y="5925"/>
                  <a:pt x="273736" y="3279"/>
                </a:cubicBezTo>
                <a:cubicBezTo>
                  <a:pt x="281144" y="633"/>
                  <a:pt x="180074" y="-2542"/>
                  <a:pt x="137211" y="3279"/>
                </a:cubicBezTo>
                <a:cubicBezTo>
                  <a:pt x="94349" y="9100"/>
                  <a:pt x="8094" y="38733"/>
                  <a:pt x="686" y="4137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3" name="フリーフォーム 1762">
            <a:extLst>
              <a:ext uri="{FF2B5EF4-FFF2-40B4-BE49-F238E27FC236}">
                <a16:creationId xmlns:a16="http://schemas.microsoft.com/office/drawing/2014/main" id="{0FB53962-285E-E8E3-65B4-1B494FB32192}"/>
              </a:ext>
            </a:extLst>
          </p:cNvPr>
          <p:cNvSpPr/>
          <p:nvPr/>
        </p:nvSpPr>
        <p:spPr>
          <a:xfrm>
            <a:off x="3485760" y="1987509"/>
            <a:ext cx="32299" cy="89067"/>
          </a:xfrm>
          <a:custGeom>
            <a:avLst/>
            <a:gdLst>
              <a:gd name="connsiteX0" fmla="*/ 22615 w 32299"/>
              <a:gd name="connsiteY0" fmla="*/ 41 h 89067"/>
              <a:gd name="connsiteX1" fmla="*/ 13090 w 32299"/>
              <a:gd name="connsiteY1" fmla="*/ 57191 h 89067"/>
              <a:gd name="connsiteX2" fmla="*/ 32140 w 32299"/>
              <a:gd name="connsiteY2" fmla="*/ 88941 h 89067"/>
              <a:gd name="connsiteX3" fmla="*/ 390 w 32299"/>
              <a:gd name="connsiteY3" fmla="*/ 66716 h 89067"/>
              <a:gd name="connsiteX4" fmla="*/ 22615 w 32299"/>
              <a:gd name="connsiteY4" fmla="*/ 41 h 8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9" h="89067">
                <a:moveTo>
                  <a:pt x="22615" y="41"/>
                </a:moveTo>
                <a:cubicBezTo>
                  <a:pt x="24732" y="-1547"/>
                  <a:pt x="11503" y="42374"/>
                  <a:pt x="13090" y="57191"/>
                </a:cubicBezTo>
                <a:cubicBezTo>
                  <a:pt x="14677" y="72008"/>
                  <a:pt x="34257" y="87353"/>
                  <a:pt x="32140" y="88941"/>
                </a:cubicBezTo>
                <a:cubicBezTo>
                  <a:pt x="30023" y="90529"/>
                  <a:pt x="4094" y="76770"/>
                  <a:pt x="390" y="66716"/>
                </a:cubicBezTo>
                <a:cubicBezTo>
                  <a:pt x="-3314" y="56662"/>
                  <a:pt x="20498" y="1629"/>
                  <a:pt x="22615" y="4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4" name="フリーフォーム 1763">
            <a:extLst>
              <a:ext uri="{FF2B5EF4-FFF2-40B4-BE49-F238E27FC236}">
                <a16:creationId xmlns:a16="http://schemas.microsoft.com/office/drawing/2014/main" id="{05C6F53D-EAD7-1553-D162-52E2860E44C1}"/>
              </a:ext>
            </a:extLst>
          </p:cNvPr>
          <p:cNvSpPr/>
          <p:nvPr/>
        </p:nvSpPr>
        <p:spPr>
          <a:xfrm>
            <a:off x="3187643" y="2279646"/>
            <a:ext cx="77689" cy="142882"/>
          </a:xfrm>
          <a:custGeom>
            <a:avLst/>
            <a:gdLst>
              <a:gd name="connsiteX0" fmla="*/ 50857 w 77689"/>
              <a:gd name="connsiteY0" fmla="*/ 4 h 142882"/>
              <a:gd name="connsiteX1" fmla="*/ 63557 w 77689"/>
              <a:gd name="connsiteY1" fmla="*/ 63504 h 142882"/>
              <a:gd name="connsiteX2" fmla="*/ 57 w 77689"/>
              <a:gd name="connsiteY2" fmla="*/ 142879 h 142882"/>
              <a:gd name="connsiteX3" fmla="*/ 76257 w 77689"/>
              <a:gd name="connsiteY3" fmla="*/ 60329 h 142882"/>
              <a:gd name="connsiteX4" fmla="*/ 50857 w 77689"/>
              <a:gd name="connsiteY4" fmla="*/ 4 h 14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89" h="142882">
                <a:moveTo>
                  <a:pt x="50857" y="4"/>
                </a:moveTo>
                <a:cubicBezTo>
                  <a:pt x="48740" y="533"/>
                  <a:pt x="72024" y="39692"/>
                  <a:pt x="63557" y="63504"/>
                </a:cubicBezTo>
                <a:cubicBezTo>
                  <a:pt x="55090" y="87316"/>
                  <a:pt x="-2060" y="143408"/>
                  <a:pt x="57" y="142879"/>
                </a:cubicBezTo>
                <a:cubicBezTo>
                  <a:pt x="2174" y="142350"/>
                  <a:pt x="67790" y="79379"/>
                  <a:pt x="76257" y="60329"/>
                </a:cubicBezTo>
                <a:cubicBezTo>
                  <a:pt x="84724" y="41279"/>
                  <a:pt x="52974" y="-525"/>
                  <a:pt x="50857" y="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5" name="フリーフォーム 1764">
            <a:extLst>
              <a:ext uri="{FF2B5EF4-FFF2-40B4-BE49-F238E27FC236}">
                <a16:creationId xmlns:a16="http://schemas.microsoft.com/office/drawing/2014/main" id="{DF3EEEFF-8709-3BFC-6CF6-07A3DF4295FE}"/>
              </a:ext>
            </a:extLst>
          </p:cNvPr>
          <p:cNvSpPr/>
          <p:nvPr/>
        </p:nvSpPr>
        <p:spPr>
          <a:xfrm>
            <a:off x="3660519" y="1990694"/>
            <a:ext cx="54637" cy="152474"/>
          </a:xfrm>
          <a:custGeom>
            <a:avLst/>
            <a:gdLst>
              <a:gd name="connsiteX0" fmla="*/ 38356 w 54637"/>
              <a:gd name="connsiteY0" fmla="*/ 31 h 152474"/>
              <a:gd name="connsiteX1" fmla="*/ 25656 w 54637"/>
              <a:gd name="connsiteY1" fmla="*/ 82581 h 152474"/>
              <a:gd name="connsiteX2" fmla="*/ 54231 w 54637"/>
              <a:gd name="connsiteY2" fmla="*/ 152431 h 152474"/>
              <a:gd name="connsiteX3" fmla="*/ 256 w 54637"/>
              <a:gd name="connsiteY3" fmla="*/ 92106 h 152474"/>
              <a:gd name="connsiteX4" fmla="*/ 38356 w 54637"/>
              <a:gd name="connsiteY4" fmla="*/ 31 h 15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37" h="152474">
                <a:moveTo>
                  <a:pt x="38356" y="31"/>
                </a:moveTo>
                <a:cubicBezTo>
                  <a:pt x="42589" y="-1556"/>
                  <a:pt x="23010" y="57181"/>
                  <a:pt x="25656" y="82581"/>
                </a:cubicBezTo>
                <a:cubicBezTo>
                  <a:pt x="28302" y="107981"/>
                  <a:pt x="58464" y="150844"/>
                  <a:pt x="54231" y="152431"/>
                </a:cubicBezTo>
                <a:cubicBezTo>
                  <a:pt x="49998" y="154018"/>
                  <a:pt x="3960" y="112214"/>
                  <a:pt x="256" y="92106"/>
                </a:cubicBezTo>
                <a:cubicBezTo>
                  <a:pt x="-3448" y="71998"/>
                  <a:pt x="34123" y="1618"/>
                  <a:pt x="38356" y="3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6" name="フリーフォーム 1765">
            <a:extLst>
              <a:ext uri="{FF2B5EF4-FFF2-40B4-BE49-F238E27FC236}">
                <a16:creationId xmlns:a16="http://schemas.microsoft.com/office/drawing/2014/main" id="{E5862F03-6519-EC0A-A628-F35A00FB42DD}"/>
              </a:ext>
            </a:extLst>
          </p:cNvPr>
          <p:cNvSpPr/>
          <p:nvPr/>
        </p:nvSpPr>
        <p:spPr>
          <a:xfrm>
            <a:off x="3025727" y="2504589"/>
            <a:ext cx="349442" cy="427055"/>
          </a:xfrm>
          <a:custGeom>
            <a:avLst/>
            <a:gdLst>
              <a:gd name="connsiteX0" fmla="*/ 349298 w 349442"/>
              <a:gd name="connsiteY0" fmla="*/ 486 h 427055"/>
              <a:gd name="connsiteX1" fmla="*/ 155623 w 349442"/>
              <a:gd name="connsiteY1" fmla="*/ 270361 h 427055"/>
              <a:gd name="connsiteX2" fmla="*/ 98473 w 349442"/>
              <a:gd name="connsiteY2" fmla="*/ 371961 h 427055"/>
              <a:gd name="connsiteX3" fmla="*/ 48 w 349442"/>
              <a:gd name="connsiteY3" fmla="*/ 425936 h 427055"/>
              <a:gd name="connsiteX4" fmla="*/ 85773 w 349442"/>
              <a:gd name="connsiteY4" fmla="*/ 324336 h 427055"/>
              <a:gd name="connsiteX5" fmla="*/ 120698 w 349442"/>
              <a:gd name="connsiteY5" fmla="*/ 168761 h 427055"/>
              <a:gd name="connsiteX6" fmla="*/ 92123 w 349442"/>
              <a:gd name="connsiteY6" fmla="*/ 356086 h 427055"/>
              <a:gd name="connsiteX7" fmla="*/ 165148 w 349442"/>
              <a:gd name="connsiteY7" fmla="*/ 184636 h 427055"/>
              <a:gd name="connsiteX8" fmla="*/ 187373 w 349442"/>
              <a:gd name="connsiteY8" fmla="*/ 203686 h 427055"/>
              <a:gd name="connsiteX9" fmla="*/ 349298 w 349442"/>
              <a:gd name="connsiteY9" fmla="*/ 486 h 42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9442" h="427055">
                <a:moveTo>
                  <a:pt x="349298" y="486"/>
                </a:moveTo>
                <a:cubicBezTo>
                  <a:pt x="344006" y="11599"/>
                  <a:pt x="197427" y="208449"/>
                  <a:pt x="155623" y="270361"/>
                </a:cubicBezTo>
                <a:cubicBezTo>
                  <a:pt x="113819" y="332274"/>
                  <a:pt x="124402" y="346032"/>
                  <a:pt x="98473" y="371961"/>
                </a:cubicBezTo>
                <a:cubicBezTo>
                  <a:pt x="72544" y="397890"/>
                  <a:pt x="2165" y="433873"/>
                  <a:pt x="48" y="425936"/>
                </a:cubicBezTo>
                <a:cubicBezTo>
                  <a:pt x="-2069" y="417999"/>
                  <a:pt x="65665" y="367198"/>
                  <a:pt x="85773" y="324336"/>
                </a:cubicBezTo>
                <a:cubicBezTo>
                  <a:pt x="105881" y="281474"/>
                  <a:pt x="119640" y="163470"/>
                  <a:pt x="120698" y="168761"/>
                </a:cubicBezTo>
                <a:cubicBezTo>
                  <a:pt x="121756" y="174052"/>
                  <a:pt x="84715" y="353440"/>
                  <a:pt x="92123" y="356086"/>
                </a:cubicBezTo>
                <a:cubicBezTo>
                  <a:pt x="99531" y="358732"/>
                  <a:pt x="149273" y="210036"/>
                  <a:pt x="165148" y="184636"/>
                </a:cubicBezTo>
                <a:cubicBezTo>
                  <a:pt x="181023" y="159236"/>
                  <a:pt x="161444" y="235436"/>
                  <a:pt x="187373" y="203686"/>
                </a:cubicBezTo>
                <a:cubicBezTo>
                  <a:pt x="213302" y="171936"/>
                  <a:pt x="354590" y="-10627"/>
                  <a:pt x="349298" y="48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7" name="フリーフォーム 1766">
            <a:extLst>
              <a:ext uri="{FF2B5EF4-FFF2-40B4-BE49-F238E27FC236}">
                <a16:creationId xmlns:a16="http://schemas.microsoft.com/office/drawing/2014/main" id="{BDDA95D7-C81C-B792-F1FF-0FC9CDA8C7F2}"/>
              </a:ext>
            </a:extLst>
          </p:cNvPr>
          <p:cNvSpPr/>
          <p:nvPr/>
        </p:nvSpPr>
        <p:spPr>
          <a:xfrm>
            <a:off x="3509542" y="2464271"/>
            <a:ext cx="192530" cy="114354"/>
          </a:xfrm>
          <a:custGeom>
            <a:avLst/>
            <a:gdLst>
              <a:gd name="connsiteX0" fmla="*/ 62333 w 192530"/>
              <a:gd name="connsiteY0" fmla="*/ 50329 h 114354"/>
              <a:gd name="connsiteX1" fmla="*/ 135358 w 192530"/>
              <a:gd name="connsiteY1" fmla="*/ 12229 h 114354"/>
              <a:gd name="connsiteX2" fmla="*/ 192508 w 192530"/>
              <a:gd name="connsiteY2" fmla="*/ 5879 h 114354"/>
              <a:gd name="connsiteX3" fmla="*/ 129008 w 192530"/>
              <a:gd name="connsiteY3" fmla="*/ 9054 h 114354"/>
              <a:gd name="connsiteX4" fmla="*/ 2008 w 192530"/>
              <a:gd name="connsiteY4" fmla="*/ 113829 h 114354"/>
              <a:gd name="connsiteX5" fmla="*/ 62333 w 192530"/>
              <a:gd name="connsiteY5" fmla="*/ 50329 h 11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30" h="114354">
                <a:moveTo>
                  <a:pt x="62333" y="50329"/>
                </a:moveTo>
                <a:cubicBezTo>
                  <a:pt x="84558" y="33396"/>
                  <a:pt x="113662" y="19637"/>
                  <a:pt x="135358" y="12229"/>
                </a:cubicBezTo>
                <a:cubicBezTo>
                  <a:pt x="157054" y="4821"/>
                  <a:pt x="193566" y="6408"/>
                  <a:pt x="192508" y="5879"/>
                </a:cubicBezTo>
                <a:cubicBezTo>
                  <a:pt x="191450" y="5350"/>
                  <a:pt x="160758" y="-8938"/>
                  <a:pt x="129008" y="9054"/>
                </a:cubicBezTo>
                <a:cubicBezTo>
                  <a:pt x="97258" y="27046"/>
                  <a:pt x="14708" y="107479"/>
                  <a:pt x="2008" y="113829"/>
                </a:cubicBezTo>
                <a:cubicBezTo>
                  <a:pt x="-10692" y="120179"/>
                  <a:pt x="40108" y="67262"/>
                  <a:pt x="62333" y="5032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8" name="フリーフォーム 1767">
            <a:extLst>
              <a:ext uri="{FF2B5EF4-FFF2-40B4-BE49-F238E27FC236}">
                <a16:creationId xmlns:a16="http://schemas.microsoft.com/office/drawing/2014/main" id="{05713383-9C8D-CFFD-D6CF-01A5443023E1}"/>
              </a:ext>
            </a:extLst>
          </p:cNvPr>
          <p:cNvSpPr/>
          <p:nvPr/>
        </p:nvSpPr>
        <p:spPr>
          <a:xfrm>
            <a:off x="3843500" y="2193103"/>
            <a:ext cx="104285" cy="396984"/>
          </a:xfrm>
          <a:custGeom>
            <a:avLst/>
            <a:gdLst>
              <a:gd name="connsiteX0" fmla="*/ 87150 w 104285"/>
              <a:gd name="connsiteY0" fmla="*/ 822 h 396984"/>
              <a:gd name="connsiteX1" fmla="*/ 87150 w 104285"/>
              <a:gd name="connsiteY1" fmla="*/ 140522 h 396984"/>
              <a:gd name="connsiteX2" fmla="*/ 58575 w 104285"/>
              <a:gd name="connsiteY2" fmla="*/ 197672 h 396984"/>
              <a:gd name="connsiteX3" fmla="*/ 1425 w 104285"/>
              <a:gd name="connsiteY3" fmla="*/ 394522 h 396984"/>
              <a:gd name="connsiteX4" fmla="*/ 20475 w 104285"/>
              <a:gd name="connsiteY4" fmla="*/ 299272 h 396984"/>
              <a:gd name="connsiteX5" fmla="*/ 55400 w 104285"/>
              <a:gd name="connsiteY5" fmla="*/ 169097 h 396984"/>
              <a:gd name="connsiteX6" fmla="*/ 64925 w 104285"/>
              <a:gd name="connsiteY6" fmla="*/ 175447 h 396984"/>
              <a:gd name="connsiteX7" fmla="*/ 103025 w 104285"/>
              <a:gd name="connsiteY7" fmla="*/ 86547 h 396984"/>
              <a:gd name="connsiteX8" fmla="*/ 87150 w 104285"/>
              <a:gd name="connsiteY8" fmla="*/ 822 h 39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285" h="396984">
                <a:moveTo>
                  <a:pt x="87150" y="822"/>
                </a:moveTo>
                <a:cubicBezTo>
                  <a:pt x="84504" y="9818"/>
                  <a:pt x="91913" y="107714"/>
                  <a:pt x="87150" y="140522"/>
                </a:cubicBezTo>
                <a:cubicBezTo>
                  <a:pt x="82387" y="173330"/>
                  <a:pt x="72862" y="155339"/>
                  <a:pt x="58575" y="197672"/>
                </a:cubicBezTo>
                <a:cubicBezTo>
                  <a:pt x="44288" y="240005"/>
                  <a:pt x="7775" y="377589"/>
                  <a:pt x="1425" y="394522"/>
                </a:cubicBezTo>
                <a:cubicBezTo>
                  <a:pt x="-4925" y="411455"/>
                  <a:pt x="11479" y="336843"/>
                  <a:pt x="20475" y="299272"/>
                </a:cubicBezTo>
                <a:cubicBezTo>
                  <a:pt x="29471" y="261701"/>
                  <a:pt x="47992" y="189734"/>
                  <a:pt x="55400" y="169097"/>
                </a:cubicBezTo>
                <a:cubicBezTo>
                  <a:pt x="62808" y="148460"/>
                  <a:pt x="56987" y="189205"/>
                  <a:pt x="64925" y="175447"/>
                </a:cubicBezTo>
                <a:cubicBezTo>
                  <a:pt x="72862" y="161689"/>
                  <a:pt x="96675" y="114064"/>
                  <a:pt x="103025" y="86547"/>
                </a:cubicBezTo>
                <a:cubicBezTo>
                  <a:pt x="109375" y="59030"/>
                  <a:pt x="89796" y="-8174"/>
                  <a:pt x="87150" y="82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9" name="フリーフォーム 1768">
            <a:extLst>
              <a:ext uri="{FF2B5EF4-FFF2-40B4-BE49-F238E27FC236}">
                <a16:creationId xmlns:a16="http://schemas.microsoft.com/office/drawing/2014/main" id="{59AFF610-8D64-CB23-3D1A-05EC602C2846}"/>
              </a:ext>
            </a:extLst>
          </p:cNvPr>
          <p:cNvSpPr/>
          <p:nvPr/>
        </p:nvSpPr>
        <p:spPr>
          <a:xfrm>
            <a:off x="3757517" y="2065592"/>
            <a:ext cx="123106" cy="175959"/>
          </a:xfrm>
          <a:custGeom>
            <a:avLst/>
            <a:gdLst>
              <a:gd name="connsiteX0" fmla="*/ 1683 w 123106"/>
              <a:gd name="connsiteY0" fmla="*/ 1333 h 175959"/>
              <a:gd name="connsiteX1" fmla="*/ 68358 w 123106"/>
              <a:gd name="connsiteY1" fmla="*/ 137858 h 175959"/>
              <a:gd name="connsiteX2" fmla="*/ 122333 w 123106"/>
              <a:gd name="connsiteY2" fmla="*/ 172783 h 175959"/>
              <a:gd name="connsiteX3" fmla="*/ 27083 w 123106"/>
              <a:gd name="connsiteY3" fmla="*/ 74358 h 175959"/>
              <a:gd name="connsiteX4" fmla="*/ 1683 w 123106"/>
              <a:gd name="connsiteY4" fmla="*/ 1333 h 17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106" h="175959">
                <a:moveTo>
                  <a:pt x="1683" y="1333"/>
                </a:moveTo>
                <a:cubicBezTo>
                  <a:pt x="8562" y="11916"/>
                  <a:pt x="48250" y="109283"/>
                  <a:pt x="68358" y="137858"/>
                </a:cubicBezTo>
                <a:cubicBezTo>
                  <a:pt x="88466" y="166433"/>
                  <a:pt x="129212" y="183366"/>
                  <a:pt x="122333" y="172783"/>
                </a:cubicBezTo>
                <a:cubicBezTo>
                  <a:pt x="115454" y="162200"/>
                  <a:pt x="44016" y="102933"/>
                  <a:pt x="27083" y="74358"/>
                </a:cubicBezTo>
                <a:cubicBezTo>
                  <a:pt x="10150" y="45783"/>
                  <a:pt x="-5196" y="-9250"/>
                  <a:pt x="1683" y="133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0" name="フリーフォーム 1769">
            <a:extLst>
              <a:ext uri="{FF2B5EF4-FFF2-40B4-BE49-F238E27FC236}">
                <a16:creationId xmlns:a16="http://schemas.microsoft.com/office/drawing/2014/main" id="{CD8FD89F-8A9E-3187-0B89-9A9BA02F401A}"/>
              </a:ext>
            </a:extLst>
          </p:cNvPr>
          <p:cNvSpPr/>
          <p:nvPr/>
        </p:nvSpPr>
        <p:spPr>
          <a:xfrm>
            <a:off x="3644888" y="2276288"/>
            <a:ext cx="180997" cy="295645"/>
          </a:xfrm>
          <a:custGeom>
            <a:avLst/>
            <a:gdLst>
              <a:gd name="connsiteX0" fmla="*/ 180987 w 180997"/>
              <a:gd name="connsiteY0" fmla="*/ 187 h 295645"/>
              <a:gd name="connsiteX1" fmla="*/ 95262 w 180997"/>
              <a:gd name="connsiteY1" fmla="*/ 155762 h 295645"/>
              <a:gd name="connsiteX2" fmla="*/ 139712 w 180997"/>
              <a:gd name="connsiteY2" fmla="*/ 295462 h 295645"/>
              <a:gd name="connsiteX3" fmla="*/ 95262 w 180997"/>
              <a:gd name="connsiteY3" fmla="*/ 184337 h 295645"/>
              <a:gd name="connsiteX4" fmla="*/ 82562 w 180997"/>
              <a:gd name="connsiteY4" fmla="*/ 136712 h 295645"/>
              <a:gd name="connsiteX5" fmla="*/ 12 w 180997"/>
              <a:gd name="connsiteY5" fmla="*/ 136712 h 295645"/>
              <a:gd name="connsiteX6" fmla="*/ 88912 w 180997"/>
              <a:gd name="connsiteY6" fmla="*/ 124012 h 295645"/>
              <a:gd name="connsiteX7" fmla="*/ 180987 w 180997"/>
              <a:gd name="connsiteY7" fmla="*/ 187 h 29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997" h="295645">
                <a:moveTo>
                  <a:pt x="180987" y="187"/>
                </a:moveTo>
                <a:cubicBezTo>
                  <a:pt x="182045" y="5478"/>
                  <a:pt x="102141" y="106550"/>
                  <a:pt x="95262" y="155762"/>
                </a:cubicBezTo>
                <a:cubicBezTo>
                  <a:pt x="88383" y="204974"/>
                  <a:pt x="139712" y="290700"/>
                  <a:pt x="139712" y="295462"/>
                </a:cubicBezTo>
                <a:cubicBezTo>
                  <a:pt x="139712" y="300224"/>
                  <a:pt x="104787" y="210795"/>
                  <a:pt x="95262" y="184337"/>
                </a:cubicBezTo>
                <a:cubicBezTo>
                  <a:pt x="85737" y="157879"/>
                  <a:pt x="98437" y="144649"/>
                  <a:pt x="82562" y="136712"/>
                </a:cubicBezTo>
                <a:cubicBezTo>
                  <a:pt x="66687" y="128775"/>
                  <a:pt x="-1046" y="138829"/>
                  <a:pt x="12" y="136712"/>
                </a:cubicBezTo>
                <a:cubicBezTo>
                  <a:pt x="1070" y="134595"/>
                  <a:pt x="66687" y="144649"/>
                  <a:pt x="88912" y="124012"/>
                </a:cubicBezTo>
                <a:cubicBezTo>
                  <a:pt x="111137" y="103375"/>
                  <a:pt x="179929" y="-5104"/>
                  <a:pt x="180987" y="18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1" name="フリーフォーム 1770">
            <a:extLst>
              <a:ext uri="{FF2B5EF4-FFF2-40B4-BE49-F238E27FC236}">
                <a16:creationId xmlns:a16="http://schemas.microsoft.com/office/drawing/2014/main" id="{10EF5882-1D12-B607-64EC-08F1C6941BCE}"/>
              </a:ext>
            </a:extLst>
          </p:cNvPr>
          <p:cNvSpPr/>
          <p:nvPr/>
        </p:nvSpPr>
        <p:spPr>
          <a:xfrm>
            <a:off x="3719085" y="2746241"/>
            <a:ext cx="87772" cy="174894"/>
          </a:xfrm>
          <a:custGeom>
            <a:avLst/>
            <a:gdLst>
              <a:gd name="connsiteX0" fmla="*/ 87740 w 87772"/>
              <a:gd name="connsiteY0" fmla="*/ 134 h 174894"/>
              <a:gd name="connsiteX1" fmla="*/ 17890 w 87772"/>
              <a:gd name="connsiteY1" fmla="*/ 95384 h 174894"/>
              <a:gd name="connsiteX2" fmla="*/ 2015 w 87772"/>
              <a:gd name="connsiteY2" fmla="*/ 174759 h 174894"/>
              <a:gd name="connsiteX3" fmla="*/ 8365 w 87772"/>
              <a:gd name="connsiteY3" fmla="*/ 76334 h 174894"/>
              <a:gd name="connsiteX4" fmla="*/ 87740 w 87772"/>
              <a:gd name="connsiteY4" fmla="*/ 134 h 17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72" h="174894">
                <a:moveTo>
                  <a:pt x="87740" y="134"/>
                </a:moveTo>
                <a:cubicBezTo>
                  <a:pt x="89327" y="3309"/>
                  <a:pt x="32177" y="66280"/>
                  <a:pt x="17890" y="95384"/>
                </a:cubicBezTo>
                <a:cubicBezTo>
                  <a:pt x="3603" y="124488"/>
                  <a:pt x="3602" y="177934"/>
                  <a:pt x="2015" y="174759"/>
                </a:cubicBezTo>
                <a:cubicBezTo>
                  <a:pt x="428" y="171584"/>
                  <a:pt x="-3806" y="101734"/>
                  <a:pt x="8365" y="76334"/>
                </a:cubicBezTo>
                <a:cubicBezTo>
                  <a:pt x="20536" y="50934"/>
                  <a:pt x="86153" y="-3041"/>
                  <a:pt x="87740" y="13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2" name="フリーフォーム 1771">
            <a:extLst>
              <a:ext uri="{FF2B5EF4-FFF2-40B4-BE49-F238E27FC236}">
                <a16:creationId xmlns:a16="http://schemas.microsoft.com/office/drawing/2014/main" id="{FEC98505-0413-C641-3431-92DE13BAA71C}"/>
              </a:ext>
            </a:extLst>
          </p:cNvPr>
          <p:cNvSpPr/>
          <p:nvPr/>
        </p:nvSpPr>
        <p:spPr>
          <a:xfrm>
            <a:off x="2974725" y="2590528"/>
            <a:ext cx="44746" cy="279888"/>
          </a:xfrm>
          <a:custGeom>
            <a:avLst/>
            <a:gdLst>
              <a:gd name="connsiteX0" fmla="*/ 3425 w 44746"/>
              <a:gd name="connsiteY0" fmla="*/ 272 h 279888"/>
              <a:gd name="connsiteX1" fmla="*/ 25650 w 44746"/>
              <a:gd name="connsiteY1" fmla="*/ 114572 h 279888"/>
              <a:gd name="connsiteX2" fmla="*/ 250 w 44746"/>
              <a:gd name="connsiteY2" fmla="*/ 279672 h 279888"/>
              <a:gd name="connsiteX3" fmla="*/ 44700 w 44746"/>
              <a:gd name="connsiteY3" fmla="*/ 146322 h 279888"/>
              <a:gd name="connsiteX4" fmla="*/ 3425 w 44746"/>
              <a:gd name="connsiteY4" fmla="*/ 272 h 27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46" h="279888">
                <a:moveTo>
                  <a:pt x="3425" y="272"/>
                </a:moveTo>
                <a:cubicBezTo>
                  <a:pt x="250" y="-5020"/>
                  <a:pt x="26179" y="68005"/>
                  <a:pt x="25650" y="114572"/>
                </a:cubicBezTo>
                <a:cubicBezTo>
                  <a:pt x="25121" y="161139"/>
                  <a:pt x="-2925" y="274380"/>
                  <a:pt x="250" y="279672"/>
                </a:cubicBezTo>
                <a:cubicBezTo>
                  <a:pt x="3425" y="284964"/>
                  <a:pt x="43113" y="191830"/>
                  <a:pt x="44700" y="146322"/>
                </a:cubicBezTo>
                <a:cubicBezTo>
                  <a:pt x="46288" y="100814"/>
                  <a:pt x="6600" y="5564"/>
                  <a:pt x="3425" y="27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3" name="フリーフォーム 1772">
            <a:extLst>
              <a:ext uri="{FF2B5EF4-FFF2-40B4-BE49-F238E27FC236}">
                <a16:creationId xmlns:a16="http://schemas.microsoft.com/office/drawing/2014/main" id="{2E05DAD1-335C-6ED4-0F5C-41D79A822F97}"/>
              </a:ext>
            </a:extLst>
          </p:cNvPr>
          <p:cNvSpPr/>
          <p:nvPr/>
        </p:nvSpPr>
        <p:spPr>
          <a:xfrm>
            <a:off x="3073093" y="2432034"/>
            <a:ext cx="70246" cy="165898"/>
          </a:xfrm>
          <a:custGeom>
            <a:avLst/>
            <a:gdLst>
              <a:gd name="connsiteX0" fmla="*/ 307 w 70246"/>
              <a:gd name="connsiteY0" fmla="*/ 69866 h 165898"/>
              <a:gd name="connsiteX1" fmla="*/ 44757 w 70246"/>
              <a:gd name="connsiteY1" fmla="*/ 127016 h 165898"/>
              <a:gd name="connsiteX2" fmla="*/ 47932 w 70246"/>
              <a:gd name="connsiteY2" fmla="*/ 165116 h 165898"/>
              <a:gd name="connsiteX3" fmla="*/ 47932 w 70246"/>
              <a:gd name="connsiteY3" fmla="*/ 92091 h 165898"/>
              <a:gd name="connsiteX4" fmla="*/ 70157 w 70246"/>
              <a:gd name="connsiteY4" fmla="*/ 16 h 165898"/>
              <a:gd name="connsiteX5" fmla="*/ 307 w 70246"/>
              <a:gd name="connsiteY5" fmla="*/ 69866 h 16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46" h="165898">
                <a:moveTo>
                  <a:pt x="307" y="69866"/>
                </a:moveTo>
                <a:cubicBezTo>
                  <a:pt x="-3926" y="91033"/>
                  <a:pt x="36820" y="111141"/>
                  <a:pt x="44757" y="127016"/>
                </a:cubicBezTo>
                <a:cubicBezTo>
                  <a:pt x="52694" y="142891"/>
                  <a:pt x="47403" y="170937"/>
                  <a:pt x="47932" y="165116"/>
                </a:cubicBezTo>
                <a:cubicBezTo>
                  <a:pt x="48461" y="159295"/>
                  <a:pt x="44228" y="119608"/>
                  <a:pt x="47932" y="92091"/>
                </a:cubicBezTo>
                <a:cubicBezTo>
                  <a:pt x="51636" y="64574"/>
                  <a:pt x="71745" y="1074"/>
                  <a:pt x="70157" y="16"/>
                </a:cubicBezTo>
                <a:cubicBezTo>
                  <a:pt x="68569" y="-1042"/>
                  <a:pt x="4540" y="48699"/>
                  <a:pt x="307" y="6986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5" name="フリーフォーム 1774">
            <a:extLst>
              <a:ext uri="{FF2B5EF4-FFF2-40B4-BE49-F238E27FC236}">
                <a16:creationId xmlns:a16="http://schemas.microsoft.com/office/drawing/2014/main" id="{C002EC14-B527-782B-6E8C-557B2999AEEF}"/>
              </a:ext>
            </a:extLst>
          </p:cNvPr>
          <p:cNvSpPr/>
          <p:nvPr/>
        </p:nvSpPr>
        <p:spPr>
          <a:xfrm>
            <a:off x="3108246" y="1837677"/>
            <a:ext cx="97070" cy="35954"/>
          </a:xfrm>
          <a:custGeom>
            <a:avLst/>
            <a:gdLst>
              <a:gd name="connsiteX0" fmla="*/ 79 w 97070"/>
              <a:gd name="connsiteY0" fmla="*/ 35573 h 35954"/>
              <a:gd name="connsiteX1" fmla="*/ 92154 w 97070"/>
              <a:gd name="connsiteY1" fmla="*/ 648 h 35954"/>
              <a:gd name="connsiteX2" fmla="*/ 76279 w 97070"/>
              <a:gd name="connsiteY2" fmla="*/ 16523 h 35954"/>
              <a:gd name="connsiteX3" fmla="*/ 79 w 97070"/>
              <a:gd name="connsiteY3" fmla="*/ 35573 h 3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70" h="35954">
                <a:moveTo>
                  <a:pt x="79" y="35573"/>
                </a:moveTo>
                <a:cubicBezTo>
                  <a:pt x="2725" y="32927"/>
                  <a:pt x="79454" y="3823"/>
                  <a:pt x="92154" y="648"/>
                </a:cubicBezTo>
                <a:cubicBezTo>
                  <a:pt x="104854" y="-2527"/>
                  <a:pt x="90566" y="6469"/>
                  <a:pt x="76279" y="16523"/>
                </a:cubicBezTo>
                <a:cubicBezTo>
                  <a:pt x="61992" y="26577"/>
                  <a:pt x="-2567" y="38219"/>
                  <a:pt x="79" y="3557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6" name="フリーフォーム 1775">
            <a:extLst>
              <a:ext uri="{FF2B5EF4-FFF2-40B4-BE49-F238E27FC236}">
                <a16:creationId xmlns:a16="http://schemas.microsoft.com/office/drawing/2014/main" id="{0897E4FB-A3B8-FDC9-19C4-CF61CF480D3E}"/>
              </a:ext>
            </a:extLst>
          </p:cNvPr>
          <p:cNvSpPr/>
          <p:nvPr/>
        </p:nvSpPr>
        <p:spPr>
          <a:xfrm>
            <a:off x="3308350" y="1786001"/>
            <a:ext cx="158750" cy="39696"/>
          </a:xfrm>
          <a:custGeom>
            <a:avLst/>
            <a:gdLst>
              <a:gd name="connsiteX0" fmla="*/ 0 w 158750"/>
              <a:gd name="connsiteY0" fmla="*/ 39624 h 39696"/>
              <a:gd name="connsiteX1" fmla="*/ 104775 w 158750"/>
              <a:gd name="connsiteY1" fmla="*/ 11049 h 39696"/>
              <a:gd name="connsiteX2" fmla="*/ 158750 w 158750"/>
              <a:gd name="connsiteY2" fmla="*/ 7874 h 39696"/>
              <a:gd name="connsiteX3" fmla="*/ 104775 w 158750"/>
              <a:gd name="connsiteY3" fmla="*/ 1524 h 39696"/>
              <a:gd name="connsiteX4" fmla="*/ 0 w 158750"/>
              <a:gd name="connsiteY4" fmla="*/ 39624 h 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750" h="39696">
                <a:moveTo>
                  <a:pt x="0" y="39624"/>
                </a:moveTo>
                <a:cubicBezTo>
                  <a:pt x="0" y="41211"/>
                  <a:pt x="78317" y="16341"/>
                  <a:pt x="104775" y="11049"/>
                </a:cubicBezTo>
                <a:cubicBezTo>
                  <a:pt x="131233" y="5757"/>
                  <a:pt x="158750" y="9461"/>
                  <a:pt x="158750" y="7874"/>
                </a:cubicBezTo>
                <a:cubicBezTo>
                  <a:pt x="158750" y="6287"/>
                  <a:pt x="128058" y="-3768"/>
                  <a:pt x="104775" y="1524"/>
                </a:cubicBezTo>
                <a:cubicBezTo>
                  <a:pt x="81492" y="6816"/>
                  <a:pt x="0" y="38037"/>
                  <a:pt x="0" y="3962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7" name="フリーフォーム 1776">
            <a:extLst>
              <a:ext uri="{FF2B5EF4-FFF2-40B4-BE49-F238E27FC236}">
                <a16:creationId xmlns:a16="http://schemas.microsoft.com/office/drawing/2014/main" id="{14116603-93C0-119E-AE70-F9C578E90F70}"/>
              </a:ext>
            </a:extLst>
          </p:cNvPr>
          <p:cNvSpPr/>
          <p:nvPr/>
        </p:nvSpPr>
        <p:spPr>
          <a:xfrm>
            <a:off x="3365464" y="1812501"/>
            <a:ext cx="212881" cy="61177"/>
          </a:xfrm>
          <a:custGeom>
            <a:avLst/>
            <a:gdLst>
              <a:gd name="connsiteX0" fmla="*/ 36 w 212881"/>
              <a:gd name="connsiteY0" fmla="*/ 60749 h 61177"/>
              <a:gd name="connsiteX1" fmla="*/ 123861 w 212881"/>
              <a:gd name="connsiteY1" fmla="*/ 28999 h 61177"/>
              <a:gd name="connsiteX2" fmla="*/ 212761 w 212881"/>
              <a:gd name="connsiteY2" fmla="*/ 60749 h 61177"/>
              <a:gd name="connsiteX3" fmla="*/ 142911 w 212881"/>
              <a:gd name="connsiteY3" fmla="*/ 424 h 61177"/>
              <a:gd name="connsiteX4" fmla="*/ 136561 w 212881"/>
              <a:gd name="connsiteY4" fmla="*/ 35349 h 61177"/>
              <a:gd name="connsiteX5" fmla="*/ 36 w 212881"/>
              <a:gd name="connsiteY5" fmla="*/ 60749 h 6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881" h="61177">
                <a:moveTo>
                  <a:pt x="36" y="60749"/>
                </a:moveTo>
                <a:cubicBezTo>
                  <a:pt x="-2081" y="59691"/>
                  <a:pt x="88407" y="28999"/>
                  <a:pt x="123861" y="28999"/>
                </a:cubicBezTo>
                <a:cubicBezTo>
                  <a:pt x="159315" y="28999"/>
                  <a:pt x="209586" y="65511"/>
                  <a:pt x="212761" y="60749"/>
                </a:cubicBezTo>
                <a:cubicBezTo>
                  <a:pt x="215936" y="55987"/>
                  <a:pt x="155611" y="4657"/>
                  <a:pt x="142911" y="424"/>
                </a:cubicBezTo>
                <a:cubicBezTo>
                  <a:pt x="130211" y="-3809"/>
                  <a:pt x="158786" y="24766"/>
                  <a:pt x="136561" y="35349"/>
                </a:cubicBezTo>
                <a:cubicBezTo>
                  <a:pt x="114336" y="45932"/>
                  <a:pt x="2153" y="61807"/>
                  <a:pt x="36" y="607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8" name="フリーフォーム 1777">
            <a:extLst>
              <a:ext uri="{FF2B5EF4-FFF2-40B4-BE49-F238E27FC236}">
                <a16:creationId xmlns:a16="http://schemas.microsoft.com/office/drawing/2014/main" id="{AADC670C-F5FD-1F2A-0AEC-240933C25697}"/>
              </a:ext>
            </a:extLst>
          </p:cNvPr>
          <p:cNvSpPr/>
          <p:nvPr/>
        </p:nvSpPr>
        <p:spPr>
          <a:xfrm>
            <a:off x="3618530" y="1841149"/>
            <a:ext cx="119949" cy="81370"/>
          </a:xfrm>
          <a:custGeom>
            <a:avLst/>
            <a:gdLst>
              <a:gd name="connsiteX0" fmla="*/ 970 w 119949"/>
              <a:gd name="connsiteY0" fmla="*/ 351 h 81370"/>
              <a:gd name="connsiteX1" fmla="*/ 118445 w 119949"/>
              <a:gd name="connsiteY1" fmla="*/ 79726 h 81370"/>
              <a:gd name="connsiteX2" fmla="*/ 64470 w 119949"/>
              <a:gd name="connsiteY2" fmla="*/ 51151 h 81370"/>
              <a:gd name="connsiteX3" fmla="*/ 970 w 119949"/>
              <a:gd name="connsiteY3" fmla="*/ 351 h 8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49" h="81370">
                <a:moveTo>
                  <a:pt x="970" y="351"/>
                </a:moveTo>
                <a:cubicBezTo>
                  <a:pt x="9966" y="5113"/>
                  <a:pt x="107862" y="71259"/>
                  <a:pt x="118445" y="79726"/>
                </a:cubicBezTo>
                <a:cubicBezTo>
                  <a:pt x="129028" y="88193"/>
                  <a:pt x="80874" y="61734"/>
                  <a:pt x="64470" y="51151"/>
                </a:cubicBezTo>
                <a:cubicBezTo>
                  <a:pt x="48066" y="40568"/>
                  <a:pt x="-8026" y="-4411"/>
                  <a:pt x="970" y="35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9" name="フリーフォーム 1778">
            <a:extLst>
              <a:ext uri="{FF2B5EF4-FFF2-40B4-BE49-F238E27FC236}">
                <a16:creationId xmlns:a16="http://schemas.microsoft.com/office/drawing/2014/main" id="{E4225F48-7AC4-27C6-3700-1118FFA1FE9E}"/>
              </a:ext>
            </a:extLst>
          </p:cNvPr>
          <p:cNvSpPr/>
          <p:nvPr/>
        </p:nvSpPr>
        <p:spPr>
          <a:xfrm>
            <a:off x="3625004" y="1892293"/>
            <a:ext cx="52941" cy="130490"/>
          </a:xfrm>
          <a:custGeom>
            <a:avLst/>
            <a:gdLst>
              <a:gd name="connsiteX0" fmla="*/ 51646 w 52941"/>
              <a:gd name="connsiteY0" fmla="*/ 38107 h 130490"/>
              <a:gd name="connsiteX1" fmla="*/ 38946 w 52941"/>
              <a:gd name="connsiteY1" fmla="*/ 101607 h 130490"/>
              <a:gd name="connsiteX2" fmla="*/ 51646 w 52941"/>
              <a:gd name="connsiteY2" fmla="*/ 123832 h 130490"/>
              <a:gd name="connsiteX3" fmla="*/ 846 w 52941"/>
              <a:gd name="connsiteY3" fmla="*/ 7 h 130490"/>
              <a:gd name="connsiteX4" fmla="*/ 23071 w 52941"/>
              <a:gd name="connsiteY4" fmla="*/ 130182 h 130490"/>
              <a:gd name="connsiteX5" fmla="*/ 51646 w 52941"/>
              <a:gd name="connsiteY5" fmla="*/ 38107 h 13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41" h="130490">
                <a:moveTo>
                  <a:pt x="51646" y="38107"/>
                </a:moveTo>
                <a:cubicBezTo>
                  <a:pt x="54292" y="33345"/>
                  <a:pt x="38946" y="87320"/>
                  <a:pt x="38946" y="101607"/>
                </a:cubicBezTo>
                <a:cubicBezTo>
                  <a:pt x="38946" y="115894"/>
                  <a:pt x="57996" y="140765"/>
                  <a:pt x="51646" y="123832"/>
                </a:cubicBezTo>
                <a:cubicBezTo>
                  <a:pt x="45296" y="106899"/>
                  <a:pt x="5608" y="-1051"/>
                  <a:pt x="846" y="7"/>
                </a:cubicBezTo>
                <a:cubicBezTo>
                  <a:pt x="-3916" y="1065"/>
                  <a:pt x="12488" y="123832"/>
                  <a:pt x="23071" y="130182"/>
                </a:cubicBezTo>
                <a:cubicBezTo>
                  <a:pt x="33654" y="136532"/>
                  <a:pt x="49000" y="42869"/>
                  <a:pt x="51646" y="3810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0" name="フリーフォーム 1779">
            <a:extLst>
              <a:ext uri="{FF2B5EF4-FFF2-40B4-BE49-F238E27FC236}">
                <a16:creationId xmlns:a16="http://schemas.microsoft.com/office/drawing/2014/main" id="{20490364-339B-FC5E-D6F7-A1171991D950}"/>
              </a:ext>
            </a:extLst>
          </p:cNvPr>
          <p:cNvSpPr/>
          <p:nvPr/>
        </p:nvSpPr>
        <p:spPr>
          <a:xfrm>
            <a:off x="3743258" y="2187427"/>
            <a:ext cx="77483" cy="79143"/>
          </a:xfrm>
          <a:custGeom>
            <a:avLst/>
            <a:gdLst>
              <a:gd name="connsiteX0" fmla="*/ 67 w 77483"/>
              <a:gd name="connsiteY0" fmla="*/ 148 h 79143"/>
              <a:gd name="connsiteX1" fmla="*/ 73092 w 77483"/>
              <a:gd name="connsiteY1" fmla="*/ 76348 h 79143"/>
              <a:gd name="connsiteX2" fmla="*/ 60392 w 77483"/>
              <a:gd name="connsiteY2" fmla="*/ 57298 h 79143"/>
              <a:gd name="connsiteX3" fmla="*/ 67 w 77483"/>
              <a:gd name="connsiteY3" fmla="*/ 148 h 7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483" h="79143">
                <a:moveTo>
                  <a:pt x="67" y="148"/>
                </a:moveTo>
                <a:cubicBezTo>
                  <a:pt x="2184" y="3323"/>
                  <a:pt x="73092" y="76348"/>
                  <a:pt x="73092" y="76348"/>
                </a:cubicBezTo>
                <a:cubicBezTo>
                  <a:pt x="83146" y="85873"/>
                  <a:pt x="74679" y="68940"/>
                  <a:pt x="60392" y="57298"/>
                </a:cubicBezTo>
                <a:cubicBezTo>
                  <a:pt x="46105" y="45656"/>
                  <a:pt x="-2050" y="-3027"/>
                  <a:pt x="67" y="14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1" name="フリーフォーム 1780">
            <a:extLst>
              <a:ext uri="{FF2B5EF4-FFF2-40B4-BE49-F238E27FC236}">
                <a16:creationId xmlns:a16="http://schemas.microsoft.com/office/drawing/2014/main" id="{73051030-F46C-57A7-120B-258455913851}"/>
              </a:ext>
            </a:extLst>
          </p:cNvPr>
          <p:cNvSpPr/>
          <p:nvPr/>
        </p:nvSpPr>
        <p:spPr>
          <a:xfrm>
            <a:off x="3762375" y="2300828"/>
            <a:ext cx="85756" cy="429455"/>
          </a:xfrm>
          <a:custGeom>
            <a:avLst/>
            <a:gdLst>
              <a:gd name="connsiteX0" fmla="*/ 85725 w 85756"/>
              <a:gd name="connsiteY0" fmla="*/ 1047 h 429455"/>
              <a:gd name="connsiteX1" fmla="*/ 19050 w 85756"/>
              <a:gd name="connsiteY1" fmla="*/ 108997 h 429455"/>
              <a:gd name="connsiteX2" fmla="*/ 34925 w 85756"/>
              <a:gd name="connsiteY2" fmla="*/ 280447 h 429455"/>
              <a:gd name="connsiteX3" fmla="*/ 28575 w 85756"/>
              <a:gd name="connsiteY3" fmla="*/ 369347 h 429455"/>
              <a:gd name="connsiteX4" fmla="*/ 0 w 85756"/>
              <a:gd name="connsiteY4" fmla="*/ 426497 h 429455"/>
              <a:gd name="connsiteX5" fmla="*/ 28575 w 85756"/>
              <a:gd name="connsiteY5" fmla="*/ 277272 h 429455"/>
              <a:gd name="connsiteX6" fmla="*/ 9525 w 85756"/>
              <a:gd name="connsiteY6" fmla="*/ 172497 h 429455"/>
              <a:gd name="connsiteX7" fmla="*/ 85725 w 85756"/>
              <a:gd name="connsiteY7" fmla="*/ 1047 h 42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56" h="429455">
                <a:moveTo>
                  <a:pt x="85725" y="1047"/>
                </a:moveTo>
                <a:cubicBezTo>
                  <a:pt x="87313" y="-9536"/>
                  <a:pt x="27517" y="62430"/>
                  <a:pt x="19050" y="108997"/>
                </a:cubicBezTo>
                <a:cubicBezTo>
                  <a:pt x="10583" y="155564"/>
                  <a:pt x="33337" y="237055"/>
                  <a:pt x="34925" y="280447"/>
                </a:cubicBezTo>
                <a:cubicBezTo>
                  <a:pt x="36512" y="323839"/>
                  <a:pt x="34396" y="345005"/>
                  <a:pt x="28575" y="369347"/>
                </a:cubicBezTo>
                <a:cubicBezTo>
                  <a:pt x="22754" y="393689"/>
                  <a:pt x="0" y="441843"/>
                  <a:pt x="0" y="426497"/>
                </a:cubicBezTo>
                <a:cubicBezTo>
                  <a:pt x="0" y="411151"/>
                  <a:pt x="26987" y="319605"/>
                  <a:pt x="28575" y="277272"/>
                </a:cubicBezTo>
                <a:cubicBezTo>
                  <a:pt x="30162" y="234939"/>
                  <a:pt x="1058" y="214301"/>
                  <a:pt x="9525" y="172497"/>
                </a:cubicBezTo>
                <a:cubicBezTo>
                  <a:pt x="17992" y="130693"/>
                  <a:pt x="84137" y="11630"/>
                  <a:pt x="85725" y="104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2" name="フリーフォーム 1781">
            <a:extLst>
              <a:ext uri="{FF2B5EF4-FFF2-40B4-BE49-F238E27FC236}">
                <a16:creationId xmlns:a16="http://schemas.microsoft.com/office/drawing/2014/main" id="{8C09361B-B444-BD32-9DA1-BA82B02F8DA0}"/>
              </a:ext>
            </a:extLst>
          </p:cNvPr>
          <p:cNvSpPr/>
          <p:nvPr/>
        </p:nvSpPr>
        <p:spPr>
          <a:xfrm>
            <a:off x="3402542" y="2443985"/>
            <a:ext cx="264018" cy="93023"/>
          </a:xfrm>
          <a:custGeom>
            <a:avLst/>
            <a:gdLst>
              <a:gd name="connsiteX0" fmla="*/ 1058 w 264018"/>
              <a:gd name="connsiteY0" fmla="*/ 92840 h 93023"/>
              <a:gd name="connsiteX1" fmla="*/ 223308 w 264018"/>
              <a:gd name="connsiteY1" fmla="*/ 7115 h 93023"/>
              <a:gd name="connsiteX2" fmla="*/ 261408 w 264018"/>
              <a:gd name="connsiteY2" fmla="*/ 7115 h 93023"/>
              <a:gd name="connsiteX3" fmla="*/ 188383 w 264018"/>
              <a:gd name="connsiteY3" fmla="*/ 26165 h 93023"/>
              <a:gd name="connsiteX4" fmla="*/ 140758 w 264018"/>
              <a:gd name="connsiteY4" fmla="*/ 29340 h 93023"/>
              <a:gd name="connsiteX5" fmla="*/ 1058 w 264018"/>
              <a:gd name="connsiteY5" fmla="*/ 92840 h 9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018" h="93023">
                <a:moveTo>
                  <a:pt x="1058" y="92840"/>
                </a:moveTo>
                <a:cubicBezTo>
                  <a:pt x="14816" y="89136"/>
                  <a:pt x="179916" y="21402"/>
                  <a:pt x="223308" y="7115"/>
                </a:cubicBezTo>
                <a:cubicBezTo>
                  <a:pt x="266700" y="-7172"/>
                  <a:pt x="267229" y="3940"/>
                  <a:pt x="261408" y="7115"/>
                </a:cubicBezTo>
                <a:cubicBezTo>
                  <a:pt x="255587" y="10290"/>
                  <a:pt x="208491" y="22461"/>
                  <a:pt x="188383" y="26165"/>
                </a:cubicBezTo>
                <a:cubicBezTo>
                  <a:pt x="168275" y="29869"/>
                  <a:pt x="169862" y="15582"/>
                  <a:pt x="140758" y="29340"/>
                </a:cubicBezTo>
                <a:cubicBezTo>
                  <a:pt x="111654" y="43098"/>
                  <a:pt x="-12700" y="96544"/>
                  <a:pt x="1058" y="9284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3" name="フリーフォーム 1782">
            <a:extLst>
              <a:ext uri="{FF2B5EF4-FFF2-40B4-BE49-F238E27FC236}">
                <a16:creationId xmlns:a16="http://schemas.microsoft.com/office/drawing/2014/main" id="{AD83AF87-FC2D-57CA-43F3-5E3A68BFB9AC}"/>
              </a:ext>
            </a:extLst>
          </p:cNvPr>
          <p:cNvSpPr/>
          <p:nvPr/>
        </p:nvSpPr>
        <p:spPr>
          <a:xfrm>
            <a:off x="3274605" y="2040974"/>
            <a:ext cx="52819" cy="155681"/>
          </a:xfrm>
          <a:custGeom>
            <a:avLst/>
            <a:gdLst>
              <a:gd name="connsiteX0" fmla="*/ 52795 w 52819"/>
              <a:gd name="connsiteY0" fmla="*/ 551 h 155681"/>
              <a:gd name="connsiteX1" fmla="*/ 5170 w 52819"/>
              <a:gd name="connsiteY1" fmla="*/ 127551 h 155681"/>
              <a:gd name="connsiteX2" fmla="*/ 1995 w 52819"/>
              <a:gd name="connsiteY2" fmla="*/ 152951 h 155681"/>
              <a:gd name="connsiteX3" fmla="*/ 11520 w 52819"/>
              <a:gd name="connsiteY3" fmla="*/ 83101 h 155681"/>
              <a:gd name="connsiteX4" fmla="*/ 52795 w 52819"/>
              <a:gd name="connsiteY4" fmla="*/ 551 h 15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19" h="155681">
                <a:moveTo>
                  <a:pt x="52795" y="551"/>
                </a:moveTo>
                <a:cubicBezTo>
                  <a:pt x="51737" y="7959"/>
                  <a:pt x="13637" y="102151"/>
                  <a:pt x="5170" y="127551"/>
                </a:cubicBezTo>
                <a:cubicBezTo>
                  <a:pt x="-3297" y="152951"/>
                  <a:pt x="937" y="160359"/>
                  <a:pt x="1995" y="152951"/>
                </a:cubicBezTo>
                <a:cubicBezTo>
                  <a:pt x="3053" y="145543"/>
                  <a:pt x="2524" y="103739"/>
                  <a:pt x="11520" y="83101"/>
                </a:cubicBezTo>
                <a:cubicBezTo>
                  <a:pt x="20516" y="62464"/>
                  <a:pt x="53853" y="-6857"/>
                  <a:pt x="52795" y="55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4" name="フリーフォーム 1783">
            <a:extLst>
              <a:ext uri="{FF2B5EF4-FFF2-40B4-BE49-F238E27FC236}">
                <a16:creationId xmlns:a16="http://schemas.microsoft.com/office/drawing/2014/main" id="{AECBC381-FB71-A467-E8E3-85582DAF30BA}"/>
              </a:ext>
            </a:extLst>
          </p:cNvPr>
          <p:cNvSpPr/>
          <p:nvPr/>
        </p:nvSpPr>
        <p:spPr>
          <a:xfrm>
            <a:off x="3527376" y="2149453"/>
            <a:ext cx="158806" cy="222290"/>
          </a:xfrm>
          <a:custGeom>
            <a:avLst/>
            <a:gdLst>
              <a:gd name="connsiteX0" fmla="*/ 130224 w 158806"/>
              <a:gd name="connsiteY0" fmla="*/ 22 h 222290"/>
              <a:gd name="connsiteX1" fmla="*/ 158799 w 158806"/>
              <a:gd name="connsiteY1" fmla="*/ 190522 h 222290"/>
              <a:gd name="connsiteX2" fmla="*/ 127049 w 158806"/>
              <a:gd name="connsiteY2" fmla="*/ 174647 h 222290"/>
              <a:gd name="connsiteX3" fmla="*/ 49 w 158806"/>
              <a:gd name="connsiteY3" fmla="*/ 222272 h 222290"/>
              <a:gd name="connsiteX4" fmla="*/ 142924 w 158806"/>
              <a:gd name="connsiteY4" fmla="*/ 177822 h 222290"/>
              <a:gd name="connsiteX5" fmla="*/ 130224 w 158806"/>
              <a:gd name="connsiteY5" fmla="*/ 22 h 22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806" h="222290">
                <a:moveTo>
                  <a:pt x="130224" y="22"/>
                </a:moveTo>
                <a:cubicBezTo>
                  <a:pt x="132870" y="2139"/>
                  <a:pt x="159328" y="161418"/>
                  <a:pt x="158799" y="190522"/>
                </a:cubicBezTo>
                <a:cubicBezTo>
                  <a:pt x="158270" y="219626"/>
                  <a:pt x="153507" y="169355"/>
                  <a:pt x="127049" y="174647"/>
                </a:cubicBezTo>
                <a:cubicBezTo>
                  <a:pt x="100591" y="179939"/>
                  <a:pt x="-2597" y="221743"/>
                  <a:pt x="49" y="222272"/>
                </a:cubicBezTo>
                <a:cubicBezTo>
                  <a:pt x="2695" y="222801"/>
                  <a:pt x="118582" y="212218"/>
                  <a:pt x="142924" y="177822"/>
                </a:cubicBezTo>
                <a:cubicBezTo>
                  <a:pt x="167266" y="143426"/>
                  <a:pt x="127578" y="-2095"/>
                  <a:pt x="130224" y="2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5" name="フリーフォーム 1784">
            <a:extLst>
              <a:ext uri="{FF2B5EF4-FFF2-40B4-BE49-F238E27FC236}">
                <a16:creationId xmlns:a16="http://schemas.microsoft.com/office/drawing/2014/main" id="{D65FD6AA-A587-973A-A4B9-29CDAFE2798E}"/>
              </a:ext>
            </a:extLst>
          </p:cNvPr>
          <p:cNvSpPr/>
          <p:nvPr/>
        </p:nvSpPr>
        <p:spPr>
          <a:xfrm>
            <a:off x="3297407" y="2609603"/>
            <a:ext cx="109499" cy="289401"/>
          </a:xfrm>
          <a:custGeom>
            <a:avLst/>
            <a:gdLst>
              <a:gd name="connsiteX0" fmla="*/ 109368 w 109499"/>
              <a:gd name="connsiteY0" fmla="*/ 247 h 289401"/>
              <a:gd name="connsiteX1" fmla="*/ 39518 w 109499"/>
              <a:gd name="connsiteY1" fmla="*/ 124072 h 289401"/>
              <a:gd name="connsiteX2" fmla="*/ 1418 w 109499"/>
              <a:gd name="connsiteY2" fmla="*/ 289172 h 289401"/>
              <a:gd name="connsiteX3" fmla="*/ 20468 w 109499"/>
              <a:gd name="connsiteY3" fmla="*/ 155822 h 289401"/>
              <a:gd name="connsiteX4" fmla="*/ 109368 w 109499"/>
              <a:gd name="connsiteY4" fmla="*/ 247 h 28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499" h="289401">
                <a:moveTo>
                  <a:pt x="109368" y="247"/>
                </a:moveTo>
                <a:cubicBezTo>
                  <a:pt x="112543" y="-5045"/>
                  <a:pt x="57510" y="75918"/>
                  <a:pt x="39518" y="124072"/>
                </a:cubicBezTo>
                <a:cubicBezTo>
                  <a:pt x="21526" y="172226"/>
                  <a:pt x="4593" y="283880"/>
                  <a:pt x="1418" y="289172"/>
                </a:cubicBezTo>
                <a:cubicBezTo>
                  <a:pt x="-1757" y="294464"/>
                  <a:pt x="-1228" y="207151"/>
                  <a:pt x="20468" y="155822"/>
                </a:cubicBezTo>
                <a:cubicBezTo>
                  <a:pt x="42164" y="104493"/>
                  <a:pt x="106193" y="5539"/>
                  <a:pt x="109368" y="24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6" name="フリーフォーム 1785">
            <a:extLst>
              <a:ext uri="{FF2B5EF4-FFF2-40B4-BE49-F238E27FC236}">
                <a16:creationId xmlns:a16="http://schemas.microsoft.com/office/drawing/2014/main" id="{9616E0D5-0C0A-55A3-8831-58FAF9B37112}"/>
              </a:ext>
            </a:extLst>
          </p:cNvPr>
          <p:cNvSpPr/>
          <p:nvPr/>
        </p:nvSpPr>
        <p:spPr>
          <a:xfrm>
            <a:off x="2266728" y="3126945"/>
            <a:ext cx="397827" cy="178847"/>
          </a:xfrm>
          <a:custGeom>
            <a:avLst/>
            <a:gdLst>
              <a:gd name="connsiteX0" fmla="*/ 222 w 397827"/>
              <a:gd name="connsiteY0" fmla="*/ 178230 h 178847"/>
              <a:gd name="connsiteX1" fmla="*/ 238347 w 397827"/>
              <a:gd name="connsiteY1" fmla="*/ 117905 h 178847"/>
              <a:gd name="connsiteX2" fmla="*/ 397097 w 397827"/>
              <a:gd name="connsiteY2" fmla="*/ 430 h 178847"/>
              <a:gd name="connsiteX3" fmla="*/ 282797 w 397827"/>
              <a:gd name="connsiteY3" fmla="*/ 82980 h 178847"/>
              <a:gd name="connsiteX4" fmla="*/ 222 w 397827"/>
              <a:gd name="connsiteY4" fmla="*/ 178230 h 1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827" h="178847">
                <a:moveTo>
                  <a:pt x="222" y="178230"/>
                </a:moveTo>
                <a:cubicBezTo>
                  <a:pt x="-7186" y="184051"/>
                  <a:pt x="172201" y="147538"/>
                  <a:pt x="238347" y="117905"/>
                </a:cubicBezTo>
                <a:cubicBezTo>
                  <a:pt x="304493" y="88272"/>
                  <a:pt x="389689" y="6251"/>
                  <a:pt x="397097" y="430"/>
                </a:cubicBezTo>
                <a:cubicBezTo>
                  <a:pt x="404505" y="-5391"/>
                  <a:pt x="354764" y="49113"/>
                  <a:pt x="282797" y="82980"/>
                </a:cubicBezTo>
                <a:cubicBezTo>
                  <a:pt x="210830" y="116847"/>
                  <a:pt x="7630" y="172409"/>
                  <a:pt x="222" y="17823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7" name="フリーフォーム 1786">
            <a:extLst>
              <a:ext uri="{FF2B5EF4-FFF2-40B4-BE49-F238E27FC236}">
                <a16:creationId xmlns:a16="http://schemas.microsoft.com/office/drawing/2014/main" id="{F6D06661-B56F-7823-95B3-DC1006A078DE}"/>
              </a:ext>
            </a:extLst>
          </p:cNvPr>
          <p:cNvSpPr/>
          <p:nvPr/>
        </p:nvSpPr>
        <p:spPr>
          <a:xfrm>
            <a:off x="2364821" y="3194048"/>
            <a:ext cx="302182" cy="317816"/>
          </a:xfrm>
          <a:custGeom>
            <a:avLst/>
            <a:gdLst>
              <a:gd name="connsiteX0" fmla="*/ 554 w 302182"/>
              <a:gd name="connsiteY0" fmla="*/ 187327 h 317816"/>
              <a:gd name="connsiteX1" fmla="*/ 248204 w 302182"/>
              <a:gd name="connsiteY1" fmla="*/ 180977 h 317816"/>
              <a:gd name="connsiteX2" fmla="*/ 232329 w 302182"/>
              <a:gd name="connsiteY2" fmla="*/ 193677 h 317816"/>
              <a:gd name="connsiteX3" fmla="*/ 210104 w 302182"/>
              <a:gd name="connsiteY3" fmla="*/ 317502 h 317816"/>
              <a:gd name="connsiteX4" fmla="*/ 229154 w 302182"/>
              <a:gd name="connsiteY4" fmla="*/ 152402 h 317816"/>
              <a:gd name="connsiteX5" fmla="*/ 302179 w 302182"/>
              <a:gd name="connsiteY5" fmla="*/ 2 h 317816"/>
              <a:gd name="connsiteX6" fmla="*/ 225979 w 302182"/>
              <a:gd name="connsiteY6" fmla="*/ 155577 h 317816"/>
              <a:gd name="connsiteX7" fmla="*/ 181529 w 302182"/>
              <a:gd name="connsiteY7" fmla="*/ 174627 h 317816"/>
              <a:gd name="connsiteX8" fmla="*/ 554 w 302182"/>
              <a:gd name="connsiteY8" fmla="*/ 187327 h 31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182" h="317816">
                <a:moveTo>
                  <a:pt x="554" y="187327"/>
                </a:moveTo>
                <a:cubicBezTo>
                  <a:pt x="11666" y="188385"/>
                  <a:pt x="248204" y="180977"/>
                  <a:pt x="248204" y="180977"/>
                </a:cubicBezTo>
                <a:cubicBezTo>
                  <a:pt x="286833" y="182035"/>
                  <a:pt x="238679" y="170923"/>
                  <a:pt x="232329" y="193677"/>
                </a:cubicBezTo>
                <a:cubicBezTo>
                  <a:pt x="225979" y="216431"/>
                  <a:pt x="210633" y="324381"/>
                  <a:pt x="210104" y="317502"/>
                </a:cubicBezTo>
                <a:cubicBezTo>
                  <a:pt x="209575" y="310623"/>
                  <a:pt x="213808" y="205319"/>
                  <a:pt x="229154" y="152402"/>
                </a:cubicBezTo>
                <a:cubicBezTo>
                  <a:pt x="244500" y="99485"/>
                  <a:pt x="302708" y="-527"/>
                  <a:pt x="302179" y="2"/>
                </a:cubicBezTo>
                <a:cubicBezTo>
                  <a:pt x="301650" y="531"/>
                  <a:pt x="246087" y="126473"/>
                  <a:pt x="225979" y="155577"/>
                </a:cubicBezTo>
                <a:cubicBezTo>
                  <a:pt x="205871" y="184681"/>
                  <a:pt x="214337" y="167748"/>
                  <a:pt x="181529" y="174627"/>
                </a:cubicBezTo>
                <a:cubicBezTo>
                  <a:pt x="148721" y="181506"/>
                  <a:pt x="-10558" y="186269"/>
                  <a:pt x="554" y="18732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8" name="フリーフォーム 1787">
            <a:extLst>
              <a:ext uri="{FF2B5EF4-FFF2-40B4-BE49-F238E27FC236}">
                <a16:creationId xmlns:a16="http://schemas.microsoft.com/office/drawing/2014/main" id="{B7CE17AB-3131-69C6-0A15-77700C870257}"/>
              </a:ext>
            </a:extLst>
          </p:cNvPr>
          <p:cNvSpPr/>
          <p:nvPr/>
        </p:nvSpPr>
        <p:spPr>
          <a:xfrm>
            <a:off x="2587625" y="3113016"/>
            <a:ext cx="392543" cy="436762"/>
          </a:xfrm>
          <a:custGeom>
            <a:avLst/>
            <a:gdLst>
              <a:gd name="connsiteX0" fmla="*/ 390525 w 392543"/>
              <a:gd name="connsiteY0" fmla="*/ 1659 h 436762"/>
              <a:gd name="connsiteX1" fmla="*/ 260350 w 392543"/>
              <a:gd name="connsiteY1" fmla="*/ 100084 h 436762"/>
              <a:gd name="connsiteX2" fmla="*/ 0 w 392543"/>
              <a:gd name="connsiteY2" fmla="*/ 436634 h 436762"/>
              <a:gd name="connsiteX3" fmla="*/ 257175 w 392543"/>
              <a:gd name="connsiteY3" fmla="*/ 58809 h 436762"/>
              <a:gd name="connsiteX4" fmla="*/ 165100 w 392543"/>
              <a:gd name="connsiteY4" fmla="*/ 160409 h 436762"/>
              <a:gd name="connsiteX5" fmla="*/ 390525 w 392543"/>
              <a:gd name="connsiteY5" fmla="*/ 1659 h 43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543" h="436762">
                <a:moveTo>
                  <a:pt x="390525" y="1659"/>
                </a:moveTo>
                <a:cubicBezTo>
                  <a:pt x="406400" y="-8395"/>
                  <a:pt x="325437" y="27588"/>
                  <a:pt x="260350" y="100084"/>
                </a:cubicBezTo>
                <a:cubicBezTo>
                  <a:pt x="195262" y="172580"/>
                  <a:pt x="529" y="443513"/>
                  <a:pt x="0" y="436634"/>
                </a:cubicBezTo>
                <a:cubicBezTo>
                  <a:pt x="-529" y="429755"/>
                  <a:pt x="229658" y="104847"/>
                  <a:pt x="257175" y="58809"/>
                </a:cubicBezTo>
                <a:cubicBezTo>
                  <a:pt x="284692" y="12772"/>
                  <a:pt x="148696" y="167817"/>
                  <a:pt x="165100" y="160409"/>
                </a:cubicBezTo>
                <a:cubicBezTo>
                  <a:pt x="181504" y="153001"/>
                  <a:pt x="374650" y="11713"/>
                  <a:pt x="390525" y="165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9" name="フリーフォーム 1788">
            <a:extLst>
              <a:ext uri="{FF2B5EF4-FFF2-40B4-BE49-F238E27FC236}">
                <a16:creationId xmlns:a16="http://schemas.microsoft.com/office/drawing/2014/main" id="{A9FE3C60-7A53-A8CE-D087-81F4CBA25827}"/>
              </a:ext>
            </a:extLst>
          </p:cNvPr>
          <p:cNvSpPr/>
          <p:nvPr/>
        </p:nvSpPr>
        <p:spPr>
          <a:xfrm>
            <a:off x="2809331" y="3113087"/>
            <a:ext cx="250146" cy="273530"/>
          </a:xfrm>
          <a:custGeom>
            <a:avLst/>
            <a:gdLst>
              <a:gd name="connsiteX0" fmla="*/ 3719 w 250146"/>
              <a:gd name="connsiteY0" fmla="*/ 268288 h 273530"/>
              <a:gd name="connsiteX1" fmla="*/ 248194 w 250146"/>
              <a:gd name="connsiteY1" fmla="*/ 1588 h 273530"/>
              <a:gd name="connsiteX2" fmla="*/ 111669 w 250146"/>
              <a:gd name="connsiteY2" fmla="*/ 163513 h 273530"/>
              <a:gd name="connsiteX3" fmla="*/ 3719 w 250146"/>
              <a:gd name="connsiteY3" fmla="*/ 268288 h 27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146" h="273530">
                <a:moveTo>
                  <a:pt x="3719" y="268288"/>
                </a:moveTo>
                <a:cubicBezTo>
                  <a:pt x="26473" y="241300"/>
                  <a:pt x="230202" y="19050"/>
                  <a:pt x="248194" y="1588"/>
                </a:cubicBezTo>
                <a:cubicBezTo>
                  <a:pt x="266186" y="-15874"/>
                  <a:pt x="155061" y="115359"/>
                  <a:pt x="111669" y="163513"/>
                </a:cubicBezTo>
                <a:cubicBezTo>
                  <a:pt x="68277" y="211667"/>
                  <a:pt x="-19035" y="295276"/>
                  <a:pt x="3719" y="26828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0" name="フリーフォーム 1789">
            <a:extLst>
              <a:ext uri="{FF2B5EF4-FFF2-40B4-BE49-F238E27FC236}">
                <a16:creationId xmlns:a16="http://schemas.microsoft.com/office/drawing/2014/main" id="{50702CD8-88AD-F1AD-238C-B9355F9F4B29}"/>
              </a:ext>
            </a:extLst>
          </p:cNvPr>
          <p:cNvSpPr/>
          <p:nvPr/>
        </p:nvSpPr>
        <p:spPr>
          <a:xfrm>
            <a:off x="2720970" y="2933696"/>
            <a:ext cx="365732" cy="142910"/>
          </a:xfrm>
          <a:custGeom>
            <a:avLst/>
            <a:gdLst>
              <a:gd name="connsiteX0" fmla="*/ 5 w 365732"/>
              <a:gd name="connsiteY0" fmla="*/ 142879 h 142910"/>
              <a:gd name="connsiteX1" fmla="*/ 219080 w 365732"/>
              <a:gd name="connsiteY1" fmla="*/ 79379 h 142910"/>
              <a:gd name="connsiteX2" fmla="*/ 365130 w 365732"/>
              <a:gd name="connsiteY2" fmla="*/ 101604 h 142910"/>
              <a:gd name="connsiteX3" fmla="*/ 266705 w 365732"/>
              <a:gd name="connsiteY3" fmla="*/ 73029 h 142910"/>
              <a:gd name="connsiteX4" fmla="*/ 161930 w 365732"/>
              <a:gd name="connsiteY4" fmla="*/ 4 h 142910"/>
              <a:gd name="connsiteX5" fmla="*/ 225430 w 365732"/>
              <a:gd name="connsiteY5" fmla="*/ 69854 h 142910"/>
              <a:gd name="connsiteX6" fmla="*/ 5 w 365732"/>
              <a:gd name="connsiteY6" fmla="*/ 142879 h 14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32" h="142910">
                <a:moveTo>
                  <a:pt x="5" y="142879"/>
                </a:moveTo>
                <a:cubicBezTo>
                  <a:pt x="-1053" y="144467"/>
                  <a:pt x="158226" y="86258"/>
                  <a:pt x="219080" y="79379"/>
                </a:cubicBezTo>
                <a:cubicBezTo>
                  <a:pt x="279934" y="72500"/>
                  <a:pt x="357193" y="102662"/>
                  <a:pt x="365130" y="101604"/>
                </a:cubicBezTo>
                <a:cubicBezTo>
                  <a:pt x="373067" y="100546"/>
                  <a:pt x="300572" y="89962"/>
                  <a:pt x="266705" y="73029"/>
                </a:cubicBezTo>
                <a:cubicBezTo>
                  <a:pt x="232838" y="56096"/>
                  <a:pt x="168809" y="533"/>
                  <a:pt x="161930" y="4"/>
                </a:cubicBezTo>
                <a:cubicBezTo>
                  <a:pt x="155051" y="-525"/>
                  <a:pt x="247655" y="49217"/>
                  <a:pt x="225430" y="69854"/>
                </a:cubicBezTo>
                <a:cubicBezTo>
                  <a:pt x="203205" y="90491"/>
                  <a:pt x="1063" y="141291"/>
                  <a:pt x="5" y="14287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1" name="フリーフォーム 1790">
            <a:extLst>
              <a:ext uri="{FF2B5EF4-FFF2-40B4-BE49-F238E27FC236}">
                <a16:creationId xmlns:a16="http://schemas.microsoft.com/office/drawing/2014/main" id="{E0044121-B5EF-9029-60ED-C75BF0525B1D}"/>
              </a:ext>
            </a:extLst>
          </p:cNvPr>
          <p:cNvSpPr/>
          <p:nvPr/>
        </p:nvSpPr>
        <p:spPr>
          <a:xfrm>
            <a:off x="2787650" y="3060110"/>
            <a:ext cx="368416" cy="57955"/>
          </a:xfrm>
          <a:custGeom>
            <a:avLst/>
            <a:gdLst>
              <a:gd name="connsiteX0" fmla="*/ 0 w 368416"/>
              <a:gd name="connsiteY0" fmla="*/ 25990 h 57955"/>
              <a:gd name="connsiteX1" fmla="*/ 266700 w 368416"/>
              <a:gd name="connsiteY1" fmla="*/ 22815 h 57955"/>
              <a:gd name="connsiteX2" fmla="*/ 368300 w 368416"/>
              <a:gd name="connsiteY2" fmla="*/ 57740 h 57955"/>
              <a:gd name="connsiteX3" fmla="*/ 250825 w 368416"/>
              <a:gd name="connsiteY3" fmla="*/ 3765 h 57955"/>
              <a:gd name="connsiteX4" fmla="*/ 228600 w 368416"/>
              <a:gd name="connsiteY4" fmla="*/ 6940 h 57955"/>
              <a:gd name="connsiteX5" fmla="*/ 263525 w 368416"/>
              <a:gd name="connsiteY5" fmla="*/ 25990 h 57955"/>
              <a:gd name="connsiteX6" fmla="*/ 0 w 368416"/>
              <a:gd name="connsiteY6" fmla="*/ 25990 h 5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416" h="57955">
                <a:moveTo>
                  <a:pt x="0" y="25990"/>
                </a:moveTo>
                <a:cubicBezTo>
                  <a:pt x="529" y="25461"/>
                  <a:pt x="205317" y="17523"/>
                  <a:pt x="266700" y="22815"/>
                </a:cubicBezTo>
                <a:cubicBezTo>
                  <a:pt x="328083" y="28107"/>
                  <a:pt x="370946" y="60915"/>
                  <a:pt x="368300" y="57740"/>
                </a:cubicBezTo>
                <a:cubicBezTo>
                  <a:pt x="365654" y="54565"/>
                  <a:pt x="274108" y="12232"/>
                  <a:pt x="250825" y="3765"/>
                </a:cubicBezTo>
                <a:cubicBezTo>
                  <a:pt x="227542" y="-4702"/>
                  <a:pt x="226483" y="3236"/>
                  <a:pt x="228600" y="6940"/>
                </a:cubicBezTo>
                <a:cubicBezTo>
                  <a:pt x="230717" y="10644"/>
                  <a:pt x="300037" y="22815"/>
                  <a:pt x="263525" y="25990"/>
                </a:cubicBezTo>
                <a:cubicBezTo>
                  <a:pt x="227013" y="29165"/>
                  <a:pt x="-529" y="26519"/>
                  <a:pt x="0" y="2599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2" name="フリーフォーム 1791">
            <a:extLst>
              <a:ext uri="{FF2B5EF4-FFF2-40B4-BE49-F238E27FC236}">
                <a16:creationId xmlns:a16="http://schemas.microsoft.com/office/drawing/2014/main" id="{D100C024-9797-B8EA-9B66-75084F53BAFA}"/>
              </a:ext>
            </a:extLst>
          </p:cNvPr>
          <p:cNvSpPr/>
          <p:nvPr/>
        </p:nvSpPr>
        <p:spPr>
          <a:xfrm>
            <a:off x="3104447" y="3079575"/>
            <a:ext cx="55187" cy="88731"/>
          </a:xfrm>
          <a:custGeom>
            <a:avLst/>
            <a:gdLst>
              <a:gd name="connsiteX0" fmla="*/ 703 w 55187"/>
              <a:gd name="connsiteY0" fmla="*/ 175 h 88731"/>
              <a:gd name="connsiteX1" fmla="*/ 54678 w 55187"/>
              <a:gd name="connsiteY1" fmla="*/ 85900 h 88731"/>
              <a:gd name="connsiteX2" fmla="*/ 26103 w 55187"/>
              <a:gd name="connsiteY2" fmla="*/ 63675 h 88731"/>
              <a:gd name="connsiteX3" fmla="*/ 703 w 55187"/>
              <a:gd name="connsiteY3" fmla="*/ 175 h 8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87" h="88731">
                <a:moveTo>
                  <a:pt x="703" y="175"/>
                </a:moveTo>
                <a:cubicBezTo>
                  <a:pt x="5465" y="3879"/>
                  <a:pt x="50445" y="75317"/>
                  <a:pt x="54678" y="85900"/>
                </a:cubicBezTo>
                <a:cubicBezTo>
                  <a:pt x="58911" y="96483"/>
                  <a:pt x="35628" y="74788"/>
                  <a:pt x="26103" y="63675"/>
                </a:cubicBezTo>
                <a:cubicBezTo>
                  <a:pt x="16578" y="52563"/>
                  <a:pt x="-4059" y="-3529"/>
                  <a:pt x="703" y="17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3" name="フリーフォーム 1792">
            <a:extLst>
              <a:ext uri="{FF2B5EF4-FFF2-40B4-BE49-F238E27FC236}">
                <a16:creationId xmlns:a16="http://schemas.microsoft.com/office/drawing/2014/main" id="{6C6D179A-7D97-03AC-0406-BFB00F18C3D5}"/>
              </a:ext>
            </a:extLst>
          </p:cNvPr>
          <p:cNvSpPr/>
          <p:nvPr/>
        </p:nvSpPr>
        <p:spPr>
          <a:xfrm>
            <a:off x="2949156" y="2959100"/>
            <a:ext cx="204436" cy="31407"/>
          </a:xfrm>
          <a:custGeom>
            <a:avLst/>
            <a:gdLst>
              <a:gd name="connsiteX0" fmla="*/ 419 w 204436"/>
              <a:gd name="connsiteY0" fmla="*/ 0 h 31407"/>
              <a:gd name="connsiteX1" fmla="*/ 197269 w 204436"/>
              <a:gd name="connsiteY1" fmla="*/ 28575 h 31407"/>
              <a:gd name="connsiteX2" fmla="*/ 146469 w 204436"/>
              <a:gd name="connsiteY2" fmla="*/ 28575 h 31407"/>
              <a:gd name="connsiteX3" fmla="*/ 419 w 204436"/>
              <a:gd name="connsiteY3" fmla="*/ 0 h 3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436" h="31407">
                <a:moveTo>
                  <a:pt x="419" y="0"/>
                </a:moveTo>
                <a:cubicBezTo>
                  <a:pt x="8886" y="0"/>
                  <a:pt x="172927" y="23813"/>
                  <a:pt x="197269" y="28575"/>
                </a:cubicBezTo>
                <a:cubicBezTo>
                  <a:pt x="221611" y="33337"/>
                  <a:pt x="178748" y="31221"/>
                  <a:pt x="146469" y="28575"/>
                </a:cubicBezTo>
                <a:cubicBezTo>
                  <a:pt x="114190" y="25929"/>
                  <a:pt x="-8048" y="0"/>
                  <a:pt x="419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4" name="フリーフォーム 1793">
            <a:extLst>
              <a:ext uri="{FF2B5EF4-FFF2-40B4-BE49-F238E27FC236}">
                <a16:creationId xmlns:a16="http://schemas.microsoft.com/office/drawing/2014/main" id="{CDA24B9B-AF9F-8D5F-43B2-A529FFCC9E86}"/>
              </a:ext>
            </a:extLst>
          </p:cNvPr>
          <p:cNvSpPr/>
          <p:nvPr/>
        </p:nvSpPr>
        <p:spPr>
          <a:xfrm>
            <a:off x="3095267" y="3019235"/>
            <a:ext cx="284010" cy="160632"/>
          </a:xfrm>
          <a:custGeom>
            <a:avLst/>
            <a:gdLst>
              <a:gd name="connsiteX0" fmla="*/ 358 w 284010"/>
              <a:gd name="connsiteY0" fmla="*/ 190 h 160632"/>
              <a:gd name="connsiteX1" fmla="*/ 89258 w 284010"/>
              <a:gd name="connsiteY1" fmla="*/ 73215 h 160632"/>
              <a:gd name="connsiteX2" fmla="*/ 92433 w 284010"/>
              <a:gd name="connsiteY2" fmla="*/ 57340 h 160632"/>
              <a:gd name="connsiteX3" fmla="*/ 282933 w 284010"/>
              <a:gd name="connsiteY3" fmla="*/ 89090 h 160632"/>
              <a:gd name="connsiteX4" fmla="*/ 165458 w 284010"/>
              <a:gd name="connsiteY4" fmla="*/ 66865 h 160632"/>
              <a:gd name="connsiteX5" fmla="*/ 70208 w 284010"/>
              <a:gd name="connsiteY5" fmla="*/ 133540 h 160632"/>
              <a:gd name="connsiteX6" fmla="*/ 63858 w 284010"/>
              <a:gd name="connsiteY6" fmla="*/ 143065 h 160632"/>
              <a:gd name="connsiteX7" fmla="*/ 22583 w 284010"/>
              <a:gd name="connsiteY7" fmla="*/ 158940 h 160632"/>
              <a:gd name="connsiteX8" fmla="*/ 127358 w 284010"/>
              <a:gd name="connsiteY8" fmla="*/ 98615 h 160632"/>
              <a:gd name="connsiteX9" fmla="*/ 358 w 284010"/>
              <a:gd name="connsiteY9" fmla="*/ 190 h 16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010" h="160632">
                <a:moveTo>
                  <a:pt x="358" y="190"/>
                </a:moveTo>
                <a:cubicBezTo>
                  <a:pt x="-5992" y="-4043"/>
                  <a:pt x="73912" y="63690"/>
                  <a:pt x="89258" y="73215"/>
                </a:cubicBezTo>
                <a:cubicBezTo>
                  <a:pt x="104604" y="82740"/>
                  <a:pt x="60154" y="54694"/>
                  <a:pt x="92433" y="57340"/>
                </a:cubicBezTo>
                <a:cubicBezTo>
                  <a:pt x="124712" y="59986"/>
                  <a:pt x="270762" y="87503"/>
                  <a:pt x="282933" y="89090"/>
                </a:cubicBezTo>
                <a:cubicBezTo>
                  <a:pt x="295104" y="90677"/>
                  <a:pt x="200912" y="59457"/>
                  <a:pt x="165458" y="66865"/>
                </a:cubicBezTo>
                <a:cubicBezTo>
                  <a:pt x="130004" y="74273"/>
                  <a:pt x="70208" y="133540"/>
                  <a:pt x="70208" y="133540"/>
                </a:cubicBezTo>
                <a:cubicBezTo>
                  <a:pt x="53275" y="146240"/>
                  <a:pt x="71795" y="138832"/>
                  <a:pt x="63858" y="143065"/>
                </a:cubicBezTo>
                <a:cubicBezTo>
                  <a:pt x="55921" y="147298"/>
                  <a:pt x="12000" y="166348"/>
                  <a:pt x="22583" y="158940"/>
                </a:cubicBezTo>
                <a:cubicBezTo>
                  <a:pt x="33166" y="151532"/>
                  <a:pt x="132121" y="121898"/>
                  <a:pt x="127358" y="98615"/>
                </a:cubicBezTo>
                <a:cubicBezTo>
                  <a:pt x="122596" y="75332"/>
                  <a:pt x="6708" y="4423"/>
                  <a:pt x="358" y="19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5" name="フリーフォーム 1794">
            <a:extLst>
              <a:ext uri="{FF2B5EF4-FFF2-40B4-BE49-F238E27FC236}">
                <a16:creationId xmlns:a16="http://schemas.microsoft.com/office/drawing/2014/main" id="{0306EE4D-67A6-8BA1-8FA4-86E13C0D1E7A}"/>
              </a:ext>
            </a:extLst>
          </p:cNvPr>
          <p:cNvSpPr/>
          <p:nvPr/>
        </p:nvSpPr>
        <p:spPr>
          <a:xfrm>
            <a:off x="2482832" y="2949278"/>
            <a:ext cx="104825" cy="99101"/>
          </a:xfrm>
          <a:custGeom>
            <a:avLst/>
            <a:gdLst>
              <a:gd name="connsiteX0" fmla="*/ 104793 w 104825"/>
              <a:gd name="connsiteY0" fmla="*/ 297 h 99101"/>
              <a:gd name="connsiteX1" fmla="*/ 63518 w 104825"/>
              <a:gd name="connsiteY1" fmla="*/ 44747 h 99101"/>
              <a:gd name="connsiteX2" fmla="*/ 18 w 104825"/>
              <a:gd name="connsiteY2" fmla="*/ 98722 h 99101"/>
              <a:gd name="connsiteX3" fmla="*/ 57168 w 104825"/>
              <a:gd name="connsiteY3" fmla="*/ 66972 h 99101"/>
              <a:gd name="connsiteX4" fmla="*/ 104793 w 104825"/>
              <a:gd name="connsiteY4" fmla="*/ 297 h 9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25" h="99101">
                <a:moveTo>
                  <a:pt x="104793" y="297"/>
                </a:moveTo>
                <a:cubicBezTo>
                  <a:pt x="105851" y="-3407"/>
                  <a:pt x="80980" y="28343"/>
                  <a:pt x="63518" y="44747"/>
                </a:cubicBezTo>
                <a:cubicBezTo>
                  <a:pt x="46055" y="61151"/>
                  <a:pt x="1076" y="95018"/>
                  <a:pt x="18" y="98722"/>
                </a:cubicBezTo>
                <a:cubicBezTo>
                  <a:pt x="-1040" y="102426"/>
                  <a:pt x="43410" y="78085"/>
                  <a:pt x="57168" y="66972"/>
                </a:cubicBezTo>
                <a:cubicBezTo>
                  <a:pt x="70926" y="55859"/>
                  <a:pt x="103735" y="4001"/>
                  <a:pt x="104793" y="29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6" name="フリーフォーム 1795">
            <a:extLst>
              <a:ext uri="{FF2B5EF4-FFF2-40B4-BE49-F238E27FC236}">
                <a16:creationId xmlns:a16="http://schemas.microsoft.com/office/drawing/2014/main" id="{EC760F5B-18CE-F77F-EF89-5851A89FE568}"/>
              </a:ext>
            </a:extLst>
          </p:cNvPr>
          <p:cNvSpPr/>
          <p:nvPr/>
        </p:nvSpPr>
        <p:spPr>
          <a:xfrm>
            <a:off x="2663808" y="2946379"/>
            <a:ext cx="225771" cy="152421"/>
          </a:xfrm>
          <a:custGeom>
            <a:avLst/>
            <a:gdLst>
              <a:gd name="connsiteX0" fmla="*/ 17 w 225771"/>
              <a:gd name="connsiteY0" fmla="*/ 152421 h 152421"/>
              <a:gd name="connsiteX1" fmla="*/ 139717 w 225771"/>
              <a:gd name="connsiteY1" fmla="*/ 50821 h 152421"/>
              <a:gd name="connsiteX2" fmla="*/ 225442 w 225771"/>
              <a:gd name="connsiteY2" fmla="*/ 47646 h 152421"/>
              <a:gd name="connsiteX3" fmla="*/ 168292 w 225771"/>
              <a:gd name="connsiteY3" fmla="*/ 44471 h 152421"/>
              <a:gd name="connsiteX4" fmla="*/ 142892 w 225771"/>
              <a:gd name="connsiteY4" fmla="*/ 21 h 152421"/>
              <a:gd name="connsiteX5" fmla="*/ 130192 w 225771"/>
              <a:gd name="connsiteY5" fmla="*/ 50821 h 152421"/>
              <a:gd name="connsiteX6" fmla="*/ 17 w 225771"/>
              <a:gd name="connsiteY6" fmla="*/ 152421 h 15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771" h="152421">
                <a:moveTo>
                  <a:pt x="17" y="152421"/>
                </a:moveTo>
                <a:cubicBezTo>
                  <a:pt x="1604" y="152421"/>
                  <a:pt x="102146" y="68283"/>
                  <a:pt x="139717" y="50821"/>
                </a:cubicBezTo>
                <a:cubicBezTo>
                  <a:pt x="177288" y="33359"/>
                  <a:pt x="220680" y="48704"/>
                  <a:pt x="225442" y="47646"/>
                </a:cubicBezTo>
                <a:cubicBezTo>
                  <a:pt x="230204" y="46588"/>
                  <a:pt x="182050" y="52408"/>
                  <a:pt x="168292" y="44471"/>
                </a:cubicBezTo>
                <a:cubicBezTo>
                  <a:pt x="154534" y="36533"/>
                  <a:pt x="149242" y="-1037"/>
                  <a:pt x="142892" y="21"/>
                </a:cubicBezTo>
                <a:cubicBezTo>
                  <a:pt x="136542" y="1079"/>
                  <a:pt x="152417" y="23834"/>
                  <a:pt x="130192" y="50821"/>
                </a:cubicBezTo>
                <a:cubicBezTo>
                  <a:pt x="107967" y="77808"/>
                  <a:pt x="-1570" y="152421"/>
                  <a:pt x="17" y="15242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7" name="フリーフォーム 1796">
            <a:extLst>
              <a:ext uri="{FF2B5EF4-FFF2-40B4-BE49-F238E27FC236}">
                <a16:creationId xmlns:a16="http://schemas.microsoft.com/office/drawing/2014/main" id="{80AA65AE-7914-B190-753D-A645429B540B}"/>
              </a:ext>
            </a:extLst>
          </p:cNvPr>
          <p:cNvSpPr/>
          <p:nvPr/>
        </p:nvSpPr>
        <p:spPr>
          <a:xfrm>
            <a:off x="2185224" y="3217692"/>
            <a:ext cx="292723" cy="296517"/>
          </a:xfrm>
          <a:custGeom>
            <a:avLst/>
            <a:gdLst>
              <a:gd name="connsiteX0" fmla="*/ 72201 w 292723"/>
              <a:gd name="connsiteY0" fmla="*/ 1758 h 296517"/>
              <a:gd name="connsiteX1" fmla="*/ 167451 w 292723"/>
              <a:gd name="connsiteY1" fmla="*/ 189083 h 296517"/>
              <a:gd name="connsiteX2" fmla="*/ 75376 w 292723"/>
              <a:gd name="connsiteY2" fmla="*/ 58908 h 296517"/>
              <a:gd name="connsiteX3" fmla="*/ 113476 w 292723"/>
              <a:gd name="connsiteY3" fmla="*/ 125583 h 296517"/>
              <a:gd name="connsiteX4" fmla="*/ 221426 w 292723"/>
              <a:gd name="connsiteY4" fmla="*/ 246233 h 296517"/>
              <a:gd name="connsiteX5" fmla="*/ 284926 w 292723"/>
              <a:gd name="connsiteY5" fmla="*/ 287508 h 296517"/>
              <a:gd name="connsiteX6" fmla="*/ 40451 w 292723"/>
              <a:gd name="connsiteY6" fmla="*/ 81133 h 296517"/>
              <a:gd name="connsiteX7" fmla="*/ 5526 w 292723"/>
              <a:gd name="connsiteY7" fmla="*/ 43033 h 296517"/>
              <a:gd name="connsiteX8" fmla="*/ 97601 w 292723"/>
              <a:gd name="connsiteY8" fmla="*/ 90658 h 296517"/>
              <a:gd name="connsiteX9" fmla="*/ 72201 w 292723"/>
              <a:gd name="connsiteY9" fmla="*/ 1758 h 29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723" h="296517">
                <a:moveTo>
                  <a:pt x="72201" y="1758"/>
                </a:moveTo>
                <a:cubicBezTo>
                  <a:pt x="83843" y="18162"/>
                  <a:pt x="166922" y="179558"/>
                  <a:pt x="167451" y="189083"/>
                </a:cubicBezTo>
                <a:cubicBezTo>
                  <a:pt x="167980" y="198608"/>
                  <a:pt x="84372" y="69491"/>
                  <a:pt x="75376" y="58908"/>
                </a:cubicBezTo>
                <a:cubicBezTo>
                  <a:pt x="66380" y="48325"/>
                  <a:pt x="89134" y="94362"/>
                  <a:pt x="113476" y="125583"/>
                </a:cubicBezTo>
                <a:cubicBezTo>
                  <a:pt x="137818" y="156804"/>
                  <a:pt x="192851" y="219246"/>
                  <a:pt x="221426" y="246233"/>
                </a:cubicBezTo>
                <a:cubicBezTo>
                  <a:pt x="250001" y="273221"/>
                  <a:pt x="315088" y="315025"/>
                  <a:pt x="284926" y="287508"/>
                </a:cubicBezTo>
                <a:cubicBezTo>
                  <a:pt x="254764" y="259991"/>
                  <a:pt x="87018" y="121879"/>
                  <a:pt x="40451" y="81133"/>
                </a:cubicBezTo>
                <a:cubicBezTo>
                  <a:pt x="-6116" y="40387"/>
                  <a:pt x="-3999" y="41446"/>
                  <a:pt x="5526" y="43033"/>
                </a:cubicBezTo>
                <a:cubicBezTo>
                  <a:pt x="15051" y="44621"/>
                  <a:pt x="82784" y="92245"/>
                  <a:pt x="97601" y="90658"/>
                </a:cubicBezTo>
                <a:cubicBezTo>
                  <a:pt x="112418" y="89071"/>
                  <a:pt x="60559" y="-14646"/>
                  <a:pt x="72201" y="175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8" name="フリーフォーム 1797">
            <a:extLst>
              <a:ext uri="{FF2B5EF4-FFF2-40B4-BE49-F238E27FC236}">
                <a16:creationId xmlns:a16="http://schemas.microsoft.com/office/drawing/2014/main" id="{393D2ECD-A90A-2B94-91D9-63454D400C75}"/>
              </a:ext>
            </a:extLst>
          </p:cNvPr>
          <p:cNvSpPr/>
          <p:nvPr/>
        </p:nvSpPr>
        <p:spPr>
          <a:xfrm>
            <a:off x="1029524" y="4178299"/>
            <a:ext cx="205612" cy="196866"/>
          </a:xfrm>
          <a:custGeom>
            <a:avLst/>
            <a:gdLst>
              <a:gd name="connsiteX0" fmla="*/ 81726 w 205612"/>
              <a:gd name="connsiteY0" fmla="*/ 1 h 196866"/>
              <a:gd name="connsiteX1" fmla="*/ 59501 w 205612"/>
              <a:gd name="connsiteY1" fmla="*/ 114301 h 196866"/>
              <a:gd name="connsiteX2" fmla="*/ 65851 w 205612"/>
              <a:gd name="connsiteY2" fmla="*/ 155576 h 196866"/>
              <a:gd name="connsiteX3" fmla="*/ 138876 w 205612"/>
              <a:gd name="connsiteY3" fmla="*/ 168276 h 196866"/>
              <a:gd name="connsiteX4" fmla="*/ 205551 w 205612"/>
              <a:gd name="connsiteY4" fmla="*/ 155576 h 196866"/>
              <a:gd name="connsiteX5" fmla="*/ 148401 w 205612"/>
              <a:gd name="connsiteY5" fmla="*/ 196851 h 196866"/>
              <a:gd name="connsiteX6" fmla="*/ 30926 w 205612"/>
              <a:gd name="connsiteY6" fmla="*/ 158751 h 196866"/>
              <a:gd name="connsiteX7" fmla="*/ 8701 w 205612"/>
              <a:gd name="connsiteY7" fmla="*/ 44451 h 196866"/>
              <a:gd name="connsiteX8" fmla="*/ 5526 w 205612"/>
              <a:gd name="connsiteY8" fmla="*/ 111126 h 196866"/>
              <a:gd name="connsiteX9" fmla="*/ 81726 w 205612"/>
              <a:gd name="connsiteY9" fmla="*/ 1 h 19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612" h="196866">
                <a:moveTo>
                  <a:pt x="81726" y="1"/>
                </a:moveTo>
                <a:cubicBezTo>
                  <a:pt x="90722" y="530"/>
                  <a:pt x="62147" y="88372"/>
                  <a:pt x="59501" y="114301"/>
                </a:cubicBezTo>
                <a:cubicBezTo>
                  <a:pt x="56855" y="140230"/>
                  <a:pt x="52622" y="146580"/>
                  <a:pt x="65851" y="155576"/>
                </a:cubicBezTo>
                <a:cubicBezTo>
                  <a:pt x="79080" y="164572"/>
                  <a:pt x="115593" y="168276"/>
                  <a:pt x="138876" y="168276"/>
                </a:cubicBezTo>
                <a:cubicBezTo>
                  <a:pt x="162159" y="168276"/>
                  <a:pt x="203964" y="150814"/>
                  <a:pt x="205551" y="155576"/>
                </a:cubicBezTo>
                <a:cubicBezTo>
                  <a:pt x="207138" y="160338"/>
                  <a:pt x="177505" y="196322"/>
                  <a:pt x="148401" y="196851"/>
                </a:cubicBezTo>
                <a:cubicBezTo>
                  <a:pt x="119297" y="197380"/>
                  <a:pt x="54209" y="184151"/>
                  <a:pt x="30926" y="158751"/>
                </a:cubicBezTo>
                <a:cubicBezTo>
                  <a:pt x="7643" y="133351"/>
                  <a:pt x="12934" y="52388"/>
                  <a:pt x="8701" y="44451"/>
                </a:cubicBezTo>
                <a:cubicBezTo>
                  <a:pt x="4468" y="36514"/>
                  <a:pt x="-6645" y="115359"/>
                  <a:pt x="5526" y="111126"/>
                </a:cubicBezTo>
                <a:cubicBezTo>
                  <a:pt x="17697" y="106893"/>
                  <a:pt x="72730" y="-528"/>
                  <a:pt x="81726" y="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9" name="フリーフォーム 1798">
            <a:extLst>
              <a:ext uri="{FF2B5EF4-FFF2-40B4-BE49-F238E27FC236}">
                <a16:creationId xmlns:a16="http://schemas.microsoft.com/office/drawing/2014/main" id="{CF000866-36A0-BFAA-D438-875CC51400A0}"/>
              </a:ext>
            </a:extLst>
          </p:cNvPr>
          <p:cNvSpPr/>
          <p:nvPr/>
        </p:nvSpPr>
        <p:spPr>
          <a:xfrm>
            <a:off x="1187387" y="4022676"/>
            <a:ext cx="206558" cy="212422"/>
          </a:xfrm>
          <a:custGeom>
            <a:avLst/>
            <a:gdLst>
              <a:gd name="connsiteX0" fmla="*/ 54038 w 206558"/>
              <a:gd name="connsiteY0" fmla="*/ 49 h 212422"/>
              <a:gd name="connsiteX1" fmla="*/ 54038 w 206558"/>
              <a:gd name="connsiteY1" fmla="*/ 146099 h 212422"/>
              <a:gd name="connsiteX2" fmla="*/ 123888 w 206558"/>
              <a:gd name="connsiteY2" fmla="*/ 181024 h 212422"/>
              <a:gd name="connsiteX3" fmla="*/ 206438 w 206558"/>
              <a:gd name="connsiteY3" fmla="*/ 136574 h 212422"/>
              <a:gd name="connsiteX4" fmla="*/ 104838 w 206558"/>
              <a:gd name="connsiteY4" fmla="*/ 206424 h 212422"/>
              <a:gd name="connsiteX5" fmla="*/ 28638 w 206558"/>
              <a:gd name="connsiteY5" fmla="*/ 200074 h 212422"/>
              <a:gd name="connsiteX6" fmla="*/ 63 w 206558"/>
              <a:gd name="connsiteY6" fmla="*/ 130224 h 212422"/>
              <a:gd name="connsiteX7" fmla="*/ 54038 w 206558"/>
              <a:gd name="connsiteY7" fmla="*/ 49 h 21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558" h="212422">
                <a:moveTo>
                  <a:pt x="54038" y="49"/>
                </a:moveTo>
                <a:cubicBezTo>
                  <a:pt x="63034" y="2695"/>
                  <a:pt x="42396" y="115937"/>
                  <a:pt x="54038" y="146099"/>
                </a:cubicBezTo>
                <a:cubicBezTo>
                  <a:pt x="65680" y="176261"/>
                  <a:pt x="98488" y="182612"/>
                  <a:pt x="123888" y="181024"/>
                </a:cubicBezTo>
                <a:cubicBezTo>
                  <a:pt x="149288" y="179437"/>
                  <a:pt x="209613" y="132341"/>
                  <a:pt x="206438" y="136574"/>
                </a:cubicBezTo>
                <a:cubicBezTo>
                  <a:pt x="203263" y="140807"/>
                  <a:pt x="134471" y="195841"/>
                  <a:pt x="104838" y="206424"/>
                </a:cubicBezTo>
                <a:cubicBezTo>
                  <a:pt x="75205" y="217007"/>
                  <a:pt x="46100" y="212774"/>
                  <a:pt x="28638" y="200074"/>
                </a:cubicBezTo>
                <a:cubicBezTo>
                  <a:pt x="11175" y="187374"/>
                  <a:pt x="-995" y="159328"/>
                  <a:pt x="63" y="130224"/>
                </a:cubicBezTo>
                <a:cubicBezTo>
                  <a:pt x="1121" y="101120"/>
                  <a:pt x="45042" y="-2597"/>
                  <a:pt x="54038" y="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0" name="フリーフォーム 1799">
            <a:extLst>
              <a:ext uri="{FF2B5EF4-FFF2-40B4-BE49-F238E27FC236}">
                <a16:creationId xmlns:a16="http://schemas.microsoft.com/office/drawing/2014/main" id="{87937317-E159-C66D-362F-B12E7DDCF2E6}"/>
              </a:ext>
            </a:extLst>
          </p:cNvPr>
          <p:cNvSpPr/>
          <p:nvPr/>
        </p:nvSpPr>
        <p:spPr>
          <a:xfrm>
            <a:off x="1330313" y="3813175"/>
            <a:ext cx="207330" cy="327279"/>
          </a:xfrm>
          <a:custGeom>
            <a:avLst/>
            <a:gdLst>
              <a:gd name="connsiteX0" fmla="*/ 57162 w 207330"/>
              <a:gd name="connsiteY0" fmla="*/ 0 h 327279"/>
              <a:gd name="connsiteX1" fmla="*/ 38112 w 207330"/>
              <a:gd name="connsiteY1" fmla="*/ 174625 h 327279"/>
              <a:gd name="connsiteX2" fmla="*/ 53987 w 207330"/>
              <a:gd name="connsiteY2" fmla="*/ 200025 h 327279"/>
              <a:gd name="connsiteX3" fmla="*/ 146062 w 207330"/>
              <a:gd name="connsiteY3" fmla="*/ 222250 h 327279"/>
              <a:gd name="connsiteX4" fmla="*/ 206387 w 207330"/>
              <a:gd name="connsiteY4" fmla="*/ 146050 h 327279"/>
              <a:gd name="connsiteX5" fmla="*/ 177812 w 207330"/>
              <a:gd name="connsiteY5" fmla="*/ 219075 h 327279"/>
              <a:gd name="connsiteX6" fmla="*/ 111137 w 207330"/>
              <a:gd name="connsiteY6" fmla="*/ 263525 h 327279"/>
              <a:gd name="connsiteX7" fmla="*/ 34937 w 207330"/>
              <a:gd name="connsiteY7" fmla="*/ 327025 h 327279"/>
              <a:gd name="connsiteX8" fmla="*/ 22237 w 207330"/>
              <a:gd name="connsiteY8" fmla="*/ 238125 h 327279"/>
              <a:gd name="connsiteX9" fmla="*/ 12 w 207330"/>
              <a:gd name="connsiteY9" fmla="*/ 174625 h 327279"/>
              <a:gd name="connsiteX10" fmla="*/ 57162 w 207330"/>
              <a:gd name="connsiteY10" fmla="*/ 0 h 32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330" h="327279">
                <a:moveTo>
                  <a:pt x="57162" y="0"/>
                </a:moveTo>
                <a:cubicBezTo>
                  <a:pt x="63512" y="0"/>
                  <a:pt x="38641" y="141288"/>
                  <a:pt x="38112" y="174625"/>
                </a:cubicBezTo>
                <a:cubicBezTo>
                  <a:pt x="37583" y="207962"/>
                  <a:pt x="35995" y="192088"/>
                  <a:pt x="53987" y="200025"/>
                </a:cubicBezTo>
                <a:cubicBezTo>
                  <a:pt x="71979" y="207963"/>
                  <a:pt x="120662" y="231246"/>
                  <a:pt x="146062" y="222250"/>
                </a:cubicBezTo>
                <a:cubicBezTo>
                  <a:pt x="171462" y="213254"/>
                  <a:pt x="201095" y="146579"/>
                  <a:pt x="206387" y="146050"/>
                </a:cubicBezTo>
                <a:cubicBezTo>
                  <a:pt x="211679" y="145521"/>
                  <a:pt x="193687" y="199496"/>
                  <a:pt x="177812" y="219075"/>
                </a:cubicBezTo>
                <a:cubicBezTo>
                  <a:pt x="161937" y="238654"/>
                  <a:pt x="134950" y="245533"/>
                  <a:pt x="111137" y="263525"/>
                </a:cubicBezTo>
                <a:cubicBezTo>
                  <a:pt x="87325" y="281517"/>
                  <a:pt x="49754" y="331258"/>
                  <a:pt x="34937" y="327025"/>
                </a:cubicBezTo>
                <a:cubicBezTo>
                  <a:pt x="20120" y="322792"/>
                  <a:pt x="28058" y="263525"/>
                  <a:pt x="22237" y="238125"/>
                </a:cubicBezTo>
                <a:cubicBezTo>
                  <a:pt x="16416" y="212725"/>
                  <a:pt x="-517" y="210079"/>
                  <a:pt x="12" y="174625"/>
                </a:cubicBezTo>
                <a:cubicBezTo>
                  <a:pt x="541" y="139171"/>
                  <a:pt x="50812" y="0"/>
                  <a:pt x="57162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1" name="フリーフォーム 1800">
            <a:extLst>
              <a:ext uri="{FF2B5EF4-FFF2-40B4-BE49-F238E27FC236}">
                <a16:creationId xmlns:a16="http://schemas.microsoft.com/office/drawing/2014/main" id="{3E4C7D96-095C-DCC6-EF52-80BDB9DBA805}"/>
              </a:ext>
            </a:extLst>
          </p:cNvPr>
          <p:cNvSpPr/>
          <p:nvPr/>
        </p:nvSpPr>
        <p:spPr>
          <a:xfrm>
            <a:off x="1361765" y="3727175"/>
            <a:ext cx="319919" cy="225714"/>
          </a:xfrm>
          <a:custGeom>
            <a:avLst/>
            <a:gdLst>
              <a:gd name="connsiteX0" fmla="*/ 193985 w 319919"/>
              <a:gd name="connsiteY0" fmla="*/ 275 h 225714"/>
              <a:gd name="connsiteX1" fmla="*/ 155885 w 319919"/>
              <a:gd name="connsiteY1" fmla="*/ 120925 h 225714"/>
              <a:gd name="connsiteX2" fmla="*/ 162235 w 319919"/>
              <a:gd name="connsiteY2" fmla="*/ 162200 h 225714"/>
              <a:gd name="connsiteX3" fmla="*/ 314635 w 319919"/>
              <a:gd name="connsiteY3" fmla="*/ 155850 h 225714"/>
              <a:gd name="connsiteX4" fmla="*/ 270185 w 319919"/>
              <a:gd name="connsiteY4" fmla="*/ 190775 h 225714"/>
              <a:gd name="connsiteX5" fmla="*/ 127310 w 319919"/>
              <a:gd name="connsiteY5" fmla="*/ 162200 h 225714"/>
              <a:gd name="connsiteX6" fmla="*/ 310 w 319919"/>
              <a:gd name="connsiteY6" fmla="*/ 225700 h 225714"/>
              <a:gd name="connsiteX7" fmla="*/ 92385 w 319919"/>
              <a:gd name="connsiteY7" fmla="*/ 155850 h 225714"/>
              <a:gd name="connsiteX8" fmla="*/ 120960 w 319919"/>
              <a:gd name="connsiteY8" fmla="*/ 89175 h 225714"/>
              <a:gd name="connsiteX9" fmla="*/ 193985 w 319919"/>
              <a:gd name="connsiteY9" fmla="*/ 275 h 22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919" h="225714">
                <a:moveTo>
                  <a:pt x="193985" y="275"/>
                </a:moveTo>
                <a:cubicBezTo>
                  <a:pt x="199806" y="5567"/>
                  <a:pt x="161177" y="93938"/>
                  <a:pt x="155885" y="120925"/>
                </a:cubicBezTo>
                <a:cubicBezTo>
                  <a:pt x="150593" y="147913"/>
                  <a:pt x="135777" y="156379"/>
                  <a:pt x="162235" y="162200"/>
                </a:cubicBezTo>
                <a:cubicBezTo>
                  <a:pt x="188693" y="168021"/>
                  <a:pt x="296643" y="151088"/>
                  <a:pt x="314635" y="155850"/>
                </a:cubicBezTo>
                <a:cubicBezTo>
                  <a:pt x="332627" y="160613"/>
                  <a:pt x="301406" y="189717"/>
                  <a:pt x="270185" y="190775"/>
                </a:cubicBezTo>
                <a:cubicBezTo>
                  <a:pt x="238964" y="191833"/>
                  <a:pt x="172289" y="156379"/>
                  <a:pt x="127310" y="162200"/>
                </a:cubicBezTo>
                <a:cubicBezTo>
                  <a:pt x="82331" y="168021"/>
                  <a:pt x="6131" y="226758"/>
                  <a:pt x="310" y="225700"/>
                </a:cubicBezTo>
                <a:cubicBezTo>
                  <a:pt x="-5511" y="224642"/>
                  <a:pt x="72277" y="178604"/>
                  <a:pt x="92385" y="155850"/>
                </a:cubicBezTo>
                <a:cubicBezTo>
                  <a:pt x="112493" y="133096"/>
                  <a:pt x="106672" y="110871"/>
                  <a:pt x="120960" y="89175"/>
                </a:cubicBezTo>
                <a:cubicBezTo>
                  <a:pt x="135247" y="67479"/>
                  <a:pt x="188164" y="-5017"/>
                  <a:pt x="193985" y="27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2" name="フリーフォーム 1801">
            <a:extLst>
              <a:ext uri="{FF2B5EF4-FFF2-40B4-BE49-F238E27FC236}">
                <a16:creationId xmlns:a16="http://schemas.microsoft.com/office/drawing/2014/main" id="{E489645D-DC14-952A-1865-43BFCC3C3CC6}"/>
              </a:ext>
            </a:extLst>
          </p:cNvPr>
          <p:cNvSpPr/>
          <p:nvPr/>
        </p:nvSpPr>
        <p:spPr>
          <a:xfrm>
            <a:off x="1337672" y="3360733"/>
            <a:ext cx="593941" cy="553854"/>
          </a:xfrm>
          <a:custGeom>
            <a:avLst/>
            <a:gdLst>
              <a:gd name="connsiteX0" fmla="*/ 592728 w 593941"/>
              <a:gd name="connsiteY0" fmla="*/ 4767 h 553854"/>
              <a:gd name="connsiteX1" fmla="*/ 380003 w 593941"/>
              <a:gd name="connsiteY1" fmla="*/ 395292 h 553854"/>
              <a:gd name="connsiteX2" fmla="*/ 332378 w 593941"/>
              <a:gd name="connsiteY2" fmla="*/ 550867 h 553854"/>
              <a:gd name="connsiteX3" fmla="*/ 364128 w 593941"/>
              <a:gd name="connsiteY3" fmla="*/ 274642 h 553854"/>
              <a:gd name="connsiteX4" fmla="*/ 227603 w 593941"/>
              <a:gd name="connsiteY4" fmla="*/ 376242 h 553854"/>
              <a:gd name="connsiteX5" fmla="*/ 129178 w 593941"/>
              <a:gd name="connsiteY5" fmla="*/ 455617 h 553854"/>
              <a:gd name="connsiteX6" fmla="*/ 110128 w 593941"/>
              <a:gd name="connsiteY6" fmla="*/ 481017 h 553854"/>
              <a:gd name="connsiteX7" fmla="*/ 183153 w 593941"/>
              <a:gd name="connsiteY7" fmla="*/ 334967 h 553854"/>
              <a:gd name="connsiteX8" fmla="*/ 2178 w 593941"/>
              <a:gd name="connsiteY8" fmla="*/ 411167 h 553854"/>
              <a:gd name="connsiteX9" fmla="*/ 329203 w 593941"/>
              <a:gd name="connsiteY9" fmla="*/ 87317 h 553854"/>
              <a:gd name="connsiteX10" fmla="*/ 272053 w 593941"/>
              <a:gd name="connsiteY10" fmla="*/ 173042 h 553854"/>
              <a:gd name="connsiteX11" fmla="*/ 592728 w 593941"/>
              <a:gd name="connsiteY11" fmla="*/ 4767 h 55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3941" h="553854">
                <a:moveTo>
                  <a:pt x="592728" y="4767"/>
                </a:moveTo>
                <a:cubicBezTo>
                  <a:pt x="610720" y="41809"/>
                  <a:pt x="423395" y="304275"/>
                  <a:pt x="380003" y="395292"/>
                </a:cubicBezTo>
                <a:cubicBezTo>
                  <a:pt x="336611" y="486309"/>
                  <a:pt x="335024" y="570975"/>
                  <a:pt x="332378" y="550867"/>
                </a:cubicBezTo>
                <a:cubicBezTo>
                  <a:pt x="329732" y="530759"/>
                  <a:pt x="381591" y="303746"/>
                  <a:pt x="364128" y="274642"/>
                </a:cubicBezTo>
                <a:cubicBezTo>
                  <a:pt x="346665" y="245538"/>
                  <a:pt x="266761" y="346080"/>
                  <a:pt x="227603" y="376242"/>
                </a:cubicBezTo>
                <a:cubicBezTo>
                  <a:pt x="188445" y="406404"/>
                  <a:pt x="148757" y="438155"/>
                  <a:pt x="129178" y="455617"/>
                </a:cubicBezTo>
                <a:cubicBezTo>
                  <a:pt x="109599" y="473079"/>
                  <a:pt x="101132" y="501125"/>
                  <a:pt x="110128" y="481017"/>
                </a:cubicBezTo>
                <a:cubicBezTo>
                  <a:pt x="119124" y="460909"/>
                  <a:pt x="201145" y="346609"/>
                  <a:pt x="183153" y="334967"/>
                </a:cubicBezTo>
                <a:cubicBezTo>
                  <a:pt x="165161" y="323325"/>
                  <a:pt x="-22164" y="452442"/>
                  <a:pt x="2178" y="411167"/>
                </a:cubicBezTo>
                <a:cubicBezTo>
                  <a:pt x="26520" y="369892"/>
                  <a:pt x="284224" y="127004"/>
                  <a:pt x="329203" y="87317"/>
                </a:cubicBezTo>
                <a:cubicBezTo>
                  <a:pt x="374182" y="47630"/>
                  <a:pt x="223899" y="187859"/>
                  <a:pt x="272053" y="173042"/>
                </a:cubicBezTo>
                <a:cubicBezTo>
                  <a:pt x="320207" y="158225"/>
                  <a:pt x="574736" y="-32275"/>
                  <a:pt x="592728" y="476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3" name="フリーフォーム 1802">
            <a:extLst>
              <a:ext uri="{FF2B5EF4-FFF2-40B4-BE49-F238E27FC236}">
                <a16:creationId xmlns:a16="http://schemas.microsoft.com/office/drawing/2014/main" id="{3699E31E-E69C-EA4E-0CC7-1E96B9ED22CF}"/>
              </a:ext>
            </a:extLst>
          </p:cNvPr>
          <p:cNvSpPr/>
          <p:nvPr/>
        </p:nvSpPr>
        <p:spPr>
          <a:xfrm>
            <a:off x="957059" y="3670934"/>
            <a:ext cx="624112" cy="673022"/>
          </a:xfrm>
          <a:custGeom>
            <a:avLst/>
            <a:gdLst>
              <a:gd name="connsiteX0" fmla="*/ 624091 w 624112"/>
              <a:gd name="connsiteY0" fmla="*/ 2541 h 673022"/>
              <a:gd name="connsiteX1" fmla="*/ 227216 w 624112"/>
              <a:gd name="connsiteY1" fmla="*/ 405766 h 673022"/>
              <a:gd name="connsiteX2" fmla="*/ 52591 w 624112"/>
              <a:gd name="connsiteY2" fmla="*/ 669291 h 673022"/>
              <a:gd name="connsiteX3" fmla="*/ 258966 w 624112"/>
              <a:gd name="connsiteY3" fmla="*/ 212091 h 673022"/>
              <a:gd name="connsiteX4" fmla="*/ 1791 w 624112"/>
              <a:gd name="connsiteY4" fmla="*/ 529591 h 673022"/>
              <a:gd name="connsiteX5" fmla="*/ 417716 w 624112"/>
              <a:gd name="connsiteY5" fmla="*/ 34291 h 673022"/>
              <a:gd name="connsiteX6" fmla="*/ 246266 w 624112"/>
              <a:gd name="connsiteY6" fmla="*/ 224791 h 673022"/>
              <a:gd name="connsiteX7" fmla="*/ 624091 w 624112"/>
              <a:gd name="connsiteY7" fmla="*/ 2541 h 67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112" h="673022">
                <a:moveTo>
                  <a:pt x="624091" y="2541"/>
                </a:moveTo>
                <a:cubicBezTo>
                  <a:pt x="620916" y="32704"/>
                  <a:pt x="322466" y="294641"/>
                  <a:pt x="227216" y="405766"/>
                </a:cubicBezTo>
                <a:cubicBezTo>
                  <a:pt x="131966" y="516891"/>
                  <a:pt x="47299" y="701570"/>
                  <a:pt x="52591" y="669291"/>
                </a:cubicBezTo>
                <a:cubicBezTo>
                  <a:pt x="57883" y="637012"/>
                  <a:pt x="267433" y="235374"/>
                  <a:pt x="258966" y="212091"/>
                </a:cubicBezTo>
                <a:cubicBezTo>
                  <a:pt x="250499" y="188808"/>
                  <a:pt x="-24667" y="559224"/>
                  <a:pt x="1791" y="529591"/>
                </a:cubicBezTo>
                <a:cubicBezTo>
                  <a:pt x="28249" y="499958"/>
                  <a:pt x="376970" y="85091"/>
                  <a:pt x="417716" y="34291"/>
                </a:cubicBezTo>
                <a:cubicBezTo>
                  <a:pt x="458462" y="-16509"/>
                  <a:pt x="217162" y="229024"/>
                  <a:pt x="246266" y="224791"/>
                </a:cubicBezTo>
                <a:cubicBezTo>
                  <a:pt x="275370" y="220558"/>
                  <a:pt x="627266" y="-27622"/>
                  <a:pt x="624091" y="254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4" name="フリーフォーム 1803">
            <a:extLst>
              <a:ext uri="{FF2B5EF4-FFF2-40B4-BE49-F238E27FC236}">
                <a16:creationId xmlns:a16="http://schemas.microsoft.com/office/drawing/2014/main" id="{1C97F133-7596-AD02-F136-4E19475F9C6A}"/>
              </a:ext>
            </a:extLst>
          </p:cNvPr>
          <p:cNvSpPr/>
          <p:nvPr/>
        </p:nvSpPr>
        <p:spPr>
          <a:xfrm>
            <a:off x="594940" y="4427864"/>
            <a:ext cx="533173" cy="574245"/>
          </a:xfrm>
          <a:custGeom>
            <a:avLst/>
            <a:gdLst>
              <a:gd name="connsiteX0" fmla="*/ 433760 w 533173"/>
              <a:gd name="connsiteY0" fmla="*/ 7611 h 574245"/>
              <a:gd name="connsiteX1" fmla="*/ 5135 w 533173"/>
              <a:gd name="connsiteY1" fmla="*/ 560061 h 574245"/>
              <a:gd name="connsiteX2" fmla="*/ 201985 w 533173"/>
              <a:gd name="connsiteY2" fmla="*/ 410836 h 574245"/>
              <a:gd name="connsiteX3" fmla="*/ 275010 w 533173"/>
              <a:gd name="connsiteY3" fmla="*/ 414011 h 574245"/>
              <a:gd name="connsiteX4" fmla="*/ 532185 w 533173"/>
              <a:gd name="connsiteY4" fmla="*/ 131436 h 574245"/>
              <a:gd name="connsiteX5" fmla="*/ 367085 w 533173"/>
              <a:gd name="connsiteY5" fmla="*/ 229861 h 574245"/>
              <a:gd name="connsiteX6" fmla="*/ 433760 w 533173"/>
              <a:gd name="connsiteY6" fmla="*/ 7611 h 57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73" h="574245">
                <a:moveTo>
                  <a:pt x="433760" y="7611"/>
                </a:moveTo>
                <a:cubicBezTo>
                  <a:pt x="373435" y="62644"/>
                  <a:pt x="43764" y="492857"/>
                  <a:pt x="5135" y="560061"/>
                </a:cubicBezTo>
                <a:cubicBezTo>
                  <a:pt x="-33494" y="627265"/>
                  <a:pt x="157006" y="435178"/>
                  <a:pt x="201985" y="410836"/>
                </a:cubicBezTo>
                <a:cubicBezTo>
                  <a:pt x="246964" y="386494"/>
                  <a:pt x="219977" y="460578"/>
                  <a:pt x="275010" y="414011"/>
                </a:cubicBezTo>
                <a:cubicBezTo>
                  <a:pt x="330043" y="367444"/>
                  <a:pt x="516839" y="162128"/>
                  <a:pt x="532185" y="131436"/>
                </a:cubicBezTo>
                <a:cubicBezTo>
                  <a:pt x="547531" y="100744"/>
                  <a:pt x="379256" y="246265"/>
                  <a:pt x="367085" y="229861"/>
                </a:cubicBezTo>
                <a:cubicBezTo>
                  <a:pt x="354914" y="213457"/>
                  <a:pt x="494085" y="-47422"/>
                  <a:pt x="433760" y="761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5" name="フリーフォーム 1804">
            <a:extLst>
              <a:ext uri="{FF2B5EF4-FFF2-40B4-BE49-F238E27FC236}">
                <a16:creationId xmlns:a16="http://schemas.microsoft.com/office/drawing/2014/main" id="{15A5ADC2-0B7A-41D9-55B5-9497A0EBE4B2}"/>
              </a:ext>
            </a:extLst>
          </p:cNvPr>
          <p:cNvSpPr/>
          <p:nvPr/>
        </p:nvSpPr>
        <p:spPr>
          <a:xfrm>
            <a:off x="1013358" y="3819460"/>
            <a:ext cx="742745" cy="762424"/>
          </a:xfrm>
          <a:custGeom>
            <a:avLst/>
            <a:gdLst>
              <a:gd name="connsiteX0" fmla="*/ 742417 w 742745"/>
              <a:gd name="connsiteY0" fmla="*/ 65 h 762424"/>
              <a:gd name="connsiteX1" fmla="*/ 104242 w 742745"/>
              <a:gd name="connsiteY1" fmla="*/ 657290 h 762424"/>
              <a:gd name="connsiteX2" fmla="*/ 18517 w 742745"/>
              <a:gd name="connsiteY2" fmla="*/ 749365 h 762424"/>
              <a:gd name="connsiteX3" fmla="*/ 291567 w 742745"/>
              <a:gd name="connsiteY3" fmla="*/ 533465 h 762424"/>
              <a:gd name="connsiteX4" fmla="*/ 193142 w 742745"/>
              <a:gd name="connsiteY4" fmla="*/ 616015 h 762424"/>
              <a:gd name="connsiteX5" fmla="*/ 742417 w 742745"/>
              <a:gd name="connsiteY5" fmla="*/ 65 h 76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745" h="762424">
                <a:moveTo>
                  <a:pt x="742417" y="65"/>
                </a:moveTo>
                <a:cubicBezTo>
                  <a:pt x="727600" y="6944"/>
                  <a:pt x="224892" y="532407"/>
                  <a:pt x="104242" y="657290"/>
                </a:cubicBezTo>
                <a:cubicBezTo>
                  <a:pt x="-16408" y="782173"/>
                  <a:pt x="-12704" y="770002"/>
                  <a:pt x="18517" y="749365"/>
                </a:cubicBezTo>
                <a:cubicBezTo>
                  <a:pt x="49738" y="728728"/>
                  <a:pt x="262463" y="555690"/>
                  <a:pt x="291567" y="533465"/>
                </a:cubicBezTo>
                <a:cubicBezTo>
                  <a:pt x="320671" y="511240"/>
                  <a:pt x="120117" y="699094"/>
                  <a:pt x="193142" y="616015"/>
                </a:cubicBezTo>
                <a:cubicBezTo>
                  <a:pt x="266167" y="532936"/>
                  <a:pt x="757234" y="-6814"/>
                  <a:pt x="742417" y="6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6" name="フリーフォーム 1805">
            <a:extLst>
              <a:ext uri="{FF2B5EF4-FFF2-40B4-BE49-F238E27FC236}">
                <a16:creationId xmlns:a16="http://schemas.microsoft.com/office/drawing/2014/main" id="{188AE176-E4F9-AF10-3DB9-709B6F7B053C}"/>
              </a:ext>
            </a:extLst>
          </p:cNvPr>
          <p:cNvSpPr/>
          <p:nvPr/>
        </p:nvSpPr>
        <p:spPr>
          <a:xfrm>
            <a:off x="521985" y="4046265"/>
            <a:ext cx="540911" cy="963657"/>
          </a:xfrm>
          <a:custGeom>
            <a:avLst/>
            <a:gdLst>
              <a:gd name="connsiteX0" fmla="*/ 538465 w 540911"/>
              <a:gd name="connsiteY0" fmla="*/ 11385 h 963657"/>
              <a:gd name="connsiteX1" fmla="*/ 11415 w 540911"/>
              <a:gd name="connsiteY1" fmla="*/ 954360 h 963657"/>
              <a:gd name="connsiteX2" fmla="*/ 201915 w 540911"/>
              <a:gd name="connsiteY2" fmla="*/ 465410 h 963657"/>
              <a:gd name="connsiteX3" fmla="*/ 538465 w 540911"/>
              <a:gd name="connsiteY3" fmla="*/ 11385 h 96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911" h="963657">
                <a:moveTo>
                  <a:pt x="538465" y="11385"/>
                </a:moveTo>
                <a:cubicBezTo>
                  <a:pt x="506715" y="92877"/>
                  <a:pt x="67507" y="878689"/>
                  <a:pt x="11415" y="954360"/>
                </a:cubicBezTo>
                <a:cubicBezTo>
                  <a:pt x="-44677" y="1030031"/>
                  <a:pt x="119894" y="623631"/>
                  <a:pt x="201915" y="465410"/>
                </a:cubicBezTo>
                <a:cubicBezTo>
                  <a:pt x="283936" y="307189"/>
                  <a:pt x="570215" y="-70107"/>
                  <a:pt x="538465" y="1138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7" name="フリーフォーム 1806">
            <a:extLst>
              <a:ext uri="{FF2B5EF4-FFF2-40B4-BE49-F238E27FC236}">
                <a16:creationId xmlns:a16="http://schemas.microsoft.com/office/drawing/2014/main" id="{29336C6F-64D1-E160-9E4B-46F335D620F3}"/>
              </a:ext>
            </a:extLst>
          </p:cNvPr>
          <p:cNvSpPr/>
          <p:nvPr/>
        </p:nvSpPr>
        <p:spPr>
          <a:xfrm>
            <a:off x="426198" y="4394021"/>
            <a:ext cx="318141" cy="755088"/>
          </a:xfrm>
          <a:custGeom>
            <a:avLst/>
            <a:gdLst>
              <a:gd name="connsiteX0" fmla="*/ 316752 w 318141"/>
              <a:gd name="connsiteY0" fmla="*/ 179 h 755088"/>
              <a:gd name="connsiteX1" fmla="*/ 119902 w 318141"/>
              <a:gd name="connsiteY1" fmla="*/ 295454 h 755088"/>
              <a:gd name="connsiteX2" fmla="*/ 56402 w 318141"/>
              <a:gd name="connsiteY2" fmla="*/ 476429 h 755088"/>
              <a:gd name="connsiteX3" fmla="*/ 53227 w 318141"/>
              <a:gd name="connsiteY3" fmla="*/ 679629 h 755088"/>
              <a:gd name="connsiteX4" fmla="*/ 94502 w 318141"/>
              <a:gd name="connsiteY4" fmla="*/ 584379 h 755088"/>
              <a:gd name="connsiteX5" fmla="*/ 84977 w 318141"/>
              <a:gd name="connsiteY5" fmla="*/ 749479 h 755088"/>
              <a:gd name="connsiteX6" fmla="*/ 8777 w 318141"/>
              <a:gd name="connsiteY6" fmla="*/ 339904 h 755088"/>
              <a:gd name="connsiteX7" fmla="*/ 316752 w 318141"/>
              <a:gd name="connsiteY7" fmla="*/ 179 h 75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141" h="755088">
                <a:moveTo>
                  <a:pt x="316752" y="179"/>
                </a:moveTo>
                <a:cubicBezTo>
                  <a:pt x="335273" y="-7229"/>
                  <a:pt x="163294" y="216079"/>
                  <a:pt x="119902" y="295454"/>
                </a:cubicBezTo>
                <a:cubicBezTo>
                  <a:pt x="76510" y="374829"/>
                  <a:pt x="67515" y="412400"/>
                  <a:pt x="56402" y="476429"/>
                </a:cubicBezTo>
                <a:cubicBezTo>
                  <a:pt x="45289" y="540458"/>
                  <a:pt x="46877" y="661637"/>
                  <a:pt x="53227" y="679629"/>
                </a:cubicBezTo>
                <a:cubicBezTo>
                  <a:pt x="59577" y="697621"/>
                  <a:pt x="89210" y="572737"/>
                  <a:pt x="94502" y="584379"/>
                </a:cubicBezTo>
                <a:cubicBezTo>
                  <a:pt x="99794" y="596021"/>
                  <a:pt x="99264" y="790225"/>
                  <a:pt x="84977" y="749479"/>
                </a:cubicBezTo>
                <a:cubicBezTo>
                  <a:pt x="70690" y="708733"/>
                  <a:pt x="-29852" y="464787"/>
                  <a:pt x="8777" y="339904"/>
                </a:cubicBezTo>
                <a:cubicBezTo>
                  <a:pt x="47406" y="215021"/>
                  <a:pt x="298231" y="7587"/>
                  <a:pt x="316752" y="17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8" name="フリーフォーム 1807">
            <a:extLst>
              <a:ext uri="{FF2B5EF4-FFF2-40B4-BE49-F238E27FC236}">
                <a16:creationId xmlns:a16="http://schemas.microsoft.com/office/drawing/2014/main" id="{673530EB-416A-BD64-9DCD-81B0D1736A0C}"/>
              </a:ext>
            </a:extLst>
          </p:cNvPr>
          <p:cNvSpPr/>
          <p:nvPr/>
        </p:nvSpPr>
        <p:spPr>
          <a:xfrm>
            <a:off x="839201" y="5133911"/>
            <a:ext cx="616352" cy="165676"/>
          </a:xfrm>
          <a:custGeom>
            <a:avLst/>
            <a:gdLst>
              <a:gd name="connsiteX0" fmla="*/ 2174 w 616352"/>
              <a:gd name="connsiteY0" fmla="*/ 146114 h 165676"/>
              <a:gd name="connsiteX1" fmla="*/ 332374 w 616352"/>
              <a:gd name="connsiteY1" fmla="*/ 101664 h 165676"/>
              <a:gd name="connsiteX2" fmla="*/ 614949 w 616352"/>
              <a:gd name="connsiteY2" fmla="*/ 64 h 165676"/>
              <a:gd name="connsiteX3" fmla="*/ 433974 w 616352"/>
              <a:gd name="connsiteY3" fmla="*/ 117539 h 165676"/>
              <a:gd name="connsiteX4" fmla="*/ 272049 w 616352"/>
              <a:gd name="connsiteY4" fmla="*/ 165164 h 165676"/>
              <a:gd name="connsiteX5" fmla="*/ 192674 w 616352"/>
              <a:gd name="connsiteY5" fmla="*/ 142939 h 165676"/>
              <a:gd name="connsiteX6" fmla="*/ 2174 w 616352"/>
              <a:gd name="connsiteY6" fmla="*/ 146114 h 16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352" h="165676">
                <a:moveTo>
                  <a:pt x="2174" y="146114"/>
                </a:moveTo>
                <a:cubicBezTo>
                  <a:pt x="25457" y="139235"/>
                  <a:pt x="230245" y="126006"/>
                  <a:pt x="332374" y="101664"/>
                </a:cubicBezTo>
                <a:cubicBezTo>
                  <a:pt x="434503" y="77322"/>
                  <a:pt x="598016" y="-2582"/>
                  <a:pt x="614949" y="64"/>
                </a:cubicBezTo>
                <a:cubicBezTo>
                  <a:pt x="631882" y="2710"/>
                  <a:pt x="491124" y="90022"/>
                  <a:pt x="433974" y="117539"/>
                </a:cubicBezTo>
                <a:cubicBezTo>
                  <a:pt x="376824" y="145056"/>
                  <a:pt x="312266" y="160931"/>
                  <a:pt x="272049" y="165164"/>
                </a:cubicBezTo>
                <a:cubicBezTo>
                  <a:pt x="231832" y="169397"/>
                  <a:pt x="236066" y="146114"/>
                  <a:pt x="192674" y="142939"/>
                </a:cubicBezTo>
                <a:cubicBezTo>
                  <a:pt x="149282" y="139764"/>
                  <a:pt x="-21109" y="152993"/>
                  <a:pt x="2174" y="1461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9" name="フリーフォーム 1808">
            <a:extLst>
              <a:ext uri="{FF2B5EF4-FFF2-40B4-BE49-F238E27FC236}">
                <a16:creationId xmlns:a16="http://schemas.microsoft.com/office/drawing/2014/main" id="{EFEEC622-5F61-006F-5090-4D8A0E89804E}"/>
              </a:ext>
            </a:extLst>
          </p:cNvPr>
          <p:cNvSpPr/>
          <p:nvPr/>
        </p:nvSpPr>
        <p:spPr>
          <a:xfrm>
            <a:off x="771579" y="5329336"/>
            <a:ext cx="355669" cy="52704"/>
          </a:xfrm>
          <a:custGeom>
            <a:avLst/>
            <a:gdLst>
              <a:gd name="connsiteX0" fmla="*/ 3121 w 355669"/>
              <a:gd name="connsiteY0" fmla="*/ 11014 h 52704"/>
              <a:gd name="connsiteX1" fmla="*/ 241246 w 355669"/>
              <a:gd name="connsiteY1" fmla="*/ 1489 h 52704"/>
              <a:gd name="connsiteX2" fmla="*/ 355546 w 355669"/>
              <a:gd name="connsiteY2" fmla="*/ 36414 h 52704"/>
              <a:gd name="connsiteX3" fmla="*/ 222196 w 355669"/>
              <a:gd name="connsiteY3" fmla="*/ 11014 h 52704"/>
              <a:gd name="connsiteX4" fmla="*/ 111071 w 355669"/>
              <a:gd name="connsiteY4" fmla="*/ 52289 h 52704"/>
              <a:gd name="connsiteX5" fmla="*/ 3121 w 355669"/>
              <a:gd name="connsiteY5" fmla="*/ 11014 h 5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669" h="52704">
                <a:moveTo>
                  <a:pt x="3121" y="11014"/>
                </a:moveTo>
                <a:cubicBezTo>
                  <a:pt x="24817" y="2547"/>
                  <a:pt x="182509" y="-2744"/>
                  <a:pt x="241246" y="1489"/>
                </a:cubicBezTo>
                <a:cubicBezTo>
                  <a:pt x="299983" y="5722"/>
                  <a:pt x="358721" y="34827"/>
                  <a:pt x="355546" y="36414"/>
                </a:cubicBezTo>
                <a:cubicBezTo>
                  <a:pt x="352371" y="38001"/>
                  <a:pt x="262942" y="8368"/>
                  <a:pt x="222196" y="11014"/>
                </a:cubicBezTo>
                <a:cubicBezTo>
                  <a:pt x="181450" y="13660"/>
                  <a:pt x="143350" y="47527"/>
                  <a:pt x="111071" y="52289"/>
                </a:cubicBezTo>
                <a:cubicBezTo>
                  <a:pt x="78792" y="57052"/>
                  <a:pt x="-18575" y="19481"/>
                  <a:pt x="3121" y="110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0" name="フリーフォーム 1809">
            <a:extLst>
              <a:ext uri="{FF2B5EF4-FFF2-40B4-BE49-F238E27FC236}">
                <a16:creationId xmlns:a16="http://schemas.microsoft.com/office/drawing/2014/main" id="{D1557CA9-3F94-D8B0-1F3A-4F91FBC6D83A}"/>
              </a:ext>
            </a:extLst>
          </p:cNvPr>
          <p:cNvSpPr/>
          <p:nvPr/>
        </p:nvSpPr>
        <p:spPr>
          <a:xfrm>
            <a:off x="839891" y="5333948"/>
            <a:ext cx="396208" cy="114706"/>
          </a:xfrm>
          <a:custGeom>
            <a:avLst/>
            <a:gdLst>
              <a:gd name="connsiteX0" fmla="*/ 11009 w 396208"/>
              <a:gd name="connsiteY0" fmla="*/ 92127 h 114706"/>
              <a:gd name="connsiteX1" fmla="*/ 118959 w 396208"/>
              <a:gd name="connsiteY1" fmla="*/ 76252 h 114706"/>
              <a:gd name="connsiteX2" fmla="*/ 392009 w 396208"/>
              <a:gd name="connsiteY2" fmla="*/ 52 h 114706"/>
              <a:gd name="connsiteX3" fmla="*/ 290409 w 396208"/>
              <a:gd name="connsiteY3" fmla="*/ 88952 h 114706"/>
              <a:gd name="connsiteX4" fmla="*/ 369784 w 396208"/>
              <a:gd name="connsiteY4" fmla="*/ 114352 h 114706"/>
              <a:gd name="connsiteX5" fmla="*/ 11009 w 396208"/>
              <a:gd name="connsiteY5" fmla="*/ 92127 h 11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208" h="114706">
                <a:moveTo>
                  <a:pt x="11009" y="92127"/>
                </a:moveTo>
                <a:cubicBezTo>
                  <a:pt x="-30795" y="85777"/>
                  <a:pt x="55459" y="91598"/>
                  <a:pt x="118959" y="76252"/>
                </a:cubicBezTo>
                <a:cubicBezTo>
                  <a:pt x="182459" y="60906"/>
                  <a:pt x="363434" y="-2065"/>
                  <a:pt x="392009" y="52"/>
                </a:cubicBezTo>
                <a:cubicBezTo>
                  <a:pt x="420584" y="2169"/>
                  <a:pt x="294113" y="69902"/>
                  <a:pt x="290409" y="88952"/>
                </a:cubicBezTo>
                <a:cubicBezTo>
                  <a:pt x="286705" y="108002"/>
                  <a:pt x="413176" y="111177"/>
                  <a:pt x="369784" y="114352"/>
                </a:cubicBezTo>
                <a:cubicBezTo>
                  <a:pt x="326392" y="117527"/>
                  <a:pt x="52813" y="98477"/>
                  <a:pt x="11009" y="9212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1" name="フリーフォーム 1810">
            <a:extLst>
              <a:ext uri="{FF2B5EF4-FFF2-40B4-BE49-F238E27FC236}">
                <a16:creationId xmlns:a16="http://schemas.microsoft.com/office/drawing/2014/main" id="{81B4C099-3DFC-C79E-2D8E-6777462B15A6}"/>
              </a:ext>
            </a:extLst>
          </p:cNvPr>
          <p:cNvSpPr/>
          <p:nvPr/>
        </p:nvSpPr>
        <p:spPr>
          <a:xfrm>
            <a:off x="5925069" y="2814779"/>
            <a:ext cx="356185" cy="355440"/>
          </a:xfrm>
          <a:custGeom>
            <a:avLst/>
            <a:gdLst>
              <a:gd name="connsiteX0" fmla="*/ 62981 w 356185"/>
              <a:gd name="connsiteY0" fmla="*/ 236396 h 355440"/>
              <a:gd name="connsiteX1" fmla="*/ 231256 w 356185"/>
              <a:gd name="connsiteY1" fmla="*/ 1446 h 355440"/>
              <a:gd name="connsiteX2" fmla="*/ 243956 w 356185"/>
              <a:gd name="connsiteY2" fmla="*/ 137971 h 355440"/>
              <a:gd name="connsiteX3" fmla="*/ 285231 w 356185"/>
              <a:gd name="connsiteY3" fmla="*/ 150671 h 355440"/>
              <a:gd name="connsiteX4" fmla="*/ 355081 w 356185"/>
              <a:gd name="connsiteY4" fmla="*/ 353871 h 355440"/>
              <a:gd name="connsiteX5" fmla="*/ 224906 w 356185"/>
              <a:gd name="connsiteY5" fmla="*/ 249096 h 355440"/>
              <a:gd name="connsiteX6" fmla="*/ 224906 w 356185"/>
              <a:gd name="connsiteY6" fmla="*/ 331646 h 355440"/>
              <a:gd name="connsiteX7" fmla="*/ 142356 w 356185"/>
              <a:gd name="connsiteY7" fmla="*/ 255446 h 355440"/>
              <a:gd name="connsiteX8" fmla="*/ 94731 w 356185"/>
              <a:gd name="connsiteY8" fmla="*/ 312596 h 355440"/>
              <a:gd name="connsiteX9" fmla="*/ 132831 w 356185"/>
              <a:gd name="connsiteY9" fmla="*/ 217346 h 355440"/>
              <a:gd name="connsiteX10" fmla="*/ 2656 w 356185"/>
              <a:gd name="connsiteY10" fmla="*/ 344346 h 355440"/>
              <a:gd name="connsiteX11" fmla="*/ 62981 w 356185"/>
              <a:gd name="connsiteY11" fmla="*/ 236396 h 35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6185" h="355440">
                <a:moveTo>
                  <a:pt x="62981" y="236396"/>
                </a:moveTo>
                <a:cubicBezTo>
                  <a:pt x="101081" y="179246"/>
                  <a:pt x="201094" y="17850"/>
                  <a:pt x="231256" y="1446"/>
                </a:cubicBezTo>
                <a:cubicBezTo>
                  <a:pt x="261418" y="-14958"/>
                  <a:pt x="234960" y="113100"/>
                  <a:pt x="243956" y="137971"/>
                </a:cubicBezTo>
                <a:cubicBezTo>
                  <a:pt x="252952" y="162842"/>
                  <a:pt x="266710" y="114688"/>
                  <a:pt x="285231" y="150671"/>
                </a:cubicBezTo>
                <a:cubicBezTo>
                  <a:pt x="303752" y="186654"/>
                  <a:pt x="365135" y="337467"/>
                  <a:pt x="355081" y="353871"/>
                </a:cubicBezTo>
                <a:cubicBezTo>
                  <a:pt x="345027" y="370275"/>
                  <a:pt x="246602" y="252800"/>
                  <a:pt x="224906" y="249096"/>
                </a:cubicBezTo>
                <a:cubicBezTo>
                  <a:pt x="203210" y="245392"/>
                  <a:pt x="238664" y="330588"/>
                  <a:pt x="224906" y="331646"/>
                </a:cubicBezTo>
                <a:cubicBezTo>
                  <a:pt x="211148" y="332704"/>
                  <a:pt x="164052" y="258621"/>
                  <a:pt x="142356" y="255446"/>
                </a:cubicBezTo>
                <a:cubicBezTo>
                  <a:pt x="120660" y="252271"/>
                  <a:pt x="96319" y="318946"/>
                  <a:pt x="94731" y="312596"/>
                </a:cubicBezTo>
                <a:cubicBezTo>
                  <a:pt x="93144" y="306246"/>
                  <a:pt x="148177" y="212054"/>
                  <a:pt x="132831" y="217346"/>
                </a:cubicBezTo>
                <a:cubicBezTo>
                  <a:pt x="117485" y="222638"/>
                  <a:pt x="15356" y="343288"/>
                  <a:pt x="2656" y="344346"/>
                </a:cubicBezTo>
                <a:cubicBezTo>
                  <a:pt x="-10044" y="345404"/>
                  <a:pt x="24881" y="293546"/>
                  <a:pt x="62981" y="23639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2" name="フリーフォーム 1811">
            <a:extLst>
              <a:ext uri="{FF2B5EF4-FFF2-40B4-BE49-F238E27FC236}">
                <a16:creationId xmlns:a16="http://schemas.microsoft.com/office/drawing/2014/main" id="{4598E351-72BB-13C4-C95A-4D65CAF4A442}"/>
              </a:ext>
            </a:extLst>
          </p:cNvPr>
          <p:cNvSpPr/>
          <p:nvPr/>
        </p:nvSpPr>
        <p:spPr>
          <a:xfrm>
            <a:off x="5981228" y="3302584"/>
            <a:ext cx="230266" cy="240745"/>
          </a:xfrm>
          <a:custGeom>
            <a:avLst/>
            <a:gdLst>
              <a:gd name="connsiteX0" fmla="*/ 3647 w 230266"/>
              <a:gd name="connsiteY0" fmla="*/ 2591 h 240745"/>
              <a:gd name="connsiteX1" fmla="*/ 171922 w 230266"/>
              <a:gd name="connsiteY1" fmla="*/ 139116 h 240745"/>
              <a:gd name="connsiteX2" fmla="*/ 108422 w 230266"/>
              <a:gd name="connsiteY2" fmla="*/ 240716 h 240745"/>
              <a:gd name="connsiteX3" fmla="*/ 200497 w 230266"/>
              <a:gd name="connsiteY3" fmla="*/ 129591 h 240745"/>
              <a:gd name="connsiteX4" fmla="*/ 225897 w 230266"/>
              <a:gd name="connsiteY4" fmla="*/ 31166 h 240745"/>
              <a:gd name="connsiteX5" fmla="*/ 213197 w 230266"/>
              <a:gd name="connsiteY5" fmla="*/ 126416 h 240745"/>
              <a:gd name="connsiteX6" fmla="*/ 67147 w 230266"/>
              <a:gd name="connsiteY6" fmla="*/ 53391 h 240745"/>
              <a:gd name="connsiteX7" fmla="*/ 3647 w 230266"/>
              <a:gd name="connsiteY7" fmla="*/ 2591 h 24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266" h="240745">
                <a:moveTo>
                  <a:pt x="3647" y="2591"/>
                </a:moveTo>
                <a:cubicBezTo>
                  <a:pt x="21109" y="16878"/>
                  <a:pt x="154460" y="99429"/>
                  <a:pt x="171922" y="139116"/>
                </a:cubicBezTo>
                <a:cubicBezTo>
                  <a:pt x="189385" y="178804"/>
                  <a:pt x="103660" y="242303"/>
                  <a:pt x="108422" y="240716"/>
                </a:cubicBezTo>
                <a:cubicBezTo>
                  <a:pt x="113184" y="239129"/>
                  <a:pt x="180918" y="164516"/>
                  <a:pt x="200497" y="129591"/>
                </a:cubicBezTo>
                <a:cubicBezTo>
                  <a:pt x="220076" y="94666"/>
                  <a:pt x="223780" y="31695"/>
                  <a:pt x="225897" y="31166"/>
                </a:cubicBezTo>
                <a:cubicBezTo>
                  <a:pt x="228014" y="30637"/>
                  <a:pt x="239655" y="122712"/>
                  <a:pt x="213197" y="126416"/>
                </a:cubicBezTo>
                <a:cubicBezTo>
                  <a:pt x="186739" y="130120"/>
                  <a:pt x="98897" y="69795"/>
                  <a:pt x="67147" y="53391"/>
                </a:cubicBezTo>
                <a:cubicBezTo>
                  <a:pt x="35397" y="36987"/>
                  <a:pt x="-13815" y="-11696"/>
                  <a:pt x="3647" y="259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3" name="フリーフォーム 1812">
            <a:extLst>
              <a:ext uri="{FF2B5EF4-FFF2-40B4-BE49-F238E27FC236}">
                <a16:creationId xmlns:a16="http://schemas.microsoft.com/office/drawing/2014/main" id="{6EBDC1B1-8C08-A9C5-A014-5EA21FC4B4D6}"/>
              </a:ext>
            </a:extLst>
          </p:cNvPr>
          <p:cNvSpPr/>
          <p:nvPr/>
        </p:nvSpPr>
        <p:spPr>
          <a:xfrm>
            <a:off x="5758861" y="3263890"/>
            <a:ext cx="460483" cy="482876"/>
          </a:xfrm>
          <a:custGeom>
            <a:avLst/>
            <a:gdLst>
              <a:gd name="connsiteX0" fmla="*/ 248239 w 460483"/>
              <a:gd name="connsiteY0" fmla="*/ 10 h 482876"/>
              <a:gd name="connsiteX1" fmla="*/ 445089 w 460483"/>
              <a:gd name="connsiteY1" fmla="*/ 200035 h 482876"/>
              <a:gd name="connsiteX2" fmla="*/ 397464 w 460483"/>
              <a:gd name="connsiteY2" fmla="*/ 244485 h 482876"/>
              <a:gd name="connsiteX3" fmla="*/ 589 w 460483"/>
              <a:gd name="connsiteY3" fmla="*/ 482610 h 482876"/>
              <a:gd name="connsiteX4" fmla="*/ 308564 w 460483"/>
              <a:gd name="connsiteY4" fmla="*/ 288935 h 482876"/>
              <a:gd name="connsiteX5" fmla="*/ 324439 w 460483"/>
              <a:gd name="connsiteY5" fmla="*/ 171460 h 482876"/>
              <a:gd name="connsiteX6" fmla="*/ 314914 w 460483"/>
              <a:gd name="connsiteY6" fmla="*/ 146060 h 482876"/>
              <a:gd name="connsiteX7" fmla="*/ 337139 w 460483"/>
              <a:gd name="connsiteY7" fmla="*/ 190510 h 482876"/>
              <a:gd name="connsiteX8" fmla="*/ 248239 w 460483"/>
              <a:gd name="connsiteY8" fmla="*/ 10 h 48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483" h="482876">
                <a:moveTo>
                  <a:pt x="248239" y="10"/>
                </a:moveTo>
                <a:cubicBezTo>
                  <a:pt x="266231" y="1598"/>
                  <a:pt x="420218" y="159289"/>
                  <a:pt x="445089" y="200035"/>
                </a:cubicBezTo>
                <a:cubicBezTo>
                  <a:pt x="469960" y="240781"/>
                  <a:pt x="471547" y="197389"/>
                  <a:pt x="397464" y="244485"/>
                </a:cubicBezTo>
                <a:cubicBezTo>
                  <a:pt x="323381" y="291581"/>
                  <a:pt x="15406" y="475202"/>
                  <a:pt x="589" y="482610"/>
                </a:cubicBezTo>
                <a:cubicBezTo>
                  <a:pt x="-14228" y="490018"/>
                  <a:pt x="254589" y="340793"/>
                  <a:pt x="308564" y="288935"/>
                </a:cubicBezTo>
                <a:cubicBezTo>
                  <a:pt x="362539" y="237077"/>
                  <a:pt x="323381" y="195272"/>
                  <a:pt x="324439" y="171460"/>
                </a:cubicBezTo>
                <a:cubicBezTo>
                  <a:pt x="325497" y="147648"/>
                  <a:pt x="312797" y="142885"/>
                  <a:pt x="314914" y="146060"/>
                </a:cubicBezTo>
                <a:cubicBezTo>
                  <a:pt x="317031" y="149235"/>
                  <a:pt x="344547" y="208502"/>
                  <a:pt x="337139" y="190510"/>
                </a:cubicBezTo>
                <a:cubicBezTo>
                  <a:pt x="329731" y="172518"/>
                  <a:pt x="230247" y="-1578"/>
                  <a:pt x="248239" y="1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4" name="フリーフォーム 1813">
            <a:extLst>
              <a:ext uri="{FF2B5EF4-FFF2-40B4-BE49-F238E27FC236}">
                <a16:creationId xmlns:a16="http://schemas.microsoft.com/office/drawing/2014/main" id="{6B3875A7-F7D1-D32A-3A51-6A38A36B3B9D}"/>
              </a:ext>
            </a:extLst>
          </p:cNvPr>
          <p:cNvSpPr/>
          <p:nvPr/>
        </p:nvSpPr>
        <p:spPr>
          <a:xfrm>
            <a:off x="6045788" y="4200356"/>
            <a:ext cx="79553" cy="359448"/>
          </a:xfrm>
          <a:custGeom>
            <a:avLst/>
            <a:gdLst>
              <a:gd name="connsiteX0" fmla="*/ 24812 w 79553"/>
              <a:gd name="connsiteY0" fmla="*/ 169 h 359448"/>
              <a:gd name="connsiteX1" fmla="*/ 78787 w 79553"/>
              <a:gd name="connsiteY1" fmla="*/ 216069 h 359448"/>
              <a:gd name="connsiteX2" fmla="*/ 53387 w 79553"/>
              <a:gd name="connsiteY2" fmla="*/ 358944 h 359448"/>
              <a:gd name="connsiteX3" fmla="*/ 8937 w 79553"/>
              <a:gd name="connsiteY3" fmla="*/ 260519 h 359448"/>
              <a:gd name="connsiteX4" fmla="*/ 2587 w 79553"/>
              <a:gd name="connsiteY4" fmla="*/ 181144 h 359448"/>
              <a:gd name="connsiteX5" fmla="*/ 24812 w 79553"/>
              <a:gd name="connsiteY5" fmla="*/ 169 h 35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3" h="359448">
                <a:moveTo>
                  <a:pt x="24812" y="169"/>
                </a:moveTo>
                <a:cubicBezTo>
                  <a:pt x="37512" y="5990"/>
                  <a:pt x="74024" y="156273"/>
                  <a:pt x="78787" y="216069"/>
                </a:cubicBezTo>
                <a:cubicBezTo>
                  <a:pt x="83550" y="275865"/>
                  <a:pt x="65029" y="351536"/>
                  <a:pt x="53387" y="358944"/>
                </a:cubicBezTo>
                <a:cubicBezTo>
                  <a:pt x="41745" y="366352"/>
                  <a:pt x="17404" y="290152"/>
                  <a:pt x="8937" y="260519"/>
                </a:cubicBezTo>
                <a:cubicBezTo>
                  <a:pt x="470" y="230886"/>
                  <a:pt x="-2705" y="221890"/>
                  <a:pt x="2587" y="181144"/>
                </a:cubicBezTo>
                <a:cubicBezTo>
                  <a:pt x="7879" y="140398"/>
                  <a:pt x="12112" y="-5652"/>
                  <a:pt x="24812" y="16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5" name="フリーフォーム 1814">
            <a:extLst>
              <a:ext uri="{FF2B5EF4-FFF2-40B4-BE49-F238E27FC236}">
                <a16:creationId xmlns:a16="http://schemas.microsoft.com/office/drawing/2014/main" id="{48BF023C-6F25-7966-F51D-8B9FC3E488BC}"/>
              </a:ext>
            </a:extLst>
          </p:cNvPr>
          <p:cNvSpPr/>
          <p:nvPr/>
        </p:nvSpPr>
        <p:spPr>
          <a:xfrm>
            <a:off x="6274986" y="3473067"/>
            <a:ext cx="115124" cy="1092767"/>
          </a:xfrm>
          <a:custGeom>
            <a:avLst/>
            <a:gdLst>
              <a:gd name="connsiteX0" fmla="*/ 106764 w 115124"/>
              <a:gd name="connsiteY0" fmla="*/ 383 h 1092767"/>
              <a:gd name="connsiteX1" fmla="*/ 103589 w 115124"/>
              <a:gd name="connsiteY1" fmla="*/ 486158 h 1092767"/>
              <a:gd name="connsiteX2" fmla="*/ 109939 w 115124"/>
              <a:gd name="connsiteY2" fmla="*/ 470283 h 1092767"/>
              <a:gd name="connsiteX3" fmla="*/ 106764 w 115124"/>
              <a:gd name="connsiteY3" fmla="*/ 813183 h 1092767"/>
              <a:gd name="connsiteX4" fmla="*/ 11514 w 115124"/>
              <a:gd name="connsiteY4" fmla="*/ 1092583 h 1092767"/>
              <a:gd name="connsiteX5" fmla="*/ 5164 w 115124"/>
              <a:gd name="connsiteY5" fmla="*/ 848108 h 1092767"/>
              <a:gd name="connsiteX6" fmla="*/ 43264 w 115124"/>
              <a:gd name="connsiteY6" fmla="*/ 387733 h 1092767"/>
              <a:gd name="connsiteX7" fmla="*/ 40089 w 115124"/>
              <a:gd name="connsiteY7" fmla="*/ 403608 h 1092767"/>
              <a:gd name="connsiteX8" fmla="*/ 106764 w 115124"/>
              <a:gd name="connsiteY8" fmla="*/ 383 h 109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24" h="1092767">
                <a:moveTo>
                  <a:pt x="106764" y="383"/>
                </a:moveTo>
                <a:cubicBezTo>
                  <a:pt x="117347" y="14141"/>
                  <a:pt x="103060" y="407841"/>
                  <a:pt x="103589" y="486158"/>
                </a:cubicBezTo>
                <a:cubicBezTo>
                  <a:pt x="104118" y="564475"/>
                  <a:pt x="109410" y="415779"/>
                  <a:pt x="109939" y="470283"/>
                </a:cubicBezTo>
                <a:cubicBezTo>
                  <a:pt x="110468" y="524787"/>
                  <a:pt x="123168" y="709466"/>
                  <a:pt x="106764" y="813183"/>
                </a:cubicBezTo>
                <a:cubicBezTo>
                  <a:pt x="90360" y="916900"/>
                  <a:pt x="28447" y="1086762"/>
                  <a:pt x="11514" y="1092583"/>
                </a:cubicBezTo>
                <a:cubicBezTo>
                  <a:pt x="-5419" y="1098404"/>
                  <a:pt x="-128" y="965583"/>
                  <a:pt x="5164" y="848108"/>
                </a:cubicBezTo>
                <a:cubicBezTo>
                  <a:pt x="10456" y="730633"/>
                  <a:pt x="37443" y="461816"/>
                  <a:pt x="43264" y="387733"/>
                </a:cubicBezTo>
                <a:cubicBezTo>
                  <a:pt x="49085" y="313650"/>
                  <a:pt x="30564" y="460229"/>
                  <a:pt x="40089" y="403608"/>
                </a:cubicBezTo>
                <a:cubicBezTo>
                  <a:pt x="49614" y="346987"/>
                  <a:pt x="96181" y="-13375"/>
                  <a:pt x="106764" y="38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6" name="フリーフォーム 1815">
            <a:extLst>
              <a:ext uri="{FF2B5EF4-FFF2-40B4-BE49-F238E27FC236}">
                <a16:creationId xmlns:a16="http://schemas.microsoft.com/office/drawing/2014/main" id="{C1D11E50-A7DE-67F1-4C57-60E93343FC36}"/>
              </a:ext>
            </a:extLst>
          </p:cNvPr>
          <p:cNvSpPr/>
          <p:nvPr/>
        </p:nvSpPr>
        <p:spPr>
          <a:xfrm>
            <a:off x="6184283" y="4424438"/>
            <a:ext cx="185107" cy="697468"/>
          </a:xfrm>
          <a:custGeom>
            <a:avLst/>
            <a:gdLst>
              <a:gd name="connsiteX0" fmla="*/ 184767 w 185107"/>
              <a:gd name="connsiteY0" fmla="*/ 1512 h 697468"/>
              <a:gd name="connsiteX1" fmla="*/ 102217 w 185107"/>
              <a:gd name="connsiteY1" fmla="*/ 366637 h 697468"/>
              <a:gd name="connsiteX2" fmla="*/ 3792 w 185107"/>
              <a:gd name="connsiteY2" fmla="*/ 696837 h 697468"/>
              <a:gd name="connsiteX3" fmla="*/ 26017 w 185107"/>
              <a:gd name="connsiteY3" fmla="*/ 439662 h 697468"/>
              <a:gd name="connsiteX4" fmla="*/ 79992 w 185107"/>
              <a:gd name="connsiteY4" fmla="*/ 80887 h 697468"/>
              <a:gd name="connsiteX5" fmla="*/ 70467 w 185107"/>
              <a:gd name="connsiteY5" fmla="*/ 230112 h 697468"/>
              <a:gd name="connsiteX6" fmla="*/ 184767 w 185107"/>
              <a:gd name="connsiteY6" fmla="*/ 1512 h 69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107" h="697468">
                <a:moveTo>
                  <a:pt x="184767" y="1512"/>
                </a:moveTo>
                <a:cubicBezTo>
                  <a:pt x="190059" y="24266"/>
                  <a:pt x="132379" y="250750"/>
                  <a:pt x="102217" y="366637"/>
                </a:cubicBezTo>
                <a:cubicBezTo>
                  <a:pt x="72055" y="482524"/>
                  <a:pt x="16492" y="684666"/>
                  <a:pt x="3792" y="696837"/>
                </a:cubicBezTo>
                <a:cubicBezTo>
                  <a:pt x="-8908" y="709008"/>
                  <a:pt x="13317" y="542320"/>
                  <a:pt x="26017" y="439662"/>
                </a:cubicBezTo>
                <a:cubicBezTo>
                  <a:pt x="38717" y="337004"/>
                  <a:pt x="72584" y="115812"/>
                  <a:pt x="79992" y="80887"/>
                </a:cubicBezTo>
                <a:cubicBezTo>
                  <a:pt x="87400" y="45962"/>
                  <a:pt x="56709" y="240166"/>
                  <a:pt x="70467" y="230112"/>
                </a:cubicBezTo>
                <a:cubicBezTo>
                  <a:pt x="84225" y="220058"/>
                  <a:pt x="179475" y="-21242"/>
                  <a:pt x="184767" y="151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7" name="フリーフォーム 1816">
            <a:extLst>
              <a:ext uri="{FF2B5EF4-FFF2-40B4-BE49-F238E27FC236}">
                <a16:creationId xmlns:a16="http://schemas.microsoft.com/office/drawing/2014/main" id="{D3687DD3-E85E-4736-F60F-484801CB6640}"/>
              </a:ext>
            </a:extLst>
          </p:cNvPr>
          <p:cNvSpPr/>
          <p:nvPr/>
        </p:nvSpPr>
        <p:spPr>
          <a:xfrm>
            <a:off x="7543653" y="4209777"/>
            <a:ext cx="133551" cy="969799"/>
          </a:xfrm>
          <a:custGeom>
            <a:avLst/>
            <a:gdLst>
              <a:gd name="connsiteX0" fmla="*/ 147 w 133551"/>
              <a:gd name="connsiteY0" fmla="*/ 273 h 969799"/>
              <a:gd name="connsiteX1" fmla="*/ 69997 w 133551"/>
              <a:gd name="connsiteY1" fmla="*/ 241573 h 969799"/>
              <a:gd name="connsiteX2" fmla="*/ 79522 w 133551"/>
              <a:gd name="connsiteY2" fmla="*/ 447948 h 969799"/>
              <a:gd name="connsiteX3" fmla="*/ 133497 w 133551"/>
              <a:gd name="connsiteY3" fmla="*/ 679723 h 969799"/>
              <a:gd name="connsiteX4" fmla="*/ 89047 w 133551"/>
              <a:gd name="connsiteY4" fmla="*/ 794023 h 969799"/>
              <a:gd name="connsiteX5" fmla="*/ 57297 w 133551"/>
              <a:gd name="connsiteY5" fmla="*/ 962298 h 969799"/>
              <a:gd name="connsiteX6" fmla="*/ 47772 w 133551"/>
              <a:gd name="connsiteY6" fmla="*/ 527323 h 969799"/>
              <a:gd name="connsiteX7" fmla="*/ 50947 w 133551"/>
              <a:gd name="connsiteY7" fmla="*/ 200298 h 969799"/>
              <a:gd name="connsiteX8" fmla="*/ 147 w 133551"/>
              <a:gd name="connsiteY8" fmla="*/ 273 h 96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551" h="969799">
                <a:moveTo>
                  <a:pt x="147" y="273"/>
                </a:moveTo>
                <a:cubicBezTo>
                  <a:pt x="3322" y="7152"/>
                  <a:pt x="56768" y="166961"/>
                  <a:pt x="69997" y="241573"/>
                </a:cubicBezTo>
                <a:cubicBezTo>
                  <a:pt x="83226" y="316186"/>
                  <a:pt x="68939" y="374923"/>
                  <a:pt x="79522" y="447948"/>
                </a:cubicBezTo>
                <a:cubicBezTo>
                  <a:pt x="90105" y="520973"/>
                  <a:pt x="131910" y="622044"/>
                  <a:pt x="133497" y="679723"/>
                </a:cubicBezTo>
                <a:cubicBezTo>
                  <a:pt x="135084" y="737402"/>
                  <a:pt x="101747" y="746927"/>
                  <a:pt x="89047" y="794023"/>
                </a:cubicBezTo>
                <a:cubicBezTo>
                  <a:pt x="76347" y="841119"/>
                  <a:pt x="64176" y="1006748"/>
                  <a:pt x="57297" y="962298"/>
                </a:cubicBezTo>
                <a:cubicBezTo>
                  <a:pt x="50418" y="917848"/>
                  <a:pt x="48830" y="654323"/>
                  <a:pt x="47772" y="527323"/>
                </a:cubicBezTo>
                <a:cubicBezTo>
                  <a:pt x="46714" y="400323"/>
                  <a:pt x="55709" y="282848"/>
                  <a:pt x="50947" y="200298"/>
                </a:cubicBezTo>
                <a:cubicBezTo>
                  <a:pt x="46185" y="117748"/>
                  <a:pt x="-3028" y="-6606"/>
                  <a:pt x="147" y="27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8" name="フリーフォーム 1817">
            <a:extLst>
              <a:ext uri="{FF2B5EF4-FFF2-40B4-BE49-F238E27FC236}">
                <a16:creationId xmlns:a16="http://schemas.microsoft.com/office/drawing/2014/main" id="{0FFCEB4F-ECFA-683A-66EC-E64AD19F384E}"/>
              </a:ext>
            </a:extLst>
          </p:cNvPr>
          <p:cNvSpPr/>
          <p:nvPr/>
        </p:nvSpPr>
        <p:spPr>
          <a:xfrm>
            <a:off x="7334146" y="4885142"/>
            <a:ext cx="233784" cy="1483630"/>
          </a:xfrm>
          <a:custGeom>
            <a:avLst/>
            <a:gdLst>
              <a:gd name="connsiteX0" fmla="*/ 225529 w 233784"/>
              <a:gd name="connsiteY0" fmla="*/ 7533 h 1483630"/>
              <a:gd name="connsiteX1" fmla="*/ 12804 w 233784"/>
              <a:gd name="connsiteY1" fmla="*/ 1280708 h 1483630"/>
              <a:gd name="connsiteX2" fmla="*/ 25504 w 233784"/>
              <a:gd name="connsiteY2" fmla="*/ 1315633 h 1483630"/>
              <a:gd name="connsiteX3" fmla="*/ 38204 w 233784"/>
              <a:gd name="connsiteY3" fmla="*/ 1458508 h 1483630"/>
              <a:gd name="connsiteX4" fmla="*/ 203304 w 233784"/>
              <a:gd name="connsiteY4" fmla="*/ 737783 h 1483630"/>
              <a:gd name="connsiteX5" fmla="*/ 190604 w 233784"/>
              <a:gd name="connsiteY5" fmla="*/ 750483 h 1483630"/>
              <a:gd name="connsiteX6" fmla="*/ 225529 w 233784"/>
              <a:gd name="connsiteY6" fmla="*/ 7533 h 148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784" h="1483630">
                <a:moveTo>
                  <a:pt x="225529" y="7533"/>
                </a:moveTo>
                <a:cubicBezTo>
                  <a:pt x="195896" y="95904"/>
                  <a:pt x="46141" y="1062691"/>
                  <a:pt x="12804" y="1280708"/>
                </a:cubicBezTo>
                <a:cubicBezTo>
                  <a:pt x="-20533" y="1498725"/>
                  <a:pt x="21271" y="1286000"/>
                  <a:pt x="25504" y="1315633"/>
                </a:cubicBezTo>
                <a:cubicBezTo>
                  <a:pt x="29737" y="1345266"/>
                  <a:pt x="8571" y="1554816"/>
                  <a:pt x="38204" y="1458508"/>
                </a:cubicBezTo>
                <a:cubicBezTo>
                  <a:pt x="67837" y="1362200"/>
                  <a:pt x="177904" y="855787"/>
                  <a:pt x="203304" y="737783"/>
                </a:cubicBezTo>
                <a:cubicBezTo>
                  <a:pt x="228704" y="619779"/>
                  <a:pt x="185312" y="865841"/>
                  <a:pt x="190604" y="750483"/>
                </a:cubicBezTo>
                <a:cubicBezTo>
                  <a:pt x="195896" y="635125"/>
                  <a:pt x="255162" y="-80838"/>
                  <a:pt x="225529" y="753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9" name="フリーフォーム 1818">
            <a:extLst>
              <a:ext uri="{FF2B5EF4-FFF2-40B4-BE49-F238E27FC236}">
                <a16:creationId xmlns:a16="http://schemas.microsoft.com/office/drawing/2014/main" id="{5000873D-066C-7C5F-6224-104039ED8088}"/>
              </a:ext>
            </a:extLst>
          </p:cNvPr>
          <p:cNvSpPr/>
          <p:nvPr/>
        </p:nvSpPr>
        <p:spPr>
          <a:xfrm>
            <a:off x="5832382" y="6861912"/>
            <a:ext cx="1116073" cy="112830"/>
          </a:xfrm>
          <a:custGeom>
            <a:avLst/>
            <a:gdLst>
              <a:gd name="connsiteX0" fmla="*/ 19143 w 1116073"/>
              <a:gd name="connsiteY0" fmla="*/ 97688 h 112830"/>
              <a:gd name="connsiteX1" fmla="*/ 1073243 w 1116073"/>
              <a:gd name="connsiteY1" fmla="*/ 107213 h 112830"/>
              <a:gd name="connsiteX2" fmla="*/ 825593 w 1116073"/>
              <a:gd name="connsiteY2" fmla="*/ 8788 h 112830"/>
              <a:gd name="connsiteX3" fmla="*/ 38193 w 1116073"/>
              <a:gd name="connsiteY3" fmla="*/ 11963 h 112830"/>
              <a:gd name="connsiteX4" fmla="*/ 365218 w 1116073"/>
              <a:gd name="connsiteY4" fmla="*/ 72288 h 112830"/>
              <a:gd name="connsiteX5" fmla="*/ 19143 w 1116073"/>
              <a:gd name="connsiteY5" fmla="*/ 97688 h 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6073" h="112830">
                <a:moveTo>
                  <a:pt x="19143" y="97688"/>
                </a:moveTo>
                <a:cubicBezTo>
                  <a:pt x="137147" y="103509"/>
                  <a:pt x="938835" y="122030"/>
                  <a:pt x="1073243" y="107213"/>
                </a:cubicBezTo>
                <a:cubicBezTo>
                  <a:pt x="1207651" y="92396"/>
                  <a:pt x="998101" y="24663"/>
                  <a:pt x="825593" y="8788"/>
                </a:cubicBezTo>
                <a:cubicBezTo>
                  <a:pt x="653085" y="-7087"/>
                  <a:pt x="114922" y="1380"/>
                  <a:pt x="38193" y="11963"/>
                </a:cubicBezTo>
                <a:cubicBezTo>
                  <a:pt x="-38536" y="22546"/>
                  <a:pt x="363101" y="59588"/>
                  <a:pt x="365218" y="72288"/>
                </a:cubicBezTo>
                <a:cubicBezTo>
                  <a:pt x="367335" y="84988"/>
                  <a:pt x="-98861" y="91867"/>
                  <a:pt x="19143" y="9768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0" name="フリーフォーム 1819">
            <a:extLst>
              <a:ext uri="{FF2B5EF4-FFF2-40B4-BE49-F238E27FC236}">
                <a16:creationId xmlns:a16="http://schemas.microsoft.com/office/drawing/2014/main" id="{E0866DE7-F475-3C6F-FF27-D688A5685AAC}"/>
              </a:ext>
            </a:extLst>
          </p:cNvPr>
          <p:cNvSpPr/>
          <p:nvPr/>
        </p:nvSpPr>
        <p:spPr>
          <a:xfrm>
            <a:off x="6272949" y="6904576"/>
            <a:ext cx="475506" cy="926590"/>
          </a:xfrm>
          <a:custGeom>
            <a:avLst/>
            <a:gdLst>
              <a:gd name="connsiteX0" fmla="*/ 359626 w 475506"/>
              <a:gd name="connsiteY0" fmla="*/ 7399 h 926590"/>
              <a:gd name="connsiteX1" fmla="*/ 140551 w 475506"/>
              <a:gd name="connsiteY1" fmla="*/ 439199 h 926590"/>
              <a:gd name="connsiteX2" fmla="*/ 851 w 475506"/>
              <a:gd name="connsiteY2" fmla="*/ 601124 h 926590"/>
              <a:gd name="connsiteX3" fmla="*/ 204051 w 475506"/>
              <a:gd name="connsiteY3" fmla="*/ 553499 h 926590"/>
              <a:gd name="connsiteX4" fmla="*/ 407251 w 475506"/>
              <a:gd name="connsiteY4" fmla="*/ 924974 h 926590"/>
              <a:gd name="connsiteX5" fmla="*/ 429476 w 475506"/>
              <a:gd name="connsiteY5" fmla="*/ 385224 h 926590"/>
              <a:gd name="connsiteX6" fmla="*/ 280251 w 475506"/>
              <a:gd name="connsiteY6" fmla="*/ 410624 h 926590"/>
              <a:gd name="connsiteX7" fmla="*/ 473926 w 475506"/>
              <a:gd name="connsiteY7" fmla="*/ 143924 h 926590"/>
              <a:gd name="connsiteX8" fmla="*/ 372326 w 475506"/>
              <a:gd name="connsiteY8" fmla="*/ 162974 h 926590"/>
              <a:gd name="connsiteX9" fmla="*/ 359626 w 475506"/>
              <a:gd name="connsiteY9" fmla="*/ 7399 h 92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506" h="926590">
                <a:moveTo>
                  <a:pt x="359626" y="7399"/>
                </a:moveTo>
                <a:cubicBezTo>
                  <a:pt x="320997" y="53436"/>
                  <a:pt x="200347" y="340245"/>
                  <a:pt x="140551" y="439199"/>
                </a:cubicBezTo>
                <a:cubicBezTo>
                  <a:pt x="80755" y="538153"/>
                  <a:pt x="-9732" y="582074"/>
                  <a:pt x="851" y="601124"/>
                </a:cubicBezTo>
                <a:cubicBezTo>
                  <a:pt x="11434" y="620174"/>
                  <a:pt x="136318" y="499524"/>
                  <a:pt x="204051" y="553499"/>
                </a:cubicBezTo>
                <a:cubicBezTo>
                  <a:pt x="271784" y="607474"/>
                  <a:pt x="369680" y="953020"/>
                  <a:pt x="407251" y="924974"/>
                </a:cubicBezTo>
                <a:cubicBezTo>
                  <a:pt x="444822" y="896928"/>
                  <a:pt x="450643" y="470949"/>
                  <a:pt x="429476" y="385224"/>
                </a:cubicBezTo>
                <a:cubicBezTo>
                  <a:pt x="408309" y="299499"/>
                  <a:pt x="272843" y="450841"/>
                  <a:pt x="280251" y="410624"/>
                </a:cubicBezTo>
                <a:cubicBezTo>
                  <a:pt x="287659" y="370407"/>
                  <a:pt x="458580" y="185199"/>
                  <a:pt x="473926" y="143924"/>
                </a:cubicBezTo>
                <a:cubicBezTo>
                  <a:pt x="489272" y="102649"/>
                  <a:pt x="388201" y="181495"/>
                  <a:pt x="372326" y="162974"/>
                </a:cubicBezTo>
                <a:cubicBezTo>
                  <a:pt x="356451" y="144453"/>
                  <a:pt x="398255" y="-38638"/>
                  <a:pt x="359626" y="739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1" name="フリーフォーム 1820">
            <a:extLst>
              <a:ext uri="{FF2B5EF4-FFF2-40B4-BE49-F238E27FC236}">
                <a16:creationId xmlns:a16="http://schemas.microsoft.com/office/drawing/2014/main" id="{37879D87-A6FE-F1B3-773E-36FA57A55F47}"/>
              </a:ext>
            </a:extLst>
          </p:cNvPr>
          <p:cNvSpPr/>
          <p:nvPr/>
        </p:nvSpPr>
        <p:spPr>
          <a:xfrm>
            <a:off x="6935785" y="7007195"/>
            <a:ext cx="225660" cy="1337553"/>
          </a:xfrm>
          <a:custGeom>
            <a:avLst/>
            <a:gdLst>
              <a:gd name="connsiteX0" fmla="*/ 1590 w 225660"/>
              <a:gd name="connsiteY0" fmla="*/ 38130 h 1337553"/>
              <a:gd name="connsiteX1" fmla="*/ 26990 w 225660"/>
              <a:gd name="connsiteY1" fmla="*/ 85755 h 1337553"/>
              <a:gd name="connsiteX2" fmla="*/ 220665 w 225660"/>
              <a:gd name="connsiteY2" fmla="*/ 841405 h 1337553"/>
              <a:gd name="connsiteX3" fmla="*/ 160340 w 225660"/>
              <a:gd name="connsiteY3" fmla="*/ 771555 h 1337553"/>
              <a:gd name="connsiteX4" fmla="*/ 71440 w 225660"/>
              <a:gd name="connsiteY4" fmla="*/ 1336705 h 1337553"/>
              <a:gd name="connsiteX5" fmla="*/ 55565 w 225660"/>
              <a:gd name="connsiteY5" fmla="*/ 625505 h 1337553"/>
              <a:gd name="connsiteX6" fmla="*/ 26990 w 225660"/>
              <a:gd name="connsiteY6" fmla="*/ 273080 h 1337553"/>
              <a:gd name="connsiteX7" fmla="*/ 1590 w 225660"/>
              <a:gd name="connsiteY7" fmla="*/ 38130 h 133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660" h="1337553">
                <a:moveTo>
                  <a:pt x="1590" y="38130"/>
                </a:moveTo>
                <a:cubicBezTo>
                  <a:pt x="1590" y="6909"/>
                  <a:pt x="-9522" y="-48124"/>
                  <a:pt x="26990" y="85755"/>
                </a:cubicBezTo>
                <a:cubicBezTo>
                  <a:pt x="63502" y="219634"/>
                  <a:pt x="198440" y="727105"/>
                  <a:pt x="220665" y="841405"/>
                </a:cubicBezTo>
                <a:cubicBezTo>
                  <a:pt x="242890" y="955705"/>
                  <a:pt x="185211" y="689005"/>
                  <a:pt x="160340" y="771555"/>
                </a:cubicBezTo>
                <a:cubicBezTo>
                  <a:pt x="135469" y="854105"/>
                  <a:pt x="88903" y="1361047"/>
                  <a:pt x="71440" y="1336705"/>
                </a:cubicBezTo>
                <a:cubicBezTo>
                  <a:pt x="53977" y="1312363"/>
                  <a:pt x="62973" y="802776"/>
                  <a:pt x="55565" y="625505"/>
                </a:cubicBezTo>
                <a:cubicBezTo>
                  <a:pt x="48157" y="448234"/>
                  <a:pt x="39690" y="367801"/>
                  <a:pt x="26990" y="273080"/>
                </a:cubicBezTo>
                <a:cubicBezTo>
                  <a:pt x="14290" y="178359"/>
                  <a:pt x="1590" y="69351"/>
                  <a:pt x="1590" y="3813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2" name="フリーフォーム 1821">
            <a:extLst>
              <a:ext uri="{FF2B5EF4-FFF2-40B4-BE49-F238E27FC236}">
                <a16:creationId xmlns:a16="http://schemas.microsoft.com/office/drawing/2014/main" id="{5CB0991E-BEF2-C7D7-921A-C68E9408A360}"/>
              </a:ext>
            </a:extLst>
          </p:cNvPr>
          <p:cNvSpPr/>
          <p:nvPr/>
        </p:nvSpPr>
        <p:spPr>
          <a:xfrm>
            <a:off x="6388026" y="7451350"/>
            <a:ext cx="181316" cy="959216"/>
          </a:xfrm>
          <a:custGeom>
            <a:avLst/>
            <a:gdLst>
              <a:gd name="connsiteX0" fmla="*/ 38174 w 181316"/>
              <a:gd name="connsiteY0" fmla="*/ 375 h 959216"/>
              <a:gd name="connsiteX1" fmla="*/ 47699 w 181316"/>
              <a:gd name="connsiteY1" fmla="*/ 295650 h 959216"/>
              <a:gd name="connsiteX2" fmla="*/ 74 w 181316"/>
              <a:gd name="connsiteY2" fmla="*/ 956050 h 959216"/>
              <a:gd name="connsiteX3" fmla="*/ 60399 w 181316"/>
              <a:gd name="connsiteY3" fmla="*/ 530600 h 959216"/>
              <a:gd name="connsiteX4" fmla="*/ 181049 w 181316"/>
              <a:gd name="connsiteY4" fmla="*/ 175000 h 959216"/>
              <a:gd name="connsiteX5" fmla="*/ 92149 w 181316"/>
              <a:gd name="connsiteY5" fmla="*/ 232150 h 959216"/>
              <a:gd name="connsiteX6" fmla="*/ 38174 w 181316"/>
              <a:gd name="connsiteY6" fmla="*/ 375 h 95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316" h="959216">
                <a:moveTo>
                  <a:pt x="38174" y="375"/>
                </a:moveTo>
                <a:cubicBezTo>
                  <a:pt x="30766" y="10958"/>
                  <a:pt x="54049" y="136371"/>
                  <a:pt x="47699" y="295650"/>
                </a:cubicBezTo>
                <a:cubicBezTo>
                  <a:pt x="41349" y="454929"/>
                  <a:pt x="-2043" y="916892"/>
                  <a:pt x="74" y="956050"/>
                </a:cubicBezTo>
                <a:cubicBezTo>
                  <a:pt x="2191" y="995208"/>
                  <a:pt x="30236" y="660775"/>
                  <a:pt x="60399" y="530600"/>
                </a:cubicBezTo>
                <a:cubicBezTo>
                  <a:pt x="90562" y="400425"/>
                  <a:pt x="175757" y="224742"/>
                  <a:pt x="181049" y="175000"/>
                </a:cubicBezTo>
                <a:cubicBezTo>
                  <a:pt x="186341" y="125258"/>
                  <a:pt x="111728" y="258079"/>
                  <a:pt x="92149" y="232150"/>
                </a:cubicBezTo>
                <a:cubicBezTo>
                  <a:pt x="72570" y="206221"/>
                  <a:pt x="45582" y="-10208"/>
                  <a:pt x="38174" y="37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3" name="フリーフォーム 1822">
            <a:extLst>
              <a:ext uri="{FF2B5EF4-FFF2-40B4-BE49-F238E27FC236}">
                <a16:creationId xmlns:a16="http://schemas.microsoft.com/office/drawing/2014/main" id="{0044D5BE-D2A5-45BD-7493-A66FFEF75434}"/>
              </a:ext>
            </a:extLst>
          </p:cNvPr>
          <p:cNvSpPr/>
          <p:nvPr/>
        </p:nvSpPr>
        <p:spPr>
          <a:xfrm>
            <a:off x="6498883" y="7679975"/>
            <a:ext cx="189170" cy="1230001"/>
          </a:xfrm>
          <a:custGeom>
            <a:avLst/>
            <a:gdLst>
              <a:gd name="connsiteX0" fmla="*/ 146392 w 189170"/>
              <a:gd name="connsiteY0" fmla="*/ 350 h 1230001"/>
              <a:gd name="connsiteX1" fmla="*/ 342 w 189170"/>
              <a:gd name="connsiteY1" fmla="*/ 562325 h 1230001"/>
              <a:gd name="connsiteX2" fmla="*/ 105117 w 189170"/>
              <a:gd name="connsiteY2" fmla="*/ 1044925 h 1230001"/>
              <a:gd name="connsiteX3" fmla="*/ 76542 w 189170"/>
              <a:gd name="connsiteY3" fmla="*/ 968725 h 1230001"/>
              <a:gd name="connsiteX4" fmla="*/ 108292 w 189170"/>
              <a:gd name="connsiteY4" fmla="*/ 1222725 h 1230001"/>
              <a:gd name="connsiteX5" fmla="*/ 187667 w 189170"/>
              <a:gd name="connsiteY5" fmla="*/ 635350 h 1230001"/>
              <a:gd name="connsiteX6" fmla="*/ 155917 w 189170"/>
              <a:gd name="connsiteY6" fmla="*/ 413100 h 1230001"/>
              <a:gd name="connsiteX7" fmla="*/ 101942 w 189170"/>
              <a:gd name="connsiteY7" fmla="*/ 476600 h 1230001"/>
              <a:gd name="connsiteX8" fmla="*/ 146392 w 189170"/>
              <a:gd name="connsiteY8" fmla="*/ 350 h 123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170" h="1230001">
                <a:moveTo>
                  <a:pt x="146392" y="350"/>
                </a:moveTo>
                <a:cubicBezTo>
                  <a:pt x="129459" y="14637"/>
                  <a:pt x="7221" y="388229"/>
                  <a:pt x="342" y="562325"/>
                </a:cubicBezTo>
                <a:cubicBezTo>
                  <a:pt x="-6537" y="736421"/>
                  <a:pt x="92417" y="977192"/>
                  <a:pt x="105117" y="1044925"/>
                </a:cubicBezTo>
                <a:cubicBezTo>
                  <a:pt x="117817" y="1112658"/>
                  <a:pt x="76013" y="939092"/>
                  <a:pt x="76542" y="968725"/>
                </a:cubicBezTo>
                <a:cubicBezTo>
                  <a:pt x="77071" y="998358"/>
                  <a:pt x="89771" y="1278288"/>
                  <a:pt x="108292" y="1222725"/>
                </a:cubicBezTo>
                <a:cubicBezTo>
                  <a:pt x="126813" y="1167163"/>
                  <a:pt x="179730" y="770288"/>
                  <a:pt x="187667" y="635350"/>
                </a:cubicBezTo>
                <a:cubicBezTo>
                  <a:pt x="195605" y="500413"/>
                  <a:pt x="170204" y="439558"/>
                  <a:pt x="155917" y="413100"/>
                </a:cubicBezTo>
                <a:cubicBezTo>
                  <a:pt x="141630" y="386642"/>
                  <a:pt x="105117" y="540629"/>
                  <a:pt x="101942" y="476600"/>
                </a:cubicBezTo>
                <a:cubicBezTo>
                  <a:pt x="98767" y="412571"/>
                  <a:pt x="163325" y="-13937"/>
                  <a:pt x="146392" y="35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4" name="フリーフォーム 1823">
            <a:extLst>
              <a:ext uri="{FF2B5EF4-FFF2-40B4-BE49-F238E27FC236}">
                <a16:creationId xmlns:a16="http://schemas.microsoft.com/office/drawing/2014/main" id="{A1DE5147-2B3A-EC03-CE25-D26C2F955E87}"/>
              </a:ext>
            </a:extLst>
          </p:cNvPr>
          <p:cNvSpPr/>
          <p:nvPr/>
        </p:nvSpPr>
        <p:spPr>
          <a:xfrm>
            <a:off x="6942516" y="7785357"/>
            <a:ext cx="181908" cy="1384106"/>
          </a:xfrm>
          <a:custGeom>
            <a:avLst/>
            <a:gdLst>
              <a:gd name="connsiteX0" fmla="*/ 140909 w 181908"/>
              <a:gd name="connsiteY0" fmla="*/ 2918 h 1384106"/>
              <a:gd name="connsiteX1" fmla="*/ 4384 w 181908"/>
              <a:gd name="connsiteY1" fmla="*/ 688718 h 1384106"/>
              <a:gd name="connsiteX2" fmla="*/ 39309 w 181908"/>
              <a:gd name="connsiteY2" fmla="*/ 837943 h 1384106"/>
              <a:gd name="connsiteX3" fmla="*/ 96459 w 181908"/>
              <a:gd name="connsiteY3" fmla="*/ 1374518 h 1384106"/>
              <a:gd name="connsiteX4" fmla="*/ 179009 w 181908"/>
              <a:gd name="connsiteY4" fmla="*/ 326768 h 1384106"/>
              <a:gd name="connsiteX5" fmla="*/ 159959 w 181908"/>
              <a:gd name="connsiteY5" fmla="*/ 437893 h 1384106"/>
              <a:gd name="connsiteX6" fmla="*/ 140909 w 181908"/>
              <a:gd name="connsiteY6" fmla="*/ 2918 h 138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908" h="1384106">
                <a:moveTo>
                  <a:pt x="140909" y="2918"/>
                </a:moveTo>
                <a:cubicBezTo>
                  <a:pt x="114980" y="44722"/>
                  <a:pt x="21317" y="549547"/>
                  <a:pt x="4384" y="688718"/>
                </a:cubicBezTo>
                <a:cubicBezTo>
                  <a:pt x="-12549" y="827889"/>
                  <a:pt x="23963" y="723643"/>
                  <a:pt x="39309" y="837943"/>
                </a:cubicBezTo>
                <a:cubicBezTo>
                  <a:pt x="54655" y="952243"/>
                  <a:pt x="73176" y="1459714"/>
                  <a:pt x="96459" y="1374518"/>
                </a:cubicBezTo>
                <a:cubicBezTo>
                  <a:pt x="119742" y="1289322"/>
                  <a:pt x="168426" y="482872"/>
                  <a:pt x="179009" y="326768"/>
                </a:cubicBezTo>
                <a:cubicBezTo>
                  <a:pt x="189592" y="170664"/>
                  <a:pt x="168426" y="494514"/>
                  <a:pt x="159959" y="437893"/>
                </a:cubicBezTo>
                <a:cubicBezTo>
                  <a:pt x="151492" y="381272"/>
                  <a:pt x="166838" y="-38886"/>
                  <a:pt x="140909" y="291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5" name="フリーフォーム 1824">
            <a:extLst>
              <a:ext uri="{FF2B5EF4-FFF2-40B4-BE49-F238E27FC236}">
                <a16:creationId xmlns:a16="http://schemas.microsoft.com/office/drawing/2014/main" id="{C8D7102B-A18E-EB0D-6D06-E61C12945508}"/>
              </a:ext>
            </a:extLst>
          </p:cNvPr>
          <p:cNvSpPr/>
          <p:nvPr/>
        </p:nvSpPr>
        <p:spPr>
          <a:xfrm>
            <a:off x="7295810" y="7284839"/>
            <a:ext cx="196598" cy="1010764"/>
          </a:xfrm>
          <a:custGeom>
            <a:avLst/>
            <a:gdLst>
              <a:gd name="connsiteX0" fmla="*/ 184490 w 196598"/>
              <a:gd name="connsiteY0" fmla="*/ 43061 h 1010764"/>
              <a:gd name="connsiteX1" fmla="*/ 171790 w 196598"/>
              <a:gd name="connsiteY1" fmla="*/ 103386 h 1010764"/>
              <a:gd name="connsiteX2" fmla="*/ 6690 w 196598"/>
              <a:gd name="connsiteY2" fmla="*/ 989211 h 1010764"/>
              <a:gd name="connsiteX3" fmla="*/ 35265 w 196598"/>
              <a:gd name="connsiteY3" fmla="*/ 678061 h 1010764"/>
              <a:gd name="connsiteX4" fmla="*/ 63840 w 196598"/>
              <a:gd name="connsiteY4" fmla="*/ 17661 h 1010764"/>
              <a:gd name="connsiteX5" fmla="*/ 60665 w 196598"/>
              <a:gd name="connsiteY5" fmla="*/ 328811 h 1010764"/>
              <a:gd name="connsiteX6" fmla="*/ 184490 w 196598"/>
              <a:gd name="connsiteY6" fmla="*/ 43061 h 101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598" h="1010764">
                <a:moveTo>
                  <a:pt x="184490" y="43061"/>
                </a:moveTo>
                <a:cubicBezTo>
                  <a:pt x="203011" y="5490"/>
                  <a:pt x="201423" y="-54306"/>
                  <a:pt x="171790" y="103386"/>
                </a:cubicBezTo>
                <a:cubicBezTo>
                  <a:pt x="142157" y="261078"/>
                  <a:pt x="29444" y="893432"/>
                  <a:pt x="6690" y="989211"/>
                </a:cubicBezTo>
                <a:cubicBezTo>
                  <a:pt x="-16064" y="1084990"/>
                  <a:pt x="25740" y="839986"/>
                  <a:pt x="35265" y="678061"/>
                </a:cubicBezTo>
                <a:cubicBezTo>
                  <a:pt x="44790" y="516136"/>
                  <a:pt x="59607" y="75869"/>
                  <a:pt x="63840" y="17661"/>
                </a:cubicBezTo>
                <a:cubicBezTo>
                  <a:pt x="68073" y="-40547"/>
                  <a:pt x="44261" y="319815"/>
                  <a:pt x="60665" y="328811"/>
                </a:cubicBezTo>
                <a:cubicBezTo>
                  <a:pt x="77069" y="337807"/>
                  <a:pt x="165969" y="80632"/>
                  <a:pt x="184490" y="4306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6" name="フリーフォーム 1825">
            <a:extLst>
              <a:ext uri="{FF2B5EF4-FFF2-40B4-BE49-F238E27FC236}">
                <a16:creationId xmlns:a16="http://schemas.microsoft.com/office/drawing/2014/main" id="{DDC5FC11-0999-1982-1B15-85293681C150}"/>
              </a:ext>
            </a:extLst>
          </p:cNvPr>
          <p:cNvSpPr/>
          <p:nvPr/>
        </p:nvSpPr>
        <p:spPr>
          <a:xfrm>
            <a:off x="7274513" y="7616978"/>
            <a:ext cx="193155" cy="1495774"/>
          </a:xfrm>
          <a:custGeom>
            <a:avLst/>
            <a:gdLst>
              <a:gd name="connsiteX0" fmla="*/ 94662 w 193155"/>
              <a:gd name="connsiteY0" fmla="*/ 6197 h 1495774"/>
              <a:gd name="connsiteX1" fmla="*/ 161337 w 193155"/>
              <a:gd name="connsiteY1" fmla="*/ 1257147 h 1495774"/>
              <a:gd name="connsiteX2" fmla="*/ 189912 w 193155"/>
              <a:gd name="connsiteY2" fmla="*/ 1492097 h 1495774"/>
              <a:gd name="connsiteX3" fmla="*/ 88312 w 193155"/>
              <a:gd name="connsiteY3" fmla="*/ 1190472 h 1495774"/>
              <a:gd name="connsiteX4" fmla="*/ 5762 w 193155"/>
              <a:gd name="connsiteY4" fmla="*/ 701522 h 1495774"/>
              <a:gd name="connsiteX5" fmla="*/ 15287 w 193155"/>
              <a:gd name="connsiteY5" fmla="*/ 771372 h 1495774"/>
              <a:gd name="connsiteX6" fmla="*/ 94662 w 193155"/>
              <a:gd name="connsiteY6" fmla="*/ 6197 h 149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55" h="1495774">
                <a:moveTo>
                  <a:pt x="94662" y="6197"/>
                </a:moveTo>
                <a:cubicBezTo>
                  <a:pt x="119004" y="87160"/>
                  <a:pt x="145462" y="1009497"/>
                  <a:pt x="161337" y="1257147"/>
                </a:cubicBezTo>
                <a:cubicBezTo>
                  <a:pt x="177212" y="1504797"/>
                  <a:pt x="202083" y="1503210"/>
                  <a:pt x="189912" y="1492097"/>
                </a:cubicBezTo>
                <a:cubicBezTo>
                  <a:pt x="177741" y="1480984"/>
                  <a:pt x="119004" y="1322234"/>
                  <a:pt x="88312" y="1190472"/>
                </a:cubicBezTo>
                <a:cubicBezTo>
                  <a:pt x="57620" y="1058710"/>
                  <a:pt x="17933" y="771372"/>
                  <a:pt x="5762" y="701522"/>
                </a:cubicBezTo>
                <a:cubicBezTo>
                  <a:pt x="-6409" y="631672"/>
                  <a:pt x="2587" y="880380"/>
                  <a:pt x="15287" y="771372"/>
                </a:cubicBezTo>
                <a:cubicBezTo>
                  <a:pt x="27987" y="662364"/>
                  <a:pt x="70320" y="-74766"/>
                  <a:pt x="94662" y="619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7" name="フリーフォーム 1826">
            <a:extLst>
              <a:ext uri="{FF2B5EF4-FFF2-40B4-BE49-F238E27FC236}">
                <a16:creationId xmlns:a16="http://schemas.microsoft.com/office/drawing/2014/main" id="{3E04FDC0-E345-34E2-F4EA-2DC77909DC68}"/>
              </a:ext>
            </a:extLst>
          </p:cNvPr>
          <p:cNvSpPr/>
          <p:nvPr/>
        </p:nvSpPr>
        <p:spPr>
          <a:xfrm>
            <a:off x="2972140" y="932702"/>
            <a:ext cx="79395" cy="717850"/>
          </a:xfrm>
          <a:custGeom>
            <a:avLst/>
            <a:gdLst>
              <a:gd name="connsiteX0" fmla="*/ 79035 w 79395"/>
              <a:gd name="connsiteY0" fmla="*/ 748 h 717850"/>
              <a:gd name="connsiteX1" fmla="*/ 34585 w 79395"/>
              <a:gd name="connsiteY1" fmla="*/ 308723 h 717850"/>
              <a:gd name="connsiteX2" fmla="*/ 47285 w 79395"/>
              <a:gd name="connsiteY2" fmla="*/ 715123 h 717850"/>
              <a:gd name="connsiteX3" fmla="*/ 12360 w 79395"/>
              <a:gd name="connsiteY3" fmla="*/ 473823 h 717850"/>
              <a:gd name="connsiteX4" fmla="*/ 6010 w 79395"/>
              <a:gd name="connsiteY4" fmla="*/ 229348 h 717850"/>
              <a:gd name="connsiteX5" fmla="*/ 79035 w 79395"/>
              <a:gd name="connsiteY5" fmla="*/ 748 h 71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395" h="717850">
                <a:moveTo>
                  <a:pt x="79035" y="748"/>
                </a:moveTo>
                <a:cubicBezTo>
                  <a:pt x="83797" y="13977"/>
                  <a:pt x="39877" y="189660"/>
                  <a:pt x="34585" y="308723"/>
                </a:cubicBezTo>
                <a:cubicBezTo>
                  <a:pt x="29293" y="427786"/>
                  <a:pt x="50989" y="687606"/>
                  <a:pt x="47285" y="715123"/>
                </a:cubicBezTo>
                <a:cubicBezTo>
                  <a:pt x="43581" y="742640"/>
                  <a:pt x="19239" y="554785"/>
                  <a:pt x="12360" y="473823"/>
                </a:cubicBezTo>
                <a:cubicBezTo>
                  <a:pt x="5481" y="392861"/>
                  <a:pt x="-7748" y="305548"/>
                  <a:pt x="6010" y="229348"/>
                </a:cubicBezTo>
                <a:cubicBezTo>
                  <a:pt x="19768" y="153148"/>
                  <a:pt x="74273" y="-12481"/>
                  <a:pt x="79035" y="74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8" name="フリーフォーム 1827">
            <a:extLst>
              <a:ext uri="{FF2B5EF4-FFF2-40B4-BE49-F238E27FC236}">
                <a16:creationId xmlns:a16="http://schemas.microsoft.com/office/drawing/2014/main" id="{FF83EE98-6930-9EC6-DFFF-B45B4FC0A292}"/>
              </a:ext>
            </a:extLst>
          </p:cNvPr>
          <p:cNvSpPr/>
          <p:nvPr/>
        </p:nvSpPr>
        <p:spPr>
          <a:xfrm>
            <a:off x="2977083" y="1411988"/>
            <a:ext cx="25083" cy="584820"/>
          </a:xfrm>
          <a:custGeom>
            <a:avLst/>
            <a:gdLst>
              <a:gd name="connsiteX0" fmla="*/ 1067 w 25083"/>
              <a:gd name="connsiteY0" fmla="*/ 7237 h 584820"/>
              <a:gd name="connsiteX1" fmla="*/ 4242 w 25083"/>
              <a:gd name="connsiteY1" fmla="*/ 426337 h 584820"/>
              <a:gd name="connsiteX2" fmla="*/ 10592 w 25083"/>
              <a:gd name="connsiteY2" fmla="*/ 372362 h 584820"/>
              <a:gd name="connsiteX3" fmla="*/ 23292 w 25083"/>
              <a:gd name="connsiteY3" fmla="*/ 581912 h 584820"/>
              <a:gd name="connsiteX4" fmla="*/ 23292 w 25083"/>
              <a:gd name="connsiteY4" fmla="*/ 191387 h 584820"/>
              <a:gd name="connsiteX5" fmla="*/ 1067 w 25083"/>
              <a:gd name="connsiteY5" fmla="*/ 7237 h 58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83" h="584820">
                <a:moveTo>
                  <a:pt x="1067" y="7237"/>
                </a:moveTo>
                <a:cubicBezTo>
                  <a:pt x="-2108" y="46395"/>
                  <a:pt x="2655" y="365483"/>
                  <a:pt x="4242" y="426337"/>
                </a:cubicBezTo>
                <a:cubicBezTo>
                  <a:pt x="5829" y="487191"/>
                  <a:pt x="7417" y="346433"/>
                  <a:pt x="10592" y="372362"/>
                </a:cubicBezTo>
                <a:cubicBezTo>
                  <a:pt x="13767" y="398291"/>
                  <a:pt x="21175" y="612074"/>
                  <a:pt x="23292" y="581912"/>
                </a:cubicBezTo>
                <a:cubicBezTo>
                  <a:pt x="25409" y="551750"/>
                  <a:pt x="25938" y="286637"/>
                  <a:pt x="23292" y="191387"/>
                </a:cubicBezTo>
                <a:cubicBezTo>
                  <a:pt x="20646" y="96137"/>
                  <a:pt x="4242" y="-31921"/>
                  <a:pt x="1067" y="723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9" name="フリーフォーム 1828">
            <a:extLst>
              <a:ext uri="{FF2B5EF4-FFF2-40B4-BE49-F238E27FC236}">
                <a16:creationId xmlns:a16="http://schemas.microsoft.com/office/drawing/2014/main" id="{636090CD-D39D-F729-713F-707873748D84}"/>
              </a:ext>
            </a:extLst>
          </p:cNvPr>
          <p:cNvSpPr/>
          <p:nvPr/>
        </p:nvSpPr>
        <p:spPr>
          <a:xfrm>
            <a:off x="2768417" y="1936490"/>
            <a:ext cx="242025" cy="712445"/>
          </a:xfrm>
          <a:custGeom>
            <a:avLst/>
            <a:gdLst>
              <a:gd name="connsiteX0" fmla="*/ 241483 w 242025"/>
              <a:gd name="connsiteY0" fmla="*/ 260 h 712445"/>
              <a:gd name="connsiteX1" fmla="*/ 187508 w 242025"/>
              <a:gd name="connsiteY1" fmla="*/ 282835 h 712445"/>
              <a:gd name="connsiteX2" fmla="*/ 241483 w 242025"/>
              <a:gd name="connsiteY2" fmla="*/ 225685 h 712445"/>
              <a:gd name="connsiteX3" fmla="*/ 177983 w 242025"/>
              <a:gd name="connsiteY3" fmla="*/ 441585 h 712445"/>
              <a:gd name="connsiteX4" fmla="*/ 183 w 242025"/>
              <a:gd name="connsiteY4" fmla="*/ 711460 h 712445"/>
              <a:gd name="connsiteX5" fmla="*/ 146233 w 242025"/>
              <a:gd name="connsiteY5" fmla="*/ 339985 h 712445"/>
              <a:gd name="connsiteX6" fmla="*/ 241483 w 242025"/>
              <a:gd name="connsiteY6" fmla="*/ 260 h 71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025" h="712445">
                <a:moveTo>
                  <a:pt x="241483" y="260"/>
                </a:moveTo>
                <a:cubicBezTo>
                  <a:pt x="248362" y="-9265"/>
                  <a:pt x="187508" y="245264"/>
                  <a:pt x="187508" y="282835"/>
                </a:cubicBezTo>
                <a:cubicBezTo>
                  <a:pt x="187508" y="320406"/>
                  <a:pt x="243071" y="199227"/>
                  <a:pt x="241483" y="225685"/>
                </a:cubicBezTo>
                <a:cubicBezTo>
                  <a:pt x="239895" y="252143"/>
                  <a:pt x="218200" y="360623"/>
                  <a:pt x="177983" y="441585"/>
                </a:cubicBezTo>
                <a:cubicBezTo>
                  <a:pt x="137766" y="522547"/>
                  <a:pt x="5475" y="728393"/>
                  <a:pt x="183" y="711460"/>
                </a:cubicBezTo>
                <a:cubicBezTo>
                  <a:pt x="-5109" y="694527"/>
                  <a:pt x="105487" y="457460"/>
                  <a:pt x="146233" y="339985"/>
                </a:cubicBezTo>
                <a:cubicBezTo>
                  <a:pt x="186979" y="222510"/>
                  <a:pt x="234604" y="9785"/>
                  <a:pt x="241483" y="26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0" name="フリーフォーム 1829">
            <a:extLst>
              <a:ext uri="{FF2B5EF4-FFF2-40B4-BE49-F238E27FC236}">
                <a16:creationId xmlns:a16="http://schemas.microsoft.com/office/drawing/2014/main" id="{46876C17-CA70-2B2D-F815-C802D02724D0}"/>
              </a:ext>
            </a:extLst>
          </p:cNvPr>
          <p:cNvSpPr/>
          <p:nvPr/>
        </p:nvSpPr>
        <p:spPr>
          <a:xfrm>
            <a:off x="2161824" y="2488846"/>
            <a:ext cx="794164" cy="771888"/>
          </a:xfrm>
          <a:custGeom>
            <a:avLst/>
            <a:gdLst>
              <a:gd name="connsiteX0" fmla="*/ 794101 w 794164"/>
              <a:gd name="connsiteY0" fmla="*/ 354 h 771888"/>
              <a:gd name="connsiteX1" fmla="*/ 543276 w 794164"/>
              <a:gd name="connsiteY1" fmla="*/ 279754 h 771888"/>
              <a:gd name="connsiteX2" fmla="*/ 352776 w 794164"/>
              <a:gd name="connsiteY2" fmla="*/ 498829 h 771888"/>
              <a:gd name="connsiteX3" fmla="*/ 444851 w 794164"/>
              <a:gd name="connsiteY3" fmla="*/ 384529 h 771888"/>
              <a:gd name="connsiteX4" fmla="*/ 351 w 794164"/>
              <a:gd name="connsiteY4" fmla="*/ 771879 h 771888"/>
              <a:gd name="connsiteX5" fmla="*/ 368651 w 794164"/>
              <a:gd name="connsiteY5" fmla="*/ 371829 h 771888"/>
              <a:gd name="connsiteX6" fmla="*/ 276576 w 794164"/>
              <a:gd name="connsiteY6" fmla="*/ 441679 h 771888"/>
              <a:gd name="connsiteX7" fmla="*/ 663926 w 794164"/>
              <a:gd name="connsiteY7" fmla="*/ 9879 h 771888"/>
              <a:gd name="connsiteX8" fmla="*/ 568676 w 794164"/>
              <a:gd name="connsiteY8" fmla="*/ 216254 h 771888"/>
              <a:gd name="connsiteX9" fmla="*/ 794101 w 794164"/>
              <a:gd name="connsiteY9" fmla="*/ 354 h 77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4164" h="771888">
                <a:moveTo>
                  <a:pt x="794101" y="354"/>
                </a:moveTo>
                <a:cubicBezTo>
                  <a:pt x="789868" y="10937"/>
                  <a:pt x="616830" y="196675"/>
                  <a:pt x="543276" y="279754"/>
                </a:cubicBezTo>
                <a:cubicBezTo>
                  <a:pt x="469722" y="362833"/>
                  <a:pt x="369180" y="481367"/>
                  <a:pt x="352776" y="498829"/>
                </a:cubicBezTo>
                <a:cubicBezTo>
                  <a:pt x="336372" y="516292"/>
                  <a:pt x="503589" y="339021"/>
                  <a:pt x="444851" y="384529"/>
                </a:cubicBezTo>
                <a:cubicBezTo>
                  <a:pt x="386113" y="430037"/>
                  <a:pt x="13051" y="773996"/>
                  <a:pt x="351" y="771879"/>
                </a:cubicBezTo>
                <a:cubicBezTo>
                  <a:pt x="-12349" y="769762"/>
                  <a:pt x="322614" y="426862"/>
                  <a:pt x="368651" y="371829"/>
                </a:cubicBezTo>
                <a:cubicBezTo>
                  <a:pt x="414688" y="316796"/>
                  <a:pt x="227364" y="502004"/>
                  <a:pt x="276576" y="441679"/>
                </a:cubicBezTo>
                <a:cubicBezTo>
                  <a:pt x="325788" y="381354"/>
                  <a:pt x="615243" y="47450"/>
                  <a:pt x="663926" y="9879"/>
                </a:cubicBezTo>
                <a:cubicBezTo>
                  <a:pt x="712609" y="-27692"/>
                  <a:pt x="548038" y="212550"/>
                  <a:pt x="568676" y="216254"/>
                </a:cubicBezTo>
                <a:cubicBezTo>
                  <a:pt x="589314" y="219958"/>
                  <a:pt x="798334" y="-10229"/>
                  <a:pt x="794101" y="35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1" name="フリーフォーム 1830">
            <a:extLst>
              <a:ext uri="{FF2B5EF4-FFF2-40B4-BE49-F238E27FC236}">
                <a16:creationId xmlns:a16="http://schemas.microsoft.com/office/drawing/2014/main" id="{9C1BFF5F-3B4D-63CC-5657-2841932B5E24}"/>
              </a:ext>
            </a:extLst>
          </p:cNvPr>
          <p:cNvSpPr/>
          <p:nvPr/>
        </p:nvSpPr>
        <p:spPr>
          <a:xfrm>
            <a:off x="3276600" y="898074"/>
            <a:ext cx="212727" cy="883194"/>
          </a:xfrm>
          <a:custGeom>
            <a:avLst/>
            <a:gdLst>
              <a:gd name="connsiteX0" fmla="*/ 212725 w 212727"/>
              <a:gd name="connsiteY0" fmla="*/ 6801 h 883194"/>
              <a:gd name="connsiteX1" fmla="*/ 107950 w 212727"/>
              <a:gd name="connsiteY1" fmla="*/ 352876 h 883194"/>
              <a:gd name="connsiteX2" fmla="*/ 0 w 212727"/>
              <a:gd name="connsiteY2" fmla="*/ 883101 h 883194"/>
              <a:gd name="connsiteX3" fmla="*/ 107950 w 212727"/>
              <a:gd name="connsiteY3" fmla="*/ 394151 h 883194"/>
              <a:gd name="connsiteX4" fmla="*/ 104775 w 212727"/>
              <a:gd name="connsiteY4" fmla="*/ 146501 h 883194"/>
              <a:gd name="connsiteX5" fmla="*/ 212725 w 212727"/>
              <a:gd name="connsiteY5" fmla="*/ 6801 h 88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727" h="883194">
                <a:moveTo>
                  <a:pt x="212725" y="6801"/>
                </a:moveTo>
                <a:cubicBezTo>
                  <a:pt x="213254" y="41197"/>
                  <a:pt x="143404" y="206826"/>
                  <a:pt x="107950" y="352876"/>
                </a:cubicBezTo>
                <a:cubicBezTo>
                  <a:pt x="72496" y="498926"/>
                  <a:pt x="0" y="876222"/>
                  <a:pt x="0" y="883101"/>
                </a:cubicBezTo>
                <a:cubicBezTo>
                  <a:pt x="0" y="889980"/>
                  <a:pt x="90487" y="516918"/>
                  <a:pt x="107950" y="394151"/>
                </a:cubicBezTo>
                <a:cubicBezTo>
                  <a:pt x="125412" y="271384"/>
                  <a:pt x="86254" y="216880"/>
                  <a:pt x="104775" y="146501"/>
                </a:cubicBezTo>
                <a:cubicBezTo>
                  <a:pt x="123296" y="76122"/>
                  <a:pt x="212196" y="-27595"/>
                  <a:pt x="212725" y="680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2" name="フリーフォーム 1831">
            <a:extLst>
              <a:ext uri="{FF2B5EF4-FFF2-40B4-BE49-F238E27FC236}">
                <a16:creationId xmlns:a16="http://schemas.microsoft.com/office/drawing/2014/main" id="{1CAC554B-E2A4-C6EA-0A7F-20009EFEFC4F}"/>
              </a:ext>
            </a:extLst>
          </p:cNvPr>
          <p:cNvSpPr/>
          <p:nvPr/>
        </p:nvSpPr>
        <p:spPr>
          <a:xfrm>
            <a:off x="3574542" y="1216379"/>
            <a:ext cx="262866" cy="561032"/>
          </a:xfrm>
          <a:custGeom>
            <a:avLst/>
            <a:gdLst>
              <a:gd name="connsiteX0" fmla="*/ 260858 w 262866"/>
              <a:gd name="connsiteY0" fmla="*/ 12346 h 561032"/>
              <a:gd name="connsiteX1" fmla="*/ 3683 w 262866"/>
              <a:gd name="connsiteY1" fmla="*/ 558446 h 561032"/>
              <a:gd name="connsiteX2" fmla="*/ 117983 w 262866"/>
              <a:gd name="connsiteY2" fmla="*/ 209196 h 561032"/>
              <a:gd name="connsiteX3" fmla="*/ 260858 w 262866"/>
              <a:gd name="connsiteY3" fmla="*/ 12346 h 5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66" h="561032">
                <a:moveTo>
                  <a:pt x="260858" y="12346"/>
                </a:moveTo>
                <a:cubicBezTo>
                  <a:pt x="241808" y="70554"/>
                  <a:pt x="27496" y="525638"/>
                  <a:pt x="3683" y="558446"/>
                </a:cubicBezTo>
                <a:cubicBezTo>
                  <a:pt x="-20130" y="591254"/>
                  <a:pt x="77766" y="302859"/>
                  <a:pt x="117983" y="209196"/>
                </a:cubicBezTo>
                <a:cubicBezTo>
                  <a:pt x="158200" y="115534"/>
                  <a:pt x="279908" y="-45862"/>
                  <a:pt x="260858" y="1234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3" name="フリーフォーム 1832">
            <a:extLst>
              <a:ext uri="{FF2B5EF4-FFF2-40B4-BE49-F238E27FC236}">
                <a16:creationId xmlns:a16="http://schemas.microsoft.com/office/drawing/2014/main" id="{1D5C9570-ADEE-FFD1-6A29-7D4BF086E3C3}"/>
              </a:ext>
            </a:extLst>
          </p:cNvPr>
          <p:cNvSpPr/>
          <p:nvPr/>
        </p:nvSpPr>
        <p:spPr>
          <a:xfrm>
            <a:off x="3796402" y="1823091"/>
            <a:ext cx="223192" cy="327730"/>
          </a:xfrm>
          <a:custGeom>
            <a:avLst/>
            <a:gdLst>
              <a:gd name="connsiteX0" fmla="*/ 223148 w 223192"/>
              <a:gd name="connsiteY0" fmla="*/ 40634 h 327730"/>
              <a:gd name="connsiteX1" fmla="*/ 83448 w 223192"/>
              <a:gd name="connsiteY1" fmla="*/ 142234 h 327730"/>
              <a:gd name="connsiteX2" fmla="*/ 42173 w 223192"/>
              <a:gd name="connsiteY2" fmla="*/ 234309 h 327730"/>
              <a:gd name="connsiteX3" fmla="*/ 42173 w 223192"/>
              <a:gd name="connsiteY3" fmla="*/ 326384 h 327730"/>
              <a:gd name="connsiteX4" fmla="*/ 4073 w 223192"/>
              <a:gd name="connsiteY4" fmla="*/ 161284 h 327730"/>
              <a:gd name="connsiteX5" fmla="*/ 153298 w 223192"/>
              <a:gd name="connsiteY5" fmla="*/ 2534 h 327730"/>
              <a:gd name="connsiteX6" fmla="*/ 99323 w 223192"/>
              <a:gd name="connsiteY6" fmla="*/ 62859 h 327730"/>
              <a:gd name="connsiteX7" fmla="*/ 223148 w 223192"/>
              <a:gd name="connsiteY7" fmla="*/ 40634 h 32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192" h="327730">
                <a:moveTo>
                  <a:pt x="223148" y="40634"/>
                </a:moveTo>
                <a:cubicBezTo>
                  <a:pt x="220502" y="53863"/>
                  <a:pt x="113610" y="109955"/>
                  <a:pt x="83448" y="142234"/>
                </a:cubicBezTo>
                <a:cubicBezTo>
                  <a:pt x="53285" y="174513"/>
                  <a:pt x="49052" y="203617"/>
                  <a:pt x="42173" y="234309"/>
                </a:cubicBezTo>
                <a:cubicBezTo>
                  <a:pt x="35294" y="265001"/>
                  <a:pt x="48523" y="338555"/>
                  <a:pt x="42173" y="326384"/>
                </a:cubicBezTo>
                <a:cubicBezTo>
                  <a:pt x="35823" y="314213"/>
                  <a:pt x="-14448" y="215259"/>
                  <a:pt x="4073" y="161284"/>
                </a:cubicBezTo>
                <a:cubicBezTo>
                  <a:pt x="22594" y="107309"/>
                  <a:pt x="137423" y="18938"/>
                  <a:pt x="153298" y="2534"/>
                </a:cubicBezTo>
                <a:cubicBezTo>
                  <a:pt x="169173" y="-13870"/>
                  <a:pt x="88740" y="54392"/>
                  <a:pt x="99323" y="62859"/>
                </a:cubicBezTo>
                <a:cubicBezTo>
                  <a:pt x="109906" y="71326"/>
                  <a:pt x="225794" y="27405"/>
                  <a:pt x="223148" y="4063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4" name="フリーフォーム 1833">
            <a:extLst>
              <a:ext uri="{FF2B5EF4-FFF2-40B4-BE49-F238E27FC236}">
                <a16:creationId xmlns:a16="http://schemas.microsoft.com/office/drawing/2014/main" id="{55FAD624-5674-F9F1-6960-9BDA154B4918}"/>
              </a:ext>
            </a:extLst>
          </p:cNvPr>
          <p:cNvSpPr/>
          <p:nvPr/>
        </p:nvSpPr>
        <p:spPr>
          <a:xfrm>
            <a:off x="3802577" y="2056067"/>
            <a:ext cx="239229" cy="519510"/>
          </a:xfrm>
          <a:custGeom>
            <a:avLst/>
            <a:gdLst>
              <a:gd name="connsiteX0" fmla="*/ 156648 w 239229"/>
              <a:gd name="connsiteY0" fmla="*/ 4508 h 519510"/>
              <a:gd name="connsiteX1" fmla="*/ 93148 w 239229"/>
              <a:gd name="connsiteY1" fmla="*/ 150558 h 519510"/>
              <a:gd name="connsiteX2" fmla="*/ 124898 w 239229"/>
              <a:gd name="connsiteY2" fmla="*/ 223583 h 519510"/>
              <a:gd name="connsiteX3" fmla="*/ 10598 w 239229"/>
              <a:gd name="connsiteY3" fmla="*/ 306133 h 519510"/>
              <a:gd name="connsiteX4" fmla="*/ 20123 w 239229"/>
              <a:gd name="connsiteY4" fmla="*/ 518858 h 519510"/>
              <a:gd name="connsiteX5" fmla="*/ 143948 w 239229"/>
              <a:gd name="connsiteY5" fmla="*/ 229933 h 519510"/>
              <a:gd name="connsiteX6" fmla="*/ 239198 w 239229"/>
              <a:gd name="connsiteY6" fmla="*/ 52133 h 519510"/>
              <a:gd name="connsiteX7" fmla="*/ 156648 w 239229"/>
              <a:gd name="connsiteY7" fmla="*/ 4508 h 51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229" h="519510">
                <a:moveTo>
                  <a:pt x="156648" y="4508"/>
                </a:moveTo>
                <a:cubicBezTo>
                  <a:pt x="132306" y="20912"/>
                  <a:pt x="98440" y="114045"/>
                  <a:pt x="93148" y="150558"/>
                </a:cubicBezTo>
                <a:cubicBezTo>
                  <a:pt x="87856" y="187071"/>
                  <a:pt x="138656" y="197654"/>
                  <a:pt x="124898" y="223583"/>
                </a:cubicBezTo>
                <a:cubicBezTo>
                  <a:pt x="111140" y="249512"/>
                  <a:pt x="28060" y="256921"/>
                  <a:pt x="10598" y="306133"/>
                </a:cubicBezTo>
                <a:cubicBezTo>
                  <a:pt x="-6864" y="355345"/>
                  <a:pt x="-2102" y="531558"/>
                  <a:pt x="20123" y="518858"/>
                </a:cubicBezTo>
                <a:cubicBezTo>
                  <a:pt x="42348" y="506158"/>
                  <a:pt x="107436" y="307720"/>
                  <a:pt x="143948" y="229933"/>
                </a:cubicBezTo>
                <a:cubicBezTo>
                  <a:pt x="180460" y="152146"/>
                  <a:pt x="237611" y="84941"/>
                  <a:pt x="239198" y="52133"/>
                </a:cubicBezTo>
                <a:cubicBezTo>
                  <a:pt x="240786" y="19325"/>
                  <a:pt x="180990" y="-11896"/>
                  <a:pt x="156648" y="450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5" name="フリーフォーム 1834">
            <a:extLst>
              <a:ext uri="{FF2B5EF4-FFF2-40B4-BE49-F238E27FC236}">
                <a16:creationId xmlns:a16="http://schemas.microsoft.com/office/drawing/2014/main" id="{10B8E3BC-3300-BE64-B4CB-ACE75A1A0498}"/>
              </a:ext>
            </a:extLst>
          </p:cNvPr>
          <p:cNvSpPr/>
          <p:nvPr/>
        </p:nvSpPr>
        <p:spPr>
          <a:xfrm>
            <a:off x="3819525" y="2526039"/>
            <a:ext cx="288927" cy="348820"/>
          </a:xfrm>
          <a:custGeom>
            <a:avLst/>
            <a:gdLst>
              <a:gd name="connsiteX0" fmla="*/ 6350 w 288927"/>
              <a:gd name="connsiteY0" fmla="*/ 1261 h 348820"/>
              <a:gd name="connsiteX1" fmla="*/ 12700 w 288927"/>
              <a:gd name="connsiteY1" fmla="*/ 182236 h 348820"/>
              <a:gd name="connsiteX2" fmla="*/ 120650 w 288927"/>
              <a:gd name="connsiteY2" fmla="*/ 185411 h 348820"/>
              <a:gd name="connsiteX3" fmla="*/ 165100 w 288927"/>
              <a:gd name="connsiteY3" fmla="*/ 347336 h 348820"/>
              <a:gd name="connsiteX4" fmla="*/ 168275 w 288927"/>
              <a:gd name="connsiteY4" fmla="*/ 255261 h 348820"/>
              <a:gd name="connsiteX5" fmla="*/ 288925 w 288927"/>
              <a:gd name="connsiteY5" fmla="*/ 80636 h 348820"/>
              <a:gd name="connsiteX6" fmla="*/ 165100 w 288927"/>
              <a:gd name="connsiteY6" fmla="*/ 163186 h 348820"/>
              <a:gd name="connsiteX7" fmla="*/ 92075 w 288927"/>
              <a:gd name="connsiteY7" fmla="*/ 156836 h 348820"/>
              <a:gd name="connsiteX8" fmla="*/ 50800 w 288927"/>
              <a:gd name="connsiteY8" fmla="*/ 102861 h 348820"/>
              <a:gd name="connsiteX9" fmla="*/ 6350 w 288927"/>
              <a:gd name="connsiteY9" fmla="*/ 1261 h 34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8927" h="348820">
                <a:moveTo>
                  <a:pt x="6350" y="1261"/>
                </a:moveTo>
                <a:cubicBezTo>
                  <a:pt x="0" y="14490"/>
                  <a:pt x="-6350" y="151544"/>
                  <a:pt x="12700" y="182236"/>
                </a:cubicBezTo>
                <a:cubicBezTo>
                  <a:pt x="31750" y="212928"/>
                  <a:pt x="95250" y="157894"/>
                  <a:pt x="120650" y="185411"/>
                </a:cubicBezTo>
                <a:cubicBezTo>
                  <a:pt x="146050" y="212928"/>
                  <a:pt x="157163" y="335694"/>
                  <a:pt x="165100" y="347336"/>
                </a:cubicBezTo>
                <a:cubicBezTo>
                  <a:pt x="173038" y="358978"/>
                  <a:pt x="147638" y="299711"/>
                  <a:pt x="168275" y="255261"/>
                </a:cubicBezTo>
                <a:cubicBezTo>
                  <a:pt x="188913" y="210811"/>
                  <a:pt x="289454" y="95982"/>
                  <a:pt x="288925" y="80636"/>
                </a:cubicBezTo>
                <a:cubicBezTo>
                  <a:pt x="288396" y="65290"/>
                  <a:pt x="197908" y="150486"/>
                  <a:pt x="165100" y="163186"/>
                </a:cubicBezTo>
                <a:cubicBezTo>
                  <a:pt x="132292" y="175886"/>
                  <a:pt x="111125" y="166890"/>
                  <a:pt x="92075" y="156836"/>
                </a:cubicBezTo>
                <a:cubicBezTo>
                  <a:pt x="73025" y="146782"/>
                  <a:pt x="62971" y="122969"/>
                  <a:pt x="50800" y="102861"/>
                </a:cubicBezTo>
                <a:cubicBezTo>
                  <a:pt x="38629" y="82753"/>
                  <a:pt x="12700" y="-11968"/>
                  <a:pt x="6350" y="126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6" name="フリーフォーム 1835">
            <a:extLst>
              <a:ext uri="{FF2B5EF4-FFF2-40B4-BE49-F238E27FC236}">
                <a16:creationId xmlns:a16="http://schemas.microsoft.com/office/drawing/2014/main" id="{57C2CC5D-F821-4015-BE24-F8922BE557DB}"/>
              </a:ext>
            </a:extLst>
          </p:cNvPr>
          <p:cNvSpPr/>
          <p:nvPr/>
        </p:nvSpPr>
        <p:spPr>
          <a:xfrm>
            <a:off x="3951381" y="1932821"/>
            <a:ext cx="160320" cy="359543"/>
          </a:xfrm>
          <a:custGeom>
            <a:avLst/>
            <a:gdLst>
              <a:gd name="connsiteX0" fmla="*/ 4669 w 160320"/>
              <a:gd name="connsiteY0" fmla="*/ 754 h 359543"/>
              <a:gd name="connsiteX1" fmla="*/ 112619 w 160320"/>
              <a:gd name="connsiteY1" fmla="*/ 178554 h 359543"/>
              <a:gd name="connsiteX2" fmla="*/ 160244 w 160320"/>
              <a:gd name="connsiteY2" fmla="*/ 359529 h 359543"/>
              <a:gd name="connsiteX3" fmla="*/ 103094 w 160320"/>
              <a:gd name="connsiteY3" fmla="*/ 188079 h 359543"/>
              <a:gd name="connsiteX4" fmla="*/ 26894 w 160320"/>
              <a:gd name="connsiteY4" fmla="*/ 118229 h 359543"/>
              <a:gd name="connsiteX5" fmla="*/ 4669 w 160320"/>
              <a:gd name="connsiteY5" fmla="*/ 754 h 35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320" h="359543">
                <a:moveTo>
                  <a:pt x="4669" y="754"/>
                </a:moveTo>
                <a:cubicBezTo>
                  <a:pt x="18956" y="10808"/>
                  <a:pt x="86690" y="118758"/>
                  <a:pt x="112619" y="178554"/>
                </a:cubicBezTo>
                <a:cubicBezTo>
                  <a:pt x="138548" y="238350"/>
                  <a:pt x="161831" y="357942"/>
                  <a:pt x="160244" y="359529"/>
                </a:cubicBezTo>
                <a:cubicBezTo>
                  <a:pt x="158657" y="361116"/>
                  <a:pt x="125319" y="228296"/>
                  <a:pt x="103094" y="188079"/>
                </a:cubicBezTo>
                <a:cubicBezTo>
                  <a:pt x="80869" y="147862"/>
                  <a:pt x="41711" y="152625"/>
                  <a:pt x="26894" y="118229"/>
                </a:cubicBezTo>
                <a:cubicBezTo>
                  <a:pt x="12077" y="83833"/>
                  <a:pt x="-9618" y="-9300"/>
                  <a:pt x="4669" y="75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1" name="フリーフォーム 1840">
            <a:extLst>
              <a:ext uri="{FF2B5EF4-FFF2-40B4-BE49-F238E27FC236}">
                <a16:creationId xmlns:a16="http://schemas.microsoft.com/office/drawing/2014/main" id="{640C6372-A16F-4919-FC30-DCC0E02C9666}"/>
              </a:ext>
            </a:extLst>
          </p:cNvPr>
          <p:cNvSpPr/>
          <p:nvPr/>
        </p:nvSpPr>
        <p:spPr>
          <a:xfrm>
            <a:off x="4238625" y="2282825"/>
            <a:ext cx="57222" cy="128430"/>
          </a:xfrm>
          <a:custGeom>
            <a:avLst/>
            <a:gdLst>
              <a:gd name="connsiteX0" fmla="*/ 0 w 57222"/>
              <a:gd name="connsiteY0" fmla="*/ 0 h 128430"/>
              <a:gd name="connsiteX1" fmla="*/ 57150 w 57222"/>
              <a:gd name="connsiteY1" fmla="*/ 127000 h 128430"/>
              <a:gd name="connsiteX2" fmla="*/ 9525 w 57222"/>
              <a:gd name="connsiteY2" fmla="*/ 57150 h 12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222" h="128430">
                <a:moveTo>
                  <a:pt x="0" y="0"/>
                </a:moveTo>
                <a:cubicBezTo>
                  <a:pt x="27781" y="58737"/>
                  <a:pt x="55563" y="117475"/>
                  <a:pt x="57150" y="127000"/>
                </a:cubicBezTo>
                <a:cubicBezTo>
                  <a:pt x="58738" y="136525"/>
                  <a:pt x="34131" y="96837"/>
                  <a:pt x="9525" y="57150"/>
                </a:cubicBezTo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1" name="フリーフォーム 1850">
            <a:extLst>
              <a:ext uri="{FF2B5EF4-FFF2-40B4-BE49-F238E27FC236}">
                <a16:creationId xmlns:a16="http://schemas.microsoft.com/office/drawing/2014/main" id="{982821A7-8D4F-C99F-7ABD-66F047EC98A3}"/>
              </a:ext>
            </a:extLst>
          </p:cNvPr>
          <p:cNvSpPr/>
          <p:nvPr/>
        </p:nvSpPr>
        <p:spPr>
          <a:xfrm>
            <a:off x="5953120" y="2609763"/>
            <a:ext cx="43462" cy="48608"/>
          </a:xfrm>
          <a:custGeom>
            <a:avLst/>
            <a:gdLst>
              <a:gd name="connsiteX0" fmla="*/ 5 w 43462"/>
              <a:gd name="connsiteY0" fmla="*/ 87 h 48608"/>
              <a:gd name="connsiteX1" fmla="*/ 41280 w 43462"/>
              <a:gd name="connsiteY1" fmla="*/ 35012 h 48608"/>
              <a:gd name="connsiteX2" fmla="*/ 38105 w 43462"/>
              <a:gd name="connsiteY2" fmla="*/ 47712 h 48608"/>
              <a:gd name="connsiteX3" fmla="*/ 5 w 43462"/>
              <a:gd name="connsiteY3" fmla="*/ 87 h 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62" h="48608">
                <a:moveTo>
                  <a:pt x="5" y="87"/>
                </a:moveTo>
                <a:cubicBezTo>
                  <a:pt x="534" y="-2030"/>
                  <a:pt x="41280" y="35012"/>
                  <a:pt x="41280" y="35012"/>
                </a:cubicBezTo>
                <a:cubicBezTo>
                  <a:pt x="47630" y="42949"/>
                  <a:pt x="38105" y="51416"/>
                  <a:pt x="38105" y="47712"/>
                </a:cubicBezTo>
                <a:cubicBezTo>
                  <a:pt x="38105" y="44008"/>
                  <a:pt x="-524" y="2204"/>
                  <a:pt x="5" y="8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2" name="フリーフォーム 1851">
            <a:extLst>
              <a:ext uri="{FF2B5EF4-FFF2-40B4-BE49-F238E27FC236}">
                <a16:creationId xmlns:a16="http://schemas.microsoft.com/office/drawing/2014/main" id="{2D74CDCF-9A08-5FF3-A2F6-0F0F42B795A6}"/>
              </a:ext>
            </a:extLst>
          </p:cNvPr>
          <p:cNvSpPr/>
          <p:nvPr/>
        </p:nvSpPr>
        <p:spPr>
          <a:xfrm>
            <a:off x="5972168" y="2504775"/>
            <a:ext cx="37787" cy="107805"/>
          </a:xfrm>
          <a:custGeom>
            <a:avLst/>
            <a:gdLst>
              <a:gd name="connsiteX0" fmla="*/ 7 w 37787"/>
              <a:gd name="connsiteY0" fmla="*/ 300 h 107805"/>
              <a:gd name="connsiteX1" fmla="*/ 34932 w 37787"/>
              <a:gd name="connsiteY1" fmla="*/ 105075 h 107805"/>
              <a:gd name="connsiteX2" fmla="*/ 31757 w 37787"/>
              <a:gd name="connsiteY2" fmla="*/ 73325 h 107805"/>
              <a:gd name="connsiteX3" fmla="*/ 7 w 37787"/>
              <a:gd name="connsiteY3" fmla="*/ 300 h 10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7" h="107805">
                <a:moveTo>
                  <a:pt x="7" y="300"/>
                </a:moveTo>
                <a:cubicBezTo>
                  <a:pt x="536" y="5592"/>
                  <a:pt x="29640" y="92904"/>
                  <a:pt x="34932" y="105075"/>
                </a:cubicBezTo>
                <a:cubicBezTo>
                  <a:pt x="40224" y="117246"/>
                  <a:pt x="37578" y="85496"/>
                  <a:pt x="31757" y="73325"/>
                </a:cubicBezTo>
                <a:cubicBezTo>
                  <a:pt x="25936" y="61154"/>
                  <a:pt x="-522" y="-4992"/>
                  <a:pt x="7" y="30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149BC2F-5024-ED70-3704-76B8E55AB81D}"/>
              </a:ext>
            </a:extLst>
          </p:cNvPr>
          <p:cNvSpPr/>
          <p:nvPr/>
        </p:nvSpPr>
        <p:spPr>
          <a:xfrm>
            <a:off x="1799744" y="4538008"/>
            <a:ext cx="302743" cy="587016"/>
          </a:xfrm>
          <a:custGeom>
            <a:avLst/>
            <a:gdLst>
              <a:gd name="connsiteX0" fmla="*/ 3656 w 302743"/>
              <a:gd name="connsiteY0" fmla="*/ 300692 h 587016"/>
              <a:gd name="connsiteX1" fmla="*/ 286231 w 302743"/>
              <a:gd name="connsiteY1" fmla="*/ 2242 h 587016"/>
              <a:gd name="connsiteX2" fmla="*/ 238606 w 302743"/>
              <a:gd name="connsiteY2" fmla="*/ 186392 h 587016"/>
              <a:gd name="connsiteX3" fmla="*/ 302106 w 302743"/>
              <a:gd name="connsiteY3" fmla="*/ 586442 h 587016"/>
              <a:gd name="connsiteX4" fmla="*/ 190981 w 302743"/>
              <a:gd name="connsiteY4" fmla="*/ 278467 h 587016"/>
              <a:gd name="connsiteX5" fmla="*/ 105256 w 302743"/>
              <a:gd name="connsiteY5" fmla="*/ 427692 h 587016"/>
              <a:gd name="connsiteX6" fmla="*/ 124306 w 302743"/>
              <a:gd name="connsiteY6" fmla="*/ 259417 h 587016"/>
              <a:gd name="connsiteX7" fmla="*/ 3656 w 302743"/>
              <a:gd name="connsiteY7" fmla="*/ 300692 h 58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743" h="587016">
                <a:moveTo>
                  <a:pt x="3656" y="300692"/>
                </a:moveTo>
                <a:cubicBezTo>
                  <a:pt x="30643" y="257830"/>
                  <a:pt x="247073" y="21292"/>
                  <a:pt x="286231" y="2242"/>
                </a:cubicBezTo>
                <a:cubicBezTo>
                  <a:pt x="325389" y="-16808"/>
                  <a:pt x="235960" y="89025"/>
                  <a:pt x="238606" y="186392"/>
                </a:cubicBezTo>
                <a:cubicBezTo>
                  <a:pt x="241252" y="283759"/>
                  <a:pt x="310043" y="571096"/>
                  <a:pt x="302106" y="586442"/>
                </a:cubicBezTo>
                <a:cubicBezTo>
                  <a:pt x="294169" y="601788"/>
                  <a:pt x="223789" y="304925"/>
                  <a:pt x="190981" y="278467"/>
                </a:cubicBezTo>
                <a:cubicBezTo>
                  <a:pt x="158173" y="252009"/>
                  <a:pt x="116369" y="430867"/>
                  <a:pt x="105256" y="427692"/>
                </a:cubicBezTo>
                <a:cubicBezTo>
                  <a:pt x="94143" y="424517"/>
                  <a:pt x="141239" y="280054"/>
                  <a:pt x="124306" y="259417"/>
                </a:cubicBezTo>
                <a:cubicBezTo>
                  <a:pt x="107373" y="238779"/>
                  <a:pt x="-23331" y="343554"/>
                  <a:pt x="3656" y="30069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847156A1-DA7F-961B-573A-3B000E5FA457}"/>
              </a:ext>
            </a:extLst>
          </p:cNvPr>
          <p:cNvSpPr/>
          <p:nvPr/>
        </p:nvSpPr>
        <p:spPr>
          <a:xfrm>
            <a:off x="2167880" y="4926547"/>
            <a:ext cx="316231" cy="292561"/>
          </a:xfrm>
          <a:custGeom>
            <a:avLst/>
            <a:gdLst>
              <a:gd name="connsiteX0" fmla="*/ 314970 w 316231"/>
              <a:gd name="connsiteY0" fmla="*/ 128053 h 292561"/>
              <a:gd name="connsiteX1" fmla="*/ 121295 w 316231"/>
              <a:gd name="connsiteY1" fmla="*/ 274103 h 292561"/>
              <a:gd name="connsiteX2" fmla="*/ 645 w 316231"/>
              <a:gd name="connsiteY2" fmla="*/ 267753 h 292561"/>
              <a:gd name="connsiteX3" fmla="*/ 172095 w 316231"/>
              <a:gd name="connsiteY3" fmla="*/ 67728 h 292561"/>
              <a:gd name="connsiteX4" fmla="*/ 219720 w 316231"/>
              <a:gd name="connsiteY4" fmla="*/ 4228 h 292561"/>
              <a:gd name="connsiteX5" fmla="*/ 143520 w 316231"/>
              <a:gd name="connsiteY5" fmla="*/ 169328 h 292561"/>
              <a:gd name="connsiteX6" fmla="*/ 19695 w 316231"/>
              <a:gd name="connsiteY6" fmla="*/ 229653 h 292561"/>
              <a:gd name="connsiteX7" fmla="*/ 314970 w 316231"/>
              <a:gd name="connsiteY7" fmla="*/ 128053 h 29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231" h="292561">
                <a:moveTo>
                  <a:pt x="314970" y="128053"/>
                </a:moveTo>
                <a:cubicBezTo>
                  <a:pt x="331903" y="135461"/>
                  <a:pt x="173682" y="250820"/>
                  <a:pt x="121295" y="274103"/>
                </a:cubicBezTo>
                <a:cubicBezTo>
                  <a:pt x="68907" y="297386"/>
                  <a:pt x="-7822" y="302149"/>
                  <a:pt x="645" y="267753"/>
                </a:cubicBezTo>
                <a:cubicBezTo>
                  <a:pt x="9112" y="233357"/>
                  <a:pt x="135583" y="111649"/>
                  <a:pt x="172095" y="67728"/>
                </a:cubicBezTo>
                <a:cubicBezTo>
                  <a:pt x="208607" y="23807"/>
                  <a:pt x="224482" y="-12705"/>
                  <a:pt x="219720" y="4228"/>
                </a:cubicBezTo>
                <a:cubicBezTo>
                  <a:pt x="214958" y="21161"/>
                  <a:pt x="176857" y="131757"/>
                  <a:pt x="143520" y="169328"/>
                </a:cubicBezTo>
                <a:cubicBezTo>
                  <a:pt x="110183" y="206899"/>
                  <a:pt x="-10468" y="233357"/>
                  <a:pt x="19695" y="229653"/>
                </a:cubicBezTo>
                <a:cubicBezTo>
                  <a:pt x="49857" y="225949"/>
                  <a:pt x="298037" y="120645"/>
                  <a:pt x="314970" y="12805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73A598FE-7896-20A6-2812-E28CD23583FD}"/>
              </a:ext>
            </a:extLst>
          </p:cNvPr>
          <p:cNvSpPr/>
          <p:nvPr/>
        </p:nvSpPr>
        <p:spPr>
          <a:xfrm>
            <a:off x="2474483" y="4920870"/>
            <a:ext cx="236986" cy="353491"/>
          </a:xfrm>
          <a:custGeom>
            <a:avLst/>
            <a:gdLst>
              <a:gd name="connsiteX0" fmla="*/ 94092 w 236986"/>
              <a:gd name="connsiteY0" fmla="*/ 380 h 353491"/>
              <a:gd name="connsiteX1" fmla="*/ 49642 w 236986"/>
              <a:gd name="connsiteY1" fmla="*/ 152780 h 353491"/>
              <a:gd name="connsiteX2" fmla="*/ 97267 w 236986"/>
              <a:gd name="connsiteY2" fmla="*/ 251205 h 353491"/>
              <a:gd name="connsiteX3" fmla="*/ 236967 w 236986"/>
              <a:gd name="connsiteY3" fmla="*/ 352805 h 353491"/>
              <a:gd name="connsiteX4" fmla="*/ 106792 w 236986"/>
              <a:gd name="connsiteY4" fmla="*/ 292480 h 353491"/>
              <a:gd name="connsiteX5" fmla="*/ 8367 w 236986"/>
              <a:gd name="connsiteY5" fmla="*/ 228980 h 353491"/>
              <a:gd name="connsiteX6" fmla="*/ 14717 w 236986"/>
              <a:gd name="connsiteY6" fmla="*/ 200405 h 353491"/>
              <a:gd name="connsiteX7" fmla="*/ 94092 w 236986"/>
              <a:gd name="connsiteY7" fmla="*/ 380 h 3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86" h="353491">
                <a:moveTo>
                  <a:pt x="94092" y="380"/>
                </a:moveTo>
                <a:cubicBezTo>
                  <a:pt x="99913" y="-7557"/>
                  <a:pt x="49113" y="110976"/>
                  <a:pt x="49642" y="152780"/>
                </a:cubicBezTo>
                <a:cubicBezTo>
                  <a:pt x="50171" y="194584"/>
                  <a:pt x="66046" y="217868"/>
                  <a:pt x="97267" y="251205"/>
                </a:cubicBezTo>
                <a:cubicBezTo>
                  <a:pt x="128488" y="284542"/>
                  <a:pt x="235380" y="345926"/>
                  <a:pt x="236967" y="352805"/>
                </a:cubicBezTo>
                <a:cubicBezTo>
                  <a:pt x="238554" y="359684"/>
                  <a:pt x="144892" y="313117"/>
                  <a:pt x="106792" y="292480"/>
                </a:cubicBezTo>
                <a:cubicBezTo>
                  <a:pt x="68692" y="271843"/>
                  <a:pt x="23713" y="244326"/>
                  <a:pt x="8367" y="228980"/>
                </a:cubicBezTo>
                <a:cubicBezTo>
                  <a:pt x="-6979" y="213634"/>
                  <a:pt x="959" y="231626"/>
                  <a:pt x="14717" y="200405"/>
                </a:cubicBezTo>
                <a:cubicBezTo>
                  <a:pt x="28475" y="169184"/>
                  <a:pt x="88271" y="8317"/>
                  <a:pt x="94092" y="38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9" name="フリーフォーム 1708">
            <a:extLst>
              <a:ext uri="{FF2B5EF4-FFF2-40B4-BE49-F238E27FC236}">
                <a16:creationId xmlns:a16="http://schemas.microsoft.com/office/drawing/2014/main" id="{7D44F860-3F39-483C-9958-BC2692D5BF79}"/>
              </a:ext>
            </a:extLst>
          </p:cNvPr>
          <p:cNvSpPr/>
          <p:nvPr/>
        </p:nvSpPr>
        <p:spPr>
          <a:xfrm>
            <a:off x="1819217" y="5053986"/>
            <a:ext cx="152541" cy="287159"/>
          </a:xfrm>
          <a:custGeom>
            <a:avLst/>
            <a:gdLst>
              <a:gd name="connsiteX0" fmla="*/ 152458 w 152541"/>
              <a:gd name="connsiteY0" fmla="*/ 614 h 287159"/>
              <a:gd name="connsiteX1" fmla="*/ 79433 w 152541"/>
              <a:gd name="connsiteY1" fmla="*/ 178414 h 287159"/>
              <a:gd name="connsiteX2" fmla="*/ 58 w 152541"/>
              <a:gd name="connsiteY2" fmla="*/ 286364 h 287159"/>
              <a:gd name="connsiteX3" fmla="*/ 92133 w 152541"/>
              <a:gd name="connsiteY3" fmla="*/ 124439 h 287159"/>
              <a:gd name="connsiteX4" fmla="*/ 152458 w 152541"/>
              <a:gd name="connsiteY4" fmla="*/ 614 h 28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541" h="287159">
                <a:moveTo>
                  <a:pt x="152458" y="614"/>
                </a:moveTo>
                <a:cubicBezTo>
                  <a:pt x="150341" y="9610"/>
                  <a:pt x="104833" y="130789"/>
                  <a:pt x="79433" y="178414"/>
                </a:cubicBezTo>
                <a:cubicBezTo>
                  <a:pt x="54033" y="226039"/>
                  <a:pt x="-2059" y="295360"/>
                  <a:pt x="58" y="286364"/>
                </a:cubicBezTo>
                <a:cubicBezTo>
                  <a:pt x="2175" y="277368"/>
                  <a:pt x="68321" y="165185"/>
                  <a:pt x="92133" y="124439"/>
                </a:cubicBezTo>
                <a:cubicBezTo>
                  <a:pt x="115945" y="83693"/>
                  <a:pt x="154575" y="-8382"/>
                  <a:pt x="152458" y="6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8" name="フリーフォーム 1747">
            <a:extLst>
              <a:ext uri="{FF2B5EF4-FFF2-40B4-BE49-F238E27FC236}">
                <a16:creationId xmlns:a16="http://schemas.microsoft.com/office/drawing/2014/main" id="{B0A1CF37-8D7F-7F8D-3032-DEC0B00C3594}"/>
              </a:ext>
            </a:extLst>
          </p:cNvPr>
          <p:cNvSpPr/>
          <p:nvPr/>
        </p:nvSpPr>
        <p:spPr>
          <a:xfrm>
            <a:off x="2076288" y="5082213"/>
            <a:ext cx="428693" cy="254930"/>
          </a:xfrm>
          <a:custGeom>
            <a:avLst/>
            <a:gdLst>
              <a:gd name="connsiteX0" fmla="*/ 6512 w 428693"/>
              <a:gd name="connsiteY0" fmla="*/ 248612 h 254930"/>
              <a:gd name="connsiteX1" fmla="*/ 425612 w 428693"/>
              <a:gd name="connsiteY1" fmla="*/ 962 h 254930"/>
              <a:gd name="connsiteX2" fmla="*/ 187487 w 428693"/>
              <a:gd name="connsiteY2" fmla="*/ 166062 h 254930"/>
              <a:gd name="connsiteX3" fmla="*/ 6512 w 428693"/>
              <a:gd name="connsiteY3" fmla="*/ 248612 h 25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693" h="254930">
                <a:moveTo>
                  <a:pt x="6512" y="248612"/>
                </a:moveTo>
                <a:cubicBezTo>
                  <a:pt x="46200" y="221095"/>
                  <a:pt x="395450" y="14720"/>
                  <a:pt x="425612" y="962"/>
                </a:cubicBezTo>
                <a:cubicBezTo>
                  <a:pt x="455774" y="-12796"/>
                  <a:pt x="256279" y="124787"/>
                  <a:pt x="187487" y="166062"/>
                </a:cubicBezTo>
                <a:cubicBezTo>
                  <a:pt x="118695" y="207337"/>
                  <a:pt x="-33176" y="276129"/>
                  <a:pt x="6512" y="24861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4" name="フリーフォーム 1773">
            <a:extLst>
              <a:ext uri="{FF2B5EF4-FFF2-40B4-BE49-F238E27FC236}">
                <a16:creationId xmlns:a16="http://schemas.microsoft.com/office/drawing/2014/main" id="{67EDBF9F-AB5C-C382-98C7-DA9025FED0C8}"/>
              </a:ext>
            </a:extLst>
          </p:cNvPr>
          <p:cNvSpPr/>
          <p:nvPr/>
        </p:nvSpPr>
        <p:spPr>
          <a:xfrm>
            <a:off x="2022035" y="4447774"/>
            <a:ext cx="162654" cy="438564"/>
          </a:xfrm>
          <a:custGeom>
            <a:avLst/>
            <a:gdLst>
              <a:gd name="connsiteX0" fmla="*/ 114740 w 162654"/>
              <a:gd name="connsiteY0" fmla="*/ 401 h 438564"/>
              <a:gd name="connsiteX1" fmla="*/ 133790 w 162654"/>
              <a:gd name="connsiteY1" fmla="*/ 317901 h 438564"/>
              <a:gd name="connsiteX2" fmla="*/ 162365 w 162654"/>
              <a:gd name="connsiteY2" fmla="*/ 438551 h 438564"/>
              <a:gd name="connsiteX3" fmla="*/ 114740 w 162654"/>
              <a:gd name="connsiteY3" fmla="*/ 324251 h 438564"/>
              <a:gd name="connsiteX4" fmla="*/ 440 w 162654"/>
              <a:gd name="connsiteY4" fmla="*/ 121051 h 438564"/>
              <a:gd name="connsiteX5" fmla="*/ 76640 w 162654"/>
              <a:gd name="connsiteY5" fmla="*/ 248051 h 438564"/>
              <a:gd name="connsiteX6" fmla="*/ 114740 w 162654"/>
              <a:gd name="connsiteY6" fmla="*/ 401 h 43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654" h="438564">
                <a:moveTo>
                  <a:pt x="114740" y="401"/>
                </a:moveTo>
                <a:cubicBezTo>
                  <a:pt x="124265" y="12043"/>
                  <a:pt x="125853" y="244876"/>
                  <a:pt x="133790" y="317901"/>
                </a:cubicBezTo>
                <a:cubicBezTo>
                  <a:pt x="141727" y="390926"/>
                  <a:pt x="165540" y="437493"/>
                  <a:pt x="162365" y="438551"/>
                </a:cubicBezTo>
                <a:cubicBezTo>
                  <a:pt x="159190" y="439609"/>
                  <a:pt x="141727" y="377168"/>
                  <a:pt x="114740" y="324251"/>
                </a:cubicBezTo>
                <a:cubicBezTo>
                  <a:pt x="87753" y="271334"/>
                  <a:pt x="6790" y="133751"/>
                  <a:pt x="440" y="121051"/>
                </a:cubicBezTo>
                <a:cubicBezTo>
                  <a:pt x="-5910" y="108351"/>
                  <a:pt x="58119" y="262338"/>
                  <a:pt x="76640" y="248051"/>
                </a:cubicBezTo>
                <a:cubicBezTo>
                  <a:pt x="95161" y="233764"/>
                  <a:pt x="105215" y="-11241"/>
                  <a:pt x="114740" y="40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0" name="フリーフォーム 1849">
            <a:extLst>
              <a:ext uri="{FF2B5EF4-FFF2-40B4-BE49-F238E27FC236}">
                <a16:creationId xmlns:a16="http://schemas.microsoft.com/office/drawing/2014/main" id="{9FC61F3E-BE29-4214-610A-C16237692777}"/>
              </a:ext>
            </a:extLst>
          </p:cNvPr>
          <p:cNvSpPr/>
          <p:nvPr/>
        </p:nvSpPr>
        <p:spPr>
          <a:xfrm>
            <a:off x="2053991" y="4943370"/>
            <a:ext cx="295373" cy="234130"/>
          </a:xfrm>
          <a:custGeom>
            <a:avLst/>
            <a:gdLst>
              <a:gd name="connsiteX0" fmla="*/ 285984 w 295373"/>
              <a:gd name="connsiteY0" fmla="*/ 28680 h 234130"/>
              <a:gd name="connsiteX1" fmla="*/ 51034 w 295373"/>
              <a:gd name="connsiteY1" fmla="*/ 212830 h 234130"/>
              <a:gd name="connsiteX2" fmla="*/ 19284 w 295373"/>
              <a:gd name="connsiteY2" fmla="*/ 206480 h 234130"/>
              <a:gd name="connsiteX3" fmla="*/ 234 w 295373"/>
              <a:gd name="connsiteY3" fmla="*/ 105 h 234130"/>
              <a:gd name="connsiteX4" fmla="*/ 31984 w 295373"/>
              <a:gd name="connsiteY4" fmla="*/ 177905 h 234130"/>
              <a:gd name="connsiteX5" fmla="*/ 79609 w 295373"/>
              <a:gd name="connsiteY5" fmla="*/ 146155 h 234130"/>
              <a:gd name="connsiteX6" fmla="*/ 235184 w 295373"/>
              <a:gd name="connsiteY6" fmla="*/ 35030 h 234130"/>
              <a:gd name="connsiteX7" fmla="*/ 285984 w 295373"/>
              <a:gd name="connsiteY7" fmla="*/ 28680 h 23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373" h="234130">
                <a:moveTo>
                  <a:pt x="285984" y="28680"/>
                </a:moveTo>
                <a:cubicBezTo>
                  <a:pt x="255292" y="58313"/>
                  <a:pt x="95484" y="183197"/>
                  <a:pt x="51034" y="212830"/>
                </a:cubicBezTo>
                <a:cubicBezTo>
                  <a:pt x="6584" y="242463"/>
                  <a:pt x="27751" y="241934"/>
                  <a:pt x="19284" y="206480"/>
                </a:cubicBezTo>
                <a:cubicBezTo>
                  <a:pt x="10817" y="171026"/>
                  <a:pt x="-1883" y="4867"/>
                  <a:pt x="234" y="105"/>
                </a:cubicBezTo>
                <a:cubicBezTo>
                  <a:pt x="2351" y="-4657"/>
                  <a:pt x="18755" y="153563"/>
                  <a:pt x="31984" y="177905"/>
                </a:cubicBezTo>
                <a:cubicBezTo>
                  <a:pt x="45213" y="202247"/>
                  <a:pt x="45742" y="169967"/>
                  <a:pt x="79609" y="146155"/>
                </a:cubicBezTo>
                <a:cubicBezTo>
                  <a:pt x="113476" y="122343"/>
                  <a:pt x="205551" y="51434"/>
                  <a:pt x="235184" y="35030"/>
                </a:cubicBezTo>
                <a:cubicBezTo>
                  <a:pt x="264817" y="18626"/>
                  <a:pt x="316676" y="-953"/>
                  <a:pt x="285984" y="2868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3" name="フリーフォーム 1852">
            <a:extLst>
              <a:ext uri="{FF2B5EF4-FFF2-40B4-BE49-F238E27FC236}">
                <a16:creationId xmlns:a16="http://schemas.microsoft.com/office/drawing/2014/main" id="{7C14C406-9052-1213-DF8D-EBEF0C993212}"/>
              </a:ext>
            </a:extLst>
          </p:cNvPr>
          <p:cNvSpPr/>
          <p:nvPr/>
        </p:nvSpPr>
        <p:spPr>
          <a:xfrm>
            <a:off x="1533098" y="4991145"/>
            <a:ext cx="478947" cy="412588"/>
          </a:xfrm>
          <a:custGeom>
            <a:avLst/>
            <a:gdLst>
              <a:gd name="connsiteX0" fmla="*/ 467152 w 478947"/>
              <a:gd name="connsiteY0" fmla="*/ 12655 h 412588"/>
              <a:gd name="connsiteX1" fmla="*/ 3602 w 478947"/>
              <a:gd name="connsiteY1" fmla="*/ 406355 h 412588"/>
              <a:gd name="connsiteX2" fmla="*/ 248077 w 478947"/>
              <a:gd name="connsiteY2" fmla="*/ 263480 h 412588"/>
              <a:gd name="connsiteX3" fmla="*/ 175052 w 478947"/>
              <a:gd name="connsiteY3" fmla="*/ 390480 h 412588"/>
              <a:gd name="connsiteX4" fmla="*/ 390952 w 478947"/>
              <a:gd name="connsiteY4" fmla="*/ 117430 h 412588"/>
              <a:gd name="connsiteX5" fmla="*/ 260777 w 478947"/>
              <a:gd name="connsiteY5" fmla="*/ 253955 h 412588"/>
              <a:gd name="connsiteX6" fmla="*/ 333802 w 478947"/>
              <a:gd name="connsiteY6" fmla="*/ 107905 h 412588"/>
              <a:gd name="connsiteX7" fmla="*/ 467152 w 478947"/>
              <a:gd name="connsiteY7" fmla="*/ 12655 h 41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947" h="412588">
                <a:moveTo>
                  <a:pt x="467152" y="12655"/>
                </a:moveTo>
                <a:cubicBezTo>
                  <a:pt x="412119" y="62397"/>
                  <a:pt x="40115" y="364551"/>
                  <a:pt x="3602" y="406355"/>
                </a:cubicBezTo>
                <a:cubicBezTo>
                  <a:pt x="-32911" y="448159"/>
                  <a:pt x="219502" y="266126"/>
                  <a:pt x="248077" y="263480"/>
                </a:cubicBezTo>
                <a:cubicBezTo>
                  <a:pt x="276652" y="260834"/>
                  <a:pt x="151239" y="414822"/>
                  <a:pt x="175052" y="390480"/>
                </a:cubicBezTo>
                <a:cubicBezTo>
                  <a:pt x="198864" y="366138"/>
                  <a:pt x="376664" y="140184"/>
                  <a:pt x="390952" y="117430"/>
                </a:cubicBezTo>
                <a:cubicBezTo>
                  <a:pt x="405239" y="94676"/>
                  <a:pt x="270302" y="255543"/>
                  <a:pt x="260777" y="253955"/>
                </a:cubicBezTo>
                <a:cubicBezTo>
                  <a:pt x="251252" y="252368"/>
                  <a:pt x="298877" y="142301"/>
                  <a:pt x="333802" y="107905"/>
                </a:cubicBezTo>
                <a:cubicBezTo>
                  <a:pt x="368727" y="73509"/>
                  <a:pt x="522185" y="-37087"/>
                  <a:pt x="467152" y="1265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4" name="フリーフォーム 1853">
            <a:extLst>
              <a:ext uri="{FF2B5EF4-FFF2-40B4-BE49-F238E27FC236}">
                <a16:creationId xmlns:a16="http://schemas.microsoft.com/office/drawing/2014/main" id="{362234DF-0317-0FD4-1D60-BC30CF173232}"/>
              </a:ext>
            </a:extLst>
          </p:cNvPr>
          <p:cNvSpPr/>
          <p:nvPr/>
        </p:nvSpPr>
        <p:spPr>
          <a:xfrm>
            <a:off x="2168519" y="4434261"/>
            <a:ext cx="225521" cy="565791"/>
          </a:xfrm>
          <a:custGeom>
            <a:avLst/>
            <a:gdLst>
              <a:gd name="connsiteX0" fmla="*/ 63506 w 225521"/>
              <a:gd name="connsiteY0" fmla="*/ 1214 h 565791"/>
              <a:gd name="connsiteX1" fmla="*/ 3181 w 225521"/>
              <a:gd name="connsiteY1" fmla="*/ 540964 h 565791"/>
              <a:gd name="connsiteX2" fmla="*/ 31756 w 225521"/>
              <a:gd name="connsiteY2" fmla="*/ 448889 h 565791"/>
              <a:gd name="connsiteX3" fmla="*/ 225431 w 225521"/>
              <a:gd name="connsiteY3" fmla="*/ 213939 h 565791"/>
              <a:gd name="connsiteX4" fmla="*/ 57156 w 225521"/>
              <a:gd name="connsiteY4" fmla="*/ 388564 h 565791"/>
              <a:gd name="connsiteX5" fmla="*/ 63506 w 225521"/>
              <a:gd name="connsiteY5" fmla="*/ 1214 h 5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521" h="565791">
                <a:moveTo>
                  <a:pt x="63506" y="1214"/>
                </a:moveTo>
                <a:cubicBezTo>
                  <a:pt x="54510" y="26614"/>
                  <a:pt x="8473" y="466352"/>
                  <a:pt x="3181" y="540964"/>
                </a:cubicBezTo>
                <a:cubicBezTo>
                  <a:pt x="-2111" y="615576"/>
                  <a:pt x="-5286" y="503393"/>
                  <a:pt x="31756" y="448889"/>
                </a:cubicBezTo>
                <a:cubicBezTo>
                  <a:pt x="68798" y="394385"/>
                  <a:pt x="221198" y="223993"/>
                  <a:pt x="225431" y="213939"/>
                </a:cubicBezTo>
                <a:cubicBezTo>
                  <a:pt x="229664" y="203885"/>
                  <a:pt x="84673" y="420314"/>
                  <a:pt x="57156" y="388564"/>
                </a:cubicBezTo>
                <a:cubicBezTo>
                  <a:pt x="29639" y="356814"/>
                  <a:pt x="72502" y="-24186"/>
                  <a:pt x="63506" y="12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5" name="フリーフォーム 1854">
            <a:extLst>
              <a:ext uri="{FF2B5EF4-FFF2-40B4-BE49-F238E27FC236}">
                <a16:creationId xmlns:a16="http://schemas.microsoft.com/office/drawing/2014/main" id="{2987EF67-6B0D-A474-5FA0-AF9268049E35}"/>
              </a:ext>
            </a:extLst>
          </p:cNvPr>
          <p:cNvSpPr/>
          <p:nvPr/>
        </p:nvSpPr>
        <p:spPr>
          <a:xfrm>
            <a:off x="6645488" y="3987595"/>
            <a:ext cx="705420" cy="467898"/>
          </a:xfrm>
          <a:custGeom>
            <a:avLst/>
            <a:gdLst>
              <a:gd name="connsiteX0" fmla="*/ 6137 w 705420"/>
              <a:gd name="connsiteY0" fmla="*/ 205 h 467898"/>
              <a:gd name="connsiteX1" fmla="*/ 691937 w 705420"/>
              <a:gd name="connsiteY1" fmla="*/ 305005 h 467898"/>
              <a:gd name="connsiteX2" fmla="*/ 460162 w 705420"/>
              <a:gd name="connsiteY2" fmla="*/ 336755 h 467898"/>
              <a:gd name="connsiteX3" fmla="*/ 441112 w 705420"/>
              <a:gd name="connsiteY3" fmla="*/ 466930 h 467898"/>
              <a:gd name="connsiteX4" fmla="*/ 358562 w 705420"/>
              <a:gd name="connsiteY4" fmla="*/ 260555 h 467898"/>
              <a:gd name="connsiteX5" fmla="*/ 6137 w 705420"/>
              <a:gd name="connsiteY5" fmla="*/ 205 h 46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420" h="467898">
                <a:moveTo>
                  <a:pt x="6137" y="205"/>
                </a:moveTo>
                <a:cubicBezTo>
                  <a:pt x="61699" y="7613"/>
                  <a:pt x="616266" y="248913"/>
                  <a:pt x="691937" y="305005"/>
                </a:cubicBezTo>
                <a:cubicBezTo>
                  <a:pt x="767608" y="361097"/>
                  <a:pt x="501966" y="309768"/>
                  <a:pt x="460162" y="336755"/>
                </a:cubicBezTo>
                <a:cubicBezTo>
                  <a:pt x="418358" y="363743"/>
                  <a:pt x="458045" y="479630"/>
                  <a:pt x="441112" y="466930"/>
                </a:cubicBezTo>
                <a:cubicBezTo>
                  <a:pt x="424179" y="454230"/>
                  <a:pt x="428412" y="333580"/>
                  <a:pt x="358562" y="260555"/>
                </a:cubicBezTo>
                <a:cubicBezTo>
                  <a:pt x="288712" y="187530"/>
                  <a:pt x="-49425" y="-7203"/>
                  <a:pt x="6137" y="20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6" name="フリーフォーム 1855">
            <a:extLst>
              <a:ext uri="{FF2B5EF4-FFF2-40B4-BE49-F238E27FC236}">
                <a16:creationId xmlns:a16="http://schemas.microsoft.com/office/drawing/2014/main" id="{5971623D-8C64-147D-996B-6CA56527E669}"/>
              </a:ext>
            </a:extLst>
          </p:cNvPr>
          <p:cNvSpPr/>
          <p:nvPr/>
        </p:nvSpPr>
        <p:spPr>
          <a:xfrm>
            <a:off x="6851413" y="4366212"/>
            <a:ext cx="204278" cy="734918"/>
          </a:xfrm>
          <a:custGeom>
            <a:avLst/>
            <a:gdLst>
              <a:gd name="connsiteX0" fmla="*/ 237 w 204278"/>
              <a:gd name="connsiteY0" fmla="*/ 110538 h 734918"/>
              <a:gd name="connsiteX1" fmla="*/ 101837 w 204278"/>
              <a:gd name="connsiteY1" fmla="*/ 462963 h 734918"/>
              <a:gd name="connsiteX2" fmla="*/ 25637 w 204278"/>
              <a:gd name="connsiteY2" fmla="*/ 720138 h 734918"/>
              <a:gd name="connsiteX3" fmla="*/ 200262 w 204278"/>
              <a:gd name="connsiteY3" fmla="*/ 12113 h 734918"/>
              <a:gd name="connsiteX4" fmla="*/ 136762 w 204278"/>
              <a:gd name="connsiteY4" fmla="*/ 262938 h 734918"/>
              <a:gd name="connsiteX5" fmla="*/ 237 w 204278"/>
              <a:gd name="connsiteY5" fmla="*/ 110538 h 73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278" h="734918">
                <a:moveTo>
                  <a:pt x="237" y="110538"/>
                </a:moveTo>
                <a:cubicBezTo>
                  <a:pt x="-5584" y="143875"/>
                  <a:pt x="97604" y="361363"/>
                  <a:pt x="101837" y="462963"/>
                </a:cubicBezTo>
                <a:cubicBezTo>
                  <a:pt x="106070" y="564563"/>
                  <a:pt x="9233" y="795280"/>
                  <a:pt x="25637" y="720138"/>
                </a:cubicBezTo>
                <a:cubicBezTo>
                  <a:pt x="42041" y="644996"/>
                  <a:pt x="181741" y="88313"/>
                  <a:pt x="200262" y="12113"/>
                </a:cubicBezTo>
                <a:cubicBezTo>
                  <a:pt x="218783" y="-64087"/>
                  <a:pt x="169041" y="243359"/>
                  <a:pt x="136762" y="262938"/>
                </a:cubicBezTo>
                <a:cubicBezTo>
                  <a:pt x="104483" y="282517"/>
                  <a:pt x="6058" y="77201"/>
                  <a:pt x="237" y="11053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7" name="フリーフォーム 1856">
            <a:extLst>
              <a:ext uri="{FF2B5EF4-FFF2-40B4-BE49-F238E27FC236}">
                <a16:creationId xmlns:a16="http://schemas.microsoft.com/office/drawing/2014/main" id="{6509BCF6-FBA6-6220-E4D5-5F37363A95DB}"/>
              </a:ext>
            </a:extLst>
          </p:cNvPr>
          <p:cNvSpPr/>
          <p:nvPr/>
        </p:nvSpPr>
        <p:spPr>
          <a:xfrm>
            <a:off x="7333839" y="4396226"/>
            <a:ext cx="64753" cy="941894"/>
          </a:xfrm>
          <a:custGeom>
            <a:avLst/>
            <a:gdLst>
              <a:gd name="connsiteX0" fmla="*/ 35336 w 64753"/>
              <a:gd name="connsiteY0" fmla="*/ 26549 h 941894"/>
              <a:gd name="connsiteX1" fmla="*/ 411 w 64753"/>
              <a:gd name="connsiteY1" fmla="*/ 940949 h 941894"/>
              <a:gd name="connsiteX2" fmla="*/ 60736 w 64753"/>
              <a:gd name="connsiteY2" fmla="*/ 201174 h 941894"/>
              <a:gd name="connsiteX3" fmla="*/ 57561 w 64753"/>
              <a:gd name="connsiteY3" fmla="*/ 239274 h 941894"/>
              <a:gd name="connsiteX4" fmla="*/ 35336 w 64753"/>
              <a:gd name="connsiteY4" fmla="*/ 26549 h 941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3" h="941894">
                <a:moveTo>
                  <a:pt x="35336" y="26549"/>
                </a:moveTo>
                <a:cubicBezTo>
                  <a:pt x="25811" y="143495"/>
                  <a:pt x="-3822" y="911845"/>
                  <a:pt x="411" y="940949"/>
                </a:cubicBezTo>
                <a:cubicBezTo>
                  <a:pt x="4644" y="970053"/>
                  <a:pt x="51211" y="318120"/>
                  <a:pt x="60736" y="201174"/>
                </a:cubicBezTo>
                <a:cubicBezTo>
                  <a:pt x="70261" y="84228"/>
                  <a:pt x="60207" y="263086"/>
                  <a:pt x="57561" y="239274"/>
                </a:cubicBezTo>
                <a:cubicBezTo>
                  <a:pt x="54915" y="215462"/>
                  <a:pt x="44861" y="-90397"/>
                  <a:pt x="35336" y="265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8" name="フリーフォーム 1857">
            <a:extLst>
              <a:ext uri="{FF2B5EF4-FFF2-40B4-BE49-F238E27FC236}">
                <a16:creationId xmlns:a16="http://schemas.microsoft.com/office/drawing/2014/main" id="{E7990FC7-63B9-BA63-883A-52EDDD5DCAB5}"/>
              </a:ext>
            </a:extLst>
          </p:cNvPr>
          <p:cNvSpPr/>
          <p:nvPr/>
        </p:nvSpPr>
        <p:spPr>
          <a:xfrm>
            <a:off x="7330715" y="5167196"/>
            <a:ext cx="284003" cy="1491042"/>
          </a:xfrm>
          <a:custGeom>
            <a:avLst/>
            <a:gdLst>
              <a:gd name="connsiteX0" fmla="*/ 213085 w 284003"/>
              <a:gd name="connsiteY0" fmla="*/ 23929 h 1491042"/>
              <a:gd name="connsiteX1" fmla="*/ 360 w 284003"/>
              <a:gd name="connsiteY1" fmla="*/ 1487604 h 1491042"/>
              <a:gd name="connsiteX2" fmla="*/ 270235 w 284003"/>
              <a:gd name="connsiteY2" fmla="*/ 433504 h 1491042"/>
              <a:gd name="connsiteX3" fmla="*/ 241660 w 284003"/>
              <a:gd name="connsiteY3" fmla="*/ 566854 h 1491042"/>
              <a:gd name="connsiteX4" fmla="*/ 213085 w 284003"/>
              <a:gd name="connsiteY4" fmla="*/ 23929 h 149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03" h="1491042">
                <a:moveTo>
                  <a:pt x="213085" y="23929"/>
                </a:moveTo>
                <a:cubicBezTo>
                  <a:pt x="172868" y="177387"/>
                  <a:pt x="-9165" y="1419342"/>
                  <a:pt x="360" y="1487604"/>
                </a:cubicBezTo>
                <a:cubicBezTo>
                  <a:pt x="9885" y="1555866"/>
                  <a:pt x="230018" y="586962"/>
                  <a:pt x="270235" y="433504"/>
                </a:cubicBezTo>
                <a:cubicBezTo>
                  <a:pt x="310452" y="280046"/>
                  <a:pt x="250656" y="630883"/>
                  <a:pt x="241660" y="566854"/>
                </a:cubicBezTo>
                <a:cubicBezTo>
                  <a:pt x="232664" y="502825"/>
                  <a:pt x="253302" y="-129529"/>
                  <a:pt x="213085" y="2392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9" name="フリーフォーム 1858">
            <a:extLst>
              <a:ext uri="{FF2B5EF4-FFF2-40B4-BE49-F238E27FC236}">
                <a16:creationId xmlns:a16="http://schemas.microsoft.com/office/drawing/2014/main" id="{E0635633-B6F7-710B-82B6-C61CE52CE4BD}"/>
              </a:ext>
            </a:extLst>
          </p:cNvPr>
          <p:cNvSpPr/>
          <p:nvPr/>
        </p:nvSpPr>
        <p:spPr>
          <a:xfrm>
            <a:off x="7343602" y="5855920"/>
            <a:ext cx="235038" cy="1287609"/>
          </a:xfrm>
          <a:custGeom>
            <a:avLst/>
            <a:gdLst>
              <a:gd name="connsiteX0" fmla="*/ 231948 w 235038"/>
              <a:gd name="connsiteY0" fmla="*/ 30530 h 1287609"/>
              <a:gd name="connsiteX1" fmla="*/ 165273 w 235038"/>
              <a:gd name="connsiteY1" fmla="*/ 1278305 h 1287609"/>
              <a:gd name="connsiteX2" fmla="*/ 117648 w 235038"/>
              <a:gd name="connsiteY2" fmla="*/ 624255 h 1287609"/>
              <a:gd name="connsiteX3" fmla="*/ 173 w 235038"/>
              <a:gd name="connsiteY3" fmla="*/ 1094155 h 1287609"/>
              <a:gd name="connsiteX4" fmla="*/ 146223 w 235038"/>
              <a:gd name="connsiteY4" fmla="*/ 59105 h 1287609"/>
              <a:gd name="connsiteX5" fmla="*/ 57323 w 235038"/>
              <a:gd name="connsiteY5" fmla="*/ 357555 h 1287609"/>
              <a:gd name="connsiteX6" fmla="*/ 231948 w 235038"/>
              <a:gd name="connsiteY6" fmla="*/ 30530 h 128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038" h="1287609">
                <a:moveTo>
                  <a:pt x="231948" y="30530"/>
                </a:moveTo>
                <a:cubicBezTo>
                  <a:pt x="249940" y="183988"/>
                  <a:pt x="184323" y="1179351"/>
                  <a:pt x="165273" y="1278305"/>
                </a:cubicBezTo>
                <a:cubicBezTo>
                  <a:pt x="146223" y="1377259"/>
                  <a:pt x="145165" y="654947"/>
                  <a:pt x="117648" y="624255"/>
                </a:cubicBezTo>
                <a:cubicBezTo>
                  <a:pt x="90131" y="593563"/>
                  <a:pt x="-4589" y="1188347"/>
                  <a:pt x="173" y="1094155"/>
                </a:cubicBezTo>
                <a:cubicBezTo>
                  <a:pt x="4935" y="999963"/>
                  <a:pt x="136698" y="181872"/>
                  <a:pt x="146223" y="59105"/>
                </a:cubicBezTo>
                <a:cubicBezTo>
                  <a:pt x="155748" y="-63662"/>
                  <a:pt x="40919" y="363376"/>
                  <a:pt x="57323" y="357555"/>
                </a:cubicBezTo>
                <a:cubicBezTo>
                  <a:pt x="73727" y="351734"/>
                  <a:pt x="213956" y="-122928"/>
                  <a:pt x="231948" y="3053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0" name="フリーフォーム 1859">
            <a:extLst>
              <a:ext uri="{FF2B5EF4-FFF2-40B4-BE49-F238E27FC236}">
                <a16:creationId xmlns:a16="http://schemas.microsoft.com/office/drawing/2014/main" id="{203C944F-4BF1-0AA2-AAB4-542BCD4B2D7A}"/>
              </a:ext>
            </a:extLst>
          </p:cNvPr>
          <p:cNvSpPr/>
          <p:nvPr/>
        </p:nvSpPr>
        <p:spPr>
          <a:xfrm>
            <a:off x="6384864" y="6124161"/>
            <a:ext cx="834232" cy="716305"/>
          </a:xfrm>
          <a:custGeom>
            <a:avLst/>
            <a:gdLst>
              <a:gd name="connsiteX0" fmla="*/ 825561 w 834232"/>
              <a:gd name="connsiteY0" fmla="*/ 414 h 716305"/>
              <a:gd name="connsiteX1" fmla="*/ 333436 w 834232"/>
              <a:gd name="connsiteY1" fmla="*/ 346489 h 716305"/>
              <a:gd name="connsiteX2" fmla="*/ 61 w 834232"/>
              <a:gd name="connsiteY2" fmla="*/ 454439 h 716305"/>
              <a:gd name="connsiteX3" fmla="*/ 308036 w 834232"/>
              <a:gd name="connsiteY3" fmla="*/ 425864 h 716305"/>
              <a:gd name="connsiteX4" fmla="*/ 581086 w 834232"/>
              <a:gd name="connsiteY4" fmla="*/ 530639 h 716305"/>
              <a:gd name="connsiteX5" fmla="*/ 485836 w 834232"/>
              <a:gd name="connsiteY5" fmla="*/ 708439 h 716305"/>
              <a:gd name="connsiteX6" fmla="*/ 781111 w 834232"/>
              <a:gd name="connsiteY6" fmla="*/ 248064 h 716305"/>
              <a:gd name="connsiteX7" fmla="*/ 657286 w 834232"/>
              <a:gd name="connsiteY7" fmla="*/ 422689 h 716305"/>
              <a:gd name="connsiteX8" fmla="*/ 825561 w 834232"/>
              <a:gd name="connsiteY8" fmla="*/ 414 h 71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232" h="716305">
                <a:moveTo>
                  <a:pt x="825561" y="414"/>
                </a:moveTo>
                <a:cubicBezTo>
                  <a:pt x="771586" y="-12286"/>
                  <a:pt x="471019" y="270818"/>
                  <a:pt x="333436" y="346489"/>
                </a:cubicBezTo>
                <a:cubicBezTo>
                  <a:pt x="195853" y="422160"/>
                  <a:pt x="4294" y="441210"/>
                  <a:pt x="61" y="454439"/>
                </a:cubicBezTo>
                <a:cubicBezTo>
                  <a:pt x="-4172" y="467668"/>
                  <a:pt x="211198" y="413164"/>
                  <a:pt x="308036" y="425864"/>
                </a:cubicBezTo>
                <a:cubicBezTo>
                  <a:pt x="404873" y="438564"/>
                  <a:pt x="551453" y="483543"/>
                  <a:pt x="581086" y="530639"/>
                </a:cubicBezTo>
                <a:cubicBezTo>
                  <a:pt x="610719" y="577735"/>
                  <a:pt x="452499" y="755535"/>
                  <a:pt x="485836" y="708439"/>
                </a:cubicBezTo>
                <a:cubicBezTo>
                  <a:pt x="519173" y="661343"/>
                  <a:pt x="752536" y="295689"/>
                  <a:pt x="781111" y="248064"/>
                </a:cubicBezTo>
                <a:cubicBezTo>
                  <a:pt x="809686" y="200439"/>
                  <a:pt x="650407" y="458143"/>
                  <a:pt x="657286" y="422689"/>
                </a:cubicBezTo>
                <a:cubicBezTo>
                  <a:pt x="664165" y="387235"/>
                  <a:pt x="879536" y="13114"/>
                  <a:pt x="825561" y="4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1" name="フリーフォーム 1860">
            <a:extLst>
              <a:ext uri="{FF2B5EF4-FFF2-40B4-BE49-F238E27FC236}">
                <a16:creationId xmlns:a16="http://schemas.microsoft.com/office/drawing/2014/main" id="{490B6BA2-A11E-1AC3-9202-00409300BC2E}"/>
              </a:ext>
            </a:extLst>
          </p:cNvPr>
          <p:cNvSpPr/>
          <p:nvPr/>
        </p:nvSpPr>
        <p:spPr>
          <a:xfrm>
            <a:off x="7084183" y="6024164"/>
            <a:ext cx="202443" cy="1432560"/>
          </a:xfrm>
          <a:custGeom>
            <a:avLst/>
            <a:gdLst>
              <a:gd name="connsiteX0" fmla="*/ 202442 w 202443"/>
              <a:gd name="connsiteY0" fmla="*/ 24211 h 1432560"/>
              <a:gd name="connsiteX1" fmla="*/ 5592 w 202443"/>
              <a:gd name="connsiteY1" fmla="*/ 1430736 h 1432560"/>
              <a:gd name="connsiteX2" fmla="*/ 50042 w 202443"/>
              <a:gd name="connsiteY2" fmla="*/ 325836 h 1432560"/>
              <a:gd name="connsiteX3" fmla="*/ 8767 w 202443"/>
              <a:gd name="connsiteY3" fmla="*/ 522686 h 1432560"/>
              <a:gd name="connsiteX4" fmla="*/ 202442 w 202443"/>
              <a:gd name="connsiteY4" fmla="*/ 24211 h 14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43" h="1432560">
                <a:moveTo>
                  <a:pt x="202442" y="24211"/>
                </a:moveTo>
                <a:cubicBezTo>
                  <a:pt x="201913" y="175553"/>
                  <a:pt x="30992" y="1380465"/>
                  <a:pt x="5592" y="1430736"/>
                </a:cubicBezTo>
                <a:cubicBezTo>
                  <a:pt x="-19808" y="1481007"/>
                  <a:pt x="49513" y="477178"/>
                  <a:pt x="50042" y="325836"/>
                </a:cubicBezTo>
                <a:cubicBezTo>
                  <a:pt x="50571" y="174494"/>
                  <a:pt x="-18750" y="566607"/>
                  <a:pt x="8767" y="522686"/>
                </a:cubicBezTo>
                <a:cubicBezTo>
                  <a:pt x="36284" y="478765"/>
                  <a:pt x="202971" y="-127131"/>
                  <a:pt x="202442" y="2421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2" name="フリーフォーム 1861">
            <a:extLst>
              <a:ext uri="{FF2B5EF4-FFF2-40B4-BE49-F238E27FC236}">
                <a16:creationId xmlns:a16="http://schemas.microsoft.com/office/drawing/2014/main" id="{19DC3C80-2BAC-39FE-1974-FC8CA0BCB28F}"/>
              </a:ext>
            </a:extLst>
          </p:cNvPr>
          <p:cNvSpPr/>
          <p:nvPr/>
        </p:nvSpPr>
        <p:spPr>
          <a:xfrm>
            <a:off x="6030121" y="3001553"/>
            <a:ext cx="185712" cy="577209"/>
          </a:xfrm>
          <a:custGeom>
            <a:avLst/>
            <a:gdLst>
              <a:gd name="connsiteX0" fmla="*/ 62250 w 185712"/>
              <a:gd name="connsiteY0" fmla="*/ 2904 h 577209"/>
              <a:gd name="connsiteX1" fmla="*/ 565 w 185712"/>
              <a:gd name="connsiteY1" fmla="*/ 383904 h 577209"/>
              <a:gd name="connsiteX2" fmla="*/ 40479 w 185712"/>
              <a:gd name="connsiteY2" fmla="*/ 325847 h 577209"/>
              <a:gd name="connsiteX3" fmla="*/ 178365 w 185712"/>
              <a:gd name="connsiteY3" fmla="*/ 576218 h 577209"/>
              <a:gd name="connsiteX4" fmla="*/ 163850 w 185712"/>
              <a:gd name="connsiteY4" fmla="*/ 405676 h 577209"/>
              <a:gd name="connsiteX5" fmla="*/ 138450 w 185712"/>
              <a:gd name="connsiteY5" fmla="*/ 216990 h 577209"/>
              <a:gd name="connsiteX6" fmla="*/ 62250 w 185712"/>
              <a:gd name="connsiteY6" fmla="*/ 2904 h 57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712" h="577209">
                <a:moveTo>
                  <a:pt x="62250" y="2904"/>
                </a:moveTo>
                <a:cubicBezTo>
                  <a:pt x="39269" y="30723"/>
                  <a:pt x="4194" y="330080"/>
                  <a:pt x="565" y="383904"/>
                </a:cubicBezTo>
                <a:cubicBezTo>
                  <a:pt x="-3064" y="437728"/>
                  <a:pt x="10846" y="293795"/>
                  <a:pt x="40479" y="325847"/>
                </a:cubicBezTo>
                <a:cubicBezTo>
                  <a:pt x="70112" y="357899"/>
                  <a:pt x="157803" y="562913"/>
                  <a:pt x="178365" y="576218"/>
                </a:cubicBezTo>
                <a:cubicBezTo>
                  <a:pt x="198927" y="589523"/>
                  <a:pt x="170502" y="465547"/>
                  <a:pt x="163850" y="405676"/>
                </a:cubicBezTo>
                <a:cubicBezTo>
                  <a:pt x="157198" y="345805"/>
                  <a:pt x="154778" y="279280"/>
                  <a:pt x="138450" y="216990"/>
                </a:cubicBezTo>
                <a:cubicBezTo>
                  <a:pt x="122122" y="154700"/>
                  <a:pt x="85231" y="-24915"/>
                  <a:pt x="62250" y="290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3" name="フリーフォーム 1862">
            <a:extLst>
              <a:ext uri="{FF2B5EF4-FFF2-40B4-BE49-F238E27FC236}">
                <a16:creationId xmlns:a16="http://schemas.microsoft.com/office/drawing/2014/main" id="{E3FCAD2A-ED7E-F8D3-5335-86BC26E6D31A}"/>
              </a:ext>
            </a:extLst>
          </p:cNvPr>
          <p:cNvSpPr/>
          <p:nvPr/>
        </p:nvSpPr>
        <p:spPr>
          <a:xfrm>
            <a:off x="5222099" y="3199532"/>
            <a:ext cx="651939" cy="300205"/>
          </a:xfrm>
          <a:custGeom>
            <a:avLst/>
            <a:gdLst>
              <a:gd name="connsiteX0" fmla="*/ 7126 w 651939"/>
              <a:gd name="connsiteY0" fmla="*/ 296143 h 300205"/>
              <a:gd name="connsiteX1" fmla="*/ 553226 w 651939"/>
              <a:gd name="connsiteY1" fmla="*/ 83418 h 300205"/>
              <a:gd name="connsiteX2" fmla="*/ 515126 w 651939"/>
              <a:gd name="connsiteY2" fmla="*/ 111993 h 300205"/>
              <a:gd name="connsiteX3" fmla="*/ 648476 w 651939"/>
              <a:gd name="connsiteY3" fmla="*/ 868 h 300205"/>
              <a:gd name="connsiteX4" fmla="*/ 350026 w 651939"/>
              <a:gd name="connsiteY4" fmla="*/ 181843 h 300205"/>
              <a:gd name="connsiteX5" fmla="*/ 248426 w 651939"/>
              <a:gd name="connsiteY5" fmla="*/ 219943 h 300205"/>
              <a:gd name="connsiteX6" fmla="*/ 7126 w 651939"/>
              <a:gd name="connsiteY6" fmla="*/ 296143 h 30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939" h="300205">
                <a:moveTo>
                  <a:pt x="7126" y="296143"/>
                </a:moveTo>
                <a:cubicBezTo>
                  <a:pt x="57926" y="273389"/>
                  <a:pt x="468560" y="114110"/>
                  <a:pt x="553226" y="83418"/>
                </a:cubicBezTo>
                <a:cubicBezTo>
                  <a:pt x="637892" y="52726"/>
                  <a:pt x="499251" y="125751"/>
                  <a:pt x="515126" y="111993"/>
                </a:cubicBezTo>
                <a:cubicBezTo>
                  <a:pt x="531001" y="98235"/>
                  <a:pt x="675993" y="-10774"/>
                  <a:pt x="648476" y="868"/>
                </a:cubicBezTo>
                <a:cubicBezTo>
                  <a:pt x="620959" y="12510"/>
                  <a:pt x="416701" y="145331"/>
                  <a:pt x="350026" y="181843"/>
                </a:cubicBezTo>
                <a:cubicBezTo>
                  <a:pt x="283351" y="218355"/>
                  <a:pt x="305047" y="200364"/>
                  <a:pt x="248426" y="219943"/>
                </a:cubicBezTo>
                <a:cubicBezTo>
                  <a:pt x="191805" y="239522"/>
                  <a:pt x="-43674" y="318897"/>
                  <a:pt x="7126" y="29614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4" name="フリーフォーム 1863">
            <a:extLst>
              <a:ext uri="{FF2B5EF4-FFF2-40B4-BE49-F238E27FC236}">
                <a16:creationId xmlns:a16="http://schemas.microsoft.com/office/drawing/2014/main" id="{E7100918-EB23-5E78-BDCB-DC813C768C42}"/>
              </a:ext>
            </a:extLst>
          </p:cNvPr>
          <p:cNvSpPr/>
          <p:nvPr/>
        </p:nvSpPr>
        <p:spPr>
          <a:xfrm>
            <a:off x="5703847" y="3416286"/>
            <a:ext cx="315990" cy="251166"/>
          </a:xfrm>
          <a:custGeom>
            <a:avLst/>
            <a:gdLst>
              <a:gd name="connsiteX0" fmla="*/ 185778 w 315990"/>
              <a:gd name="connsiteY0" fmla="*/ 14 h 251166"/>
              <a:gd name="connsiteX1" fmla="*/ 1628 w 315990"/>
              <a:gd name="connsiteY1" fmla="*/ 250839 h 251166"/>
              <a:gd name="connsiteX2" fmla="*/ 315953 w 315990"/>
              <a:gd name="connsiteY2" fmla="*/ 57164 h 251166"/>
              <a:gd name="connsiteX3" fmla="*/ 23853 w 315990"/>
              <a:gd name="connsiteY3" fmla="*/ 238139 h 251166"/>
              <a:gd name="connsiteX4" fmla="*/ 185778 w 315990"/>
              <a:gd name="connsiteY4" fmla="*/ 14 h 25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990" h="251166">
                <a:moveTo>
                  <a:pt x="185778" y="14"/>
                </a:moveTo>
                <a:cubicBezTo>
                  <a:pt x="182074" y="2131"/>
                  <a:pt x="-20068" y="241314"/>
                  <a:pt x="1628" y="250839"/>
                </a:cubicBezTo>
                <a:cubicBezTo>
                  <a:pt x="23324" y="260364"/>
                  <a:pt x="312249" y="59281"/>
                  <a:pt x="315953" y="57164"/>
                </a:cubicBezTo>
                <a:cubicBezTo>
                  <a:pt x="319657" y="55047"/>
                  <a:pt x="45549" y="247135"/>
                  <a:pt x="23853" y="238139"/>
                </a:cubicBezTo>
                <a:cubicBezTo>
                  <a:pt x="2157" y="229143"/>
                  <a:pt x="189482" y="-2103"/>
                  <a:pt x="185778" y="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5" name="フリーフォーム 1864">
            <a:extLst>
              <a:ext uri="{FF2B5EF4-FFF2-40B4-BE49-F238E27FC236}">
                <a16:creationId xmlns:a16="http://schemas.microsoft.com/office/drawing/2014/main" id="{192697D0-8C6D-C3CF-58BE-21984204AC9C}"/>
              </a:ext>
            </a:extLst>
          </p:cNvPr>
          <p:cNvSpPr/>
          <p:nvPr/>
        </p:nvSpPr>
        <p:spPr>
          <a:xfrm>
            <a:off x="5752836" y="3467984"/>
            <a:ext cx="298591" cy="165555"/>
          </a:xfrm>
          <a:custGeom>
            <a:avLst/>
            <a:gdLst>
              <a:gd name="connsiteX0" fmla="*/ 295539 w 298591"/>
              <a:gd name="connsiteY0" fmla="*/ 2291 h 165555"/>
              <a:gd name="connsiteX1" fmla="*/ 3439 w 298591"/>
              <a:gd name="connsiteY1" fmla="*/ 164216 h 165555"/>
              <a:gd name="connsiteX2" fmla="*/ 146314 w 298591"/>
              <a:gd name="connsiteY2" fmla="*/ 75316 h 165555"/>
              <a:gd name="connsiteX3" fmla="*/ 295539 w 298591"/>
              <a:gd name="connsiteY3" fmla="*/ 2291 h 16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591" h="165555">
                <a:moveTo>
                  <a:pt x="295539" y="2291"/>
                </a:moveTo>
                <a:cubicBezTo>
                  <a:pt x="271727" y="17108"/>
                  <a:pt x="28310" y="152045"/>
                  <a:pt x="3439" y="164216"/>
                </a:cubicBezTo>
                <a:cubicBezTo>
                  <a:pt x="-21432" y="176387"/>
                  <a:pt x="94985" y="102304"/>
                  <a:pt x="146314" y="75316"/>
                </a:cubicBezTo>
                <a:cubicBezTo>
                  <a:pt x="197643" y="48329"/>
                  <a:pt x="319351" y="-12526"/>
                  <a:pt x="295539" y="229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6" name="フリーフォーム 1865">
            <a:extLst>
              <a:ext uri="{FF2B5EF4-FFF2-40B4-BE49-F238E27FC236}">
                <a16:creationId xmlns:a16="http://schemas.microsoft.com/office/drawing/2014/main" id="{790E3208-EE9A-A930-4FA2-87EDB51DB85C}"/>
              </a:ext>
            </a:extLst>
          </p:cNvPr>
          <p:cNvSpPr/>
          <p:nvPr/>
        </p:nvSpPr>
        <p:spPr>
          <a:xfrm>
            <a:off x="5722066" y="3291064"/>
            <a:ext cx="382496" cy="402474"/>
          </a:xfrm>
          <a:custGeom>
            <a:avLst/>
            <a:gdLst>
              <a:gd name="connsiteX0" fmla="*/ 11984 w 382496"/>
              <a:gd name="connsiteY0" fmla="*/ 391936 h 402474"/>
              <a:gd name="connsiteX1" fmla="*/ 65959 w 382496"/>
              <a:gd name="connsiteY1" fmla="*/ 372886 h 402474"/>
              <a:gd name="connsiteX2" fmla="*/ 377109 w 382496"/>
              <a:gd name="connsiteY2" fmla="*/ 210961 h 402474"/>
              <a:gd name="connsiteX3" fmla="*/ 265984 w 382496"/>
              <a:gd name="connsiteY3" fmla="*/ 236361 h 402474"/>
              <a:gd name="connsiteX4" fmla="*/ 300909 w 382496"/>
              <a:gd name="connsiteY4" fmla="*/ 131586 h 402474"/>
              <a:gd name="connsiteX5" fmla="*/ 329484 w 382496"/>
              <a:gd name="connsiteY5" fmla="*/ 1411 h 402474"/>
              <a:gd name="connsiteX6" fmla="*/ 265984 w 382496"/>
              <a:gd name="connsiteY6" fmla="*/ 220486 h 402474"/>
              <a:gd name="connsiteX7" fmla="*/ 164384 w 382496"/>
              <a:gd name="connsiteY7" fmla="*/ 290336 h 402474"/>
              <a:gd name="connsiteX8" fmla="*/ 231059 w 382496"/>
              <a:gd name="connsiteY8" fmla="*/ 255411 h 402474"/>
              <a:gd name="connsiteX9" fmla="*/ 11984 w 382496"/>
              <a:gd name="connsiteY9" fmla="*/ 391936 h 40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2496" h="402474">
                <a:moveTo>
                  <a:pt x="11984" y="391936"/>
                </a:moveTo>
                <a:cubicBezTo>
                  <a:pt x="-15533" y="411515"/>
                  <a:pt x="5105" y="403049"/>
                  <a:pt x="65959" y="372886"/>
                </a:cubicBezTo>
                <a:cubicBezTo>
                  <a:pt x="126813" y="342723"/>
                  <a:pt x="343772" y="233715"/>
                  <a:pt x="377109" y="210961"/>
                </a:cubicBezTo>
                <a:cubicBezTo>
                  <a:pt x="410447" y="188207"/>
                  <a:pt x="278684" y="249590"/>
                  <a:pt x="265984" y="236361"/>
                </a:cubicBezTo>
                <a:cubicBezTo>
                  <a:pt x="253284" y="223132"/>
                  <a:pt x="290326" y="170744"/>
                  <a:pt x="300909" y="131586"/>
                </a:cubicBezTo>
                <a:cubicBezTo>
                  <a:pt x="311492" y="92428"/>
                  <a:pt x="335305" y="-13406"/>
                  <a:pt x="329484" y="1411"/>
                </a:cubicBezTo>
                <a:cubicBezTo>
                  <a:pt x="323663" y="16228"/>
                  <a:pt x="293501" y="172332"/>
                  <a:pt x="265984" y="220486"/>
                </a:cubicBezTo>
                <a:cubicBezTo>
                  <a:pt x="238467" y="268640"/>
                  <a:pt x="170205" y="284515"/>
                  <a:pt x="164384" y="290336"/>
                </a:cubicBezTo>
                <a:cubicBezTo>
                  <a:pt x="158563" y="296157"/>
                  <a:pt x="260163" y="236361"/>
                  <a:pt x="231059" y="255411"/>
                </a:cubicBezTo>
                <a:cubicBezTo>
                  <a:pt x="201955" y="274461"/>
                  <a:pt x="39501" y="372357"/>
                  <a:pt x="11984" y="39193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7" name="フリーフォーム 1866">
            <a:extLst>
              <a:ext uri="{FF2B5EF4-FFF2-40B4-BE49-F238E27FC236}">
                <a16:creationId xmlns:a16="http://schemas.microsoft.com/office/drawing/2014/main" id="{6F4B55E0-E00B-157A-605A-2A8B7F55CEFB}"/>
              </a:ext>
            </a:extLst>
          </p:cNvPr>
          <p:cNvSpPr/>
          <p:nvPr/>
        </p:nvSpPr>
        <p:spPr>
          <a:xfrm>
            <a:off x="5162345" y="3422453"/>
            <a:ext cx="270852" cy="247727"/>
          </a:xfrm>
          <a:custGeom>
            <a:avLst/>
            <a:gdLst>
              <a:gd name="connsiteX0" fmla="*/ 205 w 270852"/>
              <a:gd name="connsiteY0" fmla="*/ 197 h 247727"/>
              <a:gd name="connsiteX1" fmla="*/ 257380 w 270852"/>
              <a:gd name="connsiteY1" fmla="*/ 238322 h 247727"/>
              <a:gd name="connsiteX2" fmla="*/ 228805 w 270852"/>
              <a:gd name="connsiteY2" fmla="*/ 181172 h 247727"/>
              <a:gd name="connsiteX3" fmla="*/ 178005 w 270852"/>
              <a:gd name="connsiteY3" fmla="*/ 6547 h 247727"/>
              <a:gd name="connsiteX4" fmla="*/ 212930 w 270852"/>
              <a:gd name="connsiteY4" fmla="*/ 193872 h 247727"/>
              <a:gd name="connsiteX5" fmla="*/ 205 w 270852"/>
              <a:gd name="connsiteY5" fmla="*/ 197 h 24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52" h="247727">
                <a:moveTo>
                  <a:pt x="205" y="197"/>
                </a:moveTo>
                <a:cubicBezTo>
                  <a:pt x="7613" y="7605"/>
                  <a:pt x="219280" y="208160"/>
                  <a:pt x="257380" y="238322"/>
                </a:cubicBezTo>
                <a:cubicBezTo>
                  <a:pt x="295480" y="268484"/>
                  <a:pt x="242034" y="219801"/>
                  <a:pt x="228805" y="181172"/>
                </a:cubicBezTo>
                <a:cubicBezTo>
                  <a:pt x="215576" y="142543"/>
                  <a:pt x="180651" y="4430"/>
                  <a:pt x="178005" y="6547"/>
                </a:cubicBezTo>
                <a:cubicBezTo>
                  <a:pt x="175359" y="8664"/>
                  <a:pt x="238330" y="191755"/>
                  <a:pt x="212930" y="193872"/>
                </a:cubicBezTo>
                <a:cubicBezTo>
                  <a:pt x="187530" y="195989"/>
                  <a:pt x="-7203" y="-7211"/>
                  <a:pt x="205" y="19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8" name="フリーフォーム 1867">
            <a:extLst>
              <a:ext uri="{FF2B5EF4-FFF2-40B4-BE49-F238E27FC236}">
                <a16:creationId xmlns:a16="http://schemas.microsoft.com/office/drawing/2014/main" id="{8DC07294-63FD-5F6F-8C44-02A84DB3CF22}"/>
              </a:ext>
            </a:extLst>
          </p:cNvPr>
          <p:cNvSpPr/>
          <p:nvPr/>
        </p:nvSpPr>
        <p:spPr>
          <a:xfrm>
            <a:off x="5514763" y="3403582"/>
            <a:ext cx="70198" cy="308433"/>
          </a:xfrm>
          <a:custGeom>
            <a:avLst/>
            <a:gdLst>
              <a:gd name="connsiteX0" fmla="*/ 44662 w 70198"/>
              <a:gd name="connsiteY0" fmla="*/ 18 h 308433"/>
              <a:gd name="connsiteX1" fmla="*/ 31962 w 70198"/>
              <a:gd name="connsiteY1" fmla="*/ 215918 h 308433"/>
              <a:gd name="connsiteX2" fmla="*/ 41487 w 70198"/>
              <a:gd name="connsiteY2" fmla="*/ 136543 h 308433"/>
              <a:gd name="connsiteX3" fmla="*/ 54187 w 70198"/>
              <a:gd name="connsiteY3" fmla="*/ 273068 h 308433"/>
              <a:gd name="connsiteX4" fmla="*/ 70062 w 70198"/>
              <a:gd name="connsiteY4" fmla="*/ 307993 h 308433"/>
              <a:gd name="connsiteX5" fmla="*/ 44662 w 70198"/>
              <a:gd name="connsiteY5" fmla="*/ 257193 h 308433"/>
              <a:gd name="connsiteX6" fmla="*/ 212 w 70198"/>
              <a:gd name="connsiteY6" fmla="*/ 139718 h 308433"/>
              <a:gd name="connsiteX7" fmla="*/ 28787 w 70198"/>
              <a:gd name="connsiteY7" fmla="*/ 203218 h 308433"/>
              <a:gd name="connsiteX8" fmla="*/ 44662 w 70198"/>
              <a:gd name="connsiteY8" fmla="*/ 18 h 30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98" h="308433">
                <a:moveTo>
                  <a:pt x="44662" y="18"/>
                </a:moveTo>
                <a:cubicBezTo>
                  <a:pt x="45191" y="2135"/>
                  <a:pt x="32491" y="193164"/>
                  <a:pt x="31962" y="215918"/>
                </a:cubicBezTo>
                <a:cubicBezTo>
                  <a:pt x="31433" y="238672"/>
                  <a:pt x="37783" y="127018"/>
                  <a:pt x="41487" y="136543"/>
                </a:cubicBezTo>
                <a:cubicBezTo>
                  <a:pt x="45191" y="146068"/>
                  <a:pt x="49425" y="244493"/>
                  <a:pt x="54187" y="273068"/>
                </a:cubicBezTo>
                <a:cubicBezTo>
                  <a:pt x="58949" y="301643"/>
                  <a:pt x="71650" y="310639"/>
                  <a:pt x="70062" y="307993"/>
                </a:cubicBezTo>
                <a:cubicBezTo>
                  <a:pt x="68475" y="305347"/>
                  <a:pt x="56304" y="285239"/>
                  <a:pt x="44662" y="257193"/>
                </a:cubicBezTo>
                <a:cubicBezTo>
                  <a:pt x="33020" y="229147"/>
                  <a:pt x="2858" y="148714"/>
                  <a:pt x="212" y="139718"/>
                </a:cubicBezTo>
                <a:cubicBezTo>
                  <a:pt x="-2434" y="130722"/>
                  <a:pt x="20320" y="225443"/>
                  <a:pt x="28787" y="203218"/>
                </a:cubicBezTo>
                <a:cubicBezTo>
                  <a:pt x="37254" y="180993"/>
                  <a:pt x="44133" y="-2099"/>
                  <a:pt x="44662" y="1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9" name="フリーフォーム 1868">
            <a:extLst>
              <a:ext uri="{FF2B5EF4-FFF2-40B4-BE49-F238E27FC236}">
                <a16:creationId xmlns:a16="http://schemas.microsoft.com/office/drawing/2014/main" id="{E4DC8F5E-D5F4-3DEA-AE94-98385197C875}"/>
              </a:ext>
            </a:extLst>
          </p:cNvPr>
          <p:cNvSpPr/>
          <p:nvPr/>
        </p:nvSpPr>
        <p:spPr>
          <a:xfrm>
            <a:off x="4958169" y="3209752"/>
            <a:ext cx="437651" cy="238447"/>
          </a:xfrm>
          <a:custGeom>
            <a:avLst/>
            <a:gdLst>
              <a:gd name="connsiteX0" fmla="*/ 1181 w 437651"/>
              <a:gd name="connsiteY0" fmla="*/ 173 h 238447"/>
              <a:gd name="connsiteX1" fmla="*/ 369481 w 437651"/>
              <a:gd name="connsiteY1" fmla="*/ 228773 h 238447"/>
              <a:gd name="connsiteX2" fmla="*/ 331381 w 437651"/>
              <a:gd name="connsiteY2" fmla="*/ 197023 h 238447"/>
              <a:gd name="connsiteX3" fmla="*/ 432981 w 437651"/>
              <a:gd name="connsiteY3" fmla="*/ 206548 h 238447"/>
              <a:gd name="connsiteX4" fmla="*/ 153581 w 437651"/>
              <a:gd name="connsiteY4" fmla="*/ 171623 h 238447"/>
              <a:gd name="connsiteX5" fmla="*/ 248831 w 437651"/>
              <a:gd name="connsiteY5" fmla="*/ 190673 h 238447"/>
              <a:gd name="connsiteX6" fmla="*/ 1181 w 437651"/>
              <a:gd name="connsiteY6" fmla="*/ 173 h 23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651" h="238447">
                <a:moveTo>
                  <a:pt x="1181" y="173"/>
                </a:moveTo>
                <a:cubicBezTo>
                  <a:pt x="21289" y="6523"/>
                  <a:pt x="314448" y="195965"/>
                  <a:pt x="369481" y="228773"/>
                </a:cubicBezTo>
                <a:cubicBezTo>
                  <a:pt x="424514" y="261581"/>
                  <a:pt x="320798" y="200727"/>
                  <a:pt x="331381" y="197023"/>
                </a:cubicBezTo>
                <a:cubicBezTo>
                  <a:pt x="341964" y="193319"/>
                  <a:pt x="462614" y="210781"/>
                  <a:pt x="432981" y="206548"/>
                </a:cubicBezTo>
                <a:cubicBezTo>
                  <a:pt x="403348" y="202315"/>
                  <a:pt x="184273" y="174269"/>
                  <a:pt x="153581" y="171623"/>
                </a:cubicBezTo>
                <a:cubicBezTo>
                  <a:pt x="122889" y="168977"/>
                  <a:pt x="273702" y="217131"/>
                  <a:pt x="248831" y="190673"/>
                </a:cubicBezTo>
                <a:cubicBezTo>
                  <a:pt x="223960" y="164215"/>
                  <a:pt x="-18927" y="-6177"/>
                  <a:pt x="1181" y="17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3" name="正方形/長方形 1872" hidden="1">
            <a:extLst>
              <a:ext uri="{FF2B5EF4-FFF2-40B4-BE49-F238E27FC236}">
                <a16:creationId xmlns:a16="http://schemas.microsoft.com/office/drawing/2014/main" id="{B6314BB2-E7A7-DAF7-A2D7-94665A087ECF}"/>
              </a:ext>
            </a:extLst>
          </p:cNvPr>
          <p:cNvSpPr/>
          <p:nvPr/>
        </p:nvSpPr>
        <p:spPr>
          <a:xfrm>
            <a:off x="3402874" y="2253336"/>
            <a:ext cx="1397726" cy="346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1" name="テキスト ボックス 1870">
            <a:extLst>
              <a:ext uri="{FF2B5EF4-FFF2-40B4-BE49-F238E27FC236}">
                <a16:creationId xmlns:a16="http://schemas.microsoft.com/office/drawing/2014/main" id="{AA480517-DB4F-7CC9-F4B0-8136AC1C3921}"/>
              </a:ext>
            </a:extLst>
          </p:cNvPr>
          <p:cNvSpPr txBox="1"/>
          <p:nvPr/>
        </p:nvSpPr>
        <p:spPr>
          <a:xfrm>
            <a:off x="3338050" y="2214156"/>
            <a:ext cx="15238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spc="-150" dirty="0" err="1">
                <a:solidFill>
                  <a:srgbClr val="80808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KujiAbout</a:t>
            </a:r>
            <a:endParaRPr kumimoji="1" lang="ja-JP" altLang="en-US" sz="2200" b="1" spc="-150">
              <a:solidFill>
                <a:srgbClr val="80808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879" name="テキスト ボックス 1878">
            <a:extLst>
              <a:ext uri="{FF2B5EF4-FFF2-40B4-BE49-F238E27FC236}">
                <a16:creationId xmlns:a16="http://schemas.microsoft.com/office/drawing/2014/main" id="{38889C6B-438C-AEDA-2A0E-9CC29109BAAA}"/>
              </a:ext>
            </a:extLst>
          </p:cNvPr>
          <p:cNvSpPr txBox="1"/>
          <p:nvPr/>
        </p:nvSpPr>
        <p:spPr>
          <a:xfrm rot="199576">
            <a:off x="4784257" y="7816305"/>
            <a:ext cx="10507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+mn-cs"/>
              </a:rPr>
              <a:t>久地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+mn-cs"/>
              </a:rPr>
              <a:t>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+mn-cs"/>
              </a:rPr>
              <a:t>梨花</a:t>
            </a:r>
          </a:p>
        </p:txBody>
      </p:sp>
      <p:sp>
        <p:nvSpPr>
          <p:cNvPr id="1880" name="フリーフォーム 1879">
            <a:extLst>
              <a:ext uri="{FF2B5EF4-FFF2-40B4-BE49-F238E27FC236}">
                <a16:creationId xmlns:a16="http://schemas.microsoft.com/office/drawing/2014/main" id="{BEC6BB4D-C88A-3F2D-B038-4F14AF9E5463}"/>
              </a:ext>
            </a:extLst>
          </p:cNvPr>
          <p:cNvSpPr/>
          <p:nvPr/>
        </p:nvSpPr>
        <p:spPr>
          <a:xfrm>
            <a:off x="4907152" y="7867224"/>
            <a:ext cx="39572" cy="84477"/>
          </a:xfrm>
          <a:custGeom>
            <a:avLst/>
            <a:gdLst>
              <a:gd name="connsiteX0" fmla="*/ 39498 w 39572"/>
              <a:gd name="connsiteY0" fmla="*/ 426 h 84477"/>
              <a:gd name="connsiteX1" fmla="*/ 1398 w 39572"/>
              <a:gd name="connsiteY1" fmla="*/ 82976 h 84477"/>
              <a:gd name="connsiteX2" fmla="*/ 10923 w 39572"/>
              <a:gd name="connsiteY2" fmla="*/ 51226 h 84477"/>
              <a:gd name="connsiteX3" fmla="*/ 39498 w 39572"/>
              <a:gd name="connsiteY3" fmla="*/ 426 h 8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72" h="84477">
                <a:moveTo>
                  <a:pt x="39498" y="426"/>
                </a:moveTo>
                <a:cubicBezTo>
                  <a:pt x="37911" y="5718"/>
                  <a:pt x="6161" y="74509"/>
                  <a:pt x="1398" y="82976"/>
                </a:cubicBezTo>
                <a:cubicBezTo>
                  <a:pt x="-3365" y="91443"/>
                  <a:pt x="5102" y="61809"/>
                  <a:pt x="10923" y="51226"/>
                </a:cubicBezTo>
                <a:cubicBezTo>
                  <a:pt x="16744" y="40643"/>
                  <a:pt x="41085" y="-4866"/>
                  <a:pt x="39498" y="42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2" name="フリーフォーム 1881">
            <a:extLst>
              <a:ext uri="{FF2B5EF4-FFF2-40B4-BE49-F238E27FC236}">
                <a16:creationId xmlns:a16="http://schemas.microsoft.com/office/drawing/2014/main" id="{28C76FD2-0007-9B85-9998-ADE73052EB57}"/>
              </a:ext>
            </a:extLst>
          </p:cNvPr>
          <p:cNvSpPr/>
          <p:nvPr/>
        </p:nvSpPr>
        <p:spPr>
          <a:xfrm>
            <a:off x="4917602" y="8032750"/>
            <a:ext cx="63973" cy="47725"/>
          </a:xfrm>
          <a:custGeom>
            <a:avLst/>
            <a:gdLst>
              <a:gd name="connsiteX0" fmla="*/ 63973 w 63973"/>
              <a:gd name="connsiteY0" fmla="*/ 0 h 47725"/>
              <a:gd name="connsiteX1" fmla="*/ 473 w 63973"/>
              <a:gd name="connsiteY1" fmla="*/ 47625 h 47725"/>
              <a:gd name="connsiteX2" fmla="*/ 63973 w 63973"/>
              <a:gd name="connsiteY2" fmla="*/ 0 h 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973" h="47725">
                <a:moveTo>
                  <a:pt x="63973" y="0"/>
                </a:moveTo>
                <a:cubicBezTo>
                  <a:pt x="63973" y="0"/>
                  <a:pt x="7352" y="44979"/>
                  <a:pt x="473" y="47625"/>
                </a:cubicBezTo>
                <a:cubicBezTo>
                  <a:pt x="-6406" y="50271"/>
                  <a:pt x="63973" y="0"/>
                  <a:pt x="63973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3" name="フリーフォーム 1882">
            <a:extLst>
              <a:ext uri="{FF2B5EF4-FFF2-40B4-BE49-F238E27FC236}">
                <a16:creationId xmlns:a16="http://schemas.microsoft.com/office/drawing/2014/main" id="{DFDADD7B-7037-3FC8-1A58-A7EA7289ED36}"/>
              </a:ext>
            </a:extLst>
          </p:cNvPr>
          <p:cNvSpPr/>
          <p:nvPr/>
        </p:nvSpPr>
        <p:spPr>
          <a:xfrm>
            <a:off x="5149380" y="7870825"/>
            <a:ext cx="940" cy="63973"/>
          </a:xfrm>
          <a:custGeom>
            <a:avLst/>
            <a:gdLst>
              <a:gd name="connsiteX0" fmla="*/ 470 w 940"/>
              <a:gd name="connsiteY0" fmla="*/ 0 h 63973"/>
              <a:gd name="connsiteX1" fmla="*/ 470 w 940"/>
              <a:gd name="connsiteY1" fmla="*/ 63500 h 63973"/>
              <a:gd name="connsiteX2" fmla="*/ 470 w 940"/>
              <a:gd name="connsiteY2" fmla="*/ 0 h 6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0" h="63973">
                <a:moveTo>
                  <a:pt x="470" y="0"/>
                </a:moveTo>
                <a:cubicBezTo>
                  <a:pt x="470" y="0"/>
                  <a:pt x="-588" y="56621"/>
                  <a:pt x="470" y="63500"/>
                </a:cubicBezTo>
                <a:cubicBezTo>
                  <a:pt x="1528" y="70379"/>
                  <a:pt x="470" y="0"/>
                  <a:pt x="470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4" name="フリーフォーム 1883">
            <a:extLst>
              <a:ext uri="{FF2B5EF4-FFF2-40B4-BE49-F238E27FC236}">
                <a16:creationId xmlns:a16="http://schemas.microsoft.com/office/drawing/2014/main" id="{18118E4E-78B4-EDF0-1847-89E53C963EE8}"/>
              </a:ext>
            </a:extLst>
          </p:cNvPr>
          <p:cNvSpPr/>
          <p:nvPr/>
        </p:nvSpPr>
        <p:spPr>
          <a:xfrm>
            <a:off x="5067295" y="8067657"/>
            <a:ext cx="197924" cy="33752"/>
          </a:xfrm>
          <a:custGeom>
            <a:avLst/>
            <a:gdLst>
              <a:gd name="connsiteX0" fmla="*/ 5 w 197924"/>
              <a:gd name="connsiteY0" fmla="*/ 19068 h 33752"/>
              <a:gd name="connsiteX1" fmla="*/ 63505 w 197924"/>
              <a:gd name="connsiteY1" fmla="*/ 18 h 33752"/>
              <a:gd name="connsiteX2" fmla="*/ 69855 w 197924"/>
              <a:gd name="connsiteY2" fmla="*/ 15893 h 33752"/>
              <a:gd name="connsiteX3" fmla="*/ 196855 w 197924"/>
              <a:gd name="connsiteY3" fmla="*/ 31768 h 33752"/>
              <a:gd name="connsiteX4" fmla="*/ 127005 w 197924"/>
              <a:gd name="connsiteY4" fmla="*/ 31768 h 33752"/>
              <a:gd name="connsiteX5" fmla="*/ 60330 w 197924"/>
              <a:gd name="connsiteY5" fmla="*/ 15893 h 33752"/>
              <a:gd name="connsiteX6" fmla="*/ 5 w 197924"/>
              <a:gd name="connsiteY6" fmla="*/ 19068 h 3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24" h="33752">
                <a:moveTo>
                  <a:pt x="5" y="19068"/>
                </a:moveTo>
                <a:cubicBezTo>
                  <a:pt x="534" y="16422"/>
                  <a:pt x="63505" y="18"/>
                  <a:pt x="63505" y="18"/>
                </a:cubicBezTo>
                <a:cubicBezTo>
                  <a:pt x="75147" y="-511"/>
                  <a:pt x="47630" y="10601"/>
                  <a:pt x="69855" y="15893"/>
                </a:cubicBezTo>
                <a:cubicBezTo>
                  <a:pt x="92080" y="21185"/>
                  <a:pt x="187330" y="29122"/>
                  <a:pt x="196855" y="31768"/>
                </a:cubicBezTo>
                <a:cubicBezTo>
                  <a:pt x="206380" y="34414"/>
                  <a:pt x="149759" y="34414"/>
                  <a:pt x="127005" y="31768"/>
                </a:cubicBezTo>
                <a:cubicBezTo>
                  <a:pt x="104251" y="29122"/>
                  <a:pt x="84672" y="15364"/>
                  <a:pt x="60330" y="15893"/>
                </a:cubicBezTo>
                <a:cubicBezTo>
                  <a:pt x="35988" y="16422"/>
                  <a:pt x="-524" y="21714"/>
                  <a:pt x="5" y="1906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5" name="フリーフォーム 1884">
            <a:extLst>
              <a:ext uri="{FF2B5EF4-FFF2-40B4-BE49-F238E27FC236}">
                <a16:creationId xmlns:a16="http://schemas.microsoft.com/office/drawing/2014/main" id="{778A0F58-3378-701E-C390-A48492759EB6}"/>
              </a:ext>
            </a:extLst>
          </p:cNvPr>
          <p:cNvSpPr/>
          <p:nvPr/>
        </p:nvSpPr>
        <p:spPr>
          <a:xfrm>
            <a:off x="5334000" y="7895223"/>
            <a:ext cx="162010" cy="10527"/>
          </a:xfrm>
          <a:custGeom>
            <a:avLst/>
            <a:gdLst>
              <a:gd name="connsiteX0" fmla="*/ 0 w 162010"/>
              <a:gd name="connsiteY0" fmla="*/ 7352 h 10527"/>
              <a:gd name="connsiteX1" fmla="*/ 88900 w 162010"/>
              <a:gd name="connsiteY1" fmla="*/ 1002 h 10527"/>
              <a:gd name="connsiteX2" fmla="*/ 161925 w 162010"/>
              <a:gd name="connsiteY2" fmla="*/ 1002 h 10527"/>
              <a:gd name="connsiteX3" fmla="*/ 104775 w 162010"/>
              <a:gd name="connsiteY3" fmla="*/ 10527 h 10527"/>
              <a:gd name="connsiteX4" fmla="*/ 0 w 162010"/>
              <a:gd name="connsiteY4" fmla="*/ 7352 h 1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10" h="10527">
                <a:moveTo>
                  <a:pt x="0" y="7352"/>
                </a:moveTo>
                <a:cubicBezTo>
                  <a:pt x="30956" y="4706"/>
                  <a:pt x="61913" y="2060"/>
                  <a:pt x="88900" y="1002"/>
                </a:cubicBezTo>
                <a:cubicBezTo>
                  <a:pt x="115887" y="-56"/>
                  <a:pt x="159279" y="-586"/>
                  <a:pt x="161925" y="1002"/>
                </a:cubicBezTo>
                <a:cubicBezTo>
                  <a:pt x="164571" y="2589"/>
                  <a:pt x="104775" y="10527"/>
                  <a:pt x="104775" y="10527"/>
                </a:cubicBezTo>
                <a:lnTo>
                  <a:pt x="0" y="735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6" name="フリーフォーム 1885">
            <a:extLst>
              <a:ext uri="{FF2B5EF4-FFF2-40B4-BE49-F238E27FC236}">
                <a16:creationId xmlns:a16="http://schemas.microsoft.com/office/drawing/2014/main" id="{468036CA-DB4E-1E11-2935-AAF031CE86E1}"/>
              </a:ext>
            </a:extLst>
          </p:cNvPr>
          <p:cNvSpPr/>
          <p:nvPr/>
        </p:nvSpPr>
        <p:spPr>
          <a:xfrm>
            <a:off x="5340350" y="8099425"/>
            <a:ext cx="190503" cy="32195"/>
          </a:xfrm>
          <a:custGeom>
            <a:avLst/>
            <a:gdLst>
              <a:gd name="connsiteX0" fmla="*/ 0 w 190503"/>
              <a:gd name="connsiteY0" fmla="*/ 31750 h 32195"/>
              <a:gd name="connsiteX1" fmla="*/ 50800 w 190503"/>
              <a:gd name="connsiteY1" fmla="*/ 0 h 32195"/>
              <a:gd name="connsiteX2" fmla="*/ 73025 w 190503"/>
              <a:gd name="connsiteY2" fmla="*/ 31750 h 32195"/>
              <a:gd name="connsiteX3" fmla="*/ 114300 w 190503"/>
              <a:gd name="connsiteY3" fmla="*/ 19050 h 32195"/>
              <a:gd name="connsiteX4" fmla="*/ 190500 w 190503"/>
              <a:gd name="connsiteY4" fmla="*/ 25400 h 32195"/>
              <a:gd name="connsiteX5" fmla="*/ 111125 w 190503"/>
              <a:gd name="connsiteY5" fmla="*/ 31750 h 32195"/>
              <a:gd name="connsiteX6" fmla="*/ 50800 w 190503"/>
              <a:gd name="connsiteY6" fmla="*/ 19050 h 32195"/>
              <a:gd name="connsiteX7" fmla="*/ 0 w 190503"/>
              <a:gd name="connsiteY7" fmla="*/ 31750 h 3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3" h="32195">
                <a:moveTo>
                  <a:pt x="0" y="31750"/>
                </a:moveTo>
                <a:cubicBezTo>
                  <a:pt x="0" y="28575"/>
                  <a:pt x="38629" y="0"/>
                  <a:pt x="50800" y="0"/>
                </a:cubicBezTo>
                <a:cubicBezTo>
                  <a:pt x="62971" y="0"/>
                  <a:pt x="62442" y="28575"/>
                  <a:pt x="73025" y="31750"/>
                </a:cubicBezTo>
                <a:cubicBezTo>
                  <a:pt x="83608" y="34925"/>
                  <a:pt x="94721" y="20108"/>
                  <a:pt x="114300" y="19050"/>
                </a:cubicBezTo>
                <a:cubicBezTo>
                  <a:pt x="133879" y="17992"/>
                  <a:pt x="191029" y="23283"/>
                  <a:pt x="190500" y="25400"/>
                </a:cubicBezTo>
                <a:cubicBezTo>
                  <a:pt x="189971" y="27517"/>
                  <a:pt x="134408" y="32808"/>
                  <a:pt x="111125" y="31750"/>
                </a:cubicBezTo>
                <a:cubicBezTo>
                  <a:pt x="87842" y="30692"/>
                  <a:pt x="73025" y="18521"/>
                  <a:pt x="50800" y="19050"/>
                </a:cubicBezTo>
                <a:cubicBezTo>
                  <a:pt x="28575" y="19579"/>
                  <a:pt x="0" y="34925"/>
                  <a:pt x="0" y="3175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7" name="フリーフォーム 1886">
            <a:extLst>
              <a:ext uri="{FF2B5EF4-FFF2-40B4-BE49-F238E27FC236}">
                <a16:creationId xmlns:a16="http://schemas.microsoft.com/office/drawing/2014/main" id="{6067335A-7C6F-928B-0C78-796082D18390}"/>
              </a:ext>
            </a:extLst>
          </p:cNvPr>
          <p:cNvSpPr/>
          <p:nvPr/>
        </p:nvSpPr>
        <p:spPr>
          <a:xfrm>
            <a:off x="5575097" y="7899343"/>
            <a:ext cx="121677" cy="10063"/>
          </a:xfrm>
          <a:custGeom>
            <a:avLst/>
            <a:gdLst>
              <a:gd name="connsiteX0" fmla="*/ 203 w 121677"/>
              <a:gd name="connsiteY0" fmla="*/ 9582 h 10063"/>
              <a:gd name="connsiteX1" fmla="*/ 117678 w 121677"/>
              <a:gd name="connsiteY1" fmla="*/ 57 h 10063"/>
              <a:gd name="connsiteX2" fmla="*/ 89103 w 121677"/>
              <a:gd name="connsiteY2" fmla="*/ 6407 h 10063"/>
              <a:gd name="connsiteX3" fmla="*/ 203 w 121677"/>
              <a:gd name="connsiteY3" fmla="*/ 9582 h 1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77" h="10063">
                <a:moveTo>
                  <a:pt x="203" y="9582"/>
                </a:moveTo>
                <a:cubicBezTo>
                  <a:pt x="4965" y="8524"/>
                  <a:pt x="102861" y="586"/>
                  <a:pt x="117678" y="57"/>
                </a:cubicBezTo>
                <a:cubicBezTo>
                  <a:pt x="132495" y="-472"/>
                  <a:pt x="102332" y="2703"/>
                  <a:pt x="89103" y="6407"/>
                </a:cubicBezTo>
                <a:cubicBezTo>
                  <a:pt x="75874" y="10111"/>
                  <a:pt x="-4559" y="10640"/>
                  <a:pt x="203" y="958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1" name="フリーフォーム 1890">
            <a:extLst>
              <a:ext uri="{FF2B5EF4-FFF2-40B4-BE49-F238E27FC236}">
                <a16:creationId xmlns:a16="http://schemas.microsoft.com/office/drawing/2014/main" id="{4CA3799D-2642-EE19-8FD6-9AD1AE455EB1}"/>
              </a:ext>
            </a:extLst>
          </p:cNvPr>
          <p:cNvSpPr/>
          <p:nvPr/>
        </p:nvSpPr>
        <p:spPr>
          <a:xfrm>
            <a:off x="4714739" y="2006579"/>
            <a:ext cx="407359" cy="60352"/>
          </a:xfrm>
          <a:custGeom>
            <a:avLst/>
            <a:gdLst>
              <a:gd name="connsiteX0" fmla="*/ 136 w 407359"/>
              <a:gd name="connsiteY0" fmla="*/ 22246 h 60352"/>
              <a:gd name="connsiteX1" fmla="*/ 196986 w 407359"/>
              <a:gd name="connsiteY1" fmla="*/ 15896 h 60352"/>
              <a:gd name="connsiteX2" fmla="*/ 403361 w 407359"/>
              <a:gd name="connsiteY2" fmla="*/ 60346 h 60352"/>
              <a:gd name="connsiteX3" fmla="*/ 320811 w 407359"/>
              <a:gd name="connsiteY3" fmla="*/ 19071 h 60352"/>
              <a:gd name="connsiteX4" fmla="*/ 168411 w 407359"/>
              <a:gd name="connsiteY4" fmla="*/ 21 h 60352"/>
              <a:gd name="connsiteX5" fmla="*/ 136 w 407359"/>
              <a:gd name="connsiteY5" fmla="*/ 22246 h 6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359" h="60352">
                <a:moveTo>
                  <a:pt x="136" y="22246"/>
                </a:moveTo>
                <a:cubicBezTo>
                  <a:pt x="4898" y="24892"/>
                  <a:pt x="129782" y="9546"/>
                  <a:pt x="196986" y="15896"/>
                </a:cubicBezTo>
                <a:cubicBezTo>
                  <a:pt x="264190" y="22246"/>
                  <a:pt x="382724" y="59817"/>
                  <a:pt x="403361" y="60346"/>
                </a:cubicBezTo>
                <a:cubicBezTo>
                  <a:pt x="423998" y="60875"/>
                  <a:pt x="359969" y="29125"/>
                  <a:pt x="320811" y="19071"/>
                </a:cubicBezTo>
                <a:cubicBezTo>
                  <a:pt x="281653" y="9017"/>
                  <a:pt x="220798" y="-508"/>
                  <a:pt x="168411" y="21"/>
                </a:cubicBezTo>
                <a:cubicBezTo>
                  <a:pt x="116024" y="550"/>
                  <a:pt x="-4626" y="19600"/>
                  <a:pt x="136" y="2224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3" name="フリーフォーム 1892">
            <a:extLst>
              <a:ext uri="{FF2B5EF4-FFF2-40B4-BE49-F238E27FC236}">
                <a16:creationId xmlns:a16="http://schemas.microsoft.com/office/drawing/2014/main" id="{A01C5954-BACB-ED09-17E9-4790B7C5163C}"/>
              </a:ext>
            </a:extLst>
          </p:cNvPr>
          <p:cNvSpPr/>
          <p:nvPr/>
        </p:nvSpPr>
        <p:spPr>
          <a:xfrm>
            <a:off x="4807073" y="2019095"/>
            <a:ext cx="260183" cy="70150"/>
          </a:xfrm>
          <a:custGeom>
            <a:avLst/>
            <a:gdLst>
              <a:gd name="connsiteX0" fmla="*/ 3052 w 260183"/>
              <a:gd name="connsiteY0" fmla="*/ 205 h 70150"/>
              <a:gd name="connsiteX1" fmla="*/ 82427 w 260183"/>
              <a:gd name="connsiteY1" fmla="*/ 31955 h 70150"/>
              <a:gd name="connsiteX2" fmla="*/ 98302 w 260183"/>
              <a:gd name="connsiteY2" fmla="*/ 47830 h 70150"/>
              <a:gd name="connsiteX3" fmla="*/ 95127 w 260183"/>
              <a:gd name="connsiteY3" fmla="*/ 19255 h 70150"/>
              <a:gd name="connsiteX4" fmla="*/ 136402 w 260183"/>
              <a:gd name="connsiteY4" fmla="*/ 47830 h 70150"/>
              <a:gd name="connsiteX5" fmla="*/ 139577 w 260183"/>
              <a:gd name="connsiteY5" fmla="*/ 22430 h 70150"/>
              <a:gd name="connsiteX6" fmla="*/ 193552 w 260183"/>
              <a:gd name="connsiteY6" fmla="*/ 51005 h 70150"/>
              <a:gd name="connsiteX7" fmla="*/ 196727 w 260183"/>
              <a:gd name="connsiteY7" fmla="*/ 35130 h 70150"/>
              <a:gd name="connsiteX8" fmla="*/ 257052 w 260183"/>
              <a:gd name="connsiteY8" fmla="*/ 70055 h 70150"/>
              <a:gd name="connsiteX9" fmla="*/ 247527 w 260183"/>
              <a:gd name="connsiteY9" fmla="*/ 44655 h 70150"/>
              <a:gd name="connsiteX10" fmla="*/ 212602 w 260183"/>
              <a:gd name="connsiteY10" fmla="*/ 19255 h 70150"/>
              <a:gd name="connsiteX11" fmla="*/ 3052 w 260183"/>
              <a:gd name="connsiteY11" fmla="*/ 205 h 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183" h="70150">
                <a:moveTo>
                  <a:pt x="3052" y="205"/>
                </a:moveTo>
                <a:cubicBezTo>
                  <a:pt x="-18644" y="2322"/>
                  <a:pt x="82427" y="31955"/>
                  <a:pt x="82427" y="31955"/>
                </a:cubicBezTo>
                <a:cubicBezTo>
                  <a:pt x="98302" y="39892"/>
                  <a:pt x="96185" y="49947"/>
                  <a:pt x="98302" y="47830"/>
                </a:cubicBezTo>
                <a:cubicBezTo>
                  <a:pt x="100419" y="45713"/>
                  <a:pt x="88777" y="19255"/>
                  <a:pt x="95127" y="19255"/>
                </a:cubicBezTo>
                <a:cubicBezTo>
                  <a:pt x="101477" y="19255"/>
                  <a:pt x="128994" y="47301"/>
                  <a:pt x="136402" y="47830"/>
                </a:cubicBezTo>
                <a:cubicBezTo>
                  <a:pt x="143810" y="48359"/>
                  <a:pt x="130052" y="21901"/>
                  <a:pt x="139577" y="22430"/>
                </a:cubicBezTo>
                <a:cubicBezTo>
                  <a:pt x="149102" y="22959"/>
                  <a:pt x="193552" y="51005"/>
                  <a:pt x="193552" y="51005"/>
                </a:cubicBezTo>
                <a:cubicBezTo>
                  <a:pt x="203077" y="53122"/>
                  <a:pt x="186144" y="31955"/>
                  <a:pt x="196727" y="35130"/>
                </a:cubicBezTo>
                <a:cubicBezTo>
                  <a:pt x="207310" y="38305"/>
                  <a:pt x="248585" y="68468"/>
                  <a:pt x="257052" y="70055"/>
                </a:cubicBezTo>
                <a:cubicBezTo>
                  <a:pt x="265519" y="71642"/>
                  <a:pt x="254935" y="53122"/>
                  <a:pt x="247527" y="44655"/>
                </a:cubicBezTo>
                <a:cubicBezTo>
                  <a:pt x="240119" y="36188"/>
                  <a:pt x="247527" y="25605"/>
                  <a:pt x="212602" y="19255"/>
                </a:cubicBezTo>
                <a:cubicBezTo>
                  <a:pt x="177677" y="12905"/>
                  <a:pt x="24748" y="-1912"/>
                  <a:pt x="3052" y="20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4" name="フリーフォーム 1893">
            <a:extLst>
              <a:ext uri="{FF2B5EF4-FFF2-40B4-BE49-F238E27FC236}">
                <a16:creationId xmlns:a16="http://schemas.microsoft.com/office/drawing/2014/main" id="{F29D2AF2-25D1-D3BB-58C9-47ABBEB7F470}"/>
              </a:ext>
            </a:extLst>
          </p:cNvPr>
          <p:cNvSpPr/>
          <p:nvPr/>
        </p:nvSpPr>
        <p:spPr>
          <a:xfrm>
            <a:off x="4915832" y="1944413"/>
            <a:ext cx="174535" cy="113596"/>
          </a:xfrm>
          <a:custGeom>
            <a:avLst/>
            <a:gdLst>
              <a:gd name="connsiteX0" fmla="*/ 5418 w 174535"/>
              <a:gd name="connsiteY0" fmla="*/ 1862 h 113596"/>
              <a:gd name="connsiteX1" fmla="*/ 167343 w 174535"/>
              <a:gd name="connsiteY1" fmla="*/ 109812 h 113596"/>
              <a:gd name="connsiteX2" fmla="*/ 138768 w 174535"/>
              <a:gd name="connsiteY2" fmla="*/ 81237 h 113596"/>
              <a:gd name="connsiteX3" fmla="*/ 72093 w 174535"/>
              <a:gd name="connsiteY3" fmla="*/ 5037 h 113596"/>
              <a:gd name="connsiteX4" fmla="*/ 84793 w 174535"/>
              <a:gd name="connsiteY4" fmla="*/ 39962 h 113596"/>
              <a:gd name="connsiteX5" fmla="*/ 91143 w 174535"/>
              <a:gd name="connsiteY5" fmla="*/ 62187 h 113596"/>
              <a:gd name="connsiteX6" fmla="*/ 43518 w 174535"/>
              <a:gd name="connsiteY6" fmla="*/ 43137 h 113596"/>
              <a:gd name="connsiteX7" fmla="*/ 5418 w 174535"/>
              <a:gd name="connsiteY7" fmla="*/ 1862 h 113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535" h="113596">
                <a:moveTo>
                  <a:pt x="5418" y="1862"/>
                </a:moveTo>
                <a:cubicBezTo>
                  <a:pt x="26055" y="12974"/>
                  <a:pt x="145118" y="96583"/>
                  <a:pt x="167343" y="109812"/>
                </a:cubicBezTo>
                <a:cubicBezTo>
                  <a:pt x="189568" y="123041"/>
                  <a:pt x="154643" y="98699"/>
                  <a:pt x="138768" y="81237"/>
                </a:cubicBezTo>
                <a:cubicBezTo>
                  <a:pt x="122893" y="63775"/>
                  <a:pt x="81089" y="11916"/>
                  <a:pt x="72093" y="5037"/>
                </a:cubicBezTo>
                <a:cubicBezTo>
                  <a:pt x="63097" y="-1842"/>
                  <a:pt x="81618" y="30437"/>
                  <a:pt x="84793" y="39962"/>
                </a:cubicBezTo>
                <a:cubicBezTo>
                  <a:pt x="87968" y="49487"/>
                  <a:pt x="98022" y="61658"/>
                  <a:pt x="91143" y="62187"/>
                </a:cubicBezTo>
                <a:cubicBezTo>
                  <a:pt x="84264" y="62716"/>
                  <a:pt x="58335" y="53720"/>
                  <a:pt x="43518" y="43137"/>
                </a:cubicBezTo>
                <a:cubicBezTo>
                  <a:pt x="28701" y="32554"/>
                  <a:pt x="-15219" y="-9250"/>
                  <a:pt x="5418" y="186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5" name="フリーフォーム 1894">
            <a:extLst>
              <a:ext uri="{FF2B5EF4-FFF2-40B4-BE49-F238E27FC236}">
                <a16:creationId xmlns:a16="http://schemas.microsoft.com/office/drawing/2014/main" id="{88A74C3B-2E05-FBA0-83D7-0D221752C17C}"/>
              </a:ext>
            </a:extLst>
          </p:cNvPr>
          <p:cNvSpPr/>
          <p:nvPr/>
        </p:nvSpPr>
        <p:spPr>
          <a:xfrm>
            <a:off x="4752919" y="2019036"/>
            <a:ext cx="123893" cy="66947"/>
          </a:xfrm>
          <a:custGeom>
            <a:avLst/>
            <a:gdLst>
              <a:gd name="connsiteX0" fmla="*/ 56 w 123893"/>
              <a:gd name="connsiteY0" fmla="*/ 6614 h 66947"/>
              <a:gd name="connsiteX1" fmla="*/ 82606 w 123893"/>
              <a:gd name="connsiteY1" fmla="*/ 32014 h 66947"/>
              <a:gd name="connsiteX2" fmla="*/ 98481 w 123893"/>
              <a:gd name="connsiteY2" fmla="*/ 66939 h 66947"/>
              <a:gd name="connsiteX3" fmla="*/ 95306 w 123893"/>
              <a:gd name="connsiteY3" fmla="*/ 28839 h 66947"/>
              <a:gd name="connsiteX4" fmla="*/ 123881 w 123893"/>
              <a:gd name="connsiteY4" fmla="*/ 54239 h 66947"/>
              <a:gd name="connsiteX5" fmla="*/ 98481 w 123893"/>
              <a:gd name="connsiteY5" fmla="*/ 16139 h 66947"/>
              <a:gd name="connsiteX6" fmla="*/ 69906 w 123893"/>
              <a:gd name="connsiteY6" fmla="*/ 264 h 66947"/>
              <a:gd name="connsiteX7" fmla="*/ 56 w 123893"/>
              <a:gd name="connsiteY7" fmla="*/ 6614 h 6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893" h="66947">
                <a:moveTo>
                  <a:pt x="56" y="6614"/>
                </a:moveTo>
                <a:cubicBezTo>
                  <a:pt x="2173" y="11906"/>
                  <a:pt x="66202" y="21960"/>
                  <a:pt x="82606" y="32014"/>
                </a:cubicBezTo>
                <a:cubicBezTo>
                  <a:pt x="99010" y="42068"/>
                  <a:pt x="96364" y="67468"/>
                  <a:pt x="98481" y="66939"/>
                </a:cubicBezTo>
                <a:cubicBezTo>
                  <a:pt x="100598" y="66410"/>
                  <a:pt x="91073" y="30956"/>
                  <a:pt x="95306" y="28839"/>
                </a:cubicBezTo>
                <a:cubicBezTo>
                  <a:pt x="99539" y="26722"/>
                  <a:pt x="123352" y="56356"/>
                  <a:pt x="123881" y="54239"/>
                </a:cubicBezTo>
                <a:cubicBezTo>
                  <a:pt x="124410" y="52122"/>
                  <a:pt x="107477" y="25135"/>
                  <a:pt x="98481" y="16139"/>
                </a:cubicBezTo>
                <a:cubicBezTo>
                  <a:pt x="89485" y="7143"/>
                  <a:pt x="83664" y="1322"/>
                  <a:pt x="69906" y="264"/>
                </a:cubicBezTo>
                <a:cubicBezTo>
                  <a:pt x="56148" y="-794"/>
                  <a:pt x="-2061" y="1322"/>
                  <a:pt x="56" y="66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6" name="フリーフォーム 1895">
            <a:extLst>
              <a:ext uri="{FF2B5EF4-FFF2-40B4-BE49-F238E27FC236}">
                <a16:creationId xmlns:a16="http://schemas.microsoft.com/office/drawing/2014/main" id="{71461807-33A3-CF1A-4EA9-796C708430AE}"/>
              </a:ext>
            </a:extLst>
          </p:cNvPr>
          <p:cNvSpPr/>
          <p:nvPr/>
        </p:nvSpPr>
        <p:spPr>
          <a:xfrm>
            <a:off x="4927253" y="2069907"/>
            <a:ext cx="172758" cy="73235"/>
          </a:xfrm>
          <a:custGeom>
            <a:avLst/>
            <a:gdLst>
              <a:gd name="connsiteX0" fmla="*/ 347 w 172758"/>
              <a:gd name="connsiteY0" fmla="*/ 73218 h 73235"/>
              <a:gd name="connsiteX1" fmla="*/ 86072 w 172758"/>
              <a:gd name="connsiteY1" fmla="*/ 19243 h 73235"/>
              <a:gd name="connsiteX2" fmla="*/ 51147 w 172758"/>
              <a:gd name="connsiteY2" fmla="*/ 28768 h 73235"/>
              <a:gd name="connsiteX3" fmla="*/ 171797 w 172758"/>
              <a:gd name="connsiteY3" fmla="*/ 193 h 73235"/>
              <a:gd name="connsiteX4" fmla="*/ 105122 w 172758"/>
              <a:gd name="connsiteY4" fmla="*/ 16068 h 73235"/>
              <a:gd name="connsiteX5" fmla="*/ 57497 w 172758"/>
              <a:gd name="connsiteY5" fmla="*/ 12893 h 73235"/>
              <a:gd name="connsiteX6" fmla="*/ 347 w 172758"/>
              <a:gd name="connsiteY6" fmla="*/ 73218 h 7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758" h="73235">
                <a:moveTo>
                  <a:pt x="347" y="73218"/>
                </a:moveTo>
                <a:cubicBezTo>
                  <a:pt x="5109" y="74276"/>
                  <a:pt x="77605" y="26651"/>
                  <a:pt x="86072" y="19243"/>
                </a:cubicBezTo>
                <a:cubicBezTo>
                  <a:pt x="94539" y="11835"/>
                  <a:pt x="36860" y="31943"/>
                  <a:pt x="51147" y="28768"/>
                </a:cubicBezTo>
                <a:cubicBezTo>
                  <a:pt x="65434" y="25593"/>
                  <a:pt x="171797" y="193"/>
                  <a:pt x="171797" y="193"/>
                </a:cubicBezTo>
                <a:cubicBezTo>
                  <a:pt x="180793" y="-1924"/>
                  <a:pt x="124172" y="13951"/>
                  <a:pt x="105122" y="16068"/>
                </a:cubicBezTo>
                <a:cubicBezTo>
                  <a:pt x="86072" y="18185"/>
                  <a:pt x="73901" y="6014"/>
                  <a:pt x="57497" y="12893"/>
                </a:cubicBezTo>
                <a:cubicBezTo>
                  <a:pt x="41093" y="19772"/>
                  <a:pt x="-4415" y="72160"/>
                  <a:pt x="347" y="7321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7" name="フリーフォーム 1896">
            <a:extLst>
              <a:ext uri="{FF2B5EF4-FFF2-40B4-BE49-F238E27FC236}">
                <a16:creationId xmlns:a16="http://schemas.microsoft.com/office/drawing/2014/main" id="{6EEBE127-FAA1-BD2A-4F05-D6C820235FA8}"/>
              </a:ext>
            </a:extLst>
          </p:cNvPr>
          <p:cNvSpPr/>
          <p:nvPr/>
        </p:nvSpPr>
        <p:spPr>
          <a:xfrm>
            <a:off x="4779110" y="2066713"/>
            <a:ext cx="245415" cy="35515"/>
          </a:xfrm>
          <a:custGeom>
            <a:avLst/>
            <a:gdLst>
              <a:gd name="connsiteX0" fmla="*/ 2440 w 245415"/>
              <a:gd name="connsiteY0" fmla="*/ 212 h 35515"/>
              <a:gd name="connsiteX1" fmla="*/ 237390 w 245415"/>
              <a:gd name="connsiteY1" fmla="*/ 28787 h 35515"/>
              <a:gd name="connsiteX2" fmla="*/ 186590 w 245415"/>
              <a:gd name="connsiteY2" fmla="*/ 28787 h 35515"/>
              <a:gd name="connsiteX3" fmla="*/ 145315 w 245415"/>
              <a:gd name="connsiteY3" fmla="*/ 35137 h 35515"/>
              <a:gd name="connsiteX4" fmla="*/ 116740 w 245415"/>
              <a:gd name="connsiteY4" fmla="*/ 16087 h 35515"/>
              <a:gd name="connsiteX5" fmla="*/ 2440 w 245415"/>
              <a:gd name="connsiteY5" fmla="*/ 212 h 3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415" h="35515">
                <a:moveTo>
                  <a:pt x="2440" y="212"/>
                </a:moveTo>
                <a:cubicBezTo>
                  <a:pt x="22548" y="2329"/>
                  <a:pt x="206699" y="24025"/>
                  <a:pt x="237390" y="28787"/>
                </a:cubicBezTo>
                <a:cubicBezTo>
                  <a:pt x="268081" y="33549"/>
                  <a:pt x="201936" y="27729"/>
                  <a:pt x="186590" y="28787"/>
                </a:cubicBezTo>
                <a:cubicBezTo>
                  <a:pt x="171244" y="29845"/>
                  <a:pt x="156957" y="37254"/>
                  <a:pt x="145315" y="35137"/>
                </a:cubicBezTo>
                <a:cubicBezTo>
                  <a:pt x="133673" y="33020"/>
                  <a:pt x="141082" y="19791"/>
                  <a:pt x="116740" y="16087"/>
                </a:cubicBezTo>
                <a:cubicBezTo>
                  <a:pt x="92398" y="12383"/>
                  <a:pt x="-17668" y="-1905"/>
                  <a:pt x="2440" y="21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8" name="フリーフォーム 1897">
            <a:extLst>
              <a:ext uri="{FF2B5EF4-FFF2-40B4-BE49-F238E27FC236}">
                <a16:creationId xmlns:a16="http://schemas.microsoft.com/office/drawing/2014/main" id="{4F867835-38CF-EC53-15A4-59FA16E4CCE2}"/>
              </a:ext>
            </a:extLst>
          </p:cNvPr>
          <p:cNvSpPr/>
          <p:nvPr/>
        </p:nvSpPr>
        <p:spPr>
          <a:xfrm>
            <a:off x="4864033" y="2058835"/>
            <a:ext cx="292336" cy="49391"/>
          </a:xfrm>
          <a:custGeom>
            <a:avLst/>
            <a:gdLst>
              <a:gd name="connsiteX0" fmla="*/ 67 w 292336"/>
              <a:gd name="connsiteY0" fmla="*/ 4915 h 49391"/>
              <a:gd name="connsiteX1" fmla="*/ 120717 w 292336"/>
              <a:gd name="connsiteY1" fmla="*/ 11265 h 49391"/>
              <a:gd name="connsiteX2" fmla="*/ 196917 w 292336"/>
              <a:gd name="connsiteY2" fmla="*/ 49365 h 49391"/>
              <a:gd name="connsiteX3" fmla="*/ 181042 w 292336"/>
              <a:gd name="connsiteY3" fmla="*/ 17615 h 49391"/>
              <a:gd name="connsiteX4" fmla="*/ 241367 w 292336"/>
              <a:gd name="connsiteY4" fmla="*/ 39840 h 49391"/>
              <a:gd name="connsiteX5" fmla="*/ 244542 w 292336"/>
              <a:gd name="connsiteY5" fmla="*/ 27140 h 49391"/>
              <a:gd name="connsiteX6" fmla="*/ 292167 w 292336"/>
              <a:gd name="connsiteY6" fmla="*/ 43015 h 49391"/>
              <a:gd name="connsiteX7" fmla="*/ 225492 w 292336"/>
              <a:gd name="connsiteY7" fmla="*/ 23965 h 49391"/>
              <a:gd name="connsiteX8" fmla="*/ 104842 w 292336"/>
              <a:gd name="connsiteY8" fmla="*/ 1740 h 49391"/>
              <a:gd name="connsiteX9" fmla="*/ 67 w 292336"/>
              <a:gd name="connsiteY9" fmla="*/ 4915 h 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336" h="49391">
                <a:moveTo>
                  <a:pt x="67" y="4915"/>
                </a:moveTo>
                <a:cubicBezTo>
                  <a:pt x="2713" y="6503"/>
                  <a:pt x="87909" y="3857"/>
                  <a:pt x="120717" y="11265"/>
                </a:cubicBezTo>
                <a:cubicBezTo>
                  <a:pt x="153525" y="18673"/>
                  <a:pt x="186863" y="48307"/>
                  <a:pt x="196917" y="49365"/>
                </a:cubicBezTo>
                <a:cubicBezTo>
                  <a:pt x="206971" y="50423"/>
                  <a:pt x="173634" y="19202"/>
                  <a:pt x="181042" y="17615"/>
                </a:cubicBezTo>
                <a:cubicBezTo>
                  <a:pt x="188450" y="16028"/>
                  <a:pt x="230784" y="38253"/>
                  <a:pt x="241367" y="39840"/>
                </a:cubicBezTo>
                <a:cubicBezTo>
                  <a:pt x="251950" y="41428"/>
                  <a:pt x="236075" y="26611"/>
                  <a:pt x="244542" y="27140"/>
                </a:cubicBezTo>
                <a:cubicBezTo>
                  <a:pt x="253009" y="27669"/>
                  <a:pt x="295342" y="43544"/>
                  <a:pt x="292167" y="43015"/>
                </a:cubicBezTo>
                <a:cubicBezTo>
                  <a:pt x="288992" y="42486"/>
                  <a:pt x="256713" y="30844"/>
                  <a:pt x="225492" y="23965"/>
                </a:cubicBezTo>
                <a:cubicBezTo>
                  <a:pt x="194271" y="17086"/>
                  <a:pt x="136063" y="6502"/>
                  <a:pt x="104842" y="1740"/>
                </a:cubicBezTo>
                <a:cubicBezTo>
                  <a:pt x="73621" y="-3022"/>
                  <a:pt x="-2579" y="3327"/>
                  <a:pt x="67" y="491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9" name="フリーフォーム 1898">
            <a:extLst>
              <a:ext uri="{FF2B5EF4-FFF2-40B4-BE49-F238E27FC236}">
                <a16:creationId xmlns:a16="http://schemas.microsoft.com/office/drawing/2014/main" id="{391B96C3-201A-6DBC-F130-34B85173C1E2}"/>
              </a:ext>
            </a:extLst>
          </p:cNvPr>
          <p:cNvSpPr/>
          <p:nvPr/>
        </p:nvSpPr>
        <p:spPr>
          <a:xfrm>
            <a:off x="4755732" y="2037641"/>
            <a:ext cx="249461" cy="68649"/>
          </a:xfrm>
          <a:custGeom>
            <a:avLst/>
            <a:gdLst>
              <a:gd name="connsiteX0" fmla="*/ 418 w 249461"/>
              <a:gd name="connsiteY0" fmla="*/ 709 h 68649"/>
              <a:gd name="connsiteX1" fmla="*/ 149643 w 249461"/>
              <a:gd name="connsiteY1" fmla="*/ 32459 h 68649"/>
              <a:gd name="connsiteX2" fmla="*/ 248068 w 249461"/>
              <a:gd name="connsiteY2" fmla="*/ 35634 h 68649"/>
              <a:gd name="connsiteX3" fmla="*/ 209968 w 249461"/>
              <a:gd name="connsiteY3" fmla="*/ 16584 h 68649"/>
              <a:gd name="connsiteX4" fmla="*/ 244893 w 249461"/>
              <a:gd name="connsiteY4" fmla="*/ 51509 h 68649"/>
              <a:gd name="connsiteX5" fmla="*/ 136943 w 249461"/>
              <a:gd name="connsiteY5" fmla="*/ 48334 h 68649"/>
              <a:gd name="connsiteX6" fmla="*/ 105193 w 249461"/>
              <a:gd name="connsiteY6" fmla="*/ 67384 h 68649"/>
              <a:gd name="connsiteX7" fmla="*/ 418 w 249461"/>
              <a:gd name="connsiteY7" fmla="*/ 709 h 6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461" h="68649">
                <a:moveTo>
                  <a:pt x="418" y="709"/>
                </a:moveTo>
                <a:cubicBezTo>
                  <a:pt x="7826" y="-5112"/>
                  <a:pt x="108368" y="26638"/>
                  <a:pt x="149643" y="32459"/>
                </a:cubicBezTo>
                <a:cubicBezTo>
                  <a:pt x="190918" y="38280"/>
                  <a:pt x="238014" y="38280"/>
                  <a:pt x="248068" y="35634"/>
                </a:cubicBezTo>
                <a:cubicBezTo>
                  <a:pt x="258122" y="32988"/>
                  <a:pt x="210497" y="13938"/>
                  <a:pt x="209968" y="16584"/>
                </a:cubicBezTo>
                <a:cubicBezTo>
                  <a:pt x="209439" y="19230"/>
                  <a:pt x="257064" y="46217"/>
                  <a:pt x="244893" y="51509"/>
                </a:cubicBezTo>
                <a:cubicBezTo>
                  <a:pt x="232722" y="56801"/>
                  <a:pt x="160226" y="45688"/>
                  <a:pt x="136943" y="48334"/>
                </a:cubicBezTo>
                <a:cubicBezTo>
                  <a:pt x="113660" y="50980"/>
                  <a:pt x="124243" y="74263"/>
                  <a:pt x="105193" y="67384"/>
                </a:cubicBezTo>
                <a:cubicBezTo>
                  <a:pt x="86143" y="60505"/>
                  <a:pt x="-6990" y="6530"/>
                  <a:pt x="418" y="70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0" name="フリーフォーム 1899">
            <a:extLst>
              <a:ext uri="{FF2B5EF4-FFF2-40B4-BE49-F238E27FC236}">
                <a16:creationId xmlns:a16="http://schemas.microsoft.com/office/drawing/2014/main" id="{1D8EE1D8-A962-F8AC-9E1D-D7F1888F8DF0}"/>
              </a:ext>
            </a:extLst>
          </p:cNvPr>
          <p:cNvSpPr/>
          <p:nvPr/>
        </p:nvSpPr>
        <p:spPr>
          <a:xfrm>
            <a:off x="4781550" y="2042705"/>
            <a:ext cx="269925" cy="46969"/>
          </a:xfrm>
          <a:custGeom>
            <a:avLst/>
            <a:gdLst>
              <a:gd name="connsiteX0" fmla="*/ 0 w 269925"/>
              <a:gd name="connsiteY0" fmla="*/ 1995 h 46969"/>
              <a:gd name="connsiteX1" fmla="*/ 190500 w 269925"/>
              <a:gd name="connsiteY1" fmla="*/ 5170 h 46969"/>
              <a:gd name="connsiteX2" fmla="*/ 269875 w 269925"/>
              <a:gd name="connsiteY2" fmla="*/ 46445 h 46969"/>
              <a:gd name="connsiteX3" fmla="*/ 180975 w 269925"/>
              <a:gd name="connsiteY3" fmla="*/ 27395 h 46969"/>
              <a:gd name="connsiteX4" fmla="*/ 98425 w 269925"/>
              <a:gd name="connsiteY4" fmla="*/ 11520 h 46969"/>
              <a:gd name="connsiteX5" fmla="*/ 0 w 269925"/>
              <a:gd name="connsiteY5" fmla="*/ 1995 h 4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925" h="46969">
                <a:moveTo>
                  <a:pt x="0" y="1995"/>
                </a:moveTo>
                <a:cubicBezTo>
                  <a:pt x="72760" y="-122"/>
                  <a:pt x="145521" y="-2238"/>
                  <a:pt x="190500" y="5170"/>
                </a:cubicBezTo>
                <a:cubicBezTo>
                  <a:pt x="235479" y="12578"/>
                  <a:pt x="271462" y="42741"/>
                  <a:pt x="269875" y="46445"/>
                </a:cubicBezTo>
                <a:cubicBezTo>
                  <a:pt x="268288" y="50149"/>
                  <a:pt x="209550" y="33216"/>
                  <a:pt x="180975" y="27395"/>
                </a:cubicBezTo>
                <a:cubicBezTo>
                  <a:pt x="152400" y="21574"/>
                  <a:pt x="98425" y="11520"/>
                  <a:pt x="98425" y="11520"/>
                </a:cubicBezTo>
                <a:lnTo>
                  <a:pt x="0" y="199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1" name="フリーフォーム 1900">
            <a:extLst>
              <a:ext uri="{FF2B5EF4-FFF2-40B4-BE49-F238E27FC236}">
                <a16:creationId xmlns:a16="http://schemas.microsoft.com/office/drawing/2014/main" id="{5277AC59-EC7E-E8F1-9866-A34421D16E27}"/>
              </a:ext>
            </a:extLst>
          </p:cNvPr>
          <p:cNvSpPr/>
          <p:nvPr/>
        </p:nvSpPr>
        <p:spPr>
          <a:xfrm>
            <a:off x="4765664" y="2043786"/>
            <a:ext cx="270253" cy="39986"/>
          </a:xfrm>
          <a:custGeom>
            <a:avLst/>
            <a:gdLst>
              <a:gd name="connsiteX0" fmla="*/ 11 w 270253"/>
              <a:gd name="connsiteY0" fmla="*/ 914 h 39986"/>
              <a:gd name="connsiteX1" fmla="*/ 187336 w 270253"/>
              <a:gd name="connsiteY1" fmla="*/ 39014 h 39986"/>
              <a:gd name="connsiteX2" fmla="*/ 269886 w 270253"/>
              <a:gd name="connsiteY2" fmla="*/ 26314 h 39986"/>
              <a:gd name="connsiteX3" fmla="*/ 158761 w 270253"/>
              <a:gd name="connsiteY3" fmla="*/ 914 h 39986"/>
              <a:gd name="connsiteX4" fmla="*/ 149236 w 270253"/>
              <a:gd name="connsiteY4" fmla="*/ 7264 h 39986"/>
              <a:gd name="connsiteX5" fmla="*/ 177811 w 270253"/>
              <a:gd name="connsiteY5" fmla="*/ 23139 h 39986"/>
              <a:gd name="connsiteX6" fmla="*/ 11 w 270253"/>
              <a:gd name="connsiteY6" fmla="*/ 914 h 3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53" h="39986">
                <a:moveTo>
                  <a:pt x="11" y="914"/>
                </a:moveTo>
                <a:cubicBezTo>
                  <a:pt x="1599" y="3560"/>
                  <a:pt x="142357" y="34781"/>
                  <a:pt x="187336" y="39014"/>
                </a:cubicBezTo>
                <a:cubicBezTo>
                  <a:pt x="232315" y="43247"/>
                  <a:pt x="274648" y="32664"/>
                  <a:pt x="269886" y="26314"/>
                </a:cubicBezTo>
                <a:cubicBezTo>
                  <a:pt x="265124" y="19964"/>
                  <a:pt x="178869" y="4089"/>
                  <a:pt x="158761" y="914"/>
                </a:cubicBezTo>
                <a:cubicBezTo>
                  <a:pt x="138653" y="-2261"/>
                  <a:pt x="146061" y="3560"/>
                  <a:pt x="149236" y="7264"/>
                </a:cubicBezTo>
                <a:cubicBezTo>
                  <a:pt x="152411" y="10968"/>
                  <a:pt x="197390" y="24197"/>
                  <a:pt x="177811" y="23139"/>
                </a:cubicBezTo>
                <a:cubicBezTo>
                  <a:pt x="158232" y="22081"/>
                  <a:pt x="-1577" y="-1732"/>
                  <a:pt x="11" y="9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2" name="フリーフォーム 1901">
            <a:extLst>
              <a:ext uri="{FF2B5EF4-FFF2-40B4-BE49-F238E27FC236}">
                <a16:creationId xmlns:a16="http://schemas.microsoft.com/office/drawing/2014/main" id="{53A582F3-D5D0-BC4D-72F5-05CF8221F3CA}"/>
              </a:ext>
            </a:extLst>
          </p:cNvPr>
          <p:cNvSpPr/>
          <p:nvPr/>
        </p:nvSpPr>
        <p:spPr>
          <a:xfrm>
            <a:off x="4895850" y="2016077"/>
            <a:ext cx="254000" cy="70222"/>
          </a:xfrm>
          <a:custGeom>
            <a:avLst/>
            <a:gdLst>
              <a:gd name="connsiteX0" fmla="*/ 0 w 254000"/>
              <a:gd name="connsiteY0" fmla="*/ 48 h 70222"/>
              <a:gd name="connsiteX1" fmla="*/ 190500 w 254000"/>
              <a:gd name="connsiteY1" fmla="*/ 47673 h 70222"/>
              <a:gd name="connsiteX2" fmla="*/ 254000 w 254000"/>
              <a:gd name="connsiteY2" fmla="*/ 69898 h 70222"/>
              <a:gd name="connsiteX3" fmla="*/ 190500 w 254000"/>
              <a:gd name="connsiteY3" fmla="*/ 57198 h 70222"/>
              <a:gd name="connsiteX4" fmla="*/ 0 w 254000"/>
              <a:gd name="connsiteY4" fmla="*/ 48 h 7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00" h="70222">
                <a:moveTo>
                  <a:pt x="0" y="48"/>
                </a:moveTo>
                <a:cubicBezTo>
                  <a:pt x="0" y="-1539"/>
                  <a:pt x="148167" y="36031"/>
                  <a:pt x="190500" y="47673"/>
                </a:cubicBezTo>
                <a:cubicBezTo>
                  <a:pt x="232833" y="59315"/>
                  <a:pt x="254000" y="68311"/>
                  <a:pt x="254000" y="69898"/>
                </a:cubicBezTo>
                <a:cubicBezTo>
                  <a:pt x="254000" y="71485"/>
                  <a:pt x="226483" y="67252"/>
                  <a:pt x="190500" y="57198"/>
                </a:cubicBezTo>
                <a:cubicBezTo>
                  <a:pt x="154517" y="47144"/>
                  <a:pt x="0" y="1635"/>
                  <a:pt x="0" y="4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3" name="フリーフォーム 1902">
            <a:extLst>
              <a:ext uri="{FF2B5EF4-FFF2-40B4-BE49-F238E27FC236}">
                <a16:creationId xmlns:a16="http://schemas.microsoft.com/office/drawing/2014/main" id="{E99303A0-32C2-A783-EAD9-657F76334F7D}"/>
              </a:ext>
            </a:extLst>
          </p:cNvPr>
          <p:cNvSpPr/>
          <p:nvPr/>
        </p:nvSpPr>
        <p:spPr>
          <a:xfrm>
            <a:off x="5610176" y="1984375"/>
            <a:ext cx="378556" cy="79716"/>
          </a:xfrm>
          <a:custGeom>
            <a:avLst/>
            <a:gdLst>
              <a:gd name="connsiteX0" fmla="*/ 49 w 378556"/>
              <a:gd name="connsiteY0" fmla="*/ 79375 h 79716"/>
              <a:gd name="connsiteX1" fmla="*/ 139749 w 378556"/>
              <a:gd name="connsiteY1" fmla="*/ 28575 h 79716"/>
              <a:gd name="connsiteX2" fmla="*/ 200074 w 378556"/>
              <a:gd name="connsiteY2" fmla="*/ 38100 h 79716"/>
              <a:gd name="connsiteX3" fmla="*/ 184199 w 378556"/>
              <a:gd name="connsiteY3" fmla="*/ 15875 h 79716"/>
              <a:gd name="connsiteX4" fmla="*/ 257224 w 378556"/>
              <a:gd name="connsiteY4" fmla="*/ 19050 h 79716"/>
              <a:gd name="connsiteX5" fmla="*/ 238174 w 378556"/>
              <a:gd name="connsiteY5" fmla="*/ 0 h 79716"/>
              <a:gd name="connsiteX6" fmla="*/ 327074 w 378556"/>
              <a:gd name="connsiteY6" fmla="*/ 19050 h 79716"/>
              <a:gd name="connsiteX7" fmla="*/ 377874 w 378556"/>
              <a:gd name="connsiteY7" fmla="*/ 28575 h 79716"/>
              <a:gd name="connsiteX8" fmla="*/ 349299 w 378556"/>
              <a:gd name="connsiteY8" fmla="*/ 19050 h 79716"/>
              <a:gd name="connsiteX9" fmla="*/ 254049 w 378556"/>
              <a:gd name="connsiteY9" fmla="*/ 44450 h 79716"/>
              <a:gd name="connsiteX10" fmla="*/ 234999 w 378556"/>
              <a:gd name="connsiteY10" fmla="*/ 28575 h 79716"/>
              <a:gd name="connsiteX11" fmla="*/ 250874 w 378556"/>
              <a:gd name="connsiteY11" fmla="*/ 53975 h 79716"/>
              <a:gd name="connsiteX12" fmla="*/ 171499 w 378556"/>
              <a:gd name="connsiteY12" fmla="*/ 38100 h 79716"/>
              <a:gd name="connsiteX13" fmla="*/ 190549 w 378556"/>
              <a:gd name="connsiteY13" fmla="*/ 60325 h 79716"/>
              <a:gd name="connsiteX14" fmla="*/ 155624 w 378556"/>
              <a:gd name="connsiteY14" fmla="*/ 50800 h 79716"/>
              <a:gd name="connsiteX15" fmla="*/ 123874 w 378556"/>
              <a:gd name="connsiteY15" fmla="*/ 50800 h 79716"/>
              <a:gd name="connsiteX16" fmla="*/ 49 w 378556"/>
              <a:gd name="connsiteY16" fmla="*/ 79375 h 7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8556" h="79716">
                <a:moveTo>
                  <a:pt x="49" y="79375"/>
                </a:moveTo>
                <a:cubicBezTo>
                  <a:pt x="2695" y="75671"/>
                  <a:pt x="106411" y="35454"/>
                  <a:pt x="139749" y="28575"/>
                </a:cubicBezTo>
                <a:cubicBezTo>
                  <a:pt x="173087" y="21696"/>
                  <a:pt x="192666" y="40217"/>
                  <a:pt x="200074" y="38100"/>
                </a:cubicBezTo>
                <a:cubicBezTo>
                  <a:pt x="207482" y="35983"/>
                  <a:pt x="174674" y="19050"/>
                  <a:pt x="184199" y="15875"/>
                </a:cubicBezTo>
                <a:cubicBezTo>
                  <a:pt x="193724" y="12700"/>
                  <a:pt x="248228" y="21696"/>
                  <a:pt x="257224" y="19050"/>
                </a:cubicBezTo>
                <a:cubicBezTo>
                  <a:pt x="266220" y="16404"/>
                  <a:pt x="226532" y="0"/>
                  <a:pt x="238174" y="0"/>
                </a:cubicBezTo>
                <a:cubicBezTo>
                  <a:pt x="249816" y="0"/>
                  <a:pt x="303791" y="14287"/>
                  <a:pt x="327074" y="19050"/>
                </a:cubicBezTo>
                <a:cubicBezTo>
                  <a:pt x="350357" y="23812"/>
                  <a:pt x="374170" y="28575"/>
                  <a:pt x="377874" y="28575"/>
                </a:cubicBezTo>
                <a:cubicBezTo>
                  <a:pt x="381578" y="28575"/>
                  <a:pt x="369936" y="16404"/>
                  <a:pt x="349299" y="19050"/>
                </a:cubicBezTo>
                <a:cubicBezTo>
                  <a:pt x="328662" y="21696"/>
                  <a:pt x="254049" y="44450"/>
                  <a:pt x="254049" y="44450"/>
                </a:cubicBezTo>
                <a:cubicBezTo>
                  <a:pt x="234999" y="46037"/>
                  <a:pt x="235528" y="26988"/>
                  <a:pt x="234999" y="28575"/>
                </a:cubicBezTo>
                <a:cubicBezTo>
                  <a:pt x="234470" y="30162"/>
                  <a:pt x="261457" y="52387"/>
                  <a:pt x="250874" y="53975"/>
                </a:cubicBezTo>
                <a:cubicBezTo>
                  <a:pt x="240291" y="55562"/>
                  <a:pt x="181553" y="37042"/>
                  <a:pt x="171499" y="38100"/>
                </a:cubicBezTo>
                <a:cubicBezTo>
                  <a:pt x="161445" y="39158"/>
                  <a:pt x="193195" y="58208"/>
                  <a:pt x="190549" y="60325"/>
                </a:cubicBezTo>
                <a:cubicBezTo>
                  <a:pt x="187903" y="62442"/>
                  <a:pt x="166736" y="52387"/>
                  <a:pt x="155624" y="50800"/>
                </a:cubicBezTo>
                <a:cubicBezTo>
                  <a:pt x="144512" y="49213"/>
                  <a:pt x="146099" y="46037"/>
                  <a:pt x="123874" y="50800"/>
                </a:cubicBezTo>
                <a:cubicBezTo>
                  <a:pt x="101649" y="55562"/>
                  <a:pt x="-2597" y="83079"/>
                  <a:pt x="49" y="7937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4" name="フリーフォーム 1903">
            <a:extLst>
              <a:ext uri="{FF2B5EF4-FFF2-40B4-BE49-F238E27FC236}">
                <a16:creationId xmlns:a16="http://schemas.microsoft.com/office/drawing/2014/main" id="{ABE18CAC-54D2-8919-5A19-A0D71AB9B52F}"/>
              </a:ext>
            </a:extLst>
          </p:cNvPr>
          <p:cNvSpPr/>
          <p:nvPr/>
        </p:nvSpPr>
        <p:spPr>
          <a:xfrm>
            <a:off x="5638800" y="2015747"/>
            <a:ext cx="334205" cy="63878"/>
          </a:xfrm>
          <a:custGeom>
            <a:avLst/>
            <a:gdLst>
              <a:gd name="connsiteX0" fmla="*/ 0 w 334205"/>
              <a:gd name="connsiteY0" fmla="*/ 44828 h 63878"/>
              <a:gd name="connsiteX1" fmla="*/ 76200 w 334205"/>
              <a:gd name="connsiteY1" fmla="*/ 35303 h 63878"/>
              <a:gd name="connsiteX2" fmla="*/ 149225 w 334205"/>
              <a:gd name="connsiteY2" fmla="*/ 35303 h 63878"/>
              <a:gd name="connsiteX3" fmla="*/ 114300 w 334205"/>
              <a:gd name="connsiteY3" fmla="*/ 32128 h 63878"/>
              <a:gd name="connsiteX4" fmla="*/ 187325 w 334205"/>
              <a:gd name="connsiteY4" fmla="*/ 63878 h 63878"/>
              <a:gd name="connsiteX5" fmla="*/ 190500 w 334205"/>
              <a:gd name="connsiteY5" fmla="*/ 32128 h 63878"/>
              <a:gd name="connsiteX6" fmla="*/ 257175 w 334205"/>
              <a:gd name="connsiteY6" fmla="*/ 48003 h 63878"/>
              <a:gd name="connsiteX7" fmla="*/ 234950 w 334205"/>
              <a:gd name="connsiteY7" fmla="*/ 16253 h 63878"/>
              <a:gd name="connsiteX8" fmla="*/ 317500 w 334205"/>
              <a:gd name="connsiteY8" fmla="*/ 6728 h 63878"/>
              <a:gd name="connsiteX9" fmla="*/ 330200 w 334205"/>
              <a:gd name="connsiteY9" fmla="*/ 6728 h 63878"/>
              <a:gd name="connsiteX10" fmla="*/ 266700 w 334205"/>
              <a:gd name="connsiteY10" fmla="*/ 378 h 63878"/>
              <a:gd name="connsiteX11" fmla="*/ 111125 w 334205"/>
              <a:gd name="connsiteY11" fmla="*/ 19428 h 63878"/>
              <a:gd name="connsiteX12" fmla="*/ 0 w 334205"/>
              <a:gd name="connsiteY12" fmla="*/ 44828 h 6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4205" h="63878">
                <a:moveTo>
                  <a:pt x="0" y="44828"/>
                </a:moveTo>
                <a:cubicBezTo>
                  <a:pt x="25664" y="40859"/>
                  <a:pt x="51329" y="36890"/>
                  <a:pt x="76200" y="35303"/>
                </a:cubicBezTo>
                <a:cubicBezTo>
                  <a:pt x="101071" y="33715"/>
                  <a:pt x="142875" y="35832"/>
                  <a:pt x="149225" y="35303"/>
                </a:cubicBezTo>
                <a:cubicBezTo>
                  <a:pt x="155575" y="34774"/>
                  <a:pt x="107950" y="27366"/>
                  <a:pt x="114300" y="32128"/>
                </a:cubicBezTo>
                <a:cubicBezTo>
                  <a:pt x="120650" y="36890"/>
                  <a:pt x="174625" y="63878"/>
                  <a:pt x="187325" y="63878"/>
                </a:cubicBezTo>
                <a:cubicBezTo>
                  <a:pt x="200025" y="63878"/>
                  <a:pt x="178858" y="34774"/>
                  <a:pt x="190500" y="32128"/>
                </a:cubicBezTo>
                <a:cubicBezTo>
                  <a:pt x="202142" y="29482"/>
                  <a:pt x="249767" y="50649"/>
                  <a:pt x="257175" y="48003"/>
                </a:cubicBezTo>
                <a:cubicBezTo>
                  <a:pt x="264583" y="45357"/>
                  <a:pt x="224896" y="23132"/>
                  <a:pt x="234950" y="16253"/>
                </a:cubicBezTo>
                <a:cubicBezTo>
                  <a:pt x="245004" y="9374"/>
                  <a:pt x="301625" y="8315"/>
                  <a:pt x="317500" y="6728"/>
                </a:cubicBezTo>
                <a:cubicBezTo>
                  <a:pt x="333375" y="5140"/>
                  <a:pt x="338667" y="7786"/>
                  <a:pt x="330200" y="6728"/>
                </a:cubicBezTo>
                <a:cubicBezTo>
                  <a:pt x="321733" y="5670"/>
                  <a:pt x="303212" y="-1739"/>
                  <a:pt x="266700" y="378"/>
                </a:cubicBezTo>
                <a:cubicBezTo>
                  <a:pt x="230188" y="2495"/>
                  <a:pt x="111125" y="19428"/>
                  <a:pt x="111125" y="19428"/>
                </a:cubicBezTo>
                <a:lnTo>
                  <a:pt x="0" y="44828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5" name="フリーフォーム 1904">
            <a:extLst>
              <a:ext uri="{FF2B5EF4-FFF2-40B4-BE49-F238E27FC236}">
                <a16:creationId xmlns:a16="http://schemas.microsoft.com/office/drawing/2014/main" id="{3A413B81-0B94-78EB-6072-EF86D70B924E}"/>
              </a:ext>
            </a:extLst>
          </p:cNvPr>
          <p:cNvSpPr/>
          <p:nvPr/>
        </p:nvSpPr>
        <p:spPr>
          <a:xfrm>
            <a:off x="5610828" y="2014708"/>
            <a:ext cx="325029" cy="71324"/>
          </a:xfrm>
          <a:custGeom>
            <a:avLst/>
            <a:gdLst>
              <a:gd name="connsiteX0" fmla="*/ 47022 w 325029"/>
              <a:gd name="connsiteY0" fmla="*/ 68092 h 71324"/>
              <a:gd name="connsiteX1" fmla="*/ 158147 w 325029"/>
              <a:gd name="connsiteY1" fmla="*/ 52217 h 71324"/>
              <a:gd name="connsiteX2" fmla="*/ 100997 w 325029"/>
              <a:gd name="connsiteY2" fmla="*/ 55392 h 71324"/>
              <a:gd name="connsiteX3" fmla="*/ 183547 w 325029"/>
              <a:gd name="connsiteY3" fmla="*/ 71267 h 71324"/>
              <a:gd name="connsiteX4" fmla="*/ 158147 w 325029"/>
              <a:gd name="connsiteY4" fmla="*/ 49042 h 71324"/>
              <a:gd name="connsiteX5" fmla="*/ 240697 w 325029"/>
              <a:gd name="connsiteY5" fmla="*/ 55392 h 71324"/>
              <a:gd name="connsiteX6" fmla="*/ 243872 w 325029"/>
              <a:gd name="connsiteY6" fmla="*/ 23642 h 71324"/>
              <a:gd name="connsiteX7" fmla="*/ 323247 w 325029"/>
              <a:gd name="connsiteY7" fmla="*/ 36342 h 71324"/>
              <a:gd name="connsiteX8" fmla="*/ 301022 w 325029"/>
              <a:gd name="connsiteY8" fmla="*/ 20467 h 71324"/>
              <a:gd name="connsiteX9" fmla="*/ 316897 w 325029"/>
              <a:gd name="connsiteY9" fmla="*/ 1417 h 71324"/>
              <a:gd name="connsiteX10" fmla="*/ 177197 w 325029"/>
              <a:gd name="connsiteY10" fmla="*/ 4592 h 71324"/>
              <a:gd name="connsiteX11" fmla="*/ 113697 w 325029"/>
              <a:gd name="connsiteY11" fmla="*/ 29992 h 71324"/>
              <a:gd name="connsiteX12" fmla="*/ 2572 w 325029"/>
              <a:gd name="connsiteY12" fmla="*/ 42692 h 71324"/>
              <a:gd name="connsiteX13" fmla="*/ 47022 w 325029"/>
              <a:gd name="connsiteY13" fmla="*/ 68092 h 7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5029" h="71324">
                <a:moveTo>
                  <a:pt x="47022" y="68092"/>
                </a:moveTo>
                <a:cubicBezTo>
                  <a:pt x="72951" y="69680"/>
                  <a:pt x="149151" y="54334"/>
                  <a:pt x="158147" y="52217"/>
                </a:cubicBezTo>
                <a:cubicBezTo>
                  <a:pt x="167143" y="50100"/>
                  <a:pt x="96764" y="52217"/>
                  <a:pt x="100997" y="55392"/>
                </a:cubicBezTo>
                <a:cubicBezTo>
                  <a:pt x="105230" y="58567"/>
                  <a:pt x="174022" y="72325"/>
                  <a:pt x="183547" y="71267"/>
                </a:cubicBezTo>
                <a:cubicBezTo>
                  <a:pt x="193072" y="70209"/>
                  <a:pt x="148622" y="51688"/>
                  <a:pt x="158147" y="49042"/>
                </a:cubicBezTo>
                <a:cubicBezTo>
                  <a:pt x="167672" y="46396"/>
                  <a:pt x="226410" y="59625"/>
                  <a:pt x="240697" y="55392"/>
                </a:cubicBezTo>
                <a:cubicBezTo>
                  <a:pt x="254984" y="51159"/>
                  <a:pt x="230114" y="26817"/>
                  <a:pt x="243872" y="23642"/>
                </a:cubicBezTo>
                <a:cubicBezTo>
                  <a:pt x="257630" y="20467"/>
                  <a:pt x="313722" y="36871"/>
                  <a:pt x="323247" y="36342"/>
                </a:cubicBezTo>
                <a:cubicBezTo>
                  <a:pt x="332772" y="35813"/>
                  <a:pt x="301022" y="20467"/>
                  <a:pt x="301022" y="20467"/>
                </a:cubicBezTo>
                <a:cubicBezTo>
                  <a:pt x="299964" y="14646"/>
                  <a:pt x="337534" y="4063"/>
                  <a:pt x="316897" y="1417"/>
                </a:cubicBezTo>
                <a:cubicBezTo>
                  <a:pt x="296260" y="-1229"/>
                  <a:pt x="211064" y="-170"/>
                  <a:pt x="177197" y="4592"/>
                </a:cubicBezTo>
                <a:cubicBezTo>
                  <a:pt x="143330" y="9354"/>
                  <a:pt x="142801" y="23642"/>
                  <a:pt x="113697" y="29992"/>
                </a:cubicBezTo>
                <a:cubicBezTo>
                  <a:pt x="84593" y="36342"/>
                  <a:pt x="14214" y="40046"/>
                  <a:pt x="2572" y="42692"/>
                </a:cubicBezTo>
                <a:cubicBezTo>
                  <a:pt x="-9070" y="45338"/>
                  <a:pt x="21093" y="66504"/>
                  <a:pt x="47022" y="6809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6" name="フリーフォーム 1905">
            <a:extLst>
              <a:ext uri="{FF2B5EF4-FFF2-40B4-BE49-F238E27FC236}">
                <a16:creationId xmlns:a16="http://schemas.microsoft.com/office/drawing/2014/main" id="{94E22189-298C-BEF2-7C37-E0D930F60567}"/>
              </a:ext>
            </a:extLst>
          </p:cNvPr>
          <p:cNvSpPr/>
          <p:nvPr/>
        </p:nvSpPr>
        <p:spPr>
          <a:xfrm>
            <a:off x="5695889" y="1950718"/>
            <a:ext cx="164303" cy="65551"/>
          </a:xfrm>
          <a:custGeom>
            <a:avLst/>
            <a:gdLst>
              <a:gd name="connsiteX0" fmla="*/ 61 w 164303"/>
              <a:gd name="connsiteY0" fmla="*/ 65407 h 65551"/>
              <a:gd name="connsiteX1" fmla="*/ 82611 w 164303"/>
              <a:gd name="connsiteY1" fmla="*/ 8257 h 65551"/>
              <a:gd name="connsiteX2" fmla="*/ 161986 w 164303"/>
              <a:gd name="connsiteY2" fmla="*/ 1907 h 65551"/>
              <a:gd name="connsiteX3" fmla="*/ 136586 w 164303"/>
              <a:gd name="connsiteY3" fmla="*/ 1907 h 65551"/>
              <a:gd name="connsiteX4" fmla="*/ 69911 w 164303"/>
              <a:gd name="connsiteY4" fmla="*/ 24132 h 65551"/>
              <a:gd name="connsiteX5" fmla="*/ 61 w 164303"/>
              <a:gd name="connsiteY5" fmla="*/ 65407 h 6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303" h="65551">
                <a:moveTo>
                  <a:pt x="61" y="65407"/>
                </a:moveTo>
                <a:cubicBezTo>
                  <a:pt x="2178" y="62761"/>
                  <a:pt x="55624" y="18840"/>
                  <a:pt x="82611" y="8257"/>
                </a:cubicBezTo>
                <a:cubicBezTo>
                  <a:pt x="109598" y="-2326"/>
                  <a:pt x="152990" y="2965"/>
                  <a:pt x="161986" y="1907"/>
                </a:cubicBezTo>
                <a:cubicBezTo>
                  <a:pt x="170982" y="849"/>
                  <a:pt x="151932" y="-1797"/>
                  <a:pt x="136586" y="1907"/>
                </a:cubicBezTo>
                <a:cubicBezTo>
                  <a:pt x="121240" y="5611"/>
                  <a:pt x="88432" y="14607"/>
                  <a:pt x="69911" y="24132"/>
                </a:cubicBezTo>
                <a:cubicBezTo>
                  <a:pt x="51390" y="33657"/>
                  <a:pt x="-2056" y="68053"/>
                  <a:pt x="61" y="6540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7" name="フリーフォーム 1906">
            <a:extLst>
              <a:ext uri="{FF2B5EF4-FFF2-40B4-BE49-F238E27FC236}">
                <a16:creationId xmlns:a16="http://schemas.microsoft.com/office/drawing/2014/main" id="{B743346F-D4D0-CE19-61DD-E528097768F2}"/>
              </a:ext>
            </a:extLst>
          </p:cNvPr>
          <p:cNvSpPr/>
          <p:nvPr/>
        </p:nvSpPr>
        <p:spPr>
          <a:xfrm>
            <a:off x="5670087" y="1920501"/>
            <a:ext cx="258426" cy="89523"/>
          </a:xfrm>
          <a:custGeom>
            <a:avLst/>
            <a:gdLst>
              <a:gd name="connsiteX0" fmla="*/ 463 w 258426"/>
              <a:gd name="connsiteY0" fmla="*/ 89274 h 89523"/>
              <a:gd name="connsiteX1" fmla="*/ 95713 w 258426"/>
              <a:gd name="connsiteY1" fmla="*/ 28949 h 89523"/>
              <a:gd name="connsiteX2" fmla="*/ 184613 w 258426"/>
              <a:gd name="connsiteY2" fmla="*/ 6724 h 89523"/>
              <a:gd name="connsiteX3" fmla="*/ 257638 w 258426"/>
              <a:gd name="connsiteY3" fmla="*/ 9899 h 89523"/>
              <a:gd name="connsiteX4" fmla="*/ 136988 w 258426"/>
              <a:gd name="connsiteY4" fmla="*/ 3549 h 89523"/>
              <a:gd name="connsiteX5" fmla="*/ 463 w 258426"/>
              <a:gd name="connsiteY5" fmla="*/ 89274 h 8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426" h="89523">
                <a:moveTo>
                  <a:pt x="463" y="89274"/>
                </a:moveTo>
                <a:cubicBezTo>
                  <a:pt x="-6416" y="93507"/>
                  <a:pt x="65021" y="42707"/>
                  <a:pt x="95713" y="28949"/>
                </a:cubicBezTo>
                <a:cubicBezTo>
                  <a:pt x="126405" y="15191"/>
                  <a:pt x="157625" y="9899"/>
                  <a:pt x="184613" y="6724"/>
                </a:cubicBezTo>
                <a:cubicBezTo>
                  <a:pt x="211601" y="3549"/>
                  <a:pt x="265576" y="10428"/>
                  <a:pt x="257638" y="9899"/>
                </a:cubicBezTo>
                <a:cubicBezTo>
                  <a:pt x="249701" y="9370"/>
                  <a:pt x="176676" y="-7034"/>
                  <a:pt x="136988" y="3549"/>
                </a:cubicBezTo>
                <a:cubicBezTo>
                  <a:pt x="97301" y="14132"/>
                  <a:pt x="7342" y="85041"/>
                  <a:pt x="463" y="8927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8" name="フリーフォーム 1907">
            <a:extLst>
              <a:ext uri="{FF2B5EF4-FFF2-40B4-BE49-F238E27FC236}">
                <a16:creationId xmlns:a16="http://schemas.microsoft.com/office/drawing/2014/main" id="{544C2ACF-FD85-1723-8553-1BC4D4AD8B62}"/>
              </a:ext>
            </a:extLst>
          </p:cNvPr>
          <p:cNvSpPr/>
          <p:nvPr/>
        </p:nvSpPr>
        <p:spPr>
          <a:xfrm>
            <a:off x="5730169" y="2040204"/>
            <a:ext cx="215676" cy="73223"/>
          </a:xfrm>
          <a:custGeom>
            <a:avLst/>
            <a:gdLst>
              <a:gd name="connsiteX0" fmla="*/ 706 w 215676"/>
              <a:gd name="connsiteY0" fmla="*/ 64821 h 73223"/>
              <a:gd name="connsiteX1" fmla="*/ 165806 w 215676"/>
              <a:gd name="connsiteY1" fmla="*/ 26721 h 73223"/>
              <a:gd name="connsiteX2" fmla="*/ 213431 w 215676"/>
              <a:gd name="connsiteY2" fmla="*/ 1321 h 73223"/>
              <a:gd name="connsiteX3" fmla="*/ 108656 w 215676"/>
              <a:gd name="connsiteY3" fmla="*/ 67996 h 73223"/>
              <a:gd name="connsiteX4" fmla="*/ 706 w 215676"/>
              <a:gd name="connsiteY4" fmla="*/ 64821 h 7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76" h="73223">
                <a:moveTo>
                  <a:pt x="706" y="64821"/>
                </a:moveTo>
                <a:cubicBezTo>
                  <a:pt x="10231" y="57942"/>
                  <a:pt x="130352" y="37304"/>
                  <a:pt x="165806" y="26721"/>
                </a:cubicBezTo>
                <a:cubicBezTo>
                  <a:pt x="201260" y="16138"/>
                  <a:pt x="222956" y="-5558"/>
                  <a:pt x="213431" y="1321"/>
                </a:cubicBezTo>
                <a:cubicBezTo>
                  <a:pt x="203906" y="8200"/>
                  <a:pt x="136702" y="57942"/>
                  <a:pt x="108656" y="67996"/>
                </a:cubicBezTo>
                <a:cubicBezTo>
                  <a:pt x="80610" y="78050"/>
                  <a:pt x="-8819" y="71700"/>
                  <a:pt x="706" y="6482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9" name="フリーフォーム 1908">
            <a:extLst>
              <a:ext uri="{FF2B5EF4-FFF2-40B4-BE49-F238E27FC236}">
                <a16:creationId xmlns:a16="http://schemas.microsoft.com/office/drawing/2014/main" id="{3B45258A-FE51-2597-8EA2-E8975A76F484}"/>
              </a:ext>
            </a:extLst>
          </p:cNvPr>
          <p:cNvSpPr/>
          <p:nvPr/>
        </p:nvSpPr>
        <p:spPr>
          <a:xfrm>
            <a:off x="5685742" y="2047333"/>
            <a:ext cx="202549" cy="51884"/>
          </a:xfrm>
          <a:custGeom>
            <a:avLst/>
            <a:gdLst>
              <a:gd name="connsiteX0" fmla="*/ 683 w 202549"/>
              <a:gd name="connsiteY0" fmla="*/ 51342 h 51884"/>
              <a:gd name="connsiteX1" fmla="*/ 197533 w 202549"/>
              <a:gd name="connsiteY1" fmla="*/ 542 h 51884"/>
              <a:gd name="connsiteX2" fmla="*/ 134033 w 202549"/>
              <a:gd name="connsiteY2" fmla="*/ 25942 h 51884"/>
              <a:gd name="connsiteX3" fmla="*/ 683 w 202549"/>
              <a:gd name="connsiteY3" fmla="*/ 51342 h 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49" h="51884">
                <a:moveTo>
                  <a:pt x="683" y="51342"/>
                </a:moveTo>
                <a:cubicBezTo>
                  <a:pt x="11266" y="47109"/>
                  <a:pt x="175308" y="4775"/>
                  <a:pt x="197533" y="542"/>
                </a:cubicBezTo>
                <a:cubicBezTo>
                  <a:pt x="219758" y="-3691"/>
                  <a:pt x="162608" y="18004"/>
                  <a:pt x="134033" y="25942"/>
                </a:cubicBezTo>
                <a:cubicBezTo>
                  <a:pt x="105458" y="33880"/>
                  <a:pt x="-9900" y="55575"/>
                  <a:pt x="683" y="5134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5747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菊池風磨主演ドラマ『ゼイチョー ～「払えない」にはワケがある～』に山田杏奈の出演が決定「菊池さんとの掛け合いが楽しみ」｜entax（エンタックス）">
            <a:extLst>
              <a:ext uri="{FF2B5EF4-FFF2-40B4-BE49-F238E27FC236}">
                <a16:creationId xmlns:a16="http://schemas.microsoft.com/office/drawing/2014/main" id="{B98A1619-4042-1B77-BBB3-9F6D06326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2" t="10048" r="38999"/>
          <a:stretch/>
        </p:blipFill>
        <p:spPr bwMode="auto">
          <a:xfrm>
            <a:off x="2216257" y="2432"/>
            <a:ext cx="4943959" cy="1279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85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百目鬼華子役の山田杏奈。 - 菊池風磨×山田杏奈がドラマ「ゼイチョー」撮入「もっとコンビネーションを発揮できる」 [画像ギャラリー 4/8] -  映画ナタリー" hidden="1">
            <a:extLst>
              <a:ext uri="{FF2B5EF4-FFF2-40B4-BE49-F238E27FC236}">
                <a16:creationId xmlns:a16="http://schemas.microsoft.com/office/drawing/2014/main" id="{A172D3B5-2881-2198-9656-0A0707EF4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2857" r="18393" b="49061"/>
          <a:stretch/>
        </p:blipFill>
        <p:spPr bwMode="auto">
          <a:xfrm>
            <a:off x="1" y="-36141"/>
            <a:ext cx="9602461" cy="91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72" name="グループ化 1871">
            <a:extLst>
              <a:ext uri="{FF2B5EF4-FFF2-40B4-BE49-F238E27FC236}">
                <a16:creationId xmlns:a16="http://schemas.microsoft.com/office/drawing/2014/main" id="{EBBB9A9D-C244-D22D-8323-4F8752C60CD0}"/>
              </a:ext>
            </a:extLst>
          </p:cNvPr>
          <p:cNvGrpSpPr/>
          <p:nvPr/>
        </p:nvGrpSpPr>
        <p:grpSpPr>
          <a:xfrm>
            <a:off x="361907" y="52346"/>
            <a:ext cx="7350560" cy="9280177"/>
            <a:chOff x="361907" y="52346"/>
            <a:chExt cx="7350560" cy="9280177"/>
          </a:xfrm>
        </p:grpSpPr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E0C16A02-275A-A42D-782A-D6034E16F81C}"/>
                </a:ext>
              </a:extLst>
            </p:cNvPr>
            <p:cNvSpPr/>
            <p:nvPr/>
          </p:nvSpPr>
          <p:spPr>
            <a:xfrm>
              <a:off x="5581310" y="1953717"/>
              <a:ext cx="117861" cy="154759"/>
            </a:xfrm>
            <a:custGeom>
              <a:avLst/>
              <a:gdLst>
                <a:gd name="connsiteX0" fmla="*/ 117815 w 117861"/>
                <a:gd name="connsiteY0" fmla="*/ 2083 h 154759"/>
                <a:gd name="connsiteX1" fmla="*/ 57490 w 117861"/>
                <a:gd name="connsiteY1" fmla="*/ 65583 h 154759"/>
                <a:gd name="connsiteX2" fmla="*/ 340 w 117861"/>
                <a:gd name="connsiteY2" fmla="*/ 154483 h 154759"/>
                <a:gd name="connsiteX3" fmla="*/ 35265 w 117861"/>
                <a:gd name="connsiteY3" fmla="*/ 90983 h 154759"/>
                <a:gd name="connsiteX4" fmla="*/ 67015 w 117861"/>
                <a:gd name="connsiteY4" fmla="*/ 21133 h 154759"/>
                <a:gd name="connsiteX5" fmla="*/ 117815 w 117861"/>
                <a:gd name="connsiteY5" fmla="*/ 2083 h 15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861" h="154759">
                  <a:moveTo>
                    <a:pt x="117815" y="2083"/>
                  </a:moveTo>
                  <a:cubicBezTo>
                    <a:pt x="116228" y="9491"/>
                    <a:pt x="77069" y="40183"/>
                    <a:pt x="57490" y="65583"/>
                  </a:cubicBezTo>
                  <a:cubicBezTo>
                    <a:pt x="37911" y="90983"/>
                    <a:pt x="4044" y="150250"/>
                    <a:pt x="340" y="154483"/>
                  </a:cubicBezTo>
                  <a:cubicBezTo>
                    <a:pt x="-3364" y="158716"/>
                    <a:pt x="24153" y="113208"/>
                    <a:pt x="35265" y="90983"/>
                  </a:cubicBezTo>
                  <a:cubicBezTo>
                    <a:pt x="46377" y="68758"/>
                    <a:pt x="54315" y="33833"/>
                    <a:pt x="67015" y="21133"/>
                  </a:cubicBezTo>
                  <a:cubicBezTo>
                    <a:pt x="79715" y="8433"/>
                    <a:pt x="119402" y="-5325"/>
                    <a:pt x="117815" y="208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040A145F-7318-2E62-5299-B07B4C7D5032}"/>
                </a:ext>
              </a:extLst>
            </p:cNvPr>
            <p:cNvSpPr/>
            <p:nvPr/>
          </p:nvSpPr>
          <p:spPr>
            <a:xfrm>
              <a:off x="5664162" y="1922573"/>
              <a:ext cx="313409" cy="116330"/>
            </a:xfrm>
            <a:custGeom>
              <a:avLst/>
              <a:gdLst>
                <a:gd name="connsiteX0" fmla="*/ 38 w 313409"/>
                <a:gd name="connsiteY0" fmla="*/ 39577 h 116330"/>
                <a:gd name="connsiteX1" fmla="*/ 181013 w 313409"/>
                <a:gd name="connsiteY1" fmla="*/ 26877 h 116330"/>
                <a:gd name="connsiteX2" fmla="*/ 149263 w 313409"/>
                <a:gd name="connsiteY2" fmla="*/ 17352 h 116330"/>
                <a:gd name="connsiteX3" fmla="*/ 190538 w 313409"/>
                <a:gd name="connsiteY3" fmla="*/ 33227 h 116330"/>
                <a:gd name="connsiteX4" fmla="*/ 254038 w 313409"/>
                <a:gd name="connsiteY4" fmla="*/ 74502 h 116330"/>
                <a:gd name="connsiteX5" fmla="*/ 225463 w 313409"/>
                <a:gd name="connsiteY5" fmla="*/ 45927 h 116330"/>
                <a:gd name="connsiteX6" fmla="*/ 311188 w 313409"/>
                <a:gd name="connsiteY6" fmla="*/ 115777 h 116330"/>
                <a:gd name="connsiteX7" fmla="*/ 282613 w 313409"/>
                <a:gd name="connsiteY7" fmla="*/ 74502 h 116330"/>
                <a:gd name="connsiteX8" fmla="*/ 222288 w 313409"/>
                <a:gd name="connsiteY8" fmla="*/ 1477 h 116330"/>
                <a:gd name="connsiteX9" fmla="*/ 228638 w 313409"/>
                <a:gd name="connsiteY9" fmla="*/ 23702 h 116330"/>
                <a:gd name="connsiteX10" fmla="*/ 165138 w 313409"/>
                <a:gd name="connsiteY10" fmla="*/ 1477 h 116330"/>
                <a:gd name="connsiteX11" fmla="*/ 38 w 313409"/>
                <a:gd name="connsiteY11" fmla="*/ 39577 h 11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3409" h="116330">
                  <a:moveTo>
                    <a:pt x="38" y="39577"/>
                  </a:moveTo>
                  <a:cubicBezTo>
                    <a:pt x="2684" y="43810"/>
                    <a:pt x="156142" y="30581"/>
                    <a:pt x="181013" y="26877"/>
                  </a:cubicBezTo>
                  <a:cubicBezTo>
                    <a:pt x="205884" y="23173"/>
                    <a:pt x="147675" y="16294"/>
                    <a:pt x="149263" y="17352"/>
                  </a:cubicBezTo>
                  <a:cubicBezTo>
                    <a:pt x="150851" y="18410"/>
                    <a:pt x="173076" y="23702"/>
                    <a:pt x="190538" y="33227"/>
                  </a:cubicBezTo>
                  <a:cubicBezTo>
                    <a:pt x="208001" y="42752"/>
                    <a:pt x="248217" y="72385"/>
                    <a:pt x="254038" y="74502"/>
                  </a:cubicBezTo>
                  <a:cubicBezTo>
                    <a:pt x="259859" y="76619"/>
                    <a:pt x="215938" y="39048"/>
                    <a:pt x="225463" y="45927"/>
                  </a:cubicBezTo>
                  <a:cubicBezTo>
                    <a:pt x="234988" y="52806"/>
                    <a:pt x="301663" y="111014"/>
                    <a:pt x="311188" y="115777"/>
                  </a:cubicBezTo>
                  <a:cubicBezTo>
                    <a:pt x="320713" y="120540"/>
                    <a:pt x="297430" y="93552"/>
                    <a:pt x="282613" y="74502"/>
                  </a:cubicBezTo>
                  <a:cubicBezTo>
                    <a:pt x="267796" y="55452"/>
                    <a:pt x="231284" y="9944"/>
                    <a:pt x="222288" y="1477"/>
                  </a:cubicBezTo>
                  <a:cubicBezTo>
                    <a:pt x="213292" y="-6990"/>
                    <a:pt x="238163" y="23702"/>
                    <a:pt x="228638" y="23702"/>
                  </a:cubicBezTo>
                  <a:cubicBezTo>
                    <a:pt x="219113" y="23702"/>
                    <a:pt x="200063" y="4652"/>
                    <a:pt x="165138" y="1477"/>
                  </a:cubicBezTo>
                  <a:cubicBezTo>
                    <a:pt x="130213" y="-1698"/>
                    <a:pt x="-2608" y="35344"/>
                    <a:pt x="38" y="3957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F10D1AE3-A16F-072C-11BC-26CBA4DC5F46}"/>
                </a:ext>
              </a:extLst>
            </p:cNvPr>
            <p:cNvSpPr/>
            <p:nvPr/>
          </p:nvSpPr>
          <p:spPr>
            <a:xfrm>
              <a:off x="5841854" y="2009465"/>
              <a:ext cx="161479" cy="121096"/>
            </a:xfrm>
            <a:custGeom>
              <a:avLst/>
              <a:gdLst>
                <a:gd name="connsiteX0" fmla="*/ 158896 w 161479"/>
                <a:gd name="connsiteY0" fmla="*/ 310 h 121096"/>
                <a:gd name="connsiteX1" fmla="*/ 111271 w 161479"/>
                <a:gd name="connsiteY1" fmla="*/ 66985 h 121096"/>
                <a:gd name="connsiteX2" fmla="*/ 146 w 161479"/>
                <a:gd name="connsiteY2" fmla="*/ 120960 h 121096"/>
                <a:gd name="connsiteX3" fmla="*/ 136671 w 161479"/>
                <a:gd name="connsiteY3" fmla="*/ 51110 h 121096"/>
                <a:gd name="connsiteX4" fmla="*/ 16021 w 161479"/>
                <a:gd name="connsiteY4" fmla="*/ 108260 h 121096"/>
                <a:gd name="connsiteX5" fmla="*/ 82696 w 161479"/>
                <a:gd name="connsiteY5" fmla="*/ 73335 h 121096"/>
                <a:gd name="connsiteX6" fmla="*/ 38246 w 161479"/>
                <a:gd name="connsiteY6" fmla="*/ 95560 h 121096"/>
                <a:gd name="connsiteX7" fmla="*/ 158896 w 161479"/>
                <a:gd name="connsiteY7" fmla="*/ 310 h 12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479" h="121096">
                  <a:moveTo>
                    <a:pt x="158896" y="310"/>
                  </a:moveTo>
                  <a:cubicBezTo>
                    <a:pt x="171067" y="-4452"/>
                    <a:pt x="137729" y="46877"/>
                    <a:pt x="111271" y="66985"/>
                  </a:cubicBezTo>
                  <a:cubicBezTo>
                    <a:pt x="84813" y="87093"/>
                    <a:pt x="-4087" y="123606"/>
                    <a:pt x="146" y="120960"/>
                  </a:cubicBezTo>
                  <a:cubicBezTo>
                    <a:pt x="4379" y="118314"/>
                    <a:pt x="134025" y="53227"/>
                    <a:pt x="136671" y="51110"/>
                  </a:cubicBezTo>
                  <a:cubicBezTo>
                    <a:pt x="139317" y="48993"/>
                    <a:pt x="25017" y="104556"/>
                    <a:pt x="16021" y="108260"/>
                  </a:cubicBezTo>
                  <a:cubicBezTo>
                    <a:pt x="7025" y="111964"/>
                    <a:pt x="78992" y="75452"/>
                    <a:pt x="82696" y="73335"/>
                  </a:cubicBezTo>
                  <a:cubicBezTo>
                    <a:pt x="86400" y="71218"/>
                    <a:pt x="28721" y="102439"/>
                    <a:pt x="38246" y="95560"/>
                  </a:cubicBezTo>
                  <a:cubicBezTo>
                    <a:pt x="47771" y="88681"/>
                    <a:pt x="146725" y="5072"/>
                    <a:pt x="158896" y="31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CD6D4FE5-462E-6235-4E68-B10BF1AFAE40}"/>
                </a:ext>
              </a:extLst>
            </p:cNvPr>
            <p:cNvSpPr/>
            <p:nvPr/>
          </p:nvSpPr>
          <p:spPr>
            <a:xfrm>
              <a:off x="5778400" y="1974807"/>
              <a:ext cx="191908" cy="152766"/>
            </a:xfrm>
            <a:custGeom>
              <a:avLst/>
              <a:gdLst>
                <a:gd name="connsiteX0" fmla="*/ 146150 w 191908"/>
                <a:gd name="connsiteY0" fmla="*/ 43 h 152766"/>
                <a:gd name="connsiteX1" fmla="*/ 152500 w 191908"/>
                <a:gd name="connsiteY1" fmla="*/ 50843 h 152766"/>
                <a:gd name="connsiteX2" fmla="*/ 184250 w 191908"/>
                <a:gd name="connsiteY2" fmla="*/ 60368 h 152766"/>
                <a:gd name="connsiteX3" fmla="*/ 120750 w 191908"/>
                <a:gd name="connsiteY3" fmla="*/ 95293 h 152766"/>
                <a:gd name="connsiteX4" fmla="*/ 100 w 191908"/>
                <a:gd name="connsiteY4" fmla="*/ 152443 h 152766"/>
                <a:gd name="connsiteX5" fmla="*/ 101700 w 191908"/>
                <a:gd name="connsiteY5" fmla="*/ 117518 h 152766"/>
                <a:gd name="connsiteX6" fmla="*/ 190600 w 191908"/>
                <a:gd name="connsiteY6" fmla="*/ 95293 h 152766"/>
                <a:gd name="connsiteX7" fmla="*/ 155675 w 191908"/>
                <a:gd name="connsiteY7" fmla="*/ 82593 h 152766"/>
                <a:gd name="connsiteX8" fmla="*/ 168375 w 191908"/>
                <a:gd name="connsiteY8" fmla="*/ 60368 h 152766"/>
                <a:gd name="connsiteX9" fmla="*/ 146150 w 191908"/>
                <a:gd name="connsiteY9" fmla="*/ 43 h 15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908" h="152766">
                  <a:moveTo>
                    <a:pt x="146150" y="43"/>
                  </a:moveTo>
                  <a:cubicBezTo>
                    <a:pt x="143504" y="-1545"/>
                    <a:pt x="146150" y="40789"/>
                    <a:pt x="152500" y="50843"/>
                  </a:cubicBezTo>
                  <a:cubicBezTo>
                    <a:pt x="158850" y="60897"/>
                    <a:pt x="189542" y="52960"/>
                    <a:pt x="184250" y="60368"/>
                  </a:cubicBezTo>
                  <a:cubicBezTo>
                    <a:pt x="178958" y="67776"/>
                    <a:pt x="151442" y="79947"/>
                    <a:pt x="120750" y="95293"/>
                  </a:cubicBezTo>
                  <a:cubicBezTo>
                    <a:pt x="90058" y="110639"/>
                    <a:pt x="3275" y="148739"/>
                    <a:pt x="100" y="152443"/>
                  </a:cubicBezTo>
                  <a:cubicBezTo>
                    <a:pt x="-3075" y="156147"/>
                    <a:pt x="69950" y="127043"/>
                    <a:pt x="101700" y="117518"/>
                  </a:cubicBezTo>
                  <a:cubicBezTo>
                    <a:pt x="133450" y="107993"/>
                    <a:pt x="181604" y="101114"/>
                    <a:pt x="190600" y="95293"/>
                  </a:cubicBezTo>
                  <a:cubicBezTo>
                    <a:pt x="199596" y="89472"/>
                    <a:pt x="159379" y="88414"/>
                    <a:pt x="155675" y="82593"/>
                  </a:cubicBezTo>
                  <a:cubicBezTo>
                    <a:pt x="151971" y="76772"/>
                    <a:pt x="169962" y="68835"/>
                    <a:pt x="168375" y="60368"/>
                  </a:cubicBezTo>
                  <a:cubicBezTo>
                    <a:pt x="166788" y="51901"/>
                    <a:pt x="148796" y="1631"/>
                    <a:pt x="146150" y="4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EF75812A-A0DF-AA8A-07E5-FC9B855DF71E}"/>
                </a:ext>
              </a:extLst>
            </p:cNvPr>
            <p:cNvSpPr/>
            <p:nvPr/>
          </p:nvSpPr>
          <p:spPr>
            <a:xfrm>
              <a:off x="5603849" y="2054220"/>
              <a:ext cx="206401" cy="60457"/>
            </a:xfrm>
            <a:custGeom>
              <a:avLst/>
              <a:gdLst>
                <a:gd name="connsiteX0" fmla="*/ 26 w 206401"/>
                <a:gd name="connsiteY0" fmla="*/ 5 h 60457"/>
                <a:gd name="connsiteX1" fmla="*/ 98451 w 206401"/>
                <a:gd name="connsiteY1" fmla="*/ 47630 h 60457"/>
                <a:gd name="connsiteX2" fmla="*/ 69876 w 206401"/>
                <a:gd name="connsiteY2" fmla="*/ 57155 h 60457"/>
                <a:gd name="connsiteX3" fmla="*/ 142901 w 206401"/>
                <a:gd name="connsiteY3" fmla="*/ 47630 h 60457"/>
                <a:gd name="connsiteX4" fmla="*/ 206401 w 206401"/>
                <a:gd name="connsiteY4" fmla="*/ 60330 h 60457"/>
                <a:gd name="connsiteX5" fmla="*/ 142901 w 206401"/>
                <a:gd name="connsiteY5" fmla="*/ 53980 h 60457"/>
                <a:gd name="connsiteX6" fmla="*/ 88926 w 206401"/>
                <a:gd name="connsiteY6" fmla="*/ 50805 h 60457"/>
                <a:gd name="connsiteX7" fmla="*/ 26 w 206401"/>
                <a:gd name="connsiteY7" fmla="*/ 5 h 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401" h="60457">
                  <a:moveTo>
                    <a:pt x="26" y="5"/>
                  </a:moveTo>
                  <a:cubicBezTo>
                    <a:pt x="1613" y="-524"/>
                    <a:pt x="86809" y="38105"/>
                    <a:pt x="98451" y="47630"/>
                  </a:cubicBezTo>
                  <a:cubicBezTo>
                    <a:pt x="110093" y="57155"/>
                    <a:pt x="62468" y="57155"/>
                    <a:pt x="69876" y="57155"/>
                  </a:cubicBezTo>
                  <a:cubicBezTo>
                    <a:pt x="77284" y="57155"/>
                    <a:pt x="120147" y="47101"/>
                    <a:pt x="142901" y="47630"/>
                  </a:cubicBezTo>
                  <a:cubicBezTo>
                    <a:pt x="165655" y="48159"/>
                    <a:pt x="206401" y="59272"/>
                    <a:pt x="206401" y="60330"/>
                  </a:cubicBezTo>
                  <a:cubicBezTo>
                    <a:pt x="206401" y="61388"/>
                    <a:pt x="162480" y="55567"/>
                    <a:pt x="142901" y="53980"/>
                  </a:cubicBezTo>
                  <a:cubicBezTo>
                    <a:pt x="123322" y="52393"/>
                    <a:pt x="109564" y="58743"/>
                    <a:pt x="88926" y="50805"/>
                  </a:cubicBezTo>
                  <a:cubicBezTo>
                    <a:pt x="68289" y="42868"/>
                    <a:pt x="-1561" y="534"/>
                    <a:pt x="26" y="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81DDD2E1-6CED-8FE0-6964-D8AE4C35C443}"/>
                </a:ext>
              </a:extLst>
            </p:cNvPr>
            <p:cNvSpPr/>
            <p:nvPr/>
          </p:nvSpPr>
          <p:spPr>
            <a:xfrm>
              <a:off x="5581413" y="2082522"/>
              <a:ext cx="308221" cy="57232"/>
            </a:xfrm>
            <a:custGeom>
              <a:avLst/>
              <a:gdLst>
                <a:gd name="connsiteX0" fmla="*/ 237 w 308221"/>
                <a:gd name="connsiteY0" fmla="*/ 38378 h 57232"/>
                <a:gd name="connsiteX1" fmla="*/ 117712 w 308221"/>
                <a:gd name="connsiteY1" fmla="*/ 32028 h 57232"/>
                <a:gd name="connsiteX2" fmla="*/ 238362 w 308221"/>
                <a:gd name="connsiteY2" fmla="*/ 54253 h 57232"/>
                <a:gd name="connsiteX3" fmla="*/ 206612 w 308221"/>
                <a:gd name="connsiteY3" fmla="*/ 54253 h 57232"/>
                <a:gd name="connsiteX4" fmla="*/ 308212 w 308221"/>
                <a:gd name="connsiteY4" fmla="*/ 28853 h 57232"/>
                <a:gd name="connsiteX5" fmla="*/ 200262 w 308221"/>
                <a:gd name="connsiteY5" fmla="*/ 35203 h 57232"/>
                <a:gd name="connsiteX6" fmla="*/ 51037 w 308221"/>
                <a:gd name="connsiteY6" fmla="*/ 278 h 57232"/>
                <a:gd name="connsiteX7" fmla="*/ 85962 w 308221"/>
                <a:gd name="connsiteY7" fmla="*/ 19328 h 57232"/>
                <a:gd name="connsiteX8" fmla="*/ 237 w 308221"/>
                <a:gd name="connsiteY8" fmla="*/ 38378 h 5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221" h="57232">
                  <a:moveTo>
                    <a:pt x="237" y="38378"/>
                  </a:moveTo>
                  <a:cubicBezTo>
                    <a:pt x="5529" y="40495"/>
                    <a:pt x="78025" y="29382"/>
                    <a:pt x="117712" y="32028"/>
                  </a:cubicBezTo>
                  <a:cubicBezTo>
                    <a:pt x="157399" y="34674"/>
                    <a:pt x="223545" y="50549"/>
                    <a:pt x="238362" y="54253"/>
                  </a:cubicBezTo>
                  <a:cubicBezTo>
                    <a:pt x="253179" y="57957"/>
                    <a:pt x="194970" y="58486"/>
                    <a:pt x="206612" y="54253"/>
                  </a:cubicBezTo>
                  <a:cubicBezTo>
                    <a:pt x="218254" y="50020"/>
                    <a:pt x="309270" y="32028"/>
                    <a:pt x="308212" y="28853"/>
                  </a:cubicBezTo>
                  <a:cubicBezTo>
                    <a:pt x="307154" y="25678"/>
                    <a:pt x="243125" y="39966"/>
                    <a:pt x="200262" y="35203"/>
                  </a:cubicBezTo>
                  <a:cubicBezTo>
                    <a:pt x="157400" y="30440"/>
                    <a:pt x="70087" y="2924"/>
                    <a:pt x="51037" y="278"/>
                  </a:cubicBezTo>
                  <a:cubicBezTo>
                    <a:pt x="31987" y="-2368"/>
                    <a:pt x="92312" y="14566"/>
                    <a:pt x="85962" y="19328"/>
                  </a:cubicBezTo>
                  <a:cubicBezTo>
                    <a:pt x="79612" y="24090"/>
                    <a:pt x="-5055" y="36261"/>
                    <a:pt x="237" y="3837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FBEC3A28-4706-6349-F1DD-9BA52003DC62}"/>
                </a:ext>
              </a:extLst>
            </p:cNvPr>
            <p:cNvSpPr/>
            <p:nvPr/>
          </p:nvSpPr>
          <p:spPr>
            <a:xfrm>
              <a:off x="5669733" y="1923125"/>
              <a:ext cx="207580" cy="176668"/>
            </a:xfrm>
            <a:custGeom>
              <a:avLst/>
              <a:gdLst>
                <a:gd name="connsiteX0" fmla="*/ 184967 w 207580"/>
                <a:gd name="connsiteY0" fmla="*/ 925 h 176668"/>
                <a:gd name="connsiteX1" fmla="*/ 172267 w 207580"/>
                <a:gd name="connsiteY1" fmla="*/ 70775 h 176668"/>
                <a:gd name="connsiteX2" fmla="*/ 178617 w 207580"/>
                <a:gd name="connsiteY2" fmla="*/ 102525 h 176668"/>
                <a:gd name="connsiteX3" fmla="*/ 146867 w 207580"/>
                <a:gd name="connsiteY3" fmla="*/ 156500 h 176668"/>
                <a:gd name="connsiteX4" fmla="*/ 207192 w 207580"/>
                <a:gd name="connsiteY4" fmla="*/ 93000 h 176668"/>
                <a:gd name="connsiteX5" fmla="*/ 111942 w 207580"/>
                <a:gd name="connsiteY5" fmla="*/ 172375 h 176668"/>
                <a:gd name="connsiteX6" fmla="*/ 45267 w 207580"/>
                <a:gd name="connsiteY6" fmla="*/ 159675 h 176668"/>
                <a:gd name="connsiteX7" fmla="*/ 19867 w 207580"/>
                <a:gd name="connsiteY7" fmla="*/ 105700 h 176668"/>
                <a:gd name="connsiteX8" fmla="*/ 16692 w 207580"/>
                <a:gd name="connsiteY8" fmla="*/ 64425 h 176668"/>
                <a:gd name="connsiteX9" fmla="*/ 817 w 207580"/>
                <a:gd name="connsiteY9" fmla="*/ 67600 h 176668"/>
                <a:gd name="connsiteX10" fmla="*/ 45267 w 207580"/>
                <a:gd name="connsiteY10" fmla="*/ 32675 h 176668"/>
                <a:gd name="connsiteX11" fmla="*/ 184967 w 207580"/>
                <a:gd name="connsiteY11" fmla="*/ 925 h 17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7580" h="176668">
                  <a:moveTo>
                    <a:pt x="184967" y="925"/>
                  </a:moveTo>
                  <a:cubicBezTo>
                    <a:pt x="206134" y="7275"/>
                    <a:pt x="173325" y="53842"/>
                    <a:pt x="172267" y="70775"/>
                  </a:cubicBezTo>
                  <a:cubicBezTo>
                    <a:pt x="171209" y="87708"/>
                    <a:pt x="182850" y="88238"/>
                    <a:pt x="178617" y="102525"/>
                  </a:cubicBezTo>
                  <a:cubicBezTo>
                    <a:pt x="174384" y="116812"/>
                    <a:pt x="142105" y="158087"/>
                    <a:pt x="146867" y="156500"/>
                  </a:cubicBezTo>
                  <a:cubicBezTo>
                    <a:pt x="151629" y="154913"/>
                    <a:pt x="213013" y="90354"/>
                    <a:pt x="207192" y="93000"/>
                  </a:cubicBezTo>
                  <a:cubicBezTo>
                    <a:pt x="201371" y="95646"/>
                    <a:pt x="138929" y="161263"/>
                    <a:pt x="111942" y="172375"/>
                  </a:cubicBezTo>
                  <a:cubicBezTo>
                    <a:pt x="84955" y="183487"/>
                    <a:pt x="60613" y="170787"/>
                    <a:pt x="45267" y="159675"/>
                  </a:cubicBezTo>
                  <a:cubicBezTo>
                    <a:pt x="29921" y="148563"/>
                    <a:pt x="24629" y="121575"/>
                    <a:pt x="19867" y="105700"/>
                  </a:cubicBezTo>
                  <a:cubicBezTo>
                    <a:pt x="15105" y="89825"/>
                    <a:pt x="16692" y="64425"/>
                    <a:pt x="16692" y="64425"/>
                  </a:cubicBezTo>
                  <a:cubicBezTo>
                    <a:pt x="13517" y="58075"/>
                    <a:pt x="-3946" y="72892"/>
                    <a:pt x="817" y="67600"/>
                  </a:cubicBezTo>
                  <a:cubicBezTo>
                    <a:pt x="5579" y="62308"/>
                    <a:pt x="14575" y="42729"/>
                    <a:pt x="45267" y="32675"/>
                  </a:cubicBezTo>
                  <a:cubicBezTo>
                    <a:pt x="75959" y="22621"/>
                    <a:pt x="163800" y="-5425"/>
                    <a:pt x="184967" y="92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>
              <a:extLst>
                <a:ext uri="{FF2B5EF4-FFF2-40B4-BE49-F238E27FC236}">
                  <a16:creationId xmlns:a16="http://schemas.microsoft.com/office/drawing/2014/main" id="{B0C47480-B0C2-22C3-4885-A812A308A8AB}"/>
                </a:ext>
              </a:extLst>
            </p:cNvPr>
            <p:cNvSpPr/>
            <p:nvPr/>
          </p:nvSpPr>
          <p:spPr>
            <a:xfrm>
              <a:off x="5734230" y="1989559"/>
              <a:ext cx="57845" cy="578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月 14">
              <a:extLst>
                <a:ext uri="{FF2B5EF4-FFF2-40B4-BE49-F238E27FC236}">
                  <a16:creationId xmlns:a16="http://schemas.microsoft.com/office/drawing/2014/main" id="{51D88D34-26B7-E0F3-389A-3DAB72187EF7}"/>
                </a:ext>
              </a:extLst>
            </p:cNvPr>
            <p:cNvSpPr/>
            <p:nvPr/>
          </p:nvSpPr>
          <p:spPr>
            <a:xfrm rot="14060603">
              <a:off x="5763220" y="1996026"/>
              <a:ext cx="45719" cy="98331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EFBB3D1A-A80D-ED3C-DC89-564899F3F84E}"/>
                </a:ext>
              </a:extLst>
            </p:cNvPr>
            <p:cNvSpPr/>
            <p:nvPr/>
          </p:nvSpPr>
          <p:spPr>
            <a:xfrm>
              <a:off x="5584211" y="2071277"/>
              <a:ext cx="100501" cy="30582"/>
            </a:xfrm>
            <a:custGeom>
              <a:avLst/>
              <a:gdLst>
                <a:gd name="connsiteX0" fmla="*/ 614 w 100501"/>
                <a:gd name="connsiteY0" fmla="*/ 1998 h 30582"/>
                <a:gd name="connsiteX1" fmla="*/ 99039 w 100501"/>
                <a:gd name="connsiteY1" fmla="*/ 30573 h 30582"/>
                <a:gd name="connsiteX2" fmla="*/ 57764 w 100501"/>
                <a:gd name="connsiteY2" fmla="*/ 5173 h 30582"/>
                <a:gd name="connsiteX3" fmla="*/ 614 w 100501"/>
                <a:gd name="connsiteY3" fmla="*/ 1998 h 3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01" h="30582">
                  <a:moveTo>
                    <a:pt x="614" y="1998"/>
                  </a:moveTo>
                  <a:cubicBezTo>
                    <a:pt x="7493" y="6231"/>
                    <a:pt x="89514" y="30044"/>
                    <a:pt x="99039" y="30573"/>
                  </a:cubicBezTo>
                  <a:cubicBezTo>
                    <a:pt x="108564" y="31102"/>
                    <a:pt x="68877" y="9406"/>
                    <a:pt x="57764" y="5173"/>
                  </a:cubicBezTo>
                  <a:cubicBezTo>
                    <a:pt x="46652" y="940"/>
                    <a:pt x="-6265" y="-2235"/>
                    <a:pt x="614" y="199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23D508DA-6716-1FE7-3CDC-536952F1C0D4}"/>
                </a:ext>
              </a:extLst>
            </p:cNvPr>
            <p:cNvSpPr/>
            <p:nvPr/>
          </p:nvSpPr>
          <p:spPr>
            <a:xfrm>
              <a:off x="5551551" y="1981162"/>
              <a:ext cx="71532" cy="174875"/>
            </a:xfrm>
            <a:custGeom>
              <a:avLst/>
              <a:gdLst>
                <a:gd name="connsiteX0" fmla="*/ 71374 w 71532"/>
                <a:gd name="connsiteY0" fmla="*/ 38 h 174875"/>
                <a:gd name="connsiteX1" fmla="*/ 1524 w 71532"/>
                <a:gd name="connsiteY1" fmla="*/ 120688 h 174875"/>
                <a:gd name="connsiteX2" fmla="*/ 23749 w 71532"/>
                <a:gd name="connsiteY2" fmla="*/ 85763 h 174875"/>
                <a:gd name="connsiteX3" fmla="*/ 30099 w 71532"/>
                <a:gd name="connsiteY3" fmla="*/ 174663 h 174875"/>
                <a:gd name="connsiteX4" fmla="*/ 20574 w 71532"/>
                <a:gd name="connsiteY4" fmla="*/ 107988 h 174875"/>
                <a:gd name="connsiteX5" fmla="*/ 71374 w 71532"/>
                <a:gd name="connsiteY5" fmla="*/ 38 h 17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32" h="174875">
                  <a:moveTo>
                    <a:pt x="71374" y="38"/>
                  </a:moveTo>
                  <a:cubicBezTo>
                    <a:pt x="68199" y="2155"/>
                    <a:pt x="9461" y="106401"/>
                    <a:pt x="1524" y="120688"/>
                  </a:cubicBezTo>
                  <a:cubicBezTo>
                    <a:pt x="-6413" y="134975"/>
                    <a:pt x="18987" y="76767"/>
                    <a:pt x="23749" y="85763"/>
                  </a:cubicBezTo>
                  <a:cubicBezTo>
                    <a:pt x="28511" y="94759"/>
                    <a:pt x="30628" y="170959"/>
                    <a:pt x="30099" y="174663"/>
                  </a:cubicBezTo>
                  <a:cubicBezTo>
                    <a:pt x="29570" y="178367"/>
                    <a:pt x="12107" y="132859"/>
                    <a:pt x="20574" y="107988"/>
                  </a:cubicBezTo>
                  <a:cubicBezTo>
                    <a:pt x="29041" y="83117"/>
                    <a:pt x="74549" y="-2079"/>
                    <a:pt x="71374" y="3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87288430-5284-0370-322C-7BEEDE13AA77}"/>
                </a:ext>
              </a:extLst>
            </p:cNvPr>
            <p:cNvSpPr/>
            <p:nvPr/>
          </p:nvSpPr>
          <p:spPr>
            <a:xfrm>
              <a:off x="5851507" y="1936737"/>
              <a:ext cx="153829" cy="89256"/>
            </a:xfrm>
            <a:custGeom>
              <a:avLst/>
              <a:gdLst>
                <a:gd name="connsiteX0" fmla="*/ 18 w 153829"/>
                <a:gd name="connsiteY0" fmla="*/ 13 h 89256"/>
                <a:gd name="connsiteX1" fmla="*/ 133368 w 153829"/>
                <a:gd name="connsiteY1" fmla="*/ 76213 h 89256"/>
                <a:gd name="connsiteX2" fmla="*/ 152418 w 153829"/>
                <a:gd name="connsiteY2" fmla="*/ 85738 h 89256"/>
                <a:gd name="connsiteX3" fmla="*/ 123843 w 153829"/>
                <a:gd name="connsiteY3" fmla="*/ 82563 h 89256"/>
                <a:gd name="connsiteX4" fmla="*/ 18 w 153829"/>
                <a:gd name="connsiteY4" fmla="*/ 13 h 8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29" h="89256">
                  <a:moveTo>
                    <a:pt x="18" y="13"/>
                  </a:moveTo>
                  <a:cubicBezTo>
                    <a:pt x="1606" y="-1045"/>
                    <a:pt x="107968" y="61926"/>
                    <a:pt x="133368" y="76213"/>
                  </a:cubicBezTo>
                  <a:cubicBezTo>
                    <a:pt x="158768" y="90500"/>
                    <a:pt x="154006" y="84680"/>
                    <a:pt x="152418" y="85738"/>
                  </a:cubicBezTo>
                  <a:cubicBezTo>
                    <a:pt x="150830" y="86796"/>
                    <a:pt x="145539" y="94734"/>
                    <a:pt x="123843" y="82563"/>
                  </a:cubicBezTo>
                  <a:cubicBezTo>
                    <a:pt x="102147" y="70392"/>
                    <a:pt x="-1570" y="1071"/>
                    <a:pt x="18" y="1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2BEEBAC5-3E13-A558-E584-B3C1BB9BB352}"/>
                </a:ext>
              </a:extLst>
            </p:cNvPr>
            <p:cNvSpPr/>
            <p:nvPr/>
          </p:nvSpPr>
          <p:spPr>
            <a:xfrm>
              <a:off x="5486158" y="1764824"/>
              <a:ext cx="235767" cy="108664"/>
            </a:xfrm>
            <a:custGeom>
              <a:avLst/>
              <a:gdLst>
                <a:gd name="connsiteX0" fmla="*/ 242 w 235767"/>
                <a:gd name="connsiteY0" fmla="*/ 476 h 108664"/>
                <a:gd name="connsiteX1" fmla="*/ 92317 w 235767"/>
                <a:gd name="connsiteY1" fmla="*/ 105251 h 108664"/>
                <a:gd name="connsiteX2" fmla="*/ 92317 w 235767"/>
                <a:gd name="connsiteY2" fmla="*/ 57626 h 108664"/>
                <a:gd name="connsiteX3" fmla="*/ 124067 w 235767"/>
                <a:gd name="connsiteY3" fmla="*/ 92551 h 108664"/>
                <a:gd name="connsiteX4" fmla="*/ 111367 w 235767"/>
                <a:gd name="connsiteY4" fmla="*/ 22701 h 108664"/>
                <a:gd name="connsiteX5" fmla="*/ 235192 w 235767"/>
                <a:gd name="connsiteY5" fmla="*/ 108426 h 108664"/>
                <a:gd name="connsiteX6" fmla="*/ 155817 w 235767"/>
                <a:gd name="connsiteY6" fmla="*/ 48101 h 108664"/>
                <a:gd name="connsiteX7" fmla="*/ 111367 w 235767"/>
                <a:gd name="connsiteY7" fmla="*/ 41751 h 108664"/>
                <a:gd name="connsiteX8" fmla="*/ 66917 w 235767"/>
                <a:gd name="connsiteY8" fmla="*/ 63976 h 108664"/>
                <a:gd name="connsiteX9" fmla="*/ 242 w 235767"/>
                <a:gd name="connsiteY9" fmla="*/ 476 h 10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767" h="108664">
                  <a:moveTo>
                    <a:pt x="242" y="476"/>
                  </a:moveTo>
                  <a:cubicBezTo>
                    <a:pt x="4475" y="7355"/>
                    <a:pt x="76971" y="95726"/>
                    <a:pt x="92317" y="105251"/>
                  </a:cubicBezTo>
                  <a:cubicBezTo>
                    <a:pt x="107663" y="114776"/>
                    <a:pt x="87025" y="59743"/>
                    <a:pt x="92317" y="57626"/>
                  </a:cubicBezTo>
                  <a:cubicBezTo>
                    <a:pt x="97609" y="55509"/>
                    <a:pt x="120892" y="98372"/>
                    <a:pt x="124067" y="92551"/>
                  </a:cubicBezTo>
                  <a:cubicBezTo>
                    <a:pt x="127242" y="86730"/>
                    <a:pt x="92846" y="20055"/>
                    <a:pt x="111367" y="22701"/>
                  </a:cubicBezTo>
                  <a:cubicBezTo>
                    <a:pt x="129888" y="25347"/>
                    <a:pt x="227784" y="104193"/>
                    <a:pt x="235192" y="108426"/>
                  </a:cubicBezTo>
                  <a:cubicBezTo>
                    <a:pt x="242600" y="112659"/>
                    <a:pt x="176454" y="59213"/>
                    <a:pt x="155817" y="48101"/>
                  </a:cubicBezTo>
                  <a:cubicBezTo>
                    <a:pt x="135180" y="36989"/>
                    <a:pt x="126184" y="39105"/>
                    <a:pt x="111367" y="41751"/>
                  </a:cubicBezTo>
                  <a:cubicBezTo>
                    <a:pt x="96550" y="44397"/>
                    <a:pt x="85438" y="64505"/>
                    <a:pt x="66917" y="63976"/>
                  </a:cubicBezTo>
                  <a:cubicBezTo>
                    <a:pt x="48396" y="63447"/>
                    <a:pt x="-3991" y="-6403"/>
                    <a:pt x="242" y="47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BDC74C5E-1DEA-7D83-C8C1-BB7EE8B3BF7C}"/>
                </a:ext>
              </a:extLst>
            </p:cNvPr>
            <p:cNvSpPr/>
            <p:nvPr/>
          </p:nvSpPr>
          <p:spPr>
            <a:xfrm>
              <a:off x="5680075" y="1708150"/>
              <a:ext cx="286118" cy="98481"/>
            </a:xfrm>
            <a:custGeom>
              <a:avLst/>
              <a:gdLst>
                <a:gd name="connsiteX0" fmla="*/ 0 w 286118"/>
                <a:gd name="connsiteY0" fmla="*/ 0 h 98481"/>
                <a:gd name="connsiteX1" fmla="*/ 158750 w 286118"/>
                <a:gd name="connsiteY1" fmla="*/ 57150 h 98481"/>
                <a:gd name="connsiteX2" fmla="*/ 142875 w 286118"/>
                <a:gd name="connsiteY2" fmla="*/ 28575 h 98481"/>
                <a:gd name="connsiteX3" fmla="*/ 285750 w 286118"/>
                <a:gd name="connsiteY3" fmla="*/ 92075 h 98481"/>
                <a:gd name="connsiteX4" fmla="*/ 184150 w 286118"/>
                <a:gd name="connsiteY4" fmla="*/ 66675 h 98481"/>
                <a:gd name="connsiteX5" fmla="*/ 184150 w 286118"/>
                <a:gd name="connsiteY5" fmla="*/ 98425 h 98481"/>
                <a:gd name="connsiteX6" fmla="*/ 158750 w 286118"/>
                <a:gd name="connsiteY6" fmla="*/ 57150 h 98481"/>
                <a:gd name="connsiteX7" fmla="*/ 0 w 286118"/>
                <a:gd name="connsiteY7" fmla="*/ 0 h 9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118" h="98481">
                  <a:moveTo>
                    <a:pt x="0" y="0"/>
                  </a:moveTo>
                  <a:cubicBezTo>
                    <a:pt x="0" y="0"/>
                    <a:pt x="134938" y="52388"/>
                    <a:pt x="158750" y="57150"/>
                  </a:cubicBezTo>
                  <a:cubicBezTo>
                    <a:pt x="182562" y="61912"/>
                    <a:pt x="121708" y="22754"/>
                    <a:pt x="142875" y="28575"/>
                  </a:cubicBezTo>
                  <a:cubicBezTo>
                    <a:pt x="164042" y="34396"/>
                    <a:pt x="278871" y="85725"/>
                    <a:pt x="285750" y="92075"/>
                  </a:cubicBezTo>
                  <a:cubicBezTo>
                    <a:pt x="292629" y="98425"/>
                    <a:pt x="201083" y="65617"/>
                    <a:pt x="184150" y="66675"/>
                  </a:cubicBezTo>
                  <a:cubicBezTo>
                    <a:pt x="167217" y="67733"/>
                    <a:pt x="188383" y="100012"/>
                    <a:pt x="184150" y="98425"/>
                  </a:cubicBezTo>
                  <a:cubicBezTo>
                    <a:pt x="179917" y="96838"/>
                    <a:pt x="187325" y="70908"/>
                    <a:pt x="158750" y="57150"/>
                  </a:cubicBezTo>
                  <a:cubicBezTo>
                    <a:pt x="130175" y="4339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6599E310-7074-3BDE-E7D8-52835FEE9AD4}"/>
                </a:ext>
              </a:extLst>
            </p:cNvPr>
            <p:cNvSpPr/>
            <p:nvPr/>
          </p:nvSpPr>
          <p:spPr>
            <a:xfrm>
              <a:off x="5749737" y="1669942"/>
              <a:ext cx="108878" cy="133235"/>
            </a:xfrm>
            <a:custGeom>
              <a:avLst/>
              <a:gdLst>
                <a:gd name="connsiteX0" fmla="*/ 188 w 108878"/>
                <a:gd name="connsiteY0" fmla="*/ 108 h 133235"/>
                <a:gd name="connsiteX1" fmla="*/ 104963 w 108878"/>
                <a:gd name="connsiteY1" fmla="*/ 127108 h 133235"/>
                <a:gd name="connsiteX2" fmla="*/ 79563 w 108878"/>
                <a:gd name="connsiteY2" fmla="*/ 104883 h 133235"/>
                <a:gd name="connsiteX3" fmla="*/ 188 w 108878"/>
                <a:gd name="connsiteY3" fmla="*/ 108 h 13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78" h="133235">
                  <a:moveTo>
                    <a:pt x="188" y="108"/>
                  </a:moveTo>
                  <a:cubicBezTo>
                    <a:pt x="4421" y="3812"/>
                    <a:pt x="91734" y="109646"/>
                    <a:pt x="104963" y="127108"/>
                  </a:cubicBezTo>
                  <a:cubicBezTo>
                    <a:pt x="118192" y="144571"/>
                    <a:pt x="94909" y="120758"/>
                    <a:pt x="79563" y="104883"/>
                  </a:cubicBezTo>
                  <a:cubicBezTo>
                    <a:pt x="64217" y="89008"/>
                    <a:pt x="-4045" y="-3596"/>
                    <a:pt x="188" y="10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C0893A32-13E2-F542-7957-A856E93F6743}"/>
                </a:ext>
              </a:extLst>
            </p:cNvPr>
            <p:cNvSpPr/>
            <p:nvPr/>
          </p:nvSpPr>
          <p:spPr>
            <a:xfrm>
              <a:off x="5600657" y="1704846"/>
              <a:ext cx="290828" cy="140264"/>
            </a:xfrm>
            <a:custGeom>
              <a:avLst/>
              <a:gdLst>
                <a:gd name="connsiteX0" fmla="*/ 43 w 290828"/>
                <a:gd name="connsiteY0" fmla="*/ 129 h 140264"/>
                <a:gd name="connsiteX1" fmla="*/ 168318 w 290828"/>
                <a:gd name="connsiteY1" fmla="*/ 111254 h 140264"/>
                <a:gd name="connsiteX2" fmla="*/ 152443 w 290828"/>
                <a:gd name="connsiteY2" fmla="*/ 60454 h 140264"/>
                <a:gd name="connsiteX3" fmla="*/ 288968 w 290828"/>
                <a:gd name="connsiteY3" fmla="*/ 139829 h 140264"/>
                <a:gd name="connsiteX4" fmla="*/ 222293 w 290828"/>
                <a:gd name="connsiteY4" fmla="*/ 89029 h 140264"/>
                <a:gd name="connsiteX5" fmla="*/ 92118 w 290828"/>
                <a:gd name="connsiteY5" fmla="*/ 19179 h 140264"/>
                <a:gd name="connsiteX6" fmla="*/ 212768 w 290828"/>
                <a:gd name="connsiteY6" fmla="*/ 108079 h 140264"/>
                <a:gd name="connsiteX7" fmla="*/ 152443 w 290828"/>
                <a:gd name="connsiteY7" fmla="*/ 89029 h 140264"/>
                <a:gd name="connsiteX8" fmla="*/ 43 w 290828"/>
                <a:gd name="connsiteY8" fmla="*/ 129 h 14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828" h="140264">
                  <a:moveTo>
                    <a:pt x="43" y="129"/>
                  </a:moveTo>
                  <a:cubicBezTo>
                    <a:pt x="2689" y="3833"/>
                    <a:pt x="142918" y="101200"/>
                    <a:pt x="168318" y="111254"/>
                  </a:cubicBezTo>
                  <a:cubicBezTo>
                    <a:pt x="193718" y="121308"/>
                    <a:pt x="132335" y="55692"/>
                    <a:pt x="152443" y="60454"/>
                  </a:cubicBezTo>
                  <a:cubicBezTo>
                    <a:pt x="172551" y="65216"/>
                    <a:pt x="277326" y="135067"/>
                    <a:pt x="288968" y="139829"/>
                  </a:cubicBezTo>
                  <a:cubicBezTo>
                    <a:pt x="300610" y="144591"/>
                    <a:pt x="255101" y="109137"/>
                    <a:pt x="222293" y="89029"/>
                  </a:cubicBezTo>
                  <a:cubicBezTo>
                    <a:pt x="189485" y="68921"/>
                    <a:pt x="93705" y="16004"/>
                    <a:pt x="92118" y="19179"/>
                  </a:cubicBezTo>
                  <a:cubicBezTo>
                    <a:pt x="90531" y="22354"/>
                    <a:pt x="202714" y="96437"/>
                    <a:pt x="212768" y="108079"/>
                  </a:cubicBezTo>
                  <a:cubicBezTo>
                    <a:pt x="222822" y="119721"/>
                    <a:pt x="187368" y="104904"/>
                    <a:pt x="152443" y="89029"/>
                  </a:cubicBezTo>
                  <a:cubicBezTo>
                    <a:pt x="117518" y="73154"/>
                    <a:pt x="-2603" y="-3575"/>
                    <a:pt x="43" y="12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EEFDD5A4-999D-6D47-5FB3-3261905E4CD4}"/>
                </a:ext>
              </a:extLst>
            </p:cNvPr>
            <p:cNvSpPr/>
            <p:nvPr/>
          </p:nvSpPr>
          <p:spPr>
            <a:xfrm>
              <a:off x="5483129" y="1695426"/>
              <a:ext cx="330878" cy="152451"/>
            </a:xfrm>
            <a:custGeom>
              <a:avLst/>
              <a:gdLst>
                <a:gd name="connsiteX0" fmla="*/ 96 w 330878"/>
                <a:gd name="connsiteY0" fmla="*/ 41299 h 152451"/>
                <a:gd name="connsiteX1" fmla="*/ 168371 w 330878"/>
                <a:gd name="connsiteY1" fmla="*/ 114324 h 152451"/>
                <a:gd name="connsiteX2" fmla="*/ 228696 w 330878"/>
                <a:gd name="connsiteY2" fmla="*/ 139724 h 152451"/>
                <a:gd name="connsiteX3" fmla="*/ 174721 w 330878"/>
                <a:gd name="connsiteY3" fmla="*/ 92099 h 152451"/>
                <a:gd name="connsiteX4" fmla="*/ 330296 w 330878"/>
                <a:gd name="connsiteY4" fmla="*/ 152424 h 152451"/>
                <a:gd name="connsiteX5" fmla="*/ 222346 w 330878"/>
                <a:gd name="connsiteY5" fmla="*/ 98449 h 152451"/>
                <a:gd name="connsiteX6" fmla="*/ 85821 w 330878"/>
                <a:gd name="connsiteY6" fmla="*/ 24 h 152451"/>
                <a:gd name="connsiteX7" fmla="*/ 196946 w 330878"/>
                <a:gd name="connsiteY7" fmla="*/ 107974 h 152451"/>
                <a:gd name="connsiteX8" fmla="*/ 96 w 330878"/>
                <a:gd name="connsiteY8" fmla="*/ 41299 h 15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878" h="152451">
                  <a:moveTo>
                    <a:pt x="96" y="41299"/>
                  </a:moveTo>
                  <a:cubicBezTo>
                    <a:pt x="-4666" y="42357"/>
                    <a:pt x="168371" y="114324"/>
                    <a:pt x="168371" y="114324"/>
                  </a:cubicBezTo>
                  <a:cubicBezTo>
                    <a:pt x="206471" y="130728"/>
                    <a:pt x="227638" y="143428"/>
                    <a:pt x="228696" y="139724"/>
                  </a:cubicBezTo>
                  <a:cubicBezTo>
                    <a:pt x="229754" y="136020"/>
                    <a:pt x="157788" y="89982"/>
                    <a:pt x="174721" y="92099"/>
                  </a:cubicBezTo>
                  <a:cubicBezTo>
                    <a:pt x="191654" y="94216"/>
                    <a:pt x="322359" y="151366"/>
                    <a:pt x="330296" y="152424"/>
                  </a:cubicBezTo>
                  <a:cubicBezTo>
                    <a:pt x="338233" y="153482"/>
                    <a:pt x="263092" y="123849"/>
                    <a:pt x="222346" y="98449"/>
                  </a:cubicBezTo>
                  <a:cubicBezTo>
                    <a:pt x="181600" y="73049"/>
                    <a:pt x="90054" y="-1563"/>
                    <a:pt x="85821" y="24"/>
                  </a:cubicBezTo>
                  <a:cubicBezTo>
                    <a:pt x="81588" y="1611"/>
                    <a:pt x="209117" y="98978"/>
                    <a:pt x="196946" y="107974"/>
                  </a:cubicBezTo>
                  <a:cubicBezTo>
                    <a:pt x="184775" y="116970"/>
                    <a:pt x="4858" y="40241"/>
                    <a:pt x="96" y="4129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E0092797-9F33-A2AD-70C5-1F60FC0C1509}"/>
                </a:ext>
              </a:extLst>
            </p:cNvPr>
            <p:cNvSpPr/>
            <p:nvPr/>
          </p:nvSpPr>
          <p:spPr>
            <a:xfrm>
              <a:off x="4937123" y="1730151"/>
              <a:ext cx="231049" cy="185977"/>
            </a:xfrm>
            <a:custGeom>
              <a:avLst/>
              <a:gdLst>
                <a:gd name="connsiteX0" fmla="*/ 2 w 231049"/>
                <a:gd name="connsiteY0" fmla="*/ 224 h 185977"/>
                <a:gd name="connsiteX1" fmla="*/ 92077 w 231049"/>
                <a:gd name="connsiteY1" fmla="*/ 98649 h 185977"/>
                <a:gd name="connsiteX2" fmla="*/ 88902 w 231049"/>
                <a:gd name="connsiteY2" fmla="*/ 41499 h 185977"/>
                <a:gd name="connsiteX3" fmla="*/ 161927 w 231049"/>
                <a:gd name="connsiteY3" fmla="*/ 114524 h 185977"/>
                <a:gd name="connsiteX4" fmla="*/ 101602 w 231049"/>
                <a:gd name="connsiteY4" fmla="*/ 38324 h 185977"/>
                <a:gd name="connsiteX5" fmla="*/ 228602 w 231049"/>
                <a:gd name="connsiteY5" fmla="*/ 184374 h 185977"/>
                <a:gd name="connsiteX6" fmla="*/ 177802 w 231049"/>
                <a:gd name="connsiteY6" fmla="*/ 111349 h 185977"/>
                <a:gd name="connsiteX7" fmla="*/ 85727 w 231049"/>
                <a:gd name="connsiteY7" fmla="*/ 35149 h 185977"/>
                <a:gd name="connsiteX8" fmla="*/ 88902 w 231049"/>
                <a:gd name="connsiteY8" fmla="*/ 70074 h 185977"/>
                <a:gd name="connsiteX9" fmla="*/ 2 w 231049"/>
                <a:gd name="connsiteY9" fmla="*/ 224 h 18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049" h="185977">
                  <a:moveTo>
                    <a:pt x="2" y="224"/>
                  </a:moveTo>
                  <a:cubicBezTo>
                    <a:pt x="531" y="4987"/>
                    <a:pt x="77260" y="91770"/>
                    <a:pt x="92077" y="98649"/>
                  </a:cubicBezTo>
                  <a:cubicBezTo>
                    <a:pt x="106894" y="105528"/>
                    <a:pt x="77260" y="38853"/>
                    <a:pt x="88902" y="41499"/>
                  </a:cubicBezTo>
                  <a:cubicBezTo>
                    <a:pt x="100544" y="44145"/>
                    <a:pt x="159810" y="115053"/>
                    <a:pt x="161927" y="114524"/>
                  </a:cubicBezTo>
                  <a:cubicBezTo>
                    <a:pt x="164044" y="113995"/>
                    <a:pt x="90490" y="26682"/>
                    <a:pt x="101602" y="38324"/>
                  </a:cubicBezTo>
                  <a:cubicBezTo>
                    <a:pt x="112715" y="49966"/>
                    <a:pt x="215902" y="172203"/>
                    <a:pt x="228602" y="184374"/>
                  </a:cubicBezTo>
                  <a:cubicBezTo>
                    <a:pt x="241302" y="196545"/>
                    <a:pt x="201614" y="136220"/>
                    <a:pt x="177802" y="111349"/>
                  </a:cubicBezTo>
                  <a:cubicBezTo>
                    <a:pt x="153990" y="86478"/>
                    <a:pt x="100544" y="42028"/>
                    <a:pt x="85727" y="35149"/>
                  </a:cubicBezTo>
                  <a:cubicBezTo>
                    <a:pt x="70910" y="28270"/>
                    <a:pt x="102660" y="72191"/>
                    <a:pt x="88902" y="70074"/>
                  </a:cubicBezTo>
                  <a:cubicBezTo>
                    <a:pt x="75144" y="67957"/>
                    <a:pt x="-527" y="-4539"/>
                    <a:pt x="2" y="22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6C9FB56B-9D4D-04F3-B5AC-7CD68B079B5B}"/>
                </a:ext>
              </a:extLst>
            </p:cNvPr>
            <p:cNvSpPr/>
            <p:nvPr/>
          </p:nvSpPr>
          <p:spPr>
            <a:xfrm>
              <a:off x="4824870" y="1726813"/>
              <a:ext cx="291350" cy="168809"/>
            </a:xfrm>
            <a:custGeom>
              <a:avLst/>
              <a:gdLst>
                <a:gd name="connsiteX0" fmla="*/ 1130 w 291350"/>
                <a:gd name="connsiteY0" fmla="*/ 387 h 168809"/>
                <a:gd name="connsiteX1" fmla="*/ 169405 w 291350"/>
                <a:gd name="connsiteY1" fmla="*/ 121037 h 168809"/>
                <a:gd name="connsiteX2" fmla="*/ 166230 w 291350"/>
                <a:gd name="connsiteY2" fmla="*/ 92462 h 168809"/>
                <a:gd name="connsiteX3" fmla="*/ 267830 w 291350"/>
                <a:gd name="connsiteY3" fmla="*/ 136912 h 168809"/>
                <a:gd name="connsiteX4" fmla="*/ 290055 w 291350"/>
                <a:gd name="connsiteY4" fmla="*/ 168662 h 168809"/>
                <a:gd name="connsiteX5" fmla="*/ 242430 w 291350"/>
                <a:gd name="connsiteY5" fmla="*/ 124212 h 168809"/>
                <a:gd name="connsiteX6" fmla="*/ 182105 w 291350"/>
                <a:gd name="connsiteY6" fmla="*/ 89287 h 168809"/>
                <a:gd name="connsiteX7" fmla="*/ 86855 w 291350"/>
                <a:gd name="connsiteY7" fmla="*/ 32137 h 168809"/>
                <a:gd name="connsiteX8" fmla="*/ 188455 w 291350"/>
                <a:gd name="connsiteY8" fmla="*/ 117862 h 168809"/>
                <a:gd name="connsiteX9" fmla="*/ 99555 w 291350"/>
                <a:gd name="connsiteY9" fmla="*/ 82937 h 168809"/>
                <a:gd name="connsiteX10" fmla="*/ 1130 w 291350"/>
                <a:gd name="connsiteY10" fmla="*/ 387 h 16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1350" h="168809">
                  <a:moveTo>
                    <a:pt x="1130" y="387"/>
                  </a:moveTo>
                  <a:cubicBezTo>
                    <a:pt x="12772" y="6737"/>
                    <a:pt x="141888" y="105691"/>
                    <a:pt x="169405" y="121037"/>
                  </a:cubicBezTo>
                  <a:cubicBezTo>
                    <a:pt x="196922" y="136383"/>
                    <a:pt x="149826" y="89816"/>
                    <a:pt x="166230" y="92462"/>
                  </a:cubicBezTo>
                  <a:cubicBezTo>
                    <a:pt x="182634" y="95108"/>
                    <a:pt x="247193" y="124212"/>
                    <a:pt x="267830" y="136912"/>
                  </a:cubicBezTo>
                  <a:cubicBezTo>
                    <a:pt x="288467" y="149612"/>
                    <a:pt x="294288" y="170779"/>
                    <a:pt x="290055" y="168662"/>
                  </a:cubicBezTo>
                  <a:cubicBezTo>
                    <a:pt x="285822" y="166545"/>
                    <a:pt x="260422" y="137441"/>
                    <a:pt x="242430" y="124212"/>
                  </a:cubicBezTo>
                  <a:cubicBezTo>
                    <a:pt x="224438" y="110983"/>
                    <a:pt x="182105" y="89287"/>
                    <a:pt x="182105" y="89287"/>
                  </a:cubicBezTo>
                  <a:cubicBezTo>
                    <a:pt x="156176" y="73941"/>
                    <a:pt x="85797" y="27375"/>
                    <a:pt x="86855" y="32137"/>
                  </a:cubicBezTo>
                  <a:cubicBezTo>
                    <a:pt x="87913" y="36899"/>
                    <a:pt x="186338" y="109395"/>
                    <a:pt x="188455" y="117862"/>
                  </a:cubicBezTo>
                  <a:cubicBezTo>
                    <a:pt x="190572" y="126329"/>
                    <a:pt x="128130" y="98283"/>
                    <a:pt x="99555" y="82937"/>
                  </a:cubicBezTo>
                  <a:cubicBezTo>
                    <a:pt x="70980" y="67591"/>
                    <a:pt x="-10512" y="-5963"/>
                    <a:pt x="1130" y="38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B0B33B65-B4D2-3FB3-A105-E5A892A624EE}"/>
                </a:ext>
              </a:extLst>
            </p:cNvPr>
            <p:cNvSpPr/>
            <p:nvPr/>
          </p:nvSpPr>
          <p:spPr>
            <a:xfrm>
              <a:off x="4641800" y="1675581"/>
              <a:ext cx="180524" cy="94047"/>
            </a:xfrm>
            <a:custGeom>
              <a:avLst/>
              <a:gdLst>
                <a:gd name="connsiteX0" fmla="*/ 174675 w 180524"/>
                <a:gd name="connsiteY0" fmla="*/ 819 h 94047"/>
                <a:gd name="connsiteX1" fmla="*/ 12750 w 180524"/>
                <a:gd name="connsiteY1" fmla="*/ 92894 h 94047"/>
                <a:gd name="connsiteX2" fmla="*/ 146100 w 180524"/>
                <a:gd name="connsiteY2" fmla="*/ 54794 h 94047"/>
                <a:gd name="connsiteX3" fmla="*/ 50 w 180524"/>
                <a:gd name="connsiteY3" fmla="*/ 89719 h 94047"/>
                <a:gd name="connsiteX4" fmla="*/ 130225 w 180524"/>
                <a:gd name="connsiteY4" fmla="*/ 48444 h 94047"/>
                <a:gd name="connsiteX5" fmla="*/ 174675 w 180524"/>
                <a:gd name="connsiteY5" fmla="*/ 819 h 9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524" h="94047">
                  <a:moveTo>
                    <a:pt x="174675" y="819"/>
                  </a:moveTo>
                  <a:cubicBezTo>
                    <a:pt x="155096" y="8227"/>
                    <a:pt x="17512" y="83898"/>
                    <a:pt x="12750" y="92894"/>
                  </a:cubicBezTo>
                  <a:cubicBezTo>
                    <a:pt x="7988" y="101890"/>
                    <a:pt x="148217" y="55323"/>
                    <a:pt x="146100" y="54794"/>
                  </a:cubicBezTo>
                  <a:cubicBezTo>
                    <a:pt x="143983" y="54265"/>
                    <a:pt x="2696" y="90777"/>
                    <a:pt x="50" y="89719"/>
                  </a:cubicBezTo>
                  <a:cubicBezTo>
                    <a:pt x="-2596" y="88661"/>
                    <a:pt x="99533" y="58498"/>
                    <a:pt x="130225" y="48444"/>
                  </a:cubicBezTo>
                  <a:cubicBezTo>
                    <a:pt x="160917" y="38390"/>
                    <a:pt x="194254" y="-6589"/>
                    <a:pt x="174675" y="81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2A8E9D6E-BC32-8A84-0DD5-EA8A5AD1219F}"/>
                </a:ext>
              </a:extLst>
            </p:cNvPr>
            <p:cNvSpPr/>
            <p:nvPr/>
          </p:nvSpPr>
          <p:spPr>
            <a:xfrm>
              <a:off x="4622788" y="1722878"/>
              <a:ext cx="261866" cy="160219"/>
            </a:xfrm>
            <a:custGeom>
              <a:avLst/>
              <a:gdLst>
                <a:gd name="connsiteX0" fmla="*/ 260362 w 261866"/>
                <a:gd name="connsiteY0" fmla="*/ 1147 h 160219"/>
                <a:gd name="connsiteX1" fmla="*/ 111137 w 261866"/>
                <a:gd name="connsiteY1" fmla="*/ 64647 h 160219"/>
                <a:gd name="connsiteX2" fmla="*/ 12 w 261866"/>
                <a:gd name="connsiteY2" fmla="*/ 159897 h 160219"/>
                <a:gd name="connsiteX3" fmla="*/ 117487 w 261866"/>
                <a:gd name="connsiteY3" fmla="*/ 29722 h 160219"/>
                <a:gd name="connsiteX4" fmla="*/ 12712 w 261866"/>
                <a:gd name="connsiteY4" fmla="*/ 118622 h 160219"/>
                <a:gd name="connsiteX5" fmla="*/ 260362 w 261866"/>
                <a:gd name="connsiteY5" fmla="*/ 1147 h 16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866" h="160219">
                  <a:moveTo>
                    <a:pt x="260362" y="1147"/>
                  </a:moveTo>
                  <a:cubicBezTo>
                    <a:pt x="276766" y="-7849"/>
                    <a:pt x="154529" y="38189"/>
                    <a:pt x="111137" y="64647"/>
                  </a:cubicBezTo>
                  <a:cubicBezTo>
                    <a:pt x="67745" y="91105"/>
                    <a:pt x="-1046" y="165718"/>
                    <a:pt x="12" y="159897"/>
                  </a:cubicBezTo>
                  <a:cubicBezTo>
                    <a:pt x="1070" y="154076"/>
                    <a:pt x="115370" y="36601"/>
                    <a:pt x="117487" y="29722"/>
                  </a:cubicBezTo>
                  <a:cubicBezTo>
                    <a:pt x="119604" y="22843"/>
                    <a:pt x="-5809" y="121797"/>
                    <a:pt x="12712" y="118622"/>
                  </a:cubicBezTo>
                  <a:cubicBezTo>
                    <a:pt x="31233" y="115447"/>
                    <a:pt x="243958" y="10143"/>
                    <a:pt x="260362" y="114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586F463B-4FF2-2E6A-8927-66ED5D2D2D11}"/>
                </a:ext>
              </a:extLst>
            </p:cNvPr>
            <p:cNvSpPr/>
            <p:nvPr/>
          </p:nvSpPr>
          <p:spPr>
            <a:xfrm>
              <a:off x="4809806" y="1695420"/>
              <a:ext cx="198091" cy="84987"/>
            </a:xfrm>
            <a:custGeom>
              <a:avLst/>
              <a:gdLst>
                <a:gd name="connsiteX0" fmla="*/ 319 w 198091"/>
                <a:gd name="connsiteY0" fmla="*/ 30 h 84987"/>
                <a:gd name="connsiteX1" fmla="*/ 105094 w 198091"/>
                <a:gd name="connsiteY1" fmla="*/ 79405 h 84987"/>
                <a:gd name="connsiteX2" fmla="*/ 105094 w 198091"/>
                <a:gd name="connsiteY2" fmla="*/ 44480 h 84987"/>
                <a:gd name="connsiteX3" fmla="*/ 197169 w 198091"/>
                <a:gd name="connsiteY3" fmla="*/ 82580 h 84987"/>
                <a:gd name="connsiteX4" fmla="*/ 149544 w 198091"/>
                <a:gd name="connsiteY4" fmla="*/ 28605 h 84987"/>
                <a:gd name="connsiteX5" fmla="*/ 101919 w 198091"/>
                <a:gd name="connsiteY5" fmla="*/ 82580 h 84987"/>
                <a:gd name="connsiteX6" fmla="*/ 73344 w 198091"/>
                <a:gd name="connsiteY6" fmla="*/ 69880 h 84987"/>
                <a:gd name="connsiteX7" fmla="*/ 319 w 198091"/>
                <a:gd name="connsiteY7" fmla="*/ 30 h 8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091" h="84987">
                  <a:moveTo>
                    <a:pt x="319" y="30"/>
                  </a:moveTo>
                  <a:cubicBezTo>
                    <a:pt x="5611" y="1617"/>
                    <a:pt x="87632" y="71997"/>
                    <a:pt x="105094" y="79405"/>
                  </a:cubicBezTo>
                  <a:cubicBezTo>
                    <a:pt x="122556" y="86813"/>
                    <a:pt x="89748" y="43951"/>
                    <a:pt x="105094" y="44480"/>
                  </a:cubicBezTo>
                  <a:cubicBezTo>
                    <a:pt x="120440" y="45009"/>
                    <a:pt x="189761" y="85226"/>
                    <a:pt x="197169" y="82580"/>
                  </a:cubicBezTo>
                  <a:cubicBezTo>
                    <a:pt x="204577" y="79934"/>
                    <a:pt x="165419" y="28605"/>
                    <a:pt x="149544" y="28605"/>
                  </a:cubicBezTo>
                  <a:cubicBezTo>
                    <a:pt x="133669" y="28605"/>
                    <a:pt x="114619" y="75701"/>
                    <a:pt x="101919" y="82580"/>
                  </a:cubicBezTo>
                  <a:cubicBezTo>
                    <a:pt x="89219" y="89459"/>
                    <a:pt x="89748" y="80463"/>
                    <a:pt x="73344" y="69880"/>
                  </a:cubicBezTo>
                  <a:cubicBezTo>
                    <a:pt x="56940" y="59297"/>
                    <a:pt x="-4973" y="-1557"/>
                    <a:pt x="319" y="3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19F69F59-94C4-472E-7597-DEA18C69E74C}"/>
                </a:ext>
              </a:extLst>
            </p:cNvPr>
            <p:cNvSpPr/>
            <p:nvPr/>
          </p:nvSpPr>
          <p:spPr>
            <a:xfrm>
              <a:off x="4725753" y="1751697"/>
              <a:ext cx="335619" cy="150180"/>
            </a:xfrm>
            <a:custGeom>
              <a:avLst/>
              <a:gdLst>
                <a:gd name="connsiteX0" fmla="*/ 4997 w 335619"/>
                <a:gd name="connsiteY0" fmla="*/ 903 h 150180"/>
                <a:gd name="connsiteX1" fmla="*/ 160572 w 335619"/>
                <a:gd name="connsiteY1" fmla="*/ 64403 h 150180"/>
                <a:gd name="connsiteX2" fmla="*/ 293922 w 335619"/>
                <a:gd name="connsiteY2" fmla="*/ 105678 h 150180"/>
                <a:gd name="connsiteX3" fmla="*/ 278047 w 335619"/>
                <a:gd name="connsiteY3" fmla="*/ 77103 h 150180"/>
                <a:gd name="connsiteX4" fmla="*/ 335197 w 335619"/>
                <a:gd name="connsiteY4" fmla="*/ 150128 h 150180"/>
                <a:gd name="connsiteX5" fmla="*/ 243122 w 335619"/>
                <a:gd name="connsiteY5" fmla="*/ 89803 h 150180"/>
                <a:gd name="connsiteX6" fmla="*/ 116122 w 335619"/>
                <a:gd name="connsiteY6" fmla="*/ 4078 h 150180"/>
                <a:gd name="connsiteX7" fmla="*/ 179622 w 335619"/>
                <a:gd name="connsiteY7" fmla="*/ 70753 h 150180"/>
                <a:gd name="connsiteX8" fmla="*/ 49447 w 335619"/>
                <a:gd name="connsiteY8" fmla="*/ 29478 h 150180"/>
                <a:gd name="connsiteX9" fmla="*/ 4997 w 335619"/>
                <a:gd name="connsiteY9" fmla="*/ 903 h 15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5619" h="150180">
                  <a:moveTo>
                    <a:pt x="4997" y="903"/>
                  </a:moveTo>
                  <a:cubicBezTo>
                    <a:pt x="23518" y="6724"/>
                    <a:pt x="112418" y="46941"/>
                    <a:pt x="160572" y="64403"/>
                  </a:cubicBezTo>
                  <a:cubicBezTo>
                    <a:pt x="208726" y="81865"/>
                    <a:pt x="274343" y="103561"/>
                    <a:pt x="293922" y="105678"/>
                  </a:cubicBezTo>
                  <a:cubicBezTo>
                    <a:pt x="313501" y="107795"/>
                    <a:pt x="271168" y="69695"/>
                    <a:pt x="278047" y="77103"/>
                  </a:cubicBezTo>
                  <a:cubicBezTo>
                    <a:pt x="284926" y="84511"/>
                    <a:pt x="341018" y="148011"/>
                    <a:pt x="335197" y="150128"/>
                  </a:cubicBezTo>
                  <a:cubicBezTo>
                    <a:pt x="329376" y="152245"/>
                    <a:pt x="243122" y="89803"/>
                    <a:pt x="243122" y="89803"/>
                  </a:cubicBezTo>
                  <a:cubicBezTo>
                    <a:pt x="206610" y="65461"/>
                    <a:pt x="126705" y="7253"/>
                    <a:pt x="116122" y="4078"/>
                  </a:cubicBezTo>
                  <a:cubicBezTo>
                    <a:pt x="105539" y="903"/>
                    <a:pt x="190735" y="66520"/>
                    <a:pt x="179622" y="70753"/>
                  </a:cubicBezTo>
                  <a:cubicBezTo>
                    <a:pt x="168510" y="74986"/>
                    <a:pt x="75376" y="40061"/>
                    <a:pt x="49447" y="29478"/>
                  </a:cubicBezTo>
                  <a:cubicBezTo>
                    <a:pt x="23518" y="18895"/>
                    <a:pt x="-13524" y="-4918"/>
                    <a:pt x="4997" y="90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4DC2102F-C2F4-7924-B588-5023020DAACD}"/>
                </a:ext>
              </a:extLst>
            </p:cNvPr>
            <p:cNvSpPr/>
            <p:nvPr/>
          </p:nvSpPr>
          <p:spPr>
            <a:xfrm>
              <a:off x="4712208" y="1745795"/>
              <a:ext cx="155397" cy="74517"/>
            </a:xfrm>
            <a:custGeom>
              <a:avLst/>
              <a:gdLst>
                <a:gd name="connsiteX0" fmla="*/ 5842 w 155397"/>
                <a:gd name="connsiteY0" fmla="*/ 455 h 74517"/>
                <a:gd name="connsiteX1" fmla="*/ 40767 w 155397"/>
                <a:gd name="connsiteY1" fmla="*/ 41730 h 74517"/>
                <a:gd name="connsiteX2" fmla="*/ 139192 w 155397"/>
                <a:gd name="connsiteY2" fmla="*/ 73480 h 74517"/>
                <a:gd name="connsiteX3" fmla="*/ 56642 w 155397"/>
                <a:gd name="connsiteY3" fmla="*/ 67130 h 74517"/>
                <a:gd name="connsiteX4" fmla="*/ 155067 w 155397"/>
                <a:gd name="connsiteY4" fmla="*/ 70305 h 74517"/>
                <a:gd name="connsiteX5" fmla="*/ 5842 w 155397"/>
                <a:gd name="connsiteY5" fmla="*/ 455 h 7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397" h="74517">
                  <a:moveTo>
                    <a:pt x="5842" y="455"/>
                  </a:moveTo>
                  <a:cubicBezTo>
                    <a:pt x="-13208" y="-4307"/>
                    <a:pt x="18542" y="29559"/>
                    <a:pt x="40767" y="41730"/>
                  </a:cubicBezTo>
                  <a:cubicBezTo>
                    <a:pt x="62992" y="53901"/>
                    <a:pt x="136546" y="69247"/>
                    <a:pt x="139192" y="73480"/>
                  </a:cubicBezTo>
                  <a:cubicBezTo>
                    <a:pt x="141838" y="77713"/>
                    <a:pt x="53996" y="67659"/>
                    <a:pt x="56642" y="67130"/>
                  </a:cubicBezTo>
                  <a:cubicBezTo>
                    <a:pt x="59288" y="66601"/>
                    <a:pt x="161946" y="78243"/>
                    <a:pt x="155067" y="70305"/>
                  </a:cubicBezTo>
                  <a:cubicBezTo>
                    <a:pt x="148188" y="62367"/>
                    <a:pt x="24892" y="5217"/>
                    <a:pt x="5842" y="45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D30C8B32-2616-EBF4-A725-EE73C7DB5E61}"/>
                </a:ext>
              </a:extLst>
            </p:cNvPr>
            <p:cNvSpPr/>
            <p:nvPr/>
          </p:nvSpPr>
          <p:spPr>
            <a:xfrm>
              <a:off x="5476238" y="1685848"/>
              <a:ext cx="182814" cy="92259"/>
            </a:xfrm>
            <a:custGeom>
              <a:avLst/>
              <a:gdLst>
                <a:gd name="connsiteX0" fmla="*/ 637 w 182814"/>
                <a:gd name="connsiteY0" fmla="*/ 77 h 92259"/>
                <a:gd name="connsiteX1" fmla="*/ 172087 w 182814"/>
                <a:gd name="connsiteY1" fmla="*/ 88977 h 92259"/>
                <a:gd name="connsiteX2" fmla="*/ 159387 w 182814"/>
                <a:gd name="connsiteY2" fmla="*/ 73102 h 92259"/>
                <a:gd name="connsiteX3" fmla="*/ 114937 w 182814"/>
                <a:gd name="connsiteY3" fmla="*/ 73102 h 92259"/>
                <a:gd name="connsiteX4" fmla="*/ 637 w 182814"/>
                <a:gd name="connsiteY4" fmla="*/ 77 h 9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14" h="92259">
                  <a:moveTo>
                    <a:pt x="637" y="77"/>
                  </a:moveTo>
                  <a:cubicBezTo>
                    <a:pt x="10162" y="2723"/>
                    <a:pt x="172087" y="88977"/>
                    <a:pt x="172087" y="88977"/>
                  </a:cubicBezTo>
                  <a:cubicBezTo>
                    <a:pt x="198545" y="101148"/>
                    <a:pt x="168912" y="75748"/>
                    <a:pt x="159387" y="73102"/>
                  </a:cubicBezTo>
                  <a:cubicBezTo>
                    <a:pt x="149862" y="70456"/>
                    <a:pt x="138749" y="83156"/>
                    <a:pt x="114937" y="73102"/>
                  </a:cubicBezTo>
                  <a:cubicBezTo>
                    <a:pt x="91125" y="63048"/>
                    <a:pt x="-8888" y="-2569"/>
                    <a:pt x="637" y="7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0325A81E-DD69-6D6B-1E8F-46E2E89E60C4}"/>
                </a:ext>
              </a:extLst>
            </p:cNvPr>
            <p:cNvSpPr/>
            <p:nvPr/>
          </p:nvSpPr>
          <p:spPr>
            <a:xfrm>
              <a:off x="4644996" y="1944359"/>
              <a:ext cx="273263" cy="84470"/>
            </a:xfrm>
            <a:custGeom>
              <a:avLst/>
              <a:gdLst>
                <a:gd name="connsiteX0" fmla="*/ 273079 w 273263"/>
                <a:gd name="connsiteY0" fmla="*/ 1916 h 84470"/>
                <a:gd name="connsiteX1" fmla="*/ 133379 w 273263"/>
                <a:gd name="connsiteY1" fmla="*/ 33666 h 84470"/>
                <a:gd name="connsiteX2" fmla="*/ 63529 w 273263"/>
                <a:gd name="connsiteY2" fmla="*/ 84466 h 84470"/>
                <a:gd name="connsiteX3" fmla="*/ 120679 w 273263"/>
                <a:gd name="connsiteY3" fmla="*/ 36841 h 84470"/>
                <a:gd name="connsiteX4" fmla="*/ 29 w 273263"/>
                <a:gd name="connsiteY4" fmla="*/ 55891 h 84470"/>
                <a:gd name="connsiteX5" fmla="*/ 133379 w 273263"/>
                <a:gd name="connsiteY5" fmla="*/ 11441 h 84470"/>
                <a:gd name="connsiteX6" fmla="*/ 44479 w 273263"/>
                <a:gd name="connsiteY6" fmla="*/ 17791 h 84470"/>
                <a:gd name="connsiteX7" fmla="*/ 101629 w 273263"/>
                <a:gd name="connsiteY7" fmla="*/ 5091 h 84470"/>
                <a:gd name="connsiteX8" fmla="*/ 273079 w 273263"/>
                <a:gd name="connsiteY8" fmla="*/ 1916 h 8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263" h="84470">
                  <a:moveTo>
                    <a:pt x="273079" y="1916"/>
                  </a:moveTo>
                  <a:cubicBezTo>
                    <a:pt x="278371" y="6679"/>
                    <a:pt x="168304" y="19908"/>
                    <a:pt x="133379" y="33666"/>
                  </a:cubicBezTo>
                  <a:cubicBezTo>
                    <a:pt x="98454" y="47424"/>
                    <a:pt x="65646" y="83937"/>
                    <a:pt x="63529" y="84466"/>
                  </a:cubicBezTo>
                  <a:cubicBezTo>
                    <a:pt x="61412" y="84995"/>
                    <a:pt x="131262" y="41604"/>
                    <a:pt x="120679" y="36841"/>
                  </a:cubicBezTo>
                  <a:cubicBezTo>
                    <a:pt x="110096" y="32079"/>
                    <a:pt x="-2088" y="60124"/>
                    <a:pt x="29" y="55891"/>
                  </a:cubicBezTo>
                  <a:cubicBezTo>
                    <a:pt x="2146" y="51658"/>
                    <a:pt x="125971" y="17791"/>
                    <a:pt x="133379" y="11441"/>
                  </a:cubicBezTo>
                  <a:cubicBezTo>
                    <a:pt x="140787" y="5091"/>
                    <a:pt x="49770" y="18849"/>
                    <a:pt x="44479" y="17791"/>
                  </a:cubicBezTo>
                  <a:cubicBezTo>
                    <a:pt x="39188" y="16733"/>
                    <a:pt x="67233" y="7737"/>
                    <a:pt x="101629" y="5091"/>
                  </a:cubicBezTo>
                  <a:cubicBezTo>
                    <a:pt x="136025" y="2445"/>
                    <a:pt x="267787" y="-2847"/>
                    <a:pt x="273079" y="191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48BEFFA6-08CC-CA8D-8EC4-158E3D76DA32}"/>
                </a:ext>
              </a:extLst>
            </p:cNvPr>
            <p:cNvSpPr/>
            <p:nvPr/>
          </p:nvSpPr>
          <p:spPr>
            <a:xfrm>
              <a:off x="4917522" y="1939830"/>
              <a:ext cx="216465" cy="209807"/>
            </a:xfrm>
            <a:custGeom>
              <a:avLst/>
              <a:gdLst>
                <a:gd name="connsiteX0" fmla="*/ 553 w 216465"/>
                <a:gd name="connsiteY0" fmla="*/ 95 h 209807"/>
                <a:gd name="connsiteX1" fmla="*/ 64053 w 216465"/>
                <a:gd name="connsiteY1" fmla="*/ 44545 h 209807"/>
                <a:gd name="connsiteX2" fmla="*/ 67228 w 216465"/>
                <a:gd name="connsiteY2" fmla="*/ 19145 h 209807"/>
                <a:gd name="connsiteX3" fmla="*/ 137078 w 216465"/>
                <a:gd name="connsiteY3" fmla="*/ 66770 h 209807"/>
                <a:gd name="connsiteX4" fmla="*/ 127553 w 216465"/>
                <a:gd name="connsiteY4" fmla="*/ 44545 h 209807"/>
                <a:gd name="connsiteX5" fmla="*/ 172003 w 216465"/>
                <a:gd name="connsiteY5" fmla="*/ 117570 h 209807"/>
                <a:gd name="connsiteX6" fmla="*/ 162478 w 216465"/>
                <a:gd name="connsiteY6" fmla="*/ 82645 h 209807"/>
                <a:gd name="connsiteX7" fmla="*/ 197403 w 216465"/>
                <a:gd name="connsiteY7" fmla="*/ 149320 h 209807"/>
                <a:gd name="connsiteX8" fmla="*/ 216453 w 216465"/>
                <a:gd name="connsiteY8" fmla="*/ 209645 h 209807"/>
                <a:gd name="connsiteX9" fmla="*/ 200578 w 216465"/>
                <a:gd name="connsiteY9" fmla="*/ 168370 h 209807"/>
                <a:gd name="connsiteX10" fmla="*/ 181528 w 216465"/>
                <a:gd name="connsiteY10" fmla="*/ 152495 h 209807"/>
                <a:gd name="connsiteX11" fmla="*/ 114853 w 216465"/>
                <a:gd name="connsiteY11" fmla="*/ 152495 h 209807"/>
                <a:gd name="connsiteX12" fmla="*/ 152953 w 216465"/>
                <a:gd name="connsiteY12" fmla="*/ 133445 h 209807"/>
                <a:gd name="connsiteX13" fmla="*/ 152953 w 216465"/>
                <a:gd name="connsiteY13" fmla="*/ 92170 h 209807"/>
                <a:gd name="connsiteX14" fmla="*/ 73578 w 216465"/>
                <a:gd name="connsiteY14" fmla="*/ 9620 h 209807"/>
                <a:gd name="connsiteX15" fmla="*/ 105328 w 216465"/>
                <a:gd name="connsiteY15" fmla="*/ 31845 h 209807"/>
                <a:gd name="connsiteX16" fmla="*/ 553 w 216465"/>
                <a:gd name="connsiteY16" fmla="*/ 95 h 20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465" h="209807">
                  <a:moveTo>
                    <a:pt x="553" y="95"/>
                  </a:moveTo>
                  <a:cubicBezTo>
                    <a:pt x="-6326" y="2212"/>
                    <a:pt x="52940" y="41370"/>
                    <a:pt x="64053" y="44545"/>
                  </a:cubicBezTo>
                  <a:cubicBezTo>
                    <a:pt x="75166" y="47720"/>
                    <a:pt x="55057" y="15441"/>
                    <a:pt x="67228" y="19145"/>
                  </a:cubicBezTo>
                  <a:cubicBezTo>
                    <a:pt x="79399" y="22849"/>
                    <a:pt x="127024" y="62537"/>
                    <a:pt x="137078" y="66770"/>
                  </a:cubicBezTo>
                  <a:cubicBezTo>
                    <a:pt x="147132" y="71003"/>
                    <a:pt x="121732" y="36078"/>
                    <a:pt x="127553" y="44545"/>
                  </a:cubicBezTo>
                  <a:cubicBezTo>
                    <a:pt x="133374" y="53012"/>
                    <a:pt x="166182" y="111220"/>
                    <a:pt x="172003" y="117570"/>
                  </a:cubicBezTo>
                  <a:cubicBezTo>
                    <a:pt x="177824" y="123920"/>
                    <a:pt x="158245" y="77353"/>
                    <a:pt x="162478" y="82645"/>
                  </a:cubicBezTo>
                  <a:cubicBezTo>
                    <a:pt x="166711" y="87937"/>
                    <a:pt x="188407" y="128153"/>
                    <a:pt x="197403" y="149320"/>
                  </a:cubicBezTo>
                  <a:cubicBezTo>
                    <a:pt x="206399" y="170487"/>
                    <a:pt x="215924" y="206470"/>
                    <a:pt x="216453" y="209645"/>
                  </a:cubicBezTo>
                  <a:cubicBezTo>
                    <a:pt x="216982" y="212820"/>
                    <a:pt x="200578" y="168370"/>
                    <a:pt x="200578" y="168370"/>
                  </a:cubicBezTo>
                  <a:cubicBezTo>
                    <a:pt x="194757" y="158845"/>
                    <a:pt x="195815" y="155141"/>
                    <a:pt x="181528" y="152495"/>
                  </a:cubicBezTo>
                  <a:cubicBezTo>
                    <a:pt x="167241" y="149849"/>
                    <a:pt x="119615" y="155670"/>
                    <a:pt x="114853" y="152495"/>
                  </a:cubicBezTo>
                  <a:cubicBezTo>
                    <a:pt x="110091" y="149320"/>
                    <a:pt x="146603" y="143499"/>
                    <a:pt x="152953" y="133445"/>
                  </a:cubicBezTo>
                  <a:cubicBezTo>
                    <a:pt x="159303" y="123391"/>
                    <a:pt x="166182" y="112808"/>
                    <a:pt x="152953" y="92170"/>
                  </a:cubicBezTo>
                  <a:cubicBezTo>
                    <a:pt x="139724" y="71532"/>
                    <a:pt x="81515" y="19674"/>
                    <a:pt x="73578" y="9620"/>
                  </a:cubicBezTo>
                  <a:cubicBezTo>
                    <a:pt x="65641" y="-434"/>
                    <a:pt x="116970" y="31845"/>
                    <a:pt x="105328" y="31845"/>
                  </a:cubicBezTo>
                  <a:cubicBezTo>
                    <a:pt x="93686" y="31845"/>
                    <a:pt x="7432" y="-2022"/>
                    <a:pt x="553" y="9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19AC750E-E29F-BF62-0B73-FD1CD1FA2D2B}"/>
                </a:ext>
              </a:extLst>
            </p:cNvPr>
            <p:cNvSpPr/>
            <p:nvPr/>
          </p:nvSpPr>
          <p:spPr>
            <a:xfrm>
              <a:off x="4972018" y="1952606"/>
              <a:ext cx="172347" cy="160021"/>
            </a:xfrm>
            <a:custGeom>
              <a:avLst/>
              <a:gdLst>
                <a:gd name="connsiteX0" fmla="*/ 32 w 172347"/>
                <a:gd name="connsiteY0" fmla="*/ 19 h 160021"/>
                <a:gd name="connsiteX1" fmla="*/ 66707 w 172347"/>
                <a:gd name="connsiteY1" fmla="*/ 44469 h 160021"/>
                <a:gd name="connsiteX2" fmla="*/ 69882 w 172347"/>
                <a:gd name="connsiteY2" fmla="*/ 15894 h 160021"/>
                <a:gd name="connsiteX3" fmla="*/ 101632 w 172347"/>
                <a:gd name="connsiteY3" fmla="*/ 53994 h 160021"/>
                <a:gd name="connsiteX4" fmla="*/ 171482 w 172347"/>
                <a:gd name="connsiteY4" fmla="*/ 158769 h 160021"/>
                <a:gd name="connsiteX5" fmla="*/ 136557 w 172347"/>
                <a:gd name="connsiteY5" fmla="*/ 107969 h 160021"/>
                <a:gd name="connsiteX6" fmla="*/ 76232 w 172347"/>
                <a:gd name="connsiteY6" fmla="*/ 50819 h 160021"/>
                <a:gd name="connsiteX7" fmla="*/ 32 w 172347"/>
                <a:gd name="connsiteY7" fmla="*/ 19 h 16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347" h="160021">
                  <a:moveTo>
                    <a:pt x="32" y="19"/>
                  </a:moveTo>
                  <a:cubicBezTo>
                    <a:pt x="-1556" y="-1039"/>
                    <a:pt x="55065" y="41823"/>
                    <a:pt x="66707" y="44469"/>
                  </a:cubicBezTo>
                  <a:cubicBezTo>
                    <a:pt x="78349" y="47115"/>
                    <a:pt x="64061" y="14307"/>
                    <a:pt x="69882" y="15894"/>
                  </a:cubicBezTo>
                  <a:cubicBezTo>
                    <a:pt x="75703" y="17482"/>
                    <a:pt x="84699" y="30182"/>
                    <a:pt x="101632" y="53994"/>
                  </a:cubicBezTo>
                  <a:cubicBezTo>
                    <a:pt x="118565" y="77807"/>
                    <a:pt x="165661" y="149773"/>
                    <a:pt x="171482" y="158769"/>
                  </a:cubicBezTo>
                  <a:cubicBezTo>
                    <a:pt x="177303" y="167765"/>
                    <a:pt x="152432" y="125961"/>
                    <a:pt x="136557" y="107969"/>
                  </a:cubicBezTo>
                  <a:cubicBezTo>
                    <a:pt x="120682" y="89977"/>
                    <a:pt x="94753" y="64048"/>
                    <a:pt x="76232" y="50819"/>
                  </a:cubicBezTo>
                  <a:cubicBezTo>
                    <a:pt x="57711" y="37590"/>
                    <a:pt x="1620" y="1077"/>
                    <a:pt x="32" y="1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37417CCF-DEA1-13A2-1CF4-C26F22C013E1}"/>
                </a:ext>
              </a:extLst>
            </p:cNvPr>
            <p:cNvSpPr/>
            <p:nvPr/>
          </p:nvSpPr>
          <p:spPr>
            <a:xfrm>
              <a:off x="4782914" y="1946268"/>
              <a:ext cx="55935" cy="106051"/>
            </a:xfrm>
            <a:custGeom>
              <a:avLst/>
              <a:gdLst>
                <a:gd name="connsiteX0" fmla="*/ 55786 w 55935"/>
                <a:gd name="connsiteY0" fmla="*/ 7 h 106051"/>
                <a:gd name="connsiteX1" fmla="*/ 17686 w 55935"/>
                <a:gd name="connsiteY1" fmla="*/ 44457 h 106051"/>
                <a:gd name="connsiteX2" fmla="*/ 11336 w 55935"/>
                <a:gd name="connsiteY2" fmla="*/ 104782 h 106051"/>
                <a:gd name="connsiteX3" fmla="*/ 11336 w 55935"/>
                <a:gd name="connsiteY3" fmla="*/ 82557 h 106051"/>
                <a:gd name="connsiteX4" fmla="*/ 1811 w 55935"/>
                <a:gd name="connsiteY4" fmla="*/ 47632 h 106051"/>
                <a:gd name="connsiteX5" fmla="*/ 55786 w 55935"/>
                <a:gd name="connsiteY5" fmla="*/ 7 h 1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935" h="106051">
                  <a:moveTo>
                    <a:pt x="55786" y="7"/>
                  </a:moveTo>
                  <a:cubicBezTo>
                    <a:pt x="58432" y="-522"/>
                    <a:pt x="25094" y="26995"/>
                    <a:pt x="17686" y="44457"/>
                  </a:cubicBezTo>
                  <a:cubicBezTo>
                    <a:pt x="10278" y="61919"/>
                    <a:pt x="12394" y="98432"/>
                    <a:pt x="11336" y="104782"/>
                  </a:cubicBezTo>
                  <a:cubicBezTo>
                    <a:pt x="10278" y="111132"/>
                    <a:pt x="12923" y="92082"/>
                    <a:pt x="11336" y="82557"/>
                  </a:cubicBezTo>
                  <a:cubicBezTo>
                    <a:pt x="9748" y="73032"/>
                    <a:pt x="-5068" y="59274"/>
                    <a:pt x="1811" y="47632"/>
                  </a:cubicBezTo>
                  <a:cubicBezTo>
                    <a:pt x="8690" y="35990"/>
                    <a:pt x="53140" y="536"/>
                    <a:pt x="55786" y="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15BF84AF-2D24-6A25-22F5-BDCF206B2CB8}"/>
                </a:ext>
              </a:extLst>
            </p:cNvPr>
            <p:cNvSpPr/>
            <p:nvPr/>
          </p:nvSpPr>
          <p:spPr>
            <a:xfrm>
              <a:off x="4763036" y="1958975"/>
              <a:ext cx="131979" cy="153544"/>
            </a:xfrm>
            <a:custGeom>
              <a:avLst/>
              <a:gdLst>
                <a:gd name="connsiteX0" fmla="*/ 8989 w 131979"/>
                <a:gd name="connsiteY0" fmla="*/ 0 h 153544"/>
                <a:gd name="connsiteX1" fmla="*/ 21689 w 131979"/>
                <a:gd name="connsiteY1" fmla="*/ 79375 h 153544"/>
                <a:gd name="connsiteX2" fmla="*/ 59789 w 131979"/>
                <a:gd name="connsiteY2" fmla="*/ 101600 h 153544"/>
                <a:gd name="connsiteX3" fmla="*/ 34389 w 131979"/>
                <a:gd name="connsiteY3" fmla="*/ 88900 h 153544"/>
                <a:gd name="connsiteX4" fmla="*/ 129639 w 131979"/>
                <a:gd name="connsiteY4" fmla="*/ 152400 h 153544"/>
                <a:gd name="connsiteX5" fmla="*/ 94714 w 131979"/>
                <a:gd name="connsiteY5" fmla="*/ 127000 h 153544"/>
                <a:gd name="connsiteX6" fmla="*/ 5814 w 131979"/>
                <a:gd name="connsiteY6" fmla="*/ 92075 h 153544"/>
                <a:gd name="connsiteX7" fmla="*/ 8989 w 131979"/>
                <a:gd name="connsiteY7" fmla="*/ 79375 h 153544"/>
                <a:gd name="connsiteX8" fmla="*/ 8989 w 131979"/>
                <a:gd name="connsiteY8" fmla="*/ 0 h 15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79" h="153544">
                  <a:moveTo>
                    <a:pt x="8989" y="0"/>
                  </a:moveTo>
                  <a:cubicBezTo>
                    <a:pt x="11106" y="0"/>
                    <a:pt x="13222" y="62442"/>
                    <a:pt x="21689" y="79375"/>
                  </a:cubicBezTo>
                  <a:cubicBezTo>
                    <a:pt x="30156" y="96308"/>
                    <a:pt x="57672" y="100012"/>
                    <a:pt x="59789" y="101600"/>
                  </a:cubicBezTo>
                  <a:cubicBezTo>
                    <a:pt x="61906" y="103188"/>
                    <a:pt x="22747" y="80433"/>
                    <a:pt x="34389" y="88900"/>
                  </a:cubicBezTo>
                  <a:cubicBezTo>
                    <a:pt x="46031" y="97367"/>
                    <a:pt x="119585" y="146050"/>
                    <a:pt x="129639" y="152400"/>
                  </a:cubicBezTo>
                  <a:cubicBezTo>
                    <a:pt x="139693" y="158750"/>
                    <a:pt x="115352" y="137054"/>
                    <a:pt x="94714" y="127000"/>
                  </a:cubicBezTo>
                  <a:cubicBezTo>
                    <a:pt x="74076" y="116946"/>
                    <a:pt x="5814" y="92075"/>
                    <a:pt x="5814" y="92075"/>
                  </a:cubicBezTo>
                  <a:cubicBezTo>
                    <a:pt x="-8473" y="84138"/>
                    <a:pt x="7931" y="89958"/>
                    <a:pt x="8989" y="79375"/>
                  </a:cubicBezTo>
                  <a:cubicBezTo>
                    <a:pt x="10047" y="68792"/>
                    <a:pt x="6872" y="0"/>
                    <a:pt x="8989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2AF277F5-B306-A2B0-6142-4CE5219B2DD2}"/>
                </a:ext>
              </a:extLst>
            </p:cNvPr>
            <p:cNvSpPr/>
            <p:nvPr/>
          </p:nvSpPr>
          <p:spPr>
            <a:xfrm>
              <a:off x="4711465" y="1952114"/>
              <a:ext cx="163302" cy="147670"/>
            </a:xfrm>
            <a:custGeom>
              <a:avLst/>
              <a:gdLst>
                <a:gd name="connsiteX0" fmla="*/ 73260 w 163302"/>
                <a:gd name="connsiteY0" fmla="*/ 511 h 147670"/>
                <a:gd name="connsiteX1" fmla="*/ 54210 w 163302"/>
                <a:gd name="connsiteY1" fmla="*/ 54486 h 147670"/>
                <a:gd name="connsiteX2" fmla="*/ 12935 w 163302"/>
                <a:gd name="connsiteY2" fmla="*/ 86236 h 147670"/>
                <a:gd name="connsiteX3" fmla="*/ 54210 w 163302"/>
                <a:gd name="connsiteY3" fmla="*/ 108461 h 147670"/>
                <a:gd name="connsiteX4" fmla="*/ 35160 w 163302"/>
                <a:gd name="connsiteY4" fmla="*/ 89411 h 147670"/>
                <a:gd name="connsiteX5" fmla="*/ 162160 w 163302"/>
                <a:gd name="connsiteY5" fmla="*/ 146561 h 147670"/>
                <a:gd name="connsiteX6" fmla="*/ 92310 w 163302"/>
                <a:gd name="connsiteY6" fmla="*/ 124336 h 147670"/>
                <a:gd name="connsiteX7" fmla="*/ 235 w 163302"/>
                <a:gd name="connsiteY7" fmla="*/ 89411 h 147670"/>
                <a:gd name="connsiteX8" fmla="*/ 73260 w 163302"/>
                <a:gd name="connsiteY8" fmla="*/ 511 h 14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302" h="147670">
                  <a:moveTo>
                    <a:pt x="73260" y="511"/>
                  </a:moveTo>
                  <a:cubicBezTo>
                    <a:pt x="82256" y="-5310"/>
                    <a:pt x="64264" y="40199"/>
                    <a:pt x="54210" y="54486"/>
                  </a:cubicBezTo>
                  <a:cubicBezTo>
                    <a:pt x="44156" y="68773"/>
                    <a:pt x="12935" y="77240"/>
                    <a:pt x="12935" y="86236"/>
                  </a:cubicBezTo>
                  <a:cubicBezTo>
                    <a:pt x="12935" y="95232"/>
                    <a:pt x="50506" y="107932"/>
                    <a:pt x="54210" y="108461"/>
                  </a:cubicBezTo>
                  <a:cubicBezTo>
                    <a:pt x="57914" y="108990"/>
                    <a:pt x="17168" y="83061"/>
                    <a:pt x="35160" y="89411"/>
                  </a:cubicBezTo>
                  <a:cubicBezTo>
                    <a:pt x="53152" y="95761"/>
                    <a:pt x="152635" y="140740"/>
                    <a:pt x="162160" y="146561"/>
                  </a:cubicBezTo>
                  <a:cubicBezTo>
                    <a:pt x="171685" y="152382"/>
                    <a:pt x="119297" y="133861"/>
                    <a:pt x="92310" y="124336"/>
                  </a:cubicBezTo>
                  <a:cubicBezTo>
                    <a:pt x="65323" y="114811"/>
                    <a:pt x="4997" y="103169"/>
                    <a:pt x="235" y="89411"/>
                  </a:cubicBezTo>
                  <a:cubicBezTo>
                    <a:pt x="-4527" y="75653"/>
                    <a:pt x="64264" y="6332"/>
                    <a:pt x="73260" y="51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1B5C2F4C-A115-501C-5B58-00C3989DB1B3}"/>
                </a:ext>
              </a:extLst>
            </p:cNvPr>
            <p:cNvSpPr/>
            <p:nvPr/>
          </p:nvSpPr>
          <p:spPr>
            <a:xfrm>
              <a:off x="4886269" y="2051050"/>
              <a:ext cx="187574" cy="69859"/>
            </a:xfrm>
            <a:custGeom>
              <a:avLst/>
              <a:gdLst>
                <a:gd name="connsiteX0" fmla="*/ 187381 w 187574"/>
                <a:gd name="connsiteY0" fmla="*/ 0 h 69859"/>
                <a:gd name="connsiteX1" fmla="*/ 123881 w 187574"/>
                <a:gd name="connsiteY1" fmla="*/ 44450 h 69859"/>
                <a:gd name="connsiteX2" fmla="*/ 6406 w 187574"/>
                <a:gd name="connsiteY2" fmla="*/ 69850 h 69859"/>
                <a:gd name="connsiteX3" fmla="*/ 88956 w 187574"/>
                <a:gd name="connsiteY3" fmla="*/ 47625 h 69859"/>
                <a:gd name="connsiteX4" fmla="*/ 56 w 187574"/>
                <a:gd name="connsiteY4" fmla="*/ 57150 h 69859"/>
                <a:gd name="connsiteX5" fmla="*/ 104831 w 187574"/>
                <a:gd name="connsiteY5" fmla="*/ 44450 h 69859"/>
                <a:gd name="connsiteX6" fmla="*/ 187381 w 187574"/>
                <a:gd name="connsiteY6" fmla="*/ 0 h 6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574" h="69859">
                  <a:moveTo>
                    <a:pt x="187381" y="0"/>
                  </a:moveTo>
                  <a:cubicBezTo>
                    <a:pt x="190556" y="0"/>
                    <a:pt x="154043" y="32808"/>
                    <a:pt x="123881" y="44450"/>
                  </a:cubicBezTo>
                  <a:cubicBezTo>
                    <a:pt x="93719" y="56092"/>
                    <a:pt x="12227" y="69321"/>
                    <a:pt x="6406" y="69850"/>
                  </a:cubicBezTo>
                  <a:cubicBezTo>
                    <a:pt x="585" y="70379"/>
                    <a:pt x="90014" y="49742"/>
                    <a:pt x="88956" y="47625"/>
                  </a:cubicBezTo>
                  <a:cubicBezTo>
                    <a:pt x="87898" y="45508"/>
                    <a:pt x="-2590" y="57679"/>
                    <a:pt x="56" y="57150"/>
                  </a:cubicBezTo>
                  <a:cubicBezTo>
                    <a:pt x="2702" y="56621"/>
                    <a:pt x="74669" y="50800"/>
                    <a:pt x="104831" y="44450"/>
                  </a:cubicBezTo>
                  <a:cubicBezTo>
                    <a:pt x="134993" y="38100"/>
                    <a:pt x="184206" y="0"/>
                    <a:pt x="187381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E4CD2724-FEB9-ADAD-CAB1-31D5657A9428}"/>
                </a:ext>
              </a:extLst>
            </p:cNvPr>
            <p:cNvSpPr/>
            <p:nvPr/>
          </p:nvSpPr>
          <p:spPr>
            <a:xfrm>
              <a:off x="5019587" y="1971675"/>
              <a:ext cx="108593" cy="184150"/>
            </a:xfrm>
            <a:custGeom>
              <a:avLst/>
              <a:gdLst>
                <a:gd name="connsiteX0" fmla="*/ 88 w 108593"/>
                <a:gd name="connsiteY0" fmla="*/ 0 h 184150"/>
                <a:gd name="connsiteX1" fmla="*/ 73113 w 108593"/>
                <a:gd name="connsiteY1" fmla="*/ 133350 h 184150"/>
                <a:gd name="connsiteX2" fmla="*/ 108038 w 108593"/>
                <a:gd name="connsiteY2" fmla="*/ 184150 h 184150"/>
                <a:gd name="connsiteX3" fmla="*/ 88988 w 108593"/>
                <a:gd name="connsiteY3" fmla="*/ 133350 h 184150"/>
                <a:gd name="connsiteX4" fmla="*/ 88 w 108593"/>
                <a:gd name="connsiteY4" fmla="*/ 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93" h="184150">
                  <a:moveTo>
                    <a:pt x="88" y="0"/>
                  </a:moveTo>
                  <a:cubicBezTo>
                    <a:pt x="-2558" y="0"/>
                    <a:pt x="55121" y="102658"/>
                    <a:pt x="73113" y="133350"/>
                  </a:cubicBezTo>
                  <a:cubicBezTo>
                    <a:pt x="91105" y="164042"/>
                    <a:pt x="105392" y="184150"/>
                    <a:pt x="108038" y="184150"/>
                  </a:cubicBezTo>
                  <a:cubicBezTo>
                    <a:pt x="110684" y="184150"/>
                    <a:pt x="103805" y="160338"/>
                    <a:pt x="88988" y="133350"/>
                  </a:cubicBezTo>
                  <a:cubicBezTo>
                    <a:pt x="74171" y="106362"/>
                    <a:pt x="2734" y="0"/>
                    <a:pt x="88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023A599A-7538-9F8C-8150-BCE67CBC7992}"/>
                </a:ext>
              </a:extLst>
            </p:cNvPr>
            <p:cNvSpPr/>
            <p:nvPr/>
          </p:nvSpPr>
          <p:spPr>
            <a:xfrm>
              <a:off x="4705334" y="2035128"/>
              <a:ext cx="384193" cy="98926"/>
            </a:xfrm>
            <a:custGeom>
              <a:avLst/>
              <a:gdLst>
                <a:gd name="connsiteX0" fmla="*/ 16 w 384193"/>
                <a:gd name="connsiteY0" fmla="*/ 47 h 98926"/>
                <a:gd name="connsiteX1" fmla="*/ 158766 w 384193"/>
                <a:gd name="connsiteY1" fmla="*/ 92122 h 98926"/>
                <a:gd name="connsiteX2" fmla="*/ 114316 w 384193"/>
                <a:gd name="connsiteY2" fmla="*/ 92122 h 98926"/>
                <a:gd name="connsiteX3" fmla="*/ 257191 w 384193"/>
                <a:gd name="connsiteY3" fmla="*/ 95297 h 98926"/>
                <a:gd name="connsiteX4" fmla="*/ 384191 w 384193"/>
                <a:gd name="connsiteY4" fmla="*/ 34972 h 98926"/>
                <a:gd name="connsiteX5" fmla="*/ 254016 w 384193"/>
                <a:gd name="connsiteY5" fmla="*/ 79422 h 98926"/>
                <a:gd name="connsiteX6" fmla="*/ 149241 w 384193"/>
                <a:gd name="connsiteY6" fmla="*/ 79422 h 98926"/>
                <a:gd name="connsiteX7" fmla="*/ 16 w 384193"/>
                <a:gd name="connsiteY7" fmla="*/ 47 h 9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193" h="98926">
                  <a:moveTo>
                    <a:pt x="16" y="47"/>
                  </a:moveTo>
                  <a:cubicBezTo>
                    <a:pt x="1604" y="2164"/>
                    <a:pt x="139716" y="76776"/>
                    <a:pt x="158766" y="92122"/>
                  </a:cubicBezTo>
                  <a:cubicBezTo>
                    <a:pt x="177816" y="107468"/>
                    <a:pt x="97912" y="91593"/>
                    <a:pt x="114316" y="92122"/>
                  </a:cubicBezTo>
                  <a:cubicBezTo>
                    <a:pt x="130720" y="92651"/>
                    <a:pt x="212212" y="104822"/>
                    <a:pt x="257191" y="95297"/>
                  </a:cubicBezTo>
                  <a:cubicBezTo>
                    <a:pt x="302170" y="85772"/>
                    <a:pt x="384720" y="37618"/>
                    <a:pt x="384191" y="34972"/>
                  </a:cubicBezTo>
                  <a:cubicBezTo>
                    <a:pt x="383662" y="32326"/>
                    <a:pt x="293174" y="72014"/>
                    <a:pt x="254016" y="79422"/>
                  </a:cubicBezTo>
                  <a:cubicBezTo>
                    <a:pt x="214858" y="86830"/>
                    <a:pt x="188399" y="92122"/>
                    <a:pt x="149241" y="79422"/>
                  </a:cubicBezTo>
                  <a:cubicBezTo>
                    <a:pt x="110083" y="66722"/>
                    <a:pt x="-1572" y="-2070"/>
                    <a:pt x="16" y="4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ACD9F4B4-AB9C-0AC2-B016-C28DC4300137}"/>
                </a:ext>
              </a:extLst>
            </p:cNvPr>
            <p:cNvSpPr/>
            <p:nvPr/>
          </p:nvSpPr>
          <p:spPr>
            <a:xfrm>
              <a:off x="4714546" y="2047361"/>
              <a:ext cx="140947" cy="74580"/>
            </a:xfrm>
            <a:custGeom>
              <a:avLst/>
              <a:gdLst>
                <a:gd name="connsiteX0" fmla="*/ 329 w 140947"/>
                <a:gd name="connsiteY0" fmla="*/ 514 h 74580"/>
                <a:gd name="connsiteX1" fmla="*/ 136854 w 140947"/>
                <a:gd name="connsiteY1" fmla="*/ 73539 h 74580"/>
                <a:gd name="connsiteX2" fmla="*/ 98754 w 140947"/>
                <a:gd name="connsiteY2" fmla="*/ 41789 h 74580"/>
                <a:gd name="connsiteX3" fmla="*/ 329 w 140947"/>
                <a:gd name="connsiteY3" fmla="*/ 514 h 7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947" h="74580">
                  <a:moveTo>
                    <a:pt x="329" y="514"/>
                  </a:moveTo>
                  <a:cubicBezTo>
                    <a:pt x="6679" y="5806"/>
                    <a:pt x="120450" y="66660"/>
                    <a:pt x="136854" y="73539"/>
                  </a:cubicBezTo>
                  <a:cubicBezTo>
                    <a:pt x="153258" y="80418"/>
                    <a:pt x="116217" y="51314"/>
                    <a:pt x="98754" y="41789"/>
                  </a:cubicBezTo>
                  <a:cubicBezTo>
                    <a:pt x="81292" y="32264"/>
                    <a:pt x="-6021" y="-4778"/>
                    <a:pt x="329" y="51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3B725B83-4A5A-061D-82EB-99BCCA056AE5}"/>
                </a:ext>
              </a:extLst>
            </p:cNvPr>
            <p:cNvSpPr/>
            <p:nvPr/>
          </p:nvSpPr>
          <p:spPr>
            <a:xfrm>
              <a:off x="4626548" y="1958797"/>
              <a:ext cx="174223" cy="177985"/>
            </a:xfrm>
            <a:custGeom>
              <a:avLst/>
              <a:gdLst>
                <a:gd name="connsiteX0" fmla="*/ 145477 w 174223"/>
                <a:gd name="connsiteY0" fmla="*/ 178 h 177985"/>
                <a:gd name="connsiteX1" fmla="*/ 2602 w 174223"/>
                <a:gd name="connsiteY1" fmla="*/ 89078 h 177985"/>
                <a:gd name="connsiteX2" fmla="*/ 53402 w 174223"/>
                <a:gd name="connsiteY2" fmla="*/ 57328 h 177985"/>
                <a:gd name="connsiteX3" fmla="*/ 56577 w 174223"/>
                <a:gd name="connsiteY3" fmla="*/ 85903 h 177985"/>
                <a:gd name="connsiteX4" fmla="*/ 75627 w 174223"/>
                <a:gd name="connsiteY4" fmla="*/ 130353 h 177985"/>
                <a:gd name="connsiteX5" fmla="*/ 91502 w 174223"/>
                <a:gd name="connsiteY5" fmla="*/ 130353 h 177985"/>
                <a:gd name="connsiteX6" fmla="*/ 34352 w 174223"/>
                <a:gd name="connsiteY6" fmla="*/ 152578 h 177985"/>
                <a:gd name="connsiteX7" fmla="*/ 101027 w 174223"/>
                <a:gd name="connsiteY7" fmla="*/ 143053 h 177985"/>
                <a:gd name="connsiteX8" fmla="*/ 123252 w 174223"/>
                <a:gd name="connsiteY8" fmla="*/ 177978 h 177985"/>
                <a:gd name="connsiteX9" fmla="*/ 174052 w 174223"/>
                <a:gd name="connsiteY9" fmla="*/ 146228 h 177985"/>
                <a:gd name="connsiteX10" fmla="*/ 104202 w 174223"/>
                <a:gd name="connsiteY10" fmla="*/ 152578 h 177985"/>
                <a:gd name="connsiteX11" fmla="*/ 72452 w 174223"/>
                <a:gd name="connsiteY11" fmla="*/ 114478 h 177985"/>
                <a:gd name="connsiteX12" fmla="*/ 59752 w 174223"/>
                <a:gd name="connsiteY12" fmla="*/ 66853 h 177985"/>
                <a:gd name="connsiteX13" fmla="*/ 145477 w 174223"/>
                <a:gd name="connsiteY13" fmla="*/ 178 h 17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4223" h="177985">
                  <a:moveTo>
                    <a:pt x="145477" y="178"/>
                  </a:moveTo>
                  <a:cubicBezTo>
                    <a:pt x="135952" y="3882"/>
                    <a:pt x="2602" y="89078"/>
                    <a:pt x="2602" y="89078"/>
                  </a:cubicBezTo>
                  <a:cubicBezTo>
                    <a:pt x="-12744" y="98603"/>
                    <a:pt x="44406" y="57857"/>
                    <a:pt x="53402" y="57328"/>
                  </a:cubicBezTo>
                  <a:cubicBezTo>
                    <a:pt x="62398" y="56799"/>
                    <a:pt x="52873" y="73732"/>
                    <a:pt x="56577" y="85903"/>
                  </a:cubicBezTo>
                  <a:cubicBezTo>
                    <a:pt x="60281" y="98074"/>
                    <a:pt x="75627" y="130353"/>
                    <a:pt x="75627" y="130353"/>
                  </a:cubicBezTo>
                  <a:cubicBezTo>
                    <a:pt x="81448" y="137761"/>
                    <a:pt x="98381" y="126649"/>
                    <a:pt x="91502" y="130353"/>
                  </a:cubicBezTo>
                  <a:cubicBezTo>
                    <a:pt x="84623" y="134057"/>
                    <a:pt x="32764" y="150461"/>
                    <a:pt x="34352" y="152578"/>
                  </a:cubicBezTo>
                  <a:cubicBezTo>
                    <a:pt x="35940" y="154695"/>
                    <a:pt x="86210" y="138820"/>
                    <a:pt x="101027" y="143053"/>
                  </a:cubicBezTo>
                  <a:cubicBezTo>
                    <a:pt x="115844" y="147286"/>
                    <a:pt x="111081" y="177449"/>
                    <a:pt x="123252" y="177978"/>
                  </a:cubicBezTo>
                  <a:cubicBezTo>
                    <a:pt x="135423" y="178507"/>
                    <a:pt x="177227" y="150461"/>
                    <a:pt x="174052" y="146228"/>
                  </a:cubicBezTo>
                  <a:cubicBezTo>
                    <a:pt x="170877" y="141995"/>
                    <a:pt x="121135" y="157870"/>
                    <a:pt x="104202" y="152578"/>
                  </a:cubicBezTo>
                  <a:cubicBezTo>
                    <a:pt x="87269" y="147286"/>
                    <a:pt x="79860" y="128765"/>
                    <a:pt x="72452" y="114478"/>
                  </a:cubicBezTo>
                  <a:cubicBezTo>
                    <a:pt x="65044" y="100191"/>
                    <a:pt x="51815" y="82199"/>
                    <a:pt x="59752" y="66853"/>
                  </a:cubicBezTo>
                  <a:cubicBezTo>
                    <a:pt x="67689" y="51507"/>
                    <a:pt x="155002" y="-3526"/>
                    <a:pt x="145477" y="17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EDAAB72B-1690-ABD9-AF25-52089D30C870}"/>
                </a:ext>
              </a:extLst>
            </p:cNvPr>
            <p:cNvSpPr/>
            <p:nvPr/>
          </p:nvSpPr>
          <p:spPr>
            <a:xfrm>
              <a:off x="4873529" y="2113794"/>
              <a:ext cx="221089" cy="51651"/>
            </a:xfrm>
            <a:custGeom>
              <a:avLst/>
              <a:gdLst>
                <a:gd name="connsiteX0" fmla="*/ 96 w 221089"/>
                <a:gd name="connsiteY0" fmla="*/ 51556 h 51651"/>
                <a:gd name="connsiteX1" fmla="*/ 168371 w 221089"/>
                <a:gd name="connsiteY1" fmla="*/ 13456 h 51651"/>
                <a:gd name="connsiteX2" fmla="*/ 219171 w 221089"/>
                <a:gd name="connsiteY2" fmla="*/ 13456 h 51651"/>
                <a:gd name="connsiteX3" fmla="*/ 193771 w 221089"/>
                <a:gd name="connsiteY3" fmla="*/ 756 h 51651"/>
                <a:gd name="connsiteX4" fmla="*/ 96 w 221089"/>
                <a:gd name="connsiteY4" fmla="*/ 51556 h 5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89" h="51651">
                  <a:moveTo>
                    <a:pt x="96" y="51556"/>
                  </a:moveTo>
                  <a:cubicBezTo>
                    <a:pt x="-4137" y="53673"/>
                    <a:pt x="131859" y="19806"/>
                    <a:pt x="168371" y="13456"/>
                  </a:cubicBezTo>
                  <a:cubicBezTo>
                    <a:pt x="204883" y="7106"/>
                    <a:pt x="214938" y="15573"/>
                    <a:pt x="219171" y="13456"/>
                  </a:cubicBezTo>
                  <a:cubicBezTo>
                    <a:pt x="223404" y="11339"/>
                    <a:pt x="222875" y="-3477"/>
                    <a:pt x="193771" y="756"/>
                  </a:cubicBezTo>
                  <a:cubicBezTo>
                    <a:pt x="164667" y="4989"/>
                    <a:pt x="4329" y="49439"/>
                    <a:pt x="96" y="5155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FE058CA8-949D-46E1-D414-6749CB2D8127}"/>
                </a:ext>
              </a:extLst>
            </p:cNvPr>
            <p:cNvSpPr/>
            <p:nvPr/>
          </p:nvSpPr>
          <p:spPr>
            <a:xfrm>
              <a:off x="4771374" y="1936443"/>
              <a:ext cx="74335" cy="118095"/>
            </a:xfrm>
            <a:custGeom>
              <a:avLst/>
              <a:gdLst>
                <a:gd name="connsiteX0" fmla="*/ 73676 w 74335"/>
                <a:gd name="connsiteY0" fmla="*/ 307 h 118095"/>
                <a:gd name="connsiteX1" fmla="*/ 35576 w 74335"/>
                <a:gd name="connsiteY1" fmla="*/ 66982 h 118095"/>
                <a:gd name="connsiteX2" fmla="*/ 16526 w 74335"/>
                <a:gd name="connsiteY2" fmla="*/ 117782 h 118095"/>
                <a:gd name="connsiteX3" fmla="*/ 26051 w 74335"/>
                <a:gd name="connsiteY3" fmla="*/ 86032 h 118095"/>
                <a:gd name="connsiteX4" fmla="*/ 22876 w 74335"/>
                <a:gd name="connsiteY4" fmla="*/ 38407 h 118095"/>
                <a:gd name="connsiteX5" fmla="*/ 651 w 74335"/>
                <a:gd name="connsiteY5" fmla="*/ 95557 h 118095"/>
                <a:gd name="connsiteX6" fmla="*/ 73676 w 74335"/>
                <a:gd name="connsiteY6" fmla="*/ 307 h 11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335" h="118095">
                  <a:moveTo>
                    <a:pt x="73676" y="307"/>
                  </a:moveTo>
                  <a:cubicBezTo>
                    <a:pt x="79497" y="-4455"/>
                    <a:pt x="45101" y="47403"/>
                    <a:pt x="35576" y="66982"/>
                  </a:cubicBezTo>
                  <a:cubicBezTo>
                    <a:pt x="26051" y="86561"/>
                    <a:pt x="18113" y="114607"/>
                    <a:pt x="16526" y="117782"/>
                  </a:cubicBezTo>
                  <a:cubicBezTo>
                    <a:pt x="14939" y="120957"/>
                    <a:pt x="24993" y="99261"/>
                    <a:pt x="26051" y="86032"/>
                  </a:cubicBezTo>
                  <a:cubicBezTo>
                    <a:pt x="27109" y="72803"/>
                    <a:pt x="27109" y="36820"/>
                    <a:pt x="22876" y="38407"/>
                  </a:cubicBezTo>
                  <a:cubicBezTo>
                    <a:pt x="18643" y="39994"/>
                    <a:pt x="-4111" y="97144"/>
                    <a:pt x="651" y="95557"/>
                  </a:cubicBezTo>
                  <a:cubicBezTo>
                    <a:pt x="5413" y="93970"/>
                    <a:pt x="67855" y="5069"/>
                    <a:pt x="73676" y="30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5667A14A-C09A-F404-C307-040239121852}"/>
                </a:ext>
              </a:extLst>
            </p:cNvPr>
            <p:cNvSpPr/>
            <p:nvPr/>
          </p:nvSpPr>
          <p:spPr>
            <a:xfrm>
              <a:off x="4775115" y="1933923"/>
              <a:ext cx="270271" cy="162634"/>
            </a:xfrm>
            <a:custGeom>
              <a:avLst/>
              <a:gdLst>
                <a:gd name="connsiteX0" fmla="*/ 174710 w 270271"/>
                <a:gd name="connsiteY0" fmla="*/ 2827 h 162634"/>
                <a:gd name="connsiteX1" fmla="*/ 228685 w 270271"/>
                <a:gd name="connsiteY1" fmla="*/ 69502 h 162634"/>
                <a:gd name="connsiteX2" fmla="*/ 231860 w 270271"/>
                <a:gd name="connsiteY2" fmla="*/ 28227 h 162634"/>
                <a:gd name="connsiteX3" fmla="*/ 269960 w 270271"/>
                <a:gd name="connsiteY3" fmla="*/ 69502 h 162634"/>
                <a:gd name="connsiteX4" fmla="*/ 247735 w 270271"/>
                <a:gd name="connsiteY4" fmla="*/ 85377 h 162634"/>
                <a:gd name="connsiteX5" fmla="*/ 209635 w 270271"/>
                <a:gd name="connsiteY5" fmla="*/ 155227 h 162634"/>
                <a:gd name="connsiteX6" fmla="*/ 136610 w 270271"/>
                <a:gd name="connsiteY6" fmla="*/ 155227 h 162634"/>
                <a:gd name="connsiteX7" fmla="*/ 92160 w 270271"/>
                <a:gd name="connsiteY7" fmla="*/ 107602 h 162634"/>
                <a:gd name="connsiteX8" fmla="*/ 76285 w 270271"/>
                <a:gd name="connsiteY8" fmla="*/ 91727 h 162634"/>
                <a:gd name="connsiteX9" fmla="*/ 85810 w 270271"/>
                <a:gd name="connsiteY9" fmla="*/ 129827 h 162634"/>
                <a:gd name="connsiteX10" fmla="*/ 76285 w 270271"/>
                <a:gd name="connsiteY10" fmla="*/ 79027 h 162634"/>
                <a:gd name="connsiteX11" fmla="*/ 98510 w 270271"/>
                <a:gd name="connsiteY11" fmla="*/ 34577 h 162634"/>
                <a:gd name="connsiteX12" fmla="*/ 85 w 270271"/>
                <a:gd name="connsiteY12" fmla="*/ 25052 h 162634"/>
                <a:gd name="connsiteX13" fmla="*/ 82635 w 270271"/>
                <a:gd name="connsiteY13" fmla="*/ 12352 h 162634"/>
                <a:gd name="connsiteX14" fmla="*/ 174710 w 270271"/>
                <a:gd name="connsiteY14" fmla="*/ 2827 h 16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271" h="162634">
                  <a:moveTo>
                    <a:pt x="174710" y="2827"/>
                  </a:moveTo>
                  <a:cubicBezTo>
                    <a:pt x="199052" y="12352"/>
                    <a:pt x="219160" y="65269"/>
                    <a:pt x="228685" y="69502"/>
                  </a:cubicBezTo>
                  <a:cubicBezTo>
                    <a:pt x="238210" y="73735"/>
                    <a:pt x="224981" y="28227"/>
                    <a:pt x="231860" y="28227"/>
                  </a:cubicBezTo>
                  <a:cubicBezTo>
                    <a:pt x="238739" y="28227"/>
                    <a:pt x="269960" y="69502"/>
                    <a:pt x="269960" y="69502"/>
                  </a:cubicBezTo>
                  <a:cubicBezTo>
                    <a:pt x="272606" y="79027"/>
                    <a:pt x="257789" y="71090"/>
                    <a:pt x="247735" y="85377"/>
                  </a:cubicBezTo>
                  <a:cubicBezTo>
                    <a:pt x="237681" y="99664"/>
                    <a:pt x="228156" y="143585"/>
                    <a:pt x="209635" y="155227"/>
                  </a:cubicBezTo>
                  <a:cubicBezTo>
                    <a:pt x="191114" y="166869"/>
                    <a:pt x="156189" y="163165"/>
                    <a:pt x="136610" y="155227"/>
                  </a:cubicBezTo>
                  <a:cubicBezTo>
                    <a:pt x="117031" y="147289"/>
                    <a:pt x="102214" y="118185"/>
                    <a:pt x="92160" y="107602"/>
                  </a:cubicBezTo>
                  <a:cubicBezTo>
                    <a:pt x="82106" y="97019"/>
                    <a:pt x="77343" y="88023"/>
                    <a:pt x="76285" y="91727"/>
                  </a:cubicBezTo>
                  <a:cubicBezTo>
                    <a:pt x="75227" y="95431"/>
                    <a:pt x="85810" y="131944"/>
                    <a:pt x="85810" y="129827"/>
                  </a:cubicBezTo>
                  <a:cubicBezTo>
                    <a:pt x="85810" y="127710"/>
                    <a:pt x="74168" y="94902"/>
                    <a:pt x="76285" y="79027"/>
                  </a:cubicBezTo>
                  <a:cubicBezTo>
                    <a:pt x="78402" y="63152"/>
                    <a:pt x="111210" y="43573"/>
                    <a:pt x="98510" y="34577"/>
                  </a:cubicBezTo>
                  <a:cubicBezTo>
                    <a:pt x="85810" y="25581"/>
                    <a:pt x="2731" y="28756"/>
                    <a:pt x="85" y="25052"/>
                  </a:cubicBezTo>
                  <a:cubicBezTo>
                    <a:pt x="-2561" y="21348"/>
                    <a:pt x="57235" y="13940"/>
                    <a:pt x="82635" y="12352"/>
                  </a:cubicBezTo>
                  <a:cubicBezTo>
                    <a:pt x="108035" y="10765"/>
                    <a:pt x="150368" y="-6698"/>
                    <a:pt x="174710" y="282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>
              <a:extLst>
                <a:ext uri="{FF2B5EF4-FFF2-40B4-BE49-F238E27FC236}">
                  <a16:creationId xmlns:a16="http://schemas.microsoft.com/office/drawing/2014/main" id="{9058135C-929B-7E2B-FABF-8EC42553A0F3}"/>
                </a:ext>
              </a:extLst>
            </p:cNvPr>
            <p:cNvSpPr/>
            <p:nvPr/>
          </p:nvSpPr>
          <p:spPr>
            <a:xfrm>
              <a:off x="4918297" y="1990070"/>
              <a:ext cx="56570" cy="565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月 47">
              <a:extLst>
                <a:ext uri="{FF2B5EF4-FFF2-40B4-BE49-F238E27FC236}">
                  <a16:creationId xmlns:a16="http://schemas.microsoft.com/office/drawing/2014/main" id="{DE1D1FAA-E93A-6E91-BC02-46638EA742BF}"/>
                </a:ext>
              </a:extLst>
            </p:cNvPr>
            <p:cNvSpPr/>
            <p:nvPr/>
          </p:nvSpPr>
          <p:spPr>
            <a:xfrm rot="20685384">
              <a:off x="4888621" y="1975528"/>
              <a:ext cx="45719" cy="98331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D9DC2705-8685-0E20-979E-53D0A9DC0DF6}"/>
                </a:ext>
              </a:extLst>
            </p:cNvPr>
            <p:cNvSpPr/>
            <p:nvPr/>
          </p:nvSpPr>
          <p:spPr>
            <a:xfrm>
              <a:off x="4733834" y="1947687"/>
              <a:ext cx="172770" cy="91425"/>
            </a:xfrm>
            <a:custGeom>
              <a:avLst/>
              <a:gdLst>
                <a:gd name="connsiteX0" fmla="*/ 168366 w 172770"/>
                <a:gd name="connsiteY0" fmla="*/ 1763 h 91425"/>
                <a:gd name="connsiteX1" fmla="*/ 123916 w 172770"/>
                <a:gd name="connsiteY1" fmla="*/ 62088 h 91425"/>
                <a:gd name="connsiteX2" fmla="*/ 127091 w 172770"/>
                <a:gd name="connsiteY2" fmla="*/ 90663 h 91425"/>
                <a:gd name="connsiteX3" fmla="*/ 127091 w 172770"/>
                <a:gd name="connsiteY3" fmla="*/ 33513 h 91425"/>
                <a:gd name="connsiteX4" fmla="*/ 91 w 172770"/>
                <a:gd name="connsiteY4" fmla="*/ 17638 h 91425"/>
                <a:gd name="connsiteX5" fmla="*/ 168366 w 172770"/>
                <a:gd name="connsiteY5" fmla="*/ 1763 h 9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770" h="91425">
                  <a:moveTo>
                    <a:pt x="168366" y="1763"/>
                  </a:moveTo>
                  <a:cubicBezTo>
                    <a:pt x="189003" y="9171"/>
                    <a:pt x="130795" y="47271"/>
                    <a:pt x="123916" y="62088"/>
                  </a:cubicBezTo>
                  <a:cubicBezTo>
                    <a:pt x="117037" y="76905"/>
                    <a:pt x="126562" y="95426"/>
                    <a:pt x="127091" y="90663"/>
                  </a:cubicBezTo>
                  <a:cubicBezTo>
                    <a:pt x="127620" y="85901"/>
                    <a:pt x="148258" y="45684"/>
                    <a:pt x="127091" y="33513"/>
                  </a:cubicBezTo>
                  <a:cubicBezTo>
                    <a:pt x="105924" y="21342"/>
                    <a:pt x="-3613" y="22930"/>
                    <a:pt x="91" y="17638"/>
                  </a:cubicBezTo>
                  <a:cubicBezTo>
                    <a:pt x="3795" y="12346"/>
                    <a:pt x="147729" y="-5645"/>
                    <a:pt x="168366" y="176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0F9E3320-0474-6BAA-19E7-CC695056ACD9}"/>
                </a:ext>
              </a:extLst>
            </p:cNvPr>
            <p:cNvSpPr/>
            <p:nvPr/>
          </p:nvSpPr>
          <p:spPr>
            <a:xfrm>
              <a:off x="4930016" y="1927221"/>
              <a:ext cx="112648" cy="73505"/>
            </a:xfrm>
            <a:custGeom>
              <a:avLst/>
              <a:gdLst>
                <a:gd name="connsiteX0" fmla="*/ 759 w 112648"/>
                <a:gd name="connsiteY0" fmla="*/ 4 h 73505"/>
                <a:gd name="connsiteX1" fmla="*/ 108709 w 112648"/>
                <a:gd name="connsiteY1" fmla="*/ 63504 h 73505"/>
                <a:gd name="connsiteX2" fmla="*/ 86484 w 112648"/>
                <a:gd name="connsiteY2" fmla="*/ 73029 h 73505"/>
                <a:gd name="connsiteX3" fmla="*/ 61084 w 112648"/>
                <a:gd name="connsiteY3" fmla="*/ 60329 h 73505"/>
                <a:gd name="connsiteX4" fmla="*/ 759 w 112648"/>
                <a:gd name="connsiteY4" fmla="*/ 4 h 7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48" h="73505">
                  <a:moveTo>
                    <a:pt x="759" y="4"/>
                  </a:moveTo>
                  <a:cubicBezTo>
                    <a:pt x="8697" y="533"/>
                    <a:pt x="94422" y="51333"/>
                    <a:pt x="108709" y="63504"/>
                  </a:cubicBezTo>
                  <a:cubicBezTo>
                    <a:pt x="122996" y="75675"/>
                    <a:pt x="94422" y="73558"/>
                    <a:pt x="86484" y="73029"/>
                  </a:cubicBezTo>
                  <a:cubicBezTo>
                    <a:pt x="78547" y="72500"/>
                    <a:pt x="72726" y="69854"/>
                    <a:pt x="61084" y="60329"/>
                  </a:cubicBezTo>
                  <a:cubicBezTo>
                    <a:pt x="49442" y="50804"/>
                    <a:pt x="-7179" y="-525"/>
                    <a:pt x="759" y="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5D35DEE1-AD53-F479-EA0D-A8981F4A4105}"/>
                </a:ext>
              </a:extLst>
            </p:cNvPr>
            <p:cNvSpPr/>
            <p:nvPr/>
          </p:nvSpPr>
          <p:spPr>
            <a:xfrm>
              <a:off x="5363131" y="1863717"/>
              <a:ext cx="34460" cy="452928"/>
            </a:xfrm>
            <a:custGeom>
              <a:avLst/>
              <a:gdLst>
                <a:gd name="connsiteX0" fmla="*/ 34369 w 34460"/>
                <a:gd name="connsiteY0" fmla="*/ 8 h 452928"/>
                <a:gd name="connsiteX1" fmla="*/ 12144 w 34460"/>
                <a:gd name="connsiteY1" fmla="*/ 146058 h 452928"/>
                <a:gd name="connsiteX2" fmla="*/ 8969 w 34460"/>
                <a:gd name="connsiteY2" fmla="*/ 263533 h 452928"/>
                <a:gd name="connsiteX3" fmla="*/ 15319 w 34460"/>
                <a:gd name="connsiteY3" fmla="*/ 225433 h 452928"/>
                <a:gd name="connsiteX4" fmla="*/ 12144 w 34460"/>
                <a:gd name="connsiteY4" fmla="*/ 450858 h 452928"/>
                <a:gd name="connsiteX5" fmla="*/ 12144 w 34460"/>
                <a:gd name="connsiteY5" fmla="*/ 327033 h 452928"/>
                <a:gd name="connsiteX6" fmla="*/ 2619 w 34460"/>
                <a:gd name="connsiteY6" fmla="*/ 152408 h 452928"/>
                <a:gd name="connsiteX7" fmla="*/ 34369 w 34460"/>
                <a:gd name="connsiteY7" fmla="*/ 8 h 45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460" h="452928">
                  <a:moveTo>
                    <a:pt x="34369" y="8"/>
                  </a:moveTo>
                  <a:cubicBezTo>
                    <a:pt x="35957" y="-1050"/>
                    <a:pt x="16377" y="102137"/>
                    <a:pt x="12144" y="146058"/>
                  </a:cubicBezTo>
                  <a:cubicBezTo>
                    <a:pt x="7911" y="189979"/>
                    <a:pt x="8440" y="250304"/>
                    <a:pt x="8969" y="263533"/>
                  </a:cubicBezTo>
                  <a:cubicBezTo>
                    <a:pt x="9498" y="276762"/>
                    <a:pt x="14790" y="194212"/>
                    <a:pt x="15319" y="225433"/>
                  </a:cubicBezTo>
                  <a:cubicBezTo>
                    <a:pt x="15848" y="256654"/>
                    <a:pt x="12673" y="433925"/>
                    <a:pt x="12144" y="450858"/>
                  </a:cubicBezTo>
                  <a:cubicBezTo>
                    <a:pt x="11615" y="467791"/>
                    <a:pt x="13731" y="376775"/>
                    <a:pt x="12144" y="327033"/>
                  </a:cubicBezTo>
                  <a:cubicBezTo>
                    <a:pt x="10556" y="277291"/>
                    <a:pt x="-6377" y="207970"/>
                    <a:pt x="2619" y="152408"/>
                  </a:cubicBezTo>
                  <a:cubicBezTo>
                    <a:pt x="11615" y="96846"/>
                    <a:pt x="32781" y="1066"/>
                    <a:pt x="34369" y="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0D724FF3-D99E-3566-E8B8-DB9ED8B87E6E}"/>
                </a:ext>
              </a:extLst>
            </p:cNvPr>
            <p:cNvSpPr/>
            <p:nvPr/>
          </p:nvSpPr>
          <p:spPr>
            <a:xfrm>
              <a:off x="5229179" y="1911113"/>
              <a:ext cx="115369" cy="527826"/>
            </a:xfrm>
            <a:custGeom>
              <a:avLst/>
              <a:gdLst>
                <a:gd name="connsiteX0" fmla="*/ 114346 w 115369"/>
                <a:gd name="connsiteY0" fmla="*/ 3412 h 527826"/>
                <a:gd name="connsiteX1" fmla="*/ 85771 w 115369"/>
                <a:gd name="connsiteY1" fmla="*/ 305037 h 527826"/>
                <a:gd name="connsiteX2" fmla="*/ 95296 w 115369"/>
                <a:gd name="connsiteY2" fmla="*/ 524112 h 527826"/>
                <a:gd name="connsiteX3" fmla="*/ 98471 w 115369"/>
                <a:gd name="connsiteY3" fmla="*/ 419337 h 527826"/>
                <a:gd name="connsiteX4" fmla="*/ 85771 w 115369"/>
                <a:gd name="connsiteY4" fmla="*/ 124062 h 527826"/>
                <a:gd name="connsiteX5" fmla="*/ 46 w 115369"/>
                <a:gd name="connsiteY5" fmla="*/ 237 h 527826"/>
                <a:gd name="connsiteX6" fmla="*/ 98471 w 115369"/>
                <a:gd name="connsiteY6" fmla="*/ 133587 h 527826"/>
                <a:gd name="connsiteX7" fmla="*/ 114346 w 115369"/>
                <a:gd name="connsiteY7" fmla="*/ 3412 h 52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369" h="527826">
                  <a:moveTo>
                    <a:pt x="114346" y="3412"/>
                  </a:moveTo>
                  <a:cubicBezTo>
                    <a:pt x="112229" y="31987"/>
                    <a:pt x="88946" y="218254"/>
                    <a:pt x="85771" y="305037"/>
                  </a:cubicBezTo>
                  <a:cubicBezTo>
                    <a:pt x="82596" y="391820"/>
                    <a:pt x="93179" y="505062"/>
                    <a:pt x="95296" y="524112"/>
                  </a:cubicBezTo>
                  <a:cubicBezTo>
                    <a:pt x="97413" y="543162"/>
                    <a:pt x="100058" y="486012"/>
                    <a:pt x="98471" y="419337"/>
                  </a:cubicBezTo>
                  <a:cubicBezTo>
                    <a:pt x="96884" y="352662"/>
                    <a:pt x="102175" y="193912"/>
                    <a:pt x="85771" y="124062"/>
                  </a:cubicBezTo>
                  <a:cubicBezTo>
                    <a:pt x="69367" y="54212"/>
                    <a:pt x="-2071" y="-1351"/>
                    <a:pt x="46" y="237"/>
                  </a:cubicBezTo>
                  <a:cubicBezTo>
                    <a:pt x="2163" y="1825"/>
                    <a:pt x="79950" y="132000"/>
                    <a:pt x="98471" y="133587"/>
                  </a:cubicBezTo>
                  <a:cubicBezTo>
                    <a:pt x="116992" y="135174"/>
                    <a:pt x="116463" y="-25163"/>
                    <a:pt x="114346" y="341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59035870-3E93-B5D3-79B4-9706036C0893}"/>
                </a:ext>
              </a:extLst>
            </p:cNvPr>
            <p:cNvSpPr/>
            <p:nvPr/>
          </p:nvSpPr>
          <p:spPr>
            <a:xfrm>
              <a:off x="5259799" y="2149307"/>
              <a:ext cx="49903" cy="282361"/>
            </a:xfrm>
            <a:custGeom>
              <a:avLst/>
              <a:gdLst>
                <a:gd name="connsiteX0" fmla="*/ 48801 w 49903"/>
                <a:gd name="connsiteY0" fmla="*/ 168 h 282361"/>
                <a:gd name="connsiteX1" fmla="*/ 23401 w 49903"/>
                <a:gd name="connsiteY1" fmla="*/ 162093 h 282361"/>
                <a:gd name="connsiteX2" fmla="*/ 45626 w 49903"/>
                <a:gd name="connsiteY2" fmla="*/ 279568 h 282361"/>
                <a:gd name="connsiteX3" fmla="*/ 45626 w 49903"/>
                <a:gd name="connsiteY3" fmla="*/ 231943 h 282361"/>
                <a:gd name="connsiteX4" fmla="*/ 1176 w 49903"/>
                <a:gd name="connsiteY4" fmla="*/ 82718 h 282361"/>
                <a:gd name="connsiteX5" fmla="*/ 17051 w 49903"/>
                <a:gd name="connsiteY5" fmla="*/ 130343 h 282361"/>
                <a:gd name="connsiteX6" fmla="*/ 48801 w 49903"/>
                <a:gd name="connsiteY6" fmla="*/ 168 h 28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903" h="282361">
                  <a:moveTo>
                    <a:pt x="48801" y="168"/>
                  </a:moveTo>
                  <a:cubicBezTo>
                    <a:pt x="49859" y="5459"/>
                    <a:pt x="23930" y="115526"/>
                    <a:pt x="23401" y="162093"/>
                  </a:cubicBezTo>
                  <a:cubicBezTo>
                    <a:pt x="22872" y="208660"/>
                    <a:pt x="41922" y="267926"/>
                    <a:pt x="45626" y="279568"/>
                  </a:cubicBezTo>
                  <a:cubicBezTo>
                    <a:pt x="49330" y="291210"/>
                    <a:pt x="53034" y="264751"/>
                    <a:pt x="45626" y="231943"/>
                  </a:cubicBezTo>
                  <a:cubicBezTo>
                    <a:pt x="38218" y="199135"/>
                    <a:pt x="5938" y="99651"/>
                    <a:pt x="1176" y="82718"/>
                  </a:cubicBezTo>
                  <a:cubicBezTo>
                    <a:pt x="-3586" y="65785"/>
                    <a:pt x="6997" y="145160"/>
                    <a:pt x="17051" y="130343"/>
                  </a:cubicBezTo>
                  <a:cubicBezTo>
                    <a:pt x="27105" y="115526"/>
                    <a:pt x="47743" y="-5123"/>
                    <a:pt x="48801" y="16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82E7EAE6-FE00-6E81-AD94-0BEC197C5919}"/>
                </a:ext>
              </a:extLst>
            </p:cNvPr>
            <p:cNvSpPr/>
            <p:nvPr/>
          </p:nvSpPr>
          <p:spPr>
            <a:xfrm>
              <a:off x="5295592" y="2158904"/>
              <a:ext cx="148518" cy="394350"/>
            </a:xfrm>
            <a:custGeom>
              <a:avLst/>
              <a:gdLst>
                <a:gd name="connsiteX0" fmla="*/ 60633 w 148518"/>
                <a:gd name="connsiteY0" fmla="*/ 96 h 394350"/>
                <a:gd name="connsiteX1" fmla="*/ 38408 w 148518"/>
                <a:gd name="connsiteY1" fmla="*/ 279496 h 394350"/>
                <a:gd name="connsiteX2" fmla="*/ 63808 w 148518"/>
                <a:gd name="connsiteY2" fmla="*/ 231871 h 394350"/>
                <a:gd name="connsiteX3" fmla="*/ 82858 w 148518"/>
                <a:gd name="connsiteY3" fmla="*/ 317596 h 394350"/>
                <a:gd name="connsiteX4" fmla="*/ 146358 w 148518"/>
                <a:gd name="connsiteY4" fmla="*/ 393796 h 394350"/>
                <a:gd name="connsiteX5" fmla="*/ 120958 w 148518"/>
                <a:gd name="connsiteY5" fmla="*/ 352521 h 394350"/>
                <a:gd name="connsiteX6" fmla="*/ 308 w 148518"/>
                <a:gd name="connsiteY6" fmla="*/ 362046 h 394350"/>
                <a:gd name="connsiteX7" fmla="*/ 86033 w 148518"/>
                <a:gd name="connsiteY7" fmla="*/ 342996 h 394350"/>
                <a:gd name="connsiteX8" fmla="*/ 79683 w 148518"/>
                <a:gd name="connsiteY8" fmla="*/ 250921 h 394350"/>
                <a:gd name="connsiteX9" fmla="*/ 22533 w 148518"/>
                <a:gd name="connsiteY9" fmla="*/ 247746 h 394350"/>
                <a:gd name="connsiteX10" fmla="*/ 60633 w 148518"/>
                <a:gd name="connsiteY10" fmla="*/ 96 h 39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518" h="394350">
                  <a:moveTo>
                    <a:pt x="60633" y="96"/>
                  </a:moveTo>
                  <a:cubicBezTo>
                    <a:pt x="63279" y="5388"/>
                    <a:pt x="37879" y="240867"/>
                    <a:pt x="38408" y="279496"/>
                  </a:cubicBezTo>
                  <a:cubicBezTo>
                    <a:pt x="38937" y="318125"/>
                    <a:pt x="56400" y="225521"/>
                    <a:pt x="63808" y="231871"/>
                  </a:cubicBezTo>
                  <a:cubicBezTo>
                    <a:pt x="71216" y="238221"/>
                    <a:pt x="69100" y="290609"/>
                    <a:pt x="82858" y="317596"/>
                  </a:cubicBezTo>
                  <a:cubicBezTo>
                    <a:pt x="96616" y="344584"/>
                    <a:pt x="140008" y="387975"/>
                    <a:pt x="146358" y="393796"/>
                  </a:cubicBezTo>
                  <a:cubicBezTo>
                    <a:pt x="152708" y="399617"/>
                    <a:pt x="145300" y="357813"/>
                    <a:pt x="120958" y="352521"/>
                  </a:cubicBezTo>
                  <a:cubicBezTo>
                    <a:pt x="96616" y="347229"/>
                    <a:pt x="6129" y="363634"/>
                    <a:pt x="308" y="362046"/>
                  </a:cubicBezTo>
                  <a:cubicBezTo>
                    <a:pt x="-5513" y="360459"/>
                    <a:pt x="72804" y="361517"/>
                    <a:pt x="86033" y="342996"/>
                  </a:cubicBezTo>
                  <a:cubicBezTo>
                    <a:pt x="99262" y="324475"/>
                    <a:pt x="90266" y="266796"/>
                    <a:pt x="79683" y="250921"/>
                  </a:cubicBezTo>
                  <a:cubicBezTo>
                    <a:pt x="69100" y="235046"/>
                    <a:pt x="25179" y="286904"/>
                    <a:pt x="22533" y="247746"/>
                  </a:cubicBezTo>
                  <a:cubicBezTo>
                    <a:pt x="19887" y="208588"/>
                    <a:pt x="57987" y="-5196"/>
                    <a:pt x="60633" y="9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D73EEB7A-5EBF-D104-39F0-1A0ACDC74981}"/>
                </a:ext>
              </a:extLst>
            </p:cNvPr>
            <p:cNvSpPr/>
            <p:nvPr/>
          </p:nvSpPr>
          <p:spPr>
            <a:xfrm>
              <a:off x="5385859" y="2171533"/>
              <a:ext cx="62450" cy="334114"/>
            </a:xfrm>
            <a:custGeom>
              <a:avLst/>
              <a:gdLst>
                <a:gd name="connsiteX0" fmla="*/ 2116 w 62450"/>
                <a:gd name="connsiteY0" fmla="*/ 167 h 334114"/>
                <a:gd name="connsiteX1" fmla="*/ 2116 w 62450"/>
                <a:gd name="connsiteY1" fmla="*/ 181142 h 334114"/>
                <a:gd name="connsiteX2" fmla="*/ 14816 w 62450"/>
                <a:gd name="connsiteY2" fmla="*/ 235117 h 334114"/>
                <a:gd name="connsiteX3" fmla="*/ 2116 w 62450"/>
                <a:gd name="connsiteY3" fmla="*/ 212892 h 334114"/>
                <a:gd name="connsiteX4" fmla="*/ 49741 w 62450"/>
                <a:gd name="connsiteY4" fmla="*/ 292267 h 334114"/>
                <a:gd name="connsiteX5" fmla="*/ 33866 w 62450"/>
                <a:gd name="connsiteY5" fmla="*/ 333542 h 334114"/>
                <a:gd name="connsiteX6" fmla="*/ 62441 w 62450"/>
                <a:gd name="connsiteY6" fmla="*/ 263692 h 334114"/>
                <a:gd name="connsiteX7" fmla="*/ 37041 w 62450"/>
                <a:gd name="connsiteY7" fmla="*/ 206542 h 334114"/>
                <a:gd name="connsiteX8" fmla="*/ 37041 w 62450"/>
                <a:gd name="connsiteY8" fmla="*/ 127167 h 334114"/>
                <a:gd name="connsiteX9" fmla="*/ 27516 w 62450"/>
                <a:gd name="connsiteY9" fmla="*/ 285917 h 334114"/>
                <a:gd name="connsiteX10" fmla="*/ 40216 w 62450"/>
                <a:gd name="connsiteY10" fmla="*/ 231942 h 334114"/>
                <a:gd name="connsiteX11" fmla="*/ 2116 w 62450"/>
                <a:gd name="connsiteY11" fmla="*/ 216067 h 334114"/>
                <a:gd name="connsiteX12" fmla="*/ 2116 w 62450"/>
                <a:gd name="connsiteY12" fmla="*/ 167 h 33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450" h="334114">
                  <a:moveTo>
                    <a:pt x="2116" y="167"/>
                  </a:moveTo>
                  <a:cubicBezTo>
                    <a:pt x="2116" y="-5654"/>
                    <a:pt x="-1" y="141984"/>
                    <a:pt x="2116" y="181142"/>
                  </a:cubicBezTo>
                  <a:cubicBezTo>
                    <a:pt x="4233" y="220300"/>
                    <a:pt x="14816" y="229825"/>
                    <a:pt x="14816" y="235117"/>
                  </a:cubicBezTo>
                  <a:cubicBezTo>
                    <a:pt x="14816" y="240409"/>
                    <a:pt x="-3705" y="203367"/>
                    <a:pt x="2116" y="212892"/>
                  </a:cubicBezTo>
                  <a:cubicBezTo>
                    <a:pt x="7937" y="222417"/>
                    <a:pt x="44449" y="272159"/>
                    <a:pt x="49741" y="292267"/>
                  </a:cubicBezTo>
                  <a:cubicBezTo>
                    <a:pt x="55033" y="312375"/>
                    <a:pt x="31749" y="338304"/>
                    <a:pt x="33866" y="333542"/>
                  </a:cubicBezTo>
                  <a:cubicBezTo>
                    <a:pt x="35983" y="328780"/>
                    <a:pt x="61912" y="284859"/>
                    <a:pt x="62441" y="263692"/>
                  </a:cubicBezTo>
                  <a:cubicBezTo>
                    <a:pt x="62970" y="242525"/>
                    <a:pt x="41274" y="229296"/>
                    <a:pt x="37041" y="206542"/>
                  </a:cubicBezTo>
                  <a:cubicBezTo>
                    <a:pt x="32808" y="183788"/>
                    <a:pt x="38628" y="113938"/>
                    <a:pt x="37041" y="127167"/>
                  </a:cubicBezTo>
                  <a:cubicBezTo>
                    <a:pt x="35454" y="140396"/>
                    <a:pt x="26987" y="268455"/>
                    <a:pt x="27516" y="285917"/>
                  </a:cubicBezTo>
                  <a:cubicBezTo>
                    <a:pt x="28045" y="303379"/>
                    <a:pt x="44449" y="243584"/>
                    <a:pt x="40216" y="231942"/>
                  </a:cubicBezTo>
                  <a:cubicBezTo>
                    <a:pt x="35983" y="220300"/>
                    <a:pt x="6878" y="251521"/>
                    <a:pt x="2116" y="216067"/>
                  </a:cubicBezTo>
                  <a:cubicBezTo>
                    <a:pt x="-2646" y="180613"/>
                    <a:pt x="2116" y="5988"/>
                    <a:pt x="2116" y="16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997BE98C-96C7-ED31-1858-5A63620D0115}"/>
                </a:ext>
              </a:extLst>
            </p:cNvPr>
            <p:cNvSpPr/>
            <p:nvPr/>
          </p:nvSpPr>
          <p:spPr>
            <a:xfrm>
              <a:off x="5241443" y="2438009"/>
              <a:ext cx="35542" cy="163067"/>
            </a:xfrm>
            <a:custGeom>
              <a:avLst/>
              <a:gdLst>
                <a:gd name="connsiteX0" fmla="*/ 35407 w 35542"/>
                <a:gd name="connsiteY0" fmla="*/ 391 h 163067"/>
                <a:gd name="connsiteX1" fmla="*/ 13182 w 35542"/>
                <a:gd name="connsiteY1" fmla="*/ 95641 h 163067"/>
                <a:gd name="connsiteX2" fmla="*/ 29057 w 35542"/>
                <a:gd name="connsiteY2" fmla="*/ 162316 h 163067"/>
                <a:gd name="connsiteX3" fmla="*/ 25882 w 35542"/>
                <a:gd name="connsiteY3" fmla="*/ 127391 h 163067"/>
                <a:gd name="connsiteX4" fmla="*/ 482 w 35542"/>
                <a:gd name="connsiteY4" fmla="*/ 63891 h 163067"/>
                <a:gd name="connsiteX5" fmla="*/ 35407 w 35542"/>
                <a:gd name="connsiteY5" fmla="*/ 391 h 16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42" h="163067">
                  <a:moveTo>
                    <a:pt x="35407" y="391"/>
                  </a:moveTo>
                  <a:cubicBezTo>
                    <a:pt x="37524" y="5683"/>
                    <a:pt x="14240" y="68654"/>
                    <a:pt x="13182" y="95641"/>
                  </a:cubicBezTo>
                  <a:cubicBezTo>
                    <a:pt x="12124" y="122628"/>
                    <a:pt x="26940" y="157024"/>
                    <a:pt x="29057" y="162316"/>
                  </a:cubicBezTo>
                  <a:cubicBezTo>
                    <a:pt x="31174" y="167608"/>
                    <a:pt x="30645" y="143795"/>
                    <a:pt x="25882" y="127391"/>
                  </a:cubicBezTo>
                  <a:cubicBezTo>
                    <a:pt x="21119" y="110987"/>
                    <a:pt x="-3751" y="82941"/>
                    <a:pt x="482" y="63891"/>
                  </a:cubicBezTo>
                  <a:cubicBezTo>
                    <a:pt x="4715" y="44841"/>
                    <a:pt x="33290" y="-4901"/>
                    <a:pt x="35407" y="39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2711A8DC-0A73-309F-6F94-609440829782}"/>
                </a:ext>
              </a:extLst>
            </p:cNvPr>
            <p:cNvSpPr/>
            <p:nvPr/>
          </p:nvSpPr>
          <p:spPr>
            <a:xfrm>
              <a:off x="5289467" y="2374727"/>
              <a:ext cx="103479" cy="283599"/>
            </a:xfrm>
            <a:custGeom>
              <a:avLst/>
              <a:gdLst>
                <a:gd name="connsiteX0" fmla="*/ 38183 w 103479"/>
                <a:gd name="connsiteY0" fmla="*/ 173 h 283599"/>
                <a:gd name="connsiteX1" fmla="*/ 9608 w 103479"/>
                <a:gd name="connsiteY1" fmla="*/ 149398 h 283599"/>
                <a:gd name="connsiteX2" fmla="*/ 50883 w 103479"/>
                <a:gd name="connsiteY2" fmla="*/ 222423 h 283599"/>
                <a:gd name="connsiteX3" fmla="*/ 19133 w 103479"/>
                <a:gd name="connsiteY3" fmla="*/ 203373 h 283599"/>
                <a:gd name="connsiteX4" fmla="*/ 101683 w 103479"/>
                <a:gd name="connsiteY4" fmla="*/ 282748 h 283599"/>
                <a:gd name="connsiteX5" fmla="*/ 69933 w 103479"/>
                <a:gd name="connsiteY5" fmla="*/ 241473 h 283599"/>
                <a:gd name="connsiteX6" fmla="*/ 83 w 103479"/>
                <a:gd name="connsiteY6" fmla="*/ 181148 h 283599"/>
                <a:gd name="connsiteX7" fmla="*/ 38183 w 103479"/>
                <a:gd name="connsiteY7" fmla="*/ 173 h 28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479" h="283599">
                  <a:moveTo>
                    <a:pt x="38183" y="173"/>
                  </a:moveTo>
                  <a:cubicBezTo>
                    <a:pt x="39770" y="-5119"/>
                    <a:pt x="7491" y="112356"/>
                    <a:pt x="9608" y="149398"/>
                  </a:cubicBezTo>
                  <a:cubicBezTo>
                    <a:pt x="11725" y="186440"/>
                    <a:pt x="49296" y="213427"/>
                    <a:pt x="50883" y="222423"/>
                  </a:cubicBezTo>
                  <a:cubicBezTo>
                    <a:pt x="52470" y="231419"/>
                    <a:pt x="10666" y="193319"/>
                    <a:pt x="19133" y="203373"/>
                  </a:cubicBezTo>
                  <a:cubicBezTo>
                    <a:pt x="27600" y="213427"/>
                    <a:pt x="93216" y="276398"/>
                    <a:pt x="101683" y="282748"/>
                  </a:cubicBezTo>
                  <a:cubicBezTo>
                    <a:pt x="110150" y="289098"/>
                    <a:pt x="86866" y="258406"/>
                    <a:pt x="69933" y="241473"/>
                  </a:cubicBezTo>
                  <a:cubicBezTo>
                    <a:pt x="53000" y="224540"/>
                    <a:pt x="2200" y="216073"/>
                    <a:pt x="83" y="181148"/>
                  </a:cubicBezTo>
                  <a:cubicBezTo>
                    <a:pt x="-2034" y="146223"/>
                    <a:pt x="36596" y="5465"/>
                    <a:pt x="38183" y="17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DBB4B859-70F7-E5BE-B8E2-53D0D32998F2}"/>
                </a:ext>
              </a:extLst>
            </p:cNvPr>
            <p:cNvSpPr/>
            <p:nvPr/>
          </p:nvSpPr>
          <p:spPr>
            <a:xfrm>
              <a:off x="5210443" y="2397038"/>
              <a:ext cx="107687" cy="298540"/>
            </a:xfrm>
            <a:custGeom>
              <a:avLst/>
              <a:gdLst>
                <a:gd name="connsiteX0" fmla="*/ 60057 w 107687"/>
                <a:gd name="connsiteY0" fmla="*/ 87 h 298540"/>
                <a:gd name="connsiteX1" fmla="*/ 12432 w 107687"/>
                <a:gd name="connsiteY1" fmla="*/ 114387 h 298540"/>
                <a:gd name="connsiteX2" fmla="*/ 37832 w 107687"/>
                <a:gd name="connsiteY2" fmla="*/ 203287 h 298540"/>
                <a:gd name="connsiteX3" fmla="*/ 18782 w 107687"/>
                <a:gd name="connsiteY3" fmla="*/ 187412 h 298540"/>
                <a:gd name="connsiteX4" fmla="*/ 104507 w 107687"/>
                <a:gd name="connsiteY4" fmla="*/ 260437 h 298540"/>
                <a:gd name="connsiteX5" fmla="*/ 72757 w 107687"/>
                <a:gd name="connsiteY5" fmla="*/ 241387 h 298540"/>
                <a:gd name="connsiteX6" fmla="*/ 107682 w 107687"/>
                <a:gd name="connsiteY6" fmla="*/ 298537 h 298540"/>
                <a:gd name="connsiteX7" fmla="*/ 69582 w 107687"/>
                <a:gd name="connsiteY7" fmla="*/ 244562 h 298540"/>
                <a:gd name="connsiteX8" fmla="*/ 9257 w 107687"/>
                <a:gd name="connsiteY8" fmla="*/ 158837 h 298540"/>
                <a:gd name="connsiteX9" fmla="*/ 6082 w 107687"/>
                <a:gd name="connsiteY9" fmla="*/ 133437 h 298540"/>
                <a:gd name="connsiteX10" fmla="*/ 60057 w 107687"/>
                <a:gd name="connsiteY10" fmla="*/ 87 h 29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687" h="298540">
                  <a:moveTo>
                    <a:pt x="60057" y="87"/>
                  </a:moveTo>
                  <a:cubicBezTo>
                    <a:pt x="61115" y="-3088"/>
                    <a:pt x="16136" y="80520"/>
                    <a:pt x="12432" y="114387"/>
                  </a:cubicBezTo>
                  <a:cubicBezTo>
                    <a:pt x="8728" y="148254"/>
                    <a:pt x="36774" y="191116"/>
                    <a:pt x="37832" y="203287"/>
                  </a:cubicBezTo>
                  <a:cubicBezTo>
                    <a:pt x="38890" y="215458"/>
                    <a:pt x="18782" y="187412"/>
                    <a:pt x="18782" y="187412"/>
                  </a:cubicBezTo>
                  <a:cubicBezTo>
                    <a:pt x="29894" y="196937"/>
                    <a:pt x="95511" y="251441"/>
                    <a:pt x="104507" y="260437"/>
                  </a:cubicBezTo>
                  <a:cubicBezTo>
                    <a:pt x="113503" y="269433"/>
                    <a:pt x="72228" y="235037"/>
                    <a:pt x="72757" y="241387"/>
                  </a:cubicBezTo>
                  <a:cubicBezTo>
                    <a:pt x="73286" y="247737"/>
                    <a:pt x="108211" y="298008"/>
                    <a:pt x="107682" y="298537"/>
                  </a:cubicBezTo>
                  <a:cubicBezTo>
                    <a:pt x="107153" y="299066"/>
                    <a:pt x="69582" y="244562"/>
                    <a:pt x="69582" y="244562"/>
                  </a:cubicBezTo>
                  <a:cubicBezTo>
                    <a:pt x="53178" y="221279"/>
                    <a:pt x="19840" y="177358"/>
                    <a:pt x="9257" y="158837"/>
                  </a:cubicBezTo>
                  <a:cubicBezTo>
                    <a:pt x="-1326" y="140316"/>
                    <a:pt x="-3443" y="159895"/>
                    <a:pt x="6082" y="133437"/>
                  </a:cubicBezTo>
                  <a:cubicBezTo>
                    <a:pt x="15607" y="106979"/>
                    <a:pt x="58999" y="3262"/>
                    <a:pt x="60057" y="8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3207DE74-185E-974D-C1F0-AC886F9A1D7A}"/>
                </a:ext>
              </a:extLst>
            </p:cNvPr>
            <p:cNvSpPr/>
            <p:nvPr/>
          </p:nvSpPr>
          <p:spPr>
            <a:xfrm>
              <a:off x="5318093" y="2469376"/>
              <a:ext cx="232610" cy="147128"/>
            </a:xfrm>
            <a:custGeom>
              <a:avLst/>
              <a:gdLst>
                <a:gd name="connsiteX0" fmla="*/ 9557 w 232610"/>
                <a:gd name="connsiteY0" fmla="*/ 774 h 147128"/>
                <a:gd name="connsiteX1" fmla="*/ 101632 w 232610"/>
                <a:gd name="connsiteY1" fmla="*/ 80149 h 147128"/>
                <a:gd name="connsiteX2" fmla="*/ 32 w 232610"/>
                <a:gd name="connsiteY2" fmla="*/ 146824 h 147128"/>
                <a:gd name="connsiteX3" fmla="*/ 114332 w 232610"/>
                <a:gd name="connsiteY3" fmla="*/ 105549 h 147128"/>
                <a:gd name="connsiteX4" fmla="*/ 231807 w 232610"/>
                <a:gd name="connsiteY4" fmla="*/ 121424 h 147128"/>
                <a:gd name="connsiteX5" fmla="*/ 161957 w 232610"/>
                <a:gd name="connsiteY5" fmla="*/ 99199 h 147128"/>
                <a:gd name="connsiteX6" fmla="*/ 82582 w 232610"/>
                <a:gd name="connsiteY6" fmla="*/ 42049 h 147128"/>
                <a:gd name="connsiteX7" fmla="*/ 9557 w 232610"/>
                <a:gd name="connsiteY7" fmla="*/ 774 h 14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610" h="147128">
                  <a:moveTo>
                    <a:pt x="9557" y="774"/>
                  </a:moveTo>
                  <a:cubicBezTo>
                    <a:pt x="12732" y="7124"/>
                    <a:pt x="103220" y="55807"/>
                    <a:pt x="101632" y="80149"/>
                  </a:cubicBezTo>
                  <a:cubicBezTo>
                    <a:pt x="100045" y="104491"/>
                    <a:pt x="-2085" y="142591"/>
                    <a:pt x="32" y="146824"/>
                  </a:cubicBezTo>
                  <a:cubicBezTo>
                    <a:pt x="2149" y="151057"/>
                    <a:pt x="75703" y="109782"/>
                    <a:pt x="114332" y="105549"/>
                  </a:cubicBezTo>
                  <a:cubicBezTo>
                    <a:pt x="152961" y="101316"/>
                    <a:pt x="223870" y="122482"/>
                    <a:pt x="231807" y="121424"/>
                  </a:cubicBezTo>
                  <a:cubicBezTo>
                    <a:pt x="239744" y="120366"/>
                    <a:pt x="186828" y="112428"/>
                    <a:pt x="161957" y="99199"/>
                  </a:cubicBezTo>
                  <a:cubicBezTo>
                    <a:pt x="137086" y="85970"/>
                    <a:pt x="107453" y="55278"/>
                    <a:pt x="82582" y="42049"/>
                  </a:cubicBezTo>
                  <a:cubicBezTo>
                    <a:pt x="57711" y="28820"/>
                    <a:pt x="6382" y="-5576"/>
                    <a:pt x="9557" y="77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AAA623A9-9E1B-7E36-B086-14AA20CA78DA}"/>
                </a:ext>
              </a:extLst>
            </p:cNvPr>
            <p:cNvSpPr/>
            <p:nvPr/>
          </p:nvSpPr>
          <p:spPr>
            <a:xfrm>
              <a:off x="5311775" y="2564621"/>
              <a:ext cx="255625" cy="83836"/>
            </a:xfrm>
            <a:custGeom>
              <a:avLst/>
              <a:gdLst>
                <a:gd name="connsiteX0" fmla="*/ 0 w 255625"/>
                <a:gd name="connsiteY0" fmla="*/ 83329 h 83836"/>
                <a:gd name="connsiteX1" fmla="*/ 120650 w 255625"/>
                <a:gd name="connsiteY1" fmla="*/ 29354 h 83836"/>
                <a:gd name="connsiteX2" fmla="*/ 250825 w 255625"/>
                <a:gd name="connsiteY2" fmla="*/ 48404 h 83836"/>
                <a:gd name="connsiteX3" fmla="*/ 222250 w 255625"/>
                <a:gd name="connsiteY3" fmla="*/ 38879 h 83836"/>
                <a:gd name="connsiteX4" fmla="*/ 171450 w 255625"/>
                <a:gd name="connsiteY4" fmla="*/ 35704 h 83836"/>
                <a:gd name="connsiteX5" fmla="*/ 73025 w 255625"/>
                <a:gd name="connsiteY5" fmla="*/ 83329 h 83836"/>
                <a:gd name="connsiteX6" fmla="*/ 139700 w 255625"/>
                <a:gd name="connsiteY6" fmla="*/ 779 h 83836"/>
                <a:gd name="connsiteX7" fmla="*/ 0 w 255625"/>
                <a:gd name="connsiteY7" fmla="*/ 83329 h 8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625" h="83836">
                  <a:moveTo>
                    <a:pt x="0" y="83329"/>
                  </a:moveTo>
                  <a:cubicBezTo>
                    <a:pt x="39423" y="59252"/>
                    <a:pt x="78846" y="35175"/>
                    <a:pt x="120650" y="29354"/>
                  </a:cubicBezTo>
                  <a:lnTo>
                    <a:pt x="250825" y="48404"/>
                  </a:lnTo>
                  <a:cubicBezTo>
                    <a:pt x="267758" y="49991"/>
                    <a:pt x="235479" y="40996"/>
                    <a:pt x="222250" y="38879"/>
                  </a:cubicBezTo>
                  <a:cubicBezTo>
                    <a:pt x="209021" y="36762"/>
                    <a:pt x="196321" y="28296"/>
                    <a:pt x="171450" y="35704"/>
                  </a:cubicBezTo>
                  <a:cubicBezTo>
                    <a:pt x="146579" y="43112"/>
                    <a:pt x="78317" y="89150"/>
                    <a:pt x="73025" y="83329"/>
                  </a:cubicBezTo>
                  <a:cubicBezTo>
                    <a:pt x="67733" y="77508"/>
                    <a:pt x="155046" y="6600"/>
                    <a:pt x="139700" y="779"/>
                  </a:cubicBezTo>
                  <a:cubicBezTo>
                    <a:pt x="124354" y="-5042"/>
                    <a:pt x="52652" y="21681"/>
                    <a:pt x="0" y="8332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2DF31AA2-512A-7B1B-BC92-FED7C8C367A6}"/>
                </a:ext>
              </a:extLst>
            </p:cNvPr>
            <p:cNvSpPr/>
            <p:nvPr/>
          </p:nvSpPr>
          <p:spPr>
            <a:xfrm>
              <a:off x="5181158" y="2355752"/>
              <a:ext cx="114812" cy="296540"/>
            </a:xfrm>
            <a:custGeom>
              <a:avLst/>
              <a:gdLst>
                <a:gd name="connsiteX0" fmla="*/ 114742 w 114812"/>
                <a:gd name="connsiteY0" fmla="*/ 98 h 296540"/>
                <a:gd name="connsiteX1" fmla="*/ 32192 w 114812"/>
                <a:gd name="connsiteY1" fmla="*/ 177898 h 296540"/>
                <a:gd name="connsiteX2" fmla="*/ 41717 w 114812"/>
                <a:gd name="connsiteY2" fmla="*/ 292198 h 296540"/>
                <a:gd name="connsiteX3" fmla="*/ 44892 w 114812"/>
                <a:gd name="connsiteY3" fmla="*/ 257273 h 296540"/>
                <a:gd name="connsiteX4" fmla="*/ 442 w 114812"/>
                <a:gd name="connsiteY4" fmla="*/ 114398 h 296540"/>
                <a:gd name="connsiteX5" fmla="*/ 22667 w 114812"/>
                <a:gd name="connsiteY5" fmla="*/ 187423 h 296540"/>
                <a:gd name="connsiteX6" fmla="*/ 32192 w 114812"/>
                <a:gd name="connsiteY6" fmla="*/ 88998 h 296540"/>
                <a:gd name="connsiteX7" fmla="*/ 16317 w 114812"/>
                <a:gd name="connsiteY7" fmla="*/ 203298 h 296540"/>
                <a:gd name="connsiteX8" fmla="*/ 114742 w 114812"/>
                <a:gd name="connsiteY8" fmla="*/ 98 h 29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812" h="296540">
                  <a:moveTo>
                    <a:pt x="114742" y="98"/>
                  </a:moveTo>
                  <a:cubicBezTo>
                    <a:pt x="117388" y="-4135"/>
                    <a:pt x="44363" y="129215"/>
                    <a:pt x="32192" y="177898"/>
                  </a:cubicBezTo>
                  <a:cubicBezTo>
                    <a:pt x="20021" y="226581"/>
                    <a:pt x="39600" y="278969"/>
                    <a:pt x="41717" y="292198"/>
                  </a:cubicBezTo>
                  <a:cubicBezTo>
                    <a:pt x="43834" y="305427"/>
                    <a:pt x="51771" y="286906"/>
                    <a:pt x="44892" y="257273"/>
                  </a:cubicBezTo>
                  <a:cubicBezTo>
                    <a:pt x="38013" y="227640"/>
                    <a:pt x="4146" y="126040"/>
                    <a:pt x="442" y="114398"/>
                  </a:cubicBezTo>
                  <a:cubicBezTo>
                    <a:pt x="-3262" y="102756"/>
                    <a:pt x="17375" y="191656"/>
                    <a:pt x="22667" y="187423"/>
                  </a:cubicBezTo>
                  <a:cubicBezTo>
                    <a:pt x="27959" y="183190"/>
                    <a:pt x="33250" y="86352"/>
                    <a:pt x="32192" y="88998"/>
                  </a:cubicBezTo>
                  <a:cubicBezTo>
                    <a:pt x="31134" y="91644"/>
                    <a:pt x="3617" y="212294"/>
                    <a:pt x="16317" y="203298"/>
                  </a:cubicBezTo>
                  <a:cubicBezTo>
                    <a:pt x="29017" y="194302"/>
                    <a:pt x="112096" y="4331"/>
                    <a:pt x="114742" y="9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6705C07E-6A71-1E13-348F-4E8B2E24FF28}"/>
                </a:ext>
              </a:extLst>
            </p:cNvPr>
            <p:cNvSpPr/>
            <p:nvPr/>
          </p:nvSpPr>
          <p:spPr>
            <a:xfrm>
              <a:off x="5304877" y="2583111"/>
              <a:ext cx="229162" cy="90660"/>
            </a:xfrm>
            <a:custGeom>
              <a:avLst/>
              <a:gdLst>
                <a:gd name="connsiteX0" fmla="*/ 548 w 229162"/>
                <a:gd name="connsiteY0" fmla="*/ 90239 h 90660"/>
                <a:gd name="connsiteX1" fmla="*/ 143423 w 229162"/>
                <a:gd name="connsiteY1" fmla="*/ 4514 h 90660"/>
                <a:gd name="connsiteX2" fmla="*/ 229148 w 229162"/>
                <a:gd name="connsiteY2" fmla="*/ 10864 h 90660"/>
                <a:gd name="connsiteX3" fmla="*/ 149773 w 229162"/>
                <a:gd name="connsiteY3" fmla="*/ 1339 h 90660"/>
                <a:gd name="connsiteX4" fmla="*/ 95798 w 229162"/>
                <a:gd name="connsiteY4" fmla="*/ 36264 h 90660"/>
                <a:gd name="connsiteX5" fmla="*/ 548 w 229162"/>
                <a:gd name="connsiteY5" fmla="*/ 90239 h 9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162" h="90660">
                  <a:moveTo>
                    <a:pt x="548" y="90239"/>
                  </a:moveTo>
                  <a:cubicBezTo>
                    <a:pt x="8485" y="84947"/>
                    <a:pt x="105323" y="17743"/>
                    <a:pt x="143423" y="4514"/>
                  </a:cubicBezTo>
                  <a:cubicBezTo>
                    <a:pt x="181523" y="-8715"/>
                    <a:pt x="228090" y="11393"/>
                    <a:pt x="229148" y="10864"/>
                  </a:cubicBezTo>
                  <a:cubicBezTo>
                    <a:pt x="230206" y="10335"/>
                    <a:pt x="171998" y="-2894"/>
                    <a:pt x="149773" y="1339"/>
                  </a:cubicBezTo>
                  <a:cubicBezTo>
                    <a:pt x="127548" y="5572"/>
                    <a:pt x="118552" y="23035"/>
                    <a:pt x="95798" y="36264"/>
                  </a:cubicBezTo>
                  <a:cubicBezTo>
                    <a:pt x="73044" y="49493"/>
                    <a:pt x="-7389" y="95531"/>
                    <a:pt x="548" y="9023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604ADB10-6658-A351-89A4-A80256AC24C8}"/>
                </a:ext>
              </a:extLst>
            </p:cNvPr>
            <p:cNvSpPr/>
            <p:nvPr/>
          </p:nvSpPr>
          <p:spPr>
            <a:xfrm>
              <a:off x="5152974" y="2479414"/>
              <a:ext cx="45568" cy="204060"/>
            </a:xfrm>
            <a:custGeom>
              <a:avLst/>
              <a:gdLst>
                <a:gd name="connsiteX0" fmla="*/ 51 w 45568"/>
                <a:gd name="connsiteY0" fmla="*/ 261 h 204060"/>
                <a:gd name="connsiteX1" fmla="*/ 34976 w 45568"/>
                <a:gd name="connsiteY1" fmla="*/ 114561 h 204060"/>
                <a:gd name="connsiteX2" fmla="*/ 6401 w 45568"/>
                <a:gd name="connsiteY2" fmla="*/ 162186 h 204060"/>
                <a:gd name="connsiteX3" fmla="*/ 34976 w 45568"/>
                <a:gd name="connsiteY3" fmla="*/ 117736 h 204060"/>
                <a:gd name="connsiteX4" fmla="*/ 41326 w 45568"/>
                <a:gd name="connsiteY4" fmla="*/ 203461 h 204060"/>
                <a:gd name="connsiteX5" fmla="*/ 44501 w 45568"/>
                <a:gd name="connsiteY5" fmla="*/ 149486 h 204060"/>
                <a:gd name="connsiteX6" fmla="*/ 51 w 45568"/>
                <a:gd name="connsiteY6" fmla="*/ 261 h 20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568" h="204060">
                  <a:moveTo>
                    <a:pt x="51" y="261"/>
                  </a:moveTo>
                  <a:cubicBezTo>
                    <a:pt x="-1537" y="-5560"/>
                    <a:pt x="33918" y="87574"/>
                    <a:pt x="34976" y="114561"/>
                  </a:cubicBezTo>
                  <a:cubicBezTo>
                    <a:pt x="36034" y="141548"/>
                    <a:pt x="6401" y="161657"/>
                    <a:pt x="6401" y="162186"/>
                  </a:cubicBezTo>
                  <a:cubicBezTo>
                    <a:pt x="6401" y="162715"/>
                    <a:pt x="29155" y="110857"/>
                    <a:pt x="34976" y="117736"/>
                  </a:cubicBezTo>
                  <a:cubicBezTo>
                    <a:pt x="40797" y="124615"/>
                    <a:pt x="39739" y="198169"/>
                    <a:pt x="41326" y="203461"/>
                  </a:cubicBezTo>
                  <a:cubicBezTo>
                    <a:pt x="42913" y="208753"/>
                    <a:pt x="47676" y="178061"/>
                    <a:pt x="44501" y="149486"/>
                  </a:cubicBezTo>
                  <a:cubicBezTo>
                    <a:pt x="41326" y="120911"/>
                    <a:pt x="1639" y="6082"/>
                    <a:pt x="51" y="26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300B0F07-945B-6DB6-7ACB-E9D4357CD46A}"/>
                </a:ext>
              </a:extLst>
            </p:cNvPr>
            <p:cNvSpPr/>
            <p:nvPr/>
          </p:nvSpPr>
          <p:spPr>
            <a:xfrm>
              <a:off x="5275827" y="1888884"/>
              <a:ext cx="55377" cy="373313"/>
            </a:xfrm>
            <a:custGeom>
              <a:avLst/>
              <a:gdLst>
                <a:gd name="connsiteX0" fmla="*/ 54998 w 55377"/>
                <a:gd name="connsiteY0" fmla="*/ 3416 h 373313"/>
                <a:gd name="connsiteX1" fmla="*/ 1023 w 55377"/>
                <a:gd name="connsiteY1" fmla="*/ 368541 h 373313"/>
                <a:gd name="connsiteX2" fmla="*/ 23248 w 55377"/>
                <a:gd name="connsiteY2" fmla="*/ 197091 h 373313"/>
                <a:gd name="connsiteX3" fmla="*/ 54998 w 55377"/>
                <a:gd name="connsiteY3" fmla="*/ 3416 h 37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77" h="373313">
                  <a:moveTo>
                    <a:pt x="54998" y="3416"/>
                  </a:moveTo>
                  <a:cubicBezTo>
                    <a:pt x="51294" y="31991"/>
                    <a:pt x="6315" y="336262"/>
                    <a:pt x="1023" y="368541"/>
                  </a:cubicBezTo>
                  <a:cubicBezTo>
                    <a:pt x="-4269" y="400820"/>
                    <a:pt x="12135" y="261120"/>
                    <a:pt x="23248" y="197091"/>
                  </a:cubicBezTo>
                  <a:cubicBezTo>
                    <a:pt x="34361" y="133062"/>
                    <a:pt x="58702" y="-25159"/>
                    <a:pt x="54998" y="341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E138BAD7-E2C7-44F0-3C22-7F0E24DDB708}"/>
                </a:ext>
              </a:extLst>
            </p:cNvPr>
            <p:cNvSpPr/>
            <p:nvPr/>
          </p:nvSpPr>
          <p:spPr>
            <a:xfrm>
              <a:off x="5400288" y="2361611"/>
              <a:ext cx="182323" cy="251419"/>
            </a:xfrm>
            <a:custGeom>
              <a:avLst/>
              <a:gdLst>
                <a:gd name="connsiteX0" fmla="*/ 387 w 182323"/>
                <a:gd name="connsiteY0" fmla="*/ 172039 h 251419"/>
                <a:gd name="connsiteX1" fmla="*/ 101987 w 182323"/>
                <a:gd name="connsiteY1" fmla="*/ 178389 h 251419"/>
                <a:gd name="connsiteX2" fmla="*/ 130562 w 182323"/>
                <a:gd name="connsiteY2" fmla="*/ 197439 h 251419"/>
                <a:gd name="connsiteX3" fmla="*/ 181362 w 182323"/>
                <a:gd name="connsiteY3" fmla="*/ 251414 h 251419"/>
                <a:gd name="connsiteX4" fmla="*/ 162312 w 182323"/>
                <a:gd name="connsiteY4" fmla="*/ 200614 h 251419"/>
                <a:gd name="connsiteX5" fmla="*/ 143262 w 182323"/>
                <a:gd name="connsiteY5" fmla="*/ 172039 h 251419"/>
                <a:gd name="connsiteX6" fmla="*/ 41662 w 182323"/>
                <a:gd name="connsiteY6" fmla="*/ 589 h 251419"/>
                <a:gd name="connsiteX7" fmla="*/ 168662 w 182323"/>
                <a:gd name="connsiteY7" fmla="*/ 238714 h 251419"/>
                <a:gd name="connsiteX8" fmla="*/ 143262 w 182323"/>
                <a:gd name="connsiteY8" fmla="*/ 184739 h 251419"/>
                <a:gd name="connsiteX9" fmla="*/ 387 w 182323"/>
                <a:gd name="connsiteY9" fmla="*/ 172039 h 25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323" h="251419">
                  <a:moveTo>
                    <a:pt x="387" y="172039"/>
                  </a:moveTo>
                  <a:cubicBezTo>
                    <a:pt x="-6492" y="170981"/>
                    <a:pt x="80291" y="174156"/>
                    <a:pt x="101987" y="178389"/>
                  </a:cubicBezTo>
                  <a:cubicBezTo>
                    <a:pt x="123683" y="182622"/>
                    <a:pt x="117333" y="185268"/>
                    <a:pt x="130562" y="197439"/>
                  </a:cubicBezTo>
                  <a:cubicBezTo>
                    <a:pt x="143791" y="209610"/>
                    <a:pt x="176070" y="250885"/>
                    <a:pt x="181362" y="251414"/>
                  </a:cubicBezTo>
                  <a:cubicBezTo>
                    <a:pt x="186654" y="251943"/>
                    <a:pt x="168662" y="213843"/>
                    <a:pt x="162312" y="200614"/>
                  </a:cubicBezTo>
                  <a:cubicBezTo>
                    <a:pt x="155962" y="187385"/>
                    <a:pt x="163370" y="205377"/>
                    <a:pt x="143262" y="172039"/>
                  </a:cubicBezTo>
                  <a:cubicBezTo>
                    <a:pt x="123154" y="138701"/>
                    <a:pt x="37429" y="-10524"/>
                    <a:pt x="41662" y="589"/>
                  </a:cubicBezTo>
                  <a:cubicBezTo>
                    <a:pt x="45895" y="11701"/>
                    <a:pt x="151729" y="208022"/>
                    <a:pt x="168662" y="238714"/>
                  </a:cubicBezTo>
                  <a:cubicBezTo>
                    <a:pt x="185595" y="269406"/>
                    <a:pt x="172366" y="194793"/>
                    <a:pt x="143262" y="184739"/>
                  </a:cubicBezTo>
                  <a:cubicBezTo>
                    <a:pt x="114158" y="174685"/>
                    <a:pt x="7266" y="173097"/>
                    <a:pt x="387" y="17203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CFB056A9-54A4-35E5-F58B-772E73C33DAC}"/>
                </a:ext>
              </a:extLst>
            </p:cNvPr>
            <p:cNvSpPr/>
            <p:nvPr/>
          </p:nvSpPr>
          <p:spPr>
            <a:xfrm>
              <a:off x="5269802" y="2193904"/>
              <a:ext cx="13438" cy="253277"/>
            </a:xfrm>
            <a:custGeom>
              <a:avLst/>
              <a:gdLst>
                <a:gd name="connsiteX0" fmla="*/ 3873 w 13438"/>
                <a:gd name="connsiteY0" fmla="*/ 3196 h 253277"/>
                <a:gd name="connsiteX1" fmla="*/ 13398 w 13438"/>
                <a:gd name="connsiteY1" fmla="*/ 241321 h 253277"/>
                <a:gd name="connsiteX2" fmla="*/ 7048 w 13438"/>
                <a:gd name="connsiteY2" fmla="*/ 206396 h 253277"/>
                <a:gd name="connsiteX3" fmla="*/ 698 w 13438"/>
                <a:gd name="connsiteY3" fmla="*/ 107971 h 253277"/>
                <a:gd name="connsiteX4" fmla="*/ 3873 w 13438"/>
                <a:gd name="connsiteY4" fmla="*/ 3196 h 25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8" h="253277">
                  <a:moveTo>
                    <a:pt x="3873" y="3196"/>
                  </a:moveTo>
                  <a:cubicBezTo>
                    <a:pt x="5990" y="25421"/>
                    <a:pt x="12869" y="207454"/>
                    <a:pt x="13398" y="241321"/>
                  </a:cubicBezTo>
                  <a:cubicBezTo>
                    <a:pt x="13927" y="275188"/>
                    <a:pt x="9165" y="228621"/>
                    <a:pt x="7048" y="206396"/>
                  </a:cubicBezTo>
                  <a:cubicBezTo>
                    <a:pt x="4931" y="184171"/>
                    <a:pt x="2815" y="134959"/>
                    <a:pt x="698" y="107971"/>
                  </a:cubicBezTo>
                  <a:cubicBezTo>
                    <a:pt x="-1419" y="80984"/>
                    <a:pt x="1756" y="-19029"/>
                    <a:pt x="3873" y="319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79833EF9-BAB9-6154-EB1B-760F227A4CE4}"/>
                </a:ext>
              </a:extLst>
            </p:cNvPr>
            <p:cNvSpPr/>
            <p:nvPr/>
          </p:nvSpPr>
          <p:spPr>
            <a:xfrm>
              <a:off x="5243210" y="2454254"/>
              <a:ext cx="99201" cy="244048"/>
            </a:xfrm>
            <a:custGeom>
              <a:avLst/>
              <a:gdLst>
                <a:gd name="connsiteX0" fmla="*/ 49515 w 99201"/>
                <a:gd name="connsiteY0" fmla="*/ 21 h 244048"/>
                <a:gd name="connsiteX1" fmla="*/ 46340 w 99201"/>
                <a:gd name="connsiteY1" fmla="*/ 127021 h 244048"/>
                <a:gd name="connsiteX2" fmla="*/ 93965 w 99201"/>
                <a:gd name="connsiteY2" fmla="*/ 241321 h 244048"/>
                <a:gd name="connsiteX3" fmla="*/ 87615 w 99201"/>
                <a:gd name="connsiteY3" fmla="*/ 200046 h 244048"/>
                <a:gd name="connsiteX4" fmla="*/ 1890 w 99201"/>
                <a:gd name="connsiteY4" fmla="*/ 107971 h 244048"/>
                <a:gd name="connsiteX5" fmla="*/ 30465 w 99201"/>
                <a:gd name="connsiteY5" fmla="*/ 136546 h 244048"/>
                <a:gd name="connsiteX6" fmla="*/ 49515 w 99201"/>
                <a:gd name="connsiteY6" fmla="*/ 21 h 24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201" h="244048">
                  <a:moveTo>
                    <a:pt x="49515" y="21"/>
                  </a:moveTo>
                  <a:cubicBezTo>
                    <a:pt x="52161" y="-1567"/>
                    <a:pt x="38932" y="86804"/>
                    <a:pt x="46340" y="127021"/>
                  </a:cubicBezTo>
                  <a:cubicBezTo>
                    <a:pt x="53748" y="167238"/>
                    <a:pt x="87086" y="229150"/>
                    <a:pt x="93965" y="241321"/>
                  </a:cubicBezTo>
                  <a:cubicBezTo>
                    <a:pt x="100844" y="253492"/>
                    <a:pt x="102961" y="222271"/>
                    <a:pt x="87615" y="200046"/>
                  </a:cubicBezTo>
                  <a:cubicBezTo>
                    <a:pt x="72269" y="177821"/>
                    <a:pt x="11415" y="118554"/>
                    <a:pt x="1890" y="107971"/>
                  </a:cubicBezTo>
                  <a:cubicBezTo>
                    <a:pt x="-7635" y="97388"/>
                    <a:pt x="21469" y="151363"/>
                    <a:pt x="30465" y="136546"/>
                  </a:cubicBezTo>
                  <a:cubicBezTo>
                    <a:pt x="39461" y="121729"/>
                    <a:pt x="46869" y="1609"/>
                    <a:pt x="49515" y="2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8082FD20-9139-3C2C-4404-5D3F6BCF1472}"/>
                </a:ext>
              </a:extLst>
            </p:cNvPr>
            <p:cNvSpPr/>
            <p:nvPr/>
          </p:nvSpPr>
          <p:spPr>
            <a:xfrm>
              <a:off x="5321207" y="2527887"/>
              <a:ext cx="178116" cy="81966"/>
            </a:xfrm>
            <a:custGeom>
              <a:avLst/>
              <a:gdLst>
                <a:gd name="connsiteX0" fmla="*/ 93 w 178116"/>
                <a:gd name="connsiteY0" fmla="*/ 81963 h 81966"/>
                <a:gd name="connsiteX1" fmla="*/ 104868 w 178116"/>
                <a:gd name="connsiteY1" fmla="*/ 5763 h 81966"/>
                <a:gd name="connsiteX2" fmla="*/ 177893 w 178116"/>
                <a:gd name="connsiteY2" fmla="*/ 5763 h 81966"/>
                <a:gd name="connsiteX3" fmla="*/ 123918 w 178116"/>
                <a:gd name="connsiteY3" fmla="*/ 8938 h 81966"/>
                <a:gd name="connsiteX4" fmla="*/ 93 w 178116"/>
                <a:gd name="connsiteY4" fmla="*/ 81963 h 8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16" h="81966">
                  <a:moveTo>
                    <a:pt x="93" y="81963"/>
                  </a:moveTo>
                  <a:cubicBezTo>
                    <a:pt x="-3082" y="81434"/>
                    <a:pt x="75235" y="18463"/>
                    <a:pt x="104868" y="5763"/>
                  </a:cubicBezTo>
                  <a:cubicBezTo>
                    <a:pt x="134501" y="-6937"/>
                    <a:pt x="174718" y="5234"/>
                    <a:pt x="177893" y="5763"/>
                  </a:cubicBezTo>
                  <a:cubicBezTo>
                    <a:pt x="181068" y="6292"/>
                    <a:pt x="149847" y="-587"/>
                    <a:pt x="123918" y="8938"/>
                  </a:cubicBezTo>
                  <a:cubicBezTo>
                    <a:pt x="97989" y="18463"/>
                    <a:pt x="3268" y="82492"/>
                    <a:pt x="93" y="8196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A52D8513-12B1-9E61-1E19-1495F1959BA1}"/>
                </a:ext>
              </a:extLst>
            </p:cNvPr>
            <p:cNvSpPr/>
            <p:nvPr/>
          </p:nvSpPr>
          <p:spPr>
            <a:xfrm>
              <a:off x="5368899" y="1895866"/>
              <a:ext cx="73051" cy="509314"/>
            </a:xfrm>
            <a:custGeom>
              <a:avLst/>
              <a:gdLst>
                <a:gd name="connsiteX0" fmla="*/ 73051 w 73051"/>
                <a:gd name="connsiteY0" fmla="*/ 2784 h 509314"/>
                <a:gd name="connsiteX1" fmla="*/ 34951 w 73051"/>
                <a:gd name="connsiteY1" fmla="*/ 247259 h 509314"/>
                <a:gd name="connsiteX2" fmla="*/ 31776 w 73051"/>
                <a:gd name="connsiteY2" fmla="*/ 355209 h 509314"/>
                <a:gd name="connsiteX3" fmla="*/ 44476 w 73051"/>
                <a:gd name="connsiteY3" fmla="*/ 298059 h 509314"/>
                <a:gd name="connsiteX4" fmla="*/ 31776 w 73051"/>
                <a:gd name="connsiteY4" fmla="*/ 507609 h 509314"/>
                <a:gd name="connsiteX5" fmla="*/ 34951 w 73051"/>
                <a:gd name="connsiteY5" fmla="*/ 380609 h 509314"/>
                <a:gd name="connsiteX6" fmla="*/ 26 w 73051"/>
                <a:gd name="connsiteY6" fmla="*/ 94859 h 509314"/>
                <a:gd name="connsiteX7" fmla="*/ 41301 w 73051"/>
                <a:gd name="connsiteY7" fmla="*/ 396484 h 509314"/>
                <a:gd name="connsiteX8" fmla="*/ 34951 w 73051"/>
                <a:gd name="connsiteY8" fmla="*/ 132959 h 509314"/>
                <a:gd name="connsiteX9" fmla="*/ 73051 w 73051"/>
                <a:gd name="connsiteY9" fmla="*/ 2784 h 50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051" h="509314">
                  <a:moveTo>
                    <a:pt x="73051" y="2784"/>
                  </a:moveTo>
                  <a:cubicBezTo>
                    <a:pt x="73051" y="21834"/>
                    <a:pt x="41830" y="188522"/>
                    <a:pt x="34951" y="247259"/>
                  </a:cubicBezTo>
                  <a:cubicBezTo>
                    <a:pt x="28072" y="305996"/>
                    <a:pt x="30189" y="346742"/>
                    <a:pt x="31776" y="355209"/>
                  </a:cubicBezTo>
                  <a:cubicBezTo>
                    <a:pt x="33363" y="363676"/>
                    <a:pt x="44476" y="272659"/>
                    <a:pt x="44476" y="298059"/>
                  </a:cubicBezTo>
                  <a:cubicBezTo>
                    <a:pt x="44476" y="323459"/>
                    <a:pt x="33363" y="493851"/>
                    <a:pt x="31776" y="507609"/>
                  </a:cubicBezTo>
                  <a:cubicBezTo>
                    <a:pt x="30189" y="521367"/>
                    <a:pt x="40243" y="449401"/>
                    <a:pt x="34951" y="380609"/>
                  </a:cubicBezTo>
                  <a:cubicBezTo>
                    <a:pt x="29659" y="311817"/>
                    <a:pt x="-1032" y="92213"/>
                    <a:pt x="26" y="94859"/>
                  </a:cubicBezTo>
                  <a:cubicBezTo>
                    <a:pt x="1084" y="97505"/>
                    <a:pt x="35480" y="390134"/>
                    <a:pt x="41301" y="396484"/>
                  </a:cubicBezTo>
                  <a:cubicBezTo>
                    <a:pt x="47122" y="402834"/>
                    <a:pt x="27543" y="199634"/>
                    <a:pt x="34951" y="132959"/>
                  </a:cubicBezTo>
                  <a:cubicBezTo>
                    <a:pt x="42359" y="66284"/>
                    <a:pt x="73051" y="-16266"/>
                    <a:pt x="73051" y="278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A9F64992-11C2-1965-6AAF-ECBDCD86BC8D}"/>
                </a:ext>
              </a:extLst>
            </p:cNvPr>
            <p:cNvSpPr/>
            <p:nvPr/>
          </p:nvSpPr>
          <p:spPr>
            <a:xfrm>
              <a:off x="5318125" y="2612654"/>
              <a:ext cx="238721" cy="89271"/>
            </a:xfrm>
            <a:custGeom>
              <a:avLst/>
              <a:gdLst>
                <a:gd name="connsiteX0" fmla="*/ 0 w 238721"/>
                <a:gd name="connsiteY0" fmla="*/ 89271 h 89271"/>
                <a:gd name="connsiteX1" fmla="*/ 165100 w 238721"/>
                <a:gd name="connsiteY1" fmla="*/ 3546 h 89271"/>
                <a:gd name="connsiteX2" fmla="*/ 238125 w 238721"/>
                <a:gd name="connsiteY2" fmla="*/ 25771 h 89271"/>
                <a:gd name="connsiteX3" fmla="*/ 196850 w 238721"/>
                <a:gd name="connsiteY3" fmla="*/ 371 h 89271"/>
                <a:gd name="connsiteX4" fmla="*/ 146050 w 238721"/>
                <a:gd name="connsiteY4" fmla="*/ 16246 h 89271"/>
                <a:gd name="connsiteX5" fmla="*/ 0 w 238721"/>
                <a:gd name="connsiteY5" fmla="*/ 89271 h 8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721" h="89271">
                  <a:moveTo>
                    <a:pt x="0" y="89271"/>
                  </a:moveTo>
                  <a:cubicBezTo>
                    <a:pt x="3175" y="87154"/>
                    <a:pt x="125413" y="14129"/>
                    <a:pt x="165100" y="3546"/>
                  </a:cubicBezTo>
                  <a:cubicBezTo>
                    <a:pt x="204788" y="-7037"/>
                    <a:pt x="232833" y="26300"/>
                    <a:pt x="238125" y="25771"/>
                  </a:cubicBezTo>
                  <a:cubicBezTo>
                    <a:pt x="243417" y="25242"/>
                    <a:pt x="212196" y="1958"/>
                    <a:pt x="196850" y="371"/>
                  </a:cubicBezTo>
                  <a:cubicBezTo>
                    <a:pt x="181504" y="-1217"/>
                    <a:pt x="174625" y="1959"/>
                    <a:pt x="146050" y="16246"/>
                  </a:cubicBezTo>
                  <a:lnTo>
                    <a:pt x="0" y="8927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3946B077-2160-7CD4-9492-A7E482B769F1}"/>
                </a:ext>
              </a:extLst>
            </p:cNvPr>
            <p:cNvSpPr/>
            <p:nvPr/>
          </p:nvSpPr>
          <p:spPr>
            <a:xfrm>
              <a:off x="5126626" y="2406650"/>
              <a:ext cx="86964" cy="244509"/>
            </a:xfrm>
            <a:custGeom>
              <a:avLst/>
              <a:gdLst>
                <a:gd name="connsiteX0" fmla="*/ 86724 w 86964"/>
                <a:gd name="connsiteY0" fmla="*/ 0 h 244509"/>
                <a:gd name="connsiteX1" fmla="*/ 32749 w 86964"/>
                <a:gd name="connsiteY1" fmla="*/ 165100 h 244509"/>
                <a:gd name="connsiteX2" fmla="*/ 54974 w 86964"/>
                <a:gd name="connsiteY2" fmla="*/ 244475 h 244509"/>
                <a:gd name="connsiteX3" fmla="*/ 26399 w 86964"/>
                <a:gd name="connsiteY3" fmla="*/ 174625 h 244509"/>
                <a:gd name="connsiteX4" fmla="*/ 7349 w 86964"/>
                <a:gd name="connsiteY4" fmla="*/ 139700 h 244509"/>
                <a:gd name="connsiteX5" fmla="*/ 7349 w 86964"/>
                <a:gd name="connsiteY5" fmla="*/ 165100 h 244509"/>
                <a:gd name="connsiteX6" fmla="*/ 86724 w 86964"/>
                <a:gd name="connsiteY6" fmla="*/ 0 h 24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964" h="244509">
                  <a:moveTo>
                    <a:pt x="86724" y="0"/>
                  </a:moveTo>
                  <a:cubicBezTo>
                    <a:pt x="90957" y="0"/>
                    <a:pt x="38041" y="124354"/>
                    <a:pt x="32749" y="165100"/>
                  </a:cubicBezTo>
                  <a:cubicBezTo>
                    <a:pt x="27457" y="205846"/>
                    <a:pt x="56032" y="242887"/>
                    <a:pt x="54974" y="244475"/>
                  </a:cubicBezTo>
                  <a:cubicBezTo>
                    <a:pt x="53916" y="246063"/>
                    <a:pt x="34336" y="192087"/>
                    <a:pt x="26399" y="174625"/>
                  </a:cubicBezTo>
                  <a:cubicBezTo>
                    <a:pt x="18462" y="157163"/>
                    <a:pt x="10524" y="141287"/>
                    <a:pt x="7349" y="139700"/>
                  </a:cubicBezTo>
                  <a:cubicBezTo>
                    <a:pt x="4174" y="138113"/>
                    <a:pt x="-7468" y="187854"/>
                    <a:pt x="7349" y="165100"/>
                  </a:cubicBezTo>
                  <a:cubicBezTo>
                    <a:pt x="22166" y="142346"/>
                    <a:pt x="82491" y="0"/>
                    <a:pt x="867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FFF284B7-C586-5562-3DB1-417357FD36AC}"/>
                </a:ext>
              </a:extLst>
            </p:cNvPr>
            <p:cNvSpPr/>
            <p:nvPr/>
          </p:nvSpPr>
          <p:spPr>
            <a:xfrm>
              <a:off x="5324263" y="2298601"/>
              <a:ext cx="89385" cy="369431"/>
            </a:xfrm>
            <a:custGeom>
              <a:avLst/>
              <a:gdLst>
                <a:gd name="connsiteX0" fmla="*/ 9737 w 89385"/>
                <a:gd name="connsiteY0" fmla="*/ 99 h 369431"/>
                <a:gd name="connsiteX1" fmla="*/ 19262 w 89385"/>
                <a:gd name="connsiteY1" fmla="*/ 206474 h 369431"/>
                <a:gd name="connsiteX2" fmla="*/ 25612 w 89385"/>
                <a:gd name="connsiteY2" fmla="*/ 260449 h 369431"/>
                <a:gd name="connsiteX3" fmla="*/ 28787 w 89385"/>
                <a:gd name="connsiteY3" fmla="*/ 212824 h 369431"/>
                <a:gd name="connsiteX4" fmla="*/ 3387 w 89385"/>
                <a:gd name="connsiteY4" fmla="*/ 368399 h 369431"/>
                <a:gd name="connsiteX5" fmla="*/ 9737 w 89385"/>
                <a:gd name="connsiteY5" fmla="*/ 276324 h 369431"/>
                <a:gd name="connsiteX6" fmla="*/ 89112 w 89385"/>
                <a:gd name="connsiteY6" fmla="*/ 193774 h 369431"/>
                <a:gd name="connsiteX7" fmla="*/ 35137 w 89385"/>
                <a:gd name="connsiteY7" fmla="*/ 235049 h 369431"/>
                <a:gd name="connsiteX8" fmla="*/ 9737 w 89385"/>
                <a:gd name="connsiteY8" fmla="*/ 99 h 36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385" h="369431">
                  <a:moveTo>
                    <a:pt x="9737" y="99"/>
                  </a:moveTo>
                  <a:cubicBezTo>
                    <a:pt x="7091" y="-4663"/>
                    <a:pt x="16616" y="163082"/>
                    <a:pt x="19262" y="206474"/>
                  </a:cubicBezTo>
                  <a:cubicBezTo>
                    <a:pt x="21908" y="249866"/>
                    <a:pt x="24024" y="259391"/>
                    <a:pt x="25612" y="260449"/>
                  </a:cubicBezTo>
                  <a:cubicBezTo>
                    <a:pt x="27200" y="261507"/>
                    <a:pt x="32491" y="194832"/>
                    <a:pt x="28787" y="212824"/>
                  </a:cubicBezTo>
                  <a:cubicBezTo>
                    <a:pt x="25083" y="230816"/>
                    <a:pt x="6562" y="357816"/>
                    <a:pt x="3387" y="368399"/>
                  </a:cubicBezTo>
                  <a:cubicBezTo>
                    <a:pt x="212" y="378982"/>
                    <a:pt x="-4550" y="305428"/>
                    <a:pt x="9737" y="276324"/>
                  </a:cubicBezTo>
                  <a:cubicBezTo>
                    <a:pt x="24024" y="247220"/>
                    <a:pt x="84879" y="200653"/>
                    <a:pt x="89112" y="193774"/>
                  </a:cubicBezTo>
                  <a:cubicBezTo>
                    <a:pt x="93345" y="186895"/>
                    <a:pt x="47308" y="262037"/>
                    <a:pt x="35137" y="235049"/>
                  </a:cubicBezTo>
                  <a:cubicBezTo>
                    <a:pt x="22966" y="208062"/>
                    <a:pt x="12383" y="4861"/>
                    <a:pt x="9737" y="9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053E5E81-DB1F-6B84-B794-82138861EE98}"/>
                </a:ext>
              </a:extLst>
            </p:cNvPr>
            <p:cNvSpPr/>
            <p:nvPr/>
          </p:nvSpPr>
          <p:spPr>
            <a:xfrm>
              <a:off x="5317926" y="2594771"/>
              <a:ext cx="223314" cy="97776"/>
            </a:xfrm>
            <a:custGeom>
              <a:avLst/>
              <a:gdLst>
                <a:gd name="connsiteX0" fmla="*/ 199 w 223314"/>
                <a:gd name="connsiteY0" fmla="*/ 97629 h 97776"/>
                <a:gd name="connsiteX1" fmla="*/ 133549 w 223314"/>
                <a:gd name="connsiteY1" fmla="*/ 27779 h 97776"/>
                <a:gd name="connsiteX2" fmla="*/ 222449 w 223314"/>
                <a:gd name="connsiteY2" fmla="*/ 59529 h 97776"/>
                <a:gd name="connsiteX3" fmla="*/ 177999 w 223314"/>
                <a:gd name="connsiteY3" fmla="*/ 18254 h 97776"/>
                <a:gd name="connsiteX4" fmla="*/ 165299 w 223314"/>
                <a:gd name="connsiteY4" fmla="*/ 5554 h 97776"/>
                <a:gd name="connsiteX5" fmla="*/ 199 w 223314"/>
                <a:gd name="connsiteY5" fmla="*/ 97629 h 9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14" h="97776">
                  <a:moveTo>
                    <a:pt x="199" y="97629"/>
                  </a:moveTo>
                  <a:cubicBezTo>
                    <a:pt x="-5093" y="101333"/>
                    <a:pt x="96507" y="34129"/>
                    <a:pt x="133549" y="27779"/>
                  </a:cubicBezTo>
                  <a:cubicBezTo>
                    <a:pt x="170591" y="21429"/>
                    <a:pt x="215041" y="61116"/>
                    <a:pt x="222449" y="59529"/>
                  </a:cubicBezTo>
                  <a:cubicBezTo>
                    <a:pt x="229857" y="57942"/>
                    <a:pt x="187524" y="27250"/>
                    <a:pt x="177999" y="18254"/>
                  </a:cubicBezTo>
                  <a:cubicBezTo>
                    <a:pt x="168474" y="9258"/>
                    <a:pt x="192287" y="-9263"/>
                    <a:pt x="165299" y="5554"/>
                  </a:cubicBezTo>
                  <a:lnTo>
                    <a:pt x="199" y="9762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AEA84071-0D7C-5A2B-6797-25A7CDF1A79C}"/>
                </a:ext>
              </a:extLst>
            </p:cNvPr>
            <p:cNvSpPr/>
            <p:nvPr/>
          </p:nvSpPr>
          <p:spPr>
            <a:xfrm>
              <a:off x="5175230" y="2594451"/>
              <a:ext cx="187404" cy="107580"/>
            </a:xfrm>
            <a:custGeom>
              <a:avLst/>
              <a:gdLst>
                <a:gd name="connsiteX0" fmla="*/ 20 w 187404"/>
                <a:gd name="connsiteY0" fmla="*/ 63024 h 107580"/>
                <a:gd name="connsiteX1" fmla="*/ 69870 w 187404"/>
                <a:gd name="connsiteY1" fmla="*/ 34449 h 107580"/>
                <a:gd name="connsiteX2" fmla="*/ 187345 w 187404"/>
                <a:gd name="connsiteY2" fmla="*/ 107474 h 107580"/>
                <a:gd name="connsiteX3" fmla="*/ 85745 w 187404"/>
                <a:gd name="connsiteY3" fmla="*/ 15399 h 107580"/>
                <a:gd name="connsiteX4" fmla="*/ 76220 w 187404"/>
                <a:gd name="connsiteY4" fmla="*/ 5874 h 107580"/>
                <a:gd name="connsiteX5" fmla="*/ 20 w 187404"/>
                <a:gd name="connsiteY5" fmla="*/ 63024 h 10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404" h="107580">
                  <a:moveTo>
                    <a:pt x="20" y="63024"/>
                  </a:moveTo>
                  <a:cubicBezTo>
                    <a:pt x="-1038" y="67786"/>
                    <a:pt x="38649" y="27041"/>
                    <a:pt x="69870" y="34449"/>
                  </a:cubicBezTo>
                  <a:cubicBezTo>
                    <a:pt x="101091" y="41857"/>
                    <a:pt x="184699" y="110649"/>
                    <a:pt x="187345" y="107474"/>
                  </a:cubicBezTo>
                  <a:cubicBezTo>
                    <a:pt x="189991" y="104299"/>
                    <a:pt x="104266" y="32332"/>
                    <a:pt x="85745" y="15399"/>
                  </a:cubicBezTo>
                  <a:cubicBezTo>
                    <a:pt x="67224" y="-1534"/>
                    <a:pt x="86803" y="-4180"/>
                    <a:pt x="76220" y="5874"/>
                  </a:cubicBezTo>
                  <a:cubicBezTo>
                    <a:pt x="65637" y="15928"/>
                    <a:pt x="1078" y="58262"/>
                    <a:pt x="20" y="6302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742C3C1C-3BDC-02B1-EBC8-0E9B271F3F05}"/>
                </a:ext>
              </a:extLst>
            </p:cNvPr>
            <p:cNvSpPr/>
            <p:nvPr/>
          </p:nvSpPr>
          <p:spPr>
            <a:xfrm>
              <a:off x="5314757" y="2636431"/>
              <a:ext cx="204621" cy="78207"/>
            </a:xfrm>
            <a:custGeom>
              <a:avLst/>
              <a:gdLst>
                <a:gd name="connsiteX0" fmla="*/ 193 w 204621"/>
                <a:gd name="connsiteY0" fmla="*/ 78194 h 78207"/>
                <a:gd name="connsiteX1" fmla="*/ 133543 w 204621"/>
                <a:gd name="connsiteY1" fmla="*/ 8344 h 78207"/>
                <a:gd name="connsiteX2" fmla="*/ 203393 w 204621"/>
                <a:gd name="connsiteY2" fmla="*/ 27394 h 78207"/>
                <a:gd name="connsiteX3" fmla="*/ 165293 w 204621"/>
                <a:gd name="connsiteY3" fmla="*/ 1994 h 78207"/>
                <a:gd name="connsiteX4" fmla="*/ 193 w 204621"/>
                <a:gd name="connsiteY4" fmla="*/ 78194 h 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621" h="78207">
                  <a:moveTo>
                    <a:pt x="193" y="78194"/>
                  </a:moveTo>
                  <a:cubicBezTo>
                    <a:pt x="-5098" y="79252"/>
                    <a:pt x="99676" y="16811"/>
                    <a:pt x="133543" y="8344"/>
                  </a:cubicBezTo>
                  <a:cubicBezTo>
                    <a:pt x="167410" y="-123"/>
                    <a:pt x="198102" y="28452"/>
                    <a:pt x="203393" y="27394"/>
                  </a:cubicBezTo>
                  <a:cubicBezTo>
                    <a:pt x="208684" y="26336"/>
                    <a:pt x="197043" y="-8589"/>
                    <a:pt x="165293" y="1994"/>
                  </a:cubicBezTo>
                  <a:cubicBezTo>
                    <a:pt x="133543" y="12577"/>
                    <a:pt x="5484" y="77136"/>
                    <a:pt x="193" y="7819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12768D15-C71E-BF6E-1947-63E6792F5947}"/>
                </a:ext>
              </a:extLst>
            </p:cNvPr>
            <p:cNvSpPr/>
            <p:nvPr/>
          </p:nvSpPr>
          <p:spPr>
            <a:xfrm>
              <a:off x="5178399" y="2581193"/>
              <a:ext cx="175564" cy="127076"/>
            </a:xfrm>
            <a:custGeom>
              <a:avLst/>
              <a:gdLst>
                <a:gd name="connsiteX0" fmla="*/ 26 w 175564"/>
                <a:gd name="connsiteY0" fmla="*/ 82 h 127076"/>
                <a:gd name="connsiteX1" fmla="*/ 161951 w 175564"/>
                <a:gd name="connsiteY1" fmla="*/ 120732 h 127076"/>
                <a:gd name="connsiteX2" fmla="*/ 149251 w 175564"/>
                <a:gd name="connsiteY2" fmla="*/ 101682 h 127076"/>
                <a:gd name="connsiteX3" fmla="*/ 26 w 175564"/>
                <a:gd name="connsiteY3" fmla="*/ 82 h 12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564" h="127076">
                  <a:moveTo>
                    <a:pt x="26" y="82"/>
                  </a:moveTo>
                  <a:cubicBezTo>
                    <a:pt x="2143" y="3257"/>
                    <a:pt x="161951" y="120732"/>
                    <a:pt x="161951" y="120732"/>
                  </a:cubicBezTo>
                  <a:cubicBezTo>
                    <a:pt x="186822" y="137665"/>
                    <a:pt x="174651" y="117028"/>
                    <a:pt x="149251" y="101682"/>
                  </a:cubicBezTo>
                  <a:cubicBezTo>
                    <a:pt x="123851" y="86336"/>
                    <a:pt x="-2091" y="-3093"/>
                    <a:pt x="26" y="8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C3A854DB-2ADA-716B-3F8F-69240EDF46F6}"/>
                </a:ext>
              </a:extLst>
            </p:cNvPr>
            <p:cNvSpPr/>
            <p:nvPr/>
          </p:nvSpPr>
          <p:spPr>
            <a:xfrm>
              <a:off x="5238392" y="1827727"/>
              <a:ext cx="102509" cy="695095"/>
            </a:xfrm>
            <a:custGeom>
              <a:avLst/>
              <a:gdLst>
                <a:gd name="connsiteX0" fmla="*/ 101958 w 102509"/>
                <a:gd name="connsiteY0" fmla="*/ 1073 h 695095"/>
                <a:gd name="connsiteX1" fmla="*/ 6708 w 102509"/>
                <a:gd name="connsiteY1" fmla="*/ 432873 h 695095"/>
                <a:gd name="connsiteX2" fmla="*/ 9883 w 102509"/>
                <a:gd name="connsiteY2" fmla="*/ 382073 h 695095"/>
                <a:gd name="connsiteX3" fmla="*/ 25758 w 102509"/>
                <a:gd name="connsiteY3" fmla="*/ 690048 h 695095"/>
                <a:gd name="connsiteX4" fmla="*/ 16233 w 102509"/>
                <a:gd name="connsiteY4" fmla="*/ 556698 h 695095"/>
                <a:gd name="connsiteX5" fmla="*/ 54333 w 102509"/>
                <a:gd name="connsiteY5" fmla="*/ 337623 h 695095"/>
                <a:gd name="connsiteX6" fmla="*/ 51158 w 102509"/>
                <a:gd name="connsiteY6" fmla="*/ 363023 h 695095"/>
                <a:gd name="connsiteX7" fmla="*/ 22583 w 102509"/>
                <a:gd name="connsiteY7" fmla="*/ 413823 h 695095"/>
                <a:gd name="connsiteX8" fmla="*/ 44808 w 102509"/>
                <a:gd name="connsiteY8" fmla="*/ 312223 h 695095"/>
                <a:gd name="connsiteX9" fmla="*/ 101958 w 102509"/>
                <a:gd name="connsiteY9" fmla="*/ 1073 h 69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509" h="695095">
                  <a:moveTo>
                    <a:pt x="101958" y="1073"/>
                  </a:moveTo>
                  <a:cubicBezTo>
                    <a:pt x="95608" y="21181"/>
                    <a:pt x="22054" y="369373"/>
                    <a:pt x="6708" y="432873"/>
                  </a:cubicBezTo>
                  <a:cubicBezTo>
                    <a:pt x="-8638" y="496373"/>
                    <a:pt x="6708" y="339211"/>
                    <a:pt x="9883" y="382073"/>
                  </a:cubicBezTo>
                  <a:cubicBezTo>
                    <a:pt x="13058" y="424935"/>
                    <a:pt x="24700" y="660944"/>
                    <a:pt x="25758" y="690048"/>
                  </a:cubicBezTo>
                  <a:cubicBezTo>
                    <a:pt x="26816" y="719152"/>
                    <a:pt x="11470" y="615436"/>
                    <a:pt x="16233" y="556698"/>
                  </a:cubicBezTo>
                  <a:cubicBezTo>
                    <a:pt x="20995" y="497961"/>
                    <a:pt x="48512" y="369902"/>
                    <a:pt x="54333" y="337623"/>
                  </a:cubicBezTo>
                  <a:cubicBezTo>
                    <a:pt x="60154" y="305344"/>
                    <a:pt x="56450" y="350323"/>
                    <a:pt x="51158" y="363023"/>
                  </a:cubicBezTo>
                  <a:cubicBezTo>
                    <a:pt x="45866" y="375723"/>
                    <a:pt x="23641" y="422290"/>
                    <a:pt x="22583" y="413823"/>
                  </a:cubicBezTo>
                  <a:cubicBezTo>
                    <a:pt x="21525" y="405356"/>
                    <a:pt x="31579" y="375194"/>
                    <a:pt x="44808" y="312223"/>
                  </a:cubicBezTo>
                  <a:cubicBezTo>
                    <a:pt x="58037" y="249252"/>
                    <a:pt x="108308" y="-19035"/>
                    <a:pt x="101958" y="107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1DB77B20-8591-6575-ECB4-902698C288A4}"/>
                </a:ext>
              </a:extLst>
            </p:cNvPr>
            <p:cNvSpPr/>
            <p:nvPr/>
          </p:nvSpPr>
          <p:spPr>
            <a:xfrm>
              <a:off x="5118096" y="2514122"/>
              <a:ext cx="59397" cy="175133"/>
            </a:xfrm>
            <a:custGeom>
              <a:avLst/>
              <a:gdLst>
                <a:gd name="connsiteX0" fmla="*/ 4 w 59397"/>
                <a:gd name="connsiteY0" fmla="*/ 3653 h 175133"/>
                <a:gd name="connsiteX1" fmla="*/ 53979 w 59397"/>
                <a:gd name="connsiteY1" fmla="*/ 156053 h 175133"/>
                <a:gd name="connsiteX2" fmla="*/ 57154 w 59397"/>
                <a:gd name="connsiteY2" fmla="*/ 124303 h 175133"/>
                <a:gd name="connsiteX3" fmla="*/ 50804 w 59397"/>
                <a:gd name="connsiteY3" fmla="*/ 478 h 175133"/>
                <a:gd name="connsiteX4" fmla="*/ 50804 w 59397"/>
                <a:gd name="connsiteY4" fmla="*/ 175103 h 175133"/>
                <a:gd name="connsiteX5" fmla="*/ 4 w 59397"/>
                <a:gd name="connsiteY5" fmla="*/ 3653 h 17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397" h="175133">
                  <a:moveTo>
                    <a:pt x="4" y="3653"/>
                  </a:moveTo>
                  <a:cubicBezTo>
                    <a:pt x="533" y="478"/>
                    <a:pt x="44454" y="135945"/>
                    <a:pt x="53979" y="156053"/>
                  </a:cubicBezTo>
                  <a:cubicBezTo>
                    <a:pt x="63504" y="176161"/>
                    <a:pt x="57683" y="150232"/>
                    <a:pt x="57154" y="124303"/>
                  </a:cubicBezTo>
                  <a:cubicBezTo>
                    <a:pt x="56625" y="98374"/>
                    <a:pt x="51862" y="-7989"/>
                    <a:pt x="50804" y="478"/>
                  </a:cubicBezTo>
                  <a:cubicBezTo>
                    <a:pt x="49746" y="8945"/>
                    <a:pt x="57683" y="172457"/>
                    <a:pt x="50804" y="175103"/>
                  </a:cubicBezTo>
                  <a:cubicBezTo>
                    <a:pt x="43925" y="177749"/>
                    <a:pt x="-525" y="6828"/>
                    <a:pt x="4" y="365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F74FA380-126C-DC6F-8756-861CACE5BD4B}"/>
                </a:ext>
              </a:extLst>
            </p:cNvPr>
            <p:cNvSpPr/>
            <p:nvPr/>
          </p:nvSpPr>
          <p:spPr>
            <a:xfrm>
              <a:off x="5387964" y="2275423"/>
              <a:ext cx="92902" cy="253330"/>
            </a:xfrm>
            <a:custGeom>
              <a:avLst/>
              <a:gdLst>
                <a:gd name="connsiteX0" fmla="*/ 11 w 92902"/>
                <a:gd name="connsiteY0" fmla="*/ 251877 h 253330"/>
                <a:gd name="connsiteX1" fmla="*/ 82561 w 92902"/>
                <a:gd name="connsiteY1" fmla="*/ 185202 h 253330"/>
                <a:gd name="connsiteX2" fmla="*/ 63511 w 92902"/>
                <a:gd name="connsiteY2" fmla="*/ 124877 h 253330"/>
                <a:gd name="connsiteX3" fmla="*/ 44461 w 92902"/>
                <a:gd name="connsiteY3" fmla="*/ 1052 h 253330"/>
                <a:gd name="connsiteX4" fmla="*/ 66686 w 92902"/>
                <a:gd name="connsiteY4" fmla="*/ 201077 h 253330"/>
                <a:gd name="connsiteX5" fmla="*/ 73036 w 92902"/>
                <a:gd name="connsiteY5" fmla="*/ 159802 h 253330"/>
                <a:gd name="connsiteX6" fmla="*/ 88911 w 92902"/>
                <a:gd name="connsiteY6" fmla="*/ 226477 h 253330"/>
                <a:gd name="connsiteX7" fmla="*/ 11 w 92902"/>
                <a:gd name="connsiteY7" fmla="*/ 251877 h 25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902" h="253330">
                  <a:moveTo>
                    <a:pt x="11" y="251877"/>
                  </a:moveTo>
                  <a:cubicBezTo>
                    <a:pt x="-1047" y="244998"/>
                    <a:pt x="71978" y="206369"/>
                    <a:pt x="82561" y="185202"/>
                  </a:cubicBezTo>
                  <a:cubicBezTo>
                    <a:pt x="93144" y="164035"/>
                    <a:pt x="69861" y="155569"/>
                    <a:pt x="63511" y="124877"/>
                  </a:cubicBezTo>
                  <a:cubicBezTo>
                    <a:pt x="57161" y="94185"/>
                    <a:pt x="43932" y="-11648"/>
                    <a:pt x="44461" y="1052"/>
                  </a:cubicBezTo>
                  <a:cubicBezTo>
                    <a:pt x="44990" y="13752"/>
                    <a:pt x="61924" y="174619"/>
                    <a:pt x="66686" y="201077"/>
                  </a:cubicBezTo>
                  <a:cubicBezTo>
                    <a:pt x="71448" y="227535"/>
                    <a:pt x="69332" y="155569"/>
                    <a:pt x="73036" y="159802"/>
                  </a:cubicBezTo>
                  <a:cubicBezTo>
                    <a:pt x="76740" y="164035"/>
                    <a:pt x="102669" y="213248"/>
                    <a:pt x="88911" y="226477"/>
                  </a:cubicBezTo>
                  <a:cubicBezTo>
                    <a:pt x="75153" y="239706"/>
                    <a:pt x="1069" y="258756"/>
                    <a:pt x="11" y="25187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3F42DF54-EA61-A26A-80C8-9946965EAA09}"/>
                </a:ext>
              </a:extLst>
            </p:cNvPr>
            <p:cNvSpPr/>
            <p:nvPr/>
          </p:nvSpPr>
          <p:spPr>
            <a:xfrm>
              <a:off x="5302139" y="2724137"/>
              <a:ext cx="41497" cy="104989"/>
            </a:xfrm>
            <a:custGeom>
              <a:avLst/>
              <a:gdLst>
                <a:gd name="connsiteX0" fmla="*/ 28686 w 41497"/>
                <a:gd name="connsiteY0" fmla="*/ 13 h 104989"/>
                <a:gd name="connsiteX1" fmla="*/ 12811 w 41497"/>
                <a:gd name="connsiteY1" fmla="*/ 85738 h 104989"/>
                <a:gd name="connsiteX2" fmla="*/ 41386 w 41497"/>
                <a:gd name="connsiteY2" fmla="*/ 104788 h 104989"/>
                <a:gd name="connsiteX3" fmla="*/ 111 w 41497"/>
                <a:gd name="connsiteY3" fmla="*/ 79388 h 104989"/>
                <a:gd name="connsiteX4" fmla="*/ 28686 w 41497"/>
                <a:gd name="connsiteY4" fmla="*/ 13 h 10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97" h="104989">
                  <a:moveTo>
                    <a:pt x="28686" y="13"/>
                  </a:moveTo>
                  <a:cubicBezTo>
                    <a:pt x="30803" y="1071"/>
                    <a:pt x="10694" y="68276"/>
                    <a:pt x="12811" y="85738"/>
                  </a:cubicBezTo>
                  <a:cubicBezTo>
                    <a:pt x="14928" y="103200"/>
                    <a:pt x="43503" y="105846"/>
                    <a:pt x="41386" y="104788"/>
                  </a:cubicBezTo>
                  <a:cubicBezTo>
                    <a:pt x="39269" y="103730"/>
                    <a:pt x="2228" y="96850"/>
                    <a:pt x="111" y="79388"/>
                  </a:cubicBezTo>
                  <a:cubicBezTo>
                    <a:pt x="-2006" y="61926"/>
                    <a:pt x="26569" y="-1045"/>
                    <a:pt x="28686" y="1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0ECA324C-6F85-6647-F2AB-EB4DDB720CF1}"/>
                </a:ext>
              </a:extLst>
            </p:cNvPr>
            <p:cNvSpPr/>
            <p:nvPr/>
          </p:nvSpPr>
          <p:spPr>
            <a:xfrm>
              <a:off x="5340242" y="2711263"/>
              <a:ext cx="41418" cy="140008"/>
            </a:xfrm>
            <a:custGeom>
              <a:avLst/>
              <a:gdLst>
                <a:gd name="connsiteX0" fmla="*/ 6458 w 41418"/>
                <a:gd name="connsiteY0" fmla="*/ 187 h 140008"/>
                <a:gd name="connsiteX1" fmla="*/ 6458 w 41418"/>
                <a:gd name="connsiteY1" fmla="*/ 108137 h 140008"/>
                <a:gd name="connsiteX2" fmla="*/ 41383 w 41418"/>
                <a:gd name="connsiteY2" fmla="*/ 139887 h 140008"/>
                <a:gd name="connsiteX3" fmla="*/ 12808 w 41418"/>
                <a:gd name="connsiteY3" fmla="*/ 117662 h 140008"/>
                <a:gd name="connsiteX4" fmla="*/ 108 w 41418"/>
                <a:gd name="connsiteY4" fmla="*/ 82737 h 140008"/>
                <a:gd name="connsiteX5" fmla="*/ 6458 w 41418"/>
                <a:gd name="connsiteY5" fmla="*/ 187 h 14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18" h="140008">
                  <a:moveTo>
                    <a:pt x="6458" y="187"/>
                  </a:moveTo>
                  <a:cubicBezTo>
                    <a:pt x="7516" y="4420"/>
                    <a:pt x="637" y="84854"/>
                    <a:pt x="6458" y="108137"/>
                  </a:cubicBezTo>
                  <a:cubicBezTo>
                    <a:pt x="12279" y="131420"/>
                    <a:pt x="40325" y="138299"/>
                    <a:pt x="41383" y="139887"/>
                  </a:cubicBezTo>
                  <a:cubicBezTo>
                    <a:pt x="42441" y="141475"/>
                    <a:pt x="19687" y="127187"/>
                    <a:pt x="12808" y="117662"/>
                  </a:cubicBezTo>
                  <a:cubicBezTo>
                    <a:pt x="5929" y="108137"/>
                    <a:pt x="-950" y="100728"/>
                    <a:pt x="108" y="82737"/>
                  </a:cubicBezTo>
                  <a:cubicBezTo>
                    <a:pt x="1166" y="64746"/>
                    <a:pt x="5400" y="-4046"/>
                    <a:pt x="6458" y="18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6E45D04C-47E9-86D1-BF2C-5E19B4354365}"/>
                </a:ext>
              </a:extLst>
            </p:cNvPr>
            <p:cNvSpPr/>
            <p:nvPr/>
          </p:nvSpPr>
          <p:spPr>
            <a:xfrm>
              <a:off x="5403771" y="2692216"/>
              <a:ext cx="86181" cy="158955"/>
            </a:xfrm>
            <a:custGeom>
              <a:avLst/>
              <a:gdLst>
                <a:gd name="connsiteX0" fmla="*/ 79 w 86181"/>
                <a:gd name="connsiteY0" fmla="*/ 184 h 158955"/>
                <a:gd name="connsiteX1" fmla="*/ 44529 w 86181"/>
                <a:gd name="connsiteY1" fmla="*/ 95434 h 158955"/>
                <a:gd name="connsiteX2" fmla="*/ 35004 w 86181"/>
                <a:gd name="connsiteY2" fmla="*/ 158934 h 158955"/>
                <a:gd name="connsiteX3" fmla="*/ 38179 w 86181"/>
                <a:gd name="connsiteY3" fmla="*/ 101784 h 158955"/>
                <a:gd name="connsiteX4" fmla="*/ 85804 w 86181"/>
                <a:gd name="connsiteY4" fmla="*/ 41459 h 158955"/>
                <a:gd name="connsiteX5" fmla="*/ 57229 w 86181"/>
                <a:gd name="connsiteY5" fmla="*/ 70034 h 158955"/>
                <a:gd name="connsiteX6" fmla="*/ 79 w 86181"/>
                <a:gd name="connsiteY6" fmla="*/ 184 h 15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181" h="158955">
                  <a:moveTo>
                    <a:pt x="79" y="184"/>
                  </a:moveTo>
                  <a:cubicBezTo>
                    <a:pt x="-2038" y="4417"/>
                    <a:pt x="38708" y="68976"/>
                    <a:pt x="44529" y="95434"/>
                  </a:cubicBezTo>
                  <a:cubicBezTo>
                    <a:pt x="50350" y="121892"/>
                    <a:pt x="36062" y="157876"/>
                    <a:pt x="35004" y="158934"/>
                  </a:cubicBezTo>
                  <a:cubicBezTo>
                    <a:pt x="33946" y="159992"/>
                    <a:pt x="29712" y="121363"/>
                    <a:pt x="38179" y="101784"/>
                  </a:cubicBezTo>
                  <a:cubicBezTo>
                    <a:pt x="46646" y="82205"/>
                    <a:pt x="82629" y="46751"/>
                    <a:pt x="85804" y="41459"/>
                  </a:cubicBezTo>
                  <a:cubicBezTo>
                    <a:pt x="88979" y="36167"/>
                    <a:pt x="71516" y="74267"/>
                    <a:pt x="57229" y="70034"/>
                  </a:cubicBezTo>
                  <a:cubicBezTo>
                    <a:pt x="42942" y="65801"/>
                    <a:pt x="2196" y="-4049"/>
                    <a:pt x="79" y="18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223863D1-3271-9CE6-8181-CB42D51B6615}"/>
                </a:ext>
              </a:extLst>
            </p:cNvPr>
            <p:cNvSpPr/>
            <p:nvPr/>
          </p:nvSpPr>
          <p:spPr>
            <a:xfrm>
              <a:off x="5384741" y="2708127"/>
              <a:ext cx="44931" cy="143115"/>
            </a:xfrm>
            <a:custGeom>
              <a:avLst/>
              <a:gdLst>
                <a:gd name="connsiteX0" fmla="*/ 59 w 44931"/>
                <a:gd name="connsiteY0" fmla="*/ 148 h 143115"/>
                <a:gd name="connsiteX1" fmla="*/ 34984 w 44931"/>
                <a:gd name="connsiteY1" fmla="*/ 66823 h 143115"/>
                <a:gd name="connsiteX2" fmla="*/ 34984 w 44931"/>
                <a:gd name="connsiteY2" fmla="*/ 143023 h 143115"/>
                <a:gd name="connsiteX3" fmla="*/ 44509 w 44931"/>
                <a:gd name="connsiteY3" fmla="*/ 50948 h 143115"/>
                <a:gd name="connsiteX4" fmla="*/ 59 w 44931"/>
                <a:gd name="connsiteY4" fmla="*/ 148 h 14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31" h="143115">
                  <a:moveTo>
                    <a:pt x="59" y="148"/>
                  </a:moveTo>
                  <a:cubicBezTo>
                    <a:pt x="-1529" y="2794"/>
                    <a:pt x="29163" y="43010"/>
                    <a:pt x="34984" y="66823"/>
                  </a:cubicBezTo>
                  <a:cubicBezTo>
                    <a:pt x="40805" y="90636"/>
                    <a:pt x="33397" y="145669"/>
                    <a:pt x="34984" y="143023"/>
                  </a:cubicBezTo>
                  <a:cubicBezTo>
                    <a:pt x="36572" y="140377"/>
                    <a:pt x="47155" y="71056"/>
                    <a:pt x="44509" y="50948"/>
                  </a:cubicBezTo>
                  <a:cubicBezTo>
                    <a:pt x="41863" y="30840"/>
                    <a:pt x="1647" y="-2498"/>
                    <a:pt x="59" y="14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9EC36DE3-F334-78B6-0FE4-2CBEB1911E91}"/>
                </a:ext>
              </a:extLst>
            </p:cNvPr>
            <p:cNvSpPr/>
            <p:nvPr/>
          </p:nvSpPr>
          <p:spPr>
            <a:xfrm>
              <a:off x="5359120" y="2708271"/>
              <a:ext cx="28951" cy="111136"/>
            </a:xfrm>
            <a:custGeom>
              <a:avLst/>
              <a:gdLst>
                <a:gd name="connsiteX0" fmla="*/ 16155 w 28951"/>
                <a:gd name="connsiteY0" fmla="*/ 4 h 111136"/>
                <a:gd name="connsiteX1" fmla="*/ 9805 w 28951"/>
                <a:gd name="connsiteY1" fmla="*/ 66679 h 111136"/>
                <a:gd name="connsiteX2" fmla="*/ 28855 w 28951"/>
                <a:gd name="connsiteY2" fmla="*/ 111129 h 111136"/>
                <a:gd name="connsiteX3" fmla="*/ 280 w 28951"/>
                <a:gd name="connsiteY3" fmla="*/ 63504 h 111136"/>
                <a:gd name="connsiteX4" fmla="*/ 16155 w 28951"/>
                <a:gd name="connsiteY4" fmla="*/ 4 h 11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51" h="111136">
                  <a:moveTo>
                    <a:pt x="16155" y="4"/>
                  </a:moveTo>
                  <a:cubicBezTo>
                    <a:pt x="17742" y="533"/>
                    <a:pt x="7688" y="48158"/>
                    <a:pt x="9805" y="66679"/>
                  </a:cubicBezTo>
                  <a:cubicBezTo>
                    <a:pt x="11922" y="85200"/>
                    <a:pt x="30442" y="111658"/>
                    <a:pt x="28855" y="111129"/>
                  </a:cubicBezTo>
                  <a:cubicBezTo>
                    <a:pt x="27268" y="110600"/>
                    <a:pt x="2926" y="81496"/>
                    <a:pt x="280" y="63504"/>
                  </a:cubicBezTo>
                  <a:cubicBezTo>
                    <a:pt x="-2366" y="45512"/>
                    <a:pt x="14568" y="-525"/>
                    <a:pt x="16155" y="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D4A08F15-E32B-E5BD-1DF9-CAB791A565D9}"/>
                </a:ext>
              </a:extLst>
            </p:cNvPr>
            <p:cNvSpPr/>
            <p:nvPr/>
          </p:nvSpPr>
          <p:spPr>
            <a:xfrm>
              <a:off x="5053040" y="2866943"/>
              <a:ext cx="414325" cy="76289"/>
            </a:xfrm>
            <a:custGeom>
              <a:avLst/>
              <a:gdLst>
                <a:gd name="connsiteX0" fmla="*/ 1560 w 414325"/>
                <a:gd name="connsiteY0" fmla="*/ 44532 h 76289"/>
                <a:gd name="connsiteX1" fmla="*/ 284135 w 414325"/>
                <a:gd name="connsiteY1" fmla="*/ 22307 h 76289"/>
                <a:gd name="connsiteX2" fmla="*/ 261910 w 414325"/>
                <a:gd name="connsiteY2" fmla="*/ 9607 h 76289"/>
                <a:gd name="connsiteX3" fmla="*/ 376210 w 414325"/>
                <a:gd name="connsiteY3" fmla="*/ 31832 h 76289"/>
                <a:gd name="connsiteX4" fmla="*/ 414310 w 414325"/>
                <a:gd name="connsiteY4" fmla="*/ 76282 h 76289"/>
                <a:gd name="connsiteX5" fmla="*/ 373035 w 414325"/>
                <a:gd name="connsiteY5" fmla="*/ 35007 h 76289"/>
                <a:gd name="connsiteX6" fmla="*/ 226985 w 414325"/>
                <a:gd name="connsiteY6" fmla="*/ 82 h 76289"/>
                <a:gd name="connsiteX7" fmla="*/ 300010 w 414325"/>
                <a:gd name="connsiteY7" fmla="*/ 25482 h 76289"/>
                <a:gd name="connsiteX8" fmla="*/ 179360 w 414325"/>
                <a:gd name="connsiteY8" fmla="*/ 31832 h 76289"/>
                <a:gd name="connsiteX9" fmla="*/ 119035 w 414325"/>
                <a:gd name="connsiteY9" fmla="*/ 19132 h 76289"/>
                <a:gd name="connsiteX10" fmla="*/ 166660 w 414325"/>
                <a:gd name="connsiteY10" fmla="*/ 31832 h 76289"/>
                <a:gd name="connsiteX11" fmla="*/ 1560 w 414325"/>
                <a:gd name="connsiteY11" fmla="*/ 44532 h 7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4325" h="76289">
                  <a:moveTo>
                    <a:pt x="1560" y="44532"/>
                  </a:moveTo>
                  <a:cubicBezTo>
                    <a:pt x="21139" y="42945"/>
                    <a:pt x="240743" y="28128"/>
                    <a:pt x="284135" y="22307"/>
                  </a:cubicBezTo>
                  <a:cubicBezTo>
                    <a:pt x="327527" y="16486"/>
                    <a:pt x="246564" y="8019"/>
                    <a:pt x="261910" y="9607"/>
                  </a:cubicBezTo>
                  <a:cubicBezTo>
                    <a:pt x="277256" y="11194"/>
                    <a:pt x="350810" y="20720"/>
                    <a:pt x="376210" y="31832"/>
                  </a:cubicBezTo>
                  <a:cubicBezTo>
                    <a:pt x="401610" y="42944"/>
                    <a:pt x="414839" y="75753"/>
                    <a:pt x="414310" y="76282"/>
                  </a:cubicBezTo>
                  <a:cubicBezTo>
                    <a:pt x="413781" y="76811"/>
                    <a:pt x="404256" y="47707"/>
                    <a:pt x="373035" y="35007"/>
                  </a:cubicBezTo>
                  <a:cubicBezTo>
                    <a:pt x="341814" y="22307"/>
                    <a:pt x="239156" y="1669"/>
                    <a:pt x="226985" y="82"/>
                  </a:cubicBezTo>
                  <a:cubicBezTo>
                    <a:pt x="214814" y="-1505"/>
                    <a:pt x="307947" y="20190"/>
                    <a:pt x="300010" y="25482"/>
                  </a:cubicBezTo>
                  <a:cubicBezTo>
                    <a:pt x="292073" y="30774"/>
                    <a:pt x="209522" y="32890"/>
                    <a:pt x="179360" y="31832"/>
                  </a:cubicBezTo>
                  <a:cubicBezTo>
                    <a:pt x="149198" y="30774"/>
                    <a:pt x="121152" y="19132"/>
                    <a:pt x="119035" y="19132"/>
                  </a:cubicBezTo>
                  <a:cubicBezTo>
                    <a:pt x="116918" y="19132"/>
                    <a:pt x="180418" y="28657"/>
                    <a:pt x="166660" y="31832"/>
                  </a:cubicBezTo>
                  <a:cubicBezTo>
                    <a:pt x="152902" y="35007"/>
                    <a:pt x="-18019" y="46119"/>
                    <a:pt x="1560" y="4453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81CE322B-3FE8-D9FA-D5FB-98356B99453D}"/>
                </a:ext>
              </a:extLst>
            </p:cNvPr>
            <p:cNvSpPr/>
            <p:nvPr/>
          </p:nvSpPr>
          <p:spPr>
            <a:xfrm>
              <a:off x="5329018" y="2856504"/>
              <a:ext cx="449837" cy="90058"/>
            </a:xfrm>
            <a:custGeom>
              <a:avLst/>
              <a:gdLst>
                <a:gd name="connsiteX0" fmla="*/ 1807 w 449837"/>
                <a:gd name="connsiteY0" fmla="*/ 89896 h 90058"/>
                <a:gd name="connsiteX1" fmla="*/ 125632 w 449837"/>
                <a:gd name="connsiteY1" fmla="*/ 23221 h 90058"/>
                <a:gd name="connsiteX2" fmla="*/ 284382 w 449837"/>
                <a:gd name="connsiteY2" fmla="*/ 32746 h 90058"/>
                <a:gd name="connsiteX3" fmla="*/ 217707 w 449837"/>
                <a:gd name="connsiteY3" fmla="*/ 42271 h 90058"/>
                <a:gd name="connsiteX4" fmla="*/ 322482 w 449837"/>
                <a:gd name="connsiteY4" fmla="*/ 32746 h 90058"/>
                <a:gd name="connsiteX5" fmla="*/ 366932 w 449837"/>
                <a:gd name="connsiteY5" fmla="*/ 4171 h 90058"/>
                <a:gd name="connsiteX6" fmla="*/ 449482 w 449837"/>
                <a:gd name="connsiteY6" fmla="*/ 32746 h 90058"/>
                <a:gd name="connsiteX7" fmla="*/ 332007 w 449837"/>
                <a:gd name="connsiteY7" fmla="*/ 29571 h 90058"/>
                <a:gd name="connsiteX8" fmla="*/ 217707 w 449837"/>
                <a:gd name="connsiteY8" fmla="*/ 29571 h 90058"/>
                <a:gd name="connsiteX9" fmla="*/ 125632 w 449837"/>
                <a:gd name="connsiteY9" fmla="*/ 45446 h 90058"/>
                <a:gd name="connsiteX10" fmla="*/ 220882 w 449837"/>
                <a:gd name="connsiteY10" fmla="*/ 996 h 90058"/>
                <a:gd name="connsiteX11" fmla="*/ 1807 w 449837"/>
                <a:gd name="connsiteY11" fmla="*/ 89896 h 9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9837" h="90058">
                  <a:moveTo>
                    <a:pt x="1807" y="89896"/>
                  </a:moveTo>
                  <a:cubicBezTo>
                    <a:pt x="-14068" y="93600"/>
                    <a:pt x="78536" y="32746"/>
                    <a:pt x="125632" y="23221"/>
                  </a:cubicBezTo>
                  <a:cubicBezTo>
                    <a:pt x="172728" y="13696"/>
                    <a:pt x="269036" y="29571"/>
                    <a:pt x="284382" y="32746"/>
                  </a:cubicBezTo>
                  <a:cubicBezTo>
                    <a:pt x="299728" y="35921"/>
                    <a:pt x="211357" y="42271"/>
                    <a:pt x="217707" y="42271"/>
                  </a:cubicBezTo>
                  <a:cubicBezTo>
                    <a:pt x="224057" y="42271"/>
                    <a:pt x="297611" y="39096"/>
                    <a:pt x="322482" y="32746"/>
                  </a:cubicBezTo>
                  <a:cubicBezTo>
                    <a:pt x="347353" y="26396"/>
                    <a:pt x="345765" y="4171"/>
                    <a:pt x="366932" y="4171"/>
                  </a:cubicBezTo>
                  <a:cubicBezTo>
                    <a:pt x="388099" y="4171"/>
                    <a:pt x="455303" y="28513"/>
                    <a:pt x="449482" y="32746"/>
                  </a:cubicBezTo>
                  <a:cubicBezTo>
                    <a:pt x="443661" y="36979"/>
                    <a:pt x="370636" y="30100"/>
                    <a:pt x="332007" y="29571"/>
                  </a:cubicBezTo>
                  <a:cubicBezTo>
                    <a:pt x="293378" y="29042"/>
                    <a:pt x="252103" y="26925"/>
                    <a:pt x="217707" y="29571"/>
                  </a:cubicBezTo>
                  <a:cubicBezTo>
                    <a:pt x="183311" y="32217"/>
                    <a:pt x="125103" y="50208"/>
                    <a:pt x="125632" y="45446"/>
                  </a:cubicBezTo>
                  <a:cubicBezTo>
                    <a:pt x="126161" y="40683"/>
                    <a:pt x="240990" y="-7471"/>
                    <a:pt x="220882" y="996"/>
                  </a:cubicBezTo>
                  <a:cubicBezTo>
                    <a:pt x="200774" y="9463"/>
                    <a:pt x="17682" y="86192"/>
                    <a:pt x="1807" y="8989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9E2A8377-2A86-8A59-C5DE-3598711DFEDA}"/>
                </a:ext>
              </a:extLst>
            </p:cNvPr>
            <p:cNvSpPr/>
            <p:nvPr/>
          </p:nvSpPr>
          <p:spPr>
            <a:xfrm>
              <a:off x="5057731" y="2879665"/>
              <a:ext cx="263668" cy="24890"/>
            </a:xfrm>
            <a:custGeom>
              <a:avLst/>
              <a:gdLst>
                <a:gd name="connsiteX0" fmla="*/ 44 w 263668"/>
                <a:gd name="connsiteY0" fmla="*/ 22285 h 24890"/>
                <a:gd name="connsiteX1" fmla="*/ 171494 w 263668"/>
                <a:gd name="connsiteY1" fmla="*/ 15935 h 24890"/>
                <a:gd name="connsiteX2" fmla="*/ 263569 w 263668"/>
                <a:gd name="connsiteY2" fmla="*/ 60 h 24890"/>
                <a:gd name="connsiteX3" fmla="*/ 155619 w 263668"/>
                <a:gd name="connsiteY3" fmla="*/ 22285 h 24890"/>
                <a:gd name="connsiteX4" fmla="*/ 44 w 263668"/>
                <a:gd name="connsiteY4" fmla="*/ 22285 h 2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68" h="24890">
                  <a:moveTo>
                    <a:pt x="44" y="22285"/>
                  </a:moveTo>
                  <a:cubicBezTo>
                    <a:pt x="2690" y="21227"/>
                    <a:pt x="127573" y="19639"/>
                    <a:pt x="171494" y="15935"/>
                  </a:cubicBezTo>
                  <a:cubicBezTo>
                    <a:pt x="215415" y="12231"/>
                    <a:pt x="266215" y="-998"/>
                    <a:pt x="263569" y="60"/>
                  </a:cubicBezTo>
                  <a:cubicBezTo>
                    <a:pt x="260923" y="1118"/>
                    <a:pt x="199011" y="16993"/>
                    <a:pt x="155619" y="22285"/>
                  </a:cubicBezTo>
                  <a:cubicBezTo>
                    <a:pt x="112227" y="27577"/>
                    <a:pt x="-2602" y="23343"/>
                    <a:pt x="44" y="2228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C37A5F6C-7D27-D668-90BF-ED5965AD89E5}"/>
                </a:ext>
              </a:extLst>
            </p:cNvPr>
            <p:cNvSpPr/>
            <p:nvPr/>
          </p:nvSpPr>
          <p:spPr>
            <a:xfrm>
              <a:off x="5019687" y="2901634"/>
              <a:ext cx="465141" cy="130527"/>
            </a:xfrm>
            <a:custGeom>
              <a:avLst/>
              <a:gdLst>
                <a:gd name="connsiteX0" fmla="*/ 12688 w 465141"/>
                <a:gd name="connsiteY0" fmla="*/ 6666 h 130527"/>
                <a:gd name="connsiteX1" fmla="*/ 320663 w 465141"/>
                <a:gd name="connsiteY1" fmla="*/ 124141 h 130527"/>
                <a:gd name="connsiteX2" fmla="*/ 247638 w 465141"/>
                <a:gd name="connsiteY2" fmla="*/ 108266 h 130527"/>
                <a:gd name="connsiteX3" fmla="*/ 460363 w 465141"/>
                <a:gd name="connsiteY3" fmla="*/ 130491 h 130527"/>
                <a:gd name="connsiteX4" fmla="*/ 396863 w 465141"/>
                <a:gd name="connsiteY4" fmla="*/ 101916 h 130527"/>
                <a:gd name="connsiteX5" fmla="*/ 409563 w 465141"/>
                <a:gd name="connsiteY5" fmla="*/ 25716 h 130527"/>
                <a:gd name="connsiteX6" fmla="*/ 400038 w 465141"/>
                <a:gd name="connsiteY6" fmla="*/ 101916 h 130527"/>
                <a:gd name="connsiteX7" fmla="*/ 301613 w 465141"/>
                <a:gd name="connsiteY7" fmla="*/ 101916 h 130527"/>
                <a:gd name="connsiteX8" fmla="*/ 130163 w 465141"/>
                <a:gd name="connsiteY8" fmla="*/ 76516 h 130527"/>
                <a:gd name="connsiteX9" fmla="*/ 247638 w 465141"/>
                <a:gd name="connsiteY9" fmla="*/ 111441 h 130527"/>
                <a:gd name="connsiteX10" fmla="*/ 76188 w 465141"/>
                <a:gd name="connsiteY10" fmla="*/ 22541 h 130527"/>
                <a:gd name="connsiteX11" fmla="*/ 12688 w 465141"/>
                <a:gd name="connsiteY11" fmla="*/ 6666 h 13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5141" h="130527">
                  <a:moveTo>
                    <a:pt x="12688" y="6666"/>
                  </a:moveTo>
                  <a:cubicBezTo>
                    <a:pt x="53434" y="23599"/>
                    <a:pt x="281505" y="107208"/>
                    <a:pt x="320663" y="124141"/>
                  </a:cubicBezTo>
                  <a:cubicBezTo>
                    <a:pt x="359821" y="141074"/>
                    <a:pt x="224355" y="107208"/>
                    <a:pt x="247638" y="108266"/>
                  </a:cubicBezTo>
                  <a:cubicBezTo>
                    <a:pt x="270921" y="109324"/>
                    <a:pt x="435492" y="131549"/>
                    <a:pt x="460363" y="130491"/>
                  </a:cubicBezTo>
                  <a:cubicBezTo>
                    <a:pt x="485234" y="129433"/>
                    <a:pt x="405330" y="119378"/>
                    <a:pt x="396863" y="101916"/>
                  </a:cubicBezTo>
                  <a:cubicBezTo>
                    <a:pt x="388396" y="84454"/>
                    <a:pt x="409034" y="25716"/>
                    <a:pt x="409563" y="25716"/>
                  </a:cubicBezTo>
                  <a:cubicBezTo>
                    <a:pt x="410092" y="25716"/>
                    <a:pt x="418030" y="89216"/>
                    <a:pt x="400038" y="101916"/>
                  </a:cubicBezTo>
                  <a:cubicBezTo>
                    <a:pt x="382046" y="114616"/>
                    <a:pt x="346592" y="106149"/>
                    <a:pt x="301613" y="101916"/>
                  </a:cubicBezTo>
                  <a:cubicBezTo>
                    <a:pt x="256634" y="97683"/>
                    <a:pt x="139159" y="74929"/>
                    <a:pt x="130163" y="76516"/>
                  </a:cubicBezTo>
                  <a:cubicBezTo>
                    <a:pt x="121167" y="78103"/>
                    <a:pt x="256634" y="120437"/>
                    <a:pt x="247638" y="111441"/>
                  </a:cubicBezTo>
                  <a:cubicBezTo>
                    <a:pt x="238642" y="102445"/>
                    <a:pt x="113230" y="36299"/>
                    <a:pt x="76188" y="22541"/>
                  </a:cubicBezTo>
                  <a:cubicBezTo>
                    <a:pt x="39146" y="8783"/>
                    <a:pt x="-28058" y="-10267"/>
                    <a:pt x="12688" y="666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C8AB36F9-34A9-DDB8-A060-08E3B1879684}"/>
                </a:ext>
              </a:extLst>
            </p:cNvPr>
            <p:cNvSpPr/>
            <p:nvPr/>
          </p:nvSpPr>
          <p:spPr>
            <a:xfrm>
              <a:off x="5254467" y="2896511"/>
              <a:ext cx="457556" cy="154925"/>
            </a:xfrm>
            <a:custGeom>
              <a:avLst/>
              <a:gdLst>
                <a:gd name="connsiteX0" fmla="*/ 158 w 457556"/>
                <a:gd name="connsiteY0" fmla="*/ 65764 h 154925"/>
                <a:gd name="connsiteX1" fmla="*/ 117633 w 457556"/>
                <a:gd name="connsiteY1" fmla="*/ 116564 h 154925"/>
                <a:gd name="connsiteX2" fmla="*/ 108108 w 457556"/>
                <a:gd name="connsiteY2" fmla="*/ 154664 h 154925"/>
                <a:gd name="connsiteX3" fmla="*/ 279558 w 457556"/>
                <a:gd name="connsiteY3" fmla="*/ 97514 h 154925"/>
                <a:gd name="connsiteX4" fmla="*/ 197008 w 457556"/>
                <a:gd name="connsiteY4" fmla="*/ 148314 h 154925"/>
                <a:gd name="connsiteX5" fmla="*/ 339883 w 457556"/>
                <a:gd name="connsiteY5" fmla="*/ 56239 h 154925"/>
                <a:gd name="connsiteX6" fmla="*/ 228758 w 457556"/>
                <a:gd name="connsiteY6" fmla="*/ 107039 h 154925"/>
                <a:gd name="connsiteX7" fmla="*/ 358933 w 457556"/>
                <a:gd name="connsiteY7" fmla="*/ 8614 h 154925"/>
                <a:gd name="connsiteX8" fmla="*/ 457358 w 457556"/>
                <a:gd name="connsiteY8" fmla="*/ 8614 h 154925"/>
                <a:gd name="connsiteX9" fmla="*/ 333533 w 457556"/>
                <a:gd name="connsiteY9" fmla="*/ 40364 h 154925"/>
                <a:gd name="connsiteX10" fmla="*/ 238283 w 457556"/>
                <a:gd name="connsiteY10" fmla="*/ 97514 h 154925"/>
                <a:gd name="connsiteX11" fmla="*/ 146208 w 457556"/>
                <a:gd name="connsiteY11" fmla="*/ 122914 h 154925"/>
                <a:gd name="connsiteX12" fmla="*/ 158 w 457556"/>
                <a:gd name="connsiteY12" fmla="*/ 65764 h 15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556" h="154925">
                  <a:moveTo>
                    <a:pt x="158" y="65764"/>
                  </a:moveTo>
                  <a:cubicBezTo>
                    <a:pt x="-4604" y="64706"/>
                    <a:pt x="99641" y="101747"/>
                    <a:pt x="117633" y="116564"/>
                  </a:cubicBezTo>
                  <a:cubicBezTo>
                    <a:pt x="135625" y="131381"/>
                    <a:pt x="81120" y="157839"/>
                    <a:pt x="108108" y="154664"/>
                  </a:cubicBezTo>
                  <a:cubicBezTo>
                    <a:pt x="135096" y="151489"/>
                    <a:pt x="264741" y="98572"/>
                    <a:pt x="279558" y="97514"/>
                  </a:cubicBezTo>
                  <a:cubicBezTo>
                    <a:pt x="294375" y="96456"/>
                    <a:pt x="186954" y="155193"/>
                    <a:pt x="197008" y="148314"/>
                  </a:cubicBezTo>
                  <a:cubicBezTo>
                    <a:pt x="207062" y="141435"/>
                    <a:pt x="334591" y="63118"/>
                    <a:pt x="339883" y="56239"/>
                  </a:cubicBezTo>
                  <a:cubicBezTo>
                    <a:pt x="345175" y="49360"/>
                    <a:pt x="225583" y="114977"/>
                    <a:pt x="228758" y="107039"/>
                  </a:cubicBezTo>
                  <a:cubicBezTo>
                    <a:pt x="231933" y="99101"/>
                    <a:pt x="320833" y="25018"/>
                    <a:pt x="358933" y="8614"/>
                  </a:cubicBezTo>
                  <a:cubicBezTo>
                    <a:pt x="397033" y="-7790"/>
                    <a:pt x="461591" y="3322"/>
                    <a:pt x="457358" y="8614"/>
                  </a:cubicBezTo>
                  <a:cubicBezTo>
                    <a:pt x="453125" y="13906"/>
                    <a:pt x="370045" y="25547"/>
                    <a:pt x="333533" y="40364"/>
                  </a:cubicBezTo>
                  <a:cubicBezTo>
                    <a:pt x="297021" y="55181"/>
                    <a:pt x="269504" y="83756"/>
                    <a:pt x="238283" y="97514"/>
                  </a:cubicBezTo>
                  <a:cubicBezTo>
                    <a:pt x="207062" y="111272"/>
                    <a:pt x="182720" y="123972"/>
                    <a:pt x="146208" y="122914"/>
                  </a:cubicBezTo>
                  <a:cubicBezTo>
                    <a:pt x="109696" y="121856"/>
                    <a:pt x="4920" y="66822"/>
                    <a:pt x="158" y="6576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94B00136-8837-C0D1-8A88-CCB480784385}"/>
                </a:ext>
              </a:extLst>
            </p:cNvPr>
            <p:cNvSpPr/>
            <p:nvPr/>
          </p:nvSpPr>
          <p:spPr>
            <a:xfrm>
              <a:off x="5066142" y="2898488"/>
              <a:ext cx="431173" cy="66977"/>
            </a:xfrm>
            <a:custGeom>
              <a:avLst/>
              <a:gdLst>
                <a:gd name="connsiteX0" fmla="*/ 1158 w 431173"/>
                <a:gd name="connsiteY0" fmla="*/ 44737 h 66977"/>
                <a:gd name="connsiteX1" fmla="*/ 213883 w 431173"/>
                <a:gd name="connsiteY1" fmla="*/ 9812 h 66977"/>
                <a:gd name="connsiteX2" fmla="*/ 283733 w 431173"/>
                <a:gd name="connsiteY2" fmla="*/ 41562 h 66977"/>
                <a:gd name="connsiteX3" fmla="*/ 305958 w 431173"/>
                <a:gd name="connsiteY3" fmla="*/ 287 h 66977"/>
                <a:gd name="connsiteX4" fmla="*/ 429783 w 431173"/>
                <a:gd name="connsiteY4" fmla="*/ 66962 h 66977"/>
                <a:gd name="connsiteX5" fmla="*/ 363108 w 431173"/>
                <a:gd name="connsiteY5" fmla="*/ 6637 h 66977"/>
                <a:gd name="connsiteX6" fmla="*/ 220233 w 431173"/>
                <a:gd name="connsiteY6" fmla="*/ 12987 h 66977"/>
                <a:gd name="connsiteX7" fmla="*/ 131333 w 431173"/>
                <a:gd name="connsiteY7" fmla="*/ 25687 h 66977"/>
                <a:gd name="connsiteX8" fmla="*/ 1158 w 431173"/>
                <a:gd name="connsiteY8" fmla="*/ 44737 h 6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173" h="66977">
                  <a:moveTo>
                    <a:pt x="1158" y="44737"/>
                  </a:moveTo>
                  <a:cubicBezTo>
                    <a:pt x="14916" y="42091"/>
                    <a:pt x="166787" y="10341"/>
                    <a:pt x="213883" y="9812"/>
                  </a:cubicBezTo>
                  <a:cubicBezTo>
                    <a:pt x="260979" y="9283"/>
                    <a:pt x="268387" y="43149"/>
                    <a:pt x="283733" y="41562"/>
                  </a:cubicBezTo>
                  <a:cubicBezTo>
                    <a:pt x="299079" y="39974"/>
                    <a:pt x="281616" y="-3946"/>
                    <a:pt x="305958" y="287"/>
                  </a:cubicBezTo>
                  <a:cubicBezTo>
                    <a:pt x="330300" y="4520"/>
                    <a:pt x="420258" y="65904"/>
                    <a:pt x="429783" y="66962"/>
                  </a:cubicBezTo>
                  <a:cubicBezTo>
                    <a:pt x="439308" y="68020"/>
                    <a:pt x="398033" y="15633"/>
                    <a:pt x="363108" y="6637"/>
                  </a:cubicBezTo>
                  <a:cubicBezTo>
                    <a:pt x="328183" y="-2359"/>
                    <a:pt x="258862" y="9812"/>
                    <a:pt x="220233" y="12987"/>
                  </a:cubicBezTo>
                  <a:cubicBezTo>
                    <a:pt x="181604" y="16162"/>
                    <a:pt x="162554" y="19866"/>
                    <a:pt x="131333" y="25687"/>
                  </a:cubicBezTo>
                  <a:cubicBezTo>
                    <a:pt x="100112" y="31508"/>
                    <a:pt x="-12600" y="47383"/>
                    <a:pt x="1158" y="4473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C78A6DB7-69DE-DEA6-3383-4F287E42F3B9}"/>
                </a:ext>
              </a:extLst>
            </p:cNvPr>
            <p:cNvSpPr/>
            <p:nvPr/>
          </p:nvSpPr>
          <p:spPr>
            <a:xfrm>
              <a:off x="5194293" y="2933388"/>
              <a:ext cx="277635" cy="121156"/>
            </a:xfrm>
            <a:custGeom>
              <a:avLst/>
              <a:gdLst>
                <a:gd name="connsiteX0" fmla="*/ 7 w 277635"/>
                <a:gd name="connsiteY0" fmla="*/ 312 h 121156"/>
                <a:gd name="connsiteX1" fmla="*/ 158757 w 277635"/>
                <a:gd name="connsiteY1" fmla="*/ 35237 h 121156"/>
                <a:gd name="connsiteX2" fmla="*/ 276232 w 277635"/>
                <a:gd name="connsiteY2" fmla="*/ 120962 h 121156"/>
                <a:gd name="connsiteX3" fmla="*/ 219082 w 277635"/>
                <a:gd name="connsiteY3" fmla="*/ 57462 h 121156"/>
                <a:gd name="connsiteX4" fmla="*/ 152407 w 277635"/>
                <a:gd name="connsiteY4" fmla="*/ 19362 h 121156"/>
                <a:gd name="connsiteX5" fmla="*/ 7 w 277635"/>
                <a:gd name="connsiteY5" fmla="*/ 312 h 12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635" h="121156">
                  <a:moveTo>
                    <a:pt x="7" y="312"/>
                  </a:moveTo>
                  <a:cubicBezTo>
                    <a:pt x="1065" y="2958"/>
                    <a:pt x="112720" y="15129"/>
                    <a:pt x="158757" y="35237"/>
                  </a:cubicBezTo>
                  <a:cubicBezTo>
                    <a:pt x="204794" y="55345"/>
                    <a:pt x="266178" y="117258"/>
                    <a:pt x="276232" y="120962"/>
                  </a:cubicBezTo>
                  <a:cubicBezTo>
                    <a:pt x="286286" y="124666"/>
                    <a:pt x="239720" y="74395"/>
                    <a:pt x="219082" y="57462"/>
                  </a:cubicBezTo>
                  <a:cubicBezTo>
                    <a:pt x="198445" y="40529"/>
                    <a:pt x="190507" y="26241"/>
                    <a:pt x="152407" y="19362"/>
                  </a:cubicBezTo>
                  <a:cubicBezTo>
                    <a:pt x="114307" y="12483"/>
                    <a:pt x="-1051" y="-2334"/>
                    <a:pt x="7" y="31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FAB8C852-FCD1-A97E-CFEE-773C0C7B6DF2}"/>
                </a:ext>
              </a:extLst>
            </p:cNvPr>
            <p:cNvSpPr/>
            <p:nvPr/>
          </p:nvSpPr>
          <p:spPr>
            <a:xfrm>
              <a:off x="5393183" y="2892317"/>
              <a:ext cx="328814" cy="181884"/>
            </a:xfrm>
            <a:custGeom>
              <a:avLst/>
              <a:gdLst>
                <a:gd name="connsiteX0" fmla="*/ 328167 w 328814"/>
                <a:gd name="connsiteY0" fmla="*/ 108 h 181884"/>
                <a:gd name="connsiteX1" fmla="*/ 163067 w 328814"/>
                <a:gd name="connsiteY1" fmla="*/ 117583 h 181884"/>
                <a:gd name="connsiteX2" fmla="*/ 80517 w 328814"/>
                <a:gd name="connsiteY2" fmla="*/ 174733 h 181884"/>
                <a:gd name="connsiteX3" fmla="*/ 115442 w 328814"/>
                <a:gd name="connsiteY3" fmla="*/ 127108 h 181884"/>
                <a:gd name="connsiteX4" fmla="*/ 1142 w 328814"/>
                <a:gd name="connsiteY4" fmla="*/ 181083 h 181884"/>
                <a:gd name="connsiteX5" fmla="*/ 197992 w 328814"/>
                <a:gd name="connsiteY5" fmla="*/ 76308 h 181884"/>
                <a:gd name="connsiteX6" fmla="*/ 96392 w 328814"/>
                <a:gd name="connsiteY6" fmla="*/ 139808 h 181884"/>
                <a:gd name="connsiteX7" fmla="*/ 328167 w 328814"/>
                <a:gd name="connsiteY7" fmla="*/ 108 h 181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814" h="181884">
                  <a:moveTo>
                    <a:pt x="328167" y="108"/>
                  </a:moveTo>
                  <a:cubicBezTo>
                    <a:pt x="339279" y="-3596"/>
                    <a:pt x="204342" y="88479"/>
                    <a:pt x="163067" y="117583"/>
                  </a:cubicBezTo>
                  <a:cubicBezTo>
                    <a:pt x="121792" y="146687"/>
                    <a:pt x="88455" y="173145"/>
                    <a:pt x="80517" y="174733"/>
                  </a:cubicBezTo>
                  <a:cubicBezTo>
                    <a:pt x="72579" y="176321"/>
                    <a:pt x="128671" y="126050"/>
                    <a:pt x="115442" y="127108"/>
                  </a:cubicBezTo>
                  <a:cubicBezTo>
                    <a:pt x="102213" y="128166"/>
                    <a:pt x="-12616" y="189550"/>
                    <a:pt x="1142" y="181083"/>
                  </a:cubicBezTo>
                  <a:cubicBezTo>
                    <a:pt x="14900" y="172616"/>
                    <a:pt x="182117" y="83187"/>
                    <a:pt x="197992" y="76308"/>
                  </a:cubicBezTo>
                  <a:cubicBezTo>
                    <a:pt x="213867" y="69429"/>
                    <a:pt x="77871" y="148275"/>
                    <a:pt x="96392" y="139808"/>
                  </a:cubicBezTo>
                  <a:cubicBezTo>
                    <a:pt x="114913" y="131341"/>
                    <a:pt x="317055" y="3812"/>
                    <a:pt x="328167" y="10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724639E1-A021-E866-9C24-927D48346743}"/>
                </a:ext>
              </a:extLst>
            </p:cNvPr>
            <p:cNvSpPr/>
            <p:nvPr/>
          </p:nvSpPr>
          <p:spPr>
            <a:xfrm>
              <a:off x="5040743" y="2835214"/>
              <a:ext cx="335684" cy="46173"/>
            </a:xfrm>
            <a:custGeom>
              <a:avLst/>
              <a:gdLst>
                <a:gd name="connsiteX0" fmla="*/ 1157 w 335684"/>
                <a:gd name="connsiteY0" fmla="*/ 44511 h 46173"/>
                <a:gd name="connsiteX1" fmla="*/ 131332 w 335684"/>
                <a:gd name="connsiteY1" fmla="*/ 38161 h 46173"/>
                <a:gd name="connsiteX2" fmla="*/ 239282 w 335684"/>
                <a:gd name="connsiteY2" fmla="*/ 61 h 46173"/>
                <a:gd name="connsiteX3" fmla="*/ 334532 w 335684"/>
                <a:gd name="connsiteY3" fmla="*/ 28636 h 46173"/>
                <a:gd name="connsiteX4" fmla="*/ 286907 w 335684"/>
                <a:gd name="connsiteY4" fmla="*/ 3236 h 46173"/>
                <a:gd name="connsiteX5" fmla="*/ 210707 w 335684"/>
                <a:gd name="connsiteY5" fmla="*/ 15936 h 46173"/>
                <a:gd name="connsiteX6" fmla="*/ 1157 w 335684"/>
                <a:gd name="connsiteY6" fmla="*/ 44511 h 4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684" h="46173">
                  <a:moveTo>
                    <a:pt x="1157" y="44511"/>
                  </a:moveTo>
                  <a:cubicBezTo>
                    <a:pt x="-12072" y="48215"/>
                    <a:pt x="91645" y="45569"/>
                    <a:pt x="131332" y="38161"/>
                  </a:cubicBezTo>
                  <a:cubicBezTo>
                    <a:pt x="171019" y="30753"/>
                    <a:pt x="205415" y="1648"/>
                    <a:pt x="239282" y="61"/>
                  </a:cubicBezTo>
                  <a:cubicBezTo>
                    <a:pt x="273149" y="-1526"/>
                    <a:pt x="326595" y="28107"/>
                    <a:pt x="334532" y="28636"/>
                  </a:cubicBezTo>
                  <a:cubicBezTo>
                    <a:pt x="342470" y="29165"/>
                    <a:pt x="307544" y="5353"/>
                    <a:pt x="286907" y="3236"/>
                  </a:cubicBezTo>
                  <a:cubicBezTo>
                    <a:pt x="266270" y="1119"/>
                    <a:pt x="254628" y="6411"/>
                    <a:pt x="210707" y="15936"/>
                  </a:cubicBezTo>
                  <a:cubicBezTo>
                    <a:pt x="166786" y="25461"/>
                    <a:pt x="14386" y="40807"/>
                    <a:pt x="1157" y="4451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27678B36-FF30-FA96-1B36-BE900F9B88FF}"/>
                </a:ext>
              </a:extLst>
            </p:cNvPr>
            <p:cNvSpPr/>
            <p:nvPr/>
          </p:nvSpPr>
          <p:spPr>
            <a:xfrm>
              <a:off x="5146414" y="1697248"/>
              <a:ext cx="121347" cy="359309"/>
            </a:xfrm>
            <a:custGeom>
              <a:avLst/>
              <a:gdLst>
                <a:gd name="connsiteX0" fmla="*/ 261 w 121347"/>
                <a:gd name="connsiteY0" fmla="*/ 1377 h 359309"/>
                <a:gd name="connsiteX1" fmla="*/ 117736 w 121347"/>
                <a:gd name="connsiteY1" fmla="*/ 350627 h 359309"/>
                <a:gd name="connsiteX2" fmla="*/ 85986 w 121347"/>
                <a:gd name="connsiteY2" fmla="*/ 233152 h 359309"/>
                <a:gd name="connsiteX3" fmla="*/ 261 w 121347"/>
                <a:gd name="connsiteY3" fmla="*/ 1377 h 35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347" h="359309">
                  <a:moveTo>
                    <a:pt x="261" y="1377"/>
                  </a:moveTo>
                  <a:cubicBezTo>
                    <a:pt x="5553" y="20956"/>
                    <a:pt x="103449" y="311998"/>
                    <a:pt x="117736" y="350627"/>
                  </a:cubicBezTo>
                  <a:cubicBezTo>
                    <a:pt x="132023" y="389256"/>
                    <a:pt x="100274" y="289773"/>
                    <a:pt x="85986" y="233152"/>
                  </a:cubicBezTo>
                  <a:cubicBezTo>
                    <a:pt x="71698" y="176531"/>
                    <a:pt x="-5031" y="-18202"/>
                    <a:pt x="261" y="137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85E5FF40-345C-9C8C-CAE6-51B037FE388A}"/>
                </a:ext>
              </a:extLst>
            </p:cNvPr>
            <p:cNvSpPr/>
            <p:nvPr/>
          </p:nvSpPr>
          <p:spPr>
            <a:xfrm>
              <a:off x="5372089" y="1806524"/>
              <a:ext cx="92275" cy="273755"/>
            </a:xfrm>
            <a:custGeom>
              <a:avLst/>
              <a:gdLst>
                <a:gd name="connsiteX0" fmla="*/ 11 w 92275"/>
                <a:gd name="connsiteY0" fmla="*/ 51 h 273755"/>
                <a:gd name="connsiteX1" fmla="*/ 79386 w 92275"/>
                <a:gd name="connsiteY1" fmla="*/ 117526 h 273755"/>
                <a:gd name="connsiteX2" fmla="*/ 66686 w 92275"/>
                <a:gd name="connsiteY2" fmla="*/ 219126 h 273755"/>
                <a:gd name="connsiteX3" fmla="*/ 92086 w 92275"/>
                <a:gd name="connsiteY3" fmla="*/ 165151 h 273755"/>
                <a:gd name="connsiteX4" fmla="*/ 50811 w 92275"/>
                <a:gd name="connsiteY4" fmla="*/ 273101 h 273755"/>
                <a:gd name="connsiteX5" fmla="*/ 85736 w 92275"/>
                <a:gd name="connsiteY5" fmla="*/ 104826 h 273755"/>
                <a:gd name="connsiteX6" fmla="*/ 11 w 92275"/>
                <a:gd name="connsiteY6" fmla="*/ 51 h 27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275" h="273755">
                  <a:moveTo>
                    <a:pt x="11" y="51"/>
                  </a:moveTo>
                  <a:cubicBezTo>
                    <a:pt x="-1047" y="2168"/>
                    <a:pt x="68274" y="81014"/>
                    <a:pt x="79386" y="117526"/>
                  </a:cubicBezTo>
                  <a:cubicBezTo>
                    <a:pt x="90498" y="154038"/>
                    <a:pt x="64569" y="211189"/>
                    <a:pt x="66686" y="219126"/>
                  </a:cubicBezTo>
                  <a:cubicBezTo>
                    <a:pt x="68803" y="227063"/>
                    <a:pt x="94732" y="156155"/>
                    <a:pt x="92086" y="165151"/>
                  </a:cubicBezTo>
                  <a:cubicBezTo>
                    <a:pt x="89440" y="174147"/>
                    <a:pt x="51869" y="283155"/>
                    <a:pt x="50811" y="273101"/>
                  </a:cubicBezTo>
                  <a:cubicBezTo>
                    <a:pt x="49753" y="263047"/>
                    <a:pt x="91028" y="147688"/>
                    <a:pt x="85736" y="104826"/>
                  </a:cubicBezTo>
                  <a:cubicBezTo>
                    <a:pt x="80444" y="61964"/>
                    <a:pt x="1069" y="-2066"/>
                    <a:pt x="11" y="5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6ECFE98B-FB3A-25A5-D999-55E9459794AF}"/>
                </a:ext>
              </a:extLst>
            </p:cNvPr>
            <p:cNvSpPr/>
            <p:nvPr/>
          </p:nvSpPr>
          <p:spPr>
            <a:xfrm>
              <a:off x="4775042" y="1879600"/>
              <a:ext cx="306501" cy="54382"/>
            </a:xfrm>
            <a:custGeom>
              <a:avLst/>
              <a:gdLst>
                <a:gd name="connsiteX0" fmla="*/ 158 w 306501"/>
                <a:gd name="connsiteY0" fmla="*/ 12700 h 54382"/>
                <a:gd name="connsiteX1" fmla="*/ 171608 w 306501"/>
                <a:gd name="connsiteY1" fmla="*/ 12700 h 54382"/>
                <a:gd name="connsiteX2" fmla="*/ 304958 w 306501"/>
                <a:gd name="connsiteY2" fmla="*/ 53975 h 54382"/>
                <a:gd name="connsiteX3" fmla="*/ 247808 w 306501"/>
                <a:gd name="connsiteY3" fmla="*/ 34925 h 54382"/>
                <a:gd name="connsiteX4" fmla="*/ 143033 w 306501"/>
                <a:gd name="connsiteY4" fmla="*/ 0 h 54382"/>
                <a:gd name="connsiteX5" fmla="*/ 158 w 306501"/>
                <a:gd name="connsiteY5" fmla="*/ 12700 h 5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501" h="54382">
                  <a:moveTo>
                    <a:pt x="158" y="12700"/>
                  </a:moveTo>
                  <a:cubicBezTo>
                    <a:pt x="4920" y="14817"/>
                    <a:pt x="120808" y="5821"/>
                    <a:pt x="171608" y="12700"/>
                  </a:cubicBezTo>
                  <a:cubicBezTo>
                    <a:pt x="222408" y="19579"/>
                    <a:pt x="292258" y="50271"/>
                    <a:pt x="304958" y="53975"/>
                  </a:cubicBezTo>
                  <a:cubicBezTo>
                    <a:pt x="317658" y="57679"/>
                    <a:pt x="247808" y="34925"/>
                    <a:pt x="247808" y="34925"/>
                  </a:cubicBezTo>
                  <a:cubicBezTo>
                    <a:pt x="220821" y="25929"/>
                    <a:pt x="186954" y="0"/>
                    <a:pt x="143033" y="0"/>
                  </a:cubicBezTo>
                  <a:cubicBezTo>
                    <a:pt x="99112" y="0"/>
                    <a:pt x="-4604" y="10583"/>
                    <a:pt x="158" y="1270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6780DC5F-5F6F-7149-8300-C35D1540EB15}"/>
                </a:ext>
              </a:extLst>
            </p:cNvPr>
            <p:cNvSpPr/>
            <p:nvPr/>
          </p:nvSpPr>
          <p:spPr>
            <a:xfrm>
              <a:off x="5498687" y="1862647"/>
              <a:ext cx="536988" cy="112401"/>
            </a:xfrm>
            <a:custGeom>
              <a:avLst/>
              <a:gdLst>
                <a:gd name="connsiteX0" fmla="*/ 413 w 536988"/>
                <a:gd name="connsiteY0" fmla="*/ 112203 h 112401"/>
                <a:gd name="connsiteX1" fmla="*/ 203613 w 536988"/>
                <a:gd name="connsiteY1" fmla="*/ 10603 h 112401"/>
                <a:gd name="connsiteX2" fmla="*/ 308388 w 536988"/>
                <a:gd name="connsiteY2" fmla="*/ 7428 h 112401"/>
                <a:gd name="connsiteX3" fmla="*/ 159163 w 536988"/>
                <a:gd name="connsiteY3" fmla="*/ 48703 h 112401"/>
                <a:gd name="connsiteX4" fmla="*/ 441738 w 536988"/>
                <a:gd name="connsiteY4" fmla="*/ 32828 h 112401"/>
                <a:gd name="connsiteX5" fmla="*/ 536988 w 536988"/>
                <a:gd name="connsiteY5" fmla="*/ 77278 h 112401"/>
                <a:gd name="connsiteX6" fmla="*/ 441738 w 536988"/>
                <a:gd name="connsiteY6" fmla="*/ 45528 h 112401"/>
                <a:gd name="connsiteX7" fmla="*/ 235363 w 536988"/>
                <a:gd name="connsiteY7" fmla="*/ 26478 h 112401"/>
                <a:gd name="connsiteX8" fmla="*/ 152813 w 536988"/>
                <a:gd name="connsiteY8" fmla="*/ 36003 h 112401"/>
                <a:gd name="connsiteX9" fmla="*/ 413 w 536988"/>
                <a:gd name="connsiteY9" fmla="*/ 112203 h 11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6988" h="112401">
                  <a:moveTo>
                    <a:pt x="413" y="112203"/>
                  </a:moveTo>
                  <a:cubicBezTo>
                    <a:pt x="8880" y="107970"/>
                    <a:pt x="152284" y="28065"/>
                    <a:pt x="203613" y="10603"/>
                  </a:cubicBezTo>
                  <a:cubicBezTo>
                    <a:pt x="254942" y="-6859"/>
                    <a:pt x="315796" y="1078"/>
                    <a:pt x="308388" y="7428"/>
                  </a:cubicBezTo>
                  <a:cubicBezTo>
                    <a:pt x="300980" y="13778"/>
                    <a:pt x="136938" y="44470"/>
                    <a:pt x="159163" y="48703"/>
                  </a:cubicBezTo>
                  <a:cubicBezTo>
                    <a:pt x="181388" y="52936"/>
                    <a:pt x="378767" y="28066"/>
                    <a:pt x="441738" y="32828"/>
                  </a:cubicBezTo>
                  <a:cubicBezTo>
                    <a:pt x="504709" y="37590"/>
                    <a:pt x="536988" y="75161"/>
                    <a:pt x="536988" y="77278"/>
                  </a:cubicBezTo>
                  <a:cubicBezTo>
                    <a:pt x="536988" y="79395"/>
                    <a:pt x="492009" y="53995"/>
                    <a:pt x="441738" y="45528"/>
                  </a:cubicBezTo>
                  <a:cubicBezTo>
                    <a:pt x="391467" y="37061"/>
                    <a:pt x="283517" y="28065"/>
                    <a:pt x="235363" y="26478"/>
                  </a:cubicBezTo>
                  <a:cubicBezTo>
                    <a:pt x="187209" y="24891"/>
                    <a:pt x="189855" y="20128"/>
                    <a:pt x="152813" y="36003"/>
                  </a:cubicBezTo>
                  <a:cubicBezTo>
                    <a:pt x="115771" y="51878"/>
                    <a:pt x="-8054" y="116436"/>
                    <a:pt x="413" y="11220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11BA0EC4-4E4E-A282-7CD2-20D4FDA547DF}"/>
                </a:ext>
              </a:extLst>
            </p:cNvPr>
            <p:cNvSpPr/>
            <p:nvPr/>
          </p:nvSpPr>
          <p:spPr>
            <a:xfrm>
              <a:off x="5905451" y="2460619"/>
              <a:ext cx="187636" cy="298464"/>
            </a:xfrm>
            <a:custGeom>
              <a:avLst/>
              <a:gdLst>
                <a:gd name="connsiteX0" fmla="*/ 107999 w 187636"/>
                <a:gd name="connsiteY0" fmla="*/ 53981 h 298464"/>
                <a:gd name="connsiteX1" fmla="*/ 146099 w 187636"/>
                <a:gd name="connsiteY1" fmla="*/ 161931 h 298464"/>
                <a:gd name="connsiteX2" fmla="*/ 60374 w 187636"/>
                <a:gd name="connsiteY2" fmla="*/ 241306 h 298464"/>
                <a:gd name="connsiteX3" fmla="*/ 111174 w 187636"/>
                <a:gd name="connsiteY3" fmla="*/ 196856 h 298464"/>
                <a:gd name="connsiteX4" fmla="*/ 49 w 187636"/>
                <a:gd name="connsiteY4" fmla="*/ 298456 h 298464"/>
                <a:gd name="connsiteX5" fmla="*/ 127049 w 187636"/>
                <a:gd name="connsiteY5" fmla="*/ 190506 h 298464"/>
                <a:gd name="connsiteX6" fmla="*/ 161974 w 187636"/>
                <a:gd name="connsiteY6" fmla="*/ 161931 h 298464"/>
                <a:gd name="connsiteX7" fmla="*/ 187374 w 187636"/>
                <a:gd name="connsiteY7" fmla="*/ 6 h 298464"/>
                <a:gd name="connsiteX8" fmla="*/ 146099 w 187636"/>
                <a:gd name="connsiteY8" fmla="*/ 168281 h 298464"/>
                <a:gd name="connsiteX9" fmla="*/ 107999 w 187636"/>
                <a:gd name="connsiteY9" fmla="*/ 53981 h 2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636" h="298464">
                  <a:moveTo>
                    <a:pt x="107999" y="53981"/>
                  </a:moveTo>
                  <a:cubicBezTo>
                    <a:pt x="107999" y="52923"/>
                    <a:pt x="154036" y="130710"/>
                    <a:pt x="146099" y="161931"/>
                  </a:cubicBezTo>
                  <a:cubicBezTo>
                    <a:pt x="138162" y="193152"/>
                    <a:pt x="66195" y="235485"/>
                    <a:pt x="60374" y="241306"/>
                  </a:cubicBezTo>
                  <a:cubicBezTo>
                    <a:pt x="54553" y="247127"/>
                    <a:pt x="121228" y="187331"/>
                    <a:pt x="111174" y="196856"/>
                  </a:cubicBezTo>
                  <a:cubicBezTo>
                    <a:pt x="101120" y="206381"/>
                    <a:pt x="-2597" y="299514"/>
                    <a:pt x="49" y="298456"/>
                  </a:cubicBezTo>
                  <a:cubicBezTo>
                    <a:pt x="2695" y="297398"/>
                    <a:pt x="100061" y="213260"/>
                    <a:pt x="127049" y="190506"/>
                  </a:cubicBezTo>
                  <a:cubicBezTo>
                    <a:pt x="154037" y="167752"/>
                    <a:pt x="151920" y="193681"/>
                    <a:pt x="161974" y="161931"/>
                  </a:cubicBezTo>
                  <a:cubicBezTo>
                    <a:pt x="172028" y="130181"/>
                    <a:pt x="190020" y="-1052"/>
                    <a:pt x="187374" y="6"/>
                  </a:cubicBezTo>
                  <a:cubicBezTo>
                    <a:pt x="184728" y="1064"/>
                    <a:pt x="156682" y="153994"/>
                    <a:pt x="146099" y="168281"/>
                  </a:cubicBezTo>
                  <a:cubicBezTo>
                    <a:pt x="135516" y="182569"/>
                    <a:pt x="107999" y="55039"/>
                    <a:pt x="107999" y="5398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F23DBDE1-02CA-6C9C-17D5-C4E43B001427}"/>
                </a:ext>
              </a:extLst>
            </p:cNvPr>
            <p:cNvSpPr/>
            <p:nvPr/>
          </p:nvSpPr>
          <p:spPr>
            <a:xfrm>
              <a:off x="4774534" y="2539423"/>
              <a:ext cx="41962" cy="140287"/>
            </a:xfrm>
            <a:custGeom>
              <a:avLst/>
              <a:gdLst>
                <a:gd name="connsiteX0" fmla="*/ 10191 w 41962"/>
                <a:gd name="connsiteY0" fmla="*/ 577 h 140287"/>
                <a:gd name="connsiteX1" fmla="*/ 22891 w 41962"/>
                <a:gd name="connsiteY1" fmla="*/ 105352 h 140287"/>
                <a:gd name="connsiteX2" fmla="*/ 41941 w 41962"/>
                <a:gd name="connsiteY2" fmla="*/ 140277 h 140287"/>
                <a:gd name="connsiteX3" fmla="*/ 26066 w 41962"/>
                <a:gd name="connsiteY3" fmla="*/ 108527 h 140287"/>
                <a:gd name="connsiteX4" fmla="*/ 666 w 41962"/>
                <a:gd name="connsiteY4" fmla="*/ 64077 h 140287"/>
                <a:gd name="connsiteX5" fmla="*/ 10191 w 41962"/>
                <a:gd name="connsiteY5" fmla="*/ 577 h 14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62" h="140287">
                  <a:moveTo>
                    <a:pt x="10191" y="577"/>
                  </a:moveTo>
                  <a:cubicBezTo>
                    <a:pt x="13895" y="7456"/>
                    <a:pt x="17599" y="82069"/>
                    <a:pt x="22891" y="105352"/>
                  </a:cubicBezTo>
                  <a:cubicBezTo>
                    <a:pt x="28183" y="128635"/>
                    <a:pt x="41412" y="139748"/>
                    <a:pt x="41941" y="140277"/>
                  </a:cubicBezTo>
                  <a:cubicBezTo>
                    <a:pt x="42470" y="140806"/>
                    <a:pt x="32945" y="121227"/>
                    <a:pt x="26066" y="108527"/>
                  </a:cubicBezTo>
                  <a:cubicBezTo>
                    <a:pt x="19187" y="95827"/>
                    <a:pt x="3841" y="77835"/>
                    <a:pt x="666" y="64077"/>
                  </a:cubicBezTo>
                  <a:cubicBezTo>
                    <a:pt x="-2509" y="50319"/>
                    <a:pt x="6487" y="-6302"/>
                    <a:pt x="10191" y="57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0EE79EFE-8270-0234-A389-E481140DD8EB}"/>
                </a:ext>
              </a:extLst>
            </p:cNvPr>
            <p:cNvSpPr/>
            <p:nvPr/>
          </p:nvSpPr>
          <p:spPr>
            <a:xfrm>
              <a:off x="6070551" y="2460599"/>
              <a:ext cx="98379" cy="200081"/>
            </a:xfrm>
            <a:custGeom>
              <a:avLst/>
              <a:gdLst>
                <a:gd name="connsiteX0" fmla="*/ 88949 w 98379"/>
                <a:gd name="connsiteY0" fmla="*/ 26 h 200081"/>
                <a:gd name="connsiteX1" fmla="*/ 79424 w 98379"/>
                <a:gd name="connsiteY1" fmla="*/ 107976 h 200081"/>
                <a:gd name="connsiteX2" fmla="*/ 49 w 98379"/>
                <a:gd name="connsiteY2" fmla="*/ 200051 h 200081"/>
                <a:gd name="connsiteX3" fmla="*/ 92124 w 98379"/>
                <a:gd name="connsiteY3" fmla="*/ 98451 h 200081"/>
                <a:gd name="connsiteX4" fmla="*/ 88949 w 98379"/>
                <a:gd name="connsiteY4" fmla="*/ 26 h 20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379" h="200081">
                  <a:moveTo>
                    <a:pt x="88949" y="26"/>
                  </a:moveTo>
                  <a:cubicBezTo>
                    <a:pt x="86832" y="1614"/>
                    <a:pt x="94241" y="74639"/>
                    <a:pt x="79424" y="107976"/>
                  </a:cubicBezTo>
                  <a:cubicBezTo>
                    <a:pt x="64607" y="141314"/>
                    <a:pt x="-2068" y="201639"/>
                    <a:pt x="49" y="200051"/>
                  </a:cubicBezTo>
                  <a:cubicBezTo>
                    <a:pt x="2166" y="198463"/>
                    <a:pt x="77307" y="128084"/>
                    <a:pt x="92124" y="98451"/>
                  </a:cubicBezTo>
                  <a:cubicBezTo>
                    <a:pt x="106941" y="68818"/>
                    <a:pt x="91066" y="-1562"/>
                    <a:pt x="88949" y="2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62B39BE6-BDF0-AE67-8176-52F60375930E}"/>
                </a:ext>
              </a:extLst>
            </p:cNvPr>
            <p:cNvSpPr/>
            <p:nvPr/>
          </p:nvSpPr>
          <p:spPr>
            <a:xfrm>
              <a:off x="4679153" y="2460484"/>
              <a:ext cx="91622" cy="271442"/>
            </a:xfrm>
            <a:custGeom>
              <a:avLst/>
              <a:gdLst>
                <a:gd name="connsiteX0" fmla="*/ 54772 w 91622"/>
                <a:gd name="connsiteY0" fmla="*/ 141 h 271442"/>
                <a:gd name="connsiteX1" fmla="*/ 51597 w 91622"/>
                <a:gd name="connsiteY1" fmla="*/ 152541 h 271442"/>
                <a:gd name="connsiteX2" fmla="*/ 89697 w 91622"/>
                <a:gd name="connsiteY2" fmla="*/ 270016 h 271442"/>
                <a:gd name="connsiteX3" fmla="*/ 76997 w 91622"/>
                <a:gd name="connsiteY3" fmla="*/ 209691 h 271442"/>
                <a:gd name="connsiteX4" fmla="*/ 797 w 91622"/>
                <a:gd name="connsiteY4" fmla="*/ 92216 h 271442"/>
                <a:gd name="connsiteX5" fmla="*/ 38897 w 91622"/>
                <a:gd name="connsiteY5" fmla="*/ 123966 h 271442"/>
                <a:gd name="connsiteX6" fmla="*/ 54772 w 91622"/>
                <a:gd name="connsiteY6" fmla="*/ 141 h 27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22" h="271442">
                  <a:moveTo>
                    <a:pt x="54772" y="141"/>
                  </a:moveTo>
                  <a:cubicBezTo>
                    <a:pt x="56889" y="4903"/>
                    <a:pt x="45776" y="107562"/>
                    <a:pt x="51597" y="152541"/>
                  </a:cubicBezTo>
                  <a:cubicBezTo>
                    <a:pt x="57418" y="197520"/>
                    <a:pt x="85464" y="260491"/>
                    <a:pt x="89697" y="270016"/>
                  </a:cubicBezTo>
                  <a:cubicBezTo>
                    <a:pt x="93930" y="279541"/>
                    <a:pt x="91814" y="239324"/>
                    <a:pt x="76997" y="209691"/>
                  </a:cubicBezTo>
                  <a:cubicBezTo>
                    <a:pt x="62180" y="180058"/>
                    <a:pt x="7147" y="106504"/>
                    <a:pt x="797" y="92216"/>
                  </a:cubicBezTo>
                  <a:cubicBezTo>
                    <a:pt x="-5553" y="77928"/>
                    <a:pt x="27784" y="135608"/>
                    <a:pt x="38897" y="123966"/>
                  </a:cubicBezTo>
                  <a:cubicBezTo>
                    <a:pt x="50009" y="112324"/>
                    <a:pt x="52655" y="-4621"/>
                    <a:pt x="54772" y="14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F61C46C8-86ED-16E0-2702-40C4927C754B}"/>
                </a:ext>
              </a:extLst>
            </p:cNvPr>
            <p:cNvSpPr/>
            <p:nvPr/>
          </p:nvSpPr>
          <p:spPr>
            <a:xfrm>
              <a:off x="6010275" y="2644626"/>
              <a:ext cx="114385" cy="82699"/>
            </a:xfrm>
            <a:custGeom>
              <a:avLst/>
              <a:gdLst>
                <a:gd name="connsiteX0" fmla="*/ 0 w 114385"/>
                <a:gd name="connsiteY0" fmla="*/ 82699 h 82699"/>
                <a:gd name="connsiteX1" fmla="*/ 114300 w 114385"/>
                <a:gd name="connsiteY1" fmla="*/ 149 h 82699"/>
                <a:gd name="connsiteX2" fmla="*/ 0 w 114385"/>
                <a:gd name="connsiteY2" fmla="*/ 82699 h 8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85" h="82699">
                  <a:moveTo>
                    <a:pt x="0" y="82699"/>
                  </a:moveTo>
                  <a:cubicBezTo>
                    <a:pt x="0" y="82699"/>
                    <a:pt x="110596" y="4382"/>
                    <a:pt x="114300" y="149"/>
                  </a:cubicBezTo>
                  <a:cubicBezTo>
                    <a:pt x="118004" y="-4084"/>
                    <a:pt x="0" y="82699"/>
                    <a:pt x="0" y="8269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D4B7CCD9-2B90-59AD-5FEF-1D5504EEE818}"/>
                </a:ext>
              </a:extLst>
            </p:cNvPr>
            <p:cNvSpPr/>
            <p:nvPr/>
          </p:nvSpPr>
          <p:spPr>
            <a:xfrm>
              <a:off x="5892254" y="2943206"/>
              <a:ext cx="93272" cy="117709"/>
            </a:xfrm>
            <a:custGeom>
              <a:avLst/>
              <a:gdLst>
                <a:gd name="connsiteX0" fmla="*/ 70396 w 93272"/>
                <a:gd name="connsiteY0" fmla="*/ 19 h 117709"/>
                <a:gd name="connsiteX1" fmla="*/ 67221 w 93272"/>
                <a:gd name="connsiteY1" fmla="*/ 60344 h 117709"/>
                <a:gd name="connsiteX2" fmla="*/ 546 w 93272"/>
                <a:gd name="connsiteY2" fmla="*/ 117494 h 117709"/>
                <a:gd name="connsiteX3" fmla="*/ 38646 w 93272"/>
                <a:gd name="connsiteY3" fmla="*/ 79394 h 117709"/>
                <a:gd name="connsiteX4" fmla="*/ 92621 w 93272"/>
                <a:gd name="connsiteY4" fmla="*/ 66694 h 117709"/>
                <a:gd name="connsiteX5" fmla="*/ 70396 w 93272"/>
                <a:gd name="connsiteY5" fmla="*/ 19 h 11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272" h="117709">
                  <a:moveTo>
                    <a:pt x="70396" y="19"/>
                  </a:moveTo>
                  <a:cubicBezTo>
                    <a:pt x="66163" y="-1039"/>
                    <a:pt x="78863" y="40765"/>
                    <a:pt x="67221" y="60344"/>
                  </a:cubicBezTo>
                  <a:cubicBezTo>
                    <a:pt x="55579" y="79923"/>
                    <a:pt x="5308" y="114319"/>
                    <a:pt x="546" y="117494"/>
                  </a:cubicBezTo>
                  <a:cubicBezTo>
                    <a:pt x="-4216" y="120669"/>
                    <a:pt x="23300" y="87861"/>
                    <a:pt x="38646" y="79394"/>
                  </a:cubicBezTo>
                  <a:cubicBezTo>
                    <a:pt x="53992" y="70927"/>
                    <a:pt x="87859" y="76748"/>
                    <a:pt x="92621" y="66694"/>
                  </a:cubicBezTo>
                  <a:cubicBezTo>
                    <a:pt x="97384" y="56640"/>
                    <a:pt x="74629" y="1077"/>
                    <a:pt x="70396" y="1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18B28BAB-8FA5-13B3-A988-9A301409D58A}"/>
                </a:ext>
              </a:extLst>
            </p:cNvPr>
            <p:cNvSpPr/>
            <p:nvPr/>
          </p:nvSpPr>
          <p:spPr>
            <a:xfrm>
              <a:off x="4822258" y="2853953"/>
              <a:ext cx="67067" cy="134014"/>
            </a:xfrm>
            <a:custGeom>
              <a:avLst/>
              <a:gdLst>
                <a:gd name="connsiteX0" fmla="*/ 567 w 67067"/>
                <a:gd name="connsiteY0" fmla="*/ 372 h 134014"/>
                <a:gd name="connsiteX1" fmla="*/ 32317 w 67067"/>
                <a:gd name="connsiteY1" fmla="*/ 51172 h 134014"/>
                <a:gd name="connsiteX2" fmla="*/ 60892 w 67067"/>
                <a:gd name="connsiteY2" fmla="*/ 133722 h 134014"/>
                <a:gd name="connsiteX3" fmla="*/ 60892 w 67067"/>
                <a:gd name="connsiteY3" fmla="*/ 76572 h 134014"/>
                <a:gd name="connsiteX4" fmla="*/ 567 w 67067"/>
                <a:gd name="connsiteY4" fmla="*/ 372 h 13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67" h="134014">
                  <a:moveTo>
                    <a:pt x="567" y="372"/>
                  </a:moveTo>
                  <a:cubicBezTo>
                    <a:pt x="-4195" y="-3861"/>
                    <a:pt x="22263" y="28947"/>
                    <a:pt x="32317" y="51172"/>
                  </a:cubicBezTo>
                  <a:cubicBezTo>
                    <a:pt x="42371" y="73397"/>
                    <a:pt x="56130" y="129489"/>
                    <a:pt x="60892" y="133722"/>
                  </a:cubicBezTo>
                  <a:cubicBezTo>
                    <a:pt x="65654" y="137955"/>
                    <a:pt x="72005" y="95093"/>
                    <a:pt x="60892" y="76572"/>
                  </a:cubicBezTo>
                  <a:cubicBezTo>
                    <a:pt x="49780" y="58051"/>
                    <a:pt x="5329" y="4605"/>
                    <a:pt x="567" y="37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8A7C909F-70EE-5F8F-954A-1BA034648405}"/>
                </a:ext>
              </a:extLst>
            </p:cNvPr>
            <p:cNvSpPr/>
            <p:nvPr/>
          </p:nvSpPr>
          <p:spPr>
            <a:xfrm>
              <a:off x="5517340" y="3167209"/>
              <a:ext cx="232830" cy="196620"/>
            </a:xfrm>
            <a:custGeom>
              <a:avLst/>
              <a:gdLst>
                <a:gd name="connsiteX0" fmla="*/ 23035 w 232830"/>
                <a:gd name="connsiteY0" fmla="*/ 10966 h 196620"/>
                <a:gd name="connsiteX1" fmla="*/ 111935 w 232830"/>
                <a:gd name="connsiteY1" fmla="*/ 77641 h 196620"/>
                <a:gd name="connsiteX2" fmla="*/ 810 w 232830"/>
                <a:gd name="connsiteY2" fmla="*/ 195116 h 196620"/>
                <a:gd name="connsiteX3" fmla="*/ 70660 w 232830"/>
                <a:gd name="connsiteY3" fmla="*/ 134791 h 196620"/>
                <a:gd name="connsiteX4" fmla="*/ 232585 w 232830"/>
                <a:gd name="connsiteY4" fmla="*/ 1441 h 196620"/>
                <a:gd name="connsiteX5" fmla="*/ 105585 w 232830"/>
                <a:gd name="connsiteY5" fmla="*/ 61766 h 196620"/>
                <a:gd name="connsiteX6" fmla="*/ 23035 w 232830"/>
                <a:gd name="connsiteY6" fmla="*/ 10966 h 19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830" h="196620">
                  <a:moveTo>
                    <a:pt x="23035" y="10966"/>
                  </a:moveTo>
                  <a:cubicBezTo>
                    <a:pt x="24093" y="13612"/>
                    <a:pt x="115639" y="46949"/>
                    <a:pt x="111935" y="77641"/>
                  </a:cubicBezTo>
                  <a:cubicBezTo>
                    <a:pt x="108231" y="108333"/>
                    <a:pt x="7689" y="185591"/>
                    <a:pt x="810" y="195116"/>
                  </a:cubicBezTo>
                  <a:cubicBezTo>
                    <a:pt x="-6069" y="204641"/>
                    <a:pt x="32031" y="167070"/>
                    <a:pt x="70660" y="134791"/>
                  </a:cubicBezTo>
                  <a:cubicBezTo>
                    <a:pt x="109289" y="102512"/>
                    <a:pt x="226764" y="13612"/>
                    <a:pt x="232585" y="1441"/>
                  </a:cubicBezTo>
                  <a:cubicBezTo>
                    <a:pt x="238406" y="-10730"/>
                    <a:pt x="138923" y="58062"/>
                    <a:pt x="105585" y="61766"/>
                  </a:cubicBezTo>
                  <a:cubicBezTo>
                    <a:pt x="72247" y="65470"/>
                    <a:pt x="21977" y="8320"/>
                    <a:pt x="23035" y="1096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5BD80971-584D-DDAD-5E1F-9315880FEBB6}"/>
                </a:ext>
              </a:extLst>
            </p:cNvPr>
            <p:cNvSpPr/>
            <p:nvPr/>
          </p:nvSpPr>
          <p:spPr>
            <a:xfrm>
              <a:off x="5175067" y="3171604"/>
              <a:ext cx="356642" cy="165808"/>
            </a:xfrm>
            <a:custGeom>
              <a:avLst/>
              <a:gdLst>
                <a:gd name="connsiteX0" fmla="*/ 183 w 356642"/>
                <a:gd name="connsiteY0" fmla="*/ 221 h 165808"/>
                <a:gd name="connsiteX1" fmla="*/ 177983 w 356642"/>
                <a:gd name="connsiteY1" fmla="*/ 111346 h 165808"/>
                <a:gd name="connsiteX2" fmla="*/ 101783 w 356642"/>
                <a:gd name="connsiteY2" fmla="*/ 114521 h 165808"/>
                <a:gd name="connsiteX3" fmla="*/ 187508 w 356642"/>
                <a:gd name="connsiteY3" fmla="*/ 155796 h 165808"/>
                <a:gd name="connsiteX4" fmla="*/ 92258 w 356642"/>
                <a:gd name="connsiteY4" fmla="*/ 165321 h 165808"/>
                <a:gd name="connsiteX5" fmla="*/ 352608 w 356642"/>
                <a:gd name="connsiteY5" fmla="*/ 158971 h 165808"/>
                <a:gd name="connsiteX6" fmla="*/ 244658 w 356642"/>
                <a:gd name="connsiteY6" fmla="*/ 165321 h 165808"/>
                <a:gd name="connsiteX7" fmla="*/ 162108 w 356642"/>
                <a:gd name="connsiteY7" fmla="*/ 143096 h 165808"/>
                <a:gd name="connsiteX8" fmla="*/ 183 w 356642"/>
                <a:gd name="connsiteY8" fmla="*/ 73246 h 165808"/>
                <a:gd name="connsiteX9" fmla="*/ 130358 w 356642"/>
                <a:gd name="connsiteY9" fmla="*/ 114521 h 165808"/>
                <a:gd name="connsiteX10" fmla="*/ 149408 w 356642"/>
                <a:gd name="connsiteY10" fmla="*/ 82771 h 165808"/>
                <a:gd name="connsiteX11" fmla="*/ 183 w 356642"/>
                <a:gd name="connsiteY11" fmla="*/ 221 h 16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642" h="165808">
                  <a:moveTo>
                    <a:pt x="183" y="221"/>
                  </a:moveTo>
                  <a:cubicBezTo>
                    <a:pt x="4945" y="4983"/>
                    <a:pt x="161050" y="92296"/>
                    <a:pt x="177983" y="111346"/>
                  </a:cubicBezTo>
                  <a:cubicBezTo>
                    <a:pt x="194916" y="130396"/>
                    <a:pt x="100196" y="107113"/>
                    <a:pt x="101783" y="114521"/>
                  </a:cubicBezTo>
                  <a:cubicBezTo>
                    <a:pt x="103370" y="121929"/>
                    <a:pt x="189095" y="147329"/>
                    <a:pt x="187508" y="155796"/>
                  </a:cubicBezTo>
                  <a:cubicBezTo>
                    <a:pt x="185921" y="164263"/>
                    <a:pt x="92258" y="165321"/>
                    <a:pt x="92258" y="165321"/>
                  </a:cubicBezTo>
                  <a:lnTo>
                    <a:pt x="352608" y="158971"/>
                  </a:lnTo>
                  <a:cubicBezTo>
                    <a:pt x="378008" y="158971"/>
                    <a:pt x="276408" y="167967"/>
                    <a:pt x="244658" y="165321"/>
                  </a:cubicBezTo>
                  <a:cubicBezTo>
                    <a:pt x="212908" y="162675"/>
                    <a:pt x="202854" y="158442"/>
                    <a:pt x="162108" y="143096"/>
                  </a:cubicBezTo>
                  <a:cubicBezTo>
                    <a:pt x="121362" y="127750"/>
                    <a:pt x="5475" y="78009"/>
                    <a:pt x="183" y="73246"/>
                  </a:cubicBezTo>
                  <a:cubicBezTo>
                    <a:pt x="-5109" y="68484"/>
                    <a:pt x="105487" y="112934"/>
                    <a:pt x="130358" y="114521"/>
                  </a:cubicBezTo>
                  <a:cubicBezTo>
                    <a:pt x="155229" y="116109"/>
                    <a:pt x="166341" y="96529"/>
                    <a:pt x="149408" y="82771"/>
                  </a:cubicBezTo>
                  <a:cubicBezTo>
                    <a:pt x="132475" y="69013"/>
                    <a:pt x="-4579" y="-4541"/>
                    <a:pt x="183" y="22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807E4C4F-B473-39A5-7B8C-C0285B61F12B}"/>
                </a:ext>
              </a:extLst>
            </p:cNvPr>
            <p:cNvSpPr/>
            <p:nvPr/>
          </p:nvSpPr>
          <p:spPr>
            <a:xfrm>
              <a:off x="4908310" y="2619319"/>
              <a:ext cx="64568" cy="85861"/>
            </a:xfrm>
            <a:custGeom>
              <a:avLst/>
              <a:gdLst>
                <a:gd name="connsiteX0" fmla="*/ 240 w 64568"/>
                <a:gd name="connsiteY0" fmla="*/ 56 h 85861"/>
                <a:gd name="connsiteX1" fmla="*/ 41515 w 64568"/>
                <a:gd name="connsiteY1" fmla="*/ 50856 h 85861"/>
                <a:gd name="connsiteX2" fmla="*/ 28815 w 64568"/>
                <a:gd name="connsiteY2" fmla="*/ 85781 h 85861"/>
                <a:gd name="connsiteX3" fmla="*/ 63740 w 64568"/>
                <a:gd name="connsiteY3" fmla="*/ 41331 h 85861"/>
                <a:gd name="connsiteX4" fmla="*/ 240 w 64568"/>
                <a:gd name="connsiteY4" fmla="*/ 56 h 8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68" h="85861">
                  <a:moveTo>
                    <a:pt x="240" y="56"/>
                  </a:moveTo>
                  <a:cubicBezTo>
                    <a:pt x="-3464" y="1643"/>
                    <a:pt x="36752" y="36568"/>
                    <a:pt x="41515" y="50856"/>
                  </a:cubicBezTo>
                  <a:cubicBezTo>
                    <a:pt x="46278" y="65144"/>
                    <a:pt x="25111" y="87368"/>
                    <a:pt x="28815" y="85781"/>
                  </a:cubicBezTo>
                  <a:cubicBezTo>
                    <a:pt x="32519" y="84194"/>
                    <a:pt x="70619" y="51914"/>
                    <a:pt x="63740" y="41331"/>
                  </a:cubicBezTo>
                  <a:cubicBezTo>
                    <a:pt x="56861" y="30748"/>
                    <a:pt x="3944" y="-1531"/>
                    <a:pt x="240" y="5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A10D17F9-9C04-93AD-E54F-85708DFD6033}"/>
                </a:ext>
              </a:extLst>
            </p:cNvPr>
            <p:cNvSpPr/>
            <p:nvPr/>
          </p:nvSpPr>
          <p:spPr>
            <a:xfrm>
              <a:off x="5835277" y="2533606"/>
              <a:ext cx="32205" cy="92146"/>
            </a:xfrm>
            <a:custGeom>
              <a:avLst/>
              <a:gdLst>
                <a:gd name="connsiteX0" fmla="*/ 32123 w 32205"/>
                <a:gd name="connsiteY0" fmla="*/ 44 h 92146"/>
                <a:gd name="connsiteX1" fmla="*/ 9898 w 32205"/>
                <a:gd name="connsiteY1" fmla="*/ 57194 h 92146"/>
                <a:gd name="connsiteX2" fmla="*/ 19423 w 32205"/>
                <a:gd name="connsiteY2" fmla="*/ 92119 h 92146"/>
                <a:gd name="connsiteX3" fmla="*/ 13073 w 32205"/>
                <a:gd name="connsiteY3" fmla="*/ 63544 h 92146"/>
                <a:gd name="connsiteX4" fmla="*/ 373 w 32205"/>
                <a:gd name="connsiteY4" fmla="*/ 47669 h 92146"/>
                <a:gd name="connsiteX5" fmla="*/ 32123 w 32205"/>
                <a:gd name="connsiteY5" fmla="*/ 44 h 92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05" h="92146">
                  <a:moveTo>
                    <a:pt x="32123" y="44"/>
                  </a:moveTo>
                  <a:cubicBezTo>
                    <a:pt x="33710" y="1631"/>
                    <a:pt x="12015" y="41848"/>
                    <a:pt x="9898" y="57194"/>
                  </a:cubicBezTo>
                  <a:cubicBezTo>
                    <a:pt x="7781" y="72540"/>
                    <a:pt x="18894" y="91061"/>
                    <a:pt x="19423" y="92119"/>
                  </a:cubicBezTo>
                  <a:cubicBezTo>
                    <a:pt x="19952" y="93177"/>
                    <a:pt x="13073" y="63544"/>
                    <a:pt x="13073" y="63544"/>
                  </a:cubicBezTo>
                  <a:cubicBezTo>
                    <a:pt x="9898" y="56136"/>
                    <a:pt x="-2273" y="55077"/>
                    <a:pt x="373" y="47669"/>
                  </a:cubicBezTo>
                  <a:cubicBezTo>
                    <a:pt x="3019" y="40261"/>
                    <a:pt x="30536" y="-1543"/>
                    <a:pt x="32123" y="4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89C7708B-7DB5-5F5E-A606-E28399E6D8D0}"/>
                </a:ext>
              </a:extLst>
            </p:cNvPr>
            <p:cNvSpPr/>
            <p:nvPr/>
          </p:nvSpPr>
          <p:spPr>
            <a:xfrm>
              <a:off x="4978400" y="2492171"/>
              <a:ext cx="62487" cy="51901"/>
            </a:xfrm>
            <a:custGeom>
              <a:avLst/>
              <a:gdLst>
                <a:gd name="connsiteX0" fmla="*/ 0 w 62487"/>
                <a:gd name="connsiteY0" fmla="*/ 204 h 51901"/>
                <a:gd name="connsiteX1" fmla="*/ 57150 w 62487"/>
                <a:gd name="connsiteY1" fmla="*/ 31954 h 51901"/>
                <a:gd name="connsiteX2" fmla="*/ 57150 w 62487"/>
                <a:gd name="connsiteY2" fmla="*/ 51004 h 51901"/>
                <a:gd name="connsiteX3" fmla="*/ 0 w 62487"/>
                <a:gd name="connsiteY3" fmla="*/ 204 h 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87" h="51901">
                  <a:moveTo>
                    <a:pt x="0" y="204"/>
                  </a:moveTo>
                  <a:cubicBezTo>
                    <a:pt x="0" y="-2971"/>
                    <a:pt x="57150" y="31954"/>
                    <a:pt x="57150" y="31954"/>
                  </a:cubicBezTo>
                  <a:cubicBezTo>
                    <a:pt x="66675" y="40421"/>
                    <a:pt x="61383" y="55766"/>
                    <a:pt x="57150" y="51004"/>
                  </a:cubicBezTo>
                  <a:cubicBezTo>
                    <a:pt x="52917" y="46242"/>
                    <a:pt x="0" y="3379"/>
                    <a:pt x="0" y="2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4EFAE6A8-AFFD-7A68-80F3-137AB1C1A6FD}"/>
                </a:ext>
              </a:extLst>
            </p:cNvPr>
            <p:cNvSpPr/>
            <p:nvPr/>
          </p:nvSpPr>
          <p:spPr>
            <a:xfrm>
              <a:off x="6026053" y="2298700"/>
              <a:ext cx="130272" cy="114307"/>
            </a:xfrm>
            <a:custGeom>
              <a:avLst/>
              <a:gdLst>
                <a:gd name="connsiteX0" fmla="*/ 130272 w 130272"/>
                <a:gd name="connsiteY0" fmla="*/ 0 h 114307"/>
                <a:gd name="connsiteX1" fmla="*/ 97 w 130272"/>
                <a:gd name="connsiteY1" fmla="*/ 114300 h 114307"/>
                <a:gd name="connsiteX2" fmla="*/ 130272 w 130272"/>
                <a:gd name="connsiteY2" fmla="*/ 0 h 11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272" h="114307">
                  <a:moveTo>
                    <a:pt x="130272" y="0"/>
                  </a:moveTo>
                  <a:cubicBezTo>
                    <a:pt x="130272" y="0"/>
                    <a:pt x="4330" y="113242"/>
                    <a:pt x="97" y="114300"/>
                  </a:cubicBezTo>
                  <a:cubicBezTo>
                    <a:pt x="-4136" y="115358"/>
                    <a:pt x="130272" y="0"/>
                    <a:pt x="130272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85919F40-BC3C-945D-9BEE-15047D7DE907}"/>
                </a:ext>
              </a:extLst>
            </p:cNvPr>
            <p:cNvSpPr/>
            <p:nvPr/>
          </p:nvSpPr>
          <p:spPr>
            <a:xfrm>
              <a:off x="6143579" y="2278924"/>
              <a:ext cx="61786" cy="175385"/>
            </a:xfrm>
            <a:custGeom>
              <a:avLst/>
              <a:gdLst>
                <a:gd name="connsiteX0" fmla="*/ 46 w 61786"/>
                <a:gd name="connsiteY0" fmla="*/ 726 h 175385"/>
                <a:gd name="connsiteX1" fmla="*/ 60371 w 61786"/>
                <a:gd name="connsiteY1" fmla="*/ 92801 h 175385"/>
                <a:gd name="connsiteX2" fmla="*/ 38146 w 61786"/>
                <a:gd name="connsiteY2" fmla="*/ 175351 h 175385"/>
                <a:gd name="connsiteX3" fmla="*/ 60371 w 61786"/>
                <a:gd name="connsiteY3" fmla="*/ 102326 h 175385"/>
                <a:gd name="connsiteX4" fmla="*/ 50846 w 61786"/>
                <a:gd name="connsiteY4" fmla="*/ 51526 h 175385"/>
                <a:gd name="connsiteX5" fmla="*/ 46 w 61786"/>
                <a:gd name="connsiteY5" fmla="*/ 726 h 17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786" h="175385">
                  <a:moveTo>
                    <a:pt x="46" y="726"/>
                  </a:moveTo>
                  <a:cubicBezTo>
                    <a:pt x="1633" y="7605"/>
                    <a:pt x="54021" y="63697"/>
                    <a:pt x="60371" y="92801"/>
                  </a:cubicBezTo>
                  <a:cubicBezTo>
                    <a:pt x="66721" y="121905"/>
                    <a:pt x="38146" y="173764"/>
                    <a:pt x="38146" y="175351"/>
                  </a:cubicBezTo>
                  <a:cubicBezTo>
                    <a:pt x="38146" y="176938"/>
                    <a:pt x="58254" y="122963"/>
                    <a:pt x="60371" y="102326"/>
                  </a:cubicBezTo>
                  <a:cubicBezTo>
                    <a:pt x="62488" y="81689"/>
                    <a:pt x="64075" y="65284"/>
                    <a:pt x="50846" y="51526"/>
                  </a:cubicBezTo>
                  <a:cubicBezTo>
                    <a:pt x="37617" y="37768"/>
                    <a:pt x="-1541" y="-6153"/>
                    <a:pt x="46" y="72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5CAD55D9-554A-AB2D-6733-832AB3B817D1}"/>
                </a:ext>
              </a:extLst>
            </p:cNvPr>
            <p:cNvSpPr/>
            <p:nvPr/>
          </p:nvSpPr>
          <p:spPr>
            <a:xfrm>
              <a:off x="4637592" y="2367744"/>
              <a:ext cx="42712" cy="165853"/>
            </a:xfrm>
            <a:custGeom>
              <a:avLst/>
              <a:gdLst>
                <a:gd name="connsiteX0" fmla="*/ 1083 w 42712"/>
                <a:gd name="connsiteY0" fmla="*/ 806 h 165853"/>
                <a:gd name="connsiteX1" fmla="*/ 42358 w 42712"/>
                <a:gd name="connsiteY1" fmla="*/ 162731 h 165853"/>
                <a:gd name="connsiteX2" fmla="*/ 20133 w 42712"/>
                <a:gd name="connsiteY2" fmla="*/ 105581 h 165853"/>
                <a:gd name="connsiteX3" fmla="*/ 4258 w 42712"/>
                <a:gd name="connsiteY3" fmla="*/ 80181 h 165853"/>
                <a:gd name="connsiteX4" fmla="*/ 10608 w 42712"/>
                <a:gd name="connsiteY4" fmla="*/ 99231 h 165853"/>
                <a:gd name="connsiteX5" fmla="*/ 1083 w 42712"/>
                <a:gd name="connsiteY5" fmla="*/ 806 h 16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712" h="165853">
                  <a:moveTo>
                    <a:pt x="1083" y="806"/>
                  </a:moveTo>
                  <a:cubicBezTo>
                    <a:pt x="6375" y="11389"/>
                    <a:pt x="39183" y="145269"/>
                    <a:pt x="42358" y="162731"/>
                  </a:cubicBezTo>
                  <a:cubicBezTo>
                    <a:pt x="45533" y="180194"/>
                    <a:pt x="26483" y="119339"/>
                    <a:pt x="20133" y="105581"/>
                  </a:cubicBezTo>
                  <a:cubicBezTo>
                    <a:pt x="13783" y="91823"/>
                    <a:pt x="5846" y="81239"/>
                    <a:pt x="4258" y="80181"/>
                  </a:cubicBezTo>
                  <a:cubicBezTo>
                    <a:pt x="2670" y="79123"/>
                    <a:pt x="9550" y="111402"/>
                    <a:pt x="10608" y="99231"/>
                  </a:cubicBezTo>
                  <a:cubicBezTo>
                    <a:pt x="11666" y="87060"/>
                    <a:pt x="-4209" y="-9777"/>
                    <a:pt x="1083" y="80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5272405F-FD79-E2C7-7EE7-C3D1DCA6D225}"/>
                </a:ext>
              </a:extLst>
            </p:cNvPr>
            <p:cNvSpPr/>
            <p:nvPr/>
          </p:nvSpPr>
          <p:spPr>
            <a:xfrm>
              <a:off x="6207005" y="2072403"/>
              <a:ext cx="67839" cy="358256"/>
            </a:xfrm>
            <a:custGeom>
              <a:avLst/>
              <a:gdLst>
                <a:gd name="connsiteX0" fmla="*/ 6470 w 67839"/>
                <a:gd name="connsiteY0" fmla="*/ 121522 h 358256"/>
                <a:gd name="connsiteX1" fmla="*/ 25520 w 67839"/>
                <a:gd name="connsiteY1" fmla="*/ 242172 h 358256"/>
                <a:gd name="connsiteX2" fmla="*/ 22345 w 67839"/>
                <a:gd name="connsiteY2" fmla="*/ 356472 h 358256"/>
                <a:gd name="connsiteX3" fmla="*/ 22345 w 67839"/>
                <a:gd name="connsiteY3" fmla="*/ 302497 h 358256"/>
                <a:gd name="connsiteX4" fmla="*/ 54095 w 67839"/>
                <a:gd name="connsiteY4" fmla="*/ 178672 h 358256"/>
                <a:gd name="connsiteX5" fmla="*/ 66795 w 67839"/>
                <a:gd name="connsiteY5" fmla="*/ 872 h 358256"/>
                <a:gd name="connsiteX6" fmla="*/ 28695 w 67839"/>
                <a:gd name="connsiteY6" fmla="*/ 258047 h 358256"/>
                <a:gd name="connsiteX7" fmla="*/ 3295 w 67839"/>
                <a:gd name="connsiteY7" fmla="*/ 175497 h 358256"/>
                <a:gd name="connsiteX8" fmla="*/ 6470 w 67839"/>
                <a:gd name="connsiteY8" fmla="*/ 121522 h 35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39" h="358256">
                  <a:moveTo>
                    <a:pt x="6470" y="121522"/>
                  </a:moveTo>
                  <a:cubicBezTo>
                    <a:pt x="10174" y="132634"/>
                    <a:pt x="22874" y="203014"/>
                    <a:pt x="25520" y="242172"/>
                  </a:cubicBezTo>
                  <a:cubicBezTo>
                    <a:pt x="28166" y="281330"/>
                    <a:pt x="22874" y="346418"/>
                    <a:pt x="22345" y="356472"/>
                  </a:cubicBezTo>
                  <a:cubicBezTo>
                    <a:pt x="21816" y="366526"/>
                    <a:pt x="17053" y="332130"/>
                    <a:pt x="22345" y="302497"/>
                  </a:cubicBezTo>
                  <a:cubicBezTo>
                    <a:pt x="27637" y="272864"/>
                    <a:pt x="46687" y="228943"/>
                    <a:pt x="54095" y="178672"/>
                  </a:cubicBezTo>
                  <a:cubicBezTo>
                    <a:pt x="61503" y="128401"/>
                    <a:pt x="71028" y="-12357"/>
                    <a:pt x="66795" y="872"/>
                  </a:cubicBezTo>
                  <a:cubicBezTo>
                    <a:pt x="62562" y="14101"/>
                    <a:pt x="39278" y="228943"/>
                    <a:pt x="28695" y="258047"/>
                  </a:cubicBezTo>
                  <a:cubicBezTo>
                    <a:pt x="18112" y="287151"/>
                    <a:pt x="10703" y="193489"/>
                    <a:pt x="3295" y="175497"/>
                  </a:cubicBezTo>
                  <a:cubicBezTo>
                    <a:pt x="-4113" y="157505"/>
                    <a:pt x="2766" y="110410"/>
                    <a:pt x="6470" y="12152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4688156C-8524-B272-E87D-0625882BB8E6}"/>
                </a:ext>
              </a:extLst>
            </p:cNvPr>
            <p:cNvSpPr/>
            <p:nvPr/>
          </p:nvSpPr>
          <p:spPr>
            <a:xfrm>
              <a:off x="6167759" y="2485705"/>
              <a:ext cx="87003" cy="228824"/>
            </a:xfrm>
            <a:custGeom>
              <a:avLst/>
              <a:gdLst>
                <a:gd name="connsiteX0" fmla="*/ 86991 w 87003"/>
                <a:gd name="connsiteY0" fmla="*/ 320 h 228824"/>
                <a:gd name="connsiteX1" fmla="*/ 4441 w 87003"/>
                <a:gd name="connsiteY1" fmla="*/ 219395 h 228824"/>
                <a:gd name="connsiteX2" fmla="*/ 10791 w 87003"/>
                <a:gd name="connsiteY2" fmla="*/ 181295 h 228824"/>
                <a:gd name="connsiteX3" fmla="*/ 7616 w 87003"/>
                <a:gd name="connsiteY3" fmla="*/ 111445 h 228824"/>
                <a:gd name="connsiteX4" fmla="*/ 10791 w 87003"/>
                <a:gd name="connsiteY4" fmla="*/ 168595 h 228824"/>
                <a:gd name="connsiteX5" fmla="*/ 86991 w 87003"/>
                <a:gd name="connsiteY5" fmla="*/ 320 h 228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003" h="228824">
                  <a:moveTo>
                    <a:pt x="86991" y="320"/>
                  </a:moveTo>
                  <a:cubicBezTo>
                    <a:pt x="85933" y="8787"/>
                    <a:pt x="17141" y="189233"/>
                    <a:pt x="4441" y="219395"/>
                  </a:cubicBezTo>
                  <a:cubicBezTo>
                    <a:pt x="-8259" y="249558"/>
                    <a:pt x="10262" y="199287"/>
                    <a:pt x="10791" y="181295"/>
                  </a:cubicBezTo>
                  <a:cubicBezTo>
                    <a:pt x="11320" y="163303"/>
                    <a:pt x="7616" y="113562"/>
                    <a:pt x="7616" y="111445"/>
                  </a:cubicBezTo>
                  <a:cubicBezTo>
                    <a:pt x="7616" y="109328"/>
                    <a:pt x="-321" y="183411"/>
                    <a:pt x="10791" y="168595"/>
                  </a:cubicBezTo>
                  <a:cubicBezTo>
                    <a:pt x="21903" y="153779"/>
                    <a:pt x="88049" y="-8147"/>
                    <a:pt x="86991" y="32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222EDD84-37B7-BE1B-DDC8-37F396011062}"/>
                </a:ext>
              </a:extLst>
            </p:cNvPr>
            <p:cNvSpPr/>
            <p:nvPr/>
          </p:nvSpPr>
          <p:spPr>
            <a:xfrm>
              <a:off x="4570470" y="2194952"/>
              <a:ext cx="134682" cy="546288"/>
            </a:xfrm>
            <a:custGeom>
              <a:avLst/>
              <a:gdLst>
                <a:gd name="connsiteX0" fmla="*/ 1530 w 134682"/>
                <a:gd name="connsiteY0" fmla="*/ 2148 h 546288"/>
                <a:gd name="connsiteX1" fmla="*/ 49155 w 134682"/>
                <a:gd name="connsiteY1" fmla="*/ 281548 h 546288"/>
                <a:gd name="connsiteX2" fmla="*/ 65030 w 134682"/>
                <a:gd name="connsiteY2" fmla="*/ 240273 h 546288"/>
                <a:gd name="connsiteX3" fmla="*/ 131705 w 134682"/>
                <a:gd name="connsiteY3" fmla="*/ 541898 h 546288"/>
                <a:gd name="connsiteX4" fmla="*/ 112655 w 134682"/>
                <a:gd name="connsiteY4" fmla="*/ 402198 h 546288"/>
                <a:gd name="connsiteX5" fmla="*/ 20580 w 134682"/>
                <a:gd name="connsiteY5" fmla="*/ 164073 h 546288"/>
                <a:gd name="connsiteX6" fmla="*/ 1530 w 134682"/>
                <a:gd name="connsiteY6" fmla="*/ 2148 h 54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682" h="546288">
                  <a:moveTo>
                    <a:pt x="1530" y="2148"/>
                  </a:moveTo>
                  <a:cubicBezTo>
                    <a:pt x="6292" y="21727"/>
                    <a:pt x="38572" y="241861"/>
                    <a:pt x="49155" y="281548"/>
                  </a:cubicBezTo>
                  <a:cubicBezTo>
                    <a:pt x="59738" y="321236"/>
                    <a:pt x="51272" y="196881"/>
                    <a:pt x="65030" y="240273"/>
                  </a:cubicBezTo>
                  <a:cubicBezTo>
                    <a:pt x="78788" y="283665"/>
                    <a:pt x="123768" y="514911"/>
                    <a:pt x="131705" y="541898"/>
                  </a:cubicBezTo>
                  <a:cubicBezTo>
                    <a:pt x="139642" y="568885"/>
                    <a:pt x="131176" y="465169"/>
                    <a:pt x="112655" y="402198"/>
                  </a:cubicBezTo>
                  <a:cubicBezTo>
                    <a:pt x="94134" y="339227"/>
                    <a:pt x="38042" y="226515"/>
                    <a:pt x="20580" y="164073"/>
                  </a:cubicBezTo>
                  <a:cubicBezTo>
                    <a:pt x="3118" y="101631"/>
                    <a:pt x="-3232" y="-17431"/>
                    <a:pt x="1530" y="214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BD6EAD10-D3BE-9D42-8D6D-D9EAF65422DC}"/>
                </a:ext>
              </a:extLst>
            </p:cNvPr>
            <p:cNvSpPr/>
            <p:nvPr/>
          </p:nvSpPr>
          <p:spPr>
            <a:xfrm>
              <a:off x="5772036" y="2524111"/>
              <a:ext cx="32122" cy="117560"/>
            </a:xfrm>
            <a:custGeom>
              <a:avLst/>
              <a:gdLst>
                <a:gd name="connsiteX0" fmla="*/ 31864 w 32122"/>
                <a:gd name="connsiteY0" fmla="*/ 14 h 117560"/>
                <a:gd name="connsiteX1" fmla="*/ 15989 w 32122"/>
                <a:gd name="connsiteY1" fmla="*/ 76214 h 117560"/>
                <a:gd name="connsiteX2" fmla="*/ 31864 w 32122"/>
                <a:gd name="connsiteY2" fmla="*/ 117489 h 117560"/>
                <a:gd name="connsiteX3" fmla="*/ 19164 w 32122"/>
                <a:gd name="connsiteY3" fmla="*/ 85739 h 117560"/>
                <a:gd name="connsiteX4" fmla="*/ 114 w 32122"/>
                <a:gd name="connsiteY4" fmla="*/ 69864 h 117560"/>
                <a:gd name="connsiteX5" fmla="*/ 31864 w 32122"/>
                <a:gd name="connsiteY5" fmla="*/ 14 h 11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22" h="117560">
                  <a:moveTo>
                    <a:pt x="31864" y="14"/>
                  </a:moveTo>
                  <a:cubicBezTo>
                    <a:pt x="34510" y="1072"/>
                    <a:pt x="15989" y="56635"/>
                    <a:pt x="15989" y="76214"/>
                  </a:cubicBezTo>
                  <a:cubicBezTo>
                    <a:pt x="15989" y="95793"/>
                    <a:pt x="31335" y="115902"/>
                    <a:pt x="31864" y="117489"/>
                  </a:cubicBezTo>
                  <a:cubicBezTo>
                    <a:pt x="32393" y="119076"/>
                    <a:pt x="24456" y="93676"/>
                    <a:pt x="19164" y="85739"/>
                  </a:cubicBezTo>
                  <a:cubicBezTo>
                    <a:pt x="13872" y="77802"/>
                    <a:pt x="-1473" y="82035"/>
                    <a:pt x="114" y="69864"/>
                  </a:cubicBezTo>
                  <a:cubicBezTo>
                    <a:pt x="1701" y="57693"/>
                    <a:pt x="29218" y="-1044"/>
                    <a:pt x="31864" y="1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B4C61E68-9873-9969-F5E6-7C9386BFDF23}"/>
                </a:ext>
              </a:extLst>
            </p:cNvPr>
            <p:cNvSpPr/>
            <p:nvPr/>
          </p:nvSpPr>
          <p:spPr>
            <a:xfrm>
              <a:off x="4881702" y="2533615"/>
              <a:ext cx="52335" cy="111183"/>
            </a:xfrm>
            <a:custGeom>
              <a:avLst/>
              <a:gdLst>
                <a:gd name="connsiteX0" fmla="*/ 52248 w 52335"/>
                <a:gd name="connsiteY0" fmla="*/ 35 h 111183"/>
                <a:gd name="connsiteX1" fmla="*/ 17323 w 52335"/>
                <a:gd name="connsiteY1" fmla="*/ 50835 h 111183"/>
                <a:gd name="connsiteX2" fmla="*/ 23673 w 52335"/>
                <a:gd name="connsiteY2" fmla="*/ 66710 h 111183"/>
                <a:gd name="connsiteX3" fmla="*/ 10973 w 52335"/>
                <a:gd name="connsiteY3" fmla="*/ 111160 h 111183"/>
                <a:gd name="connsiteX4" fmla="*/ 4623 w 52335"/>
                <a:gd name="connsiteY4" fmla="*/ 60360 h 111183"/>
                <a:gd name="connsiteX5" fmla="*/ 52248 w 52335"/>
                <a:gd name="connsiteY5" fmla="*/ 35 h 11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335" h="111183">
                  <a:moveTo>
                    <a:pt x="52248" y="35"/>
                  </a:moveTo>
                  <a:cubicBezTo>
                    <a:pt x="54365" y="-1553"/>
                    <a:pt x="17323" y="50835"/>
                    <a:pt x="17323" y="50835"/>
                  </a:cubicBezTo>
                  <a:cubicBezTo>
                    <a:pt x="12561" y="61947"/>
                    <a:pt x="24731" y="56656"/>
                    <a:pt x="23673" y="66710"/>
                  </a:cubicBezTo>
                  <a:cubicBezTo>
                    <a:pt x="22615" y="76764"/>
                    <a:pt x="14148" y="112218"/>
                    <a:pt x="10973" y="111160"/>
                  </a:cubicBezTo>
                  <a:cubicBezTo>
                    <a:pt x="7798" y="110102"/>
                    <a:pt x="-7548" y="75706"/>
                    <a:pt x="4623" y="60360"/>
                  </a:cubicBezTo>
                  <a:cubicBezTo>
                    <a:pt x="16794" y="45014"/>
                    <a:pt x="50131" y="1623"/>
                    <a:pt x="52248" y="3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044FCF16-E797-C392-0A5A-A849FCD211D5}"/>
                </a:ext>
              </a:extLst>
            </p:cNvPr>
            <p:cNvSpPr/>
            <p:nvPr/>
          </p:nvSpPr>
          <p:spPr>
            <a:xfrm>
              <a:off x="5267325" y="2724092"/>
              <a:ext cx="34925" cy="81083"/>
            </a:xfrm>
            <a:custGeom>
              <a:avLst/>
              <a:gdLst>
                <a:gd name="connsiteX0" fmla="*/ 34925 w 34925"/>
                <a:gd name="connsiteY0" fmla="*/ 58 h 81083"/>
                <a:gd name="connsiteX1" fmla="*/ 15875 w 34925"/>
                <a:gd name="connsiteY1" fmla="*/ 69908 h 81083"/>
                <a:gd name="connsiteX2" fmla="*/ 19050 w 34925"/>
                <a:gd name="connsiteY2" fmla="*/ 79433 h 81083"/>
                <a:gd name="connsiteX3" fmla="*/ 9525 w 34925"/>
                <a:gd name="connsiteY3" fmla="*/ 54033 h 81083"/>
                <a:gd name="connsiteX4" fmla="*/ 0 w 34925"/>
                <a:gd name="connsiteY4" fmla="*/ 47683 h 81083"/>
                <a:gd name="connsiteX5" fmla="*/ 15875 w 34925"/>
                <a:gd name="connsiteY5" fmla="*/ 57208 h 81083"/>
                <a:gd name="connsiteX6" fmla="*/ 34925 w 34925"/>
                <a:gd name="connsiteY6" fmla="*/ 58 h 8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25" h="81083">
                  <a:moveTo>
                    <a:pt x="34925" y="58"/>
                  </a:moveTo>
                  <a:cubicBezTo>
                    <a:pt x="34925" y="2175"/>
                    <a:pt x="15875" y="69908"/>
                    <a:pt x="15875" y="69908"/>
                  </a:cubicBezTo>
                  <a:cubicBezTo>
                    <a:pt x="13229" y="83137"/>
                    <a:pt x="20108" y="82079"/>
                    <a:pt x="19050" y="79433"/>
                  </a:cubicBezTo>
                  <a:cubicBezTo>
                    <a:pt x="17992" y="76787"/>
                    <a:pt x="9525" y="54033"/>
                    <a:pt x="9525" y="54033"/>
                  </a:cubicBezTo>
                  <a:cubicBezTo>
                    <a:pt x="6350" y="48741"/>
                    <a:pt x="0" y="47683"/>
                    <a:pt x="0" y="47683"/>
                  </a:cubicBezTo>
                  <a:cubicBezTo>
                    <a:pt x="1058" y="48212"/>
                    <a:pt x="10583" y="60912"/>
                    <a:pt x="15875" y="57208"/>
                  </a:cubicBezTo>
                  <a:cubicBezTo>
                    <a:pt x="21167" y="53504"/>
                    <a:pt x="34925" y="-2059"/>
                    <a:pt x="34925" y="5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DB564531-F316-5A9F-C559-A70828E4C462}"/>
                </a:ext>
              </a:extLst>
            </p:cNvPr>
            <p:cNvSpPr/>
            <p:nvPr/>
          </p:nvSpPr>
          <p:spPr>
            <a:xfrm>
              <a:off x="5521192" y="2768293"/>
              <a:ext cx="112752" cy="68079"/>
            </a:xfrm>
            <a:custGeom>
              <a:avLst/>
              <a:gdLst>
                <a:gd name="connsiteX0" fmla="*/ 133 w 112752"/>
                <a:gd name="connsiteY0" fmla="*/ 307 h 68079"/>
                <a:gd name="connsiteX1" fmla="*/ 108083 w 112752"/>
                <a:gd name="connsiteY1" fmla="*/ 66982 h 68079"/>
                <a:gd name="connsiteX2" fmla="*/ 85858 w 112752"/>
                <a:gd name="connsiteY2" fmla="*/ 41582 h 68079"/>
                <a:gd name="connsiteX3" fmla="*/ 133 w 112752"/>
                <a:gd name="connsiteY3" fmla="*/ 307 h 6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52" h="68079">
                  <a:moveTo>
                    <a:pt x="133" y="307"/>
                  </a:moveTo>
                  <a:cubicBezTo>
                    <a:pt x="3837" y="4540"/>
                    <a:pt x="93796" y="60103"/>
                    <a:pt x="108083" y="66982"/>
                  </a:cubicBezTo>
                  <a:cubicBezTo>
                    <a:pt x="122371" y="73861"/>
                    <a:pt x="100675" y="46345"/>
                    <a:pt x="85858" y="41582"/>
                  </a:cubicBezTo>
                  <a:cubicBezTo>
                    <a:pt x="71041" y="36819"/>
                    <a:pt x="-3571" y="-3926"/>
                    <a:pt x="133" y="30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C559A7BA-EB58-A433-056F-A3E2AF84221D}"/>
                </a:ext>
              </a:extLst>
            </p:cNvPr>
            <p:cNvSpPr/>
            <p:nvPr/>
          </p:nvSpPr>
          <p:spPr>
            <a:xfrm>
              <a:off x="4862336" y="2695563"/>
              <a:ext cx="179594" cy="92487"/>
            </a:xfrm>
            <a:custGeom>
              <a:avLst/>
              <a:gdLst>
                <a:gd name="connsiteX0" fmla="*/ 1764 w 179594"/>
                <a:gd name="connsiteY0" fmla="*/ 41287 h 92487"/>
                <a:gd name="connsiteX1" fmla="*/ 43039 w 179594"/>
                <a:gd name="connsiteY1" fmla="*/ 76212 h 92487"/>
                <a:gd name="connsiteX2" fmla="*/ 119239 w 179594"/>
                <a:gd name="connsiteY2" fmla="*/ 92087 h 92487"/>
                <a:gd name="connsiteX3" fmla="*/ 109714 w 179594"/>
                <a:gd name="connsiteY3" fmla="*/ 79387 h 92487"/>
                <a:gd name="connsiteX4" fmla="*/ 179564 w 179594"/>
                <a:gd name="connsiteY4" fmla="*/ 12 h 92487"/>
                <a:gd name="connsiteX5" fmla="*/ 100189 w 179594"/>
                <a:gd name="connsiteY5" fmla="*/ 85737 h 92487"/>
                <a:gd name="connsiteX6" fmla="*/ 1764 w 179594"/>
                <a:gd name="connsiteY6" fmla="*/ 41287 h 9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594" h="92487">
                  <a:moveTo>
                    <a:pt x="1764" y="41287"/>
                  </a:moveTo>
                  <a:cubicBezTo>
                    <a:pt x="-7761" y="39699"/>
                    <a:pt x="23460" y="67745"/>
                    <a:pt x="43039" y="76212"/>
                  </a:cubicBezTo>
                  <a:cubicBezTo>
                    <a:pt x="62618" y="84679"/>
                    <a:pt x="108127" y="91558"/>
                    <a:pt x="119239" y="92087"/>
                  </a:cubicBezTo>
                  <a:cubicBezTo>
                    <a:pt x="130351" y="92616"/>
                    <a:pt x="99660" y="94733"/>
                    <a:pt x="109714" y="79387"/>
                  </a:cubicBezTo>
                  <a:cubicBezTo>
                    <a:pt x="119768" y="64041"/>
                    <a:pt x="181152" y="-1046"/>
                    <a:pt x="179564" y="12"/>
                  </a:cubicBezTo>
                  <a:cubicBezTo>
                    <a:pt x="177976" y="1070"/>
                    <a:pt x="128235" y="71979"/>
                    <a:pt x="100189" y="85737"/>
                  </a:cubicBezTo>
                  <a:cubicBezTo>
                    <a:pt x="72143" y="99495"/>
                    <a:pt x="11289" y="42875"/>
                    <a:pt x="1764" y="4128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848913AB-8AF6-171B-9981-9B2B41AF239C}"/>
                </a:ext>
              </a:extLst>
            </p:cNvPr>
            <p:cNvSpPr/>
            <p:nvPr/>
          </p:nvSpPr>
          <p:spPr>
            <a:xfrm>
              <a:off x="4657147" y="1952492"/>
              <a:ext cx="194964" cy="200282"/>
            </a:xfrm>
            <a:custGeom>
              <a:avLst/>
              <a:gdLst>
                <a:gd name="connsiteX0" fmla="*/ 578 w 194964"/>
                <a:gd name="connsiteY0" fmla="*/ 133 h 200282"/>
                <a:gd name="connsiteX1" fmla="*/ 108528 w 194964"/>
                <a:gd name="connsiteY1" fmla="*/ 155708 h 200282"/>
                <a:gd name="connsiteX2" fmla="*/ 99003 w 194964"/>
                <a:gd name="connsiteY2" fmla="*/ 133483 h 200282"/>
                <a:gd name="connsiteX3" fmla="*/ 194253 w 194964"/>
                <a:gd name="connsiteY3" fmla="*/ 200158 h 200282"/>
                <a:gd name="connsiteX4" fmla="*/ 137103 w 194964"/>
                <a:gd name="connsiteY4" fmla="*/ 149358 h 200282"/>
                <a:gd name="connsiteX5" fmla="*/ 38678 w 194964"/>
                <a:gd name="connsiteY5" fmla="*/ 120783 h 200282"/>
                <a:gd name="connsiteX6" fmla="*/ 32328 w 194964"/>
                <a:gd name="connsiteY6" fmla="*/ 69983 h 200282"/>
                <a:gd name="connsiteX7" fmla="*/ 64078 w 194964"/>
                <a:gd name="connsiteY7" fmla="*/ 127133 h 200282"/>
                <a:gd name="connsiteX8" fmla="*/ 578 w 194964"/>
                <a:gd name="connsiteY8" fmla="*/ 133 h 20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964" h="200282">
                  <a:moveTo>
                    <a:pt x="578" y="133"/>
                  </a:moveTo>
                  <a:cubicBezTo>
                    <a:pt x="7986" y="4896"/>
                    <a:pt x="92124" y="133483"/>
                    <a:pt x="108528" y="155708"/>
                  </a:cubicBezTo>
                  <a:cubicBezTo>
                    <a:pt x="124932" y="177933"/>
                    <a:pt x="84716" y="126075"/>
                    <a:pt x="99003" y="133483"/>
                  </a:cubicBezTo>
                  <a:cubicBezTo>
                    <a:pt x="113290" y="140891"/>
                    <a:pt x="187903" y="197512"/>
                    <a:pt x="194253" y="200158"/>
                  </a:cubicBezTo>
                  <a:cubicBezTo>
                    <a:pt x="200603" y="202804"/>
                    <a:pt x="163032" y="162587"/>
                    <a:pt x="137103" y="149358"/>
                  </a:cubicBezTo>
                  <a:cubicBezTo>
                    <a:pt x="111174" y="136129"/>
                    <a:pt x="56141" y="134012"/>
                    <a:pt x="38678" y="120783"/>
                  </a:cubicBezTo>
                  <a:cubicBezTo>
                    <a:pt x="21216" y="107554"/>
                    <a:pt x="28095" y="68925"/>
                    <a:pt x="32328" y="69983"/>
                  </a:cubicBezTo>
                  <a:cubicBezTo>
                    <a:pt x="36561" y="71041"/>
                    <a:pt x="68841" y="135071"/>
                    <a:pt x="64078" y="127133"/>
                  </a:cubicBezTo>
                  <a:cubicBezTo>
                    <a:pt x="59316" y="119196"/>
                    <a:pt x="-6830" y="-4630"/>
                    <a:pt x="578" y="13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7F082586-D747-FE3F-A852-A0DA5F185600}"/>
                </a:ext>
              </a:extLst>
            </p:cNvPr>
            <p:cNvSpPr/>
            <p:nvPr/>
          </p:nvSpPr>
          <p:spPr>
            <a:xfrm>
              <a:off x="6156325" y="2123913"/>
              <a:ext cx="89338" cy="152615"/>
            </a:xfrm>
            <a:custGeom>
              <a:avLst/>
              <a:gdLst>
                <a:gd name="connsiteX0" fmla="*/ 12700 w 89338"/>
                <a:gd name="connsiteY0" fmla="*/ 6512 h 152615"/>
                <a:gd name="connsiteX1" fmla="*/ 28575 w 89338"/>
                <a:gd name="connsiteY1" fmla="*/ 95412 h 152615"/>
                <a:gd name="connsiteX2" fmla="*/ 0 w 89338"/>
                <a:gd name="connsiteY2" fmla="*/ 152562 h 152615"/>
                <a:gd name="connsiteX3" fmla="*/ 28575 w 89338"/>
                <a:gd name="connsiteY3" fmla="*/ 85887 h 152615"/>
                <a:gd name="connsiteX4" fmla="*/ 88900 w 89338"/>
                <a:gd name="connsiteY4" fmla="*/ 162 h 152615"/>
                <a:gd name="connsiteX5" fmla="*/ 53975 w 89338"/>
                <a:gd name="connsiteY5" fmla="*/ 63662 h 152615"/>
                <a:gd name="connsiteX6" fmla="*/ 12700 w 89338"/>
                <a:gd name="connsiteY6" fmla="*/ 6512 h 15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338" h="152615">
                  <a:moveTo>
                    <a:pt x="12700" y="6512"/>
                  </a:moveTo>
                  <a:cubicBezTo>
                    <a:pt x="8467" y="11804"/>
                    <a:pt x="30692" y="71070"/>
                    <a:pt x="28575" y="95412"/>
                  </a:cubicBezTo>
                  <a:cubicBezTo>
                    <a:pt x="26458" y="119754"/>
                    <a:pt x="0" y="154149"/>
                    <a:pt x="0" y="152562"/>
                  </a:cubicBezTo>
                  <a:cubicBezTo>
                    <a:pt x="0" y="150975"/>
                    <a:pt x="13758" y="111287"/>
                    <a:pt x="28575" y="85887"/>
                  </a:cubicBezTo>
                  <a:cubicBezTo>
                    <a:pt x="43392" y="60487"/>
                    <a:pt x="84667" y="3866"/>
                    <a:pt x="88900" y="162"/>
                  </a:cubicBezTo>
                  <a:cubicBezTo>
                    <a:pt x="93133" y="-3542"/>
                    <a:pt x="65617" y="57312"/>
                    <a:pt x="53975" y="63662"/>
                  </a:cubicBezTo>
                  <a:cubicBezTo>
                    <a:pt x="42333" y="70012"/>
                    <a:pt x="16933" y="1220"/>
                    <a:pt x="12700" y="651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68FAE134-AD2D-A851-48F0-B2D062F2D4AF}"/>
                </a:ext>
              </a:extLst>
            </p:cNvPr>
            <p:cNvSpPr/>
            <p:nvPr/>
          </p:nvSpPr>
          <p:spPr>
            <a:xfrm>
              <a:off x="5547609" y="1766118"/>
              <a:ext cx="485331" cy="50814"/>
            </a:xfrm>
            <a:custGeom>
              <a:avLst/>
              <a:gdLst>
                <a:gd name="connsiteX0" fmla="*/ 11816 w 485331"/>
                <a:gd name="connsiteY0" fmla="*/ 2357 h 50814"/>
                <a:gd name="connsiteX1" fmla="*/ 472191 w 485331"/>
                <a:gd name="connsiteY1" fmla="*/ 49982 h 50814"/>
                <a:gd name="connsiteX2" fmla="*/ 342016 w 485331"/>
                <a:gd name="connsiteY2" fmla="*/ 30932 h 50814"/>
                <a:gd name="connsiteX3" fmla="*/ 154691 w 485331"/>
                <a:gd name="connsiteY3" fmla="*/ 8707 h 50814"/>
                <a:gd name="connsiteX4" fmla="*/ 11816 w 485331"/>
                <a:gd name="connsiteY4" fmla="*/ 2357 h 5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31" h="50814">
                  <a:moveTo>
                    <a:pt x="11816" y="2357"/>
                  </a:moveTo>
                  <a:cubicBezTo>
                    <a:pt x="64732" y="9236"/>
                    <a:pt x="417158" y="45219"/>
                    <a:pt x="472191" y="49982"/>
                  </a:cubicBezTo>
                  <a:cubicBezTo>
                    <a:pt x="527224" y="54745"/>
                    <a:pt x="394932" y="37811"/>
                    <a:pt x="342016" y="30932"/>
                  </a:cubicBezTo>
                  <a:cubicBezTo>
                    <a:pt x="289100" y="24053"/>
                    <a:pt x="211841" y="11882"/>
                    <a:pt x="154691" y="8707"/>
                  </a:cubicBezTo>
                  <a:cubicBezTo>
                    <a:pt x="97541" y="5532"/>
                    <a:pt x="-41100" y="-4522"/>
                    <a:pt x="11816" y="235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7C71317C-1A3C-A0B1-8390-A0E86CD0DE0C}"/>
                </a:ext>
              </a:extLst>
            </p:cNvPr>
            <p:cNvSpPr/>
            <p:nvPr/>
          </p:nvSpPr>
          <p:spPr>
            <a:xfrm>
              <a:off x="6416593" y="1598265"/>
              <a:ext cx="176117" cy="97731"/>
            </a:xfrm>
            <a:custGeom>
              <a:avLst/>
              <a:gdLst>
                <a:gd name="connsiteX0" fmla="*/ 82 w 176117"/>
                <a:gd name="connsiteY0" fmla="*/ 94010 h 97731"/>
                <a:gd name="connsiteX1" fmla="*/ 158832 w 176117"/>
                <a:gd name="connsiteY1" fmla="*/ 43210 h 97731"/>
                <a:gd name="connsiteX2" fmla="*/ 171532 w 176117"/>
                <a:gd name="connsiteY2" fmla="*/ 97185 h 97731"/>
                <a:gd name="connsiteX3" fmla="*/ 155657 w 176117"/>
                <a:gd name="connsiteY3" fmla="*/ 1935 h 97731"/>
                <a:gd name="connsiteX4" fmla="*/ 136607 w 176117"/>
                <a:gd name="connsiteY4" fmla="*/ 36860 h 97731"/>
                <a:gd name="connsiteX5" fmla="*/ 82 w 176117"/>
                <a:gd name="connsiteY5" fmla="*/ 94010 h 9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117" h="97731">
                  <a:moveTo>
                    <a:pt x="82" y="94010"/>
                  </a:moveTo>
                  <a:cubicBezTo>
                    <a:pt x="3786" y="95068"/>
                    <a:pt x="130257" y="42681"/>
                    <a:pt x="158832" y="43210"/>
                  </a:cubicBezTo>
                  <a:cubicBezTo>
                    <a:pt x="187407" y="43739"/>
                    <a:pt x="172061" y="104064"/>
                    <a:pt x="171532" y="97185"/>
                  </a:cubicBezTo>
                  <a:cubicBezTo>
                    <a:pt x="171003" y="90306"/>
                    <a:pt x="161478" y="11989"/>
                    <a:pt x="155657" y="1935"/>
                  </a:cubicBezTo>
                  <a:cubicBezTo>
                    <a:pt x="149836" y="-8119"/>
                    <a:pt x="155128" y="23631"/>
                    <a:pt x="136607" y="36860"/>
                  </a:cubicBezTo>
                  <a:cubicBezTo>
                    <a:pt x="118086" y="50089"/>
                    <a:pt x="-3622" y="92952"/>
                    <a:pt x="82" y="9401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760267BD-3D2A-CD43-136D-17C074ECA38D}"/>
                </a:ext>
              </a:extLst>
            </p:cNvPr>
            <p:cNvSpPr/>
            <p:nvPr/>
          </p:nvSpPr>
          <p:spPr>
            <a:xfrm>
              <a:off x="6574557" y="1583541"/>
              <a:ext cx="74019" cy="308024"/>
            </a:xfrm>
            <a:custGeom>
              <a:avLst/>
              <a:gdLst>
                <a:gd name="connsiteX0" fmla="*/ 58018 w 74019"/>
                <a:gd name="connsiteY0" fmla="*/ 784 h 308024"/>
                <a:gd name="connsiteX1" fmla="*/ 42143 w 74019"/>
                <a:gd name="connsiteY1" fmla="*/ 51584 h 308024"/>
                <a:gd name="connsiteX2" fmla="*/ 45318 w 74019"/>
                <a:gd name="connsiteY2" fmla="*/ 175409 h 308024"/>
                <a:gd name="connsiteX3" fmla="*/ 73893 w 74019"/>
                <a:gd name="connsiteY3" fmla="*/ 305584 h 308024"/>
                <a:gd name="connsiteX4" fmla="*/ 54843 w 74019"/>
                <a:gd name="connsiteY4" fmla="*/ 251609 h 308024"/>
                <a:gd name="connsiteX5" fmla="*/ 32618 w 74019"/>
                <a:gd name="connsiteY5" fmla="*/ 143659 h 308024"/>
                <a:gd name="connsiteX6" fmla="*/ 868 w 74019"/>
                <a:gd name="connsiteY6" fmla="*/ 64284 h 308024"/>
                <a:gd name="connsiteX7" fmla="*/ 13568 w 74019"/>
                <a:gd name="connsiteY7" fmla="*/ 86509 h 308024"/>
                <a:gd name="connsiteX8" fmla="*/ 58018 w 74019"/>
                <a:gd name="connsiteY8" fmla="*/ 784 h 3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019" h="308024">
                  <a:moveTo>
                    <a:pt x="58018" y="784"/>
                  </a:moveTo>
                  <a:cubicBezTo>
                    <a:pt x="62780" y="-5037"/>
                    <a:pt x="44260" y="22480"/>
                    <a:pt x="42143" y="51584"/>
                  </a:cubicBezTo>
                  <a:cubicBezTo>
                    <a:pt x="40026" y="80688"/>
                    <a:pt x="40026" y="133076"/>
                    <a:pt x="45318" y="175409"/>
                  </a:cubicBezTo>
                  <a:cubicBezTo>
                    <a:pt x="50610" y="217742"/>
                    <a:pt x="72306" y="292884"/>
                    <a:pt x="73893" y="305584"/>
                  </a:cubicBezTo>
                  <a:cubicBezTo>
                    <a:pt x="75480" y="318284"/>
                    <a:pt x="61722" y="278596"/>
                    <a:pt x="54843" y="251609"/>
                  </a:cubicBezTo>
                  <a:cubicBezTo>
                    <a:pt x="47964" y="224622"/>
                    <a:pt x="41614" y="174880"/>
                    <a:pt x="32618" y="143659"/>
                  </a:cubicBezTo>
                  <a:cubicBezTo>
                    <a:pt x="23622" y="112438"/>
                    <a:pt x="4043" y="73809"/>
                    <a:pt x="868" y="64284"/>
                  </a:cubicBezTo>
                  <a:cubicBezTo>
                    <a:pt x="-2307" y="54759"/>
                    <a:pt x="3514" y="96034"/>
                    <a:pt x="13568" y="86509"/>
                  </a:cubicBezTo>
                  <a:cubicBezTo>
                    <a:pt x="23622" y="76984"/>
                    <a:pt x="53256" y="6605"/>
                    <a:pt x="58018" y="78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13EEDE09-3A13-503F-EB8C-5CA5CAF174CF}"/>
                </a:ext>
              </a:extLst>
            </p:cNvPr>
            <p:cNvSpPr/>
            <p:nvPr/>
          </p:nvSpPr>
          <p:spPr>
            <a:xfrm>
              <a:off x="6473397" y="1638264"/>
              <a:ext cx="130838" cy="79435"/>
            </a:xfrm>
            <a:custGeom>
              <a:avLst/>
              <a:gdLst>
                <a:gd name="connsiteX0" fmla="*/ 3603 w 130838"/>
                <a:gd name="connsiteY0" fmla="*/ 79411 h 79435"/>
                <a:gd name="connsiteX1" fmla="*/ 73453 w 130838"/>
                <a:gd name="connsiteY1" fmla="*/ 38136 h 79435"/>
                <a:gd name="connsiteX2" fmla="*/ 127428 w 130838"/>
                <a:gd name="connsiteY2" fmla="*/ 25436 h 79435"/>
                <a:gd name="connsiteX3" fmla="*/ 111553 w 130838"/>
                <a:gd name="connsiteY3" fmla="*/ 25436 h 79435"/>
                <a:gd name="connsiteX4" fmla="*/ 428 w 130838"/>
                <a:gd name="connsiteY4" fmla="*/ 36 h 79435"/>
                <a:gd name="connsiteX5" fmla="*/ 70278 w 130838"/>
                <a:gd name="connsiteY5" fmla="*/ 31786 h 79435"/>
                <a:gd name="connsiteX6" fmla="*/ 3603 w 130838"/>
                <a:gd name="connsiteY6" fmla="*/ 79411 h 7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838" h="79435">
                  <a:moveTo>
                    <a:pt x="3603" y="79411"/>
                  </a:moveTo>
                  <a:cubicBezTo>
                    <a:pt x="4132" y="80469"/>
                    <a:pt x="52816" y="47132"/>
                    <a:pt x="73453" y="38136"/>
                  </a:cubicBezTo>
                  <a:cubicBezTo>
                    <a:pt x="94091" y="29140"/>
                    <a:pt x="127428" y="25436"/>
                    <a:pt x="127428" y="25436"/>
                  </a:cubicBezTo>
                  <a:cubicBezTo>
                    <a:pt x="133778" y="23319"/>
                    <a:pt x="132720" y="29669"/>
                    <a:pt x="111553" y="25436"/>
                  </a:cubicBezTo>
                  <a:cubicBezTo>
                    <a:pt x="90386" y="21203"/>
                    <a:pt x="7307" y="-1022"/>
                    <a:pt x="428" y="36"/>
                  </a:cubicBezTo>
                  <a:cubicBezTo>
                    <a:pt x="-6451" y="1094"/>
                    <a:pt x="71865" y="15382"/>
                    <a:pt x="70278" y="31786"/>
                  </a:cubicBezTo>
                  <a:cubicBezTo>
                    <a:pt x="68691" y="48190"/>
                    <a:pt x="3074" y="78353"/>
                    <a:pt x="3603" y="7941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A1E7622D-E8D3-D13B-BC8D-0160E33E3C8B}"/>
                </a:ext>
              </a:extLst>
            </p:cNvPr>
            <p:cNvSpPr/>
            <p:nvPr/>
          </p:nvSpPr>
          <p:spPr>
            <a:xfrm>
              <a:off x="6588091" y="1696700"/>
              <a:ext cx="47659" cy="240432"/>
            </a:xfrm>
            <a:custGeom>
              <a:avLst/>
              <a:gdLst>
                <a:gd name="connsiteX0" fmla="*/ 47659 w 47659"/>
                <a:gd name="connsiteY0" fmla="*/ 1925 h 240432"/>
                <a:gd name="connsiteX1" fmla="*/ 34959 w 47659"/>
                <a:gd name="connsiteY1" fmla="*/ 192425 h 240432"/>
                <a:gd name="connsiteX2" fmla="*/ 34 w 47659"/>
                <a:gd name="connsiteY2" fmla="*/ 240050 h 240432"/>
                <a:gd name="connsiteX3" fmla="*/ 28609 w 47659"/>
                <a:gd name="connsiteY3" fmla="*/ 176550 h 240432"/>
                <a:gd name="connsiteX4" fmla="*/ 34959 w 47659"/>
                <a:gd name="connsiteY4" fmla="*/ 100350 h 240432"/>
                <a:gd name="connsiteX5" fmla="*/ 47659 w 47659"/>
                <a:gd name="connsiteY5" fmla="*/ 1925 h 240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59" h="240432">
                  <a:moveTo>
                    <a:pt x="47659" y="1925"/>
                  </a:moveTo>
                  <a:cubicBezTo>
                    <a:pt x="47659" y="17271"/>
                    <a:pt x="42896" y="152738"/>
                    <a:pt x="34959" y="192425"/>
                  </a:cubicBezTo>
                  <a:cubicBezTo>
                    <a:pt x="27022" y="232112"/>
                    <a:pt x="1092" y="242696"/>
                    <a:pt x="34" y="240050"/>
                  </a:cubicBezTo>
                  <a:cubicBezTo>
                    <a:pt x="-1024" y="237404"/>
                    <a:pt x="22788" y="199833"/>
                    <a:pt x="28609" y="176550"/>
                  </a:cubicBezTo>
                  <a:cubicBezTo>
                    <a:pt x="34430" y="153267"/>
                    <a:pt x="31784" y="133687"/>
                    <a:pt x="34959" y="100350"/>
                  </a:cubicBezTo>
                  <a:cubicBezTo>
                    <a:pt x="38134" y="67013"/>
                    <a:pt x="47659" y="-13421"/>
                    <a:pt x="47659" y="192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0F30DCF8-BAB4-8924-7CE9-3DF2F1EC893F}"/>
                </a:ext>
              </a:extLst>
            </p:cNvPr>
            <p:cNvSpPr/>
            <p:nvPr/>
          </p:nvSpPr>
          <p:spPr>
            <a:xfrm>
              <a:off x="6574993" y="1843644"/>
              <a:ext cx="14528" cy="300438"/>
            </a:xfrm>
            <a:custGeom>
              <a:avLst/>
              <a:gdLst>
                <a:gd name="connsiteX0" fmla="*/ 13132 w 14528"/>
                <a:gd name="connsiteY0" fmla="*/ 1031 h 300438"/>
                <a:gd name="connsiteX1" fmla="*/ 13132 w 14528"/>
                <a:gd name="connsiteY1" fmla="*/ 299481 h 300438"/>
                <a:gd name="connsiteX2" fmla="*/ 432 w 14528"/>
                <a:gd name="connsiteY2" fmla="*/ 99456 h 300438"/>
                <a:gd name="connsiteX3" fmla="*/ 3607 w 14528"/>
                <a:gd name="connsiteY3" fmla="*/ 197881 h 300438"/>
                <a:gd name="connsiteX4" fmla="*/ 13132 w 14528"/>
                <a:gd name="connsiteY4" fmla="*/ 1031 h 30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28" h="300438">
                  <a:moveTo>
                    <a:pt x="13132" y="1031"/>
                  </a:moveTo>
                  <a:cubicBezTo>
                    <a:pt x="14720" y="17964"/>
                    <a:pt x="15249" y="283077"/>
                    <a:pt x="13132" y="299481"/>
                  </a:cubicBezTo>
                  <a:cubicBezTo>
                    <a:pt x="11015" y="315885"/>
                    <a:pt x="2019" y="116389"/>
                    <a:pt x="432" y="99456"/>
                  </a:cubicBezTo>
                  <a:cubicBezTo>
                    <a:pt x="-1156" y="82523"/>
                    <a:pt x="2019" y="214814"/>
                    <a:pt x="3607" y="197881"/>
                  </a:cubicBezTo>
                  <a:cubicBezTo>
                    <a:pt x="5194" y="180948"/>
                    <a:pt x="11544" y="-15902"/>
                    <a:pt x="13132" y="103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1C4543DB-75DF-E900-8D46-D22B4B950D94}"/>
                </a:ext>
              </a:extLst>
            </p:cNvPr>
            <p:cNvSpPr/>
            <p:nvPr/>
          </p:nvSpPr>
          <p:spPr>
            <a:xfrm>
              <a:off x="6549960" y="1831548"/>
              <a:ext cx="35002" cy="364045"/>
            </a:xfrm>
            <a:custGeom>
              <a:avLst/>
              <a:gdLst>
                <a:gd name="connsiteX0" fmla="*/ 34990 w 35002"/>
                <a:gd name="connsiteY0" fmla="*/ 427 h 364045"/>
                <a:gd name="connsiteX1" fmla="*/ 12765 w 35002"/>
                <a:gd name="connsiteY1" fmla="*/ 352852 h 364045"/>
                <a:gd name="connsiteX2" fmla="*/ 65 w 35002"/>
                <a:gd name="connsiteY2" fmla="*/ 276652 h 364045"/>
                <a:gd name="connsiteX3" fmla="*/ 9590 w 35002"/>
                <a:gd name="connsiteY3" fmla="*/ 279827 h 364045"/>
                <a:gd name="connsiteX4" fmla="*/ 34990 w 35002"/>
                <a:gd name="connsiteY4" fmla="*/ 427 h 36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02" h="364045">
                  <a:moveTo>
                    <a:pt x="34990" y="427"/>
                  </a:moveTo>
                  <a:cubicBezTo>
                    <a:pt x="35519" y="12598"/>
                    <a:pt x="18586" y="306815"/>
                    <a:pt x="12765" y="352852"/>
                  </a:cubicBezTo>
                  <a:cubicBezTo>
                    <a:pt x="6944" y="398889"/>
                    <a:pt x="594" y="288823"/>
                    <a:pt x="65" y="276652"/>
                  </a:cubicBezTo>
                  <a:cubicBezTo>
                    <a:pt x="-464" y="264481"/>
                    <a:pt x="2182" y="320044"/>
                    <a:pt x="9590" y="279827"/>
                  </a:cubicBezTo>
                  <a:cubicBezTo>
                    <a:pt x="16998" y="239610"/>
                    <a:pt x="34461" y="-11744"/>
                    <a:pt x="34990" y="42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6F99B5C8-5C5E-947E-01E9-74CF5C401D2F}"/>
                </a:ext>
              </a:extLst>
            </p:cNvPr>
            <p:cNvSpPr/>
            <p:nvPr/>
          </p:nvSpPr>
          <p:spPr>
            <a:xfrm>
              <a:off x="6295839" y="2082268"/>
              <a:ext cx="270416" cy="378363"/>
            </a:xfrm>
            <a:custGeom>
              <a:avLst/>
              <a:gdLst>
                <a:gd name="connsiteX0" fmla="*/ 270061 w 270416"/>
                <a:gd name="connsiteY0" fmla="*/ 532 h 378363"/>
                <a:gd name="connsiteX1" fmla="*/ 219261 w 270416"/>
                <a:gd name="connsiteY1" fmla="*/ 124357 h 378363"/>
                <a:gd name="connsiteX2" fmla="*/ 203386 w 270416"/>
                <a:gd name="connsiteY2" fmla="*/ 225957 h 378363"/>
                <a:gd name="connsiteX3" fmla="*/ 197036 w 270416"/>
                <a:gd name="connsiteY3" fmla="*/ 187857 h 378363"/>
                <a:gd name="connsiteX4" fmla="*/ 187511 w 270416"/>
                <a:gd name="connsiteY4" fmla="*/ 257707 h 378363"/>
                <a:gd name="connsiteX5" fmla="*/ 177986 w 270416"/>
                <a:gd name="connsiteY5" fmla="*/ 295807 h 378363"/>
                <a:gd name="connsiteX6" fmla="*/ 133536 w 270416"/>
                <a:gd name="connsiteY6" fmla="*/ 330732 h 378363"/>
                <a:gd name="connsiteX7" fmla="*/ 186 w 270416"/>
                <a:gd name="connsiteY7" fmla="*/ 378357 h 378363"/>
                <a:gd name="connsiteX8" fmla="*/ 165286 w 270416"/>
                <a:gd name="connsiteY8" fmla="*/ 327557 h 378363"/>
                <a:gd name="connsiteX9" fmla="*/ 190686 w 270416"/>
                <a:gd name="connsiteY9" fmla="*/ 248182 h 378363"/>
                <a:gd name="connsiteX10" fmla="*/ 190686 w 270416"/>
                <a:gd name="connsiteY10" fmla="*/ 175157 h 378363"/>
                <a:gd name="connsiteX11" fmla="*/ 270061 w 270416"/>
                <a:gd name="connsiteY11" fmla="*/ 532 h 37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0416" h="378363">
                  <a:moveTo>
                    <a:pt x="270061" y="532"/>
                  </a:moveTo>
                  <a:cubicBezTo>
                    <a:pt x="274824" y="-7935"/>
                    <a:pt x="230373" y="86786"/>
                    <a:pt x="219261" y="124357"/>
                  </a:cubicBezTo>
                  <a:cubicBezTo>
                    <a:pt x="208148" y="161928"/>
                    <a:pt x="207090" y="215374"/>
                    <a:pt x="203386" y="225957"/>
                  </a:cubicBezTo>
                  <a:cubicBezTo>
                    <a:pt x="199682" y="236540"/>
                    <a:pt x="199682" y="182565"/>
                    <a:pt x="197036" y="187857"/>
                  </a:cubicBezTo>
                  <a:cubicBezTo>
                    <a:pt x="194390" y="193149"/>
                    <a:pt x="190686" y="239715"/>
                    <a:pt x="187511" y="257707"/>
                  </a:cubicBezTo>
                  <a:cubicBezTo>
                    <a:pt x="184336" y="275699"/>
                    <a:pt x="186982" y="283636"/>
                    <a:pt x="177986" y="295807"/>
                  </a:cubicBezTo>
                  <a:cubicBezTo>
                    <a:pt x="168990" y="307978"/>
                    <a:pt x="163169" y="316974"/>
                    <a:pt x="133536" y="330732"/>
                  </a:cubicBezTo>
                  <a:cubicBezTo>
                    <a:pt x="103903" y="344490"/>
                    <a:pt x="-5106" y="378886"/>
                    <a:pt x="186" y="378357"/>
                  </a:cubicBezTo>
                  <a:cubicBezTo>
                    <a:pt x="5478" y="377828"/>
                    <a:pt x="133536" y="349253"/>
                    <a:pt x="165286" y="327557"/>
                  </a:cubicBezTo>
                  <a:cubicBezTo>
                    <a:pt x="197036" y="305861"/>
                    <a:pt x="186453" y="273582"/>
                    <a:pt x="190686" y="248182"/>
                  </a:cubicBezTo>
                  <a:cubicBezTo>
                    <a:pt x="194919" y="222782"/>
                    <a:pt x="172694" y="211140"/>
                    <a:pt x="190686" y="175157"/>
                  </a:cubicBezTo>
                  <a:cubicBezTo>
                    <a:pt x="208678" y="139174"/>
                    <a:pt x="265298" y="8999"/>
                    <a:pt x="270061" y="53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0EBE99B3-D8B3-50B5-F618-E3BF9339CEDB}"/>
                </a:ext>
              </a:extLst>
            </p:cNvPr>
            <p:cNvSpPr/>
            <p:nvPr/>
          </p:nvSpPr>
          <p:spPr>
            <a:xfrm>
              <a:off x="6472640" y="1728312"/>
              <a:ext cx="67998" cy="199700"/>
            </a:xfrm>
            <a:custGeom>
              <a:avLst/>
              <a:gdLst>
                <a:gd name="connsiteX0" fmla="*/ 10710 w 67998"/>
                <a:gd name="connsiteY0" fmla="*/ 2063 h 199700"/>
                <a:gd name="connsiteX1" fmla="*/ 58335 w 67998"/>
                <a:gd name="connsiteY1" fmla="*/ 87788 h 199700"/>
                <a:gd name="connsiteX2" fmla="*/ 1185 w 67998"/>
                <a:gd name="connsiteY2" fmla="*/ 198913 h 199700"/>
                <a:gd name="connsiteX3" fmla="*/ 23410 w 67998"/>
                <a:gd name="connsiteY3" fmla="*/ 132238 h 199700"/>
                <a:gd name="connsiteX4" fmla="*/ 67860 w 67998"/>
                <a:gd name="connsiteY4" fmla="*/ 33813 h 199700"/>
                <a:gd name="connsiteX5" fmla="*/ 10710 w 67998"/>
                <a:gd name="connsiteY5" fmla="*/ 2063 h 19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98" h="199700">
                  <a:moveTo>
                    <a:pt x="10710" y="2063"/>
                  </a:moveTo>
                  <a:cubicBezTo>
                    <a:pt x="9123" y="11059"/>
                    <a:pt x="59923" y="54980"/>
                    <a:pt x="58335" y="87788"/>
                  </a:cubicBezTo>
                  <a:cubicBezTo>
                    <a:pt x="56748" y="120596"/>
                    <a:pt x="7006" y="191505"/>
                    <a:pt x="1185" y="198913"/>
                  </a:cubicBezTo>
                  <a:cubicBezTo>
                    <a:pt x="-4636" y="206321"/>
                    <a:pt x="12298" y="159755"/>
                    <a:pt x="23410" y="132238"/>
                  </a:cubicBezTo>
                  <a:cubicBezTo>
                    <a:pt x="34522" y="104721"/>
                    <a:pt x="70506" y="52334"/>
                    <a:pt x="67860" y="33813"/>
                  </a:cubicBezTo>
                  <a:cubicBezTo>
                    <a:pt x="65214" y="15292"/>
                    <a:pt x="12297" y="-6933"/>
                    <a:pt x="10710" y="206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F070084F-2E19-E64A-F118-0B537B1159ED}"/>
                </a:ext>
              </a:extLst>
            </p:cNvPr>
            <p:cNvSpPr/>
            <p:nvPr/>
          </p:nvSpPr>
          <p:spPr>
            <a:xfrm>
              <a:off x="6480135" y="1701286"/>
              <a:ext cx="133390" cy="198119"/>
            </a:xfrm>
            <a:custGeom>
              <a:avLst/>
              <a:gdLst>
                <a:gd name="connsiteX0" fmla="*/ 40 w 133390"/>
                <a:gd name="connsiteY0" fmla="*/ 41789 h 198119"/>
                <a:gd name="connsiteX1" fmla="*/ 98465 w 133390"/>
                <a:gd name="connsiteY1" fmla="*/ 514 h 198119"/>
                <a:gd name="connsiteX2" fmla="*/ 114340 w 133390"/>
                <a:gd name="connsiteY2" fmla="*/ 76714 h 198119"/>
                <a:gd name="connsiteX3" fmla="*/ 117515 w 133390"/>
                <a:gd name="connsiteY3" fmla="*/ 35439 h 198119"/>
                <a:gd name="connsiteX4" fmla="*/ 133390 w 133390"/>
                <a:gd name="connsiteY4" fmla="*/ 197364 h 198119"/>
                <a:gd name="connsiteX5" fmla="*/ 117515 w 133390"/>
                <a:gd name="connsiteY5" fmla="*/ 92589 h 198119"/>
                <a:gd name="connsiteX6" fmla="*/ 111165 w 133390"/>
                <a:gd name="connsiteY6" fmla="*/ 10039 h 198119"/>
                <a:gd name="connsiteX7" fmla="*/ 40 w 133390"/>
                <a:gd name="connsiteY7" fmla="*/ 41789 h 19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90" h="198119">
                  <a:moveTo>
                    <a:pt x="40" y="41789"/>
                  </a:moveTo>
                  <a:cubicBezTo>
                    <a:pt x="-2077" y="40201"/>
                    <a:pt x="79415" y="-5307"/>
                    <a:pt x="98465" y="514"/>
                  </a:cubicBezTo>
                  <a:cubicBezTo>
                    <a:pt x="117515" y="6335"/>
                    <a:pt x="111165" y="70893"/>
                    <a:pt x="114340" y="76714"/>
                  </a:cubicBezTo>
                  <a:cubicBezTo>
                    <a:pt x="117515" y="82535"/>
                    <a:pt x="114340" y="15331"/>
                    <a:pt x="117515" y="35439"/>
                  </a:cubicBezTo>
                  <a:cubicBezTo>
                    <a:pt x="120690" y="55547"/>
                    <a:pt x="133390" y="187839"/>
                    <a:pt x="133390" y="197364"/>
                  </a:cubicBezTo>
                  <a:cubicBezTo>
                    <a:pt x="133390" y="206889"/>
                    <a:pt x="121219" y="123810"/>
                    <a:pt x="117515" y="92589"/>
                  </a:cubicBezTo>
                  <a:cubicBezTo>
                    <a:pt x="113811" y="61368"/>
                    <a:pt x="123336" y="21681"/>
                    <a:pt x="111165" y="10039"/>
                  </a:cubicBezTo>
                  <a:cubicBezTo>
                    <a:pt x="98994" y="-1603"/>
                    <a:pt x="2157" y="43377"/>
                    <a:pt x="40" y="4178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18D81CAE-EC47-D82B-E9E1-3ACA1634E0D4}"/>
                </a:ext>
              </a:extLst>
            </p:cNvPr>
            <p:cNvSpPr/>
            <p:nvPr/>
          </p:nvSpPr>
          <p:spPr>
            <a:xfrm>
              <a:off x="6539928" y="1676267"/>
              <a:ext cx="38679" cy="411536"/>
            </a:xfrm>
            <a:custGeom>
              <a:avLst/>
              <a:gdLst>
                <a:gd name="connsiteX0" fmla="*/ 16447 w 38679"/>
                <a:gd name="connsiteY0" fmla="*/ 133 h 411536"/>
                <a:gd name="connsiteX1" fmla="*/ 572 w 38679"/>
                <a:gd name="connsiteY1" fmla="*/ 409708 h 411536"/>
                <a:gd name="connsiteX2" fmla="*/ 6922 w 38679"/>
                <a:gd name="connsiteY2" fmla="*/ 158883 h 411536"/>
                <a:gd name="connsiteX3" fmla="*/ 38672 w 38679"/>
                <a:gd name="connsiteY3" fmla="*/ 362083 h 411536"/>
                <a:gd name="connsiteX4" fmla="*/ 16447 w 38679"/>
                <a:gd name="connsiteY4" fmla="*/ 133 h 411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79" h="411536">
                  <a:moveTo>
                    <a:pt x="16447" y="133"/>
                  </a:moveTo>
                  <a:cubicBezTo>
                    <a:pt x="10097" y="8070"/>
                    <a:pt x="2159" y="383250"/>
                    <a:pt x="572" y="409708"/>
                  </a:cubicBezTo>
                  <a:cubicBezTo>
                    <a:pt x="-1016" y="436166"/>
                    <a:pt x="572" y="166820"/>
                    <a:pt x="6922" y="158883"/>
                  </a:cubicBezTo>
                  <a:cubicBezTo>
                    <a:pt x="13272" y="150946"/>
                    <a:pt x="39201" y="382720"/>
                    <a:pt x="38672" y="362083"/>
                  </a:cubicBezTo>
                  <a:cubicBezTo>
                    <a:pt x="38143" y="341446"/>
                    <a:pt x="22797" y="-7804"/>
                    <a:pt x="16447" y="13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31633E8C-76CA-4385-091D-CF8F66DFCB93}"/>
                </a:ext>
              </a:extLst>
            </p:cNvPr>
            <p:cNvSpPr/>
            <p:nvPr/>
          </p:nvSpPr>
          <p:spPr>
            <a:xfrm>
              <a:off x="6515100" y="1628775"/>
              <a:ext cx="89971" cy="256062"/>
            </a:xfrm>
            <a:custGeom>
              <a:avLst/>
              <a:gdLst>
                <a:gd name="connsiteX0" fmla="*/ 0 w 89971"/>
                <a:gd name="connsiteY0" fmla="*/ 0 h 256062"/>
                <a:gd name="connsiteX1" fmla="*/ 85725 w 89971"/>
                <a:gd name="connsiteY1" fmla="*/ 187325 h 256062"/>
                <a:gd name="connsiteX2" fmla="*/ 76200 w 89971"/>
                <a:gd name="connsiteY2" fmla="*/ 254000 h 256062"/>
                <a:gd name="connsiteX3" fmla="*/ 69850 w 89971"/>
                <a:gd name="connsiteY3" fmla="*/ 120650 h 256062"/>
                <a:gd name="connsiteX4" fmla="*/ 25400 w 89971"/>
                <a:gd name="connsiteY4" fmla="*/ 53975 h 256062"/>
                <a:gd name="connsiteX5" fmla="*/ 0 w 89971"/>
                <a:gd name="connsiteY5" fmla="*/ 0 h 25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971" h="256062">
                  <a:moveTo>
                    <a:pt x="0" y="0"/>
                  </a:moveTo>
                  <a:cubicBezTo>
                    <a:pt x="36512" y="72496"/>
                    <a:pt x="73025" y="144992"/>
                    <a:pt x="85725" y="187325"/>
                  </a:cubicBezTo>
                  <a:cubicBezTo>
                    <a:pt x="98425" y="229658"/>
                    <a:pt x="78846" y="265113"/>
                    <a:pt x="76200" y="254000"/>
                  </a:cubicBezTo>
                  <a:cubicBezTo>
                    <a:pt x="73554" y="242887"/>
                    <a:pt x="78317" y="153987"/>
                    <a:pt x="69850" y="120650"/>
                  </a:cubicBezTo>
                  <a:cubicBezTo>
                    <a:pt x="61383" y="87313"/>
                    <a:pt x="25400" y="53975"/>
                    <a:pt x="25400" y="53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1A4ED678-43C4-3234-A865-20436E0FFBBB}"/>
                </a:ext>
              </a:extLst>
            </p:cNvPr>
            <p:cNvSpPr/>
            <p:nvPr/>
          </p:nvSpPr>
          <p:spPr>
            <a:xfrm>
              <a:off x="6249817" y="2101849"/>
              <a:ext cx="275778" cy="411076"/>
            </a:xfrm>
            <a:custGeom>
              <a:avLst/>
              <a:gdLst>
                <a:gd name="connsiteX0" fmla="*/ 274808 w 275778"/>
                <a:gd name="connsiteY0" fmla="*/ 1 h 411076"/>
                <a:gd name="connsiteX1" fmla="*/ 211308 w 275778"/>
                <a:gd name="connsiteY1" fmla="*/ 209551 h 411076"/>
                <a:gd name="connsiteX2" fmla="*/ 176383 w 275778"/>
                <a:gd name="connsiteY2" fmla="*/ 269876 h 411076"/>
                <a:gd name="connsiteX3" fmla="*/ 198608 w 275778"/>
                <a:gd name="connsiteY3" fmla="*/ 228601 h 411076"/>
                <a:gd name="connsiteX4" fmla="*/ 1758 w 275778"/>
                <a:gd name="connsiteY4" fmla="*/ 409576 h 411076"/>
                <a:gd name="connsiteX5" fmla="*/ 109708 w 275778"/>
                <a:gd name="connsiteY5" fmla="*/ 311151 h 411076"/>
                <a:gd name="connsiteX6" fmla="*/ 243058 w 275778"/>
                <a:gd name="connsiteY6" fmla="*/ 244476 h 411076"/>
                <a:gd name="connsiteX7" fmla="*/ 201783 w 275778"/>
                <a:gd name="connsiteY7" fmla="*/ 266701 h 411076"/>
                <a:gd name="connsiteX8" fmla="*/ 233533 w 275778"/>
                <a:gd name="connsiteY8" fmla="*/ 95251 h 411076"/>
                <a:gd name="connsiteX9" fmla="*/ 157333 w 275778"/>
                <a:gd name="connsiteY9" fmla="*/ 212726 h 411076"/>
                <a:gd name="connsiteX10" fmla="*/ 274808 w 275778"/>
                <a:gd name="connsiteY10" fmla="*/ 1 h 41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5778" h="411076">
                  <a:moveTo>
                    <a:pt x="274808" y="1"/>
                  </a:moveTo>
                  <a:cubicBezTo>
                    <a:pt x="283804" y="-528"/>
                    <a:pt x="227712" y="164572"/>
                    <a:pt x="211308" y="209551"/>
                  </a:cubicBezTo>
                  <a:cubicBezTo>
                    <a:pt x="194904" y="254530"/>
                    <a:pt x="178500" y="266701"/>
                    <a:pt x="176383" y="269876"/>
                  </a:cubicBezTo>
                  <a:cubicBezTo>
                    <a:pt x="174266" y="273051"/>
                    <a:pt x="227712" y="205318"/>
                    <a:pt x="198608" y="228601"/>
                  </a:cubicBezTo>
                  <a:cubicBezTo>
                    <a:pt x="169504" y="251884"/>
                    <a:pt x="16575" y="395818"/>
                    <a:pt x="1758" y="409576"/>
                  </a:cubicBezTo>
                  <a:cubicBezTo>
                    <a:pt x="-13059" y="423334"/>
                    <a:pt x="69491" y="338668"/>
                    <a:pt x="109708" y="311151"/>
                  </a:cubicBezTo>
                  <a:cubicBezTo>
                    <a:pt x="149925" y="283634"/>
                    <a:pt x="227712" y="251884"/>
                    <a:pt x="243058" y="244476"/>
                  </a:cubicBezTo>
                  <a:cubicBezTo>
                    <a:pt x="258404" y="237068"/>
                    <a:pt x="203370" y="291572"/>
                    <a:pt x="201783" y="266701"/>
                  </a:cubicBezTo>
                  <a:cubicBezTo>
                    <a:pt x="200195" y="241830"/>
                    <a:pt x="240941" y="104247"/>
                    <a:pt x="233533" y="95251"/>
                  </a:cubicBezTo>
                  <a:cubicBezTo>
                    <a:pt x="226125" y="86255"/>
                    <a:pt x="151512" y="222780"/>
                    <a:pt x="157333" y="212726"/>
                  </a:cubicBezTo>
                  <a:cubicBezTo>
                    <a:pt x="163154" y="202672"/>
                    <a:pt x="265812" y="530"/>
                    <a:pt x="274808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3F07BD7C-7892-80BE-E360-6C25DF41BC19}"/>
                </a:ext>
              </a:extLst>
            </p:cNvPr>
            <p:cNvSpPr/>
            <p:nvPr/>
          </p:nvSpPr>
          <p:spPr>
            <a:xfrm>
              <a:off x="6416143" y="1768471"/>
              <a:ext cx="156780" cy="390558"/>
            </a:xfrm>
            <a:custGeom>
              <a:avLst/>
              <a:gdLst>
                <a:gd name="connsiteX0" fmla="*/ 121182 w 156780"/>
                <a:gd name="connsiteY0" fmla="*/ 4 h 390558"/>
                <a:gd name="connsiteX1" fmla="*/ 108482 w 156780"/>
                <a:gd name="connsiteY1" fmla="*/ 244479 h 390558"/>
                <a:gd name="connsiteX2" fmla="*/ 83082 w 156780"/>
                <a:gd name="connsiteY2" fmla="*/ 304804 h 390558"/>
                <a:gd name="connsiteX3" fmla="*/ 532 w 156780"/>
                <a:gd name="connsiteY3" fmla="*/ 390529 h 390558"/>
                <a:gd name="connsiteX4" fmla="*/ 127532 w 156780"/>
                <a:gd name="connsiteY4" fmla="*/ 295279 h 390558"/>
                <a:gd name="connsiteX5" fmla="*/ 152932 w 156780"/>
                <a:gd name="connsiteY5" fmla="*/ 298454 h 390558"/>
                <a:gd name="connsiteX6" fmla="*/ 67207 w 156780"/>
                <a:gd name="connsiteY6" fmla="*/ 314329 h 390558"/>
                <a:gd name="connsiteX7" fmla="*/ 108482 w 156780"/>
                <a:gd name="connsiteY7" fmla="*/ 250829 h 390558"/>
                <a:gd name="connsiteX8" fmla="*/ 121182 w 156780"/>
                <a:gd name="connsiteY8" fmla="*/ 4 h 39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780" h="390558">
                  <a:moveTo>
                    <a:pt x="121182" y="4"/>
                  </a:moveTo>
                  <a:cubicBezTo>
                    <a:pt x="121182" y="-1054"/>
                    <a:pt x="114832" y="193679"/>
                    <a:pt x="108482" y="244479"/>
                  </a:cubicBezTo>
                  <a:cubicBezTo>
                    <a:pt x="102132" y="295279"/>
                    <a:pt x="101074" y="280462"/>
                    <a:pt x="83082" y="304804"/>
                  </a:cubicBezTo>
                  <a:cubicBezTo>
                    <a:pt x="65090" y="329146"/>
                    <a:pt x="-6876" y="392116"/>
                    <a:pt x="532" y="390529"/>
                  </a:cubicBezTo>
                  <a:cubicBezTo>
                    <a:pt x="7940" y="388942"/>
                    <a:pt x="102132" y="310625"/>
                    <a:pt x="127532" y="295279"/>
                  </a:cubicBezTo>
                  <a:cubicBezTo>
                    <a:pt x="152932" y="279933"/>
                    <a:pt x="162986" y="295279"/>
                    <a:pt x="152932" y="298454"/>
                  </a:cubicBezTo>
                  <a:cubicBezTo>
                    <a:pt x="142878" y="301629"/>
                    <a:pt x="74615" y="322267"/>
                    <a:pt x="67207" y="314329"/>
                  </a:cubicBezTo>
                  <a:cubicBezTo>
                    <a:pt x="59799" y="306392"/>
                    <a:pt x="101074" y="299512"/>
                    <a:pt x="108482" y="250829"/>
                  </a:cubicBezTo>
                  <a:cubicBezTo>
                    <a:pt x="115890" y="202146"/>
                    <a:pt x="121182" y="1062"/>
                    <a:pt x="121182" y="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1441B29A-9F9E-0F2B-FF47-70AD63F7D1BC}"/>
                </a:ext>
              </a:extLst>
            </p:cNvPr>
            <p:cNvSpPr/>
            <p:nvPr/>
          </p:nvSpPr>
          <p:spPr>
            <a:xfrm>
              <a:off x="6375395" y="1862704"/>
              <a:ext cx="139713" cy="518546"/>
            </a:xfrm>
            <a:custGeom>
              <a:avLst/>
              <a:gdLst>
                <a:gd name="connsiteX0" fmla="*/ 139705 w 139713"/>
                <a:gd name="connsiteY0" fmla="*/ 13721 h 518546"/>
                <a:gd name="connsiteX1" fmla="*/ 12705 w 139713"/>
                <a:gd name="connsiteY1" fmla="*/ 213746 h 518546"/>
                <a:gd name="connsiteX2" fmla="*/ 76205 w 139713"/>
                <a:gd name="connsiteY2" fmla="*/ 86746 h 518546"/>
                <a:gd name="connsiteX3" fmla="*/ 44455 w 139713"/>
                <a:gd name="connsiteY3" fmla="*/ 296296 h 518546"/>
                <a:gd name="connsiteX4" fmla="*/ 5 w 139713"/>
                <a:gd name="connsiteY4" fmla="*/ 518546 h 518546"/>
                <a:gd name="connsiteX5" fmla="*/ 41280 w 139713"/>
                <a:gd name="connsiteY5" fmla="*/ 296296 h 518546"/>
                <a:gd name="connsiteX6" fmla="*/ 41280 w 139713"/>
                <a:gd name="connsiteY6" fmla="*/ 1021 h 518546"/>
                <a:gd name="connsiteX7" fmla="*/ 19055 w 139713"/>
                <a:gd name="connsiteY7" fmla="*/ 191521 h 518546"/>
                <a:gd name="connsiteX8" fmla="*/ 139705 w 139713"/>
                <a:gd name="connsiteY8" fmla="*/ 13721 h 51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713" h="518546">
                  <a:moveTo>
                    <a:pt x="139705" y="13721"/>
                  </a:moveTo>
                  <a:cubicBezTo>
                    <a:pt x="138647" y="17425"/>
                    <a:pt x="23288" y="201575"/>
                    <a:pt x="12705" y="213746"/>
                  </a:cubicBezTo>
                  <a:cubicBezTo>
                    <a:pt x="2122" y="225917"/>
                    <a:pt x="70913" y="72988"/>
                    <a:pt x="76205" y="86746"/>
                  </a:cubicBezTo>
                  <a:cubicBezTo>
                    <a:pt x="81497" y="100504"/>
                    <a:pt x="57155" y="224329"/>
                    <a:pt x="44455" y="296296"/>
                  </a:cubicBezTo>
                  <a:cubicBezTo>
                    <a:pt x="31755" y="368263"/>
                    <a:pt x="534" y="518546"/>
                    <a:pt x="5" y="518546"/>
                  </a:cubicBezTo>
                  <a:cubicBezTo>
                    <a:pt x="-524" y="518546"/>
                    <a:pt x="34401" y="382550"/>
                    <a:pt x="41280" y="296296"/>
                  </a:cubicBezTo>
                  <a:cubicBezTo>
                    <a:pt x="48159" y="210042"/>
                    <a:pt x="44984" y="18483"/>
                    <a:pt x="41280" y="1021"/>
                  </a:cubicBezTo>
                  <a:cubicBezTo>
                    <a:pt x="37576" y="-16441"/>
                    <a:pt x="-1582" y="195754"/>
                    <a:pt x="19055" y="191521"/>
                  </a:cubicBezTo>
                  <a:cubicBezTo>
                    <a:pt x="39692" y="187288"/>
                    <a:pt x="140763" y="10017"/>
                    <a:pt x="139705" y="1372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683272C7-94DA-F722-AF1F-C6188AFBE98B}"/>
                </a:ext>
              </a:extLst>
            </p:cNvPr>
            <p:cNvSpPr/>
            <p:nvPr/>
          </p:nvSpPr>
          <p:spPr>
            <a:xfrm>
              <a:off x="6445195" y="1854200"/>
              <a:ext cx="114583" cy="269877"/>
            </a:xfrm>
            <a:custGeom>
              <a:avLst/>
              <a:gdLst>
                <a:gd name="connsiteX0" fmla="*/ 55 w 114583"/>
                <a:gd name="connsiteY0" fmla="*/ 25400 h 269877"/>
                <a:gd name="connsiteX1" fmla="*/ 41330 w 114583"/>
                <a:gd name="connsiteY1" fmla="*/ 149225 h 269877"/>
                <a:gd name="connsiteX2" fmla="*/ 3230 w 114583"/>
                <a:gd name="connsiteY2" fmla="*/ 269875 h 269877"/>
                <a:gd name="connsiteX3" fmla="*/ 57205 w 114583"/>
                <a:gd name="connsiteY3" fmla="*/ 152400 h 269877"/>
                <a:gd name="connsiteX4" fmla="*/ 114355 w 114583"/>
                <a:gd name="connsiteY4" fmla="*/ 0 h 269877"/>
                <a:gd name="connsiteX5" fmla="*/ 34980 w 114583"/>
                <a:gd name="connsiteY5" fmla="*/ 152400 h 269877"/>
                <a:gd name="connsiteX6" fmla="*/ 55 w 114583"/>
                <a:gd name="connsiteY6" fmla="*/ 25400 h 26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583" h="269877">
                  <a:moveTo>
                    <a:pt x="55" y="25400"/>
                  </a:moveTo>
                  <a:cubicBezTo>
                    <a:pt x="1113" y="24871"/>
                    <a:pt x="40801" y="108479"/>
                    <a:pt x="41330" y="149225"/>
                  </a:cubicBezTo>
                  <a:cubicBezTo>
                    <a:pt x="41859" y="189971"/>
                    <a:pt x="584" y="269346"/>
                    <a:pt x="3230" y="269875"/>
                  </a:cubicBezTo>
                  <a:cubicBezTo>
                    <a:pt x="5876" y="270404"/>
                    <a:pt x="38684" y="197379"/>
                    <a:pt x="57205" y="152400"/>
                  </a:cubicBezTo>
                  <a:cubicBezTo>
                    <a:pt x="75726" y="107421"/>
                    <a:pt x="118059" y="0"/>
                    <a:pt x="114355" y="0"/>
                  </a:cubicBezTo>
                  <a:cubicBezTo>
                    <a:pt x="110651" y="0"/>
                    <a:pt x="56676" y="142875"/>
                    <a:pt x="34980" y="152400"/>
                  </a:cubicBezTo>
                  <a:cubicBezTo>
                    <a:pt x="13284" y="161925"/>
                    <a:pt x="-1003" y="25929"/>
                    <a:pt x="55" y="2540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C405D22C-4A4A-8DCC-86AF-8055F4498AF0}"/>
                </a:ext>
              </a:extLst>
            </p:cNvPr>
            <p:cNvSpPr/>
            <p:nvPr/>
          </p:nvSpPr>
          <p:spPr>
            <a:xfrm>
              <a:off x="6345448" y="1742539"/>
              <a:ext cx="96017" cy="674396"/>
            </a:xfrm>
            <a:custGeom>
              <a:avLst/>
              <a:gdLst>
                <a:gd name="connsiteX0" fmla="*/ 58527 w 96017"/>
                <a:gd name="connsiteY0" fmla="*/ 536 h 674396"/>
                <a:gd name="connsiteX1" fmla="*/ 26777 w 96017"/>
                <a:gd name="connsiteY1" fmla="*/ 241836 h 674396"/>
                <a:gd name="connsiteX2" fmla="*/ 52177 w 96017"/>
                <a:gd name="connsiteY2" fmla="*/ 406936 h 674396"/>
                <a:gd name="connsiteX3" fmla="*/ 80752 w 96017"/>
                <a:gd name="connsiteY3" fmla="*/ 365661 h 674396"/>
                <a:gd name="connsiteX4" fmla="*/ 17252 w 96017"/>
                <a:gd name="connsiteY4" fmla="*/ 473611 h 674396"/>
                <a:gd name="connsiteX5" fmla="*/ 23602 w 96017"/>
                <a:gd name="connsiteY5" fmla="*/ 584736 h 674396"/>
                <a:gd name="connsiteX6" fmla="*/ 45827 w 96017"/>
                <a:gd name="connsiteY6" fmla="*/ 508536 h 674396"/>
                <a:gd name="connsiteX7" fmla="*/ 10902 w 96017"/>
                <a:gd name="connsiteY7" fmla="*/ 673636 h 674396"/>
                <a:gd name="connsiteX8" fmla="*/ 26777 w 96017"/>
                <a:gd name="connsiteY8" fmla="*/ 429161 h 674396"/>
                <a:gd name="connsiteX9" fmla="*/ 93452 w 96017"/>
                <a:gd name="connsiteY9" fmla="*/ 286286 h 674396"/>
                <a:gd name="connsiteX10" fmla="*/ 74402 w 96017"/>
                <a:gd name="connsiteY10" fmla="*/ 346611 h 674396"/>
                <a:gd name="connsiteX11" fmla="*/ 1377 w 96017"/>
                <a:gd name="connsiteY11" fmla="*/ 149761 h 674396"/>
                <a:gd name="connsiteX12" fmla="*/ 29952 w 96017"/>
                <a:gd name="connsiteY12" fmla="*/ 175161 h 674396"/>
                <a:gd name="connsiteX13" fmla="*/ 58527 w 96017"/>
                <a:gd name="connsiteY13" fmla="*/ 536 h 67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017" h="674396">
                  <a:moveTo>
                    <a:pt x="58527" y="536"/>
                  </a:moveTo>
                  <a:cubicBezTo>
                    <a:pt x="57998" y="11648"/>
                    <a:pt x="27835" y="174103"/>
                    <a:pt x="26777" y="241836"/>
                  </a:cubicBezTo>
                  <a:cubicBezTo>
                    <a:pt x="25719" y="309569"/>
                    <a:pt x="43181" y="386299"/>
                    <a:pt x="52177" y="406936"/>
                  </a:cubicBezTo>
                  <a:cubicBezTo>
                    <a:pt x="61173" y="427574"/>
                    <a:pt x="86573" y="354549"/>
                    <a:pt x="80752" y="365661"/>
                  </a:cubicBezTo>
                  <a:cubicBezTo>
                    <a:pt x="74931" y="376773"/>
                    <a:pt x="26777" y="437099"/>
                    <a:pt x="17252" y="473611"/>
                  </a:cubicBezTo>
                  <a:cubicBezTo>
                    <a:pt x="7727" y="510123"/>
                    <a:pt x="18840" y="578915"/>
                    <a:pt x="23602" y="584736"/>
                  </a:cubicBezTo>
                  <a:cubicBezTo>
                    <a:pt x="28364" y="590557"/>
                    <a:pt x="47944" y="493719"/>
                    <a:pt x="45827" y="508536"/>
                  </a:cubicBezTo>
                  <a:cubicBezTo>
                    <a:pt x="43710" y="523353"/>
                    <a:pt x="14077" y="686865"/>
                    <a:pt x="10902" y="673636"/>
                  </a:cubicBezTo>
                  <a:cubicBezTo>
                    <a:pt x="7727" y="660407"/>
                    <a:pt x="13019" y="493719"/>
                    <a:pt x="26777" y="429161"/>
                  </a:cubicBezTo>
                  <a:cubicBezTo>
                    <a:pt x="40535" y="364603"/>
                    <a:pt x="85515" y="300044"/>
                    <a:pt x="93452" y="286286"/>
                  </a:cubicBezTo>
                  <a:cubicBezTo>
                    <a:pt x="101390" y="272528"/>
                    <a:pt x="89748" y="369365"/>
                    <a:pt x="74402" y="346611"/>
                  </a:cubicBezTo>
                  <a:cubicBezTo>
                    <a:pt x="59056" y="323857"/>
                    <a:pt x="8785" y="178336"/>
                    <a:pt x="1377" y="149761"/>
                  </a:cubicBezTo>
                  <a:cubicBezTo>
                    <a:pt x="-6031" y="121186"/>
                    <a:pt x="18310" y="195798"/>
                    <a:pt x="29952" y="175161"/>
                  </a:cubicBezTo>
                  <a:cubicBezTo>
                    <a:pt x="41594" y="154524"/>
                    <a:pt x="59056" y="-10576"/>
                    <a:pt x="58527" y="53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948355C4-47AC-ED12-230F-A8D935C754B5}"/>
                </a:ext>
              </a:extLst>
            </p:cNvPr>
            <p:cNvSpPr/>
            <p:nvPr/>
          </p:nvSpPr>
          <p:spPr>
            <a:xfrm>
              <a:off x="6270751" y="1716144"/>
              <a:ext cx="179943" cy="795753"/>
            </a:xfrm>
            <a:custGeom>
              <a:avLst/>
              <a:gdLst>
                <a:gd name="connsiteX0" fmla="*/ 177674 w 179943"/>
                <a:gd name="connsiteY0" fmla="*/ 4706 h 795753"/>
                <a:gd name="connsiteX1" fmla="*/ 136399 w 179943"/>
                <a:gd name="connsiteY1" fmla="*/ 99956 h 795753"/>
                <a:gd name="connsiteX2" fmla="*/ 37974 w 179943"/>
                <a:gd name="connsiteY2" fmla="*/ 433331 h 795753"/>
                <a:gd name="connsiteX3" fmla="*/ 98299 w 179943"/>
                <a:gd name="connsiteY3" fmla="*/ 366656 h 795753"/>
                <a:gd name="connsiteX4" fmla="*/ 95124 w 179943"/>
                <a:gd name="connsiteY4" fmla="*/ 468256 h 795753"/>
                <a:gd name="connsiteX5" fmla="*/ 98299 w 179943"/>
                <a:gd name="connsiteY5" fmla="*/ 655581 h 795753"/>
                <a:gd name="connsiteX6" fmla="*/ 101474 w 179943"/>
                <a:gd name="connsiteY6" fmla="*/ 553981 h 795753"/>
                <a:gd name="connsiteX7" fmla="*/ 3049 w 179943"/>
                <a:gd name="connsiteY7" fmla="*/ 795281 h 795753"/>
                <a:gd name="connsiteX8" fmla="*/ 28449 w 179943"/>
                <a:gd name="connsiteY8" fmla="*/ 611131 h 795753"/>
                <a:gd name="connsiteX9" fmla="*/ 63374 w 179943"/>
                <a:gd name="connsiteY9" fmla="*/ 455556 h 795753"/>
                <a:gd name="connsiteX10" fmla="*/ 50674 w 179943"/>
                <a:gd name="connsiteY10" fmla="*/ 658756 h 795753"/>
                <a:gd name="connsiteX11" fmla="*/ 88774 w 179943"/>
                <a:gd name="connsiteY11" fmla="*/ 322206 h 795753"/>
                <a:gd name="connsiteX12" fmla="*/ 117349 w 179943"/>
                <a:gd name="connsiteY12" fmla="*/ 185681 h 795753"/>
                <a:gd name="connsiteX13" fmla="*/ 72899 w 179943"/>
                <a:gd name="connsiteY13" fmla="*/ 217431 h 795753"/>
                <a:gd name="connsiteX14" fmla="*/ 177674 w 179943"/>
                <a:gd name="connsiteY14" fmla="*/ 4706 h 79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9943" h="795753">
                  <a:moveTo>
                    <a:pt x="177674" y="4706"/>
                  </a:moveTo>
                  <a:cubicBezTo>
                    <a:pt x="188257" y="-14873"/>
                    <a:pt x="159682" y="28518"/>
                    <a:pt x="136399" y="99956"/>
                  </a:cubicBezTo>
                  <a:cubicBezTo>
                    <a:pt x="113116" y="171394"/>
                    <a:pt x="44324" y="388881"/>
                    <a:pt x="37974" y="433331"/>
                  </a:cubicBezTo>
                  <a:cubicBezTo>
                    <a:pt x="31624" y="477781"/>
                    <a:pt x="88774" y="360835"/>
                    <a:pt x="98299" y="366656"/>
                  </a:cubicBezTo>
                  <a:cubicBezTo>
                    <a:pt x="107824" y="372477"/>
                    <a:pt x="95124" y="420102"/>
                    <a:pt x="95124" y="468256"/>
                  </a:cubicBezTo>
                  <a:cubicBezTo>
                    <a:pt x="95124" y="516410"/>
                    <a:pt x="97241" y="641294"/>
                    <a:pt x="98299" y="655581"/>
                  </a:cubicBezTo>
                  <a:cubicBezTo>
                    <a:pt x="99357" y="669868"/>
                    <a:pt x="117349" y="530698"/>
                    <a:pt x="101474" y="553981"/>
                  </a:cubicBezTo>
                  <a:cubicBezTo>
                    <a:pt x="85599" y="577264"/>
                    <a:pt x="15220" y="785756"/>
                    <a:pt x="3049" y="795281"/>
                  </a:cubicBezTo>
                  <a:cubicBezTo>
                    <a:pt x="-9122" y="804806"/>
                    <a:pt x="18395" y="667752"/>
                    <a:pt x="28449" y="611131"/>
                  </a:cubicBezTo>
                  <a:cubicBezTo>
                    <a:pt x="38503" y="554510"/>
                    <a:pt x="59670" y="447619"/>
                    <a:pt x="63374" y="455556"/>
                  </a:cubicBezTo>
                  <a:cubicBezTo>
                    <a:pt x="67078" y="463493"/>
                    <a:pt x="46441" y="680981"/>
                    <a:pt x="50674" y="658756"/>
                  </a:cubicBezTo>
                  <a:cubicBezTo>
                    <a:pt x="54907" y="636531"/>
                    <a:pt x="77661" y="401052"/>
                    <a:pt x="88774" y="322206"/>
                  </a:cubicBezTo>
                  <a:cubicBezTo>
                    <a:pt x="99887" y="243360"/>
                    <a:pt x="119995" y="203144"/>
                    <a:pt x="117349" y="185681"/>
                  </a:cubicBezTo>
                  <a:cubicBezTo>
                    <a:pt x="114703" y="168218"/>
                    <a:pt x="69195" y="246535"/>
                    <a:pt x="72899" y="217431"/>
                  </a:cubicBezTo>
                  <a:cubicBezTo>
                    <a:pt x="76603" y="188327"/>
                    <a:pt x="167091" y="24285"/>
                    <a:pt x="177674" y="470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55A31C74-29B6-3663-6A07-863054C488C5}"/>
                </a:ext>
              </a:extLst>
            </p:cNvPr>
            <p:cNvSpPr/>
            <p:nvPr/>
          </p:nvSpPr>
          <p:spPr>
            <a:xfrm>
              <a:off x="5594036" y="2710938"/>
              <a:ext cx="112000" cy="106891"/>
            </a:xfrm>
            <a:custGeom>
              <a:avLst/>
              <a:gdLst>
                <a:gd name="connsiteX0" fmla="*/ 314 w 112000"/>
                <a:gd name="connsiteY0" fmla="*/ 512 h 106891"/>
                <a:gd name="connsiteX1" fmla="*/ 111439 w 112000"/>
                <a:gd name="connsiteY1" fmla="*/ 105287 h 106891"/>
                <a:gd name="connsiteX2" fmla="*/ 44764 w 112000"/>
                <a:gd name="connsiteY2" fmla="*/ 64012 h 106891"/>
                <a:gd name="connsiteX3" fmla="*/ 76514 w 112000"/>
                <a:gd name="connsiteY3" fmla="*/ 64012 h 106891"/>
                <a:gd name="connsiteX4" fmla="*/ 314 w 112000"/>
                <a:gd name="connsiteY4" fmla="*/ 512 h 10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0" h="106891">
                  <a:moveTo>
                    <a:pt x="314" y="512"/>
                  </a:moveTo>
                  <a:cubicBezTo>
                    <a:pt x="6135" y="7391"/>
                    <a:pt x="104031" y="94704"/>
                    <a:pt x="111439" y="105287"/>
                  </a:cubicBezTo>
                  <a:cubicBezTo>
                    <a:pt x="118847" y="115870"/>
                    <a:pt x="50585" y="70891"/>
                    <a:pt x="44764" y="64012"/>
                  </a:cubicBezTo>
                  <a:cubicBezTo>
                    <a:pt x="38943" y="57133"/>
                    <a:pt x="81806" y="69833"/>
                    <a:pt x="76514" y="64012"/>
                  </a:cubicBezTo>
                  <a:cubicBezTo>
                    <a:pt x="71222" y="58191"/>
                    <a:pt x="-5507" y="-6367"/>
                    <a:pt x="314" y="51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3360F523-BFC4-E0AC-1906-979BFED1A3F5}"/>
                </a:ext>
              </a:extLst>
            </p:cNvPr>
            <p:cNvSpPr/>
            <p:nvPr/>
          </p:nvSpPr>
          <p:spPr>
            <a:xfrm>
              <a:off x="5086284" y="2746370"/>
              <a:ext cx="175383" cy="101612"/>
            </a:xfrm>
            <a:custGeom>
              <a:avLst/>
              <a:gdLst>
                <a:gd name="connsiteX0" fmla="*/ 168341 w 175383"/>
                <a:gd name="connsiteY0" fmla="*/ 5 h 101612"/>
                <a:gd name="connsiteX1" fmla="*/ 158816 w 175383"/>
                <a:gd name="connsiteY1" fmla="*/ 57155 h 101612"/>
                <a:gd name="connsiteX2" fmla="*/ 66 w 175383"/>
                <a:gd name="connsiteY2" fmla="*/ 101605 h 101612"/>
                <a:gd name="connsiteX3" fmla="*/ 139766 w 175383"/>
                <a:gd name="connsiteY3" fmla="*/ 60330 h 101612"/>
                <a:gd name="connsiteX4" fmla="*/ 168341 w 175383"/>
                <a:gd name="connsiteY4" fmla="*/ 5 h 10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383" h="101612">
                  <a:moveTo>
                    <a:pt x="168341" y="5"/>
                  </a:moveTo>
                  <a:cubicBezTo>
                    <a:pt x="171516" y="-524"/>
                    <a:pt x="186862" y="40222"/>
                    <a:pt x="158816" y="57155"/>
                  </a:cubicBezTo>
                  <a:cubicBezTo>
                    <a:pt x="130770" y="74088"/>
                    <a:pt x="3241" y="101076"/>
                    <a:pt x="66" y="101605"/>
                  </a:cubicBezTo>
                  <a:cubicBezTo>
                    <a:pt x="-3109" y="102134"/>
                    <a:pt x="108016" y="75676"/>
                    <a:pt x="139766" y="60330"/>
                  </a:cubicBezTo>
                  <a:cubicBezTo>
                    <a:pt x="171516" y="44984"/>
                    <a:pt x="165166" y="534"/>
                    <a:pt x="168341" y="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ADFA0C3D-23DD-1772-CBC3-3E05BC53A624}"/>
                </a:ext>
              </a:extLst>
            </p:cNvPr>
            <p:cNvSpPr/>
            <p:nvPr/>
          </p:nvSpPr>
          <p:spPr>
            <a:xfrm>
              <a:off x="4949281" y="2822556"/>
              <a:ext cx="35469" cy="92153"/>
            </a:xfrm>
            <a:custGeom>
              <a:avLst/>
              <a:gdLst>
                <a:gd name="connsiteX0" fmla="*/ 13244 w 35469"/>
                <a:gd name="connsiteY0" fmla="*/ 19 h 92153"/>
                <a:gd name="connsiteX1" fmla="*/ 544 w 35469"/>
                <a:gd name="connsiteY1" fmla="*/ 57169 h 92153"/>
                <a:gd name="connsiteX2" fmla="*/ 35469 w 35469"/>
                <a:gd name="connsiteY2" fmla="*/ 92094 h 92153"/>
                <a:gd name="connsiteX3" fmla="*/ 544 w 35469"/>
                <a:gd name="connsiteY3" fmla="*/ 63519 h 92153"/>
                <a:gd name="connsiteX4" fmla="*/ 13244 w 35469"/>
                <a:gd name="connsiteY4" fmla="*/ 19 h 9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9" h="92153">
                  <a:moveTo>
                    <a:pt x="13244" y="19"/>
                  </a:moveTo>
                  <a:cubicBezTo>
                    <a:pt x="13244" y="-1039"/>
                    <a:pt x="-3160" y="41823"/>
                    <a:pt x="544" y="57169"/>
                  </a:cubicBezTo>
                  <a:cubicBezTo>
                    <a:pt x="4248" y="72515"/>
                    <a:pt x="35469" y="91036"/>
                    <a:pt x="35469" y="92094"/>
                  </a:cubicBezTo>
                  <a:cubicBezTo>
                    <a:pt x="35469" y="93152"/>
                    <a:pt x="544" y="79923"/>
                    <a:pt x="544" y="63519"/>
                  </a:cubicBezTo>
                  <a:cubicBezTo>
                    <a:pt x="544" y="47115"/>
                    <a:pt x="13244" y="1077"/>
                    <a:pt x="13244" y="1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0121EDCB-FBBB-398D-A712-4B80A93BC634}"/>
                </a:ext>
              </a:extLst>
            </p:cNvPr>
            <p:cNvSpPr/>
            <p:nvPr/>
          </p:nvSpPr>
          <p:spPr>
            <a:xfrm>
              <a:off x="5751962" y="2606391"/>
              <a:ext cx="115226" cy="129963"/>
            </a:xfrm>
            <a:custGeom>
              <a:avLst/>
              <a:gdLst>
                <a:gd name="connsiteX0" fmla="*/ 1138 w 115226"/>
                <a:gd name="connsiteY0" fmla="*/ 284 h 129963"/>
                <a:gd name="connsiteX1" fmla="*/ 112263 w 115226"/>
                <a:gd name="connsiteY1" fmla="*/ 127284 h 129963"/>
                <a:gd name="connsiteX2" fmla="*/ 77338 w 115226"/>
                <a:gd name="connsiteY2" fmla="*/ 86009 h 129963"/>
                <a:gd name="connsiteX3" fmla="*/ 13838 w 115226"/>
                <a:gd name="connsiteY3" fmla="*/ 76484 h 129963"/>
                <a:gd name="connsiteX4" fmla="*/ 51938 w 115226"/>
                <a:gd name="connsiteY4" fmla="*/ 92359 h 129963"/>
                <a:gd name="connsiteX5" fmla="*/ 1138 w 115226"/>
                <a:gd name="connsiteY5" fmla="*/ 284 h 129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226" h="129963">
                  <a:moveTo>
                    <a:pt x="1138" y="284"/>
                  </a:moveTo>
                  <a:cubicBezTo>
                    <a:pt x="11192" y="6105"/>
                    <a:pt x="99563" y="112997"/>
                    <a:pt x="112263" y="127284"/>
                  </a:cubicBezTo>
                  <a:cubicBezTo>
                    <a:pt x="124963" y="141572"/>
                    <a:pt x="93742" y="94476"/>
                    <a:pt x="77338" y="86009"/>
                  </a:cubicBezTo>
                  <a:cubicBezTo>
                    <a:pt x="60934" y="77542"/>
                    <a:pt x="18071" y="75426"/>
                    <a:pt x="13838" y="76484"/>
                  </a:cubicBezTo>
                  <a:cubicBezTo>
                    <a:pt x="9605" y="77542"/>
                    <a:pt x="52996" y="105059"/>
                    <a:pt x="51938" y="92359"/>
                  </a:cubicBezTo>
                  <a:cubicBezTo>
                    <a:pt x="50880" y="79659"/>
                    <a:pt x="-8916" y="-5537"/>
                    <a:pt x="1138" y="28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D719F0EA-E261-657E-6423-8D21CD49B88D}"/>
                </a:ext>
              </a:extLst>
            </p:cNvPr>
            <p:cNvSpPr/>
            <p:nvPr/>
          </p:nvSpPr>
          <p:spPr>
            <a:xfrm>
              <a:off x="5817791" y="2863484"/>
              <a:ext cx="91386" cy="133992"/>
            </a:xfrm>
            <a:custGeom>
              <a:avLst/>
              <a:gdLst>
                <a:gd name="connsiteX0" fmla="*/ 90884 w 91386"/>
                <a:gd name="connsiteY0" fmla="*/ 13066 h 133992"/>
                <a:gd name="connsiteX1" fmla="*/ 43259 w 91386"/>
                <a:gd name="connsiteY1" fmla="*/ 82916 h 133992"/>
                <a:gd name="connsiteX2" fmla="*/ 49609 w 91386"/>
                <a:gd name="connsiteY2" fmla="*/ 133716 h 133992"/>
                <a:gd name="connsiteX3" fmla="*/ 11509 w 91386"/>
                <a:gd name="connsiteY3" fmla="*/ 60691 h 133992"/>
                <a:gd name="connsiteX4" fmla="*/ 1984 w 91386"/>
                <a:gd name="connsiteY4" fmla="*/ 366 h 133992"/>
                <a:gd name="connsiteX5" fmla="*/ 8334 w 91386"/>
                <a:gd name="connsiteY5" fmla="*/ 89266 h 133992"/>
                <a:gd name="connsiteX6" fmla="*/ 90884 w 91386"/>
                <a:gd name="connsiteY6" fmla="*/ 13066 h 133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86" h="133992">
                  <a:moveTo>
                    <a:pt x="90884" y="13066"/>
                  </a:moveTo>
                  <a:cubicBezTo>
                    <a:pt x="96705" y="12008"/>
                    <a:pt x="50138" y="62808"/>
                    <a:pt x="43259" y="82916"/>
                  </a:cubicBezTo>
                  <a:cubicBezTo>
                    <a:pt x="36380" y="103024"/>
                    <a:pt x="54901" y="137420"/>
                    <a:pt x="49609" y="133716"/>
                  </a:cubicBezTo>
                  <a:cubicBezTo>
                    <a:pt x="44317" y="130012"/>
                    <a:pt x="19446" y="82916"/>
                    <a:pt x="11509" y="60691"/>
                  </a:cubicBezTo>
                  <a:cubicBezTo>
                    <a:pt x="3571" y="38466"/>
                    <a:pt x="2513" y="-4397"/>
                    <a:pt x="1984" y="366"/>
                  </a:cubicBezTo>
                  <a:cubicBezTo>
                    <a:pt x="1455" y="5128"/>
                    <a:pt x="-4895" y="84504"/>
                    <a:pt x="8334" y="89266"/>
                  </a:cubicBezTo>
                  <a:cubicBezTo>
                    <a:pt x="21563" y="94028"/>
                    <a:pt x="85063" y="14124"/>
                    <a:pt x="90884" y="1306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801A3EB3-9BF9-5505-63A9-87C43C887C0C}"/>
                </a:ext>
              </a:extLst>
            </p:cNvPr>
            <p:cNvSpPr/>
            <p:nvPr/>
          </p:nvSpPr>
          <p:spPr>
            <a:xfrm>
              <a:off x="5733868" y="2991578"/>
              <a:ext cx="80155" cy="138889"/>
            </a:xfrm>
            <a:custGeom>
              <a:avLst/>
              <a:gdLst>
                <a:gd name="connsiteX0" fmla="*/ 182 w 80155"/>
                <a:gd name="connsiteY0" fmla="*/ 37372 h 138889"/>
                <a:gd name="connsiteX1" fmla="*/ 28757 w 80155"/>
                <a:gd name="connsiteY1" fmla="*/ 107222 h 138889"/>
                <a:gd name="connsiteX2" fmla="*/ 25582 w 80155"/>
                <a:gd name="connsiteY2" fmla="*/ 135797 h 138889"/>
                <a:gd name="connsiteX3" fmla="*/ 63682 w 80155"/>
                <a:gd name="connsiteY3" fmla="*/ 37372 h 138889"/>
                <a:gd name="connsiteX4" fmla="*/ 79557 w 80155"/>
                <a:gd name="connsiteY4" fmla="*/ 2447 h 138889"/>
                <a:gd name="connsiteX5" fmla="*/ 44632 w 80155"/>
                <a:gd name="connsiteY5" fmla="*/ 97697 h 138889"/>
                <a:gd name="connsiteX6" fmla="*/ 182 w 80155"/>
                <a:gd name="connsiteY6" fmla="*/ 37372 h 13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155" h="138889">
                  <a:moveTo>
                    <a:pt x="182" y="37372"/>
                  </a:moveTo>
                  <a:cubicBezTo>
                    <a:pt x="-2464" y="38960"/>
                    <a:pt x="24524" y="90818"/>
                    <a:pt x="28757" y="107222"/>
                  </a:cubicBezTo>
                  <a:cubicBezTo>
                    <a:pt x="32990" y="123626"/>
                    <a:pt x="19761" y="147439"/>
                    <a:pt x="25582" y="135797"/>
                  </a:cubicBezTo>
                  <a:cubicBezTo>
                    <a:pt x="31403" y="124155"/>
                    <a:pt x="54686" y="59597"/>
                    <a:pt x="63682" y="37372"/>
                  </a:cubicBezTo>
                  <a:cubicBezTo>
                    <a:pt x="72678" y="15147"/>
                    <a:pt x="82732" y="-7607"/>
                    <a:pt x="79557" y="2447"/>
                  </a:cubicBezTo>
                  <a:cubicBezTo>
                    <a:pt x="76382" y="12501"/>
                    <a:pt x="60507" y="86055"/>
                    <a:pt x="44632" y="97697"/>
                  </a:cubicBezTo>
                  <a:cubicBezTo>
                    <a:pt x="28757" y="109339"/>
                    <a:pt x="2828" y="35784"/>
                    <a:pt x="182" y="3737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1B7B83BF-3D4B-1B86-8275-9E747B62F62A}"/>
                </a:ext>
              </a:extLst>
            </p:cNvPr>
            <p:cNvSpPr/>
            <p:nvPr/>
          </p:nvSpPr>
          <p:spPr>
            <a:xfrm>
              <a:off x="4940228" y="3047998"/>
              <a:ext cx="220521" cy="167098"/>
            </a:xfrm>
            <a:custGeom>
              <a:avLst/>
              <a:gdLst>
                <a:gd name="connsiteX0" fmla="*/ 72 w 220521"/>
                <a:gd name="connsiteY0" fmla="*/ 2 h 167098"/>
                <a:gd name="connsiteX1" fmla="*/ 171522 w 220521"/>
                <a:gd name="connsiteY1" fmla="*/ 123827 h 167098"/>
                <a:gd name="connsiteX2" fmla="*/ 219147 w 220521"/>
                <a:gd name="connsiteY2" fmla="*/ 165102 h 167098"/>
                <a:gd name="connsiteX3" fmla="*/ 206447 w 220521"/>
                <a:gd name="connsiteY3" fmla="*/ 69852 h 167098"/>
                <a:gd name="connsiteX4" fmla="*/ 193747 w 220521"/>
                <a:gd name="connsiteY4" fmla="*/ 127002 h 167098"/>
                <a:gd name="connsiteX5" fmla="*/ 72 w 220521"/>
                <a:gd name="connsiteY5" fmla="*/ 2 h 16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521" h="167098">
                  <a:moveTo>
                    <a:pt x="72" y="2"/>
                  </a:moveTo>
                  <a:cubicBezTo>
                    <a:pt x="-3632" y="-527"/>
                    <a:pt x="135010" y="96310"/>
                    <a:pt x="171522" y="123827"/>
                  </a:cubicBezTo>
                  <a:cubicBezTo>
                    <a:pt x="208034" y="151344"/>
                    <a:pt x="213326" y="174098"/>
                    <a:pt x="219147" y="165102"/>
                  </a:cubicBezTo>
                  <a:cubicBezTo>
                    <a:pt x="224968" y="156106"/>
                    <a:pt x="210680" y="76202"/>
                    <a:pt x="206447" y="69852"/>
                  </a:cubicBezTo>
                  <a:cubicBezTo>
                    <a:pt x="202214" y="63502"/>
                    <a:pt x="227614" y="137056"/>
                    <a:pt x="193747" y="127002"/>
                  </a:cubicBezTo>
                  <a:cubicBezTo>
                    <a:pt x="159880" y="116948"/>
                    <a:pt x="3776" y="531"/>
                    <a:pt x="72" y="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A6A215C8-19E7-D23F-3CB9-1F4223E44E76}"/>
                </a:ext>
              </a:extLst>
            </p:cNvPr>
            <p:cNvSpPr/>
            <p:nvPr/>
          </p:nvSpPr>
          <p:spPr>
            <a:xfrm>
              <a:off x="5867367" y="2255240"/>
              <a:ext cx="78430" cy="53045"/>
            </a:xfrm>
            <a:custGeom>
              <a:avLst/>
              <a:gdLst>
                <a:gd name="connsiteX0" fmla="*/ 33 w 78430"/>
                <a:gd name="connsiteY0" fmla="*/ 2185 h 53045"/>
                <a:gd name="connsiteX1" fmla="*/ 66708 w 78430"/>
                <a:gd name="connsiteY1" fmla="*/ 5360 h 53045"/>
                <a:gd name="connsiteX2" fmla="*/ 73058 w 78430"/>
                <a:gd name="connsiteY2" fmla="*/ 52985 h 53045"/>
                <a:gd name="connsiteX3" fmla="*/ 76233 w 78430"/>
                <a:gd name="connsiteY3" fmla="*/ 14885 h 53045"/>
                <a:gd name="connsiteX4" fmla="*/ 33 w 78430"/>
                <a:gd name="connsiteY4" fmla="*/ 2185 h 5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30" h="53045">
                  <a:moveTo>
                    <a:pt x="33" y="2185"/>
                  </a:moveTo>
                  <a:cubicBezTo>
                    <a:pt x="-1554" y="598"/>
                    <a:pt x="54537" y="-3107"/>
                    <a:pt x="66708" y="5360"/>
                  </a:cubicBezTo>
                  <a:cubicBezTo>
                    <a:pt x="78879" y="13827"/>
                    <a:pt x="71471" y="51398"/>
                    <a:pt x="73058" y="52985"/>
                  </a:cubicBezTo>
                  <a:cubicBezTo>
                    <a:pt x="74645" y="54572"/>
                    <a:pt x="82054" y="24410"/>
                    <a:pt x="76233" y="14885"/>
                  </a:cubicBezTo>
                  <a:cubicBezTo>
                    <a:pt x="70412" y="5360"/>
                    <a:pt x="1620" y="3772"/>
                    <a:pt x="33" y="218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25368E34-E4E7-85B7-9330-1B8B435D194B}"/>
                </a:ext>
              </a:extLst>
            </p:cNvPr>
            <p:cNvSpPr/>
            <p:nvPr/>
          </p:nvSpPr>
          <p:spPr>
            <a:xfrm>
              <a:off x="4802989" y="2200253"/>
              <a:ext cx="189645" cy="108208"/>
            </a:xfrm>
            <a:custGeom>
              <a:avLst/>
              <a:gdLst>
                <a:gd name="connsiteX0" fmla="*/ 786 w 189645"/>
                <a:gd name="connsiteY0" fmla="*/ 107972 h 108208"/>
                <a:gd name="connsiteX1" fmla="*/ 64286 w 189645"/>
                <a:gd name="connsiteY1" fmla="*/ 73047 h 108208"/>
                <a:gd name="connsiteX2" fmla="*/ 184936 w 189645"/>
                <a:gd name="connsiteY2" fmla="*/ 57172 h 108208"/>
                <a:gd name="connsiteX3" fmla="*/ 150011 w 189645"/>
                <a:gd name="connsiteY3" fmla="*/ 60347 h 108208"/>
                <a:gd name="connsiteX4" fmla="*/ 10311 w 189645"/>
                <a:gd name="connsiteY4" fmla="*/ 22 h 108208"/>
                <a:gd name="connsiteX5" fmla="*/ 105561 w 189645"/>
                <a:gd name="connsiteY5" fmla="*/ 53997 h 108208"/>
                <a:gd name="connsiteX6" fmla="*/ 786 w 189645"/>
                <a:gd name="connsiteY6" fmla="*/ 107972 h 10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645" h="108208">
                  <a:moveTo>
                    <a:pt x="786" y="107972"/>
                  </a:moveTo>
                  <a:cubicBezTo>
                    <a:pt x="-6093" y="111147"/>
                    <a:pt x="33594" y="81514"/>
                    <a:pt x="64286" y="73047"/>
                  </a:cubicBezTo>
                  <a:cubicBezTo>
                    <a:pt x="94978" y="64580"/>
                    <a:pt x="170649" y="59289"/>
                    <a:pt x="184936" y="57172"/>
                  </a:cubicBezTo>
                  <a:cubicBezTo>
                    <a:pt x="199224" y="55055"/>
                    <a:pt x="179115" y="69872"/>
                    <a:pt x="150011" y="60347"/>
                  </a:cubicBezTo>
                  <a:cubicBezTo>
                    <a:pt x="120907" y="50822"/>
                    <a:pt x="17719" y="1080"/>
                    <a:pt x="10311" y="22"/>
                  </a:cubicBezTo>
                  <a:cubicBezTo>
                    <a:pt x="2903" y="-1036"/>
                    <a:pt x="107148" y="35476"/>
                    <a:pt x="105561" y="53997"/>
                  </a:cubicBezTo>
                  <a:cubicBezTo>
                    <a:pt x="103974" y="72518"/>
                    <a:pt x="7665" y="104797"/>
                    <a:pt x="786" y="10797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B256E484-078C-9BB8-7E3C-A28C0E78BAF0}"/>
                </a:ext>
              </a:extLst>
            </p:cNvPr>
            <p:cNvSpPr/>
            <p:nvPr/>
          </p:nvSpPr>
          <p:spPr>
            <a:xfrm>
              <a:off x="5865991" y="2151712"/>
              <a:ext cx="162348" cy="81067"/>
            </a:xfrm>
            <a:custGeom>
              <a:avLst/>
              <a:gdLst>
                <a:gd name="connsiteX0" fmla="*/ 160159 w 162348"/>
                <a:gd name="connsiteY0" fmla="*/ 938 h 81067"/>
                <a:gd name="connsiteX1" fmla="*/ 1409 w 162348"/>
                <a:gd name="connsiteY1" fmla="*/ 80313 h 81067"/>
                <a:gd name="connsiteX2" fmla="*/ 87134 w 162348"/>
                <a:gd name="connsiteY2" fmla="*/ 39038 h 81067"/>
                <a:gd name="connsiteX3" fmla="*/ 160159 w 162348"/>
                <a:gd name="connsiteY3" fmla="*/ 938 h 8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348" h="81067">
                  <a:moveTo>
                    <a:pt x="160159" y="938"/>
                  </a:moveTo>
                  <a:cubicBezTo>
                    <a:pt x="145871" y="7817"/>
                    <a:pt x="13580" y="73963"/>
                    <a:pt x="1409" y="80313"/>
                  </a:cubicBezTo>
                  <a:cubicBezTo>
                    <a:pt x="-10762" y="86663"/>
                    <a:pt x="59088" y="51209"/>
                    <a:pt x="87134" y="39038"/>
                  </a:cubicBezTo>
                  <a:cubicBezTo>
                    <a:pt x="115180" y="26867"/>
                    <a:pt x="174447" y="-5941"/>
                    <a:pt x="160159" y="93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AD3DF810-F658-16F8-67E7-D69FC5618CBE}"/>
                </a:ext>
              </a:extLst>
            </p:cNvPr>
            <p:cNvSpPr/>
            <p:nvPr/>
          </p:nvSpPr>
          <p:spPr>
            <a:xfrm>
              <a:off x="4270207" y="1603368"/>
              <a:ext cx="206943" cy="248288"/>
            </a:xfrm>
            <a:custGeom>
              <a:avLst/>
              <a:gdLst>
                <a:gd name="connsiteX0" fmla="*/ 168 w 206943"/>
                <a:gd name="connsiteY0" fmla="*/ 7 h 248288"/>
                <a:gd name="connsiteX1" fmla="*/ 111293 w 206943"/>
                <a:gd name="connsiteY1" fmla="*/ 152407 h 248288"/>
                <a:gd name="connsiteX2" fmla="*/ 111293 w 206943"/>
                <a:gd name="connsiteY2" fmla="*/ 98432 h 248288"/>
                <a:gd name="connsiteX3" fmla="*/ 206543 w 206943"/>
                <a:gd name="connsiteY3" fmla="*/ 247657 h 248288"/>
                <a:gd name="connsiteX4" fmla="*/ 139868 w 206943"/>
                <a:gd name="connsiteY4" fmla="*/ 146057 h 248288"/>
                <a:gd name="connsiteX5" fmla="*/ 168 w 206943"/>
                <a:gd name="connsiteY5" fmla="*/ 7 h 24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943" h="248288">
                  <a:moveTo>
                    <a:pt x="168" y="7"/>
                  </a:moveTo>
                  <a:cubicBezTo>
                    <a:pt x="-4594" y="1065"/>
                    <a:pt x="92772" y="136003"/>
                    <a:pt x="111293" y="152407"/>
                  </a:cubicBezTo>
                  <a:cubicBezTo>
                    <a:pt x="129814" y="168811"/>
                    <a:pt x="95418" y="82557"/>
                    <a:pt x="111293" y="98432"/>
                  </a:cubicBezTo>
                  <a:cubicBezTo>
                    <a:pt x="127168" y="114307"/>
                    <a:pt x="201781" y="239720"/>
                    <a:pt x="206543" y="247657"/>
                  </a:cubicBezTo>
                  <a:cubicBezTo>
                    <a:pt x="211306" y="255595"/>
                    <a:pt x="172676" y="186803"/>
                    <a:pt x="139868" y="146057"/>
                  </a:cubicBezTo>
                  <a:cubicBezTo>
                    <a:pt x="107060" y="105311"/>
                    <a:pt x="4930" y="-1051"/>
                    <a:pt x="168" y="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D40412D5-869D-8FC6-B36F-6F0BDA8A9A0D}"/>
                </a:ext>
              </a:extLst>
            </p:cNvPr>
            <p:cNvSpPr/>
            <p:nvPr/>
          </p:nvSpPr>
          <p:spPr>
            <a:xfrm>
              <a:off x="4205365" y="1633756"/>
              <a:ext cx="173039" cy="393878"/>
            </a:xfrm>
            <a:custGeom>
              <a:avLst/>
              <a:gdLst>
                <a:gd name="connsiteX0" fmla="*/ 172960 w 173039"/>
                <a:gd name="connsiteY0" fmla="*/ 1369 h 393878"/>
                <a:gd name="connsiteX1" fmla="*/ 23735 w 173039"/>
                <a:gd name="connsiteY1" fmla="*/ 71219 h 393878"/>
                <a:gd name="connsiteX2" fmla="*/ 17385 w 173039"/>
                <a:gd name="connsiteY2" fmla="*/ 195044 h 393878"/>
                <a:gd name="connsiteX3" fmla="*/ 20560 w 173039"/>
                <a:gd name="connsiteY3" fmla="*/ 150594 h 393878"/>
                <a:gd name="connsiteX4" fmla="*/ 84060 w 173039"/>
                <a:gd name="connsiteY4" fmla="*/ 391894 h 393878"/>
                <a:gd name="connsiteX5" fmla="*/ 26910 w 173039"/>
                <a:gd name="connsiteY5" fmla="*/ 255369 h 393878"/>
                <a:gd name="connsiteX6" fmla="*/ 30085 w 173039"/>
                <a:gd name="connsiteY6" fmla="*/ 80744 h 393878"/>
                <a:gd name="connsiteX7" fmla="*/ 14210 w 173039"/>
                <a:gd name="connsiteY7" fmla="*/ 93444 h 393878"/>
                <a:gd name="connsiteX8" fmla="*/ 74535 w 173039"/>
                <a:gd name="connsiteY8" fmla="*/ 4544 h 393878"/>
                <a:gd name="connsiteX9" fmla="*/ 1510 w 173039"/>
                <a:gd name="connsiteY9" fmla="*/ 23594 h 393878"/>
                <a:gd name="connsiteX10" fmla="*/ 172960 w 173039"/>
                <a:gd name="connsiteY10" fmla="*/ 1369 h 39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039" h="393878">
                  <a:moveTo>
                    <a:pt x="172960" y="1369"/>
                  </a:moveTo>
                  <a:cubicBezTo>
                    <a:pt x="176664" y="9306"/>
                    <a:pt x="49664" y="38940"/>
                    <a:pt x="23735" y="71219"/>
                  </a:cubicBezTo>
                  <a:cubicBezTo>
                    <a:pt x="-2194" y="103498"/>
                    <a:pt x="17914" y="181815"/>
                    <a:pt x="17385" y="195044"/>
                  </a:cubicBezTo>
                  <a:cubicBezTo>
                    <a:pt x="16856" y="208273"/>
                    <a:pt x="9447" y="117786"/>
                    <a:pt x="20560" y="150594"/>
                  </a:cubicBezTo>
                  <a:cubicBezTo>
                    <a:pt x="31672" y="183402"/>
                    <a:pt x="83002" y="374432"/>
                    <a:pt x="84060" y="391894"/>
                  </a:cubicBezTo>
                  <a:cubicBezTo>
                    <a:pt x="85118" y="409356"/>
                    <a:pt x="35906" y="307227"/>
                    <a:pt x="26910" y="255369"/>
                  </a:cubicBezTo>
                  <a:cubicBezTo>
                    <a:pt x="17914" y="203511"/>
                    <a:pt x="30085" y="80744"/>
                    <a:pt x="30085" y="80744"/>
                  </a:cubicBezTo>
                  <a:cubicBezTo>
                    <a:pt x="27968" y="53757"/>
                    <a:pt x="6802" y="106144"/>
                    <a:pt x="14210" y="93444"/>
                  </a:cubicBezTo>
                  <a:cubicBezTo>
                    <a:pt x="21618" y="80744"/>
                    <a:pt x="76652" y="16186"/>
                    <a:pt x="74535" y="4544"/>
                  </a:cubicBezTo>
                  <a:cubicBezTo>
                    <a:pt x="72418" y="-7098"/>
                    <a:pt x="-12248" y="24652"/>
                    <a:pt x="1510" y="23594"/>
                  </a:cubicBezTo>
                  <a:cubicBezTo>
                    <a:pt x="15268" y="22536"/>
                    <a:pt x="169256" y="-6568"/>
                    <a:pt x="172960" y="136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F798022D-04B6-9358-D12C-6E025F66C852}"/>
                </a:ext>
              </a:extLst>
            </p:cNvPr>
            <p:cNvSpPr/>
            <p:nvPr/>
          </p:nvSpPr>
          <p:spPr>
            <a:xfrm>
              <a:off x="4224061" y="1651901"/>
              <a:ext cx="198624" cy="153822"/>
            </a:xfrm>
            <a:custGeom>
              <a:avLst/>
              <a:gdLst>
                <a:gd name="connsiteX0" fmla="*/ 1864 w 198624"/>
                <a:gd name="connsiteY0" fmla="*/ 2274 h 153822"/>
                <a:gd name="connsiteX1" fmla="*/ 195539 w 198624"/>
                <a:gd name="connsiteY1" fmla="*/ 151499 h 153822"/>
                <a:gd name="connsiteX2" fmla="*/ 119339 w 198624"/>
                <a:gd name="connsiteY2" fmla="*/ 91174 h 153822"/>
                <a:gd name="connsiteX3" fmla="*/ 97114 w 198624"/>
                <a:gd name="connsiteY3" fmla="*/ 62599 h 153822"/>
                <a:gd name="connsiteX4" fmla="*/ 1864 w 198624"/>
                <a:gd name="connsiteY4" fmla="*/ 2274 h 15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24" h="153822">
                  <a:moveTo>
                    <a:pt x="1864" y="2274"/>
                  </a:moveTo>
                  <a:cubicBezTo>
                    <a:pt x="18268" y="17091"/>
                    <a:pt x="175960" y="136682"/>
                    <a:pt x="195539" y="151499"/>
                  </a:cubicBezTo>
                  <a:cubicBezTo>
                    <a:pt x="215118" y="166316"/>
                    <a:pt x="135743" y="105991"/>
                    <a:pt x="119339" y="91174"/>
                  </a:cubicBezTo>
                  <a:cubicBezTo>
                    <a:pt x="102935" y="76357"/>
                    <a:pt x="111931" y="75828"/>
                    <a:pt x="97114" y="62599"/>
                  </a:cubicBezTo>
                  <a:cubicBezTo>
                    <a:pt x="82297" y="49370"/>
                    <a:pt x="-14540" y="-12543"/>
                    <a:pt x="1864" y="227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47C2C623-73A2-74F2-943F-B69609DD3CF4}"/>
                </a:ext>
              </a:extLst>
            </p:cNvPr>
            <p:cNvSpPr/>
            <p:nvPr/>
          </p:nvSpPr>
          <p:spPr>
            <a:xfrm>
              <a:off x="4225806" y="1679323"/>
              <a:ext cx="168485" cy="108560"/>
            </a:xfrm>
            <a:custGeom>
              <a:avLst/>
              <a:gdLst>
                <a:gd name="connsiteX0" fmla="*/ 119 w 168485"/>
                <a:gd name="connsiteY0" fmla="*/ 252 h 108560"/>
                <a:gd name="connsiteX1" fmla="*/ 158869 w 168485"/>
                <a:gd name="connsiteY1" fmla="*/ 105027 h 108560"/>
                <a:gd name="connsiteX2" fmla="*/ 133469 w 168485"/>
                <a:gd name="connsiteY2" fmla="*/ 76452 h 108560"/>
                <a:gd name="connsiteX3" fmla="*/ 119 w 168485"/>
                <a:gd name="connsiteY3" fmla="*/ 252 h 10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485" h="108560">
                  <a:moveTo>
                    <a:pt x="119" y="252"/>
                  </a:moveTo>
                  <a:cubicBezTo>
                    <a:pt x="4352" y="5014"/>
                    <a:pt x="136644" y="92327"/>
                    <a:pt x="158869" y="105027"/>
                  </a:cubicBezTo>
                  <a:cubicBezTo>
                    <a:pt x="181094" y="117727"/>
                    <a:pt x="161515" y="93385"/>
                    <a:pt x="133469" y="76452"/>
                  </a:cubicBezTo>
                  <a:cubicBezTo>
                    <a:pt x="105423" y="59519"/>
                    <a:pt x="-4114" y="-4510"/>
                    <a:pt x="119" y="25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A335C033-ED0D-49D6-8B66-F1DAA48DB5A5}"/>
                </a:ext>
              </a:extLst>
            </p:cNvPr>
            <p:cNvSpPr/>
            <p:nvPr/>
          </p:nvSpPr>
          <p:spPr>
            <a:xfrm>
              <a:off x="4260776" y="1711289"/>
              <a:ext cx="162015" cy="372075"/>
            </a:xfrm>
            <a:custGeom>
              <a:avLst/>
              <a:gdLst>
                <a:gd name="connsiteX0" fmla="*/ 74 w 162015"/>
                <a:gd name="connsiteY0" fmla="*/ 36 h 372075"/>
                <a:gd name="connsiteX1" fmla="*/ 79449 w 162015"/>
                <a:gd name="connsiteY1" fmla="*/ 92111 h 372075"/>
                <a:gd name="connsiteX2" fmla="*/ 79449 w 162015"/>
                <a:gd name="connsiteY2" fmla="*/ 250861 h 372075"/>
                <a:gd name="connsiteX3" fmla="*/ 114374 w 162015"/>
                <a:gd name="connsiteY3" fmla="*/ 190536 h 372075"/>
                <a:gd name="connsiteX4" fmla="*/ 44524 w 162015"/>
                <a:gd name="connsiteY4" fmla="*/ 371511 h 372075"/>
                <a:gd name="connsiteX5" fmla="*/ 95324 w 162015"/>
                <a:gd name="connsiteY5" fmla="*/ 244511 h 372075"/>
                <a:gd name="connsiteX6" fmla="*/ 161999 w 162015"/>
                <a:gd name="connsiteY6" fmla="*/ 161961 h 372075"/>
                <a:gd name="connsiteX7" fmla="*/ 101674 w 162015"/>
                <a:gd name="connsiteY7" fmla="*/ 219111 h 372075"/>
                <a:gd name="connsiteX8" fmla="*/ 95324 w 162015"/>
                <a:gd name="connsiteY8" fmla="*/ 82586 h 372075"/>
                <a:gd name="connsiteX9" fmla="*/ 74 w 162015"/>
                <a:gd name="connsiteY9" fmla="*/ 36 h 37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015" h="372075">
                  <a:moveTo>
                    <a:pt x="74" y="36"/>
                  </a:moveTo>
                  <a:cubicBezTo>
                    <a:pt x="-2572" y="1624"/>
                    <a:pt x="66220" y="50307"/>
                    <a:pt x="79449" y="92111"/>
                  </a:cubicBezTo>
                  <a:cubicBezTo>
                    <a:pt x="92678" y="133915"/>
                    <a:pt x="73628" y="234457"/>
                    <a:pt x="79449" y="250861"/>
                  </a:cubicBezTo>
                  <a:cubicBezTo>
                    <a:pt x="85270" y="267265"/>
                    <a:pt x="120195" y="170428"/>
                    <a:pt x="114374" y="190536"/>
                  </a:cubicBezTo>
                  <a:cubicBezTo>
                    <a:pt x="108553" y="210644"/>
                    <a:pt x="47699" y="362515"/>
                    <a:pt x="44524" y="371511"/>
                  </a:cubicBezTo>
                  <a:cubicBezTo>
                    <a:pt x="41349" y="380507"/>
                    <a:pt x="75745" y="279436"/>
                    <a:pt x="95324" y="244511"/>
                  </a:cubicBezTo>
                  <a:cubicBezTo>
                    <a:pt x="114903" y="209586"/>
                    <a:pt x="160941" y="166194"/>
                    <a:pt x="161999" y="161961"/>
                  </a:cubicBezTo>
                  <a:cubicBezTo>
                    <a:pt x="163057" y="157728"/>
                    <a:pt x="112786" y="232340"/>
                    <a:pt x="101674" y="219111"/>
                  </a:cubicBezTo>
                  <a:cubicBezTo>
                    <a:pt x="90562" y="205882"/>
                    <a:pt x="109082" y="115923"/>
                    <a:pt x="95324" y="82586"/>
                  </a:cubicBezTo>
                  <a:cubicBezTo>
                    <a:pt x="81566" y="49249"/>
                    <a:pt x="2720" y="-1552"/>
                    <a:pt x="74" y="3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EE40988F-A03A-33A6-AC77-03C73E9C932F}"/>
                </a:ext>
              </a:extLst>
            </p:cNvPr>
            <p:cNvSpPr/>
            <p:nvPr/>
          </p:nvSpPr>
          <p:spPr>
            <a:xfrm>
              <a:off x="4205618" y="1700698"/>
              <a:ext cx="145938" cy="64971"/>
            </a:xfrm>
            <a:custGeom>
              <a:avLst/>
              <a:gdLst>
                <a:gd name="connsiteX0" fmla="*/ 1257 w 145938"/>
                <a:gd name="connsiteY0" fmla="*/ 1102 h 64971"/>
                <a:gd name="connsiteX1" fmla="*/ 144132 w 145938"/>
                <a:gd name="connsiteY1" fmla="*/ 64602 h 64971"/>
                <a:gd name="connsiteX2" fmla="*/ 77457 w 145938"/>
                <a:gd name="connsiteY2" fmla="*/ 26502 h 64971"/>
                <a:gd name="connsiteX3" fmla="*/ 1257 w 145938"/>
                <a:gd name="connsiteY3" fmla="*/ 1102 h 64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38" h="64971">
                  <a:moveTo>
                    <a:pt x="1257" y="1102"/>
                  </a:moveTo>
                  <a:cubicBezTo>
                    <a:pt x="12369" y="7452"/>
                    <a:pt x="131432" y="60369"/>
                    <a:pt x="144132" y="64602"/>
                  </a:cubicBezTo>
                  <a:cubicBezTo>
                    <a:pt x="156832" y="68835"/>
                    <a:pt x="99153" y="35498"/>
                    <a:pt x="77457" y="26502"/>
                  </a:cubicBezTo>
                  <a:cubicBezTo>
                    <a:pt x="55761" y="17506"/>
                    <a:pt x="-9855" y="-5248"/>
                    <a:pt x="1257" y="110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0E7604DE-3485-01FC-849B-BB4010EDED82}"/>
                </a:ext>
              </a:extLst>
            </p:cNvPr>
            <p:cNvSpPr/>
            <p:nvPr/>
          </p:nvSpPr>
          <p:spPr>
            <a:xfrm>
              <a:off x="4232264" y="1679442"/>
              <a:ext cx="282997" cy="798056"/>
            </a:xfrm>
            <a:custGeom>
              <a:avLst/>
              <a:gdLst>
                <a:gd name="connsiteX0" fmla="*/ 11 w 282997"/>
                <a:gd name="connsiteY0" fmla="*/ 133 h 798056"/>
                <a:gd name="connsiteX1" fmla="*/ 85736 w 282997"/>
                <a:gd name="connsiteY1" fmla="*/ 381133 h 798056"/>
                <a:gd name="connsiteX2" fmla="*/ 88911 w 282997"/>
                <a:gd name="connsiteY2" fmla="*/ 352558 h 798056"/>
                <a:gd name="connsiteX3" fmla="*/ 133361 w 282997"/>
                <a:gd name="connsiteY3" fmla="*/ 587508 h 798056"/>
                <a:gd name="connsiteX4" fmla="*/ 155586 w 282997"/>
                <a:gd name="connsiteY4" fmla="*/ 651008 h 798056"/>
                <a:gd name="connsiteX5" fmla="*/ 152411 w 282997"/>
                <a:gd name="connsiteY5" fmla="*/ 638308 h 798056"/>
                <a:gd name="connsiteX6" fmla="*/ 187336 w 282997"/>
                <a:gd name="connsiteY6" fmla="*/ 720858 h 798056"/>
                <a:gd name="connsiteX7" fmla="*/ 282586 w 282997"/>
                <a:gd name="connsiteY7" fmla="*/ 797058 h 798056"/>
                <a:gd name="connsiteX8" fmla="*/ 219086 w 282997"/>
                <a:gd name="connsiteY8" fmla="*/ 752608 h 798056"/>
                <a:gd name="connsiteX9" fmla="*/ 152411 w 282997"/>
                <a:gd name="connsiteY9" fmla="*/ 593858 h 798056"/>
                <a:gd name="connsiteX10" fmla="*/ 85736 w 282997"/>
                <a:gd name="connsiteY10" fmla="*/ 292233 h 798056"/>
                <a:gd name="connsiteX11" fmla="*/ 92086 w 282997"/>
                <a:gd name="connsiteY11" fmla="*/ 336683 h 798056"/>
                <a:gd name="connsiteX12" fmla="*/ 11 w 282997"/>
                <a:gd name="connsiteY12" fmla="*/ 133 h 79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997" h="798056">
                  <a:moveTo>
                    <a:pt x="11" y="133"/>
                  </a:moveTo>
                  <a:cubicBezTo>
                    <a:pt x="-1047" y="7541"/>
                    <a:pt x="70919" y="322395"/>
                    <a:pt x="85736" y="381133"/>
                  </a:cubicBezTo>
                  <a:cubicBezTo>
                    <a:pt x="100553" y="439871"/>
                    <a:pt x="80974" y="318162"/>
                    <a:pt x="88911" y="352558"/>
                  </a:cubicBezTo>
                  <a:cubicBezTo>
                    <a:pt x="96848" y="386954"/>
                    <a:pt x="122249" y="537766"/>
                    <a:pt x="133361" y="587508"/>
                  </a:cubicBezTo>
                  <a:cubicBezTo>
                    <a:pt x="144473" y="637250"/>
                    <a:pt x="152411" y="642541"/>
                    <a:pt x="155586" y="651008"/>
                  </a:cubicBezTo>
                  <a:cubicBezTo>
                    <a:pt x="158761" y="659475"/>
                    <a:pt x="147119" y="626666"/>
                    <a:pt x="152411" y="638308"/>
                  </a:cubicBezTo>
                  <a:cubicBezTo>
                    <a:pt x="157703" y="649950"/>
                    <a:pt x="165640" y="694400"/>
                    <a:pt x="187336" y="720858"/>
                  </a:cubicBezTo>
                  <a:cubicBezTo>
                    <a:pt x="209032" y="747316"/>
                    <a:pt x="277294" y="791766"/>
                    <a:pt x="282586" y="797058"/>
                  </a:cubicBezTo>
                  <a:cubicBezTo>
                    <a:pt x="287878" y="802350"/>
                    <a:pt x="240782" y="786475"/>
                    <a:pt x="219086" y="752608"/>
                  </a:cubicBezTo>
                  <a:cubicBezTo>
                    <a:pt x="197390" y="718741"/>
                    <a:pt x="174636" y="670587"/>
                    <a:pt x="152411" y="593858"/>
                  </a:cubicBezTo>
                  <a:cubicBezTo>
                    <a:pt x="130186" y="517129"/>
                    <a:pt x="95790" y="335096"/>
                    <a:pt x="85736" y="292233"/>
                  </a:cubicBezTo>
                  <a:cubicBezTo>
                    <a:pt x="75682" y="249371"/>
                    <a:pt x="103198" y="377958"/>
                    <a:pt x="92086" y="336683"/>
                  </a:cubicBezTo>
                  <a:cubicBezTo>
                    <a:pt x="80974" y="295408"/>
                    <a:pt x="1069" y="-7275"/>
                    <a:pt x="11" y="13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231A27AB-3EFB-53E7-8655-0F2B565040C7}"/>
                </a:ext>
              </a:extLst>
            </p:cNvPr>
            <p:cNvSpPr/>
            <p:nvPr/>
          </p:nvSpPr>
          <p:spPr>
            <a:xfrm>
              <a:off x="4296010" y="1924049"/>
              <a:ext cx="253844" cy="574716"/>
            </a:xfrm>
            <a:custGeom>
              <a:avLst/>
              <a:gdLst>
                <a:gd name="connsiteX0" fmla="*/ 9290 w 253844"/>
                <a:gd name="connsiteY0" fmla="*/ 1 h 574716"/>
                <a:gd name="connsiteX1" fmla="*/ 12465 w 253844"/>
                <a:gd name="connsiteY1" fmla="*/ 200026 h 574716"/>
                <a:gd name="connsiteX2" fmla="*/ 9290 w 253844"/>
                <a:gd name="connsiteY2" fmla="*/ 346076 h 574716"/>
                <a:gd name="connsiteX3" fmla="*/ 41040 w 253844"/>
                <a:gd name="connsiteY3" fmla="*/ 231776 h 574716"/>
                <a:gd name="connsiteX4" fmla="*/ 69615 w 253844"/>
                <a:gd name="connsiteY4" fmla="*/ 381001 h 574716"/>
                <a:gd name="connsiteX5" fmla="*/ 110890 w 253844"/>
                <a:gd name="connsiteY5" fmla="*/ 479426 h 574716"/>
                <a:gd name="connsiteX6" fmla="*/ 161690 w 253844"/>
                <a:gd name="connsiteY6" fmla="*/ 514351 h 574716"/>
                <a:gd name="connsiteX7" fmla="*/ 104540 w 253844"/>
                <a:gd name="connsiteY7" fmla="*/ 485776 h 574716"/>
                <a:gd name="connsiteX8" fmla="*/ 253765 w 253844"/>
                <a:gd name="connsiteY8" fmla="*/ 574676 h 574716"/>
                <a:gd name="connsiteX9" fmla="*/ 123590 w 253844"/>
                <a:gd name="connsiteY9" fmla="*/ 473076 h 574716"/>
                <a:gd name="connsiteX10" fmla="*/ 9290 w 253844"/>
                <a:gd name="connsiteY10" fmla="*/ 203201 h 574716"/>
                <a:gd name="connsiteX11" fmla="*/ 9290 w 253844"/>
                <a:gd name="connsiteY11" fmla="*/ 1 h 5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844" h="574716">
                  <a:moveTo>
                    <a:pt x="9290" y="1"/>
                  </a:moveTo>
                  <a:cubicBezTo>
                    <a:pt x="9819" y="-528"/>
                    <a:pt x="12465" y="142347"/>
                    <a:pt x="12465" y="200026"/>
                  </a:cubicBezTo>
                  <a:cubicBezTo>
                    <a:pt x="12465" y="257705"/>
                    <a:pt x="4527" y="340784"/>
                    <a:pt x="9290" y="346076"/>
                  </a:cubicBezTo>
                  <a:cubicBezTo>
                    <a:pt x="14053" y="351368"/>
                    <a:pt x="30986" y="225955"/>
                    <a:pt x="41040" y="231776"/>
                  </a:cubicBezTo>
                  <a:cubicBezTo>
                    <a:pt x="51094" y="237597"/>
                    <a:pt x="57973" y="339726"/>
                    <a:pt x="69615" y="381001"/>
                  </a:cubicBezTo>
                  <a:cubicBezTo>
                    <a:pt x="81257" y="422276"/>
                    <a:pt x="95544" y="457201"/>
                    <a:pt x="110890" y="479426"/>
                  </a:cubicBezTo>
                  <a:cubicBezTo>
                    <a:pt x="126236" y="501651"/>
                    <a:pt x="162748" y="513293"/>
                    <a:pt x="161690" y="514351"/>
                  </a:cubicBezTo>
                  <a:cubicBezTo>
                    <a:pt x="160632" y="515409"/>
                    <a:pt x="89194" y="475722"/>
                    <a:pt x="104540" y="485776"/>
                  </a:cubicBezTo>
                  <a:cubicBezTo>
                    <a:pt x="119886" y="495830"/>
                    <a:pt x="250590" y="576793"/>
                    <a:pt x="253765" y="574676"/>
                  </a:cubicBezTo>
                  <a:cubicBezTo>
                    <a:pt x="256940" y="572559"/>
                    <a:pt x="164336" y="534988"/>
                    <a:pt x="123590" y="473076"/>
                  </a:cubicBezTo>
                  <a:cubicBezTo>
                    <a:pt x="82844" y="411164"/>
                    <a:pt x="29927" y="275168"/>
                    <a:pt x="9290" y="203201"/>
                  </a:cubicBezTo>
                  <a:cubicBezTo>
                    <a:pt x="-11347" y="131234"/>
                    <a:pt x="8761" y="530"/>
                    <a:pt x="9290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82ECA3EF-B347-BA64-C184-821FC95B66E5}"/>
                </a:ext>
              </a:extLst>
            </p:cNvPr>
            <p:cNvSpPr/>
            <p:nvPr/>
          </p:nvSpPr>
          <p:spPr>
            <a:xfrm>
              <a:off x="4248136" y="1735510"/>
              <a:ext cx="79843" cy="256435"/>
            </a:xfrm>
            <a:custGeom>
              <a:avLst/>
              <a:gdLst>
                <a:gd name="connsiteX0" fmla="*/ 14 w 79843"/>
                <a:gd name="connsiteY0" fmla="*/ 1215 h 256435"/>
                <a:gd name="connsiteX1" fmla="*/ 69864 w 79843"/>
                <a:gd name="connsiteY1" fmla="*/ 86940 h 256435"/>
                <a:gd name="connsiteX2" fmla="*/ 73039 w 79843"/>
                <a:gd name="connsiteY2" fmla="*/ 255215 h 256435"/>
                <a:gd name="connsiteX3" fmla="*/ 73039 w 79843"/>
                <a:gd name="connsiteY3" fmla="*/ 156790 h 256435"/>
                <a:gd name="connsiteX4" fmla="*/ 76214 w 79843"/>
                <a:gd name="connsiteY4" fmla="*/ 42490 h 256435"/>
                <a:gd name="connsiteX5" fmla="*/ 14 w 79843"/>
                <a:gd name="connsiteY5" fmla="*/ 1215 h 25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843" h="256435">
                  <a:moveTo>
                    <a:pt x="14" y="1215"/>
                  </a:moveTo>
                  <a:cubicBezTo>
                    <a:pt x="-1044" y="8623"/>
                    <a:pt x="57693" y="44607"/>
                    <a:pt x="69864" y="86940"/>
                  </a:cubicBezTo>
                  <a:cubicBezTo>
                    <a:pt x="82035" y="129273"/>
                    <a:pt x="72510" y="243573"/>
                    <a:pt x="73039" y="255215"/>
                  </a:cubicBezTo>
                  <a:cubicBezTo>
                    <a:pt x="73568" y="266857"/>
                    <a:pt x="72510" y="192244"/>
                    <a:pt x="73039" y="156790"/>
                  </a:cubicBezTo>
                  <a:cubicBezTo>
                    <a:pt x="73568" y="121336"/>
                    <a:pt x="85739" y="63127"/>
                    <a:pt x="76214" y="42490"/>
                  </a:cubicBezTo>
                  <a:cubicBezTo>
                    <a:pt x="66689" y="21853"/>
                    <a:pt x="1072" y="-6193"/>
                    <a:pt x="14" y="121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A5C041C4-DB1E-BB7B-76D9-5B43CECFFA55}"/>
                </a:ext>
              </a:extLst>
            </p:cNvPr>
            <p:cNvSpPr/>
            <p:nvPr/>
          </p:nvSpPr>
          <p:spPr>
            <a:xfrm>
              <a:off x="4302033" y="1883913"/>
              <a:ext cx="219193" cy="605337"/>
            </a:xfrm>
            <a:custGeom>
              <a:avLst/>
              <a:gdLst>
                <a:gd name="connsiteX0" fmla="*/ 82642 w 219193"/>
                <a:gd name="connsiteY0" fmla="*/ 2037 h 605337"/>
                <a:gd name="connsiteX1" fmla="*/ 108042 w 219193"/>
                <a:gd name="connsiteY1" fmla="*/ 322712 h 605337"/>
                <a:gd name="connsiteX2" fmla="*/ 117567 w 219193"/>
                <a:gd name="connsiteY2" fmla="*/ 430662 h 605337"/>
                <a:gd name="connsiteX3" fmla="*/ 120742 w 219193"/>
                <a:gd name="connsiteY3" fmla="*/ 386212 h 605337"/>
                <a:gd name="connsiteX4" fmla="*/ 219167 w 219193"/>
                <a:gd name="connsiteY4" fmla="*/ 605287 h 605337"/>
                <a:gd name="connsiteX5" fmla="*/ 130267 w 219193"/>
                <a:gd name="connsiteY5" fmla="*/ 405262 h 605337"/>
                <a:gd name="connsiteX6" fmla="*/ 101692 w 219193"/>
                <a:gd name="connsiteY6" fmla="*/ 275087 h 605337"/>
                <a:gd name="connsiteX7" fmla="*/ 9617 w 219193"/>
                <a:gd name="connsiteY7" fmla="*/ 179837 h 605337"/>
                <a:gd name="connsiteX8" fmla="*/ 66767 w 219193"/>
                <a:gd name="connsiteY8" fmla="*/ 211587 h 605337"/>
                <a:gd name="connsiteX9" fmla="*/ 63592 w 219193"/>
                <a:gd name="connsiteY9" fmla="*/ 75062 h 605337"/>
                <a:gd name="connsiteX10" fmla="*/ 92 w 219193"/>
                <a:gd name="connsiteY10" fmla="*/ 179837 h 605337"/>
                <a:gd name="connsiteX11" fmla="*/ 82642 w 219193"/>
                <a:gd name="connsiteY11" fmla="*/ 2037 h 60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193" h="605337">
                  <a:moveTo>
                    <a:pt x="82642" y="2037"/>
                  </a:moveTo>
                  <a:cubicBezTo>
                    <a:pt x="100634" y="25850"/>
                    <a:pt x="102221" y="251275"/>
                    <a:pt x="108042" y="322712"/>
                  </a:cubicBezTo>
                  <a:cubicBezTo>
                    <a:pt x="113863" y="394150"/>
                    <a:pt x="115450" y="420079"/>
                    <a:pt x="117567" y="430662"/>
                  </a:cubicBezTo>
                  <a:cubicBezTo>
                    <a:pt x="119684" y="441245"/>
                    <a:pt x="103809" y="357108"/>
                    <a:pt x="120742" y="386212"/>
                  </a:cubicBezTo>
                  <a:cubicBezTo>
                    <a:pt x="137675" y="415316"/>
                    <a:pt x="217580" y="602112"/>
                    <a:pt x="219167" y="605287"/>
                  </a:cubicBezTo>
                  <a:cubicBezTo>
                    <a:pt x="220754" y="608462"/>
                    <a:pt x="149846" y="460295"/>
                    <a:pt x="130267" y="405262"/>
                  </a:cubicBezTo>
                  <a:cubicBezTo>
                    <a:pt x="110688" y="350229"/>
                    <a:pt x="121800" y="312658"/>
                    <a:pt x="101692" y="275087"/>
                  </a:cubicBezTo>
                  <a:cubicBezTo>
                    <a:pt x="81584" y="237516"/>
                    <a:pt x="15438" y="190420"/>
                    <a:pt x="9617" y="179837"/>
                  </a:cubicBezTo>
                  <a:cubicBezTo>
                    <a:pt x="3796" y="169254"/>
                    <a:pt x="57771" y="229050"/>
                    <a:pt x="66767" y="211587"/>
                  </a:cubicBezTo>
                  <a:cubicBezTo>
                    <a:pt x="75763" y="194125"/>
                    <a:pt x="74704" y="80354"/>
                    <a:pt x="63592" y="75062"/>
                  </a:cubicBezTo>
                  <a:cubicBezTo>
                    <a:pt x="52479" y="69770"/>
                    <a:pt x="-2554" y="188833"/>
                    <a:pt x="92" y="179837"/>
                  </a:cubicBezTo>
                  <a:cubicBezTo>
                    <a:pt x="2738" y="170841"/>
                    <a:pt x="64650" y="-21776"/>
                    <a:pt x="82642" y="203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8D3F6C3D-A475-D2A0-BE12-D0C6BA67EA8B}"/>
                </a:ext>
              </a:extLst>
            </p:cNvPr>
            <p:cNvSpPr/>
            <p:nvPr/>
          </p:nvSpPr>
          <p:spPr>
            <a:xfrm>
              <a:off x="5978511" y="1974770"/>
              <a:ext cx="86817" cy="171644"/>
            </a:xfrm>
            <a:custGeom>
              <a:avLst/>
              <a:gdLst>
                <a:gd name="connsiteX0" fmla="*/ 14 w 86817"/>
                <a:gd name="connsiteY0" fmla="*/ 80 h 171644"/>
                <a:gd name="connsiteX1" fmla="*/ 69864 w 86817"/>
                <a:gd name="connsiteY1" fmla="*/ 101680 h 171644"/>
                <a:gd name="connsiteX2" fmla="*/ 85739 w 86817"/>
                <a:gd name="connsiteY2" fmla="*/ 171530 h 171644"/>
                <a:gd name="connsiteX3" fmla="*/ 76214 w 86817"/>
                <a:gd name="connsiteY3" fmla="*/ 85805 h 171644"/>
                <a:gd name="connsiteX4" fmla="*/ 14 w 86817"/>
                <a:gd name="connsiteY4" fmla="*/ 80 h 17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817" h="171644">
                  <a:moveTo>
                    <a:pt x="14" y="80"/>
                  </a:moveTo>
                  <a:cubicBezTo>
                    <a:pt x="-1044" y="2726"/>
                    <a:pt x="55577" y="73105"/>
                    <a:pt x="69864" y="101680"/>
                  </a:cubicBezTo>
                  <a:cubicBezTo>
                    <a:pt x="84151" y="130255"/>
                    <a:pt x="84681" y="174176"/>
                    <a:pt x="85739" y="171530"/>
                  </a:cubicBezTo>
                  <a:cubicBezTo>
                    <a:pt x="86797" y="168884"/>
                    <a:pt x="89972" y="111205"/>
                    <a:pt x="76214" y="85805"/>
                  </a:cubicBezTo>
                  <a:cubicBezTo>
                    <a:pt x="62456" y="60405"/>
                    <a:pt x="1072" y="-2566"/>
                    <a:pt x="14" y="8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A4881A47-E77E-C696-D3C5-9B322B66676F}"/>
                </a:ext>
              </a:extLst>
            </p:cNvPr>
            <p:cNvSpPr/>
            <p:nvPr/>
          </p:nvSpPr>
          <p:spPr>
            <a:xfrm>
              <a:off x="4676413" y="2159000"/>
              <a:ext cx="54337" cy="60325"/>
            </a:xfrm>
            <a:custGeom>
              <a:avLst/>
              <a:gdLst>
                <a:gd name="connsiteX0" fmla="*/ 54337 w 54337"/>
                <a:gd name="connsiteY0" fmla="*/ 0 h 60325"/>
                <a:gd name="connsiteX1" fmla="*/ 6712 w 54337"/>
                <a:gd name="connsiteY1" fmla="*/ 41275 h 60325"/>
                <a:gd name="connsiteX2" fmla="*/ 362 w 54337"/>
                <a:gd name="connsiteY2" fmla="*/ 60325 h 60325"/>
                <a:gd name="connsiteX3" fmla="*/ 54337 w 54337"/>
                <a:gd name="connsiteY3" fmla="*/ 0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7" h="60325">
                  <a:moveTo>
                    <a:pt x="54337" y="0"/>
                  </a:moveTo>
                  <a:cubicBezTo>
                    <a:pt x="35022" y="15610"/>
                    <a:pt x="15708" y="31221"/>
                    <a:pt x="6712" y="41275"/>
                  </a:cubicBezTo>
                  <a:cubicBezTo>
                    <a:pt x="-2284" y="51329"/>
                    <a:pt x="362" y="60325"/>
                    <a:pt x="362" y="60325"/>
                  </a:cubicBezTo>
                  <a:lnTo>
                    <a:pt x="54337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57B55D56-8EA4-5B0E-F071-0710C57CA243}"/>
                </a:ext>
              </a:extLst>
            </p:cNvPr>
            <p:cNvSpPr/>
            <p:nvPr/>
          </p:nvSpPr>
          <p:spPr>
            <a:xfrm>
              <a:off x="5702129" y="2225614"/>
              <a:ext cx="139962" cy="63591"/>
            </a:xfrm>
            <a:custGeom>
              <a:avLst/>
              <a:gdLst>
                <a:gd name="connsiteX0" fmla="*/ 139871 w 139962"/>
                <a:gd name="connsiteY0" fmla="*/ 61 h 63591"/>
                <a:gd name="connsiteX1" fmla="*/ 63671 w 139962"/>
                <a:gd name="connsiteY1" fmla="*/ 22286 h 63591"/>
                <a:gd name="connsiteX2" fmla="*/ 171 w 139962"/>
                <a:gd name="connsiteY2" fmla="*/ 63561 h 63591"/>
                <a:gd name="connsiteX3" fmla="*/ 47796 w 139962"/>
                <a:gd name="connsiteY3" fmla="*/ 28636 h 63591"/>
                <a:gd name="connsiteX4" fmla="*/ 139871 w 139962"/>
                <a:gd name="connsiteY4" fmla="*/ 61 h 6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62" h="63591">
                  <a:moveTo>
                    <a:pt x="139871" y="61"/>
                  </a:moveTo>
                  <a:cubicBezTo>
                    <a:pt x="142517" y="-997"/>
                    <a:pt x="86954" y="11703"/>
                    <a:pt x="63671" y="22286"/>
                  </a:cubicBezTo>
                  <a:cubicBezTo>
                    <a:pt x="40388" y="32869"/>
                    <a:pt x="2817" y="62503"/>
                    <a:pt x="171" y="63561"/>
                  </a:cubicBezTo>
                  <a:cubicBezTo>
                    <a:pt x="-2475" y="64619"/>
                    <a:pt x="26100" y="37632"/>
                    <a:pt x="47796" y="28636"/>
                  </a:cubicBezTo>
                  <a:cubicBezTo>
                    <a:pt x="69492" y="19640"/>
                    <a:pt x="137225" y="1119"/>
                    <a:pt x="139871" y="6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C1129A49-8777-5DBD-8EB8-07B7FB00BEE5}"/>
                </a:ext>
              </a:extLst>
            </p:cNvPr>
            <p:cNvSpPr/>
            <p:nvPr/>
          </p:nvSpPr>
          <p:spPr>
            <a:xfrm>
              <a:off x="4784265" y="2231970"/>
              <a:ext cx="73531" cy="57239"/>
            </a:xfrm>
            <a:custGeom>
              <a:avLst/>
              <a:gdLst>
                <a:gd name="connsiteX0" fmla="*/ 73485 w 73531"/>
                <a:gd name="connsiteY0" fmla="*/ 55 h 57239"/>
                <a:gd name="connsiteX1" fmla="*/ 13160 w 73531"/>
                <a:gd name="connsiteY1" fmla="*/ 25455 h 57239"/>
                <a:gd name="connsiteX2" fmla="*/ 460 w 73531"/>
                <a:gd name="connsiteY2" fmla="*/ 57205 h 57239"/>
                <a:gd name="connsiteX3" fmla="*/ 22685 w 73531"/>
                <a:gd name="connsiteY3" fmla="*/ 19105 h 57239"/>
                <a:gd name="connsiteX4" fmla="*/ 73485 w 73531"/>
                <a:gd name="connsiteY4" fmla="*/ 55 h 5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31" h="57239">
                  <a:moveTo>
                    <a:pt x="73485" y="55"/>
                  </a:moveTo>
                  <a:cubicBezTo>
                    <a:pt x="71897" y="1113"/>
                    <a:pt x="25331" y="15930"/>
                    <a:pt x="13160" y="25455"/>
                  </a:cubicBezTo>
                  <a:cubicBezTo>
                    <a:pt x="989" y="34980"/>
                    <a:pt x="-1128" y="58263"/>
                    <a:pt x="460" y="57205"/>
                  </a:cubicBezTo>
                  <a:cubicBezTo>
                    <a:pt x="2048" y="56147"/>
                    <a:pt x="9985" y="24926"/>
                    <a:pt x="22685" y="19105"/>
                  </a:cubicBezTo>
                  <a:cubicBezTo>
                    <a:pt x="35385" y="13284"/>
                    <a:pt x="75073" y="-1003"/>
                    <a:pt x="73485" y="5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EDDC0A82-D7C4-F12C-F8F7-52A6C3E1FEE8}"/>
                </a:ext>
              </a:extLst>
            </p:cNvPr>
            <p:cNvSpPr/>
            <p:nvPr/>
          </p:nvSpPr>
          <p:spPr>
            <a:xfrm>
              <a:off x="5146088" y="1744937"/>
              <a:ext cx="159398" cy="160402"/>
            </a:xfrm>
            <a:custGeom>
              <a:avLst/>
              <a:gdLst>
                <a:gd name="connsiteX0" fmla="*/ 587 w 159398"/>
                <a:gd name="connsiteY0" fmla="*/ 1313 h 160402"/>
                <a:gd name="connsiteX1" fmla="*/ 140287 w 159398"/>
                <a:gd name="connsiteY1" fmla="*/ 134663 h 160402"/>
                <a:gd name="connsiteX2" fmla="*/ 105362 w 159398"/>
                <a:gd name="connsiteY2" fmla="*/ 102913 h 160402"/>
                <a:gd name="connsiteX3" fmla="*/ 159337 w 159398"/>
                <a:gd name="connsiteY3" fmla="*/ 160063 h 160402"/>
                <a:gd name="connsiteX4" fmla="*/ 92662 w 159398"/>
                <a:gd name="connsiteY4" fmla="*/ 71163 h 160402"/>
                <a:gd name="connsiteX5" fmla="*/ 587 w 159398"/>
                <a:gd name="connsiteY5" fmla="*/ 1313 h 16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398" h="160402">
                  <a:moveTo>
                    <a:pt x="587" y="1313"/>
                  </a:moveTo>
                  <a:cubicBezTo>
                    <a:pt x="8524" y="11896"/>
                    <a:pt x="122825" y="117730"/>
                    <a:pt x="140287" y="134663"/>
                  </a:cubicBezTo>
                  <a:cubicBezTo>
                    <a:pt x="157749" y="151596"/>
                    <a:pt x="102187" y="98680"/>
                    <a:pt x="105362" y="102913"/>
                  </a:cubicBezTo>
                  <a:cubicBezTo>
                    <a:pt x="108537" y="107146"/>
                    <a:pt x="161454" y="165355"/>
                    <a:pt x="159337" y="160063"/>
                  </a:cubicBezTo>
                  <a:cubicBezTo>
                    <a:pt x="157220" y="154771"/>
                    <a:pt x="118062" y="95505"/>
                    <a:pt x="92662" y="71163"/>
                  </a:cubicBezTo>
                  <a:cubicBezTo>
                    <a:pt x="67262" y="46821"/>
                    <a:pt x="-7350" y="-9270"/>
                    <a:pt x="587" y="131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D20D5A25-7DA7-CE1F-33E7-2E5BA7230839}"/>
                </a:ext>
              </a:extLst>
            </p:cNvPr>
            <p:cNvSpPr/>
            <p:nvPr/>
          </p:nvSpPr>
          <p:spPr>
            <a:xfrm>
              <a:off x="5073292" y="1762075"/>
              <a:ext cx="239107" cy="171594"/>
            </a:xfrm>
            <a:custGeom>
              <a:avLst/>
              <a:gdLst>
                <a:gd name="connsiteX0" fmla="*/ 358 w 239107"/>
                <a:gd name="connsiteY0" fmla="*/ 15925 h 171594"/>
                <a:gd name="connsiteX1" fmla="*/ 105133 w 239107"/>
                <a:gd name="connsiteY1" fmla="*/ 104825 h 171594"/>
                <a:gd name="connsiteX2" fmla="*/ 105133 w 239107"/>
                <a:gd name="connsiteY2" fmla="*/ 76250 h 171594"/>
                <a:gd name="connsiteX3" fmla="*/ 238483 w 239107"/>
                <a:gd name="connsiteY3" fmla="*/ 171500 h 171594"/>
                <a:gd name="connsiteX4" fmla="*/ 152758 w 239107"/>
                <a:gd name="connsiteY4" fmla="*/ 92125 h 171594"/>
                <a:gd name="connsiteX5" fmla="*/ 95608 w 239107"/>
                <a:gd name="connsiteY5" fmla="*/ 50 h 171594"/>
                <a:gd name="connsiteX6" fmla="*/ 146408 w 239107"/>
                <a:gd name="connsiteY6" fmla="*/ 104825 h 171594"/>
                <a:gd name="connsiteX7" fmla="*/ 358 w 239107"/>
                <a:gd name="connsiteY7" fmla="*/ 15925 h 17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107" h="171594">
                  <a:moveTo>
                    <a:pt x="358" y="15925"/>
                  </a:moveTo>
                  <a:cubicBezTo>
                    <a:pt x="-6521" y="15925"/>
                    <a:pt x="87671" y="94771"/>
                    <a:pt x="105133" y="104825"/>
                  </a:cubicBezTo>
                  <a:cubicBezTo>
                    <a:pt x="122595" y="114879"/>
                    <a:pt x="82908" y="65138"/>
                    <a:pt x="105133" y="76250"/>
                  </a:cubicBezTo>
                  <a:cubicBezTo>
                    <a:pt x="127358" y="87362"/>
                    <a:pt x="230546" y="168854"/>
                    <a:pt x="238483" y="171500"/>
                  </a:cubicBezTo>
                  <a:cubicBezTo>
                    <a:pt x="246420" y="174146"/>
                    <a:pt x="176570" y="120700"/>
                    <a:pt x="152758" y="92125"/>
                  </a:cubicBezTo>
                  <a:cubicBezTo>
                    <a:pt x="128946" y="63550"/>
                    <a:pt x="96666" y="-2067"/>
                    <a:pt x="95608" y="50"/>
                  </a:cubicBezTo>
                  <a:cubicBezTo>
                    <a:pt x="94550" y="2167"/>
                    <a:pt x="158579" y="96358"/>
                    <a:pt x="146408" y="104825"/>
                  </a:cubicBezTo>
                  <a:cubicBezTo>
                    <a:pt x="134237" y="113292"/>
                    <a:pt x="7237" y="15925"/>
                    <a:pt x="358" y="1592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43269D3A-A14B-25CA-2D48-E307A369CEE7}"/>
                </a:ext>
              </a:extLst>
            </p:cNvPr>
            <p:cNvSpPr/>
            <p:nvPr/>
          </p:nvSpPr>
          <p:spPr>
            <a:xfrm>
              <a:off x="4605849" y="514838"/>
              <a:ext cx="603262" cy="1448774"/>
            </a:xfrm>
            <a:custGeom>
              <a:avLst/>
              <a:gdLst>
                <a:gd name="connsiteX0" fmla="*/ 599781 w 603262"/>
                <a:gd name="connsiteY0" fmla="*/ 8760 h 1448774"/>
                <a:gd name="connsiteX1" fmla="*/ 26858 w 603262"/>
                <a:gd name="connsiteY1" fmla="*/ 1382257 h 1448774"/>
                <a:gd name="connsiteX2" fmla="*/ 125507 w 603262"/>
                <a:gd name="connsiteY2" fmla="*/ 1143223 h 1448774"/>
                <a:gd name="connsiteX3" fmla="*/ 406277 w 603262"/>
                <a:gd name="connsiteY3" fmla="*/ 354032 h 1448774"/>
                <a:gd name="connsiteX4" fmla="*/ 353158 w 603262"/>
                <a:gd name="connsiteY4" fmla="*/ 1219107 h 1448774"/>
                <a:gd name="connsiteX5" fmla="*/ 474573 w 603262"/>
                <a:gd name="connsiteY5" fmla="*/ 354032 h 1448774"/>
                <a:gd name="connsiteX6" fmla="*/ 493544 w 603262"/>
                <a:gd name="connsiteY6" fmla="*/ 1355698 h 1448774"/>
                <a:gd name="connsiteX7" fmla="*/ 508720 w 603262"/>
                <a:gd name="connsiteY7" fmla="*/ 380591 h 1448774"/>
                <a:gd name="connsiteX8" fmla="*/ 489749 w 603262"/>
                <a:gd name="connsiteY8" fmla="*/ 1306374 h 1448774"/>
                <a:gd name="connsiteX9" fmla="*/ 429042 w 603262"/>
                <a:gd name="connsiteY9" fmla="*/ 274354 h 1448774"/>
                <a:gd name="connsiteX10" fmla="*/ 273480 w 603262"/>
                <a:gd name="connsiteY10" fmla="*/ 771393 h 1448774"/>
                <a:gd name="connsiteX11" fmla="*/ 599781 w 603262"/>
                <a:gd name="connsiteY11" fmla="*/ 8760 h 144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262" h="1448774">
                  <a:moveTo>
                    <a:pt x="599781" y="8760"/>
                  </a:moveTo>
                  <a:cubicBezTo>
                    <a:pt x="558677" y="110571"/>
                    <a:pt x="105904" y="1193180"/>
                    <a:pt x="26858" y="1382257"/>
                  </a:cubicBezTo>
                  <a:cubicBezTo>
                    <a:pt x="-52188" y="1571334"/>
                    <a:pt x="62271" y="1314594"/>
                    <a:pt x="125507" y="1143223"/>
                  </a:cubicBezTo>
                  <a:cubicBezTo>
                    <a:pt x="188743" y="971852"/>
                    <a:pt x="368335" y="341385"/>
                    <a:pt x="406277" y="354032"/>
                  </a:cubicBezTo>
                  <a:cubicBezTo>
                    <a:pt x="444219" y="366679"/>
                    <a:pt x="341775" y="1219107"/>
                    <a:pt x="353158" y="1219107"/>
                  </a:cubicBezTo>
                  <a:cubicBezTo>
                    <a:pt x="364541" y="1219107"/>
                    <a:pt x="451176" y="331267"/>
                    <a:pt x="474573" y="354032"/>
                  </a:cubicBezTo>
                  <a:cubicBezTo>
                    <a:pt x="497970" y="376797"/>
                    <a:pt x="487853" y="1351272"/>
                    <a:pt x="493544" y="1355698"/>
                  </a:cubicBezTo>
                  <a:cubicBezTo>
                    <a:pt x="499235" y="1360125"/>
                    <a:pt x="509352" y="388812"/>
                    <a:pt x="508720" y="380591"/>
                  </a:cubicBezTo>
                  <a:cubicBezTo>
                    <a:pt x="508088" y="372370"/>
                    <a:pt x="503028" y="1324080"/>
                    <a:pt x="489749" y="1306374"/>
                  </a:cubicBezTo>
                  <a:cubicBezTo>
                    <a:pt x="476470" y="1288668"/>
                    <a:pt x="465087" y="363518"/>
                    <a:pt x="429042" y="274354"/>
                  </a:cubicBezTo>
                  <a:cubicBezTo>
                    <a:pt x="392997" y="185190"/>
                    <a:pt x="241862" y="817556"/>
                    <a:pt x="273480" y="771393"/>
                  </a:cubicBezTo>
                  <a:cubicBezTo>
                    <a:pt x="305098" y="725230"/>
                    <a:pt x="640885" y="-93051"/>
                    <a:pt x="599781" y="876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F63F62D2-2E5F-3A53-5DC3-FB08A58474A9}"/>
                </a:ext>
              </a:extLst>
            </p:cNvPr>
            <p:cNvSpPr/>
            <p:nvPr/>
          </p:nvSpPr>
          <p:spPr>
            <a:xfrm>
              <a:off x="5108411" y="491813"/>
              <a:ext cx="237618" cy="1376794"/>
            </a:xfrm>
            <a:custGeom>
              <a:avLst/>
              <a:gdLst>
                <a:gd name="connsiteX0" fmla="*/ 237604 w 237618"/>
                <a:gd name="connsiteY0" fmla="*/ 1432 h 1376794"/>
                <a:gd name="connsiteX1" fmla="*/ 44100 w 237618"/>
                <a:gd name="connsiteY1" fmla="*/ 767858 h 1376794"/>
                <a:gd name="connsiteX2" fmla="*/ 165514 w 237618"/>
                <a:gd name="connsiteY2" fmla="*/ 1363546 h 1376794"/>
                <a:gd name="connsiteX3" fmla="*/ 85836 w 237618"/>
                <a:gd name="connsiteY3" fmla="*/ 1101747 h 1376794"/>
                <a:gd name="connsiteX4" fmla="*/ 6158 w 237618"/>
                <a:gd name="connsiteY4" fmla="*/ 213907 h 1376794"/>
                <a:gd name="connsiteX5" fmla="*/ 32718 w 237618"/>
                <a:gd name="connsiteY5" fmla="*/ 566766 h 1376794"/>
                <a:gd name="connsiteX6" fmla="*/ 237604 w 237618"/>
                <a:gd name="connsiteY6" fmla="*/ 1432 h 137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618" h="1376794">
                  <a:moveTo>
                    <a:pt x="237604" y="1432"/>
                  </a:moveTo>
                  <a:cubicBezTo>
                    <a:pt x="239501" y="34947"/>
                    <a:pt x="56115" y="540839"/>
                    <a:pt x="44100" y="767858"/>
                  </a:cubicBezTo>
                  <a:cubicBezTo>
                    <a:pt x="32085" y="994877"/>
                    <a:pt x="158558" y="1307898"/>
                    <a:pt x="165514" y="1363546"/>
                  </a:cubicBezTo>
                  <a:cubicBezTo>
                    <a:pt x="172470" y="1419194"/>
                    <a:pt x="112395" y="1293353"/>
                    <a:pt x="85836" y="1101747"/>
                  </a:cubicBezTo>
                  <a:cubicBezTo>
                    <a:pt x="59277" y="910141"/>
                    <a:pt x="15011" y="303070"/>
                    <a:pt x="6158" y="213907"/>
                  </a:cubicBezTo>
                  <a:cubicBezTo>
                    <a:pt x="-2695" y="124744"/>
                    <a:pt x="-7753" y="600281"/>
                    <a:pt x="32718" y="566766"/>
                  </a:cubicBezTo>
                  <a:cubicBezTo>
                    <a:pt x="73189" y="533251"/>
                    <a:pt x="235707" y="-32083"/>
                    <a:pt x="237604" y="143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7E58C747-D360-CAB2-E853-00ACCAF8A8E6}"/>
                </a:ext>
              </a:extLst>
            </p:cNvPr>
            <p:cNvSpPr/>
            <p:nvPr/>
          </p:nvSpPr>
          <p:spPr>
            <a:xfrm>
              <a:off x="5217538" y="450349"/>
              <a:ext cx="515488" cy="1556994"/>
            </a:xfrm>
            <a:custGeom>
              <a:avLst/>
              <a:gdLst>
                <a:gd name="connsiteX0" fmla="*/ 276450 w 515488"/>
                <a:gd name="connsiteY0" fmla="*/ 1160 h 1556994"/>
                <a:gd name="connsiteX1" fmla="*/ 3269 w 515488"/>
                <a:gd name="connsiteY1" fmla="*/ 744821 h 1556994"/>
                <a:gd name="connsiteX2" fmla="*/ 120889 w 515488"/>
                <a:gd name="connsiteY2" fmla="*/ 1215301 h 1556994"/>
                <a:gd name="connsiteX3" fmla="*/ 45005 w 515488"/>
                <a:gd name="connsiteY3" fmla="*/ 1018003 h 1556994"/>
                <a:gd name="connsiteX4" fmla="*/ 397864 w 515488"/>
                <a:gd name="connsiteY4" fmla="*/ 1556778 h 1556994"/>
                <a:gd name="connsiteX5" fmla="*/ 174007 w 515488"/>
                <a:gd name="connsiteY5" fmla="*/ 1086298 h 1556994"/>
                <a:gd name="connsiteX6" fmla="*/ 420630 w 515488"/>
                <a:gd name="connsiteY6" fmla="*/ 1317744 h 1556994"/>
                <a:gd name="connsiteX7" fmla="*/ 344746 w 515488"/>
                <a:gd name="connsiteY7" fmla="*/ 1181153 h 1556994"/>
                <a:gd name="connsiteX8" fmla="*/ 488925 w 515488"/>
                <a:gd name="connsiteY8" fmla="*/ 1325332 h 1556994"/>
                <a:gd name="connsiteX9" fmla="*/ 208155 w 515488"/>
                <a:gd name="connsiteY9" fmla="*/ 429903 h 1556994"/>
                <a:gd name="connsiteX10" fmla="*/ 515484 w 515488"/>
                <a:gd name="connsiteY10" fmla="*/ 1332921 h 1556994"/>
                <a:gd name="connsiteX11" fmla="*/ 215743 w 515488"/>
                <a:gd name="connsiteY11" fmla="*/ 824499 h 1556994"/>
                <a:gd name="connsiteX12" fmla="*/ 428218 w 515488"/>
                <a:gd name="connsiteY12" fmla="*/ 1279802 h 1556994"/>
                <a:gd name="connsiteX13" fmla="*/ 143654 w 515488"/>
                <a:gd name="connsiteY13" fmla="*/ 1029385 h 1556994"/>
                <a:gd name="connsiteX14" fmla="*/ 41211 w 515488"/>
                <a:gd name="connsiteY14" fmla="*/ 649966 h 1556994"/>
                <a:gd name="connsiteX15" fmla="*/ 48799 w 515488"/>
                <a:gd name="connsiteY15" fmla="*/ 816911 h 1556994"/>
                <a:gd name="connsiteX16" fmla="*/ 60182 w 515488"/>
                <a:gd name="connsiteY16" fmla="*/ 297107 h 1556994"/>
                <a:gd name="connsiteX17" fmla="*/ 18445 w 515488"/>
                <a:gd name="connsiteY17" fmla="*/ 566494 h 1556994"/>
                <a:gd name="connsiteX18" fmla="*/ 276450 w 515488"/>
                <a:gd name="connsiteY18" fmla="*/ 1160 h 155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5488" h="1556994">
                  <a:moveTo>
                    <a:pt x="276450" y="1160"/>
                  </a:moveTo>
                  <a:cubicBezTo>
                    <a:pt x="273921" y="30881"/>
                    <a:pt x="29196" y="542464"/>
                    <a:pt x="3269" y="744821"/>
                  </a:cubicBezTo>
                  <a:cubicBezTo>
                    <a:pt x="-22658" y="947178"/>
                    <a:pt x="113933" y="1169771"/>
                    <a:pt x="120889" y="1215301"/>
                  </a:cubicBezTo>
                  <a:cubicBezTo>
                    <a:pt x="127845" y="1260831"/>
                    <a:pt x="-1158" y="961090"/>
                    <a:pt x="45005" y="1018003"/>
                  </a:cubicBezTo>
                  <a:cubicBezTo>
                    <a:pt x="91168" y="1074916"/>
                    <a:pt x="376364" y="1545396"/>
                    <a:pt x="397864" y="1556778"/>
                  </a:cubicBezTo>
                  <a:cubicBezTo>
                    <a:pt x="419364" y="1568161"/>
                    <a:pt x="170213" y="1126137"/>
                    <a:pt x="174007" y="1086298"/>
                  </a:cubicBezTo>
                  <a:cubicBezTo>
                    <a:pt x="177801" y="1046459"/>
                    <a:pt x="392174" y="1301935"/>
                    <a:pt x="420630" y="1317744"/>
                  </a:cubicBezTo>
                  <a:cubicBezTo>
                    <a:pt x="449087" y="1333553"/>
                    <a:pt x="333364" y="1179888"/>
                    <a:pt x="344746" y="1181153"/>
                  </a:cubicBezTo>
                  <a:cubicBezTo>
                    <a:pt x="356129" y="1182418"/>
                    <a:pt x="511690" y="1450540"/>
                    <a:pt x="488925" y="1325332"/>
                  </a:cubicBezTo>
                  <a:cubicBezTo>
                    <a:pt x="466160" y="1200124"/>
                    <a:pt x="203728" y="428638"/>
                    <a:pt x="208155" y="429903"/>
                  </a:cubicBezTo>
                  <a:cubicBezTo>
                    <a:pt x="212582" y="431168"/>
                    <a:pt x="514219" y="1267155"/>
                    <a:pt x="515484" y="1332921"/>
                  </a:cubicBezTo>
                  <a:cubicBezTo>
                    <a:pt x="516749" y="1398687"/>
                    <a:pt x="230287" y="833352"/>
                    <a:pt x="215743" y="824499"/>
                  </a:cubicBezTo>
                  <a:cubicBezTo>
                    <a:pt x="201199" y="815646"/>
                    <a:pt x="440233" y="1245654"/>
                    <a:pt x="428218" y="1279802"/>
                  </a:cubicBezTo>
                  <a:cubicBezTo>
                    <a:pt x="416203" y="1313950"/>
                    <a:pt x="208155" y="1134358"/>
                    <a:pt x="143654" y="1029385"/>
                  </a:cubicBezTo>
                  <a:cubicBezTo>
                    <a:pt x="79153" y="924412"/>
                    <a:pt x="57020" y="685378"/>
                    <a:pt x="41211" y="649966"/>
                  </a:cubicBezTo>
                  <a:cubicBezTo>
                    <a:pt x="25402" y="614554"/>
                    <a:pt x="45637" y="875721"/>
                    <a:pt x="48799" y="816911"/>
                  </a:cubicBezTo>
                  <a:cubicBezTo>
                    <a:pt x="51961" y="758101"/>
                    <a:pt x="65241" y="338843"/>
                    <a:pt x="60182" y="297107"/>
                  </a:cubicBezTo>
                  <a:cubicBezTo>
                    <a:pt x="55123" y="255371"/>
                    <a:pt x="-18864" y="610760"/>
                    <a:pt x="18445" y="566494"/>
                  </a:cubicBezTo>
                  <a:cubicBezTo>
                    <a:pt x="55754" y="522228"/>
                    <a:pt x="278979" y="-28561"/>
                    <a:pt x="276450" y="116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CA93EC00-F623-EE1A-456F-D817AC66A056}"/>
                </a:ext>
              </a:extLst>
            </p:cNvPr>
            <p:cNvSpPr/>
            <p:nvPr/>
          </p:nvSpPr>
          <p:spPr>
            <a:xfrm>
              <a:off x="5485852" y="959363"/>
              <a:ext cx="699490" cy="916363"/>
            </a:xfrm>
            <a:custGeom>
              <a:avLst/>
              <a:gdLst>
                <a:gd name="connsiteX0" fmla="*/ 65049 w 699490"/>
                <a:gd name="connsiteY0" fmla="*/ 42303 h 916363"/>
                <a:gd name="connsiteX1" fmla="*/ 114374 w 699490"/>
                <a:gd name="connsiteY1" fmla="*/ 103010 h 916363"/>
                <a:gd name="connsiteX2" fmla="*/ 448263 w 699490"/>
                <a:gd name="connsiteY2" fmla="*/ 842878 h 916363"/>
                <a:gd name="connsiteX3" fmla="*/ 548 w 699490"/>
                <a:gd name="connsiteY3" fmla="*/ 258572 h 916363"/>
                <a:gd name="connsiteX4" fmla="*/ 558294 w 699490"/>
                <a:gd name="connsiteY4" fmla="*/ 903585 h 916363"/>
                <a:gd name="connsiteX5" fmla="*/ 471028 w 699490"/>
                <a:gd name="connsiteY5" fmla="*/ 702493 h 916363"/>
                <a:gd name="connsiteX6" fmla="*/ 698679 w 699490"/>
                <a:gd name="connsiteY6" fmla="*/ 880820 h 916363"/>
                <a:gd name="connsiteX7" fmla="*/ 376173 w 699490"/>
                <a:gd name="connsiteY7" fmla="*/ 46098 h 916363"/>
                <a:gd name="connsiteX8" fmla="*/ 649355 w 699490"/>
                <a:gd name="connsiteY8" fmla="*/ 850466 h 916363"/>
                <a:gd name="connsiteX9" fmla="*/ 247170 w 699490"/>
                <a:gd name="connsiteY9" fmla="*/ 482430 h 916363"/>
                <a:gd name="connsiteX10" fmla="*/ 133345 w 699490"/>
                <a:gd name="connsiteY10" fmla="*/ 372398 h 916363"/>
                <a:gd name="connsiteX11" fmla="*/ 254759 w 699490"/>
                <a:gd name="connsiteY11" fmla="*/ 448282 h 916363"/>
                <a:gd name="connsiteX12" fmla="*/ 65049 w 699490"/>
                <a:gd name="connsiteY12" fmla="*/ 42303 h 91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9490" h="916363">
                  <a:moveTo>
                    <a:pt x="65049" y="42303"/>
                  </a:moveTo>
                  <a:cubicBezTo>
                    <a:pt x="41651" y="-15242"/>
                    <a:pt x="50505" y="-30419"/>
                    <a:pt x="114374" y="103010"/>
                  </a:cubicBezTo>
                  <a:cubicBezTo>
                    <a:pt x="178243" y="236439"/>
                    <a:pt x="467234" y="816951"/>
                    <a:pt x="448263" y="842878"/>
                  </a:cubicBezTo>
                  <a:cubicBezTo>
                    <a:pt x="429292" y="868805"/>
                    <a:pt x="-17790" y="248454"/>
                    <a:pt x="548" y="258572"/>
                  </a:cubicBezTo>
                  <a:cubicBezTo>
                    <a:pt x="18886" y="268690"/>
                    <a:pt x="479881" y="829598"/>
                    <a:pt x="558294" y="903585"/>
                  </a:cubicBezTo>
                  <a:cubicBezTo>
                    <a:pt x="636707" y="977572"/>
                    <a:pt x="447630" y="706287"/>
                    <a:pt x="471028" y="702493"/>
                  </a:cubicBezTo>
                  <a:cubicBezTo>
                    <a:pt x="494426" y="698699"/>
                    <a:pt x="714488" y="990219"/>
                    <a:pt x="698679" y="880820"/>
                  </a:cubicBezTo>
                  <a:cubicBezTo>
                    <a:pt x="682870" y="771421"/>
                    <a:pt x="384394" y="51157"/>
                    <a:pt x="376173" y="46098"/>
                  </a:cubicBezTo>
                  <a:cubicBezTo>
                    <a:pt x="367952" y="41039"/>
                    <a:pt x="670855" y="777744"/>
                    <a:pt x="649355" y="850466"/>
                  </a:cubicBezTo>
                  <a:cubicBezTo>
                    <a:pt x="627855" y="923188"/>
                    <a:pt x="333172" y="562108"/>
                    <a:pt x="247170" y="482430"/>
                  </a:cubicBezTo>
                  <a:cubicBezTo>
                    <a:pt x="161168" y="402752"/>
                    <a:pt x="132080" y="378089"/>
                    <a:pt x="133345" y="372398"/>
                  </a:cubicBezTo>
                  <a:cubicBezTo>
                    <a:pt x="134610" y="366707"/>
                    <a:pt x="265509" y="505195"/>
                    <a:pt x="254759" y="448282"/>
                  </a:cubicBezTo>
                  <a:cubicBezTo>
                    <a:pt x="244009" y="391369"/>
                    <a:pt x="88447" y="99848"/>
                    <a:pt x="65049" y="4230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5042884A-8AA1-D344-52F6-57F441A7037D}"/>
                </a:ext>
              </a:extLst>
            </p:cNvPr>
            <p:cNvSpPr/>
            <p:nvPr/>
          </p:nvSpPr>
          <p:spPr>
            <a:xfrm>
              <a:off x="5823503" y="1009500"/>
              <a:ext cx="556319" cy="1131505"/>
            </a:xfrm>
            <a:custGeom>
              <a:avLst/>
              <a:gdLst>
                <a:gd name="connsiteX0" fmla="*/ 580 w 556319"/>
                <a:gd name="connsiteY0" fmla="*/ 3549 h 1131505"/>
                <a:gd name="connsiteX1" fmla="*/ 406558 w 556319"/>
                <a:gd name="connsiteY1" fmla="*/ 857242 h 1131505"/>
                <a:gd name="connsiteX2" fmla="*/ 395176 w 556319"/>
                <a:gd name="connsiteY2" fmla="*/ 804123 h 1131505"/>
                <a:gd name="connsiteX3" fmla="*/ 501413 w 556319"/>
                <a:gd name="connsiteY3" fmla="*/ 1031775 h 1131505"/>
                <a:gd name="connsiteX4" fmla="*/ 452089 w 556319"/>
                <a:gd name="connsiteY4" fmla="*/ 876213 h 1131505"/>
                <a:gd name="connsiteX5" fmla="*/ 554532 w 556319"/>
                <a:gd name="connsiteY5" fmla="*/ 1126629 h 1131505"/>
                <a:gd name="connsiteX6" fmla="*/ 349646 w 556319"/>
                <a:gd name="connsiteY6" fmla="*/ 606825 h 1131505"/>
                <a:gd name="connsiteX7" fmla="*/ 258585 w 556319"/>
                <a:gd name="connsiteY7" fmla="*/ 216024 h 1131505"/>
                <a:gd name="connsiteX8" fmla="*/ 315498 w 556319"/>
                <a:gd name="connsiteY8" fmla="*/ 538530 h 1131505"/>
                <a:gd name="connsiteX9" fmla="*/ 580 w 556319"/>
                <a:gd name="connsiteY9" fmla="*/ 3549 h 113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319" h="1131505">
                  <a:moveTo>
                    <a:pt x="580" y="3549"/>
                  </a:moveTo>
                  <a:cubicBezTo>
                    <a:pt x="15757" y="56668"/>
                    <a:pt x="340792" y="723813"/>
                    <a:pt x="406558" y="857242"/>
                  </a:cubicBezTo>
                  <a:cubicBezTo>
                    <a:pt x="472324" y="990671"/>
                    <a:pt x="379367" y="775034"/>
                    <a:pt x="395176" y="804123"/>
                  </a:cubicBezTo>
                  <a:cubicBezTo>
                    <a:pt x="410985" y="833212"/>
                    <a:pt x="491928" y="1019760"/>
                    <a:pt x="501413" y="1031775"/>
                  </a:cubicBezTo>
                  <a:cubicBezTo>
                    <a:pt x="510898" y="1043790"/>
                    <a:pt x="443236" y="860404"/>
                    <a:pt x="452089" y="876213"/>
                  </a:cubicBezTo>
                  <a:cubicBezTo>
                    <a:pt x="460942" y="892022"/>
                    <a:pt x="571606" y="1171527"/>
                    <a:pt x="554532" y="1126629"/>
                  </a:cubicBezTo>
                  <a:cubicBezTo>
                    <a:pt x="537458" y="1081731"/>
                    <a:pt x="398970" y="758592"/>
                    <a:pt x="349646" y="606825"/>
                  </a:cubicBezTo>
                  <a:cubicBezTo>
                    <a:pt x="300322" y="455058"/>
                    <a:pt x="264276" y="227406"/>
                    <a:pt x="258585" y="216024"/>
                  </a:cubicBezTo>
                  <a:cubicBezTo>
                    <a:pt x="252894" y="204642"/>
                    <a:pt x="358499" y="566354"/>
                    <a:pt x="315498" y="538530"/>
                  </a:cubicBezTo>
                  <a:cubicBezTo>
                    <a:pt x="272497" y="510706"/>
                    <a:pt x="-14597" y="-49570"/>
                    <a:pt x="580" y="354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3BCE3CD7-2E4F-EA36-22C5-E41B596A4449}"/>
                </a:ext>
              </a:extLst>
            </p:cNvPr>
            <p:cNvSpPr/>
            <p:nvPr/>
          </p:nvSpPr>
          <p:spPr>
            <a:xfrm>
              <a:off x="4476887" y="493179"/>
              <a:ext cx="574118" cy="1636590"/>
            </a:xfrm>
            <a:custGeom>
              <a:avLst/>
              <a:gdLst>
                <a:gd name="connsiteX0" fmla="*/ 573181 w 574118"/>
                <a:gd name="connsiteY0" fmla="*/ 7654 h 1636590"/>
                <a:gd name="connsiteX1" fmla="*/ 49583 w 574118"/>
                <a:gd name="connsiteY1" fmla="*/ 1335621 h 1636590"/>
                <a:gd name="connsiteX2" fmla="*/ 114084 w 574118"/>
                <a:gd name="connsiteY2" fmla="*/ 1180059 h 1636590"/>
                <a:gd name="connsiteX3" fmla="*/ 258 w 574118"/>
                <a:gd name="connsiteY3" fmla="*/ 1635362 h 1636590"/>
                <a:gd name="connsiteX4" fmla="*/ 152026 w 574118"/>
                <a:gd name="connsiteY4" fmla="*/ 1016909 h 1636590"/>
                <a:gd name="connsiteX5" fmla="*/ 341735 w 574118"/>
                <a:gd name="connsiteY5" fmla="*/ 440192 h 1636590"/>
                <a:gd name="connsiteX6" fmla="*/ 182379 w 574118"/>
                <a:gd name="connsiteY6" fmla="*/ 774081 h 1636590"/>
                <a:gd name="connsiteX7" fmla="*/ 573181 w 574118"/>
                <a:gd name="connsiteY7" fmla="*/ 7654 h 163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118" h="1636590">
                  <a:moveTo>
                    <a:pt x="573181" y="7654"/>
                  </a:moveTo>
                  <a:cubicBezTo>
                    <a:pt x="551048" y="101244"/>
                    <a:pt x="126099" y="1140220"/>
                    <a:pt x="49583" y="1335621"/>
                  </a:cubicBezTo>
                  <a:cubicBezTo>
                    <a:pt x="-26933" y="1531022"/>
                    <a:pt x="122305" y="1130102"/>
                    <a:pt x="114084" y="1180059"/>
                  </a:cubicBezTo>
                  <a:cubicBezTo>
                    <a:pt x="105863" y="1230016"/>
                    <a:pt x="-6066" y="1662554"/>
                    <a:pt x="258" y="1635362"/>
                  </a:cubicBezTo>
                  <a:cubicBezTo>
                    <a:pt x="6582" y="1608170"/>
                    <a:pt x="95113" y="1216104"/>
                    <a:pt x="152026" y="1016909"/>
                  </a:cubicBezTo>
                  <a:cubicBezTo>
                    <a:pt x="208939" y="817714"/>
                    <a:pt x="336676" y="480663"/>
                    <a:pt x="341735" y="440192"/>
                  </a:cubicBezTo>
                  <a:cubicBezTo>
                    <a:pt x="346794" y="399721"/>
                    <a:pt x="146334" y="839847"/>
                    <a:pt x="182379" y="774081"/>
                  </a:cubicBezTo>
                  <a:cubicBezTo>
                    <a:pt x="218424" y="708315"/>
                    <a:pt x="595314" y="-85936"/>
                    <a:pt x="573181" y="765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F0709A7C-4A9A-C663-F37D-4F1E5C7B840B}"/>
                </a:ext>
              </a:extLst>
            </p:cNvPr>
            <p:cNvSpPr/>
            <p:nvPr/>
          </p:nvSpPr>
          <p:spPr>
            <a:xfrm>
              <a:off x="4581689" y="823894"/>
              <a:ext cx="366302" cy="1164605"/>
            </a:xfrm>
            <a:custGeom>
              <a:avLst/>
              <a:gdLst>
                <a:gd name="connsiteX0" fmla="*/ 358348 w 366302"/>
                <a:gd name="connsiteY0" fmla="*/ 29799 h 1164605"/>
                <a:gd name="connsiteX1" fmla="*/ 1694 w 366302"/>
                <a:gd name="connsiteY1" fmla="*/ 1160468 h 1164605"/>
                <a:gd name="connsiteX2" fmla="*/ 229345 w 366302"/>
                <a:gd name="connsiteY2" fmla="*/ 397835 h 1164605"/>
                <a:gd name="connsiteX3" fmla="*/ 358348 w 366302"/>
                <a:gd name="connsiteY3" fmla="*/ 29799 h 116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302" h="1164605">
                  <a:moveTo>
                    <a:pt x="358348" y="29799"/>
                  </a:moveTo>
                  <a:cubicBezTo>
                    <a:pt x="320406" y="156904"/>
                    <a:pt x="23194" y="1099129"/>
                    <a:pt x="1694" y="1160468"/>
                  </a:cubicBezTo>
                  <a:cubicBezTo>
                    <a:pt x="-19806" y="1221807"/>
                    <a:pt x="169270" y="583750"/>
                    <a:pt x="229345" y="397835"/>
                  </a:cubicBezTo>
                  <a:cubicBezTo>
                    <a:pt x="289420" y="211920"/>
                    <a:pt x="396290" y="-97306"/>
                    <a:pt x="358348" y="2979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F7E5A005-9E47-C17D-7DC1-072C9287E789}"/>
                </a:ext>
              </a:extLst>
            </p:cNvPr>
            <p:cNvSpPr/>
            <p:nvPr/>
          </p:nvSpPr>
          <p:spPr>
            <a:xfrm>
              <a:off x="4496268" y="265484"/>
              <a:ext cx="796824" cy="1570000"/>
            </a:xfrm>
            <a:custGeom>
              <a:avLst/>
              <a:gdLst>
                <a:gd name="connsiteX0" fmla="*/ 796628 w 796824"/>
                <a:gd name="connsiteY0" fmla="*/ 3904 h 1570000"/>
                <a:gd name="connsiteX1" fmla="*/ 90909 w 796824"/>
                <a:gd name="connsiteY1" fmla="*/ 838626 h 1570000"/>
                <a:gd name="connsiteX2" fmla="*/ 15025 w 796824"/>
                <a:gd name="connsiteY2" fmla="*/ 1551933 h 1570000"/>
                <a:gd name="connsiteX3" fmla="*/ 11231 w 796824"/>
                <a:gd name="connsiteY3" fmla="*/ 1290134 h 1570000"/>
                <a:gd name="connsiteX4" fmla="*/ 136439 w 796824"/>
                <a:gd name="connsiteY4" fmla="*/ 573032 h 1570000"/>
                <a:gd name="connsiteX5" fmla="*/ 98497 w 796824"/>
                <a:gd name="connsiteY5" fmla="*/ 827243 h 1570000"/>
                <a:gd name="connsiteX6" fmla="*/ 550006 w 796824"/>
                <a:gd name="connsiteY6" fmla="*/ 204996 h 1570000"/>
                <a:gd name="connsiteX7" fmla="*/ 166793 w 796824"/>
                <a:gd name="connsiteY7" fmla="*/ 512325 h 1570000"/>
                <a:gd name="connsiteX8" fmla="*/ 796628 w 796824"/>
                <a:gd name="connsiteY8" fmla="*/ 3904 h 15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6824" h="1570000">
                  <a:moveTo>
                    <a:pt x="796628" y="3904"/>
                  </a:moveTo>
                  <a:cubicBezTo>
                    <a:pt x="783981" y="58287"/>
                    <a:pt x="221176" y="580621"/>
                    <a:pt x="90909" y="838626"/>
                  </a:cubicBezTo>
                  <a:cubicBezTo>
                    <a:pt x="-39358" y="1096631"/>
                    <a:pt x="28305" y="1476682"/>
                    <a:pt x="15025" y="1551933"/>
                  </a:cubicBezTo>
                  <a:cubicBezTo>
                    <a:pt x="1745" y="1627184"/>
                    <a:pt x="-9005" y="1453284"/>
                    <a:pt x="11231" y="1290134"/>
                  </a:cubicBezTo>
                  <a:cubicBezTo>
                    <a:pt x="31467" y="1126984"/>
                    <a:pt x="121895" y="650181"/>
                    <a:pt x="136439" y="573032"/>
                  </a:cubicBezTo>
                  <a:cubicBezTo>
                    <a:pt x="150983" y="495883"/>
                    <a:pt x="29569" y="888582"/>
                    <a:pt x="98497" y="827243"/>
                  </a:cubicBezTo>
                  <a:cubicBezTo>
                    <a:pt x="167425" y="765904"/>
                    <a:pt x="538623" y="257482"/>
                    <a:pt x="550006" y="204996"/>
                  </a:cubicBezTo>
                  <a:cubicBezTo>
                    <a:pt x="561389" y="152510"/>
                    <a:pt x="126322" y="543943"/>
                    <a:pt x="166793" y="512325"/>
                  </a:cubicBezTo>
                  <a:cubicBezTo>
                    <a:pt x="207264" y="480707"/>
                    <a:pt x="809275" y="-50479"/>
                    <a:pt x="796628" y="39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0D3A8968-7CAA-5E4F-3B36-8423E3DC7CF9}"/>
                </a:ext>
              </a:extLst>
            </p:cNvPr>
            <p:cNvSpPr/>
            <p:nvPr/>
          </p:nvSpPr>
          <p:spPr>
            <a:xfrm>
              <a:off x="4450229" y="1198815"/>
              <a:ext cx="129841" cy="1336048"/>
            </a:xfrm>
            <a:custGeom>
              <a:avLst/>
              <a:gdLst>
                <a:gd name="connsiteX0" fmla="*/ 129359 w 129841"/>
                <a:gd name="connsiteY0" fmla="*/ 3944 h 1336048"/>
                <a:gd name="connsiteX1" fmla="*/ 4151 w 129841"/>
                <a:gd name="connsiteY1" fmla="*/ 626191 h 1336048"/>
                <a:gd name="connsiteX2" fmla="*/ 30710 w 129841"/>
                <a:gd name="connsiteY2" fmla="*/ 1005610 h 1336048"/>
                <a:gd name="connsiteX3" fmla="*/ 38299 w 129841"/>
                <a:gd name="connsiteY3" fmla="*/ 736222 h 1336048"/>
                <a:gd name="connsiteX4" fmla="*/ 42093 w 129841"/>
                <a:gd name="connsiteY4" fmla="*/ 1335705 h 1336048"/>
                <a:gd name="connsiteX5" fmla="*/ 26916 w 129841"/>
                <a:gd name="connsiteY5" fmla="*/ 812106 h 1336048"/>
                <a:gd name="connsiteX6" fmla="*/ 19328 w 129841"/>
                <a:gd name="connsiteY6" fmla="*/ 155711 h 1336048"/>
                <a:gd name="connsiteX7" fmla="*/ 45887 w 129841"/>
                <a:gd name="connsiteY7" fmla="*/ 353009 h 1336048"/>
                <a:gd name="connsiteX8" fmla="*/ 129359 w 129841"/>
                <a:gd name="connsiteY8" fmla="*/ 3944 h 133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841" h="1336048">
                  <a:moveTo>
                    <a:pt x="129359" y="3944"/>
                  </a:moveTo>
                  <a:cubicBezTo>
                    <a:pt x="122403" y="49474"/>
                    <a:pt x="20592" y="459247"/>
                    <a:pt x="4151" y="626191"/>
                  </a:cubicBezTo>
                  <a:cubicBezTo>
                    <a:pt x="-12290" y="793135"/>
                    <a:pt x="25019" y="987272"/>
                    <a:pt x="30710" y="1005610"/>
                  </a:cubicBezTo>
                  <a:cubicBezTo>
                    <a:pt x="36401" y="1023948"/>
                    <a:pt x="36402" y="681206"/>
                    <a:pt x="38299" y="736222"/>
                  </a:cubicBezTo>
                  <a:cubicBezTo>
                    <a:pt x="40196" y="791238"/>
                    <a:pt x="43990" y="1323058"/>
                    <a:pt x="42093" y="1335705"/>
                  </a:cubicBezTo>
                  <a:cubicBezTo>
                    <a:pt x="40196" y="1348352"/>
                    <a:pt x="30710" y="1008772"/>
                    <a:pt x="26916" y="812106"/>
                  </a:cubicBezTo>
                  <a:cubicBezTo>
                    <a:pt x="23122" y="615440"/>
                    <a:pt x="16166" y="232227"/>
                    <a:pt x="19328" y="155711"/>
                  </a:cubicBezTo>
                  <a:cubicBezTo>
                    <a:pt x="22490" y="79195"/>
                    <a:pt x="25651" y="384627"/>
                    <a:pt x="45887" y="353009"/>
                  </a:cubicBezTo>
                  <a:cubicBezTo>
                    <a:pt x="66123" y="321391"/>
                    <a:pt x="136315" y="-41586"/>
                    <a:pt x="129359" y="394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939D761C-B3B7-71F8-4B67-81724C392CDF}"/>
                </a:ext>
              </a:extLst>
            </p:cNvPr>
            <p:cNvSpPr/>
            <p:nvPr/>
          </p:nvSpPr>
          <p:spPr>
            <a:xfrm>
              <a:off x="4468976" y="145465"/>
              <a:ext cx="813654" cy="550851"/>
            </a:xfrm>
            <a:custGeom>
              <a:avLst/>
              <a:gdLst>
                <a:gd name="connsiteX0" fmla="*/ 812538 w 813654"/>
                <a:gd name="connsiteY0" fmla="*/ 146688 h 550851"/>
                <a:gd name="connsiteX1" fmla="*/ 493826 w 813654"/>
                <a:gd name="connsiteY1" fmla="*/ 158070 h 550851"/>
                <a:gd name="connsiteX2" fmla="*/ 106818 w 813654"/>
                <a:gd name="connsiteY2" fmla="*/ 488165 h 550851"/>
                <a:gd name="connsiteX3" fmla="*/ 266174 w 813654"/>
                <a:gd name="connsiteY3" fmla="*/ 302250 h 550851"/>
                <a:gd name="connsiteX4" fmla="*/ 4375 w 813654"/>
                <a:gd name="connsiteY4" fmla="*/ 545078 h 550851"/>
                <a:gd name="connsiteX5" fmla="*/ 524179 w 813654"/>
                <a:gd name="connsiteY5" fmla="*/ 6303 h 550851"/>
                <a:gd name="connsiteX6" fmla="*/ 201673 w 813654"/>
                <a:gd name="connsiteY6" fmla="*/ 237748 h 550851"/>
                <a:gd name="connsiteX7" fmla="*/ 584886 w 813654"/>
                <a:gd name="connsiteY7" fmla="*/ 36656 h 550851"/>
                <a:gd name="connsiteX8" fmla="*/ 812538 w 813654"/>
                <a:gd name="connsiteY8" fmla="*/ 146688 h 55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3654" h="550851">
                  <a:moveTo>
                    <a:pt x="812538" y="146688"/>
                  </a:moveTo>
                  <a:cubicBezTo>
                    <a:pt x="797361" y="166924"/>
                    <a:pt x="611446" y="101157"/>
                    <a:pt x="493826" y="158070"/>
                  </a:cubicBezTo>
                  <a:cubicBezTo>
                    <a:pt x="376206" y="214983"/>
                    <a:pt x="144760" y="464135"/>
                    <a:pt x="106818" y="488165"/>
                  </a:cubicBezTo>
                  <a:cubicBezTo>
                    <a:pt x="68876" y="512195"/>
                    <a:pt x="283248" y="292765"/>
                    <a:pt x="266174" y="302250"/>
                  </a:cubicBezTo>
                  <a:cubicBezTo>
                    <a:pt x="249100" y="311736"/>
                    <a:pt x="-38626" y="594402"/>
                    <a:pt x="4375" y="545078"/>
                  </a:cubicBezTo>
                  <a:cubicBezTo>
                    <a:pt x="47376" y="495754"/>
                    <a:pt x="491296" y="57525"/>
                    <a:pt x="524179" y="6303"/>
                  </a:cubicBezTo>
                  <a:cubicBezTo>
                    <a:pt x="557062" y="-44919"/>
                    <a:pt x="191555" y="232689"/>
                    <a:pt x="201673" y="237748"/>
                  </a:cubicBezTo>
                  <a:cubicBezTo>
                    <a:pt x="211791" y="242807"/>
                    <a:pt x="484972" y="49303"/>
                    <a:pt x="584886" y="36656"/>
                  </a:cubicBezTo>
                  <a:cubicBezTo>
                    <a:pt x="684800" y="24009"/>
                    <a:pt x="827715" y="126452"/>
                    <a:pt x="812538" y="14668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A2052F2C-E369-7EEA-B2C8-A0CD3660538E}"/>
                </a:ext>
              </a:extLst>
            </p:cNvPr>
            <p:cNvSpPr/>
            <p:nvPr/>
          </p:nvSpPr>
          <p:spPr>
            <a:xfrm>
              <a:off x="4364059" y="227549"/>
              <a:ext cx="432110" cy="1148068"/>
            </a:xfrm>
            <a:custGeom>
              <a:avLst/>
              <a:gdLst>
                <a:gd name="connsiteX0" fmla="*/ 431798 w 432110"/>
                <a:gd name="connsiteY0" fmla="*/ 102 h 1148068"/>
                <a:gd name="connsiteX1" fmla="*/ 75144 w 432110"/>
                <a:gd name="connsiteY1" fmla="*/ 652703 h 1148068"/>
                <a:gd name="connsiteX2" fmla="*/ 40997 w 432110"/>
                <a:gd name="connsiteY2" fmla="*/ 1145948 h 1148068"/>
                <a:gd name="connsiteX3" fmla="*/ 44791 w 432110"/>
                <a:gd name="connsiteY3" fmla="*/ 808265 h 1148068"/>
                <a:gd name="connsiteX4" fmla="*/ 143440 w 432110"/>
                <a:gd name="connsiteY4" fmla="*/ 269490 h 1148068"/>
                <a:gd name="connsiteX5" fmla="*/ 6849 w 432110"/>
                <a:gd name="connsiteY5" fmla="*/ 599585 h 1148068"/>
                <a:gd name="connsiteX6" fmla="*/ 431798 w 432110"/>
                <a:gd name="connsiteY6" fmla="*/ 102 h 114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110" h="1148068">
                  <a:moveTo>
                    <a:pt x="431798" y="102"/>
                  </a:moveTo>
                  <a:cubicBezTo>
                    <a:pt x="443181" y="8955"/>
                    <a:pt x="140277" y="461729"/>
                    <a:pt x="75144" y="652703"/>
                  </a:cubicBezTo>
                  <a:cubicBezTo>
                    <a:pt x="10011" y="843677"/>
                    <a:pt x="46056" y="1120021"/>
                    <a:pt x="40997" y="1145948"/>
                  </a:cubicBezTo>
                  <a:cubicBezTo>
                    <a:pt x="35938" y="1171875"/>
                    <a:pt x="27717" y="954341"/>
                    <a:pt x="44791" y="808265"/>
                  </a:cubicBezTo>
                  <a:cubicBezTo>
                    <a:pt x="61865" y="662189"/>
                    <a:pt x="149764" y="304270"/>
                    <a:pt x="143440" y="269490"/>
                  </a:cubicBezTo>
                  <a:cubicBezTo>
                    <a:pt x="137116" y="234710"/>
                    <a:pt x="-36152" y="639424"/>
                    <a:pt x="6849" y="599585"/>
                  </a:cubicBezTo>
                  <a:cubicBezTo>
                    <a:pt x="49850" y="559746"/>
                    <a:pt x="420415" y="-8751"/>
                    <a:pt x="431798" y="10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F431E1E3-31A7-D3DB-D46F-A9F73E9B1F13}"/>
                </a:ext>
              </a:extLst>
            </p:cNvPr>
            <p:cNvSpPr/>
            <p:nvPr/>
          </p:nvSpPr>
          <p:spPr>
            <a:xfrm>
              <a:off x="4289206" y="629734"/>
              <a:ext cx="370275" cy="1055450"/>
            </a:xfrm>
            <a:custGeom>
              <a:avLst/>
              <a:gdLst>
                <a:gd name="connsiteX0" fmla="*/ 370060 w 370275"/>
                <a:gd name="connsiteY0" fmla="*/ 102 h 1055450"/>
                <a:gd name="connsiteX1" fmla="*/ 93084 w 370275"/>
                <a:gd name="connsiteY1" fmla="*/ 288460 h 1055450"/>
                <a:gd name="connsiteX2" fmla="*/ 32377 w 370275"/>
                <a:gd name="connsiteY2" fmla="*/ 850000 h 1055450"/>
                <a:gd name="connsiteX3" fmla="*/ 32377 w 370275"/>
                <a:gd name="connsiteY3" fmla="*/ 739969 h 1055450"/>
                <a:gd name="connsiteX4" fmla="*/ 28583 w 370275"/>
                <a:gd name="connsiteY4" fmla="*/ 1054887 h 1055450"/>
                <a:gd name="connsiteX5" fmla="*/ 32377 w 370275"/>
                <a:gd name="connsiteY5" fmla="*/ 648908 h 1055450"/>
                <a:gd name="connsiteX6" fmla="*/ 13406 w 370275"/>
                <a:gd name="connsiteY6" fmla="*/ 296049 h 1055450"/>
                <a:gd name="connsiteX7" fmla="*/ 260029 w 370275"/>
                <a:gd name="connsiteY7" fmla="*/ 140487 h 1055450"/>
                <a:gd name="connsiteX8" fmla="*/ 43760 w 370275"/>
                <a:gd name="connsiteY8" fmla="*/ 254312 h 1055450"/>
                <a:gd name="connsiteX9" fmla="*/ 370060 w 370275"/>
                <a:gd name="connsiteY9" fmla="*/ 102 h 105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275" h="1055450">
                  <a:moveTo>
                    <a:pt x="370060" y="102"/>
                  </a:moveTo>
                  <a:cubicBezTo>
                    <a:pt x="378281" y="5793"/>
                    <a:pt x="149364" y="146810"/>
                    <a:pt x="93084" y="288460"/>
                  </a:cubicBezTo>
                  <a:cubicBezTo>
                    <a:pt x="36803" y="430110"/>
                    <a:pt x="42495" y="774749"/>
                    <a:pt x="32377" y="850000"/>
                  </a:cubicBezTo>
                  <a:cubicBezTo>
                    <a:pt x="22259" y="925251"/>
                    <a:pt x="33009" y="705821"/>
                    <a:pt x="32377" y="739969"/>
                  </a:cubicBezTo>
                  <a:cubicBezTo>
                    <a:pt x="31745" y="774117"/>
                    <a:pt x="28583" y="1070064"/>
                    <a:pt x="28583" y="1054887"/>
                  </a:cubicBezTo>
                  <a:cubicBezTo>
                    <a:pt x="28583" y="1039710"/>
                    <a:pt x="34906" y="775381"/>
                    <a:pt x="32377" y="648908"/>
                  </a:cubicBezTo>
                  <a:cubicBezTo>
                    <a:pt x="29847" y="522435"/>
                    <a:pt x="-24536" y="380786"/>
                    <a:pt x="13406" y="296049"/>
                  </a:cubicBezTo>
                  <a:cubicBezTo>
                    <a:pt x="51348" y="211312"/>
                    <a:pt x="254970" y="147443"/>
                    <a:pt x="260029" y="140487"/>
                  </a:cubicBezTo>
                  <a:cubicBezTo>
                    <a:pt x="265088" y="133531"/>
                    <a:pt x="31745" y="280871"/>
                    <a:pt x="43760" y="254312"/>
                  </a:cubicBezTo>
                  <a:cubicBezTo>
                    <a:pt x="55775" y="227753"/>
                    <a:pt x="361839" y="-5589"/>
                    <a:pt x="370060" y="10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874F70DD-CD7F-4C50-0711-7263D49E118A}"/>
                </a:ext>
              </a:extLst>
            </p:cNvPr>
            <p:cNvSpPr/>
            <p:nvPr/>
          </p:nvSpPr>
          <p:spPr>
            <a:xfrm>
              <a:off x="4258939" y="1215679"/>
              <a:ext cx="276136" cy="395754"/>
            </a:xfrm>
            <a:custGeom>
              <a:avLst/>
              <a:gdLst>
                <a:gd name="connsiteX0" fmla="*/ 275119 w 276136"/>
                <a:gd name="connsiteY0" fmla="*/ 2256 h 395754"/>
                <a:gd name="connsiteX1" fmla="*/ 1937 w 276136"/>
                <a:gd name="connsiteY1" fmla="*/ 393058 h 395754"/>
                <a:gd name="connsiteX2" fmla="*/ 149911 w 276136"/>
                <a:gd name="connsiteY2" fmla="*/ 184377 h 395754"/>
                <a:gd name="connsiteX3" fmla="*/ 89204 w 276136"/>
                <a:gd name="connsiteY3" fmla="*/ 374087 h 395754"/>
                <a:gd name="connsiteX4" fmla="*/ 191647 w 276136"/>
                <a:gd name="connsiteY4" fmla="*/ 176789 h 395754"/>
                <a:gd name="connsiteX5" fmla="*/ 96792 w 276136"/>
                <a:gd name="connsiteY5" fmla="*/ 229908 h 395754"/>
                <a:gd name="connsiteX6" fmla="*/ 275119 w 276136"/>
                <a:gd name="connsiteY6" fmla="*/ 2256 h 39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136" h="395754">
                  <a:moveTo>
                    <a:pt x="275119" y="2256"/>
                  </a:moveTo>
                  <a:cubicBezTo>
                    <a:pt x="259310" y="29448"/>
                    <a:pt x="22805" y="362705"/>
                    <a:pt x="1937" y="393058"/>
                  </a:cubicBezTo>
                  <a:cubicBezTo>
                    <a:pt x="-18931" y="423411"/>
                    <a:pt x="135366" y="187539"/>
                    <a:pt x="149911" y="184377"/>
                  </a:cubicBezTo>
                  <a:cubicBezTo>
                    <a:pt x="164455" y="181215"/>
                    <a:pt x="82248" y="375352"/>
                    <a:pt x="89204" y="374087"/>
                  </a:cubicBezTo>
                  <a:cubicBezTo>
                    <a:pt x="96160" y="372822"/>
                    <a:pt x="190382" y="200819"/>
                    <a:pt x="191647" y="176789"/>
                  </a:cubicBezTo>
                  <a:cubicBezTo>
                    <a:pt x="192912" y="152759"/>
                    <a:pt x="75924" y="257732"/>
                    <a:pt x="96792" y="229908"/>
                  </a:cubicBezTo>
                  <a:cubicBezTo>
                    <a:pt x="117660" y="202084"/>
                    <a:pt x="290928" y="-24936"/>
                    <a:pt x="275119" y="225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DD4F80A6-295F-1D98-28E6-54EB5E8E698D}"/>
                </a:ext>
              </a:extLst>
            </p:cNvPr>
            <p:cNvSpPr/>
            <p:nvPr/>
          </p:nvSpPr>
          <p:spPr>
            <a:xfrm>
              <a:off x="4287341" y="1428048"/>
              <a:ext cx="239267" cy="378184"/>
            </a:xfrm>
            <a:custGeom>
              <a:avLst/>
              <a:gdLst>
                <a:gd name="connsiteX0" fmla="*/ 235335 w 239267"/>
                <a:gd name="connsiteY0" fmla="*/ 2362 h 378184"/>
                <a:gd name="connsiteX1" fmla="*/ 22860 w 239267"/>
                <a:gd name="connsiteY1" fmla="*/ 286926 h 378184"/>
                <a:gd name="connsiteX2" fmla="*/ 163245 w 239267"/>
                <a:gd name="connsiteY2" fmla="*/ 154130 h 378184"/>
                <a:gd name="connsiteX3" fmla="*/ 170833 w 239267"/>
                <a:gd name="connsiteY3" fmla="*/ 199660 h 378184"/>
                <a:gd name="connsiteX4" fmla="*/ 95 w 239267"/>
                <a:gd name="connsiteY4" fmla="*/ 377987 h 378184"/>
                <a:gd name="connsiteX5" fmla="*/ 148068 w 239267"/>
                <a:gd name="connsiteY5" fmla="*/ 161718 h 378184"/>
                <a:gd name="connsiteX6" fmla="*/ 235335 w 239267"/>
                <a:gd name="connsiteY6" fmla="*/ 2362 h 37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267" h="378184">
                  <a:moveTo>
                    <a:pt x="235335" y="2362"/>
                  </a:moveTo>
                  <a:cubicBezTo>
                    <a:pt x="214467" y="23230"/>
                    <a:pt x="34875" y="261631"/>
                    <a:pt x="22860" y="286926"/>
                  </a:cubicBezTo>
                  <a:cubicBezTo>
                    <a:pt x="10845" y="312221"/>
                    <a:pt x="138583" y="168674"/>
                    <a:pt x="163245" y="154130"/>
                  </a:cubicBezTo>
                  <a:cubicBezTo>
                    <a:pt x="187907" y="139586"/>
                    <a:pt x="198025" y="162351"/>
                    <a:pt x="170833" y="199660"/>
                  </a:cubicBezTo>
                  <a:cubicBezTo>
                    <a:pt x="143641" y="236969"/>
                    <a:pt x="3889" y="384311"/>
                    <a:pt x="95" y="377987"/>
                  </a:cubicBezTo>
                  <a:cubicBezTo>
                    <a:pt x="-3699" y="371663"/>
                    <a:pt x="106964" y="219263"/>
                    <a:pt x="148068" y="161718"/>
                  </a:cubicBezTo>
                  <a:cubicBezTo>
                    <a:pt x="189172" y="104173"/>
                    <a:pt x="256203" y="-18506"/>
                    <a:pt x="235335" y="236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7E9D3251-1CA5-BF08-3DBA-3C6AECE46072}"/>
                </a:ext>
              </a:extLst>
            </p:cNvPr>
            <p:cNvSpPr/>
            <p:nvPr/>
          </p:nvSpPr>
          <p:spPr>
            <a:xfrm>
              <a:off x="4418953" y="1316319"/>
              <a:ext cx="80963" cy="1150061"/>
            </a:xfrm>
            <a:custGeom>
              <a:avLst/>
              <a:gdLst>
                <a:gd name="connsiteX0" fmla="*/ 80957 w 80963"/>
                <a:gd name="connsiteY0" fmla="*/ 265 h 1150061"/>
                <a:gd name="connsiteX1" fmla="*/ 24045 w 80963"/>
                <a:gd name="connsiteY1" fmla="*/ 482127 h 1150061"/>
                <a:gd name="connsiteX2" fmla="*/ 24045 w 80963"/>
                <a:gd name="connsiteY2" fmla="*/ 785663 h 1150061"/>
                <a:gd name="connsiteX3" fmla="*/ 12662 w 80963"/>
                <a:gd name="connsiteY3" fmla="*/ 637689 h 1150061"/>
                <a:gd name="connsiteX4" fmla="*/ 73369 w 80963"/>
                <a:gd name="connsiteY4" fmla="*/ 1127140 h 1150061"/>
                <a:gd name="connsiteX5" fmla="*/ 54398 w 80963"/>
                <a:gd name="connsiteY5" fmla="*/ 975372 h 1150061"/>
                <a:gd name="connsiteX6" fmla="*/ 1279 w 80963"/>
                <a:gd name="connsiteY6" fmla="*/ 155827 h 1150061"/>
                <a:gd name="connsiteX7" fmla="*/ 20250 w 80963"/>
                <a:gd name="connsiteY7" fmla="*/ 410038 h 1150061"/>
                <a:gd name="connsiteX8" fmla="*/ 80957 w 80963"/>
                <a:gd name="connsiteY8" fmla="*/ 265 h 115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963" h="1150061">
                  <a:moveTo>
                    <a:pt x="80957" y="265"/>
                  </a:moveTo>
                  <a:cubicBezTo>
                    <a:pt x="81589" y="12280"/>
                    <a:pt x="33530" y="351227"/>
                    <a:pt x="24045" y="482127"/>
                  </a:cubicBezTo>
                  <a:cubicBezTo>
                    <a:pt x="14560" y="613027"/>
                    <a:pt x="25942" y="759736"/>
                    <a:pt x="24045" y="785663"/>
                  </a:cubicBezTo>
                  <a:cubicBezTo>
                    <a:pt x="22148" y="811590"/>
                    <a:pt x="4441" y="580776"/>
                    <a:pt x="12662" y="637689"/>
                  </a:cubicBezTo>
                  <a:cubicBezTo>
                    <a:pt x="20883" y="694602"/>
                    <a:pt x="66413" y="1070860"/>
                    <a:pt x="73369" y="1127140"/>
                  </a:cubicBezTo>
                  <a:cubicBezTo>
                    <a:pt x="80325" y="1183420"/>
                    <a:pt x="66413" y="1137257"/>
                    <a:pt x="54398" y="975372"/>
                  </a:cubicBezTo>
                  <a:cubicBezTo>
                    <a:pt x="42383" y="813487"/>
                    <a:pt x="6970" y="250049"/>
                    <a:pt x="1279" y="155827"/>
                  </a:cubicBezTo>
                  <a:cubicBezTo>
                    <a:pt x="-4412" y="61605"/>
                    <a:pt x="10132" y="432803"/>
                    <a:pt x="20250" y="410038"/>
                  </a:cubicBezTo>
                  <a:cubicBezTo>
                    <a:pt x="30368" y="387273"/>
                    <a:pt x="80325" y="-11750"/>
                    <a:pt x="80957" y="26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F65E743D-A185-A9B3-22A9-ABF2DB24A37D}"/>
                </a:ext>
              </a:extLst>
            </p:cNvPr>
            <p:cNvSpPr/>
            <p:nvPr/>
          </p:nvSpPr>
          <p:spPr>
            <a:xfrm>
              <a:off x="5113006" y="494960"/>
              <a:ext cx="513050" cy="1371187"/>
            </a:xfrm>
            <a:custGeom>
              <a:avLst/>
              <a:gdLst>
                <a:gd name="connsiteX0" fmla="*/ 24328 w 513050"/>
                <a:gd name="connsiteY0" fmla="*/ 36227 h 1371187"/>
                <a:gd name="connsiteX1" fmla="*/ 472043 w 513050"/>
                <a:gd name="connsiteY1" fmla="*/ 1284516 h 1371187"/>
                <a:gd name="connsiteX2" fmla="*/ 456866 w 513050"/>
                <a:gd name="connsiteY2" fmla="*/ 1273133 h 1371187"/>
                <a:gd name="connsiteX3" fmla="*/ 509985 w 513050"/>
                <a:gd name="connsiteY3" fmla="*/ 1345223 h 1371187"/>
                <a:gd name="connsiteX4" fmla="*/ 350629 w 513050"/>
                <a:gd name="connsiteY4" fmla="*/ 924067 h 1371187"/>
                <a:gd name="connsiteX5" fmla="*/ 47094 w 513050"/>
                <a:gd name="connsiteY5" fmla="*/ 305614 h 1371187"/>
                <a:gd name="connsiteX6" fmla="*/ 62270 w 513050"/>
                <a:gd name="connsiteY6" fmla="*/ 332174 h 1371187"/>
                <a:gd name="connsiteX7" fmla="*/ 24328 w 513050"/>
                <a:gd name="connsiteY7" fmla="*/ 36227 h 137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050" h="1371187">
                  <a:moveTo>
                    <a:pt x="24328" y="36227"/>
                  </a:moveTo>
                  <a:cubicBezTo>
                    <a:pt x="92623" y="194951"/>
                    <a:pt x="399953" y="1078365"/>
                    <a:pt x="472043" y="1284516"/>
                  </a:cubicBezTo>
                  <a:cubicBezTo>
                    <a:pt x="544133" y="1490667"/>
                    <a:pt x="450542" y="1263015"/>
                    <a:pt x="456866" y="1273133"/>
                  </a:cubicBezTo>
                  <a:cubicBezTo>
                    <a:pt x="463190" y="1283251"/>
                    <a:pt x="527691" y="1403401"/>
                    <a:pt x="509985" y="1345223"/>
                  </a:cubicBezTo>
                  <a:cubicBezTo>
                    <a:pt x="492279" y="1287045"/>
                    <a:pt x="427777" y="1097335"/>
                    <a:pt x="350629" y="924067"/>
                  </a:cubicBezTo>
                  <a:cubicBezTo>
                    <a:pt x="273481" y="750799"/>
                    <a:pt x="95154" y="404263"/>
                    <a:pt x="47094" y="305614"/>
                  </a:cubicBezTo>
                  <a:cubicBezTo>
                    <a:pt x="-966" y="206965"/>
                    <a:pt x="72388" y="375175"/>
                    <a:pt x="62270" y="332174"/>
                  </a:cubicBezTo>
                  <a:cubicBezTo>
                    <a:pt x="52152" y="289173"/>
                    <a:pt x="-43967" y="-122497"/>
                    <a:pt x="24328" y="3622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00704663-1679-9F32-6B97-2770DDC3C139}"/>
                </a:ext>
              </a:extLst>
            </p:cNvPr>
            <p:cNvSpPr/>
            <p:nvPr/>
          </p:nvSpPr>
          <p:spPr>
            <a:xfrm>
              <a:off x="5096551" y="52853"/>
              <a:ext cx="963245" cy="251477"/>
            </a:xfrm>
            <a:custGeom>
              <a:avLst/>
              <a:gdLst>
                <a:gd name="connsiteX0" fmla="*/ 6636 w 963245"/>
                <a:gd name="connsiteY0" fmla="*/ 250682 h 251477"/>
                <a:gd name="connsiteX1" fmla="*/ 450556 w 963245"/>
                <a:gd name="connsiteY1" fmla="*/ 91326 h 251477"/>
                <a:gd name="connsiteX2" fmla="*/ 757886 w 963245"/>
                <a:gd name="connsiteY2" fmla="*/ 152033 h 251477"/>
                <a:gd name="connsiteX3" fmla="*/ 742709 w 963245"/>
                <a:gd name="connsiteY3" fmla="*/ 136857 h 251477"/>
                <a:gd name="connsiteX4" fmla="*/ 962772 w 963245"/>
                <a:gd name="connsiteY4" fmla="*/ 224123 h 251477"/>
                <a:gd name="connsiteX5" fmla="*/ 674413 w 963245"/>
                <a:gd name="connsiteY5" fmla="*/ 98915 h 251477"/>
                <a:gd name="connsiteX6" fmla="*/ 374672 w 963245"/>
                <a:gd name="connsiteY6" fmla="*/ 266 h 251477"/>
                <a:gd name="connsiteX7" fmla="*/ 552999 w 963245"/>
                <a:gd name="connsiteY7" fmla="*/ 72355 h 251477"/>
                <a:gd name="connsiteX8" fmla="*/ 207728 w 963245"/>
                <a:gd name="connsiteY8" fmla="*/ 148239 h 251477"/>
                <a:gd name="connsiteX9" fmla="*/ 6636 w 963245"/>
                <a:gd name="connsiteY9" fmla="*/ 250682 h 25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3245" h="251477">
                  <a:moveTo>
                    <a:pt x="6636" y="250682"/>
                  </a:moveTo>
                  <a:cubicBezTo>
                    <a:pt x="47107" y="241197"/>
                    <a:pt x="325348" y="107767"/>
                    <a:pt x="450556" y="91326"/>
                  </a:cubicBezTo>
                  <a:cubicBezTo>
                    <a:pt x="575764" y="74885"/>
                    <a:pt x="709194" y="144444"/>
                    <a:pt x="757886" y="152033"/>
                  </a:cubicBezTo>
                  <a:cubicBezTo>
                    <a:pt x="806578" y="159621"/>
                    <a:pt x="708561" y="124842"/>
                    <a:pt x="742709" y="136857"/>
                  </a:cubicBezTo>
                  <a:cubicBezTo>
                    <a:pt x="776857" y="148872"/>
                    <a:pt x="974155" y="230447"/>
                    <a:pt x="962772" y="224123"/>
                  </a:cubicBezTo>
                  <a:cubicBezTo>
                    <a:pt x="951389" y="217799"/>
                    <a:pt x="772430" y="136224"/>
                    <a:pt x="674413" y="98915"/>
                  </a:cubicBezTo>
                  <a:cubicBezTo>
                    <a:pt x="576396" y="61606"/>
                    <a:pt x="394908" y="4693"/>
                    <a:pt x="374672" y="266"/>
                  </a:cubicBezTo>
                  <a:cubicBezTo>
                    <a:pt x="354436" y="-4161"/>
                    <a:pt x="580823" y="47693"/>
                    <a:pt x="552999" y="72355"/>
                  </a:cubicBezTo>
                  <a:cubicBezTo>
                    <a:pt x="525175" y="97017"/>
                    <a:pt x="294994" y="114091"/>
                    <a:pt x="207728" y="148239"/>
                  </a:cubicBezTo>
                  <a:cubicBezTo>
                    <a:pt x="120462" y="182387"/>
                    <a:pt x="-33835" y="260167"/>
                    <a:pt x="6636" y="25068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03CEEA8A-38FD-1E81-04EE-B09B50D2171E}"/>
                </a:ext>
              </a:extLst>
            </p:cNvPr>
            <p:cNvSpPr/>
            <p:nvPr/>
          </p:nvSpPr>
          <p:spPr>
            <a:xfrm>
              <a:off x="4841388" y="52346"/>
              <a:ext cx="1029822" cy="120651"/>
            </a:xfrm>
            <a:custGeom>
              <a:avLst/>
              <a:gdLst>
                <a:gd name="connsiteX0" fmla="*/ 1028225 w 1029822"/>
                <a:gd name="connsiteY0" fmla="*/ 118393 h 120651"/>
                <a:gd name="connsiteX1" fmla="*/ 679160 w 1029822"/>
                <a:gd name="connsiteY1" fmla="*/ 31126 h 120651"/>
                <a:gd name="connsiteX2" fmla="*/ 474273 w 1029822"/>
                <a:gd name="connsiteY2" fmla="*/ 773 h 120651"/>
                <a:gd name="connsiteX3" fmla="*/ 637424 w 1029822"/>
                <a:gd name="connsiteY3" fmla="*/ 57686 h 120651"/>
                <a:gd name="connsiteX4" fmla="*/ 288358 w 1029822"/>
                <a:gd name="connsiteY4" fmla="*/ 46303 h 120651"/>
                <a:gd name="connsiteX5" fmla="*/ 580511 w 1029822"/>
                <a:gd name="connsiteY5" fmla="*/ 110804 h 120651"/>
                <a:gd name="connsiteX6" fmla="*/ 0 w 1029822"/>
                <a:gd name="connsiteY6" fmla="*/ 65274 h 120651"/>
                <a:gd name="connsiteX7" fmla="*/ 580511 w 1029822"/>
                <a:gd name="connsiteY7" fmla="*/ 107010 h 120651"/>
                <a:gd name="connsiteX8" fmla="*/ 527392 w 1029822"/>
                <a:gd name="connsiteY8" fmla="*/ 95627 h 120651"/>
                <a:gd name="connsiteX9" fmla="*/ 1028225 w 1029822"/>
                <a:gd name="connsiteY9" fmla="*/ 118393 h 12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9822" h="120651">
                  <a:moveTo>
                    <a:pt x="1028225" y="118393"/>
                  </a:moveTo>
                  <a:cubicBezTo>
                    <a:pt x="1053520" y="107643"/>
                    <a:pt x="771485" y="50729"/>
                    <a:pt x="679160" y="31126"/>
                  </a:cubicBezTo>
                  <a:cubicBezTo>
                    <a:pt x="586835" y="11523"/>
                    <a:pt x="481229" y="-3654"/>
                    <a:pt x="474273" y="773"/>
                  </a:cubicBezTo>
                  <a:cubicBezTo>
                    <a:pt x="467317" y="5200"/>
                    <a:pt x="668410" y="50098"/>
                    <a:pt x="637424" y="57686"/>
                  </a:cubicBezTo>
                  <a:cubicBezTo>
                    <a:pt x="606438" y="65274"/>
                    <a:pt x="297843" y="37450"/>
                    <a:pt x="288358" y="46303"/>
                  </a:cubicBezTo>
                  <a:cubicBezTo>
                    <a:pt x="278872" y="55156"/>
                    <a:pt x="628571" y="107642"/>
                    <a:pt x="580511" y="110804"/>
                  </a:cubicBezTo>
                  <a:cubicBezTo>
                    <a:pt x="532451" y="113966"/>
                    <a:pt x="0" y="65906"/>
                    <a:pt x="0" y="65274"/>
                  </a:cubicBezTo>
                  <a:cubicBezTo>
                    <a:pt x="0" y="64642"/>
                    <a:pt x="492612" y="101951"/>
                    <a:pt x="580511" y="107010"/>
                  </a:cubicBezTo>
                  <a:cubicBezTo>
                    <a:pt x="668410" y="112069"/>
                    <a:pt x="455935" y="93098"/>
                    <a:pt x="527392" y="95627"/>
                  </a:cubicBezTo>
                  <a:cubicBezTo>
                    <a:pt x="598849" y="98156"/>
                    <a:pt x="1002930" y="129143"/>
                    <a:pt x="1028225" y="11839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542739DD-89E5-FEB3-44D5-4381CC4AE3D5}"/>
                </a:ext>
              </a:extLst>
            </p:cNvPr>
            <p:cNvSpPr/>
            <p:nvPr/>
          </p:nvSpPr>
          <p:spPr>
            <a:xfrm>
              <a:off x="5057236" y="69721"/>
              <a:ext cx="1428518" cy="687284"/>
            </a:xfrm>
            <a:custGeom>
              <a:avLst/>
              <a:gdLst>
                <a:gd name="connsiteX0" fmla="*/ 182542 w 1428518"/>
                <a:gd name="connsiteY0" fmla="*/ 260374 h 687284"/>
                <a:gd name="connsiteX1" fmla="*/ 732699 w 1428518"/>
                <a:gd name="connsiteY1" fmla="*/ 199667 h 687284"/>
                <a:gd name="connsiteX2" fmla="*/ 1066588 w 1428518"/>
                <a:gd name="connsiteY2" fmla="*/ 423524 h 687284"/>
                <a:gd name="connsiteX3" fmla="*/ 1112118 w 1428518"/>
                <a:gd name="connsiteY3" fmla="*/ 377994 h 687284"/>
                <a:gd name="connsiteX4" fmla="*/ 1423242 w 1428518"/>
                <a:gd name="connsiteY4" fmla="*/ 685323 h 687284"/>
                <a:gd name="connsiteX5" fmla="*/ 1275269 w 1428518"/>
                <a:gd name="connsiteY5" fmla="*/ 484231 h 687284"/>
                <a:gd name="connsiteX6" fmla="*/ 865496 w 1428518"/>
                <a:gd name="connsiteY6" fmla="*/ 2369 h 687284"/>
                <a:gd name="connsiteX7" fmla="*/ 1093147 w 1428518"/>
                <a:gd name="connsiteY7" fmla="*/ 294521 h 687284"/>
                <a:gd name="connsiteX8" fmla="*/ 702346 w 1428518"/>
                <a:gd name="connsiteY8" fmla="*/ 176901 h 687284"/>
                <a:gd name="connsiteX9" fmla="*/ 420 w 1428518"/>
                <a:gd name="connsiteY9" fmla="*/ 173107 h 687284"/>
                <a:gd name="connsiteX10" fmla="*/ 592314 w 1428518"/>
                <a:gd name="connsiteY10" fmla="*/ 165519 h 687284"/>
                <a:gd name="connsiteX11" fmla="*/ 182542 w 1428518"/>
                <a:gd name="connsiteY11" fmla="*/ 260374 h 68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8518" h="687284">
                  <a:moveTo>
                    <a:pt x="182542" y="260374"/>
                  </a:moveTo>
                  <a:cubicBezTo>
                    <a:pt x="205940" y="266065"/>
                    <a:pt x="585358" y="172475"/>
                    <a:pt x="732699" y="199667"/>
                  </a:cubicBezTo>
                  <a:cubicBezTo>
                    <a:pt x="880040" y="226859"/>
                    <a:pt x="1003352" y="393803"/>
                    <a:pt x="1066588" y="423524"/>
                  </a:cubicBezTo>
                  <a:cubicBezTo>
                    <a:pt x="1129824" y="453245"/>
                    <a:pt x="1052676" y="334361"/>
                    <a:pt x="1112118" y="377994"/>
                  </a:cubicBezTo>
                  <a:cubicBezTo>
                    <a:pt x="1171560" y="421627"/>
                    <a:pt x="1396050" y="667617"/>
                    <a:pt x="1423242" y="685323"/>
                  </a:cubicBezTo>
                  <a:cubicBezTo>
                    <a:pt x="1450434" y="703029"/>
                    <a:pt x="1368227" y="598057"/>
                    <a:pt x="1275269" y="484231"/>
                  </a:cubicBezTo>
                  <a:cubicBezTo>
                    <a:pt x="1182311" y="370405"/>
                    <a:pt x="895850" y="33987"/>
                    <a:pt x="865496" y="2369"/>
                  </a:cubicBezTo>
                  <a:cubicBezTo>
                    <a:pt x="835142" y="-29249"/>
                    <a:pt x="1120339" y="265432"/>
                    <a:pt x="1093147" y="294521"/>
                  </a:cubicBezTo>
                  <a:cubicBezTo>
                    <a:pt x="1065955" y="323610"/>
                    <a:pt x="884467" y="197137"/>
                    <a:pt x="702346" y="176901"/>
                  </a:cubicBezTo>
                  <a:cubicBezTo>
                    <a:pt x="520225" y="156665"/>
                    <a:pt x="18759" y="175004"/>
                    <a:pt x="420" y="173107"/>
                  </a:cubicBezTo>
                  <a:cubicBezTo>
                    <a:pt x="-17919" y="171210"/>
                    <a:pt x="568917" y="149710"/>
                    <a:pt x="592314" y="165519"/>
                  </a:cubicBezTo>
                  <a:cubicBezTo>
                    <a:pt x="615711" y="181328"/>
                    <a:pt x="159144" y="254683"/>
                    <a:pt x="182542" y="26037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08D0E4CD-ABBE-1050-6A23-913D6D352082}"/>
                </a:ext>
              </a:extLst>
            </p:cNvPr>
            <p:cNvSpPr/>
            <p:nvPr/>
          </p:nvSpPr>
          <p:spPr>
            <a:xfrm>
              <a:off x="5254578" y="309327"/>
              <a:ext cx="1336762" cy="1016889"/>
            </a:xfrm>
            <a:custGeom>
              <a:avLst/>
              <a:gdLst>
                <a:gd name="connsiteX0" fmla="*/ 376 w 1336762"/>
                <a:gd name="connsiteY0" fmla="*/ 108034 h 1016889"/>
                <a:gd name="connsiteX1" fmla="*/ 577093 w 1336762"/>
                <a:gd name="connsiteY1" fmla="*/ 142182 h 1016889"/>
                <a:gd name="connsiteX2" fmla="*/ 861658 w 1336762"/>
                <a:gd name="connsiteY2" fmla="*/ 521601 h 1016889"/>
                <a:gd name="connsiteX3" fmla="*/ 937542 w 1336762"/>
                <a:gd name="connsiteY3" fmla="*/ 449511 h 1016889"/>
                <a:gd name="connsiteX4" fmla="*/ 1142428 w 1336762"/>
                <a:gd name="connsiteY4" fmla="*/ 772017 h 1016889"/>
                <a:gd name="connsiteX5" fmla="*/ 1104486 w 1336762"/>
                <a:gd name="connsiteY5" fmla="*/ 589896 h 1016889"/>
                <a:gd name="connsiteX6" fmla="*/ 1332137 w 1336762"/>
                <a:gd name="connsiteY6" fmla="*/ 1014846 h 1016889"/>
                <a:gd name="connsiteX7" fmla="*/ 1248665 w 1336762"/>
                <a:gd name="connsiteY7" fmla="*/ 726487 h 1016889"/>
                <a:gd name="connsiteX8" fmla="*/ 1142428 w 1336762"/>
                <a:gd name="connsiteY8" fmla="*/ 180124 h 1016889"/>
                <a:gd name="connsiteX9" fmla="*/ 1267636 w 1336762"/>
                <a:gd name="connsiteY9" fmla="*/ 749252 h 1016889"/>
                <a:gd name="connsiteX10" fmla="*/ 948924 w 1336762"/>
                <a:gd name="connsiteY10" fmla="*/ 369833 h 1016889"/>
                <a:gd name="connsiteX11" fmla="*/ 645389 w 1336762"/>
                <a:gd name="connsiteY11" fmla="*/ 1797 h 1016889"/>
                <a:gd name="connsiteX12" fmla="*/ 804745 w 1336762"/>
                <a:gd name="connsiteY12" fmla="*/ 221860 h 1016889"/>
                <a:gd name="connsiteX13" fmla="*/ 512592 w 1336762"/>
                <a:gd name="connsiteY13" fmla="*/ 47327 h 1016889"/>
                <a:gd name="connsiteX14" fmla="*/ 448091 w 1336762"/>
                <a:gd name="connsiteY14" fmla="*/ 51121 h 1016889"/>
                <a:gd name="connsiteX15" fmla="*/ 668154 w 1336762"/>
                <a:gd name="connsiteY15" fmla="*/ 51121 h 1016889"/>
                <a:gd name="connsiteX16" fmla="*/ 376 w 1336762"/>
                <a:gd name="connsiteY16" fmla="*/ 108034 h 101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6762" h="1016889">
                  <a:moveTo>
                    <a:pt x="376" y="108034"/>
                  </a:moveTo>
                  <a:cubicBezTo>
                    <a:pt x="-14801" y="123211"/>
                    <a:pt x="433546" y="73254"/>
                    <a:pt x="577093" y="142182"/>
                  </a:cubicBezTo>
                  <a:cubicBezTo>
                    <a:pt x="720640" y="211110"/>
                    <a:pt x="801583" y="470380"/>
                    <a:pt x="861658" y="521601"/>
                  </a:cubicBezTo>
                  <a:cubicBezTo>
                    <a:pt x="921733" y="572822"/>
                    <a:pt x="890747" y="407775"/>
                    <a:pt x="937542" y="449511"/>
                  </a:cubicBezTo>
                  <a:cubicBezTo>
                    <a:pt x="984337" y="491247"/>
                    <a:pt x="1114604" y="748620"/>
                    <a:pt x="1142428" y="772017"/>
                  </a:cubicBezTo>
                  <a:cubicBezTo>
                    <a:pt x="1170252" y="795414"/>
                    <a:pt x="1072868" y="549424"/>
                    <a:pt x="1104486" y="589896"/>
                  </a:cubicBezTo>
                  <a:cubicBezTo>
                    <a:pt x="1136104" y="630368"/>
                    <a:pt x="1308107" y="992081"/>
                    <a:pt x="1332137" y="1014846"/>
                  </a:cubicBezTo>
                  <a:cubicBezTo>
                    <a:pt x="1356167" y="1037611"/>
                    <a:pt x="1280283" y="865607"/>
                    <a:pt x="1248665" y="726487"/>
                  </a:cubicBezTo>
                  <a:cubicBezTo>
                    <a:pt x="1217047" y="587367"/>
                    <a:pt x="1139266" y="176330"/>
                    <a:pt x="1142428" y="180124"/>
                  </a:cubicBezTo>
                  <a:cubicBezTo>
                    <a:pt x="1145590" y="183918"/>
                    <a:pt x="1299887" y="717634"/>
                    <a:pt x="1267636" y="749252"/>
                  </a:cubicBezTo>
                  <a:cubicBezTo>
                    <a:pt x="1235385" y="780870"/>
                    <a:pt x="1052632" y="494409"/>
                    <a:pt x="948924" y="369833"/>
                  </a:cubicBezTo>
                  <a:cubicBezTo>
                    <a:pt x="845216" y="245257"/>
                    <a:pt x="669419" y="26459"/>
                    <a:pt x="645389" y="1797"/>
                  </a:cubicBezTo>
                  <a:cubicBezTo>
                    <a:pt x="621359" y="-22865"/>
                    <a:pt x="826878" y="214272"/>
                    <a:pt x="804745" y="221860"/>
                  </a:cubicBezTo>
                  <a:cubicBezTo>
                    <a:pt x="782612" y="229448"/>
                    <a:pt x="572034" y="75784"/>
                    <a:pt x="512592" y="47327"/>
                  </a:cubicBezTo>
                  <a:cubicBezTo>
                    <a:pt x="453150" y="18870"/>
                    <a:pt x="422164" y="50489"/>
                    <a:pt x="448091" y="51121"/>
                  </a:cubicBezTo>
                  <a:cubicBezTo>
                    <a:pt x="474018" y="51753"/>
                    <a:pt x="743405" y="42268"/>
                    <a:pt x="668154" y="51121"/>
                  </a:cubicBezTo>
                  <a:cubicBezTo>
                    <a:pt x="592903" y="59974"/>
                    <a:pt x="15553" y="92857"/>
                    <a:pt x="376" y="10803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4E66AAA0-F8F4-68C4-714D-696DC7233147}"/>
                </a:ext>
              </a:extLst>
            </p:cNvPr>
            <p:cNvSpPr/>
            <p:nvPr/>
          </p:nvSpPr>
          <p:spPr>
            <a:xfrm>
              <a:off x="5285238" y="471072"/>
              <a:ext cx="1137358" cy="1482226"/>
            </a:xfrm>
            <a:custGeom>
              <a:avLst/>
              <a:gdLst>
                <a:gd name="connsiteX0" fmla="*/ 64571 w 1137358"/>
                <a:gd name="connsiteY0" fmla="*/ 63909 h 1482226"/>
                <a:gd name="connsiteX1" fmla="*/ 136661 w 1137358"/>
                <a:gd name="connsiteY1" fmla="*/ 113233 h 1482226"/>
                <a:gd name="connsiteX2" fmla="*/ 876528 w 1137358"/>
                <a:gd name="connsiteY2" fmla="*/ 826541 h 1482226"/>
                <a:gd name="connsiteX3" fmla="*/ 903087 w 1137358"/>
                <a:gd name="connsiteY3" fmla="*/ 803776 h 1482226"/>
                <a:gd name="connsiteX4" fmla="*/ 1130739 w 1137358"/>
                <a:gd name="connsiteY4" fmla="*/ 1471554 h 1482226"/>
                <a:gd name="connsiteX5" fmla="*/ 1039678 w 1137358"/>
                <a:gd name="connsiteY5" fmla="*/ 1141459 h 1482226"/>
                <a:gd name="connsiteX6" fmla="*/ 671642 w 1137358"/>
                <a:gd name="connsiteY6" fmla="*/ 200500 h 1482226"/>
                <a:gd name="connsiteX7" fmla="*/ 842380 w 1137358"/>
                <a:gd name="connsiteY7" fmla="*/ 731687 h 1482226"/>
                <a:gd name="connsiteX8" fmla="*/ 64571 w 1137358"/>
                <a:gd name="connsiteY8" fmla="*/ 63909 h 148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7358" h="1482226">
                  <a:moveTo>
                    <a:pt x="64571" y="63909"/>
                  </a:moveTo>
                  <a:cubicBezTo>
                    <a:pt x="-53049" y="-39167"/>
                    <a:pt x="1335" y="-13872"/>
                    <a:pt x="136661" y="113233"/>
                  </a:cubicBezTo>
                  <a:cubicBezTo>
                    <a:pt x="271987" y="240338"/>
                    <a:pt x="748790" y="711451"/>
                    <a:pt x="876528" y="826541"/>
                  </a:cubicBezTo>
                  <a:cubicBezTo>
                    <a:pt x="1004266" y="941632"/>
                    <a:pt x="860718" y="696274"/>
                    <a:pt x="903087" y="803776"/>
                  </a:cubicBezTo>
                  <a:cubicBezTo>
                    <a:pt x="945456" y="911278"/>
                    <a:pt x="1107974" y="1415274"/>
                    <a:pt x="1130739" y="1471554"/>
                  </a:cubicBezTo>
                  <a:cubicBezTo>
                    <a:pt x="1153504" y="1527834"/>
                    <a:pt x="1116194" y="1353301"/>
                    <a:pt x="1039678" y="1141459"/>
                  </a:cubicBezTo>
                  <a:cubicBezTo>
                    <a:pt x="963162" y="929617"/>
                    <a:pt x="704525" y="268795"/>
                    <a:pt x="671642" y="200500"/>
                  </a:cubicBezTo>
                  <a:cubicBezTo>
                    <a:pt x="638759" y="132205"/>
                    <a:pt x="940397" y="751923"/>
                    <a:pt x="842380" y="731687"/>
                  </a:cubicBezTo>
                  <a:cubicBezTo>
                    <a:pt x="744363" y="711451"/>
                    <a:pt x="182191" y="166985"/>
                    <a:pt x="64571" y="6390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23A6DFFB-5F3D-155F-5313-2800FBDAC993}"/>
                </a:ext>
              </a:extLst>
            </p:cNvPr>
            <p:cNvSpPr/>
            <p:nvPr/>
          </p:nvSpPr>
          <p:spPr>
            <a:xfrm>
              <a:off x="5370358" y="205687"/>
              <a:ext cx="807299" cy="1680196"/>
            </a:xfrm>
            <a:custGeom>
              <a:avLst/>
              <a:gdLst>
                <a:gd name="connsiteX0" fmla="*/ 17393 w 807299"/>
                <a:gd name="connsiteY0" fmla="*/ 52318 h 1680196"/>
                <a:gd name="connsiteX1" fmla="*/ 70512 w 807299"/>
                <a:gd name="connsiteY1" fmla="*/ 150967 h 1680196"/>
                <a:gd name="connsiteX2" fmla="*/ 582727 w 807299"/>
                <a:gd name="connsiteY2" fmla="*/ 1327166 h 1680196"/>
                <a:gd name="connsiteX3" fmla="*/ 605493 w 807299"/>
                <a:gd name="connsiteY3" fmla="*/ 1338549 h 1680196"/>
                <a:gd name="connsiteX4" fmla="*/ 806585 w 807299"/>
                <a:gd name="connsiteY4" fmla="*/ 1680026 h 1680196"/>
                <a:gd name="connsiteX5" fmla="*/ 666200 w 807299"/>
                <a:gd name="connsiteY5" fmla="*/ 1372696 h 1680196"/>
                <a:gd name="connsiteX6" fmla="*/ 503049 w 807299"/>
                <a:gd name="connsiteY6" fmla="*/ 625241 h 1680196"/>
                <a:gd name="connsiteX7" fmla="*/ 647229 w 807299"/>
                <a:gd name="connsiteY7" fmla="*/ 1349931 h 1680196"/>
                <a:gd name="connsiteX8" fmla="*/ 484079 w 807299"/>
                <a:gd name="connsiteY8" fmla="*/ 1027425 h 1680196"/>
                <a:gd name="connsiteX9" fmla="*/ 17393 w 807299"/>
                <a:gd name="connsiteY9" fmla="*/ 52318 h 168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299" h="1680196">
                  <a:moveTo>
                    <a:pt x="17393" y="52318"/>
                  </a:moveTo>
                  <a:cubicBezTo>
                    <a:pt x="-3159" y="-4595"/>
                    <a:pt x="-23710" y="-61508"/>
                    <a:pt x="70512" y="150967"/>
                  </a:cubicBezTo>
                  <a:cubicBezTo>
                    <a:pt x="164734" y="363442"/>
                    <a:pt x="493564" y="1129236"/>
                    <a:pt x="582727" y="1327166"/>
                  </a:cubicBezTo>
                  <a:cubicBezTo>
                    <a:pt x="671890" y="1525096"/>
                    <a:pt x="568183" y="1279739"/>
                    <a:pt x="605493" y="1338549"/>
                  </a:cubicBezTo>
                  <a:cubicBezTo>
                    <a:pt x="642803" y="1397359"/>
                    <a:pt x="796467" y="1674335"/>
                    <a:pt x="806585" y="1680026"/>
                  </a:cubicBezTo>
                  <a:cubicBezTo>
                    <a:pt x="816703" y="1685717"/>
                    <a:pt x="716789" y="1548494"/>
                    <a:pt x="666200" y="1372696"/>
                  </a:cubicBezTo>
                  <a:cubicBezTo>
                    <a:pt x="615611" y="1196899"/>
                    <a:pt x="506211" y="629035"/>
                    <a:pt x="503049" y="625241"/>
                  </a:cubicBezTo>
                  <a:cubicBezTo>
                    <a:pt x="499887" y="621447"/>
                    <a:pt x="650391" y="1282900"/>
                    <a:pt x="647229" y="1349931"/>
                  </a:cubicBezTo>
                  <a:cubicBezTo>
                    <a:pt x="644067" y="1416962"/>
                    <a:pt x="484079" y="1027425"/>
                    <a:pt x="484079" y="1027425"/>
                  </a:cubicBezTo>
                  <a:lnTo>
                    <a:pt x="17393" y="5231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9969FA20-4526-5AEA-DC1C-10BFB83F73BB}"/>
                </a:ext>
              </a:extLst>
            </p:cNvPr>
            <p:cNvSpPr/>
            <p:nvPr/>
          </p:nvSpPr>
          <p:spPr>
            <a:xfrm>
              <a:off x="5354291" y="523156"/>
              <a:ext cx="854600" cy="777336"/>
            </a:xfrm>
            <a:custGeom>
              <a:avLst/>
              <a:gdLst>
                <a:gd name="connsiteX0" fmla="*/ 18283 w 854600"/>
                <a:gd name="connsiteY0" fmla="*/ 11825 h 777336"/>
                <a:gd name="connsiteX1" fmla="*/ 78990 w 854600"/>
                <a:gd name="connsiteY1" fmla="*/ 38384 h 777336"/>
                <a:gd name="connsiteX2" fmla="*/ 439438 w 854600"/>
                <a:gd name="connsiteY2" fmla="*/ 152210 h 777336"/>
                <a:gd name="connsiteX3" fmla="*/ 689855 w 854600"/>
                <a:gd name="connsiteY3" fmla="*/ 592336 h 777336"/>
                <a:gd name="connsiteX4" fmla="*/ 678472 w 854600"/>
                <a:gd name="connsiteY4" fmla="*/ 524041 h 777336"/>
                <a:gd name="connsiteX5" fmla="*/ 853005 w 854600"/>
                <a:gd name="connsiteY5" fmla="*/ 766869 h 777336"/>
                <a:gd name="connsiteX6" fmla="*/ 560853 w 854600"/>
                <a:gd name="connsiteY6" fmla="*/ 118062 h 777336"/>
                <a:gd name="connsiteX7" fmla="*/ 705032 w 854600"/>
                <a:gd name="connsiteY7" fmla="*/ 634072 h 777336"/>
                <a:gd name="connsiteX8" fmla="*/ 352172 w 854600"/>
                <a:gd name="connsiteY8" fmla="*/ 27002 h 777336"/>
                <a:gd name="connsiteX9" fmla="*/ 325613 w 854600"/>
                <a:gd name="connsiteY9" fmla="*/ 216711 h 777336"/>
                <a:gd name="connsiteX10" fmla="*/ 18283 w 854600"/>
                <a:gd name="connsiteY10" fmla="*/ 11825 h 77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4600" h="777336">
                  <a:moveTo>
                    <a:pt x="18283" y="11825"/>
                  </a:moveTo>
                  <a:cubicBezTo>
                    <a:pt x="-22821" y="-17896"/>
                    <a:pt x="8798" y="14987"/>
                    <a:pt x="78990" y="38384"/>
                  </a:cubicBezTo>
                  <a:cubicBezTo>
                    <a:pt x="149182" y="61781"/>
                    <a:pt x="337627" y="59885"/>
                    <a:pt x="439438" y="152210"/>
                  </a:cubicBezTo>
                  <a:cubicBezTo>
                    <a:pt x="541249" y="244535"/>
                    <a:pt x="650016" y="530364"/>
                    <a:pt x="689855" y="592336"/>
                  </a:cubicBezTo>
                  <a:cubicBezTo>
                    <a:pt x="729694" y="654308"/>
                    <a:pt x="651280" y="494952"/>
                    <a:pt x="678472" y="524041"/>
                  </a:cubicBezTo>
                  <a:cubicBezTo>
                    <a:pt x="705664" y="553130"/>
                    <a:pt x="872608" y="834532"/>
                    <a:pt x="853005" y="766869"/>
                  </a:cubicBezTo>
                  <a:cubicBezTo>
                    <a:pt x="833402" y="699206"/>
                    <a:pt x="585515" y="140195"/>
                    <a:pt x="560853" y="118062"/>
                  </a:cubicBezTo>
                  <a:cubicBezTo>
                    <a:pt x="536191" y="95929"/>
                    <a:pt x="739812" y="649249"/>
                    <a:pt x="705032" y="634072"/>
                  </a:cubicBezTo>
                  <a:cubicBezTo>
                    <a:pt x="670252" y="618895"/>
                    <a:pt x="415408" y="96562"/>
                    <a:pt x="352172" y="27002"/>
                  </a:cubicBezTo>
                  <a:cubicBezTo>
                    <a:pt x="288936" y="-42558"/>
                    <a:pt x="380629" y="214182"/>
                    <a:pt x="325613" y="216711"/>
                  </a:cubicBezTo>
                  <a:cubicBezTo>
                    <a:pt x="270597" y="219240"/>
                    <a:pt x="59387" y="41546"/>
                    <a:pt x="18283" y="1182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FC3D8DAA-37A2-18BB-5BAD-F2A6CE66079B}"/>
                </a:ext>
              </a:extLst>
            </p:cNvPr>
            <p:cNvSpPr/>
            <p:nvPr/>
          </p:nvSpPr>
          <p:spPr>
            <a:xfrm>
              <a:off x="5328758" y="557664"/>
              <a:ext cx="313215" cy="1293916"/>
            </a:xfrm>
            <a:custGeom>
              <a:avLst/>
              <a:gdLst>
                <a:gd name="connsiteX0" fmla="*/ 161436 w 313215"/>
                <a:gd name="connsiteY0" fmla="*/ 82 h 1293916"/>
                <a:gd name="connsiteX1" fmla="*/ 104523 w 313215"/>
                <a:gd name="connsiteY1" fmla="*/ 633712 h 1293916"/>
                <a:gd name="connsiteX2" fmla="*/ 195584 w 313215"/>
                <a:gd name="connsiteY2" fmla="*/ 1020719 h 1293916"/>
                <a:gd name="connsiteX3" fmla="*/ 150054 w 313215"/>
                <a:gd name="connsiteY3" fmla="*/ 948630 h 1293916"/>
                <a:gd name="connsiteX4" fmla="*/ 313204 w 313215"/>
                <a:gd name="connsiteY4" fmla="*/ 1293901 h 1293916"/>
                <a:gd name="connsiteX5" fmla="*/ 157642 w 313215"/>
                <a:gd name="connsiteY5" fmla="*/ 933453 h 1293916"/>
                <a:gd name="connsiteX6" fmla="*/ 2080 w 313215"/>
                <a:gd name="connsiteY6" fmla="*/ 489533 h 1293916"/>
                <a:gd name="connsiteX7" fmla="*/ 74170 w 313215"/>
                <a:gd name="connsiteY7" fmla="*/ 588182 h 1293916"/>
                <a:gd name="connsiteX8" fmla="*/ 161436 w 313215"/>
                <a:gd name="connsiteY8" fmla="*/ 82 h 129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215" h="1293916">
                  <a:moveTo>
                    <a:pt x="161436" y="82"/>
                  </a:moveTo>
                  <a:cubicBezTo>
                    <a:pt x="166495" y="7670"/>
                    <a:pt x="98832" y="463606"/>
                    <a:pt x="104523" y="633712"/>
                  </a:cubicBezTo>
                  <a:cubicBezTo>
                    <a:pt x="110214" y="803818"/>
                    <a:pt x="187996" y="968233"/>
                    <a:pt x="195584" y="1020719"/>
                  </a:cubicBezTo>
                  <a:cubicBezTo>
                    <a:pt x="203172" y="1073205"/>
                    <a:pt x="130451" y="903100"/>
                    <a:pt x="150054" y="948630"/>
                  </a:cubicBezTo>
                  <a:cubicBezTo>
                    <a:pt x="169657" y="994160"/>
                    <a:pt x="311939" y="1296430"/>
                    <a:pt x="313204" y="1293901"/>
                  </a:cubicBezTo>
                  <a:cubicBezTo>
                    <a:pt x="314469" y="1291372"/>
                    <a:pt x="209496" y="1067514"/>
                    <a:pt x="157642" y="933453"/>
                  </a:cubicBezTo>
                  <a:cubicBezTo>
                    <a:pt x="105788" y="799392"/>
                    <a:pt x="15992" y="547078"/>
                    <a:pt x="2080" y="489533"/>
                  </a:cubicBezTo>
                  <a:cubicBezTo>
                    <a:pt x="-11832" y="431988"/>
                    <a:pt x="47611" y="663434"/>
                    <a:pt x="74170" y="588182"/>
                  </a:cubicBezTo>
                  <a:cubicBezTo>
                    <a:pt x="100729" y="512930"/>
                    <a:pt x="156377" y="-7506"/>
                    <a:pt x="161436" y="8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81CF24A3-F430-09D3-7ED3-378159F0294D}"/>
                </a:ext>
              </a:extLst>
            </p:cNvPr>
            <p:cNvSpPr/>
            <p:nvPr/>
          </p:nvSpPr>
          <p:spPr>
            <a:xfrm>
              <a:off x="5982493" y="701915"/>
              <a:ext cx="609593" cy="1207121"/>
            </a:xfrm>
            <a:custGeom>
              <a:avLst/>
              <a:gdLst>
                <a:gd name="connsiteX0" fmla="*/ 16123 w 609593"/>
                <a:gd name="connsiteY0" fmla="*/ 41746 h 1207121"/>
                <a:gd name="connsiteX1" fmla="*/ 133743 w 609593"/>
                <a:gd name="connsiteY1" fmla="*/ 136601 h 1207121"/>
                <a:gd name="connsiteX2" fmla="*/ 406924 w 609593"/>
                <a:gd name="connsiteY2" fmla="*/ 777819 h 1207121"/>
                <a:gd name="connsiteX3" fmla="*/ 391748 w 609593"/>
                <a:gd name="connsiteY3" fmla="*/ 1035824 h 1207121"/>
                <a:gd name="connsiteX4" fmla="*/ 414513 w 609593"/>
                <a:gd name="connsiteY4" fmla="*/ 978912 h 1207121"/>
                <a:gd name="connsiteX5" fmla="*/ 471426 w 609593"/>
                <a:gd name="connsiteY5" fmla="*/ 1183798 h 1207121"/>
                <a:gd name="connsiteX6" fmla="*/ 600428 w 609593"/>
                <a:gd name="connsiteY6" fmla="*/ 345282 h 1207121"/>
                <a:gd name="connsiteX7" fmla="*/ 570075 w 609593"/>
                <a:gd name="connsiteY7" fmla="*/ 884057 h 1207121"/>
                <a:gd name="connsiteX8" fmla="*/ 338629 w 609593"/>
                <a:gd name="connsiteY8" fmla="*/ 125219 h 1207121"/>
                <a:gd name="connsiteX9" fmla="*/ 479014 w 609593"/>
                <a:gd name="connsiteY9" fmla="*/ 663994 h 1207121"/>
                <a:gd name="connsiteX10" fmla="*/ 16123 w 609593"/>
                <a:gd name="connsiteY10" fmla="*/ 41746 h 120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593" h="1207121">
                  <a:moveTo>
                    <a:pt x="16123" y="41746"/>
                  </a:moveTo>
                  <a:cubicBezTo>
                    <a:pt x="-41422" y="-46153"/>
                    <a:pt x="68610" y="13922"/>
                    <a:pt x="133743" y="136601"/>
                  </a:cubicBezTo>
                  <a:cubicBezTo>
                    <a:pt x="198877" y="259280"/>
                    <a:pt x="363923" y="627949"/>
                    <a:pt x="406924" y="777819"/>
                  </a:cubicBezTo>
                  <a:cubicBezTo>
                    <a:pt x="449925" y="927689"/>
                    <a:pt x="390483" y="1002309"/>
                    <a:pt x="391748" y="1035824"/>
                  </a:cubicBezTo>
                  <a:cubicBezTo>
                    <a:pt x="393013" y="1069339"/>
                    <a:pt x="401233" y="954250"/>
                    <a:pt x="414513" y="978912"/>
                  </a:cubicBezTo>
                  <a:cubicBezTo>
                    <a:pt x="427793" y="1003574"/>
                    <a:pt x="440440" y="1289403"/>
                    <a:pt x="471426" y="1183798"/>
                  </a:cubicBezTo>
                  <a:cubicBezTo>
                    <a:pt x="502412" y="1078193"/>
                    <a:pt x="583987" y="395239"/>
                    <a:pt x="600428" y="345282"/>
                  </a:cubicBezTo>
                  <a:cubicBezTo>
                    <a:pt x="616869" y="295325"/>
                    <a:pt x="613708" y="920734"/>
                    <a:pt x="570075" y="884057"/>
                  </a:cubicBezTo>
                  <a:cubicBezTo>
                    <a:pt x="526442" y="847380"/>
                    <a:pt x="353806" y="161896"/>
                    <a:pt x="338629" y="125219"/>
                  </a:cubicBezTo>
                  <a:cubicBezTo>
                    <a:pt x="323452" y="88542"/>
                    <a:pt x="528971" y="677274"/>
                    <a:pt x="479014" y="663994"/>
                  </a:cubicBezTo>
                  <a:cubicBezTo>
                    <a:pt x="429057" y="650714"/>
                    <a:pt x="73668" y="129645"/>
                    <a:pt x="16123" y="4174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DFDCEC7D-4A53-9131-090B-9704373555FC}"/>
                </a:ext>
              </a:extLst>
            </p:cNvPr>
            <p:cNvSpPr/>
            <p:nvPr/>
          </p:nvSpPr>
          <p:spPr>
            <a:xfrm>
              <a:off x="4877077" y="672872"/>
              <a:ext cx="152745" cy="1175269"/>
            </a:xfrm>
            <a:custGeom>
              <a:avLst/>
              <a:gdLst>
                <a:gd name="connsiteX0" fmla="*/ 133073 w 152745"/>
                <a:gd name="connsiteY0" fmla="*/ 51028 h 1175269"/>
                <a:gd name="connsiteX1" fmla="*/ 142598 w 152745"/>
                <a:gd name="connsiteY1" fmla="*/ 105003 h 1175269"/>
                <a:gd name="connsiteX2" fmla="*/ 34648 w 152745"/>
                <a:gd name="connsiteY2" fmla="*/ 733653 h 1175269"/>
                <a:gd name="connsiteX3" fmla="*/ 15598 w 152745"/>
                <a:gd name="connsiteY3" fmla="*/ 968603 h 1175269"/>
                <a:gd name="connsiteX4" fmla="*/ 25123 w 152745"/>
                <a:gd name="connsiteY4" fmla="*/ 946378 h 1175269"/>
                <a:gd name="connsiteX5" fmla="*/ 53698 w 152745"/>
                <a:gd name="connsiteY5" fmla="*/ 1174978 h 1175269"/>
                <a:gd name="connsiteX6" fmla="*/ 6073 w 152745"/>
                <a:gd name="connsiteY6" fmla="*/ 981303 h 1175269"/>
                <a:gd name="connsiteX7" fmla="*/ 12423 w 152745"/>
                <a:gd name="connsiteY7" fmla="*/ 470128 h 1175269"/>
                <a:gd name="connsiteX8" fmla="*/ 9248 w 152745"/>
                <a:gd name="connsiteY8" fmla="*/ 622528 h 1175269"/>
                <a:gd name="connsiteX9" fmla="*/ 133073 w 152745"/>
                <a:gd name="connsiteY9" fmla="*/ 51028 h 117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745" h="1175269">
                  <a:moveTo>
                    <a:pt x="133073" y="51028"/>
                  </a:moveTo>
                  <a:cubicBezTo>
                    <a:pt x="155298" y="-35226"/>
                    <a:pt x="159002" y="-8768"/>
                    <a:pt x="142598" y="105003"/>
                  </a:cubicBezTo>
                  <a:cubicBezTo>
                    <a:pt x="126194" y="218774"/>
                    <a:pt x="55815" y="589720"/>
                    <a:pt x="34648" y="733653"/>
                  </a:cubicBezTo>
                  <a:cubicBezTo>
                    <a:pt x="13481" y="877586"/>
                    <a:pt x="17185" y="933149"/>
                    <a:pt x="15598" y="968603"/>
                  </a:cubicBezTo>
                  <a:cubicBezTo>
                    <a:pt x="14011" y="1004057"/>
                    <a:pt x="18773" y="911982"/>
                    <a:pt x="25123" y="946378"/>
                  </a:cubicBezTo>
                  <a:cubicBezTo>
                    <a:pt x="31473" y="980774"/>
                    <a:pt x="56873" y="1169157"/>
                    <a:pt x="53698" y="1174978"/>
                  </a:cubicBezTo>
                  <a:cubicBezTo>
                    <a:pt x="50523" y="1180799"/>
                    <a:pt x="12952" y="1098778"/>
                    <a:pt x="6073" y="981303"/>
                  </a:cubicBezTo>
                  <a:cubicBezTo>
                    <a:pt x="-806" y="863828"/>
                    <a:pt x="11894" y="529924"/>
                    <a:pt x="12423" y="470128"/>
                  </a:cubicBezTo>
                  <a:cubicBezTo>
                    <a:pt x="12952" y="410332"/>
                    <a:pt x="-13506" y="691849"/>
                    <a:pt x="9248" y="622528"/>
                  </a:cubicBezTo>
                  <a:cubicBezTo>
                    <a:pt x="32002" y="553207"/>
                    <a:pt x="110848" y="137282"/>
                    <a:pt x="133073" y="5102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26FFD126-8DB3-9FDC-DF42-4C2DBB1851B5}"/>
                </a:ext>
              </a:extLst>
            </p:cNvPr>
            <p:cNvSpPr/>
            <p:nvPr/>
          </p:nvSpPr>
          <p:spPr>
            <a:xfrm>
              <a:off x="5065403" y="699433"/>
              <a:ext cx="205153" cy="1221782"/>
            </a:xfrm>
            <a:custGeom>
              <a:avLst/>
              <a:gdLst>
                <a:gd name="connsiteX0" fmla="*/ 122547 w 205153"/>
                <a:gd name="connsiteY0" fmla="*/ 2242 h 1221782"/>
                <a:gd name="connsiteX1" fmla="*/ 46347 w 205153"/>
                <a:gd name="connsiteY1" fmla="*/ 700742 h 1221782"/>
                <a:gd name="connsiteX2" fmla="*/ 103497 w 205153"/>
                <a:gd name="connsiteY2" fmla="*/ 1008717 h 1221782"/>
                <a:gd name="connsiteX3" fmla="*/ 100322 w 205153"/>
                <a:gd name="connsiteY3" fmla="*/ 980142 h 1221782"/>
                <a:gd name="connsiteX4" fmla="*/ 205097 w 205153"/>
                <a:gd name="connsiteY4" fmla="*/ 1221442 h 1221782"/>
                <a:gd name="connsiteX5" fmla="*/ 84447 w 205153"/>
                <a:gd name="connsiteY5" fmla="*/ 919817 h 1221782"/>
                <a:gd name="connsiteX6" fmla="*/ 1897 w 205153"/>
                <a:gd name="connsiteY6" fmla="*/ 380067 h 1221782"/>
                <a:gd name="connsiteX7" fmla="*/ 36822 w 205153"/>
                <a:gd name="connsiteY7" fmla="*/ 475317 h 1221782"/>
                <a:gd name="connsiteX8" fmla="*/ 122547 w 205153"/>
                <a:gd name="connsiteY8" fmla="*/ 2242 h 122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53" h="1221782">
                  <a:moveTo>
                    <a:pt x="122547" y="2242"/>
                  </a:moveTo>
                  <a:cubicBezTo>
                    <a:pt x="124134" y="39813"/>
                    <a:pt x="49522" y="532996"/>
                    <a:pt x="46347" y="700742"/>
                  </a:cubicBezTo>
                  <a:cubicBezTo>
                    <a:pt x="43172" y="868488"/>
                    <a:pt x="94501" y="962150"/>
                    <a:pt x="103497" y="1008717"/>
                  </a:cubicBezTo>
                  <a:cubicBezTo>
                    <a:pt x="112493" y="1055284"/>
                    <a:pt x="83389" y="944688"/>
                    <a:pt x="100322" y="980142"/>
                  </a:cubicBezTo>
                  <a:cubicBezTo>
                    <a:pt x="117255" y="1015596"/>
                    <a:pt x="207743" y="1231496"/>
                    <a:pt x="205097" y="1221442"/>
                  </a:cubicBezTo>
                  <a:cubicBezTo>
                    <a:pt x="202451" y="1211388"/>
                    <a:pt x="118314" y="1060046"/>
                    <a:pt x="84447" y="919817"/>
                  </a:cubicBezTo>
                  <a:cubicBezTo>
                    <a:pt x="50580" y="779588"/>
                    <a:pt x="9835" y="454150"/>
                    <a:pt x="1897" y="380067"/>
                  </a:cubicBezTo>
                  <a:cubicBezTo>
                    <a:pt x="-6041" y="305984"/>
                    <a:pt x="11951" y="539875"/>
                    <a:pt x="36822" y="475317"/>
                  </a:cubicBezTo>
                  <a:cubicBezTo>
                    <a:pt x="61693" y="410759"/>
                    <a:pt x="120960" y="-35329"/>
                    <a:pt x="122547" y="224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2AC61F0B-DA71-1BEC-F571-02F0B54CA218}"/>
                </a:ext>
              </a:extLst>
            </p:cNvPr>
            <p:cNvSpPr/>
            <p:nvPr/>
          </p:nvSpPr>
          <p:spPr>
            <a:xfrm>
              <a:off x="5188365" y="750200"/>
              <a:ext cx="422522" cy="1127134"/>
            </a:xfrm>
            <a:custGeom>
              <a:avLst/>
              <a:gdLst>
                <a:gd name="connsiteX0" fmla="*/ 2760 w 422522"/>
                <a:gd name="connsiteY0" fmla="*/ 5450 h 1127134"/>
                <a:gd name="connsiteX1" fmla="*/ 415510 w 422522"/>
                <a:gd name="connsiteY1" fmla="*/ 1104000 h 1127134"/>
                <a:gd name="connsiteX2" fmla="*/ 244060 w 422522"/>
                <a:gd name="connsiteY2" fmla="*/ 697600 h 1127134"/>
                <a:gd name="connsiteX3" fmla="*/ 2760 w 422522"/>
                <a:gd name="connsiteY3" fmla="*/ 5450 h 112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522" h="1127134">
                  <a:moveTo>
                    <a:pt x="2760" y="5450"/>
                  </a:moveTo>
                  <a:cubicBezTo>
                    <a:pt x="31335" y="73183"/>
                    <a:pt x="375293" y="988642"/>
                    <a:pt x="415510" y="1104000"/>
                  </a:cubicBezTo>
                  <a:cubicBezTo>
                    <a:pt x="455727" y="1219358"/>
                    <a:pt x="312852" y="874871"/>
                    <a:pt x="244060" y="697600"/>
                  </a:cubicBezTo>
                  <a:cubicBezTo>
                    <a:pt x="175268" y="520329"/>
                    <a:pt x="-25815" y="-62283"/>
                    <a:pt x="2760" y="545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B2C028DF-066D-4020-D6F0-AACAF5BEE4C0}"/>
                </a:ext>
              </a:extLst>
            </p:cNvPr>
            <p:cNvSpPr/>
            <p:nvPr/>
          </p:nvSpPr>
          <p:spPr>
            <a:xfrm>
              <a:off x="5244766" y="749252"/>
              <a:ext cx="467060" cy="1079640"/>
            </a:xfrm>
            <a:custGeom>
              <a:avLst/>
              <a:gdLst>
                <a:gd name="connsiteX0" fmla="*/ 334 w 467060"/>
                <a:gd name="connsiteY0" fmla="*/ 48 h 1079640"/>
                <a:gd name="connsiteX1" fmla="*/ 184484 w 467060"/>
                <a:gd name="connsiteY1" fmla="*/ 336598 h 1079640"/>
                <a:gd name="connsiteX2" fmla="*/ 228934 w 467060"/>
                <a:gd name="connsiteY2" fmla="*/ 777923 h 1079640"/>
                <a:gd name="connsiteX3" fmla="*/ 305134 w 467060"/>
                <a:gd name="connsiteY3" fmla="*/ 819198 h 1079640"/>
                <a:gd name="connsiteX4" fmla="*/ 467059 w 467060"/>
                <a:gd name="connsiteY4" fmla="*/ 1079548 h 1079640"/>
                <a:gd name="connsiteX5" fmla="*/ 308309 w 467060"/>
                <a:gd name="connsiteY5" fmla="*/ 844598 h 1079640"/>
                <a:gd name="connsiteX6" fmla="*/ 247984 w 467060"/>
                <a:gd name="connsiteY6" fmla="*/ 492173 h 1079640"/>
                <a:gd name="connsiteX7" fmla="*/ 241634 w 467060"/>
                <a:gd name="connsiteY7" fmla="*/ 82598 h 1079640"/>
                <a:gd name="connsiteX8" fmla="*/ 235284 w 467060"/>
                <a:gd name="connsiteY8" fmla="*/ 358823 h 1079640"/>
                <a:gd name="connsiteX9" fmla="*/ 334 w 467060"/>
                <a:gd name="connsiteY9" fmla="*/ 48 h 107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7060" h="1079640">
                  <a:moveTo>
                    <a:pt x="334" y="48"/>
                  </a:moveTo>
                  <a:cubicBezTo>
                    <a:pt x="-8133" y="-3656"/>
                    <a:pt x="146384" y="206952"/>
                    <a:pt x="184484" y="336598"/>
                  </a:cubicBezTo>
                  <a:cubicBezTo>
                    <a:pt x="222584" y="466244"/>
                    <a:pt x="208826" y="697490"/>
                    <a:pt x="228934" y="777923"/>
                  </a:cubicBezTo>
                  <a:cubicBezTo>
                    <a:pt x="249042" y="858356"/>
                    <a:pt x="265446" y="768927"/>
                    <a:pt x="305134" y="819198"/>
                  </a:cubicBezTo>
                  <a:cubicBezTo>
                    <a:pt x="344822" y="869469"/>
                    <a:pt x="466530" y="1075315"/>
                    <a:pt x="467059" y="1079548"/>
                  </a:cubicBezTo>
                  <a:cubicBezTo>
                    <a:pt x="467588" y="1083781"/>
                    <a:pt x="344822" y="942494"/>
                    <a:pt x="308309" y="844598"/>
                  </a:cubicBezTo>
                  <a:cubicBezTo>
                    <a:pt x="271796" y="746702"/>
                    <a:pt x="259096" y="619173"/>
                    <a:pt x="247984" y="492173"/>
                  </a:cubicBezTo>
                  <a:cubicBezTo>
                    <a:pt x="236872" y="365173"/>
                    <a:pt x="243751" y="104823"/>
                    <a:pt x="241634" y="82598"/>
                  </a:cubicBezTo>
                  <a:cubicBezTo>
                    <a:pt x="239517" y="60373"/>
                    <a:pt x="279205" y="366231"/>
                    <a:pt x="235284" y="358823"/>
                  </a:cubicBezTo>
                  <a:cubicBezTo>
                    <a:pt x="191363" y="351415"/>
                    <a:pt x="8801" y="3752"/>
                    <a:pt x="334" y="4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1AC4643F-5DE0-CABE-D725-6AF1823256B8}"/>
                </a:ext>
              </a:extLst>
            </p:cNvPr>
            <p:cNvSpPr/>
            <p:nvPr/>
          </p:nvSpPr>
          <p:spPr>
            <a:xfrm>
              <a:off x="5250730" y="647973"/>
              <a:ext cx="924880" cy="1286210"/>
            </a:xfrm>
            <a:custGeom>
              <a:avLst/>
              <a:gdLst>
                <a:gd name="connsiteX0" fmla="*/ 720 w 924880"/>
                <a:gd name="connsiteY0" fmla="*/ 2902 h 1286210"/>
                <a:gd name="connsiteX1" fmla="*/ 442045 w 924880"/>
                <a:gd name="connsiteY1" fmla="*/ 507727 h 1286210"/>
                <a:gd name="connsiteX2" fmla="*/ 654770 w 924880"/>
                <a:gd name="connsiteY2" fmla="*/ 968102 h 1286210"/>
                <a:gd name="connsiteX3" fmla="*/ 692870 w 924880"/>
                <a:gd name="connsiteY3" fmla="*/ 949052 h 1286210"/>
                <a:gd name="connsiteX4" fmla="*/ 924645 w 924880"/>
                <a:gd name="connsiteY4" fmla="*/ 1285602 h 1286210"/>
                <a:gd name="connsiteX5" fmla="*/ 645245 w 924880"/>
                <a:gd name="connsiteY5" fmla="*/ 853802 h 1286210"/>
                <a:gd name="connsiteX6" fmla="*/ 435695 w 924880"/>
                <a:gd name="connsiteY6" fmla="*/ 187052 h 1286210"/>
                <a:gd name="connsiteX7" fmla="*/ 575395 w 924880"/>
                <a:gd name="connsiteY7" fmla="*/ 622027 h 1286210"/>
                <a:gd name="connsiteX8" fmla="*/ 343620 w 924880"/>
                <a:gd name="connsiteY8" fmla="*/ 314052 h 1286210"/>
                <a:gd name="connsiteX9" fmla="*/ 720 w 924880"/>
                <a:gd name="connsiteY9" fmla="*/ 2902 h 128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4880" h="1286210">
                  <a:moveTo>
                    <a:pt x="720" y="2902"/>
                  </a:moveTo>
                  <a:cubicBezTo>
                    <a:pt x="17124" y="35181"/>
                    <a:pt x="333037" y="346860"/>
                    <a:pt x="442045" y="507727"/>
                  </a:cubicBezTo>
                  <a:cubicBezTo>
                    <a:pt x="551053" y="668594"/>
                    <a:pt x="612966" y="894548"/>
                    <a:pt x="654770" y="968102"/>
                  </a:cubicBezTo>
                  <a:cubicBezTo>
                    <a:pt x="696574" y="1041656"/>
                    <a:pt x="647891" y="896136"/>
                    <a:pt x="692870" y="949052"/>
                  </a:cubicBezTo>
                  <a:cubicBezTo>
                    <a:pt x="737849" y="1001968"/>
                    <a:pt x="932582" y="1301477"/>
                    <a:pt x="924645" y="1285602"/>
                  </a:cubicBezTo>
                  <a:cubicBezTo>
                    <a:pt x="916708" y="1269727"/>
                    <a:pt x="726737" y="1036894"/>
                    <a:pt x="645245" y="853802"/>
                  </a:cubicBezTo>
                  <a:cubicBezTo>
                    <a:pt x="563753" y="670710"/>
                    <a:pt x="447337" y="225681"/>
                    <a:pt x="435695" y="187052"/>
                  </a:cubicBezTo>
                  <a:cubicBezTo>
                    <a:pt x="424053" y="148423"/>
                    <a:pt x="590741" y="600860"/>
                    <a:pt x="575395" y="622027"/>
                  </a:cubicBezTo>
                  <a:cubicBezTo>
                    <a:pt x="560049" y="643194"/>
                    <a:pt x="434637" y="411948"/>
                    <a:pt x="343620" y="314052"/>
                  </a:cubicBezTo>
                  <a:cubicBezTo>
                    <a:pt x="252603" y="216156"/>
                    <a:pt x="-15684" y="-29377"/>
                    <a:pt x="720" y="290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E623262E-A53B-FF8E-50D9-406234AFC693}"/>
                </a:ext>
              </a:extLst>
            </p:cNvPr>
            <p:cNvSpPr/>
            <p:nvPr/>
          </p:nvSpPr>
          <p:spPr>
            <a:xfrm>
              <a:off x="5756131" y="2489537"/>
              <a:ext cx="181124" cy="98088"/>
            </a:xfrm>
            <a:custGeom>
              <a:avLst/>
              <a:gdLst>
                <a:gd name="connsiteX0" fmla="*/ 144 w 181124"/>
                <a:gd name="connsiteY0" fmla="*/ 6013 h 98088"/>
                <a:gd name="connsiteX1" fmla="*/ 139844 w 181124"/>
                <a:gd name="connsiteY1" fmla="*/ 15538 h 98088"/>
                <a:gd name="connsiteX2" fmla="*/ 181119 w 181124"/>
                <a:gd name="connsiteY2" fmla="*/ 6013 h 98088"/>
                <a:gd name="connsiteX3" fmla="*/ 143019 w 181124"/>
                <a:gd name="connsiteY3" fmla="*/ 98088 h 98088"/>
                <a:gd name="connsiteX4" fmla="*/ 168419 w 181124"/>
                <a:gd name="connsiteY4" fmla="*/ 6013 h 98088"/>
                <a:gd name="connsiteX5" fmla="*/ 144 w 181124"/>
                <a:gd name="connsiteY5" fmla="*/ 6013 h 9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24" h="98088">
                  <a:moveTo>
                    <a:pt x="144" y="6013"/>
                  </a:moveTo>
                  <a:cubicBezTo>
                    <a:pt x="-4618" y="7600"/>
                    <a:pt x="109682" y="15538"/>
                    <a:pt x="139844" y="15538"/>
                  </a:cubicBezTo>
                  <a:cubicBezTo>
                    <a:pt x="170006" y="15538"/>
                    <a:pt x="180590" y="-7745"/>
                    <a:pt x="181119" y="6013"/>
                  </a:cubicBezTo>
                  <a:cubicBezTo>
                    <a:pt x="181648" y="19771"/>
                    <a:pt x="145136" y="98088"/>
                    <a:pt x="143019" y="98088"/>
                  </a:cubicBezTo>
                  <a:cubicBezTo>
                    <a:pt x="140902" y="98088"/>
                    <a:pt x="194348" y="18713"/>
                    <a:pt x="168419" y="6013"/>
                  </a:cubicBezTo>
                  <a:cubicBezTo>
                    <a:pt x="142490" y="-6687"/>
                    <a:pt x="4906" y="4426"/>
                    <a:pt x="144" y="601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2AD4A998-FB18-BB8F-D039-B2246A24EFA2}"/>
                </a:ext>
              </a:extLst>
            </p:cNvPr>
            <p:cNvSpPr/>
            <p:nvPr/>
          </p:nvSpPr>
          <p:spPr>
            <a:xfrm>
              <a:off x="4831349" y="2498667"/>
              <a:ext cx="39131" cy="70048"/>
            </a:xfrm>
            <a:custGeom>
              <a:avLst/>
              <a:gdLst>
                <a:gd name="connsiteX0" fmla="*/ 39101 w 39131"/>
                <a:gd name="connsiteY0" fmla="*/ 58 h 70048"/>
                <a:gd name="connsiteX1" fmla="*/ 7351 w 39131"/>
                <a:gd name="connsiteY1" fmla="*/ 47683 h 70048"/>
                <a:gd name="connsiteX2" fmla="*/ 4176 w 39131"/>
                <a:gd name="connsiteY2" fmla="*/ 69908 h 70048"/>
                <a:gd name="connsiteX3" fmla="*/ 1001 w 39131"/>
                <a:gd name="connsiteY3" fmla="*/ 38158 h 70048"/>
                <a:gd name="connsiteX4" fmla="*/ 39101 w 39131"/>
                <a:gd name="connsiteY4" fmla="*/ 58 h 7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31" h="70048">
                  <a:moveTo>
                    <a:pt x="39101" y="58"/>
                  </a:moveTo>
                  <a:cubicBezTo>
                    <a:pt x="40159" y="1646"/>
                    <a:pt x="13172" y="36041"/>
                    <a:pt x="7351" y="47683"/>
                  </a:cubicBezTo>
                  <a:cubicBezTo>
                    <a:pt x="1530" y="59325"/>
                    <a:pt x="5234" y="71496"/>
                    <a:pt x="4176" y="69908"/>
                  </a:cubicBezTo>
                  <a:cubicBezTo>
                    <a:pt x="3118" y="68320"/>
                    <a:pt x="-2174" y="46625"/>
                    <a:pt x="1001" y="38158"/>
                  </a:cubicBezTo>
                  <a:cubicBezTo>
                    <a:pt x="4176" y="29691"/>
                    <a:pt x="38043" y="-1530"/>
                    <a:pt x="39101" y="5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D3FB4418-C94D-4282-A4D3-38FD358ABE57}"/>
                </a:ext>
              </a:extLst>
            </p:cNvPr>
            <p:cNvSpPr/>
            <p:nvPr/>
          </p:nvSpPr>
          <p:spPr>
            <a:xfrm>
              <a:off x="5702300" y="2479433"/>
              <a:ext cx="28609" cy="108579"/>
            </a:xfrm>
            <a:custGeom>
              <a:avLst/>
              <a:gdLst>
                <a:gd name="connsiteX0" fmla="*/ 28575 w 28609"/>
                <a:gd name="connsiteY0" fmla="*/ 242 h 108579"/>
                <a:gd name="connsiteX1" fmla="*/ 6350 w 28609"/>
                <a:gd name="connsiteY1" fmla="*/ 54217 h 108579"/>
                <a:gd name="connsiteX2" fmla="*/ 28575 w 28609"/>
                <a:gd name="connsiteY2" fmla="*/ 108192 h 108579"/>
                <a:gd name="connsiteX3" fmla="*/ 0 w 28609"/>
                <a:gd name="connsiteY3" fmla="*/ 76442 h 108579"/>
                <a:gd name="connsiteX4" fmla="*/ 28575 w 28609"/>
                <a:gd name="connsiteY4" fmla="*/ 242 h 10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09" h="108579">
                  <a:moveTo>
                    <a:pt x="28575" y="242"/>
                  </a:moveTo>
                  <a:cubicBezTo>
                    <a:pt x="29633" y="-3462"/>
                    <a:pt x="6350" y="36225"/>
                    <a:pt x="6350" y="54217"/>
                  </a:cubicBezTo>
                  <a:cubicBezTo>
                    <a:pt x="6350" y="72209"/>
                    <a:pt x="29633" y="104488"/>
                    <a:pt x="28575" y="108192"/>
                  </a:cubicBezTo>
                  <a:cubicBezTo>
                    <a:pt x="27517" y="111896"/>
                    <a:pt x="0" y="88084"/>
                    <a:pt x="0" y="76442"/>
                  </a:cubicBezTo>
                  <a:cubicBezTo>
                    <a:pt x="0" y="64800"/>
                    <a:pt x="27517" y="3946"/>
                    <a:pt x="28575" y="24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D189828C-7852-31FF-D0DC-FAC02BE180FE}"/>
                </a:ext>
              </a:extLst>
            </p:cNvPr>
            <p:cNvSpPr/>
            <p:nvPr/>
          </p:nvSpPr>
          <p:spPr>
            <a:xfrm>
              <a:off x="5451207" y="2317062"/>
              <a:ext cx="78270" cy="153357"/>
            </a:xfrm>
            <a:custGeom>
              <a:avLst/>
              <a:gdLst>
                <a:gd name="connsiteX0" fmla="*/ 3443 w 78270"/>
                <a:gd name="connsiteY0" fmla="*/ 688 h 153357"/>
                <a:gd name="connsiteX1" fmla="*/ 60593 w 78270"/>
                <a:gd name="connsiteY1" fmla="*/ 105463 h 153357"/>
                <a:gd name="connsiteX2" fmla="*/ 73293 w 78270"/>
                <a:gd name="connsiteY2" fmla="*/ 153088 h 153357"/>
                <a:gd name="connsiteX3" fmla="*/ 73293 w 78270"/>
                <a:gd name="connsiteY3" fmla="*/ 86413 h 153357"/>
                <a:gd name="connsiteX4" fmla="*/ 12968 w 78270"/>
                <a:gd name="connsiteY4" fmla="*/ 61013 h 153357"/>
                <a:gd name="connsiteX5" fmla="*/ 3443 w 78270"/>
                <a:gd name="connsiteY5" fmla="*/ 688 h 15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70" h="153357">
                  <a:moveTo>
                    <a:pt x="3443" y="688"/>
                  </a:moveTo>
                  <a:cubicBezTo>
                    <a:pt x="11381" y="8096"/>
                    <a:pt x="48951" y="80063"/>
                    <a:pt x="60593" y="105463"/>
                  </a:cubicBezTo>
                  <a:cubicBezTo>
                    <a:pt x="72235" y="130863"/>
                    <a:pt x="71176" y="156263"/>
                    <a:pt x="73293" y="153088"/>
                  </a:cubicBezTo>
                  <a:cubicBezTo>
                    <a:pt x="75410" y="149913"/>
                    <a:pt x="83347" y="101759"/>
                    <a:pt x="73293" y="86413"/>
                  </a:cubicBezTo>
                  <a:cubicBezTo>
                    <a:pt x="63239" y="71067"/>
                    <a:pt x="23551" y="74242"/>
                    <a:pt x="12968" y="61013"/>
                  </a:cubicBezTo>
                  <a:cubicBezTo>
                    <a:pt x="2385" y="47784"/>
                    <a:pt x="-4495" y="-6720"/>
                    <a:pt x="3443" y="68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268D01AC-AA17-F184-7108-DAE2CC531D4F}"/>
                </a:ext>
              </a:extLst>
            </p:cNvPr>
            <p:cNvSpPr/>
            <p:nvPr/>
          </p:nvSpPr>
          <p:spPr>
            <a:xfrm>
              <a:off x="5551989" y="2434512"/>
              <a:ext cx="752580" cy="925322"/>
            </a:xfrm>
            <a:custGeom>
              <a:avLst/>
              <a:gdLst>
                <a:gd name="connsiteX0" fmla="*/ 734511 w 752580"/>
                <a:gd name="connsiteY0" fmla="*/ 26113 h 925322"/>
                <a:gd name="connsiteX1" fmla="*/ 572586 w 752580"/>
                <a:gd name="connsiteY1" fmla="*/ 397588 h 925322"/>
                <a:gd name="connsiteX2" fmla="*/ 686886 w 752580"/>
                <a:gd name="connsiteY2" fmla="*/ 248363 h 925322"/>
                <a:gd name="connsiteX3" fmla="*/ 499561 w 752580"/>
                <a:gd name="connsiteY3" fmla="*/ 492838 h 925322"/>
                <a:gd name="connsiteX4" fmla="*/ 232861 w 752580"/>
                <a:gd name="connsiteY4" fmla="*/ 730963 h 925322"/>
                <a:gd name="connsiteX5" fmla="*/ 293186 w 752580"/>
                <a:gd name="connsiteY5" fmla="*/ 711913 h 925322"/>
                <a:gd name="connsiteX6" fmla="*/ 4261 w 752580"/>
                <a:gd name="connsiteY6" fmla="*/ 921463 h 925322"/>
                <a:gd name="connsiteX7" fmla="*/ 550361 w 752580"/>
                <a:gd name="connsiteY7" fmla="*/ 502363 h 925322"/>
                <a:gd name="connsiteX8" fmla="*/ 439236 w 752580"/>
                <a:gd name="connsiteY8" fmla="*/ 553163 h 925322"/>
                <a:gd name="connsiteX9" fmla="*/ 553536 w 752580"/>
                <a:gd name="connsiteY9" fmla="*/ 295988 h 925322"/>
                <a:gd name="connsiteX10" fmla="*/ 461461 w 752580"/>
                <a:gd name="connsiteY10" fmla="*/ 486488 h 925322"/>
                <a:gd name="connsiteX11" fmla="*/ 715461 w 752580"/>
                <a:gd name="connsiteY11" fmla="*/ 80088 h 925322"/>
                <a:gd name="connsiteX12" fmla="*/ 734511 w 752580"/>
                <a:gd name="connsiteY12" fmla="*/ 26113 h 92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2580" h="925322">
                  <a:moveTo>
                    <a:pt x="734511" y="26113"/>
                  </a:moveTo>
                  <a:cubicBezTo>
                    <a:pt x="710699" y="79030"/>
                    <a:pt x="580523" y="360546"/>
                    <a:pt x="572586" y="397588"/>
                  </a:cubicBezTo>
                  <a:cubicBezTo>
                    <a:pt x="564648" y="434630"/>
                    <a:pt x="686886" y="248363"/>
                    <a:pt x="686886" y="248363"/>
                  </a:cubicBezTo>
                  <a:cubicBezTo>
                    <a:pt x="674715" y="264238"/>
                    <a:pt x="575232" y="412405"/>
                    <a:pt x="499561" y="492838"/>
                  </a:cubicBezTo>
                  <a:cubicBezTo>
                    <a:pt x="423890" y="573271"/>
                    <a:pt x="267257" y="694451"/>
                    <a:pt x="232861" y="730963"/>
                  </a:cubicBezTo>
                  <a:cubicBezTo>
                    <a:pt x="198465" y="767475"/>
                    <a:pt x="331286" y="680163"/>
                    <a:pt x="293186" y="711913"/>
                  </a:cubicBezTo>
                  <a:cubicBezTo>
                    <a:pt x="255086" y="743663"/>
                    <a:pt x="-38601" y="956388"/>
                    <a:pt x="4261" y="921463"/>
                  </a:cubicBezTo>
                  <a:cubicBezTo>
                    <a:pt x="47123" y="886538"/>
                    <a:pt x="477865" y="563746"/>
                    <a:pt x="550361" y="502363"/>
                  </a:cubicBezTo>
                  <a:cubicBezTo>
                    <a:pt x="622857" y="440980"/>
                    <a:pt x="438707" y="587559"/>
                    <a:pt x="439236" y="553163"/>
                  </a:cubicBezTo>
                  <a:cubicBezTo>
                    <a:pt x="439765" y="518767"/>
                    <a:pt x="549832" y="307100"/>
                    <a:pt x="553536" y="295988"/>
                  </a:cubicBezTo>
                  <a:cubicBezTo>
                    <a:pt x="557240" y="284876"/>
                    <a:pt x="434474" y="522471"/>
                    <a:pt x="461461" y="486488"/>
                  </a:cubicBezTo>
                  <a:cubicBezTo>
                    <a:pt x="488448" y="450505"/>
                    <a:pt x="666249" y="154700"/>
                    <a:pt x="715461" y="80088"/>
                  </a:cubicBezTo>
                  <a:cubicBezTo>
                    <a:pt x="764673" y="5476"/>
                    <a:pt x="758323" y="-26804"/>
                    <a:pt x="734511" y="2611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92829222-D7AD-548B-15E5-2E7B0ECE0473}"/>
                </a:ext>
              </a:extLst>
            </p:cNvPr>
            <p:cNvSpPr/>
            <p:nvPr/>
          </p:nvSpPr>
          <p:spPr>
            <a:xfrm>
              <a:off x="4548152" y="2190454"/>
              <a:ext cx="151196" cy="673030"/>
            </a:xfrm>
            <a:custGeom>
              <a:avLst/>
              <a:gdLst>
                <a:gd name="connsiteX0" fmla="*/ 1623 w 151196"/>
                <a:gd name="connsiteY0" fmla="*/ 6646 h 673030"/>
                <a:gd name="connsiteX1" fmla="*/ 144498 w 151196"/>
                <a:gd name="connsiteY1" fmla="*/ 641646 h 673030"/>
                <a:gd name="connsiteX2" fmla="*/ 115923 w 151196"/>
                <a:gd name="connsiteY2" fmla="*/ 530521 h 673030"/>
                <a:gd name="connsiteX3" fmla="*/ 11148 w 151196"/>
                <a:gd name="connsiteY3" fmla="*/ 133646 h 673030"/>
                <a:gd name="connsiteX4" fmla="*/ 61948 w 151196"/>
                <a:gd name="connsiteY4" fmla="*/ 298746 h 673030"/>
                <a:gd name="connsiteX5" fmla="*/ 1623 w 151196"/>
                <a:gd name="connsiteY5" fmla="*/ 6646 h 67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96" h="673030">
                  <a:moveTo>
                    <a:pt x="1623" y="6646"/>
                  </a:moveTo>
                  <a:cubicBezTo>
                    <a:pt x="15381" y="63796"/>
                    <a:pt x="125448" y="554334"/>
                    <a:pt x="144498" y="641646"/>
                  </a:cubicBezTo>
                  <a:cubicBezTo>
                    <a:pt x="163548" y="728958"/>
                    <a:pt x="138148" y="615188"/>
                    <a:pt x="115923" y="530521"/>
                  </a:cubicBezTo>
                  <a:cubicBezTo>
                    <a:pt x="93698" y="445854"/>
                    <a:pt x="20144" y="172275"/>
                    <a:pt x="11148" y="133646"/>
                  </a:cubicBezTo>
                  <a:cubicBezTo>
                    <a:pt x="2152" y="95017"/>
                    <a:pt x="57715" y="318325"/>
                    <a:pt x="61948" y="298746"/>
                  </a:cubicBezTo>
                  <a:cubicBezTo>
                    <a:pt x="66181" y="279167"/>
                    <a:pt x="-12135" y="-50504"/>
                    <a:pt x="1623" y="664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2DFE1748-53BC-E554-39EA-2279016A5B2C}"/>
                </a:ext>
              </a:extLst>
            </p:cNvPr>
            <p:cNvSpPr/>
            <p:nvPr/>
          </p:nvSpPr>
          <p:spPr>
            <a:xfrm>
              <a:off x="4723915" y="2799062"/>
              <a:ext cx="691736" cy="611500"/>
            </a:xfrm>
            <a:custGeom>
              <a:avLst/>
              <a:gdLst>
                <a:gd name="connsiteX0" fmla="*/ 3660 w 691736"/>
                <a:gd name="connsiteY0" fmla="*/ 1288 h 611500"/>
                <a:gd name="connsiteX1" fmla="*/ 41760 w 691736"/>
                <a:gd name="connsiteY1" fmla="*/ 125113 h 611500"/>
                <a:gd name="connsiteX2" fmla="*/ 187810 w 691736"/>
                <a:gd name="connsiteY2" fmla="*/ 315613 h 611500"/>
                <a:gd name="connsiteX3" fmla="*/ 181460 w 691736"/>
                <a:gd name="connsiteY3" fmla="*/ 312438 h 611500"/>
                <a:gd name="connsiteX4" fmla="*/ 248135 w 691736"/>
                <a:gd name="connsiteY4" fmla="*/ 372763 h 611500"/>
                <a:gd name="connsiteX5" fmla="*/ 254485 w 691736"/>
                <a:gd name="connsiteY5" fmla="*/ 325138 h 611500"/>
                <a:gd name="connsiteX6" fmla="*/ 410060 w 691736"/>
                <a:gd name="connsiteY6" fmla="*/ 461663 h 611500"/>
                <a:gd name="connsiteX7" fmla="*/ 406885 w 691736"/>
                <a:gd name="connsiteY7" fmla="*/ 452138 h 611500"/>
                <a:gd name="connsiteX8" fmla="*/ 689460 w 691736"/>
                <a:gd name="connsiteY8" fmla="*/ 610888 h 611500"/>
                <a:gd name="connsiteX9" fmla="*/ 527535 w 691736"/>
                <a:gd name="connsiteY9" fmla="*/ 502938 h 611500"/>
                <a:gd name="connsiteX10" fmla="*/ 305285 w 691736"/>
                <a:gd name="connsiteY10" fmla="*/ 401338 h 611500"/>
                <a:gd name="connsiteX11" fmla="*/ 165585 w 691736"/>
                <a:gd name="connsiteY11" fmla="*/ 191788 h 611500"/>
                <a:gd name="connsiteX12" fmla="*/ 225910 w 691736"/>
                <a:gd name="connsiteY12" fmla="*/ 309263 h 611500"/>
                <a:gd name="connsiteX13" fmla="*/ 114785 w 691736"/>
                <a:gd name="connsiteY13" fmla="*/ 201313 h 611500"/>
                <a:gd name="connsiteX14" fmla="*/ 3660 w 691736"/>
                <a:gd name="connsiteY14" fmla="*/ 1288 h 61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736" h="611500">
                  <a:moveTo>
                    <a:pt x="3660" y="1288"/>
                  </a:moveTo>
                  <a:cubicBezTo>
                    <a:pt x="-8511" y="-11412"/>
                    <a:pt x="11068" y="72726"/>
                    <a:pt x="41760" y="125113"/>
                  </a:cubicBezTo>
                  <a:cubicBezTo>
                    <a:pt x="72452" y="177500"/>
                    <a:pt x="164527" y="284392"/>
                    <a:pt x="187810" y="315613"/>
                  </a:cubicBezTo>
                  <a:cubicBezTo>
                    <a:pt x="211093" y="346834"/>
                    <a:pt x="171406" y="302913"/>
                    <a:pt x="181460" y="312438"/>
                  </a:cubicBezTo>
                  <a:cubicBezTo>
                    <a:pt x="191514" y="321963"/>
                    <a:pt x="235964" y="370646"/>
                    <a:pt x="248135" y="372763"/>
                  </a:cubicBezTo>
                  <a:cubicBezTo>
                    <a:pt x="260306" y="374880"/>
                    <a:pt x="227497" y="310321"/>
                    <a:pt x="254485" y="325138"/>
                  </a:cubicBezTo>
                  <a:cubicBezTo>
                    <a:pt x="281473" y="339955"/>
                    <a:pt x="384660" y="440496"/>
                    <a:pt x="410060" y="461663"/>
                  </a:cubicBezTo>
                  <a:cubicBezTo>
                    <a:pt x="435460" y="482830"/>
                    <a:pt x="360318" y="427267"/>
                    <a:pt x="406885" y="452138"/>
                  </a:cubicBezTo>
                  <a:cubicBezTo>
                    <a:pt x="453452" y="477009"/>
                    <a:pt x="669352" y="602421"/>
                    <a:pt x="689460" y="610888"/>
                  </a:cubicBezTo>
                  <a:cubicBezTo>
                    <a:pt x="709568" y="619355"/>
                    <a:pt x="591564" y="537863"/>
                    <a:pt x="527535" y="502938"/>
                  </a:cubicBezTo>
                  <a:cubicBezTo>
                    <a:pt x="463506" y="468013"/>
                    <a:pt x="365610" y="453196"/>
                    <a:pt x="305285" y="401338"/>
                  </a:cubicBezTo>
                  <a:cubicBezTo>
                    <a:pt x="244960" y="349480"/>
                    <a:pt x="178814" y="207134"/>
                    <a:pt x="165585" y="191788"/>
                  </a:cubicBezTo>
                  <a:cubicBezTo>
                    <a:pt x="152356" y="176442"/>
                    <a:pt x="234377" y="307676"/>
                    <a:pt x="225910" y="309263"/>
                  </a:cubicBezTo>
                  <a:cubicBezTo>
                    <a:pt x="217443" y="310850"/>
                    <a:pt x="152885" y="244705"/>
                    <a:pt x="114785" y="201313"/>
                  </a:cubicBezTo>
                  <a:cubicBezTo>
                    <a:pt x="76685" y="157921"/>
                    <a:pt x="15831" y="13988"/>
                    <a:pt x="3660" y="128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3245E9EF-C753-445A-937F-39B824C1DB31}"/>
                </a:ext>
              </a:extLst>
            </p:cNvPr>
            <p:cNvSpPr/>
            <p:nvPr/>
          </p:nvSpPr>
          <p:spPr>
            <a:xfrm>
              <a:off x="5222848" y="3089147"/>
              <a:ext cx="385119" cy="254152"/>
            </a:xfrm>
            <a:custGeom>
              <a:avLst/>
              <a:gdLst>
                <a:gd name="connsiteX0" fmla="*/ 27 w 385119"/>
                <a:gd name="connsiteY0" fmla="*/ 128 h 254152"/>
                <a:gd name="connsiteX1" fmla="*/ 244502 w 385119"/>
                <a:gd name="connsiteY1" fmla="*/ 139828 h 254152"/>
                <a:gd name="connsiteX2" fmla="*/ 288952 w 385119"/>
                <a:gd name="connsiteY2" fmla="*/ 254128 h 254152"/>
                <a:gd name="connsiteX3" fmla="*/ 266727 w 385119"/>
                <a:gd name="connsiteY3" fmla="*/ 149353 h 254152"/>
                <a:gd name="connsiteX4" fmla="*/ 320702 w 385119"/>
                <a:gd name="connsiteY4" fmla="*/ 66803 h 254152"/>
                <a:gd name="connsiteX5" fmla="*/ 384202 w 385119"/>
                <a:gd name="connsiteY5" fmla="*/ 19178 h 254152"/>
                <a:gd name="connsiteX6" fmla="*/ 269902 w 385119"/>
                <a:gd name="connsiteY6" fmla="*/ 123953 h 254152"/>
                <a:gd name="connsiteX7" fmla="*/ 228627 w 385119"/>
                <a:gd name="connsiteY7" fmla="*/ 114428 h 254152"/>
                <a:gd name="connsiteX8" fmla="*/ 27 w 385119"/>
                <a:gd name="connsiteY8" fmla="*/ 128 h 25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5119" h="254152">
                  <a:moveTo>
                    <a:pt x="27" y="128"/>
                  </a:moveTo>
                  <a:cubicBezTo>
                    <a:pt x="2673" y="4361"/>
                    <a:pt x="196348" y="97495"/>
                    <a:pt x="244502" y="139828"/>
                  </a:cubicBezTo>
                  <a:cubicBezTo>
                    <a:pt x="292656" y="182161"/>
                    <a:pt x="285248" y="252541"/>
                    <a:pt x="288952" y="254128"/>
                  </a:cubicBezTo>
                  <a:cubicBezTo>
                    <a:pt x="292656" y="255715"/>
                    <a:pt x="261435" y="180574"/>
                    <a:pt x="266727" y="149353"/>
                  </a:cubicBezTo>
                  <a:cubicBezTo>
                    <a:pt x="272019" y="118132"/>
                    <a:pt x="301123" y="88499"/>
                    <a:pt x="320702" y="66803"/>
                  </a:cubicBezTo>
                  <a:cubicBezTo>
                    <a:pt x="340281" y="45107"/>
                    <a:pt x="392669" y="9653"/>
                    <a:pt x="384202" y="19178"/>
                  </a:cubicBezTo>
                  <a:cubicBezTo>
                    <a:pt x="375735" y="28703"/>
                    <a:pt x="295831" y="108078"/>
                    <a:pt x="269902" y="123953"/>
                  </a:cubicBezTo>
                  <a:cubicBezTo>
                    <a:pt x="243973" y="139828"/>
                    <a:pt x="272548" y="131361"/>
                    <a:pt x="228627" y="114428"/>
                  </a:cubicBezTo>
                  <a:cubicBezTo>
                    <a:pt x="184706" y="97495"/>
                    <a:pt x="-2619" y="-4105"/>
                    <a:pt x="27" y="12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F3D8D9F3-AF9F-1A77-7AD6-CE21E874C93E}"/>
                </a:ext>
              </a:extLst>
            </p:cNvPr>
            <p:cNvSpPr/>
            <p:nvPr/>
          </p:nvSpPr>
          <p:spPr>
            <a:xfrm>
              <a:off x="5437805" y="2928581"/>
              <a:ext cx="332364" cy="195950"/>
            </a:xfrm>
            <a:custGeom>
              <a:avLst/>
              <a:gdLst>
                <a:gd name="connsiteX0" fmla="*/ 331170 w 332364"/>
                <a:gd name="connsiteY0" fmla="*/ 1944 h 195950"/>
                <a:gd name="connsiteX1" fmla="*/ 970 w 332364"/>
                <a:gd name="connsiteY1" fmla="*/ 195619 h 195950"/>
                <a:gd name="connsiteX2" fmla="*/ 226395 w 332364"/>
                <a:gd name="connsiteY2" fmla="*/ 49569 h 195950"/>
                <a:gd name="connsiteX3" fmla="*/ 115270 w 332364"/>
                <a:gd name="connsiteY3" fmla="*/ 94019 h 195950"/>
                <a:gd name="connsiteX4" fmla="*/ 331170 w 332364"/>
                <a:gd name="connsiteY4" fmla="*/ 1944 h 19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364" h="195950">
                  <a:moveTo>
                    <a:pt x="331170" y="1944"/>
                  </a:moveTo>
                  <a:cubicBezTo>
                    <a:pt x="312120" y="18877"/>
                    <a:pt x="18432" y="187682"/>
                    <a:pt x="970" y="195619"/>
                  </a:cubicBezTo>
                  <a:cubicBezTo>
                    <a:pt x="-16492" y="203556"/>
                    <a:pt x="207345" y="66502"/>
                    <a:pt x="226395" y="49569"/>
                  </a:cubicBezTo>
                  <a:cubicBezTo>
                    <a:pt x="245445" y="32636"/>
                    <a:pt x="95162" y="104073"/>
                    <a:pt x="115270" y="94019"/>
                  </a:cubicBezTo>
                  <a:cubicBezTo>
                    <a:pt x="135378" y="83965"/>
                    <a:pt x="350220" y="-14989"/>
                    <a:pt x="331170" y="194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AFD7C01D-0148-BFFB-FCD2-5C94ADCB07E2}"/>
                </a:ext>
              </a:extLst>
            </p:cNvPr>
            <p:cNvSpPr/>
            <p:nvPr/>
          </p:nvSpPr>
          <p:spPr>
            <a:xfrm>
              <a:off x="5467339" y="1898178"/>
              <a:ext cx="155614" cy="118024"/>
            </a:xfrm>
            <a:custGeom>
              <a:avLst/>
              <a:gdLst>
                <a:gd name="connsiteX0" fmla="*/ 11 w 155614"/>
                <a:gd name="connsiteY0" fmla="*/ 117947 h 118024"/>
                <a:gd name="connsiteX1" fmla="*/ 101611 w 155614"/>
                <a:gd name="connsiteY1" fmla="*/ 25872 h 118024"/>
                <a:gd name="connsiteX2" fmla="*/ 155586 w 155614"/>
                <a:gd name="connsiteY2" fmla="*/ 472 h 118024"/>
                <a:gd name="connsiteX3" fmla="*/ 95261 w 155614"/>
                <a:gd name="connsiteY3" fmla="*/ 41747 h 118024"/>
                <a:gd name="connsiteX4" fmla="*/ 11 w 155614"/>
                <a:gd name="connsiteY4" fmla="*/ 117947 h 11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14" h="118024">
                  <a:moveTo>
                    <a:pt x="11" y="117947"/>
                  </a:moveTo>
                  <a:cubicBezTo>
                    <a:pt x="1069" y="115301"/>
                    <a:pt x="75682" y="45451"/>
                    <a:pt x="101611" y="25872"/>
                  </a:cubicBezTo>
                  <a:cubicBezTo>
                    <a:pt x="127540" y="6293"/>
                    <a:pt x="156644" y="-2174"/>
                    <a:pt x="155586" y="472"/>
                  </a:cubicBezTo>
                  <a:cubicBezTo>
                    <a:pt x="154528" y="3118"/>
                    <a:pt x="116957" y="29047"/>
                    <a:pt x="95261" y="41747"/>
                  </a:cubicBezTo>
                  <a:cubicBezTo>
                    <a:pt x="73565" y="54447"/>
                    <a:pt x="-1047" y="120593"/>
                    <a:pt x="11" y="11794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33E679F3-64D3-6113-F86C-37F212BCBEC1}"/>
                </a:ext>
              </a:extLst>
            </p:cNvPr>
            <p:cNvSpPr/>
            <p:nvPr/>
          </p:nvSpPr>
          <p:spPr>
            <a:xfrm>
              <a:off x="5168831" y="1862744"/>
              <a:ext cx="69823" cy="181946"/>
            </a:xfrm>
            <a:custGeom>
              <a:avLst/>
              <a:gdLst>
                <a:gd name="connsiteX0" fmla="*/ 69 w 69823"/>
                <a:gd name="connsiteY0" fmla="*/ 981 h 181946"/>
                <a:gd name="connsiteX1" fmla="*/ 66744 w 69823"/>
                <a:gd name="connsiteY1" fmla="*/ 178781 h 181946"/>
                <a:gd name="connsiteX2" fmla="*/ 54044 w 69823"/>
                <a:gd name="connsiteY2" fmla="*/ 108931 h 181946"/>
                <a:gd name="connsiteX3" fmla="*/ 69 w 69823"/>
                <a:gd name="connsiteY3" fmla="*/ 981 h 18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23" h="181946">
                  <a:moveTo>
                    <a:pt x="69" y="981"/>
                  </a:moveTo>
                  <a:cubicBezTo>
                    <a:pt x="2186" y="12623"/>
                    <a:pt x="57748" y="160789"/>
                    <a:pt x="66744" y="178781"/>
                  </a:cubicBezTo>
                  <a:cubicBezTo>
                    <a:pt x="75740" y="196773"/>
                    <a:pt x="63040" y="133273"/>
                    <a:pt x="54044" y="108931"/>
                  </a:cubicBezTo>
                  <a:cubicBezTo>
                    <a:pt x="45048" y="84589"/>
                    <a:pt x="-2048" y="-10661"/>
                    <a:pt x="69" y="98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BA964259-CB51-6F67-D1E9-BD765C13EAB2}"/>
                </a:ext>
              </a:extLst>
            </p:cNvPr>
            <p:cNvSpPr/>
            <p:nvPr/>
          </p:nvSpPr>
          <p:spPr>
            <a:xfrm>
              <a:off x="6000747" y="1850684"/>
              <a:ext cx="174921" cy="90314"/>
            </a:xfrm>
            <a:custGeom>
              <a:avLst/>
              <a:gdLst>
                <a:gd name="connsiteX0" fmla="*/ 3 w 174921"/>
                <a:gd name="connsiteY0" fmla="*/ 341 h 90314"/>
                <a:gd name="connsiteX1" fmla="*/ 79378 w 174921"/>
                <a:gd name="connsiteY1" fmla="*/ 57491 h 90314"/>
                <a:gd name="connsiteX2" fmla="*/ 60328 w 174921"/>
                <a:gd name="connsiteY2" fmla="*/ 89241 h 90314"/>
                <a:gd name="connsiteX3" fmla="*/ 127003 w 174921"/>
                <a:gd name="connsiteY3" fmla="*/ 19391 h 90314"/>
                <a:gd name="connsiteX4" fmla="*/ 174628 w 174921"/>
                <a:gd name="connsiteY4" fmla="*/ 16216 h 90314"/>
                <a:gd name="connsiteX5" fmla="*/ 104778 w 174921"/>
                <a:gd name="connsiteY5" fmla="*/ 35266 h 90314"/>
                <a:gd name="connsiteX6" fmla="*/ 114303 w 174921"/>
                <a:gd name="connsiteY6" fmla="*/ 341 h 90314"/>
                <a:gd name="connsiteX7" fmla="*/ 76203 w 174921"/>
                <a:gd name="connsiteY7" fmla="*/ 32091 h 90314"/>
                <a:gd name="connsiteX8" fmla="*/ 3 w 174921"/>
                <a:gd name="connsiteY8" fmla="*/ 341 h 9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21" h="90314">
                  <a:moveTo>
                    <a:pt x="3" y="341"/>
                  </a:moveTo>
                  <a:cubicBezTo>
                    <a:pt x="532" y="4574"/>
                    <a:pt x="69324" y="42674"/>
                    <a:pt x="79378" y="57491"/>
                  </a:cubicBezTo>
                  <a:cubicBezTo>
                    <a:pt x="89432" y="72308"/>
                    <a:pt x="52391" y="95591"/>
                    <a:pt x="60328" y="89241"/>
                  </a:cubicBezTo>
                  <a:cubicBezTo>
                    <a:pt x="68265" y="82891"/>
                    <a:pt x="107953" y="31562"/>
                    <a:pt x="127003" y="19391"/>
                  </a:cubicBezTo>
                  <a:cubicBezTo>
                    <a:pt x="146053" y="7220"/>
                    <a:pt x="178332" y="13570"/>
                    <a:pt x="174628" y="16216"/>
                  </a:cubicBezTo>
                  <a:cubicBezTo>
                    <a:pt x="170924" y="18862"/>
                    <a:pt x="114832" y="37912"/>
                    <a:pt x="104778" y="35266"/>
                  </a:cubicBezTo>
                  <a:cubicBezTo>
                    <a:pt x="94724" y="32620"/>
                    <a:pt x="119066" y="870"/>
                    <a:pt x="114303" y="341"/>
                  </a:cubicBezTo>
                  <a:cubicBezTo>
                    <a:pt x="109541" y="-188"/>
                    <a:pt x="93136" y="31562"/>
                    <a:pt x="76203" y="32091"/>
                  </a:cubicBezTo>
                  <a:cubicBezTo>
                    <a:pt x="59270" y="32620"/>
                    <a:pt x="-526" y="-3892"/>
                    <a:pt x="3" y="34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50CB77B8-725C-E56A-A514-830D2EC6299E}"/>
                </a:ext>
              </a:extLst>
            </p:cNvPr>
            <p:cNvSpPr/>
            <p:nvPr/>
          </p:nvSpPr>
          <p:spPr>
            <a:xfrm>
              <a:off x="4649991" y="1822433"/>
              <a:ext cx="144302" cy="90364"/>
            </a:xfrm>
            <a:custGeom>
              <a:avLst/>
              <a:gdLst>
                <a:gd name="connsiteX0" fmla="*/ 115684 w 144302"/>
                <a:gd name="connsiteY0" fmla="*/ 17 h 90364"/>
                <a:gd name="connsiteX1" fmla="*/ 58534 w 144302"/>
                <a:gd name="connsiteY1" fmla="*/ 60342 h 90364"/>
                <a:gd name="connsiteX2" fmla="*/ 96634 w 144302"/>
                <a:gd name="connsiteY2" fmla="*/ 82567 h 90364"/>
                <a:gd name="connsiteX3" fmla="*/ 144259 w 144302"/>
                <a:gd name="connsiteY3" fmla="*/ 88917 h 90364"/>
                <a:gd name="connsiteX4" fmla="*/ 102984 w 144302"/>
                <a:gd name="connsiteY4" fmla="*/ 88917 h 90364"/>
                <a:gd name="connsiteX5" fmla="*/ 1384 w 144302"/>
                <a:gd name="connsiteY5" fmla="*/ 73042 h 90364"/>
                <a:gd name="connsiteX6" fmla="*/ 49009 w 144302"/>
                <a:gd name="connsiteY6" fmla="*/ 66692 h 90364"/>
                <a:gd name="connsiteX7" fmla="*/ 115684 w 144302"/>
                <a:gd name="connsiteY7" fmla="*/ 17 h 9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302" h="90364">
                  <a:moveTo>
                    <a:pt x="115684" y="17"/>
                  </a:moveTo>
                  <a:cubicBezTo>
                    <a:pt x="117272" y="-1041"/>
                    <a:pt x="61709" y="46584"/>
                    <a:pt x="58534" y="60342"/>
                  </a:cubicBezTo>
                  <a:cubicBezTo>
                    <a:pt x="55359" y="74100"/>
                    <a:pt x="82346" y="77804"/>
                    <a:pt x="96634" y="82567"/>
                  </a:cubicBezTo>
                  <a:cubicBezTo>
                    <a:pt x="110922" y="87330"/>
                    <a:pt x="143201" y="87859"/>
                    <a:pt x="144259" y="88917"/>
                  </a:cubicBezTo>
                  <a:cubicBezTo>
                    <a:pt x="145317" y="89975"/>
                    <a:pt x="126796" y="91563"/>
                    <a:pt x="102984" y="88917"/>
                  </a:cubicBezTo>
                  <a:cubicBezTo>
                    <a:pt x="79172" y="86271"/>
                    <a:pt x="10380" y="76746"/>
                    <a:pt x="1384" y="73042"/>
                  </a:cubicBezTo>
                  <a:cubicBezTo>
                    <a:pt x="-7612" y="69338"/>
                    <a:pt x="29430" y="77275"/>
                    <a:pt x="49009" y="66692"/>
                  </a:cubicBezTo>
                  <a:cubicBezTo>
                    <a:pt x="68588" y="56109"/>
                    <a:pt x="114096" y="1075"/>
                    <a:pt x="115684" y="1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 1171">
              <a:extLst>
                <a:ext uri="{FF2B5EF4-FFF2-40B4-BE49-F238E27FC236}">
                  <a16:creationId xmlns:a16="http://schemas.microsoft.com/office/drawing/2014/main" id="{6FCE00FB-2D75-B088-AE80-E21222E608AB}"/>
                </a:ext>
              </a:extLst>
            </p:cNvPr>
            <p:cNvSpPr/>
            <p:nvPr/>
          </p:nvSpPr>
          <p:spPr>
            <a:xfrm>
              <a:off x="4511296" y="2152606"/>
              <a:ext cx="61167" cy="241851"/>
            </a:xfrm>
            <a:custGeom>
              <a:avLst/>
              <a:gdLst>
                <a:gd name="connsiteX0" fmla="*/ 54354 w 61167"/>
                <a:gd name="connsiteY0" fmla="*/ 44 h 241851"/>
                <a:gd name="connsiteX1" fmla="*/ 35304 w 61167"/>
                <a:gd name="connsiteY1" fmla="*/ 111169 h 241851"/>
                <a:gd name="connsiteX2" fmla="*/ 60704 w 61167"/>
                <a:gd name="connsiteY2" fmla="*/ 238169 h 241851"/>
                <a:gd name="connsiteX3" fmla="*/ 48004 w 61167"/>
                <a:gd name="connsiteY3" fmla="*/ 196894 h 241851"/>
                <a:gd name="connsiteX4" fmla="*/ 3554 w 61167"/>
                <a:gd name="connsiteY4" fmla="*/ 85769 h 241851"/>
                <a:gd name="connsiteX5" fmla="*/ 6729 w 61167"/>
                <a:gd name="connsiteY5" fmla="*/ 123869 h 241851"/>
                <a:gd name="connsiteX6" fmla="*/ 54354 w 61167"/>
                <a:gd name="connsiteY6" fmla="*/ 44 h 241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67" h="241851">
                  <a:moveTo>
                    <a:pt x="54354" y="44"/>
                  </a:moveTo>
                  <a:cubicBezTo>
                    <a:pt x="59116" y="-2073"/>
                    <a:pt x="34246" y="71482"/>
                    <a:pt x="35304" y="111169"/>
                  </a:cubicBezTo>
                  <a:cubicBezTo>
                    <a:pt x="36362" y="150856"/>
                    <a:pt x="58587" y="223882"/>
                    <a:pt x="60704" y="238169"/>
                  </a:cubicBezTo>
                  <a:cubicBezTo>
                    <a:pt x="62821" y="252457"/>
                    <a:pt x="57529" y="222294"/>
                    <a:pt x="48004" y="196894"/>
                  </a:cubicBezTo>
                  <a:cubicBezTo>
                    <a:pt x="38479" y="171494"/>
                    <a:pt x="10433" y="97940"/>
                    <a:pt x="3554" y="85769"/>
                  </a:cubicBezTo>
                  <a:cubicBezTo>
                    <a:pt x="-3325" y="73598"/>
                    <a:pt x="908" y="131277"/>
                    <a:pt x="6729" y="123869"/>
                  </a:cubicBezTo>
                  <a:cubicBezTo>
                    <a:pt x="12550" y="116461"/>
                    <a:pt x="49592" y="2161"/>
                    <a:pt x="54354" y="4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DDD372F6-7DBC-4191-814C-C0FE4D1EA567}"/>
                </a:ext>
              </a:extLst>
            </p:cNvPr>
            <p:cNvSpPr/>
            <p:nvPr/>
          </p:nvSpPr>
          <p:spPr>
            <a:xfrm>
              <a:off x="4532870" y="2341546"/>
              <a:ext cx="146349" cy="512736"/>
            </a:xfrm>
            <a:custGeom>
              <a:avLst/>
              <a:gdLst>
                <a:gd name="connsiteX0" fmla="*/ 1030 w 146349"/>
                <a:gd name="connsiteY0" fmla="*/ 4779 h 512736"/>
                <a:gd name="connsiteX1" fmla="*/ 143905 w 146349"/>
                <a:gd name="connsiteY1" fmla="*/ 506429 h 512736"/>
                <a:gd name="connsiteX2" fmla="*/ 83580 w 146349"/>
                <a:gd name="connsiteY2" fmla="*/ 268304 h 512736"/>
                <a:gd name="connsiteX3" fmla="*/ 1030 w 146349"/>
                <a:gd name="connsiteY3" fmla="*/ 4779 h 51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349" h="512736">
                  <a:moveTo>
                    <a:pt x="1030" y="4779"/>
                  </a:moveTo>
                  <a:cubicBezTo>
                    <a:pt x="11084" y="44466"/>
                    <a:pt x="130147" y="462508"/>
                    <a:pt x="143905" y="506429"/>
                  </a:cubicBezTo>
                  <a:cubicBezTo>
                    <a:pt x="157663" y="550350"/>
                    <a:pt x="110038" y="353500"/>
                    <a:pt x="83580" y="268304"/>
                  </a:cubicBezTo>
                  <a:cubicBezTo>
                    <a:pt x="57122" y="183108"/>
                    <a:pt x="-9024" y="-34908"/>
                    <a:pt x="1030" y="477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ACBBC8A9-A772-D1FB-2E39-E153EB656098}"/>
                </a:ext>
              </a:extLst>
            </p:cNvPr>
            <p:cNvSpPr/>
            <p:nvPr/>
          </p:nvSpPr>
          <p:spPr>
            <a:xfrm>
              <a:off x="5022840" y="2222491"/>
              <a:ext cx="95665" cy="79390"/>
            </a:xfrm>
            <a:custGeom>
              <a:avLst/>
              <a:gdLst>
                <a:gd name="connsiteX0" fmla="*/ 41285 w 95665"/>
                <a:gd name="connsiteY0" fmla="*/ 9 h 79390"/>
                <a:gd name="connsiteX1" fmla="*/ 88910 w 95665"/>
                <a:gd name="connsiteY1" fmla="*/ 34934 h 79390"/>
                <a:gd name="connsiteX2" fmla="*/ 10 w 95665"/>
                <a:gd name="connsiteY2" fmla="*/ 79384 h 79390"/>
                <a:gd name="connsiteX3" fmla="*/ 95260 w 95665"/>
                <a:gd name="connsiteY3" fmla="*/ 38109 h 79390"/>
                <a:gd name="connsiteX4" fmla="*/ 41285 w 95665"/>
                <a:gd name="connsiteY4" fmla="*/ 9 h 7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65" h="79390">
                  <a:moveTo>
                    <a:pt x="41285" y="9"/>
                  </a:moveTo>
                  <a:cubicBezTo>
                    <a:pt x="40227" y="-520"/>
                    <a:pt x="95789" y="21705"/>
                    <a:pt x="88910" y="34934"/>
                  </a:cubicBezTo>
                  <a:cubicBezTo>
                    <a:pt x="82031" y="48163"/>
                    <a:pt x="-1048" y="78855"/>
                    <a:pt x="10" y="79384"/>
                  </a:cubicBezTo>
                  <a:cubicBezTo>
                    <a:pt x="1068" y="79913"/>
                    <a:pt x="89439" y="48692"/>
                    <a:pt x="95260" y="38109"/>
                  </a:cubicBezTo>
                  <a:cubicBezTo>
                    <a:pt x="101081" y="27526"/>
                    <a:pt x="42343" y="538"/>
                    <a:pt x="41285" y="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F4D4DFA0-C9BD-71B5-DB70-E89D3A27BEAD}"/>
                </a:ext>
              </a:extLst>
            </p:cNvPr>
            <p:cNvSpPr/>
            <p:nvPr/>
          </p:nvSpPr>
          <p:spPr>
            <a:xfrm>
              <a:off x="5618564" y="2165226"/>
              <a:ext cx="177373" cy="86094"/>
            </a:xfrm>
            <a:custGeom>
              <a:avLst/>
              <a:gdLst>
                <a:gd name="connsiteX0" fmla="*/ 26586 w 177373"/>
                <a:gd name="connsiteY0" fmla="*/ 85849 h 86094"/>
                <a:gd name="connsiteX1" fmla="*/ 83736 w 177373"/>
                <a:gd name="connsiteY1" fmla="*/ 54099 h 86094"/>
                <a:gd name="connsiteX2" fmla="*/ 175811 w 177373"/>
                <a:gd name="connsiteY2" fmla="*/ 47749 h 86094"/>
                <a:gd name="connsiteX3" fmla="*/ 1186 w 177373"/>
                <a:gd name="connsiteY3" fmla="*/ 124 h 86094"/>
                <a:gd name="connsiteX4" fmla="*/ 96436 w 177373"/>
                <a:gd name="connsiteY4" fmla="*/ 35049 h 86094"/>
                <a:gd name="connsiteX5" fmla="*/ 26586 w 177373"/>
                <a:gd name="connsiteY5" fmla="*/ 85849 h 86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373" h="86094">
                  <a:moveTo>
                    <a:pt x="26586" y="85849"/>
                  </a:moveTo>
                  <a:cubicBezTo>
                    <a:pt x="24469" y="89024"/>
                    <a:pt x="58865" y="60449"/>
                    <a:pt x="83736" y="54099"/>
                  </a:cubicBezTo>
                  <a:cubicBezTo>
                    <a:pt x="108607" y="47749"/>
                    <a:pt x="189569" y="56745"/>
                    <a:pt x="175811" y="47749"/>
                  </a:cubicBezTo>
                  <a:cubicBezTo>
                    <a:pt x="162053" y="38753"/>
                    <a:pt x="14415" y="2241"/>
                    <a:pt x="1186" y="124"/>
                  </a:cubicBezTo>
                  <a:cubicBezTo>
                    <a:pt x="-12043" y="-1993"/>
                    <a:pt x="89557" y="23407"/>
                    <a:pt x="96436" y="35049"/>
                  </a:cubicBezTo>
                  <a:cubicBezTo>
                    <a:pt x="103315" y="46691"/>
                    <a:pt x="28703" y="82674"/>
                    <a:pt x="26586" y="8584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A0EB1115-16FD-FA48-5357-9FE70056FFA9}"/>
                </a:ext>
              </a:extLst>
            </p:cNvPr>
            <p:cNvSpPr/>
            <p:nvPr/>
          </p:nvSpPr>
          <p:spPr>
            <a:xfrm>
              <a:off x="5000597" y="2177422"/>
              <a:ext cx="136576" cy="45078"/>
            </a:xfrm>
            <a:custGeom>
              <a:avLst/>
              <a:gdLst>
                <a:gd name="connsiteX0" fmla="*/ 28 w 136576"/>
                <a:gd name="connsiteY0" fmla="*/ 628 h 45078"/>
                <a:gd name="connsiteX1" fmla="*/ 76228 w 136576"/>
                <a:gd name="connsiteY1" fmla="*/ 35553 h 45078"/>
                <a:gd name="connsiteX2" fmla="*/ 79403 w 136576"/>
                <a:gd name="connsiteY2" fmla="*/ 13328 h 45078"/>
                <a:gd name="connsiteX3" fmla="*/ 136553 w 136576"/>
                <a:gd name="connsiteY3" fmla="*/ 45078 h 45078"/>
                <a:gd name="connsiteX4" fmla="*/ 85753 w 136576"/>
                <a:gd name="connsiteY4" fmla="*/ 13328 h 45078"/>
                <a:gd name="connsiteX5" fmla="*/ 28 w 136576"/>
                <a:gd name="connsiteY5" fmla="*/ 628 h 4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576" h="45078">
                  <a:moveTo>
                    <a:pt x="28" y="628"/>
                  </a:moveTo>
                  <a:cubicBezTo>
                    <a:pt x="-1559" y="4332"/>
                    <a:pt x="62999" y="33436"/>
                    <a:pt x="76228" y="35553"/>
                  </a:cubicBezTo>
                  <a:cubicBezTo>
                    <a:pt x="89457" y="37670"/>
                    <a:pt x="69349" y="11741"/>
                    <a:pt x="79403" y="13328"/>
                  </a:cubicBezTo>
                  <a:cubicBezTo>
                    <a:pt x="89457" y="14915"/>
                    <a:pt x="135495" y="45078"/>
                    <a:pt x="136553" y="45078"/>
                  </a:cubicBezTo>
                  <a:cubicBezTo>
                    <a:pt x="137611" y="45078"/>
                    <a:pt x="102686" y="15974"/>
                    <a:pt x="85753" y="13328"/>
                  </a:cubicBezTo>
                  <a:cubicBezTo>
                    <a:pt x="68820" y="10682"/>
                    <a:pt x="1615" y="-3076"/>
                    <a:pt x="28" y="62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912A902B-83F8-8299-C2DC-0A8E28C9A22D}"/>
                </a:ext>
              </a:extLst>
            </p:cNvPr>
            <p:cNvSpPr/>
            <p:nvPr/>
          </p:nvSpPr>
          <p:spPr>
            <a:xfrm>
              <a:off x="5867397" y="2110998"/>
              <a:ext cx="177806" cy="79997"/>
            </a:xfrm>
            <a:custGeom>
              <a:avLst/>
              <a:gdLst>
                <a:gd name="connsiteX0" fmla="*/ 3 w 177806"/>
                <a:gd name="connsiteY0" fmla="*/ 79752 h 79997"/>
                <a:gd name="connsiteX1" fmla="*/ 95253 w 177806"/>
                <a:gd name="connsiteY1" fmla="*/ 25777 h 79997"/>
                <a:gd name="connsiteX2" fmla="*/ 177803 w 177806"/>
                <a:gd name="connsiteY2" fmla="*/ 41652 h 79997"/>
                <a:gd name="connsiteX3" fmla="*/ 92078 w 177806"/>
                <a:gd name="connsiteY3" fmla="*/ 377 h 79997"/>
                <a:gd name="connsiteX4" fmla="*/ 3 w 177806"/>
                <a:gd name="connsiteY4" fmla="*/ 79752 h 7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06" h="79997">
                  <a:moveTo>
                    <a:pt x="3" y="79752"/>
                  </a:moveTo>
                  <a:cubicBezTo>
                    <a:pt x="532" y="83985"/>
                    <a:pt x="65620" y="32127"/>
                    <a:pt x="95253" y="25777"/>
                  </a:cubicBezTo>
                  <a:cubicBezTo>
                    <a:pt x="124886" y="19427"/>
                    <a:pt x="178332" y="45885"/>
                    <a:pt x="177803" y="41652"/>
                  </a:cubicBezTo>
                  <a:cubicBezTo>
                    <a:pt x="177274" y="37419"/>
                    <a:pt x="116420" y="-4385"/>
                    <a:pt x="92078" y="377"/>
                  </a:cubicBezTo>
                  <a:cubicBezTo>
                    <a:pt x="67736" y="5139"/>
                    <a:pt x="-526" y="75519"/>
                    <a:pt x="3" y="7975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D5301500-DFA9-6D14-4B10-EC6AFD7B4A82}"/>
                </a:ext>
              </a:extLst>
            </p:cNvPr>
            <p:cNvSpPr/>
            <p:nvPr/>
          </p:nvSpPr>
          <p:spPr>
            <a:xfrm>
              <a:off x="4625752" y="2098587"/>
              <a:ext cx="81426" cy="117567"/>
            </a:xfrm>
            <a:custGeom>
              <a:avLst/>
              <a:gdLst>
                <a:gd name="connsiteX0" fmla="*/ 223 w 81426"/>
                <a:gd name="connsiteY0" fmla="*/ 88 h 117567"/>
                <a:gd name="connsiteX1" fmla="*/ 44673 w 81426"/>
                <a:gd name="connsiteY1" fmla="*/ 54063 h 117567"/>
                <a:gd name="connsiteX2" fmla="*/ 28798 w 81426"/>
                <a:gd name="connsiteY2" fmla="*/ 117563 h 117567"/>
                <a:gd name="connsiteX3" fmla="*/ 79598 w 81426"/>
                <a:gd name="connsiteY3" fmla="*/ 50888 h 117567"/>
                <a:gd name="connsiteX4" fmla="*/ 66898 w 81426"/>
                <a:gd name="connsiteY4" fmla="*/ 66763 h 117567"/>
                <a:gd name="connsiteX5" fmla="*/ 223 w 81426"/>
                <a:gd name="connsiteY5" fmla="*/ 88 h 11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426" h="117567">
                  <a:moveTo>
                    <a:pt x="223" y="88"/>
                  </a:moveTo>
                  <a:cubicBezTo>
                    <a:pt x="-3481" y="-2029"/>
                    <a:pt x="39911" y="34484"/>
                    <a:pt x="44673" y="54063"/>
                  </a:cubicBezTo>
                  <a:cubicBezTo>
                    <a:pt x="49435" y="73642"/>
                    <a:pt x="22977" y="118092"/>
                    <a:pt x="28798" y="117563"/>
                  </a:cubicBezTo>
                  <a:cubicBezTo>
                    <a:pt x="34619" y="117034"/>
                    <a:pt x="73248" y="59355"/>
                    <a:pt x="79598" y="50888"/>
                  </a:cubicBezTo>
                  <a:cubicBezTo>
                    <a:pt x="85948" y="42421"/>
                    <a:pt x="74306" y="73113"/>
                    <a:pt x="66898" y="66763"/>
                  </a:cubicBezTo>
                  <a:cubicBezTo>
                    <a:pt x="59490" y="60413"/>
                    <a:pt x="3927" y="2205"/>
                    <a:pt x="223" y="8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FC150F9C-C920-E7D0-6F58-146A4CF6E7CE}"/>
                </a:ext>
              </a:extLst>
            </p:cNvPr>
            <p:cNvSpPr/>
            <p:nvPr/>
          </p:nvSpPr>
          <p:spPr>
            <a:xfrm>
              <a:off x="4470430" y="952299"/>
              <a:ext cx="250810" cy="986463"/>
            </a:xfrm>
            <a:custGeom>
              <a:avLst/>
              <a:gdLst>
                <a:gd name="connsiteX0" fmla="*/ 250795 w 250810"/>
                <a:gd name="connsiteY0" fmla="*/ 201 h 986463"/>
                <a:gd name="connsiteX1" fmla="*/ 15845 w 250810"/>
                <a:gd name="connsiteY1" fmla="*/ 984451 h 986463"/>
                <a:gd name="connsiteX2" fmla="*/ 111095 w 250810"/>
                <a:gd name="connsiteY2" fmla="*/ 273251 h 986463"/>
                <a:gd name="connsiteX3" fmla="*/ 3145 w 250810"/>
                <a:gd name="connsiteY3" fmla="*/ 892376 h 986463"/>
                <a:gd name="connsiteX4" fmla="*/ 250795 w 250810"/>
                <a:gd name="connsiteY4" fmla="*/ 201 h 98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810" h="986463">
                  <a:moveTo>
                    <a:pt x="250795" y="201"/>
                  </a:moveTo>
                  <a:cubicBezTo>
                    <a:pt x="252912" y="15547"/>
                    <a:pt x="39128" y="938943"/>
                    <a:pt x="15845" y="984451"/>
                  </a:cubicBezTo>
                  <a:cubicBezTo>
                    <a:pt x="-7438" y="1029959"/>
                    <a:pt x="113212" y="288597"/>
                    <a:pt x="111095" y="273251"/>
                  </a:cubicBezTo>
                  <a:cubicBezTo>
                    <a:pt x="108978" y="257905"/>
                    <a:pt x="-21726" y="933122"/>
                    <a:pt x="3145" y="892376"/>
                  </a:cubicBezTo>
                  <a:cubicBezTo>
                    <a:pt x="28016" y="851630"/>
                    <a:pt x="248678" y="-15145"/>
                    <a:pt x="250795" y="20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15BF1518-7B9E-5EBE-85EE-C62B4DC619B8}"/>
                </a:ext>
              </a:extLst>
            </p:cNvPr>
            <p:cNvSpPr/>
            <p:nvPr/>
          </p:nvSpPr>
          <p:spPr>
            <a:xfrm>
              <a:off x="4510531" y="1499371"/>
              <a:ext cx="204345" cy="951122"/>
            </a:xfrm>
            <a:custGeom>
              <a:avLst/>
              <a:gdLst>
                <a:gd name="connsiteX0" fmla="*/ 204344 w 204345"/>
                <a:gd name="connsiteY0" fmla="*/ 2404 h 951122"/>
                <a:gd name="connsiteX1" fmla="*/ 48769 w 204345"/>
                <a:gd name="connsiteY1" fmla="*/ 481829 h 951122"/>
                <a:gd name="connsiteX2" fmla="*/ 61469 w 204345"/>
                <a:gd name="connsiteY2" fmla="*/ 808854 h 951122"/>
                <a:gd name="connsiteX3" fmla="*/ 26544 w 204345"/>
                <a:gd name="connsiteY3" fmla="*/ 627879 h 951122"/>
                <a:gd name="connsiteX4" fmla="*/ 1144 w 204345"/>
                <a:gd name="connsiteY4" fmla="*/ 948554 h 951122"/>
                <a:gd name="connsiteX5" fmla="*/ 64644 w 204345"/>
                <a:gd name="connsiteY5" fmla="*/ 418329 h 951122"/>
                <a:gd name="connsiteX6" fmla="*/ 96394 w 204345"/>
                <a:gd name="connsiteY6" fmla="*/ 154804 h 951122"/>
                <a:gd name="connsiteX7" fmla="*/ 51944 w 204345"/>
                <a:gd name="connsiteY7" fmla="*/ 291329 h 951122"/>
                <a:gd name="connsiteX8" fmla="*/ 204344 w 204345"/>
                <a:gd name="connsiteY8" fmla="*/ 2404 h 951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345" h="951122">
                  <a:moveTo>
                    <a:pt x="204344" y="2404"/>
                  </a:moveTo>
                  <a:cubicBezTo>
                    <a:pt x="203815" y="34154"/>
                    <a:pt x="72581" y="347421"/>
                    <a:pt x="48769" y="481829"/>
                  </a:cubicBezTo>
                  <a:cubicBezTo>
                    <a:pt x="24956" y="616237"/>
                    <a:pt x="65173" y="784512"/>
                    <a:pt x="61469" y="808854"/>
                  </a:cubicBezTo>
                  <a:cubicBezTo>
                    <a:pt x="57765" y="833196"/>
                    <a:pt x="36598" y="604596"/>
                    <a:pt x="26544" y="627879"/>
                  </a:cubicBezTo>
                  <a:cubicBezTo>
                    <a:pt x="16490" y="651162"/>
                    <a:pt x="-5206" y="983479"/>
                    <a:pt x="1144" y="948554"/>
                  </a:cubicBezTo>
                  <a:cubicBezTo>
                    <a:pt x="7494" y="913629"/>
                    <a:pt x="48769" y="550621"/>
                    <a:pt x="64644" y="418329"/>
                  </a:cubicBezTo>
                  <a:cubicBezTo>
                    <a:pt x="80519" y="286037"/>
                    <a:pt x="98511" y="175971"/>
                    <a:pt x="96394" y="154804"/>
                  </a:cubicBezTo>
                  <a:cubicBezTo>
                    <a:pt x="94277" y="133637"/>
                    <a:pt x="35011" y="319375"/>
                    <a:pt x="51944" y="291329"/>
                  </a:cubicBezTo>
                  <a:cubicBezTo>
                    <a:pt x="68877" y="263283"/>
                    <a:pt x="204873" y="-29346"/>
                    <a:pt x="204344" y="24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0FD2701A-D021-8F9F-AA94-FB32FBC5CA2D}"/>
                </a:ext>
              </a:extLst>
            </p:cNvPr>
            <p:cNvSpPr/>
            <p:nvPr/>
          </p:nvSpPr>
          <p:spPr>
            <a:xfrm>
              <a:off x="5254402" y="1657309"/>
              <a:ext cx="60548" cy="552653"/>
            </a:xfrm>
            <a:custGeom>
              <a:avLst/>
              <a:gdLst>
                <a:gd name="connsiteX0" fmla="*/ 9748 w 60548"/>
                <a:gd name="connsiteY0" fmla="*/ 41 h 552653"/>
                <a:gd name="connsiteX1" fmla="*/ 54198 w 60548"/>
                <a:gd name="connsiteY1" fmla="*/ 206416 h 552653"/>
                <a:gd name="connsiteX2" fmla="*/ 22448 w 60548"/>
                <a:gd name="connsiteY2" fmla="*/ 339766 h 552653"/>
                <a:gd name="connsiteX3" fmla="*/ 38323 w 60548"/>
                <a:gd name="connsiteY3" fmla="*/ 311191 h 552653"/>
                <a:gd name="connsiteX4" fmla="*/ 223 w 60548"/>
                <a:gd name="connsiteY4" fmla="*/ 393741 h 552653"/>
                <a:gd name="connsiteX5" fmla="*/ 22448 w 60548"/>
                <a:gd name="connsiteY5" fmla="*/ 390566 h 552653"/>
                <a:gd name="connsiteX6" fmla="*/ 19273 w 60548"/>
                <a:gd name="connsiteY6" fmla="*/ 428666 h 552653"/>
                <a:gd name="connsiteX7" fmla="*/ 3398 w 60548"/>
                <a:gd name="connsiteY7" fmla="*/ 552491 h 552653"/>
                <a:gd name="connsiteX8" fmla="*/ 16098 w 60548"/>
                <a:gd name="connsiteY8" fmla="*/ 400091 h 552653"/>
                <a:gd name="connsiteX9" fmla="*/ 60548 w 60548"/>
                <a:gd name="connsiteY9" fmla="*/ 190541 h 552653"/>
                <a:gd name="connsiteX10" fmla="*/ 9748 w 60548"/>
                <a:gd name="connsiteY10" fmla="*/ 41 h 55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548" h="552653">
                  <a:moveTo>
                    <a:pt x="9748" y="41"/>
                  </a:moveTo>
                  <a:cubicBezTo>
                    <a:pt x="8690" y="2687"/>
                    <a:pt x="52081" y="149795"/>
                    <a:pt x="54198" y="206416"/>
                  </a:cubicBezTo>
                  <a:cubicBezTo>
                    <a:pt x="56315" y="263037"/>
                    <a:pt x="25094" y="322303"/>
                    <a:pt x="22448" y="339766"/>
                  </a:cubicBezTo>
                  <a:cubicBezTo>
                    <a:pt x="19802" y="357229"/>
                    <a:pt x="42027" y="302195"/>
                    <a:pt x="38323" y="311191"/>
                  </a:cubicBezTo>
                  <a:cubicBezTo>
                    <a:pt x="34619" y="320187"/>
                    <a:pt x="2869" y="380512"/>
                    <a:pt x="223" y="393741"/>
                  </a:cubicBezTo>
                  <a:cubicBezTo>
                    <a:pt x="-2423" y="406970"/>
                    <a:pt x="19273" y="384745"/>
                    <a:pt x="22448" y="390566"/>
                  </a:cubicBezTo>
                  <a:cubicBezTo>
                    <a:pt x="25623" y="396387"/>
                    <a:pt x="22448" y="401678"/>
                    <a:pt x="19273" y="428666"/>
                  </a:cubicBezTo>
                  <a:cubicBezTo>
                    <a:pt x="16098" y="455654"/>
                    <a:pt x="3927" y="557254"/>
                    <a:pt x="3398" y="552491"/>
                  </a:cubicBezTo>
                  <a:cubicBezTo>
                    <a:pt x="2869" y="547729"/>
                    <a:pt x="6573" y="460416"/>
                    <a:pt x="16098" y="400091"/>
                  </a:cubicBezTo>
                  <a:cubicBezTo>
                    <a:pt x="25623" y="339766"/>
                    <a:pt x="60548" y="258803"/>
                    <a:pt x="60548" y="190541"/>
                  </a:cubicBezTo>
                  <a:cubicBezTo>
                    <a:pt x="60548" y="122279"/>
                    <a:pt x="10806" y="-2605"/>
                    <a:pt x="9748" y="4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6F8F7707-49C0-1339-9385-49AD3443F807}"/>
                </a:ext>
              </a:extLst>
            </p:cNvPr>
            <p:cNvSpPr/>
            <p:nvPr/>
          </p:nvSpPr>
          <p:spPr>
            <a:xfrm>
              <a:off x="5416354" y="1812737"/>
              <a:ext cx="136842" cy="244692"/>
            </a:xfrm>
            <a:custGeom>
              <a:avLst/>
              <a:gdLst>
                <a:gd name="connsiteX0" fmla="*/ 196 w 136842"/>
                <a:gd name="connsiteY0" fmla="*/ 188 h 244692"/>
                <a:gd name="connsiteX1" fmla="*/ 66871 w 136842"/>
                <a:gd name="connsiteY1" fmla="*/ 143063 h 244692"/>
                <a:gd name="connsiteX2" fmla="*/ 31946 w 136842"/>
                <a:gd name="connsiteY2" fmla="*/ 244663 h 244692"/>
                <a:gd name="connsiteX3" fmla="*/ 79571 w 136842"/>
                <a:gd name="connsiteY3" fmla="*/ 133538 h 244692"/>
                <a:gd name="connsiteX4" fmla="*/ 136721 w 136842"/>
                <a:gd name="connsiteY4" fmla="*/ 70038 h 244692"/>
                <a:gd name="connsiteX5" fmla="*/ 92271 w 136842"/>
                <a:gd name="connsiteY5" fmla="*/ 111313 h 244692"/>
                <a:gd name="connsiteX6" fmla="*/ 196 w 136842"/>
                <a:gd name="connsiteY6" fmla="*/ 188 h 244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842" h="244692">
                  <a:moveTo>
                    <a:pt x="196" y="188"/>
                  </a:moveTo>
                  <a:cubicBezTo>
                    <a:pt x="-4037" y="5480"/>
                    <a:pt x="61579" y="102317"/>
                    <a:pt x="66871" y="143063"/>
                  </a:cubicBezTo>
                  <a:cubicBezTo>
                    <a:pt x="72163" y="183809"/>
                    <a:pt x="29829" y="246251"/>
                    <a:pt x="31946" y="244663"/>
                  </a:cubicBezTo>
                  <a:cubicBezTo>
                    <a:pt x="34063" y="243075"/>
                    <a:pt x="62108" y="162642"/>
                    <a:pt x="79571" y="133538"/>
                  </a:cubicBezTo>
                  <a:cubicBezTo>
                    <a:pt x="97034" y="104434"/>
                    <a:pt x="134604" y="73742"/>
                    <a:pt x="136721" y="70038"/>
                  </a:cubicBezTo>
                  <a:cubicBezTo>
                    <a:pt x="138838" y="66334"/>
                    <a:pt x="112909" y="119780"/>
                    <a:pt x="92271" y="111313"/>
                  </a:cubicBezTo>
                  <a:cubicBezTo>
                    <a:pt x="71633" y="102846"/>
                    <a:pt x="4429" y="-5104"/>
                    <a:pt x="196" y="18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47B09FD3-313C-FCC1-14FF-69932009FC9A}"/>
                </a:ext>
              </a:extLst>
            </p:cNvPr>
            <p:cNvSpPr/>
            <p:nvPr/>
          </p:nvSpPr>
          <p:spPr>
            <a:xfrm>
              <a:off x="4993843" y="2600306"/>
              <a:ext cx="73769" cy="88963"/>
            </a:xfrm>
            <a:custGeom>
              <a:avLst/>
              <a:gdLst>
                <a:gd name="connsiteX0" fmla="*/ 9957 w 73769"/>
                <a:gd name="connsiteY0" fmla="*/ 19 h 88963"/>
                <a:gd name="connsiteX1" fmla="*/ 41707 w 73769"/>
                <a:gd name="connsiteY1" fmla="*/ 57169 h 88963"/>
                <a:gd name="connsiteX2" fmla="*/ 432 w 73769"/>
                <a:gd name="connsiteY2" fmla="*/ 88919 h 88963"/>
                <a:gd name="connsiteX3" fmla="*/ 73457 w 73769"/>
                <a:gd name="connsiteY3" fmla="*/ 50819 h 88963"/>
                <a:gd name="connsiteX4" fmla="*/ 9957 w 73769"/>
                <a:gd name="connsiteY4" fmla="*/ 19 h 8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9" h="88963">
                  <a:moveTo>
                    <a:pt x="9957" y="19"/>
                  </a:moveTo>
                  <a:cubicBezTo>
                    <a:pt x="4666" y="1077"/>
                    <a:pt x="43294" y="42352"/>
                    <a:pt x="41707" y="57169"/>
                  </a:cubicBezTo>
                  <a:cubicBezTo>
                    <a:pt x="40120" y="71986"/>
                    <a:pt x="-4859" y="89977"/>
                    <a:pt x="432" y="88919"/>
                  </a:cubicBezTo>
                  <a:cubicBezTo>
                    <a:pt x="5723" y="87861"/>
                    <a:pt x="68165" y="60344"/>
                    <a:pt x="73457" y="50819"/>
                  </a:cubicBezTo>
                  <a:cubicBezTo>
                    <a:pt x="78749" y="41294"/>
                    <a:pt x="15248" y="-1039"/>
                    <a:pt x="9957" y="1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84228382-601E-E170-488A-4E2DAD87DC0A}"/>
                </a:ext>
              </a:extLst>
            </p:cNvPr>
            <p:cNvSpPr/>
            <p:nvPr/>
          </p:nvSpPr>
          <p:spPr>
            <a:xfrm>
              <a:off x="5676712" y="2460607"/>
              <a:ext cx="28850" cy="95315"/>
            </a:xfrm>
            <a:custGeom>
              <a:avLst/>
              <a:gdLst>
                <a:gd name="connsiteX0" fmla="*/ 28763 w 28850"/>
                <a:gd name="connsiteY0" fmla="*/ 18 h 95315"/>
                <a:gd name="connsiteX1" fmla="*/ 188 w 28850"/>
                <a:gd name="connsiteY1" fmla="*/ 63518 h 95315"/>
                <a:gd name="connsiteX2" fmla="*/ 16063 w 28850"/>
                <a:gd name="connsiteY2" fmla="*/ 95268 h 95315"/>
                <a:gd name="connsiteX3" fmla="*/ 9713 w 28850"/>
                <a:gd name="connsiteY3" fmla="*/ 57168 h 95315"/>
                <a:gd name="connsiteX4" fmla="*/ 28763 w 28850"/>
                <a:gd name="connsiteY4" fmla="*/ 18 h 9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50" h="95315">
                  <a:moveTo>
                    <a:pt x="28763" y="18"/>
                  </a:moveTo>
                  <a:cubicBezTo>
                    <a:pt x="27175" y="1076"/>
                    <a:pt x="2305" y="47643"/>
                    <a:pt x="188" y="63518"/>
                  </a:cubicBezTo>
                  <a:cubicBezTo>
                    <a:pt x="-1929" y="79393"/>
                    <a:pt x="14475" y="96326"/>
                    <a:pt x="16063" y="95268"/>
                  </a:cubicBezTo>
                  <a:cubicBezTo>
                    <a:pt x="17651" y="94210"/>
                    <a:pt x="9713" y="70397"/>
                    <a:pt x="9713" y="57168"/>
                  </a:cubicBezTo>
                  <a:cubicBezTo>
                    <a:pt x="9713" y="43939"/>
                    <a:pt x="30351" y="-1040"/>
                    <a:pt x="28763" y="1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751C07DB-FD9F-9C14-A981-15155D0322D6}"/>
                </a:ext>
              </a:extLst>
            </p:cNvPr>
            <p:cNvSpPr/>
            <p:nvPr/>
          </p:nvSpPr>
          <p:spPr>
            <a:xfrm>
              <a:off x="5621701" y="2668146"/>
              <a:ext cx="100673" cy="88071"/>
            </a:xfrm>
            <a:custGeom>
              <a:avLst/>
              <a:gdLst>
                <a:gd name="connsiteX0" fmla="*/ 1224 w 100673"/>
                <a:gd name="connsiteY0" fmla="*/ 2029 h 88071"/>
                <a:gd name="connsiteX1" fmla="*/ 99649 w 100673"/>
                <a:gd name="connsiteY1" fmla="*/ 87754 h 88071"/>
                <a:gd name="connsiteX2" fmla="*/ 48849 w 100673"/>
                <a:gd name="connsiteY2" fmla="*/ 30604 h 88071"/>
                <a:gd name="connsiteX3" fmla="*/ 1224 w 100673"/>
                <a:gd name="connsiteY3" fmla="*/ 2029 h 8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673" h="88071">
                  <a:moveTo>
                    <a:pt x="1224" y="2029"/>
                  </a:moveTo>
                  <a:cubicBezTo>
                    <a:pt x="9691" y="11554"/>
                    <a:pt x="91712" y="82992"/>
                    <a:pt x="99649" y="87754"/>
                  </a:cubicBezTo>
                  <a:cubicBezTo>
                    <a:pt x="107587" y="92517"/>
                    <a:pt x="67370" y="42246"/>
                    <a:pt x="48849" y="30604"/>
                  </a:cubicBezTo>
                  <a:cubicBezTo>
                    <a:pt x="30328" y="18962"/>
                    <a:pt x="-7243" y="-7496"/>
                    <a:pt x="1224" y="202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D0064CE5-654A-9DFA-08AE-09BD4D0CD372}"/>
                </a:ext>
              </a:extLst>
            </p:cNvPr>
            <p:cNvSpPr/>
            <p:nvPr/>
          </p:nvSpPr>
          <p:spPr>
            <a:xfrm>
              <a:off x="5616387" y="2428834"/>
              <a:ext cx="32022" cy="108063"/>
            </a:xfrm>
            <a:custGeom>
              <a:avLst/>
              <a:gdLst>
                <a:gd name="connsiteX0" fmla="*/ 16063 w 32022"/>
                <a:gd name="connsiteY0" fmla="*/ 41 h 108063"/>
                <a:gd name="connsiteX1" fmla="*/ 9713 w 32022"/>
                <a:gd name="connsiteY1" fmla="*/ 60366 h 108063"/>
                <a:gd name="connsiteX2" fmla="*/ 31938 w 32022"/>
                <a:gd name="connsiteY2" fmla="*/ 107991 h 108063"/>
                <a:gd name="connsiteX3" fmla="*/ 188 w 32022"/>
                <a:gd name="connsiteY3" fmla="*/ 69891 h 108063"/>
                <a:gd name="connsiteX4" fmla="*/ 16063 w 32022"/>
                <a:gd name="connsiteY4" fmla="*/ 41 h 10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22" h="108063">
                  <a:moveTo>
                    <a:pt x="16063" y="41"/>
                  </a:moveTo>
                  <a:cubicBezTo>
                    <a:pt x="17650" y="-1546"/>
                    <a:pt x="7067" y="42374"/>
                    <a:pt x="9713" y="60366"/>
                  </a:cubicBezTo>
                  <a:cubicBezTo>
                    <a:pt x="12359" y="78358"/>
                    <a:pt x="33525" y="106404"/>
                    <a:pt x="31938" y="107991"/>
                  </a:cubicBezTo>
                  <a:cubicBezTo>
                    <a:pt x="30351" y="109578"/>
                    <a:pt x="2305" y="84708"/>
                    <a:pt x="188" y="69891"/>
                  </a:cubicBezTo>
                  <a:cubicBezTo>
                    <a:pt x="-1929" y="55074"/>
                    <a:pt x="14476" y="1628"/>
                    <a:pt x="16063" y="4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0A5F61A8-4640-CA52-CF92-831EE9C9C7B5}"/>
                </a:ext>
              </a:extLst>
            </p:cNvPr>
            <p:cNvSpPr/>
            <p:nvPr/>
          </p:nvSpPr>
          <p:spPr>
            <a:xfrm>
              <a:off x="5934053" y="2391324"/>
              <a:ext cx="209768" cy="186776"/>
            </a:xfrm>
            <a:custGeom>
              <a:avLst/>
              <a:gdLst>
                <a:gd name="connsiteX0" fmla="*/ 22 w 209768"/>
                <a:gd name="connsiteY0" fmla="*/ 186776 h 186776"/>
                <a:gd name="connsiteX1" fmla="*/ 73047 w 209768"/>
                <a:gd name="connsiteY1" fmla="*/ 94701 h 186776"/>
                <a:gd name="connsiteX2" fmla="*/ 158772 w 209768"/>
                <a:gd name="connsiteY2" fmla="*/ 31201 h 186776"/>
                <a:gd name="connsiteX3" fmla="*/ 206397 w 209768"/>
                <a:gd name="connsiteY3" fmla="*/ 2626 h 186776"/>
                <a:gd name="connsiteX4" fmla="*/ 66697 w 209768"/>
                <a:gd name="connsiteY4" fmla="*/ 94701 h 186776"/>
                <a:gd name="connsiteX5" fmla="*/ 22 w 209768"/>
                <a:gd name="connsiteY5" fmla="*/ 186776 h 18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68" h="186776">
                  <a:moveTo>
                    <a:pt x="22" y="186776"/>
                  </a:moveTo>
                  <a:cubicBezTo>
                    <a:pt x="1080" y="186776"/>
                    <a:pt x="46589" y="120630"/>
                    <a:pt x="73047" y="94701"/>
                  </a:cubicBezTo>
                  <a:cubicBezTo>
                    <a:pt x="99505" y="68772"/>
                    <a:pt x="136547" y="46547"/>
                    <a:pt x="158772" y="31201"/>
                  </a:cubicBezTo>
                  <a:cubicBezTo>
                    <a:pt x="180997" y="15855"/>
                    <a:pt x="221743" y="-7957"/>
                    <a:pt x="206397" y="2626"/>
                  </a:cubicBezTo>
                  <a:cubicBezTo>
                    <a:pt x="191051" y="13209"/>
                    <a:pt x="97918" y="63480"/>
                    <a:pt x="66697" y="94701"/>
                  </a:cubicBezTo>
                  <a:cubicBezTo>
                    <a:pt x="35476" y="125922"/>
                    <a:pt x="-1036" y="186776"/>
                    <a:pt x="22" y="18677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A22E7C4D-81D7-FB6D-F3CE-DAA33D6AD427}"/>
                </a:ext>
              </a:extLst>
            </p:cNvPr>
            <p:cNvSpPr/>
            <p:nvPr/>
          </p:nvSpPr>
          <p:spPr>
            <a:xfrm>
              <a:off x="4771327" y="2457369"/>
              <a:ext cx="137585" cy="54056"/>
            </a:xfrm>
            <a:custGeom>
              <a:avLst/>
              <a:gdLst>
                <a:gd name="connsiteX0" fmla="*/ 3873 w 137585"/>
                <a:gd name="connsiteY0" fmla="*/ 54056 h 54056"/>
                <a:gd name="connsiteX1" fmla="*/ 70548 w 137585"/>
                <a:gd name="connsiteY1" fmla="*/ 15956 h 54056"/>
                <a:gd name="connsiteX2" fmla="*/ 137223 w 137585"/>
                <a:gd name="connsiteY2" fmla="*/ 6431 h 54056"/>
                <a:gd name="connsiteX3" fmla="*/ 92773 w 137585"/>
                <a:gd name="connsiteY3" fmla="*/ 9606 h 54056"/>
                <a:gd name="connsiteX4" fmla="*/ 698 w 137585"/>
                <a:gd name="connsiteY4" fmla="*/ 81 h 54056"/>
                <a:gd name="connsiteX5" fmla="*/ 48323 w 137585"/>
                <a:gd name="connsiteY5" fmla="*/ 15956 h 54056"/>
                <a:gd name="connsiteX6" fmla="*/ 3873 w 137585"/>
                <a:gd name="connsiteY6" fmla="*/ 54056 h 5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585" h="54056">
                  <a:moveTo>
                    <a:pt x="3873" y="54056"/>
                  </a:moveTo>
                  <a:cubicBezTo>
                    <a:pt x="7577" y="54056"/>
                    <a:pt x="48323" y="23893"/>
                    <a:pt x="70548" y="15956"/>
                  </a:cubicBezTo>
                  <a:cubicBezTo>
                    <a:pt x="92773" y="8018"/>
                    <a:pt x="133519" y="7489"/>
                    <a:pt x="137223" y="6431"/>
                  </a:cubicBezTo>
                  <a:cubicBezTo>
                    <a:pt x="140927" y="5373"/>
                    <a:pt x="115527" y="10664"/>
                    <a:pt x="92773" y="9606"/>
                  </a:cubicBezTo>
                  <a:cubicBezTo>
                    <a:pt x="70019" y="8548"/>
                    <a:pt x="8106" y="-977"/>
                    <a:pt x="698" y="81"/>
                  </a:cubicBezTo>
                  <a:cubicBezTo>
                    <a:pt x="-6710" y="1139"/>
                    <a:pt x="47265" y="4844"/>
                    <a:pt x="48323" y="15956"/>
                  </a:cubicBezTo>
                  <a:cubicBezTo>
                    <a:pt x="49381" y="27068"/>
                    <a:pt x="169" y="54056"/>
                    <a:pt x="3873" y="5405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3A2EE44E-F57C-0C29-46DB-1E511F8008EB}"/>
                </a:ext>
              </a:extLst>
            </p:cNvPr>
            <p:cNvSpPr/>
            <p:nvPr/>
          </p:nvSpPr>
          <p:spPr>
            <a:xfrm>
              <a:off x="5026020" y="2450812"/>
              <a:ext cx="51490" cy="70708"/>
            </a:xfrm>
            <a:custGeom>
              <a:avLst/>
              <a:gdLst>
                <a:gd name="connsiteX0" fmla="*/ 5 w 51490"/>
                <a:gd name="connsiteY0" fmla="*/ 288 h 70708"/>
                <a:gd name="connsiteX1" fmla="*/ 44455 w 51490"/>
                <a:gd name="connsiteY1" fmla="*/ 51088 h 70708"/>
                <a:gd name="connsiteX2" fmla="*/ 44455 w 51490"/>
                <a:gd name="connsiteY2" fmla="*/ 70138 h 70708"/>
                <a:gd name="connsiteX3" fmla="*/ 47630 w 51490"/>
                <a:gd name="connsiteY3" fmla="*/ 32038 h 70708"/>
                <a:gd name="connsiteX4" fmla="*/ 5 w 51490"/>
                <a:gd name="connsiteY4" fmla="*/ 288 h 70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90" h="70708">
                  <a:moveTo>
                    <a:pt x="5" y="288"/>
                  </a:moveTo>
                  <a:cubicBezTo>
                    <a:pt x="-524" y="3463"/>
                    <a:pt x="37047" y="39446"/>
                    <a:pt x="44455" y="51088"/>
                  </a:cubicBezTo>
                  <a:cubicBezTo>
                    <a:pt x="51863" y="62730"/>
                    <a:pt x="43926" y="73313"/>
                    <a:pt x="44455" y="70138"/>
                  </a:cubicBezTo>
                  <a:cubicBezTo>
                    <a:pt x="44984" y="66963"/>
                    <a:pt x="57684" y="43150"/>
                    <a:pt x="47630" y="32038"/>
                  </a:cubicBezTo>
                  <a:cubicBezTo>
                    <a:pt x="37576" y="20926"/>
                    <a:pt x="534" y="-2887"/>
                    <a:pt x="5" y="28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3D9B6AD3-BF24-A1BC-71E4-77EA42601CB9}"/>
                </a:ext>
              </a:extLst>
            </p:cNvPr>
            <p:cNvSpPr/>
            <p:nvPr/>
          </p:nvSpPr>
          <p:spPr>
            <a:xfrm>
              <a:off x="5230193" y="2167361"/>
              <a:ext cx="47089" cy="296439"/>
            </a:xfrm>
            <a:custGeom>
              <a:avLst/>
              <a:gdLst>
                <a:gd name="connsiteX0" fmla="*/ 46657 w 47089"/>
                <a:gd name="connsiteY0" fmla="*/ 1164 h 296439"/>
                <a:gd name="connsiteX1" fmla="*/ 2207 w 47089"/>
                <a:gd name="connsiteY1" fmla="*/ 153564 h 296439"/>
                <a:gd name="connsiteX2" fmla="*/ 8557 w 47089"/>
                <a:gd name="connsiteY2" fmla="*/ 163089 h 296439"/>
                <a:gd name="connsiteX3" fmla="*/ 24432 w 47089"/>
                <a:gd name="connsiteY3" fmla="*/ 296439 h 296439"/>
                <a:gd name="connsiteX4" fmla="*/ 24432 w 47089"/>
                <a:gd name="connsiteY4" fmla="*/ 178964 h 296439"/>
                <a:gd name="connsiteX5" fmla="*/ 24432 w 47089"/>
                <a:gd name="connsiteY5" fmla="*/ 86889 h 296439"/>
                <a:gd name="connsiteX6" fmla="*/ 46657 w 47089"/>
                <a:gd name="connsiteY6" fmla="*/ 1164 h 29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89" h="296439">
                  <a:moveTo>
                    <a:pt x="46657" y="1164"/>
                  </a:moveTo>
                  <a:cubicBezTo>
                    <a:pt x="42953" y="12276"/>
                    <a:pt x="8557" y="126577"/>
                    <a:pt x="2207" y="153564"/>
                  </a:cubicBezTo>
                  <a:cubicBezTo>
                    <a:pt x="-4143" y="180551"/>
                    <a:pt x="4853" y="139277"/>
                    <a:pt x="8557" y="163089"/>
                  </a:cubicBezTo>
                  <a:cubicBezTo>
                    <a:pt x="12261" y="186902"/>
                    <a:pt x="21786" y="293793"/>
                    <a:pt x="24432" y="296439"/>
                  </a:cubicBezTo>
                  <a:lnTo>
                    <a:pt x="24432" y="178964"/>
                  </a:lnTo>
                  <a:cubicBezTo>
                    <a:pt x="24432" y="144039"/>
                    <a:pt x="19670" y="112289"/>
                    <a:pt x="24432" y="86889"/>
                  </a:cubicBezTo>
                  <a:cubicBezTo>
                    <a:pt x="29194" y="61489"/>
                    <a:pt x="50361" y="-9948"/>
                    <a:pt x="46657" y="116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2A486D37-4EF4-6023-81A1-93190FEF797B}"/>
                </a:ext>
              </a:extLst>
            </p:cNvPr>
            <p:cNvSpPr/>
            <p:nvPr/>
          </p:nvSpPr>
          <p:spPr>
            <a:xfrm>
              <a:off x="4908546" y="2933681"/>
              <a:ext cx="67268" cy="79470"/>
            </a:xfrm>
            <a:custGeom>
              <a:avLst/>
              <a:gdLst>
                <a:gd name="connsiteX0" fmla="*/ 4 w 67268"/>
                <a:gd name="connsiteY0" fmla="*/ 19 h 79470"/>
                <a:gd name="connsiteX1" fmla="*/ 57154 w 67268"/>
                <a:gd name="connsiteY1" fmla="*/ 57169 h 79470"/>
                <a:gd name="connsiteX2" fmla="*/ 60329 w 67268"/>
                <a:gd name="connsiteY2" fmla="*/ 79394 h 79470"/>
                <a:gd name="connsiteX3" fmla="*/ 60329 w 67268"/>
                <a:gd name="connsiteY3" fmla="*/ 50819 h 79470"/>
                <a:gd name="connsiteX4" fmla="*/ 4 w 67268"/>
                <a:gd name="connsiteY4" fmla="*/ 19 h 7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268" h="79470">
                  <a:moveTo>
                    <a:pt x="4" y="19"/>
                  </a:moveTo>
                  <a:cubicBezTo>
                    <a:pt x="-525" y="1077"/>
                    <a:pt x="47100" y="43940"/>
                    <a:pt x="57154" y="57169"/>
                  </a:cubicBezTo>
                  <a:cubicBezTo>
                    <a:pt x="67208" y="70398"/>
                    <a:pt x="59800" y="80452"/>
                    <a:pt x="60329" y="79394"/>
                  </a:cubicBezTo>
                  <a:cubicBezTo>
                    <a:pt x="60858" y="78336"/>
                    <a:pt x="75675" y="59286"/>
                    <a:pt x="60329" y="50819"/>
                  </a:cubicBezTo>
                  <a:cubicBezTo>
                    <a:pt x="44983" y="42352"/>
                    <a:pt x="533" y="-1039"/>
                    <a:pt x="4" y="1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ACBA7A42-065F-3173-A2D6-10174C629E02}"/>
                </a:ext>
              </a:extLst>
            </p:cNvPr>
            <p:cNvSpPr/>
            <p:nvPr/>
          </p:nvSpPr>
          <p:spPr>
            <a:xfrm>
              <a:off x="5003800" y="2933479"/>
              <a:ext cx="48448" cy="76421"/>
            </a:xfrm>
            <a:custGeom>
              <a:avLst/>
              <a:gdLst>
                <a:gd name="connsiteX0" fmla="*/ 0 w 48448"/>
                <a:gd name="connsiteY0" fmla="*/ 221 h 76421"/>
                <a:gd name="connsiteX1" fmla="*/ 44450 w 48448"/>
                <a:gd name="connsiteY1" fmla="*/ 44671 h 76421"/>
                <a:gd name="connsiteX2" fmla="*/ 44450 w 48448"/>
                <a:gd name="connsiteY2" fmla="*/ 76421 h 76421"/>
                <a:gd name="connsiteX3" fmla="*/ 44450 w 48448"/>
                <a:gd name="connsiteY3" fmla="*/ 28796 h 76421"/>
                <a:gd name="connsiteX4" fmla="*/ 0 w 48448"/>
                <a:gd name="connsiteY4" fmla="*/ 221 h 7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48" h="76421">
                  <a:moveTo>
                    <a:pt x="0" y="221"/>
                  </a:moveTo>
                  <a:cubicBezTo>
                    <a:pt x="0" y="2867"/>
                    <a:pt x="37042" y="31971"/>
                    <a:pt x="44450" y="44671"/>
                  </a:cubicBezTo>
                  <a:cubicBezTo>
                    <a:pt x="51858" y="57371"/>
                    <a:pt x="44450" y="76421"/>
                    <a:pt x="44450" y="76421"/>
                  </a:cubicBezTo>
                  <a:cubicBezTo>
                    <a:pt x="44450" y="73775"/>
                    <a:pt x="53446" y="38321"/>
                    <a:pt x="44450" y="28796"/>
                  </a:cubicBezTo>
                  <a:cubicBezTo>
                    <a:pt x="35454" y="19271"/>
                    <a:pt x="0" y="-2425"/>
                    <a:pt x="0" y="22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7E03B1AA-5C06-5404-3FAE-2E047B30B778}"/>
                </a:ext>
              </a:extLst>
            </p:cNvPr>
            <p:cNvSpPr/>
            <p:nvPr/>
          </p:nvSpPr>
          <p:spPr>
            <a:xfrm>
              <a:off x="5113664" y="3038115"/>
              <a:ext cx="320116" cy="70357"/>
            </a:xfrm>
            <a:custGeom>
              <a:avLst/>
              <a:gdLst>
                <a:gd name="connsiteX0" fmla="*/ 1261 w 320116"/>
                <a:gd name="connsiteY0" fmla="*/ 360 h 70357"/>
                <a:gd name="connsiteX1" fmla="*/ 315586 w 320116"/>
                <a:gd name="connsiteY1" fmla="*/ 70210 h 70357"/>
                <a:gd name="connsiteX2" fmla="*/ 188586 w 320116"/>
                <a:gd name="connsiteY2" fmla="*/ 19410 h 70357"/>
                <a:gd name="connsiteX3" fmla="*/ 204461 w 320116"/>
                <a:gd name="connsiteY3" fmla="*/ 41635 h 70357"/>
                <a:gd name="connsiteX4" fmla="*/ 1261 w 320116"/>
                <a:gd name="connsiteY4" fmla="*/ 360 h 7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116" h="70357">
                  <a:moveTo>
                    <a:pt x="1261" y="360"/>
                  </a:moveTo>
                  <a:cubicBezTo>
                    <a:pt x="19782" y="5123"/>
                    <a:pt x="284365" y="67035"/>
                    <a:pt x="315586" y="70210"/>
                  </a:cubicBezTo>
                  <a:cubicBezTo>
                    <a:pt x="346807" y="73385"/>
                    <a:pt x="207107" y="24173"/>
                    <a:pt x="188586" y="19410"/>
                  </a:cubicBezTo>
                  <a:cubicBezTo>
                    <a:pt x="170065" y="14647"/>
                    <a:pt x="235153" y="43752"/>
                    <a:pt x="204461" y="41635"/>
                  </a:cubicBezTo>
                  <a:cubicBezTo>
                    <a:pt x="173769" y="39518"/>
                    <a:pt x="-17260" y="-4403"/>
                    <a:pt x="1261" y="36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78B50342-AC16-DB0F-0214-34F1BFF493CD}"/>
                </a:ext>
              </a:extLst>
            </p:cNvPr>
            <p:cNvSpPr/>
            <p:nvPr/>
          </p:nvSpPr>
          <p:spPr>
            <a:xfrm>
              <a:off x="5003794" y="2993967"/>
              <a:ext cx="42705" cy="92198"/>
            </a:xfrm>
            <a:custGeom>
              <a:avLst/>
              <a:gdLst>
                <a:gd name="connsiteX0" fmla="*/ 6 w 42705"/>
                <a:gd name="connsiteY0" fmla="*/ 58 h 92198"/>
                <a:gd name="connsiteX1" fmla="*/ 38106 w 42705"/>
                <a:gd name="connsiteY1" fmla="*/ 50858 h 92198"/>
                <a:gd name="connsiteX2" fmla="*/ 34931 w 42705"/>
                <a:gd name="connsiteY2" fmla="*/ 92133 h 92198"/>
                <a:gd name="connsiteX3" fmla="*/ 41281 w 42705"/>
                <a:gd name="connsiteY3" fmla="*/ 41333 h 92198"/>
                <a:gd name="connsiteX4" fmla="*/ 6 w 42705"/>
                <a:gd name="connsiteY4" fmla="*/ 58 h 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05" h="92198">
                  <a:moveTo>
                    <a:pt x="6" y="58"/>
                  </a:moveTo>
                  <a:cubicBezTo>
                    <a:pt x="-523" y="1645"/>
                    <a:pt x="32285" y="35512"/>
                    <a:pt x="38106" y="50858"/>
                  </a:cubicBezTo>
                  <a:cubicBezTo>
                    <a:pt x="43927" y="66204"/>
                    <a:pt x="34402" y="93720"/>
                    <a:pt x="34931" y="92133"/>
                  </a:cubicBezTo>
                  <a:cubicBezTo>
                    <a:pt x="35460" y="90546"/>
                    <a:pt x="46573" y="52975"/>
                    <a:pt x="41281" y="41333"/>
                  </a:cubicBezTo>
                  <a:cubicBezTo>
                    <a:pt x="35989" y="29691"/>
                    <a:pt x="535" y="-1529"/>
                    <a:pt x="6" y="5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AA1608B3-35D0-A93F-B145-F7A1FEC5C5F8}"/>
                </a:ext>
              </a:extLst>
            </p:cNvPr>
            <p:cNvSpPr/>
            <p:nvPr/>
          </p:nvSpPr>
          <p:spPr>
            <a:xfrm>
              <a:off x="5209746" y="3105082"/>
              <a:ext cx="194120" cy="219258"/>
            </a:xfrm>
            <a:custGeom>
              <a:avLst/>
              <a:gdLst>
                <a:gd name="connsiteX0" fmla="*/ 429 w 194120"/>
                <a:gd name="connsiteY0" fmla="*/ 68 h 219258"/>
                <a:gd name="connsiteX1" fmla="*/ 111554 w 194120"/>
                <a:gd name="connsiteY1" fmla="*/ 92143 h 219258"/>
                <a:gd name="connsiteX2" fmla="*/ 168704 w 194120"/>
                <a:gd name="connsiteY2" fmla="*/ 117543 h 219258"/>
                <a:gd name="connsiteX3" fmla="*/ 149654 w 194120"/>
                <a:gd name="connsiteY3" fmla="*/ 79443 h 219258"/>
                <a:gd name="connsiteX4" fmla="*/ 190929 w 194120"/>
                <a:gd name="connsiteY4" fmla="*/ 123893 h 219258"/>
                <a:gd name="connsiteX5" fmla="*/ 181404 w 194120"/>
                <a:gd name="connsiteY5" fmla="*/ 177868 h 219258"/>
                <a:gd name="connsiteX6" fmla="*/ 194104 w 194120"/>
                <a:gd name="connsiteY6" fmla="*/ 219143 h 219258"/>
                <a:gd name="connsiteX7" fmla="*/ 178229 w 194120"/>
                <a:gd name="connsiteY7" fmla="*/ 165168 h 219258"/>
                <a:gd name="connsiteX8" fmla="*/ 156004 w 194120"/>
                <a:gd name="connsiteY8" fmla="*/ 108018 h 219258"/>
                <a:gd name="connsiteX9" fmla="*/ 429 w 194120"/>
                <a:gd name="connsiteY9" fmla="*/ 68 h 21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120" h="219258">
                  <a:moveTo>
                    <a:pt x="429" y="68"/>
                  </a:moveTo>
                  <a:cubicBezTo>
                    <a:pt x="-6979" y="-2578"/>
                    <a:pt x="83508" y="72564"/>
                    <a:pt x="111554" y="92143"/>
                  </a:cubicBezTo>
                  <a:cubicBezTo>
                    <a:pt x="139600" y="111722"/>
                    <a:pt x="162354" y="119660"/>
                    <a:pt x="168704" y="117543"/>
                  </a:cubicBezTo>
                  <a:cubicBezTo>
                    <a:pt x="175054" y="115426"/>
                    <a:pt x="145950" y="78385"/>
                    <a:pt x="149654" y="79443"/>
                  </a:cubicBezTo>
                  <a:cubicBezTo>
                    <a:pt x="153358" y="80501"/>
                    <a:pt x="185637" y="107489"/>
                    <a:pt x="190929" y="123893"/>
                  </a:cubicBezTo>
                  <a:cubicBezTo>
                    <a:pt x="196221" y="140297"/>
                    <a:pt x="180875" y="161993"/>
                    <a:pt x="181404" y="177868"/>
                  </a:cubicBezTo>
                  <a:cubicBezTo>
                    <a:pt x="181933" y="193743"/>
                    <a:pt x="194633" y="221260"/>
                    <a:pt x="194104" y="219143"/>
                  </a:cubicBezTo>
                  <a:cubicBezTo>
                    <a:pt x="193575" y="217026"/>
                    <a:pt x="184579" y="183689"/>
                    <a:pt x="178229" y="165168"/>
                  </a:cubicBezTo>
                  <a:cubicBezTo>
                    <a:pt x="171879" y="146647"/>
                    <a:pt x="187225" y="135006"/>
                    <a:pt x="156004" y="108018"/>
                  </a:cubicBezTo>
                  <a:cubicBezTo>
                    <a:pt x="124783" y="81030"/>
                    <a:pt x="7837" y="2714"/>
                    <a:pt x="429" y="6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1B275732-8308-DE0B-A3FE-89847144FF82}"/>
                </a:ext>
              </a:extLst>
            </p:cNvPr>
            <p:cNvSpPr/>
            <p:nvPr/>
          </p:nvSpPr>
          <p:spPr>
            <a:xfrm>
              <a:off x="5443722" y="2959743"/>
              <a:ext cx="350915" cy="222290"/>
            </a:xfrm>
            <a:custGeom>
              <a:avLst/>
              <a:gdLst>
                <a:gd name="connsiteX0" fmla="*/ 347478 w 350915"/>
                <a:gd name="connsiteY0" fmla="*/ 2532 h 222290"/>
                <a:gd name="connsiteX1" fmla="*/ 1403 w 350915"/>
                <a:gd name="connsiteY1" fmla="*/ 221607 h 222290"/>
                <a:gd name="connsiteX2" fmla="*/ 223653 w 350915"/>
                <a:gd name="connsiteY2" fmla="*/ 72382 h 222290"/>
                <a:gd name="connsiteX3" fmla="*/ 179203 w 350915"/>
                <a:gd name="connsiteY3" fmla="*/ 100957 h 222290"/>
                <a:gd name="connsiteX4" fmla="*/ 347478 w 350915"/>
                <a:gd name="connsiteY4" fmla="*/ 2532 h 22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915" h="222290">
                  <a:moveTo>
                    <a:pt x="347478" y="2532"/>
                  </a:moveTo>
                  <a:cubicBezTo>
                    <a:pt x="317845" y="22640"/>
                    <a:pt x="22040" y="209965"/>
                    <a:pt x="1403" y="221607"/>
                  </a:cubicBezTo>
                  <a:cubicBezTo>
                    <a:pt x="-19234" y="233249"/>
                    <a:pt x="194020" y="92490"/>
                    <a:pt x="223653" y="72382"/>
                  </a:cubicBezTo>
                  <a:cubicBezTo>
                    <a:pt x="253286" y="52274"/>
                    <a:pt x="152216" y="113657"/>
                    <a:pt x="179203" y="100957"/>
                  </a:cubicBezTo>
                  <a:cubicBezTo>
                    <a:pt x="206190" y="88257"/>
                    <a:pt x="377111" y="-17576"/>
                    <a:pt x="347478" y="253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1C6ADE34-617D-69E0-EA25-AC4546E9368C}"/>
                </a:ext>
              </a:extLst>
            </p:cNvPr>
            <p:cNvSpPr/>
            <p:nvPr/>
          </p:nvSpPr>
          <p:spPr>
            <a:xfrm>
              <a:off x="4797411" y="2765376"/>
              <a:ext cx="78206" cy="104881"/>
            </a:xfrm>
            <a:custGeom>
              <a:avLst/>
              <a:gdLst>
                <a:gd name="connsiteX0" fmla="*/ 14 w 78206"/>
                <a:gd name="connsiteY0" fmla="*/ 49 h 104881"/>
                <a:gd name="connsiteX1" fmla="*/ 69864 w 78206"/>
                <a:gd name="connsiteY1" fmla="*/ 57199 h 104881"/>
                <a:gd name="connsiteX2" fmla="*/ 76214 w 78206"/>
                <a:gd name="connsiteY2" fmla="*/ 104824 h 104881"/>
                <a:gd name="connsiteX3" fmla="*/ 63514 w 78206"/>
                <a:gd name="connsiteY3" fmla="*/ 47674 h 104881"/>
                <a:gd name="connsiteX4" fmla="*/ 14 w 78206"/>
                <a:gd name="connsiteY4" fmla="*/ 49 h 10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06" h="104881">
                  <a:moveTo>
                    <a:pt x="14" y="49"/>
                  </a:moveTo>
                  <a:cubicBezTo>
                    <a:pt x="1072" y="1637"/>
                    <a:pt x="57164" y="39737"/>
                    <a:pt x="69864" y="57199"/>
                  </a:cubicBezTo>
                  <a:cubicBezTo>
                    <a:pt x="82564" y="74662"/>
                    <a:pt x="77272" y="106412"/>
                    <a:pt x="76214" y="104824"/>
                  </a:cubicBezTo>
                  <a:cubicBezTo>
                    <a:pt x="75156" y="103236"/>
                    <a:pt x="70393" y="59845"/>
                    <a:pt x="63514" y="47674"/>
                  </a:cubicBezTo>
                  <a:cubicBezTo>
                    <a:pt x="56635" y="35503"/>
                    <a:pt x="-1044" y="-1539"/>
                    <a:pt x="14" y="4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07A0C02B-E757-337E-B8DF-F7C5282ACB7A}"/>
                </a:ext>
              </a:extLst>
            </p:cNvPr>
            <p:cNvSpPr/>
            <p:nvPr/>
          </p:nvSpPr>
          <p:spPr>
            <a:xfrm>
              <a:off x="5788025" y="2774851"/>
              <a:ext cx="29394" cy="82829"/>
            </a:xfrm>
            <a:custGeom>
              <a:avLst/>
              <a:gdLst>
                <a:gd name="connsiteX0" fmla="*/ 0 w 29394"/>
                <a:gd name="connsiteY0" fmla="*/ 99 h 82829"/>
                <a:gd name="connsiteX1" fmla="*/ 28575 w 29394"/>
                <a:gd name="connsiteY1" fmla="*/ 54074 h 82829"/>
                <a:gd name="connsiteX2" fmla="*/ 22225 w 29394"/>
                <a:gd name="connsiteY2" fmla="*/ 82649 h 82829"/>
                <a:gd name="connsiteX3" fmla="*/ 28575 w 29394"/>
                <a:gd name="connsiteY3" fmla="*/ 41374 h 82829"/>
                <a:gd name="connsiteX4" fmla="*/ 0 w 29394"/>
                <a:gd name="connsiteY4" fmla="*/ 99 h 8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94" h="82829">
                  <a:moveTo>
                    <a:pt x="0" y="99"/>
                  </a:moveTo>
                  <a:cubicBezTo>
                    <a:pt x="0" y="2216"/>
                    <a:pt x="24871" y="40316"/>
                    <a:pt x="28575" y="54074"/>
                  </a:cubicBezTo>
                  <a:cubicBezTo>
                    <a:pt x="32279" y="67832"/>
                    <a:pt x="22225" y="84766"/>
                    <a:pt x="22225" y="82649"/>
                  </a:cubicBezTo>
                  <a:cubicBezTo>
                    <a:pt x="22225" y="80532"/>
                    <a:pt x="32279" y="52486"/>
                    <a:pt x="28575" y="41374"/>
                  </a:cubicBezTo>
                  <a:cubicBezTo>
                    <a:pt x="24871" y="30262"/>
                    <a:pt x="0" y="-2018"/>
                    <a:pt x="0" y="9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299E9FA1-E9F3-5668-F64F-DDF4DBE0A378}"/>
                </a:ext>
              </a:extLst>
            </p:cNvPr>
            <p:cNvSpPr/>
            <p:nvPr/>
          </p:nvSpPr>
          <p:spPr>
            <a:xfrm>
              <a:off x="5885826" y="2711448"/>
              <a:ext cx="197923" cy="87856"/>
            </a:xfrm>
            <a:custGeom>
              <a:avLst/>
              <a:gdLst>
                <a:gd name="connsiteX0" fmla="*/ 197474 w 197923"/>
                <a:gd name="connsiteY0" fmla="*/ 2 h 87856"/>
                <a:gd name="connsiteX1" fmla="*/ 70474 w 197923"/>
                <a:gd name="connsiteY1" fmla="*/ 85727 h 87856"/>
                <a:gd name="connsiteX2" fmla="*/ 624 w 197923"/>
                <a:gd name="connsiteY2" fmla="*/ 63502 h 87856"/>
                <a:gd name="connsiteX3" fmla="*/ 108574 w 197923"/>
                <a:gd name="connsiteY3" fmla="*/ 82552 h 87856"/>
                <a:gd name="connsiteX4" fmla="*/ 197474 w 197923"/>
                <a:gd name="connsiteY4" fmla="*/ 2 h 8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923" h="87856">
                  <a:moveTo>
                    <a:pt x="197474" y="2"/>
                  </a:moveTo>
                  <a:cubicBezTo>
                    <a:pt x="191124" y="531"/>
                    <a:pt x="103282" y="75144"/>
                    <a:pt x="70474" y="85727"/>
                  </a:cubicBezTo>
                  <a:cubicBezTo>
                    <a:pt x="37666" y="96310"/>
                    <a:pt x="-5726" y="64031"/>
                    <a:pt x="624" y="63502"/>
                  </a:cubicBezTo>
                  <a:cubicBezTo>
                    <a:pt x="6974" y="62973"/>
                    <a:pt x="75766" y="90489"/>
                    <a:pt x="108574" y="82552"/>
                  </a:cubicBezTo>
                  <a:cubicBezTo>
                    <a:pt x="141382" y="74615"/>
                    <a:pt x="203824" y="-527"/>
                    <a:pt x="197474" y="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77EA574E-AEBA-FB94-FC26-E0E38B913B58}"/>
                </a:ext>
              </a:extLst>
            </p:cNvPr>
            <p:cNvSpPr/>
            <p:nvPr/>
          </p:nvSpPr>
          <p:spPr>
            <a:xfrm>
              <a:off x="4682252" y="2133572"/>
              <a:ext cx="525116" cy="58132"/>
            </a:xfrm>
            <a:custGeom>
              <a:avLst/>
              <a:gdLst>
                <a:gd name="connsiteX0" fmla="*/ 64373 w 525116"/>
                <a:gd name="connsiteY0" fmla="*/ 41303 h 58132"/>
                <a:gd name="connsiteX1" fmla="*/ 280273 w 525116"/>
                <a:gd name="connsiteY1" fmla="*/ 19078 h 58132"/>
                <a:gd name="connsiteX2" fmla="*/ 235823 w 525116"/>
                <a:gd name="connsiteY2" fmla="*/ 38128 h 58132"/>
                <a:gd name="connsiteX3" fmla="*/ 343773 w 525116"/>
                <a:gd name="connsiteY3" fmla="*/ 25428 h 58132"/>
                <a:gd name="connsiteX4" fmla="*/ 385048 w 525116"/>
                <a:gd name="connsiteY4" fmla="*/ 31778 h 58132"/>
                <a:gd name="connsiteX5" fmla="*/ 416798 w 525116"/>
                <a:gd name="connsiteY5" fmla="*/ 15903 h 58132"/>
                <a:gd name="connsiteX6" fmla="*/ 524748 w 525116"/>
                <a:gd name="connsiteY6" fmla="*/ 54003 h 58132"/>
                <a:gd name="connsiteX7" fmla="*/ 375523 w 525116"/>
                <a:gd name="connsiteY7" fmla="*/ 19078 h 58132"/>
                <a:gd name="connsiteX8" fmla="*/ 185023 w 525116"/>
                <a:gd name="connsiteY8" fmla="*/ 28 h 58132"/>
                <a:gd name="connsiteX9" fmla="*/ 254873 w 525116"/>
                <a:gd name="connsiteY9" fmla="*/ 15903 h 58132"/>
                <a:gd name="connsiteX10" fmla="*/ 10398 w 525116"/>
                <a:gd name="connsiteY10" fmla="*/ 57178 h 58132"/>
                <a:gd name="connsiteX11" fmla="*/ 64373 w 525116"/>
                <a:gd name="connsiteY11" fmla="*/ 41303 h 5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5116" h="58132">
                  <a:moveTo>
                    <a:pt x="64373" y="41303"/>
                  </a:moveTo>
                  <a:cubicBezTo>
                    <a:pt x="109352" y="34953"/>
                    <a:pt x="251698" y="19607"/>
                    <a:pt x="280273" y="19078"/>
                  </a:cubicBezTo>
                  <a:cubicBezTo>
                    <a:pt x="308848" y="18549"/>
                    <a:pt x="225240" y="37070"/>
                    <a:pt x="235823" y="38128"/>
                  </a:cubicBezTo>
                  <a:cubicBezTo>
                    <a:pt x="246406" y="39186"/>
                    <a:pt x="318902" y="26486"/>
                    <a:pt x="343773" y="25428"/>
                  </a:cubicBezTo>
                  <a:cubicBezTo>
                    <a:pt x="368644" y="24370"/>
                    <a:pt x="372877" y="33365"/>
                    <a:pt x="385048" y="31778"/>
                  </a:cubicBezTo>
                  <a:cubicBezTo>
                    <a:pt x="397219" y="30191"/>
                    <a:pt x="393515" y="12199"/>
                    <a:pt x="416798" y="15903"/>
                  </a:cubicBezTo>
                  <a:cubicBezTo>
                    <a:pt x="440081" y="19607"/>
                    <a:pt x="531627" y="53474"/>
                    <a:pt x="524748" y="54003"/>
                  </a:cubicBezTo>
                  <a:cubicBezTo>
                    <a:pt x="517869" y="54532"/>
                    <a:pt x="432144" y="28074"/>
                    <a:pt x="375523" y="19078"/>
                  </a:cubicBezTo>
                  <a:cubicBezTo>
                    <a:pt x="318902" y="10082"/>
                    <a:pt x="205131" y="557"/>
                    <a:pt x="185023" y="28"/>
                  </a:cubicBezTo>
                  <a:cubicBezTo>
                    <a:pt x="164915" y="-501"/>
                    <a:pt x="283977" y="6378"/>
                    <a:pt x="254873" y="15903"/>
                  </a:cubicBezTo>
                  <a:cubicBezTo>
                    <a:pt x="225769" y="25428"/>
                    <a:pt x="40031" y="52416"/>
                    <a:pt x="10398" y="57178"/>
                  </a:cubicBezTo>
                  <a:cubicBezTo>
                    <a:pt x="-19235" y="61940"/>
                    <a:pt x="19394" y="47653"/>
                    <a:pt x="64373" y="4130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BCEBEF83-AF8F-010C-4356-37F1F94545AF}"/>
                </a:ext>
              </a:extLst>
            </p:cNvPr>
            <p:cNvSpPr/>
            <p:nvPr/>
          </p:nvSpPr>
          <p:spPr>
            <a:xfrm>
              <a:off x="5586954" y="2089089"/>
              <a:ext cx="440301" cy="90888"/>
            </a:xfrm>
            <a:custGeom>
              <a:avLst/>
              <a:gdLst>
                <a:gd name="connsiteX0" fmla="*/ 7396 w 440301"/>
                <a:gd name="connsiteY0" fmla="*/ 3236 h 90888"/>
                <a:gd name="connsiteX1" fmla="*/ 226471 w 440301"/>
                <a:gd name="connsiteY1" fmla="*/ 66736 h 90888"/>
                <a:gd name="connsiteX2" fmla="*/ 175671 w 440301"/>
                <a:gd name="connsiteY2" fmla="*/ 88961 h 90888"/>
                <a:gd name="connsiteX3" fmla="*/ 366171 w 440301"/>
                <a:gd name="connsiteY3" fmla="*/ 22286 h 90888"/>
                <a:gd name="connsiteX4" fmla="*/ 436021 w 440301"/>
                <a:gd name="connsiteY4" fmla="*/ 25461 h 90888"/>
                <a:gd name="connsiteX5" fmla="*/ 255046 w 440301"/>
                <a:gd name="connsiteY5" fmla="*/ 44511 h 90888"/>
                <a:gd name="connsiteX6" fmla="*/ 169321 w 440301"/>
                <a:gd name="connsiteY6" fmla="*/ 60386 h 90888"/>
                <a:gd name="connsiteX7" fmla="*/ 128046 w 440301"/>
                <a:gd name="connsiteY7" fmla="*/ 63561 h 90888"/>
                <a:gd name="connsiteX8" fmla="*/ 204246 w 440301"/>
                <a:gd name="connsiteY8" fmla="*/ 66736 h 90888"/>
                <a:gd name="connsiteX9" fmla="*/ 67721 w 440301"/>
                <a:gd name="connsiteY9" fmla="*/ 15936 h 90888"/>
                <a:gd name="connsiteX10" fmla="*/ 7396 w 440301"/>
                <a:gd name="connsiteY10" fmla="*/ 3236 h 90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0301" h="90888">
                  <a:moveTo>
                    <a:pt x="7396" y="3236"/>
                  </a:moveTo>
                  <a:cubicBezTo>
                    <a:pt x="33854" y="11703"/>
                    <a:pt x="198425" y="52449"/>
                    <a:pt x="226471" y="66736"/>
                  </a:cubicBezTo>
                  <a:cubicBezTo>
                    <a:pt x="254517" y="81024"/>
                    <a:pt x="152388" y="96369"/>
                    <a:pt x="175671" y="88961"/>
                  </a:cubicBezTo>
                  <a:cubicBezTo>
                    <a:pt x="198954" y="81553"/>
                    <a:pt x="322779" y="32869"/>
                    <a:pt x="366171" y="22286"/>
                  </a:cubicBezTo>
                  <a:cubicBezTo>
                    <a:pt x="409563" y="11703"/>
                    <a:pt x="454542" y="21757"/>
                    <a:pt x="436021" y="25461"/>
                  </a:cubicBezTo>
                  <a:cubicBezTo>
                    <a:pt x="417500" y="29165"/>
                    <a:pt x="299496" y="38690"/>
                    <a:pt x="255046" y="44511"/>
                  </a:cubicBezTo>
                  <a:cubicBezTo>
                    <a:pt x="210596" y="50332"/>
                    <a:pt x="190488" y="57211"/>
                    <a:pt x="169321" y="60386"/>
                  </a:cubicBezTo>
                  <a:cubicBezTo>
                    <a:pt x="148154" y="63561"/>
                    <a:pt x="122225" y="62503"/>
                    <a:pt x="128046" y="63561"/>
                  </a:cubicBezTo>
                  <a:cubicBezTo>
                    <a:pt x="133867" y="64619"/>
                    <a:pt x="214300" y="74673"/>
                    <a:pt x="204246" y="66736"/>
                  </a:cubicBezTo>
                  <a:cubicBezTo>
                    <a:pt x="194192" y="58799"/>
                    <a:pt x="104233" y="27578"/>
                    <a:pt x="67721" y="15936"/>
                  </a:cubicBezTo>
                  <a:cubicBezTo>
                    <a:pt x="31209" y="4294"/>
                    <a:pt x="-19062" y="-5231"/>
                    <a:pt x="7396" y="323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A35A62B1-B769-537E-0118-33008A9B9BC3}"/>
                </a:ext>
              </a:extLst>
            </p:cNvPr>
            <p:cNvSpPr/>
            <p:nvPr/>
          </p:nvSpPr>
          <p:spPr>
            <a:xfrm>
              <a:off x="5981643" y="2190750"/>
              <a:ext cx="66973" cy="69850"/>
            </a:xfrm>
            <a:custGeom>
              <a:avLst/>
              <a:gdLst>
                <a:gd name="connsiteX0" fmla="*/ 66732 w 66973"/>
                <a:gd name="connsiteY0" fmla="*/ 0 h 69850"/>
                <a:gd name="connsiteX1" fmla="*/ 41332 w 66973"/>
                <a:gd name="connsiteY1" fmla="*/ 50800 h 69850"/>
                <a:gd name="connsiteX2" fmla="*/ 57 w 66973"/>
                <a:gd name="connsiteY2" fmla="*/ 69850 h 69850"/>
                <a:gd name="connsiteX3" fmla="*/ 50857 w 66973"/>
                <a:gd name="connsiteY3" fmla="*/ 50800 h 69850"/>
                <a:gd name="connsiteX4" fmla="*/ 66732 w 66973"/>
                <a:gd name="connsiteY4" fmla="*/ 0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73" h="69850">
                  <a:moveTo>
                    <a:pt x="66732" y="0"/>
                  </a:moveTo>
                  <a:cubicBezTo>
                    <a:pt x="65145" y="0"/>
                    <a:pt x="52444" y="39158"/>
                    <a:pt x="41332" y="50800"/>
                  </a:cubicBezTo>
                  <a:cubicBezTo>
                    <a:pt x="30219" y="62442"/>
                    <a:pt x="-1530" y="69850"/>
                    <a:pt x="57" y="69850"/>
                  </a:cubicBezTo>
                  <a:cubicBezTo>
                    <a:pt x="1644" y="69850"/>
                    <a:pt x="39745" y="60854"/>
                    <a:pt x="50857" y="50800"/>
                  </a:cubicBezTo>
                  <a:cubicBezTo>
                    <a:pt x="61969" y="40746"/>
                    <a:pt x="68319" y="0"/>
                    <a:pt x="66732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50E66640-A5B6-758A-A1E8-62275488803A}"/>
                </a:ext>
              </a:extLst>
            </p:cNvPr>
            <p:cNvSpPr/>
            <p:nvPr/>
          </p:nvSpPr>
          <p:spPr>
            <a:xfrm>
              <a:off x="4775138" y="1828651"/>
              <a:ext cx="169633" cy="55667"/>
            </a:xfrm>
            <a:custGeom>
              <a:avLst/>
              <a:gdLst>
                <a:gd name="connsiteX0" fmla="*/ 62 w 169633"/>
                <a:gd name="connsiteY0" fmla="*/ 149 h 55667"/>
                <a:gd name="connsiteX1" fmla="*/ 158812 w 169633"/>
                <a:gd name="connsiteY1" fmla="*/ 54124 h 55667"/>
                <a:gd name="connsiteX2" fmla="*/ 139762 w 169633"/>
                <a:gd name="connsiteY2" fmla="*/ 38249 h 55667"/>
                <a:gd name="connsiteX3" fmla="*/ 62 w 169633"/>
                <a:gd name="connsiteY3" fmla="*/ 149 h 5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33" h="55667">
                  <a:moveTo>
                    <a:pt x="62" y="149"/>
                  </a:moveTo>
                  <a:cubicBezTo>
                    <a:pt x="3237" y="2795"/>
                    <a:pt x="158812" y="54124"/>
                    <a:pt x="158812" y="54124"/>
                  </a:cubicBezTo>
                  <a:cubicBezTo>
                    <a:pt x="182095" y="60474"/>
                    <a:pt x="164104" y="45657"/>
                    <a:pt x="139762" y="38249"/>
                  </a:cubicBezTo>
                  <a:cubicBezTo>
                    <a:pt x="115420" y="30841"/>
                    <a:pt x="-3113" y="-2497"/>
                    <a:pt x="62" y="14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CB410F41-9349-B5B0-CA6B-13D5E776BEDE}"/>
                </a:ext>
              </a:extLst>
            </p:cNvPr>
            <p:cNvSpPr/>
            <p:nvPr/>
          </p:nvSpPr>
          <p:spPr>
            <a:xfrm>
              <a:off x="5118084" y="1862053"/>
              <a:ext cx="104898" cy="200734"/>
            </a:xfrm>
            <a:custGeom>
              <a:avLst/>
              <a:gdLst>
                <a:gd name="connsiteX0" fmla="*/ 16 w 104898"/>
                <a:gd name="connsiteY0" fmla="*/ 30247 h 200734"/>
                <a:gd name="connsiteX1" fmla="*/ 60341 w 104898"/>
                <a:gd name="connsiteY1" fmla="*/ 141372 h 200734"/>
                <a:gd name="connsiteX2" fmla="*/ 69866 w 104898"/>
                <a:gd name="connsiteY2" fmla="*/ 109622 h 200734"/>
                <a:gd name="connsiteX3" fmla="*/ 104791 w 104898"/>
                <a:gd name="connsiteY3" fmla="*/ 198522 h 200734"/>
                <a:gd name="connsiteX4" fmla="*/ 57166 w 104898"/>
                <a:gd name="connsiteY4" fmla="*/ 1672 h 200734"/>
                <a:gd name="connsiteX5" fmla="*/ 66691 w 104898"/>
                <a:gd name="connsiteY5" fmla="*/ 100097 h 200734"/>
                <a:gd name="connsiteX6" fmla="*/ 16 w 104898"/>
                <a:gd name="connsiteY6" fmla="*/ 30247 h 20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98" h="200734">
                  <a:moveTo>
                    <a:pt x="16" y="30247"/>
                  </a:moveTo>
                  <a:cubicBezTo>
                    <a:pt x="-1042" y="37126"/>
                    <a:pt x="48699" y="128143"/>
                    <a:pt x="60341" y="141372"/>
                  </a:cubicBezTo>
                  <a:cubicBezTo>
                    <a:pt x="71983" y="154601"/>
                    <a:pt x="62458" y="100097"/>
                    <a:pt x="69866" y="109622"/>
                  </a:cubicBezTo>
                  <a:cubicBezTo>
                    <a:pt x="77274" y="119147"/>
                    <a:pt x="106908" y="216514"/>
                    <a:pt x="104791" y="198522"/>
                  </a:cubicBezTo>
                  <a:cubicBezTo>
                    <a:pt x="102674" y="180530"/>
                    <a:pt x="63516" y="18076"/>
                    <a:pt x="57166" y="1672"/>
                  </a:cubicBezTo>
                  <a:cubicBezTo>
                    <a:pt x="50816" y="-14732"/>
                    <a:pt x="75158" y="94805"/>
                    <a:pt x="66691" y="100097"/>
                  </a:cubicBezTo>
                  <a:cubicBezTo>
                    <a:pt x="58224" y="105389"/>
                    <a:pt x="1074" y="23368"/>
                    <a:pt x="16" y="3024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F5B9202B-2FF5-C1DE-391A-CEC610E6A1BA}"/>
                </a:ext>
              </a:extLst>
            </p:cNvPr>
            <p:cNvSpPr/>
            <p:nvPr/>
          </p:nvSpPr>
          <p:spPr>
            <a:xfrm>
              <a:off x="4735794" y="1885950"/>
              <a:ext cx="412321" cy="69850"/>
            </a:xfrm>
            <a:custGeom>
              <a:avLst/>
              <a:gdLst>
                <a:gd name="connsiteX0" fmla="*/ 1306 w 412321"/>
                <a:gd name="connsiteY0" fmla="*/ 22225 h 69850"/>
                <a:gd name="connsiteX1" fmla="*/ 255306 w 412321"/>
                <a:gd name="connsiteY1" fmla="*/ 22225 h 69850"/>
                <a:gd name="connsiteX2" fmla="*/ 407706 w 412321"/>
                <a:gd name="connsiteY2" fmla="*/ 69850 h 69850"/>
                <a:gd name="connsiteX3" fmla="*/ 372781 w 412321"/>
                <a:gd name="connsiteY3" fmla="*/ 22225 h 69850"/>
                <a:gd name="connsiteX4" fmla="*/ 372781 w 412321"/>
                <a:gd name="connsiteY4" fmla="*/ 0 h 69850"/>
                <a:gd name="connsiteX5" fmla="*/ 372781 w 412321"/>
                <a:gd name="connsiteY5" fmla="*/ 41275 h 69850"/>
                <a:gd name="connsiteX6" fmla="*/ 1306 w 412321"/>
                <a:gd name="connsiteY6" fmla="*/ 22225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2321" h="69850">
                  <a:moveTo>
                    <a:pt x="1306" y="22225"/>
                  </a:moveTo>
                  <a:cubicBezTo>
                    <a:pt x="-18273" y="19050"/>
                    <a:pt x="187573" y="14288"/>
                    <a:pt x="255306" y="22225"/>
                  </a:cubicBezTo>
                  <a:cubicBezTo>
                    <a:pt x="323039" y="30162"/>
                    <a:pt x="388127" y="69850"/>
                    <a:pt x="407706" y="69850"/>
                  </a:cubicBezTo>
                  <a:cubicBezTo>
                    <a:pt x="427285" y="69850"/>
                    <a:pt x="378602" y="33867"/>
                    <a:pt x="372781" y="22225"/>
                  </a:cubicBezTo>
                  <a:cubicBezTo>
                    <a:pt x="366960" y="10583"/>
                    <a:pt x="372781" y="0"/>
                    <a:pt x="372781" y="0"/>
                  </a:cubicBezTo>
                  <a:cubicBezTo>
                    <a:pt x="372781" y="3175"/>
                    <a:pt x="434693" y="37571"/>
                    <a:pt x="372781" y="41275"/>
                  </a:cubicBezTo>
                  <a:lnTo>
                    <a:pt x="1306" y="2222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2B6C9374-175C-3B51-0AE6-78D09DC7BD0C}"/>
                </a:ext>
              </a:extLst>
            </p:cNvPr>
            <p:cNvSpPr/>
            <p:nvPr/>
          </p:nvSpPr>
          <p:spPr>
            <a:xfrm>
              <a:off x="4648199" y="1768303"/>
              <a:ext cx="114466" cy="206613"/>
            </a:xfrm>
            <a:custGeom>
              <a:avLst/>
              <a:gdLst>
                <a:gd name="connsiteX0" fmla="*/ 114301 w 114466"/>
                <a:gd name="connsiteY0" fmla="*/ 172 h 206613"/>
                <a:gd name="connsiteX1" fmla="*/ 31751 w 114466"/>
                <a:gd name="connsiteY1" fmla="*/ 114472 h 206613"/>
                <a:gd name="connsiteX2" fmla="*/ 63501 w 114466"/>
                <a:gd name="connsiteY2" fmla="*/ 143047 h 206613"/>
                <a:gd name="connsiteX3" fmla="*/ 3176 w 114466"/>
                <a:gd name="connsiteY3" fmla="*/ 149397 h 206613"/>
                <a:gd name="connsiteX4" fmla="*/ 9526 w 114466"/>
                <a:gd name="connsiteY4" fmla="*/ 206547 h 206613"/>
                <a:gd name="connsiteX5" fmla="*/ 19051 w 114466"/>
                <a:gd name="connsiteY5" fmla="*/ 136697 h 206613"/>
                <a:gd name="connsiteX6" fmla="*/ 34926 w 114466"/>
                <a:gd name="connsiteY6" fmla="*/ 70022 h 206613"/>
                <a:gd name="connsiteX7" fmla="*/ 6351 w 114466"/>
                <a:gd name="connsiteY7" fmla="*/ 143047 h 206613"/>
                <a:gd name="connsiteX8" fmla="*/ 114301 w 114466"/>
                <a:gd name="connsiteY8" fmla="*/ 172 h 20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466" h="206613">
                  <a:moveTo>
                    <a:pt x="114301" y="172"/>
                  </a:moveTo>
                  <a:cubicBezTo>
                    <a:pt x="118534" y="-4590"/>
                    <a:pt x="40218" y="90660"/>
                    <a:pt x="31751" y="114472"/>
                  </a:cubicBezTo>
                  <a:cubicBezTo>
                    <a:pt x="23284" y="138284"/>
                    <a:pt x="68263" y="137226"/>
                    <a:pt x="63501" y="143047"/>
                  </a:cubicBezTo>
                  <a:cubicBezTo>
                    <a:pt x="58739" y="148868"/>
                    <a:pt x="12172" y="138814"/>
                    <a:pt x="3176" y="149397"/>
                  </a:cubicBezTo>
                  <a:cubicBezTo>
                    <a:pt x="-5820" y="159980"/>
                    <a:pt x="6880" y="208664"/>
                    <a:pt x="9526" y="206547"/>
                  </a:cubicBezTo>
                  <a:cubicBezTo>
                    <a:pt x="12172" y="204430"/>
                    <a:pt x="14818" y="159451"/>
                    <a:pt x="19051" y="136697"/>
                  </a:cubicBezTo>
                  <a:cubicBezTo>
                    <a:pt x="23284" y="113943"/>
                    <a:pt x="37043" y="68964"/>
                    <a:pt x="34926" y="70022"/>
                  </a:cubicBezTo>
                  <a:cubicBezTo>
                    <a:pt x="32809" y="71080"/>
                    <a:pt x="-10053" y="152043"/>
                    <a:pt x="6351" y="143047"/>
                  </a:cubicBezTo>
                  <a:cubicBezTo>
                    <a:pt x="22755" y="134051"/>
                    <a:pt x="110068" y="4934"/>
                    <a:pt x="114301" y="17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DCBC5A07-5AC8-5753-7006-77A0436A2ED3}"/>
                </a:ext>
              </a:extLst>
            </p:cNvPr>
            <p:cNvSpPr/>
            <p:nvPr/>
          </p:nvSpPr>
          <p:spPr>
            <a:xfrm>
              <a:off x="4718023" y="1840108"/>
              <a:ext cx="206430" cy="39526"/>
            </a:xfrm>
            <a:custGeom>
              <a:avLst/>
              <a:gdLst>
                <a:gd name="connsiteX0" fmla="*/ 27 w 206430"/>
                <a:gd name="connsiteY0" fmla="*/ 39492 h 39526"/>
                <a:gd name="connsiteX1" fmla="*/ 107977 w 206430"/>
                <a:gd name="connsiteY1" fmla="*/ 10917 h 39526"/>
                <a:gd name="connsiteX2" fmla="*/ 206402 w 206430"/>
                <a:gd name="connsiteY2" fmla="*/ 1392 h 39526"/>
                <a:gd name="connsiteX3" fmla="*/ 98452 w 206430"/>
                <a:gd name="connsiteY3" fmla="*/ 4567 h 39526"/>
                <a:gd name="connsiteX4" fmla="*/ 27 w 206430"/>
                <a:gd name="connsiteY4" fmla="*/ 39492 h 3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430" h="39526">
                  <a:moveTo>
                    <a:pt x="27" y="39492"/>
                  </a:moveTo>
                  <a:cubicBezTo>
                    <a:pt x="1615" y="40550"/>
                    <a:pt x="73581" y="17267"/>
                    <a:pt x="107977" y="10917"/>
                  </a:cubicBezTo>
                  <a:cubicBezTo>
                    <a:pt x="142373" y="4567"/>
                    <a:pt x="207990" y="2450"/>
                    <a:pt x="206402" y="1392"/>
                  </a:cubicBezTo>
                  <a:cubicBezTo>
                    <a:pt x="204814" y="334"/>
                    <a:pt x="130202" y="-2312"/>
                    <a:pt x="98452" y="4567"/>
                  </a:cubicBezTo>
                  <a:cubicBezTo>
                    <a:pt x="66702" y="11446"/>
                    <a:pt x="-1561" y="38434"/>
                    <a:pt x="27" y="3949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 1209">
              <a:extLst>
                <a:ext uri="{FF2B5EF4-FFF2-40B4-BE49-F238E27FC236}">
                  <a16:creationId xmlns:a16="http://schemas.microsoft.com/office/drawing/2014/main" id="{E75AF360-AB42-B54F-A5B9-4C2D608300DD}"/>
                </a:ext>
              </a:extLst>
            </p:cNvPr>
            <p:cNvSpPr/>
            <p:nvPr/>
          </p:nvSpPr>
          <p:spPr>
            <a:xfrm>
              <a:off x="5822761" y="1850877"/>
              <a:ext cx="429294" cy="116678"/>
            </a:xfrm>
            <a:custGeom>
              <a:avLst/>
              <a:gdLst>
                <a:gd name="connsiteX0" fmla="*/ 189 w 429294"/>
                <a:gd name="connsiteY0" fmla="*/ 35073 h 116678"/>
                <a:gd name="connsiteX1" fmla="*/ 174814 w 429294"/>
                <a:gd name="connsiteY1" fmla="*/ 31898 h 116678"/>
                <a:gd name="connsiteX2" fmla="*/ 304989 w 429294"/>
                <a:gd name="connsiteY2" fmla="*/ 108098 h 116678"/>
                <a:gd name="connsiteX3" fmla="*/ 285939 w 429294"/>
                <a:gd name="connsiteY3" fmla="*/ 104923 h 116678"/>
                <a:gd name="connsiteX4" fmla="*/ 428814 w 429294"/>
                <a:gd name="connsiteY4" fmla="*/ 19198 h 116678"/>
                <a:gd name="connsiteX5" fmla="*/ 324039 w 429294"/>
                <a:gd name="connsiteY5" fmla="*/ 63648 h 116678"/>
                <a:gd name="connsiteX6" fmla="*/ 108139 w 429294"/>
                <a:gd name="connsiteY6" fmla="*/ 148 h 116678"/>
                <a:gd name="connsiteX7" fmla="*/ 209739 w 429294"/>
                <a:gd name="connsiteY7" fmla="*/ 44598 h 116678"/>
                <a:gd name="connsiteX8" fmla="*/ 189 w 429294"/>
                <a:gd name="connsiteY8" fmla="*/ 35073 h 11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9294" h="116678">
                  <a:moveTo>
                    <a:pt x="189" y="35073"/>
                  </a:moveTo>
                  <a:cubicBezTo>
                    <a:pt x="-5632" y="32956"/>
                    <a:pt x="124014" y="19727"/>
                    <a:pt x="174814" y="31898"/>
                  </a:cubicBezTo>
                  <a:cubicBezTo>
                    <a:pt x="225614" y="44069"/>
                    <a:pt x="286468" y="95927"/>
                    <a:pt x="304989" y="108098"/>
                  </a:cubicBezTo>
                  <a:cubicBezTo>
                    <a:pt x="323510" y="120269"/>
                    <a:pt x="265302" y="119740"/>
                    <a:pt x="285939" y="104923"/>
                  </a:cubicBezTo>
                  <a:cubicBezTo>
                    <a:pt x="306576" y="90106"/>
                    <a:pt x="422464" y="26077"/>
                    <a:pt x="428814" y="19198"/>
                  </a:cubicBezTo>
                  <a:cubicBezTo>
                    <a:pt x="435164" y="12319"/>
                    <a:pt x="377485" y="66823"/>
                    <a:pt x="324039" y="63648"/>
                  </a:cubicBezTo>
                  <a:cubicBezTo>
                    <a:pt x="270593" y="60473"/>
                    <a:pt x="127189" y="3323"/>
                    <a:pt x="108139" y="148"/>
                  </a:cubicBezTo>
                  <a:cubicBezTo>
                    <a:pt x="89089" y="-3027"/>
                    <a:pt x="228260" y="45656"/>
                    <a:pt x="209739" y="44598"/>
                  </a:cubicBezTo>
                  <a:cubicBezTo>
                    <a:pt x="191218" y="43540"/>
                    <a:pt x="6010" y="37190"/>
                    <a:pt x="189" y="3507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BD233263-7AB2-DCA7-AD5B-DFF3F19DE0E2}"/>
                </a:ext>
              </a:extLst>
            </p:cNvPr>
            <p:cNvSpPr/>
            <p:nvPr/>
          </p:nvSpPr>
          <p:spPr>
            <a:xfrm>
              <a:off x="5813096" y="1847406"/>
              <a:ext cx="178613" cy="35624"/>
            </a:xfrm>
            <a:custGeom>
              <a:avLst/>
              <a:gdLst>
                <a:gd name="connsiteX0" fmla="*/ 329 w 178613"/>
                <a:gd name="connsiteY0" fmla="*/ 444 h 35624"/>
                <a:gd name="connsiteX1" fmla="*/ 114629 w 178613"/>
                <a:gd name="connsiteY1" fmla="*/ 9969 h 35624"/>
                <a:gd name="connsiteX2" fmla="*/ 178129 w 178613"/>
                <a:gd name="connsiteY2" fmla="*/ 35369 h 35624"/>
                <a:gd name="connsiteX3" fmla="*/ 82879 w 178613"/>
                <a:gd name="connsiteY3" fmla="*/ 22669 h 35624"/>
                <a:gd name="connsiteX4" fmla="*/ 329 w 178613"/>
                <a:gd name="connsiteY4" fmla="*/ 444 h 3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613" h="35624">
                  <a:moveTo>
                    <a:pt x="329" y="444"/>
                  </a:moveTo>
                  <a:cubicBezTo>
                    <a:pt x="5621" y="-1673"/>
                    <a:pt x="84996" y="4148"/>
                    <a:pt x="114629" y="9969"/>
                  </a:cubicBezTo>
                  <a:cubicBezTo>
                    <a:pt x="144262" y="15790"/>
                    <a:pt x="183421" y="33252"/>
                    <a:pt x="178129" y="35369"/>
                  </a:cubicBezTo>
                  <a:cubicBezTo>
                    <a:pt x="172837" y="37486"/>
                    <a:pt x="110925" y="25844"/>
                    <a:pt x="82879" y="22669"/>
                  </a:cubicBezTo>
                  <a:cubicBezTo>
                    <a:pt x="54833" y="19494"/>
                    <a:pt x="-4963" y="2561"/>
                    <a:pt x="329" y="44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 1211">
              <a:extLst>
                <a:ext uri="{FF2B5EF4-FFF2-40B4-BE49-F238E27FC236}">
                  <a16:creationId xmlns:a16="http://schemas.microsoft.com/office/drawing/2014/main" id="{5635C6EF-C754-51DE-CB65-36E134B81114}"/>
                </a:ext>
              </a:extLst>
            </p:cNvPr>
            <p:cNvSpPr/>
            <p:nvPr/>
          </p:nvSpPr>
          <p:spPr>
            <a:xfrm>
              <a:off x="6092496" y="1727643"/>
              <a:ext cx="219404" cy="584107"/>
            </a:xfrm>
            <a:custGeom>
              <a:avLst/>
              <a:gdLst>
                <a:gd name="connsiteX0" fmla="*/ 329 w 219404"/>
                <a:gd name="connsiteY0" fmla="*/ 2732 h 584107"/>
                <a:gd name="connsiteX1" fmla="*/ 171779 w 219404"/>
                <a:gd name="connsiteY1" fmla="*/ 374207 h 584107"/>
                <a:gd name="connsiteX2" fmla="*/ 184479 w 219404"/>
                <a:gd name="connsiteY2" fmla="*/ 583757 h 584107"/>
                <a:gd name="connsiteX3" fmla="*/ 181304 w 219404"/>
                <a:gd name="connsiteY3" fmla="*/ 418657 h 584107"/>
                <a:gd name="connsiteX4" fmla="*/ 219404 w 219404"/>
                <a:gd name="connsiteY4" fmla="*/ 218632 h 584107"/>
                <a:gd name="connsiteX5" fmla="*/ 181304 w 219404"/>
                <a:gd name="connsiteY5" fmla="*/ 351982 h 584107"/>
                <a:gd name="connsiteX6" fmla="*/ 130504 w 219404"/>
                <a:gd name="connsiteY6" fmla="*/ 212282 h 584107"/>
                <a:gd name="connsiteX7" fmla="*/ 329 w 219404"/>
                <a:gd name="connsiteY7" fmla="*/ 2732 h 58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04" h="584107">
                  <a:moveTo>
                    <a:pt x="329" y="2732"/>
                  </a:moveTo>
                  <a:cubicBezTo>
                    <a:pt x="7208" y="29719"/>
                    <a:pt x="141087" y="277370"/>
                    <a:pt x="171779" y="374207"/>
                  </a:cubicBezTo>
                  <a:cubicBezTo>
                    <a:pt x="202471" y="471044"/>
                    <a:pt x="182892" y="576349"/>
                    <a:pt x="184479" y="583757"/>
                  </a:cubicBezTo>
                  <a:cubicBezTo>
                    <a:pt x="186066" y="591165"/>
                    <a:pt x="175483" y="479511"/>
                    <a:pt x="181304" y="418657"/>
                  </a:cubicBezTo>
                  <a:cubicBezTo>
                    <a:pt x="187125" y="357803"/>
                    <a:pt x="219404" y="229744"/>
                    <a:pt x="219404" y="218632"/>
                  </a:cubicBezTo>
                  <a:cubicBezTo>
                    <a:pt x="219404" y="207520"/>
                    <a:pt x="196121" y="353040"/>
                    <a:pt x="181304" y="351982"/>
                  </a:cubicBezTo>
                  <a:cubicBezTo>
                    <a:pt x="166487" y="350924"/>
                    <a:pt x="164900" y="268374"/>
                    <a:pt x="130504" y="212282"/>
                  </a:cubicBezTo>
                  <a:cubicBezTo>
                    <a:pt x="96108" y="156190"/>
                    <a:pt x="-6550" y="-24255"/>
                    <a:pt x="329" y="273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 1212">
              <a:extLst>
                <a:ext uri="{FF2B5EF4-FFF2-40B4-BE49-F238E27FC236}">
                  <a16:creationId xmlns:a16="http://schemas.microsoft.com/office/drawing/2014/main" id="{52CC7D56-8841-A696-CA5A-D3AC48DF2A3C}"/>
                </a:ext>
              </a:extLst>
            </p:cNvPr>
            <p:cNvSpPr/>
            <p:nvPr/>
          </p:nvSpPr>
          <p:spPr>
            <a:xfrm>
              <a:off x="4507211" y="1711757"/>
              <a:ext cx="140529" cy="665516"/>
            </a:xfrm>
            <a:custGeom>
              <a:avLst/>
              <a:gdLst>
                <a:gd name="connsiteX0" fmla="*/ 139434 w 140529"/>
                <a:gd name="connsiteY0" fmla="*/ 410 h 665516"/>
                <a:gd name="connsiteX1" fmla="*/ 78785 w 140529"/>
                <a:gd name="connsiteY1" fmla="*/ 448280 h 665516"/>
                <a:gd name="connsiteX2" fmla="*/ 92781 w 140529"/>
                <a:gd name="connsiteY2" fmla="*/ 653553 h 665516"/>
                <a:gd name="connsiteX3" fmla="*/ 83450 w 140529"/>
                <a:gd name="connsiteY3" fmla="*/ 592904 h 665516"/>
                <a:gd name="connsiteX4" fmla="*/ 8805 w 140529"/>
                <a:gd name="connsiteY4" fmla="*/ 196353 h 665516"/>
                <a:gd name="connsiteX5" fmla="*/ 18136 w 140529"/>
                <a:gd name="connsiteY5" fmla="*/ 364304 h 665516"/>
                <a:gd name="connsiteX6" fmla="*/ 139434 w 140529"/>
                <a:gd name="connsiteY6" fmla="*/ 410 h 6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529" h="665516">
                  <a:moveTo>
                    <a:pt x="139434" y="410"/>
                  </a:moveTo>
                  <a:cubicBezTo>
                    <a:pt x="149542" y="14406"/>
                    <a:pt x="86560" y="339423"/>
                    <a:pt x="78785" y="448280"/>
                  </a:cubicBezTo>
                  <a:cubicBezTo>
                    <a:pt x="71009" y="557137"/>
                    <a:pt x="92004" y="629449"/>
                    <a:pt x="92781" y="653553"/>
                  </a:cubicBezTo>
                  <a:cubicBezTo>
                    <a:pt x="93558" y="677657"/>
                    <a:pt x="97446" y="669104"/>
                    <a:pt x="83450" y="592904"/>
                  </a:cubicBezTo>
                  <a:cubicBezTo>
                    <a:pt x="69454" y="516704"/>
                    <a:pt x="19691" y="234453"/>
                    <a:pt x="8805" y="196353"/>
                  </a:cubicBezTo>
                  <a:cubicBezTo>
                    <a:pt x="-2081" y="158253"/>
                    <a:pt x="-6746" y="393851"/>
                    <a:pt x="18136" y="364304"/>
                  </a:cubicBezTo>
                  <a:cubicBezTo>
                    <a:pt x="43018" y="334757"/>
                    <a:pt x="129326" y="-13586"/>
                    <a:pt x="139434" y="41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 1213">
              <a:extLst>
                <a:ext uri="{FF2B5EF4-FFF2-40B4-BE49-F238E27FC236}">
                  <a16:creationId xmlns:a16="http://schemas.microsoft.com/office/drawing/2014/main" id="{5EDED314-A7F8-F672-8EA1-E3269C38F20E}"/>
                </a:ext>
              </a:extLst>
            </p:cNvPr>
            <p:cNvSpPr/>
            <p:nvPr/>
          </p:nvSpPr>
          <p:spPr>
            <a:xfrm>
              <a:off x="6087785" y="2361938"/>
              <a:ext cx="139535" cy="406634"/>
            </a:xfrm>
            <a:custGeom>
              <a:avLst/>
              <a:gdLst>
                <a:gd name="connsiteX0" fmla="*/ 135733 w 139535"/>
                <a:gd name="connsiteY0" fmla="*/ 8038 h 406634"/>
                <a:gd name="connsiteX1" fmla="*/ 439 w 139535"/>
                <a:gd name="connsiteY1" fmla="*/ 404589 h 406634"/>
                <a:gd name="connsiteX2" fmla="*/ 93746 w 139535"/>
                <a:gd name="connsiteY2" fmla="*/ 157327 h 406634"/>
                <a:gd name="connsiteX3" fmla="*/ 135733 w 139535"/>
                <a:gd name="connsiteY3" fmla="*/ 8038 h 40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535" h="406634">
                  <a:moveTo>
                    <a:pt x="135733" y="8038"/>
                  </a:moveTo>
                  <a:cubicBezTo>
                    <a:pt x="120182" y="49248"/>
                    <a:pt x="7437" y="379707"/>
                    <a:pt x="439" y="404589"/>
                  </a:cubicBezTo>
                  <a:cubicBezTo>
                    <a:pt x="-6559" y="429471"/>
                    <a:pt x="71975" y="220309"/>
                    <a:pt x="93746" y="157327"/>
                  </a:cubicBezTo>
                  <a:cubicBezTo>
                    <a:pt x="115517" y="94345"/>
                    <a:pt x="151284" y="-33172"/>
                    <a:pt x="135733" y="803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 1214">
              <a:extLst>
                <a:ext uri="{FF2B5EF4-FFF2-40B4-BE49-F238E27FC236}">
                  <a16:creationId xmlns:a16="http://schemas.microsoft.com/office/drawing/2014/main" id="{F49C0C38-E6F1-6C76-E3FF-26960D861561}"/>
                </a:ext>
              </a:extLst>
            </p:cNvPr>
            <p:cNvSpPr/>
            <p:nvPr/>
          </p:nvSpPr>
          <p:spPr>
            <a:xfrm>
              <a:off x="4654905" y="2428336"/>
              <a:ext cx="192611" cy="601289"/>
            </a:xfrm>
            <a:custGeom>
              <a:avLst/>
              <a:gdLst>
                <a:gd name="connsiteX0" fmla="*/ 1071 w 192611"/>
                <a:gd name="connsiteY0" fmla="*/ 2288 h 601289"/>
                <a:gd name="connsiteX1" fmla="*/ 187683 w 192611"/>
                <a:gd name="connsiteY1" fmla="*/ 585452 h 601289"/>
                <a:gd name="connsiteX2" fmla="*/ 136364 w 192611"/>
                <a:gd name="connsiteY2" fmla="*/ 431497 h 601289"/>
                <a:gd name="connsiteX3" fmla="*/ 113038 w 192611"/>
                <a:gd name="connsiteY3" fmla="*/ 384844 h 601289"/>
                <a:gd name="connsiteX4" fmla="*/ 1071 w 192611"/>
                <a:gd name="connsiteY4" fmla="*/ 2288 h 60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11" h="601289">
                  <a:moveTo>
                    <a:pt x="1071" y="2288"/>
                  </a:moveTo>
                  <a:cubicBezTo>
                    <a:pt x="13512" y="35723"/>
                    <a:pt x="165134" y="513917"/>
                    <a:pt x="187683" y="585452"/>
                  </a:cubicBezTo>
                  <a:cubicBezTo>
                    <a:pt x="210232" y="656987"/>
                    <a:pt x="148805" y="464932"/>
                    <a:pt x="136364" y="431497"/>
                  </a:cubicBezTo>
                  <a:cubicBezTo>
                    <a:pt x="123923" y="398062"/>
                    <a:pt x="137920" y="457934"/>
                    <a:pt x="113038" y="384844"/>
                  </a:cubicBezTo>
                  <a:cubicBezTo>
                    <a:pt x="88156" y="311754"/>
                    <a:pt x="-11370" y="-31147"/>
                    <a:pt x="1071" y="228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 1215">
              <a:extLst>
                <a:ext uri="{FF2B5EF4-FFF2-40B4-BE49-F238E27FC236}">
                  <a16:creationId xmlns:a16="http://schemas.microsoft.com/office/drawing/2014/main" id="{5979C1E3-09A3-4BF7-0659-C60C078DF426}"/>
                </a:ext>
              </a:extLst>
            </p:cNvPr>
            <p:cNvSpPr/>
            <p:nvPr/>
          </p:nvSpPr>
          <p:spPr>
            <a:xfrm>
              <a:off x="5470905" y="1978005"/>
              <a:ext cx="152413" cy="181353"/>
            </a:xfrm>
            <a:custGeom>
              <a:avLst/>
              <a:gdLst>
                <a:gd name="connsiteX0" fmla="*/ 152020 w 152413"/>
                <a:gd name="connsiteY0" fmla="*/ 20 h 181353"/>
                <a:gd name="connsiteX1" fmla="*/ 47245 w 152413"/>
                <a:gd name="connsiteY1" fmla="*/ 111145 h 181353"/>
                <a:gd name="connsiteX2" fmla="*/ 75820 w 152413"/>
                <a:gd name="connsiteY2" fmla="*/ 180995 h 181353"/>
                <a:gd name="connsiteX3" fmla="*/ 44070 w 152413"/>
                <a:gd name="connsiteY3" fmla="*/ 136545 h 181353"/>
                <a:gd name="connsiteX4" fmla="*/ 50420 w 152413"/>
                <a:gd name="connsiteY4" fmla="*/ 95270 h 181353"/>
                <a:gd name="connsiteX5" fmla="*/ 2795 w 152413"/>
                <a:gd name="connsiteY5" fmla="*/ 101620 h 181353"/>
                <a:gd name="connsiteX6" fmla="*/ 152020 w 152413"/>
                <a:gd name="connsiteY6" fmla="*/ 20 h 18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13" h="181353">
                  <a:moveTo>
                    <a:pt x="152020" y="20"/>
                  </a:moveTo>
                  <a:cubicBezTo>
                    <a:pt x="159428" y="1607"/>
                    <a:pt x="59945" y="80983"/>
                    <a:pt x="47245" y="111145"/>
                  </a:cubicBezTo>
                  <a:cubicBezTo>
                    <a:pt x="34545" y="141308"/>
                    <a:pt x="76349" y="176762"/>
                    <a:pt x="75820" y="180995"/>
                  </a:cubicBezTo>
                  <a:cubicBezTo>
                    <a:pt x="75291" y="185228"/>
                    <a:pt x="48303" y="150832"/>
                    <a:pt x="44070" y="136545"/>
                  </a:cubicBezTo>
                  <a:cubicBezTo>
                    <a:pt x="39837" y="122258"/>
                    <a:pt x="57299" y="101091"/>
                    <a:pt x="50420" y="95270"/>
                  </a:cubicBezTo>
                  <a:cubicBezTo>
                    <a:pt x="43541" y="89449"/>
                    <a:pt x="-13080" y="112203"/>
                    <a:pt x="2795" y="101620"/>
                  </a:cubicBezTo>
                  <a:cubicBezTo>
                    <a:pt x="18670" y="91037"/>
                    <a:pt x="144612" y="-1567"/>
                    <a:pt x="152020" y="2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 1216">
              <a:extLst>
                <a:ext uri="{FF2B5EF4-FFF2-40B4-BE49-F238E27FC236}">
                  <a16:creationId xmlns:a16="http://schemas.microsoft.com/office/drawing/2014/main" id="{6E29CB34-DC33-E99E-441F-BC312525DC32}"/>
                </a:ext>
              </a:extLst>
            </p:cNvPr>
            <p:cNvSpPr/>
            <p:nvPr/>
          </p:nvSpPr>
          <p:spPr>
            <a:xfrm>
              <a:off x="5032375" y="1949414"/>
              <a:ext cx="137011" cy="134428"/>
            </a:xfrm>
            <a:custGeom>
              <a:avLst/>
              <a:gdLst>
                <a:gd name="connsiteX0" fmla="*/ 0 w 137011"/>
                <a:gd name="connsiteY0" fmla="*/ 36 h 134428"/>
                <a:gd name="connsiteX1" fmla="*/ 117475 w 137011"/>
                <a:gd name="connsiteY1" fmla="*/ 111161 h 134428"/>
                <a:gd name="connsiteX2" fmla="*/ 136525 w 137011"/>
                <a:gd name="connsiteY2" fmla="*/ 133386 h 134428"/>
                <a:gd name="connsiteX3" fmla="*/ 130175 w 137011"/>
                <a:gd name="connsiteY3" fmla="*/ 92111 h 134428"/>
                <a:gd name="connsiteX4" fmla="*/ 117475 w 137011"/>
                <a:gd name="connsiteY4" fmla="*/ 98461 h 134428"/>
                <a:gd name="connsiteX5" fmla="*/ 0 w 137011"/>
                <a:gd name="connsiteY5" fmla="*/ 36 h 13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011" h="134428">
                  <a:moveTo>
                    <a:pt x="0" y="36"/>
                  </a:moveTo>
                  <a:cubicBezTo>
                    <a:pt x="0" y="2153"/>
                    <a:pt x="94721" y="88936"/>
                    <a:pt x="117475" y="111161"/>
                  </a:cubicBezTo>
                  <a:cubicBezTo>
                    <a:pt x="140229" y="133386"/>
                    <a:pt x="134408" y="136561"/>
                    <a:pt x="136525" y="133386"/>
                  </a:cubicBezTo>
                  <a:cubicBezTo>
                    <a:pt x="138642" y="130211"/>
                    <a:pt x="133350" y="97932"/>
                    <a:pt x="130175" y="92111"/>
                  </a:cubicBezTo>
                  <a:cubicBezTo>
                    <a:pt x="127000" y="86290"/>
                    <a:pt x="133879" y="109573"/>
                    <a:pt x="117475" y="98461"/>
                  </a:cubicBezTo>
                  <a:cubicBezTo>
                    <a:pt x="101071" y="87349"/>
                    <a:pt x="0" y="-2081"/>
                    <a:pt x="0" y="3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 1217">
              <a:extLst>
                <a:ext uri="{FF2B5EF4-FFF2-40B4-BE49-F238E27FC236}">
                  <a16:creationId xmlns:a16="http://schemas.microsoft.com/office/drawing/2014/main" id="{5427B1F3-32C2-4888-CAA5-8151234BE9EC}"/>
                </a:ext>
              </a:extLst>
            </p:cNvPr>
            <p:cNvSpPr/>
            <p:nvPr/>
          </p:nvSpPr>
          <p:spPr>
            <a:xfrm>
              <a:off x="5063938" y="1974848"/>
              <a:ext cx="86014" cy="190567"/>
            </a:xfrm>
            <a:custGeom>
              <a:avLst/>
              <a:gdLst>
                <a:gd name="connsiteX0" fmla="*/ 187 w 86014"/>
                <a:gd name="connsiteY0" fmla="*/ 2 h 190567"/>
                <a:gd name="connsiteX1" fmla="*/ 47812 w 86014"/>
                <a:gd name="connsiteY1" fmla="*/ 104777 h 190567"/>
                <a:gd name="connsiteX2" fmla="*/ 76387 w 86014"/>
                <a:gd name="connsiteY2" fmla="*/ 171452 h 190567"/>
                <a:gd name="connsiteX3" fmla="*/ 70037 w 86014"/>
                <a:gd name="connsiteY3" fmla="*/ 139702 h 190567"/>
                <a:gd name="connsiteX4" fmla="*/ 85912 w 86014"/>
                <a:gd name="connsiteY4" fmla="*/ 190502 h 190567"/>
                <a:gd name="connsiteX5" fmla="*/ 76387 w 86014"/>
                <a:gd name="connsiteY5" fmla="*/ 127002 h 190567"/>
                <a:gd name="connsiteX6" fmla="*/ 66862 w 86014"/>
                <a:gd name="connsiteY6" fmla="*/ 101602 h 190567"/>
                <a:gd name="connsiteX7" fmla="*/ 187 w 86014"/>
                <a:gd name="connsiteY7" fmla="*/ 2 h 19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014" h="190567">
                  <a:moveTo>
                    <a:pt x="187" y="2"/>
                  </a:moveTo>
                  <a:cubicBezTo>
                    <a:pt x="-2988" y="531"/>
                    <a:pt x="35112" y="76202"/>
                    <a:pt x="47812" y="104777"/>
                  </a:cubicBezTo>
                  <a:cubicBezTo>
                    <a:pt x="60512" y="133352"/>
                    <a:pt x="72683" y="165631"/>
                    <a:pt x="76387" y="171452"/>
                  </a:cubicBezTo>
                  <a:cubicBezTo>
                    <a:pt x="80091" y="177273"/>
                    <a:pt x="68450" y="136527"/>
                    <a:pt x="70037" y="139702"/>
                  </a:cubicBezTo>
                  <a:cubicBezTo>
                    <a:pt x="71624" y="142877"/>
                    <a:pt x="84854" y="192619"/>
                    <a:pt x="85912" y="190502"/>
                  </a:cubicBezTo>
                  <a:cubicBezTo>
                    <a:pt x="86970" y="188385"/>
                    <a:pt x="79562" y="141819"/>
                    <a:pt x="76387" y="127002"/>
                  </a:cubicBezTo>
                  <a:cubicBezTo>
                    <a:pt x="73212" y="112185"/>
                    <a:pt x="77445" y="116948"/>
                    <a:pt x="66862" y="101602"/>
                  </a:cubicBezTo>
                  <a:cubicBezTo>
                    <a:pt x="56279" y="86256"/>
                    <a:pt x="3362" y="-527"/>
                    <a:pt x="187" y="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 1218">
              <a:extLst>
                <a:ext uri="{FF2B5EF4-FFF2-40B4-BE49-F238E27FC236}">
                  <a16:creationId xmlns:a16="http://schemas.microsoft.com/office/drawing/2014/main" id="{877457E3-A22A-5F30-8BFC-45062623CCDB}"/>
                </a:ext>
              </a:extLst>
            </p:cNvPr>
            <p:cNvSpPr/>
            <p:nvPr/>
          </p:nvSpPr>
          <p:spPr>
            <a:xfrm>
              <a:off x="5593445" y="2114551"/>
              <a:ext cx="185823" cy="28574"/>
            </a:xfrm>
            <a:custGeom>
              <a:avLst/>
              <a:gdLst>
                <a:gd name="connsiteX0" fmla="*/ 905 w 185823"/>
                <a:gd name="connsiteY0" fmla="*/ 28574 h 28574"/>
                <a:gd name="connsiteX1" fmla="*/ 181880 w 185823"/>
                <a:gd name="connsiteY1" fmla="*/ 3174 h 28574"/>
                <a:gd name="connsiteX2" fmla="*/ 115205 w 185823"/>
                <a:gd name="connsiteY2" fmla="*/ 3174 h 28574"/>
                <a:gd name="connsiteX3" fmla="*/ 905 w 185823"/>
                <a:gd name="connsiteY3" fmla="*/ 28574 h 2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823" h="28574">
                  <a:moveTo>
                    <a:pt x="905" y="28574"/>
                  </a:moveTo>
                  <a:cubicBezTo>
                    <a:pt x="12017" y="28574"/>
                    <a:pt x="162830" y="7407"/>
                    <a:pt x="181880" y="3174"/>
                  </a:cubicBezTo>
                  <a:cubicBezTo>
                    <a:pt x="200930" y="-1059"/>
                    <a:pt x="146426" y="-1059"/>
                    <a:pt x="115205" y="3174"/>
                  </a:cubicBezTo>
                  <a:cubicBezTo>
                    <a:pt x="83984" y="7407"/>
                    <a:pt x="-10207" y="28574"/>
                    <a:pt x="905" y="2857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 1219">
              <a:extLst>
                <a:ext uri="{FF2B5EF4-FFF2-40B4-BE49-F238E27FC236}">
                  <a16:creationId xmlns:a16="http://schemas.microsoft.com/office/drawing/2014/main" id="{E5337898-6E95-29EC-2580-5312D3CDA5B8}"/>
                </a:ext>
              </a:extLst>
            </p:cNvPr>
            <p:cNvSpPr/>
            <p:nvPr/>
          </p:nvSpPr>
          <p:spPr>
            <a:xfrm>
              <a:off x="4724035" y="2212941"/>
              <a:ext cx="57535" cy="66752"/>
            </a:xfrm>
            <a:custGeom>
              <a:avLst/>
              <a:gdLst>
                <a:gd name="connsiteX0" fmla="*/ 57515 w 57535"/>
                <a:gd name="connsiteY0" fmla="*/ 34 h 66752"/>
                <a:gd name="connsiteX1" fmla="*/ 9890 w 57535"/>
                <a:gd name="connsiteY1" fmla="*/ 38134 h 66752"/>
                <a:gd name="connsiteX2" fmla="*/ 3540 w 57535"/>
                <a:gd name="connsiteY2" fmla="*/ 66709 h 66752"/>
                <a:gd name="connsiteX3" fmla="*/ 3540 w 57535"/>
                <a:gd name="connsiteY3" fmla="*/ 31784 h 66752"/>
                <a:gd name="connsiteX4" fmla="*/ 57515 w 57535"/>
                <a:gd name="connsiteY4" fmla="*/ 34 h 6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35" h="66752">
                  <a:moveTo>
                    <a:pt x="57515" y="34"/>
                  </a:moveTo>
                  <a:cubicBezTo>
                    <a:pt x="58573" y="1092"/>
                    <a:pt x="18886" y="27022"/>
                    <a:pt x="9890" y="38134"/>
                  </a:cubicBezTo>
                  <a:cubicBezTo>
                    <a:pt x="894" y="49246"/>
                    <a:pt x="4598" y="67767"/>
                    <a:pt x="3540" y="66709"/>
                  </a:cubicBezTo>
                  <a:cubicBezTo>
                    <a:pt x="2482" y="65651"/>
                    <a:pt x="-3868" y="40780"/>
                    <a:pt x="3540" y="31784"/>
                  </a:cubicBezTo>
                  <a:cubicBezTo>
                    <a:pt x="10948" y="22788"/>
                    <a:pt x="56457" y="-1024"/>
                    <a:pt x="57515" y="3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 1220">
              <a:extLst>
                <a:ext uri="{FF2B5EF4-FFF2-40B4-BE49-F238E27FC236}">
                  <a16:creationId xmlns:a16="http://schemas.microsoft.com/office/drawing/2014/main" id="{42C34791-471F-5532-2B64-9BA41DA68D24}"/>
                </a:ext>
              </a:extLst>
            </p:cNvPr>
            <p:cNvSpPr/>
            <p:nvPr/>
          </p:nvSpPr>
          <p:spPr>
            <a:xfrm>
              <a:off x="4610093" y="2117509"/>
              <a:ext cx="33278" cy="77048"/>
            </a:xfrm>
            <a:custGeom>
              <a:avLst/>
              <a:gdLst>
                <a:gd name="connsiteX0" fmla="*/ 7 w 33278"/>
                <a:gd name="connsiteY0" fmla="*/ 216 h 77048"/>
                <a:gd name="connsiteX1" fmla="*/ 31757 w 33278"/>
                <a:gd name="connsiteY1" fmla="*/ 54191 h 77048"/>
                <a:gd name="connsiteX2" fmla="*/ 28582 w 33278"/>
                <a:gd name="connsiteY2" fmla="*/ 76416 h 77048"/>
                <a:gd name="connsiteX3" fmla="*/ 7 w 33278"/>
                <a:gd name="connsiteY3" fmla="*/ 216 h 7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78" h="77048">
                  <a:moveTo>
                    <a:pt x="7" y="216"/>
                  </a:moveTo>
                  <a:cubicBezTo>
                    <a:pt x="536" y="-3488"/>
                    <a:pt x="26994" y="41491"/>
                    <a:pt x="31757" y="54191"/>
                  </a:cubicBezTo>
                  <a:cubicBezTo>
                    <a:pt x="36520" y="66891"/>
                    <a:pt x="28582" y="80120"/>
                    <a:pt x="28582" y="76416"/>
                  </a:cubicBezTo>
                  <a:cubicBezTo>
                    <a:pt x="28582" y="72712"/>
                    <a:pt x="-522" y="3920"/>
                    <a:pt x="7" y="21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 1221">
              <a:extLst>
                <a:ext uri="{FF2B5EF4-FFF2-40B4-BE49-F238E27FC236}">
                  <a16:creationId xmlns:a16="http://schemas.microsoft.com/office/drawing/2014/main" id="{C8A82414-04C9-71AC-93A4-1729B1502C84}"/>
                </a:ext>
              </a:extLst>
            </p:cNvPr>
            <p:cNvSpPr/>
            <p:nvPr/>
          </p:nvSpPr>
          <p:spPr>
            <a:xfrm>
              <a:off x="4605452" y="2035170"/>
              <a:ext cx="36430" cy="66703"/>
            </a:xfrm>
            <a:custGeom>
              <a:avLst/>
              <a:gdLst>
                <a:gd name="connsiteX0" fmla="*/ 36398 w 36430"/>
                <a:gd name="connsiteY0" fmla="*/ 5 h 66703"/>
                <a:gd name="connsiteX1" fmla="*/ 7823 w 36430"/>
                <a:gd name="connsiteY1" fmla="*/ 47630 h 66703"/>
                <a:gd name="connsiteX2" fmla="*/ 7823 w 36430"/>
                <a:gd name="connsiteY2" fmla="*/ 66680 h 66703"/>
                <a:gd name="connsiteX3" fmla="*/ 1473 w 36430"/>
                <a:gd name="connsiteY3" fmla="*/ 44455 h 66703"/>
                <a:gd name="connsiteX4" fmla="*/ 36398 w 36430"/>
                <a:gd name="connsiteY4" fmla="*/ 5 h 6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30" h="66703">
                  <a:moveTo>
                    <a:pt x="36398" y="5"/>
                  </a:moveTo>
                  <a:cubicBezTo>
                    <a:pt x="37456" y="534"/>
                    <a:pt x="12585" y="36518"/>
                    <a:pt x="7823" y="47630"/>
                  </a:cubicBezTo>
                  <a:cubicBezTo>
                    <a:pt x="3061" y="58742"/>
                    <a:pt x="8881" y="67209"/>
                    <a:pt x="7823" y="66680"/>
                  </a:cubicBezTo>
                  <a:cubicBezTo>
                    <a:pt x="6765" y="66151"/>
                    <a:pt x="-3819" y="53451"/>
                    <a:pt x="1473" y="44455"/>
                  </a:cubicBezTo>
                  <a:cubicBezTo>
                    <a:pt x="6765" y="35459"/>
                    <a:pt x="35340" y="-524"/>
                    <a:pt x="36398" y="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 1222">
              <a:extLst>
                <a:ext uri="{FF2B5EF4-FFF2-40B4-BE49-F238E27FC236}">
                  <a16:creationId xmlns:a16="http://schemas.microsoft.com/office/drawing/2014/main" id="{E4A98D47-7C6A-7F0B-B7CA-F07439CE6CED}"/>
                </a:ext>
              </a:extLst>
            </p:cNvPr>
            <p:cNvSpPr/>
            <p:nvPr/>
          </p:nvSpPr>
          <p:spPr>
            <a:xfrm>
              <a:off x="6064159" y="2031985"/>
              <a:ext cx="28673" cy="139736"/>
            </a:xfrm>
            <a:custGeom>
              <a:avLst/>
              <a:gdLst>
                <a:gd name="connsiteX0" fmla="*/ 91 w 28673"/>
                <a:gd name="connsiteY0" fmla="*/ 15 h 139736"/>
                <a:gd name="connsiteX1" fmla="*/ 19141 w 28673"/>
                <a:gd name="connsiteY1" fmla="*/ 76215 h 139736"/>
                <a:gd name="connsiteX2" fmla="*/ 6441 w 28673"/>
                <a:gd name="connsiteY2" fmla="*/ 139715 h 139736"/>
                <a:gd name="connsiteX3" fmla="*/ 28666 w 28673"/>
                <a:gd name="connsiteY3" fmla="*/ 82565 h 139736"/>
                <a:gd name="connsiteX4" fmla="*/ 91 w 28673"/>
                <a:gd name="connsiteY4" fmla="*/ 15 h 13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73" h="139736">
                  <a:moveTo>
                    <a:pt x="91" y="15"/>
                  </a:moveTo>
                  <a:cubicBezTo>
                    <a:pt x="-1497" y="-1043"/>
                    <a:pt x="18083" y="52932"/>
                    <a:pt x="19141" y="76215"/>
                  </a:cubicBezTo>
                  <a:cubicBezTo>
                    <a:pt x="20199" y="99498"/>
                    <a:pt x="4853" y="138657"/>
                    <a:pt x="6441" y="139715"/>
                  </a:cubicBezTo>
                  <a:cubicBezTo>
                    <a:pt x="8029" y="140773"/>
                    <a:pt x="28137" y="103202"/>
                    <a:pt x="28666" y="82565"/>
                  </a:cubicBezTo>
                  <a:cubicBezTo>
                    <a:pt x="29195" y="61928"/>
                    <a:pt x="1679" y="1073"/>
                    <a:pt x="91" y="1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 1223">
              <a:extLst>
                <a:ext uri="{FF2B5EF4-FFF2-40B4-BE49-F238E27FC236}">
                  <a16:creationId xmlns:a16="http://schemas.microsoft.com/office/drawing/2014/main" id="{9880A50E-ED08-E4FA-1CD0-F2A3B494359C}"/>
                </a:ext>
              </a:extLst>
            </p:cNvPr>
            <p:cNvSpPr/>
            <p:nvPr/>
          </p:nvSpPr>
          <p:spPr>
            <a:xfrm>
              <a:off x="6111804" y="1913998"/>
              <a:ext cx="107817" cy="212405"/>
            </a:xfrm>
            <a:custGeom>
              <a:avLst/>
              <a:gdLst>
                <a:gd name="connsiteX0" fmla="*/ 71 w 107817"/>
                <a:gd name="connsiteY0" fmla="*/ 527 h 212405"/>
                <a:gd name="connsiteX1" fmla="*/ 101671 w 107817"/>
                <a:gd name="connsiteY1" fmla="*/ 168802 h 212405"/>
                <a:gd name="connsiteX2" fmla="*/ 95321 w 107817"/>
                <a:gd name="connsiteY2" fmla="*/ 210077 h 212405"/>
                <a:gd name="connsiteX3" fmla="*/ 85796 w 107817"/>
                <a:gd name="connsiteY3" fmla="*/ 118002 h 212405"/>
                <a:gd name="connsiteX4" fmla="*/ 71 w 107817"/>
                <a:gd name="connsiteY4" fmla="*/ 527 h 21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17" h="212405">
                  <a:moveTo>
                    <a:pt x="71" y="527"/>
                  </a:moveTo>
                  <a:cubicBezTo>
                    <a:pt x="2717" y="8994"/>
                    <a:pt x="85796" y="133877"/>
                    <a:pt x="101671" y="168802"/>
                  </a:cubicBezTo>
                  <a:cubicBezTo>
                    <a:pt x="117546" y="203727"/>
                    <a:pt x="97967" y="218544"/>
                    <a:pt x="95321" y="210077"/>
                  </a:cubicBezTo>
                  <a:cubicBezTo>
                    <a:pt x="92675" y="201610"/>
                    <a:pt x="102200" y="148164"/>
                    <a:pt x="85796" y="118002"/>
                  </a:cubicBezTo>
                  <a:cubicBezTo>
                    <a:pt x="69392" y="87840"/>
                    <a:pt x="-2575" y="-7940"/>
                    <a:pt x="71" y="52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 1224">
              <a:extLst>
                <a:ext uri="{FF2B5EF4-FFF2-40B4-BE49-F238E27FC236}">
                  <a16:creationId xmlns:a16="http://schemas.microsoft.com/office/drawing/2014/main" id="{95B365F4-037E-5902-676F-7BB9DB9D54DE}"/>
                </a:ext>
              </a:extLst>
            </p:cNvPr>
            <p:cNvSpPr/>
            <p:nvPr/>
          </p:nvSpPr>
          <p:spPr>
            <a:xfrm>
              <a:off x="5749801" y="2822571"/>
              <a:ext cx="57977" cy="107961"/>
            </a:xfrm>
            <a:custGeom>
              <a:avLst/>
              <a:gdLst>
                <a:gd name="connsiteX0" fmla="*/ 124 w 57977"/>
                <a:gd name="connsiteY0" fmla="*/ 4 h 107961"/>
                <a:gd name="connsiteX1" fmla="*/ 41399 w 57977"/>
                <a:gd name="connsiteY1" fmla="*/ 63504 h 107961"/>
                <a:gd name="connsiteX2" fmla="*/ 22349 w 57977"/>
                <a:gd name="connsiteY2" fmla="*/ 107954 h 107961"/>
                <a:gd name="connsiteX3" fmla="*/ 57274 w 57977"/>
                <a:gd name="connsiteY3" fmla="*/ 60329 h 107961"/>
                <a:gd name="connsiteX4" fmla="*/ 124 w 57977"/>
                <a:gd name="connsiteY4" fmla="*/ 4 h 10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77" h="107961">
                  <a:moveTo>
                    <a:pt x="124" y="4"/>
                  </a:moveTo>
                  <a:cubicBezTo>
                    <a:pt x="-2522" y="533"/>
                    <a:pt x="37695" y="45512"/>
                    <a:pt x="41399" y="63504"/>
                  </a:cubicBezTo>
                  <a:cubicBezTo>
                    <a:pt x="45103" y="81496"/>
                    <a:pt x="19703" y="108483"/>
                    <a:pt x="22349" y="107954"/>
                  </a:cubicBezTo>
                  <a:cubicBezTo>
                    <a:pt x="24995" y="107425"/>
                    <a:pt x="63624" y="78321"/>
                    <a:pt x="57274" y="60329"/>
                  </a:cubicBezTo>
                  <a:cubicBezTo>
                    <a:pt x="50924" y="42337"/>
                    <a:pt x="2770" y="-525"/>
                    <a:pt x="124" y="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 1225">
              <a:extLst>
                <a:ext uri="{FF2B5EF4-FFF2-40B4-BE49-F238E27FC236}">
                  <a16:creationId xmlns:a16="http://schemas.microsoft.com/office/drawing/2014/main" id="{823BA823-7BA6-825E-B58B-FFBFDCCAAB78}"/>
                </a:ext>
              </a:extLst>
            </p:cNvPr>
            <p:cNvSpPr/>
            <p:nvPr/>
          </p:nvSpPr>
          <p:spPr>
            <a:xfrm>
              <a:off x="4951685" y="2816138"/>
              <a:ext cx="122256" cy="111377"/>
            </a:xfrm>
            <a:custGeom>
              <a:avLst/>
              <a:gdLst>
                <a:gd name="connsiteX0" fmla="*/ 121965 w 122256"/>
                <a:gd name="connsiteY0" fmla="*/ 22312 h 111377"/>
                <a:gd name="connsiteX1" fmla="*/ 36240 w 122256"/>
                <a:gd name="connsiteY1" fmla="*/ 63587 h 111377"/>
                <a:gd name="connsiteX2" fmla="*/ 71165 w 122256"/>
                <a:gd name="connsiteY2" fmla="*/ 111212 h 111377"/>
                <a:gd name="connsiteX3" fmla="*/ 29890 w 122256"/>
                <a:gd name="connsiteY3" fmla="*/ 76287 h 111377"/>
                <a:gd name="connsiteX4" fmla="*/ 52115 w 122256"/>
                <a:gd name="connsiteY4" fmla="*/ 87 h 111377"/>
                <a:gd name="connsiteX5" fmla="*/ 1315 w 122256"/>
                <a:gd name="connsiteY5" fmla="*/ 60412 h 111377"/>
                <a:gd name="connsiteX6" fmla="*/ 121965 w 122256"/>
                <a:gd name="connsiteY6" fmla="*/ 22312 h 11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256" h="111377">
                  <a:moveTo>
                    <a:pt x="121965" y="22312"/>
                  </a:moveTo>
                  <a:cubicBezTo>
                    <a:pt x="127786" y="22841"/>
                    <a:pt x="44707" y="48770"/>
                    <a:pt x="36240" y="63587"/>
                  </a:cubicBezTo>
                  <a:cubicBezTo>
                    <a:pt x="27773" y="78404"/>
                    <a:pt x="72223" y="109095"/>
                    <a:pt x="71165" y="111212"/>
                  </a:cubicBezTo>
                  <a:cubicBezTo>
                    <a:pt x="70107" y="113329"/>
                    <a:pt x="33065" y="94808"/>
                    <a:pt x="29890" y="76287"/>
                  </a:cubicBezTo>
                  <a:cubicBezTo>
                    <a:pt x="26715" y="57766"/>
                    <a:pt x="56877" y="2733"/>
                    <a:pt x="52115" y="87"/>
                  </a:cubicBezTo>
                  <a:cubicBezTo>
                    <a:pt x="47353" y="-2559"/>
                    <a:pt x="-9268" y="55650"/>
                    <a:pt x="1315" y="60412"/>
                  </a:cubicBezTo>
                  <a:cubicBezTo>
                    <a:pt x="11898" y="65175"/>
                    <a:pt x="116144" y="21783"/>
                    <a:pt x="121965" y="2231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 1226">
              <a:extLst>
                <a:ext uri="{FF2B5EF4-FFF2-40B4-BE49-F238E27FC236}">
                  <a16:creationId xmlns:a16="http://schemas.microsoft.com/office/drawing/2014/main" id="{D18D01C8-8437-D487-7CF6-0B73C30EC8EB}"/>
                </a:ext>
              </a:extLst>
            </p:cNvPr>
            <p:cNvSpPr/>
            <p:nvPr/>
          </p:nvSpPr>
          <p:spPr>
            <a:xfrm>
              <a:off x="5089609" y="2752509"/>
              <a:ext cx="146749" cy="75198"/>
            </a:xfrm>
            <a:custGeom>
              <a:avLst/>
              <a:gdLst>
                <a:gd name="connsiteX0" fmla="*/ 145966 w 146749"/>
                <a:gd name="connsiteY0" fmla="*/ 216 h 75198"/>
                <a:gd name="connsiteX1" fmla="*/ 3091 w 146749"/>
                <a:gd name="connsiteY1" fmla="*/ 73241 h 75198"/>
                <a:gd name="connsiteX2" fmla="*/ 57066 w 146749"/>
                <a:gd name="connsiteY2" fmla="*/ 51016 h 75198"/>
                <a:gd name="connsiteX3" fmla="*/ 145966 w 146749"/>
                <a:gd name="connsiteY3" fmla="*/ 216 h 7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749" h="75198">
                  <a:moveTo>
                    <a:pt x="145966" y="216"/>
                  </a:moveTo>
                  <a:cubicBezTo>
                    <a:pt x="136970" y="3920"/>
                    <a:pt x="17908" y="64774"/>
                    <a:pt x="3091" y="73241"/>
                  </a:cubicBezTo>
                  <a:cubicBezTo>
                    <a:pt x="-11726" y="81708"/>
                    <a:pt x="30079" y="60541"/>
                    <a:pt x="57066" y="51016"/>
                  </a:cubicBezTo>
                  <a:cubicBezTo>
                    <a:pt x="84053" y="41491"/>
                    <a:pt x="154962" y="-3488"/>
                    <a:pt x="145966" y="21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 1227">
              <a:extLst>
                <a:ext uri="{FF2B5EF4-FFF2-40B4-BE49-F238E27FC236}">
                  <a16:creationId xmlns:a16="http://schemas.microsoft.com/office/drawing/2014/main" id="{445B28B5-45C9-4176-5DE2-605245D57174}"/>
                </a:ext>
              </a:extLst>
            </p:cNvPr>
            <p:cNvSpPr/>
            <p:nvPr/>
          </p:nvSpPr>
          <p:spPr>
            <a:xfrm>
              <a:off x="5136847" y="2714145"/>
              <a:ext cx="78517" cy="26002"/>
            </a:xfrm>
            <a:custGeom>
              <a:avLst/>
              <a:gdLst>
                <a:gd name="connsiteX0" fmla="*/ 303 w 78517"/>
                <a:gd name="connsiteY0" fmla="*/ 480 h 26002"/>
                <a:gd name="connsiteX1" fmla="*/ 76503 w 78517"/>
                <a:gd name="connsiteY1" fmla="*/ 25880 h 26002"/>
                <a:gd name="connsiteX2" fmla="*/ 51103 w 78517"/>
                <a:gd name="connsiteY2" fmla="*/ 10005 h 26002"/>
                <a:gd name="connsiteX3" fmla="*/ 303 w 78517"/>
                <a:gd name="connsiteY3" fmla="*/ 480 h 2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17" h="26002">
                  <a:moveTo>
                    <a:pt x="303" y="480"/>
                  </a:moveTo>
                  <a:cubicBezTo>
                    <a:pt x="4536" y="3126"/>
                    <a:pt x="68036" y="24293"/>
                    <a:pt x="76503" y="25880"/>
                  </a:cubicBezTo>
                  <a:cubicBezTo>
                    <a:pt x="84970" y="27467"/>
                    <a:pt x="64861" y="13180"/>
                    <a:pt x="51103" y="10005"/>
                  </a:cubicBezTo>
                  <a:cubicBezTo>
                    <a:pt x="37345" y="6830"/>
                    <a:pt x="-3930" y="-2166"/>
                    <a:pt x="303" y="48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 1228">
              <a:extLst>
                <a:ext uri="{FF2B5EF4-FFF2-40B4-BE49-F238E27FC236}">
                  <a16:creationId xmlns:a16="http://schemas.microsoft.com/office/drawing/2014/main" id="{207A8D10-23D4-F19F-0602-2E6CFE1F51B6}"/>
                </a:ext>
              </a:extLst>
            </p:cNvPr>
            <p:cNvSpPr/>
            <p:nvPr/>
          </p:nvSpPr>
          <p:spPr>
            <a:xfrm>
              <a:off x="5508614" y="2581271"/>
              <a:ext cx="200409" cy="123832"/>
            </a:xfrm>
            <a:custGeom>
              <a:avLst/>
              <a:gdLst>
                <a:gd name="connsiteX0" fmla="*/ 11 w 200409"/>
                <a:gd name="connsiteY0" fmla="*/ 123829 h 123832"/>
                <a:gd name="connsiteX1" fmla="*/ 101611 w 200409"/>
                <a:gd name="connsiteY1" fmla="*/ 66679 h 123832"/>
                <a:gd name="connsiteX2" fmla="*/ 200036 w 200409"/>
                <a:gd name="connsiteY2" fmla="*/ 104779 h 123832"/>
                <a:gd name="connsiteX3" fmla="*/ 133361 w 200409"/>
                <a:gd name="connsiteY3" fmla="*/ 66679 h 123832"/>
                <a:gd name="connsiteX4" fmla="*/ 82561 w 200409"/>
                <a:gd name="connsiteY4" fmla="*/ 4 h 123832"/>
                <a:gd name="connsiteX5" fmla="*/ 107961 w 200409"/>
                <a:gd name="connsiteY5" fmla="*/ 63504 h 123832"/>
                <a:gd name="connsiteX6" fmla="*/ 11 w 200409"/>
                <a:gd name="connsiteY6" fmla="*/ 123829 h 12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409" h="123832">
                  <a:moveTo>
                    <a:pt x="11" y="123829"/>
                  </a:moveTo>
                  <a:cubicBezTo>
                    <a:pt x="-1047" y="124358"/>
                    <a:pt x="68274" y="69854"/>
                    <a:pt x="101611" y="66679"/>
                  </a:cubicBezTo>
                  <a:cubicBezTo>
                    <a:pt x="134948" y="63504"/>
                    <a:pt x="194744" y="104779"/>
                    <a:pt x="200036" y="104779"/>
                  </a:cubicBezTo>
                  <a:cubicBezTo>
                    <a:pt x="205328" y="104779"/>
                    <a:pt x="152940" y="84141"/>
                    <a:pt x="133361" y="66679"/>
                  </a:cubicBezTo>
                  <a:cubicBezTo>
                    <a:pt x="113782" y="49217"/>
                    <a:pt x="86794" y="533"/>
                    <a:pt x="82561" y="4"/>
                  </a:cubicBezTo>
                  <a:cubicBezTo>
                    <a:pt x="78328" y="-525"/>
                    <a:pt x="123836" y="43925"/>
                    <a:pt x="107961" y="63504"/>
                  </a:cubicBezTo>
                  <a:cubicBezTo>
                    <a:pt x="92086" y="83083"/>
                    <a:pt x="1069" y="123300"/>
                    <a:pt x="11" y="12382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 1229">
              <a:extLst>
                <a:ext uri="{FF2B5EF4-FFF2-40B4-BE49-F238E27FC236}">
                  <a16:creationId xmlns:a16="http://schemas.microsoft.com/office/drawing/2014/main" id="{51AEBF5A-B02B-2F37-F961-2729262962F2}"/>
                </a:ext>
              </a:extLst>
            </p:cNvPr>
            <p:cNvSpPr/>
            <p:nvPr/>
          </p:nvSpPr>
          <p:spPr>
            <a:xfrm>
              <a:off x="5419453" y="2844779"/>
              <a:ext cx="375233" cy="41306"/>
            </a:xfrm>
            <a:custGeom>
              <a:avLst/>
              <a:gdLst>
                <a:gd name="connsiteX0" fmla="*/ 272 w 375233"/>
                <a:gd name="connsiteY0" fmla="*/ 31771 h 41306"/>
                <a:gd name="connsiteX1" fmla="*/ 136797 w 375233"/>
                <a:gd name="connsiteY1" fmla="*/ 19071 h 41306"/>
                <a:gd name="connsiteX2" fmla="*/ 111397 w 375233"/>
                <a:gd name="connsiteY2" fmla="*/ 15896 h 41306"/>
                <a:gd name="connsiteX3" fmla="*/ 228872 w 375233"/>
                <a:gd name="connsiteY3" fmla="*/ 22246 h 41306"/>
                <a:gd name="connsiteX4" fmla="*/ 228872 w 375233"/>
                <a:gd name="connsiteY4" fmla="*/ 3196 h 41306"/>
                <a:gd name="connsiteX5" fmla="*/ 311422 w 375233"/>
                <a:gd name="connsiteY5" fmla="*/ 28596 h 41306"/>
                <a:gd name="connsiteX6" fmla="*/ 317772 w 375233"/>
                <a:gd name="connsiteY6" fmla="*/ 12721 h 41306"/>
                <a:gd name="connsiteX7" fmla="*/ 374922 w 375233"/>
                <a:gd name="connsiteY7" fmla="*/ 41296 h 41306"/>
                <a:gd name="connsiteX8" fmla="*/ 289197 w 375233"/>
                <a:gd name="connsiteY8" fmla="*/ 15896 h 41306"/>
                <a:gd name="connsiteX9" fmla="*/ 98697 w 375233"/>
                <a:gd name="connsiteY9" fmla="*/ 21 h 41306"/>
                <a:gd name="connsiteX10" fmla="*/ 219347 w 375233"/>
                <a:gd name="connsiteY10" fmla="*/ 19071 h 41306"/>
                <a:gd name="connsiteX11" fmla="*/ 105047 w 375233"/>
                <a:gd name="connsiteY11" fmla="*/ 12721 h 41306"/>
                <a:gd name="connsiteX12" fmla="*/ 272 w 375233"/>
                <a:gd name="connsiteY12" fmla="*/ 31771 h 4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233" h="41306">
                  <a:moveTo>
                    <a:pt x="272" y="31771"/>
                  </a:moveTo>
                  <a:cubicBezTo>
                    <a:pt x="5563" y="32829"/>
                    <a:pt x="118276" y="21717"/>
                    <a:pt x="136797" y="19071"/>
                  </a:cubicBezTo>
                  <a:cubicBezTo>
                    <a:pt x="155318" y="16425"/>
                    <a:pt x="96051" y="15367"/>
                    <a:pt x="111397" y="15896"/>
                  </a:cubicBezTo>
                  <a:cubicBezTo>
                    <a:pt x="126743" y="16425"/>
                    <a:pt x="209293" y="24363"/>
                    <a:pt x="228872" y="22246"/>
                  </a:cubicBezTo>
                  <a:cubicBezTo>
                    <a:pt x="248451" y="20129"/>
                    <a:pt x="215114" y="2138"/>
                    <a:pt x="228872" y="3196"/>
                  </a:cubicBezTo>
                  <a:cubicBezTo>
                    <a:pt x="242630" y="4254"/>
                    <a:pt x="296605" y="27009"/>
                    <a:pt x="311422" y="28596"/>
                  </a:cubicBezTo>
                  <a:cubicBezTo>
                    <a:pt x="326239" y="30183"/>
                    <a:pt x="307189" y="10604"/>
                    <a:pt x="317772" y="12721"/>
                  </a:cubicBezTo>
                  <a:cubicBezTo>
                    <a:pt x="328355" y="14838"/>
                    <a:pt x="379685" y="40767"/>
                    <a:pt x="374922" y="41296"/>
                  </a:cubicBezTo>
                  <a:cubicBezTo>
                    <a:pt x="370160" y="41825"/>
                    <a:pt x="335235" y="22775"/>
                    <a:pt x="289197" y="15896"/>
                  </a:cubicBezTo>
                  <a:cubicBezTo>
                    <a:pt x="243160" y="9017"/>
                    <a:pt x="110339" y="-508"/>
                    <a:pt x="98697" y="21"/>
                  </a:cubicBezTo>
                  <a:cubicBezTo>
                    <a:pt x="87055" y="550"/>
                    <a:pt x="218289" y="16954"/>
                    <a:pt x="219347" y="19071"/>
                  </a:cubicBezTo>
                  <a:cubicBezTo>
                    <a:pt x="220405" y="21188"/>
                    <a:pt x="142089" y="12192"/>
                    <a:pt x="105047" y="12721"/>
                  </a:cubicBezTo>
                  <a:cubicBezTo>
                    <a:pt x="68005" y="13250"/>
                    <a:pt x="-5019" y="30713"/>
                    <a:pt x="272" y="3177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 1231">
              <a:extLst>
                <a:ext uri="{FF2B5EF4-FFF2-40B4-BE49-F238E27FC236}">
                  <a16:creationId xmlns:a16="http://schemas.microsoft.com/office/drawing/2014/main" id="{EB68FA77-545C-E905-17B3-1703A42BF4AB}"/>
                </a:ext>
              </a:extLst>
            </p:cNvPr>
            <p:cNvSpPr/>
            <p:nvPr/>
          </p:nvSpPr>
          <p:spPr>
            <a:xfrm>
              <a:off x="4889488" y="2336800"/>
              <a:ext cx="99808" cy="111125"/>
            </a:xfrm>
            <a:custGeom>
              <a:avLst/>
              <a:gdLst>
                <a:gd name="connsiteX0" fmla="*/ 12 w 99808"/>
                <a:gd name="connsiteY0" fmla="*/ 0 h 111125"/>
                <a:gd name="connsiteX1" fmla="*/ 82562 w 99808"/>
                <a:gd name="connsiteY1" fmla="*/ 44450 h 111125"/>
                <a:gd name="connsiteX2" fmla="*/ 98437 w 99808"/>
                <a:gd name="connsiteY2" fmla="*/ 111125 h 111125"/>
                <a:gd name="connsiteX3" fmla="*/ 88912 w 99808"/>
                <a:gd name="connsiteY3" fmla="*/ 44450 h 111125"/>
                <a:gd name="connsiteX4" fmla="*/ 12 w 99808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08" h="111125">
                  <a:moveTo>
                    <a:pt x="12" y="0"/>
                  </a:moveTo>
                  <a:cubicBezTo>
                    <a:pt x="-1046" y="0"/>
                    <a:pt x="66158" y="25929"/>
                    <a:pt x="82562" y="44450"/>
                  </a:cubicBezTo>
                  <a:cubicBezTo>
                    <a:pt x="98966" y="62971"/>
                    <a:pt x="97379" y="111125"/>
                    <a:pt x="98437" y="111125"/>
                  </a:cubicBezTo>
                  <a:cubicBezTo>
                    <a:pt x="99495" y="111125"/>
                    <a:pt x="103729" y="60854"/>
                    <a:pt x="88912" y="44450"/>
                  </a:cubicBezTo>
                  <a:cubicBezTo>
                    <a:pt x="74095" y="28046"/>
                    <a:pt x="1070" y="0"/>
                    <a:pt x="12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 1232">
              <a:extLst>
                <a:ext uri="{FF2B5EF4-FFF2-40B4-BE49-F238E27FC236}">
                  <a16:creationId xmlns:a16="http://schemas.microsoft.com/office/drawing/2014/main" id="{DC692176-82B8-765A-71C6-6A2C7CB46D06}"/>
                </a:ext>
              </a:extLst>
            </p:cNvPr>
            <p:cNvSpPr/>
            <p:nvPr/>
          </p:nvSpPr>
          <p:spPr>
            <a:xfrm>
              <a:off x="5758458" y="2309416"/>
              <a:ext cx="118560" cy="65484"/>
            </a:xfrm>
            <a:custGeom>
              <a:avLst/>
              <a:gdLst>
                <a:gd name="connsiteX0" fmla="*/ 992 w 118560"/>
                <a:gd name="connsiteY0" fmla="*/ 65484 h 65484"/>
                <a:gd name="connsiteX1" fmla="*/ 58142 w 118560"/>
                <a:gd name="connsiteY1" fmla="*/ 11509 h 65484"/>
                <a:gd name="connsiteX2" fmla="*/ 118467 w 118560"/>
                <a:gd name="connsiteY2" fmla="*/ 8334 h 65484"/>
                <a:gd name="connsiteX3" fmla="*/ 70842 w 118560"/>
                <a:gd name="connsiteY3" fmla="*/ 1984 h 65484"/>
                <a:gd name="connsiteX4" fmla="*/ 26392 w 118560"/>
                <a:gd name="connsiteY4" fmla="*/ 11509 h 65484"/>
                <a:gd name="connsiteX5" fmla="*/ 992 w 118560"/>
                <a:gd name="connsiteY5" fmla="*/ 65484 h 6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560" h="65484">
                  <a:moveTo>
                    <a:pt x="992" y="65484"/>
                  </a:moveTo>
                  <a:cubicBezTo>
                    <a:pt x="6284" y="65484"/>
                    <a:pt x="38563" y="21034"/>
                    <a:pt x="58142" y="11509"/>
                  </a:cubicBezTo>
                  <a:cubicBezTo>
                    <a:pt x="77721" y="1984"/>
                    <a:pt x="116350" y="9922"/>
                    <a:pt x="118467" y="8334"/>
                  </a:cubicBezTo>
                  <a:cubicBezTo>
                    <a:pt x="120584" y="6746"/>
                    <a:pt x="86188" y="1455"/>
                    <a:pt x="70842" y="1984"/>
                  </a:cubicBezTo>
                  <a:cubicBezTo>
                    <a:pt x="55496" y="2513"/>
                    <a:pt x="40150" y="-7012"/>
                    <a:pt x="26392" y="11509"/>
                  </a:cubicBezTo>
                  <a:cubicBezTo>
                    <a:pt x="12634" y="30030"/>
                    <a:pt x="-4300" y="65484"/>
                    <a:pt x="992" y="6548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 1233">
              <a:extLst>
                <a:ext uri="{FF2B5EF4-FFF2-40B4-BE49-F238E27FC236}">
                  <a16:creationId xmlns:a16="http://schemas.microsoft.com/office/drawing/2014/main" id="{4B3AE172-DB88-1C99-E569-838E54C8BD11}"/>
                </a:ext>
              </a:extLst>
            </p:cNvPr>
            <p:cNvSpPr/>
            <p:nvPr/>
          </p:nvSpPr>
          <p:spPr>
            <a:xfrm>
              <a:off x="5073650" y="2730500"/>
              <a:ext cx="63943" cy="60325"/>
            </a:xfrm>
            <a:custGeom>
              <a:avLst/>
              <a:gdLst>
                <a:gd name="connsiteX0" fmla="*/ 15875 w 63943"/>
                <a:gd name="connsiteY0" fmla="*/ 0 h 60325"/>
                <a:gd name="connsiteX1" fmla="*/ 63500 w 63943"/>
                <a:gd name="connsiteY1" fmla="*/ 31750 h 60325"/>
                <a:gd name="connsiteX2" fmla="*/ 0 w 63943"/>
                <a:gd name="connsiteY2" fmla="*/ 60325 h 60325"/>
                <a:gd name="connsiteX3" fmla="*/ 63500 w 63943"/>
                <a:gd name="connsiteY3" fmla="*/ 31750 h 60325"/>
                <a:gd name="connsiteX4" fmla="*/ 15875 w 63943"/>
                <a:gd name="connsiteY4" fmla="*/ 0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43" h="60325">
                  <a:moveTo>
                    <a:pt x="15875" y="0"/>
                  </a:moveTo>
                  <a:cubicBezTo>
                    <a:pt x="15875" y="0"/>
                    <a:pt x="66146" y="21696"/>
                    <a:pt x="63500" y="31750"/>
                  </a:cubicBezTo>
                  <a:cubicBezTo>
                    <a:pt x="60854" y="41804"/>
                    <a:pt x="0" y="60325"/>
                    <a:pt x="0" y="60325"/>
                  </a:cubicBezTo>
                  <a:cubicBezTo>
                    <a:pt x="0" y="60325"/>
                    <a:pt x="57679" y="39687"/>
                    <a:pt x="63500" y="31750"/>
                  </a:cubicBezTo>
                  <a:cubicBezTo>
                    <a:pt x="69321" y="23813"/>
                    <a:pt x="15875" y="0"/>
                    <a:pt x="15875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 1234">
              <a:extLst>
                <a:ext uri="{FF2B5EF4-FFF2-40B4-BE49-F238E27FC236}">
                  <a16:creationId xmlns:a16="http://schemas.microsoft.com/office/drawing/2014/main" id="{F64913E4-9608-CA82-962A-555E9AD59204}"/>
                </a:ext>
              </a:extLst>
            </p:cNvPr>
            <p:cNvSpPr/>
            <p:nvPr/>
          </p:nvSpPr>
          <p:spPr>
            <a:xfrm>
              <a:off x="6076593" y="2886205"/>
              <a:ext cx="176132" cy="361507"/>
            </a:xfrm>
            <a:custGeom>
              <a:avLst/>
              <a:gdLst>
                <a:gd name="connsiteX0" fmla="*/ 82907 w 176132"/>
                <a:gd name="connsiteY0" fmla="*/ 6220 h 361507"/>
                <a:gd name="connsiteX1" fmla="*/ 143232 w 176132"/>
                <a:gd name="connsiteY1" fmla="*/ 355470 h 361507"/>
                <a:gd name="connsiteX2" fmla="*/ 146407 w 176132"/>
                <a:gd name="connsiteY2" fmla="*/ 234820 h 361507"/>
                <a:gd name="connsiteX3" fmla="*/ 168632 w 176132"/>
                <a:gd name="connsiteY3" fmla="*/ 330070 h 361507"/>
                <a:gd name="connsiteX4" fmla="*/ 357 w 176132"/>
                <a:gd name="connsiteY4" fmla="*/ 88770 h 361507"/>
                <a:gd name="connsiteX5" fmla="*/ 124182 w 176132"/>
                <a:gd name="connsiteY5" fmla="*/ 260220 h 361507"/>
                <a:gd name="connsiteX6" fmla="*/ 127357 w 176132"/>
                <a:gd name="connsiteY6" fmla="*/ 139570 h 361507"/>
                <a:gd name="connsiteX7" fmla="*/ 82907 w 176132"/>
                <a:gd name="connsiteY7" fmla="*/ 6220 h 36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32" h="361507">
                  <a:moveTo>
                    <a:pt x="82907" y="6220"/>
                  </a:moveTo>
                  <a:cubicBezTo>
                    <a:pt x="85553" y="42203"/>
                    <a:pt x="132649" y="317370"/>
                    <a:pt x="143232" y="355470"/>
                  </a:cubicBezTo>
                  <a:cubicBezTo>
                    <a:pt x="153815" y="393570"/>
                    <a:pt x="142174" y="239053"/>
                    <a:pt x="146407" y="234820"/>
                  </a:cubicBezTo>
                  <a:cubicBezTo>
                    <a:pt x="150640" y="230587"/>
                    <a:pt x="192974" y="354412"/>
                    <a:pt x="168632" y="330070"/>
                  </a:cubicBezTo>
                  <a:cubicBezTo>
                    <a:pt x="144290" y="305728"/>
                    <a:pt x="7765" y="100412"/>
                    <a:pt x="357" y="88770"/>
                  </a:cubicBezTo>
                  <a:cubicBezTo>
                    <a:pt x="-7051" y="77128"/>
                    <a:pt x="103015" y="251753"/>
                    <a:pt x="124182" y="260220"/>
                  </a:cubicBezTo>
                  <a:cubicBezTo>
                    <a:pt x="145349" y="268687"/>
                    <a:pt x="130003" y="178728"/>
                    <a:pt x="127357" y="139570"/>
                  </a:cubicBezTo>
                  <a:cubicBezTo>
                    <a:pt x="124711" y="100412"/>
                    <a:pt x="80261" y="-29763"/>
                    <a:pt x="82907" y="622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 1235">
              <a:extLst>
                <a:ext uri="{FF2B5EF4-FFF2-40B4-BE49-F238E27FC236}">
                  <a16:creationId xmlns:a16="http://schemas.microsoft.com/office/drawing/2014/main" id="{2B464F6D-DC2C-150A-EBE7-111363A3E0FD}"/>
                </a:ext>
              </a:extLst>
            </p:cNvPr>
            <p:cNvSpPr/>
            <p:nvPr/>
          </p:nvSpPr>
          <p:spPr>
            <a:xfrm>
              <a:off x="6010993" y="2949104"/>
              <a:ext cx="287451" cy="255261"/>
            </a:xfrm>
            <a:custGeom>
              <a:avLst/>
              <a:gdLst>
                <a:gd name="connsiteX0" fmla="*/ 2457 w 287451"/>
                <a:gd name="connsiteY0" fmla="*/ 3646 h 255261"/>
                <a:gd name="connsiteX1" fmla="*/ 65957 w 287451"/>
                <a:gd name="connsiteY1" fmla="*/ 35396 h 255261"/>
                <a:gd name="connsiteX2" fmla="*/ 285032 w 287451"/>
                <a:gd name="connsiteY2" fmla="*/ 254471 h 255261"/>
                <a:gd name="connsiteX3" fmla="*/ 180257 w 287451"/>
                <a:gd name="connsiteY3" fmla="*/ 105246 h 255261"/>
                <a:gd name="connsiteX4" fmla="*/ 135807 w 287451"/>
                <a:gd name="connsiteY4" fmla="*/ 9996 h 255261"/>
                <a:gd name="connsiteX5" fmla="*/ 189782 w 287451"/>
                <a:gd name="connsiteY5" fmla="*/ 140171 h 255261"/>
                <a:gd name="connsiteX6" fmla="*/ 132632 w 287451"/>
                <a:gd name="connsiteY6" fmla="*/ 70321 h 255261"/>
                <a:gd name="connsiteX7" fmla="*/ 2457 w 287451"/>
                <a:gd name="connsiteY7" fmla="*/ 3646 h 25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451" h="255261">
                  <a:moveTo>
                    <a:pt x="2457" y="3646"/>
                  </a:moveTo>
                  <a:cubicBezTo>
                    <a:pt x="-8655" y="-2175"/>
                    <a:pt x="18861" y="-6408"/>
                    <a:pt x="65957" y="35396"/>
                  </a:cubicBezTo>
                  <a:cubicBezTo>
                    <a:pt x="113053" y="77200"/>
                    <a:pt x="265982" y="242829"/>
                    <a:pt x="285032" y="254471"/>
                  </a:cubicBezTo>
                  <a:cubicBezTo>
                    <a:pt x="304082" y="266113"/>
                    <a:pt x="205128" y="145992"/>
                    <a:pt x="180257" y="105246"/>
                  </a:cubicBezTo>
                  <a:cubicBezTo>
                    <a:pt x="155386" y="64500"/>
                    <a:pt x="134220" y="4175"/>
                    <a:pt x="135807" y="9996"/>
                  </a:cubicBezTo>
                  <a:cubicBezTo>
                    <a:pt x="137395" y="15817"/>
                    <a:pt x="190311" y="130117"/>
                    <a:pt x="189782" y="140171"/>
                  </a:cubicBezTo>
                  <a:cubicBezTo>
                    <a:pt x="189253" y="150225"/>
                    <a:pt x="161207" y="92546"/>
                    <a:pt x="132632" y="70321"/>
                  </a:cubicBezTo>
                  <a:cubicBezTo>
                    <a:pt x="104057" y="48096"/>
                    <a:pt x="13569" y="9467"/>
                    <a:pt x="2457" y="364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 1236">
              <a:extLst>
                <a:ext uri="{FF2B5EF4-FFF2-40B4-BE49-F238E27FC236}">
                  <a16:creationId xmlns:a16="http://schemas.microsoft.com/office/drawing/2014/main" id="{C51E9F4D-B318-1B4B-69A8-809A93D503F0}"/>
                </a:ext>
              </a:extLst>
            </p:cNvPr>
            <p:cNvSpPr/>
            <p:nvPr/>
          </p:nvSpPr>
          <p:spPr>
            <a:xfrm>
              <a:off x="5221597" y="2077409"/>
              <a:ext cx="58631" cy="152431"/>
            </a:xfrm>
            <a:custGeom>
              <a:avLst/>
              <a:gdLst>
                <a:gd name="connsiteX0" fmla="*/ 58428 w 58631"/>
                <a:gd name="connsiteY0" fmla="*/ 2216 h 152431"/>
                <a:gd name="connsiteX1" fmla="*/ 1278 w 58631"/>
                <a:gd name="connsiteY1" fmla="*/ 151441 h 152431"/>
                <a:gd name="connsiteX2" fmla="*/ 20328 w 58631"/>
                <a:gd name="connsiteY2" fmla="*/ 65716 h 152431"/>
                <a:gd name="connsiteX3" fmla="*/ 58428 w 58631"/>
                <a:gd name="connsiteY3" fmla="*/ 2216 h 15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31" h="152431">
                  <a:moveTo>
                    <a:pt x="58428" y="2216"/>
                  </a:moveTo>
                  <a:cubicBezTo>
                    <a:pt x="55253" y="16503"/>
                    <a:pt x="7628" y="140858"/>
                    <a:pt x="1278" y="151441"/>
                  </a:cubicBezTo>
                  <a:cubicBezTo>
                    <a:pt x="-5072" y="162024"/>
                    <a:pt x="13978" y="84766"/>
                    <a:pt x="20328" y="65716"/>
                  </a:cubicBezTo>
                  <a:cubicBezTo>
                    <a:pt x="26678" y="46666"/>
                    <a:pt x="61603" y="-12071"/>
                    <a:pt x="58428" y="221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 1237">
              <a:extLst>
                <a:ext uri="{FF2B5EF4-FFF2-40B4-BE49-F238E27FC236}">
                  <a16:creationId xmlns:a16="http://schemas.microsoft.com/office/drawing/2014/main" id="{DC512ABC-A84F-BF1D-D058-B5E33B5C8C3A}"/>
                </a:ext>
              </a:extLst>
            </p:cNvPr>
            <p:cNvSpPr/>
            <p:nvPr/>
          </p:nvSpPr>
          <p:spPr>
            <a:xfrm>
              <a:off x="5206991" y="2275064"/>
              <a:ext cx="32155" cy="233526"/>
            </a:xfrm>
            <a:custGeom>
              <a:avLst/>
              <a:gdLst>
                <a:gd name="connsiteX0" fmla="*/ 25409 w 32155"/>
                <a:gd name="connsiteY0" fmla="*/ 1411 h 233526"/>
                <a:gd name="connsiteX1" fmla="*/ 25409 w 32155"/>
                <a:gd name="connsiteY1" fmla="*/ 77611 h 233526"/>
                <a:gd name="connsiteX2" fmla="*/ 9 w 32155"/>
                <a:gd name="connsiteY2" fmla="*/ 147461 h 233526"/>
                <a:gd name="connsiteX3" fmla="*/ 28584 w 32155"/>
                <a:gd name="connsiteY3" fmla="*/ 115711 h 233526"/>
                <a:gd name="connsiteX4" fmla="*/ 31759 w 32155"/>
                <a:gd name="connsiteY4" fmla="*/ 233186 h 233526"/>
                <a:gd name="connsiteX5" fmla="*/ 31759 w 32155"/>
                <a:gd name="connsiteY5" fmla="*/ 147461 h 233526"/>
                <a:gd name="connsiteX6" fmla="*/ 25409 w 32155"/>
                <a:gd name="connsiteY6" fmla="*/ 1411 h 233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55" h="233526">
                  <a:moveTo>
                    <a:pt x="25409" y="1411"/>
                  </a:moveTo>
                  <a:cubicBezTo>
                    <a:pt x="24351" y="-10231"/>
                    <a:pt x="29642" y="53269"/>
                    <a:pt x="25409" y="77611"/>
                  </a:cubicBezTo>
                  <a:cubicBezTo>
                    <a:pt x="21176" y="101953"/>
                    <a:pt x="-520" y="141111"/>
                    <a:pt x="9" y="147461"/>
                  </a:cubicBezTo>
                  <a:cubicBezTo>
                    <a:pt x="538" y="153811"/>
                    <a:pt x="23292" y="101424"/>
                    <a:pt x="28584" y="115711"/>
                  </a:cubicBezTo>
                  <a:cubicBezTo>
                    <a:pt x="33876" y="129998"/>
                    <a:pt x="31230" y="227894"/>
                    <a:pt x="31759" y="233186"/>
                  </a:cubicBezTo>
                  <a:cubicBezTo>
                    <a:pt x="32288" y="238478"/>
                    <a:pt x="32288" y="180798"/>
                    <a:pt x="31759" y="147461"/>
                  </a:cubicBezTo>
                  <a:cubicBezTo>
                    <a:pt x="31230" y="114124"/>
                    <a:pt x="26467" y="13053"/>
                    <a:pt x="25409" y="141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 1238">
              <a:extLst>
                <a:ext uri="{FF2B5EF4-FFF2-40B4-BE49-F238E27FC236}">
                  <a16:creationId xmlns:a16="http://schemas.microsoft.com/office/drawing/2014/main" id="{6B156BD2-74C9-0139-175B-F57699ED1E66}"/>
                </a:ext>
              </a:extLst>
            </p:cNvPr>
            <p:cNvSpPr/>
            <p:nvPr/>
          </p:nvSpPr>
          <p:spPr>
            <a:xfrm>
              <a:off x="5133967" y="2679678"/>
              <a:ext cx="155728" cy="49223"/>
            </a:xfrm>
            <a:custGeom>
              <a:avLst/>
              <a:gdLst>
                <a:gd name="connsiteX0" fmla="*/ 8 w 155728"/>
                <a:gd name="connsiteY0" fmla="*/ 22 h 49223"/>
                <a:gd name="connsiteX1" fmla="*/ 120658 w 155728"/>
                <a:gd name="connsiteY1" fmla="*/ 47647 h 49223"/>
                <a:gd name="connsiteX2" fmla="*/ 155583 w 155728"/>
                <a:gd name="connsiteY2" fmla="*/ 38122 h 49223"/>
                <a:gd name="connsiteX3" fmla="*/ 127008 w 155728"/>
                <a:gd name="connsiteY3" fmla="*/ 41297 h 49223"/>
                <a:gd name="connsiteX4" fmla="*/ 8 w 155728"/>
                <a:gd name="connsiteY4" fmla="*/ 22 h 4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28" h="49223">
                  <a:moveTo>
                    <a:pt x="8" y="22"/>
                  </a:moveTo>
                  <a:cubicBezTo>
                    <a:pt x="-1050" y="1080"/>
                    <a:pt x="94729" y="41297"/>
                    <a:pt x="120658" y="47647"/>
                  </a:cubicBezTo>
                  <a:cubicBezTo>
                    <a:pt x="146587" y="53997"/>
                    <a:pt x="154525" y="39180"/>
                    <a:pt x="155583" y="38122"/>
                  </a:cubicBezTo>
                  <a:cubicBezTo>
                    <a:pt x="156641" y="37064"/>
                    <a:pt x="152408" y="46589"/>
                    <a:pt x="127008" y="41297"/>
                  </a:cubicBezTo>
                  <a:cubicBezTo>
                    <a:pt x="101608" y="36005"/>
                    <a:pt x="1066" y="-1036"/>
                    <a:pt x="8" y="2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 1239">
              <a:extLst>
                <a:ext uri="{FF2B5EF4-FFF2-40B4-BE49-F238E27FC236}">
                  <a16:creationId xmlns:a16="http://schemas.microsoft.com/office/drawing/2014/main" id="{1B2FCC39-B5ED-7313-1B24-28858A3823E2}"/>
                </a:ext>
              </a:extLst>
            </p:cNvPr>
            <p:cNvSpPr/>
            <p:nvPr/>
          </p:nvSpPr>
          <p:spPr>
            <a:xfrm>
              <a:off x="5092555" y="2311229"/>
              <a:ext cx="133682" cy="178247"/>
            </a:xfrm>
            <a:custGeom>
              <a:avLst/>
              <a:gdLst>
                <a:gd name="connsiteX0" fmla="*/ 145 w 133682"/>
                <a:gd name="connsiteY0" fmla="*/ 117646 h 178247"/>
                <a:gd name="connsiteX1" fmla="*/ 31895 w 133682"/>
                <a:gd name="connsiteY1" fmla="*/ 162096 h 178247"/>
                <a:gd name="connsiteX2" fmla="*/ 22370 w 133682"/>
                <a:gd name="connsiteY2" fmla="*/ 165271 h 178247"/>
                <a:gd name="connsiteX3" fmla="*/ 133495 w 133682"/>
                <a:gd name="connsiteY3" fmla="*/ 171 h 178247"/>
                <a:gd name="connsiteX4" fmla="*/ 47770 w 133682"/>
                <a:gd name="connsiteY4" fmla="*/ 133521 h 178247"/>
                <a:gd name="connsiteX5" fmla="*/ 145 w 133682"/>
                <a:gd name="connsiteY5" fmla="*/ 117646 h 178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682" h="178247">
                  <a:moveTo>
                    <a:pt x="145" y="117646"/>
                  </a:moveTo>
                  <a:cubicBezTo>
                    <a:pt x="-2501" y="122408"/>
                    <a:pt x="31895" y="162096"/>
                    <a:pt x="31895" y="162096"/>
                  </a:cubicBezTo>
                  <a:cubicBezTo>
                    <a:pt x="35599" y="170033"/>
                    <a:pt x="5437" y="192259"/>
                    <a:pt x="22370" y="165271"/>
                  </a:cubicBezTo>
                  <a:cubicBezTo>
                    <a:pt x="39303" y="138284"/>
                    <a:pt x="129262" y="5463"/>
                    <a:pt x="133495" y="171"/>
                  </a:cubicBezTo>
                  <a:cubicBezTo>
                    <a:pt x="137728" y="-5121"/>
                    <a:pt x="68937" y="113942"/>
                    <a:pt x="47770" y="133521"/>
                  </a:cubicBezTo>
                  <a:cubicBezTo>
                    <a:pt x="26603" y="153100"/>
                    <a:pt x="2791" y="112884"/>
                    <a:pt x="145" y="11764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 1240">
              <a:extLst>
                <a:ext uri="{FF2B5EF4-FFF2-40B4-BE49-F238E27FC236}">
                  <a16:creationId xmlns:a16="http://schemas.microsoft.com/office/drawing/2014/main" id="{ACFD8EA6-EAB2-77E8-D362-BFDBD41FE3E9}"/>
                </a:ext>
              </a:extLst>
            </p:cNvPr>
            <p:cNvSpPr/>
            <p:nvPr/>
          </p:nvSpPr>
          <p:spPr>
            <a:xfrm>
              <a:off x="5851504" y="2322972"/>
              <a:ext cx="226371" cy="131835"/>
            </a:xfrm>
            <a:custGeom>
              <a:avLst/>
              <a:gdLst>
                <a:gd name="connsiteX0" fmla="*/ 21 w 226371"/>
                <a:gd name="connsiteY0" fmla="*/ 121778 h 131835"/>
                <a:gd name="connsiteX1" fmla="*/ 111146 w 226371"/>
                <a:gd name="connsiteY1" fmla="*/ 90028 h 131835"/>
                <a:gd name="connsiteX2" fmla="*/ 225446 w 226371"/>
                <a:gd name="connsiteY2" fmla="*/ 1128 h 131835"/>
                <a:gd name="connsiteX3" fmla="*/ 161946 w 226371"/>
                <a:gd name="connsiteY3" fmla="*/ 45578 h 131835"/>
                <a:gd name="connsiteX4" fmla="*/ 104796 w 226371"/>
                <a:gd name="connsiteY4" fmla="*/ 128128 h 131835"/>
                <a:gd name="connsiteX5" fmla="*/ 101621 w 226371"/>
                <a:gd name="connsiteY5" fmla="*/ 118603 h 131835"/>
                <a:gd name="connsiteX6" fmla="*/ 21 w 226371"/>
                <a:gd name="connsiteY6" fmla="*/ 121778 h 13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371" h="131835">
                  <a:moveTo>
                    <a:pt x="21" y="121778"/>
                  </a:moveTo>
                  <a:cubicBezTo>
                    <a:pt x="1608" y="117016"/>
                    <a:pt x="73575" y="110136"/>
                    <a:pt x="111146" y="90028"/>
                  </a:cubicBezTo>
                  <a:cubicBezTo>
                    <a:pt x="148717" y="69920"/>
                    <a:pt x="216979" y="8536"/>
                    <a:pt x="225446" y="1128"/>
                  </a:cubicBezTo>
                  <a:cubicBezTo>
                    <a:pt x="233913" y="-6280"/>
                    <a:pt x="182054" y="24411"/>
                    <a:pt x="161946" y="45578"/>
                  </a:cubicBezTo>
                  <a:cubicBezTo>
                    <a:pt x="141838" y="66745"/>
                    <a:pt x="104796" y="128128"/>
                    <a:pt x="104796" y="128128"/>
                  </a:cubicBezTo>
                  <a:cubicBezTo>
                    <a:pt x="94742" y="140299"/>
                    <a:pt x="119613" y="118603"/>
                    <a:pt x="101621" y="118603"/>
                  </a:cubicBezTo>
                  <a:cubicBezTo>
                    <a:pt x="83629" y="118603"/>
                    <a:pt x="-1566" y="126540"/>
                    <a:pt x="21" y="12177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 1241">
              <a:extLst>
                <a:ext uri="{FF2B5EF4-FFF2-40B4-BE49-F238E27FC236}">
                  <a16:creationId xmlns:a16="http://schemas.microsoft.com/office/drawing/2014/main" id="{E696560E-D95E-9FE5-B0D6-DC8199FAFAB9}"/>
                </a:ext>
              </a:extLst>
            </p:cNvPr>
            <p:cNvSpPr/>
            <p:nvPr/>
          </p:nvSpPr>
          <p:spPr>
            <a:xfrm>
              <a:off x="4601398" y="2138301"/>
              <a:ext cx="37315" cy="230359"/>
            </a:xfrm>
            <a:custGeom>
              <a:avLst/>
              <a:gdLst>
                <a:gd name="connsiteX0" fmla="*/ 2352 w 37315"/>
                <a:gd name="connsiteY0" fmla="*/ 1649 h 230359"/>
                <a:gd name="connsiteX1" fmla="*/ 37277 w 37315"/>
                <a:gd name="connsiteY1" fmla="*/ 227074 h 230359"/>
                <a:gd name="connsiteX2" fmla="*/ 8702 w 37315"/>
                <a:gd name="connsiteY2" fmla="*/ 128649 h 230359"/>
                <a:gd name="connsiteX3" fmla="*/ 2352 w 37315"/>
                <a:gd name="connsiteY3" fmla="*/ 1649 h 23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15" h="230359">
                  <a:moveTo>
                    <a:pt x="2352" y="1649"/>
                  </a:moveTo>
                  <a:cubicBezTo>
                    <a:pt x="7115" y="18053"/>
                    <a:pt x="36219" y="205907"/>
                    <a:pt x="37277" y="227074"/>
                  </a:cubicBezTo>
                  <a:cubicBezTo>
                    <a:pt x="38335" y="248241"/>
                    <a:pt x="17169" y="161457"/>
                    <a:pt x="8702" y="128649"/>
                  </a:cubicBezTo>
                  <a:cubicBezTo>
                    <a:pt x="235" y="95841"/>
                    <a:pt x="-2411" y="-14755"/>
                    <a:pt x="2352" y="164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 1242">
              <a:extLst>
                <a:ext uri="{FF2B5EF4-FFF2-40B4-BE49-F238E27FC236}">
                  <a16:creationId xmlns:a16="http://schemas.microsoft.com/office/drawing/2014/main" id="{DD477A91-6583-1CD1-7B95-025458F139E7}"/>
                </a:ext>
              </a:extLst>
            </p:cNvPr>
            <p:cNvSpPr/>
            <p:nvPr/>
          </p:nvSpPr>
          <p:spPr>
            <a:xfrm>
              <a:off x="6089636" y="1958975"/>
              <a:ext cx="106348" cy="492132"/>
            </a:xfrm>
            <a:custGeom>
              <a:avLst/>
              <a:gdLst>
                <a:gd name="connsiteX0" fmla="*/ 31764 w 106348"/>
                <a:gd name="connsiteY0" fmla="*/ 0 h 492132"/>
                <a:gd name="connsiteX1" fmla="*/ 57164 w 106348"/>
                <a:gd name="connsiteY1" fmla="*/ 190500 h 492132"/>
                <a:gd name="connsiteX2" fmla="*/ 44464 w 106348"/>
                <a:gd name="connsiteY2" fmla="*/ 282575 h 492132"/>
                <a:gd name="connsiteX3" fmla="*/ 73039 w 106348"/>
                <a:gd name="connsiteY3" fmla="*/ 241300 h 492132"/>
                <a:gd name="connsiteX4" fmla="*/ 25414 w 106348"/>
                <a:gd name="connsiteY4" fmla="*/ 336550 h 492132"/>
                <a:gd name="connsiteX5" fmla="*/ 14 w 106348"/>
                <a:gd name="connsiteY5" fmla="*/ 492125 h 492132"/>
                <a:gd name="connsiteX6" fmla="*/ 28589 w 106348"/>
                <a:gd name="connsiteY6" fmla="*/ 330200 h 492132"/>
                <a:gd name="connsiteX7" fmla="*/ 104789 w 106348"/>
                <a:gd name="connsiteY7" fmla="*/ 139700 h 492132"/>
                <a:gd name="connsiteX8" fmla="*/ 76214 w 106348"/>
                <a:gd name="connsiteY8" fmla="*/ 190500 h 492132"/>
                <a:gd name="connsiteX9" fmla="*/ 31764 w 106348"/>
                <a:gd name="connsiteY9" fmla="*/ 0 h 49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348" h="492132">
                  <a:moveTo>
                    <a:pt x="31764" y="0"/>
                  </a:moveTo>
                  <a:cubicBezTo>
                    <a:pt x="28589" y="0"/>
                    <a:pt x="55047" y="143404"/>
                    <a:pt x="57164" y="190500"/>
                  </a:cubicBezTo>
                  <a:cubicBezTo>
                    <a:pt x="59281" y="237596"/>
                    <a:pt x="41818" y="274108"/>
                    <a:pt x="44464" y="282575"/>
                  </a:cubicBezTo>
                  <a:cubicBezTo>
                    <a:pt x="47110" y="291042"/>
                    <a:pt x="76214" y="232304"/>
                    <a:pt x="73039" y="241300"/>
                  </a:cubicBezTo>
                  <a:cubicBezTo>
                    <a:pt x="69864" y="250296"/>
                    <a:pt x="37585" y="294746"/>
                    <a:pt x="25414" y="336550"/>
                  </a:cubicBezTo>
                  <a:cubicBezTo>
                    <a:pt x="13243" y="378354"/>
                    <a:pt x="-515" y="493183"/>
                    <a:pt x="14" y="492125"/>
                  </a:cubicBezTo>
                  <a:cubicBezTo>
                    <a:pt x="543" y="491067"/>
                    <a:pt x="11127" y="388937"/>
                    <a:pt x="28589" y="330200"/>
                  </a:cubicBezTo>
                  <a:cubicBezTo>
                    <a:pt x="46051" y="271463"/>
                    <a:pt x="96852" y="162983"/>
                    <a:pt x="104789" y="139700"/>
                  </a:cubicBezTo>
                  <a:cubicBezTo>
                    <a:pt x="112727" y="116417"/>
                    <a:pt x="88385" y="212196"/>
                    <a:pt x="76214" y="190500"/>
                  </a:cubicBezTo>
                  <a:cubicBezTo>
                    <a:pt x="64043" y="168804"/>
                    <a:pt x="34939" y="0"/>
                    <a:pt x="3176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 1243">
              <a:extLst>
                <a:ext uri="{FF2B5EF4-FFF2-40B4-BE49-F238E27FC236}">
                  <a16:creationId xmlns:a16="http://schemas.microsoft.com/office/drawing/2014/main" id="{6FDCE024-D0D8-C255-DCCF-99ACF22FCD23}"/>
                </a:ext>
              </a:extLst>
            </p:cNvPr>
            <p:cNvSpPr/>
            <p:nvPr/>
          </p:nvSpPr>
          <p:spPr>
            <a:xfrm>
              <a:off x="5835542" y="2781248"/>
              <a:ext cx="171721" cy="104832"/>
            </a:xfrm>
            <a:custGeom>
              <a:avLst/>
              <a:gdLst>
                <a:gd name="connsiteX0" fmla="*/ 108 w 171721"/>
                <a:gd name="connsiteY0" fmla="*/ 52 h 104832"/>
                <a:gd name="connsiteX1" fmla="*/ 69958 w 171721"/>
                <a:gd name="connsiteY1" fmla="*/ 47677 h 104832"/>
                <a:gd name="connsiteX2" fmla="*/ 35033 w 171721"/>
                <a:gd name="connsiteY2" fmla="*/ 104827 h 104832"/>
                <a:gd name="connsiteX3" fmla="*/ 108058 w 171721"/>
                <a:gd name="connsiteY3" fmla="*/ 44502 h 104832"/>
                <a:gd name="connsiteX4" fmla="*/ 171558 w 171721"/>
                <a:gd name="connsiteY4" fmla="*/ 28627 h 104832"/>
                <a:gd name="connsiteX5" fmla="*/ 89008 w 171721"/>
                <a:gd name="connsiteY5" fmla="*/ 38152 h 104832"/>
                <a:gd name="connsiteX6" fmla="*/ 108 w 171721"/>
                <a:gd name="connsiteY6" fmla="*/ 52 h 1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721" h="104832">
                  <a:moveTo>
                    <a:pt x="108" y="52"/>
                  </a:moveTo>
                  <a:cubicBezTo>
                    <a:pt x="-3067" y="1639"/>
                    <a:pt x="64137" y="30215"/>
                    <a:pt x="69958" y="47677"/>
                  </a:cubicBezTo>
                  <a:cubicBezTo>
                    <a:pt x="75779" y="65139"/>
                    <a:pt x="28683" y="105356"/>
                    <a:pt x="35033" y="104827"/>
                  </a:cubicBezTo>
                  <a:cubicBezTo>
                    <a:pt x="41383" y="104298"/>
                    <a:pt x="85304" y="57202"/>
                    <a:pt x="108058" y="44502"/>
                  </a:cubicBezTo>
                  <a:cubicBezTo>
                    <a:pt x="130812" y="31802"/>
                    <a:pt x="174733" y="29685"/>
                    <a:pt x="171558" y="28627"/>
                  </a:cubicBezTo>
                  <a:cubicBezTo>
                    <a:pt x="168383" y="27569"/>
                    <a:pt x="115995" y="42914"/>
                    <a:pt x="89008" y="38152"/>
                  </a:cubicBezTo>
                  <a:cubicBezTo>
                    <a:pt x="62021" y="33390"/>
                    <a:pt x="3283" y="-1535"/>
                    <a:pt x="108" y="5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 1244">
              <a:extLst>
                <a:ext uri="{FF2B5EF4-FFF2-40B4-BE49-F238E27FC236}">
                  <a16:creationId xmlns:a16="http://schemas.microsoft.com/office/drawing/2014/main" id="{2090AE88-1AF5-506C-92F4-3358A160E3D0}"/>
                </a:ext>
              </a:extLst>
            </p:cNvPr>
            <p:cNvSpPr/>
            <p:nvPr/>
          </p:nvSpPr>
          <p:spPr>
            <a:xfrm>
              <a:off x="4882629" y="2800329"/>
              <a:ext cx="54496" cy="114634"/>
            </a:xfrm>
            <a:custGeom>
              <a:avLst/>
              <a:gdLst>
                <a:gd name="connsiteX0" fmla="*/ 48146 w 54496"/>
                <a:gd name="connsiteY0" fmla="*/ 21 h 114634"/>
                <a:gd name="connsiteX1" fmla="*/ 22746 w 54496"/>
                <a:gd name="connsiteY1" fmla="*/ 57171 h 114634"/>
                <a:gd name="connsiteX2" fmla="*/ 54496 w 54496"/>
                <a:gd name="connsiteY2" fmla="*/ 114321 h 114634"/>
                <a:gd name="connsiteX3" fmla="*/ 22746 w 54496"/>
                <a:gd name="connsiteY3" fmla="*/ 79396 h 114634"/>
                <a:gd name="connsiteX4" fmla="*/ 521 w 54496"/>
                <a:gd name="connsiteY4" fmla="*/ 63521 h 114634"/>
                <a:gd name="connsiteX5" fmla="*/ 48146 w 54496"/>
                <a:gd name="connsiteY5" fmla="*/ 21 h 11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96" h="114634">
                  <a:moveTo>
                    <a:pt x="48146" y="21"/>
                  </a:moveTo>
                  <a:cubicBezTo>
                    <a:pt x="51850" y="-1037"/>
                    <a:pt x="21688" y="38121"/>
                    <a:pt x="22746" y="57171"/>
                  </a:cubicBezTo>
                  <a:cubicBezTo>
                    <a:pt x="23804" y="76221"/>
                    <a:pt x="54496" y="110617"/>
                    <a:pt x="54496" y="114321"/>
                  </a:cubicBezTo>
                  <a:cubicBezTo>
                    <a:pt x="54496" y="118025"/>
                    <a:pt x="31742" y="87863"/>
                    <a:pt x="22746" y="79396"/>
                  </a:cubicBezTo>
                  <a:cubicBezTo>
                    <a:pt x="13750" y="70929"/>
                    <a:pt x="-3183" y="75692"/>
                    <a:pt x="521" y="63521"/>
                  </a:cubicBezTo>
                  <a:cubicBezTo>
                    <a:pt x="4225" y="51350"/>
                    <a:pt x="44442" y="1079"/>
                    <a:pt x="48146" y="2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 1245">
              <a:extLst>
                <a:ext uri="{FF2B5EF4-FFF2-40B4-BE49-F238E27FC236}">
                  <a16:creationId xmlns:a16="http://schemas.microsoft.com/office/drawing/2014/main" id="{75553637-03EE-3B4A-6B15-EDC9927431B2}"/>
                </a:ext>
              </a:extLst>
            </p:cNvPr>
            <p:cNvSpPr/>
            <p:nvPr/>
          </p:nvSpPr>
          <p:spPr>
            <a:xfrm>
              <a:off x="4980705" y="2876476"/>
              <a:ext cx="254872" cy="95405"/>
            </a:xfrm>
            <a:custGeom>
              <a:avLst/>
              <a:gdLst>
                <a:gd name="connsiteX0" fmla="*/ 254870 w 254872"/>
                <a:gd name="connsiteY0" fmla="*/ 22299 h 95405"/>
                <a:gd name="connsiteX1" fmla="*/ 127870 w 254872"/>
                <a:gd name="connsiteY1" fmla="*/ 19124 h 95405"/>
                <a:gd name="connsiteX2" fmla="*/ 45320 w 254872"/>
                <a:gd name="connsiteY2" fmla="*/ 74 h 95405"/>
                <a:gd name="connsiteX3" fmla="*/ 80245 w 254872"/>
                <a:gd name="connsiteY3" fmla="*/ 12774 h 95405"/>
                <a:gd name="connsiteX4" fmla="*/ 870 w 254872"/>
                <a:gd name="connsiteY4" fmla="*/ 19124 h 95405"/>
                <a:gd name="connsiteX5" fmla="*/ 35795 w 254872"/>
                <a:gd name="connsiteY5" fmla="*/ 34999 h 95405"/>
                <a:gd name="connsiteX6" fmla="*/ 172320 w 254872"/>
                <a:gd name="connsiteY6" fmla="*/ 95324 h 95405"/>
                <a:gd name="connsiteX7" fmla="*/ 89770 w 254872"/>
                <a:gd name="connsiteY7" fmla="*/ 47699 h 95405"/>
                <a:gd name="connsiteX8" fmla="*/ 124695 w 254872"/>
                <a:gd name="connsiteY8" fmla="*/ 34999 h 95405"/>
                <a:gd name="connsiteX9" fmla="*/ 254870 w 254872"/>
                <a:gd name="connsiteY9" fmla="*/ 22299 h 9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872" h="95405">
                  <a:moveTo>
                    <a:pt x="254870" y="22299"/>
                  </a:moveTo>
                  <a:cubicBezTo>
                    <a:pt x="255399" y="19653"/>
                    <a:pt x="162795" y="22828"/>
                    <a:pt x="127870" y="19124"/>
                  </a:cubicBezTo>
                  <a:cubicBezTo>
                    <a:pt x="92945" y="15420"/>
                    <a:pt x="53257" y="1132"/>
                    <a:pt x="45320" y="74"/>
                  </a:cubicBezTo>
                  <a:cubicBezTo>
                    <a:pt x="37383" y="-984"/>
                    <a:pt x="87653" y="9599"/>
                    <a:pt x="80245" y="12774"/>
                  </a:cubicBezTo>
                  <a:cubicBezTo>
                    <a:pt x="72837" y="15949"/>
                    <a:pt x="8278" y="15420"/>
                    <a:pt x="870" y="19124"/>
                  </a:cubicBezTo>
                  <a:cubicBezTo>
                    <a:pt x="-6538" y="22828"/>
                    <a:pt x="35795" y="34999"/>
                    <a:pt x="35795" y="34999"/>
                  </a:cubicBezTo>
                  <a:cubicBezTo>
                    <a:pt x="64370" y="47699"/>
                    <a:pt x="163324" y="93207"/>
                    <a:pt x="172320" y="95324"/>
                  </a:cubicBezTo>
                  <a:cubicBezTo>
                    <a:pt x="181316" y="97441"/>
                    <a:pt x="97707" y="57753"/>
                    <a:pt x="89770" y="47699"/>
                  </a:cubicBezTo>
                  <a:cubicBezTo>
                    <a:pt x="81833" y="37645"/>
                    <a:pt x="98237" y="37116"/>
                    <a:pt x="124695" y="34999"/>
                  </a:cubicBezTo>
                  <a:cubicBezTo>
                    <a:pt x="151153" y="32882"/>
                    <a:pt x="254341" y="24945"/>
                    <a:pt x="254870" y="2229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 1246">
              <a:extLst>
                <a:ext uri="{FF2B5EF4-FFF2-40B4-BE49-F238E27FC236}">
                  <a16:creationId xmlns:a16="http://schemas.microsoft.com/office/drawing/2014/main" id="{321C3A25-51F1-F30A-F3B6-CC3B404FEDFB}"/>
                </a:ext>
              </a:extLst>
            </p:cNvPr>
            <p:cNvSpPr/>
            <p:nvPr/>
          </p:nvSpPr>
          <p:spPr>
            <a:xfrm>
              <a:off x="5098889" y="2974821"/>
              <a:ext cx="313899" cy="102728"/>
            </a:xfrm>
            <a:custGeom>
              <a:avLst/>
              <a:gdLst>
                <a:gd name="connsiteX0" fmla="*/ 161 w 313899"/>
                <a:gd name="connsiteY0" fmla="*/ 154 h 102728"/>
                <a:gd name="connsiteX1" fmla="*/ 295436 w 313899"/>
                <a:gd name="connsiteY1" fmla="*/ 98579 h 102728"/>
                <a:gd name="connsiteX2" fmla="*/ 254161 w 313899"/>
                <a:gd name="connsiteY2" fmla="*/ 76354 h 102728"/>
                <a:gd name="connsiteX3" fmla="*/ 161 w 313899"/>
                <a:gd name="connsiteY3" fmla="*/ 154 h 10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899" h="102728">
                  <a:moveTo>
                    <a:pt x="161" y="154"/>
                  </a:moveTo>
                  <a:cubicBezTo>
                    <a:pt x="7040" y="3858"/>
                    <a:pt x="253103" y="85879"/>
                    <a:pt x="295436" y="98579"/>
                  </a:cubicBezTo>
                  <a:cubicBezTo>
                    <a:pt x="337769" y="111279"/>
                    <a:pt x="300199" y="92229"/>
                    <a:pt x="254161" y="76354"/>
                  </a:cubicBezTo>
                  <a:cubicBezTo>
                    <a:pt x="208124" y="60479"/>
                    <a:pt x="-6718" y="-3550"/>
                    <a:pt x="161" y="15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 1247">
              <a:extLst>
                <a:ext uri="{FF2B5EF4-FFF2-40B4-BE49-F238E27FC236}">
                  <a16:creationId xmlns:a16="http://schemas.microsoft.com/office/drawing/2014/main" id="{C8F4C650-4365-AC77-F6FF-459A1B54D519}"/>
                </a:ext>
              </a:extLst>
            </p:cNvPr>
            <p:cNvSpPr/>
            <p:nvPr/>
          </p:nvSpPr>
          <p:spPr>
            <a:xfrm>
              <a:off x="5410188" y="2818704"/>
              <a:ext cx="270031" cy="32457"/>
            </a:xfrm>
            <a:custGeom>
              <a:avLst/>
              <a:gdLst>
                <a:gd name="connsiteX0" fmla="*/ 12 w 270031"/>
                <a:gd name="connsiteY0" fmla="*/ 32446 h 32457"/>
                <a:gd name="connsiteX1" fmla="*/ 98437 w 270031"/>
                <a:gd name="connsiteY1" fmla="*/ 7046 h 32457"/>
                <a:gd name="connsiteX2" fmla="*/ 200037 w 270031"/>
                <a:gd name="connsiteY2" fmla="*/ 13396 h 32457"/>
                <a:gd name="connsiteX3" fmla="*/ 155587 w 270031"/>
                <a:gd name="connsiteY3" fmla="*/ 7046 h 32457"/>
                <a:gd name="connsiteX4" fmla="*/ 269887 w 270031"/>
                <a:gd name="connsiteY4" fmla="*/ 29271 h 32457"/>
                <a:gd name="connsiteX5" fmla="*/ 177812 w 270031"/>
                <a:gd name="connsiteY5" fmla="*/ 696 h 32457"/>
                <a:gd name="connsiteX6" fmla="*/ 104787 w 270031"/>
                <a:gd name="connsiteY6" fmla="*/ 10221 h 32457"/>
                <a:gd name="connsiteX7" fmla="*/ 12 w 270031"/>
                <a:gd name="connsiteY7" fmla="*/ 32446 h 3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31" h="32457">
                  <a:moveTo>
                    <a:pt x="12" y="32446"/>
                  </a:moveTo>
                  <a:cubicBezTo>
                    <a:pt x="-1046" y="31917"/>
                    <a:pt x="65100" y="10221"/>
                    <a:pt x="98437" y="7046"/>
                  </a:cubicBezTo>
                  <a:cubicBezTo>
                    <a:pt x="131774" y="3871"/>
                    <a:pt x="190512" y="13396"/>
                    <a:pt x="200037" y="13396"/>
                  </a:cubicBezTo>
                  <a:cubicBezTo>
                    <a:pt x="209562" y="13396"/>
                    <a:pt x="143945" y="4400"/>
                    <a:pt x="155587" y="7046"/>
                  </a:cubicBezTo>
                  <a:cubicBezTo>
                    <a:pt x="167229" y="9692"/>
                    <a:pt x="266183" y="30329"/>
                    <a:pt x="269887" y="29271"/>
                  </a:cubicBezTo>
                  <a:cubicBezTo>
                    <a:pt x="273591" y="28213"/>
                    <a:pt x="205329" y="3871"/>
                    <a:pt x="177812" y="696"/>
                  </a:cubicBezTo>
                  <a:cubicBezTo>
                    <a:pt x="150295" y="-2479"/>
                    <a:pt x="131245" y="5988"/>
                    <a:pt x="104787" y="10221"/>
                  </a:cubicBezTo>
                  <a:cubicBezTo>
                    <a:pt x="78329" y="14454"/>
                    <a:pt x="1070" y="32975"/>
                    <a:pt x="12" y="3244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 1248">
              <a:extLst>
                <a:ext uri="{FF2B5EF4-FFF2-40B4-BE49-F238E27FC236}">
                  <a16:creationId xmlns:a16="http://schemas.microsoft.com/office/drawing/2014/main" id="{78AAE3DB-C410-E177-1408-F98E2685A9D5}"/>
                </a:ext>
              </a:extLst>
            </p:cNvPr>
            <p:cNvSpPr/>
            <p:nvPr/>
          </p:nvSpPr>
          <p:spPr>
            <a:xfrm>
              <a:off x="6032297" y="1823984"/>
              <a:ext cx="59464" cy="191174"/>
            </a:xfrm>
            <a:custGeom>
              <a:avLst/>
              <a:gdLst>
                <a:gd name="connsiteX0" fmla="*/ 260 w 59464"/>
                <a:gd name="connsiteY0" fmla="*/ 678 h 191174"/>
                <a:gd name="connsiteX1" fmla="*/ 58186 w 59464"/>
                <a:gd name="connsiteY1" fmla="*/ 186868 h 191174"/>
                <a:gd name="connsiteX2" fmla="*/ 37498 w 59464"/>
                <a:gd name="connsiteY2" fmla="*/ 124805 h 191174"/>
                <a:gd name="connsiteX3" fmla="*/ 260 w 59464"/>
                <a:gd name="connsiteY3" fmla="*/ 678 h 19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64" h="191174">
                  <a:moveTo>
                    <a:pt x="260" y="678"/>
                  </a:moveTo>
                  <a:cubicBezTo>
                    <a:pt x="3708" y="11022"/>
                    <a:pt x="51980" y="166180"/>
                    <a:pt x="58186" y="186868"/>
                  </a:cubicBezTo>
                  <a:cubicBezTo>
                    <a:pt x="64392" y="207556"/>
                    <a:pt x="46463" y="148251"/>
                    <a:pt x="37498" y="124805"/>
                  </a:cubicBezTo>
                  <a:cubicBezTo>
                    <a:pt x="28533" y="101359"/>
                    <a:pt x="-3188" y="-9666"/>
                    <a:pt x="260" y="67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 1249">
              <a:extLst>
                <a:ext uri="{FF2B5EF4-FFF2-40B4-BE49-F238E27FC236}">
                  <a16:creationId xmlns:a16="http://schemas.microsoft.com/office/drawing/2014/main" id="{EB6C07DD-8007-6818-3A22-E571BF1CF679}"/>
                </a:ext>
              </a:extLst>
            </p:cNvPr>
            <p:cNvSpPr/>
            <p:nvPr/>
          </p:nvSpPr>
          <p:spPr>
            <a:xfrm>
              <a:off x="6040259" y="1814892"/>
              <a:ext cx="51018" cy="184295"/>
            </a:xfrm>
            <a:custGeom>
              <a:avLst/>
              <a:gdLst>
                <a:gd name="connsiteX0" fmla="*/ 4711 w 51018"/>
                <a:gd name="connsiteY0" fmla="*/ 1495 h 184295"/>
                <a:gd name="connsiteX1" fmla="*/ 50224 w 51018"/>
                <a:gd name="connsiteY1" fmla="*/ 179410 h 184295"/>
                <a:gd name="connsiteX2" fmla="*/ 33674 w 51018"/>
                <a:gd name="connsiteY2" fmla="*/ 138035 h 184295"/>
                <a:gd name="connsiteX3" fmla="*/ 33674 w 51018"/>
                <a:gd name="connsiteY3" fmla="*/ 179410 h 184295"/>
                <a:gd name="connsiteX4" fmla="*/ 4711 w 51018"/>
                <a:gd name="connsiteY4" fmla="*/ 96659 h 184295"/>
                <a:gd name="connsiteX5" fmla="*/ 4711 w 51018"/>
                <a:gd name="connsiteY5" fmla="*/ 1495 h 18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18" h="184295">
                  <a:moveTo>
                    <a:pt x="4711" y="1495"/>
                  </a:moveTo>
                  <a:cubicBezTo>
                    <a:pt x="12297" y="15287"/>
                    <a:pt x="45397" y="156653"/>
                    <a:pt x="50224" y="179410"/>
                  </a:cubicBezTo>
                  <a:cubicBezTo>
                    <a:pt x="55051" y="202167"/>
                    <a:pt x="36432" y="138035"/>
                    <a:pt x="33674" y="138035"/>
                  </a:cubicBezTo>
                  <a:cubicBezTo>
                    <a:pt x="30916" y="138035"/>
                    <a:pt x="38501" y="186306"/>
                    <a:pt x="33674" y="179410"/>
                  </a:cubicBezTo>
                  <a:cubicBezTo>
                    <a:pt x="28847" y="172514"/>
                    <a:pt x="9538" y="120105"/>
                    <a:pt x="4711" y="96659"/>
                  </a:cubicBezTo>
                  <a:cubicBezTo>
                    <a:pt x="-116" y="73213"/>
                    <a:pt x="-2875" y="-12297"/>
                    <a:pt x="4711" y="149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 1250">
              <a:extLst>
                <a:ext uri="{FF2B5EF4-FFF2-40B4-BE49-F238E27FC236}">
                  <a16:creationId xmlns:a16="http://schemas.microsoft.com/office/drawing/2014/main" id="{BCBAA3B4-0A5E-F290-7767-90D26CAB534B}"/>
                </a:ext>
              </a:extLst>
            </p:cNvPr>
            <p:cNvSpPr/>
            <p:nvPr/>
          </p:nvSpPr>
          <p:spPr>
            <a:xfrm>
              <a:off x="6180581" y="2283931"/>
              <a:ext cx="71267" cy="266765"/>
            </a:xfrm>
            <a:custGeom>
              <a:avLst/>
              <a:gdLst>
                <a:gd name="connsiteX0" fmla="*/ 71267 w 71267"/>
                <a:gd name="connsiteY0" fmla="*/ 0 h 266765"/>
                <a:gd name="connsiteX1" fmla="*/ 58854 w 71267"/>
                <a:gd name="connsiteY1" fmla="*/ 132402 h 266765"/>
                <a:gd name="connsiteX2" fmla="*/ 929 w 71267"/>
                <a:gd name="connsiteY2" fmla="*/ 264804 h 266765"/>
                <a:gd name="connsiteX3" fmla="*/ 21616 w 71267"/>
                <a:gd name="connsiteY3" fmla="*/ 215153 h 266765"/>
                <a:gd name="connsiteX4" fmla="*/ 71267 w 71267"/>
                <a:gd name="connsiteY4" fmla="*/ 0 h 26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67" h="266765">
                  <a:moveTo>
                    <a:pt x="71267" y="0"/>
                  </a:moveTo>
                  <a:cubicBezTo>
                    <a:pt x="70922" y="44134"/>
                    <a:pt x="70577" y="88268"/>
                    <a:pt x="58854" y="132402"/>
                  </a:cubicBezTo>
                  <a:cubicBezTo>
                    <a:pt x="47131" y="176536"/>
                    <a:pt x="7135" y="251012"/>
                    <a:pt x="929" y="264804"/>
                  </a:cubicBezTo>
                  <a:cubicBezTo>
                    <a:pt x="-5277" y="278596"/>
                    <a:pt x="21616" y="215153"/>
                    <a:pt x="21616" y="215153"/>
                  </a:cubicBezTo>
                  <a:lnTo>
                    <a:pt x="71267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 1251">
              <a:extLst>
                <a:ext uri="{FF2B5EF4-FFF2-40B4-BE49-F238E27FC236}">
                  <a16:creationId xmlns:a16="http://schemas.microsoft.com/office/drawing/2014/main" id="{4728ED53-2457-D5D3-AE21-B588F73C2BED}"/>
                </a:ext>
              </a:extLst>
            </p:cNvPr>
            <p:cNvSpPr/>
            <p:nvPr/>
          </p:nvSpPr>
          <p:spPr>
            <a:xfrm>
              <a:off x="4507541" y="2263120"/>
              <a:ext cx="152313" cy="587060"/>
            </a:xfrm>
            <a:custGeom>
              <a:avLst/>
              <a:gdLst>
                <a:gd name="connsiteX0" fmla="*/ 2396 w 152313"/>
                <a:gd name="connsiteY0" fmla="*/ 16674 h 587060"/>
                <a:gd name="connsiteX1" fmla="*/ 147210 w 152313"/>
                <a:gd name="connsiteY1" fmla="*/ 566969 h 587060"/>
                <a:gd name="connsiteX2" fmla="*/ 114110 w 152313"/>
                <a:gd name="connsiteY2" fmla="*/ 438704 h 587060"/>
                <a:gd name="connsiteX3" fmla="*/ 60321 w 152313"/>
                <a:gd name="connsiteY3" fmla="*/ 165626 h 587060"/>
                <a:gd name="connsiteX4" fmla="*/ 2396 w 152313"/>
                <a:gd name="connsiteY4" fmla="*/ 16674 h 58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313" h="587060">
                  <a:moveTo>
                    <a:pt x="2396" y="16674"/>
                  </a:moveTo>
                  <a:cubicBezTo>
                    <a:pt x="16877" y="83564"/>
                    <a:pt x="128591" y="496631"/>
                    <a:pt x="147210" y="566969"/>
                  </a:cubicBezTo>
                  <a:cubicBezTo>
                    <a:pt x="165829" y="637307"/>
                    <a:pt x="128591" y="505594"/>
                    <a:pt x="114110" y="438704"/>
                  </a:cubicBezTo>
                  <a:cubicBezTo>
                    <a:pt x="99629" y="371814"/>
                    <a:pt x="77561" y="229758"/>
                    <a:pt x="60321" y="165626"/>
                  </a:cubicBezTo>
                  <a:cubicBezTo>
                    <a:pt x="43081" y="101494"/>
                    <a:pt x="-12085" y="-50216"/>
                    <a:pt x="2396" y="1667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 1252">
              <a:extLst>
                <a:ext uri="{FF2B5EF4-FFF2-40B4-BE49-F238E27FC236}">
                  <a16:creationId xmlns:a16="http://schemas.microsoft.com/office/drawing/2014/main" id="{7F432DC7-1339-FD5B-DC49-8B3E90355F3D}"/>
                </a:ext>
              </a:extLst>
            </p:cNvPr>
            <p:cNvSpPr/>
            <p:nvPr/>
          </p:nvSpPr>
          <p:spPr>
            <a:xfrm>
              <a:off x="6102626" y="2300459"/>
              <a:ext cx="87175" cy="186234"/>
            </a:xfrm>
            <a:custGeom>
              <a:avLst/>
              <a:gdLst>
                <a:gd name="connsiteX0" fmla="*/ 8545 w 87175"/>
                <a:gd name="connsiteY0" fmla="*/ 22 h 186234"/>
                <a:gd name="connsiteX1" fmla="*/ 58196 w 87175"/>
                <a:gd name="connsiteY1" fmla="*/ 95186 h 186234"/>
                <a:gd name="connsiteX2" fmla="*/ 270 w 87175"/>
                <a:gd name="connsiteY2" fmla="*/ 186212 h 186234"/>
                <a:gd name="connsiteX3" fmla="*/ 87159 w 87175"/>
                <a:gd name="connsiteY3" fmla="*/ 86911 h 186234"/>
                <a:gd name="connsiteX4" fmla="*/ 8545 w 87175"/>
                <a:gd name="connsiteY4" fmla="*/ 22 h 18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75" h="186234">
                  <a:moveTo>
                    <a:pt x="8545" y="22"/>
                  </a:moveTo>
                  <a:cubicBezTo>
                    <a:pt x="3718" y="1401"/>
                    <a:pt x="59575" y="64154"/>
                    <a:pt x="58196" y="95186"/>
                  </a:cubicBezTo>
                  <a:cubicBezTo>
                    <a:pt x="56817" y="126218"/>
                    <a:pt x="-4557" y="187591"/>
                    <a:pt x="270" y="186212"/>
                  </a:cubicBezTo>
                  <a:cubicBezTo>
                    <a:pt x="5097" y="184833"/>
                    <a:pt x="88538" y="113115"/>
                    <a:pt x="87159" y="86911"/>
                  </a:cubicBezTo>
                  <a:cubicBezTo>
                    <a:pt x="85780" y="60707"/>
                    <a:pt x="13372" y="-1357"/>
                    <a:pt x="8545" y="2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 1253">
              <a:extLst>
                <a:ext uri="{FF2B5EF4-FFF2-40B4-BE49-F238E27FC236}">
                  <a16:creationId xmlns:a16="http://schemas.microsoft.com/office/drawing/2014/main" id="{F0FFC69C-F1D4-03C2-E5A3-D0305CD852A7}"/>
                </a:ext>
              </a:extLst>
            </p:cNvPr>
            <p:cNvSpPr/>
            <p:nvPr/>
          </p:nvSpPr>
          <p:spPr>
            <a:xfrm>
              <a:off x="5548067" y="2376960"/>
              <a:ext cx="125680" cy="239336"/>
            </a:xfrm>
            <a:custGeom>
              <a:avLst/>
              <a:gdLst>
                <a:gd name="connsiteX0" fmla="*/ 55808 w 125680"/>
                <a:gd name="connsiteY0" fmla="*/ 32865 h 239336"/>
                <a:gd name="connsiteX1" fmla="*/ 20883 w 125680"/>
                <a:gd name="connsiteY1" fmla="*/ 102715 h 239336"/>
                <a:gd name="connsiteX2" fmla="*/ 43108 w 125680"/>
                <a:gd name="connsiteY2" fmla="*/ 150340 h 239336"/>
                <a:gd name="connsiteX3" fmla="*/ 30408 w 125680"/>
                <a:gd name="connsiteY3" fmla="*/ 140815 h 239336"/>
                <a:gd name="connsiteX4" fmla="*/ 125658 w 125680"/>
                <a:gd name="connsiteY4" fmla="*/ 239240 h 239336"/>
                <a:gd name="connsiteX5" fmla="*/ 20883 w 125680"/>
                <a:gd name="connsiteY5" fmla="*/ 156690 h 239336"/>
                <a:gd name="connsiteX6" fmla="*/ 1833 w 125680"/>
                <a:gd name="connsiteY6" fmla="*/ 42390 h 239336"/>
                <a:gd name="connsiteX7" fmla="*/ 1833 w 125680"/>
                <a:gd name="connsiteY7" fmla="*/ 1115 h 239336"/>
                <a:gd name="connsiteX8" fmla="*/ 11358 w 125680"/>
                <a:gd name="connsiteY8" fmla="*/ 80490 h 239336"/>
                <a:gd name="connsiteX9" fmla="*/ 55808 w 125680"/>
                <a:gd name="connsiteY9" fmla="*/ 32865 h 239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680" h="239336">
                  <a:moveTo>
                    <a:pt x="55808" y="32865"/>
                  </a:moveTo>
                  <a:cubicBezTo>
                    <a:pt x="57395" y="36569"/>
                    <a:pt x="23000" y="83136"/>
                    <a:pt x="20883" y="102715"/>
                  </a:cubicBezTo>
                  <a:cubicBezTo>
                    <a:pt x="18766" y="122294"/>
                    <a:pt x="43108" y="150340"/>
                    <a:pt x="43108" y="150340"/>
                  </a:cubicBezTo>
                  <a:cubicBezTo>
                    <a:pt x="44695" y="156690"/>
                    <a:pt x="16650" y="125998"/>
                    <a:pt x="30408" y="140815"/>
                  </a:cubicBezTo>
                  <a:cubicBezTo>
                    <a:pt x="44166" y="155632"/>
                    <a:pt x="127246" y="236594"/>
                    <a:pt x="125658" y="239240"/>
                  </a:cubicBezTo>
                  <a:cubicBezTo>
                    <a:pt x="124071" y="241886"/>
                    <a:pt x="41520" y="189498"/>
                    <a:pt x="20883" y="156690"/>
                  </a:cubicBezTo>
                  <a:cubicBezTo>
                    <a:pt x="246" y="123882"/>
                    <a:pt x="5008" y="68319"/>
                    <a:pt x="1833" y="42390"/>
                  </a:cubicBezTo>
                  <a:cubicBezTo>
                    <a:pt x="-1342" y="16461"/>
                    <a:pt x="245" y="-5235"/>
                    <a:pt x="1833" y="1115"/>
                  </a:cubicBezTo>
                  <a:cubicBezTo>
                    <a:pt x="3420" y="7465"/>
                    <a:pt x="-813" y="72553"/>
                    <a:pt x="11358" y="80490"/>
                  </a:cubicBezTo>
                  <a:cubicBezTo>
                    <a:pt x="23529" y="88427"/>
                    <a:pt x="54221" y="29161"/>
                    <a:pt x="55808" y="3286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 1254">
              <a:extLst>
                <a:ext uri="{FF2B5EF4-FFF2-40B4-BE49-F238E27FC236}">
                  <a16:creationId xmlns:a16="http://schemas.microsoft.com/office/drawing/2014/main" id="{2C87FC4D-886B-AEBB-905C-93AC102FDAB3}"/>
                </a:ext>
              </a:extLst>
            </p:cNvPr>
            <p:cNvSpPr/>
            <p:nvPr/>
          </p:nvSpPr>
          <p:spPr>
            <a:xfrm>
              <a:off x="5110674" y="2295488"/>
              <a:ext cx="109116" cy="109588"/>
            </a:xfrm>
            <a:custGeom>
              <a:avLst/>
              <a:gdLst>
                <a:gd name="connsiteX0" fmla="*/ 109026 w 109116"/>
                <a:gd name="connsiteY0" fmla="*/ 37 h 109588"/>
                <a:gd name="connsiteX1" fmla="*/ 20126 w 109116"/>
                <a:gd name="connsiteY1" fmla="*/ 107987 h 109588"/>
                <a:gd name="connsiteX2" fmla="*/ 45526 w 109116"/>
                <a:gd name="connsiteY2" fmla="*/ 66712 h 109588"/>
                <a:gd name="connsiteX3" fmla="*/ 1076 w 109116"/>
                <a:gd name="connsiteY3" fmla="*/ 95287 h 109588"/>
                <a:gd name="connsiteX4" fmla="*/ 109026 w 109116"/>
                <a:gd name="connsiteY4" fmla="*/ 37 h 10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116" h="109588">
                  <a:moveTo>
                    <a:pt x="109026" y="37"/>
                  </a:moveTo>
                  <a:cubicBezTo>
                    <a:pt x="112201" y="2154"/>
                    <a:pt x="30709" y="96875"/>
                    <a:pt x="20126" y="107987"/>
                  </a:cubicBezTo>
                  <a:cubicBezTo>
                    <a:pt x="9543" y="119099"/>
                    <a:pt x="48701" y="68829"/>
                    <a:pt x="45526" y="66712"/>
                  </a:cubicBezTo>
                  <a:cubicBezTo>
                    <a:pt x="42351" y="64595"/>
                    <a:pt x="-7920" y="103754"/>
                    <a:pt x="1076" y="95287"/>
                  </a:cubicBezTo>
                  <a:cubicBezTo>
                    <a:pt x="10072" y="86820"/>
                    <a:pt x="105851" y="-2080"/>
                    <a:pt x="109026" y="3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 1255">
              <a:extLst>
                <a:ext uri="{FF2B5EF4-FFF2-40B4-BE49-F238E27FC236}">
                  <a16:creationId xmlns:a16="http://schemas.microsoft.com/office/drawing/2014/main" id="{9567AE6F-F7E4-01C6-A620-7E8D2A50FB24}"/>
                </a:ext>
              </a:extLst>
            </p:cNvPr>
            <p:cNvSpPr/>
            <p:nvPr/>
          </p:nvSpPr>
          <p:spPr>
            <a:xfrm>
              <a:off x="5892554" y="2781261"/>
              <a:ext cx="149511" cy="215947"/>
            </a:xfrm>
            <a:custGeom>
              <a:avLst/>
              <a:gdLst>
                <a:gd name="connsiteX0" fmla="*/ 149471 w 149511"/>
                <a:gd name="connsiteY0" fmla="*/ 39 h 215947"/>
                <a:gd name="connsiteX1" fmla="*/ 44696 w 149511"/>
                <a:gd name="connsiteY1" fmla="*/ 111164 h 215947"/>
                <a:gd name="connsiteX2" fmla="*/ 246 w 149511"/>
                <a:gd name="connsiteY2" fmla="*/ 215939 h 215947"/>
                <a:gd name="connsiteX3" fmla="*/ 25646 w 149511"/>
                <a:gd name="connsiteY3" fmla="*/ 117514 h 215947"/>
                <a:gd name="connsiteX4" fmla="*/ 31996 w 149511"/>
                <a:gd name="connsiteY4" fmla="*/ 98464 h 215947"/>
                <a:gd name="connsiteX5" fmla="*/ 149471 w 149511"/>
                <a:gd name="connsiteY5" fmla="*/ 39 h 21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511" h="215947">
                  <a:moveTo>
                    <a:pt x="149471" y="39"/>
                  </a:moveTo>
                  <a:cubicBezTo>
                    <a:pt x="151588" y="2156"/>
                    <a:pt x="69567" y="75181"/>
                    <a:pt x="44696" y="111164"/>
                  </a:cubicBezTo>
                  <a:cubicBezTo>
                    <a:pt x="19825" y="147147"/>
                    <a:pt x="3421" y="214881"/>
                    <a:pt x="246" y="215939"/>
                  </a:cubicBezTo>
                  <a:cubicBezTo>
                    <a:pt x="-2929" y="216997"/>
                    <a:pt x="25646" y="117514"/>
                    <a:pt x="25646" y="117514"/>
                  </a:cubicBezTo>
                  <a:cubicBezTo>
                    <a:pt x="30938" y="97935"/>
                    <a:pt x="9242" y="114868"/>
                    <a:pt x="31996" y="98464"/>
                  </a:cubicBezTo>
                  <a:cubicBezTo>
                    <a:pt x="54750" y="82060"/>
                    <a:pt x="147354" y="-2078"/>
                    <a:pt x="149471" y="3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 1256">
              <a:extLst>
                <a:ext uri="{FF2B5EF4-FFF2-40B4-BE49-F238E27FC236}">
                  <a16:creationId xmlns:a16="http://schemas.microsoft.com/office/drawing/2014/main" id="{746E07B2-564C-233F-DB92-CDE418CEFBA8}"/>
                </a:ext>
              </a:extLst>
            </p:cNvPr>
            <p:cNvSpPr/>
            <p:nvPr/>
          </p:nvSpPr>
          <p:spPr>
            <a:xfrm>
              <a:off x="5623893" y="2946608"/>
              <a:ext cx="351258" cy="230410"/>
            </a:xfrm>
            <a:custGeom>
              <a:avLst/>
              <a:gdLst>
                <a:gd name="connsiteX0" fmla="*/ 2207 w 351258"/>
                <a:gd name="connsiteY0" fmla="*/ 228392 h 230410"/>
                <a:gd name="connsiteX1" fmla="*/ 345107 w 351258"/>
                <a:gd name="connsiteY1" fmla="*/ 2967 h 230410"/>
                <a:gd name="connsiteX2" fmla="*/ 205407 w 351258"/>
                <a:gd name="connsiteY2" fmla="*/ 107742 h 230410"/>
                <a:gd name="connsiteX3" fmla="*/ 2207 w 351258"/>
                <a:gd name="connsiteY3" fmla="*/ 228392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258" h="230410">
                  <a:moveTo>
                    <a:pt x="2207" y="228392"/>
                  </a:moveTo>
                  <a:cubicBezTo>
                    <a:pt x="25490" y="210929"/>
                    <a:pt x="311240" y="23075"/>
                    <a:pt x="345107" y="2967"/>
                  </a:cubicBezTo>
                  <a:cubicBezTo>
                    <a:pt x="378974" y="-17141"/>
                    <a:pt x="264674" y="70171"/>
                    <a:pt x="205407" y="107742"/>
                  </a:cubicBezTo>
                  <a:cubicBezTo>
                    <a:pt x="146140" y="145313"/>
                    <a:pt x="-21076" y="245855"/>
                    <a:pt x="2207" y="22839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 1257">
              <a:extLst>
                <a:ext uri="{FF2B5EF4-FFF2-40B4-BE49-F238E27FC236}">
                  <a16:creationId xmlns:a16="http://schemas.microsoft.com/office/drawing/2014/main" id="{B8A420A7-EE8D-1263-F0C2-43042B535C36}"/>
                </a:ext>
              </a:extLst>
            </p:cNvPr>
            <p:cNvSpPr/>
            <p:nvPr/>
          </p:nvSpPr>
          <p:spPr>
            <a:xfrm>
              <a:off x="4940300" y="2522755"/>
              <a:ext cx="49693" cy="104839"/>
            </a:xfrm>
            <a:custGeom>
              <a:avLst/>
              <a:gdLst>
                <a:gd name="connsiteX0" fmla="*/ 0 w 49693"/>
                <a:gd name="connsiteY0" fmla="*/ 1370 h 104839"/>
                <a:gd name="connsiteX1" fmla="*/ 47625 w 49693"/>
                <a:gd name="connsiteY1" fmla="*/ 77570 h 104839"/>
                <a:gd name="connsiteX2" fmla="*/ 38100 w 49693"/>
                <a:gd name="connsiteY2" fmla="*/ 102970 h 104839"/>
                <a:gd name="connsiteX3" fmla="*/ 47625 w 49693"/>
                <a:gd name="connsiteY3" fmla="*/ 33120 h 104839"/>
                <a:gd name="connsiteX4" fmla="*/ 0 w 49693"/>
                <a:gd name="connsiteY4" fmla="*/ 1370 h 10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93" h="104839">
                  <a:moveTo>
                    <a:pt x="0" y="1370"/>
                  </a:moveTo>
                  <a:cubicBezTo>
                    <a:pt x="0" y="8778"/>
                    <a:pt x="41275" y="60637"/>
                    <a:pt x="47625" y="77570"/>
                  </a:cubicBezTo>
                  <a:cubicBezTo>
                    <a:pt x="53975" y="94503"/>
                    <a:pt x="38100" y="110378"/>
                    <a:pt x="38100" y="102970"/>
                  </a:cubicBezTo>
                  <a:cubicBezTo>
                    <a:pt x="38100" y="95562"/>
                    <a:pt x="55563" y="47937"/>
                    <a:pt x="47625" y="33120"/>
                  </a:cubicBezTo>
                  <a:cubicBezTo>
                    <a:pt x="39688" y="18303"/>
                    <a:pt x="0" y="-6038"/>
                    <a:pt x="0" y="137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 1258">
              <a:extLst>
                <a:ext uri="{FF2B5EF4-FFF2-40B4-BE49-F238E27FC236}">
                  <a16:creationId xmlns:a16="http://schemas.microsoft.com/office/drawing/2014/main" id="{CE2F332D-06BD-690A-1D90-444801A1EDFB}"/>
                </a:ext>
              </a:extLst>
            </p:cNvPr>
            <p:cNvSpPr/>
            <p:nvPr/>
          </p:nvSpPr>
          <p:spPr>
            <a:xfrm>
              <a:off x="5098209" y="3005109"/>
              <a:ext cx="290584" cy="201249"/>
            </a:xfrm>
            <a:custGeom>
              <a:avLst/>
              <a:gdLst>
                <a:gd name="connsiteX0" fmla="*/ 841 w 290584"/>
                <a:gd name="connsiteY0" fmla="*/ 1616 h 201249"/>
                <a:gd name="connsiteX1" fmla="*/ 165941 w 290584"/>
                <a:gd name="connsiteY1" fmla="*/ 182591 h 201249"/>
                <a:gd name="connsiteX2" fmla="*/ 169116 w 290584"/>
                <a:gd name="connsiteY2" fmla="*/ 185766 h 201249"/>
                <a:gd name="connsiteX3" fmla="*/ 121491 w 290584"/>
                <a:gd name="connsiteY3" fmla="*/ 96866 h 201249"/>
                <a:gd name="connsiteX4" fmla="*/ 232616 w 290584"/>
                <a:gd name="connsiteY4" fmla="*/ 157191 h 201249"/>
                <a:gd name="connsiteX5" fmla="*/ 232616 w 290584"/>
                <a:gd name="connsiteY5" fmla="*/ 100041 h 201249"/>
                <a:gd name="connsiteX6" fmla="*/ 286591 w 290584"/>
                <a:gd name="connsiteY6" fmla="*/ 125441 h 201249"/>
                <a:gd name="connsiteX7" fmla="*/ 108791 w 290584"/>
                <a:gd name="connsiteY7" fmla="*/ 93691 h 201249"/>
                <a:gd name="connsiteX8" fmla="*/ 841 w 290584"/>
                <a:gd name="connsiteY8" fmla="*/ 1616 h 20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584" h="201249">
                  <a:moveTo>
                    <a:pt x="841" y="1616"/>
                  </a:moveTo>
                  <a:cubicBezTo>
                    <a:pt x="10366" y="16433"/>
                    <a:pt x="165941" y="182591"/>
                    <a:pt x="165941" y="182591"/>
                  </a:cubicBezTo>
                  <a:cubicBezTo>
                    <a:pt x="193987" y="213283"/>
                    <a:pt x="176524" y="200053"/>
                    <a:pt x="169116" y="185766"/>
                  </a:cubicBezTo>
                  <a:cubicBezTo>
                    <a:pt x="161708" y="171479"/>
                    <a:pt x="110908" y="101629"/>
                    <a:pt x="121491" y="96866"/>
                  </a:cubicBezTo>
                  <a:cubicBezTo>
                    <a:pt x="132074" y="92104"/>
                    <a:pt x="214095" y="156662"/>
                    <a:pt x="232616" y="157191"/>
                  </a:cubicBezTo>
                  <a:cubicBezTo>
                    <a:pt x="251137" y="157720"/>
                    <a:pt x="223620" y="105333"/>
                    <a:pt x="232616" y="100041"/>
                  </a:cubicBezTo>
                  <a:cubicBezTo>
                    <a:pt x="241612" y="94749"/>
                    <a:pt x="307228" y="126499"/>
                    <a:pt x="286591" y="125441"/>
                  </a:cubicBezTo>
                  <a:cubicBezTo>
                    <a:pt x="265954" y="124383"/>
                    <a:pt x="152712" y="109037"/>
                    <a:pt x="108791" y="93691"/>
                  </a:cubicBezTo>
                  <a:cubicBezTo>
                    <a:pt x="64870" y="78345"/>
                    <a:pt x="-8684" y="-13201"/>
                    <a:pt x="841" y="161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 1259">
              <a:extLst>
                <a:ext uri="{FF2B5EF4-FFF2-40B4-BE49-F238E27FC236}">
                  <a16:creationId xmlns:a16="http://schemas.microsoft.com/office/drawing/2014/main" id="{189E50FC-787F-E76A-5E47-D32DAB79E4C3}"/>
                </a:ext>
              </a:extLst>
            </p:cNvPr>
            <p:cNvSpPr/>
            <p:nvPr/>
          </p:nvSpPr>
          <p:spPr>
            <a:xfrm>
              <a:off x="4701185" y="2266918"/>
              <a:ext cx="64527" cy="185315"/>
            </a:xfrm>
            <a:custGeom>
              <a:avLst/>
              <a:gdLst>
                <a:gd name="connsiteX0" fmla="*/ 64490 w 64527"/>
                <a:gd name="connsiteY0" fmla="*/ 32 h 185315"/>
                <a:gd name="connsiteX1" fmla="*/ 10515 w 64527"/>
                <a:gd name="connsiteY1" fmla="*/ 85757 h 185315"/>
                <a:gd name="connsiteX2" fmla="*/ 23215 w 64527"/>
                <a:gd name="connsiteY2" fmla="*/ 184182 h 185315"/>
                <a:gd name="connsiteX3" fmla="*/ 13690 w 64527"/>
                <a:gd name="connsiteY3" fmla="*/ 136557 h 185315"/>
                <a:gd name="connsiteX4" fmla="*/ 990 w 64527"/>
                <a:gd name="connsiteY4" fmla="*/ 95282 h 185315"/>
                <a:gd name="connsiteX5" fmla="*/ 64490 w 64527"/>
                <a:gd name="connsiteY5" fmla="*/ 32 h 18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527" h="185315">
                  <a:moveTo>
                    <a:pt x="64490" y="32"/>
                  </a:moveTo>
                  <a:cubicBezTo>
                    <a:pt x="66077" y="-1555"/>
                    <a:pt x="17394" y="55065"/>
                    <a:pt x="10515" y="85757"/>
                  </a:cubicBezTo>
                  <a:cubicBezTo>
                    <a:pt x="3636" y="116449"/>
                    <a:pt x="22686" y="175715"/>
                    <a:pt x="23215" y="184182"/>
                  </a:cubicBezTo>
                  <a:cubicBezTo>
                    <a:pt x="23744" y="192649"/>
                    <a:pt x="17394" y="151374"/>
                    <a:pt x="13690" y="136557"/>
                  </a:cubicBezTo>
                  <a:cubicBezTo>
                    <a:pt x="9986" y="121740"/>
                    <a:pt x="-3772" y="114861"/>
                    <a:pt x="990" y="95282"/>
                  </a:cubicBezTo>
                  <a:cubicBezTo>
                    <a:pt x="5752" y="75703"/>
                    <a:pt x="62903" y="1619"/>
                    <a:pt x="64490" y="3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 1260">
              <a:extLst>
                <a:ext uri="{FF2B5EF4-FFF2-40B4-BE49-F238E27FC236}">
                  <a16:creationId xmlns:a16="http://schemas.microsoft.com/office/drawing/2014/main" id="{60F3F834-CC3E-3DCC-E06C-805DE65C899C}"/>
                </a:ext>
              </a:extLst>
            </p:cNvPr>
            <p:cNvSpPr/>
            <p:nvPr/>
          </p:nvSpPr>
          <p:spPr>
            <a:xfrm>
              <a:off x="4659581" y="2241548"/>
              <a:ext cx="128694" cy="178688"/>
            </a:xfrm>
            <a:custGeom>
              <a:avLst/>
              <a:gdLst>
                <a:gd name="connsiteX0" fmla="*/ 128319 w 128694"/>
                <a:gd name="connsiteY0" fmla="*/ 2 h 178688"/>
                <a:gd name="connsiteX1" fmla="*/ 55294 w 128694"/>
                <a:gd name="connsiteY1" fmla="*/ 76202 h 178688"/>
                <a:gd name="connsiteX2" fmla="*/ 36244 w 128694"/>
                <a:gd name="connsiteY2" fmla="*/ 177802 h 178688"/>
                <a:gd name="connsiteX3" fmla="*/ 36244 w 128694"/>
                <a:gd name="connsiteY3" fmla="*/ 123827 h 178688"/>
                <a:gd name="connsiteX4" fmla="*/ 33069 w 128694"/>
                <a:gd name="connsiteY4" fmla="*/ 92077 h 178688"/>
                <a:gd name="connsiteX5" fmla="*/ 1319 w 128694"/>
                <a:gd name="connsiteY5" fmla="*/ 31752 h 178688"/>
                <a:gd name="connsiteX6" fmla="*/ 20369 w 128694"/>
                <a:gd name="connsiteY6" fmla="*/ 73027 h 178688"/>
                <a:gd name="connsiteX7" fmla="*/ 128319 w 128694"/>
                <a:gd name="connsiteY7" fmla="*/ 2 h 17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4" h="178688">
                  <a:moveTo>
                    <a:pt x="128319" y="2"/>
                  </a:moveTo>
                  <a:cubicBezTo>
                    <a:pt x="134140" y="531"/>
                    <a:pt x="70640" y="46569"/>
                    <a:pt x="55294" y="76202"/>
                  </a:cubicBezTo>
                  <a:cubicBezTo>
                    <a:pt x="39948" y="105835"/>
                    <a:pt x="39419" y="169864"/>
                    <a:pt x="36244" y="177802"/>
                  </a:cubicBezTo>
                  <a:cubicBezTo>
                    <a:pt x="33069" y="185740"/>
                    <a:pt x="36773" y="138115"/>
                    <a:pt x="36244" y="123827"/>
                  </a:cubicBezTo>
                  <a:cubicBezTo>
                    <a:pt x="35715" y="109540"/>
                    <a:pt x="38890" y="107423"/>
                    <a:pt x="33069" y="92077"/>
                  </a:cubicBezTo>
                  <a:cubicBezTo>
                    <a:pt x="27248" y="76731"/>
                    <a:pt x="3436" y="34927"/>
                    <a:pt x="1319" y="31752"/>
                  </a:cubicBezTo>
                  <a:cubicBezTo>
                    <a:pt x="-798" y="28577"/>
                    <a:pt x="-3444" y="76731"/>
                    <a:pt x="20369" y="73027"/>
                  </a:cubicBezTo>
                  <a:cubicBezTo>
                    <a:pt x="44181" y="69323"/>
                    <a:pt x="122498" y="-527"/>
                    <a:pt x="128319" y="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 1261">
              <a:extLst>
                <a:ext uri="{FF2B5EF4-FFF2-40B4-BE49-F238E27FC236}">
                  <a16:creationId xmlns:a16="http://schemas.microsoft.com/office/drawing/2014/main" id="{1B883A92-9334-2EF2-980B-6D5015904405}"/>
                </a:ext>
              </a:extLst>
            </p:cNvPr>
            <p:cNvSpPr/>
            <p:nvPr/>
          </p:nvSpPr>
          <p:spPr>
            <a:xfrm>
              <a:off x="6060986" y="2184400"/>
              <a:ext cx="73171" cy="114300"/>
            </a:xfrm>
            <a:custGeom>
              <a:avLst/>
              <a:gdLst>
                <a:gd name="connsiteX0" fmla="*/ 89 w 73171"/>
                <a:gd name="connsiteY0" fmla="*/ 0 h 114300"/>
                <a:gd name="connsiteX1" fmla="*/ 57239 w 73171"/>
                <a:gd name="connsiteY1" fmla="*/ 63500 h 114300"/>
                <a:gd name="connsiteX2" fmla="*/ 15964 w 73171"/>
                <a:gd name="connsiteY2" fmla="*/ 114300 h 114300"/>
                <a:gd name="connsiteX3" fmla="*/ 73114 w 73171"/>
                <a:gd name="connsiteY3" fmla="*/ 63500 h 114300"/>
                <a:gd name="connsiteX4" fmla="*/ 89 w 73171"/>
                <a:gd name="connsiteY4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71" h="114300">
                  <a:moveTo>
                    <a:pt x="89" y="0"/>
                  </a:moveTo>
                  <a:cubicBezTo>
                    <a:pt x="-2557" y="0"/>
                    <a:pt x="54593" y="44450"/>
                    <a:pt x="57239" y="63500"/>
                  </a:cubicBezTo>
                  <a:cubicBezTo>
                    <a:pt x="59885" y="82550"/>
                    <a:pt x="13318" y="114300"/>
                    <a:pt x="15964" y="114300"/>
                  </a:cubicBezTo>
                  <a:cubicBezTo>
                    <a:pt x="18610" y="114300"/>
                    <a:pt x="75231" y="79375"/>
                    <a:pt x="73114" y="63500"/>
                  </a:cubicBezTo>
                  <a:cubicBezTo>
                    <a:pt x="70997" y="47625"/>
                    <a:pt x="2735" y="0"/>
                    <a:pt x="89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 1262">
              <a:extLst>
                <a:ext uri="{FF2B5EF4-FFF2-40B4-BE49-F238E27FC236}">
                  <a16:creationId xmlns:a16="http://schemas.microsoft.com/office/drawing/2014/main" id="{6AA490C0-201B-1196-E4A6-5D58AD05EC88}"/>
                </a:ext>
              </a:extLst>
            </p:cNvPr>
            <p:cNvSpPr/>
            <p:nvPr/>
          </p:nvSpPr>
          <p:spPr>
            <a:xfrm>
              <a:off x="4260605" y="2984500"/>
              <a:ext cx="466970" cy="231783"/>
            </a:xfrm>
            <a:custGeom>
              <a:avLst/>
              <a:gdLst>
                <a:gd name="connsiteX0" fmla="*/ 466970 w 466970"/>
                <a:gd name="connsiteY0" fmla="*/ 0 h 231783"/>
                <a:gd name="connsiteX1" fmla="*/ 212970 w 466970"/>
                <a:gd name="connsiteY1" fmla="*/ 161925 h 231783"/>
                <a:gd name="connsiteX2" fmla="*/ 225670 w 466970"/>
                <a:gd name="connsiteY2" fmla="*/ 187325 h 231783"/>
                <a:gd name="connsiteX3" fmla="*/ 245 w 466970"/>
                <a:gd name="connsiteY3" fmla="*/ 231775 h 231783"/>
                <a:gd name="connsiteX4" fmla="*/ 184395 w 466970"/>
                <a:gd name="connsiteY4" fmla="*/ 190500 h 231783"/>
                <a:gd name="connsiteX5" fmla="*/ 308220 w 466970"/>
                <a:gd name="connsiteY5" fmla="*/ 120650 h 231783"/>
                <a:gd name="connsiteX6" fmla="*/ 276470 w 466970"/>
                <a:gd name="connsiteY6" fmla="*/ 142875 h 231783"/>
                <a:gd name="connsiteX7" fmla="*/ 466970 w 466970"/>
                <a:gd name="connsiteY7" fmla="*/ 0 h 23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970" h="231783">
                  <a:moveTo>
                    <a:pt x="466970" y="0"/>
                  </a:moveTo>
                  <a:cubicBezTo>
                    <a:pt x="360078" y="65352"/>
                    <a:pt x="253187" y="130704"/>
                    <a:pt x="212970" y="161925"/>
                  </a:cubicBezTo>
                  <a:cubicBezTo>
                    <a:pt x="172753" y="193146"/>
                    <a:pt x="261124" y="175683"/>
                    <a:pt x="225670" y="187325"/>
                  </a:cubicBezTo>
                  <a:cubicBezTo>
                    <a:pt x="190216" y="198967"/>
                    <a:pt x="7124" y="231246"/>
                    <a:pt x="245" y="231775"/>
                  </a:cubicBezTo>
                  <a:cubicBezTo>
                    <a:pt x="-6634" y="232304"/>
                    <a:pt x="133066" y="209021"/>
                    <a:pt x="184395" y="190500"/>
                  </a:cubicBezTo>
                  <a:cubicBezTo>
                    <a:pt x="235724" y="171979"/>
                    <a:pt x="292874" y="128587"/>
                    <a:pt x="308220" y="120650"/>
                  </a:cubicBezTo>
                  <a:cubicBezTo>
                    <a:pt x="323566" y="112713"/>
                    <a:pt x="276470" y="142875"/>
                    <a:pt x="276470" y="142875"/>
                  </a:cubicBezTo>
                  <a:lnTo>
                    <a:pt x="46697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 1263">
              <a:extLst>
                <a:ext uri="{FF2B5EF4-FFF2-40B4-BE49-F238E27FC236}">
                  <a16:creationId xmlns:a16="http://schemas.microsoft.com/office/drawing/2014/main" id="{DE0FA39A-C5ED-5BDD-689D-4950613E44CC}"/>
                </a:ext>
              </a:extLst>
            </p:cNvPr>
            <p:cNvSpPr/>
            <p:nvPr/>
          </p:nvSpPr>
          <p:spPr>
            <a:xfrm>
              <a:off x="4737087" y="2974960"/>
              <a:ext cx="166248" cy="445312"/>
            </a:xfrm>
            <a:custGeom>
              <a:avLst/>
              <a:gdLst>
                <a:gd name="connsiteX0" fmla="*/ 13 w 166248"/>
                <a:gd name="connsiteY0" fmla="*/ 15 h 445312"/>
                <a:gd name="connsiteX1" fmla="*/ 69863 w 166248"/>
                <a:gd name="connsiteY1" fmla="*/ 146065 h 445312"/>
                <a:gd name="connsiteX2" fmla="*/ 69863 w 166248"/>
                <a:gd name="connsiteY2" fmla="*/ 114315 h 445312"/>
                <a:gd name="connsiteX3" fmla="*/ 73038 w 166248"/>
                <a:gd name="connsiteY3" fmla="*/ 231790 h 445312"/>
                <a:gd name="connsiteX4" fmla="*/ 104788 w 166248"/>
                <a:gd name="connsiteY4" fmla="*/ 279415 h 445312"/>
                <a:gd name="connsiteX5" fmla="*/ 98438 w 166248"/>
                <a:gd name="connsiteY5" fmla="*/ 254015 h 445312"/>
                <a:gd name="connsiteX6" fmla="*/ 165113 w 166248"/>
                <a:gd name="connsiteY6" fmla="*/ 441340 h 445312"/>
                <a:gd name="connsiteX7" fmla="*/ 133363 w 166248"/>
                <a:gd name="connsiteY7" fmla="*/ 361965 h 445312"/>
                <a:gd name="connsiteX8" fmla="*/ 44463 w 166248"/>
                <a:gd name="connsiteY8" fmla="*/ 133365 h 445312"/>
                <a:gd name="connsiteX9" fmla="*/ 76213 w 166248"/>
                <a:gd name="connsiteY9" fmla="*/ 136540 h 445312"/>
                <a:gd name="connsiteX10" fmla="*/ 13 w 166248"/>
                <a:gd name="connsiteY10" fmla="*/ 15 h 44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6248" h="445312">
                  <a:moveTo>
                    <a:pt x="13" y="15"/>
                  </a:moveTo>
                  <a:cubicBezTo>
                    <a:pt x="-1045" y="1603"/>
                    <a:pt x="58221" y="127015"/>
                    <a:pt x="69863" y="146065"/>
                  </a:cubicBezTo>
                  <a:cubicBezTo>
                    <a:pt x="81505" y="165115"/>
                    <a:pt x="69334" y="100028"/>
                    <a:pt x="69863" y="114315"/>
                  </a:cubicBezTo>
                  <a:cubicBezTo>
                    <a:pt x="70392" y="128603"/>
                    <a:pt x="67217" y="204273"/>
                    <a:pt x="73038" y="231790"/>
                  </a:cubicBezTo>
                  <a:cubicBezTo>
                    <a:pt x="78859" y="259307"/>
                    <a:pt x="100555" y="275711"/>
                    <a:pt x="104788" y="279415"/>
                  </a:cubicBezTo>
                  <a:cubicBezTo>
                    <a:pt x="109021" y="283119"/>
                    <a:pt x="88384" y="227028"/>
                    <a:pt x="98438" y="254015"/>
                  </a:cubicBezTo>
                  <a:cubicBezTo>
                    <a:pt x="108492" y="281003"/>
                    <a:pt x="159292" y="423348"/>
                    <a:pt x="165113" y="441340"/>
                  </a:cubicBezTo>
                  <a:cubicBezTo>
                    <a:pt x="170934" y="459332"/>
                    <a:pt x="153471" y="413294"/>
                    <a:pt x="133363" y="361965"/>
                  </a:cubicBezTo>
                  <a:cubicBezTo>
                    <a:pt x="113255" y="310636"/>
                    <a:pt x="53988" y="170936"/>
                    <a:pt x="44463" y="133365"/>
                  </a:cubicBezTo>
                  <a:cubicBezTo>
                    <a:pt x="34938" y="95794"/>
                    <a:pt x="83621" y="154532"/>
                    <a:pt x="76213" y="136540"/>
                  </a:cubicBezTo>
                  <a:cubicBezTo>
                    <a:pt x="68805" y="118548"/>
                    <a:pt x="1071" y="-1573"/>
                    <a:pt x="13" y="1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 1264">
              <a:extLst>
                <a:ext uri="{FF2B5EF4-FFF2-40B4-BE49-F238E27FC236}">
                  <a16:creationId xmlns:a16="http://schemas.microsoft.com/office/drawing/2014/main" id="{64081CA2-9FBB-A799-7A98-3EC63BFE46B1}"/>
                </a:ext>
              </a:extLst>
            </p:cNvPr>
            <p:cNvSpPr/>
            <p:nvPr/>
          </p:nvSpPr>
          <p:spPr>
            <a:xfrm>
              <a:off x="4436816" y="2943162"/>
              <a:ext cx="312987" cy="206701"/>
            </a:xfrm>
            <a:custGeom>
              <a:avLst/>
              <a:gdLst>
                <a:gd name="connsiteX0" fmla="*/ 312984 w 312987"/>
                <a:gd name="connsiteY0" fmla="*/ 63 h 206701"/>
                <a:gd name="connsiteX1" fmla="*/ 8184 w 312987"/>
                <a:gd name="connsiteY1" fmla="*/ 181038 h 206701"/>
                <a:gd name="connsiteX2" fmla="*/ 81209 w 312987"/>
                <a:gd name="connsiteY2" fmla="*/ 152463 h 206701"/>
                <a:gd name="connsiteX3" fmla="*/ 14534 w 312987"/>
                <a:gd name="connsiteY3" fmla="*/ 203263 h 206701"/>
                <a:gd name="connsiteX4" fmla="*/ 312984 w 312987"/>
                <a:gd name="connsiteY4" fmla="*/ 63 h 20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987" h="206701">
                  <a:moveTo>
                    <a:pt x="312984" y="63"/>
                  </a:moveTo>
                  <a:cubicBezTo>
                    <a:pt x="311926" y="-3641"/>
                    <a:pt x="46813" y="155638"/>
                    <a:pt x="8184" y="181038"/>
                  </a:cubicBezTo>
                  <a:cubicBezTo>
                    <a:pt x="-30445" y="206438"/>
                    <a:pt x="80151" y="148759"/>
                    <a:pt x="81209" y="152463"/>
                  </a:cubicBezTo>
                  <a:cubicBezTo>
                    <a:pt x="82267" y="156167"/>
                    <a:pt x="-19333" y="222313"/>
                    <a:pt x="14534" y="203263"/>
                  </a:cubicBezTo>
                  <a:cubicBezTo>
                    <a:pt x="48401" y="184213"/>
                    <a:pt x="314042" y="3767"/>
                    <a:pt x="312984" y="6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 1265">
              <a:extLst>
                <a:ext uri="{FF2B5EF4-FFF2-40B4-BE49-F238E27FC236}">
                  <a16:creationId xmlns:a16="http://schemas.microsoft.com/office/drawing/2014/main" id="{DEFF7B37-FD8F-58B1-F2A4-29845A14BB51}"/>
                </a:ext>
              </a:extLst>
            </p:cNvPr>
            <p:cNvSpPr/>
            <p:nvPr/>
          </p:nvSpPr>
          <p:spPr>
            <a:xfrm>
              <a:off x="4284725" y="3172626"/>
              <a:ext cx="141606" cy="285328"/>
            </a:xfrm>
            <a:custGeom>
              <a:avLst/>
              <a:gdLst>
                <a:gd name="connsiteX0" fmla="*/ 141225 w 141606"/>
                <a:gd name="connsiteY0" fmla="*/ 2374 h 285328"/>
                <a:gd name="connsiteX1" fmla="*/ 30100 w 141606"/>
                <a:gd name="connsiteY1" fmla="*/ 205574 h 285328"/>
                <a:gd name="connsiteX2" fmla="*/ 1525 w 141606"/>
                <a:gd name="connsiteY2" fmla="*/ 281774 h 285328"/>
                <a:gd name="connsiteX3" fmla="*/ 65025 w 141606"/>
                <a:gd name="connsiteY3" fmla="*/ 103974 h 285328"/>
                <a:gd name="connsiteX4" fmla="*/ 141225 w 141606"/>
                <a:gd name="connsiteY4" fmla="*/ 2374 h 28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06" h="285328">
                  <a:moveTo>
                    <a:pt x="141225" y="2374"/>
                  </a:moveTo>
                  <a:cubicBezTo>
                    <a:pt x="135404" y="19307"/>
                    <a:pt x="53383" y="159007"/>
                    <a:pt x="30100" y="205574"/>
                  </a:cubicBezTo>
                  <a:cubicBezTo>
                    <a:pt x="6817" y="252141"/>
                    <a:pt x="-4296" y="298707"/>
                    <a:pt x="1525" y="281774"/>
                  </a:cubicBezTo>
                  <a:cubicBezTo>
                    <a:pt x="7346" y="264841"/>
                    <a:pt x="45446" y="144720"/>
                    <a:pt x="65025" y="103974"/>
                  </a:cubicBezTo>
                  <a:cubicBezTo>
                    <a:pt x="84604" y="63228"/>
                    <a:pt x="147046" y="-14559"/>
                    <a:pt x="141225" y="237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 1266">
              <a:extLst>
                <a:ext uri="{FF2B5EF4-FFF2-40B4-BE49-F238E27FC236}">
                  <a16:creationId xmlns:a16="http://schemas.microsoft.com/office/drawing/2014/main" id="{9B38574A-E705-D954-B6AB-372A38606B82}"/>
                </a:ext>
              </a:extLst>
            </p:cNvPr>
            <p:cNvSpPr/>
            <p:nvPr/>
          </p:nvSpPr>
          <p:spPr>
            <a:xfrm>
              <a:off x="4870121" y="3342795"/>
              <a:ext cx="72697" cy="239454"/>
            </a:xfrm>
            <a:custGeom>
              <a:avLst/>
              <a:gdLst>
                <a:gd name="connsiteX0" fmla="*/ 3504 w 72697"/>
                <a:gd name="connsiteY0" fmla="*/ 3655 h 239454"/>
                <a:gd name="connsiteX1" fmla="*/ 70179 w 72697"/>
                <a:gd name="connsiteY1" fmla="*/ 229080 h 239454"/>
                <a:gd name="connsiteX2" fmla="*/ 54304 w 72697"/>
                <a:gd name="connsiteY2" fmla="*/ 190980 h 239454"/>
                <a:gd name="connsiteX3" fmla="*/ 13029 w 72697"/>
                <a:gd name="connsiteY3" fmla="*/ 95730 h 239454"/>
                <a:gd name="connsiteX4" fmla="*/ 3504 w 72697"/>
                <a:gd name="connsiteY4" fmla="*/ 3655 h 23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697" h="239454">
                  <a:moveTo>
                    <a:pt x="3504" y="3655"/>
                  </a:moveTo>
                  <a:cubicBezTo>
                    <a:pt x="13029" y="25880"/>
                    <a:pt x="61712" y="197859"/>
                    <a:pt x="70179" y="229080"/>
                  </a:cubicBezTo>
                  <a:cubicBezTo>
                    <a:pt x="78646" y="260301"/>
                    <a:pt x="63829" y="213205"/>
                    <a:pt x="54304" y="190980"/>
                  </a:cubicBezTo>
                  <a:cubicBezTo>
                    <a:pt x="44779" y="168755"/>
                    <a:pt x="19908" y="124834"/>
                    <a:pt x="13029" y="95730"/>
                  </a:cubicBezTo>
                  <a:cubicBezTo>
                    <a:pt x="6150" y="66626"/>
                    <a:pt x="-6021" y="-18570"/>
                    <a:pt x="3504" y="365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 1267">
              <a:extLst>
                <a:ext uri="{FF2B5EF4-FFF2-40B4-BE49-F238E27FC236}">
                  <a16:creationId xmlns:a16="http://schemas.microsoft.com/office/drawing/2014/main" id="{4F01BCE8-682E-FDAA-98ED-33637A4E950D}"/>
                </a:ext>
              </a:extLst>
            </p:cNvPr>
            <p:cNvSpPr/>
            <p:nvPr/>
          </p:nvSpPr>
          <p:spPr>
            <a:xfrm>
              <a:off x="4882668" y="3502025"/>
              <a:ext cx="111630" cy="819769"/>
            </a:xfrm>
            <a:custGeom>
              <a:avLst/>
              <a:gdLst>
                <a:gd name="connsiteX0" fmla="*/ 19532 w 111630"/>
                <a:gd name="connsiteY0" fmla="*/ 0 h 819769"/>
                <a:gd name="connsiteX1" fmla="*/ 482 w 111630"/>
                <a:gd name="connsiteY1" fmla="*/ 212725 h 819769"/>
                <a:gd name="connsiteX2" fmla="*/ 10007 w 111630"/>
                <a:gd name="connsiteY2" fmla="*/ 196850 h 819769"/>
                <a:gd name="connsiteX3" fmla="*/ 54457 w 111630"/>
                <a:gd name="connsiteY3" fmla="*/ 393700 h 819769"/>
                <a:gd name="connsiteX4" fmla="*/ 48107 w 111630"/>
                <a:gd name="connsiteY4" fmla="*/ 342900 h 819769"/>
                <a:gd name="connsiteX5" fmla="*/ 63982 w 111630"/>
                <a:gd name="connsiteY5" fmla="*/ 612775 h 819769"/>
                <a:gd name="connsiteX6" fmla="*/ 70332 w 111630"/>
                <a:gd name="connsiteY6" fmla="*/ 561975 h 819769"/>
                <a:gd name="connsiteX7" fmla="*/ 111607 w 111630"/>
                <a:gd name="connsiteY7" fmla="*/ 819150 h 819769"/>
                <a:gd name="connsiteX8" fmla="*/ 63982 w 111630"/>
                <a:gd name="connsiteY8" fmla="*/ 476250 h 819769"/>
                <a:gd name="connsiteX9" fmla="*/ 19532 w 111630"/>
                <a:gd name="connsiteY9" fmla="*/ 149225 h 819769"/>
                <a:gd name="connsiteX10" fmla="*/ 19532 w 111630"/>
                <a:gd name="connsiteY10" fmla="*/ 212725 h 819769"/>
                <a:gd name="connsiteX11" fmla="*/ 19532 w 111630"/>
                <a:gd name="connsiteY11" fmla="*/ 0 h 81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630" h="819769">
                  <a:moveTo>
                    <a:pt x="19532" y="0"/>
                  </a:moveTo>
                  <a:cubicBezTo>
                    <a:pt x="16357" y="0"/>
                    <a:pt x="2069" y="179917"/>
                    <a:pt x="482" y="212725"/>
                  </a:cubicBezTo>
                  <a:cubicBezTo>
                    <a:pt x="-1106" y="245533"/>
                    <a:pt x="1011" y="166688"/>
                    <a:pt x="10007" y="196850"/>
                  </a:cubicBezTo>
                  <a:cubicBezTo>
                    <a:pt x="19003" y="227013"/>
                    <a:pt x="48107" y="369358"/>
                    <a:pt x="54457" y="393700"/>
                  </a:cubicBezTo>
                  <a:cubicBezTo>
                    <a:pt x="60807" y="418042"/>
                    <a:pt x="46520" y="306388"/>
                    <a:pt x="48107" y="342900"/>
                  </a:cubicBezTo>
                  <a:cubicBezTo>
                    <a:pt x="49694" y="379412"/>
                    <a:pt x="60278" y="576263"/>
                    <a:pt x="63982" y="612775"/>
                  </a:cubicBezTo>
                  <a:cubicBezTo>
                    <a:pt x="67686" y="649287"/>
                    <a:pt x="62395" y="527579"/>
                    <a:pt x="70332" y="561975"/>
                  </a:cubicBezTo>
                  <a:cubicBezTo>
                    <a:pt x="78269" y="596371"/>
                    <a:pt x="112665" y="833437"/>
                    <a:pt x="111607" y="819150"/>
                  </a:cubicBezTo>
                  <a:cubicBezTo>
                    <a:pt x="110549" y="804863"/>
                    <a:pt x="79328" y="587904"/>
                    <a:pt x="63982" y="476250"/>
                  </a:cubicBezTo>
                  <a:cubicBezTo>
                    <a:pt x="48636" y="364596"/>
                    <a:pt x="26940" y="193146"/>
                    <a:pt x="19532" y="149225"/>
                  </a:cubicBezTo>
                  <a:cubicBezTo>
                    <a:pt x="12124" y="105304"/>
                    <a:pt x="17945" y="231246"/>
                    <a:pt x="19532" y="212725"/>
                  </a:cubicBezTo>
                  <a:cubicBezTo>
                    <a:pt x="21119" y="194204"/>
                    <a:pt x="22707" y="0"/>
                    <a:pt x="19532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 1268">
              <a:extLst>
                <a:ext uri="{FF2B5EF4-FFF2-40B4-BE49-F238E27FC236}">
                  <a16:creationId xmlns:a16="http://schemas.microsoft.com/office/drawing/2014/main" id="{78E99848-6C08-3A43-7E88-1822C9A610D2}"/>
                </a:ext>
              </a:extLst>
            </p:cNvPr>
            <p:cNvSpPr/>
            <p:nvPr/>
          </p:nvSpPr>
          <p:spPr>
            <a:xfrm>
              <a:off x="4641751" y="3020024"/>
              <a:ext cx="87623" cy="254578"/>
            </a:xfrm>
            <a:custGeom>
              <a:avLst/>
              <a:gdLst>
                <a:gd name="connsiteX0" fmla="*/ 82649 w 87623"/>
                <a:gd name="connsiteY0" fmla="*/ 5751 h 254578"/>
                <a:gd name="connsiteX1" fmla="*/ 99 w 87623"/>
                <a:gd name="connsiteY1" fmla="*/ 253401 h 254578"/>
                <a:gd name="connsiteX2" fmla="*/ 66774 w 87623"/>
                <a:gd name="connsiteY2" fmla="*/ 94651 h 254578"/>
                <a:gd name="connsiteX3" fmla="*/ 82649 w 87623"/>
                <a:gd name="connsiteY3" fmla="*/ 5751 h 25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23" h="254578">
                  <a:moveTo>
                    <a:pt x="82649" y="5751"/>
                  </a:moveTo>
                  <a:cubicBezTo>
                    <a:pt x="71536" y="32209"/>
                    <a:pt x="2745" y="238584"/>
                    <a:pt x="99" y="253401"/>
                  </a:cubicBezTo>
                  <a:cubicBezTo>
                    <a:pt x="-2547" y="268218"/>
                    <a:pt x="48253" y="139101"/>
                    <a:pt x="66774" y="94651"/>
                  </a:cubicBezTo>
                  <a:cubicBezTo>
                    <a:pt x="85295" y="50201"/>
                    <a:pt x="93762" y="-20707"/>
                    <a:pt x="82649" y="575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 1269">
              <a:extLst>
                <a:ext uri="{FF2B5EF4-FFF2-40B4-BE49-F238E27FC236}">
                  <a16:creationId xmlns:a16="http://schemas.microsoft.com/office/drawing/2014/main" id="{11AB03F5-F27A-0192-16E0-569AD268CC81}"/>
                </a:ext>
              </a:extLst>
            </p:cNvPr>
            <p:cNvSpPr/>
            <p:nvPr/>
          </p:nvSpPr>
          <p:spPr>
            <a:xfrm>
              <a:off x="3555856" y="3124172"/>
              <a:ext cx="913040" cy="47775"/>
            </a:xfrm>
            <a:custGeom>
              <a:avLst/>
              <a:gdLst>
                <a:gd name="connsiteX0" fmla="*/ 6494 w 913040"/>
                <a:gd name="connsiteY0" fmla="*/ 28 h 47775"/>
                <a:gd name="connsiteX1" fmla="*/ 558944 w 913040"/>
                <a:gd name="connsiteY1" fmla="*/ 28603 h 47775"/>
                <a:gd name="connsiteX2" fmla="*/ 539894 w 913040"/>
                <a:gd name="connsiteY2" fmla="*/ 6378 h 47775"/>
                <a:gd name="connsiteX3" fmla="*/ 908194 w 913040"/>
                <a:gd name="connsiteY3" fmla="*/ 47653 h 47775"/>
                <a:gd name="connsiteX4" fmla="*/ 704994 w 913040"/>
                <a:gd name="connsiteY4" fmla="*/ 19078 h 47775"/>
                <a:gd name="connsiteX5" fmla="*/ 79519 w 913040"/>
                <a:gd name="connsiteY5" fmla="*/ 19078 h 47775"/>
                <a:gd name="connsiteX6" fmla="*/ 247794 w 913040"/>
                <a:gd name="connsiteY6" fmla="*/ 34953 h 47775"/>
                <a:gd name="connsiteX7" fmla="*/ 6494 w 913040"/>
                <a:gd name="connsiteY7" fmla="*/ 28 h 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040" h="47775">
                  <a:moveTo>
                    <a:pt x="6494" y="28"/>
                  </a:moveTo>
                  <a:cubicBezTo>
                    <a:pt x="58352" y="-1030"/>
                    <a:pt x="470044" y="27545"/>
                    <a:pt x="558944" y="28603"/>
                  </a:cubicBezTo>
                  <a:cubicBezTo>
                    <a:pt x="647844" y="29661"/>
                    <a:pt x="481686" y="3203"/>
                    <a:pt x="539894" y="6378"/>
                  </a:cubicBezTo>
                  <a:cubicBezTo>
                    <a:pt x="598102" y="9553"/>
                    <a:pt x="880677" y="45536"/>
                    <a:pt x="908194" y="47653"/>
                  </a:cubicBezTo>
                  <a:cubicBezTo>
                    <a:pt x="935711" y="49770"/>
                    <a:pt x="843106" y="23840"/>
                    <a:pt x="704994" y="19078"/>
                  </a:cubicBezTo>
                  <a:cubicBezTo>
                    <a:pt x="566882" y="14316"/>
                    <a:pt x="155719" y="16432"/>
                    <a:pt x="79519" y="19078"/>
                  </a:cubicBezTo>
                  <a:cubicBezTo>
                    <a:pt x="3319" y="21724"/>
                    <a:pt x="265786" y="38128"/>
                    <a:pt x="247794" y="34953"/>
                  </a:cubicBezTo>
                  <a:cubicBezTo>
                    <a:pt x="229802" y="31778"/>
                    <a:pt x="-45364" y="1086"/>
                    <a:pt x="6494" y="2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 1270">
              <a:extLst>
                <a:ext uri="{FF2B5EF4-FFF2-40B4-BE49-F238E27FC236}">
                  <a16:creationId xmlns:a16="http://schemas.microsoft.com/office/drawing/2014/main" id="{034D5F3A-45F9-3B01-BEE2-EC42987FD77D}"/>
                </a:ext>
              </a:extLst>
            </p:cNvPr>
            <p:cNvSpPr/>
            <p:nvPr/>
          </p:nvSpPr>
          <p:spPr>
            <a:xfrm>
              <a:off x="3390853" y="3124200"/>
              <a:ext cx="1083954" cy="58588"/>
            </a:xfrm>
            <a:custGeom>
              <a:avLst/>
              <a:gdLst>
                <a:gd name="connsiteX0" fmla="*/ 47 w 1083954"/>
                <a:gd name="connsiteY0" fmla="*/ 47625 h 58588"/>
                <a:gd name="connsiteX1" fmla="*/ 196897 w 1083954"/>
                <a:gd name="connsiteY1" fmla="*/ 28575 h 58588"/>
                <a:gd name="connsiteX2" fmla="*/ 784272 w 1083954"/>
                <a:gd name="connsiteY2" fmla="*/ 57150 h 58588"/>
                <a:gd name="connsiteX3" fmla="*/ 685847 w 1083954"/>
                <a:gd name="connsiteY3" fmla="*/ 53975 h 58588"/>
                <a:gd name="connsiteX4" fmla="*/ 1082722 w 1083954"/>
                <a:gd name="connsiteY4" fmla="*/ 50800 h 58588"/>
                <a:gd name="connsiteX5" fmla="*/ 819197 w 1083954"/>
                <a:gd name="connsiteY5" fmla="*/ 34925 h 58588"/>
                <a:gd name="connsiteX6" fmla="*/ 209597 w 1083954"/>
                <a:gd name="connsiteY6" fmla="*/ 0 h 58588"/>
                <a:gd name="connsiteX7" fmla="*/ 47 w 1083954"/>
                <a:gd name="connsiteY7" fmla="*/ 47625 h 5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954" h="58588">
                  <a:moveTo>
                    <a:pt x="47" y="47625"/>
                  </a:moveTo>
                  <a:cubicBezTo>
                    <a:pt x="-2070" y="52387"/>
                    <a:pt x="66193" y="26987"/>
                    <a:pt x="196897" y="28575"/>
                  </a:cubicBezTo>
                  <a:cubicBezTo>
                    <a:pt x="327601" y="30162"/>
                    <a:pt x="702780" y="52917"/>
                    <a:pt x="784272" y="57150"/>
                  </a:cubicBezTo>
                  <a:cubicBezTo>
                    <a:pt x="865764" y="61383"/>
                    <a:pt x="636105" y="55033"/>
                    <a:pt x="685847" y="53975"/>
                  </a:cubicBezTo>
                  <a:cubicBezTo>
                    <a:pt x="735589" y="52917"/>
                    <a:pt x="1060497" y="53975"/>
                    <a:pt x="1082722" y="50800"/>
                  </a:cubicBezTo>
                  <a:cubicBezTo>
                    <a:pt x="1104947" y="47625"/>
                    <a:pt x="819197" y="34925"/>
                    <a:pt x="819197" y="34925"/>
                  </a:cubicBezTo>
                  <a:cubicBezTo>
                    <a:pt x="673676" y="26458"/>
                    <a:pt x="343476" y="0"/>
                    <a:pt x="209597" y="0"/>
                  </a:cubicBezTo>
                  <a:cubicBezTo>
                    <a:pt x="75718" y="0"/>
                    <a:pt x="2164" y="42863"/>
                    <a:pt x="47" y="4762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 1271">
              <a:extLst>
                <a:ext uri="{FF2B5EF4-FFF2-40B4-BE49-F238E27FC236}">
                  <a16:creationId xmlns:a16="http://schemas.microsoft.com/office/drawing/2014/main" id="{2570F62C-6DA4-9C25-8F5F-B121A47B9766}"/>
                </a:ext>
              </a:extLst>
            </p:cNvPr>
            <p:cNvSpPr/>
            <p:nvPr/>
          </p:nvSpPr>
          <p:spPr>
            <a:xfrm>
              <a:off x="4259626" y="3139979"/>
              <a:ext cx="163266" cy="476949"/>
            </a:xfrm>
            <a:custGeom>
              <a:avLst/>
              <a:gdLst>
                <a:gd name="connsiteX0" fmla="*/ 150449 w 163266"/>
                <a:gd name="connsiteY0" fmla="*/ 96 h 476949"/>
                <a:gd name="connsiteX1" fmla="*/ 29799 w 163266"/>
                <a:gd name="connsiteY1" fmla="*/ 263621 h 476949"/>
                <a:gd name="connsiteX2" fmla="*/ 52024 w 163266"/>
                <a:gd name="connsiteY2" fmla="*/ 400146 h 476949"/>
                <a:gd name="connsiteX3" fmla="*/ 36149 w 163266"/>
                <a:gd name="connsiteY3" fmla="*/ 352521 h 476949"/>
                <a:gd name="connsiteX4" fmla="*/ 163149 w 163266"/>
                <a:gd name="connsiteY4" fmla="*/ 476346 h 476949"/>
                <a:gd name="connsiteX5" fmla="*/ 58374 w 163266"/>
                <a:gd name="connsiteY5" fmla="*/ 393796 h 476949"/>
                <a:gd name="connsiteX6" fmla="*/ 20274 w 163266"/>
                <a:gd name="connsiteY6" fmla="*/ 260446 h 476949"/>
                <a:gd name="connsiteX7" fmla="*/ 55199 w 163266"/>
                <a:gd name="connsiteY7" fmla="*/ 165196 h 476949"/>
                <a:gd name="connsiteX8" fmla="*/ 1224 w 163266"/>
                <a:gd name="connsiteY8" fmla="*/ 231871 h 476949"/>
                <a:gd name="connsiteX9" fmla="*/ 150449 w 163266"/>
                <a:gd name="connsiteY9" fmla="*/ 96 h 47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266" h="476949">
                  <a:moveTo>
                    <a:pt x="150449" y="96"/>
                  </a:moveTo>
                  <a:cubicBezTo>
                    <a:pt x="155212" y="5388"/>
                    <a:pt x="46203" y="196946"/>
                    <a:pt x="29799" y="263621"/>
                  </a:cubicBezTo>
                  <a:cubicBezTo>
                    <a:pt x="13395" y="330296"/>
                    <a:pt x="50966" y="385329"/>
                    <a:pt x="52024" y="400146"/>
                  </a:cubicBezTo>
                  <a:cubicBezTo>
                    <a:pt x="53082" y="414963"/>
                    <a:pt x="17628" y="339821"/>
                    <a:pt x="36149" y="352521"/>
                  </a:cubicBezTo>
                  <a:cubicBezTo>
                    <a:pt x="54670" y="365221"/>
                    <a:pt x="159445" y="469467"/>
                    <a:pt x="163149" y="476346"/>
                  </a:cubicBezTo>
                  <a:cubicBezTo>
                    <a:pt x="166853" y="483225"/>
                    <a:pt x="82186" y="429779"/>
                    <a:pt x="58374" y="393796"/>
                  </a:cubicBezTo>
                  <a:cubicBezTo>
                    <a:pt x="34562" y="357813"/>
                    <a:pt x="20803" y="298546"/>
                    <a:pt x="20274" y="260446"/>
                  </a:cubicBezTo>
                  <a:cubicBezTo>
                    <a:pt x="19745" y="222346"/>
                    <a:pt x="58374" y="169958"/>
                    <a:pt x="55199" y="165196"/>
                  </a:cubicBezTo>
                  <a:cubicBezTo>
                    <a:pt x="52024" y="160434"/>
                    <a:pt x="-9359" y="255154"/>
                    <a:pt x="1224" y="231871"/>
                  </a:cubicBezTo>
                  <a:cubicBezTo>
                    <a:pt x="11807" y="208588"/>
                    <a:pt x="145686" y="-5196"/>
                    <a:pt x="150449" y="9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 1272">
              <a:extLst>
                <a:ext uri="{FF2B5EF4-FFF2-40B4-BE49-F238E27FC236}">
                  <a16:creationId xmlns:a16="http://schemas.microsoft.com/office/drawing/2014/main" id="{B62744E4-A8D1-14BC-B943-EC9512BBA21E}"/>
                </a:ext>
              </a:extLst>
            </p:cNvPr>
            <p:cNvSpPr/>
            <p:nvPr/>
          </p:nvSpPr>
          <p:spPr>
            <a:xfrm>
              <a:off x="4367979" y="3324195"/>
              <a:ext cx="496265" cy="362457"/>
            </a:xfrm>
            <a:custGeom>
              <a:avLst/>
              <a:gdLst>
                <a:gd name="connsiteX0" fmla="*/ 496121 w 496265"/>
                <a:gd name="connsiteY0" fmla="*/ 30 h 362457"/>
                <a:gd name="connsiteX1" fmla="*/ 248471 w 496265"/>
                <a:gd name="connsiteY1" fmla="*/ 127030 h 362457"/>
                <a:gd name="connsiteX2" fmla="*/ 821 w 496265"/>
                <a:gd name="connsiteY2" fmla="*/ 361980 h 362457"/>
                <a:gd name="connsiteX3" fmla="*/ 172271 w 496265"/>
                <a:gd name="connsiteY3" fmla="*/ 184180 h 362457"/>
                <a:gd name="connsiteX4" fmla="*/ 277046 w 496265"/>
                <a:gd name="connsiteY4" fmla="*/ 50830 h 362457"/>
                <a:gd name="connsiteX5" fmla="*/ 213546 w 496265"/>
                <a:gd name="connsiteY5" fmla="*/ 114330 h 362457"/>
                <a:gd name="connsiteX6" fmla="*/ 496121 w 496265"/>
                <a:gd name="connsiteY6" fmla="*/ 30 h 36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6265" h="362457">
                  <a:moveTo>
                    <a:pt x="496121" y="30"/>
                  </a:moveTo>
                  <a:cubicBezTo>
                    <a:pt x="501942" y="2147"/>
                    <a:pt x="331021" y="66705"/>
                    <a:pt x="248471" y="127030"/>
                  </a:cubicBezTo>
                  <a:cubicBezTo>
                    <a:pt x="165921" y="187355"/>
                    <a:pt x="13521" y="352455"/>
                    <a:pt x="821" y="361980"/>
                  </a:cubicBezTo>
                  <a:cubicBezTo>
                    <a:pt x="-11879" y="371505"/>
                    <a:pt x="126233" y="236038"/>
                    <a:pt x="172271" y="184180"/>
                  </a:cubicBezTo>
                  <a:cubicBezTo>
                    <a:pt x="218308" y="132322"/>
                    <a:pt x="270167" y="62472"/>
                    <a:pt x="277046" y="50830"/>
                  </a:cubicBezTo>
                  <a:cubicBezTo>
                    <a:pt x="283925" y="39188"/>
                    <a:pt x="177563" y="120680"/>
                    <a:pt x="213546" y="114330"/>
                  </a:cubicBezTo>
                  <a:cubicBezTo>
                    <a:pt x="249529" y="107980"/>
                    <a:pt x="490300" y="-2087"/>
                    <a:pt x="496121" y="3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 1273">
              <a:extLst>
                <a:ext uri="{FF2B5EF4-FFF2-40B4-BE49-F238E27FC236}">
                  <a16:creationId xmlns:a16="http://schemas.microsoft.com/office/drawing/2014/main" id="{0CFB2C90-6984-A906-F309-CB564BDC1DC7}"/>
                </a:ext>
              </a:extLst>
            </p:cNvPr>
            <p:cNvSpPr/>
            <p:nvPr/>
          </p:nvSpPr>
          <p:spPr>
            <a:xfrm>
              <a:off x="4073714" y="3511047"/>
              <a:ext cx="521890" cy="270740"/>
            </a:xfrm>
            <a:custGeom>
              <a:avLst/>
              <a:gdLst>
                <a:gd name="connsiteX0" fmla="*/ 9336 w 521890"/>
                <a:gd name="connsiteY0" fmla="*/ 267203 h 270740"/>
                <a:gd name="connsiteX1" fmla="*/ 507811 w 521890"/>
                <a:gd name="connsiteY1" fmla="*/ 16378 h 270740"/>
                <a:gd name="connsiteX2" fmla="*/ 387161 w 521890"/>
                <a:gd name="connsiteY2" fmla="*/ 25903 h 270740"/>
                <a:gd name="connsiteX3" fmla="*/ 412561 w 521890"/>
                <a:gd name="connsiteY3" fmla="*/ 38603 h 270740"/>
                <a:gd name="connsiteX4" fmla="*/ 196661 w 521890"/>
                <a:gd name="connsiteY4" fmla="*/ 156078 h 270740"/>
                <a:gd name="connsiteX5" fmla="*/ 9336 w 521890"/>
                <a:gd name="connsiteY5" fmla="*/ 267203 h 27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1890" h="270740">
                  <a:moveTo>
                    <a:pt x="9336" y="267203"/>
                  </a:moveTo>
                  <a:cubicBezTo>
                    <a:pt x="61194" y="243920"/>
                    <a:pt x="444840" y="56595"/>
                    <a:pt x="507811" y="16378"/>
                  </a:cubicBezTo>
                  <a:cubicBezTo>
                    <a:pt x="570782" y="-23839"/>
                    <a:pt x="403036" y="22199"/>
                    <a:pt x="387161" y="25903"/>
                  </a:cubicBezTo>
                  <a:cubicBezTo>
                    <a:pt x="371286" y="29607"/>
                    <a:pt x="444311" y="16907"/>
                    <a:pt x="412561" y="38603"/>
                  </a:cubicBezTo>
                  <a:cubicBezTo>
                    <a:pt x="380811" y="60299"/>
                    <a:pt x="257515" y="119566"/>
                    <a:pt x="196661" y="156078"/>
                  </a:cubicBezTo>
                  <a:cubicBezTo>
                    <a:pt x="135807" y="192590"/>
                    <a:pt x="-42522" y="290486"/>
                    <a:pt x="9336" y="26720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 1274">
              <a:extLst>
                <a:ext uri="{FF2B5EF4-FFF2-40B4-BE49-F238E27FC236}">
                  <a16:creationId xmlns:a16="http://schemas.microsoft.com/office/drawing/2014/main" id="{3E6CBEE1-F07E-52E7-E540-DB0541C3231B}"/>
                </a:ext>
              </a:extLst>
            </p:cNvPr>
            <p:cNvSpPr/>
            <p:nvPr/>
          </p:nvSpPr>
          <p:spPr>
            <a:xfrm>
              <a:off x="4921206" y="3519560"/>
              <a:ext cx="178264" cy="1158372"/>
            </a:xfrm>
            <a:custGeom>
              <a:avLst/>
              <a:gdLst>
                <a:gd name="connsiteX0" fmla="*/ 19094 w 178264"/>
                <a:gd name="connsiteY0" fmla="*/ 4690 h 1158372"/>
                <a:gd name="connsiteX1" fmla="*/ 12744 w 178264"/>
                <a:gd name="connsiteY1" fmla="*/ 341240 h 1158372"/>
                <a:gd name="connsiteX2" fmla="*/ 25444 w 178264"/>
                <a:gd name="connsiteY2" fmla="*/ 325365 h 1158372"/>
                <a:gd name="connsiteX3" fmla="*/ 47669 w 178264"/>
                <a:gd name="connsiteY3" fmla="*/ 655565 h 1158372"/>
                <a:gd name="connsiteX4" fmla="*/ 60369 w 178264"/>
                <a:gd name="connsiteY4" fmla="*/ 617465 h 1158372"/>
                <a:gd name="connsiteX5" fmla="*/ 117519 w 178264"/>
                <a:gd name="connsiteY5" fmla="*/ 807965 h 1158372"/>
                <a:gd name="connsiteX6" fmla="*/ 104819 w 178264"/>
                <a:gd name="connsiteY6" fmla="*/ 722240 h 1158372"/>
                <a:gd name="connsiteX7" fmla="*/ 177844 w 178264"/>
                <a:gd name="connsiteY7" fmla="*/ 1154040 h 1158372"/>
                <a:gd name="connsiteX8" fmla="*/ 130219 w 178264"/>
                <a:gd name="connsiteY8" fmla="*/ 906390 h 1158372"/>
                <a:gd name="connsiteX9" fmla="*/ 38144 w 178264"/>
                <a:gd name="connsiteY9" fmla="*/ 309490 h 1158372"/>
                <a:gd name="connsiteX10" fmla="*/ 28619 w 178264"/>
                <a:gd name="connsiteY10" fmla="*/ 417440 h 1158372"/>
                <a:gd name="connsiteX11" fmla="*/ 44 w 178264"/>
                <a:gd name="connsiteY11" fmla="*/ 160265 h 1158372"/>
                <a:gd name="connsiteX12" fmla="*/ 19094 w 178264"/>
                <a:gd name="connsiteY12" fmla="*/ 4690 h 115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264" h="1158372">
                  <a:moveTo>
                    <a:pt x="19094" y="4690"/>
                  </a:moveTo>
                  <a:cubicBezTo>
                    <a:pt x="21211" y="34852"/>
                    <a:pt x="11686" y="287794"/>
                    <a:pt x="12744" y="341240"/>
                  </a:cubicBezTo>
                  <a:cubicBezTo>
                    <a:pt x="13802" y="394686"/>
                    <a:pt x="19623" y="272978"/>
                    <a:pt x="25444" y="325365"/>
                  </a:cubicBezTo>
                  <a:cubicBezTo>
                    <a:pt x="31265" y="377752"/>
                    <a:pt x="41848" y="606882"/>
                    <a:pt x="47669" y="655565"/>
                  </a:cubicBezTo>
                  <a:cubicBezTo>
                    <a:pt x="53490" y="704248"/>
                    <a:pt x="48727" y="592065"/>
                    <a:pt x="60369" y="617465"/>
                  </a:cubicBezTo>
                  <a:cubicBezTo>
                    <a:pt x="72011" y="642865"/>
                    <a:pt x="110111" y="790503"/>
                    <a:pt x="117519" y="807965"/>
                  </a:cubicBezTo>
                  <a:cubicBezTo>
                    <a:pt x="124927" y="825427"/>
                    <a:pt x="94765" y="664561"/>
                    <a:pt x="104819" y="722240"/>
                  </a:cubicBezTo>
                  <a:cubicBezTo>
                    <a:pt x="114873" y="779919"/>
                    <a:pt x="173611" y="1123348"/>
                    <a:pt x="177844" y="1154040"/>
                  </a:cubicBezTo>
                  <a:cubicBezTo>
                    <a:pt x="182077" y="1184732"/>
                    <a:pt x="153502" y="1047148"/>
                    <a:pt x="130219" y="906390"/>
                  </a:cubicBezTo>
                  <a:cubicBezTo>
                    <a:pt x="106936" y="765632"/>
                    <a:pt x="55077" y="390982"/>
                    <a:pt x="38144" y="309490"/>
                  </a:cubicBezTo>
                  <a:cubicBezTo>
                    <a:pt x="21211" y="227998"/>
                    <a:pt x="34969" y="442311"/>
                    <a:pt x="28619" y="417440"/>
                  </a:cubicBezTo>
                  <a:cubicBezTo>
                    <a:pt x="22269" y="392569"/>
                    <a:pt x="1102" y="223236"/>
                    <a:pt x="44" y="160265"/>
                  </a:cubicBezTo>
                  <a:cubicBezTo>
                    <a:pt x="-1014" y="97294"/>
                    <a:pt x="16977" y="-25472"/>
                    <a:pt x="19094" y="469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 1275">
              <a:extLst>
                <a:ext uri="{FF2B5EF4-FFF2-40B4-BE49-F238E27FC236}">
                  <a16:creationId xmlns:a16="http://schemas.microsoft.com/office/drawing/2014/main" id="{49B41864-DCB4-C1D2-6489-9F6EF6756292}"/>
                </a:ext>
              </a:extLst>
            </p:cNvPr>
            <p:cNvSpPr/>
            <p:nvPr/>
          </p:nvSpPr>
          <p:spPr>
            <a:xfrm>
              <a:off x="4976516" y="4183450"/>
              <a:ext cx="186259" cy="794683"/>
            </a:xfrm>
            <a:custGeom>
              <a:avLst/>
              <a:gdLst>
                <a:gd name="connsiteX0" fmla="*/ 27284 w 186259"/>
                <a:gd name="connsiteY0" fmla="*/ 7550 h 794683"/>
                <a:gd name="connsiteX1" fmla="*/ 97134 w 186259"/>
                <a:gd name="connsiteY1" fmla="*/ 515550 h 794683"/>
                <a:gd name="connsiteX2" fmla="*/ 106659 w 186259"/>
                <a:gd name="connsiteY2" fmla="*/ 486975 h 794683"/>
                <a:gd name="connsiteX3" fmla="*/ 106659 w 186259"/>
                <a:gd name="connsiteY3" fmla="*/ 772725 h 794683"/>
                <a:gd name="connsiteX4" fmla="*/ 144759 w 186259"/>
                <a:gd name="connsiteY4" fmla="*/ 664775 h 794683"/>
                <a:gd name="connsiteX5" fmla="*/ 186034 w 186259"/>
                <a:gd name="connsiteY5" fmla="*/ 791775 h 794683"/>
                <a:gd name="connsiteX6" fmla="*/ 125709 w 186259"/>
                <a:gd name="connsiteY6" fmla="*/ 512375 h 794683"/>
                <a:gd name="connsiteX7" fmla="*/ 17759 w 186259"/>
                <a:gd name="connsiteY7" fmla="*/ 96450 h 794683"/>
                <a:gd name="connsiteX8" fmla="*/ 1884 w 186259"/>
                <a:gd name="connsiteY8" fmla="*/ 201225 h 794683"/>
                <a:gd name="connsiteX9" fmla="*/ 27284 w 186259"/>
                <a:gd name="connsiteY9" fmla="*/ 7550 h 79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259" h="794683">
                  <a:moveTo>
                    <a:pt x="27284" y="7550"/>
                  </a:moveTo>
                  <a:cubicBezTo>
                    <a:pt x="43159" y="59937"/>
                    <a:pt x="83905" y="435646"/>
                    <a:pt x="97134" y="515550"/>
                  </a:cubicBezTo>
                  <a:cubicBezTo>
                    <a:pt x="110363" y="595454"/>
                    <a:pt x="105072" y="444113"/>
                    <a:pt x="106659" y="486975"/>
                  </a:cubicBezTo>
                  <a:cubicBezTo>
                    <a:pt x="108246" y="529837"/>
                    <a:pt x="100309" y="743092"/>
                    <a:pt x="106659" y="772725"/>
                  </a:cubicBezTo>
                  <a:cubicBezTo>
                    <a:pt x="113009" y="802358"/>
                    <a:pt x="131530" y="661600"/>
                    <a:pt x="144759" y="664775"/>
                  </a:cubicBezTo>
                  <a:cubicBezTo>
                    <a:pt x="157988" y="667950"/>
                    <a:pt x="189209" y="817175"/>
                    <a:pt x="186034" y="791775"/>
                  </a:cubicBezTo>
                  <a:cubicBezTo>
                    <a:pt x="182859" y="766375"/>
                    <a:pt x="153755" y="628263"/>
                    <a:pt x="125709" y="512375"/>
                  </a:cubicBezTo>
                  <a:cubicBezTo>
                    <a:pt x="97663" y="396488"/>
                    <a:pt x="38397" y="148308"/>
                    <a:pt x="17759" y="96450"/>
                  </a:cubicBezTo>
                  <a:cubicBezTo>
                    <a:pt x="-2879" y="44592"/>
                    <a:pt x="-1291" y="210221"/>
                    <a:pt x="1884" y="201225"/>
                  </a:cubicBezTo>
                  <a:cubicBezTo>
                    <a:pt x="5059" y="192229"/>
                    <a:pt x="11409" y="-44837"/>
                    <a:pt x="27284" y="755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 1276">
              <a:extLst>
                <a:ext uri="{FF2B5EF4-FFF2-40B4-BE49-F238E27FC236}">
                  <a16:creationId xmlns:a16="http://schemas.microsoft.com/office/drawing/2014/main" id="{4D1BFA29-B0DF-0827-CE38-6D82AA2928FF}"/>
                </a:ext>
              </a:extLst>
            </p:cNvPr>
            <p:cNvSpPr/>
            <p:nvPr/>
          </p:nvSpPr>
          <p:spPr>
            <a:xfrm>
              <a:off x="5177428" y="4869039"/>
              <a:ext cx="213840" cy="1108342"/>
            </a:xfrm>
            <a:custGeom>
              <a:avLst/>
              <a:gdLst>
                <a:gd name="connsiteX0" fmla="*/ 13697 w 213840"/>
                <a:gd name="connsiteY0" fmla="*/ 45861 h 1108342"/>
                <a:gd name="connsiteX1" fmla="*/ 29572 w 213840"/>
                <a:gd name="connsiteY1" fmla="*/ 147461 h 1108342"/>
                <a:gd name="connsiteX2" fmla="*/ 201022 w 213840"/>
                <a:gd name="connsiteY2" fmla="*/ 852311 h 1108342"/>
                <a:gd name="connsiteX3" fmla="*/ 201022 w 213840"/>
                <a:gd name="connsiteY3" fmla="*/ 1103136 h 1108342"/>
                <a:gd name="connsiteX4" fmla="*/ 197847 w 213840"/>
                <a:gd name="connsiteY4" fmla="*/ 972961 h 1108342"/>
                <a:gd name="connsiteX5" fmla="*/ 35922 w 213840"/>
                <a:gd name="connsiteY5" fmla="*/ 423686 h 1108342"/>
                <a:gd name="connsiteX6" fmla="*/ 172447 w 213840"/>
                <a:gd name="connsiteY6" fmla="*/ 718961 h 1108342"/>
                <a:gd name="connsiteX7" fmla="*/ 13697 w 213840"/>
                <a:gd name="connsiteY7" fmla="*/ 45861 h 110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40" h="1108342">
                  <a:moveTo>
                    <a:pt x="13697" y="45861"/>
                  </a:moveTo>
                  <a:cubicBezTo>
                    <a:pt x="-10116" y="-49389"/>
                    <a:pt x="-1649" y="13053"/>
                    <a:pt x="29572" y="147461"/>
                  </a:cubicBezTo>
                  <a:cubicBezTo>
                    <a:pt x="60793" y="281869"/>
                    <a:pt x="172447" y="693032"/>
                    <a:pt x="201022" y="852311"/>
                  </a:cubicBezTo>
                  <a:cubicBezTo>
                    <a:pt x="229597" y="1011590"/>
                    <a:pt x="201551" y="1083028"/>
                    <a:pt x="201022" y="1103136"/>
                  </a:cubicBezTo>
                  <a:cubicBezTo>
                    <a:pt x="200493" y="1123244"/>
                    <a:pt x="225364" y="1086203"/>
                    <a:pt x="197847" y="972961"/>
                  </a:cubicBezTo>
                  <a:cubicBezTo>
                    <a:pt x="170330" y="859719"/>
                    <a:pt x="40155" y="466019"/>
                    <a:pt x="35922" y="423686"/>
                  </a:cubicBezTo>
                  <a:cubicBezTo>
                    <a:pt x="31689" y="381353"/>
                    <a:pt x="178797" y="785107"/>
                    <a:pt x="172447" y="718961"/>
                  </a:cubicBezTo>
                  <a:cubicBezTo>
                    <a:pt x="166097" y="652815"/>
                    <a:pt x="37510" y="141111"/>
                    <a:pt x="13697" y="4586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 1277">
              <a:extLst>
                <a:ext uri="{FF2B5EF4-FFF2-40B4-BE49-F238E27FC236}">
                  <a16:creationId xmlns:a16="http://schemas.microsoft.com/office/drawing/2014/main" id="{84CEA71A-5ABA-761C-BD04-99BFF8705978}"/>
                </a:ext>
              </a:extLst>
            </p:cNvPr>
            <p:cNvSpPr/>
            <p:nvPr/>
          </p:nvSpPr>
          <p:spPr>
            <a:xfrm>
              <a:off x="5329844" y="5638050"/>
              <a:ext cx="58180" cy="1191706"/>
            </a:xfrm>
            <a:custGeom>
              <a:avLst/>
              <a:gdLst>
                <a:gd name="connsiteX0" fmla="*/ 58131 w 58180"/>
                <a:gd name="connsiteY0" fmla="*/ 248400 h 1191706"/>
                <a:gd name="connsiteX1" fmla="*/ 42256 w 58180"/>
                <a:gd name="connsiteY1" fmla="*/ 1137400 h 1191706"/>
                <a:gd name="connsiteX2" fmla="*/ 16856 w 58180"/>
                <a:gd name="connsiteY2" fmla="*/ 975475 h 1191706"/>
                <a:gd name="connsiteX3" fmla="*/ 981 w 58180"/>
                <a:gd name="connsiteY3" fmla="*/ 750 h 1191706"/>
                <a:gd name="connsiteX4" fmla="*/ 45431 w 58180"/>
                <a:gd name="connsiteY4" fmla="*/ 804025 h 1191706"/>
                <a:gd name="connsiteX5" fmla="*/ 58131 w 58180"/>
                <a:gd name="connsiteY5" fmla="*/ 248400 h 119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80" h="1191706">
                  <a:moveTo>
                    <a:pt x="58131" y="248400"/>
                  </a:moveTo>
                  <a:cubicBezTo>
                    <a:pt x="57602" y="303962"/>
                    <a:pt x="49135" y="1016221"/>
                    <a:pt x="42256" y="1137400"/>
                  </a:cubicBezTo>
                  <a:cubicBezTo>
                    <a:pt x="35377" y="1258579"/>
                    <a:pt x="23735" y="1164917"/>
                    <a:pt x="16856" y="975475"/>
                  </a:cubicBezTo>
                  <a:cubicBezTo>
                    <a:pt x="9977" y="786033"/>
                    <a:pt x="-3781" y="29325"/>
                    <a:pt x="981" y="750"/>
                  </a:cubicBezTo>
                  <a:cubicBezTo>
                    <a:pt x="5743" y="-27825"/>
                    <a:pt x="35906" y="769100"/>
                    <a:pt x="45431" y="804025"/>
                  </a:cubicBezTo>
                  <a:cubicBezTo>
                    <a:pt x="54956" y="838950"/>
                    <a:pt x="58660" y="192838"/>
                    <a:pt x="58131" y="24840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 1278">
              <a:extLst>
                <a:ext uri="{FF2B5EF4-FFF2-40B4-BE49-F238E27FC236}">
                  <a16:creationId xmlns:a16="http://schemas.microsoft.com/office/drawing/2014/main" id="{AFE4F2DF-5CBE-8F23-E205-995A4CA6CE9E}"/>
                </a:ext>
              </a:extLst>
            </p:cNvPr>
            <p:cNvSpPr/>
            <p:nvPr/>
          </p:nvSpPr>
          <p:spPr>
            <a:xfrm>
              <a:off x="3414417" y="3181299"/>
              <a:ext cx="224777" cy="1213204"/>
            </a:xfrm>
            <a:custGeom>
              <a:avLst/>
              <a:gdLst>
                <a:gd name="connsiteX0" fmla="*/ 46333 w 224777"/>
                <a:gd name="connsiteY0" fmla="*/ 51 h 1213204"/>
                <a:gd name="connsiteX1" fmla="*/ 93958 w 224777"/>
                <a:gd name="connsiteY1" fmla="*/ 441376 h 1213204"/>
                <a:gd name="connsiteX2" fmla="*/ 1883 w 224777"/>
                <a:gd name="connsiteY2" fmla="*/ 997001 h 1213204"/>
                <a:gd name="connsiteX3" fmla="*/ 39983 w 224777"/>
                <a:gd name="connsiteY3" fmla="*/ 873176 h 1213204"/>
                <a:gd name="connsiteX4" fmla="*/ 1883 w 224777"/>
                <a:gd name="connsiteY4" fmla="*/ 1212901 h 1213204"/>
                <a:gd name="connsiteX5" fmla="*/ 24108 w 224777"/>
                <a:gd name="connsiteY5" fmla="*/ 917626 h 1213204"/>
                <a:gd name="connsiteX6" fmla="*/ 176508 w 224777"/>
                <a:gd name="connsiteY6" fmla="*/ 171501 h 1213204"/>
                <a:gd name="connsiteX7" fmla="*/ 220958 w 224777"/>
                <a:gd name="connsiteY7" fmla="*/ 95301 h 1213204"/>
                <a:gd name="connsiteX8" fmla="*/ 93958 w 224777"/>
                <a:gd name="connsiteY8" fmla="*/ 409626 h 1213204"/>
                <a:gd name="connsiteX9" fmla="*/ 46333 w 224777"/>
                <a:gd name="connsiteY9" fmla="*/ 51 h 121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777" h="1213204">
                  <a:moveTo>
                    <a:pt x="46333" y="51"/>
                  </a:moveTo>
                  <a:cubicBezTo>
                    <a:pt x="46333" y="5343"/>
                    <a:pt x="101366" y="275218"/>
                    <a:pt x="93958" y="441376"/>
                  </a:cubicBezTo>
                  <a:cubicBezTo>
                    <a:pt x="86550" y="607534"/>
                    <a:pt x="10879" y="925034"/>
                    <a:pt x="1883" y="997001"/>
                  </a:cubicBezTo>
                  <a:cubicBezTo>
                    <a:pt x="-7113" y="1068968"/>
                    <a:pt x="39983" y="837193"/>
                    <a:pt x="39983" y="873176"/>
                  </a:cubicBezTo>
                  <a:cubicBezTo>
                    <a:pt x="39983" y="909159"/>
                    <a:pt x="4529" y="1205493"/>
                    <a:pt x="1883" y="1212901"/>
                  </a:cubicBezTo>
                  <a:cubicBezTo>
                    <a:pt x="-763" y="1220309"/>
                    <a:pt x="-4996" y="1091193"/>
                    <a:pt x="24108" y="917626"/>
                  </a:cubicBezTo>
                  <a:cubicBezTo>
                    <a:pt x="53212" y="744059"/>
                    <a:pt x="143700" y="308555"/>
                    <a:pt x="176508" y="171501"/>
                  </a:cubicBezTo>
                  <a:cubicBezTo>
                    <a:pt x="209316" y="34447"/>
                    <a:pt x="234716" y="55614"/>
                    <a:pt x="220958" y="95301"/>
                  </a:cubicBezTo>
                  <a:cubicBezTo>
                    <a:pt x="207200" y="134988"/>
                    <a:pt x="122533" y="423913"/>
                    <a:pt x="93958" y="409626"/>
                  </a:cubicBezTo>
                  <a:cubicBezTo>
                    <a:pt x="65383" y="395339"/>
                    <a:pt x="46333" y="-5241"/>
                    <a:pt x="46333" y="5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 1279">
              <a:extLst>
                <a:ext uri="{FF2B5EF4-FFF2-40B4-BE49-F238E27FC236}">
                  <a16:creationId xmlns:a16="http://schemas.microsoft.com/office/drawing/2014/main" id="{5ADA8C7A-51E8-D690-AA78-D96BF7F70306}"/>
                </a:ext>
              </a:extLst>
            </p:cNvPr>
            <p:cNvSpPr/>
            <p:nvPr/>
          </p:nvSpPr>
          <p:spPr>
            <a:xfrm>
              <a:off x="3034348" y="3123948"/>
              <a:ext cx="550878" cy="556736"/>
            </a:xfrm>
            <a:custGeom>
              <a:avLst/>
              <a:gdLst>
                <a:gd name="connsiteX0" fmla="*/ 550227 w 550878"/>
                <a:gd name="connsiteY0" fmla="*/ 252 h 556736"/>
                <a:gd name="connsiteX1" fmla="*/ 197802 w 550878"/>
                <a:gd name="connsiteY1" fmla="*/ 143127 h 556736"/>
                <a:gd name="connsiteX2" fmla="*/ 13652 w 550878"/>
                <a:gd name="connsiteY2" fmla="*/ 416177 h 556736"/>
                <a:gd name="connsiteX3" fmla="*/ 26352 w 550878"/>
                <a:gd name="connsiteY3" fmla="*/ 400302 h 556736"/>
                <a:gd name="connsiteX4" fmla="*/ 127952 w 550878"/>
                <a:gd name="connsiteY4" fmla="*/ 555877 h 556736"/>
                <a:gd name="connsiteX5" fmla="*/ 35877 w 550878"/>
                <a:gd name="connsiteY5" fmla="*/ 454277 h 556736"/>
                <a:gd name="connsiteX6" fmla="*/ 102552 w 550878"/>
                <a:gd name="connsiteY6" fmla="*/ 273302 h 556736"/>
                <a:gd name="connsiteX7" fmla="*/ 185102 w 550878"/>
                <a:gd name="connsiteY7" fmla="*/ 181227 h 556736"/>
                <a:gd name="connsiteX8" fmla="*/ 102552 w 550878"/>
                <a:gd name="connsiteY8" fmla="*/ 174877 h 556736"/>
                <a:gd name="connsiteX9" fmla="*/ 550227 w 550878"/>
                <a:gd name="connsiteY9" fmla="*/ 252 h 55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878" h="556736">
                  <a:moveTo>
                    <a:pt x="550227" y="252"/>
                  </a:moveTo>
                  <a:cubicBezTo>
                    <a:pt x="566102" y="-5040"/>
                    <a:pt x="287231" y="73806"/>
                    <a:pt x="197802" y="143127"/>
                  </a:cubicBezTo>
                  <a:cubicBezTo>
                    <a:pt x="108373" y="212448"/>
                    <a:pt x="42227" y="373315"/>
                    <a:pt x="13652" y="416177"/>
                  </a:cubicBezTo>
                  <a:cubicBezTo>
                    <a:pt x="-14923" y="459039"/>
                    <a:pt x="7302" y="377019"/>
                    <a:pt x="26352" y="400302"/>
                  </a:cubicBezTo>
                  <a:cubicBezTo>
                    <a:pt x="45402" y="423585"/>
                    <a:pt x="126365" y="546881"/>
                    <a:pt x="127952" y="555877"/>
                  </a:cubicBezTo>
                  <a:cubicBezTo>
                    <a:pt x="129539" y="564873"/>
                    <a:pt x="40110" y="501373"/>
                    <a:pt x="35877" y="454277"/>
                  </a:cubicBezTo>
                  <a:cubicBezTo>
                    <a:pt x="31644" y="407181"/>
                    <a:pt x="77681" y="318810"/>
                    <a:pt x="102552" y="273302"/>
                  </a:cubicBezTo>
                  <a:cubicBezTo>
                    <a:pt x="127423" y="227794"/>
                    <a:pt x="185102" y="197631"/>
                    <a:pt x="185102" y="181227"/>
                  </a:cubicBezTo>
                  <a:cubicBezTo>
                    <a:pt x="185102" y="164823"/>
                    <a:pt x="45402" y="200806"/>
                    <a:pt x="102552" y="174877"/>
                  </a:cubicBezTo>
                  <a:cubicBezTo>
                    <a:pt x="159702" y="148948"/>
                    <a:pt x="534352" y="5544"/>
                    <a:pt x="550227" y="25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 1280">
              <a:extLst>
                <a:ext uri="{FF2B5EF4-FFF2-40B4-BE49-F238E27FC236}">
                  <a16:creationId xmlns:a16="http://schemas.microsoft.com/office/drawing/2014/main" id="{D9F1BE38-7264-A686-911B-DC3135D0797C}"/>
                </a:ext>
              </a:extLst>
            </p:cNvPr>
            <p:cNvSpPr/>
            <p:nvPr/>
          </p:nvSpPr>
          <p:spPr>
            <a:xfrm>
              <a:off x="2985777" y="3082647"/>
              <a:ext cx="609995" cy="722096"/>
            </a:xfrm>
            <a:custGeom>
              <a:avLst/>
              <a:gdLst>
                <a:gd name="connsiteX0" fmla="*/ 608323 w 609995"/>
                <a:gd name="connsiteY0" fmla="*/ 278 h 722096"/>
                <a:gd name="connsiteX1" fmla="*/ 49523 w 609995"/>
                <a:gd name="connsiteY1" fmla="*/ 225703 h 722096"/>
                <a:gd name="connsiteX2" fmla="*/ 170173 w 609995"/>
                <a:gd name="connsiteY2" fmla="*/ 228878 h 722096"/>
                <a:gd name="connsiteX3" fmla="*/ 78098 w 609995"/>
                <a:gd name="connsiteY3" fmla="*/ 320953 h 722096"/>
                <a:gd name="connsiteX4" fmla="*/ 55873 w 609995"/>
                <a:gd name="connsiteY4" fmla="*/ 387628 h 722096"/>
                <a:gd name="connsiteX5" fmla="*/ 27298 w 609995"/>
                <a:gd name="connsiteY5" fmla="*/ 530503 h 722096"/>
                <a:gd name="connsiteX6" fmla="*/ 1898 w 609995"/>
                <a:gd name="connsiteY6" fmla="*/ 721003 h 722096"/>
                <a:gd name="connsiteX7" fmla="*/ 81273 w 609995"/>
                <a:gd name="connsiteY7" fmla="*/ 438428 h 722096"/>
                <a:gd name="connsiteX8" fmla="*/ 217798 w 609995"/>
                <a:gd name="connsiteY8" fmla="*/ 184428 h 722096"/>
                <a:gd name="connsiteX9" fmla="*/ 608323 w 609995"/>
                <a:gd name="connsiteY9" fmla="*/ 278 h 722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9995" h="722096">
                  <a:moveTo>
                    <a:pt x="608323" y="278"/>
                  </a:moveTo>
                  <a:cubicBezTo>
                    <a:pt x="580277" y="7157"/>
                    <a:pt x="122548" y="187603"/>
                    <a:pt x="49523" y="225703"/>
                  </a:cubicBezTo>
                  <a:cubicBezTo>
                    <a:pt x="-23502" y="263803"/>
                    <a:pt x="165411" y="213003"/>
                    <a:pt x="170173" y="228878"/>
                  </a:cubicBezTo>
                  <a:cubicBezTo>
                    <a:pt x="174935" y="244753"/>
                    <a:pt x="97148" y="294495"/>
                    <a:pt x="78098" y="320953"/>
                  </a:cubicBezTo>
                  <a:cubicBezTo>
                    <a:pt x="59048" y="347411"/>
                    <a:pt x="64340" y="352703"/>
                    <a:pt x="55873" y="387628"/>
                  </a:cubicBezTo>
                  <a:cubicBezTo>
                    <a:pt x="47406" y="422553"/>
                    <a:pt x="36294" y="474941"/>
                    <a:pt x="27298" y="530503"/>
                  </a:cubicBezTo>
                  <a:cubicBezTo>
                    <a:pt x="18302" y="586065"/>
                    <a:pt x="-7098" y="736349"/>
                    <a:pt x="1898" y="721003"/>
                  </a:cubicBezTo>
                  <a:cubicBezTo>
                    <a:pt x="10894" y="705657"/>
                    <a:pt x="45290" y="527857"/>
                    <a:pt x="81273" y="438428"/>
                  </a:cubicBezTo>
                  <a:cubicBezTo>
                    <a:pt x="117256" y="348999"/>
                    <a:pt x="132073" y="253220"/>
                    <a:pt x="217798" y="184428"/>
                  </a:cubicBezTo>
                  <a:cubicBezTo>
                    <a:pt x="303523" y="115636"/>
                    <a:pt x="636369" y="-6601"/>
                    <a:pt x="608323" y="27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 1281">
              <a:extLst>
                <a:ext uri="{FF2B5EF4-FFF2-40B4-BE49-F238E27FC236}">
                  <a16:creationId xmlns:a16="http://schemas.microsoft.com/office/drawing/2014/main" id="{D9B5FB6A-3F28-B15F-48CF-953D915D96ED}"/>
                </a:ext>
              </a:extLst>
            </p:cNvPr>
            <p:cNvSpPr/>
            <p:nvPr/>
          </p:nvSpPr>
          <p:spPr>
            <a:xfrm>
              <a:off x="6109100" y="3009585"/>
              <a:ext cx="310750" cy="607062"/>
            </a:xfrm>
            <a:custGeom>
              <a:avLst/>
              <a:gdLst>
                <a:gd name="connsiteX0" fmla="*/ 2775 w 310750"/>
                <a:gd name="connsiteY0" fmla="*/ 13015 h 607062"/>
                <a:gd name="connsiteX1" fmla="*/ 266300 w 310750"/>
                <a:gd name="connsiteY1" fmla="*/ 530540 h 607062"/>
                <a:gd name="connsiteX2" fmla="*/ 250425 w 310750"/>
                <a:gd name="connsiteY2" fmla="*/ 441640 h 607062"/>
                <a:gd name="connsiteX3" fmla="*/ 310750 w 310750"/>
                <a:gd name="connsiteY3" fmla="*/ 606740 h 607062"/>
                <a:gd name="connsiteX4" fmla="*/ 250425 w 310750"/>
                <a:gd name="connsiteY4" fmla="*/ 390840 h 607062"/>
                <a:gd name="connsiteX5" fmla="*/ 132950 w 310750"/>
                <a:gd name="connsiteY5" fmla="*/ 136840 h 607062"/>
                <a:gd name="connsiteX6" fmla="*/ 199625 w 310750"/>
                <a:gd name="connsiteY6" fmla="*/ 311465 h 607062"/>
                <a:gd name="connsiteX7" fmla="*/ 132950 w 310750"/>
                <a:gd name="connsiteY7" fmla="*/ 168590 h 607062"/>
                <a:gd name="connsiteX8" fmla="*/ 2775 w 310750"/>
                <a:gd name="connsiteY8" fmla="*/ 13015 h 60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750" h="607062">
                  <a:moveTo>
                    <a:pt x="2775" y="13015"/>
                  </a:moveTo>
                  <a:cubicBezTo>
                    <a:pt x="25000" y="73340"/>
                    <a:pt x="225025" y="459103"/>
                    <a:pt x="266300" y="530540"/>
                  </a:cubicBezTo>
                  <a:cubicBezTo>
                    <a:pt x="307575" y="601977"/>
                    <a:pt x="243017" y="428940"/>
                    <a:pt x="250425" y="441640"/>
                  </a:cubicBezTo>
                  <a:cubicBezTo>
                    <a:pt x="257833" y="454340"/>
                    <a:pt x="310750" y="615207"/>
                    <a:pt x="310750" y="606740"/>
                  </a:cubicBezTo>
                  <a:cubicBezTo>
                    <a:pt x="310750" y="598273"/>
                    <a:pt x="280058" y="469157"/>
                    <a:pt x="250425" y="390840"/>
                  </a:cubicBezTo>
                  <a:cubicBezTo>
                    <a:pt x="220792" y="312523"/>
                    <a:pt x="141417" y="150069"/>
                    <a:pt x="132950" y="136840"/>
                  </a:cubicBezTo>
                  <a:cubicBezTo>
                    <a:pt x="124483" y="123611"/>
                    <a:pt x="199625" y="306173"/>
                    <a:pt x="199625" y="311465"/>
                  </a:cubicBezTo>
                  <a:cubicBezTo>
                    <a:pt x="199625" y="316757"/>
                    <a:pt x="167875" y="218332"/>
                    <a:pt x="132950" y="168590"/>
                  </a:cubicBezTo>
                  <a:cubicBezTo>
                    <a:pt x="98025" y="118848"/>
                    <a:pt x="-19450" y="-47310"/>
                    <a:pt x="2775" y="1301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 1282">
              <a:extLst>
                <a:ext uri="{FF2B5EF4-FFF2-40B4-BE49-F238E27FC236}">
                  <a16:creationId xmlns:a16="http://schemas.microsoft.com/office/drawing/2014/main" id="{E9657ACC-B23D-F339-4CE4-77F552E914AD}"/>
                </a:ext>
              </a:extLst>
            </p:cNvPr>
            <p:cNvSpPr/>
            <p:nvPr/>
          </p:nvSpPr>
          <p:spPr>
            <a:xfrm>
              <a:off x="6041708" y="3076516"/>
              <a:ext cx="219549" cy="292450"/>
            </a:xfrm>
            <a:custGeom>
              <a:avLst/>
              <a:gdLst>
                <a:gd name="connsiteX0" fmla="*/ 317 w 219549"/>
                <a:gd name="connsiteY0" fmla="*/ 59 h 292450"/>
                <a:gd name="connsiteX1" fmla="*/ 184467 w 219549"/>
                <a:gd name="connsiteY1" fmla="*/ 168334 h 292450"/>
                <a:gd name="connsiteX2" fmla="*/ 216217 w 219549"/>
                <a:gd name="connsiteY2" fmla="*/ 288984 h 292450"/>
                <a:gd name="connsiteX3" fmla="*/ 203517 w 219549"/>
                <a:gd name="connsiteY3" fmla="*/ 247709 h 292450"/>
                <a:gd name="connsiteX4" fmla="*/ 82867 w 219549"/>
                <a:gd name="connsiteY4" fmla="*/ 123884 h 292450"/>
                <a:gd name="connsiteX5" fmla="*/ 140017 w 219549"/>
                <a:gd name="connsiteY5" fmla="*/ 190559 h 292450"/>
                <a:gd name="connsiteX6" fmla="*/ 140017 w 219549"/>
                <a:gd name="connsiteY6" fmla="*/ 149284 h 292450"/>
                <a:gd name="connsiteX7" fmla="*/ 317 w 219549"/>
                <a:gd name="connsiteY7" fmla="*/ 59 h 29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549" h="292450">
                  <a:moveTo>
                    <a:pt x="317" y="59"/>
                  </a:moveTo>
                  <a:cubicBezTo>
                    <a:pt x="7725" y="3234"/>
                    <a:pt x="148484" y="120180"/>
                    <a:pt x="184467" y="168334"/>
                  </a:cubicBezTo>
                  <a:cubicBezTo>
                    <a:pt x="220450" y="216488"/>
                    <a:pt x="213042" y="275755"/>
                    <a:pt x="216217" y="288984"/>
                  </a:cubicBezTo>
                  <a:cubicBezTo>
                    <a:pt x="219392" y="302213"/>
                    <a:pt x="225742" y="275226"/>
                    <a:pt x="203517" y="247709"/>
                  </a:cubicBezTo>
                  <a:cubicBezTo>
                    <a:pt x="181292" y="220192"/>
                    <a:pt x="93450" y="133409"/>
                    <a:pt x="82867" y="123884"/>
                  </a:cubicBezTo>
                  <a:cubicBezTo>
                    <a:pt x="72284" y="114359"/>
                    <a:pt x="130492" y="186326"/>
                    <a:pt x="140017" y="190559"/>
                  </a:cubicBezTo>
                  <a:cubicBezTo>
                    <a:pt x="149542" y="194792"/>
                    <a:pt x="162771" y="176272"/>
                    <a:pt x="140017" y="149284"/>
                  </a:cubicBezTo>
                  <a:cubicBezTo>
                    <a:pt x="117263" y="122297"/>
                    <a:pt x="-7091" y="-3116"/>
                    <a:pt x="317" y="5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 1283">
              <a:extLst>
                <a:ext uri="{FF2B5EF4-FFF2-40B4-BE49-F238E27FC236}">
                  <a16:creationId xmlns:a16="http://schemas.microsoft.com/office/drawing/2014/main" id="{3E4098E5-EA98-779D-61EF-62C3A23ABF43}"/>
                </a:ext>
              </a:extLst>
            </p:cNvPr>
            <p:cNvSpPr/>
            <p:nvPr/>
          </p:nvSpPr>
          <p:spPr>
            <a:xfrm>
              <a:off x="5959143" y="2995527"/>
              <a:ext cx="89244" cy="463795"/>
            </a:xfrm>
            <a:custGeom>
              <a:avLst/>
              <a:gdLst>
                <a:gd name="connsiteX0" fmla="*/ 89232 w 89244"/>
                <a:gd name="connsiteY0" fmla="*/ 1673 h 463795"/>
                <a:gd name="connsiteX1" fmla="*/ 3507 w 89244"/>
                <a:gd name="connsiteY1" fmla="*/ 442998 h 463795"/>
                <a:gd name="connsiteX2" fmla="*/ 16207 w 89244"/>
                <a:gd name="connsiteY2" fmla="*/ 363623 h 463795"/>
                <a:gd name="connsiteX3" fmla="*/ 13032 w 89244"/>
                <a:gd name="connsiteY3" fmla="*/ 112798 h 463795"/>
                <a:gd name="connsiteX4" fmla="*/ 9857 w 89244"/>
                <a:gd name="connsiteY4" fmla="*/ 284248 h 463795"/>
                <a:gd name="connsiteX5" fmla="*/ 89232 w 89244"/>
                <a:gd name="connsiteY5" fmla="*/ 1673 h 46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244" h="463795">
                  <a:moveTo>
                    <a:pt x="89232" y="1673"/>
                  </a:moveTo>
                  <a:cubicBezTo>
                    <a:pt x="88174" y="28131"/>
                    <a:pt x="15678" y="382673"/>
                    <a:pt x="3507" y="442998"/>
                  </a:cubicBezTo>
                  <a:cubicBezTo>
                    <a:pt x="-8664" y="503323"/>
                    <a:pt x="14620" y="418656"/>
                    <a:pt x="16207" y="363623"/>
                  </a:cubicBezTo>
                  <a:cubicBezTo>
                    <a:pt x="17794" y="308590"/>
                    <a:pt x="14090" y="126027"/>
                    <a:pt x="13032" y="112798"/>
                  </a:cubicBezTo>
                  <a:cubicBezTo>
                    <a:pt x="11974" y="99569"/>
                    <a:pt x="-3901" y="297477"/>
                    <a:pt x="9857" y="284248"/>
                  </a:cubicBezTo>
                  <a:cubicBezTo>
                    <a:pt x="23615" y="271019"/>
                    <a:pt x="90290" y="-24785"/>
                    <a:pt x="89232" y="167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 1284">
              <a:extLst>
                <a:ext uri="{FF2B5EF4-FFF2-40B4-BE49-F238E27FC236}">
                  <a16:creationId xmlns:a16="http://schemas.microsoft.com/office/drawing/2014/main" id="{27A8AF94-9A12-205A-D194-38A00509714D}"/>
                </a:ext>
              </a:extLst>
            </p:cNvPr>
            <p:cNvSpPr/>
            <p:nvPr/>
          </p:nvSpPr>
          <p:spPr>
            <a:xfrm>
              <a:off x="5886289" y="3155118"/>
              <a:ext cx="76779" cy="309867"/>
            </a:xfrm>
            <a:custGeom>
              <a:avLst/>
              <a:gdLst>
                <a:gd name="connsiteX0" fmla="*/ 76361 w 76779"/>
                <a:gd name="connsiteY0" fmla="*/ 832 h 309867"/>
                <a:gd name="connsiteX1" fmla="*/ 31911 w 76779"/>
                <a:gd name="connsiteY1" fmla="*/ 181807 h 309867"/>
                <a:gd name="connsiteX2" fmla="*/ 57311 w 76779"/>
                <a:gd name="connsiteY2" fmla="*/ 308807 h 309867"/>
                <a:gd name="connsiteX3" fmla="*/ 50961 w 76779"/>
                <a:gd name="connsiteY3" fmla="*/ 235782 h 309867"/>
                <a:gd name="connsiteX4" fmla="*/ 161 w 76779"/>
                <a:gd name="connsiteY4" fmla="*/ 118307 h 309867"/>
                <a:gd name="connsiteX5" fmla="*/ 76361 w 76779"/>
                <a:gd name="connsiteY5" fmla="*/ 832 h 30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779" h="309867">
                  <a:moveTo>
                    <a:pt x="76361" y="832"/>
                  </a:moveTo>
                  <a:cubicBezTo>
                    <a:pt x="81653" y="11415"/>
                    <a:pt x="35086" y="130478"/>
                    <a:pt x="31911" y="181807"/>
                  </a:cubicBezTo>
                  <a:cubicBezTo>
                    <a:pt x="28736" y="233136"/>
                    <a:pt x="54136" y="299811"/>
                    <a:pt x="57311" y="308807"/>
                  </a:cubicBezTo>
                  <a:cubicBezTo>
                    <a:pt x="60486" y="317803"/>
                    <a:pt x="60486" y="267532"/>
                    <a:pt x="50961" y="235782"/>
                  </a:cubicBezTo>
                  <a:cubicBezTo>
                    <a:pt x="41436" y="204032"/>
                    <a:pt x="-3014" y="153232"/>
                    <a:pt x="161" y="118307"/>
                  </a:cubicBezTo>
                  <a:cubicBezTo>
                    <a:pt x="3336" y="83382"/>
                    <a:pt x="71069" y="-9751"/>
                    <a:pt x="76361" y="83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 1285">
              <a:extLst>
                <a:ext uri="{FF2B5EF4-FFF2-40B4-BE49-F238E27FC236}">
                  <a16:creationId xmlns:a16="http://schemas.microsoft.com/office/drawing/2014/main" id="{91064F9B-EDB7-74DC-E141-B4C8A991EF32}"/>
                </a:ext>
              </a:extLst>
            </p:cNvPr>
            <p:cNvSpPr/>
            <p:nvPr/>
          </p:nvSpPr>
          <p:spPr>
            <a:xfrm>
              <a:off x="5921691" y="3150284"/>
              <a:ext cx="166071" cy="340899"/>
            </a:xfrm>
            <a:custGeom>
              <a:avLst/>
              <a:gdLst>
                <a:gd name="connsiteX0" fmla="*/ 2859 w 166071"/>
                <a:gd name="connsiteY0" fmla="*/ 8841 h 340899"/>
                <a:gd name="connsiteX1" fmla="*/ 161609 w 166071"/>
                <a:gd name="connsiteY1" fmla="*/ 329516 h 340899"/>
                <a:gd name="connsiteX2" fmla="*/ 117159 w 166071"/>
                <a:gd name="connsiteY2" fmla="*/ 253316 h 340899"/>
                <a:gd name="connsiteX3" fmla="*/ 63184 w 166071"/>
                <a:gd name="connsiteY3" fmla="*/ 100916 h 340899"/>
                <a:gd name="connsiteX4" fmla="*/ 2859 w 166071"/>
                <a:gd name="connsiteY4" fmla="*/ 8841 h 34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071" h="340899">
                  <a:moveTo>
                    <a:pt x="2859" y="8841"/>
                  </a:moveTo>
                  <a:cubicBezTo>
                    <a:pt x="19263" y="46941"/>
                    <a:pt x="142559" y="288770"/>
                    <a:pt x="161609" y="329516"/>
                  </a:cubicBezTo>
                  <a:cubicBezTo>
                    <a:pt x="180659" y="370262"/>
                    <a:pt x="133563" y="291416"/>
                    <a:pt x="117159" y="253316"/>
                  </a:cubicBezTo>
                  <a:cubicBezTo>
                    <a:pt x="100755" y="215216"/>
                    <a:pt x="81176" y="135841"/>
                    <a:pt x="63184" y="100916"/>
                  </a:cubicBezTo>
                  <a:cubicBezTo>
                    <a:pt x="45192" y="65991"/>
                    <a:pt x="-13545" y="-29259"/>
                    <a:pt x="2859" y="884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 1286">
              <a:extLst>
                <a:ext uri="{FF2B5EF4-FFF2-40B4-BE49-F238E27FC236}">
                  <a16:creationId xmlns:a16="http://schemas.microsoft.com/office/drawing/2014/main" id="{1EA602B8-E73B-0361-378A-9873E4083B63}"/>
                </a:ext>
              </a:extLst>
            </p:cNvPr>
            <p:cNvSpPr/>
            <p:nvPr/>
          </p:nvSpPr>
          <p:spPr>
            <a:xfrm>
              <a:off x="5622624" y="3308331"/>
              <a:ext cx="184544" cy="384618"/>
            </a:xfrm>
            <a:custGeom>
              <a:avLst/>
              <a:gdLst>
                <a:gd name="connsiteX0" fmla="*/ 184451 w 184544"/>
                <a:gd name="connsiteY0" fmla="*/ 19 h 384618"/>
                <a:gd name="connsiteX1" fmla="*/ 57451 w 184544"/>
                <a:gd name="connsiteY1" fmla="*/ 190519 h 384618"/>
                <a:gd name="connsiteX2" fmla="*/ 44751 w 184544"/>
                <a:gd name="connsiteY2" fmla="*/ 384194 h 384618"/>
                <a:gd name="connsiteX3" fmla="*/ 44751 w 184544"/>
                <a:gd name="connsiteY3" fmla="*/ 238144 h 384618"/>
                <a:gd name="connsiteX4" fmla="*/ 301 w 184544"/>
                <a:gd name="connsiteY4" fmla="*/ 92094 h 384618"/>
                <a:gd name="connsiteX5" fmla="*/ 35226 w 184544"/>
                <a:gd name="connsiteY5" fmla="*/ 177819 h 384618"/>
                <a:gd name="connsiteX6" fmla="*/ 184451 w 184544"/>
                <a:gd name="connsiteY6" fmla="*/ 19 h 38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44" h="384618">
                  <a:moveTo>
                    <a:pt x="184451" y="19"/>
                  </a:moveTo>
                  <a:cubicBezTo>
                    <a:pt x="188155" y="2136"/>
                    <a:pt x="80734" y="126490"/>
                    <a:pt x="57451" y="190519"/>
                  </a:cubicBezTo>
                  <a:cubicBezTo>
                    <a:pt x="34168" y="254548"/>
                    <a:pt x="46868" y="376257"/>
                    <a:pt x="44751" y="384194"/>
                  </a:cubicBezTo>
                  <a:cubicBezTo>
                    <a:pt x="42634" y="392131"/>
                    <a:pt x="52159" y="286827"/>
                    <a:pt x="44751" y="238144"/>
                  </a:cubicBezTo>
                  <a:cubicBezTo>
                    <a:pt x="37343" y="189461"/>
                    <a:pt x="1888" y="102148"/>
                    <a:pt x="301" y="92094"/>
                  </a:cubicBezTo>
                  <a:cubicBezTo>
                    <a:pt x="-1286" y="82040"/>
                    <a:pt x="2418" y="187344"/>
                    <a:pt x="35226" y="177819"/>
                  </a:cubicBezTo>
                  <a:cubicBezTo>
                    <a:pt x="68034" y="168294"/>
                    <a:pt x="180747" y="-2098"/>
                    <a:pt x="184451" y="1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 1287">
              <a:extLst>
                <a:ext uri="{FF2B5EF4-FFF2-40B4-BE49-F238E27FC236}">
                  <a16:creationId xmlns:a16="http://schemas.microsoft.com/office/drawing/2014/main" id="{FCE115F4-862F-E815-C06B-BF27B29D6A67}"/>
                </a:ext>
              </a:extLst>
            </p:cNvPr>
            <p:cNvSpPr/>
            <p:nvPr/>
          </p:nvSpPr>
          <p:spPr>
            <a:xfrm>
              <a:off x="5378385" y="3441323"/>
              <a:ext cx="117545" cy="252224"/>
            </a:xfrm>
            <a:custGeom>
              <a:avLst/>
              <a:gdLst>
                <a:gd name="connsiteX0" fmla="*/ 117540 w 117545"/>
                <a:gd name="connsiteY0" fmla="*/ 377 h 252224"/>
                <a:gd name="connsiteX1" fmla="*/ 79440 w 117545"/>
                <a:gd name="connsiteY1" fmla="*/ 187702 h 252224"/>
                <a:gd name="connsiteX2" fmla="*/ 95315 w 117545"/>
                <a:gd name="connsiteY2" fmla="*/ 251202 h 252224"/>
                <a:gd name="connsiteX3" fmla="*/ 63565 w 117545"/>
                <a:gd name="connsiteY3" fmla="*/ 146427 h 252224"/>
                <a:gd name="connsiteX4" fmla="*/ 65 w 117545"/>
                <a:gd name="connsiteY4" fmla="*/ 48002 h 252224"/>
                <a:gd name="connsiteX5" fmla="*/ 76265 w 117545"/>
                <a:gd name="connsiteY5" fmla="*/ 136902 h 252224"/>
                <a:gd name="connsiteX6" fmla="*/ 117540 w 117545"/>
                <a:gd name="connsiteY6" fmla="*/ 377 h 25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545" h="252224">
                  <a:moveTo>
                    <a:pt x="117540" y="377"/>
                  </a:moveTo>
                  <a:cubicBezTo>
                    <a:pt x="118069" y="8844"/>
                    <a:pt x="83144" y="145898"/>
                    <a:pt x="79440" y="187702"/>
                  </a:cubicBezTo>
                  <a:cubicBezTo>
                    <a:pt x="75736" y="229506"/>
                    <a:pt x="97961" y="258081"/>
                    <a:pt x="95315" y="251202"/>
                  </a:cubicBezTo>
                  <a:cubicBezTo>
                    <a:pt x="92669" y="244323"/>
                    <a:pt x="79440" y="180294"/>
                    <a:pt x="63565" y="146427"/>
                  </a:cubicBezTo>
                  <a:cubicBezTo>
                    <a:pt x="47690" y="112560"/>
                    <a:pt x="-2052" y="49590"/>
                    <a:pt x="65" y="48002"/>
                  </a:cubicBezTo>
                  <a:cubicBezTo>
                    <a:pt x="2182" y="46414"/>
                    <a:pt x="52982" y="145369"/>
                    <a:pt x="76265" y="136902"/>
                  </a:cubicBezTo>
                  <a:cubicBezTo>
                    <a:pt x="99548" y="128435"/>
                    <a:pt x="117011" y="-8090"/>
                    <a:pt x="117540" y="37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 1288">
              <a:extLst>
                <a:ext uri="{FF2B5EF4-FFF2-40B4-BE49-F238E27FC236}">
                  <a16:creationId xmlns:a16="http://schemas.microsoft.com/office/drawing/2014/main" id="{0E817AB5-A680-E67C-726F-137658DD45FF}"/>
                </a:ext>
              </a:extLst>
            </p:cNvPr>
            <p:cNvSpPr/>
            <p:nvPr/>
          </p:nvSpPr>
          <p:spPr>
            <a:xfrm>
              <a:off x="6057899" y="3098664"/>
              <a:ext cx="237575" cy="226217"/>
            </a:xfrm>
            <a:custGeom>
              <a:avLst/>
              <a:gdLst>
                <a:gd name="connsiteX0" fmla="*/ 1 w 237575"/>
                <a:gd name="connsiteY0" fmla="*/ 136 h 226217"/>
                <a:gd name="connsiteX1" fmla="*/ 212726 w 237575"/>
                <a:gd name="connsiteY1" fmla="*/ 212861 h 226217"/>
                <a:gd name="connsiteX2" fmla="*/ 209551 w 237575"/>
                <a:gd name="connsiteY2" fmla="*/ 181111 h 226217"/>
                <a:gd name="connsiteX3" fmla="*/ 1 w 237575"/>
                <a:gd name="connsiteY3" fmla="*/ 136 h 22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575" h="226217">
                  <a:moveTo>
                    <a:pt x="1" y="136"/>
                  </a:moveTo>
                  <a:cubicBezTo>
                    <a:pt x="530" y="5428"/>
                    <a:pt x="177801" y="182699"/>
                    <a:pt x="212726" y="212861"/>
                  </a:cubicBezTo>
                  <a:cubicBezTo>
                    <a:pt x="247651" y="243024"/>
                    <a:pt x="245005" y="217624"/>
                    <a:pt x="209551" y="181111"/>
                  </a:cubicBezTo>
                  <a:cubicBezTo>
                    <a:pt x="174097" y="144599"/>
                    <a:pt x="-528" y="-5156"/>
                    <a:pt x="1" y="13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 1289">
              <a:extLst>
                <a:ext uri="{FF2B5EF4-FFF2-40B4-BE49-F238E27FC236}">
                  <a16:creationId xmlns:a16="http://schemas.microsoft.com/office/drawing/2014/main" id="{2A3CF877-7860-DA94-E8EC-F3886CB6E310}"/>
                </a:ext>
              </a:extLst>
            </p:cNvPr>
            <p:cNvSpPr/>
            <p:nvPr/>
          </p:nvSpPr>
          <p:spPr>
            <a:xfrm>
              <a:off x="6035433" y="3097522"/>
              <a:ext cx="217767" cy="217704"/>
            </a:xfrm>
            <a:custGeom>
              <a:avLst/>
              <a:gdLst>
                <a:gd name="connsiteX0" fmla="*/ 3417 w 217767"/>
                <a:gd name="connsiteY0" fmla="*/ 1278 h 217704"/>
                <a:gd name="connsiteX1" fmla="*/ 216142 w 217767"/>
                <a:gd name="connsiteY1" fmla="*/ 214003 h 217704"/>
                <a:gd name="connsiteX2" fmla="*/ 95492 w 217767"/>
                <a:gd name="connsiteY2" fmla="*/ 128278 h 217704"/>
                <a:gd name="connsiteX3" fmla="*/ 3417 w 217767"/>
                <a:gd name="connsiteY3" fmla="*/ 1278 h 21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767" h="217704">
                  <a:moveTo>
                    <a:pt x="3417" y="1278"/>
                  </a:moveTo>
                  <a:cubicBezTo>
                    <a:pt x="23525" y="15565"/>
                    <a:pt x="200796" y="192836"/>
                    <a:pt x="216142" y="214003"/>
                  </a:cubicBezTo>
                  <a:cubicBezTo>
                    <a:pt x="231488" y="235170"/>
                    <a:pt x="134121" y="160028"/>
                    <a:pt x="95492" y="128278"/>
                  </a:cubicBezTo>
                  <a:cubicBezTo>
                    <a:pt x="56863" y="96528"/>
                    <a:pt x="-16691" y="-13009"/>
                    <a:pt x="3417" y="127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 1290">
              <a:extLst>
                <a:ext uri="{FF2B5EF4-FFF2-40B4-BE49-F238E27FC236}">
                  <a16:creationId xmlns:a16="http://schemas.microsoft.com/office/drawing/2014/main" id="{477FF3B3-96E1-334E-15EC-DB8CE328702B}"/>
                </a:ext>
              </a:extLst>
            </p:cNvPr>
            <p:cNvSpPr/>
            <p:nvPr/>
          </p:nvSpPr>
          <p:spPr>
            <a:xfrm>
              <a:off x="5539990" y="3317496"/>
              <a:ext cx="767475" cy="458899"/>
            </a:xfrm>
            <a:custGeom>
              <a:avLst/>
              <a:gdLst>
                <a:gd name="connsiteX0" fmla="*/ 765560 w 767475"/>
                <a:gd name="connsiteY0" fmla="*/ 379 h 458899"/>
                <a:gd name="connsiteX1" fmla="*/ 609985 w 767475"/>
                <a:gd name="connsiteY1" fmla="*/ 194054 h 458899"/>
                <a:gd name="connsiteX2" fmla="*/ 422660 w 767475"/>
                <a:gd name="connsiteY2" fmla="*/ 333754 h 458899"/>
                <a:gd name="connsiteX3" fmla="*/ 470285 w 767475"/>
                <a:gd name="connsiteY3" fmla="*/ 317879 h 458899"/>
                <a:gd name="connsiteX4" fmla="*/ 3560 w 767475"/>
                <a:gd name="connsiteY4" fmla="*/ 457579 h 458899"/>
                <a:gd name="connsiteX5" fmla="*/ 273435 w 767475"/>
                <a:gd name="connsiteY5" fmla="*/ 381379 h 458899"/>
                <a:gd name="connsiteX6" fmla="*/ 606810 w 767475"/>
                <a:gd name="connsiteY6" fmla="*/ 270254 h 458899"/>
                <a:gd name="connsiteX7" fmla="*/ 559185 w 767475"/>
                <a:gd name="connsiteY7" fmla="*/ 270254 h 458899"/>
                <a:gd name="connsiteX8" fmla="*/ 689360 w 767475"/>
                <a:gd name="connsiteY8" fmla="*/ 130554 h 458899"/>
                <a:gd name="connsiteX9" fmla="*/ 695710 w 767475"/>
                <a:gd name="connsiteY9" fmla="*/ 143254 h 458899"/>
                <a:gd name="connsiteX10" fmla="*/ 765560 w 767475"/>
                <a:gd name="connsiteY10" fmla="*/ 379 h 45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7475" h="458899">
                  <a:moveTo>
                    <a:pt x="765560" y="379"/>
                  </a:moveTo>
                  <a:cubicBezTo>
                    <a:pt x="751272" y="8846"/>
                    <a:pt x="667135" y="138492"/>
                    <a:pt x="609985" y="194054"/>
                  </a:cubicBezTo>
                  <a:cubicBezTo>
                    <a:pt x="552835" y="249616"/>
                    <a:pt x="445943" y="313117"/>
                    <a:pt x="422660" y="333754"/>
                  </a:cubicBezTo>
                  <a:cubicBezTo>
                    <a:pt x="399377" y="354391"/>
                    <a:pt x="470285" y="317879"/>
                    <a:pt x="470285" y="317879"/>
                  </a:cubicBezTo>
                  <a:lnTo>
                    <a:pt x="3560" y="457579"/>
                  </a:lnTo>
                  <a:cubicBezTo>
                    <a:pt x="-29248" y="468162"/>
                    <a:pt x="172893" y="412600"/>
                    <a:pt x="273435" y="381379"/>
                  </a:cubicBezTo>
                  <a:cubicBezTo>
                    <a:pt x="373977" y="350158"/>
                    <a:pt x="559185" y="288775"/>
                    <a:pt x="606810" y="270254"/>
                  </a:cubicBezTo>
                  <a:cubicBezTo>
                    <a:pt x="654435" y="251733"/>
                    <a:pt x="545427" y="293537"/>
                    <a:pt x="559185" y="270254"/>
                  </a:cubicBezTo>
                  <a:cubicBezTo>
                    <a:pt x="572943" y="246971"/>
                    <a:pt x="666606" y="151721"/>
                    <a:pt x="689360" y="130554"/>
                  </a:cubicBezTo>
                  <a:cubicBezTo>
                    <a:pt x="712114" y="109387"/>
                    <a:pt x="681422" y="158600"/>
                    <a:pt x="695710" y="143254"/>
                  </a:cubicBezTo>
                  <a:cubicBezTo>
                    <a:pt x="709997" y="127908"/>
                    <a:pt x="779848" y="-8088"/>
                    <a:pt x="765560" y="37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 1291">
              <a:extLst>
                <a:ext uri="{FF2B5EF4-FFF2-40B4-BE49-F238E27FC236}">
                  <a16:creationId xmlns:a16="http://schemas.microsoft.com/office/drawing/2014/main" id="{B0185C15-5C9A-6592-4F11-1E2C52E0761E}"/>
                </a:ext>
              </a:extLst>
            </p:cNvPr>
            <p:cNvSpPr/>
            <p:nvPr/>
          </p:nvSpPr>
          <p:spPr>
            <a:xfrm>
              <a:off x="5577400" y="3298825"/>
              <a:ext cx="676407" cy="490960"/>
            </a:xfrm>
            <a:custGeom>
              <a:avLst/>
              <a:gdLst>
                <a:gd name="connsiteX0" fmla="*/ 1075 w 676407"/>
                <a:gd name="connsiteY0" fmla="*/ 488950 h 490960"/>
                <a:gd name="connsiteX1" fmla="*/ 439225 w 676407"/>
                <a:gd name="connsiteY1" fmla="*/ 282575 h 490960"/>
                <a:gd name="connsiteX2" fmla="*/ 664650 w 676407"/>
                <a:gd name="connsiteY2" fmla="*/ 85725 h 490960"/>
                <a:gd name="connsiteX3" fmla="*/ 645600 w 676407"/>
                <a:gd name="connsiteY3" fmla="*/ 107950 h 490960"/>
                <a:gd name="connsiteX4" fmla="*/ 655125 w 676407"/>
                <a:gd name="connsiteY4" fmla="*/ 0 h 490960"/>
                <a:gd name="connsiteX5" fmla="*/ 655125 w 676407"/>
                <a:gd name="connsiteY5" fmla="*/ 107950 h 490960"/>
                <a:gd name="connsiteX6" fmla="*/ 505900 w 676407"/>
                <a:gd name="connsiteY6" fmla="*/ 263525 h 490960"/>
                <a:gd name="connsiteX7" fmla="*/ 223325 w 676407"/>
                <a:gd name="connsiteY7" fmla="*/ 425450 h 490960"/>
                <a:gd name="connsiteX8" fmla="*/ 312225 w 676407"/>
                <a:gd name="connsiteY8" fmla="*/ 390525 h 490960"/>
                <a:gd name="connsiteX9" fmla="*/ 1075 w 676407"/>
                <a:gd name="connsiteY9" fmla="*/ 488950 h 49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6407" h="490960">
                  <a:moveTo>
                    <a:pt x="1075" y="488950"/>
                  </a:moveTo>
                  <a:cubicBezTo>
                    <a:pt x="22242" y="470958"/>
                    <a:pt x="328629" y="349779"/>
                    <a:pt x="439225" y="282575"/>
                  </a:cubicBezTo>
                  <a:cubicBezTo>
                    <a:pt x="549821" y="215371"/>
                    <a:pt x="630254" y="114829"/>
                    <a:pt x="664650" y="85725"/>
                  </a:cubicBezTo>
                  <a:cubicBezTo>
                    <a:pt x="699046" y="56621"/>
                    <a:pt x="647187" y="122237"/>
                    <a:pt x="645600" y="107950"/>
                  </a:cubicBezTo>
                  <a:cubicBezTo>
                    <a:pt x="644013" y="93663"/>
                    <a:pt x="653538" y="0"/>
                    <a:pt x="655125" y="0"/>
                  </a:cubicBezTo>
                  <a:cubicBezTo>
                    <a:pt x="656712" y="0"/>
                    <a:pt x="679996" y="64029"/>
                    <a:pt x="655125" y="107950"/>
                  </a:cubicBezTo>
                  <a:cubicBezTo>
                    <a:pt x="630254" y="151871"/>
                    <a:pt x="577867" y="210608"/>
                    <a:pt x="505900" y="263525"/>
                  </a:cubicBezTo>
                  <a:cubicBezTo>
                    <a:pt x="433933" y="316442"/>
                    <a:pt x="255604" y="404283"/>
                    <a:pt x="223325" y="425450"/>
                  </a:cubicBezTo>
                  <a:cubicBezTo>
                    <a:pt x="191046" y="446617"/>
                    <a:pt x="346621" y="382588"/>
                    <a:pt x="312225" y="390525"/>
                  </a:cubicBezTo>
                  <a:cubicBezTo>
                    <a:pt x="277829" y="398462"/>
                    <a:pt x="-20092" y="506942"/>
                    <a:pt x="1075" y="48895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 1292">
              <a:extLst>
                <a:ext uri="{FF2B5EF4-FFF2-40B4-BE49-F238E27FC236}">
                  <a16:creationId xmlns:a16="http://schemas.microsoft.com/office/drawing/2014/main" id="{5F4E906B-B487-40F9-F95A-33E5B9171388}"/>
                </a:ext>
              </a:extLst>
            </p:cNvPr>
            <p:cNvSpPr/>
            <p:nvPr/>
          </p:nvSpPr>
          <p:spPr>
            <a:xfrm>
              <a:off x="4820481" y="3120452"/>
              <a:ext cx="700916" cy="693196"/>
            </a:xfrm>
            <a:custGeom>
              <a:avLst/>
              <a:gdLst>
                <a:gd name="connsiteX0" fmla="*/ 5519 w 700916"/>
                <a:gd name="connsiteY0" fmla="*/ 3748 h 693196"/>
                <a:gd name="connsiteX1" fmla="*/ 538919 w 700916"/>
                <a:gd name="connsiteY1" fmla="*/ 572073 h 693196"/>
                <a:gd name="connsiteX2" fmla="*/ 538919 w 700916"/>
                <a:gd name="connsiteY2" fmla="*/ 518098 h 693196"/>
                <a:gd name="connsiteX3" fmla="*/ 700844 w 700916"/>
                <a:gd name="connsiteY3" fmla="*/ 692723 h 693196"/>
                <a:gd name="connsiteX4" fmla="*/ 516694 w 700916"/>
                <a:gd name="connsiteY4" fmla="*/ 556198 h 693196"/>
                <a:gd name="connsiteX5" fmla="*/ 126169 w 700916"/>
                <a:gd name="connsiteY5" fmla="*/ 184723 h 693196"/>
                <a:gd name="connsiteX6" fmla="*/ 253169 w 700916"/>
                <a:gd name="connsiteY6" fmla="*/ 318073 h 693196"/>
                <a:gd name="connsiteX7" fmla="*/ 5519 w 700916"/>
                <a:gd name="connsiteY7" fmla="*/ 3748 h 69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0916" h="693196">
                  <a:moveTo>
                    <a:pt x="5519" y="3748"/>
                  </a:moveTo>
                  <a:cubicBezTo>
                    <a:pt x="53144" y="46081"/>
                    <a:pt x="450019" y="486348"/>
                    <a:pt x="538919" y="572073"/>
                  </a:cubicBezTo>
                  <a:cubicBezTo>
                    <a:pt x="627819" y="657798"/>
                    <a:pt x="511932" y="497990"/>
                    <a:pt x="538919" y="518098"/>
                  </a:cubicBezTo>
                  <a:cubicBezTo>
                    <a:pt x="565907" y="538206"/>
                    <a:pt x="704548" y="686373"/>
                    <a:pt x="700844" y="692723"/>
                  </a:cubicBezTo>
                  <a:cubicBezTo>
                    <a:pt x="697140" y="699073"/>
                    <a:pt x="612473" y="640865"/>
                    <a:pt x="516694" y="556198"/>
                  </a:cubicBezTo>
                  <a:cubicBezTo>
                    <a:pt x="420915" y="471531"/>
                    <a:pt x="170090" y="224411"/>
                    <a:pt x="126169" y="184723"/>
                  </a:cubicBezTo>
                  <a:cubicBezTo>
                    <a:pt x="82248" y="145036"/>
                    <a:pt x="272748" y="345060"/>
                    <a:pt x="253169" y="318073"/>
                  </a:cubicBezTo>
                  <a:cubicBezTo>
                    <a:pt x="233590" y="291086"/>
                    <a:pt x="-42106" y="-38585"/>
                    <a:pt x="5519" y="374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 1293">
              <a:extLst>
                <a:ext uri="{FF2B5EF4-FFF2-40B4-BE49-F238E27FC236}">
                  <a16:creationId xmlns:a16="http://schemas.microsoft.com/office/drawing/2014/main" id="{66D35016-8D02-5191-3216-3D2BCE773D39}"/>
                </a:ext>
              </a:extLst>
            </p:cNvPr>
            <p:cNvSpPr/>
            <p:nvPr/>
          </p:nvSpPr>
          <p:spPr>
            <a:xfrm>
              <a:off x="4817950" y="3231288"/>
              <a:ext cx="646949" cy="613662"/>
            </a:xfrm>
            <a:custGeom>
              <a:avLst/>
              <a:gdLst>
                <a:gd name="connsiteX0" fmla="*/ 4875 w 646949"/>
                <a:gd name="connsiteY0" fmla="*/ 7212 h 613662"/>
                <a:gd name="connsiteX1" fmla="*/ 77900 w 646949"/>
                <a:gd name="connsiteY1" fmla="*/ 64362 h 613662"/>
                <a:gd name="connsiteX2" fmla="*/ 525575 w 646949"/>
                <a:gd name="connsiteY2" fmla="*/ 486637 h 613662"/>
                <a:gd name="connsiteX3" fmla="*/ 500175 w 646949"/>
                <a:gd name="connsiteY3" fmla="*/ 442187 h 613662"/>
                <a:gd name="connsiteX4" fmla="*/ 646225 w 646949"/>
                <a:gd name="connsiteY4" fmla="*/ 613637 h 613662"/>
                <a:gd name="connsiteX5" fmla="*/ 535100 w 646949"/>
                <a:gd name="connsiteY5" fmla="*/ 451712 h 613662"/>
                <a:gd name="connsiteX6" fmla="*/ 116000 w 646949"/>
                <a:gd name="connsiteY6" fmla="*/ 64362 h 613662"/>
                <a:gd name="connsiteX7" fmla="*/ 135050 w 646949"/>
                <a:gd name="connsiteY7" fmla="*/ 121512 h 613662"/>
                <a:gd name="connsiteX8" fmla="*/ 4875 w 646949"/>
                <a:gd name="connsiteY8" fmla="*/ 7212 h 61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949" h="613662">
                  <a:moveTo>
                    <a:pt x="4875" y="7212"/>
                  </a:moveTo>
                  <a:cubicBezTo>
                    <a:pt x="-4650" y="-2313"/>
                    <a:pt x="-8883" y="-15542"/>
                    <a:pt x="77900" y="64362"/>
                  </a:cubicBezTo>
                  <a:cubicBezTo>
                    <a:pt x="164683" y="144266"/>
                    <a:pt x="455196" y="423666"/>
                    <a:pt x="525575" y="486637"/>
                  </a:cubicBezTo>
                  <a:cubicBezTo>
                    <a:pt x="595954" y="549608"/>
                    <a:pt x="480067" y="421020"/>
                    <a:pt x="500175" y="442187"/>
                  </a:cubicBezTo>
                  <a:cubicBezTo>
                    <a:pt x="520283" y="463354"/>
                    <a:pt x="640404" y="612050"/>
                    <a:pt x="646225" y="613637"/>
                  </a:cubicBezTo>
                  <a:cubicBezTo>
                    <a:pt x="652046" y="615225"/>
                    <a:pt x="623471" y="543258"/>
                    <a:pt x="535100" y="451712"/>
                  </a:cubicBezTo>
                  <a:cubicBezTo>
                    <a:pt x="446729" y="360166"/>
                    <a:pt x="182675" y="119395"/>
                    <a:pt x="116000" y="64362"/>
                  </a:cubicBezTo>
                  <a:cubicBezTo>
                    <a:pt x="49325" y="9329"/>
                    <a:pt x="150925" y="129979"/>
                    <a:pt x="135050" y="121512"/>
                  </a:cubicBezTo>
                  <a:cubicBezTo>
                    <a:pt x="119175" y="113045"/>
                    <a:pt x="14400" y="16737"/>
                    <a:pt x="4875" y="721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 1294">
              <a:extLst>
                <a:ext uri="{FF2B5EF4-FFF2-40B4-BE49-F238E27FC236}">
                  <a16:creationId xmlns:a16="http://schemas.microsoft.com/office/drawing/2014/main" id="{2AF73012-30F4-B904-353F-12BF0A1C861F}"/>
                </a:ext>
              </a:extLst>
            </p:cNvPr>
            <p:cNvSpPr/>
            <p:nvPr/>
          </p:nvSpPr>
          <p:spPr>
            <a:xfrm>
              <a:off x="5024944" y="3778182"/>
              <a:ext cx="541816" cy="612958"/>
            </a:xfrm>
            <a:custGeom>
              <a:avLst/>
              <a:gdLst>
                <a:gd name="connsiteX0" fmla="*/ 540831 w 541816"/>
                <a:gd name="connsiteY0" fmla="*/ 68 h 612958"/>
                <a:gd name="connsiteX1" fmla="*/ 293181 w 541816"/>
                <a:gd name="connsiteY1" fmla="*/ 174693 h 612958"/>
                <a:gd name="connsiteX2" fmla="*/ 39181 w 541816"/>
                <a:gd name="connsiteY2" fmla="*/ 479493 h 612958"/>
                <a:gd name="connsiteX3" fmla="*/ 89981 w 541816"/>
                <a:gd name="connsiteY3" fmla="*/ 428693 h 612958"/>
                <a:gd name="connsiteX4" fmla="*/ 36006 w 541816"/>
                <a:gd name="connsiteY4" fmla="*/ 489018 h 612958"/>
                <a:gd name="connsiteX5" fmla="*/ 16956 w 541816"/>
                <a:gd name="connsiteY5" fmla="*/ 612843 h 612958"/>
                <a:gd name="connsiteX6" fmla="*/ 16956 w 541816"/>
                <a:gd name="connsiteY6" fmla="*/ 504893 h 612958"/>
                <a:gd name="connsiteX7" fmla="*/ 236031 w 541816"/>
                <a:gd name="connsiteY7" fmla="*/ 206443 h 612958"/>
                <a:gd name="connsiteX8" fmla="*/ 140781 w 541816"/>
                <a:gd name="connsiteY8" fmla="*/ 266768 h 612958"/>
                <a:gd name="connsiteX9" fmla="*/ 372556 w 541816"/>
                <a:gd name="connsiteY9" fmla="*/ 82618 h 612958"/>
                <a:gd name="connsiteX10" fmla="*/ 197931 w 541816"/>
                <a:gd name="connsiteY10" fmla="*/ 152468 h 612958"/>
                <a:gd name="connsiteX11" fmla="*/ 540831 w 541816"/>
                <a:gd name="connsiteY11" fmla="*/ 68 h 61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1816" h="612958">
                  <a:moveTo>
                    <a:pt x="540831" y="68"/>
                  </a:moveTo>
                  <a:cubicBezTo>
                    <a:pt x="556706" y="3772"/>
                    <a:pt x="376789" y="94789"/>
                    <a:pt x="293181" y="174693"/>
                  </a:cubicBezTo>
                  <a:cubicBezTo>
                    <a:pt x="209573" y="254597"/>
                    <a:pt x="73048" y="437160"/>
                    <a:pt x="39181" y="479493"/>
                  </a:cubicBezTo>
                  <a:cubicBezTo>
                    <a:pt x="5314" y="521826"/>
                    <a:pt x="90510" y="427106"/>
                    <a:pt x="89981" y="428693"/>
                  </a:cubicBezTo>
                  <a:cubicBezTo>
                    <a:pt x="89452" y="430280"/>
                    <a:pt x="48177" y="458326"/>
                    <a:pt x="36006" y="489018"/>
                  </a:cubicBezTo>
                  <a:cubicBezTo>
                    <a:pt x="23835" y="519710"/>
                    <a:pt x="20131" y="610197"/>
                    <a:pt x="16956" y="612843"/>
                  </a:cubicBezTo>
                  <a:cubicBezTo>
                    <a:pt x="13781" y="615489"/>
                    <a:pt x="-19556" y="572626"/>
                    <a:pt x="16956" y="504893"/>
                  </a:cubicBezTo>
                  <a:cubicBezTo>
                    <a:pt x="53468" y="437160"/>
                    <a:pt x="215393" y="246131"/>
                    <a:pt x="236031" y="206443"/>
                  </a:cubicBezTo>
                  <a:cubicBezTo>
                    <a:pt x="256668" y="166756"/>
                    <a:pt x="118027" y="287405"/>
                    <a:pt x="140781" y="266768"/>
                  </a:cubicBezTo>
                  <a:cubicBezTo>
                    <a:pt x="163535" y="246131"/>
                    <a:pt x="363031" y="101668"/>
                    <a:pt x="372556" y="82618"/>
                  </a:cubicBezTo>
                  <a:cubicBezTo>
                    <a:pt x="382081" y="63568"/>
                    <a:pt x="173060" y="161464"/>
                    <a:pt x="197931" y="152468"/>
                  </a:cubicBezTo>
                  <a:cubicBezTo>
                    <a:pt x="222802" y="143472"/>
                    <a:pt x="524956" y="-3636"/>
                    <a:pt x="540831" y="6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 1295">
              <a:extLst>
                <a:ext uri="{FF2B5EF4-FFF2-40B4-BE49-F238E27FC236}">
                  <a16:creationId xmlns:a16="http://schemas.microsoft.com/office/drawing/2014/main" id="{FF7DAB2B-E24E-9968-8F2E-DA01C6A10127}"/>
                </a:ext>
              </a:extLst>
            </p:cNvPr>
            <p:cNvSpPr/>
            <p:nvPr/>
          </p:nvSpPr>
          <p:spPr>
            <a:xfrm>
              <a:off x="5571699" y="3612801"/>
              <a:ext cx="403925" cy="786875"/>
            </a:xfrm>
            <a:custGeom>
              <a:avLst/>
              <a:gdLst>
                <a:gd name="connsiteX0" fmla="*/ 403651 w 403925"/>
                <a:gd name="connsiteY0" fmla="*/ 349 h 786875"/>
                <a:gd name="connsiteX1" fmla="*/ 38526 w 403925"/>
                <a:gd name="connsiteY1" fmla="*/ 209899 h 786875"/>
                <a:gd name="connsiteX2" fmla="*/ 22651 w 403925"/>
                <a:gd name="connsiteY2" fmla="*/ 174974 h 786875"/>
                <a:gd name="connsiteX3" fmla="*/ 143301 w 403925"/>
                <a:gd name="connsiteY3" fmla="*/ 409924 h 786875"/>
                <a:gd name="connsiteX4" fmla="*/ 238551 w 403925"/>
                <a:gd name="connsiteY4" fmla="*/ 771874 h 786875"/>
                <a:gd name="connsiteX5" fmla="*/ 225851 w 403925"/>
                <a:gd name="connsiteY5" fmla="*/ 663924 h 786875"/>
                <a:gd name="connsiteX6" fmla="*/ 6776 w 403925"/>
                <a:gd name="connsiteY6" fmla="*/ 174974 h 786875"/>
                <a:gd name="connsiteX7" fmla="*/ 130601 w 403925"/>
                <a:gd name="connsiteY7" fmla="*/ 140049 h 786875"/>
                <a:gd name="connsiteX8" fmla="*/ 98851 w 403925"/>
                <a:gd name="connsiteY8" fmla="*/ 159099 h 786875"/>
                <a:gd name="connsiteX9" fmla="*/ 403651 w 403925"/>
                <a:gd name="connsiteY9" fmla="*/ 349 h 78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925" h="786875">
                  <a:moveTo>
                    <a:pt x="403651" y="349"/>
                  </a:moveTo>
                  <a:cubicBezTo>
                    <a:pt x="393597" y="8816"/>
                    <a:pt x="102026" y="180795"/>
                    <a:pt x="38526" y="209899"/>
                  </a:cubicBezTo>
                  <a:cubicBezTo>
                    <a:pt x="-24974" y="239003"/>
                    <a:pt x="5189" y="141637"/>
                    <a:pt x="22651" y="174974"/>
                  </a:cubicBezTo>
                  <a:cubicBezTo>
                    <a:pt x="40113" y="208311"/>
                    <a:pt x="107318" y="310441"/>
                    <a:pt x="143301" y="409924"/>
                  </a:cubicBezTo>
                  <a:cubicBezTo>
                    <a:pt x="179284" y="509407"/>
                    <a:pt x="224793" y="729541"/>
                    <a:pt x="238551" y="771874"/>
                  </a:cubicBezTo>
                  <a:cubicBezTo>
                    <a:pt x="252309" y="814207"/>
                    <a:pt x="264480" y="763407"/>
                    <a:pt x="225851" y="663924"/>
                  </a:cubicBezTo>
                  <a:cubicBezTo>
                    <a:pt x="187222" y="564441"/>
                    <a:pt x="22651" y="262286"/>
                    <a:pt x="6776" y="174974"/>
                  </a:cubicBezTo>
                  <a:cubicBezTo>
                    <a:pt x="-9099" y="87662"/>
                    <a:pt x="115255" y="142695"/>
                    <a:pt x="130601" y="140049"/>
                  </a:cubicBezTo>
                  <a:cubicBezTo>
                    <a:pt x="145947" y="137403"/>
                    <a:pt x="53343" y="178149"/>
                    <a:pt x="98851" y="159099"/>
                  </a:cubicBezTo>
                  <a:cubicBezTo>
                    <a:pt x="144359" y="140049"/>
                    <a:pt x="413705" y="-8118"/>
                    <a:pt x="403651" y="34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 1296">
              <a:extLst>
                <a:ext uri="{FF2B5EF4-FFF2-40B4-BE49-F238E27FC236}">
                  <a16:creationId xmlns:a16="http://schemas.microsoft.com/office/drawing/2014/main" id="{551B64BC-B3CA-2B2F-7E81-3E8AC5B929EE}"/>
                </a:ext>
              </a:extLst>
            </p:cNvPr>
            <p:cNvSpPr/>
            <p:nvPr/>
          </p:nvSpPr>
          <p:spPr>
            <a:xfrm>
              <a:off x="5530849" y="3743320"/>
              <a:ext cx="265940" cy="674245"/>
            </a:xfrm>
            <a:custGeom>
              <a:avLst/>
              <a:gdLst>
                <a:gd name="connsiteX0" fmla="*/ 1 w 265940"/>
                <a:gd name="connsiteY0" fmla="*/ 5 h 674245"/>
                <a:gd name="connsiteX1" fmla="*/ 187326 w 265940"/>
                <a:gd name="connsiteY1" fmla="*/ 381005 h 674245"/>
                <a:gd name="connsiteX2" fmla="*/ 263526 w 265940"/>
                <a:gd name="connsiteY2" fmla="*/ 669930 h 674245"/>
                <a:gd name="connsiteX3" fmla="*/ 234951 w 265940"/>
                <a:gd name="connsiteY3" fmla="*/ 533405 h 674245"/>
                <a:gd name="connsiteX4" fmla="*/ 117476 w 265940"/>
                <a:gd name="connsiteY4" fmla="*/ 250830 h 674245"/>
                <a:gd name="connsiteX5" fmla="*/ 184151 w 265940"/>
                <a:gd name="connsiteY5" fmla="*/ 371480 h 674245"/>
                <a:gd name="connsiteX6" fmla="*/ 1 w 265940"/>
                <a:gd name="connsiteY6" fmla="*/ 5 h 67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940" h="674245">
                  <a:moveTo>
                    <a:pt x="1" y="5"/>
                  </a:moveTo>
                  <a:cubicBezTo>
                    <a:pt x="530" y="1592"/>
                    <a:pt x="143405" y="269351"/>
                    <a:pt x="187326" y="381005"/>
                  </a:cubicBezTo>
                  <a:cubicBezTo>
                    <a:pt x="231247" y="492659"/>
                    <a:pt x="255589" y="644530"/>
                    <a:pt x="263526" y="669930"/>
                  </a:cubicBezTo>
                  <a:cubicBezTo>
                    <a:pt x="271463" y="695330"/>
                    <a:pt x="259293" y="603255"/>
                    <a:pt x="234951" y="533405"/>
                  </a:cubicBezTo>
                  <a:cubicBezTo>
                    <a:pt x="210609" y="463555"/>
                    <a:pt x="125943" y="277818"/>
                    <a:pt x="117476" y="250830"/>
                  </a:cubicBezTo>
                  <a:cubicBezTo>
                    <a:pt x="109009" y="223842"/>
                    <a:pt x="199497" y="413284"/>
                    <a:pt x="184151" y="371480"/>
                  </a:cubicBezTo>
                  <a:cubicBezTo>
                    <a:pt x="168805" y="329676"/>
                    <a:pt x="-528" y="-1582"/>
                    <a:pt x="1" y="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 1297">
              <a:extLst>
                <a:ext uri="{FF2B5EF4-FFF2-40B4-BE49-F238E27FC236}">
                  <a16:creationId xmlns:a16="http://schemas.microsoft.com/office/drawing/2014/main" id="{59D2F2ED-0AE0-211E-04D7-41A5D419A0AB}"/>
                </a:ext>
              </a:extLst>
            </p:cNvPr>
            <p:cNvSpPr/>
            <p:nvPr/>
          </p:nvSpPr>
          <p:spPr>
            <a:xfrm>
              <a:off x="5330540" y="3837625"/>
              <a:ext cx="366908" cy="209175"/>
            </a:xfrm>
            <a:custGeom>
              <a:avLst/>
              <a:gdLst>
                <a:gd name="connsiteX0" fmla="*/ 285 w 366908"/>
                <a:gd name="connsiteY0" fmla="*/ 950 h 209175"/>
                <a:gd name="connsiteX1" fmla="*/ 349535 w 366908"/>
                <a:gd name="connsiteY1" fmla="*/ 200975 h 209175"/>
                <a:gd name="connsiteX2" fmla="*/ 308260 w 366908"/>
                <a:gd name="connsiteY2" fmla="*/ 156525 h 209175"/>
                <a:gd name="connsiteX3" fmla="*/ 257460 w 366908"/>
                <a:gd name="connsiteY3" fmla="*/ 26350 h 209175"/>
                <a:gd name="connsiteX4" fmla="*/ 289210 w 366908"/>
                <a:gd name="connsiteY4" fmla="*/ 121600 h 209175"/>
                <a:gd name="connsiteX5" fmla="*/ 285 w 366908"/>
                <a:gd name="connsiteY5" fmla="*/ 950 h 20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908" h="209175">
                  <a:moveTo>
                    <a:pt x="285" y="950"/>
                  </a:moveTo>
                  <a:cubicBezTo>
                    <a:pt x="10339" y="14179"/>
                    <a:pt x="298206" y="175046"/>
                    <a:pt x="349535" y="200975"/>
                  </a:cubicBezTo>
                  <a:cubicBezTo>
                    <a:pt x="400864" y="226904"/>
                    <a:pt x="323606" y="185629"/>
                    <a:pt x="308260" y="156525"/>
                  </a:cubicBezTo>
                  <a:cubicBezTo>
                    <a:pt x="292914" y="127421"/>
                    <a:pt x="260635" y="32171"/>
                    <a:pt x="257460" y="26350"/>
                  </a:cubicBezTo>
                  <a:cubicBezTo>
                    <a:pt x="254285" y="20529"/>
                    <a:pt x="329956" y="126362"/>
                    <a:pt x="289210" y="121600"/>
                  </a:cubicBezTo>
                  <a:cubicBezTo>
                    <a:pt x="248464" y="116838"/>
                    <a:pt x="-9769" y="-12279"/>
                    <a:pt x="285" y="95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 1298">
              <a:extLst>
                <a:ext uri="{FF2B5EF4-FFF2-40B4-BE49-F238E27FC236}">
                  <a16:creationId xmlns:a16="http://schemas.microsoft.com/office/drawing/2014/main" id="{0A59F9F9-0B58-8D74-862E-152B353D8562}"/>
                </a:ext>
              </a:extLst>
            </p:cNvPr>
            <p:cNvSpPr/>
            <p:nvPr/>
          </p:nvSpPr>
          <p:spPr>
            <a:xfrm>
              <a:off x="5476692" y="3806811"/>
              <a:ext cx="79764" cy="114354"/>
            </a:xfrm>
            <a:custGeom>
              <a:avLst/>
              <a:gdLst>
                <a:gd name="connsiteX0" fmla="*/ 183 w 79764"/>
                <a:gd name="connsiteY0" fmla="*/ 14 h 114354"/>
                <a:gd name="connsiteX1" fmla="*/ 57333 w 79764"/>
                <a:gd name="connsiteY1" fmla="*/ 76214 h 114354"/>
                <a:gd name="connsiteX2" fmla="*/ 44633 w 79764"/>
                <a:gd name="connsiteY2" fmla="*/ 114314 h 114354"/>
                <a:gd name="connsiteX3" fmla="*/ 79558 w 79764"/>
                <a:gd name="connsiteY3" fmla="*/ 69864 h 114354"/>
                <a:gd name="connsiteX4" fmla="*/ 183 w 79764"/>
                <a:gd name="connsiteY4" fmla="*/ 14 h 11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4" h="114354">
                  <a:moveTo>
                    <a:pt x="183" y="14"/>
                  </a:moveTo>
                  <a:cubicBezTo>
                    <a:pt x="-3521" y="1072"/>
                    <a:pt x="49925" y="57164"/>
                    <a:pt x="57333" y="76214"/>
                  </a:cubicBezTo>
                  <a:cubicBezTo>
                    <a:pt x="64741" y="95264"/>
                    <a:pt x="40929" y="115372"/>
                    <a:pt x="44633" y="114314"/>
                  </a:cubicBezTo>
                  <a:cubicBezTo>
                    <a:pt x="48337" y="113256"/>
                    <a:pt x="82733" y="85210"/>
                    <a:pt x="79558" y="69864"/>
                  </a:cubicBezTo>
                  <a:cubicBezTo>
                    <a:pt x="76383" y="54518"/>
                    <a:pt x="3887" y="-1044"/>
                    <a:pt x="183" y="1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 1299">
              <a:extLst>
                <a:ext uri="{FF2B5EF4-FFF2-40B4-BE49-F238E27FC236}">
                  <a16:creationId xmlns:a16="http://schemas.microsoft.com/office/drawing/2014/main" id="{8441AEE3-4B31-1583-142B-5BB95042BB9C}"/>
                </a:ext>
              </a:extLst>
            </p:cNvPr>
            <p:cNvSpPr/>
            <p:nvPr/>
          </p:nvSpPr>
          <p:spPr>
            <a:xfrm>
              <a:off x="5455201" y="3777077"/>
              <a:ext cx="115120" cy="179573"/>
            </a:xfrm>
            <a:custGeom>
              <a:avLst/>
              <a:gdLst>
                <a:gd name="connsiteX0" fmla="*/ 81999 w 115120"/>
                <a:gd name="connsiteY0" fmla="*/ 1173 h 179573"/>
                <a:gd name="connsiteX1" fmla="*/ 21674 w 115120"/>
                <a:gd name="connsiteY1" fmla="*/ 90073 h 179573"/>
                <a:gd name="connsiteX2" fmla="*/ 85174 w 115120"/>
                <a:gd name="connsiteY2" fmla="*/ 178973 h 179573"/>
                <a:gd name="connsiteX3" fmla="*/ 37549 w 115120"/>
                <a:gd name="connsiteY3" fmla="*/ 131348 h 179573"/>
                <a:gd name="connsiteX4" fmla="*/ 2624 w 115120"/>
                <a:gd name="connsiteY4" fmla="*/ 96423 h 179573"/>
                <a:gd name="connsiteX5" fmla="*/ 110574 w 115120"/>
                <a:gd name="connsiteY5" fmla="*/ 42448 h 179573"/>
                <a:gd name="connsiteX6" fmla="*/ 81999 w 115120"/>
                <a:gd name="connsiteY6" fmla="*/ 1173 h 17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120" h="179573">
                  <a:moveTo>
                    <a:pt x="81999" y="1173"/>
                  </a:moveTo>
                  <a:cubicBezTo>
                    <a:pt x="67182" y="9111"/>
                    <a:pt x="21145" y="60440"/>
                    <a:pt x="21674" y="90073"/>
                  </a:cubicBezTo>
                  <a:cubicBezTo>
                    <a:pt x="22203" y="119706"/>
                    <a:pt x="82528" y="172094"/>
                    <a:pt x="85174" y="178973"/>
                  </a:cubicBezTo>
                  <a:cubicBezTo>
                    <a:pt x="87820" y="185852"/>
                    <a:pt x="37549" y="131348"/>
                    <a:pt x="37549" y="131348"/>
                  </a:cubicBezTo>
                  <a:cubicBezTo>
                    <a:pt x="23791" y="117590"/>
                    <a:pt x="-9547" y="111240"/>
                    <a:pt x="2624" y="96423"/>
                  </a:cubicBezTo>
                  <a:cubicBezTo>
                    <a:pt x="14795" y="81606"/>
                    <a:pt x="94699" y="57265"/>
                    <a:pt x="110574" y="42448"/>
                  </a:cubicBezTo>
                  <a:cubicBezTo>
                    <a:pt x="126449" y="27631"/>
                    <a:pt x="96816" y="-6765"/>
                    <a:pt x="81999" y="117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 1300">
              <a:extLst>
                <a:ext uri="{FF2B5EF4-FFF2-40B4-BE49-F238E27FC236}">
                  <a16:creationId xmlns:a16="http://schemas.microsoft.com/office/drawing/2014/main" id="{E08B89B3-1B59-4022-10BA-36EB7D27748A}"/>
                </a:ext>
              </a:extLst>
            </p:cNvPr>
            <p:cNvSpPr/>
            <p:nvPr/>
          </p:nvSpPr>
          <p:spPr>
            <a:xfrm>
              <a:off x="5364789" y="3932497"/>
              <a:ext cx="321761" cy="134355"/>
            </a:xfrm>
            <a:custGeom>
              <a:avLst/>
              <a:gdLst>
                <a:gd name="connsiteX0" fmla="*/ 961 w 321761"/>
                <a:gd name="connsiteY0" fmla="*/ 1328 h 134355"/>
                <a:gd name="connsiteX1" fmla="*/ 318461 w 321761"/>
                <a:gd name="connsiteY1" fmla="*/ 128328 h 134355"/>
                <a:gd name="connsiteX2" fmla="*/ 172411 w 321761"/>
                <a:gd name="connsiteY2" fmla="*/ 112453 h 134355"/>
                <a:gd name="connsiteX3" fmla="*/ 267661 w 321761"/>
                <a:gd name="connsiteY3" fmla="*/ 99753 h 134355"/>
                <a:gd name="connsiteX4" fmla="*/ 277186 w 321761"/>
                <a:gd name="connsiteY4" fmla="*/ 71178 h 134355"/>
                <a:gd name="connsiteX5" fmla="*/ 251786 w 321761"/>
                <a:gd name="connsiteY5" fmla="*/ 4503 h 134355"/>
                <a:gd name="connsiteX6" fmla="*/ 302586 w 321761"/>
                <a:gd name="connsiteY6" fmla="*/ 102928 h 134355"/>
                <a:gd name="connsiteX7" fmla="*/ 223211 w 321761"/>
                <a:gd name="connsiteY7" fmla="*/ 64828 h 134355"/>
                <a:gd name="connsiteX8" fmla="*/ 961 w 321761"/>
                <a:gd name="connsiteY8" fmla="*/ 1328 h 13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761" h="134355">
                  <a:moveTo>
                    <a:pt x="961" y="1328"/>
                  </a:moveTo>
                  <a:cubicBezTo>
                    <a:pt x="16836" y="11911"/>
                    <a:pt x="289886" y="109807"/>
                    <a:pt x="318461" y="128328"/>
                  </a:cubicBezTo>
                  <a:cubicBezTo>
                    <a:pt x="347036" y="146849"/>
                    <a:pt x="180878" y="117216"/>
                    <a:pt x="172411" y="112453"/>
                  </a:cubicBezTo>
                  <a:cubicBezTo>
                    <a:pt x="163944" y="107690"/>
                    <a:pt x="250199" y="106632"/>
                    <a:pt x="267661" y="99753"/>
                  </a:cubicBezTo>
                  <a:cubicBezTo>
                    <a:pt x="285123" y="92874"/>
                    <a:pt x="279832" y="87053"/>
                    <a:pt x="277186" y="71178"/>
                  </a:cubicBezTo>
                  <a:cubicBezTo>
                    <a:pt x="274540" y="55303"/>
                    <a:pt x="247553" y="-789"/>
                    <a:pt x="251786" y="4503"/>
                  </a:cubicBezTo>
                  <a:cubicBezTo>
                    <a:pt x="256019" y="9795"/>
                    <a:pt x="307349" y="92874"/>
                    <a:pt x="302586" y="102928"/>
                  </a:cubicBezTo>
                  <a:cubicBezTo>
                    <a:pt x="297824" y="112982"/>
                    <a:pt x="276127" y="83349"/>
                    <a:pt x="223211" y="64828"/>
                  </a:cubicBezTo>
                  <a:cubicBezTo>
                    <a:pt x="170295" y="46307"/>
                    <a:pt x="-14914" y="-9255"/>
                    <a:pt x="961" y="132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 1301">
              <a:extLst>
                <a:ext uri="{FF2B5EF4-FFF2-40B4-BE49-F238E27FC236}">
                  <a16:creationId xmlns:a16="http://schemas.microsoft.com/office/drawing/2014/main" id="{B5B085FB-E07C-DEA6-73FA-861E3A58C885}"/>
                </a:ext>
              </a:extLst>
            </p:cNvPr>
            <p:cNvSpPr/>
            <p:nvPr/>
          </p:nvSpPr>
          <p:spPr>
            <a:xfrm>
              <a:off x="5518733" y="4081937"/>
              <a:ext cx="101017" cy="1334062"/>
            </a:xfrm>
            <a:custGeom>
              <a:avLst/>
              <a:gdLst>
                <a:gd name="connsiteX0" fmla="*/ 101017 w 101017"/>
                <a:gd name="connsiteY0" fmla="*/ 1113 h 1334062"/>
                <a:gd name="connsiteX1" fmla="*/ 8942 w 101017"/>
                <a:gd name="connsiteY1" fmla="*/ 1264763 h 1334062"/>
                <a:gd name="connsiteX2" fmla="*/ 8942 w 101017"/>
                <a:gd name="connsiteY2" fmla="*/ 1045688 h 1334062"/>
                <a:gd name="connsiteX3" fmla="*/ 101017 w 101017"/>
                <a:gd name="connsiteY3" fmla="*/ 1113 h 133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017" h="1334062">
                  <a:moveTo>
                    <a:pt x="101017" y="1113"/>
                  </a:moveTo>
                  <a:cubicBezTo>
                    <a:pt x="101017" y="37625"/>
                    <a:pt x="24288" y="1090667"/>
                    <a:pt x="8942" y="1264763"/>
                  </a:cubicBezTo>
                  <a:cubicBezTo>
                    <a:pt x="-6404" y="1438859"/>
                    <a:pt x="1005" y="1254709"/>
                    <a:pt x="8942" y="1045688"/>
                  </a:cubicBezTo>
                  <a:cubicBezTo>
                    <a:pt x="16879" y="836667"/>
                    <a:pt x="101017" y="-35399"/>
                    <a:pt x="101017" y="111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 1302">
              <a:extLst>
                <a:ext uri="{FF2B5EF4-FFF2-40B4-BE49-F238E27FC236}">
                  <a16:creationId xmlns:a16="http://schemas.microsoft.com/office/drawing/2014/main" id="{739EDC38-F418-C0F4-2245-DDFDD510771E}"/>
                </a:ext>
              </a:extLst>
            </p:cNvPr>
            <p:cNvSpPr/>
            <p:nvPr/>
          </p:nvSpPr>
          <p:spPr>
            <a:xfrm>
              <a:off x="5415932" y="5221079"/>
              <a:ext cx="111928" cy="1075634"/>
            </a:xfrm>
            <a:custGeom>
              <a:avLst/>
              <a:gdLst>
                <a:gd name="connsiteX0" fmla="*/ 111743 w 111928"/>
                <a:gd name="connsiteY0" fmla="*/ 8146 h 1075634"/>
                <a:gd name="connsiteX1" fmla="*/ 6968 w 111928"/>
                <a:gd name="connsiteY1" fmla="*/ 1017796 h 1075634"/>
                <a:gd name="connsiteX2" fmla="*/ 13318 w 111928"/>
                <a:gd name="connsiteY2" fmla="*/ 878096 h 1075634"/>
                <a:gd name="connsiteX3" fmla="*/ 41893 w 111928"/>
                <a:gd name="connsiteY3" fmla="*/ 258971 h 1075634"/>
                <a:gd name="connsiteX4" fmla="*/ 32368 w 111928"/>
                <a:gd name="connsiteY4" fmla="*/ 528846 h 1075634"/>
                <a:gd name="connsiteX5" fmla="*/ 111743 w 111928"/>
                <a:gd name="connsiteY5" fmla="*/ 8146 h 1075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928" h="1075634">
                  <a:moveTo>
                    <a:pt x="111743" y="8146"/>
                  </a:moveTo>
                  <a:cubicBezTo>
                    <a:pt x="107510" y="89638"/>
                    <a:pt x="23372" y="872804"/>
                    <a:pt x="6968" y="1017796"/>
                  </a:cubicBezTo>
                  <a:cubicBezTo>
                    <a:pt x="-9436" y="1162788"/>
                    <a:pt x="7497" y="1004567"/>
                    <a:pt x="13318" y="878096"/>
                  </a:cubicBezTo>
                  <a:cubicBezTo>
                    <a:pt x="19139" y="751625"/>
                    <a:pt x="38718" y="317179"/>
                    <a:pt x="41893" y="258971"/>
                  </a:cubicBezTo>
                  <a:cubicBezTo>
                    <a:pt x="45068" y="200763"/>
                    <a:pt x="18080" y="575413"/>
                    <a:pt x="32368" y="528846"/>
                  </a:cubicBezTo>
                  <a:cubicBezTo>
                    <a:pt x="46655" y="482279"/>
                    <a:pt x="115976" y="-73346"/>
                    <a:pt x="111743" y="814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 1303">
              <a:extLst>
                <a:ext uri="{FF2B5EF4-FFF2-40B4-BE49-F238E27FC236}">
                  <a16:creationId xmlns:a16="http://schemas.microsoft.com/office/drawing/2014/main" id="{35B9B277-A8E5-9C6A-976F-A6578C62F4C2}"/>
                </a:ext>
              </a:extLst>
            </p:cNvPr>
            <p:cNvSpPr/>
            <p:nvPr/>
          </p:nvSpPr>
          <p:spPr>
            <a:xfrm>
              <a:off x="5337487" y="3963490"/>
              <a:ext cx="269639" cy="1011821"/>
            </a:xfrm>
            <a:custGeom>
              <a:avLst/>
              <a:gdLst>
                <a:gd name="connsiteX0" fmla="*/ 6038 w 269639"/>
                <a:gd name="connsiteY0" fmla="*/ 2085 h 1011821"/>
                <a:gd name="connsiteX1" fmla="*/ 69538 w 269639"/>
                <a:gd name="connsiteY1" fmla="*/ 27485 h 1011821"/>
                <a:gd name="connsiteX2" fmla="*/ 247338 w 269639"/>
                <a:gd name="connsiteY2" fmla="*/ 119560 h 1011821"/>
                <a:gd name="connsiteX3" fmla="*/ 202888 w 269639"/>
                <a:gd name="connsiteY3" fmla="*/ 284660 h 1011821"/>
                <a:gd name="connsiteX4" fmla="*/ 215588 w 269639"/>
                <a:gd name="connsiteY4" fmla="*/ 284660 h 1011821"/>
                <a:gd name="connsiteX5" fmla="*/ 212413 w 269639"/>
                <a:gd name="connsiteY5" fmla="*/ 586285 h 1011821"/>
                <a:gd name="connsiteX6" fmla="*/ 221938 w 269639"/>
                <a:gd name="connsiteY6" fmla="*/ 548185 h 1011821"/>
                <a:gd name="connsiteX7" fmla="*/ 196538 w 269639"/>
                <a:gd name="connsiteY7" fmla="*/ 1011735 h 1011821"/>
                <a:gd name="connsiteX8" fmla="*/ 196538 w 269639"/>
                <a:gd name="connsiteY8" fmla="*/ 583110 h 1011821"/>
                <a:gd name="connsiteX9" fmla="*/ 269563 w 269639"/>
                <a:gd name="connsiteY9" fmla="*/ 138610 h 1011821"/>
                <a:gd name="connsiteX10" fmla="*/ 206063 w 269639"/>
                <a:gd name="connsiteY10" fmla="*/ 71935 h 1011821"/>
                <a:gd name="connsiteX11" fmla="*/ 6038 w 269639"/>
                <a:gd name="connsiteY11" fmla="*/ 2085 h 101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9639" h="1011821">
                  <a:moveTo>
                    <a:pt x="6038" y="2085"/>
                  </a:moveTo>
                  <a:cubicBezTo>
                    <a:pt x="-16716" y="-5323"/>
                    <a:pt x="29321" y="7906"/>
                    <a:pt x="69538" y="27485"/>
                  </a:cubicBezTo>
                  <a:cubicBezTo>
                    <a:pt x="109755" y="47064"/>
                    <a:pt x="225113" y="76698"/>
                    <a:pt x="247338" y="119560"/>
                  </a:cubicBezTo>
                  <a:cubicBezTo>
                    <a:pt x="269563" y="162422"/>
                    <a:pt x="208180" y="257143"/>
                    <a:pt x="202888" y="284660"/>
                  </a:cubicBezTo>
                  <a:cubicBezTo>
                    <a:pt x="197596" y="312177"/>
                    <a:pt x="214001" y="234389"/>
                    <a:pt x="215588" y="284660"/>
                  </a:cubicBezTo>
                  <a:cubicBezTo>
                    <a:pt x="217175" y="334931"/>
                    <a:pt x="211355" y="542364"/>
                    <a:pt x="212413" y="586285"/>
                  </a:cubicBezTo>
                  <a:cubicBezTo>
                    <a:pt x="213471" y="630206"/>
                    <a:pt x="224584" y="477277"/>
                    <a:pt x="221938" y="548185"/>
                  </a:cubicBezTo>
                  <a:cubicBezTo>
                    <a:pt x="219292" y="619093"/>
                    <a:pt x="200771" y="1005914"/>
                    <a:pt x="196538" y="1011735"/>
                  </a:cubicBezTo>
                  <a:cubicBezTo>
                    <a:pt x="192305" y="1017556"/>
                    <a:pt x="184367" y="728631"/>
                    <a:pt x="196538" y="583110"/>
                  </a:cubicBezTo>
                  <a:cubicBezTo>
                    <a:pt x="208709" y="437589"/>
                    <a:pt x="267976" y="223806"/>
                    <a:pt x="269563" y="138610"/>
                  </a:cubicBezTo>
                  <a:cubicBezTo>
                    <a:pt x="271150" y="53414"/>
                    <a:pt x="247867" y="91514"/>
                    <a:pt x="206063" y="71935"/>
                  </a:cubicBezTo>
                  <a:cubicBezTo>
                    <a:pt x="164259" y="52356"/>
                    <a:pt x="28792" y="9493"/>
                    <a:pt x="6038" y="208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 1304">
              <a:extLst>
                <a:ext uri="{FF2B5EF4-FFF2-40B4-BE49-F238E27FC236}">
                  <a16:creationId xmlns:a16="http://schemas.microsoft.com/office/drawing/2014/main" id="{45EF885B-519A-213B-1650-483DB0D9053B}"/>
                </a:ext>
              </a:extLst>
            </p:cNvPr>
            <p:cNvSpPr/>
            <p:nvPr/>
          </p:nvSpPr>
          <p:spPr>
            <a:xfrm>
              <a:off x="5786150" y="3950806"/>
              <a:ext cx="472198" cy="504076"/>
            </a:xfrm>
            <a:custGeom>
              <a:avLst/>
              <a:gdLst>
                <a:gd name="connsiteX0" fmla="*/ 11400 w 472198"/>
                <a:gd name="connsiteY0" fmla="*/ 494194 h 504076"/>
                <a:gd name="connsiteX1" fmla="*/ 465425 w 472198"/>
                <a:gd name="connsiteY1" fmla="*/ 8419 h 504076"/>
                <a:gd name="connsiteX2" fmla="*/ 274925 w 472198"/>
                <a:gd name="connsiteY2" fmla="*/ 195744 h 504076"/>
                <a:gd name="connsiteX3" fmla="*/ 151100 w 472198"/>
                <a:gd name="connsiteY3" fmla="*/ 322744 h 504076"/>
                <a:gd name="connsiteX4" fmla="*/ 11400 w 472198"/>
                <a:gd name="connsiteY4" fmla="*/ 494194 h 50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198" h="504076">
                  <a:moveTo>
                    <a:pt x="11400" y="494194"/>
                  </a:moveTo>
                  <a:cubicBezTo>
                    <a:pt x="63787" y="441807"/>
                    <a:pt x="421504" y="58161"/>
                    <a:pt x="465425" y="8419"/>
                  </a:cubicBezTo>
                  <a:cubicBezTo>
                    <a:pt x="509346" y="-41323"/>
                    <a:pt x="327312" y="143357"/>
                    <a:pt x="274925" y="195744"/>
                  </a:cubicBezTo>
                  <a:cubicBezTo>
                    <a:pt x="222538" y="248131"/>
                    <a:pt x="200842" y="269298"/>
                    <a:pt x="151100" y="322744"/>
                  </a:cubicBezTo>
                  <a:cubicBezTo>
                    <a:pt x="101358" y="376190"/>
                    <a:pt x="-40987" y="546581"/>
                    <a:pt x="11400" y="49419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 1305">
              <a:extLst>
                <a:ext uri="{FF2B5EF4-FFF2-40B4-BE49-F238E27FC236}">
                  <a16:creationId xmlns:a16="http://schemas.microsoft.com/office/drawing/2014/main" id="{8A73F8F1-FB0D-13D7-0F99-318612011891}"/>
                </a:ext>
              </a:extLst>
            </p:cNvPr>
            <p:cNvSpPr/>
            <p:nvPr/>
          </p:nvSpPr>
          <p:spPr>
            <a:xfrm>
              <a:off x="6154074" y="3388916"/>
              <a:ext cx="175116" cy="915920"/>
            </a:xfrm>
            <a:custGeom>
              <a:avLst/>
              <a:gdLst>
                <a:gd name="connsiteX0" fmla="*/ 173701 w 175116"/>
                <a:gd name="connsiteY0" fmla="*/ 30559 h 915920"/>
                <a:gd name="connsiteX1" fmla="*/ 14951 w 175116"/>
                <a:gd name="connsiteY1" fmla="*/ 871934 h 915920"/>
                <a:gd name="connsiteX2" fmla="*/ 14951 w 175116"/>
                <a:gd name="connsiteY2" fmla="*/ 722709 h 915920"/>
                <a:gd name="connsiteX3" fmla="*/ 87976 w 175116"/>
                <a:gd name="connsiteY3" fmla="*/ 84534 h 915920"/>
                <a:gd name="connsiteX4" fmla="*/ 37176 w 175116"/>
                <a:gd name="connsiteY4" fmla="*/ 557609 h 915920"/>
                <a:gd name="connsiteX5" fmla="*/ 129251 w 175116"/>
                <a:gd name="connsiteY5" fmla="*/ 59134 h 915920"/>
                <a:gd name="connsiteX6" fmla="*/ 110201 w 175116"/>
                <a:gd name="connsiteY6" fmla="*/ 33734 h 915920"/>
                <a:gd name="connsiteX7" fmla="*/ 94326 w 175116"/>
                <a:gd name="connsiteY7" fmla="*/ 278209 h 915920"/>
                <a:gd name="connsiteX8" fmla="*/ 173701 w 175116"/>
                <a:gd name="connsiteY8" fmla="*/ 30559 h 91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116" h="915920">
                  <a:moveTo>
                    <a:pt x="173701" y="30559"/>
                  </a:moveTo>
                  <a:cubicBezTo>
                    <a:pt x="160472" y="129513"/>
                    <a:pt x="41409" y="756576"/>
                    <a:pt x="14951" y="871934"/>
                  </a:cubicBezTo>
                  <a:cubicBezTo>
                    <a:pt x="-11507" y="987292"/>
                    <a:pt x="2780" y="853942"/>
                    <a:pt x="14951" y="722709"/>
                  </a:cubicBezTo>
                  <a:cubicBezTo>
                    <a:pt x="27122" y="591476"/>
                    <a:pt x="84272" y="112051"/>
                    <a:pt x="87976" y="84534"/>
                  </a:cubicBezTo>
                  <a:cubicBezTo>
                    <a:pt x="91680" y="57017"/>
                    <a:pt x="30297" y="561842"/>
                    <a:pt x="37176" y="557609"/>
                  </a:cubicBezTo>
                  <a:cubicBezTo>
                    <a:pt x="44055" y="553376"/>
                    <a:pt x="117080" y="146446"/>
                    <a:pt x="129251" y="59134"/>
                  </a:cubicBezTo>
                  <a:cubicBezTo>
                    <a:pt x="141422" y="-28178"/>
                    <a:pt x="116022" y="-2778"/>
                    <a:pt x="110201" y="33734"/>
                  </a:cubicBezTo>
                  <a:cubicBezTo>
                    <a:pt x="104380" y="70246"/>
                    <a:pt x="85330" y="274505"/>
                    <a:pt x="94326" y="278209"/>
                  </a:cubicBezTo>
                  <a:cubicBezTo>
                    <a:pt x="103322" y="281913"/>
                    <a:pt x="186930" y="-68395"/>
                    <a:pt x="173701" y="3055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 1306">
              <a:extLst>
                <a:ext uri="{FF2B5EF4-FFF2-40B4-BE49-F238E27FC236}">
                  <a16:creationId xmlns:a16="http://schemas.microsoft.com/office/drawing/2014/main" id="{F4F499D6-9E40-A113-E43B-01E626A01CA3}"/>
                </a:ext>
              </a:extLst>
            </p:cNvPr>
            <p:cNvSpPr/>
            <p:nvPr/>
          </p:nvSpPr>
          <p:spPr>
            <a:xfrm>
              <a:off x="6411331" y="3575029"/>
              <a:ext cx="1063027" cy="573328"/>
            </a:xfrm>
            <a:custGeom>
              <a:avLst/>
              <a:gdLst>
                <a:gd name="connsiteX0" fmla="*/ 2169 w 1063027"/>
                <a:gd name="connsiteY0" fmla="*/ 21 h 573328"/>
                <a:gd name="connsiteX1" fmla="*/ 281569 w 1063027"/>
                <a:gd name="connsiteY1" fmla="*/ 222271 h 573328"/>
                <a:gd name="connsiteX2" fmla="*/ 275219 w 1063027"/>
                <a:gd name="connsiteY2" fmla="*/ 196871 h 573328"/>
                <a:gd name="connsiteX3" fmla="*/ 522869 w 1063027"/>
                <a:gd name="connsiteY3" fmla="*/ 339746 h 573328"/>
                <a:gd name="connsiteX4" fmla="*/ 1046744 w 1063027"/>
                <a:gd name="connsiteY4" fmla="*/ 565171 h 573328"/>
                <a:gd name="connsiteX5" fmla="*/ 859419 w 1063027"/>
                <a:gd name="connsiteY5" fmla="*/ 488971 h 573328"/>
                <a:gd name="connsiteX6" fmla="*/ 157744 w 1063027"/>
                <a:gd name="connsiteY6" fmla="*/ 161946 h 573328"/>
                <a:gd name="connsiteX7" fmla="*/ 294269 w 1063027"/>
                <a:gd name="connsiteY7" fmla="*/ 320696 h 573328"/>
                <a:gd name="connsiteX8" fmla="*/ 160919 w 1063027"/>
                <a:gd name="connsiteY8" fmla="*/ 209571 h 573328"/>
                <a:gd name="connsiteX9" fmla="*/ 2169 w 1063027"/>
                <a:gd name="connsiteY9" fmla="*/ 21 h 57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3027" h="573328">
                  <a:moveTo>
                    <a:pt x="2169" y="21"/>
                  </a:moveTo>
                  <a:cubicBezTo>
                    <a:pt x="22277" y="2138"/>
                    <a:pt x="236061" y="189463"/>
                    <a:pt x="281569" y="222271"/>
                  </a:cubicBezTo>
                  <a:cubicBezTo>
                    <a:pt x="327077" y="255079"/>
                    <a:pt x="235002" y="177292"/>
                    <a:pt x="275219" y="196871"/>
                  </a:cubicBezTo>
                  <a:cubicBezTo>
                    <a:pt x="315436" y="216450"/>
                    <a:pt x="394282" y="278363"/>
                    <a:pt x="522869" y="339746"/>
                  </a:cubicBezTo>
                  <a:cubicBezTo>
                    <a:pt x="651456" y="401129"/>
                    <a:pt x="990652" y="540300"/>
                    <a:pt x="1046744" y="565171"/>
                  </a:cubicBezTo>
                  <a:cubicBezTo>
                    <a:pt x="1102836" y="590042"/>
                    <a:pt x="1007586" y="556175"/>
                    <a:pt x="859419" y="488971"/>
                  </a:cubicBezTo>
                  <a:cubicBezTo>
                    <a:pt x="711252" y="421767"/>
                    <a:pt x="251936" y="189992"/>
                    <a:pt x="157744" y="161946"/>
                  </a:cubicBezTo>
                  <a:cubicBezTo>
                    <a:pt x="63552" y="133900"/>
                    <a:pt x="293740" y="312759"/>
                    <a:pt x="294269" y="320696"/>
                  </a:cubicBezTo>
                  <a:cubicBezTo>
                    <a:pt x="294798" y="328634"/>
                    <a:pt x="214894" y="267779"/>
                    <a:pt x="160919" y="209571"/>
                  </a:cubicBezTo>
                  <a:cubicBezTo>
                    <a:pt x="106944" y="151363"/>
                    <a:pt x="-17939" y="-2096"/>
                    <a:pt x="2169" y="2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 1307">
              <a:extLst>
                <a:ext uri="{FF2B5EF4-FFF2-40B4-BE49-F238E27FC236}">
                  <a16:creationId xmlns:a16="http://schemas.microsoft.com/office/drawing/2014/main" id="{4F224D61-11D8-DD0A-9171-EBD624C7721F}"/>
                </a:ext>
              </a:extLst>
            </p:cNvPr>
            <p:cNvSpPr/>
            <p:nvPr/>
          </p:nvSpPr>
          <p:spPr>
            <a:xfrm>
              <a:off x="6611687" y="3794389"/>
              <a:ext cx="1022136" cy="558787"/>
            </a:xfrm>
            <a:custGeom>
              <a:avLst/>
              <a:gdLst>
                <a:gd name="connsiteX0" fmla="*/ 11363 w 1022136"/>
                <a:gd name="connsiteY0" fmla="*/ 2911 h 558787"/>
                <a:gd name="connsiteX1" fmla="*/ 81213 w 1022136"/>
                <a:gd name="connsiteY1" fmla="*/ 34661 h 558787"/>
                <a:gd name="connsiteX2" fmla="*/ 735263 w 1022136"/>
                <a:gd name="connsiteY2" fmla="*/ 333111 h 558787"/>
                <a:gd name="connsiteX3" fmla="*/ 932113 w 1022136"/>
                <a:gd name="connsiteY3" fmla="*/ 472811 h 558787"/>
                <a:gd name="connsiteX4" fmla="*/ 922588 w 1022136"/>
                <a:gd name="connsiteY4" fmla="*/ 431536 h 558787"/>
                <a:gd name="connsiteX5" fmla="*/ 1021013 w 1022136"/>
                <a:gd name="connsiteY5" fmla="*/ 558536 h 558787"/>
                <a:gd name="connsiteX6" fmla="*/ 963863 w 1022136"/>
                <a:gd name="connsiteY6" fmla="*/ 460111 h 558787"/>
                <a:gd name="connsiteX7" fmla="*/ 789238 w 1022136"/>
                <a:gd name="connsiteY7" fmla="*/ 323586 h 558787"/>
                <a:gd name="connsiteX8" fmla="*/ 366963 w 1022136"/>
                <a:gd name="connsiteY8" fmla="*/ 123561 h 558787"/>
                <a:gd name="connsiteX9" fmla="*/ 11363 w 1022136"/>
                <a:gd name="connsiteY9" fmla="*/ 2911 h 55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2136" h="558787">
                  <a:moveTo>
                    <a:pt x="11363" y="2911"/>
                  </a:moveTo>
                  <a:cubicBezTo>
                    <a:pt x="-36262" y="-11906"/>
                    <a:pt x="81213" y="34661"/>
                    <a:pt x="81213" y="34661"/>
                  </a:cubicBezTo>
                  <a:cubicBezTo>
                    <a:pt x="201863" y="89694"/>
                    <a:pt x="593446" y="260086"/>
                    <a:pt x="735263" y="333111"/>
                  </a:cubicBezTo>
                  <a:cubicBezTo>
                    <a:pt x="877080" y="406136"/>
                    <a:pt x="900892" y="456407"/>
                    <a:pt x="932113" y="472811"/>
                  </a:cubicBezTo>
                  <a:cubicBezTo>
                    <a:pt x="963334" y="489215"/>
                    <a:pt x="907771" y="417249"/>
                    <a:pt x="922588" y="431536"/>
                  </a:cubicBezTo>
                  <a:cubicBezTo>
                    <a:pt x="937405" y="445823"/>
                    <a:pt x="1014134" y="553774"/>
                    <a:pt x="1021013" y="558536"/>
                  </a:cubicBezTo>
                  <a:cubicBezTo>
                    <a:pt x="1027892" y="563298"/>
                    <a:pt x="1002492" y="499269"/>
                    <a:pt x="963863" y="460111"/>
                  </a:cubicBezTo>
                  <a:cubicBezTo>
                    <a:pt x="925234" y="420953"/>
                    <a:pt x="888721" y="379678"/>
                    <a:pt x="789238" y="323586"/>
                  </a:cubicBezTo>
                  <a:cubicBezTo>
                    <a:pt x="689755" y="267494"/>
                    <a:pt x="492905" y="175948"/>
                    <a:pt x="366963" y="123561"/>
                  </a:cubicBezTo>
                  <a:cubicBezTo>
                    <a:pt x="241021" y="71174"/>
                    <a:pt x="58988" y="17728"/>
                    <a:pt x="11363" y="291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 1308">
              <a:extLst>
                <a:ext uri="{FF2B5EF4-FFF2-40B4-BE49-F238E27FC236}">
                  <a16:creationId xmlns:a16="http://schemas.microsoft.com/office/drawing/2014/main" id="{B51279AB-8A40-C0B1-2446-61CB5EDB0904}"/>
                </a:ext>
              </a:extLst>
            </p:cNvPr>
            <p:cNvSpPr/>
            <p:nvPr/>
          </p:nvSpPr>
          <p:spPr>
            <a:xfrm>
              <a:off x="6313882" y="3533723"/>
              <a:ext cx="299281" cy="574196"/>
            </a:xfrm>
            <a:custGeom>
              <a:avLst/>
              <a:gdLst>
                <a:gd name="connsiteX0" fmla="*/ 32943 w 299281"/>
                <a:gd name="connsiteY0" fmla="*/ 3227 h 574196"/>
                <a:gd name="connsiteX1" fmla="*/ 286943 w 299281"/>
                <a:gd name="connsiteY1" fmla="*/ 552502 h 574196"/>
                <a:gd name="connsiteX2" fmla="*/ 232968 w 299281"/>
                <a:gd name="connsiteY2" fmla="*/ 438202 h 574196"/>
                <a:gd name="connsiteX3" fmla="*/ 1193 w 299281"/>
                <a:gd name="connsiteY3" fmla="*/ 196902 h 574196"/>
                <a:gd name="connsiteX4" fmla="*/ 137718 w 299281"/>
                <a:gd name="connsiteY4" fmla="*/ 320727 h 574196"/>
                <a:gd name="connsiteX5" fmla="*/ 32943 w 299281"/>
                <a:gd name="connsiteY5" fmla="*/ 3227 h 5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281" h="574196">
                  <a:moveTo>
                    <a:pt x="32943" y="3227"/>
                  </a:moveTo>
                  <a:cubicBezTo>
                    <a:pt x="57814" y="41856"/>
                    <a:pt x="253606" y="480006"/>
                    <a:pt x="286943" y="552502"/>
                  </a:cubicBezTo>
                  <a:cubicBezTo>
                    <a:pt x="320280" y="624998"/>
                    <a:pt x="280593" y="497469"/>
                    <a:pt x="232968" y="438202"/>
                  </a:cubicBezTo>
                  <a:cubicBezTo>
                    <a:pt x="185343" y="378935"/>
                    <a:pt x="17068" y="216481"/>
                    <a:pt x="1193" y="196902"/>
                  </a:cubicBezTo>
                  <a:cubicBezTo>
                    <a:pt x="-14682" y="177323"/>
                    <a:pt x="132956" y="356710"/>
                    <a:pt x="137718" y="320727"/>
                  </a:cubicBezTo>
                  <a:cubicBezTo>
                    <a:pt x="142480" y="284744"/>
                    <a:pt x="8072" y="-35402"/>
                    <a:pt x="32943" y="322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 1309">
              <a:extLst>
                <a:ext uri="{FF2B5EF4-FFF2-40B4-BE49-F238E27FC236}">
                  <a16:creationId xmlns:a16="http://schemas.microsoft.com/office/drawing/2014/main" id="{5C6C56A6-C562-05C1-86F1-60FE83D92170}"/>
                </a:ext>
              </a:extLst>
            </p:cNvPr>
            <p:cNvSpPr/>
            <p:nvPr/>
          </p:nvSpPr>
          <p:spPr>
            <a:xfrm>
              <a:off x="6352567" y="3439611"/>
              <a:ext cx="298950" cy="715113"/>
            </a:xfrm>
            <a:custGeom>
              <a:avLst/>
              <a:gdLst>
                <a:gd name="connsiteX0" fmla="*/ 608 w 298950"/>
                <a:gd name="connsiteY0" fmla="*/ 2089 h 715113"/>
                <a:gd name="connsiteX1" fmla="*/ 283183 w 298950"/>
                <a:gd name="connsiteY1" fmla="*/ 687889 h 715113"/>
                <a:gd name="connsiteX2" fmla="*/ 254608 w 298950"/>
                <a:gd name="connsiteY2" fmla="*/ 554539 h 715113"/>
                <a:gd name="connsiteX3" fmla="*/ 184758 w 298950"/>
                <a:gd name="connsiteY3" fmla="*/ 332289 h 715113"/>
                <a:gd name="connsiteX4" fmla="*/ 206983 w 298950"/>
                <a:gd name="connsiteY4" fmla="*/ 468814 h 715113"/>
                <a:gd name="connsiteX5" fmla="*/ 608 w 298950"/>
                <a:gd name="connsiteY5" fmla="*/ 2089 h 71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950" h="715113">
                  <a:moveTo>
                    <a:pt x="608" y="2089"/>
                  </a:moveTo>
                  <a:cubicBezTo>
                    <a:pt x="13308" y="38602"/>
                    <a:pt x="240850" y="595814"/>
                    <a:pt x="283183" y="687889"/>
                  </a:cubicBezTo>
                  <a:cubicBezTo>
                    <a:pt x="325516" y="779964"/>
                    <a:pt x="271012" y="613806"/>
                    <a:pt x="254608" y="554539"/>
                  </a:cubicBezTo>
                  <a:cubicBezTo>
                    <a:pt x="238204" y="495272"/>
                    <a:pt x="192695" y="346576"/>
                    <a:pt x="184758" y="332289"/>
                  </a:cubicBezTo>
                  <a:cubicBezTo>
                    <a:pt x="176821" y="318002"/>
                    <a:pt x="236087" y="518556"/>
                    <a:pt x="206983" y="468814"/>
                  </a:cubicBezTo>
                  <a:cubicBezTo>
                    <a:pt x="177879" y="419072"/>
                    <a:pt x="-12092" y="-34424"/>
                    <a:pt x="608" y="208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 1310">
              <a:extLst>
                <a:ext uri="{FF2B5EF4-FFF2-40B4-BE49-F238E27FC236}">
                  <a16:creationId xmlns:a16="http://schemas.microsoft.com/office/drawing/2014/main" id="{E241F221-1998-704D-BF9D-DCC20779ADE6}"/>
                </a:ext>
              </a:extLst>
            </p:cNvPr>
            <p:cNvSpPr/>
            <p:nvPr/>
          </p:nvSpPr>
          <p:spPr>
            <a:xfrm>
              <a:off x="6692707" y="3874192"/>
              <a:ext cx="851113" cy="386664"/>
            </a:xfrm>
            <a:custGeom>
              <a:avLst/>
              <a:gdLst>
                <a:gd name="connsiteX0" fmla="*/ 3368 w 851113"/>
                <a:gd name="connsiteY0" fmla="*/ 2483 h 386664"/>
                <a:gd name="connsiteX1" fmla="*/ 581218 w 851113"/>
                <a:gd name="connsiteY1" fmla="*/ 250133 h 386664"/>
                <a:gd name="connsiteX2" fmla="*/ 851093 w 851113"/>
                <a:gd name="connsiteY2" fmla="*/ 386658 h 386664"/>
                <a:gd name="connsiteX3" fmla="*/ 597093 w 851113"/>
                <a:gd name="connsiteY3" fmla="*/ 256483 h 386664"/>
                <a:gd name="connsiteX4" fmla="*/ 352618 w 851113"/>
                <a:gd name="connsiteY4" fmla="*/ 129483 h 386664"/>
                <a:gd name="connsiteX5" fmla="*/ 3368 w 851113"/>
                <a:gd name="connsiteY5" fmla="*/ 2483 h 38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13" h="386664">
                  <a:moveTo>
                    <a:pt x="3368" y="2483"/>
                  </a:moveTo>
                  <a:cubicBezTo>
                    <a:pt x="41468" y="22591"/>
                    <a:pt x="439931" y="186104"/>
                    <a:pt x="581218" y="250133"/>
                  </a:cubicBezTo>
                  <a:cubicBezTo>
                    <a:pt x="722505" y="314162"/>
                    <a:pt x="848447" y="385600"/>
                    <a:pt x="851093" y="386658"/>
                  </a:cubicBezTo>
                  <a:cubicBezTo>
                    <a:pt x="853739" y="387716"/>
                    <a:pt x="597093" y="256483"/>
                    <a:pt x="597093" y="256483"/>
                  </a:cubicBezTo>
                  <a:cubicBezTo>
                    <a:pt x="514014" y="213621"/>
                    <a:pt x="444164" y="169171"/>
                    <a:pt x="352618" y="129483"/>
                  </a:cubicBezTo>
                  <a:cubicBezTo>
                    <a:pt x="261072" y="89795"/>
                    <a:pt x="-34732" y="-17625"/>
                    <a:pt x="3368" y="248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 1311">
              <a:extLst>
                <a:ext uri="{FF2B5EF4-FFF2-40B4-BE49-F238E27FC236}">
                  <a16:creationId xmlns:a16="http://schemas.microsoft.com/office/drawing/2014/main" id="{A1CD0881-1651-C520-4778-424303B40B70}"/>
                </a:ext>
              </a:extLst>
            </p:cNvPr>
            <p:cNvSpPr/>
            <p:nvPr/>
          </p:nvSpPr>
          <p:spPr>
            <a:xfrm>
              <a:off x="6616050" y="4040547"/>
              <a:ext cx="308786" cy="649435"/>
            </a:xfrm>
            <a:custGeom>
              <a:avLst/>
              <a:gdLst>
                <a:gd name="connsiteX0" fmla="*/ 7000 w 308786"/>
                <a:gd name="connsiteY0" fmla="*/ 10753 h 649435"/>
                <a:gd name="connsiteX1" fmla="*/ 248300 w 308786"/>
                <a:gd name="connsiteY1" fmla="*/ 226653 h 649435"/>
                <a:gd name="connsiteX2" fmla="*/ 226075 w 308786"/>
                <a:gd name="connsiteY2" fmla="*/ 125053 h 649435"/>
                <a:gd name="connsiteX3" fmla="*/ 308625 w 308786"/>
                <a:gd name="connsiteY3" fmla="*/ 242528 h 649435"/>
                <a:gd name="connsiteX4" fmla="*/ 245125 w 308786"/>
                <a:gd name="connsiteY4" fmla="*/ 309203 h 649435"/>
                <a:gd name="connsiteX5" fmla="*/ 175275 w 308786"/>
                <a:gd name="connsiteY5" fmla="*/ 648928 h 649435"/>
                <a:gd name="connsiteX6" fmla="*/ 241950 w 308786"/>
                <a:gd name="connsiteY6" fmla="*/ 382228 h 649435"/>
                <a:gd name="connsiteX7" fmla="*/ 238775 w 308786"/>
                <a:gd name="connsiteY7" fmla="*/ 236178 h 649435"/>
                <a:gd name="connsiteX8" fmla="*/ 130825 w 308786"/>
                <a:gd name="connsiteY8" fmla="*/ 23453 h 649435"/>
                <a:gd name="connsiteX9" fmla="*/ 153050 w 308786"/>
                <a:gd name="connsiteY9" fmla="*/ 125053 h 649435"/>
                <a:gd name="connsiteX10" fmla="*/ 124475 w 308786"/>
                <a:gd name="connsiteY10" fmla="*/ 55203 h 649435"/>
                <a:gd name="connsiteX11" fmla="*/ 67325 w 308786"/>
                <a:gd name="connsiteY11" fmla="*/ 32978 h 649435"/>
                <a:gd name="connsiteX12" fmla="*/ 7000 w 308786"/>
                <a:gd name="connsiteY12" fmla="*/ 10753 h 64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8786" h="649435">
                  <a:moveTo>
                    <a:pt x="7000" y="10753"/>
                  </a:moveTo>
                  <a:cubicBezTo>
                    <a:pt x="37163" y="43032"/>
                    <a:pt x="211788" y="207603"/>
                    <a:pt x="248300" y="226653"/>
                  </a:cubicBezTo>
                  <a:cubicBezTo>
                    <a:pt x="284812" y="245703"/>
                    <a:pt x="216021" y="122407"/>
                    <a:pt x="226075" y="125053"/>
                  </a:cubicBezTo>
                  <a:cubicBezTo>
                    <a:pt x="236129" y="127699"/>
                    <a:pt x="305450" y="211836"/>
                    <a:pt x="308625" y="242528"/>
                  </a:cubicBezTo>
                  <a:cubicBezTo>
                    <a:pt x="311800" y="273220"/>
                    <a:pt x="267350" y="241470"/>
                    <a:pt x="245125" y="309203"/>
                  </a:cubicBezTo>
                  <a:cubicBezTo>
                    <a:pt x="222900" y="376936"/>
                    <a:pt x="175804" y="636757"/>
                    <a:pt x="175275" y="648928"/>
                  </a:cubicBezTo>
                  <a:cubicBezTo>
                    <a:pt x="174746" y="661099"/>
                    <a:pt x="231367" y="451020"/>
                    <a:pt x="241950" y="382228"/>
                  </a:cubicBezTo>
                  <a:cubicBezTo>
                    <a:pt x="252533" y="313436"/>
                    <a:pt x="257296" y="295974"/>
                    <a:pt x="238775" y="236178"/>
                  </a:cubicBezTo>
                  <a:cubicBezTo>
                    <a:pt x="220254" y="176382"/>
                    <a:pt x="145112" y="41974"/>
                    <a:pt x="130825" y="23453"/>
                  </a:cubicBezTo>
                  <a:cubicBezTo>
                    <a:pt x="116538" y="4932"/>
                    <a:pt x="154108" y="119762"/>
                    <a:pt x="153050" y="125053"/>
                  </a:cubicBezTo>
                  <a:cubicBezTo>
                    <a:pt x="151992" y="130344"/>
                    <a:pt x="138763" y="70549"/>
                    <a:pt x="124475" y="55203"/>
                  </a:cubicBezTo>
                  <a:cubicBezTo>
                    <a:pt x="110188" y="39857"/>
                    <a:pt x="81612" y="37211"/>
                    <a:pt x="67325" y="32978"/>
                  </a:cubicBezTo>
                  <a:cubicBezTo>
                    <a:pt x="53038" y="28745"/>
                    <a:pt x="-23163" y="-21526"/>
                    <a:pt x="7000" y="1075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 1312">
              <a:extLst>
                <a:ext uri="{FF2B5EF4-FFF2-40B4-BE49-F238E27FC236}">
                  <a16:creationId xmlns:a16="http://schemas.microsoft.com/office/drawing/2014/main" id="{56D0E392-81D7-86EC-1A3B-7F478AB8845A}"/>
                </a:ext>
              </a:extLst>
            </p:cNvPr>
            <p:cNvSpPr/>
            <p:nvPr/>
          </p:nvSpPr>
          <p:spPr>
            <a:xfrm>
              <a:off x="6157956" y="3680893"/>
              <a:ext cx="134896" cy="1197007"/>
            </a:xfrm>
            <a:custGeom>
              <a:avLst/>
              <a:gdLst>
                <a:gd name="connsiteX0" fmla="*/ 128544 w 134896"/>
                <a:gd name="connsiteY0" fmla="*/ 17982 h 1197007"/>
                <a:gd name="connsiteX1" fmla="*/ 7894 w 134896"/>
                <a:gd name="connsiteY1" fmla="*/ 1151457 h 1197007"/>
                <a:gd name="connsiteX2" fmla="*/ 23769 w 134896"/>
                <a:gd name="connsiteY2" fmla="*/ 916507 h 1197007"/>
                <a:gd name="connsiteX3" fmla="*/ 122194 w 134896"/>
                <a:gd name="connsiteY3" fmla="*/ 383107 h 1197007"/>
                <a:gd name="connsiteX4" fmla="*/ 115844 w 134896"/>
                <a:gd name="connsiteY4" fmla="*/ 449782 h 1197007"/>
                <a:gd name="connsiteX5" fmla="*/ 128544 w 134896"/>
                <a:gd name="connsiteY5" fmla="*/ 17982 h 119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896" h="1197007">
                  <a:moveTo>
                    <a:pt x="128544" y="17982"/>
                  </a:moveTo>
                  <a:cubicBezTo>
                    <a:pt x="110552" y="134928"/>
                    <a:pt x="25356" y="1001703"/>
                    <a:pt x="7894" y="1151457"/>
                  </a:cubicBezTo>
                  <a:cubicBezTo>
                    <a:pt x="-9568" y="1301211"/>
                    <a:pt x="4719" y="1044565"/>
                    <a:pt x="23769" y="916507"/>
                  </a:cubicBezTo>
                  <a:cubicBezTo>
                    <a:pt x="42819" y="788449"/>
                    <a:pt x="106848" y="460895"/>
                    <a:pt x="122194" y="383107"/>
                  </a:cubicBezTo>
                  <a:cubicBezTo>
                    <a:pt x="137540" y="305320"/>
                    <a:pt x="110552" y="509049"/>
                    <a:pt x="115844" y="449782"/>
                  </a:cubicBezTo>
                  <a:cubicBezTo>
                    <a:pt x="121136" y="390515"/>
                    <a:pt x="146536" y="-98964"/>
                    <a:pt x="128544" y="1798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 1313">
              <a:extLst>
                <a:ext uri="{FF2B5EF4-FFF2-40B4-BE49-F238E27FC236}">
                  <a16:creationId xmlns:a16="http://schemas.microsoft.com/office/drawing/2014/main" id="{F43C4A17-5895-480D-3AF3-BF419D0EE5DC}"/>
                </a:ext>
              </a:extLst>
            </p:cNvPr>
            <p:cNvSpPr/>
            <p:nvPr/>
          </p:nvSpPr>
          <p:spPr>
            <a:xfrm>
              <a:off x="6080898" y="3915340"/>
              <a:ext cx="161213" cy="1047496"/>
            </a:xfrm>
            <a:custGeom>
              <a:avLst/>
              <a:gdLst>
                <a:gd name="connsiteX0" fmla="*/ 142102 w 161213"/>
                <a:gd name="connsiteY0" fmla="*/ 21660 h 1047496"/>
                <a:gd name="connsiteX1" fmla="*/ 15102 w 161213"/>
                <a:gd name="connsiteY1" fmla="*/ 1012260 h 1047496"/>
                <a:gd name="connsiteX2" fmla="*/ 18277 w 161213"/>
                <a:gd name="connsiteY2" fmla="*/ 774135 h 1047496"/>
                <a:gd name="connsiteX3" fmla="*/ 157977 w 161213"/>
                <a:gd name="connsiteY3" fmla="*/ 272485 h 1047496"/>
                <a:gd name="connsiteX4" fmla="*/ 119877 w 161213"/>
                <a:gd name="connsiteY4" fmla="*/ 326460 h 1047496"/>
                <a:gd name="connsiteX5" fmla="*/ 142102 w 161213"/>
                <a:gd name="connsiteY5" fmla="*/ 21660 h 104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213" h="1047496">
                  <a:moveTo>
                    <a:pt x="142102" y="21660"/>
                  </a:moveTo>
                  <a:cubicBezTo>
                    <a:pt x="124640" y="135960"/>
                    <a:pt x="35739" y="886848"/>
                    <a:pt x="15102" y="1012260"/>
                  </a:cubicBezTo>
                  <a:cubicBezTo>
                    <a:pt x="-5536" y="1137673"/>
                    <a:pt x="-5536" y="897431"/>
                    <a:pt x="18277" y="774135"/>
                  </a:cubicBezTo>
                  <a:cubicBezTo>
                    <a:pt x="42089" y="650839"/>
                    <a:pt x="141044" y="347097"/>
                    <a:pt x="157977" y="272485"/>
                  </a:cubicBezTo>
                  <a:cubicBezTo>
                    <a:pt x="174910" y="197873"/>
                    <a:pt x="119877" y="372497"/>
                    <a:pt x="119877" y="326460"/>
                  </a:cubicBezTo>
                  <a:cubicBezTo>
                    <a:pt x="119877" y="280423"/>
                    <a:pt x="159564" y="-92640"/>
                    <a:pt x="142102" y="2166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 1314">
              <a:extLst>
                <a:ext uri="{FF2B5EF4-FFF2-40B4-BE49-F238E27FC236}">
                  <a16:creationId xmlns:a16="http://schemas.microsoft.com/office/drawing/2014/main" id="{EB1BDFAB-73C7-0A10-0261-B8736C83074B}"/>
                </a:ext>
              </a:extLst>
            </p:cNvPr>
            <p:cNvSpPr/>
            <p:nvPr/>
          </p:nvSpPr>
          <p:spPr>
            <a:xfrm>
              <a:off x="6412675" y="4496840"/>
              <a:ext cx="370570" cy="1041070"/>
            </a:xfrm>
            <a:custGeom>
              <a:avLst/>
              <a:gdLst>
                <a:gd name="connsiteX0" fmla="*/ 369125 w 370570"/>
                <a:gd name="connsiteY0" fmla="*/ 100560 h 1041070"/>
                <a:gd name="connsiteX1" fmla="*/ 10350 w 370570"/>
                <a:gd name="connsiteY1" fmla="*/ 1014960 h 1041070"/>
                <a:gd name="connsiteX2" fmla="*/ 118300 w 370570"/>
                <a:gd name="connsiteY2" fmla="*/ 722860 h 1041070"/>
                <a:gd name="connsiteX3" fmla="*/ 340550 w 370570"/>
                <a:gd name="connsiteY3" fmla="*/ 5310 h 1041070"/>
                <a:gd name="connsiteX4" fmla="*/ 143700 w 370570"/>
                <a:gd name="connsiteY4" fmla="*/ 383135 h 1041070"/>
                <a:gd name="connsiteX5" fmla="*/ 369125 w 370570"/>
                <a:gd name="connsiteY5" fmla="*/ 100560 h 10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570" h="1041070">
                  <a:moveTo>
                    <a:pt x="369125" y="100560"/>
                  </a:moveTo>
                  <a:cubicBezTo>
                    <a:pt x="346900" y="205864"/>
                    <a:pt x="52154" y="911243"/>
                    <a:pt x="10350" y="1014960"/>
                  </a:cubicBezTo>
                  <a:cubicBezTo>
                    <a:pt x="-31454" y="1118677"/>
                    <a:pt x="63267" y="891135"/>
                    <a:pt x="118300" y="722860"/>
                  </a:cubicBezTo>
                  <a:cubicBezTo>
                    <a:pt x="173333" y="554585"/>
                    <a:pt x="336317" y="61931"/>
                    <a:pt x="340550" y="5310"/>
                  </a:cubicBezTo>
                  <a:cubicBezTo>
                    <a:pt x="344783" y="-51311"/>
                    <a:pt x="137350" y="363027"/>
                    <a:pt x="143700" y="383135"/>
                  </a:cubicBezTo>
                  <a:cubicBezTo>
                    <a:pt x="150050" y="403243"/>
                    <a:pt x="391350" y="-4744"/>
                    <a:pt x="369125" y="10056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 1315">
              <a:extLst>
                <a:ext uri="{FF2B5EF4-FFF2-40B4-BE49-F238E27FC236}">
                  <a16:creationId xmlns:a16="http://schemas.microsoft.com/office/drawing/2014/main" id="{B35FAA7B-10DD-9768-AB31-CAA71A61A4CF}"/>
                </a:ext>
              </a:extLst>
            </p:cNvPr>
            <p:cNvSpPr/>
            <p:nvPr/>
          </p:nvSpPr>
          <p:spPr>
            <a:xfrm>
              <a:off x="6356437" y="4618493"/>
              <a:ext cx="498586" cy="1123503"/>
            </a:xfrm>
            <a:custGeom>
              <a:avLst/>
              <a:gdLst>
                <a:gd name="connsiteX0" fmla="*/ 460288 w 498586"/>
                <a:gd name="connsiteY0" fmla="*/ 13832 h 1123503"/>
                <a:gd name="connsiteX1" fmla="*/ 6263 w 498586"/>
                <a:gd name="connsiteY1" fmla="*/ 1099682 h 1123503"/>
                <a:gd name="connsiteX2" fmla="*/ 215813 w 498586"/>
                <a:gd name="connsiteY2" fmla="*/ 715507 h 1123503"/>
                <a:gd name="connsiteX3" fmla="*/ 498388 w 498586"/>
                <a:gd name="connsiteY3" fmla="*/ 153532 h 1123503"/>
                <a:gd name="connsiteX4" fmla="*/ 263438 w 498586"/>
                <a:gd name="connsiteY4" fmla="*/ 464682 h 1123503"/>
                <a:gd name="connsiteX5" fmla="*/ 460288 w 498586"/>
                <a:gd name="connsiteY5" fmla="*/ 13832 h 112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8586" h="1123503">
                  <a:moveTo>
                    <a:pt x="460288" y="13832"/>
                  </a:moveTo>
                  <a:cubicBezTo>
                    <a:pt x="417426" y="119665"/>
                    <a:pt x="47009" y="982736"/>
                    <a:pt x="6263" y="1099682"/>
                  </a:cubicBezTo>
                  <a:cubicBezTo>
                    <a:pt x="-34483" y="1216628"/>
                    <a:pt x="133792" y="873199"/>
                    <a:pt x="215813" y="715507"/>
                  </a:cubicBezTo>
                  <a:cubicBezTo>
                    <a:pt x="297834" y="557815"/>
                    <a:pt x="490451" y="195336"/>
                    <a:pt x="498388" y="153532"/>
                  </a:cubicBezTo>
                  <a:cubicBezTo>
                    <a:pt x="506325" y="111728"/>
                    <a:pt x="273492" y="485849"/>
                    <a:pt x="263438" y="464682"/>
                  </a:cubicBezTo>
                  <a:cubicBezTo>
                    <a:pt x="253384" y="443515"/>
                    <a:pt x="503150" y="-92001"/>
                    <a:pt x="460288" y="1383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 1316">
              <a:extLst>
                <a:ext uri="{FF2B5EF4-FFF2-40B4-BE49-F238E27FC236}">
                  <a16:creationId xmlns:a16="http://schemas.microsoft.com/office/drawing/2014/main" id="{1C44099E-EA0C-BB5E-D335-ECE9D0CE3DF6}"/>
                </a:ext>
              </a:extLst>
            </p:cNvPr>
            <p:cNvSpPr/>
            <p:nvPr/>
          </p:nvSpPr>
          <p:spPr>
            <a:xfrm>
              <a:off x="6243964" y="3641769"/>
              <a:ext cx="180492" cy="1178605"/>
            </a:xfrm>
            <a:custGeom>
              <a:avLst/>
              <a:gdLst>
                <a:gd name="connsiteX0" fmla="*/ 112386 w 180492"/>
                <a:gd name="connsiteY0" fmla="*/ 3131 h 1178605"/>
                <a:gd name="connsiteX1" fmla="*/ 125086 w 180492"/>
                <a:gd name="connsiteY1" fmla="*/ 742906 h 1178605"/>
                <a:gd name="connsiteX2" fmla="*/ 1261 w 180492"/>
                <a:gd name="connsiteY2" fmla="*/ 1171531 h 1178605"/>
                <a:gd name="connsiteX3" fmla="*/ 67936 w 180492"/>
                <a:gd name="connsiteY3" fmla="*/ 961981 h 1178605"/>
                <a:gd name="connsiteX4" fmla="*/ 179061 w 180492"/>
                <a:gd name="connsiteY4" fmla="*/ 355556 h 1178605"/>
                <a:gd name="connsiteX5" fmla="*/ 131436 w 180492"/>
                <a:gd name="connsiteY5" fmla="*/ 473031 h 1178605"/>
                <a:gd name="connsiteX6" fmla="*/ 112386 w 180492"/>
                <a:gd name="connsiteY6" fmla="*/ 3131 h 117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492" h="1178605">
                  <a:moveTo>
                    <a:pt x="112386" y="3131"/>
                  </a:moveTo>
                  <a:cubicBezTo>
                    <a:pt x="111328" y="48110"/>
                    <a:pt x="143607" y="548173"/>
                    <a:pt x="125086" y="742906"/>
                  </a:cubicBezTo>
                  <a:cubicBezTo>
                    <a:pt x="106565" y="937639"/>
                    <a:pt x="10786" y="1135019"/>
                    <a:pt x="1261" y="1171531"/>
                  </a:cubicBezTo>
                  <a:cubicBezTo>
                    <a:pt x="-8264" y="1208043"/>
                    <a:pt x="38303" y="1097977"/>
                    <a:pt x="67936" y="961981"/>
                  </a:cubicBezTo>
                  <a:cubicBezTo>
                    <a:pt x="97569" y="825985"/>
                    <a:pt x="168478" y="437048"/>
                    <a:pt x="179061" y="355556"/>
                  </a:cubicBezTo>
                  <a:cubicBezTo>
                    <a:pt x="189644" y="274064"/>
                    <a:pt x="138315" y="534414"/>
                    <a:pt x="131436" y="473031"/>
                  </a:cubicBezTo>
                  <a:cubicBezTo>
                    <a:pt x="124557" y="411648"/>
                    <a:pt x="113444" y="-41848"/>
                    <a:pt x="112386" y="313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 1317">
              <a:extLst>
                <a:ext uri="{FF2B5EF4-FFF2-40B4-BE49-F238E27FC236}">
                  <a16:creationId xmlns:a16="http://schemas.microsoft.com/office/drawing/2014/main" id="{79D8EFE0-E04C-62A4-C46D-5135E2E6E724}"/>
                </a:ext>
              </a:extLst>
            </p:cNvPr>
            <p:cNvSpPr/>
            <p:nvPr/>
          </p:nvSpPr>
          <p:spPr>
            <a:xfrm>
              <a:off x="6164351" y="4062252"/>
              <a:ext cx="186798" cy="1037186"/>
            </a:xfrm>
            <a:custGeom>
              <a:avLst/>
              <a:gdLst>
                <a:gd name="connsiteX0" fmla="*/ 157074 w 186798"/>
                <a:gd name="connsiteY0" fmla="*/ 14448 h 1037186"/>
                <a:gd name="connsiteX1" fmla="*/ 4674 w 186798"/>
                <a:gd name="connsiteY1" fmla="*/ 1005048 h 1037186"/>
                <a:gd name="connsiteX2" fmla="*/ 52299 w 186798"/>
                <a:gd name="connsiteY2" fmla="*/ 751048 h 1037186"/>
                <a:gd name="connsiteX3" fmla="*/ 185649 w 186798"/>
                <a:gd name="connsiteY3" fmla="*/ 306548 h 1037186"/>
                <a:gd name="connsiteX4" fmla="*/ 118974 w 186798"/>
                <a:gd name="connsiteY4" fmla="*/ 411323 h 1037186"/>
                <a:gd name="connsiteX5" fmla="*/ 157074 w 186798"/>
                <a:gd name="connsiteY5" fmla="*/ 14448 h 103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798" h="1037186">
                  <a:moveTo>
                    <a:pt x="157074" y="14448"/>
                  </a:moveTo>
                  <a:cubicBezTo>
                    <a:pt x="138024" y="113402"/>
                    <a:pt x="22136" y="882281"/>
                    <a:pt x="4674" y="1005048"/>
                  </a:cubicBezTo>
                  <a:cubicBezTo>
                    <a:pt x="-12789" y="1127815"/>
                    <a:pt x="22137" y="867465"/>
                    <a:pt x="52299" y="751048"/>
                  </a:cubicBezTo>
                  <a:cubicBezTo>
                    <a:pt x="82461" y="634631"/>
                    <a:pt x="174537" y="363169"/>
                    <a:pt x="185649" y="306548"/>
                  </a:cubicBezTo>
                  <a:cubicBezTo>
                    <a:pt x="196761" y="249927"/>
                    <a:pt x="123736" y="467414"/>
                    <a:pt x="118974" y="411323"/>
                  </a:cubicBezTo>
                  <a:cubicBezTo>
                    <a:pt x="114212" y="355232"/>
                    <a:pt x="176124" y="-84506"/>
                    <a:pt x="157074" y="1444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 1318">
              <a:extLst>
                <a:ext uri="{FF2B5EF4-FFF2-40B4-BE49-F238E27FC236}">
                  <a16:creationId xmlns:a16="http://schemas.microsoft.com/office/drawing/2014/main" id="{F13B63AE-6F56-F0BD-3B83-527AADA2853A}"/>
                </a:ext>
              </a:extLst>
            </p:cNvPr>
            <p:cNvSpPr/>
            <p:nvPr/>
          </p:nvSpPr>
          <p:spPr>
            <a:xfrm>
              <a:off x="6173357" y="4710346"/>
              <a:ext cx="212743" cy="673686"/>
            </a:xfrm>
            <a:custGeom>
              <a:avLst/>
              <a:gdLst>
                <a:gd name="connsiteX0" fmla="*/ 122668 w 212743"/>
                <a:gd name="connsiteY0" fmla="*/ 80729 h 673686"/>
                <a:gd name="connsiteX1" fmla="*/ 2018 w 212743"/>
                <a:gd name="connsiteY1" fmla="*/ 661754 h 673686"/>
                <a:gd name="connsiteX2" fmla="*/ 59168 w 212743"/>
                <a:gd name="connsiteY2" fmla="*/ 436329 h 673686"/>
                <a:gd name="connsiteX3" fmla="*/ 211568 w 212743"/>
                <a:gd name="connsiteY3" fmla="*/ 4529 h 673686"/>
                <a:gd name="connsiteX4" fmla="*/ 129018 w 212743"/>
                <a:gd name="connsiteY4" fmla="*/ 204554 h 673686"/>
                <a:gd name="connsiteX5" fmla="*/ 122668 w 212743"/>
                <a:gd name="connsiteY5" fmla="*/ 80729 h 67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743" h="673686">
                  <a:moveTo>
                    <a:pt x="122668" y="80729"/>
                  </a:moveTo>
                  <a:cubicBezTo>
                    <a:pt x="101501" y="156929"/>
                    <a:pt x="12601" y="602487"/>
                    <a:pt x="2018" y="661754"/>
                  </a:cubicBezTo>
                  <a:cubicBezTo>
                    <a:pt x="-8565" y="721021"/>
                    <a:pt x="24243" y="545867"/>
                    <a:pt x="59168" y="436329"/>
                  </a:cubicBezTo>
                  <a:cubicBezTo>
                    <a:pt x="94093" y="326792"/>
                    <a:pt x="199926" y="43158"/>
                    <a:pt x="211568" y="4529"/>
                  </a:cubicBezTo>
                  <a:cubicBezTo>
                    <a:pt x="223210" y="-34100"/>
                    <a:pt x="144893" y="186562"/>
                    <a:pt x="129018" y="204554"/>
                  </a:cubicBezTo>
                  <a:cubicBezTo>
                    <a:pt x="113143" y="222546"/>
                    <a:pt x="143835" y="4529"/>
                    <a:pt x="122668" y="8072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 1319">
              <a:extLst>
                <a:ext uri="{FF2B5EF4-FFF2-40B4-BE49-F238E27FC236}">
                  <a16:creationId xmlns:a16="http://schemas.microsoft.com/office/drawing/2014/main" id="{DB3A70B0-E676-0D65-A1C7-74DC6658FFBD}"/>
                </a:ext>
              </a:extLst>
            </p:cNvPr>
            <p:cNvSpPr/>
            <p:nvPr/>
          </p:nvSpPr>
          <p:spPr>
            <a:xfrm>
              <a:off x="5946186" y="4774531"/>
              <a:ext cx="270519" cy="947813"/>
            </a:xfrm>
            <a:custGeom>
              <a:avLst/>
              <a:gdLst>
                <a:gd name="connsiteX0" fmla="*/ 270464 w 270519"/>
                <a:gd name="connsiteY0" fmla="*/ 669 h 947813"/>
                <a:gd name="connsiteX1" fmla="*/ 194264 w 270519"/>
                <a:gd name="connsiteY1" fmla="*/ 559469 h 947813"/>
                <a:gd name="connsiteX2" fmla="*/ 589 w 270519"/>
                <a:gd name="connsiteY2" fmla="*/ 943644 h 947813"/>
                <a:gd name="connsiteX3" fmla="*/ 137114 w 270519"/>
                <a:gd name="connsiteY3" fmla="*/ 724569 h 947813"/>
                <a:gd name="connsiteX4" fmla="*/ 226014 w 270519"/>
                <a:gd name="connsiteY4" fmla="*/ 140369 h 947813"/>
                <a:gd name="connsiteX5" fmla="*/ 184739 w 270519"/>
                <a:gd name="connsiteY5" fmla="*/ 438819 h 947813"/>
                <a:gd name="connsiteX6" fmla="*/ 270464 w 270519"/>
                <a:gd name="connsiteY6" fmla="*/ 669 h 9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519" h="947813">
                  <a:moveTo>
                    <a:pt x="270464" y="669"/>
                  </a:moveTo>
                  <a:cubicBezTo>
                    <a:pt x="272052" y="20777"/>
                    <a:pt x="239243" y="402307"/>
                    <a:pt x="194264" y="559469"/>
                  </a:cubicBezTo>
                  <a:cubicBezTo>
                    <a:pt x="149285" y="716631"/>
                    <a:pt x="10114" y="916127"/>
                    <a:pt x="589" y="943644"/>
                  </a:cubicBezTo>
                  <a:cubicBezTo>
                    <a:pt x="-8936" y="971161"/>
                    <a:pt x="99543" y="858448"/>
                    <a:pt x="137114" y="724569"/>
                  </a:cubicBezTo>
                  <a:cubicBezTo>
                    <a:pt x="174685" y="590690"/>
                    <a:pt x="218077" y="187994"/>
                    <a:pt x="226014" y="140369"/>
                  </a:cubicBezTo>
                  <a:cubicBezTo>
                    <a:pt x="233951" y="92744"/>
                    <a:pt x="179447" y="457869"/>
                    <a:pt x="184739" y="438819"/>
                  </a:cubicBezTo>
                  <a:cubicBezTo>
                    <a:pt x="190031" y="419769"/>
                    <a:pt x="268876" y="-19439"/>
                    <a:pt x="270464" y="66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 1320">
              <a:extLst>
                <a:ext uri="{FF2B5EF4-FFF2-40B4-BE49-F238E27FC236}">
                  <a16:creationId xmlns:a16="http://schemas.microsoft.com/office/drawing/2014/main" id="{6A352A6E-0B5B-764D-BB73-5BF72D843C0C}"/>
                </a:ext>
              </a:extLst>
            </p:cNvPr>
            <p:cNvSpPr/>
            <p:nvPr/>
          </p:nvSpPr>
          <p:spPr>
            <a:xfrm>
              <a:off x="7527428" y="4221912"/>
              <a:ext cx="82172" cy="560963"/>
            </a:xfrm>
            <a:custGeom>
              <a:avLst/>
              <a:gdLst>
                <a:gd name="connsiteX0" fmla="*/ 497 w 82172"/>
                <a:gd name="connsiteY0" fmla="*/ 838 h 560963"/>
                <a:gd name="connsiteX1" fmla="*/ 35422 w 82172"/>
                <a:gd name="connsiteY1" fmla="*/ 283413 h 560963"/>
                <a:gd name="connsiteX2" fmla="*/ 10022 w 82172"/>
                <a:gd name="connsiteY2" fmla="*/ 559638 h 560963"/>
                <a:gd name="connsiteX3" fmla="*/ 22722 w 82172"/>
                <a:gd name="connsiteY3" fmla="*/ 378663 h 560963"/>
                <a:gd name="connsiteX4" fmla="*/ 79872 w 82172"/>
                <a:gd name="connsiteY4" fmla="*/ 162763 h 560963"/>
                <a:gd name="connsiteX5" fmla="*/ 67172 w 82172"/>
                <a:gd name="connsiteY5" fmla="*/ 194513 h 560963"/>
                <a:gd name="connsiteX6" fmla="*/ 497 w 82172"/>
                <a:gd name="connsiteY6" fmla="*/ 838 h 56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172" h="560963">
                  <a:moveTo>
                    <a:pt x="497" y="838"/>
                  </a:moveTo>
                  <a:cubicBezTo>
                    <a:pt x="-4795" y="15655"/>
                    <a:pt x="33835" y="190280"/>
                    <a:pt x="35422" y="283413"/>
                  </a:cubicBezTo>
                  <a:cubicBezTo>
                    <a:pt x="37009" y="376546"/>
                    <a:pt x="12139" y="543763"/>
                    <a:pt x="10022" y="559638"/>
                  </a:cubicBezTo>
                  <a:cubicBezTo>
                    <a:pt x="7905" y="575513"/>
                    <a:pt x="11080" y="444809"/>
                    <a:pt x="22722" y="378663"/>
                  </a:cubicBezTo>
                  <a:cubicBezTo>
                    <a:pt x="34364" y="312517"/>
                    <a:pt x="72464" y="193455"/>
                    <a:pt x="79872" y="162763"/>
                  </a:cubicBezTo>
                  <a:cubicBezTo>
                    <a:pt x="87280" y="132071"/>
                    <a:pt x="75110" y="216738"/>
                    <a:pt x="67172" y="194513"/>
                  </a:cubicBezTo>
                  <a:cubicBezTo>
                    <a:pt x="59235" y="172288"/>
                    <a:pt x="5789" y="-13979"/>
                    <a:pt x="497" y="83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 1321">
              <a:extLst>
                <a:ext uri="{FF2B5EF4-FFF2-40B4-BE49-F238E27FC236}">
                  <a16:creationId xmlns:a16="http://schemas.microsoft.com/office/drawing/2014/main" id="{F4E45205-46E3-3BE1-1872-559618CE1E77}"/>
                </a:ext>
              </a:extLst>
            </p:cNvPr>
            <p:cNvSpPr/>
            <p:nvPr/>
          </p:nvSpPr>
          <p:spPr>
            <a:xfrm>
              <a:off x="7540521" y="4125913"/>
              <a:ext cx="95673" cy="517681"/>
            </a:xfrm>
            <a:custGeom>
              <a:avLst/>
              <a:gdLst>
                <a:gd name="connsiteX0" fmla="*/ 104 w 95673"/>
                <a:gd name="connsiteY0" fmla="*/ 4762 h 517681"/>
                <a:gd name="connsiteX1" fmla="*/ 44554 w 95673"/>
                <a:gd name="connsiteY1" fmla="*/ 80962 h 517681"/>
                <a:gd name="connsiteX2" fmla="*/ 95354 w 95673"/>
                <a:gd name="connsiteY2" fmla="*/ 249237 h 517681"/>
                <a:gd name="connsiteX3" fmla="*/ 66779 w 95673"/>
                <a:gd name="connsiteY3" fmla="*/ 515937 h 517681"/>
                <a:gd name="connsiteX4" fmla="*/ 79479 w 95673"/>
                <a:gd name="connsiteY4" fmla="*/ 357187 h 517681"/>
                <a:gd name="connsiteX5" fmla="*/ 57254 w 95673"/>
                <a:gd name="connsiteY5" fmla="*/ 211137 h 517681"/>
                <a:gd name="connsiteX6" fmla="*/ 104 w 95673"/>
                <a:gd name="connsiteY6" fmla="*/ 4762 h 51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73" h="517681">
                  <a:moveTo>
                    <a:pt x="104" y="4762"/>
                  </a:moveTo>
                  <a:cubicBezTo>
                    <a:pt x="-2013" y="-16934"/>
                    <a:pt x="28679" y="40216"/>
                    <a:pt x="44554" y="80962"/>
                  </a:cubicBezTo>
                  <a:cubicBezTo>
                    <a:pt x="60429" y="121708"/>
                    <a:pt x="91650" y="176741"/>
                    <a:pt x="95354" y="249237"/>
                  </a:cubicBezTo>
                  <a:cubicBezTo>
                    <a:pt x="99058" y="321733"/>
                    <a:pt x="69425" y="497945"/>
                    <a:pt x="66779" y="515937"/>
                  </a:cubicBezTo>
                  <a:cubicBezTo>
                    <a:pt x="64133" y="533929"/>
                    <a:pt x="81067" y="407987"/>
                    <a:pt x="79479" y="357187"/>
                  </a:cubicBezTo>
                  <a:cubicBezTo>
                    <a:pt x="77892" y="306387"/>
                    <a:pt x="67308" y="267229"/>
                    <a:pt x="57254" y="211137"/>
                  </a:cubicBezTo>
                  <a:cubicBezTo>
                    <a:pt x="47200" y="155045"/>
                    <a:pt x="2221" y="26458"/>
                    <a:pt x="104" y="476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 1322">
              <a:extLst>
                <a:ext uri="{FF2B5EF4-FFF2-40B4-BE49-F238E27FC236}">
                  <a16:creationId xmlns:a16="http://schemas.microsoft.com/office/drawing/2014/main" id="{29D03C41-BDD3-8F11-07B6-A372038D0FF6}"/>
                </a:ext>
              </a:extLst>
            </p:cNvPr>
            <p:cNvSpPr/>
            <p:nvPr/>
          </p:nvSpPr>
          <p:spPr>
            <a:xfrm>
              <a:off x="7346946" y="4520676"/>
              <a:ext cx="191901" cy="1007300"/>
            </a:xfrm>
            <a:custGeom>
              <a:avLst/>
              <a:gdLst>
                <a:gd name="connsiteX0" fmla="*/ 177804 w 191901"/>
                <a:gd name="connsiteY0" fmla="*/ 524 h 1007300"/>
                <a:gd name="connsiteX1" fmla="*/ 82554 w 191901"/>
                <a:gd name="connsiteY1" fmla="*/ 432324 h 1007300"/>
                <a:gd name="connsiteX2" fmla="*/ 76204 w 191901"/>
                <a:gd name="connsiteY2" fmla="*/ 486299 h 1007300"/>
                <a:gd name="connsiteX3" fmla="*/ 4 w 191901"/>
                <a:gd name="connsiteY3" fmla="*/ 1006999 h 1007300"/>
                <a:gd name="connsiteX4" fmla="*/ 73029 w 191901"/>
                <a:gd name="connsiteY4" fmla="*/ 556149 h 1007300"/>
                <a:gd name="connsiteX5" fmla="*/ 190504 w 191901"/>
                <a:gd name="connsiteY5" fmla="*/ 203724 h 1007300"/>
                <a:gd name="connsiteX6" fmla="*/ 139704 w 191901"/>
                <a:gd name="connsiteY6" fmla="*/ 340249 h 1007300"/>
                <a:gd name="connsiteX7" fmla="*/ 177804 w 191901"/>
                <a:gd name="connsiteY7" fmla="*/ 524 h 100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901" h="1007300">
                  <a:moveTo>
                    <a:pt x="177804" y="524"/>
                  </a:moveTo>
                  <a:cubicBezTo>
                    <a:pt x="168279" y="15870"/>
                    <a:pt x="99487" y="351362"/>
                    <a:pt x="82554" y="432324"/>
                  </a:cubicBezTo>
                  <a:cubicBezTo>
                    <a:pt x="65621" y="513286"/>
                    <a:pt x="89962" y="390520"/>
                    <a:pt x="76204" y="486299"/>
                  </a:cubicBezTo>
                  <a:cubicBezTo>
                    <a:pt x="62446" y="582078"/>
                    <a:pt x="533" y="995357"/>
                    <a:pt x="4" y="1006999"/>
                  </a:cubicBezTo>
                  <a:cubicBezTo>
                    <a:pt x="-525" y="1018641"/>
                    <a:pt x="41279" y="690028"/>
                    <a:pt x="73029" y="556149"/>
                  </a:cubicBezTo>
                  <a:cubicBezTo>
                    <a:pt x="104779" y="422270"/>
                    <a:pt x="179391" y="239707"/>
                    <a:pt x="190504" y="203724"/>
                  </a:cubicBezTo>
                  <a:cubicBezTo>
                    <a:pt x="201617" y="167741"/>
                    <a:pt x="142879" y="368824"/>
                    <a:pt x="139704" y="340249"/>
                  </a:cubicBezTo>
                  <a:cubicBezTo>
                    <a:pt x="136529" y="311674"/>
                    <a:pt x="187329" y="-14822"/>
                    <a:pt x="177804" y="52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 1323">
              <a:extLst>
                <a:ext uri="{FF2B5EF4-FFF2-40B4-BE49-F238E27FC236}">
                  <a16:creationId xmlns:a16="http://schemas.microsoft.com/office/drawing/2014/main" id="{C9CA1DE0-4667-7E5A-9C73-13BA83985B6B}"/>
                </a:ext>
              </a:extLst>
            </p:cNvPr>
            <p:cNvSpPr/>
            <p:nvPr/>
          </p:nvSpPr>
          <p:spPr>
            <a:xfrm>
              <a:off x="7378345" y="4168188"/>
              <a:ext cx="123124" cy="392026"/>
            </a:xfrm>
            <a:custGeom>
              <a:avLst/>
              <a:gdLst>
                <a:gd name="connsiteX0" fmla="*/ 3530 w 123124"/>
                <a:gd name="connsiteY0" fmla="*/ 6937 h 392026"/>
                <a:gd name="connsiteX1" fmla="*/ 32105 w 123124"/>
                <a:gd name="connsiteY1" fmla="*/ 73612 h 392026"/>
                <a:gd name="connsiteX2" fmla="*/ 117830 w 123124"/>
                <a:gd name="connsiteY2" fmla="*/ 314912 h 392026"/>
                <a:gd name="connsiteX3" fmla="*/ 114655 w 123124"/>
                <a:gd name="connsiteY3" fmla="*/ 384762 h 392026"/>
                <a:gd name="connsiteX4" fmla="*/ 121005 w 123124"/>
                <a:gd name="connsiteY4" fmla="*/ 165687 h 392026"/>
                <a:gd name="connsiteX5" fmla="*/ 108305 w 123124"/>
                <a:gd name="connsiteY5" fmla="*/ 165687 h 392026"/>
                <a:gd name="connsiteX6" fmla="*/ 105130 w 123124"/>
                <a:gd name="connsiteY6" fmla="*/ 213312 h 392026"/>
                <a:gd name="connsiteX7" fmla="*/ 3530 w 123124"/>
                <a:gd name="connsiteY7" fmla="*/ 6937 h 39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124" h="392026">
                  <a:moveTo>
                    <a:pt x="3530" y="6937"/>
                  </a:moveTo>
                  <a:cubicBezTo>
                    <a:pt x="-8641" y="-16346"/>
                    <a:pt x="13055" y="22283"/>
                    <a:pt x="32105" y="73612"/>
                  </a:cubicBezTo>
                  <a:cubicBezTo>
                    <a:pt x="51155" y="124941"/>
                    <a:pt x="104072" y="263054"/>
                    <a:pt x="117830" y="314912"/>
                  </a:cubicBezTo>
                  <a:cubicBezTo>
                    <a:pt x="131588" y="366770"/>
                    <a:pt x="114126" y="409633"/>
                    <a:pt x="114655" y="384762"/>
                  </a:cubicBezTo>
                  <a:cubicBezTo>
                    <a:pt x="115184" y="359891"/>
                    <a:pt x="122063" y="202199"/>
                    <a:pt x="121005" y="165687"/>
                  </a:cubicBezTo>
                  <a:cubicBezTo>
                    <a:pt x="119947" y="129175"/>
                    <a:pt x="110951" y="157750"/>
                    <a:pt x="108305" y="165687"/>
                  </a:cubicBezTo>
                  <a:cubicBezTo>
                    <a:pt x="105659" y="173624"/>
                    <a:pt x="117301" y="234479"/>
                    <a:pt x="105130" y="213312"/>
                  </a:cubicBezTo>
                  <a:cubicBezTo>
                    <a:pt x="92959" y="192145"/>
                    <a:pt x="15701" y="30220"/>
                    <a:pt x="3530" y="693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 1324">
              <a:extLst>
                <a:ext uri="{FF2B5EF4-FFF2-40B4-BE49-F238E27FC236}">
                  <a16:creationId xmlns:a16="http://schemas.microsoft.com/office/drawing/2014/main" id="{74989DD9-F453-5A12-D80E-AE89D1453BEB}"/>
                </a:ext>
              </a:extLst>
            </p:cNvPr>
            <p:cNvSpPr/>
            <p:nvPr/>
          </p:nvSpPr>
          <p:spPr>
            <a:xfrm>
              <a:off x="7335459" y="4793099"/>
              <a:ext cx="212425" cy="972762"/>
            </a:xfrm>
            <a:custGeom>
              <a:avLst/>
              <a:gdLst>
                <a:gd name="connsiteX0" fmla="*/ 211516 w 212425"/>
                <a:gd name="connsiteY0" fmla="*/ 7501 h 972762"/>
                <a:gd name="connsiteX1" fmla="*/ 36891 w 212425"/>
                <a:gd name="connsiteY1" fmla="*/ 718701 h 972762"/>
                <a:gd name="connsiteX2" fmla="*/ 1966 w 212425"/>
                <a:gd name="connsiteY2" fmla="*/ 972701 h 972762"/>
                <a:gd name="connsiteX3" fmla="*/ 71816 w 212425"/>
                <a:gd name="connsiteY3" fmla="*/ 737751 h 972762"/>
                <a:gd name="connsiteX4" fmla="*/ 125791 w 212425"/>
                <a:gd name="connsiteY4" fmla="*/ 267851 h 972762"/>
                <a:gd name="connsiteX5" fmla="*/ 106741 w 212425"/>
                <a:gd name="connsiteY5" fmla="*/ 340876 h 972762"/>
                <a:gd name="connsiteX6" fmla="*/ 211516 w 212425"/>
                <a:gd name="connsiteY6" fmla="*/ 7501 h 9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425" h="972762">
                  <a:moveTo>
                    <a:pt x="211516" y="7501"/>
                  </a:moveTo>
                  <a:cubicBezTo>
                    <a:pt x="199874" y="70472"/>
                    <a:pt x="71816" y="557834"/>
                    <a:pt x="36891" y="718701"/>
                  </a:cubicBezTo>
                  <a:cubicBezTo>
                    <a:pt x="1966" y="879568"/>
                    <a:pt x="-3855" y="969526"/>
                    <a:pt x="1966" y="972701"/>
                  </a:cubicBezTo>
                  <a:cubicBezTo>
                    <a:pt x="7787" y="975876"/>
                    <a:pt x="51179" y="855226"/>
                    <a:pt x="71816" y="737751"/>
                  </a:cubicBezTo>
                  <a:cubicBezTo>
                    <a:pt x="92453" y="620276"/>
                    <a:pt x="119970" y="333997"/>
                    <a:pt x="125791" y="267851"/>
                  </a:cubicBezTo>
                  <a:cubicBezTo>
                    <a:pt x="131612" y="201705"/>
                    <a:pt x="94041" y="384268"/>
                    <a:pt x="106741" y="340876"/>
                  </a:cubicBezTo>
                  <a:cubicBezTo>
                    <a:pt x="119441" y="297484"/>
                    <a:pt x="223158" y="-55470"/>
                    <a:pt x="211516" y="750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 1325">
              <a:extLst>
                <a:ext uri="{FF2B5EF4-FFF2-40B4-BE49-F238E27FC236}">
                  <a16:creationId xmlns:a16="http://schemas.microsoft.com/office/drawing/2014/main" id="{F9B1F015-8A6C-E86D-7B9D-050F8E2A00CC}"/>
                </a:ext>
              </a:extLst>
            </p:cNvPr>
            <p:cNvSpPr/>
            <p:nvPr/>
          </p:nvSpPr>
          <p:spPr>
            <a:xfrm>
              <a:off x="7581697" y="4509129"/>
              <a:ext cx="49006" cy="590213"/>
            </a:xfrm>
            <a:custGeom>
              <a:avLst/>
              <a:gdLst>
                <a:gd name="connsiteX0" fmla="*/ 6553 w 49006"/>
                <a:gd name="connsiteY0" fmla="*/ 5721 h 590213"/>
                <a:gd name="connsiteX1" fmla="*/ 3378 w 49006"/>
                <a:gd name="connsiteY1" fmla="*/ 78746 h 590213"/>
                <a:gd name="connsiteX2" fmla="*/ 41478 w 49006"/>
                <a:gd name="connsiteY2" fmla="*/ 393071 h 590213"/>
                <a:gd name="connsiteX3" fmla="*/ 41478 w 49006"/>
                <a:gd name="connsiteY3" fmla="*/ 589921 h 590213"/>
                <a:gd name="connsiteX4" fmla="*/ 44653 w 49006"/>
                <a:gd name="connsiteY4" fmla="*/ 431171 h 590213"/>
                <a:gd name="connsiteX5" fmla="*/ 44653 w 49006"/>
                <a:gd name="connsiteY5" fmla="*/ 189871 h 590213"/>
                <a:gd name="connsiteX6" fmla="*/ 6553 w 49006"/>
                <a:gd name="connsiteY6" fmla="*/ 5721 h 59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06" h="590213">
                  <a:moveTo>
                    <a:pt x="6553" y="5721"/>
                  </a:moveTo>
                  <a:cubicBezTo>
                    <a:pt x="-326" y="-12800"/>
                    <a:pt x="-2443" y="14188"/>
                    <a:pt x="3378" y="78746"/>
                  </a:cubicBezTo>
                  <a:cubicBezTo>
                    <a:pt x="9199" y="143304"/>
                    <a:pt x="35128" y="307875"/>
                    <a:pt x="41478" y="393071"/>
                  </a:cubicBezTo>
                  <a:cubicBezTo>
                    <a:pt x="47828" y="478267"/>
                    <a:pt x="40949" y="583571"/>
                    <a:pt x="41478" y="589921"/>
                  </a:cubicBezTo>
                  <a:cubicBezTo>
                    <a:pt x="42007" y="596271"/>
                    <a:pt x="44124" y="497846"/>
                    <a:pt x="44653" y="431171"/>
                  </a:cubicBezTo>
                  <a:cubicBezTo>
                    <a:pt x="45182" y="364496"/>
                    <a:pt x="54178" y="255488"/>
                    <a:pt x="44653" y="189871"/>
                  </a:cubicBezTo>
                  <a:cubicBezTo>
                    <a:pt x="35128" y="124254"/>
                    <a:pt x="13432" y="24242"/>
                    <a:pt x="6553" y="572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 1326">
              <a:extLst>
                <a:ext uri="{FF2B5EF4-FFF2-40B4-BE49-F238E27FC236}">
                  <a16:creationId xmlns:a16="http://schemas.microsoft.com/office/drawing/2014/main" id="{24575CA8-08BB-1685-E36E-8128D1B5E42F}"/>
                </a:ext>
              </a:extLst>
            </p:cNvPr>
            <p:cNvSpPr/>
            <p:nvPr/>
          </p:nvSpPr>
          <p:spPr>
            <a:xfrm>
              <a:off x="7571766" y="5000587"/>
              <a:ext cx="51483" cy="1243752"/>
            </a:xfrm>
            <a:custGeom>
              <a:avLst/>
              <a:gdLst>
                <a:gd name="connsiteX0" fmla="*/ 48234 w 51483"/>
                <a:gd name="connsiteY0" fmla="*/ 79413 h 1243752"/>
                <a:gd name="connsiteX1" fmla="*/ 45059 w 51483"/>
                <a:gd name="connsiteY1" fmla="*/ 161963 h 1243752"/>
                <a:gd name="connsiteX2" fmla="*/ 609 w 51483"/>
                <a:gd name="connsiteY2" fmla="*/ 1241463 h 1243752"/>
                <a:gd name="connsiteX3" fmla="*/ 19659 w 51483"/>
                <a:gd name="connsiteY3" fmla="*/ 435013 h 1243752"/>
                <a:gd name="connsiteX4" fmla="*/ 26009 w 51483"/>
                <a:gd name="connsiteY4" fmla="*/ 3213 h 1243752"/>
                <a:gd name="connsiteX5" fmla="*/ 16484 w 51483"/>
                <a:gd name="connsiteY5" fmla="*/ 228638 h 1243752"/>
                <a:gd name="connsiteX6" fmla="*/ 48234 w 51483"/>
                <a:gd name="connsiteY6" fmla="*/ 79413 h 124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83" h="1243752">
                  <a:moveTo>
                    <a:pt x="48234" y="79413"/>
                  </a:moveTo>
                  <a:cubicBezTo>
                    <a:pt x="52996" y="68301"/>
                    <a:pt x="52996" y="-31712"/>
                    <a:pt x="45059" y="161963"/>
                  </a:cubicBezTo>
                  <a:cubicBezTo>
                    <a:pt x="37122" y="355638"/>
                    <a:pt x="4842" y="1195955"/>
                    <a:pt x="609" y="1241463"/>
                  </a:cubicBezTo>
                  <a:cubicBezTo>
                    <a:pt x="-3624" y="1286971"/>
                    <a:pt x="15426" y="641388"/>
                    <a:pt x="19659" y="435013"/>
                  </a:cubicBezTo>
                  <a:cubicBezTo>
                    <a:pt x="23892" y="228638"/>
                    <a:pt x="26538" y="37609"/>
                    <a:pt x="26009" y="3213"/>
                  </a:cubicBezTo>
                  <a:cubicBezTo>
                    <a:pt x="25480" y="-31183"/>
                    <a:pt x="15955" y="221759"/>
                    <a:pt x="16484" y="228638"/>
                  </a:cubicBezTo>
                  <a:cubicBezTo>
                    <a:pt x="17013" y="235517"/>
                    <a:pt x="43472" y="90525"/>
                    <a:pt x="48234" y="7941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 1327">
              <a:extLst>
                <a:ext uri="{FF2B5EF4-FFF2-40B4-BE49-F238E27FC236}">
                  <a16:creationId xmlns:a16="http://schemas.microsoft.com/office/drawing/2014/main" id="{E2D8715B-62B1-5D83-9D19-E95B04AB16D7}"/>
                </a:ext>
              </a:extLst>
            </p:cNvPr>
            <p:cNvSpPr/>
            <p:nvPr/>
          </p:nvSpPr>
          <p:spPr>
            <a:xfrm>
              <a:off x="7422393" y="4438439"/>
              <a:ext cx="49881" cy="384511"/>
            </a:xfrm>
            <a:custGeom>
              <a:avLst/>
              <a:gdLst>
                <a:gd name="connsiteX0" fmla="*/ 19807 w 49881"/>
                <a:gd name="connsiteY0" fmla="*/ 3386 h 384511"/>
                <a:gd name="connsiteX1" fmla="*/ 757 w 49881"/>
                <a:gd name="connsiteY1" fmla="*/ 381211 h 384511"/>
                <a:gd name="connsiteX2" fmla="*/ 48382 w 49881"/>
                <a:gd name="connsiteY2" fmla="*/ 187536 h 384511"/>
                <a:gd name="connsiteX3" fmla="*/ 38857 w 49881"/>
                <a:gd name="connsiteY3" fmla="*/ 190711 h 384511"/>
                <a:gd name="connsiteX4" fmla="*/ 29332 w 49881"/>
                <a:gd name="connsiteY4" fmla="*/ 193886 h 384511"/>
                <a:gd name="connsiteX5" fmla="*/ 19807 w 49881"/>
                <a:gd name="connsiteY5" fmla="*/ 3386 h 384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881" h="384511">
                  <a:moveTo>
                    <a:pt x="19807" y="3386"/>
                  </a:moveTo>
                  <a:cubicBezTo>
                    <a:pt x="15045" y="34607"/>
                    <a:pt x="-4005" y="350520"/>
                    <a:pt x="757" y="381211"/>
                  </a:cubicBezTo>
                  <a:cubicBezTo>
                    <a:pt x="5519" y="411902"/>
                    <a:pt x="42032" y="219286"/>
                    <a:pt x="48382" y="187536"/>
                  </a:cubicBezTo>
                  <a:cubicBezTo>
                    <a:pt x="54732" y="155786"/>
                    <a:pt x="38857" y="190711"/>
                    <a:pt x="38857" y="190711"/>
                  </a:cubicBezTo>
                  <a:cubicBezTo>
                    <a:pt x="35682" y="191769"/>
                    <a:pt x="30390" y="221403"/>
                    <a:pt x="29332" y="193886"/>
                  </a:cubicBezTo>
                  <a:cubicBezTo>
                    <a:pt x="28274" y="166369"/>
                    <a:pt x="24569" y="-27835"/>
                    <a:pt x="19807" y="338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 1328">
              <a:extLst>
                <a:ext uri="{FF2B5EF4-FFF2-40B4-BE49-F238E27FC236}">
                  <a16:creationId xmlns:a16="http://schemas.microsoft.com/office/drawing/2014/main" id="{A29FEEB7-C929-A5AE-EDE7-13A9AD0B8819}"/>
                </a:ext>
              </a:extLst>
            </p:cNvPr>
            <p:cNvSpPr/>
            <p:nvPr/>
          </p:nvSpPr>
          <p:spPr>
            <a:xfrm>
              <a:off x="6562109" y="5266994"/>
              <a:ext cx="715275" cy="79841"/>
            </a:xfrm>
            <a:custGeom>
              <a:avLst/>
              <a:gdLst>
                <a:gd name="connsiteX0" fmla="*/ 616 w 715275"/>
                <a:gd name="connsiteY0" fmla="*/ 38431 h 79841"/>
                <a:gd name="connsiteX1" fmla="*/ 200641 w 715275"/>
                <a:gd name="connsiteY1" fmla="*/ 28906 h 79841"/>
                <a:gd name="connsiteX2" fmla="*/ 495916 w 715275"/>
                <a:gd name="connsiteY2" fmla="*/ 79706 h 79841"/>
                <a:gd name="connsiteX3" fmla="*/ 480041 w 715275"/>
                <a:gd name="connsiteY3" fmla="*/ 44781 h 79841"/>
                <a:gd name="connsiteX4" fmla="*/ 714991 w 715275"/>
                <a:gd name="connsiteY4" fmla="*/ 76531 h 79841"/>
                <a:gd name="connsiteX5" fmla="*/ 426066 w 715275"/>
                <a:gd name="connsiteY5" fmla="*/ 41606 h 79841"/>
                <a:gd name="connsiteX6" fmla="*/ 264141 w 715275"/>
                <a:gd name="connsiteY6" fmla="*/ 331 h 79841"/>
                <a:gd name="connsiteX7" fmla="*/ 616 w 715275"/>
                <a:gd name="connsiteY7" fmla="*/ 38431 h 7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5275" h="79841">
                  <a:moveTo>
                    <a:pt x="616" y="38431"/>
                  </a:moveTo>
                  <a:cubicBezTo>
                    <a:pt x="-9967" y="43194"/>
                    <a:pt x="118091" y="22027"/>
                    <a:pt x="200641" y="28906"/>
                  </a:cubicBezTo>
                  <a:cubicBezTo>
                    <a:pt x="283191" y="35785"/>
                    <a:pt x="449349" y="77060"/>
                    <a:pt x="495916" y="79706"/>
                  </a:cubicBezTo>
                  <a:cubicBezTo>
                    <a:pt x="542483" y="82352"/>
                    <a:pt x="443529" y="45310"/>
                    <a:pt x="480041" y="44781"/>
                  </a:cubicBezTo>
                  <a:cubicBezTo>
                    <a:pt x="516553" y="44252"/>
                    <a:pt x="723987" y="77060"/>
                    <a:pt x="714991" y="76531"/>
                  </a:cubicBezTo>
                  <a:cubicBezTo>
                    <a:pt x="705995" y="76002"/>
                    <a:pt x="501208" y="54306"/>
                    <a:pt x="426066" y="41606"/>
                  </a:cubicBezTo>
                  <a:cubicBezTo>
                    <a:pt x="350924" y="28906"/>
                    <a:pt x="330287" y="4564"/>
                    <a:pt x="264141" y="331"/>
                  </a:cubicBezTo>
                  <a:cubicBezTo>
                    <a:pt x="197995" y="-3902"/>
                    <a:pt x="11199" y="33668"/>
                    <a:pt x="616" y="3843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フリーフォーム 1329">
              <a:extLst>
                <a:ext uri="{FF2B5EF4-FFF2-40B4-BE49-F238E27FC236}">
                  <a16:creationId xmlns:a16="http://schemas.microsoft.com/office/drawing/2014/main" id="{BE22E4FF-CA3B-EC91-F02E-402AD296B829}"/>
                </a:ext>
              </a:extLst>
            </p:cNvPr>
            <p:cNvSpPr/>
            <p:nvPr/>
          </p:nvSpPr>
          <p:spPr>
            <a:xfrm>
              <a:off x="6379303" y="5542458"/>
              <a:ext cx="904195" cy="85430"/>
            </a:xfrm>
            <a:custGeom>
              <a:avLst/>
              <a:gdLst>
                <a:gd name="connsiteX0" fmla="*/ 2447 w 904195"/>
                <a:gd name="connsiteY0" fmla="*/ 20142 h 85430"/>
                <a:gd name="connsiteX1" fmla="*/ 564422 w 904195"/>
                <a:gd name="connsiteY1" fmla="*/ 42367 h 85430"/>
                <a:gd name="connsiteX2" fmla="*/ 465997 w 904195"/>
                <a:gd name="connsiteY2" fmla="*/ 16967 h 85430"/>
                <a:gd name="connsiteX3" fmla="*/ 900972 w 904195"/>
                <a:gd name="connsiteY3" fmla="*/ 83642 h 85430"/>
                <a:gd name="connsiteX4" fmla="*/ 675547 w 904195"/>
                <a:gd name="connsiteY4" fmla="*/ 67767 h 85430"/>
                <a:gd name="connsiteX5" fmla="*/ 367572 w 904195"/>
                <a:gd name="connsiteY5" fmla="*/ 74117 h 85430"/>
                <a:gd name="connsiteX6" fmla="*/ 507272 w 904195"/>
                <a:gd name="connsiteY6" fmla="*/ 32842 h 85430"/>
                <a:gd name="connsiteX7" fmla="*/ 326297 w 904195"/>
                <a:gd name="connsiteY7" fmla="*/ 1092 h 85430"/>
                <a:gd name="connsiteX8" fmla="*/ 358047 w 904195"/>
                <a:gd name="connsiteY8" fmla="*/ 10617 h 85430"/>
                <a:gd name="connsiteX9" fmla="*/ 2447 w 904195"/>
                <a:gd name="connsiteY9" fmla="*/ 20142 h 8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195" h="85430">
                  <a:moveTo>
                    <a:pt x="2447" y="20142"/>
                  </a:moveTo>
                  <a:cubicBezTo>
                    <a:pt x="36843" y="25434"/>
                    <a:pt x="487164" y="42896"/>
                    <a:pt x="564422" y="42367"/>
                  </a:cubicBezTo>
                  <a:cubicBezTo>
                    <a:pt x="641680" y="41838"/>
                    <a:pt x="409905" y="10088"/>
                    <a:pt x="465997" y="16967"/>
                  </a:cubicBezTo>
                  <a:cubicBezTo>
                    <a:pt x="522089" y="23846"/>
                    <a:pt x="866047" y="75175"/>
                    <a:pt x="900972" y="83642"/>
                  </a:cubicBezTo>
                  <a:cubicBezTo>
                    <a:pt x="935897" y="92109"/>
                    <a:pt x="675547" y="67767"/>
                    <a:pt x="675547" y="67767"/>
                  </a:cubicBezTo>
                  <a:cubicBezTo>
                    <a:pt x="586647" y="66180"/>
                    <a:pt x="395618" y="79938"/>
                    <a:pt x="367572" y="74117"/>
                  </a:cubicBezTo>
                  <a:cubicBezTo>
                    <a:pt x="339526" y="68296"/>
                    <a:pt x="514151" y="45013"/>
                    <a:pt x="507272" y="32842"/>
                  </a:cubicBezTo>
                  <a:cubicBezTo>
                    <a:pt x="500393" y="20671"/>
                    <a:pt x="351168" y="4796"/>
                    <a:pt x="326297" y="1092"/>
                  </a:cubicBezTo>
                  <a:cubicBezTo>
                    <a:pt x="301426" y="-2612"/>
                    <a:pt x="409376" y="3738"/>
                    <a:pt x="358047" y="10617"/>
                  </a:cubicBezTo>
                  <a:cubicBezTo>
                    <a:pt x="306718" y="17496"/>
                    <a:pt x="-31949" y="14850"/>
                    <a:pt x="2447" y="2014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 1330">
              <a:extLst>
                <a:ext uri="{FF2B5EF4-FFF2-40B4-BE49-F238E27FC236}">
                  <a16:creationId xmlns:a16="http://schemas.microsoft.com/office/drawing/2014/main" id="{698F3DCF-A3A8-0A94-F9EA-72282C2DBEB0}"/>
                </a:ext>
              </a:extLst>
            </p:cNvPr>
            <p:cNvSpPr/>
            <p:nvPr/>
          </p:nvSpPr>
          <p:spPr>
            <a:xfrm>
              <a:off x="5767841" y="5319904"/>
              <a:ext cx="731386" cy="983518"/>
            </a:xfrm>
            <a:custGeom>
              <a:avLst/>
              <a:gdLst>
                <a:gd name="connsiteX0" fmla="*/ 731384 w 731386"/>
                <a:gd name="connsiteY0" fmla="*/ 1396 h 983518"/>
                <a:gd name="connsiteX1" fmla="*/ 401184 w 731386"/>
                <a:gd name="connsiteY1" fmla="*/ 630046 h 983518"/>
                <a:gd name="connsiteX2" fmla="*/ 432934 w 731386"/>
                <a:gd name="connsiteY2" fmla="*/ 582421 h 983518"/>
                <a:gd name="connsiteX3" fmla="*/ 1134 w 731386"/>
                <a:gd name="connsiteY3" fmla="*/ 982471 h 983518"/>
                <a:gd name="connsiteX4" fmla="*/ 312284 w 731386"/>
                <a:gd name="connsiteY4" fmla="*/ 690371 h 983518"/>
                <a:gd name="connsiteX5" fmla="*/ 471034 w 731386"/>
                <a:gd name="connsiteY5" fmla="*/ 433196 h 983518"/>
                <a:gd name="connsiteX6" fmla="*/ 407534 w 731386"/>
                <a:gd name="connsiteY6" fmla="*/ 458596 h 983518"/>
                <a:gd name="connsiteX7" fmla="*/ 731384 w 731386"/>
                <a:gd name="connsiteY7" fmla="*/ 1396 h 98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386" h="983518">
                  <a:moveTo>
                    <a:pt x="731384" y="1396"/>
                  </a:moveTo>
                  <a:cubicBezTo>
                    <a:pt x="730326" y="29971"/>
                    <a:pt x="450926" y="533209"/>
                    <a:pt x="401184" y="630046"/>
                  </a:cubicBezTo>
                  <a:cubicBezTo>
                    <a:pt x="351442" y="726883"/>
                    <a:pt x="499609" y="523684"/>
                    <a:pt x="432934" y="582421"/>
                  </a:cubicBezTo>
                  <a:cubicBezTo>
                    <a:pt x="366259" y="641158"/>
                    <a:pt x="21242" y="964479"/>
                    <a:pt x="1134" y="982471"/>
                  </a:cubicBezTo>
                  <a:cubicBezTo>
                    <a:pt x="-18974" y="1000463"/>
                    <a:pt x="233967" y="781917"/>
                    <a:pt x="312284" y="690371"/>
                  </a:cubicBezTo>
                  <a:cubicBezTo>
                    <a:pt x="390601" y="598825"/>
                    <a:pt x="455159" y="471825"/>
                    <a:pt x="471034" y="433196"/>
                  </a:cubicBezTo>
                  <a:cubicBezTo>
                    <a:pt x="486909" y="394567"/>
                    <a:pt x="365730" y="525800"/>
                    <a:pt x="407534" y="458596"/>
                  </a:cubicBezTo>
                  <a:cubicBezTo>
                    <a:pt x="449338" y="391392"/>
                    <a:pt x="732442" y="-27179"/>
                    <a:pt x="731384" y="139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 1331">
              <a:extLst>
                <a:ext uri="{FF2B5EF4-FFF2-40B4-BE49-F238E27FC236}">
                  <a16:creationId xmlns:a16="http://schemas.microsoft.com/office/drawing/2014/main" id="{B0BF8394-562F-EACE-A758-27BFC1A50915}"/>
                </a:ext>
              </a:extLst>
            </p:cNvPr>
            <p:cNvSpPr/>
            <p:nvPr/>
          </p:nvSpPr>
          <p:spPr>
            <a:xfrm>
              <a:off x="5555639" y="5998538"/>
              <a:ext cx="597661" cy="544171"/>
            </a:xfrm>
            <a:custGeom>
              <a:avLst/>
              <a:gdLst>
                <a:gd name="connsiteX0" fmla="*/ 597511 w 597661"/>
                <a:gd name="connsiteY0" fmla="*/ 2212 h 544171"/>
                <a:gd name="connsiteX1" fmla="*/ 3786 w 597661"/>
                <a:gd name="connsiteY1" fmla="*/ 541962 h 544171"/>
                <a:gd name="connsiteX2" fmla="*/ 330811 w 597661"/>
                <a:gd name="connsiteY2" fmla="*/ 199062 h 544171"/>
                <a:gd name="connsiteX3" fmla="*/ 64111 w 597661"/>
                <a:gd name="connsiteY3" fmla="*/ 345112 h 544171"/>
                <a:gd name="connsiteX4" fmla="*/ 597511 w 597661"/>
                <a:gd name="connsiteY4" fmla="*/ 2212 h 54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661" h="544171">
                  <a:moveTo>
                    <a:pt x="597511" y="2212"/>
                  </a:moveTo>
                  <a:cubicBezTo>
                    <a:pt x="587457" y="35020"/>
                    <a:pt x="48236" y="509154"/>
                    <a:pt x="3786" y="541962"/>
                  </a:cubicBezTo>
                  <a:cubicBezTo>
                    <a:pt x="-40664" y="574770"/>
                    <a:pt x="320757" y="231870"/>
                    <a:pt x="330811" y="199062"/>
                  </a:cubicBezTo>
                  <a:cubicBezTo>
                    <a:pt x="340865" y="166254"/>
                    <a:pt x="18073" y="378450"/>
                    <a:pt x="64111" y="345112"/>
                  </a:cubicBezTo>
                  <a:cubicBezTo>
                    <a:pt x="110148" y="311775"/>
                    <a:pt x="607565" y="-30596"/>
                    <a:pt x="597511" y="221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9A5ABE30-F255-2122-34BC-F9D20C67FD3C}"/>
                </a:ext>
              </a:extLst>
            </p:cNvPr>
            <p:cNvSpPr/>
            <p:nvPr/>
          </p:nvSpPr>
          <p:spPr>
            <a:xfrm>
              <a:off x="6684668" y="3914409"/>
              <a:ext cx="707369" cy="719251"/>
            </a:xfrm>
            <a:custGeom>
              <a:avLst/>
              <a:gdLst>
                <a:gd name="connsiteX0" fmla="*/ 154496 w 707369"/>
                <a:gd name="connsiteY0" fmla="*/ 116485 h 719251"/>
                <a:gd name="connsiteX1" fmla="*/ 209292 w 707369"/>
                <a:gd name="connsiteY1" fmla="*/ 143883 h 719251"/>
                <a:gd name="connsiteX2" fmla="*/ 575736 w 707369"/>
                <a:gd name="connsiteY2" fmla="*/ 325393 h 719251"/>
                <a:gd name="connsiteX3" fmla="*/ 705876 w 707369"/>
                <a:gd name="connsiteY3" fmla="*/ 616494 h 719251"/>
                <a:gd name="connsiteX4" fmla="*/ 647656 w 707369"/>
                <a:gd name="connsiteY4" fmla="*/ 513753 h 719251"/>
                <a:gd name="connsiteX5" fmla="*/ 668204 w 707369"/>
                <a:gd name="connsiteY5" fmla="*/ 719236 h 719251"/>
                <a:gd name="connsiteX6" fmla="*/ 572312 w 707369"/>
                <a:gd name="connsiteY6" fmla="*/ 524027 h 719251"/>
                <a:gd name="connsiteX7" fmla="*/ 353130 w 707369"/>
                <a:gd name="connsiteY7" fmla="*/ 393888 h 719251"/>
                <a:gd name="connsiteX8" fmla="*/ 627107 w 707369"/>
                <a:gd name="connsiteY8" fmla="*/ 517178 h 719251"/>
                <a:gd name="connsiteX9" fmla="*/ 586011 w 707369"/>
                <a:gd name="connsiteY9" fmla="*/ 363065 h 719251"/>
                <a:gd name="connsiteX10" fmla="*/ 445597 w 707369"/>
                <a:gd name="connsiteY10" fmla="*/ 219227 h 719251"/>
                <a:gd name="connsiteX11" fmla="*/ 705876 w 707369"/>
                <a:gd name="connsiteY11" fmla="*/ 345942 h 719251"/>
                <a:gd name="connsiteX12" fmla="*/ 490119 w 707369"/>
                <a:gd name="connsiteY12" fmla="*/ 246625 h 719251"/>
                <a:gd name="connsiteX13" fmla="*/ 384 w 707369"/>
                <a:gd name="connsiteY13" fmla="*/ 45 h 719251"/>
                <a:gd name="connsiteX14" fmla="*/ 575736 w 707369"/>
                <a:gd name="connsiteY14" fmla="*/ 267173 h 719251"/>
                <a:gd name="connsiteX15" fmla="*/ 154496 w 707369"/>
                <a:gd name="connsiteY15" fmla="*/ 116485 h 71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7369" h="719251">
                  <a:moveTo>
                    <a:pt x="154496" y="116485"/>
                  </a:moveTo>
                  <a:cubicBezTo>
                    <a:pt x="93422" y="95937"/>
                    <a:pt x="209292" y="143883"/>
                    <a:pt x="209292" y="143883"/>
                  </a:cubicBezTo>
                  <a:cubicBezTo>
                    <a:pt x="279499" y="178701"/>
                    <a:pt x="492972" y="246625"/>
                    <a:pt x="575736" y="325393"/>
                  </a:cubicBezTo>
                  <a:cubicBezTo>
                    <a:pt x="658500" y="404161"/>
                    <a:pt x="693889" y="585101"/>
                    <a:pt x="705876" y="616494"/>
                  </a:cubicBezTo>
                  <a:cubicBezTo>
                    <a:pt x="717863" y="647887"/>
                    <a:pt x="653935" y="496629"/>
                    <a:pt x="647656" y="513753"/>
                  </a:cubicBezTo>
                  <a:cubicBezTo>
                    <a:pt x="641377" y="530877"/>
                    <a:pt x="680761" y="717524"/>
                    <a:pt x="668204" y="719236"/>
                  </a:cubicBezTo>
                  <a:cubicBezTo>
                    <a:pt x="655647" y="720948"/>
                    <a:pt x="624824" y="578252"/>
                    <a:pt x="572312" y="524027"/>
                  </a:cubicBezTo>
                  <a:cubicBezTo>
                    <a:pt x="519800" y="469802"/>
                    <a:pt x="343998" y="395029"/>
                    <a:pt x="353130" y="393888"/>
                  </a:cubicBezTo>
                  <a:cubicBezTo>
                    <a:pt x="362262" y="392747"/>
                    <a:pt x="588293" y="522315"/>
                    <a:pt x="627107" y="517178"/>
                  </a:cubicBezTo>
                  <a:cubicBezTo>
                    <a:pt x="665921" y="512041"/>
                    <a:pt x="616263" y="412723"/>
                    <a:pt x="586011" y="363065"/>
                  </a:cubicBezTo>
                  <a:cubicBezTo>
                    <a:pt x="555759" y="313407"/>
                    <a:pt x="425620" y="222081"/>
                    <a:pt x="445597" y="219227"/>
                  </a:cubicBezTo>
                  <a:cubicBezTo>
                    <a:pt x="465574" y="216373"/>
                    <a:pt x="698456" y="341376"/>
                    <a:pt x="705876" y="345942"/>
                  </a:cubicBezTo>
                  <a:cubicBezTo>
                    <a:pt x="713296" y="350508"/>
                    <a:pt x="607701" y="304274"/>
                    <a:pt x="490119" y="246625"/>
                  </a:cubicBezTo>
                  <a:cubicBezTo>
                    <a:pt x="372537" y="188976"/>
                    <a:pt x="-13885" y="-3380"/>
                    <a:pt x="384" y="45"/>
                  </a:cubicBezTo>
                  <a:cubicBezTo>
                    <a:pt x="14653" y="3470"/>
                    <a:pt x="549480" y="244342"/>
                    <a:pt x="575736" y="267173"/>
                  </a:cubicBezTo>
                  <a:cubicBezTo>
                    <a:pt x="601992" y="290005"/>
                    <a:pt x="215570" y="137033"/>
                    <a:pt x="154496" y="11648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31FD5605-4919-8B49-8763-EA3D83283E74}"/>
                </a:ext>
              </a:extLst>
            </p:cNvPr>
            <p:cNvSpPr/>
            <p:nvPr/>
          </p:nvSpPr>
          <p:spPr>
            <a:xfrm>
              <a:off x="6400677" y="3845563"/>
              <a:ext cx="255560" cy="770005"/>
            </a:xfrm>
            <a:custGeom>
              <a:avLst/>
              <a:gdLst>
                <a:gd name="connsiteX0" fmla="*/ 123 w 255560"/>
                <a:gd name="connsiteY0" fmla="*/ 397 h 770005"/>
                <a:gd name="connsiteX1" fmla="*/ 164510 w 255560"/>
                <a:gd name="connsiteY1" fmla="*/ 260675 h 770005"/>
                <a:gd name="connsiteX2" fmla="*/ 164510 w 255560"/>
                <a:gd name="connsiteY2" fmla="*/ 229853 h 770005"/>
                <a:gd name="connsiteX3" fmla="*/ 219305 w 255560"/>
                <a:gd name="connsiteY3" fmla="*/ 476433 h 770005"/>
                <a:gd name="connsiteX4" fmla="*/ 209031 w 255560"/>
                <a:gd name="connsiteY4" fmla="*/ 380540 h 770005"/>
                <a:gd name="connsiteX5" fmla="*/ 236429 w 255560"/>
                <a:gd name="connsiteY5" fmla="*/ 764109 h 770005"/>
                <a:gd name="connsiteX6" fmla="*/ 191907 w 255560"/>
                <a:gd name="connsiteY6" fmla="*/ 589448 h 770005"/>
                <a:gd name="connsiteX7" fmla="*/ 253552 w 255560"/>
                <a:gd name="connsiteY7" fmla="*/ 270949 h 770005"/>
                <a:gd name="connsiteX8" fmla="*/ 229579 w 255560"/>
                <a:gd name="connsiteY8" fmla="*/ 301772 h 770005"/>
                <a:gd name="connsiteX9" fmla="*/ 123413 w 255560"/>
                <a:gd name="connsiteY9" fmla="*/ 127111 h 770005"/>
                <a:gd name="connsiteX10" fmla="*/ 137112 w 255560"/>
                <a:gd name="connsiteY10" fmla="*/ 199030 h 770005"/>
                <a:gd name="connsiteX11" fmla="*/ 123 w 255560"/>
                <a:gd name="connsiteY11" fmla="*/ 397 h 77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560" h="770005">
                  <a:moveTo>
                    <a:pt x="123" y="397"/>
                  </a:moveTo>
                  <a:cubicBezTo>
                    <a:pt x="4689" y="10671"/>
                    <a:pt x="137112" y="222432"/>
                    <a:pt x="164510" y="260675"/>
                  </a:cubicBezTo>
                  <a:cubicBezTo>
                    <a:pt x="191908" y="298918"/>
                    <a:pt x="155378" y="193893"/>
                    <a:pt x="164510" y="229853"/>
                  </a:cubicBezTo>
                  <a:cubicBezTo>
                    <a:pt x="173642" y="265813"/>
                    <a:pt x="211885" y="451319"/>
                    <a:pt x="219305" y="476433"/>
                  </a:cubicBezTo>
                  <a:cubicBezTo>
                    <a:pt x="226725" y="501547"/>
                    <a:pt x="206177" y="332594"/>
                    <a:pt x="209031" y="380540"/>
                  </a:cubicBezTo>
                  <a:cubicBezTo>
                    <a:pt x="211885" y="428486"/>
                    <a:pt x="239283" y="729291"/>
                    <a:pt x="236429" y="764109"/>
                  </a:cubicBezTo>
                  <a:cubicBezTo>
                    <a:pt x="233575" y="798927"/>
                    <a:pt x="189053" y="671641"/>
                    <a:pt x="191907" y="589448"/>
                  </a:cubicBezTo>
                  <a:cubicBezTo>
                    <a:pt x="194761" y="507255"/>
                    <a:pt x="247273" y="318895"/>
                    <a:pt x="253552" y="270949"/>
                  </a:cubicBezTo>
                  <a:cubicBezTo>
                    <a:pt x="259831" y="223003"/>
                    <a:pt x="251269" y="325745"/>
                    <a:pt x="229579" y="301772"/>
                  </a:cubicBezTo>
                  <a:cubicBezTo>
                    <a:pt x="207889" y="277799"/>
                    <a:pt x="138824" y="144235"/>
                    <a:pt x="123413" y="127111"/>
                  </a:cubicBezTo>
                  <a:cubicBezTo>
                    <a:pt x="108002" y="109987"/>
                    <a:pt x="154806" y="215583"/>
                    <a:pt x="137112" y="199030"/>
                  </a:cubicBezTo>
                  <a:cubicBezTo>
                    <a:pt x="119418" y="182477"/>
                    <a:pt x="-4443" y="-9877"/>
                    <a:pt x="123" y="39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DFFB5CC4-BCE8-C558-0EFC-F5DE012D69D7}"/>
                </a:ext>
              </a:extLst>
            </p:cNvPr>
            <p:cNvSpPr/>
            <p:nvPr/>
          </p:nvSpPr>
          <p:spPr>
            <a:xfrm>
              <a:off x="6343229" y="4012386"/>
              <a:ext cx="209826" cy="821095"/>
            </a:xfrm>
            <a:custGeom>
              <a:avLst/>
              <a:gdLst>
                <a:gd name="connsiteX0" fmla="*/ 208259 w 209826"/>
                <a:gd name="connsiteY0" fmla="*/ 107551 h 821095"/>
                <a:gd name="connsiteX1" fmla="*/ 6200 w 209826"/>
                <a:gd name="connsiteY1" fmla="*/ 795920 h 821095"/>
                <a:gd name="connsiteX2" fmla="*/ 54146 w 209826"/>
                <a:gd name="connsiteY2" fmla="*/ 607560 h 821095"/>
                <a:gd name="connsiteX3" fmla="*/ 78119 w 209826"/>
                <a:gd name="connsiteY3" fmla="*/ 1385 h 821095"/>
                <a:gd name="connsiteX4" fmla="*/ 98668 w 209826"/>
                <a:gd name="connsiteY4" fmla="*/ 432899 h 821095"/>
                <a:gd name="connsiteX5" fmla="*/ 208259 w 209826"/>
                <a:gd name="connsiteY5" fmla="*/ 107551 h 82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826" h="821095">
                  <a:moveTo>
                    <a:pt x="208259" y="107551"/>
                  </a:moveTo>
                  <a:cubicBezTo>
                    <a:pt x="192848" y="168055"/>
                    <a:pt x="31885" y="712585"/>
                    <a:pt x="6200" y="795920"/>
                  </a:cubicBezTo>
                  <a:cubicBezTo>
                    <a:pt x="-19485" y="879255"/>
                    <a:pt x="42160" y="739982"/>
                    <a:pt x="54146" y="607560"/>
                  </a:cubicBezTo>
                  <a:cubicBezTo>
                    <a:pt x="66132" y="475138"/>
                    <a:pt x="70699" y="30495"/>
                    <a:pt x="78119" y="1385"/>
                  </a:cubicBezTo>
                  <a:cubicBezTo>
                    <a:pt x="85539" y="-27725"/>
                    <a:pt x="76407" y="411209"/>
                    <a:pt x="98668" y="432899"/>
                  </a:cubicBezTo>
                  <a:cubicBezTo>
                    <a:pt x="120929" y="454589"/>
                    <a:pt x="223670" y="47047"/>
                    <a:pt x="208259" y="10755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6" name="フリーフォーム 1025">
              <a:extLst>
                <a:ext uri="{FF2B5EF4-FFF2-40B4-BE49-F238E27FC236}">
                  <a16:creationId xmlns:a16="http://schemas.microsoft.com/office/drawing/2014/main" id="{E15717F6-5AD9-3E39-5983-0FE862B8A5F3}"/>
                </a:ext>
              </a:extLst>
            </p:cNvPr>
            <p:cNvSpPr/>
            <p:nvPr/>
          </p:nvSpPr>
          <p:spPr>
            <a:xfrm>
              <a:off x="6360237" y="4353320"/>
              <a:ext cx="190260" cy="1053325"/>
            </a:xfrm>
            <a:custGeom>
              <a:avLst/>
              <a:gdLst>
                <a:gd name="connsiteX0" fmla="*/ 187826 w 190260"/>
                <a:gd name="connsiteY0" fmla="*/ 16622 h 1053325"/>
                <a:gd name="connsiteX1" fmla="*/ 6316 w 190260"/>
                <a:gd name="connsiteY1" fmla="*/ 1009790 h 1053325"/>
                <a:gd name="connsiteX2" fmla="*/ 47412 w 190260"/>
                <a:gd name="connsiteY2" fmla="*/ 807732 h 1053325"/>
                <a:gd name="connsiteX3" fmla="*/ 105633 w 190260"/>
                <a:gd name="connsiteY3" fmla="*/ 187858 h 1053325"/>
                <a:gd name="connsiteX4" fmla="*/ 109057 w 190260"/>
                <a:gd name="connsiteY4" fmla="*/ 372792 h 1053325"/>
                <a:gd name="connsiteX5" fmla="*/ 187826 w 190260"/>
                <a:gd name="connsiteY5" fmla="*/ 16622 h 1053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260" h="1053325">
                  <a:moveTo>
                    <a:pt x="187826" y="16622"/>
                  </a:moveTo>
                  <a:cubicBezTo>
                    <a:pt x="170703" y="122788"/>
                    <a:pt x="29718" y="877938"/>
                    <a:pt x="6316" y="1009790"/>
                  </a:cubicBezTo>
                  <a:cubicBezTo>
                    <a:pt x="-17086" y="1141642"/>
                    <a:pt x="30859" y="944721"/>
                    <a:pt x="47412" y="807732"/>
                  </a:cubicBezTo>
                  <a:cubicBezTo>
                    <a:pt x="63965" y="670743"/>
                    <a:pt x="95359" y="260348"/>
                    <a:pt x="105633" y="187858"/>
                  </a:cubicBezTo>
                  <a:cubicBezTo>
                    <a:pt x="115907" y="115368"/>
                    <a:pt x="91363" y="399048"/>
                    <a:pt x="109057" y="372792"/>
                  </a:cubicBezTo>
                  <a:cubicBezTo>
                    <a:pt x="126751" y="346536"/>
                    <a:pt x="204949" y="-89544"/>
                    <a:pt x="187826" y="1662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0645067A-C380-A261-5396-445F6CF358A9}"/>
                </a:ext>
              </a:extLst>
            </p:cNvPr>
            <p:cNvSpPr/>
            <p:nvPr/>
          </p:nvSpPr>
          <p:spPr>
            <a:xfrm>
              <a:off x="6935752" y="4563997"/>
              <a:ext cx="325988" cy="398349"/>
            </a:xfrm>
            <a:custGeom>
              <a:avLst/>
              <a:gdLst>
                <a:gd name="connsiteX0" fmla="*/ 2729 w 325988"/>
                <a:gd name="connsiteY0" fmla="*/ 55949 h 398349"/>
                <a:gd name="connsiteX1" fmla="*/ 67799 w 325988"/>
                <a:gd name="connsiteY1" fmla="*/ 261432 h 398349"/>
                <a:gd name="connsiteX2" fmla="*/ 81497 w 325988"/>
                <a:gd name="connsiteY2" fmla="*/ 240884 h 398349"/>
                <a:gd name="connsiteX3" fmla="*/ 208212 w 325988"/>
                <a:gd name="connsiteY3" fmla="*/ 367599 h 398349"/>
                <a:gd name="connsiteX4" fmla="*/ 225336 w 325988"/>
                <a:gd name="connsiteY4" fmla="*/ 268282 h 398349"/>
                <a:gd name="connsiteX5" fmla="*/ 314378 w 325988"/>
                <a:gd name="connsiteY5" fmla="*/ 73073 h 398349"/>
                <a:gd name="connsiteX6" fmla="*/ 321228 w 325988"/>
                <a:gd name="connsiteY6" fmla="*/ 18277 h 398349"/>
                <a:gd name="connsiteX7" fmla="*/ 280131 w 325988"/>
                <a:gd name="connsiteY7" fmla="*/ 371023 h 398349"/>
                <a:gd name="connsiteX8" fmla="*/ 263008 w 325988"/>
                <a:gd name="connsiteY8" fmla="*/ 364174 h 398349"/>
                <a:gd name="connsiteX9" fmla="*/ 126019 w 325988"/>
                <a:gd name="connsiteY9" fmla="*/ 278556 h 398349"/>
                <a:gd name="connsiteX10" fmla="*/ 23277 w 325988"/>
                <a:gd name="connsiteY10" fmla="*/ 103895 h 398349"/>
                <a:gd name="connsiteX11" fmla="*/ 2729 w 325988"/>
                <a:gd name="connsiteY11" fmla="*/ 55949 h 39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988" h="398349">
                  <a:moveTo>
                    <a:pt x="2729" y="55949"/>
                  </a:moveTo>
                  <a:cubicBezTo>
                    <a:pt x="10149" y="82205"/>
                    <a:pt x="54671" y="230610"/>
                    <a:pt x="67799" y="261432"/>
                  </a:cubicBezTo>
                  <a:cubicBezTo>
                    <a:pt x="80927" y="292254"/>
                    <a:pt x="58095" y="223190"/>
                    <a:pt x="81497" y="240884"/>
                  </a:cubicBezTo>
                  <a:cubicBezTo>
                    <a:pt x="104899" y="258579"/>
                    <a:pt x="184239" y="363033"/>
                    <a:pt x="208212" y="367599"/>
                  </a:cubicBezTo>
                  <a:cubicBezTo>
                    <a:pt x="232185" y="372165"/>
                    <a:pt x="207642" y="317370"/>
                    <a:pt x="225336" y="268282"/>
                  </a:cubicBezTo>
                  <a:cubicBezTo>
                    <a:pt x="243030" y="219194"/>
                    <a:pt x="298396" y="114741"/>
                    <a:pt x="314378" y="73073"/>
                  </a:cubicBezTo>
                  <a:cubicBezTo>
                    <a:pt x="330360" y="31405"/>
                    <a:pt x="326936" y="-31381"/>
                    <a:pt x="321228" y="18277"/>
                  </a:cubicBezTo>
                  <a:cubicBezTo>
                    <a:pt x="315520" y="67935"/>
                    <a:pt x="280131" y="371023"/>
                    <a:pt x="280131" y="371023"/>
                  </a:cubicBezTo>
                  <a:cubicBezTo>
                    <a:pt x="270428" y="428672"/>
                    <a:pt x="288693" y="379585"/>
                    <a:pt x="263008" y="364174"/>
                  </a:cubicBezTo>
                  <a:cubicBezTo>
                    <a:pt x="237323" y="348763"/>
                    <a:pt x="165974" y="321936"/>
                    <a:pt x="126019" y="278556"/>
                  </a:cubicBezTo>
                  <a:cubicBezTo>
                    <a:pt x="86064" y="235176"/>
                    <a:pt x="43254" y="138713"/>
                    <a:pt x="23277" y="103895"/>
                  </a:cubicBezTo>
                  <a:cubicBezTo>
                    <a:pt x="3300" y="69077"/>
                    <a:pt x="-4691" y="29693"/>
                    <a:pt x="2729" y="5594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DB66F6B5-EE86-C9EC-4510-045A33F74AC9}"/>
                </a:ext>
              </a:extLst>
            </p:cNvPr>
            <p:cNvSpPr/>
            <p:nvPr/>
          </p:nvSpPr>
          <p:spPr>
            <a:xfrm>
              <a:off x="6462799" y="5364708"/>
              <a:ext cx="153864" cy="517980"/>
            </a:xfrm>
            <a:custGeom>
              <a:avLst/>
              <a:gdLst>
                <a:gd name="connsiteX0" fmla="*/ 153758 w 153864"/>
                <a:gd name="connsiteY0" fmla="*/ 1827 h 517980"/>
                <a:gd name="connsiteX1" fmla="*/ 37318 w 153864"/>
                <a:gd name="connsiteY1" fmla="*/ 303202 h 517980"/>
                <a:gd name="connsiteX2" fmla="*/ 92113 w 153864"/>
                <a:gd name="connsiteY2" fmla="*/ 515535 h 517980"/>
                <a:gd name="connsiteX3" fmla="*/ 54441 w 153864"/>
                <a:gd name="connsiteY3" fmla="*/ 402519 h 517980"/>
                <a:gd name="connsiteX4" fmla="*/ 13345 w 153864"/>
                <a:gd name="connsiteY4" fmla="*/ 162789 h 517980"/>
                <a:gd name="connsiteX5" fmla="*/ 13345 w 153864"/>
                <a:gd name="connsiteY5" fmla="*/ 176488 h 517980"/>
                <a:gd name="connsiteX6" fmla="*/ 153758 w 153864"/>
                <a:gd name="connsiteY6" fmla="*/ 1827 h 51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864" h="517980">
                  <a:moveTo>
                    <a:pt x="153758" y="1827"/>
                  </a:moveTo>
                  <a:cubicBezTo>
                    <a:pt x="157754" y="22946"/>
                    <a:pt x="47592" y="217584"/>
                    <a:pt x="37318" y="303202"/>
                  </a:cubicBezTo>
                  <a:cubicBezTo>
                    <a:pt x="27044" y="388820"/>
                    <a:pt x="89259" y="498982"/>
                    <a:pt x="92113" y="515535"/>
                  </a:cubicBezTo>
                  <a:cubicBezTo>
                    <a:pt x="94967" y="532088"/>
                    <a:pt x="67569" y="461310"/>
                    <a:pt x="54441" y="402519"/>
                  </a:cubicBezTo>
                  <a:cubicBezTo>
                    <a:pt x="41313" y="343728"/>
                    <a:pt x="20194" y="200461"/>
                    <a:pt x="13345" y="162789"/>
                  </a:cubicBezTo>
                  <a:cubicBezTo>
                    <a:pt x="6496" y="125117"/>
                    <a:pt x="-12911" y="203886"/>
                    <a:pt x="13345" y="176488"/>
                  </a:cubicBezTo>
                  <a:cubicBezTo>
                    <a:pt x="39601" y="149090"/>
                    <a:pt x="149762" y="-19292"/>
                    <a:pt x="153758" y="182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308FD966-950E-4648-064F-949574E1012E}"/>
                </a:ext>
              </a:extLst>
            </p:cNvPr>
            <p:cNvSpPr/>
            <p:nvPr/>
          </p:nvSpPr>
          <p:spPr>
            <a:xfrm>
              <a:off x="6868692" y="4774052"/>
              <a:ext cx="309545" cy="472653"/>
            </a:xfrm>
            <a:custGeom>
              <a:avLst/>
              <a:gdLst>
                <a:gd name="connsiteX0" fmla="*/ 145133 w 309545"/>
                <a:gd name="connsiteY0" fmla="*/ 6 h 472653"/>
                <a:gd name="connsiteX1" fmla="*/ 21843 w 309545"/>
                <a:gd name="connsiteY1" fmla="*/ 359602 h 472653"/>
                <a:gd name="connsiteX2" fmla="*/ 4719 w 309545"/>
                <a:gd name="connsiteY2" fmla="*/ 472618 h 472653"/>
                <a:gd name="connsiteX3" fmla="*/ 32117 w 309545"/>
                <a:gd name="connsiteY3" fmla="*/ 369876 h 472653"/>
                <a:gd name="connsiteX4" fmla="*/ 309519 w 309545"/>
                <a:gd name="connsiteY4" fmla="*/ 208914 h 472653"/>
                <a:gd name="connsiteX5" fmla="*/ 14993 w 309545"/>
                <a:gd name="connsiteY5" fmla="*/ 349328 h 472653"/>
                <a:gd name="connsiteX6" fmla="*/ 145133 w 309545"/>
                <a:gd name="connsiteY6" fmla="*/ 6 h 47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545" h="472653">
                  <a:moveTo>
                    <a:pt x="145133" y="6"/>
                  </a:moveTo>
                  <a:cubicBezTo>
                    <a:pt x="146275" y="1718"/>
                    <a:pt x="45245" y="280833"/>
                    <a:pt x="21843" y="359602"/>
                  </a:cubicBezTo>
                  <a:cubicBezTo>
                    <a:pt x="-1559" y="438371"/>
                    <a:pt x="3007" y="470906"/>
                    <a:pt x="4719" y="472618"/>
                  </a:cubicBezTo>
                  <a:cubicBezTo>
                    <a:pt x="6431" y="474330"/>
                    <a:pt x="-18683" y="413827"/>
                    <a:pt x="32117" y="369876"/>
                  </a:cubicBezTo>
                  <a:cubicBezTo>
                    <a:pt x="82917" y="325925"/>
                    <a:pt x="312373" y="212339"/>
                    <a:pt x="309519" y="208914"/>
                  </a:cubicBezTo>
                  <a:cubicBezTo>
                    <a:pt x="306665" y="205489"/>
                    <a:pt x="42391" y="376726"/>
                    <a:pt x="14993" y="349328"/>
                  </a:cubicBezTo>
                  <a:cubicBezTo>
                    <a:pt x="-12405" y="321930"/>
                    <a:pt x="143991" y="-1706"/>
                    <a:pt x="145133" y="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 1230">
              <a:extLst>
                <a:ext uri="{FF2B5EF4-FFF2-40B4-BE49-F238E27FC236}">
                  <a16:creationId xmlns:a16="http://schemas.microsoft.com/office/drawing/2014/main" id="{4103A274-E69B-DD31-87FA-73BD76DC4EAD}"/>
                </a:ext>
              </a:extLst>
            </p:cNvPr>
            <p:cNvSpPr/>
            <p:nvPr/>
          </p:nvSpPr>
          <p:spPr>
            <a:xfrm>
              <a:off x="7194130" y="5042130"/>
              <a:ext cx="276759" cy="1055706"/>
            </a:xfrm>
            <a:custGeom>
              <a:avLst/>
              <a:gdLst>
                <a:gd name="connsiteX0" fmla="*/ 275182 w 276759"/>
                <a:gd name="connsiteY0" fmla="*/ 47003 h 1055706"/>
                <a:gd name="connsiteX1" fmla="*/ 11479 w 276759"/>
                <a:gd name="connsiteY1" fmla="*/ 1016198 h 1055706"/>
                <a:gd name="connsiteX2" fmla="*/ 59425 w 276759"/>
                <a:gd name="connsiteY2" fmla="*/ 783317 h 1055706"/>
                <a:gd name="connsiteX3" fmla="*/ 169016 w 276759"/>
                <a:gd name="connsiteY3" fmla="*/ 5906 h 1055706"/>
                <a:gd name="connsiteX4" fmla="*/ 124495 w 276759"/>
                <a:gd name="connsiteY4" fmla="*/ 406598 h 1055706"/>
                <a:gd name="connsiteX5" fmla="*/ 275182 w 276759"/>
                <a:gd name="connsiteY5" fmla="*/ 47003 h 105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759" h="1055706">
                  <a:moveTo>
                    <a:pt x="275182" y="47003"/>
                  </a:moveTo>
                  <a:cubicBezTo>
                    <a:pt x="256346" y="148603"/>
                    <a:pt x="47438" y="893479"/>
                    <a:pt x="11479" y="1016198"/>
                  </a:cubicBezTo>
                  <a:cubicBezTo>
                    <a:pt x="-24480" y="1138917"/>
                    <a:pt x="33169" y="951699"/>
                    <a:pt x="59425" y="783317"/>
                  </a:cubicBezTo>
                  <a:cubicBezTo>
                    <a:pt x="85681" y="614935"/>
                    <a:pt x="158171" y="68693"/>
                    <a:pt x="169016" y="5906"/>
                  </a:cubicBezTo>
                  <a:cubicBezTo>
                    <a:pt x="179861" y="-56881"/>
                    <a:pt x="110796" y="401461"/>
                    <a:pt x="124495" y="406598"/>
                  </a:cubicBezTo>
                  <a:cubicBezTo>
                    <a:pt x="138194" y="411735"/>
                    <a:pt x="294018" y="-54597"/>
                    <a:pt x="275182" y="4700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 1332">
              <a:extLst>
                <a:ext uri="{FF2B5EF4-FFF2-40B4-BE49-F238E27FC236}">
                  <a16:creationId xmlns:a16="http://schemas.microsoft.com/office/drawing/2014/main" id="{71F1C46D-14FB-F040-80E9-D0F85D203C45}"/>
                </a:ext>
              </a:extLst>
            </p:cNvPr>
            <p:cNvSpPr/>
            <p:nvPr/>
          </p:nvSpPr>
          <p:spPr>
            <a:xfrm>
              <a:off x="7541184" y="4489807"/>
              <a:ext cx="162235" cy="606228"/>
            </a:xfrm>
            <a:custGeom>
              <a:avLst/>
              <a:gdLst>
                <a:gd name="connsiteX0" fmla="*/ 47 w 162235"/>
                <a:gd name="connsiteY0" fmla="*/ 0 h 606228"/>
                <a:gd name="connsiteX1" fmla="*/ 140461 w 162235"/>
                <a:gd name="connsiteY1" fmla="*/ 280827 h 606228"/>
                <a:gd name="connsiteX2" fmla="*/ 106214 w 162235"/>
                <a:gd name="connsiteY2" fmla="*/ 465762 h 606228"/>
                <a:gd name="connsiteX3" fmla="*/ 133612 w 162235"/>
                <a:gd name="connsiteY3" fmla="*/ 424665 h 606228"/>
                <a:gd name="connsiteX4" fmla="*/ 58268 w 162235"/>
                <a:gd name="connsiteY4" fmla="*/ 606175 h 606228"/>
                <a:gd name="connsiteX5" fmla="*/ 116488 w 162235"/>
                <a:gd name="connsiteY5" fmla="*/ 404117 h 606228"/>
                <a:gd name="connsiteX6" fmla="*/ 157585 w 162235"/>
                <a:gd name="connsiteY6" fmla="*/ 280827 h 606228"/>
                <a:gd name="connsiteX7" fmla="*/ 47 w 162235"/>
                <a:gd name="connsiteY7" fmla="*/ 0 h 60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235" h="606228">
                  <a:moveTo>
                    <a:pt x="47" y="0"/>
                  </a:moveTo>
                  <a:cubicBezTo>
                    <a:pt x="-2807" y="0"/>
                    <a:pt x="122767" y="203200"/>
                    <a:pt x="140461" y="280827"/>
                  </a:cubicBezTo>
                  <a:cubicBezTo>
                    <a:pt x="158155" y="358454"/>
                    <a:pt x="107355" y="441789"/>
                    <a:pt x="106214" y="465762"/>
                  </a:cubicBezTo>
                  <a:cubicBezTo>
                    <a:pt x="105073" y="489735"/>
                    <a:pt x="141603" y="401263"/>
                    <a:pt x="133612" y="424665"/>
                  </a:cubicBezTo>
                  <a:cubicBezTo>
                    <a:pt x="125621" y="448067"/>
                    <a:pt x="61122" y="609600"/>
                    <a:pt x="58268" y="606175"/>
                  </a:cubicBezTo>
                  <a:cubicBezTo>
                    <a:pt x="55414" y="602750"/>
                    <a:pt x="99935" y="458342"/>
                    <a:pt x="116488" y="404117"/>
                  </a:cubicBezTo>
                  <a:cubicBezTo>
                    <a:pt x="133041" y="349892"/>
                    <a:pt x="176421" y="344184"/>
                    <a:pt x="157585" y="280827"/>
                  </a:cubicBezTo>
                  <a:cubicBezTo>
                    <a:pt x="138749" y="217470"/>
                    <a:pt x="2901" y="0"/>
                    <a:pt x="47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 1333">
              <a:extLst>
                <a:ext uri="{FF2B5EF4-FFF2-40B4-BE49-F238E27FC236}">
                  <a16:creationId xmlns:a16="http://schemas.microsoft.com/office/drawing/2014/main" id="{279E13E8-2439-1219-0A5F-94D0ED9520FF}"/>
                </a:ext>
              </a:extLst>
            </p:cNvPr>
            <p:cNvSpPr/>
            <p:nvPr/>
          </p:nvSpPr>
          <p:spPr>
            <a:xfrm>
              <a:off x="7550256" y="4946726"/>
              <a:ext cx="92472" cy="1525337"/>
            </a:xfrm>
            <a:custGeom>
              <a:avLst/>
              <a:gdLst>
                <a:gd name="connsiteX0" fmla="*/ 90292 w 92472"/>
                <a:gd name="connsiteY0" fmla="*/ 43090 h 1525337"/>
                <a:gd name="connsiteX1" fmla="*/ 32072 w 92472"/>
                <a:gd name="connsiteY1" fmla="*/ 1484896 h 1525337"/>
                <a:gd name="connsiteX2" fmla="*/ 1250 w 92472"/>
                <a:gd name="connsiteY2" fmla="*/ 1067081 h 1525337"/>
                <a:gd name="connsiteX3" fmla="*/ 73169 w 92472"/>
                <a:gd name="connsiteY3" fmla="*/ 436932 h 1525337"/>
                <a:gd name="connsiteX4" fmla="*/ 90292 w 92472"/>
                <a:gd name="connsiteY4" fmla="*/ 43090 h 152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72" h="1525337">
                  <a:moveTo>
                    <a:pt x="90292" y="43090"/>
                  </a:moveTo>
                  <a:cubicBezTo>
                    <a:pt x="83442" y="217751"/>
                    <a:pt x="46912" y="1314231"/>
                    <a:pt x="32072" y="1484896"/>
                  </a:cubicBezTo>
                  <a:cubicBezTo>
                    <a:pt x="17232" y="1655561"/>
                    <a:pt x="-5600" y="1241742"/>
                    <a:pt x="1250" y="1067081"/>
                  </a:cubicBezTo>
                  <a:cubicBezTo>
                    <a:pt x="8099" y="892420"/>
                    <a:pt x="59470" y="603602"/>
                    <a:pt x="73169" y="436932"/>
                  </a:cubicBezTo>
                  <a:cubicBezTo>
                    <a:pt x="86868" y="270262"/>
                    <a:pt x="97142" y="-131571"/>
                    <a:pt x="90292" y="4309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 1334">
              <a:extLst>
                <a:ext uri="{FF2B5EF4-FFF2-40B4-BE49-F238E27FC236}">
                  <a16:creationId xmlns:a16="http://schemas.microsoft.com/office/drawing/2014/main" id="{197BAFC9-226B-0F95-1D73-6A2DB20A50EF}"/>
                </a:ext>
              </a:extLst>
            </p:cNvPr>
            <p:cNvSpPr/>
            <p:nvPr/>
          </p:nvSpPr>
          <p:spPr>
            <a:xfrm>
              <a:off x="7582064" y="4964830"/>
              <a:ext cx="130403" cy="1302704"/>
            </a:xfrm>
            <a:custGeom>
              <a:avLst/>
              <a:gdLst>
                <a:gd name="connsiteX0" fmla="*/ 264 w 130403"/>
                <a:gd name="connsiteY0" fmla="*/ 4437 h 1302704"/>
                <a:gd name="connsiteX1" fmla="*/ 89307 w 130403"/>
                <a:gd name="connsiteY1" fmla="*/ 278415 h 1302704"/>
                <a:gd name="connsiteX2" fmla="*/ 82457 w 130403"/>
                <a:gd name="connsiteY2" fmla="*/ 692806 h 1302704"/>
                <a:gd name="connsiteX3" fmla="*/ 130403 w 130403"/>
                <a:gd name="connsiteY3" fmla="*/ 531844 h 1302704"/>
                <a:gd name="connsiteX4" fmla="*/ 82457 w 130403"/>
                <a:gd name="connsiteY4" fmla="*/ 771574 h 1302704"/>
                <a:gd name="connsiteX5" fmla="*/ 24237 w 130403"/>
                <a:gd name="connsiteY5" fmla="*/ 1302406 h 1302704"/>
                <a:gd name="connsiteX6" fmla="*/ 51635 w 130403"/>
                <a:gd name="connsiteY6" fmla="*/ 836644 h 1302704"/>
                <a:gd name="connsiteX7" fmla="*/ 61909 w 130403"/>
                <a:gd name="connsiteY7" fmla="*/ 165399 h 1302704"/>
                <a:gd name="connsiteX8" fmla="*/ 264 w 130403"/>
                <a:gd name="connsiteY8" fmla="*/ 4437 h 130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403" h="1302704">
                  <a:moveTo>
                    <a:pt x="264" y="4437"/>
                  </a:moveTo>
                  <a:cubicBezTo>
                    <a:pt x="4830" y="23273"/>
                    <a:pt x="75608" y="163687"/>
                    <a:pt x="89307" y="278415"/>
                  </a:cubicBezTo>
                  <a:cubicBezTo>
                    <a:pt x="103006" y="393143"/>
                    <a:pt x="75608" y="650568"/>
                    <a:pt x="82457" y="692806"/>
                  </a:cubicBezTo>
                  <a:cubicBezTo>
                    <a:pt x="89306" y="735044"/>
                    <a:pt x="130403" y="518716"/>
                    <a:pt x="130403" y="531844"/>
                  </a:cubicBezTo>
                  <a:cubicBezTo>
                    <a:pt x="130403" y="544972"/>
                    <a:pt x="100151" y="643147"/>
                    <a:pt x="82457" y="771574"/>
                  </a:cubicBezTo>
                  <a:cubicBezTo>
                    <a:pt x="64763" y="900001"/>
                    <a:pt x="29374" y="1291561"/>
                    <a:pt x="24237" y="1302406"/>
                  </a:cubicBezTo>
                  <a:cubicBezTo>
                    <a:pt x="19100" y="1313251"/>
                    <a:pt x="45356" y="1026145"/>
                    <a:pt x="51635" y="836644"/>
                  </a:cubicBezTo>
                  <a:cubicBezTo>
                    <a:pt x="57914" y="647143"/>
                    <a:pt x="72183" y="306383"/>
                    <a:pt x="61909" y="165399"/>
                  </a:cubicBezTo>
                  <a:cubicBezTo>
                    <a:pt x="51635" y="24415"/>
                    <a:pt x="-4302" y="-14399"/>
                    <a:pt x="264" y="443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 1335">
              <a:extLst>
                <a:ext uri="{FF2B5EF4-FFF2-40B4-BE49-F238E27FC236}">
                  <a16:creationId xmlns:a16="http://schemas.microsoft.com/office/drawing/2014/main" id="{0CD81CC4-B49D-92A8-6CFE-402ECB388D35}"/>
                </a:ext>
              </a:extLst>
            </p:cNvPr>
            <p:cNvSpPr/>
            <p:nvPr/>
          </p:nvSpPr>
          <p:spPr>
            <a:xfrm>
              <a:off x="7531535" y="6265764"/>
              <a:ext cx="116981" cy="1065686"/>
            </a:xfrm>
            <a:custGeom>
              <a:avLst/>
              <a:gdLst>
                <a:gd name="connsiteX0" fmla="*/ 102164 w 116981"/>
                <a:gd name="connsiteY0" fmla="*/ 25445 h 1065686"/>
                <a:gd name="connsiteX1" fmla="*/ 6272 w 116981"/>
                <a:gd name="connsiteY1" fmla="*/ 1001490 h 1065686"/>
                <a:gd name="connsiteX2" fmla="*/ 9696 w 116981"/>
                <a:gd name="connsiteY2" fmla="*/ 885049 h 1065686"/>
                <a:gd name="connsiteX3" fmla="*/ 13121 w 116981"/>
                <a:gd name="connsiteY3" fmla="*/ 176133 h 1065686"/>
                <a:gd name="connsiteX4" fmla="*/ 16546 w 116981"/>
                <a:gd name="connsiteY4" fmla="*/ 604223 h 1065686"/>
                <a:gd name="connsiteX5" fmla="*/ 109013 w 116981"/>
                <a:gd name="connsiteY5" fmla="*/ 313121 h 1065686"/>
                <a:gd name="connsiteX6" fmla="*/ 102164 w 116981"/>
                <a:gd name="connsiteY6" fmla="*/ 25445 h 106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981" h="1065686">
                  <a:moveTo>
                    <a:pt x="102164" y="25445"/>
                  </a:moveTo>
                  <a:cubicBezTo>
                    <a:pt x="85041" y="140173"/>
                    <a:pt x="21683" y="858223"/>
                    <a:pt x="6272" y="1001490"/>
                  </a:cubicBezTo>
                  <a:cubicBezTo>
                    <a:pt x="-9139" y="1144757"/>
                    <a:pt x="8555" y="1022608"/>
                    <a:pt x="9696" y="885049"/>
                  </a:cubicBezTo>
                  <a:cubicBezTo>
                    <a:pt x="10837" y="747490"/>
                    <a:pt x="11979" y="222937"/>
                    <a:pt x="13121" y="176133"/>
                  </a:cubicBezTo>
                  <a:cubicBezTo>
                    <a:pt x="14263" y="129329"/>
                    <a:pt x="564" y="581392"/>
                    <a:pt x="16546" y="604223"/>
                  </a:cubicBezTo>
                  <a:cubicBezTo>
                    <a:pt x="32528" y="627054"/>
                    <a:pt x="96456" y="410726"/>
                    <a:pt x="109013" y="313121"/>
                  </a:cubicBezTo>
                  <a:cubicBezTo>
                    <a:pt x="121570" y="215516"/>
                    <a:pt x="119287" y="-89283"/>
                    <a:pt x="102164" y="2544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 1336">
              <a:extLst>
                <a:ext uri="{FF2B5EF4-FFF2-40B4-BE49-F238E27FC236}">
                  <a16:creationId xmlns:a16="http://schemas.microsoft.com/office/drawing/2014/main" id="{BCCAC7B5-35C0-C7AA-DA9C-8654BBCD778C}"/>
                </a:ext>
              </a:extLst>
            </p:cNvPr>
            <p:cNvSpPr/>
            <p:nvPr/>
          </p:nvSpPr>
          <p:spPr>
            <a:xfrm>
              <a:off x="7298616" y="4866523"/>
              <a:ext cx="294325" cy="1296258"/>
            </a:xfrm>
            <a:custGeom>
              <a:avLst/>
              <a:gdLst>
                <a:gd name="connsiteX0" fmla="*/ 293986 w 294325"/>
                <a:gd name="connsiteY0" fmla="*/ 6852 h 1296258"/>
                <a:gd name="connsiteX1" fmla="*/ 16584 w 294325"/>
                <a:gd name="connsiteY1" fmla="*/ 1263724 h 1296258"/>
                <a:gd name="connsiteX2" fmla="*/ 43982 w 294325"/>
                <a:gd name="connsiteY2" fmla="*/ 883580 h 1296258"/>
                <a:gd name="connsiteX3" fmla="*/ 146723 w 294325"/>
                <a:gd name="connsiteY3" fmla="*/ 417819 h 1296258"/>
                <a:gd name="connsiteX4" fmla="*/ 74804 w 294325"/>
                <a:gd name="connsiteY4" fmla="*/ 746592 h 1296258"/>
                <a:gd name="connsiteX5" fmla="*/ 293986 w 294325"/>
                <a:gd name="connsiteY5" fmla="*/ 6852 h 129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325" h="1296258">
                  <a:moveTo>
                    <a:pt x="293986" y="6852"/>
                  </a:moveTo>
                  <a:cubicBezTo>
                    <a:pt x="284283" y="93041"/>
                    <a:pt x="58251" y="1117603"/>
                    <a:pt x="16584" y="1263724"/>
                  </a:cubicBezTo>
                  <a:cubicBezTo>
                    <a:pt x="-25083" y="1409845"/>
                    <a:pt x="22292" y="1024564"/>
                    <a:pt x="43982" y="883580"/>
                  </a:cubicBezTo>
                  <a:cubicBezTo>
                    <a:pt x="65672" y="742596"/>
                    <a:pt x="141586" y="440650"/>
                    <a:pt x="146723" y="417819"/>
                  </a:cubicBezTo>
                  <a:cubicBezTo>
                    <a:pt x="151860" y="394988"/>
                    <a:pt x="47406" y="818511"/>
                    <a:pt x="74804" y="746592"/>
                  </a:cubicBezTo>
                  <a:cubicBezTo>
                    <a:pt x="102202" y="674673"/>
                    <a:pt x="303689" y="-79337"/>
                    <a:pt x="293986" y="685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 1337">
              <a:extLst>
                <a:ext uri="{FF2B5EF4-FFF2-40B4-BE49-F238E27FC236}">
                  <a16:creationId xmlns:a16="http://schemas.microsoft.com/office/drawing/2014/main" id="{7729AC4F-61E6-EF99-979D-F2A2E54BBCEB}"/>
                </a:ext>
              </a:extLst>
            </p:cNvPr>
            <p:cNvSpPr/>
            <p:nvPr/>
          </p:nvSpPr>
          <p:spPr>
            <a:xfrm>
              <a:off x="7384581" y="6712753"/>
              <a:ext cx="153992" cy="790985"/>
            </a:xfrm>
            <a:custGeom>
              <a:avLst/>
              <a:gdLst>
                <a:gd name="connsiteX0" fmla="*/ 2538 w 153992"/>
                <a:gd name="connsiteY0" fmla="*/ 16820 h 790985"/>
                <a:gd name="connsiteX1" fmla="*/ 101855 w 153992"/>
                <a:gd name="connsiteY1" fmla="*/ 759984 h 790985"/>
                <a:gd name="connsiteX2" fmla="*/ 101855 w 153992"/>
                <a:gd name="connsiteY2" fmla="*/ 609296 h 790985"/>
                <a:gd name="connsiteX3" fmla="*/ 153226 w 153992"/>
                <a:gd name="connsiteY3" fmla="*/ 229153 h 790985"/>
                <a:gd name="connsiteX4" fmla="*/ 125828 w 153992"/>
                <a:gd name="connsiteY4" fmla="*/ 468883 h 790985"/>
                <a:gd name="connsiteX5" fmla="*/ 36785 w 153992"/>
                <a:gd name="connsiteY5" fmla="*/ 259975 h 790985"/>
                <a:gd name="connsiteX6" fmla="*/ 2538 w 153992"/>
                <a:gd name="connsiteY6" fmla="*/ 16820 h 79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992" h="790985">
                  <a:moveTo>
                    <a:pt x="2538" y="16820"/>
                  </a:moveTo>
                  <a:cubicBezTo>
                    <a:pt x="13383" y="100155"/>
                    <a:pt x="85302" y="661238"/>
                    <a:pt x="101855" y="759984"/>
                  </a:cubicBezTo>
                  <a:cubicBezTo>
                    <a:pt x="118408" y="858730"/>
                    <a:pt x="93293" y="697768"/>
                    <a:pt x="101855" y="609296"/>
                  </a:cubicBezTo>
                  <a:cubicBezTo>
                    <a:pt x="110417" y="520824"/>
                    <a:pt x="149231" y="252555"/>
                    <a:pt x="153226" y="229153"/>
                  </a:cubicBezTo>
                  <a:cubicBezTo>
                    <a:pt x="157221" y="205751"/>
                    <a:pt x="145235" y="463746"/>
                    <a:pt x="125828" y="468883"/>
                  </a:cubicBezTo>
                  <a:cubicBezTo>
                    <a:pt x="106421" y="474020"/>
                    <a:pt x="55621" y="337031"/>
                    <a:pt x="36785" y="259975"/>
                  </a:cubicBezTo>
                  <a:cubicBezTo>
                    <a:pt x="17949" y="182919"/>
                    <a:pt x="-8307" y="-66515"/>
                    <a:pt x="2538" y="1682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 1338">
              <a:extLst>
                <a:ext uri="{FF2B5EF4-FFF2-40B4-BE49-F238E27FC236}">
                  <a16:creationId xmlns:a16="http://schemas.microsoft.com/office/drawing/2014/main" id="{B2D9082A-2AC8-9355-6B73-738934E53ED1}"/>
                </a:ext>
              </a:extLst>
            </p:cNvPr>
            <p:cNvSpPr/>
            <p:nvPr/>
          </p:nvSpPr>
          <p:spPr>
            <a:xfrm>
              <a:off x="7488631" y="6907517"/>
              <a:ext cx="117549" cy="844605"/>
            </a:xfrm>
            <a:custGeom>
              <a:avLst/>
              <a:gdLst>
                <a:gd name="connsiteX0" fmla="*/ 110821 w 117549"/>
                <a:gd name="connsiteY0" fmla="*/ 20690 h 844605"/>
                <a:gd name="connsiteX1" fmla="*/ 100547 w 117549"/>
                <a:gd name="connsiteY1" fmla="*/ 85759 h 844605"/>
                <a:gd name="connsiteX2" fmla="*/ 35477 w 117549"/>
                <a:gd name="connsiteY2" fmla="*/ 520699 h 844605"/>
                <a:gd name="connsiteX3" fmla="*/ 45751 w 117549"/>
                <a:gd name="connsiteY3" fmla="*/ 839198 h 844605"/>
                <a:gd name="connsiteX4" fmla="*/ 14929 w 117549"/>
                <a:gd name="connsiteY4" fmla="*/ 691935 h 844605"/>
                <a:gd name="connsiteX5" fmla="*/ 4654 w 117549"/>
                <a:gd name="connsiteY5" fmla="*/ 322065 h 844605"/>
                <a:gd name="connsiteX6" fmla="*/ 11504 w 117549"/>
                <a:gd name="connsiteY6" fmla="*/ 342613 h 844605"/>
                <a:gd name="connsiteX7" fmla="*/ 110821 w 117549"/>
                <a:gd name="connsiteY7" fmla="*/ 20690 h 84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549" h="844605">
                  <a:moveTo>
                    <a:pt x="110821" y="20690"/>
                  </a:moveTo>
                  <a:cubicBezTo>
                    <a:pt x="125661" y="-22119"/>
                    <a:pt x="113104" y="2424"/>
                    <a:pt x="100547" y="85759"/>
                  </a:cubicBezTo>
                  <a:cubicBezTo>
                    <a:pt x="87990" y="169094"/>
                    <a:pt x="44610" y="395126"/>
                    <a:pt x="35477" y="520699"/>
                  </a:cubicBezTo>
                  <a:cubicBezTo>
                    <a:pt x="26344" y="646272"/>
                    <a:pt x="49176" y="810659"/>
                    <a:pt x="45751" y="839198"/>
                  </a:cubicBezTo>
                  <a:cubicBezTo>
                    <a:pt x="42326" y="867737"/>
                    <a:pt x="21778" y="778124"/>
                    <a:pt x="14929" y="691935"/>
                  </a:cubicBezTo>
                  <a:cubicBezTo>
                    <a:pt x="8079" y="605746"/>
                    <a:pt x="5225" y="380285"/>
                    <a:pt x="4654" y="322065"/>
                  </a:cubicBezTo>
                  <a:cubicBezTo>
                    <a:pt x="4083" y="263845"/>
                    <a:pt x="-9044" y="392842"/>
                    <a:pt x="11504" y="342613"/>
                  </a:cubicBezTo>
                  <a:cubicBezTo>
                    <a:pt x="32052" y="292384"/>
                    <a:pt x="95981" y="63499"/>
                    <a:pt x="110821" y="2069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 1339">
              <a:extLst>
                <a:ext uri="{FF2B5EF4-FFF2-40B4-BE49-F238E27FC236}">
                  <a16:creationId xmlns:a16="http://schemas.microsoft.com/office/drawing/2014/main" id="{1901BA25-CF60-A9A1-745B-399FB7CB2E39}"/>
                </a:ext>
              </a:extLst>
            </p:cNvPr>
            <p:cNvSpPr/>
            <p:nvPr/>
          </p:nvSpPr>
          <p:spPr>
            <a:xfrm>
              <a:off x="7451893" y="7373190"/>
              <a:ext cx="48617" cy="1703036"/>
            </a:xfrm>
            <a:custGeom>
              <a:avLst/>
              <a:gdLst>
                <a:gd name="connsiteX0" fmla="*/ 41392 w 48617"/>
                <a:gd name="connsiteY0" fmla="*/ 44752 h 1703036"/>
                <a:gd name="connsiteX1" fmla="*/ 37968 w 48617"/>
                <a:gd name="connsiteY1" fmla="*/ 133794 h 1703036"/>
                <a:gd name="connsiteX2" fmla="*/ 41392 w 48617"/>
                <a:gd name="connsiteY2" fmla="*/ 1130388 h 1703036"/>
                <a:gd name="connsiteX3" fmla="*/ 37968 w 48617"/>
                <a:gd name="connsiteY3" fmla="*/ 1051619 h 1703036"/>
                <a:gd name="connsiteX4" fmla="*/ 34543 w 48617"/>
                <a:gd name="connsiteY4" fmla="*/ 1513956 h 1703036"/>
                <a:gd name="connsiteX5" fmla="*/ 34543 w 48617"/>
                <a:gd name="connsiteY5" fmla="*/ 1702316 h 1703036"/>
                <a:gd name="connsiteX6" fmla="*/ 48242 w 48617"/>
                <a:gd name="connsiteY6" fmla="*/ 1455736 h 1703036"/>
                <a:gd name="connsiteX7" fmla="*/ 17419 w 48617"/>
                <a:gd name="connsiteY7" fmla="*/ 318729 h 1703036"/>
                <a:gd name="connsiteX8" fmla="*/ 296 w 48617"/>
                <a:gd name="connsiteY8" fmla="*/ 459143 h 1703036"/>
                <a:gd name="connsiteX9" fmla="*/ 41392 w 48617"/>
                <a:gd name="connsiteY9" fmla="*/ 44752 h 170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17" h="1703036">
                  <a:moveTo>
                    <a:pt x="41392" y="44752"/>
                  </a:moveTo>
                  <a:cubicBezTo>
                    <a:pt x="47671" y="-9473"/>
                    <a:pt x="37968" y="-47145"/>
                    <a:pt x="37968" y="133794"/>
                  </a:cubicBezTo>
                  <a:cubicBezTo>
                    <a:pt x="37968" y="314733"/>
                    <a:pt x="41392" y="977417"/>
                    <a:pt x="41392" y="1130388"/>
                  </a:cubicBezTo>
                  <a:cubicBezTo>
                    <a:pt x="41392" y="1283359"/>
                    <a:pt x="39109" y="987691"/>
                    <a:pt x="37968" y="1051619"/>
                  </a:cubicBezTo>
                  <a:cubicBezTo>
                    <a:pt x="36827" y="1115547"/>
                    <a:pt x="35114" y="1405507"/>
                    <a:pt x="34543" y="1513956"/>
                  </a:cubicBezTo>
                  <a:cubicBezTo>
                    <a:pt x="33972" y="1622405"/>
                    <a:pt x="32260" y="1712019"/>
                    <a:pt x="34543" y="1702316"/>
                  </a:cubicBezTo>
                  <a:cubicBezTo>
                    <a:pt x="36826" y="1692613"/>
                    <a:pt x="51096" y="1686334"/>
                    <a:pt x="48242" y="1455736"/>
                  </a:cubicBezTo>
                  <a:cubicBezTo>
                    <a:pt x="45388" y="1225138"/>
                    <a:pt x="25410" y="484828"/>
                    <a:pt x="17419" y="318729"/>
                  </a:cubicBezTo>
                  <a:cubicBezTo>
                    <a:pt x="9428" y="152630"/>
                    <a:pt x="-1987" y="508231"/>
                    <a:pt x="296" y="459143"/>
                  </a:cubicBezTo>
                  <a:cubicBezTo>
                    <a:pt x="2579" y="410055"/>
                    <a:pt x="35113" y="98977"/>
                    <a:pt x="41392" y="4475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 1340">
              <a:extLst>
                <a:ext uri="{FF2B5EF4-FFF2-40B4-BE49-F238E27FC236}">
                  <a16:creationId xmlns:a16="http://schemas.microsoft.com/office/drawing/2014/main" id="{4FE89862-E694-823B-2C31-D00B84D222DE}"/>
                </a:ext>
              </a:extLst>
            </p:cNvPr>
            <p:cNvSpPr/>
            <p:nvPr/>
          </p:nvSpPr>
          <p:spPr>
            <a:xfrm>
              <a:off x="7431335" y="7386033"/>
              <a:ext cx="121561" cy="1391940"/>
            </a:xfrm>
            <a:custGeom>
              <a:avLst/>
              <a:gdLst>
                <a:gd name="connsiteX0" fmla="*/ 305 w 121561"/>
                <a:gd name="connsiteY0" fmla="*/ 1086 h 1391940"/>
                <a:gd name="connsiteX1" fmla="*/ 82499 w 121561"/>
                <a:gd name="connsiteY1" fmla="*/ 415477 h 1391940"/>
                <a:gd name="connsiteX2" fmla="*/ 72225 w 121561"/>
                <a:gd name="connsiteY2" fmla="*/ 624385 h 1391940"/>
                <a:gd name="connsiteX3" fmla="*/ 89348 w 121561"/>
                <a:gd name="connsiteY3" fmla="*/ 535342 h 1391940"/>
                <a:gd name="connsiteX4" fmla="*/ 106472 w 121561"/>
                <a:gd name="connsiteY4" fmla="*/ 936034 h 1391940"/>
                <a:gd name="connsiteX5" fmla="*/ 89348 w 121561"/>
                <a:gd name="connsiteY5" fmla="*/ 1391522 h 1391940"/>
                <a:gd name="connsiteX6" fmla="*/ 99622 w 121561"/>
                <a:gd name="connsiteY6" fmla="*/ 853841 h 1391940"/>
                <a:gd name="connsiteX7" fmla="*/ 116746 w 121561"/>
                <a:gd name="connsiteY7" fmla="*/ 312736 h 1391940"/>
                <a:gd name="connsiteX8" fmla="*/ 305 w 121561"/>
                <a:gd name="connsiteY8" fmla="*/ 1086 h 139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61" h="1391940">
                  <a:moveTo>
                    <a:pt x="305" y="1086"/>
                  </a:moveTo>
                  <a:cubicBezTo>
                    <a:pt x="-5403" y="18209"/>
                    <a:pt x="70512" y="311594"/>
                    <a:pt x="82499" y="415477"/>
                  </a:cubicBezTo>
                  <a:cubicBezTo>
                    <a:pt x="94486" y="519360"/>
                    <a:pt x="71084" y="604408"/>
                    <a:pt x="72225" y="624385"/>
                  </a:cubicBezTo>
                  <a:cubicBezTo>
                    <a:pt x="73366" y="644362"/>
                    <a:pt x="83640" y="483401"/>
                    <a:pt x="89348" y="535342"/>
                  </a:cubicBezTo>
                  <a:cubicBezTo>
                    <a:pt x="95056" y="587283"/>
                    <a:pt x="106472" y="793337"/>
                    <a:pt x="106472" y="936034"/>
                  </a:cubicBezTo>
                  <a:cubicBezTo>
                    <a:pt x="106472" y="1078731"/>
                    <a:pt x="90490" y="1405221"/>
                    <a:pt x="89348" y="1391522"/>
                  </a:cubicBezTo>
                  <a:cubicBezTo>
                    <a:pt x="88206" y="1377823"/>
                    <a:pt x="95056" y="1033639"/>
                    <a:pt x="99622" y="853841"/>
                  </a:cubicBezTo>
                  <a:cubicBezTo>
                    <a:pt x="104188" y="674043"/>
                    <a:pt x="132728" y="452579"/>
                    <a:pt x="116746" y="312736"/>
                  </a:cubicBezTo>
                  <a:cubicBezTo>
                    <a:pt x="100764" y="172893"/>
                    <a:pt x="6013" y="-16037"/>
                    <a:pt x="305" y="108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 1341">
              <a:extLst>
                <a:ext uri="{FF2B5EF4-FFF2-40B4-BE49-F238E27FC236}">
                  <a16:creationId xmlns:a16="http://schemas.microsoft.com/office/drawing/2014/main" id="{C290E8CC-8401-F49F-9A7F-D967F41FAC92}"/>
                </a:ext>
              </a:extLst>
            </p:cNvPr>
            <p:cNvSpPr/>
            <p:nvPr/>
          </p:nvSpPr>
          <p:spPr>
            <a:xfrm>
              <a:off x="7458902" y="7829568"/>
              <a:ext cx="70975" cy="1343071"/>
            </a:xfrm>
            <a:custGeom>
              <a:avLst/>
              <a:gdLst>
                <a:gd name="connsiteX0" fmla="*/ 136 w 70975"/>
                <a:gd name="connsiteY0" fmla="*/ 16463 h 1343071"/>
                <a:gd name="connsiteX1" fmla="*/ 48082 w 70975"/>
                <a:gd name="connsiteY1" fmla="*/ 1088401 h 1343071"/>
                <a:gd name="connsiteX2" fmla="*/ 48082 w 70975"/>
                <a:gd name="connsiteY2" fmla="*/ 1341830 h 1343071"/>
                <a:gd name="connsiteX3" fmla="*/ 48082 w 70975"/>
                <a:gd name="connsiteY3" fmla="*/ 1143196 h 1343071"/>
                <a:gd name="connsiteX4" fmla="*/ 65206 w 70975"/>
                <a:gd name="connsiteY4" fmla="*/ 328113 h 1343071"/>
                <a:gd name="connsiteX5" fmla="*/ 65206 w 70975"/>
                <a:gd name="connsiteY5" fmla="*/ 430854 h 1343071"/>
                <a:gd name="connsiteX6" fmla="*/ 136 w 70975"/>
                <a:gd name="connsiteY6" fmla="*/ 16463 h 1343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975" h="1343071">
                  <a:moveTo>
                    <a:pt x="136" y="16463"/>
                  </a:moveTo>
                  <a:cubicBezTo>
                    <a:pt x="-2718" y="126054"/>
                    <a:pt x="40091" y="867507"/>
                    <a:pt x="48082" y="1088401"/>
                  </a:cubicBezTo>
                  <a:cubicBezTo>
                    <a:pt x="56073" y="1309295"/>
                    <a:pt x="48082" y="1341830"/>
                    <a:pt x="48082" y="1341830"/>
                  </a:cubicBezTo>
                  <a:cubicBezTo>
                    <a:pt x="48082" y="1350962"/>
                    <a:pt x="45228" y="1312149"/>
                    <a:pt x="48082" y="1143196"/>
                  </a:cubicBezTo>
                  <a:cubicBezTo>
                    <a:pt x="50936" y="974243"/>
                    <a:pt x="62352" y="446837"/>
                    <a:pt x="65206" y="328113"/>
                  </a:cubicBezTo>
                  <a:cubicBezTo>
                    <a:pt x="68060" y="209389"/>
                    <a:pt x="76622" y="483366"/>
                    <a:pt x="65206" y="430854"/>
                  </a:cubicBezTo>
                  <a:cubicBezTo>
                    <a:pt x="53790" y="378342"/>
                    <a:pt x="2990" y="-93128"/>
                    <a:pt x="136" y="1646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 1342">
              <a:extLst>
                <a:ext uri="{FF2B5EF4-FFF2-40B4-BE49-F238E27FC236}">
                  <a16:creationId xmlns:a16="http://schemas.microsoft.com/office/drawing/2014/main" id="{4C3C858A-DF1E-CE91-DD73-9772C3B33269}"/>
                </a:ext>
              </a:extLst>
            </p:cNvPr>
            <p:cNvSpPr/>
            <p:nvPr/>
          </p:nvSpPr>
          <p:spPr>
            <a:xfrm>
              <a:off x="6685134" y="5753528"/>
              <a:ext cx="517430" cy="842507"/>
            </a:xfrm>
            <a:custGeom>
              <a:avLst/>
              <a:gdLst>
                <a:gd name="connsiteX0" fmla="*/ 513626 w 517430"/>
                <a:gd name="connsiteY0" fmla="*/ 0 h 842507"/>
                <a:gd name="connsiteX1" fmla="*/ 486228 w 517430"/>
                <a:gd name="connsiteY1" fmla="*/ 332198 h 842507"/>
                <a:gd name="connsiteX2" fmla="*/ 325266 w 517430"/>
                <a:gd name="connsiteY2" fmla="*/ 496584 h 842507"/>
                <a:gd name="connsiteX3" fmla="*/ 30740 w 517430"/>
                <a:gd name="connsiteY3" fmla="*/ 527407 h 842507"/>
                <a:gd name="connsiteX4" fmla="*/ 267046 w 517430"/>
                <a:gd name="connsiteY4" fmla="*/ 510283 h 842507"/>
                <a:gd name="connsiteX5" fmla="*/ 10192 w 517430"/>
                <a:gd name="connsiteY5" fmla="*/ 633573 h 842507"/>
                <a:gd name="connsiteX6" fmla="*/ 51288 w 517430"/>
                <a:gd name="connsiteY6" fmla="*/ 671245 h 842507"/>
                <a:gd name="connsiteX7" fmla="*/ 51288 w 517430"/>
                <a:gd name="connsiteY7" fmla="*/ 702068 h 842507"/>
                <a:gd name="connsiteX8" fmla="*/ 143756 w 517430"/>
                <a:gd name="connsiteY8" fmla="*/ 842481 h 842507"/>
                <a:gd name="connsiteX9" fmla="*/ 68412 w 517430"/>
                <a:gd name="connsiteY9" fmla="*/ 712342 h 842507"/>
                <a:gd name="connsiteX10" fmla="*/ 332115 w 517430"/>
                <a:gd name="connsiteY10" fmla="*/ 534256 h 842507"/>
                <a:gd name="connsiteX11" fmla="*/ 44439 w 517430"/>
                <a:gd name="connsiteY11" fmla="*/ 674670 h 842507"/>
                <a:gd name="connsiteX12" fmla="*/ 352664 w 517430"/>
                <a:gd name="connsiteY12" fmla="*/ 455488 h 842507"/>
                <a:gd name="connsiteX13" fmla="*/ 421158 w 517430"/>
                <a:gd name="connsiteY13" fmla="*/ 332198 h 842507"/>
                <a:gd name="connsiteX14" fmla="*/ 438282 w 517430"/>
                <a:gd name="connsiteY14" fmla="*/ 13699 h 842507"/>
                <a:gd name="connsiteX15" fmla="*/ 434857 w 517430"/>
                <a:gd name="connsiteY15" fmla="*/ 328773 h 842507"/>
                <a:gd name="connsiteX16" fmla="*/ 513626 w 517430"/>
                <a:gd name="connsiteY16" fmla="*/ 0 h 84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7430" h="842507">
                  <a:moveTo>
                    <a:pt x="513626" y="0"/>
                  </a:moveTo>
                  <a:cubicBezTo>
                    <a:pt x="522188" y="571"/>
                    <a:pt x="517621" y="249434"/>
                    <a:pt x="486228" y="332198"/>
                  </a:cubicBezTo>
                  <a:cubicBezTo>
                    <a:pt x="454835" y="414962"/>
                    <a:pt x="401181" y="464049"/>
                    <a:pt x="325266" y="496584"/>
                  </a:cubicBezTo>
                  <a:cubicBezTo>
                    <a:pt x="249351" y="529119"/>
                    <a:pt x="40443" y="525124"/>
                    <a:pt x="30740" y="527407"/>
                  </a:cubicBezTo>
                  <a:cubicBezTo>
                    <a:pt x="21037" y="529690"/>
                    <a:pt x="270471" y="492589"/>
                    <a:pt x="267046" y="510283"/>
                  </a:cubicBezTo>
                  <a:cubicBezTo>
                    <a:pt x="263621" y="527977"/>
                    <a:pt x="46152" y="606746"/>
                    <a:pt x="10192" y="633573"/>
                  </a:cubicBezTo>
                  <a:cubicBezTo>
                    <a:pt x="-25768" y="660400"/>
                    <a:pt x="44439" y="659829"/>
                    <a:pt x="51288" y="671245"/>
                  </a:cubicBezTo>
                  <a:cubicBezTo>
                    <a:pt x="58137" y="682661"/>
                    <a:pt x="35877" y="673529"/>
                    <a:pt x="51288" y="702068"/>
                  </a:cubicBezTo>
                  <a:cubicBezTo>
                    <a:pt x="66699" y="730607"/>
                    <a:pt x="140902" y="840769"/>
                    <a:pt x="143756" y="842481"/>
                  </a:cubicBezTo>
                  <a:cubicBezTo>
                    <a:pt x="146610" y="844193"/>
                    <a:pt x="37019" y="763713"/>
                    <a:pt x="68412" y="712342"/>
                  </a:cubicBezTo>
                  <a:cubicBezTo>
                    <a:pt x="99805" y="660971"/>
                    <a:pt x="336110" y="540534"/>
                    <a:pt x="332115" y="534256"/>
                  </a:cubicBezTo>
                  <a:cubicBezTo>
                    <a:pt x="328120" y="527978"/>
                    <a:pt x="41014" y="687798"/>
                    <a:pt x="44439" y="674670"/>
                  </a:cubicBezTo>
                  <a:cubicBezTo>
                    <a:pt x="47864" y="661542"/>
                    <a:pt x="289877" y="512567"/>
                    <a:pt x="352664" y="455488"/>
                  </a:cubicBezTo>
                  <a:cubicBezTo>
                    <a:pt x="415450" y="398409"/>
                    <a:pt x="406888" y="405829"/>
                    <a:pt x="421158" y="332198"/>
                  </a:cubicBezTo>
                  <a:cubicBezTo>
                    <a:pt x="435428" y="258567"/>
                    <a:pt x="435999" y="14270"/>
                    <a:pt x="438282" y="13699"/>
                  </a:cubicBezTo>
                  <a:cubicBezTo>
                    <a:pt x="440565" y="13128"/>
                    <a:pt x="423441" y="328773"/>
                    <a:pt x="434857" y="328773"/>
                  </a:cubicBezTo>
                  <a:cubicBezTo>
                    <a:pt x="446273" y="328773"/>
                    <a:pt x="505064" y="-571"/>
                    <a:pt x="513626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 1343">
              <a:extLst>
                <a:ext uri="{FF2B5EF4-FFF2-40B4-BE49-F238E27FC236}">
                  <a16:creationId xmlns:a16="http://schemas.microsoft.com/office/drawing/2014/main" id="{DEB7B6C5-F277-DDEF-8C55-5F05B7FFE7F9}"/>
                </a:ext>
              </a:extLst>
            </p:cNvPr>
            <p:cNvSpPr/>
            <p:nvPr/>
          </p:nvSpPr>
          <p:spPr>
            <a:xfrm>
              <a:off x="7316398" y="5813905"/>
              <a:ext cx="218024" cy="1284039"/>
            </a:xfrm>
            <a:custGeom>
              <a:avLst/>
              <a:gdLst>
                <a:gd name="connsiteX0" fmla="*/ 2227 w 218024"/>
                <a:gd name="connsiteY0" fmla="*/ 155380 h 1284039"/>
                <a:gd name="connsiteX1" fmla="*/ 5651 w 218024"/>
                <a:gd name="connsiteY1" fmla="*/ 1244441 h 1284039"/>
                <a:gd name="connsiteX2" fmla="*/ 19350 w 218024"/>
                <a:gd name="connsiteY2" fmla="*/ 946491 h 1284039"/>
                <a:gd name="connsiteX3" fmla="*/ 217984 w 218024"/>
                <a:gd name="connsiteY3" fmla="*/ 1268 h 1284039"/>
                <a:gd name="connsiteX4" fmla="*/ 36474 w 218024"/>
                <a:gd name="connsiteY4" fmla="*/ 730733 h 1284039"/>
                <a:gd name="connsiteX5" fmla="*/ 2227 w 218024"/>
                <a:gd name="connsiteY5" fmla="*/ 155380 h 1284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024" h="1284039">
                  <a:moveTo>
                    <a:pt x="2227" y="155380"/>
                  </a:moveTo>
                  <a:cubicBezTo>
                    <a:pt x="-2910" y="240998"/>
                    <a:pt x="2797" y="1112589"/>
                    <a:pt x="5651" y="1244441"/>
                  </a:cubicBezTo>
                  <a:cubicBezTo>
                    <a:pt x="8505" y="1376293"/>
                    <a:pt x="-16039" y="1153686"/>
                    <a:pt x="19350" y="946491"/>
                  </a:cubicBezTo>
                  <a:cubicBezTo>
                    <a:pt x="54739" y="739296"/>
                    <a:pt x="215130" y="37228"/>
                    <a:pt x="217984" y="1268"/>
                  </a:cubicBezTo>
                  <a:cubicBezTo>
                    <a:pt x="220838" y="-34692"/>
                    <a:pt x="71292" y="705618"/>
                    <a:pt x="36474" y="730733"/>
                  </a:cubicBezTo>
                  <a:cubicBezTo>
                    <a:pt x="1656" y="755848"/>
                    <a:pt x="7364" y="69762"/>
                    <a:pt x="2227" y="15538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 1344">
              <a:extLst>
                <a:ext uri="{FF2B5EF4-FFF2-40B4-BE49-F238E27FC236}">
                  <a16:creationId xmlns:a16="http://schemas.microsoft.com/office/drawing/2014/main" id="{C45DD9EA-DA46-3F8C-89B7-AFD7316FB811}"/>
                </a:ext>
              </a:extLst>
            </p:cNvPr>
            <p:cNvSpPr/>
            <p:nvPr/>
          </p:nvSpPr>
          <p:spPr>
            <a:xfrm>
              <a:off x="7039126" y="6045620"/>
              <a:ext cx="167180" cy="1322575"/>
            </a:xfrm>
            <a:custGeom>
              <a:avLst/>
              <a:gdLst>
                <a:gd name="connsiteX0" fmla="*/ 166483 w 167180"/>
                <a:gd name="connsiteY0" fmla="*/ 2434 h 1322575"/>
                <a:gd name="connsiteX1" fmla="*/ 84290 w 167180"/>
                <a:gd name="connsiteY1" fmla="*/ 772996 h 1322575"/>
                <a:gd name="connsiteX2" fmla="*/ 2096 w 167180"/>
                <a:gd name="connsiteY2" fmla="*/ 1314101 h 1322575"/>
                <a:gd name="connsiteX3" fmla="*/ 22645 w 167180"/>
                <a:gd name="connsiteY3" fmla="*/ 1050398 h 1322575"/>
                <a:gd name="connsiteX4" fmla="*/ 2096 w 167180"/>
                <a:gd name="connsiteY4" fmla="*/ 358605 h 1322575"/>
                <a:gd name="connsiteX5" fmla="*/ 5521 w 167180"/>
                <a:gd name="connsiteY5" fmla="*/ 642856 h 1322575"/>
                <a:gd name="connsiteX6" fmla="*/ 43193 w 167180"/>
                <a:gd name="connsiteY6" fmla="*/ 341481 h 1322575"/>
                <a:gd name="connsiteX7" fmla="*/ 36344 w 167180"/>
                <a:gd name="connsiteY7" fmla="*/ 522991 h 1322575"/>
                <a:gd name="connsiteX8" fmla="*/ 166483 w 167180"/>
                <a:gd name="connsiteY8" fmla="*/ 2434 h 132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180" h="1322575">
                  <a:moveTo>
                    <a:pt x="166483" y="2434"/>
                  </a:moveTo>
                  <a:cubicBezTo>
                    <a:pt x="174474" y="44101"/>
                    <a:pt x="111688" y="554385"/>
                    <a:pt x="84290" y="772996"/>
                  </a:cubicBezTo>
                  <a:cubicBezTo>
                    <a:pt x="56892" y="991607"/>
                    <a:pt x="12370" y="1267867"/>
                    <a:pt x="2096" y="1314101"/>
                  </a:cubicBezTo>
                  <a:cubicBezTo>
                    <a:pt x="-8178" y="1360335"/>
                    <a:pt x="22645" y="1209647"/>
                    <a:pt x="22645" y="1050398"/>
                  </a:cubicBezTo>
                  <a:cubicBezTo>
                    <a:pt x="22645" y="891149"/>
                    <a:pt x="4950" y="426529"/>
                    <a:pt x="2096" y="358605"/>
                  </a:cubicBezTo>
                  <a:cubicBezTo>
                    <a:pt x="-758" y="290681"/>
                    <a:pt x="-1328" y="645710"/>
                    <a:pt x="5521" y="642856"/>
                  </a:cubicBezTo>
                  <a:cubicBezTo>
                    <a:pt x="12370" y="640002"/>
                    <a:pt x="38056" y="361458"/>
                    <a:pt x="43193" y="341481"/>
                  </a:cubicBezTo>
                  <a:cubicBezTo>
                    <a:pt x="48330" y="321504"/>
                    <a:pt x="15225" y="578928"/>
                    <a:pt x="36344" y="522991"/>
                  </a:cubicBezTo>
                  <a:cubicBezTo>
                    <a:pt x="57463" y="467054"/>
                    <a:pt x="158492" y="-39233"/>
                    <a:pt x="166483" y="243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6" name="フリーフォーム 1345">
              <a:extLst>
                <a:ext uri="{FF2B5EF4-FFF2-40B4-BE49-F238E27FC236}">
                  <a16:creationId xmlns:a16="http://schemas.microsoft.com/office/drawing/2014/main" id="{406B7B26-8CE7-5620-75BE-969DF0A9270B}"/>
                </a:ext>
              </a:extLst>
            </p:cNvPr>
            <p:cNvSpPr/>
            <p:nvPr/>
          </p:nvSpPr>
          <p:spPr>
            <a:xfrm>
              <a:off x="7245604" y="6833231"/>
              <a:ext cx="46123" cy="1505588"/>
            </a:xfrm>
            <a:custGeom>
              <a:avLst/>
              <a:gdLst>
                <a:gd name="connsiteX0" fmla="*/ 45623 w 46123"/>
                <a:gd name="connsiteY0" fmla="*/ 19632 h 1505588"/>
                <a:gd name="connsiteX1" fmla="*/ 25075 w 46123"/>
                <a:gd name="connsiteY1" fmla="*/ 1437466 h 1505588"/>
                <a:gd name="connsiteX2" fmla="*/ 25075 w 46123"/>
                <a:gd name="connsiteY2" fmla="*/ 1208009 h 1505588"/>
                <a:gd name="connsiteX3" fmla="*/ 11376 w 46123"/>
                <a:gd name="connsiteY3" fmla="*/ 567587 h 1505588"/>
                <a:gd name="connsiteX4" fmla="*/ 1102 w 46123"/>
                <a:gd name="connsiteY4" fmla="*/ 605259 h 1505588"/>
                <a:gd name="connsiteX5" fmla="*/ 45623 w 46123"/>
                <a:gd name="connsiteY5" fmla="*/ 19632 h 15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23" h="1505588">
                  <a:moveTo>
                    <a:pt x="45623" y="19632"/>
                  </a:moveTo>
                  <a:cubicBezTo>
                    <a:pt x="49618" y="158333"/>
                    <a:pt x="28500" y="1239403"/>
                    <a:pt x="25075" y="1437466"/>
                  </a:cubicBezTo>
                  <a:cubicBezTo>
                    <a:pt x="21650" y="1635529"/>
                    <a:pt x="27358" y="1352989"/>
                    <a:pt x="25075" y="1208009"/>
                  </a:cubicBezTo>
                  <a:cubicBezTo>
                    <a:pt x="22792" y="1063029"/>
                    <a:pt x="15371" y="668045"/>
                    <a:pt x="11376" y="567587"/>
                  </a:cubicBezTo>
                  <a:cubicBezTo>
                    <a:pt x="7380" y="467129"/>
                    <a:pt x="-3464" y="690877"/>
                    <a:pt x="1102" y="605259"/>
                  </a:cubicBezTo>
                  <a:cubicBezTo>
                    <a:pt x="5668" y="519641"/>
                    <a:pt x="41628" y="-119069"/>
                    <a:pt x="45623" y="1963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7" name="フリーフォーム 1346">
              <a:extLst>
                <a:ext uri="{FF2B5EF4-FFF2-40B4-BE49-F238E27FC236}">
                  <a16:creationId xmlns:a16="http://schemas.microsoft.com/office/drawing/2014/main" id="{D7866D32-FFDE-8C69-51A4-E770901F0E31}"/>
                </a:ext>
              </a:extLst>
            </p:cNvPr>
            <p:cNvSpPr/>
            <p:nvPr/>
          </p:nvSpPr>
          <p:spPr>
            <a:xfrm>
              <a:off x="7296959" y="6831162"/>
              <a:ext cx="114441" cy="1549892"/>
            </a:xfrm>
            <a:custGeom>
              <a:avLst/>
              <a:gdLst>
                <a:gd name="connsiteX0" fmla="*/ 52488 w 114441"/>
                <a:gd name="connsiteY0" fmla="*/ 38825 h 1549892"/>
                <a:gd name="connsiteX1" fmla="*/ 1117 w 114441"/>
                <a:gd name="connsiteY1" fmla="*/ 1487481 h 1549892"/>
                <a:gd name="connsiteX2" fmla="*/ 25090 w 114441"/>
                <a:gd name="connsiteY2" fmla="*/ 1206654 h 1549892"/>
                <a:gd name="connsiteX3" fmla="*/ 114133 w 114441"/>
                <a:gd name="connsiteY3" fmla="*/ 480613 h 1549892"/>
                <a:gd name="connsiteX4" fmla="*/ 52488 w 114441"/>
                <a:gd name="connsiteY4" fmla="*/ 38825 h 154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441" h="1549892">
                  <a:moveTo>
                    <a:pt x="52488" y="38825"/>
                  </a:moveTo>
                  <a:cubicBezTo>
                    <a:pt x="33652" y="206636"/>
                    <a:pt x="5683" y="1292843"/>
                    <a:pt x="1117" y="1487481"/>
                  </a:cubicBezTo>
                  <a:cubicBezTo>
                    <a:pt x="-3449" y="1682119"/>
                    <a:pt x="6254" y="1374465"/>
                    <a:pt x="25090" y="1206654"/>
                  </a:cubicBezTo>
                  <a:cubicBezTo>
                    <a:pt x="43926" y="1038843"/>
                    <a:pt x="109567" y="671256"/>
                    <a:pt x="114133" y="480613"/>
                  </a:cubicBezTo>
                  <a:cubicBezTo>
                    <a:pt x="118699" y="289970"/>
                    <a:pt x="71324" y="-128986"/>
                    <a:pt x="52488" y="3882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 1347">
              <a:extLst>
                <a:ext uri="{FF2B5EF4-FFF2-40B4-BE49-F238E27FC236}">
                  <a16:creationId xmlns:a16="http://schemas.microsoft.com/office/drawing/2014/main" id="{40F08EB5-1A1D-E9CA-273D-066A0D45B85E}"/>
                </a:ext>
              </a:extLst>
            </p:cNvPr>
            <p:cNvSpPr/>
            <p:nvPr/>
          </p:nvSpPr>
          <p:spPr>
            <a:xfrm>
              <a:off x="6941253" y="6399619"/>
              <a:ext cx="107088" cy="1195071"/>
            </a:xfrm>
            <a:custGeom>
              <a:avLst/>
              <a:gdLst>
                <a:gd name="connsiteX0" fmla="*/ 93120 w 107088"/>
                <a:gd name="connsiteY0" fmla="*/ 131320 h 1195071"/>
                <a:gd name="connsiteX1" fmla="*/ 72572 w 107088"/>
                <a:gd name="connsiteY1" fmla="*/ 1158736 h 1195071"/>
                <a:gd name="connsiteX2" fmla="*/ 79421 w 107088"/>
                <a:gd name="connsiteY2" fmla="*/ 905307 h 1195071"/>
                <a:gd name="connsiteX3" fmla="*/ 653 w 107088"/>
                <a:gd name="connsiteY3" fmla="*/ 336803 h 1195071"/>
                <a:gd name="connsiteX4" fmla="*/ 45174 w 107088"/>
                <a:gd name="connsiteY4" fmla="*/ 555985 h 1195071"/>
                <a:gd name="connsiteX5" fmla="*/ 103394 w 107088"/>
                <a:gd name="connsiteY5" fmla="*/ 62826 h 1195071"/>
                <a:gd name="connsiteX6" fmla="*/ 93120 w 107088"/>
                <a:gd name="connsiteY6" fmla="*/ 131320 h 1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088" h="1195071">
                  <a:moveTo>
                    <a:pt x="93120" y="131320"/>
                  </a:moveTo>
                  <a:cubicBezTo>
                    <a:pt x="87983" y="313972"/>
                    <a:pt x="74855" y="1029738"/>
                    <a:pt x="72572" y="1158736"/>
                  </a:cubicBezTo>
                  <a:cubicBezTo>
                    <a:pt x="70289" y="1287734"/>
                    <a:pt x="91407" y="1042296"/>
                    <a:pt x="79421" y="905307"/>
                  </a:cubicBezTo>
                  <a:cubicBezTo>
                    <a:pt x="67434" y="768318"/>
                    <a:pt x="6361" y="395023"/>
                    <a:pt x="653" y="336803"/>
                  </a:cubicBezTo>
                  <a:cubicBezTo>
                    <a:pt x="-5055" y="278583"/>
                    <a:pt x="28051" y="601648"/>
                    <a:pt x="45174" y="555985"/>
                  </a:cubicBezTo>
                  <a:cubicBezTo>
                    <a:pt x="62297" y="510322"/>
                    <a:pt x="92549" y="138170"/>
                    <a:pt x="103394" y="62826"/>
                  </a:cubicBezTo>
                  <a:cubicBezTo>
                    <a:pt x="114239" y="-12518"/>
                    <a:pt x="98257" y="-51332"/>
                    <a:pt x="93120" y="13132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 1348">
              <a:extLst>
                <a:ext uri="{FF2B5EF4-FFF2-40B4-BE49-F238E27FC236}">
                  <a16:creationId xmlns:a16="http://schemas.microsoft.com/office/drawing/2014/main" id="{4E642AF5-E89A-7974-473B-1A81BA3A14D9}"/>
                </a:ext>
              </a:extLst>
            </p:cNvPr>
            <p:cNvSpPr/>
            <p:nvPr/>
          </p:nvSpPr>
          <p:spPr>
            <a:xfrm>
              <a:off x="7051257" y="7220988"/>
              <a:ext cx="133855" cy="1234911"/>
            </a:xfrm>
            <a:custGeom>
              <a:avLst/>
              <a:gdLst>
                <a:gd name="connsiteX0" fmla="*/ 133804 w 133855"/>
                <a:gd name="connsiteY0" fmla="*/ 15443 h 1234911"/>
                <a:gd name="connsiteX1" fmla="*/ 89282 w 133855"/>
                <a:gd name="connsiteY1" fmla="*/ 1203821 h 1234911"/>
                <a:gd name="connsiteX2" fmla="*/ 106406 w 133855"/>
                <a:gd name="connsiteY2" fmla="*/ 827102 h 1234911"/>
                <a:gd name="connsiteX3" fmla="*/ 240 w 133855"/>
                <a:gd name="connsiteY3" fmla="*/ 169556 h 1234911"/>
                <a:gd name="connsiteX4" fmla="*/ 79008 w 133855"/>
                <a:gd name="connsiteY4" fmla="*/ 505178 h 1234911"/>
                <a:gd name="connsiteX5" fmla="*/ 133804 w 133855"/>
                <a:gd name="connsiteY5" fmla="*/ 15443 h 12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855" h="1234911">
                  <a:moveTo>
                    <a:pt x="133804" y="15443"/>
                  </a:moveTo>
                  <a:cubicBezTo>
                    <a:pt x="135516" y="131883"/>
                    <a:pt x="93848" y="1068545"/>
                    <a:pt x="89282" y="1203821"/>
                  </a:cubicBezTo>
                  <a:cubicBezTo>
                    <a:pt x="84716" y="1339097"/>
                    <a:pt x="121246" y="999479"/>
                    <a:pt x="106406" y="827102"/>
                  </a:cubicBezTo>
                  <a:cubicBezTo>
                    <a:pt x="91566" y="654725"/>
                    <a:pt x="4806" y="223210"/>
                    <a:pt x="240" y="169556"/>
                  </a:cubicBezTo>
                  <a:cubicBezTo>
                    <a:pt x="-4326" y="115902"/>
                    <a:pt x="57318" y="532005"/>
                    <a:pt x="79008" y="505178"/>
                  </a:cubicBezTo>
                  <a:cubicBezTo>
                    <a:pt x="100698" y="478351"/>
                    <a:pt x="132092" y="-100997"/>
                    <a:pt x="133804" y="1544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 1349">
              <a:extLst>
                <a:ext uri="{FF2B5EF4-FFF2-40B4-BE49-F238E27FC236}">
                  <a16:creationId xmlns:a16="http://schemas.microsoft.com/office/drawing/2014/main" id="{87E51B7F-1B5B-FF06-5ECF-06954FC04243}"/>
                </a:ext>
              </a:extLst>
            </p:cNvPr>
            <p:cNvSpPr/>
            <p:nvPr/>
          </p:nvSpPr>
          <p:spPr>
            <a:xfrm>
              <a:off x="6948755" y="7461880"/>
              <a:ext cx="71952" cy="1139595"/>
            </a:xfrm>
            <a:custGeom>
              <a:avLst/>
              <a:gdLst>
                <a:gd name="connsiteX0" fmla="*/ 0 w 71952"/>
                <a:gd name="connsiteY0" fmla="*/ 10857 h 1139595"/>
                <a:gd name="connsiteX1" fmla="*/ 30823 w 71952"/>
                <a:gd name="connsiteY1" fmla="*/ 1062246 h 1139595"/>
                <a:gd name="connsiteX2" fmla="*/ 37672 w 71952"/>
                <a:gd name="connsiteY2" fmla="*/ 952655 h 1139595"/>
                <a:gd name="connsiteX3" fmla="*/ 71919 w 71952"/>
                <a:gd name="connsiteY3" fmla="*/ 93050 h 1139595"/>
                <a:gd name="connsiteX4" fmla="*/ 30823 w 71952"/>
                <a:gd name="connsiteY4" fmla="*/ 490318 h 1139595"/>
                <a:gd name="connsiteX5" fmla="*/ 0 w 71952"/>
                <a:gd name="connsiteY5" fmla="*/ 10857 h 113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52" h="1139595">
                  <a:moveTo>
                    <a:pt x="0" y="10857"/>
                  </a:moveTo>
                  <a:cubicBezTo>
                    <a:pt x="0" y="106178"/>
                    <a:pt x="24544" y="905280"/>
                    <a:pt x="30823" y="1062246"/>
                  </a:cubicBezTo>
                  <a:cubicBezTo>
                    <a:pt x="37102" y="1219212"/>
                    <a:pt x="30823" y="1114188"/>
                    <a:pt x="37672" y="952655"/>
                  </a:cubicBezTo>
                  <a:cubicBezTo>
                    <a:pt x="44521" y="791122"/>
                    <a:pt x="73060" y="170106"/>
                    <a:pt x="71919" y="93050"/>
                  </a:cubicBezTo>
                  <a:cubicBezTo>
                    <a:pt x="70778" y="15994"/>
                    <a:pt x="41668" y="501734"/>
                    <a:pt x="30823" y="490318"/>
                  </a:cubicBezTo>
                  <a:cubicBezTo>
                    <a:pt x="19978" y="478902"/>
                    <a:pt x="0" y="-84464"/>
                    <a:pt x="0" y="1085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 1350">
              <a:extLst>
                <a:ext uri="{FF2B5EF4-FFF2-40B4-BE49-F238E27FC236}">
                  <a16:creationId xmlns:a16="http://schemas.microsoft.com/office/drawing/2014/main" id="{CA10E1D3-6F57-EB64-78FF-EE442A088B74}"/>
                </a:ext>
              </a:extLst>
            </p:cNvPr>
            <p:cNvSpPr/>
            <p:nvPr/>
          </p:nvSpPr>
          <p:spPr>
            <a:xfrm>
              <a:off x="6999795" y="7770650"/>
              <a:ext cx="80936" cy="1417743"/>
            </a:xfrm>
            <a:custGeom>
              <a:avLst/>
              <a:gdLst>
                <a:gd name="connsiteX0" fmla="*/ 79099 w 80936"/>
                <a:gd name="connsiteY0" fmla="*/ 41134 h 1417743"/>
                <a:gd name="connsiteX1" fmla="*/ 68825 w 80936"/>
                <a:gd name="connsiteY1" fmla="*/ 191822 h 1417743"/>
                <a:gd name="connsiteX2" fmla="*/ 48277 w 80936"/>
                <a:gd name="connsiteY2" fmla="*/ 1369925 h 1417743"/>
                <a:gd name="connsiteX3" fmla="*/ 51702 w 80936"/>
                <a:gd name="connsiteY3" fmla="*/ 1119921 h 1417743"/>
                <a:gd name="connsiteX4" fmla="*/ 331 w 80936"/>
                <a:gd name="connsiteY4" fmla="*/ 486348 h 1417743"/>
                <a:gd name="connsiteX5" fmla="*/ 31153 w 80936"/>
                <a:gd name="connsiteY5" fmla="*/ 606213 h 1417743"/>
                <a:gd name="connsiteX6" fmla="*/ 79099 w 80936"/>
                <a:gd name="connsiteY6" fmla="*/ 41134 h 141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36" h="1417743">
                  <a:moveTo>
                    <a:pt x="79099" y="41134"/>
                  </a:moveTo>
                  <a:cubicBezTo>
                    <a:pt x="85378" y="-27931"/>
                    <a:pt x="73962" y="-29643"/>
                    <a:pt x="68825" y="191822"/>
                  </a:cubicBezTo>
                  <a:cubicBezTo>
                    <a:pt x="63688" y="413287"/>
                    <a:pt x="51131" y="1215242"/>
                    <a:pt x="48277" y="1369925"/>
                  </a:cubicBezTo>
                  <a:cubicBezTo>
                    <a:pt x="45423" y="1524608"/>
                    <a:pt x="59693" y="1267184"/>
                    <a:pt x="51702" y="1119921"/>
                  </a:cubicBezTo>
                  <a:cubicBezTo>
                    <a:pt x="43711" y="972658"/>
                    <a:pt x="3756" y="571966"/>
                    <a:pt x="331" y="486348"/>
                  </a:cubicBezTo>
                  <a:cubicBezTo>
                    <a:pt x="-3094" y="400730"/>
                    <a:pt x="20879" y="680415"/>
                    <a:pt x="31153" y="606213"/>
                  </a:cubicBezTo>
                  <a:cubicBezTo>
                    <a:pt x="41427" y="532011"/>
                    <a:pt x="72820" y="110199"/>
                    <a:pt x="79099" y="4113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 1351">
              <a:extLst>
                <a:ext uri="{FF2B5EF4-FFF2-40B4-BE49-F238E27FC236}">
                  <a16:creationId xmlns:a16="http://schemas.microsoft.com/office/drawing/2014/main" id="{BEC913FA-A9AA-DDA6-B233-A996778686F9}"/>
                </a:ext>
              </a:extLst>
            </p:cNvPr>
            <p:cNvSpPr/>
            <p:nvPr/>
          </p:nvSpPr>
          <p:spPr>
            <a:xfrm>
              <a:off x="6944766" y="7954308"/>
              <a:ext cx="73630" cy="1256200"/>
            </a:xfrm>
            <a:custGeom>
              <a:avLst/>
              <a:gdLst>
                <a:gd name="connsiteX0" fmla="*/ 17688 w 73630"/>
                <a:gd name="connsiteY0" fmla="*/ 28712 h 1256200"/>
                <a:gd name="connsiteX1" fmla="*/ 564 w 73630"/>
                <a:gd name="connsiteY1" fmla="*/ 1220514 h 1256200"/>
                <a:gd name="connsiteX2" fmla="*/ 10838 w 73630"/>
                <a:gd name="connsiteY2" fmla="*/ 881467 h 1256200"/>
                <a:gd name="connsiteX3" fmla="*/ 72483 w 73630"/>
                <a:gd name="connsiteY3" fmla="*/ 237620 h 1256200"/>
                <a:gd name="connsiteX4" fmla="*/ 48510 w 73630"/>
                <a:gd name="connsiteY4" fmla="*/ 357485 h 1256200"/>
                <a:gd name="connsiteX5" fmla="*/ 17688 w 73630"/>
                <a:gd name="connsiteY5" fmla="*/ 28712 h 125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30" h="1256200">
                  <a:moveTo>
                    <a:pt x="17688" y="28712"/>
                  </a:moveTo>
                  <a:cubicBezTo>
                    <a:pt x="9697" y="172550"/>
                    <a:pt x="1706" y="1078388"/>
                    <a:pt x="564" y="1220514"/>
                  </a:cubicBezTo>
                  <a:cubicBezTo>
                    <a:pt x="-578" y="1362640"/>
                    <a:pt x="-1148" y="1045283"/>
                    <a:pt x="10838" y="881467"/>
                  </a:cubicBezTo>
                  <a:cubicBezTo>
                    <a:pt x="22824" y="717651"/>
                    <a:pt x="66204" y="324950"/>
                    <a:pt x="72483" y="237620"/>
                  </a:cubicBezTo>
                  <a:cubicBezTo>
                    <a:pt x="78762" y="150290"/>
                    <a:pt x="57642" y="388307"/>
                    <a:pt x="48510" y="357485"/>
                  </a:cubicBezTo>
                  <a:cubicBezTo>
                    <a:pt x="39378" y="326663"/>
                    <a:pt x="25679" y="-115126"/>
                    <a:pt x="17688" y="2871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 1352">
              <a:extLst>
                <a:ext uri="{FF2B5EF4-FFF2-40B4-BE49-F238E27FC236}">
                  <a16:creationId xmlns:a16="http://schemas.microsoft.com/office/drawing/2014/main" id="{A4C2E8E5-CA5E-73B4-EFA2-92A6465FE6C4}"/>
                </a:ext>
              </a:extLst>
            </p:cNvPr>
            <p:cNvSpPr/>
            <p:nvPr/>
          </p:nvSpPr>
          <p:spPr>
            <a:xfrm>
              <a:off x="7227900" y="8081903"/>
              <a:ext cx="228250" cy="1001837"/>
            </a:xfrm>
            <a:custGeom>
              <a:avLst/>
              <a:gdLst>
                <a:gd name="connsiteX0" fmla="*/ 56478 w 228250"/>
                <a:gd name="connsiteY0" fmla="*/ 7284 h 1001837"/>
                <a:gd name="connsiteX1" fmla="*/ 1682 w 228250"/>
                <a:gd name="connsiteY1" fmla="*/ 976479 h 1001837"/>
                <a:gd name="connsiteX2" fmla="*/ 15381 w 228250"/>
                <a:gd name="connsiteY2" fmla="*/ 702501 h 1001837"/>
                <a:gd name="connsiteX3" fmla="*/ 29080 w 228250"/>
                <a:gd name="connsiteY3" fmla="*/ 524416 h 1001837"/>
                <a:gd name="connsiteX4" fmla="*/ 227713 w 228250"/>
                <a:gd name="connsiteY4" fmla="*/ 794969 h 1001837"/>
                <a:gd name="connsiteX5" fmla="*/ 87300 w 228250"/>
                <a:gd name="connsiteY5" fmla="*/ 575787 h 1001837"/>
                <a:gd name="connsiteX6" fmla="*/ 73601 w 228250"/>
                <a:gd name="connsiteY6" fmla="*/ 257288 h 1001837"/>
                <a:gd name="connsiteX7" fmla="*/ 42779 w 228250"/>
                <a:gd name="connsiteY7" fmla="*/ 517567 h 1001837"/>
                <a:gd name="connsiteX8" fmla="*/ 56478 w 228250"/>
                <a:gd name="connsiteY8" fmla="*/ 7284 h 100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250" h="1001837">
                  <a:moveTo>
                    <a:pt x="56478" y="7284"/>
                  </a:moveTo>
                  <a:cubicBezTo>
                    <a:pt x="49628" y="83769"/>
                    <a:pt x="8531" y="860610"/>
                    <a:pt x="1682" y="976479"/>
                  </a:cubicBezTo>
                  <a:cubicBezTo>
                    <a:pt x="-5168" y="1092349"/>
                    <a:pt x="10815" y="777845"/>
                    <a:pt x="15381" y="702501"/>
                  </a:cubicBezTo>
                  <a:cubicBezTo>
                    <a:pt x="19947" y="627157"/>
                    <a:pt x="-6309" y="509005"/>
                    <a:pt x="29080" y="524416"/>
                  </a:cubicBezTo>
                  <a:cubicBezTo>
                    <a:pt x="64469" y="539827"/>
                    <a:pt x="218010" y="786407"/>
                    <a:pt x="227713" y="794969"/>
                  </a:cubicBezTo>
                  <a:cubicBezTo>
                    <a:pt x="237416" y="803531"/>
                    <a:pt x="112985" y="665400"/>
                    <a:pt x="87300" y="575787"/>
                  </a:cubicBezTo>
                  <a:cubicBezTo>
                    <a:pt x="61615" y="486174"/>
                    <a:pt x="81021" y="266991"/>
                    <a:pt x="73601" y="257288"/>
                  </a:cubicBezTo>
                  <a:cubicBezTo>
                    <a:pt x="66181" y="247585"/>
                    <a:pt x="48487" y="554097"/>
                    <a:pt x="42779" y="517567"/>
                  </a:cubicBezTo>
                  <a:cubicBezTo>
                    <a:pt x="37071" y="481037"/>
                    <a:pt x="63328" y="-69201"/>
                    <a:pt x="56478" y="728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 1353">
              <a:extLst>
                <a:ext uri="{FF2B5EF4-FFF2-40B4-BE49-F238E27FC236}">
                  <a16:creationId xmlns:a16="http://schemas.microsoft.com/office/drawing/2014/main" id="{80DD9FFE-08F2-6B49-2A7C-A251864808D1}"/>
                </a:ext>
              </a:extLst>
            </p:cNvPr>
            <p:cNvSpPr/>
            <p:nvPr/>
          </p:nvSpPr>
          <p:spPr>
            <a:xfrm>
              <a:off x="6013755" y="2829480"/>
              <a:ext cx="271619" cy="471024"/>
            </a:xfrm>
            <a:custGeom>
              <a:avLst/>
              <a:gdLst>
                <a:gd name="connsiteX0" fmla="*/ 75434 w 271619"/>
                <a:gd name="connsiteY0" fmla="*/ 562 h 471024"/>
                <a:gd name="connsiteX1" fmla="*/ 213360 w 271619"/>
                <a:gd name="connsiteY1" fmla="*/ 225331 h 471024"/>
                <a:gd name="connsiteX2" fmla="*/ 131626 w 271619"/>
                <a:gd name="connsiteY2" fmla="*/ 174247 h 471024"/>
                <a:gd name="connsiteX3" fmla="*/ 269552 w 271619"/>
                <a:gd name="connsiteY3" fmla="*/ 470533 h 471024"/>
                <a:gd name="connsiteX4" fmla="*/ 3917 w 271619"/>
                <a:gd name="connsiteY4" fmla="*/ 245765 h 471024"/>
                <a:gd name="connsiteX5" fmla="*/ 111192 w 271619"/>
                <a:gd name="connsiteY5" fmla="*/ 301957 h 471024"/>
                <a:gd name="connsiteX6" fmla="*/ 75434 w 271619"/>
                <a:gd name="connsiteY6" fmla="*/ 562 h 4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619" h="471024">
                  <a:moveTo>
                    <a:pt x="75434" y="562"/>
                  </a:moveTo>
                  <a:cubicBezTo>
                    <a:pt x="92462" y="-12209"/>
                    <a:pt x="203995" y="196383"/>
                    <a:pt x="213360" y="225331"/>
                  </a:cubicBezTo>
                  <a:cubicBezTo>
                    <a:pt x="222725" y="254279"/>
                    <a:pt x="122261" y="133380"/>
                    <a:pt x="131626" y="174247"/>
                  </a:cubicBezTo>
                  <a:cubicBezTo>
                    <a:pt x="140991" y="215114"/>
                    <a:pt x="290837" y="458613"/>
                    <a:pt x="269552" y="470533"/>
                  </a:cubicBezTo>
                  <a:cubicBezTo>
                    <a:pt x="248267" y="482453"/>
                    <a:pt x="30310" y="273861"/>
                    <a:pt x="3917" y="245765"/>
                  </a:cubicBezTo>
                  <a:cubicBezTo>
                    <a:pt x="-22476" y="217669"/>
                    <a:pt x="92461" y="343675"/>
                    <a:pt x="111192" y="301957"/>
                  </a:cubicBezTo>
                  <a:cubicBezTo>
                    <a:pt x="129923" y="260239"/>
                    <a:pt x="58406" y="13333"/>
                    <a:pt x="75434" y="56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 1354">
              <a:extLst>
                <a:ext uri="{FF2B5EF4-FFF2-40B4-BE49-F238E27FC236}">
                  <a16:creationId xmlns:a16="http://schemas.microsoft.com/office/drawing/2014/main" id="{6C52FDA9-7FFF-10B9-888D-A464ECCC0891}"/>
                </a:ext>
              </a:extLst>
            </p:cNvPr>
            <p:cNvSpPr/>
            <p:nvPr/>
          </p:nvSpPr>
          <p:spPr>
            <a:xfrm>
              <a:off x="6588511" y="3795307"/>
              <a:ext cx="220578" cy="909518"/>
            </a:xfrm>
            <a:custGeom>
              <a:avLst/>
              <a:gdLst>
                <a:gd name="connsiteX0" fmla="*/ 1299 w 220578"/>
                <a:gd name="connsiteY0" fmla="*/ 219 h 909518"/>
                <a:gd name="connsiteX1" fmla="*/ 210743 w 220578"/>
                <a:gd name="connsiteY1" fmla="*/ 546816 h 909518"/>
                <a:gd name="connsiteX2" fmla="*/ 185201 w 220578"/>
                <a:gd name="connsiteY2" fmla="*/ 475299 h 909518"/>
                <a:gd name="connsiteX3" fmla="*/ 174984 w 220578"/>
                <a:gd name="connsiteY3" fmla="*/ 909511 h 909518"/>
                <a:gd name="connsiteX4" fmla="*/ 123900 w 220578"/>
                <a:gd name="connsiteY4" fmla="*/ 485515 h 909518"/>
                <a:gd name="connsiteX5" fmla="*/ 1299 w 220578"/>
                <a:gd name="connsiteY5" fmla="*/ 219 h 90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578" h="909518">
                  <a:moveTo>
                    <a:pt x="1299" y="219"/>
                  </a:moveTo>
                  <a:cubicBezTo>
                    <a:pt x="15773" y="10436"/>
                    <a:pt x="180093" y="467636"/>
                    <a:pt x="210743" y="546816"/>
                  </a:cubicBezTo>
                  <a:cubicBezTo>
                    <a:pt x="241393" y="625996"/>
                    <a:pt x="191161" y="414850"/>
                    <a:pt x="185201" y="475299"/>
                  </a:cubicBezTo>
                  <a:cubicBezTo>
                    <a:pt x="179241" y="535748"/>
                    <a:pt x="185201" y="907808"/>
                    <a:pt x="174984" y="909511"/>
                  </a:cubicBezTo>
                  <a:cubicBezTo>
                    <a:pt x="164767" y="911214"/>
                    <a:pt x="150293" y="631955"/>
                    <a:pt x="123900" y="485515"/>
                  </a:cubicBezTo>
                  <a:cubicBezTo>
                    <a:pt x="97507" y="339075"/>
                    <a:pt x="-13175" y="-9998"/>
                    <a:pt x="1299" y="21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 1355">
              <a:extLst>
                <a:ext uri="{FF2B5EF4-FFF2-40B4-BE49-F238E27FC236}">
                  <a16:creationId xmlns:a16="http://schemas.microsoft.com/office/drawing/2014/main" id="{18E87E86-5E07-9577-67F0-D77EC76DACDA}"/>
                </a:ext>
              </a:extLst>
            </p:cNvPr>
            <p:cNvSpPr/>
            <p:nvPr/>
          </p:nvSpPr>
          <p:spPr>
            <a:xfrm>
              <a:off x="6047566" y="3407646"/>
              <a:ext cx="299249" cy="2183627"/>
            </a:xfrm>
            <a:custGeom>
              <a:avLst/>
              <a:gdLst>
                <a:gd name="connsiteX0" fmla="*/ 281717 w 299249"/>
                <a:gd name="connsiteY0" fmla="*/ 45619 h 2183627"/>
                <a:gd name="connsiteX1" fmla="*/ 297042 w 299249"/>
                <a:gd name="connsiteY1" fmla="*/ 96703 h 2183627"/>
                <a:gd name="connsiteX2" fmla="*/ 271500 w 299249"/>
                <a:gd name="connsiteY2" fmla="*/ 786334 h 2183627"/>
                <a:gd name="connsiteX3" fmla="*/ 133574 w 299249"/>
                <a:gd name="connsiteY3" fmla="*/ 1394231 h 2183627"/>
                <a:gd name="connsiteX4" fmla="*/ 199983 w 299249"/>
                <a:gd name="connsiteY4" fmla="*/ 1240980 h 2183627"/>
                <a:gd name="connsiteX5" fmla="*/ 10973 w 299249"/>
                <a:gd name="connsiteY5" fmla="*/ 2114513 h 2183627"/>
                <a:gd name="connsiteX6" fmla="*/ 26298 w 299249"/>
                <a:gd name="connsiteY6" fmla="*/ 2007237 h 2183627"/>
                <a:gd name="connsiteX7" fmla="*/ 56948 w 299249"/>
                <a:gd name="connsiteY7" fmla="*/ 1046861 h 2183627"/>
                <a:gd name="connsiteX8" fmla="*/ 46731 w 299249"/>
                <a:gd name="connsiteY8" fmla="*/ 822093 h 2183627"/>
                <a:gd name="connsiteX9" fmla="*/ 36514 w 299249"/>
                <a:gd name="connsiteY9" fmla="*/ 954910 h 2183627"/>
                <a:gd name="connsiteX10" fmla="*/ 210199 w 299249"/>
                <a:gd name="connsiteY10" fmla="*/ 316363 h 2183627"/>
                <a:gd name="connsiteX11" fmla="*/ 154007 w 299249"/>
                <a:gd name="connsiteY11" fmla="*/ 479831 h 2183627"/>
                <a:gd name="connsiteX12" fmla="*/ 281717 w 299249"/>
                <a:gd name="connsiteY12" fmla="*/ 45619 h 218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249" h="2183627">
                  <a:moveTo>
                    <a:pt x="281717" y="45619"/>
                  </a:moveTo>
                  <a:cubicBezTo>
                    <a:pt x="305556" y="-18236"/>
                    <a:pt x="298745" y="-26749"/>
                    <a:pt x="297042" y="96703"/>
                  </a:cubicBezTo>
                  <a:cubicBezTo>
                    <a:pt x="295339" y="220155"/>
                    <a:pt x="298745" y="570079"/>
                    <a:pt x="271500" y="786334"/>
                  </a:cubicBezTo>
                  <a:cubicBezTo>
                    <a:pt x="244255" y="1002589"/>
                    <a:pt x="145493" y="1318457"/>
                    <a:pt x="133574" y="1394231"/>
                  </a:cubicBezTo>
                  <a:cubicBezTo>
                    <a:pt x="121654" y="1470005"/>
                    <a:pt x="220416" y="1120933"/>
                    <a:pt x="199983" y="1240980"/>
                  </a:cubicBezTo>
                  <a:cubicBezTo>
                    <a:pt x="179550" y="1361027"/>
                    <a:pt x="39920" y="1986804"/>
                    <a:pt x="10973" y="2114513"/>
                  </a:cubicBezTo>
                  <a:cubicBezTo>
                    <a:pt x="-17974" y="2242222"/>
                    <a:pt x="18636" y="2185179"/>
                    <a:pt x="26298" y="2007237"/>
                  </a:cubicBezTo>
                  <a:cubicBezTo>
                    <a:pt x="33960" y="1829295"/>
                    <a:pt x="53542" y="1244385"/>
                    <a:pt x="56948" y="1046861"/>
                  </a:cubicBezTo>
                  <a:cubicBezTo>
                    <a:pt x="60353" y="849337"/>
                    <a:pt x="50137" y="837418"/>
                    <a:pt x="46731" y="822093"/>
                  </a:cubicBezTo>
                  <a:cubicBezTo>
                    <a:pt x="43325" y="806768"/>
                    <a:pt x="9269" y="1039198"/>
                    <a:pt x="36514" y="954910"/>
                  </a:cubicBezTo>
                  <a:cubicBezTo>
                    <a:pt x="63759" y="870622"/>
                    <a:pt x="190617" y="395543"/>
                    <a:pt x="210199" y="316363"/>
                  </a:cubicBezTo>
                  <a:cubicBezTo>
                    <a:pt x="229781" y="237183"/>
                    <a:pt x="141236" y="526658"/>
                    <a:pt x="154007" y="479831"/>
                  </a:cubicBezTo>
                  <a:cubicBezTo>
                    <a:pt x="166778" y="433004"/>
                    <a:pt x="257878" y="109474"/>
                    <a:pt x="281717" y="4561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 1356">
              <a:extLst>
                <a:ext uri="{FF2B5EF4-FFF2-40B4-BE49-F238E27FC236}">
                  <a16:creationId xmlns:a16="http://schemas.microsoft.com/office/drawing/2014/main" id="{6B8F841A-E10B-7691-B881-ADDA02D7C4D8}"/>
                </a:ext>
              </a:extLst>
            </p:cNvPr>
            <p:cNvSpPr/>
            <p:nvPr/>
          </p:nvSpPr>
          <p:spPr>
            <a:xfrm>
              <a:off x="5454942" y="4652715"/>
              <a:ext cx="726130" cy="1736265"/>
            </a:xfrm>
            <a:custGeom>
              <a:avLst/>
              <a:gdLst>
                <a:gd name="connsiteX0" fmla="*/ 675114 w 726130"/>
                <a:gd name="connsiteY0" fmla="*/ 1019 h 1736265"/>
                <a:gd name="connsiteX1" fmla="*/ 373719 w 726130"/>
                <a:gd name="connsiteY1" fmla="*/ 894986 h 1736265"/>
                <a:gd name="connsiteX2" fmla="*/ 97867 w 726130"/>
                <a:gd name="connsiteY2" fmla="*/ 1533533 h 1736265"/>
                <a:gd name="connsiteX3" fmla="*/ 220468 w 726130"/>
                <a:gd name="connsiteY3" fmla="*/ 1293439 h 1736265"/>
                <a:gd name="connsiteX4" fmla="*/ 5916 w 726130"/>
                <a:gd name="connsiteY4" fmla="*/ 1732760 h 1736265"/>
                <a:gd name="connsiteX5" fmla="*/ 501429 w 726130"/>
                <a:gd name="connsiteY5" fmla="*/ 1007370 h 1736265"/>
                <a:gd name="connsiteX6" fmla="*/ 721089 w 726130"/>
                <a:gd name="connsiteY6" fmla="*/ 695759 h 1736265"/>
                <a:gd name="connsiteX7" fmla="*/ 654680 w 726130"/>
                <a:gd name="connsiteY7" fmla="*/ 716192 h 1736265"/>
                <a:gd name="connsiteX8" fmla="*/ 675114 w 726130"/>
                <a:gd name="connsiteY8" fmla="*/ 1019 h 173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130" h="1736265">
                  <a:moveTo>
                    <a:pt x="675114" y="1019"/>
                  </a:moveTo>
                  <a:cubicBezTo>
                    <a:pt x="628287" y="30818"/>
                    <a:pt x="469927" y="639567"/>
                    <a:pt x="373719" y="894986"/>
                  </a:cubicBezTo>
                  <a:cubicBezTo>
                    <a:pt x="277511" y="1150405"/>
                    <a:pt x="123409" y="1467124"/>
                    <a:pt x="97867" y="1533533"/>
                  </a:cubicBezTo>
                  <a:cubicBezTo>
                    <a:pt x="72325" y="1599942"/>
                    <a:pt x="235793" y="1260235"/>
                    <a:pt x="220468" y="1293439"/>
                  </a:cubicBezTo>
                  <a:cubicBezTo>
                    <a:pt x="205143" y="1326643"/>
                    <a:pt x="-40911" y="1780438"/>
                    <a:pt x="5916" y="1732760"/>
                  </a:cubicBezTo>
                  <a:cubicBezTo>
                    <a:pt x="52743" y="1685082"/>
                    <a:pt x="382233" y="1180204"/>
                    <a:pt x="501429" y="1007370"/>
                  </a:cubicBezTo>
                  <a:cubicBezTo>
                    <a:pt x="620624" y="834537"/>
                    <a:pt x="695547" y="744289"/>
                    <a:pt x="721089" y="695759"/>
                  </a:cubicBezTo>
                  <a:cubicBezTo>
                    <a:pt x="746631" y="647229"/>
                    <a:pt x="667451" y="828576"/>
                    <a:pt x="654680" y="716192"/>
                  </a:cubicBezTo>
                  <a:cubicBezTo>
                    <a:pt x="641909" y="603808"/>
                    <a:pt x="721941" y="-28780"/>
                    <a:pt x="675114" y="101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 1357">
              <a:extLst>
                <a:ext uri="{FF2B5EF4-FFF2-40B4-BE49-F238E27FC236}">
                  <a16:creationId xmlns:a16="http://schemas.microsoft.com/office/drawing/2014/main" id="{6A99F544-5F5C-B390-B38F-5E0D4A4007AE}"/>
                </a:ext>
              </a:extLst>
            </p:cNvPr>
            <p:cNvSpPr/>
            <p:nvPr/>
          </p:nvSpPr>
          <p:spPr>
            <a:xfrm>
              <a:off x="5657362" y="5672976"/>
              <a:ext cx="600649" cy="641615"/>
            </a:xfrm>
            <a:custGeom>
              <a:avLst/>
              <a:gdLst>
                <a:gd name="connsiteX0" fmla="*/ 237708 w 600649"/>
                <a:gd name="connsiteY0" fmla="*/ 12651 h 641615"/>
                <a:gd name="connsiteX1" fmla="*/ 401177 w 600649"/>
                <a:gd name="connsiteY1" fmla="*/ 293612 h 641615"/>
                <a:gd name="connsiteX2" fmla="*/ 600403 w 600649"/>
                <a:gd name="connsiteY2" fmla="*/ 324262 h 641615"/>
                <a:gd name="connsiteX3" fmla="*/ 431827 w 600649"/>
                <a:gd name="connsiteY3" fmla="*/ 329370 h 641615"/>
                <a:gd name="connsiteX4" fmla="*/ 7831 w 600649"/>
                <a:gd name="connsiteY4" fmla="*/ 640982 h 641615"/>
                <a:gd name="connsiteX5" fmla="*/ 166191 w 600649"/>
                <a:gd name="connsiteY5" fmla="*/ 400888 h 641615"/>
                <a:gd name="connsiteX6" fmla="*/ 288792 w 600649"/>
                <a:gd name="connsiteY6" fmla="*/ 84168 h 641615"/>
                <a:gd name="connsiteX7" fmla="*/ 237708 w 600649"/>
                <a:gd name="connsiteY7" fmla="*/ 12651 h 64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649" h="641615">
                  <a:moveTo>
                    <a:pt x="237708" y="12651"/>
                  </a:moveTo>
                  <a:cubicBezTo>
                    <a:pt x="256439" y="47558"/>
                    <a:pt x="340728" y="241677"/>
                    <a:pt x="401177" y="293612"/>
                  </a:cubicBezTo>
                  <a:cubicBezTo>
                    <a:pt x="461626" y="345547"/>
                    <a:pt x="595295" y="318302"/>
                    <a:pt x="600403" y="324262"/>
                  </a:cubicBezTo>
                  <a:cubicBezTo>
                    <a:pt x="605511" y="330222"/>
                    <a:pt x="530589" y="276583"/>
                    <a:pt x="431827" y="329370"/>
                  </a:cubicBezTo>
                  <a:cubicBezTo>
                    <a:pt x="333065" y="382157"/>
                    <a:pt x="52104" y="629062"/>
                    <a:pt x="7831" y="640982"/>
                  </a:cubicBezTo>
                  <a:cubicBezTo>
                    <a:pt x="-36442" y="652902"/>
                    <a:pt x="119364" y="493690"/>
                    <a:pt x="166191" y="400888"/>
                  </a:cubicBezTo>
                  <a:cubicBezTo>
                    <a:pt x="213018" y="308086"/>
                    <a:pt x="275170" y="148874"/>
                    <a:pt x="288792" y="84168"/>
                  </a:cubicBezTo>
                  <a:cubicBezTo>
                    <a:pt x="302414" y="19462"/>
                    <a:pt x="218977" y="-22256"/>
                    <a:pt x="237708" y="1265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 1358">
              <a:extLst>
                <a:ext uri="{FF2B5EF4-FFF2-40B4-BE49-F238E27FC236}">
                  <a16:creationId xmlns:a16="http://schemas.microsoft.com/office/drawing/2014/main" id="{A5BAD8F8-CFBF-6A39-5762-17918ADF266B}"/>
                </a:ext>
              </a:extLst>
            </p:cNvPr>
            <p:cNvSpPr/>
            <p:nvPr/>
          </p:nvSpPr>
          <p:spPr>
            <a:xfrm>
              <a:off x="6167437" y="5506590"/>
              <a:ext cx="437824" cy="442945"/>
            </a:xfrm>
            <a:custGeom>
              <a:avLst/>
              <a:gdLst>
                <a:gd name="connsiteX0" fmla="*/ 13703 w 437824"/>
                <a:gd name="connsiteY0" fmla="*/ 10460 h 442945"/>
                <a:gd name="connsiteX1" fmla="*/ 49461 w 437824"/>
                <a:gd name="connsiteY1" fmla="*/ 66652 h 442945"/>
                <a:gd name="connsiteX2" fmla="*/ 335531 w 437824"/>
                <a:gd name="connsiteY2" fmla="*/ 429347 h 442945"/>
                <a:gd name="connsiteX3" fmla="*/ 320205 w 437824"/>
                <a:gd name="connsiteY3" fmla="*/ 337397 h 442945"/>
                <a:gd name="connsiteX4" fmla="*/ 437698 w 437824"/>
                <a:gd name="connsiteY4" fmla="*/ 66652 h 442945"/>
                <a:gd name="connsiteX5" fmla="*/ 294664 w 437824"/>
                <a:gd name="connsiteY5" fmla="*/ 362938 h 442945"/>
                <a:gd name="connsiteX6" fmla="*/ 197604 w 437824"/>
                <a:gd name="connsiteY6" fmla="*/ 194362 h 442945"/>
                <a:gd name="connsiteX7" fmla="*/ 13703 w 437824"/>
                <a:gd name="connsiteY7" fmla="*/ 10460 h 44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7824" h="442945">
                  <a:moveTo>
                    <a:pt x="13703" y="10460"/>
                  </a:moveTo>
                  <a:cubicBezTo>
                    <a:pt x="-10988" y="-10825"/>
                    <a:pt x="-4177" y="-3162"/>
                    <a:pt x="49461" y="66652"/>
                  </a:cubicBezTo>
                  <a:cubicBezTo>
                    <a:pt x="103099" y="136466"/>
                    <a:pt x="290407" y="384223"/>
                    <a:pt x="335531" y="429347"/>
                  </a:cubicBezTo>
                  <a:cubicBezTo>
                    <a:pt x="380655" y="474471"/>
                    <a:pt x="303177" y="397846"/>
                    <a:pt x="320205" y="337397"/>
                  </a:cubicBezTo>
                  <a:cubicBezTo>
                    <a:pt x="337233" y="276948"/>
                    <a:pt x="441955" y="62395"/>
                    <a:pt x="437698" y="66652"/>
                  </a:cubicBezTo>
                  <a:cubicBezTo>
                    <a:pt x="433441" y="70909"/>
                    <a:pt x="334680" y="341653"/>
                    <a:pt x="294664" y="362938"/>
                  </a:cubicBezTo>
                  <a:cubicBezTo>
                    <a:pt x="254648" y="384223"/>
                    <a:pt x="242728" y="248851"/>
                    <a:pt x="197604" y="194362"/>
                  </a:cubicBezTo>
                  <a:cubicBezTo>
                    <a:pt x="152480" y="139873"/>
                    <a:pt x="38394" y="31745"/>
                    <a:pt x="13703" y="1046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 1359">
              <a:extLst>
                <a:ext uri="{FF2B5EF4-FFF2-40B4-BE49-F238E27FC236}">
                  <a16:creationId xmlns:a16="http://schemas.microsoft.com/office/drawing/2014/main" id="{8A68D8D8-8818-792A-50F9-834AF5AD6FE5}"/>
                </a:ext>
              </a:extLst>
            </p:cNvPr>
            <p:cNvSpPr/>
            <p:nvPr/>
          </p:nvSpPr>
          <p:spPr>
            <a:xfrm>
              <a:off x="5956224" y="5842303"/>
              <a:ext cx="541644" cy="387682"/>
            </a:xfrm>
            <a:custGeom>
              <a:avLst/>
              <a:gdLst>
                <a:gd name="connsiteX0" fmla="*/ 147 w 541644"/>
                <a:gd name="connsiteY0" fmla="*/ 6792 h 387682"/>
                <a:gd name="connsiteX1" fmla="*/ 194265 w 541644"/>
                <a:gd name="connsiteY1" fmla="*/ 134501 h 387682"/>
                <a:gd name="connsiteX2" fmla="*/ 352625 w 541644"/>
                <a:gd name="connsiteY2" fmla="*/ 236669 h 387682"/>
                <a:gd name="connsiteX3" fmla="*/ 240241 w 541644"/>
                <a:gd name="connsiteY3" fmla="*/ 1684 h 387682"/>
                <a:gd name="connsiteX4" fmla="*/ 541635 w 541644"/>
                <a:gd name="connsiteY4" fmla="*/ 379704 h 387682"/>
                <a:gd name="connsiteX5" fmla="*/ 250458 w 541644"/>
                <a:gd name="connsiteY5" fmla="*/ 257103 h 387682"/>
                <a:gd name="connsiteX6" fmla="*/ 163615 w 541644"/>
                <a:gd name="connsiteY6" fmla="*/ 231561 h 387682"/>
                <a:gd name="connsiteX7" fmla="*/ 147 w 541644"/>
                <a:gd name="connsiteY7" fmla="*/ 6792 h 38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1644" h="387682">
                  <a:moveTo>
                    <a:pt x="147" y="6792"/>
                  </a:moveTo>
                  <a:cubicBezTo>
                    <a:pt x="5255" y="-9385"/>
                    <a:pt x="194265" y="134501"/>
                    <a:pt x="194265" y="134501"/>
                  </a:cubicBezTo>
                  <a:cubicBezTo>
                    <a:pt x="253011" y="172814"/>
                    <a:pt x="344962" y="258805"/>
                    <a:pt x="352625" y="236669"/>
                  </a:cubicBezTo>
                  <a:cubicBezTo>
                    <a:pt x="360288" y="214533"/>
                    <a:pt x="208739" y="-22155"/>
                    <a:pt x="240241" y="1684"/>
                  </a:cubicBezTo>
                  <a:cubicBezTo>
                    <a:pt x="271743" y="25523"/>
                    <a:pt x="539932" y="337134"/>
                    <a:pt x="541635" y="379704"/>
                  </a:cubicBezTo>
                  <a:cubicBezTo>
                    <a:pt x="543338" y="422274"/>
                    <a:pt x="313461" y="281794"/>
                    <a:pt x="250458" y="257103"/>
                  </a:cubicBezTo>
                  <a:cubicBezTo>
                    <a:pt x="187455" y="232413"/>
                    <a:pt x="202779" y="274131"/>
                    <a:pt x="163615" y="231561"/>
                  </a:cubicBezTo>
                  <a:cubicBezTo>
                    <a:pt x="124451" y="188991"/>
                    <a:pt x="-4961" y="22969"/>
                    <a:pt x="147" y="679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 1360">
              <a:extLst>
                <a:ext uri="{FF2B5EF4-FFF2-40B4-BE49-F238E27FC236}">
                  <a16:creationId xmlns:a16="http://schemas.microsoft.com/office/drawing/2014/main" id="{0F3F5E95-2497-6DD7-ACCD-5214018C3A19}"/>
                </a:ext>
              </a:extLst>
            </p:cNvPr>
            <p:cNvSpPr/>
            <p:nvPr/>
          </p:nvSpPr>
          <p:spPr>
            <a:xfrm>
              <a:off x="5649480" y="6216752"/>
              <a:ext cx="799977" cy="281527"/>
            </a:xfrm>
            <a:custGeom>
              <a:avLst/>
              <a:gdLst>
                <a:gd name="connsiteX0" fmla="*/ 388 w 799977"/>
                <a:gd name="connsiteY0" fmla="*/ 281107 h 281527"/>
                <a:gd name="connsiteX1" fmla="*/ 250699 w 799977"/>
                <a:gd name="connsiteY1" fmla="*/ 163614 h 281527"/>
                <a:gd name="connsiteX2" fmla="*/ 194507 w 799977"/>
                <a:gd name="connsiteY2" fmla="*/ 146 h 281527"/>
                <a:gd name="connsiteX3" fmla="*/ 439709 w 799977"/>
                <a:gd name="connsiteY3" fmla="*/ 132964 h 281527"/>
                <a:gd name="connsiteX4" fmla="*/ 792187 w 799977"/>
                <a:gd name="connsiteY4" fmla="*/ 46122 h 281527"/>
                <a:gd name="connsiteX5" fmla="*/ 654261 w 799977"/>
                <a:gd name="connsiteY5" fmla="*/ 86989 h 281527"/>
                <a:gd name="connsiteX6" fmla="*/ 317108 w 799977"/>
                <a:gd name="connsiteY6" fmla="*/ 122747 h 281527"/>
                <a:gd name="connsiteX7" fmla="*/ 388 w 799977"/>
                <a:gd name="connsiteY7" fmla="*/ 281107 h 28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9977" h="281527">
                  <a:moveTo>
                    <a:pt x="388" y="281107"/>
                  </a:moveTo>
                  <a:cubicBezTo>
                    <a:pt x="-10680" y="287918"/>
                    <a:pt x="218346" y="210441"/>
                    <a:pt x="250699" y="163614"/>
                  </a:cubicBezTo>
                  <a:cubicBezTo>
                    <a:pt x="283052" y="116787"/>
                    <a:pt x="163005" y="5254"/>
                    <a:pt x="194507" y="146"/>
                  </a:cubicBezTo>
                  <a:cubicBezTo>
                    <a:pt x="226009" y="-4962"/>
                    <a:pt x="340096" y="125301"/>
                    <a:pt x="439709" y="132964"/>
                  </a:cubicBezTo>
                  <a:cubicBezTo>
                    <a:pt x="539322" y="140627"/>
                    <a:pt x="756428" y="53784"/>
                    <a:pt x="792187" y="46122"/>
                  </a:cubicBezTo>
                  <a:cubicBezTo>
                    <a:pt x="827946" y="38459"/>
                    <a:pt x="733441" y="74218"/>
                    <a:pt x="654261" y="86989"/>
                  </a:cubicBezTo>
                  <a:cubicBezTo>
                    <a:pt x="575081" y="99760"/>
                    <a:pt x="423533" y="86988"/>
                    <a:pt x="317108" y="122747"/>
                  </a:cubicBezTo>
                  <a:cubicBezTo>
                    <a:pt x="210683" y="158506"/>
                    <a:pt x="11456" y="274296"/>
                    <a:pt x="388" y="28110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 1361">
              <a:extLst>
                <a:ext uri="{FF2B5EF4-FFF2-40B4-BE49-F238E27FC236}">
                  <a16:creationId xmlns:a16="http://schemas.microsoft.com/office/drawing/2014/main" id="{ED4FC986-F148-3810-B8B9-06BE9102255C}"/>
                </a:ext>
              </a:extLst>
            </p:cNvPr>
            <p:cNvSpPr/>
            <p:nvPr/>
          </p:nvSpPr>
          <p:spPr>
            <a:xfrm>
              <a:off x="5618930" y="6369967"/>
              <a:ext cx="838111" cy="194807"/>
            </a:xfrm>
            <a:custGeom>
              <a:avLst/>
              <a:gdLst>
                <a:gd name="connsiteX0" fmla="*/ 288 w 838111"/>
                <a:gd name="connsiteY0" fmla="*/ 194301 h 194807"/>
                <a:gd name="connsiteX1" fmla="*/ 649052 w 838111"/>
                <a:gd name="connsiteY1" fmla="*/ 81917 h 194807"/>
                <a:gd name="connsiteX2" fmla="*/ 546885 w 838111"/>
                <a:gd name="connsiteY2" fmla="*/ 35941 h 194807"/>
                <a:gd name="connsiteX3" fmla="*/ 838062 w 838111"/>
                <a:gd name="connsiteY3" fmla="*/ 183 h 194807"/>
                <a:gd name="connsiteX4" fmla="*/ 572426 w 838111"/>
                <a:gd name="connsiteY4" fmla="*/ 51267 h 194807"/>
                <a:gd name="connsiteX5" fmla="*/ 204623 w 838111"/>
                <a:gd name="connsiteY5" fmla="*/ 122784 h 194807"/>
                <a:gd name="connsiteX6" fmla="*/ 562210 w 838111"/>
                <a:gd name="connsiteY6" fmla="*/ 122784 h 194807"/>
                <a:gd name="connsiteX7" fmla="*/ 288 w 838111"/>
                <a:gd name="connsiteY7" fmla="*/ 194301 h 19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8111" h="194807">
                  <a:moveTo>
                    <a:pt x="288" y="194301"/>
                  </a:moveTo>
                  <a:cubicBezTo>
                    <a:pt x="14762" y="187490"/>
                    <a:pt x="557953" y="108310"/>
                    <a:pt x="649052" y="81917"/>
                  </a:cubicBezTo>
                  <a:cubicBezTo>
                    <a:pt x="740152" y="55524"/>
                    <a:pt x="515383" y="49563"/>
                    <a:pt x="546885" y="35941"/>
                  </a:cubicBezTo>
                  <a:cubicBezTo>
                    <a:pt x="578387" y="22319"/>
                    <a:pt x="833805" y="-2371"/>
                    <a:pt x="838062" y="183"/>
                  </a:cubicBezTo>
                  <a:cubicBezTo>
                    <a:pt x="842319" y="2737"/>
                    <a:pt x="572426" y="51267"/>
                    <a:pt x="572426" y="51267"/>
                  </a:cubicBezTo>
                  <a:cubicBezTo>
                    <a:pt x="466853" y="71700"/>
                    <a:pt x="206326" y="110865"/>
                    <a:pt x="204623" y="122784"/>
                  </a:cubicBezTo>
                  <a:cubicBezTo>
                    <a:pt x="202920" y="134703"/>
                    <a:pt x="603077" y="108310"/>
                    <a:pt x="562210" y="122784"/>
                  </a:cubicBezTo>
                  <a:cubicBezTo>
                    <a:pt x="521343" y="137258"/>
                    <a:pt x="-14186" y="201112"/>
                    <a:pt x="288" y="19430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 1362">
              <a:extLst>
                <a:ext uri="{FF2B5EF4-FFF2-40B4-BE49-F238E27FC236}">
                  <a16:creationId xmlns:a16="http://schemas.microsoft.com/office/drawing/2014/main" id="{93B226A9-8ADE-55BA-327A-B7FFFCF639EB}"/>
                </a:ext>
              </a:extLst>
            </p:cNvPr>
            <p:cNvSpPr/>
            <p:nvPr/>
          </p:nvSpPr>
          <p:spPr>
            <a:xfrm>
              <a:off x="5569306" y="6468438"/>
              <a:ext cx="987242" cy="218525"/>
            </a:xfrm>
            <a:custGeom>
              <a:avLst/>
              <a:gdLst>
                <a:gd name="connsiteX0" fmla="*/ 14153 w 987242"/>
                <a:gd name="connsiteY0" fmla="*/ 162239 h 218525"/>
                <a:gd name="connsiteX1" fmla="*/ 943878 w 987242"/>
                <a:gd name="connsiteY1" fmla="*/ 8988 h 218525"/>
                <a:gd name="connsiteX2" fmla="*/ 811060 w 987242"/>
                <a:gd name="connsiteY2" fmla="*/ 39638 h 218525"/>
                <a:gd name="connsiteX3" fmla="*/ 606725 w 987242"/>
                <a:gd name="connsiteY3" fmla="*/ 218431 h 218525"/>
                <a:gd name="connsiteX4" fmla="*/ 749760 w 987242"/>
                <a:gd name="connsiteY4" fmla="*/ 65180 h 218525"/>
                <a:gd name="connsiteX5" fmla="*/ 407498 w 987242"/>
                <a:gd name="connsiteY5" fmla="*/ 121372 h 218525"/>
                <a:gd name="connsiteX6" fmla="*/ 14153 w 987242"/>
                <a:gd name="connsiteY6" fmla="*/ 162239 h 21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242" h="218525">
                  <a:moveTo>
                    <a:pt x="14153" y="162239"/>
                  </a:moveTo>
                  <a:cubicBezTo>
                    <a:pt x="103550" y="143508"/>
                    <a:pt x="811060" y="29421"/>
                    <a:pt x="943878" y="8988"/>
                  </a:cubicBezTo>
                  <a:cubicBezTo>
                    <a:pt x="1076696" y="-11445"/>
                    <a:pt x="867252" y="4731"/>
                    <a:pt x="811060" y="39638"/>
                  </a:cubicBezTo>
                  <a:cubicBezTo>
                    <a:pt x="754868" y="74545"/>
                    <a:pt x="616942" y="214174"/>
                    <a:pt x="606725" y="218431"/>
                  </a:cubicBezTo>
                  <a:cubicBezTo>
                    <a:pt x="596508" y="222688"/>
                    <a:pt x="782965" y="81356"/>
                    <a:pt x="749760" y="65180"/>
                  </a:cubicBezTo>
                  <a:cubicBezTo>
                    <a:pt x="716556" y="49003"/>
                    <a:pt x="531802" y="99236"/>
                    <a:pt x="407498" y="121372"/>
                  </a:cubicBezTo>
                  <a:cubicBezTo>
                    <a:pt x="283194" y="143508"/>
                    <a:pt x="-75244" y="180970"/>
                    <a:pt x="14153" y="16223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 1363">
              <a:extLst>
                <a:ext uri="{FF2B5EF4-FFF2-40B4-BE49-F238E27FC236}">
                  <a16:creationId xmlns:a16="http://schemas.microsoft.com/office/drawing/2014/main" id="{ABCAB484-7A22-07D1-4EA9-FDACF1F1A1D7}"/>
                </a:ext>
              </a:extLst>
            </p:cNvPr>
            <p:cNvSpPr/>
            <p:nvPr/>
          </p:nvSpPr>
          <p:spPr>
            <a:xfrm>
              <a:off x="5479317" y="6568367"/>
              <a:ext cx="746305" cy="215561"/>
            </a:xfrm>
            <a:custGeom>
              <a:avLst/>
              <a:gdLst>
                <a:gd name="connsiteX0" fmla="*/ 1975 w 746305"/>
                <a:gd name="connsiteY0" fmla="*/ 52093 h 215561"/>
                <a:gd name="connsiteX1" fmla="*/ 252285 w 746305"/>
                <a:gd name="connsiteY1" fmla="*/ 77635 h 215561"/>
                <a:gd name="connsiteX2" fmla="*/ 732473 w 746305"/>
                <a:gd name="connsiteY2" fmla="*/ 1010 h 215561"/>
                <a:gd name="connsiteX3" fmla="*/ 589438 w 746305"/>
                <a:gd name="connsiteY3" fmla="*/ 41877 h 215561"/>
                <a:gd name="connsiteX4" fmla="*/ 308477 w 746305"/>
                <a:gd name="connsiteY4" fmla="*/ 154261 h 215561"/>
                <a:gd name="connsiteX5" fmla="*/ 37733 w 746305"/>
                <a:gd name="connsiteY5" fmla="*/ 215561 h 215561"/>
                <a:gd name="connsiteX6" fmla="*/ 129684 w 746305"/>
                <a:gd name="connsiteY6" fmla="*/ 154261 h 215561"/>
                <a:gd name="connsiteX7" fmla="*/ 1975 w 746305"/>
                <a:gd name="connsiteY7" fmla="*/ 52093 h 2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305" h="215561">
                  <a:moveTo>
                    <a:pt x="1975" y="52093"/>
                  </a:moveTo>
                  <a:cubicBezTo>
                    <a:pt x="22408" y="39322"/>
                    <a:pt x="130535" y="86149"/>
                    <a:pt x="252285" y="77635"/>
                  </a:cubicBezTo>
                  <a:cubicBezTo>
                    <a:pt x="374035" y="69121"/>
                    <a:pt x="676281" y="6970"/>
                    <a:pt x="732473" y="1010"/>
                  </a:cubicBezTo>
                  <a:cubicBezTo>
                    <a:pt x="788665" y="-4950"/>
                    <a:pt x="660104" y="16335"/>
                    <a:pt x="589438" y="41877"/>
                  </a:cubicBezTo>
                  <a:cubicBezTo>
                    <a:pt x="518772" y="67419"/>
                    <a:pt x="400428" y="125314"/>
                    <a:pt x="308477" y="154261"/>
                  </a:cubicBezTo>
                  <a:cubicBezTo>
                    <a:pt x="216526" y="183208"/>
                    <a:pt x="67532" y="215561"/>
                    <a:pt x="37733" y="215561"/>
                  </a:cubicBezTo>
                  <a:cubicBezTo>
                    <a:pt x="7934" y="215561"/>
                    <a:pt x="133089" y="176397"/>
                    <a:pt x="129684" y="154261"/>
                  </a:cubicBezTo>
                  <a:cubicBezTo>
                    <a:pt x="126279" y="132125"/>
                    <a:pt x="-18458" y="64864"/>
                    <a:pt x="1975" y="5209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フリーフォーム 1364">
              <a:extLst>
                <a:ext uri="{FF2B5EF4-FFF2-40B4-BE49-F238E27FC236}">
                  <a16:creationId xmlns:a16="http://schemas.microsoft.com/office/drawing/2014/main" id="{DDD9DAB4-731D-336D-C8DE-0F57C8E1D3EB}"/>
                </a:ext>
              </a:extLst>
            </p:cNvPr>
            <p:cNvSpPr/>
            <p:nvPr/>
          </p:nvSpPr>
          <p:spPr>
            <a:xfrm>
              <a:off x="5612433" y="6502853"/>
              <a:ext cx="1080028" cy="278829"/>
            </a:xfrm>
            <a:custGeom>
              <a:avLst/>
              <a:gdLst>
                <a:gd name="connsiteX0" fmla="*/ 6785 w 1080028"/>
                <a:gd name="connsiteY0" fmla="*/ 275967 h 278829"/>
                <a:gd name="connsiteX1" fmla="*/ 1059111 w 1080028"/>
                <a:gd name="connsiteY1" fmla="*/ 5223 h 278829"/>
                <a:gd name="connsiteX2" fmla="*/ 701525 w 1080028"/>
                <a:gd name="connsiteY2" fmla="*/ 102282 h 278829"/>
                <a:gd name="connsiteX3" fmla="*/ 614682 w 1080028"/>
                <a:gd name="connsiteY3" fmla="*/ 163583 h 278829"/>
                <a:gd name="connsiteX4" fmla="*/ 522731 w 1080028"/>
                <a:gd name="connsiteY4" fmla="*/ 245317 h 278829"/>
                <a:gd name="connsiteX5" fmla="*/ 486973 w 1080028"/>
                <a:gd name="connsiteY5" fmla="*/ 235100 h 278829"/>
                <a:gd name="connsiteX6" fmla="*/ 308179 w 1080028"/>
                <a:gd name="connsiteY6" fmla="*/ 270859 h 278829"/>
                <a:gd name="connsiteX7" fmla="*/ 594249 w 1080028"/>
                <a:gd name="connsiteY7" fmla="*/ 153366 h 278829"/>
                <a:gd name="connsiteX8" fmla="*/ 6785 w 1080028"/>
                <a:gd name="connsiteY8" fmla="*/ 275967 h 27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28" h="278829">
                  <a:moveTo>
                    <a:pt x="6785" y="275967"/>
                  </a:moveTo>
                  <a:cubicBezTo>
                    <a:pt x="84262" y="251277"/>
                    <a:pt x="943321" y="34170"/>
                    <a:pt x="1059111" y="5223"/>
                  </a:cubicBezTo>
                  <a:cubicBezTo>
                    <a:pt x="1174901" y="-23725"/>
                    <a:pt x="775596" y="75889"/>
                    <a:pt x="701525" y="102282"/>
                  </a:cubicBezTo>
                  <a:cubicBezTo>
                    <a:pt x="627454" y="128675"/>
                    <a:pt x="644481" y="139744"/>
                    <a:pt x="614682" y="163583"/>
                  </a:cubicBezTo>
                  <a:cubicBezTo>
                    <a:pt x="584883" y="187422"/>
                    <a:pt x="544016" y="233397"/>
                    <a:pt x="522731" y="245317"/>
                  </a:cubicBezTo>
                  <a:cubicBezTo>
                    <a:pt x="501446" y="257236"/>
                    <a:pt x="522732" y="230843"/>
                    <a:pt x="486973" y="235100"/>
                  </a:cubicBezTo>
                  <a:cubicBezTo>
                    <a:pt x="451214" y="239357"/>
                    <a:pt x="290300" y="284481"/>
                    <a:pt x="308179" y="270859"/>
                  </a:cubicBezTo>
                  <a:cubicBezTo>
                    <a:pt x="326058" y="257237"/>
                    <a:pt x="648738" y="149109"/>
                    <a:pt x="594249" y="153366"/>
                  </a:cubicBezTo>
                  <a:cubicBezTo>
                    <a:pt x="539760" y="157623"/>
                    <a:pt x="-70692" y="300657"/>
                    <a:pt x="6785" y="27596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 1365">
              <a:extLst>
                <a:ext uri="{FF2B5EF4-FFF2-40B4-BE49-F238E27FC236}">
                  <a16:creationId xmlns:a16="http://schemas.microsoft.com/office/drawing/2014/main" id="{438409B2-3BD3-6B3A-C488-B19C390BFE61}"/>
                </a:ext>
              </a:extLst>
            </p:cNvPr>
            <p:cNvSpPr/>
            <p:nvPr/>
          </p:nvSpPr>
          <p:spPr>
            <a:xfrm>
              <a:off x="5450574" y="6543774"/>
              <a:ext cx="1482600" cy="393443"/>
            </a:xfrm>
            <a:custGeom>
              <a:avLst/>
              <a:gdLst>
                <a:gd name="connsiteX0" fmla="*/ 20501 w 1482600"/>
                <a:gd name="connsiteY0" fmla="*/ 306563 h 393443"/>
                <a:gd name="connsiteX1" fmla="*/ 776541 w 1482600"/>
                <a:gd name="connsiteY1" fmla="*/ 240154 h 393443"/>
                <a:gd name="connsiteX2" fmla="*/ 868492 w 1482600"/>
                <a:gd name="connsiteY2" fmla="*/ 245263 h 393443"/>
                <a:gd name="connsiteX3" fmla="*/ 817408 w 1482600"/>
                <a:gd name="connsiteY3" fmla="*/ 199287 h 393443"/>
                <a:gd name="connsiteX4" fmla="*/ 1195428 w 1482600"/>
                <a:gd name="connsiteY4" fmla="*/ 61 h 393443"/>
                <a:gd name="connsiteX5" fmla="*/ 924684 w 1482600"/>
                <a:gd name="connsiteY5" fmla="*/ 178854 h 393443"/>
                <a:gd name="connsiteX6" fmla="*/ 1272054 w 1482600"/>
                <a:gd name="connsiteY6" fmla="*/ 255480 h 393443"/>
                <a:gd name="connsiteX7" fmla="*/ 1481498 w 1482600"/>
                <a:gd name="connsiteY7" fmla="*/ 352539 h 393443"/>
                <a:gd name="connsiteX8" fmla="*/ 1185211 w 1482600"/>
                <a:gd name="connsiteY8" fmla="*/ 332105 h 393443"/>
                <a:gd name="connsiteX9" fmla="*/ 822517 w 1482600"/>
                <a:gd name="connsiteY9" fmla="*/ 321889 h 393443"/>
                <a:gd name="connsiteX10" fmla="*/ 224836 w 1482600"/>
                <a:gd name="connsiteY10" fmla="*/ 393406 h 393443"/>
                <a:gd name="connsiteX11" fmla="*/ 572206 w 1482600"/>
                <a:gd name="connsiteY11" fmla="*/ 332105 h 393443"/>
                <a:gd name="connsiteX12" fmla="*/ 245270 w 1482600"/>
                <a:gd name="connsiteY12" fmla="*/ 352539 h 393443"/>
                <a:gd name="connsiteX13" fmla="*/ 20501 w 1482600"/>
                <a:gd name="connsiteY13" fmla="*/ 306563 h 39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2600" h="393443">
                  <a:moveTo>
                    <a:pt x="20501" y="306563"/>
                  </a:moveTo>
                  <a:cubicBezTo>
                    <a:pt x="109046" y="287832"/>
                    <a:pt x="635209" y="250371"/>
                    <a:pt x="776541" y="240154"/>
                  </a:cubicBezTo>
                  <a:cubicBezTo>
                    <a:pt x="917873" y="229937"/>
                    <a:pt x="861681" y="252074"/>
                    <a:pt x="868492" y="245263"/>
                  </a:cubicBezTo>
                  <a:cubicBezTo>
                    <a:pt x="875303" y="238452"/>
                    <a:pt x="762919" y="240154"/>
                    <a:pt x="817408" y="199287"/>
                  </a:cubicBezTo>
                  <a:cubicBezTo>
                    <a:pt x="871897" y="158420"/>
                    <a:pt x="1177549" y="3466"/>
                    <a:pt x="1195428" y="61"/>
                  </a:cubicBezTo>
                  <a:cubicBezTo>
                    <a:pt x="1213307" y="-3345"/>
                    <a:pt x="911913" y="136284"/>
                    <a:pt x="924684" y="178854"/>
                  </a:cubicBezTo>
                  <a:cubicBezTo>
                    <a:pt x="937455" y="221424"/>
                    <a:pt x="1179252" y="226532"/>
                    <a:pt x="1272054" y="255480"/>
                  </a:cubicBezTo>
                  <a:cubicBezTo>
                    <a:pt x="1364856" y="284428"/>
                    <a:pt x="1495972" y="339768"/>
                    <a:pt x="1481498" y="352539"/>
                  </a:cubicBezTo>
                  <a:cubicBezTo>
                    <a:pt x="1467024" y="365310"/>
                    <a:pt x="1295041" y="337213"/>
                    <a:pt x="1185211" y="332105"/>
                  </a:cubicBezTo>
                  <a:cubicBezTo>
                    <a:pt x="1075381" y="326997"/>
                    <a:pt x="982580" y="311672"/>
                    <a:pt x="822517" y="321889"/>
                  </a:cubicBezTo>
                  <a:cubicBezTo>
                    <a:pt x="662455" y="332106"/>
                    <a:pt x="266554" y="391703"/>
                    <a:pt x="224836" y="393406"/>
                  </a:cubicBezTo>
                  <a:cubicBezTo>
                    <a:pt x="183118" y="395109"/>
                    <a:pt x="568800" y="338916"/>
                    <a:pt x="572206" y="332105"/>
                  </a:cubicBezTo>
                  <a:cubicBezTo>
                    <a:pt x="575612" y="325294"/>
                    <a:pt x="337221" y="357647"/>
                    <a:pt x="245270" y="352539"/>
                  </a:cubicBezTo>
                  <a:cubicBezTo>
                    <a:pt x="153319" y="347431"/>
                    <a:pt x="-68044" y="325294"/>
                    <a:pt x="20501" y="30656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 1366">
              <a:extLst>
                <a:ext uri="{FF2B5EF4-FFF2-40B4-BE49-F238E27FC236}">
                  <a16:creationId xmlns:a16="http://schemas.microsoft.com/office/drawing/2014/main" id="{0A759242-D4E7-34EE-E39C-7C524486097A}"/>
                </a:ext>
              </a:extLst>
            </p:cNvPr>
            <p:cNvSpPr/>
            <p:nvPr/>
          </p:nvSpPr>
          <p:spPr>
            <a:xfrm>
              <a:off x="6819664" y="6405376"/>
              <a:ext cx="189050" cy="583626"/>
            </a:xfrm>
            <a:custGeom>
              <a:avLst/>
              <a:gdLst>
                <a:gd name="connsiteX0" fmla="*/ 189033 w 189050"/>
                <a:gd name="connsiteY0" fmla="*/ 532 h 583626"/>
                <a:gd name="connsiteX1" fmla="*/ 35782 w 189050"/>
                <a:gd name="connsiteY1" fmla="*/ 337685 h 583626"/>
                <a:gd name="connsiteX2" fmla="*/ 23 w 189050"/>
                <a:gd name="connsiteY2" fmla="*/ 582888 h 583626"/>
                <a:gd name="connsiteX3" fmla="*/ 30673 w 189050"/>
                <a:gd name="connsiteY3" fmla="*/ 404094 h 583626"/>
                <a:gd name="connsiteX4" fmla="*/ 51107 w 189050"/>
                <a:gd name="connsiteY4" fmla="*/ 138459 h 583626"/>
                <a:gd name="connsiteX5" fmla="*/ 25565 w 189050"/>
                <a:gd name="connsiteY5" fmla="*/ 255951 h 583626"/>
                <a:gd name="connsiteX6" fmla="*/ 189033 w 189050"/>
                <a:gd name="connsiteY6" fmla="*/ 532 h 583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050" h="583626">
                  <a:moveTo>
                    <a:pt x="189033" y="532"/>
                  </a:moveTo>
                  <a:cubicBezTo>
                    <a:pt x="190736" y="14154"/>
                    <a:pt x="67284" y="240626"/>
                    <a:pt x="35782" y="337685"/>
                  </a:cubicBezTo>
                  <a:cubicBezTo>
                    <a:pt x="4280" y="434744"/>
                    <a:pt x="874" y="571820"/>
                    <a:pt x="23" y="582888"/>
                  </a:cubicBezTo>
                  <a:cubicBezTo>
                    <a:pt x="-829" y="593956"/>
                    <a:pt x="22159" y="478165"/>
                    <a:pt x="30673" y="404094"/>
                  </a:cubicBezTo>
                  <a:cubicBezTo>
                    <a:pt x="39187" y="330023"/>
                    <a:pt x="51958" y="163149"/>
                    <a:pt x="51107" y="138459"/>
                  </a:cubicBezTo>
                  <a:cubicBezTo>
                    <a:pt x="50256" y="113769"/>
                    <a:pt x="5983" y="272979"/>
                    <a:pt x="25565" y="255951"/>
                  </a:cubicBezTo>
                  <a:cubicBezTo>
                    <a:pt x="45147" y="238923"/>
                    <a:pt x="187330" y="-13090"/>
                    <a:pt x="189033" y="53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 1367">
              <a:extLst>
                <a:ext uri="{FF2B5EF4-FFF2-40B4-BE49-F238E27FC236}">
                  <a16:creationId xmlns:a16="http://schemas.microsoft.com/office/drawing/2014/main" id="{C8F2E0B9-067A-A87E-8817-3517EF32C258}"/>
                </a:ext>
              </a:extLst>
            </p:cNvPr>
            <p:cNvSpPr/>
            <p:nvPr/>
          </p:nvSpPr>
          <p:spPr>
            <a:xfrm>
              <a:off x="6507156" y="7192375"/>
              <a:ext cx="133882" cy="838087"/>
            </a:xfrm>
            <a:custGeom>
              <a:avLst/>
              <a:gdLst>
                <a:gd name="connsiteX0" fmla="*/ 133738 w 133882"/>
                <a:gd name="connsiteY0" fmla="*/ 10441 h 838087"/>
                <a:gd name="connsiteX1" fmla="*/ 920 w 133882"/>
                <a:gd name="connsiteY1" fmla="*/ 715397 h 838087"/>
                <a:gd name="connsiteX2" fmla="*/ 77546 w 133882"/>
                <a:gd name="connsiteY2" fmla="*/ 531495 h 838087"/>
                <a:gd name="connsiteX3" fmla="*/ 128629 w 133882"/>
                <a:gd name="connsiteY3" fmla="*/ 837998 h 838087"/>
                <a:gd name="connsiteX4" fmla="*/ 87762 w 133882"/>
                <a:gd name="connsiteY4" fmla="*/ 495737 h 838087"/>
                <a:gd name="connsiteX5" fmla="*/ 6028 w 133882"/>
                <a:gd name="connsiteY5" fmla="*/ 143259 h 838087"/>
                <a:gd name="connsiteX6" fmla="*/ 26462 w 133882"/>
                <a:gd name="connsiteY6" fmla="*/ 281185 h 838087"/>
                <a:gd name="connsiteX7" fmla="*/ 133738 w 133882"/>
                <a:gd name="connsiteY7" fmla="*/ 10441 h 83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882" h="838087">
                  <a:moveTo>
                    <a:pt x="133738" y="10441"/>
                  </a:moveTo>
                  <a:cubicBezTo>
                    <a:pt x="129481" y="82810"/>
                    <a:pt x="10285" y="628555"/>
                    <a:pt x="920" y="715397"/>
                  </a:cubicBezTo>
                  <a:cubicBezTo>
                    <a:pt x="-8445" y="802239"/>
                    <a:pt x="56261" y="511062"/>
                    <a:pt x="77546" y="531495"/>
                  </a:cubicBezTo>
                  <a:cubicBezTo>
                    <a:pt x="98831" y="551928"/>
                    <a:pt x="126926" y="843958"/>
                    <a:pt x="128629" y="837998"/>
                  </a:cubicBezTo>
                  <a:cubicBezTo>
                    <a:pt x="130332" y="832038"/>
                    <a:pt x="108195" y="611527"/>
                    <a:pt x="87762" y="495737"/>
                  </a:cubicBezTo>
                  <a:cubicBezTo>
                    <a:pt x="67329" y="379947"/>
                    <a:pt x="16245" y="179018"/>
                    <a:pt x="6028" y="143259"/>
                  </a:cubicBezTo>
                  <a:cubicBezTo>
                    <a:pt x="-4189" y="107500"/>
                    <a:pt x="6028" y="297362"/>
                    <a:pt x="26462" y="281185"/>
                  </a:cubicBezTo>
                  <a:cubicBezTo>
                    <a:pt x="46895" y="265008"/>
                    <a:pt x="137995" y="-61928"/>
                    <a:pt x="133738" y="1044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 1368">
              <a:extLst>
                <a:ext uri="{FF2B5EF4-FFF2-40B4-BE49-F238E27FC236}">
                  <a16:creationId xmlns:a16="http://schemas.microsoft.com/office/drawing/2014/main" id="{F33E66EC-F3C2-FC3D-4C1C-FB01BEEAAE21}"/>
                </a:ext>
              </a:extLst>
            </p:cNvPr>
            <p:cNvSpPr/>
            <p:nvPr/>
          </p:nvSpPr>
          <p:spPr>
            <a:xfrm>
              <a:off x="6645759" y="7206860"/>
              <a:ext cx="128269" cy="2020837"/>
            </a:xfrm>
            <a:custGeom>
              <a:avLst/>
              <a:gdLst>
                <a:gd name="connsiteX0" fmla="*/ 243 w 128269"/>
                <a:gd name="connsiteY0" fmla="*/ 1064 h 2020837"/>
                <a:gd name="connsiteX1" fmla="*/ 46219 w 128269"/>
                <a:gd name="connsiteY1" fmla="*/ 905247 h 2020837"/>
                <a:gd name="connsiteX2" fmla="*/ 97302 w 128269"/>
                <a:gd name="connsiteY2" fmla="*/ 1344568 h 2020837"/>
                <a:gd name="connsiteX3" fmla="*/ 97302 w 128269"/>
                <a:gd name="connsiteY3" fmla="*/ 1242400 h 2020837"/>
                <a:gd name="connsiteX4" fmla="*/ 127953 w 128269"/>
                <a:gd name="connsiteY4" fmla="*/ 2018874 h 2020837"/>
                <a:gd name="connsiteX5" fmla="*/ 112628 w 128269"/>
                <a:gd name="connsiteY5" fmla="*/ 1431410 h 2020837"/>
                <a:gd name="connsiteX6" fmla="*/ 102411 w 128269"/>
                <a:gd name="connsiteY6" fmla="*/ 430168 h 2020837"/>
                <a:gd name="connsiteX7" fmla="*/ 66652 w 128269"/>
                <a:gd name="connsiteY7" fmla="*/ 716237 h 2020837"/>
                <a:gd name="connsiteX8" fmla="*/ 243 w 128269"/>
                <a:gd name="connsiteY8" fmla="*/ 1064 h 202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269" h="2020837">
                  <a:moveTo>
                    <a:pt x="243" y="1064"/>
                  </a:moveTo>
                  <a:cubicBezTo>
                    <a:pt x="-3163" y="32566"/>
                    <a:pt x="30043" y="681330"/>
                    <a:pt x="46219" y="905247"/>
                  </a:cubicBezTo>
                  <a:cubicBezTo>
                    <a:pt x="62396" y="1129164"/>
                    <a:pt x="88788" y="1288376"/>
                    <a:pt x="97302" y="1344568"/>
                  </a:cubicBezTo>
                  <a:cubicBezTo>
                    <a:pt x="105816" y="1400760"/>
                    <a:pt x="92194" y="1130016"/>
                    <a:pt x="97302" y="1242400"/>
                  </a:cubicBezTo>
                  <a:cubicBezTo>
                    <a:pt x="102411" y="1354784"/>
                    <a:pt x="125399" y="1987372"/>
                    <a:pt x="127953" y="2018874"/>
                  </a:cubicBezTo>
                  <a:cubicBezTo>
                    <a:pt x="130507" y="2050376"/>
                    <a:pt x="116885" y="1696194"/>
                    <a:pt x="112628" y="1431410"/>
                  </a:cubicBezTo>
                  <a:cubicBezTo>
                    <a:pt x="108371" y="1166626"/>
                    <a:pt x="110074" y="549364"/>
                    <a:pt x="102411" y="430168"/>
                  </a:cubicBezTo>
                  <a:cubicBezTo>
                    <a:pt x="94748" y="310972"/>
                    <a:pt x="81126" y="785200"/>
                    <a:pt x="66652" y="716237"/>
                  </a:cubicBezTo>
                  <a:cubicBezTo>
                    <a:pt x="52178" y="647274"/>
                    <a:pt x="3649" y="-30438"/>
                    <a:pt x="243" y="106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 1369">
              <a:extLst>
                <a:ext uri="{FF2B5EF4-FFF2-40B4-BE49-F238E27FC236}">
                  <a16:creationId xmlns:a16="http://schemas.microsoft.com/office/drawing/2014/main" id="{C61C1BB5-7CCF-C46E-F02C-6F7ECF15DE4B}"/>
                </a:ext>
              </a:extLst>
            </p:cNvPr>
            <p:cNvSpPr/>
            <p:nvPr/>
          </p:nvSpPr>
          <p:spPr>
            <a:xfrm>
              <a:off x="6083254" y="6859896"/>
              <a:ext cx="98058" cy="577962"/>
            </a:xfrm>
            <a:custGeom>
              <a:avLst/>
              <a:gdLst>
                <a:gd name="connsiteX0" fmla="*/ 26368 w 98058"/>
                <a:gd name="connsiteY0" fmla="*/ 658 h 577962"/>
                <a:gd name="connsiteX1" fmla="*/ 21260 w 98058"/>
                <a:gd name="connsiteY1" fmla="*/ 194777 h 577962"/>
                <a:gd name="connsiteX2" fmla="*/ 26368 w 98058"/>
                <a:gd name="connsiteY2" fmla="*/ 445087 h 577962"/>
                <a:gd name="connsiteX3" fmla="*/ 62127 w 98058"/>
                <a:gd name="connsiteY3" fmla="*/ 337811 h 577962"/>
                <a:gd name="connsiteX4" fmla="*/ 97886 w 98058"/>
                <a:gd name="connsiteY4" fmla="*/ 577905 h 577962"/>
                <a:gd name="connsiteX5" fmla="*/ 72344 w 98058"/>
                <a:gd name="connsiteY5" fmla="*/ 358245 h 577962"/>
                <a:gd name="connsiteX6" fmla="*/ 826 w 98058"/>
                <a:gd name="connsiteY6" fmla="*/ 138584 h 577962"/>
                <a:gd name="connsiteX7" fmla="*/ 26368 w 98058"/>
                <a:gd name="connsiteY7" fmla="*/ 658 h 57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058" h="577962">
                  <a:moveTo>
                    <a:pt x="26368" y="658"/>
                  </a:moveTo>
                  <a:cubicBezTo>
                    <a:pt x="29774" y="10023"/>
                    <a:pt x="21260" y="120706"/>
                    <a:pt x="21260" y="194777"/>
                  </a:cubicBezTo>
                  <a:cubicBezTo>
                    <a:pt x="21260" y="268848"/>
                    <a:pt x="19557" y="421248"/>
                    <a:pt x="26368" y="445087"/>
                  </a:cubicBezTo>
                  <a:cubicBezTo>
                    <a:pt x="33179" y="468926"/>
                    <a:pt x="50207" y="315675"/>
                    <a:pt x="62127" y="337811"/>
                  </a:cubicBezTo>
                  <a:cubicBezTo>
                    <a:pt x="74047" y="359947"/>
                    <a:pt x="96183" y="574499"/>
                    <a:pt x="97886" y="577905"/>
                  </a:cubicBezTo>
                  <a:cubicBezTo>
                    <a:pt x="99589" y="581311"/>
                    <a:pt x="88521" y="431465"/>
                    <a:pt x="72344" y="358245"/>
                  </a:cubicBezTo>
                  <a:cubicBezTo>
                    <a:pt x="56167" y="285025"/>
                    <a:pt x="6786" y="193073"/>
                    <a:pt x="826" y="138584"/>
                  </a:cubicBezTo>
                  <a:cubicBezTo>
                    <a:pt x="-5134" y="84095"/>
                    <a:pt x="22962" y="-8707"/>
                    <a:pt x="26368" y="65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 1370">
              <a:extLst>
                <a:ext uri="{FF2B5EF4-FFF2-40B4-BE49-F238E27FC236}">
                  <a16:creationId xmlns:a16="http://schemas.microsoft.com/office/drawing/2014/main" id="{82714E24-2E3A-7131-1CFA-C3073AAB95FE}"/>
                </a:ext>
              </a:extLst>
            </p:cNvPr>
            <p:cNvSpPr/>
            <p:nvPr/>
          </p:nvSpPr>
          <p:spPr>
            <a:xfrm>
              <a:off x="6017651" y="6893423"/>
              <a:ext cx="677993" cy="110173"/>
            </a:xfrm>
            <a:custGeom>
              <a:avLst/>
              <a:gdLst>
                <a:gd name="connsiteX0" fmla="*/ 21 w 677993"/>
                <a:gd name="connsiteY0" fmla="*/ 99949 h 110173"/>
                <a:gd name="connsiteX1" fmla="*/ 326957 w 677993"/>
                <a:gd name="connsiteY1" fmla="*/ 13107 h 110173"/>
                <a:gd name="connsiteX2" fmla="*/ 418908 w 677993"/>
                <a:gd name="connsiteY2" fmla="*/ 38649 h 110173"/>
                <a:gd name="connsiteX3" fmla="*/ 408691 w 677993"/>
                <a:gd name="connsiteY3" fmla="*/ 13107 h 110173"/>
                <a:gd name="connsiteX4" fmla="*/ 674327 w 677993"/>
                <a:gd name="connsiteY4" fmla="*/ 110166 h 110173"/>
                <a:gd name="connsiteX5" fmla="*/ 546617 w 677993"/>
                <a:gd name="connsiteY5" fmla="*/ 18215 h 110173"/>
                <a:gd name="connsiteX6" fmla="*/ 311632 w 677993"/>
                <a:gd name="connsiteY6" fmla="*/ 7998 h 110173"/>
                <a:gd name="connsiteX7" fmla="*/ 21 w 677993"/>
                <a:gd name="connsiteY7" fmla="*/ 99949 h 11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7993" h="110173">
                  <a:moveTo>
                    <a:pt x="21" y="99949"/>
                  </a:moveTo>
                  <a:cubicBezTo>
                    <a:pt x="2575" y="100801"/>
                    <a:pt x="257143" y="23324"/>
                    <a:pt x="326957" y="13107"/>
                  </a:cubicBezTo>
                  <a:cubicBezTo>
                    <a:pt x="396772" y="2890"/>
                    <a:pt x="418908" y="38649"/>
                    <a:pt x="418908" y="38649"/>
                  </a:cubicBezTo>
                  <a:cubicBezTo>
                    <a:pt x="432530" y="38649"/>
                    <a:pt x="366121" y="1187"/>
                    <a:pt x="408691" y="13107"/>
                  </a:cubicBezTo>
                  <a:cubicBezTo>
                    <a:pt x="451261" y="25026"/>
                    <a:pt x="651339" y="109315"/>
                    <a:pt x="674327" y="110166"/>
                  </a:cubicBezTo>
                  <a:cubicBezTo>
                    <a:pt x="697315" y="111017"/>
                    <a:pt x="607066" y="35243"/>
                    <a:pt x="546617" y="18215"/>
                  </a:cubicBezTo>
                  <a:cubicBezTo>
                    <a:pt x="486168" y="1187"/>
                    <a:pt x="400177" y="-7327"/>
                    <a:pt x="311632" y="7998"/>
                  </a:cubicBezTo>
                  <a:cubicBezTo>
                    <a:pt x="223087" y="23323"/>
                    <a:pt x="-2533" y="99097"/>
                    <a:pt x="21" y="9994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 1371">
              <a:extLst>
                <a:ext uri="{FF2B5EF4-FFF2-40B4-BE49-F238E27FC236}">
                  <a16:creationId xmlns:a16="http://schemas.microsoft.com/office/drawing/2014/main" id="{F4E17ED2-2E32-FF39-BAA7-F1F8F83A92F6}"/>
                </a:ext>
              </a:extLst>
            </p:cNvPr>
            <p:cNvSpPr/>
            <p:nvPr/>
          </p:nvSpPr>
          <p:spPr>
            <a:xfrm>
              <a:off x="6371068" y="6931937"/>
              <a:ext cx="418444" cy="373053"/>
            </a:xfrm>
            <a:custGeom>
              <a:avLst/>
              <a:gdLst>
                <a:gd name="connsiteX0" fmla="*/ 417969 w 418444"/>
                <a:gd name="connsiteY0" fmla="*/ 135 h 373053"/>
                <a:gd name="connsiteX1" fmla="*/ 85924 w 418444"/>
                <a:gd name="connsiteY1" fmla="*/ 178928 h 373053"/>
                <a:gd name="connsiteX2" fmla="*/ 14407 w 418444"/>
                <a:gd name="connsiteY2" fmla="*/ 270879 h 373053"/>
                <a:gd name="connsiteX3" fmla="*/ 34840 w 418444"/>
                <a:gd name="connsiteY3" fmla="*/ 373046 h 373053"/>
                <a:gd name="connsiteX4" fmla="*/ 14407 w 418444"/>
                <a:gd name="connsiteY4" fmla="*/ 265770 h 373053"/>
                <a:gd name="connsiteX5" fmla="*/ 285151 w 418444"/>
                <a:gd name="connsiteY5" fmla="*/ 81869 h 373053"/>
                <a:gd name="connsiteX6" fmla="*/ 162550 w 418444"/>
                <a:gd name="connsiteY6" fmla="*/ 148278 h 373053"/>
                <a:gd name="connsiteX7" fmla="*/ 417969 w 418444"/>
                <a:gd name="connsiteY7" fmla="*/ 135 h 37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444" h="373053">
                  <a:moveTo>
                    <a:pt x="417969" y="135"/>
                  </a:moveTo>
                  <a:cubicBezTo>
                    <a:pt x="405198" y="5243"/>
                    <a:pt x="153184" y="133804"/>
                    <a:pt x="85924" y="178928"/>
                  </a:cubicBezTo>
                  <a:cubicBezTo>
                    <a:pt x="18664" y="224052"/>
                    <a:pt x="22921" y="238526"/>
                    <a:pt x="14407" y="270879"/>
                  </a:cubicBezTo>
                  <a:cubicBezTo>
                    <a:pt x="5893" y="303232"/>
                    <a:pt x="34840" y="373897"/>
                    <a:pt x="34840" y="373046"/>
                  </a:cubicBezTo>
                  <a:cubicBezTo>
                    <a:pt x="34840" y="372195"/>
                    <a:pt x="-27312" y="314300"/>
                    <a:pt x="14407" y="265770"/>
                  </a:cubicBezTo>
                  <a:cubicBezTo>
                    <a:pt x="56126" y="217240"/>
                    <a:pt x="260461" y="101451"/>
                    <a:pt x="285151" y="81869"/>
                  </a:cubicBezTo>
                  <a:cubicBezTo>
                    <a:pt x="309841" y="62287"/>
                    <a:pt x="142968" y="160198"/>
                    <a:pt x="162550" y="148278"/>
                  </a:cubicBezTo>
                  <a:cubicBezTo>
                    <a:pt x="182132" y="136358"/>
                    <a:pt x="430740" y="-4973"/>
                    <a:pt x="417969" y="13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 1372">
              <a:extLst>
                <a:ext uri="{FF2B5EF4-FFF2-40B4-BE49-F238E27FC236}">
                  <a16:creationId xmlns:a16="http://schemas.microsoft.com/office/drawing/2014/main" id="{D6E5E6E9-5C18-397F-150C-CE5186A083F1}"/>
                </a:ext>
              </a:extLst>
            </p:cNvPr>
            <p:cNvSpPr/>
            <p:nvPr/>
          </p:nvSpPr>
          <p:spPr>
            <a:xfrm>
              <a:off x="5977012" y="6935686"/>
              <a:ext cx="633022" cy="362604"/>
            </a:xfrm>
            <a:custGeom>
              <a:avLst/>
              <a:gdLst>
                <a:gd name="connsiteX0" fmla="*/ 10009 w 633022"/>
                <a:gd name="connsiteY0" fmla="*/ 129203 h 362604"/>
                <a:gd name="connsiteX1" fmla="*/ 403354 w 633022"/>
                <a:gd name="connsiteY1" fmla="*/ 6602 h 362604"/>
                <a:gd name="connsiteX2" fmla="*/ 628123 w 633022"/>
                <a:gd name="connsiteY2" fmla="*/ 21927 h 362604"/>
                <a:gd name="connsiteX3" fmla="*/ 546389 w 633022"/>
                <a:gd name="connsiteY3" fmla="*/ 67903 h 362604"/>
                <a:gd name="connsiteX4" fmla="*/ 408463 w 633022"/>
                <a:gd name="connsiteY4" fmla="*/ 221154 h 362604"/>
                <a:gd name="connsiteX5" fmla="*/ 377813 w 633022"/>
                <a:gd name="connsiteY5" fmla="*/ 154745 h 362604"/>
                <a:gd name="connsiteX6" fmla="*/ 137719 w 633022"/>
                <a:gd name="connsiteY6" fmla="*/ 359080 h 362604"/>
                <a:gd name="connsiteX7" fmla="*/ 204128 w 633022"/>
                <a:gd name="connsiteY7" fmla="*/ 267130 h 362604"/>
                <a:gd name="connsiteX8" fmla="*/ 280753 w 633022"/>
                <a:gd name="connsiteY8" fmla="*/ 52578 h 362604"/>
                <a:gd name="connsiteX9" fmla="*/ 188803 w 633022"/>
                <a:gd name="connsiteY9" fmla="*/ 200721 h 362604"/>
                <a:gd name="connsiteX10" fmla="*/ 122394 w 633022"/>
                <a:gd name="connsiteY10" fmla="*/ 139420 h 362604"/>
                <a:gd name="connsiteX11" fmla="*/ 10009 w 633022"/>
                <a:gd name="connsiteY11" fmla="*/ 129203 h 36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3022" h="362604">
                  <a:moveTo>
                    <a:pt x="10009" y="129203"/>
                  </a:moveTo>
                  <a:cubicBezTo>
                    <a:pt x="56836" y="107067"/>
                    <a:pt x="300335" y="24481"/>
                    <a:pt x="403354" y="6602"/>
                  </a:cubicBezTo>
                  <a:cubicBezTo>
                    <a:pt x="506373" y="-11277"/>
                    <a:pt x="604284" y="11710"/>
                    <a:pt x="628123" y="21927"/>
                  </a:cubicBezTo>
                  <a:cubicBezTo>
                    <a:pt x="651962" y="32144"/>
                    <a:pt x="582999" y="34699"/>
                    <a:pt x="546389" y="67903"/>
                  </a:cubicBezTo>
                  <a:cubicBezTo>
                    <a:pt x="509779" y="101107"/>
                    <a:pt x="436559" y="206680"/>
                    <a:pt x="408463" y="221154"/>
                  </a:cubicBezTo>
                  <a:cubicBezTo>
                    <a:pt x="380367" y="235628"/>
                    <a:pt x="422937" y="131757"/>
                    <a:pt x="377813" y="154745"/>
                  </a:cubicBezTo>
                  <a:cubicBezTo>
                    <a:pt x="332689" y="177733"/>
                    <a:pt x="166667" y="340349"/>
                    <a:pt x="137719" y="359080"/>
                  </a:cubicBezTo>
                  <a:cubicBezTo>
                    <a:pt x="108772" y="377811"/>
                    <a:pt x="180289" y="318214"/>
                    <a:pt x="204128" y="267130"/>
                  </a:cubicBezTo>
                  <a:cubicBezTo>
                    <a:pt x="227967" y="216046"/>
                    <a:pt x="283307" y="63646"/>
                    <a:pt x="280753" y="52578"/>
                  </a:cubicBezTo>
                  <a:cubicBezTo>
                    <a:pt x="278199" y="41510"/>
                    <a:pt x="215196" y="186247"/>
                    <a:pt x="188803" y="200721"/>
                  </a:cubicBezTo>
                  <a:cubicBezTo>
                    <a:pt x="162410" y="215195"/>
                    <a:pt x="150490" y="149637"/>
                    <a:pt x="122394" y="139420"/>
                  </a:cubicBezTo>
                  <a:cubicBezTo>
                    <a:pt x="94298" y="129203"/>
                    <a:pt x="-36818" y="151339"/>
                    <a:pt x="10009" y="12920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 1373">
              <a:extLst>
                <a:ext uri="{FF2B5EF4-FFF2-40B4-BE49-F238E27FC236}">
                  <a16:creationId xmlns:a16="http://schemas.microsoft.com/office/drawing/2014/main" id="{105D31CC-02F9-9BCC-E674-CB7C4ED07AE4}"/>
                </a:ext>
              </a:extLst>
            </p:cNvPr>
            <p:cNvSpPr/>
            <p:nvPr/>
          </p:nvSpPr>
          <p:spPr>
            <a:xfrm>
              <a:off x="5476183" y="6938136"/>
              <a:ext cx="976021" cy="505269"/>
            </a:xfrm>
            <a:custGeom>
              <a:avLst/>
              <a:gdLst>
                <a:gd name="connsiteX0" fmla="*/ 0 w 976021"/>
                <a:gd name="connsiteY0" fmla="*/ 9261 h 505269"/>
                <a:gd name="connsiteX1" fmla="*/ 699848 w 976021"/>
                <a:gd name="connsiteY1" fmla="*/ 19477 h 505269"/>
                <a:gd name="connsiteX2" fmla="*/ 521055 w 976021"/>
                <a:gd name="connsiteY2" fmla="*/ 182946 h 505269"/>
                <a:gd name="connsiteX3" fmla="*/ 648764 w 976021"/>
                <a:gd name="connsiteY3" fmla="*/ 315763 h 505269"/>
                <a:gd name="connsiteX4" fmla="*/ 694740 w 976021"/>
                <a:gd name="connsiteY4" fmla="*/ 341305 h 505269"/>
                <a:gd name="connsiteX5" fmla="*/ 975701 w 976021"/>
                <a:gd name="connsiteY5" fmla="*/ 239138 h 505269"/>
                <a:gd name="connsiteX6" fmla="*/ 633439 w 976021"/>
                <a:gd name="connsiteY6" fmla="*/ 402606 h 505269"/>
                <a:gd name="connsiteX7" fmla="*/ 510838 w 976021"/>
                <a:gd name="connsiteY7" fmla="*/ 504773 h 505269"/>
                <a:gd name="connsiteX8" fmla="*/ 750932 w 976021"/>
                <a:gd name="connsiteY8" fmla="*/ 361739 h 505269"/>
                <a:gd name="connsiteX9" fmla="*/ 505730 w 976021"/>
                <a:gd name="connsiteY9" fmla="*/ 285113 h 505269"/>
                <a:gd name="connsiteX10" fmla="*/ 229877 w 976021"/>
                <a:gd name="connsiteY10" fmla="*/ 280005 h 505269"/>
                <a:gd name="connsiteX11" fmla="*/ 561922 w 976021"/>
                <a:gd name="connsiteY11" fmla="*/ 244246 h 505269"/>
                <a:gd name="connsiteX12" fmla="*/ 531272 w 976021"/>
                <a:gd name="connsiteY12" fmla="*/ 121645 h 505269"/>
                <a:gd name="connsiteX13" fmla="*/ 464863 w 976021"/>
                <a:gd name="connsiteY13" fmla="*/ 50128 h 505269"/>
                <a:gd name="connsiteX14" fmla="*/ 485296 w 976021"/>
                <a:gd name="connsiteY14" fmla="*/ 55236 h 505269"/>
                <a:gd name="connsiteX15" fmla="*/ 0 w 976021"/>
                <a:gd name="connsiteY15" fmla="*/ 9261 h 50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6021" h="505269">
                  <a:moveTo>
                    <a:pt x="0" y="9261"/>
                  </a:moveTo>
                  <a:cubicBezTo>
                    <a:pt x="306503" y="-105"/>
                    <a:pt x="613006" y="-9470"/>
                    <a:pt x="699848" y="19477"/>
                  </a:cubicBezTo>
                  <a:cubicBezTo>
                    <a:pt x="786690" y="48424"/>
                    <a:pt x="529569" y="133565"/>
                    <a:pt x="521055" y="182946"/>
                  </a:cubicBezTo>
                  <a:cubicBezTo>
                    <a:pt x="512541" y="232327"/>
                    <a:pt x="619817" y="289370"/>
                    <a:pt x="648764" y="315763"/>
                  </a:cubicBezTo>
                  <a:cubicBezTo>
                    <a:pt x="677712" y="342156"/>
                    <a:pt x="640251" y="354076"/>
                    <a:pt x="694740" y="341305"/>
                  </a:cubicBezTo>
                  <a:cubicBezTo>
                    <a:pt x="749229" y="328534"/>
                    <a:pt x="985918" y="228921"/>
                    <a:pt x="975701" y="239138"/>
                  </a:cubicBezTo>
                  <a:cubicBezTo>
                    <a:pt x="965484" y="249355"/>
                    <a:pt x="710916" y="358334"/>
                    <a:pt x="633439" y="402606"/>
                  </a:cubicBezTo>
                  <a:cubicBezTo>
                    <a:pt x="555962" y="446878"/>
                    <a:pt x="491256" y="511584"/>
                    <a:pt x="510838" y="504773"/>
                  </a:cubicBezTo>
                  <a:cubicBezTo>
                    <a:pt x="530420" y="497962"/>
                    <a:pt x="751783" y="398349"/>
                    <a:pt x="750932" y="361739"/>
                  </a:cubicBezTo>
                  <a:cubicBezTo>
                    <a:pt x="750081" y="325129"/>
                    <a:pt x="592573" y="298735"/>
                    <a:pt x="505730" y="285113"/>
                  </a:cubicBezTo>
                  <a:cubicBezTo>
                    <a:pt x="418888" y="271491"/>
                    <a:pt x="220512" y="286816"/>
                    <a:pt x="229877" y="280005"/>
                  </a:cubicBezTo>
                  <a:cubicBezTo>
                    <a:pt x="239242" y="273194"/>
                    <a:pt x="511690" y="270639"/>
                    <a:pt x="561922" y="244246"/>
                  </a:cubicBezTo>
                  <a:cubicBezTo>
                    <a:pt x="612154" y="217853"/>
                    <a:pt x="547448" y="153998"/>
                    <a:pt x="531272" y="121645"/>
                  </a:cubicBezTo>
                  <a:cubicBezTo>
                    <a:pt x="515096" y="89292"/>
                    <a:pt x="472526" y="61196"/>
                    <a:pt x="464863" y="50128"/>
                  </a:cubicBezTo>
                  <a:cubicBezTo>
                    <a:pt x="457200" y="39060"/>
                    <a:pt x="485296" y="55236"/>
                    <a:pt x="485296" y="55236"/>
                  </a:cubicBezTo>
                  <a:lnTo>
                    <a:pt x="0" y="926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 1374">
              <a:extLst>
                <a:ext uri="{FF2B5EF4-FFF2-40B4-BE49-F238E27FC236}">
                  <a16:creationId xmlns:a16="http://schemas.microsoft.com/office/drawing/2014/main" id="{D3C5E13F-0C19-A7B3-63F6-38F552D5E662}"/>
                </a:ext>
              </a:extLst>
            </p:cNvPr>
            <p:cNvSpPr/>
            <p:nvPr/>
          </p:nvSpPr>
          <p:spPr>
            <a:xfrm>
              <a:off x="5439173" y="6843885"/>
              <a:ext cx="68450" cy="583422"/>
            </a:xfrm>
            <a:custGeom>
              <a:avLst/>
              <a:gdLst>
                <a:gd name="connsiteX0" fmla="*/ 31902 w 68450"/>
                <a:gd name="connsiteY0" fmla="*/ 1344 h 583422"/>
                <a:gd name="connsiteX1" fmla="*/ 62552 w 68450"/>
                <a:gd name="connsiteY1" fmla="*/ 558157 h 583422"/>
                <a:gd name="connsiteX2" fmla="*/ 62552 w 68450"/>
                <a:gd name="connsiteY2" fmla="*/ 471315 h 583422"/>
                <a:gd name="connsiteX3" fmla="*/ 1252 w 68450"/>
                <a:gd name="connsiteY3" fmla="*/ 318064 h 583422"/>
                <a:gd name="connsiteX4" fmla="*/ 21685 w 68450"/>
                <a:gd name="connsiteY4" fmla="*/ 399798 h 583422"/>
                <a:gd name="connsiteX5" fmla="*/ 31902 w 68450"/>
                <a:gd name="connsiteY5" fmla="*/ 1344 h 58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450" h="583422">
                  <a:moveTo>
                    <a:pt x="31902" y="1344"/>
                  </a:moveTo>
                  <a:cubicBezTo>
                    <a:pt x="38713" y="27737"/>
                    <a:pt x="57444" y="479829"/>
                    <a:pt x="62552" y="558157"/>
                  </a:cubicBezTo>
                  <a:cubicBezTo>
                    <a:pt x="67660" y="636485"/>
                    <a:pt x="72769" y="511330"/>
                    <a:pt x="62552" y="471315"/>
                  </a:cubicBezTo>
                  <a:cubicBezTo>
                    <a:pt x="52335" y="431300"/>
                    <a:pt x="8063" y="329983"/>
                    <a:pt x="1252" y="318064"/>
                  </a:cubicBezTo>
                  <a:cubicBezTo>
                    <a:pt x="-5559" y="306145"/>
                    <a:pt x="17428" y="454287"/>
                    <a:pt x="21685" y="399798"/>
                  </a:cubicBezTo>
                  <a:cubicBezTo>
                    <a:pt x="25942" y="345309"/>
                    <a:pt x="25091" y="-25049"/>
                    <a:pt x="31902" y="134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 1375">
              <a:extLst>
                <a:ext uri="{FF2B5EF4-FFF2-40B4-BE49-F238E27FC236}">
                  <a16:creationId xmlns:a16="http://schemas.microsoft.com/office/drawing/2014/main" id="{6AE667B9-6901-218F-0857-D87402951B2E}"/>
                </a:ext>
              </a:extLst>
            </p:cNvPr>
            <p:cNvSpPr/>
            <p:nvPr/>
          </p:nvSpPr>
          <p:spPr>
            <a:xfrm>
              <a:off x="5486257" y="7202956"/>
              <a:ext cx="618853" cy="274645"/>
            </a:xfrm>
            <a:custGeom>
              <a:avLst/>
              <a:gdLst>
                <a:gd name="connsiteX0" fmla="*/ 143 w 618853"/>
                <a:gd name="connsiteY0" fmla="*/ 56052 h 274645"/>
                <a:gd name="connsiteX1" fmla="*/ 388380 w 618853"/>
                <a:gd name="connsiteY1" fmla="*/ 117352 h 274645"/>
                <a:gd name="connsiteX2" fmla="*/ 587607 w 618853"/>
                <a:gd name="connsiteY2" fmla="*/ 81594 h 274645"/>
                <a:gd name="connsiteX3" fmla="*/ 449680 w 618853"/>
                <a:gd name="connsiteY3" fmla="*/ 229737 h 274645"/>
                <a:gd name="connsiteX4" fmla="*/ 398597 w 618853"/>
                <a:gd name="connsiteY4" fmla="*/ 265495 h 274645"/>
                <a:gd name="connsiteX5" fmla="*/ 618257 w 618853"/>
                <a:gd name="connsiteY5" fmla="*/ 81594 h 274645"/>
                <a:gd name="connsiteX6" fmla="*/ 454789 w 618853"/>
                <a:gd name="connsiteY6" fmla="*/ 66269 h 274645"/>
                <a:gd name="connsiteX7" fmla="*/ 199370 w 618853"/>
                <a:gd name="connsiteY7" fmla="*/ 4968 h 274645"/>
                <a:gd name="connsiteX8" fmla="*/ 296429 w 618853"/>
                <a:gd name="connsiteY8" fmla="*/ 10076 h 274645"/>
                <a:gd name="connsiteX9" fmla="*/ 342404 w 618853"/>
                <a:gd name="connsiteY9" fmla="*/ 61160 h 274645"/>
                <a:gd name="connsiteX10" fmla="*/ 143 w 618853"/>
                <a:gd name="connsiteY10" fmla="*/ 56052 h 2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8853" h="274645">
                  <a:moveTo>
                    <a:pt x="143" y="56052"/>
                  </a:moveTo>
                  <a:cubicBezTo>
                    <a:pt x="7806" y="65417"/>
                    <a:pt x="290469" y="113095"/>
                    <a:pt x="388380" y="117352"/>
                  </a:cubicBezTo>
                  <a:cubicBezTo>
                    <a:pt x="486291" y="121609"/>
                    <a:pt x="577390" y="62863"/>
                    <a:pt x="587607" y="81594"/>
                  </a:cubicBezTo>
                  <a:cubicBezTo>
                    <a:pt x="597824" y="100325"/>
                    <a:pt x="481182" y="199087"/>
                    <a:pt x="449680" y="229737"/>
                  </a:cubicBezTo>
                  <a:cubicBezTo>
                    <a:pt x="418178" y="260387"/>
                    <a:pt x="370501" y="290185"/>
                    <a:pt x="398597" y="265495"/>
                  </a:cubicBezTo>
                  <a:cubicBezTo>
                    <a:pt x="426693" y="240805"/>
                    <a:pt x="608892" y="114798"/>
                    <a:pt x="618257" y="81594"/>
                  </a:cubicBezTo>
                  <a:cubicBezTo>
                    <a:pt x="627622" y="48390"/>
                    <a:pt x="524603" y="79040"/>
                    <a:pt x="454789" y="66269"/>
                  </a:cubicBezTo>
                  <a:cubicBezTo>
                    <a:pt x="384975" y="53498"/>
                    <a:pt x="225763" y="14333"/>
                    <a:pt x="199370" y="4968"/>
                  </a:cubicBezTo>
                  <a:cubicBezTo>
                    <a:pt x="172977" y="-4397"/>
                    <a:pt x="272590" y="711"/>
                    <a:pt x="296429" y="10076"/>
                  </a:cubicBezTo>
                  <a:cubicBezTo>
                    <a:pt x="320268" y="19441"/>
                    <a:pt x="391785" y="50943"/>
                    <a:pt x="342404" y="61160"/>
                  </a:cubicBezTo>
                  <a:cubicBezTo>
                    <a:pt x="293023" y="71377"/>
                    <a:pt x="-7520" y="46687"/>
                    <a:pt x="143" y="5605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 1376">
              <a:extLst>
                <a:ext uri="{FF2B5EF4-FFF2-40B4-BE49-F238E27FC236}">
                  <a16:creationId xmlns:a16="http://schemas.microsoft.com/office/drawing/2014/main" id="{F9421F73-F930-009E-9921-07AE761F1971}"/>
                </a:ext>
              </a:extLst>
            </p:cNvPr>
            <p:cNvSpPr/>
            <p:nvPr/>
          </p:nvSpPr>
          <p:spPr>
            <a:xfrm>
              <a:off x="5981429" y="7891633"/>
              <a:ext cx="731165" cy="115568"/>
            </a:xfrm>
            <a:custGeom>
              <a:avLst/>
              <a:gdLst>
                <a:gd name="connsiteX0" fmla="*/ 484 w 731165"/>
                <a:gd name="connsiteY0" fmla="*/ 82548 h 115568"/>
                <a:gd name="connsiteX1" fmla="*/ 342745 w 731165"/>
                <a:gd name="connsiteY1" fmla="*/ 77440 h 115568"/>
                <a:gd name="connsiteX2" fmla="*/ 598164 w 731165"/>
                <a:gd name="connsiteY2" fmla="*/ 26356 h 115568"/>
                <a:gd name="connsiteX3" fmla="*/ 490888 w 731165"/>
                <a:gd name="connsiteY3" fmla="*/ 77440 h 115568"/>
                <a:gd name="connsiteX4" fmla="*/ 720765 w 731165"/>
                <a:gd name="connsiteY4" fmla="*/ 814 h 115568"/>
                <a:gd name="connsiteX5" fmla="*/ 649248 w 731165"/>
                <a:gd name="connsiteY5" fmla="*/ 41681 h 115568"/>
                <a:gd name="connsiteX6" fmla="*/ 276336 w 731165"/>
                <a:gd name="connsiteY6" fmla="*/ 113198 h 115568"/>
                <a:gd name="connsiteX7" fmla="*/ 484 w 731165"/>
                <a:gd name="connsiteY7" fmla="*/ 82548 h 11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165" h="115568">
                  <a:moveTo>
                    <a:pt x="484" y="82548"/>
                  </a:moveTo>
                  <a:cubicBezTo>
                    <a:pt x="11552" y="76588"/>
                    <a:pt x="243132" y="86805"/>
                    <a:pt x="342745" y="77440"/>
                  </a:cubicBezTo>
                  <a:cubicBezTo>
                    <a:pt x="442358" y="68075"/>
                    <a:pt x="573474" y="26356"/>
                    <a:pt x="598164" y="26356"/>
                  </a:cubicBezTo>
                  <a:cubicBezTo>
                    <a:pt x="622854" y="26356"/>
                    <a:pt x="470455" y="81697"/>
                    <a:pt x="490888" y="77440"/>
                  </a:cubicBezTo>
                  <a:cubicBezTo>
                    <a:pt x="511322" y="73183"/>
                    <a:pt x="694372" y="6774"/>
                    <a:pt x="720765" y="814"/>
                  </a:cubicBezTo>
                  <a:cubicBezTo>
                    <a:pt x="747158" y="-5146"/>
                    <a:pt x="723319" y="22950"/>
                    <a:pt x="649248" y="41681"/>
                  </a:cubicBezTo>
                  <a:cubicBezTo>
                    <a:pt x="575177" y="60412"/>
                    <a:pt x="381909" y="101279"/>
                    <a:pt x="276336" y="113198"/>
                  </a:cubicBezTo>
                  <a:cubicBezTo>
                    <a:pt x="170763" y="125117"/>
                    <a:pt x="-10584" y="88508"/>
                    <a:pt x="484" y="8254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 1377">
              <a:extLst>
                <a:ext uri="{FF2B5EF4-FFF2-40B4-BE49-F238E27FC236}">
                  <a16:creationId xmlns:a16="http://schemas.microsoft.com/office/drawing/2014/main" id="{B09700B6-95A6-FC35-A220-2B28106E34D9}"/>
                </a:ext>
              </a:extLst>
            </p:cNvPr>
            <p:cNvSpPr/>
            <p:nvPr/>
          </p:nvSpPr>
          <p:spPr>
            <a:xfrm>
              <a:off x="5986007" y="7953303"/>
              <a:ext cx="692499" cy="92164"/>
            </a:xfrm>
            <a:custGeom>
              <a:avLst/>
              <a:gdLst>
                <a:gd name="connsiteX0" fmla="*/ 5218 w 692499"/>
                <a:gd name="connsiteY0" fmla="*/ 92147 h 92164"/>
                <a:gd name="connsiteX1" fmla="*/ 554493 w 692499"/>
                <a:gd name="connsiteY1" fmla="*/ 38172 h 92164"/>
                <a:gd name="connsiteX2" fmla="*/ 525918 w 692499"/>
                <a:gd name="connsiteY2" fmla="*/ 38172 h 92164"/>
                <a:gd name="connsiteX3" fmla="*/ 691018 w 692499"/>
                <a:gd name="connsiteY3" fmla="*/ 72 h 92164"/>
                <a:gd name="connsiteX4" fmla="*/ 414793 w 692499"/>
                <a:gd name="connsiteY4" fmla="*/ 28647 h 92164"/>
                <a:gd name="connsiteX5" fmla="*/ 284618 w 692499"/>
                <a:gd name="connsiteY5" fmla="*/ 31822 h 92164"/>
                <a:gd name="connsiteX6" fmla="*/ 5218 w 692499"/>
                <a:gd name="connsiteY6" fmla="*/ 92147 h 92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2499" h="92164">
                  <a:moveTo>
                    <a:pt x="5218" y="92147"/>
                  </a:moveTo>
                  <a:cubicBezTo>
                    <a:pt x="50197" y="93205"/>
                    <a:pt x="467710" y="47168"/>
                    <a:pt x="554493" y="38172"/>
                  </a:cubicBezTo>
                  <a:cubicBezTo>
                    <a:pt x="641276" y="29176"/>
                    <a:pt x="503164" y="44522"/>
                    <a:pt x="525918" y="38172"/>
                  </a:cubicBezTo>
                  <a:cubicBezTo>
                    <a:pt x="548672" y="31822"/>
                    <a:pt x="709539" y="1659"/>
                    <a:pt x="691018" y="72"/>
                  </a:cubicBezTo>
                  <a:cubicBezTo>
                    <a:pt x="672497" y="-1515"/>
                    <a:pt x="482526" y="23355"/>
                    <a:pt x="414793" y="28647"/>
                  </a:cubicBezTo>
                  <a:cubicBezTo>
                    <a:pt x="347060" y="33939"/>
                    <a:pt x="350235" y="21768"/>
                    <a:pt x="284618" y="31822"/>
                  </a:cubicBezTo>
                  <a:cubicBezTo>
                    <a:pt x="219001" y="41876"/>
                    <a:pt x="-39761" y="91089"/>
                    <a:pt x="5218" y="9214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 1378">
              <a:extLst>
                <a:ext uri="{FF2B5EF4-FFF2-40B4-BE49-F238E27FC236}">
                  <a16:creationId xmlns:a16="http://schemas.microsoft.com/office/drawing/2014/main" id="{1DEDCA31-C436-32C0-F013-29B58C5477C5}"/>
                </a:ext>
              </a:extLst>
            </p:cNvPr>
            <p:cNvSpPr/>
            <p:nvPr/>
          </p:nvSpPr>
          <p:spPr>
            <a:xfrm>
              <a:off x="6025350" y="8006868"/>
              <a:ext cx="649543" cy="83046"/>
            </a:xfrm>
            <a:custGeom>
              <a:avLst/>
              <a:gdLst>
                <a:gd name="connsiteX0" fmla="*/ 800 w 649543"/>
                <a:gd name="connsiteY0" fmla="*/ 83032 h 83046"/>
                <a:gd name="connsiteX1" fmla="*/ 569125 w 649543"/>
                <a:gd name="connsiteY1" fmla="*/ 6832 h 83046"/>
                <a:gd name="connsiteX2" fmla="*/ 645325 w 649543"/>
                <a:gd name="connsiteY2" fmla="*/ 3657 h 83046"/>
                <a:gd name="connsiteX3" fmla="*/ 448475 w 649543"/>
                <a:gd name="connsiteY3" fmla="*/ 13182 h 83046"/>
                <a:gd name="connsiteX4" fmla="*/ 800 w 649543"/>
                <a:gd name="connsiteY4" fmla="*/ 83032 h 8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543" h="83046">
                  <a:moveTo>
                    <a:pt x="800" y="83032"/>
                  </a:moveTo>
                  <a:cubicBezTo>
                    <a:pt x="20908" y="81974"/>
                    <a:pt x="461704" y="20061"/>
                    <a:pt x="569125" y="6832"/>
                  </a:cubicBezTo>
                  <a:cubicBezTo>
                    <a:pt x="676546" y="-6397"/>
                    <a:pt x="645325" y="3657"/>
                    <a:pt x="645325" y="3657"/>
                  </a:cubicBezTo>
                  <a:lnTo>
                    <a:pt x="448475" y="13182"/>
                  </a:lnTo>
                  <a:cubicBezTo>
                    <a:pt x="345288" y="27999"/>
                    <a:pt x="-19308" y="84090"/>
                    <a:pt x="800" y="8303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 1379">
              <a:extLst>
                <a:ext uri="{FF2B5EF4-FFF2-40B4-BE49-F238E27FC236}">
                  <a16:creationId xmlns:a16="http://schemas.microsoft.com/office/drawing/2014/main" id="{6824AA6A-2F03-1E21-C1B9-F4E168FC4A8A}"/>
                </a:ext>
              </a:extLst>
            </p:cNvPr>
            <p:cNvSpPr/>
            <p:nvPr/>
          </p:nvSpPr>
          <p:spPr>
            <a:xfrm>
              <a:off x="5862129" y="8423133"/>
              <a:ext cx="713346" cy="139958"/>
            </a:xfrm>
            <a:custGeom>
              <a:avLst/>
              <a:gdLst>
                <a:gd name="connsiteX0" fmla="*/ 5271 w 713346"/>
                <a:gd name="connsiteY0" fmla="*/ 142 h 139958"/>
                <a:gd name="connsiteX1" fmla="*/ 21146 w 713346"/>
                <a:gd name="connsiteY1" fmla="*/ 108092 h 139958"/>
                <a:gd name="connsiteX2" fmla="*/ 186246 w 713346"/>
                <a:gd name="connsiteY2" fmla="*/ 127142 h 139958"/>
                <a:gd name="connsiteX3" fmla="*/ 183071 w 713346"/>
                <a:gd name="connsiteY3" fmla="*/ 136667 h 139958"/>
                <a:gd name="connsiteX4" fmla="*/ 522796 w 713346"/>
                <a:gd name="connsiteY4" fmla="*/ 114442 h 139958"/>
                <a:gd name="connsiteX5" fmla="*/ 710121 w 713346"/>
                <a:gd name="connsiteY5" fmla="*/ 66817 h 139958"/>
                <a:gd name="connsiteX6" fmla="*/ 373571 w 713346"/>
                <a:gd name="connsiteY6" fmla="*/ 117617 h 139958"/>
                <a:gd name="connsiteX7" fmla="*/ 49721 w 713346"/>
                <a:gd name="connsiteY7" fmla="*/ 133492 h 139958"/>
                <a:gd name="connsiteX8" fmla="*/ 5271 w 713346"/>
                <a:gd name="connsiteY8" fmla="*/ 142 h 13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346" h="139958">
                  <a:moveTo>
                    <a:pt x="5271" y="142"/>
                  </a:moveTo>
                  <a:cubicBezTo>
                    <a:pt x="509" y="-4091"/>
                    <a:pt x="-9016" y="86925"/>
                    <a:pt x="21146" y="108092"/>
                  </a:cubicBezTo>
                  <a:cubicBezTo>
                    <a:pt x="51308" y="129259"/>
                    <a:pt x="159259" y="122380"/>
                    <a:pt x="186246" y="127142"/>
                  </a:cubicBezTo>
                  <a:cubicBezTo>
                    <a:pt x="213233" y="131904"/>
                    <a:pt x="126979" y="138784"/>
                    <a:pt x="183071" y="136667"/>
                  </a:cubicBezTo>
                  <a:cubicBezTo>
                    <a:pt x="239163" y="134550"/>
                    <a:pt x="434954" y="126084"/>
                    <a:pt x="522796" y="114442"/>
                  </a:cubicBezTo>
                  <a:cubicBezTo>
                    <a:pt x="610638" y="102800"/>
                    <a:pt x="734992" y="66288"/>
                    <a:pt x="710121" y="66817"/>
                  </a:cubicBezTo>
                  <a:cubicBezTo>
                    <a:pt x="685250" y="67346"/>
                    <a:pt x="483638" y="106505"/>
                    <a:pt x="373571" y="117617"/>
                  </a:cubicBezTo>
                  <a:cubicBezTo>
                    <a:pt x="263504" y="128729"/>
                    <a:pt x="108458" y="150954"/>
                    <a:pt x="49721" y="133492"/>
                  </a:cubicBezTo>
                  <a:cubicBezTo>
                    <a:pt x="-9016" y="116030"/>
                    <a:pt x="10033" y="4375"/>
                    <a:pt x="5271" y="14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 1380">
              <a:extLst>
                <a:ext uri="{FF2B5EF4-FFF2-40B4-BE49-F238E27FC236}">
                  <a16:creationId xmlns:a16="http://schemas.microsoft.com/office/drawing/2014/main" id="{872F4D2E-02E6-8DB2-99AE-4EE6A843E9C9}"/>
                </a:ext>
              </a:extLst>
            </p:cNvPr>
            <p:cNvSpPr/>
            <p:nvPr/>
          </p:nvSpPr>
          <p:spPr>
            <a:xfrm>
              <a:off x="5845748" y="8421634"/>
              <a:ext cx="845653" cy="171371"/>
            </a:xfrm>
            <a:custGeom>
              <a:avLst/>
              <a:gdLst>
                <a:gd name="connsiteX0" fmla="*/ 18477 w 845653"/>
                <a:gd name="connsiteY0" fmla="*/ 1641 h 171371"/>
                <a:gd name="connsiteX1" fmla="*/ 15302 w 845653"/>
                <a:gd name="connsiteY1" fmla="*/ 131816 h 171371"/>
                <a:gd name="connsiteX2" fmla="*/ 231202 w 845653"/>
                <a:gd name="connsiteY2" fmla="*/ 154041 h 171371"/>
                <a:gd name="connsiteX3" fmla="*/ 132777 w 845653"/>
                <a:gd name="connsiteY3" fmla="*/ 169916 h 171371"/>
                <a:gd name="connsiteX4" fmla="*/ 583627 w 845653"/>
                <a:gd name="connsiteY4" fmla="*/ 138166 h 171371"/>
                <a:gd name="connsiteX5" fmla="*/ 840802 w 845653"/>
                <a:gd name="connsiteY5" fmla="*/ 109591 h 171371"/>
                <a:gd name="connsiteX6" fmla="*/ 704277 w 845653"/>
                <a:gd name="connsiteY6" fmla="*/ 115941 h 171371"/>
                <a:gd name="connsiteX7" fmla="*/ 151827 w 845653"/>
                <a:gd name="connsiteY7" fmla="*/ 169916 h 171371"/>
                <a:gd name="connsiteX8" fmla="*/ 50227 w 845653"/>
                <a:gd name="connsiteY8" fmla="*/ 147691 h 171371"/>
                <a:gd name="connsiteX9" fmla="*/ 24827 w 845653"/>
                <a:gd name="connsiteY9" fmla="*/ 61966 h 171371"/>
                <a:gd name="connsiteX10" fmla="*/ 18477 w 845653"/>
                <a:gd name="connsiteY10" fmla="*/ 1641 h 17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5653" h="171371">
                  <a:moveTo>
                    <a:pt x="18477" y="1641"/>
                  </a:moveTo>
                  <a:cubicBezTo>
                    <a:pt x="16890" y="13283"/>
                    <a:pt x="-20152" y="106416"/>
                    <a:pt x="15302" y="131816"/>
                  </a:cubicBezTo>
                  <a:cubicBezTo>
                    <a:pt x="50756" y="157216"/>
                    <a:pt x="211623" y="147691"/>
                    <a:pt x="231202" y="154041"/>
                  </a:cubicBezTo>
                  <a:cubicBezTo>
                    <a:pt x="250781" y="160391"/>
                    <a:pt x="74040" y="172562"/>
                    <a:pt x="132777" y="169916"/>
                  </a:cubicBezTo>
                  <a:cubicBezTo>
                    <a:pt x="191514" y="167270"/>
                    <a:pt x="465623" y="148220"/>
                    <a:pt x="583627" y="138166"/>
                  </a:cubicBezTo>
                  <a:cubicBezTo>
                    <a:pt x="701631" y="128112"/>
                    <a:pt x="820694" y="113295"/>
                    <a:pt x="840802" y="109591"/>
                  </a:cubicBezTo>
                  <a:cubicBezTo>
                    <a:pt x="860910" y="105887"/>
                    <a:pt x="819106" y="105887"/>
                    <a:pt x="704277" y="115941"/>
                  </a:cubicBezTo>
                  <a:cubicBezTo>
                    <a:pt x="589448" y="125995"/>
                    <a:pt x="260835" y="164624"/>
                    <a:pt x="151827" y="169916"/>
                  </a:cubicBezTo>
                  <a:cubicBezTo>
                    <a:pt x="42819" y="175208"/>
                    <a:pt x="71394" y="165683"/>
                    <a:pt x="50227" y="147691"/>
                  </a:cubicBezTo>
                  <a:cubicBezTo>
                    <a:pt x="29060" y="129699"/>
                    <a:pt x="28002" y="80487"/>
                    <a:pt x="24827" y="61966"/>
                  </a:cubicBezTo>
                  <a:cubicBezTo>
                    <a:pt x="21652" y="43445"/>
                    <a:pt x="20064" y="-10001"/>
                    <a:pt x="18477" y="164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 1381">
              <a:extLst>
                <a:ext uri="{FF2B5EF4-FFF2-40B4-BE49-F238E27FC236}">
                  <a16:creationId xmlns:a16="http://schemas.microsoft.com/office/drawing/2014/main" id="{3743E03A-5595-68CF-F97C-016E5A945B6B}"/>
                </a:ext>
              </a:extLst>
            </p:cNvPr>
            <p:cNvSpPr/>
            <p:nvPr/>
          </p:nvSpPr>
          <p:spPr>
            <a:xfrm>
              <a:off x="5704132" y="8400944"/>
              <a:ext cx="264919" cy="225857"/>
            </a:xfrm>
            <a:custGeom>
              <a:avLst/>
              <a:gdLst>
                <a:gd name="connsiteX0" fmla="*/ 1343 w 264919"/>
                <a:gd name="connsiteY0" fmla="*/ 106 h 225857"/>
                <a:gd name="connsiteX1" fmla="*/ 150568 w 264919"/>
                <a:gd name="connsiteY1" fmla="*/ 31856 h 225857"/>
                <a:gd name="connsiteX2" fmla="*/ 144218 w 264919"/>
                <a:gd name="connsiteY2" fmla="*/ 101706 h 225857"/>
                <a:gd name="connsiteX3" fmla="*/ 198193 w 264919"/>
                <a:gd name="connsiteY3" fmla="*/ 225531 h 225857"/>
                <a:gd name="connsiteX4" fmla="*/ 156918 w 264919"/>
                <a:gd name="connsiteY4" fmla="*/ 139806 h 225857"/>
                <a:gd name="connsiteX5" fmla="*/ 264868 w 264919"/>
                <a:gd name="connsiteY5" fmla="*/ 203306 h 225857"/>
                <a:gd name="connsiteX6" fmla="*/ 141043 w 264919"/>
                <a:gd name="connsiteY6" fmla="*/ 193781 h 225857"/>
                <a:gd name="connsiteX7" fmla="*/ 112468 w 264919"/>
                <a:gd name="connsiteY7" fmla="*/ 73131 h 225857"/>
                <a:gd name="connsiteX8" fmla="*/ 144218 w 264919"/>
                <a:gd name="connsiteY8" fmla="*/ 101706 h 225857"/>
                <a:gd name="connsiteX9" fmla="*/ 80718 w 264919"/>
                <a:gd name="connsiteY9" fmla="*/ 41381 h 225857"/>
                <a:gd name="connsiteX10" fmla="*/ 1343 w 264919"/>
                <a:gd name="connsiteY10" fmla="*/ 106 h 22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4919" h="225857">
                  <a:moveTo>
                    <a:pt x="1343" y="106"/>
                  </a:moveTo>
                  <a:cubicBezTo>
                    <a:pt x="12985" y="-1481"/>
                    <a:pt x="126756" y="14923"/>
                    <a:pt x="150568" y="31856"/>
                  </a:cubicBezTo>
                  <a:cubicBezTo>
                    <a:pt x="174381" y="48789"/>
                    <a:pt x="136281" y="69427"/>
                    <a:pt x="144218" y="101706"/>
                  </a:cubicBezTo>
                  <a:cubicBezTo>
                    <a:pt x="152155" y="133985"/>
                    <a:pt x="196076" y="219181"/>
                    <a:pt x="198193" y="225531"/>
                  </a:cubicBezTo>
                  <a:cubicBezTo>
                    <a:pt x="200310" y="231881"/>
                    <a:pt x="145806" y="143510"/>
                    <a:pt x="156918" y="139806"/>
                  </a:cubicBezTo>
                  <a:cubicBezTo>
                    <a:pt x="168030" y="136102"/>
                    <a:pt x="267514" y="194310"/>
                    <a:pt x="264868" y="203306"/>
                  </a:cubicBezTo>
                  <a:cubicBezTo>
                    <a:pt x="262222" y="212302"/>
                    <a:pt x="166443" y="215477"/>
                    <a:pt x="141043" y="193781"/>
                  </a:cubicBezTo>
                  <a:cubicBezTo>
                    <a:pt x="115643" y="172085"/>
                    <a:pt x="111939" y="88477"/>
                    <a:pt x="112468" y="73131"/>
                  </a:cubicBezTo>
                  <a:cubicBezTo>
                    <a:pt x="112997" y="57785"/>
                    <a:pt x="149510" y="106998"/>
                    <a:pt x="144218" y="101706"/>
                  </a:cubicBezTo>
                  <a:cubicBezTo>
                    <a:pt x="138926" y="96414"/>
                    <a:pt x="104530" y="56727"/>
                    <a:pt x="80718" y="41381"/>
                  </a:cubicBezTo>
                  <a:cubicBezTo>
                    <a:pt x="56906" y="26035"/>
                    <a:pt x="-10299" y="1693"/>
                    <a:pt x="1343" y="10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 1382">
              <a:extLst>
                <a:ext uri="{FF2B5EF4-FFF2-40B4-BE49-F238E27FC236}">
                  <a16:creationId xmlns:a16="http://schemas.microsoft.com/office/drawing/2014/main" id="{CD7CD02F-E94C-0B7D-BF89-8390DA656926}"/>
                </a:ext>
              </a:extLst>
            </p:cNvPr>
            <p:cNvSpPr/>
            <p:nvPr/>
          </p:nvSpPr>
          <p:spPr>
            <a:xfrm>
              <a:off x="6581774" y="7712591"/>
              <a:ext cx="142234" cy="845961"/>
            </a:xfrm>
            <a:custGeom>
              <a:avLst/>
              <a:gdLst>
                <a:gd name="connsiteX0" fmla="*/ 1 w 142234"/>
                <a:gd name="connsiteY0" fmla="*/ 256659 h 845961"/>
                <a:gd name="connsiteX1" fmla="*/ 133351 w 142234"/>
                <a:gd name="connsiteY1" fmla="*/ 828159 h 845961"/>
                <a:gd name="connsiteX2" fmla="*/ 130176 w 142234"/>
                <a:gd name="connsiteY2" fmla="*/ 637659 h 845961"/>
                <a:gd name="connsiteX3" fmla="*/ 133351 w 142234"/>
                <a:gd name="connsiteY3" fmla="*/ 2659 h 845961"/>
                <a:gd name="connsiteX4" fmla="*/ 130176 w 142234"/>
                <a:gd name="connsiteY4" fmla="*/ 405884 h 845961"/>
                <a:gd name="connsiteX5" fmla="*/ 1 w 142234"/>
                <a:gd name="connsiteY5" fmla="*/ 256659 h 84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234" h="845961">
                  <a:moveTo>
                    <a:pt x="1" y="256659"/>
                  </a:moveTo>
                  <a:cubicBezTo>
                    <a:pt x="530" y="327038"/>
                    <a:pt x="111655" y="764659"/>
                    <a:pt x="133351" y="828159"/>
                  </a:cubicBezTo>
                  <a:cubicBezTo>
                    <a:pt x="155047" y="891659"/>
                    <a:pt x="130176" y="775242"/>
                    <a:pt x="130176" y="637659"/>
                  </a:cubicBezTo>
                  <a:cubicBezTo>
                    <a:pt x="130176" y="500076"/>
                    <a:pt x="133351" y="41288"/>
                    <a:pt x="133351" y="2659"/>
                  </a:cubicBezTo>
                  <a:cubicBezTo>
                    <a:pt x="133351" y="-35970"/>
                    <a:pt x="149226" y="358259"/>
                    <a:pt x="130176" y="405884"/>
                  </a:cubicBezTo>
                  <a:cubicBezTo>
                    <a:pt x="111126" y="453509"/>
                    <a:pt x="-528" y="186280"/>
                    <a:pt x="1" y="25665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 1383">
              <a:extLst>
                <a:ext uri="{FF2B5EF4-FFF2-40B4-BE49-F238E27FC236}">
                  <a16:creationId xmlns:a16="http://schemas.microsoft.com/office/drawing/2014/main" id="{CE8B9067-6789-EC1B-D454-A95B82E05827}"/>
                </a:ext>
              </a:extLst>
            </p:cNvPr>
            <p:cNvSpPr/>
            <p:nvPr/>
          </p:nvSpPr>
          <p:spPr>
            <a:xfrm>
              <a:off x="6075174" y="6415467"/>
              <a:ext cx="946052" cy="1669505"/>
            </a:xfrm>
            <a:custGeom>
              <a:avLst/>
              <a:gdLst>
                <a:gd name="connsiteX0" fmla="*/ 919728 w 946052"/>
                <a:gd name="connsiteY0" fmla="*/ 831 h 1669505"/>
                <a:gd name="connsiteX1" fmla="*/ 697585 w 946052"/>
                <a:gd name="connsiteY1" fmla="*/ 476113 h 1669505"/>
                <a:gd name="connsiteX2" fmla="*/ 439280 w 946052"/>
                <a:gd name="connsiteY2" fmla="*/ 863570 h 1669505"/>
                <a:gd name="connsiteX3" fmla="*/ 470277 w 946052"/>
                <a:gd name="connsiteY3" fmla="*/ 713753 h 1669505"/>
                <a:gd name="connsiteX4" fmla="*/ 162 w 946052"/>
                <a:gd name="connsiteY4" fmla="*/ 1292357 h 1669505"/>
                <a:gd name="connsiteX5" fmla="*/ 527104 w 946052"/>
                <a:gd name="connsiteY5" fmla="*/ 775747 h 1669505"/>
                <a:gd name="connsiteX6" fmla="*/ 630426 w 946052"/>
                <a:gd name="connsiteY6" fmla="*/ 1297523 h 1669505"/>
                <a:gd name="connsiteX7" fmla="*/ 506440 w 946052"/>
                <a:gd name="connsiteY7" fmla="*/ 1044384 h 1669505"/>
                <a:gd name="connsiteX8" fmla="*/ 604595 w 946052"/>
                <a:gd name="connsiteY8" fmla="*/ 1669482 h 1669505"/>
                <a:gd name="connsiteX9" fmla="*/ 676921 w 946052"/>
                <a:gd name="connsiteY9" fmla="*/ 1070214 h 1669505"/>
                <a:gd name="connsiteX10" fmla="*/ 821572 w 946052"/>
                <a:gd name="connsiteY10" fmla="*/ 1643652 h 1669505"/>
                <a:gd name="connsiteX11" fmla="*/ 899063 w 946052"/>
                <a:gd name="connsiteY11" fmla="*/ 1116709 h 1669505"/>
                <a:gd name="connsiteX12" fmla="*/ 873233 w 946052"/>
                <a:gd name="connsiteY12" fmla="*/ 496777 h 1669505"/>
                <a:gd name="connsiteX13" fmla="*/ 873233 w 946052"/>
                <a:gd name="connsiteY13" fmla="*/ 703421 h 1669505"/>
                <a:gd name="connsiteX14" fmla="*/ 945558 w 946052"/>
                <a:gd name="connsiteY14" fmla="*/ 248804 h 1669505"/>
                <a:gd name="connsiteX15" fmla="*/ 831904 w 946052"/>
                <a:gd name="connsiteY15" fmla="*/ 357292 h 1669505"/>
                <a:gd name="connsiteX16" fmla="*/ 919728 w 946052"/>
                <a:gd name="connsiteY16" fmla="*/ 831 h 166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46052" h="1669505">
                  <a:moveTo>
                    <a:pt x="919728" y="831"/>
                  </a:moveTo>
                  <a:cubicBezTo>
                    <a:pt x="897342" y="20634"/>
                    <a:pt x="777660" y="332323"/>
                    <a:pt x="697585" y="476113"/>
                  </a:cubicBezTo>
                  <a:cubicBezTo>
                    <a:pt x="617510" y="619903"/>
                    <a:pt x="477165" y="823963"/>
                    <a:pt x="439280" y="863570"/>
                  </a:cubicBezTo>
                  <a:cubicBezTo>
                    <a:pt x="401395" y="903177"/>
                    <a:pt x="543463" y="642289"/>
                    <a:pt x="470277" y="713753"/>
                  </a:cubicBezTo>
                  <a:cubicBezTo>
                    <a:pt x="397091" y="785218"/>
                    <a:pt x="-9309" y="1282025"/>
                    <a:pt x="162" y="1292357"/>
                  </a:cubicBezTo>
                  <a:cubicBezTo>
                    <a:pt x="9633" y="1302689"/>
                    <a:pt x="422060" y="774886"/>
                    <a:pt x="527104" y="775747"/>
                  </a:cubicBezTo>
                  <a:cubicBezTo>
                    <a:pt x="632148" y="776608"/>
                    <a:pt x="633870" y="1252750"/>
                    <a:pt x="630426" y="1297523"/>
                  </a:cubicBezTo>
                  <a:cubicBezTo>
                    <a:pt x="626982" y="1342296"/>
                    <a:pt x="510745" y="982391"/>
                    <a:pt x="506440" y="1044384"/>
                  </a:cubicBezTo>
                  <a:cubicBezTo>
                    <a:pt x="502135" y="1106377"/>
                    <a:pt x="576182" y="1665177"/>
                    <a:pt x="604595" y="1669482"/>
                  </a:cubicBezTo>
                  <a:cubicBezTo>
                    <a:pt x="633008" y="1673787"/>
                    <a:pt x="640758" y="1074519"/>
                    <a:pt x="676921" y="1070214"/>
                  </a:cubicBezTo>
                  <a:cubicBezTo>
                    <a:pt x="713084" y="1065909"/>
                    <a:pt x="784548" y="1635903"/>
                    <a:pt x="821572" y="1643652"/>
                  </a:cubicBezTo>
                  <a:cubicBezTo>
                    <a:pt x="858596" y="1651401"/>
                    <a:pt x="890453" y="1307855"/>
                    <a:pt x="899063" y="1116709"/>
                  </a:cubicBezTo>
                  <a:cubicBezTo>
                    <a:pt x="907673" y="925563"/>
                    <a:pt x="877538" y="565658"/>
                    <a:pt x="873233" y="496777"/>
                  </a:cubicBezTo>
                  <a:cubicBezTo>
                    <a:pt x="868928" y="427896"/>
                    <a:pt x="861179" y="744750"/>
                    <a:pt x="873233" y="703421"/>
                  </a:cubicBezTo>
                  <a:cubicBezTo>
                    <a:pt x="885287" y="662092"/>
                    <a:pt x="952446" y="306492"/>
                    <a:pt x="945558" y="248804"/>
                  </a:cubicBezTo>
                  <a:cubicBezTo>
                    <a:pt x="938670" y="191116"/>
                    <a:pt x="836209" y="393455"/>
                    <a:pt x="831904" y="357292"/>
                  </a:cubicBezTo>
                  <a:cubicBezTo>
                    <a:pt x="827599" y="321129"/>
                    <a:pt x="942114" y="-18972"/>
                    <a:pt x="919728" y="83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 1384">
              <a:extLst>
                <a:ext uri="{FF2B5EF4-FFF2-40B4-BE49-F238E27FC236}">
                  <a16:creationId xmlns:a16="http://schemas.microsoft.com/office/drawing/2014/main" id="{5BD4FF9F-4B20-700A-F601-E66CFB5366B9}"/>
                </a:ext>
              </a:extLst>
            </p:cNvPr>
            <p:cNvSpPr/>
            <p:nvPr/>
          </p:nvSpPr>
          <p:spPr>
            <a:xfrm>
              <a:off x="6632758" y="7259884"/>
              <a:ext cx="367895" cy="2001950"/>
            </a:xfrm>
            <a:custGeom>
              <a:avLst/>
              <a:gdLst>
                <a:gd name="connsiteX0" fmla="*/ 109005 w 367895"/>
                <a:gd name="connsiteY0" fmla="*/ 19153 h 2001950"/>
                <a:gd name="connsiteX1" fmla="*/ 119337 w 367895"/>
                <a:gd name="connsiteY1" fmla="*/ 1321011 h 2001950"/>
                <a:gd name="connsiteX2" fmla="*/ 62510 w 367895"/>
                <a:gd name="connsiteY2" fmla="*/ 1083370 h 2001950"/>
                <a:gd name="connsiteX3" fmla="*/ 517 w 367895"/>
                <a:gd name="connsiteY3" fmla="*/ 1383004 h 2001950"/>
                <a:gd name="connsiteX4" fmla="*/ 98673 w 367895"/>
                <a:gd name="connsiteY4" fmla="*/ 1997770 h 2001950"/>
                <a:gd name="connsiteX5" fmla="*/ 124503 w 367895"/>
                <a:gd name="connsiteY5" fmla="*/ 1630977 h 2001950"/>
                <a:gd name="connsiteX6" fmla="*/ 238157 w 367895"/>
                <a:gd name="connsiteY6" fmla="*/ 1202191 h 2001950"/>
                <a:gd name="connsiteX7" fmla="*/ 320815 w 367895"/>
                <a:gd name="connsiteY7" fmla="*/ 1997770 h 2001950"/>
                <a:gd name="connsiteX8" fmla="*/ 367310 w 367895"/>
                <a:gd name="connsiteY8" fmla="*/ 1047208 h 2001950"/>
                <a:gd name="connsiteX9" fmla="*/ 289818 w 367895"/>
                <a:gd name="connsiteY9" fmla="*/ 143140 h 2001950"/>
                <a:gd name="connsiteX10" fmla="*/ 315649 w 367895"/>
                <a:gd name="connsiteY10" fmla="*/ 515099 h 2001950"/>
                <a:gd name="connsiteX11" fmla="*/ 109005 w 367895"/>
                <a:gd name="connsiteY11" fmla="*/ 19153 h 200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7895" h="2001950">
                  <a:moveTo>
                    <a:pt x="109005" y="19153"/>
                  </a:moveTo>
                  <a:cubicBezTo>
                    <a:pt x="76286" y="153472"/>
                    <a:pt x="127086" y="1143642"/>
                    <a:pt x="119337" y="1321011"/>
                  </a:cubicBezTo>
                  <a:cubicBezTo>
                    <a:pt x="111588" y="1498380"/>
                    <a:pt x="82313" y="1073038"/>
                    <a:pt x="62510" y="1083370"/>
                  </a:cubicBezTo>
                  <a:cubicBezTo>
                    <a:pt x="42707" y="1093702"/>
                    <a:pt x="-5510" y="1230604"/>
                    <a:pt x="517" y="1383004"/>
                  </a:cubicBezTo>
                  <a:cubicBezTo>
                    <a:pt x="6544" y="1535404"/>
                    <a:pt x="78009" y="1956441"/>
                    <a:pt x="98673" y="1997770"/>
                  </a:cubicBezTo>
                  <a:cubicBezTo>
                    <a:pt x="119337" y="2039099"/>
                    <a:pt x="101256" y="1763574"/>
                    <a:pt x="124503" y="1630977"/>
                  </a:cubicBezTo>
                  <a:cubicBezTo>
                    <a:pt x="147750" y="1498381"/>
                    <a:pt x="205438" y="1141059"/>
                    <a:pt x="238157" y="1202191"/>
                  </a:cubicBezTo>
                  <a:cubicBezTo>
                    <a:pt x="270876" y="1263323"/>
                    <a:pt x="299290" y="2023600"/>
                    <a:pt x="320815" y="1997770"/>
                  </a:cubicBezTo>
                  <a:cubicBezTo>
                    <a:pt x="342340" y="1971940"/>
                    <a:pt x="372476" y="1356313"/>
                    <a:pt x="367310" y="1047208"/>
                  </a:cubicBezTo>
                  <a:cubicBezTo>
                    <a:pt x="362144" y="738103"/>
                    <a:pt x="298428" y="231825"/>
                    <a:pt x="289818" y="143140"/>
                  </a:cubicBezTo>
                  <a:cubicBezTo>
                    <a:pt x="281208" y="54455"/>
                    <a:pt x="343201" y="529736"/>
                    <a:pt x="315649" y="515099"/>
                  </a:cubicBezTo>
                  <a:cubicBezTo>
                    <a:pt x="288097" y="500462"/>
                    <a:pt x="141724" y="-115166"/>
                    <a:pt x="109005" y="1915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 1385">
              <a:extLst>
                <a:ext uri="{FF2B5EF4-FFF2-40B4-BE49-F238E27FC236}">
                  <a16:creationId xmlns:a16="http://schemas.microsoft.com/office/drawing/2014/main" id="{EAD04B1C-2540-8B0C-4E75-807A76904BDA}"/>
                </a:ext>
              </a:extLst>
            </p:cNvPr>
            <p:cNvSpPr/>
            <p:nvPr/>
          </p:nvSpPr>
          <p:spPr>
            <a:xfrm>
              <a:off x="6746191" y="7799099"/>
              <a:ext cx="204315" cy="1428505"/>
            </a:xfrm>
            <a:custGeom>
              <a:avLst/>
              <a:gdLst>
                <a:gd name="connsiteX0" fmla="*/ 26568 w 204315"/>
                <a:gd name="connsiteY0" fmla="*/ 1715 h 1428505"/>
                <a:gd name="connsiteX1" fmla="*/ 31734 w 204315"/>
                <a:gd name="connsiteY1" fmla="*/ 456332 h 1428505"/>
                <a:gd name="connsiteX2" fmla="*/ 738 w 204315"/>
                <a:gd name="connsiteY2" fmla="*/ 1406894 h 1428505"/>
                <a:gd name="connsiteX3" fmla="*/ 67897 w 204315"/>
                <a:gd name="connsiteY3" fmla="*/ 1138257 h 1428505"/>
                <a:gd name="connsiteX4" fmla="*/ 191884 w 204315"/>
                <a:gd name="connsiteY4" fmla="*/ 1339735 h 1428505"/>
                <a:gd name="connsiteX5" fmla="*/ 197050 w 204315"/>
                <a:gd name="connsiteY5" fmla="*/ 358176 h 1428505"/>
                <a:gd name="connsiteX6" fmla="*/ 166053 w 204315"/>
                <a:gd name="connsiteY6" fmla="*/ 53376 h 1428505"/>
                <a:gd name="connsiteX7" fmla="*/ 166053 w 204315"/>
                <a:gd name="connsiteY7" fmla="*/ 291016 h 1428505"/>
                <a:gd name="connsiteX8" fmla="*/ 26568 w 204315"/>
                <a:gd name="connsiteY8" fmla="*/ 1715 h 1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315" h="1428505">
                  <a:moveTo>
                    <a:pt x="26568" y="1715"/>
                  </a:moveTo>
                  <a:cubicBezTo>
                    <a:pt x="4182" y="29268"/>
                    <a:pt x="36039" y="222136"/>
                    <a:pt x="31734" y="456332"/>
                  </a:cubicBezTo>
                  <a:cubicBezTo>
                    <a:pt x="27429" y="690528"/>
                    <a:pt x="-5289" y="1293240"/>
                    <a:pt x="738" y="1406894"/>
                  </a:cubicBezTo>
                  <a:cubicBezTo>
                    <a:pt x="6765" y="1520548"/>
                    <a:pt x="36039" y="1149450"/>
                    <a:pt x="67897" y="1138257"/>
                  </a:cubicBezTo>
                  <a:cubicBezTo>
                    <a:pt x="99755" y="1127064"/>
                    <a:pt x="170359" y="1469749"/>
                    <a:pt x="191884" y="1339735"/>
                  </a:cubicBezTo>
                  <a:cubicBezTo>
                    <a:pt x="213410" y="1209722"/>
                    <a:pt x="201355" y="572569"/>
                    <a:pt x="197050" y="358176"/>
                  </a:cubicBezTo>
                  <a:cubicBezTo>
                    <a:pt x="192745" y="143783"/>
                    <a:pt x="171219" y="64569"/>
                    <a:pt x="166053" y="53376"/>
                  </a:cubicBezTo>
                  <a:cubicBezTo>
                    <a:pt x="160887" y="42183"/>
                    <a:pt x="190161" y="294460"/>
                    <a:pt x="166053" y="291016"/>
                  </a:cubicBezTo>
                  <a:cubicBezTo>
                    <a:pt x="141945" y="287572"/>
                    <a:pt x="48954" y="-25838"/>
                    <a:pt x="26568" y="171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 1386">
              <a:extLst>
                <a:ext uri="{FF2B5EF4-FFF2-40B4-BE49-F238E27FC236}">
                  <a16:creationId xmlns:a16="http://schemas.microsoft.com/office/drawing/2014/main" id="{99C2B5CE-2F9C-7197-2C5E-B769814B87A1}"/>
                </a:ext>
              </a:extLst>
            </p:cNvPr>
            <p:cNvSpPr/>
            <p:nvPr/>
          </p:nvSpPr>
          <p:spPr>
            <a:xfrm>
              <a:off x="4323327" y="3343205"/>
              <a:ext cx="208723" cy="203295"/>
            </a:xfrm>
            <a:custGeom>
              <a:avLst/>
              <a:gdLst>
                <a:gd name="connsiteX0" fmla="*/ 35948 w 208723"/>
                <a:gd name="connsiteY0" fmla="*/ 70 h 203295"/>
                <a:gd name="connsiteX1" fmla="*/ 1023 w 208723"/>
                <a:gd name="connsiteY1" fmla="*/ 95320 h 203295"/>
                <a:gd name="connsiteX2" fmla="*/ 83573 w 208723"/>
                <a:gd name="connsiteY2" fmla="*/ 149295 h 203295"/>
                <a:gd name="connsiteX3" fmla="*/ 51823 w 208723"/>
                <a:gd name="connsiteY3" fmla="*/ 149295 h 203295"/>
                <a:gd name="connsiteX4" fmla="*/ 207398 w 208723"/>
                <a:gd name="connsiteY4" fmla="*/ 203270 h 203295"/>
                <a:gd name="connsiteX5" fmla="*/ 124848 w 208723"/>
                <a:gd name="connsiteY5" fmla="*/ 155645 h 203295"/>
                <a:gd name="connsiteX6" fmla="*/ 89923 w 208723"/>
                <a:gd name="connsiteY6" fmla="*/ 101670 h 203295"/>
                <a:gd name="connsiteX7" fmla="*/ 93098 w 208723"/>
                <a:gd name="connsiteY7" fmla="*/ 146120 h 203295"/>
                <a:gd name="connsiteX8" fmla="*/ 13723 w 208723"/>
                <a:gd name="connsiteY8" fmla="*/ 111195 h 203295"/>
                <a:gd name="connsiteX9" fmla="*/ 35948 w 208723"/>
                <a:gd name="connsiteY9" fmla="*/ 70 h 20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723" h="203295">
                  <a:moveTo>
                    <a:pt x="35948" y="70"/>
                  </a:moveTo>
                  <a:cubicBezTo>
                    <a:pt x="33831" y="-2576"/>
                    <a:pt x="-6914" y="70449"/>
                    <a:pt x="1023" y="95320"/>
                  </a:cubicBezTo>
                  <a:cubicBezTo>
                    <a:pt x="8960" y="120191"/>
                    <a:pt x="75106" y="140299"/>
                    <a:pt x="83573" y="149295"/>
                  </a:cubicBezTo>
                  <a:cubicBezTo>
                    <a:pt x="92040" y="158291"/>
                    <a:pt x="31185" y="140299"/>
                    <a:pt x="51823" y="149295"/>
                  </a:cubicBezTo>
                  <a:cubicBezTo>
                    <a:pt x="72461" y="158291"/>
                    <a:pt x="195227" y="202212"/>
                    <a:pt x="207398" y="203270"/>
                  </a:cubicBezTo>
                  <a:cubicBezTo>
                    <a:pt x="219569" y="204328"/>
                    <a:pt x="144427" y="172578"/>
                    <a:pt x="124848" y="155645"/>
                  </a:cubicBezTo>
                  <a:cubicBezTo>
                    <a:pt x="105269" y="138712"/>
                    <a:pt x="95215" y="103257"/>
                    <a:pt x="89923" y="101670"/>
                  </a:cubicBezTo>
                  <a:cubicBezTo>
                    <a:pt x="84631" y="100083"/>
                    <a:pt x="105798" y="144533"/>
                    <a:pt x="93098" y="146120"/>
                  </a:cubicBezTo>
                  <a:cubicBezTo>
                    <a:pt x="80398" y="147707"/>
                    <a:pt x="24306" y="131833"/>
                    <a:pt x="13723" y="111195"/>
                  </a:cubicBezTo>
                  <a:cubicBezTo>
                    <a:pt x="3140" y="90558"/>
                    <a:pt x="38065" y="2716"/>
                    <a:pt x="35948" y="7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 1387">
              <a:extLst>
                <a:ext uri="{FF2B5EF4-FFF2-40B4-BE49-F238E27FC236}">
                  <a16:creationId xmlns:a16="http://schemas.microsoft.com/office/drawing/2014/main" id="{3A312796-1E40-49DC-7A21-42F192E5A614}"/>
                </a:ext>
              </a:extLst>
            </p:cNvPr>
            <p:cNvSpPr/>
            <p:nvPr/>
          </p:nvSpPr>
          <p:spPr>
            <a:xfrm>
              <a:off x="4910603" y="3791191"/>
              <a:ext cx="125095" cy="964967"/>
            </a:xfrm>
            <a:custGeom>
              <a:avLst/>
              <a:gdLst>
                <a:gd name="connsiteX0" fmla="*/ 20172 w 125095"/>
                <a:gd name="connsiteY0" fmla="*/ 9284 h 964967"/>
                <a:gd name="connsiteX1" fmla="*/ 58272 w 125095"/>
                <a:gd name="connsiteY1" fmla="*/ 701434 h 964967"/>
                <a:gd name="connsiteX2" fmla="*/ 124947 w 125095"/>
                <a:gd name="connsiteY2" fmla="*/ 961784 h 964967"/>
                <a:gd name="connsiteX3" fmla="*/ 74147 w 125095"/>
                <a:gd name="connsiteY3" fmla="*/ 809384 h 964967"/>
                <a:gd name="connsiteX4" fmla="*/ 4297 w 125095"/>
                <a:gd name="connsiteY4" fmla="*/ 295034 h 964967"/>
                <a:gd name="connsiteX5" fmla="*/ 10647 w 125095"/>
                <a:gd name="connsiteY5" fmla="*/ 301384 h 964967"/>
                <a:gd name="connsiteX6" fmla="*/ 20172 w 125095"/>
                <a:gd name="connsiteY6" fmla="*/ 9284 h 96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095" h="964967">
                  <a:moveTo>
                    <a:pt x="20172" y="9284"/>
                  </a:moveTo>
                  <a:cubicBezTo>
                    <a:pt x="28109" y="75959"/>
                    <a:pt x="40810" y="542684"/>
                    <a:pt x="58272" y="701434"/>
                  </a:cubicBezTo>
                  <a:cubicBezTo>
                    <a:pt x="75735" y="860184"/>
                    <a:pt x="122301" y="943792"/>
                    <a:pt x="124947" y="961784"/>
                  </a:cubicBezTo>
                  <a:cubicBezTo>
                    <a:pt x="127593" y="979776"/>
                    <a:pt x="94255" y="920509"/>
                    <a:pt x="74147" y="809384"/>
                  </a:cubicBezTo>
                  <a:cubicBezTo>
                    <a:pt x="54039" y="698259"/>
                    <a:pt x="14880" y="379701"/>
                    <a:pt x="4297" y="295034"/>
                  </a:cubicBezTo>
                  <a:cubicBezTo>
                    <a:pt x="-6286" y="210367"/>
                    <a:pt x="5355" y="347422"/>
                    <a:pt x="10647" y="301384"/>
                  </a:cubicBezTo>
                  <a:cubicBezTo>
                    <a:pt x="15939" y="255347"/>
                    <a:pt x="12235" y="-57391"/>
                    <a:pt x="20172" y="928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 1388">
              <a:extLst>
                <a:ext uri="{FF2B5EF4-FFF2-40B4-BE49-F238E27FC236}">
                  <a16:creationId xmlns:a16="http://schemas.microsoft.com/office/drawing/2014/main" id="{404D7971-86B7-9673-0BEF-F33C1977BA3C}"/>
                </a:ext>
              </a:extLst>
            </p:cNvPr>
            <p:cNvSpPr/>
            <p:nvPr/>
          </p:nvSpPr>
          <p:spPr>
            <a:xfrm>
              <a:off x="5000591" y="4749799"/>
              <a:ext cx="327644" cy="900361"/>
            </a:xfrm>
            <a:custGeom>
              <a:avLst/>
              <a:gdLst>
                <a:gd name="connsiteX0" fmla="*/ 34 w 327644"/>
                <a:gd name="connsiteY0" fmla="*/ 3176 h 900361"/>
                <a:gd name="connsiteX1" fmla="*/ 38134 w 327644"/>
                <a:gd name="connsiteY1" fmla="*/ 590551 h 900361"/>
                <a:gd name="connsiteX2" fmla="*/ 44484 w 327644"/>
                <a:gd name="connsiteY2" fmla="*/ 463551 h 900361"/>
                <a:gd name="connsiteX3" fmla="*/ 101634 w 327644"/>
                <a:gd name="connsiteY3" fmla="*/ 273051 h 900361"/>
                <a:gd name="connsiteX4" fmla="*/ 139734 w 327644"/>
                <a:gd name="connsiteY4" fmla="*/ 441326 h 900361"/>
                <a:gd name="connsiteX5" fmla="*/ 139734 w 327644"/>
                <a:gd name="connsiteY5" fmla="*/ 412751 h 900361"/>
                <a:gd name="connsiteX6" fmla="*/ 323884 w 327644"/>
                <a:gd name="connsiteY6" fmla="*/ 898526 h 900361"/>
                <a:gd name="connsiteX7" fmla="*/ 250859 w 327644"/>
                <a:gd name="connsiteY7" fmla="*/ 561976 h 900361"/>
                <a:gd name="connsiteX8" fmla="*/ 98459 w 327644"/>
                <a:gd name="connsiteY8" fmla="*/ 133351 h 900361"/>
                <a:gd name="connsiteX9" fmla="*/ 127034 w 327644"/>
                <a:gd name="connsiteY9" fmla="*/ 304801 h 900361"/>
                <a:gd name="connsiteX10" fmla="*/ 60359 w 327644"/>
                <a:gd name="connsiteY10" fmla="*/ 292101 h 900361"/>
                <a:gd name="connsiteX11" fmla="*/ 31784 w 327644"/>
                <a:gd name="connsiteY11" fmla="*/ 352426 h 900361"/>
                <a:gd name="connsiteX12" fmla="*/ 34 w 327644"/>
                <a:gd name="connsiteY12" fmla="*/ 3176 h 90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7644" h="900361">
                  <a:moveTo>
                    <a:pt x="34" y="3176"/>
                  </a:moveTo>
                  <a:cubicBezTo>
                    <a:pt x="1092" y="42863"/>
                    <a:pt x="30726" y="513822"/>
                    <a:pt x="38134" y="590551"/>
                  </a:cubicBezTo>
                  <a:cubicBezTo>
                    <a:pt x="45542" y="667280"/>
                    <a:pt x="33901" y="516468"/>
                    <a:pt x="44484" y="463551"/>
                  </a:cubicBezTo>
                  <a:cubicBezTo>
                    <a:pt x="55067" y="410634"/>
                    <a:pt x="85759" y="276755"/>
                    <a:pt x="101634" y="273051"/>
                  </a:cubicBezTo>
                  <a:cubicBezTo>
                    <a:pt x="117509" y="269347"/>
                    <a:pt x="133384" y="418043"/>
                    <a:pt x="139734" y="441326"/>
                  </a:cubicBezTo>
                  <a:cubicBezTo>
                    <a:pt x="146084" y="464609"/>
                    <a:pt x="109042" y="336551"/>
                    <a:pt x="139734" y="412751"/>
                  </a:cubicBezTo>
                  <a:cubicBezTo>
                    <a:pt x="170426" y="488951"/>
                    <a:pt x="305363" y="873655"/>
                    <a:pt x="323884" y="898526"/>
                  </a:cubicBezTo>
                  <a:cubicBezTo>
                    <a:pt x="342405" y="923397"/>
                    <a:pt x="288430" y="689505"/>
                    <a:pt x="250859" y="561976"/>
                  </a:cubicBezTo>
                  <a:cubicBezTo>
                    <a:pt x="213288" y="434447"/>
                    <a:pt x="119096" y="176213"/>
                    <a:pt x="98459" y="133351"/>
                  </a:cubicBezTo>
                  <a:cubicBezTo>
                    <a:pt x="77822" y="90489"/>
                    <a:pt x="133384" y="278343"/>
                    <a:pt x="127034" y="304801"/>
                  </a:cubicBezTo>
                  <a:cubicBezTo>
                    <a:pt x="120684" y="331259"/>
                    <a:pt x="76234" y="284164"/>
                    <a:pt x="60359" y="292101"/>
                  </a:cubicBezTo>
                  <a:cubicBezTo>
                    <a:pt x="44484" y="300038"/>
                    <a:pt x="41309" y="396876"/>
                    <a:pt x="31784" y="352426"/>
                  </a:cubicBezTo>
                  <a:cubicBezTo>
                    <a:pt x="22259" y="307976"/>
                    <a:pt x="-1024" y="-36511"/>
                    <a:pt x="34" y="317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 1389">
              <a:extLst>
                <a:ext uri="{FF2B5EF4-FFF2-40B4-BE49-F238E27FC236}">
                  <a16:creationId xmlns:a16="http://schemas.microsoft.com/office/drawing/2014/main" id="{D2891FEA-9F31-7D9B-0C6C-28ADAC4D3358}"/>
                </a:ext>
              </a:extLst>
            </p:cNvPr>
            <p:cNvSpPr/>
            <p:nvPr/>
          </p:nvSpPr>
          <p:spPr>
            <a:xfrm>
              <a:off x="4105710" y="3771949"/>
              <a:ext cx="459517" cy="1189308"/>
            </a:xfrm>
            <a:custGeom>
              <a:avLst/>
              <a:gdLst>
                <a:gd name="connsiteX0" fmla="*/ 28140 w 459517"/>
                <a:gd name="connsiteY0" fmla="*/ 3126 h 1189308"/>
                <a:gd name="connsiteX1" fmla="*/ 142440 w 459517"/>
                <a:gd name="connsiteY1" fmla="*/ 453976 h 1189308"/>
                <a:gd name="connsiteX2" fmla="*/ 447240 w 459517"/>
                <a:gd name="connsiteY2" fmla="*/ 1165176 h 1189308"/>
                <a:gd name="connsiteX3" fmla="*/ 374215 w 459517"/>
                <a:gd name="connsiteY3" fmla="*/ 961976 h 1189308"/>
                <a:gd name="connsiteX4" fmla="*/ 139265 w 459517"/>
                <a:gd name="connsiteY4" fmla="*/ 368251 h 1189308"/>
                <a:gd name="connsiteX5" fmla="*/ 142440 w 459517"/>
                <a:gd name="connsiteY5" fmla="*/ 387301 h 1189308"/>
                <a:gd name="connsiteX6" fmla="*/ 9090 w 459517"/>
                <a:gd name="connsiteY6" fmla="*/ 130126 h 1189308"/>
                <a:gd name="connsiteX7" fmla="*/ 12265 w 459517"/>
                <a:gd name="connsiteY7" fmla="*/ 247601 h 1189308"/>
                <a:gd name="connsiteX8" fmla="*/ 28140 w 459517"/>
                <a:gd name="connsiteY8" fmla="*/ 3126 h 118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517" h="1189308">
                  <a:moveTo>
                    <a:pt x="28140" y="3126"/>
                  </a:moveTo>
                  <a:cubicBezTo>
                    <a:pt x="49836" y="37522"/>
                    <a:pt x="72590" y="260301"/>
                    <a:pt x="142440" y="453976"/>
                  </a:cubicBezTo>
                  <a:cubicBezTo>
                    <a:pt x="212290" y="647651"/>
                    <a:pt x="408611" y="1080509"/>
                    <a:pt x="447240" y="1165176"/>
                  </a:cubicBezTo>
                  <a:cubicBezTo>
                    <a:pt x="485869" y="1249843"/>
                    <a:pt x="425544" y="1094797"/>
                    <a:pt x="374215" y="961976"/>
                  </a:cubicBezTo>
                  <a:cubicBezTo>
                    <a:pt x="322886" y="829155"/>
                    <a:pt x="139265" y="368251"/>
                    <a:pt x="139265" y="368251"/>
                  </a:cubicBezTo>
                  <a:cubicBezTo>
                    <a:pt x="100636" y="272472"/>
                    <a:pt x="164136" y="426989"/>
                    <a:pt x="142440" y="387301"/>
                  </a:cubicBezTo>
                  <a:cubicBezTo>
                    <a:pt x="120744" y="347614"/>
                    <a:pt x="30786" y="153409"/>
                    <a:pt x="9090" y="130126"/>
                  </a:cubicBezTo>
                  <a:cubicBezTo>
                    <a:pt x="-12606" y="106843"/>
                    <a:pt x="11207" y="266122"/>
                    <a:pt x="12265" y="247601"/>
                  </a:cubicBezTo>
                  <a:cubicBezTo>
                    <a:pt x="13323" y="229080"/>
                    <a:pt x="6444" y="-31270"/>
                    <a:pt x="28140" y="312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 1390">
              <a:extLst>
                <a:ext uri="{FF2B5EF4-FFF2-40B4-BE49-F238E27FC236}">
                  <a16:creationId xmlns:a16="http://schemas.microsoft.com/office/drawing/2014/main" id="{A861126B-A7B2-4CF8-76F0-130E07FB3A45}"/>
                </a:ext>
              </a:extLst>
            </p:cNvPr>
            <p:cNvSpPr/>
            <p:nvPr/>
          </p:nvSpPr>
          <p:spPr>
            <a:xfrm>
              <a:off x="4511057" y="3840266"/>
              <a:ext cx="60211" cy="956463"/>
            </a:xfrm>
            <a:custGeom>
              <a:avLst/>
              <a:gdLst>
                <a:gd name="connsiteX0" fmla="*/ 19668 w 60211"/>
                <a:gd name="connsiteY0" fmla="*/ 23709 h 956463"/>
                <a:gd name="connsiteX1" fmla="*/ 54593 w 60211"/>
                <a:gd name="connsiteY1" fmla="*/ 928584 h 956463"/>
                <a:gd name="connsiteX2" fmla="*/ 54593 w 60211"/>
                <a:gd name="connsiteY2" fmla="*/ 687284 h 956463"/>
                <a:gd name="connsiteX3" fmla="*/ 618 w 60211"/>
                <a:gd name="connsiteY3" fmla="*/ 299934 h 956463"/>
                <a:gd name="connsiteX4" fmla="*/ 19668 w 60211"/>
                <a:gd name="connsiteY4" fmla="*/ 23709 h 95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11" h="956463">
                  <a:moveTo>
                    <a:pt x="19668" y="23709"/>
                  </a:moveTo>
                  <a:cubicBezTo>
                    <a:pt x="28664" y="128484"/>
                    <a:pt x="48772" y="817988"/>
                    <a:pt x="54593" y="928584"/>
                  </a:cubicBezTo>
                  <a:cubicBezTo>
                    <a:pt x="60414" y="1039180"/>
                    <a:pt x="63589" y="792059"/>
                    <a:pt x="54593" y="687284"/>
                  </a:cubicBezTo>
                  <a:cubicBezTo>
                    <a:pt x="45597" y="582509"/>
                    <a:pt x="4322" y="411059"/>
                    <a:pt x="618" y="299934"/>
                  </a:cubicBezTo>
                  <a:cubicBezTo>
                    <a:pt x="-3086" y="188809"/>
                    <a:pt x="10672" y="-81066"/>
                    <a:pt x="19668" y="2370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 1391">
              <a:extLst>
                <a:ext uri="{FF2B5EF4-FFF2-40B4-BE49-F238E27FC236}">
                  <a16:creationId xmlns:a16="http://schemas.microsoft.com/office/drawing/2014/main" id="{03C1D322-6DA1-D577-ABAC-98BFE0057BAD}"/>
                </a:ext>
              </a:extLst>
            </p:cNvPr>
            <p:cNvSpPr/>
            <p:nvPr/>
          </p:nvSpPr>
          <p:spPr>
            <a:xfrm>
              <a:off x="4871962" y="3889153"/>
              <a:ext cx="43005" cy="809864"/>
            </a:xfrm>
            <a:custGeom>
              <a:avLst/>
              <a:gdLst>
                <a:gd name="connsiteX0" fmla="*/ 1663 w 43005"/>
                <a:gd name="connsiteY0" fmla="*/ 3397 h 809864"/>
                <a:gd name="connsiteX1" fmla="*/ 42938 w 43005"/>
                <a:gd name="connsiteY1" fmla="*/ 790797 h 809864"/>
                <a:gd name="connsiteX2" fmla="*/ 11188 w 43005"/>
                <a:gd name="connsiteY2" fmla="*/ 517747 h 809864"/>
                <a:gd name="connsiteX3" fmla="*/ 1663 w 43005"/>
                <a:gd name="connsiteY3" fmla="*/ 3397 h 80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05" h="809864">
                  <a:moveTo>
                    <a:pt x="1663" y="3397"/>
                  </a:moveTo>
                  <a:cubicBezTo>
                    <a:pt x="6955" y="48905"/>
                    <a:pt x="41351" y="705072"/>
                    <a:pt x="42938" y="790797"/>
                  </a:cubicBezTo>
                  <a:cubicBezTo>
                    <a:pt x="44526" y="876522"/>
                    <a:pt x="17538" y="653214"/>
                    <a:pt x="11188" y="517747"/>
                  </a:cubicBezTo>
                  <a:cubicBezTo>
                    <a:pt x="4838" y="382280"/>
                    <a:pt x="-3629" y="-42111"/>
                    <a:pt x="1663" y="339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 1392">
              <a:extLst>
                <a:ext uri="{FF2B5EF4-FFF2-40B4-BE49-F238E27FC236}">
                  <a16:creationId xmlns:a16="http://schemas.microsoft.com/office/drawing/2014/main" id="{586DBFE3-E9E9-6941-2D6F-6509423B4B16}"/>
                </a:ext>
              </a:extLst>
            </p:cNvPr>
            <p:cNvSpPr/>
            <p:nvPr/>
          </p:nvSpPr>
          <p:spPr>
            <a:xfrm>
              <a:off x="4483657" y="4891662"/>
              <a:ext cx="674588" cy="1469476"/>
            </a:xfrm>
            <a:custGeom>
              <a:avLst/>
              <a:gdLst>
                <a:gd name="connsiteX0" fmla="*/ 66118 w 674588"/>
                <a:gd name="connsiteY0" fmla="*/ 45463 h 1469476"/>
                <a:gd name="connsiteX1" fmla="*/ 653493 w 674588"/>
                <a:gd name="connsiteY1" fmla="*/ 1404363 h 1469476"/>
                <a:gd name="connsiteX2" fmla="*/ 494743 w 674588"/>
                <a:gd name="connsiteY2" fmla="*/ 1137663 h 1469476"/>
                <a:gd name="connsiteX3" fmla="*/ 18493 w 674588"/>
                <a:gd name="connsiteY3" fmla="*/ 124838 h 1469476"/>
                <a:gd name="connsiteX4" fmla="*/ 94693 w 674588"/>
                <a:gd name="connsiteY4" fmla="*/ 302638 h 1469476"/>
                <a:gd name="connsiteX5" fmla="*/ 66118 w 674588"/>
                <a:gd name="connsiteY5" fmla="*/ 45463 h 146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588" h="1469476">
                  <a:moveTo>
                    <a:pt x="66118" y="45463"/>
                  </a:moveTo>
                  <a:cubicBezTo>
                    <a:pt x="159251" y="229084"/>
                    <a:pt x="582056" y="1222330"/>
                    <a:pt x="653493" y="1404363"/>
                  </a:cubicBezTo>
                  <a:cubicBezTo>
                    <a:pt x="724930" y="1586396"/>
                    <a:pt x="600576" y="1350917"/>
                    <a:pt x="494743" y="1137663"/>
                  </a:cubicBezTo>
                  <a:cubicBezTo>
                    <a:pt x="388910" y="924409"/>
                    <a:pt x="85168" y="264009"/>
                    <a:pt x="18493" y="124838"/>
                  </a:cubicBezTo>
                  <a:cubicBezTo>
                    <a:pt x="-48182" y="-14333"/>
                    <a:pt x="86226" y="312163"/>
                    <a:pt x="94693" y="302638"/>
                  </a:cubicBezTo>
                  <a:cubicBezTo>
                    <a:pt x="103160" y="293113"/>
                    <a:pt x="-27015" y="-138158"/>
                    <a:pt x="66118" y="4546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 1393">
              <a:extLst>
                <a:ext uri="{FF2B5EF4-FFF2-40B4-BE49-F238E27FC236}">
                  <a16:creationId xmlns:a16="http://schemas.microsoft.com/office/drawing/2014/main" id="{FC77CC5C-A901-DE3D-BCC0-3F24305E1C95}"/>
                </a:ext>
              </a:extLst>
            </p:cNvPr>
            <p:cNvSpPr/>
            <p:nvPr/>
          </p:nvSpPr>
          <p:spPr>
            <a:xfrm>
              <a:off x="5146365" y="5063960"/>
              <a:ext cx="197210" cy="1279768"/>
            </a:xfrm>
            <a:custGeom>
              <a:avLst/>
              <a:gdLst>
                <a:gd name="connsiteX0" fmla="*/ 310 w 197210"/>
                <a:gd name="connsiteY0" fmla="*/ 165 h 1279768"/>
                <a:gd name="connsiteX1" fmla="*/ 111435 w 197210"/>
                <a:gd name="connsiteY1" fmla="*/ 616115 h 1279768"/>
                <a:gd name="connsiteX2" fmla="*/ 168585 w 197210"/>
                <a:gd name="connsiteY2" fmla="*/ 1266990 h 1279768"/>
                <a:gd name="connsiteX3" fmla="*/ 187635 w 197210"/>
                <a:gd name="connsiteY3" fmla="*/ 997115 h 1279768"/>
                <a:gd name="connsiteX4" fmla="*/ 16185 w 197210"/>
                <a:gd name="connsiteY4" fmla="*/ 384340 h 1279768"/>
                <a:gd name="connsiteX5" fmla="*/ 76510 w 197210"/>
                <a:gd name="connsiteY5" fmla="*/ 552615 h 1279768"/>
                <a:gd name="connsiteX6" fmla="*/ 310 w 197210"/>
                <a:gd name="connsiteY6" fmla="*/ 165 h 127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210" h="1279768">
                  <a:moveTo>
                    <a:pt x="310" y="165"/>
                  </a:moveTo>
                  <a:cubicBezTo>
                    <a:pt x="6131" y="10748"/>
                    <a:pt x="83389" y="404978"/>
                    <a:pt x="111435" y="616115"/>
                  </a:cubicBezTo>
                  <a:cubicBezTo>
                    <a:pt x="139481" y="827253"/>
                    <a:pt x="155885" y="1203490"/>
                    <a:pt x="168585" y="1266990"/>
                  </a:cubicBezTo>
                  <a:cubicBezTo>
                    <a:pt x="181285" y="1330490"/>
                    <a:pt x="213035" y="1144223"/>
                    <a:pt x="187635" y="997115"/>
                  </a:cubicBezTo>
                  <a:cubicBezTo>
                    <a:pt x="162235" y="850007"/>
                    <a:pt x="34706" y="458423"/>
                    <a:pt x="16185" y="384340"/>
                  </a:cubicBezTo>
                  <a:cubicBezTo>
                    <a:pt x="-2336" y="310257"/>
                    <a:pt x="80743" y="615057"/>
                    <a:pt x="76510" y="552615"/>
                  </a:cubicBezTo>
                  <a:cubicBezTo>
                    <a:pt x="72277" y="490173"/>
                    <a:pt x="-5511" y="-10418"/>
                    <a:pt x="310" y="16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 1394">
              <a:extLst>
                <a:ext uri="{FF2B5EF4-FFF2-40B4-BE49-F238E27FC236}">
                  <a16:creationId xmlns:a16="http://schemas.microsoft.com/office/drawing/2014/main" id="{B4B5142E-DF45-4865-1440-AB1FB9F4698C}"/>
                </a:ext>
              </a:extLst>
            </p:cNvPr>
            <p:cNvSpPr/>
            <p:nvPr/>
          </p:nvSpPr>
          <p:spPr>
            <a:xfrm>
              <a:off x="5125739" y="4848846"/>
              <a:ext cx="224825" cy="739218"/>
            </a:xfrm>
            <a:custGeom>
              <a:avLst/>
              <a:gdLst>
                <a:gd name="connsiteX0" fmla="*/ 1886 w 224825"/>
                <a:gd name="connsiteY0" fmla="*/ 12079 h 739218"/>
                <a:gd name="connsiteX1" fmla="*/ 217786 w 224825"/>
                <a:gd name="connsiteY1" fmla="*/ 720104 h 739218"/>
                <a:gd name="connsiteX2" fmla="*/ 163811 w 224825"/>
                <a:gd name="connsiteY2" fmla="*/ 504204 h 739218"/>
                <a:gd name="connsiteX3" fmla="*/ 78086 w 224825"/>
                <a:gd name="connsiteY3" fmla="*/ 148604 h 739218"/>
                <a:gd name="connsiteX4" fmla="*/ 109836 w 224825"/>
                <a:gd name="connsiteY4" fmla="*/ 262904 h 739218"/>
                <a:gd name="connsiteX5" fmla="*/ 1886 w 224825"/>
                <a:gd name="connsiteY5" fmla="*/ 12079 h 739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825" h="739218">
                  <a:moveTo>
                    <a:pt x="1886" y="12079"/>
                  </a:moveTo>
                  <a:cubicBezTo>
                    <a:pt x="19878" y="88279"/>
                    <a:pt x="190799" y="638083"/>
                    <a:pt x="217786" y="720104"/>
                  </a:cubicBezTo>
                  <a:cubicBezTo>
                    <a:pt x="244773" y="802125"/>
                    <a:pt x="187094" y="599454"/>
                    <a:pt x="163811" y="504204"/>
                  </a:cubicBezTo>
                  <a:cubicBezTo>
                    <a:pt x="140528" y="408954"/>
                    <a:pt x="87082" y="188821"/>
                    <a:pt x="78086" y="148604"/>
                  </a:cubicBezTo>
                  <a:cubicBezTo>
                    <a:pt x="69090" y="108387"/>
                    <a:pt x="119361" y="281425"/>
                    <a:pt x="109836" y="262904"/>
                  </a:cubicBezTo>
                  <a:cubicBezTo>
                    <a:pt x="100311" y="244383"/>
                    <a:pt x="-16106" y="-64121"/>
                    <a:pt x="1886" y="1207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 1395">
              <a:extLst>
                <a:ext uri="{FF2B5EF4-FFF2-40B4-BE49-F238E27FC236}">
                  <a16:creationId xmlns:a16="http://schemas.microsoft.com/office/drawing/2014/main" id="{253E3FF5-CEEF-2D38-8027-E6B66227DEA1}"/>
                </a:ext>
              </a:extLst>
            </p:cNvPr>
            <p:cNvSpPr/>
            <p:nvPr/>
          </p:nvSpPr>
          <p:spPr>
            <a:xfrm>
              <a:off x="4990892" y="5265029"/>
              <a:ext cx="315014" cy="1227853"/>
            </a:xfrm>
            <a:custGeom>
              <a:avLst/>
              <a:gdLst>
                <a:gd name="connsiteX0" fmla="*/ 76408 w 315014"/>
                <a:gd name="connsiteY0" fmla="*/ 21346 h 1227853"/>
                <a:gd name="connsiteX1" fmla="*/ 314533 w 315014"/>
                <a:gd name="connsiteY1" fmla="*/ 1227846 h 1227853"/>
                <a:gd name="connsiteX2" fmla="*/ 3383 w 315014"/>
                <a:gd name="connsiteY2" fmla="*/ 40396 h 1227853"/>
                <a:gd name="connsiteX3" fmla="*/ 146258 w 315014"/>
                <a:gd name="connsiteY3" fmla="*/ 424571 h 1227853"/>
                <a:gd name="connsiteX4" fmla="*/ 76408 w 315014"/>
                <a:gd name="connsiteY4" fmla="*/ 21346 h 122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014" h="1227853">
                  <a:moveTo>
                    <a:pt x="76408" y="21346"/>
                  </a:moveTo>
                  <a:cubicBezTo>
                    <a:pt x="104454" y="155225"/>
                    <a:pt x="326704" y="1224671"/>
                    <a:pt x="314533" y="1227846"/>
                  </a:cubicBezTo>
                  <a:cubicBezTo>
                    <a:pt x="302362" y="1231021"/>
                    <a:pt x="31429" y="174275"/>
                    <a:pt x="3383" y="40396"/>
                  </a:cubicBezTo>
                  <a:cubicBezTo>
                    <a:pt x="-24663" y="-93483"/>
                    <a:pt x="130383" y="421925"/>
                    <a:pt x="146258" y="424571"/>
                  </a:cubicBezTo>
                  <a:cubicBezTo>
                    <a:pt x="162133" y="427217"/>
                    <a:pt x="48362" y="-112533"/>
                    <a:pt x="76408" y="2134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 1396">
              <a:extLst>
                <a:ext uri="{FF2B5EF4-FFF2-40B4-BE49-F238E27FC236}">
                  <a16:creationId xmlns:a16="http://schemas.microsoft.com/office/drawing/2014/main" id="{1806A087-1CAD-10F8-5437-E9DA5DB9E83A}"/>
                </a:ext>
              </a:extLst>
            </p:cNvPr>
            <p:cNvSpPr/>
            <p:nvPr/>
          </p:nvSpPr>
          <p:spPr>
            <a:xfrm>
              <a:off x="4787411" y="5381556"/>
              <a:ext cx="639370" cy="1532981"/>
            </a:xfrm>
            <a:custGeom>
              <a:avLst/>
              <a:gdLst>
                <a:gd name="connsiteX0" fmla="*/ 6839 w 639370"/>
                <a:gd name="connsiteY0" fmla="*/ 12769 h 1532981"/>
                <a:gd name="connsiteX1" fmla="*/ 597389 w 639370"/>
                <a:gd name="connsiteY1" fmla="*/ 1435169 h 1532981"/>
                <a:gd name="connsiteX2" fmla="*/ 552939 w 639370"/>
                <a:gd name="connsiteY2" fmla="*/ 1330394 h 1532981"/>
                <a:gd name="connsiteX3" fmla="*/ 244964 w 639370"/>
                <a:gd name="connsiteY3" fmla="*/ 698569 h 1532981"/>
                <a:gd name="connsiteX4" fmla="*/ 273539 w 639370"/>
                <a:gd name="connsiteY4" fmla="*/ 733494 h 1532981"/>
                <a:gd name="connsiteX5" fmla="*/ 6839 w 639370"/>
                <a:gd name="connsiteY5" fmla="*/ 12769 h 153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370" h="1532981">
                  <a:moveTo>
                    <a:pt x="6839" y="12769"/>
                  </a:moveTo>
                  <a:cubicBezTo>
                    <a:pt x="60814" y="129715"/>
                    <a:pt x="506372" y="1215565"/>
                    <a:pt x="597389" y="1435169"/>
                  </a:cubicBezTo>
                  <a:cubicBezTo>
                    <a:pt x="688406" y="1654773"/>
                    <a:pt x="611677" y="1453161"/>
                    <a:pt x="552939" y="1330394"/>
                  </a:cubicBezTo>
                  <a:cubicBezTo>
                    <a:pt x="494202" y="1207627"/>
                    <a:pt x="291531" y="798052"/>
                    <a:pt x="244964" y="698569"/>
                  </a:cubicBezTo>
                  <a:cubicBezTo>
                    <a:pt x="198397" y="599086"/>
                    <a:pt x="312168" y="849381"/>
                    <a:pt x="273539" y="733494"/>
                  </a:cubicBezTo>
                  <a:cubicBezTo>
                    <a:pt x="234910" y="617607"/>
                    <a:pt x="-47136" y="-104177"/>
                    <a:pt x="6839" y="1276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 1397">
              <a:extLst>
                <a:ext uri="{FF2B5EF4-FFF2-40B4-BE49-F238E27FC236}">
                  <a16:creationId xmlns:a16="http://schemas.microsoft.com/office/drawing/2014/main" id="{FFDCC83E-2E01-915E-D58C-923098282D2A}"/>
                </a:ext>
              </a:extLst>
            </p:cNvPr>
            <p:cNvSpPr/>
            <p:nvPr/>
          </p:nvSpPr>
          <p:spPr>
            <a:xfrm>
              <a:off x="4207938" y="3742139"/>
              <a:ext cx="329468" cy="935568"/>
            </a:xfrm>
            <a:custGeom>
              <a:avLst/>
              <a:gdLst>
                <a:gd name="connsiteX0" fmla="*/ 208487 w 329468"/>
                <a:gd name="connsiteY0" fmla="*/ 1186 h 935568"/>
                <a:gd name="connsiteX1" fmla="*/ 173562 w 329468"/>
                <a:gd name="connsiteY1" fmla="*/ 486961 h 935568"/>
                <a:gd name="connsiteX2" fmla="*/ 329137 w 329468"/>
                <a:gd name="connsiteY2" fmla="*/ 934636 h 935568"/>
                <a:gd name="connsiteX3" fmla="*/ 208487 w 329468"/>
                <a:gd name="connsiteY3" fmla="*/ 588561 h 935568"/>
                <a:gd name="connsiteX4" fmla="*/ 2112 w 329468"/>
                <a:gd name="connsiteY4" fmla="*/ 61511 h 935568"/>
                <a:gd name="connsiteX5" fmla="*/ 106887 w 329468"/>
                <a:gd name="connsiteY5" fmla="*/ 340911 h 935568"/>
                <a:gd name="connsiteX6" fmla="*/ 208487 w 329468"/>
                <a:gd name="connsiteY6" fmla="*/ 1186 h 93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468" h="935568">
                  <a:moveTo>
                    <a:pt x="208487" y="1186"/>
                  </a:moveTo>
                  <a:cubicBezTo>
                    <a:pt x="219599" y="25528"/>
                    <a:pt x="153454" y="331386"/>
                    <a:pt x="173562" y="486961"/>
                  </a:cubicBezTo>
                  <a:cubicBezTo>
                    <a:pt x="193670" y="642536"/>
                    <a:pt x="323316" y="917703"/>
                    <a:pt x="329137" y="934636"/>
                  </a:cubicBezTo>
                  <a:cubicBezTo>
                    <a:pt x="334958" y="951569"/>
                    <a:pt x="262991" y="734082"/>
                    <a:pt x="208487" y="588561"/>
                  </a:cubicBezTo>
                  <a:cubicBezTo>
                    <a:pt x="153983" y="443040"/>
                    <a:pt x="19045" y="102786"/>
                    <a:pt x="2112" y="61511"/>
                  </a:cubicBezTo>
                  <a:cubicBezTo>
                    <a:pt x="-14821" y="20236"/>
                    <a:pt x="74608" y="346732"/>
                    <a:pt x="106887" y="340911"/>
                  </a:cubicBezTo>
                  <a:cubicBezTo>
                    <a:pt x="139166" y="335090"/>
                    <a:pt x="197375" y="-23156"/>
                    <a:pt x="208487" y="118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 1398">
              <a:extLst>
                <a:ext uri="{FF2B5EF4-FFF2-40B4-BE49-F238E27FC236}">
                  <a16:creationId xmlns:a16="http://schemas.microsoft.com/office/drawing/2014/main" id="{AF1744DA-AF41-870E-8245-5C347B9EFB3F}"/>
                </a:ext>
              </a:extLst>
            </p:cNvPr>
            <p:cNvSpPr/>
            <p:nvPr/>
          </p:nvSpPr>
          <p:spPr>
            <a:xfrm>
              <a:off x="4113096" y="3795984"/>
              <a:ext cx="421552" cy="1248214"/>
            </a:xfrm>
            <a:custGeom>
              <a:avLst/>
              <a:gdLst>
                <a:gd name="connsiteX0" fmla="*/ 17579 w 421552"/>
                <a:gd name="connsiteY0" fmla="*/ 20366 h 1248214"/>
                <a:gd name="connsiteX1" fmla="*/ 195379 w 421552"/>
                <a:gd name="connsiteY1" fmla="*/ 791891 h 1248214"/>
                <a:gd name="connsiteX2" fmla="*/ 198554 w 421552"/>
                <a:gd name="connsiteY2" fmla="*/ 760141 h 1248214"/>
                <a:gd name="connsiteX3" fmla="*/ 404929 w 421552"/>
                <a:gd name="connsiteY3" fmla="*/ 1239566 h 1248214"/>
                <a:gd name="connsiteX4" fmla="*/ 385879 w 421552"/>
                <a:gd name="connsiteY4" fmla="*/ 1023666 h 1248214"/>
                <a:gd name="connsiteX5" fmla="*/ 201729 w 421552"/>
                <a:gd name="connsiteY5" fmla="*/ 468041 h 1248214"/>
                <a:gd name="connsiteX6" fmla="*/ 277929 w 421552"/>
                <a:gd name="connsiteY6" fmla="*/ 687116 h 1248214"/>
                <a:gd name="connsiteX7" fmla="*/ 96954 w 421552"/>
                <a:gd name="connsiteY7" fmla="*/ 312466 h 1248214"/>
                <a:gd name="connsiteX8" fmla="*/ 14404 w 421552"/>
                <a:gd name="connsiteY8" fmla="*/ 229916 h 1248214"/>
                <a:gd name="connsiteX9" fmla="*/ 17579 w 421552"/>
                <a:gd name="connsiteY9" fmla="*/ 20366 h 124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552" h="1248214">
                  <a:moveTo>
                    <a:pt x="17579" y="20366"/>
                  </a:moveTo>
                  <a:cubicBezTo>
                    <a:pt x="47741" y="114028"/>
                    <a:pt x="165217" y="668595"/>
                    <a:pt x="195379" y="791891"/>
                  </a:cubicBezTo>
                  <a:cubicBezTo>
                    <a:pt x="225542" y="915187"/>
                    <a:pt x="163629" y="685529"/>
                    <a:pt x="198554" y="760141"/>
                  </a:cubicBezTo>
                  <a:cubicBezTo>
                    <a:pt x="233479" y="834753"/>
                    <a:pt x="373708" y="1195645"/>
                    <a:pt x="404929" y="1239566"/>
                  </a:cubicBezTo>
                  <a:cubicBezTo>
                    <a:pt x="436150" y="1283487"/>
                    <a:pt x="419746" y="1152254"/>
                    <a:pt x="385879" y="1023666"/>
                  </a:cubicBezTo>
                  <a:cubicBezTo>
                    <a:pt x="352012" y="895079"/>
                    <a:pt x="219721" y="524133"/>
                    <a:pt x="201729" y="468041"/>
                  </a:cubicBezTo>
                  <a:cubicBezTo>
                    <a:pt x="183737" y="411949"/>
                    <a:pt x="295391" y="713045"/>
                    <a:pt x="277929" y="687116"/>
                  </a:cubicBezTo>
                  <a:cubicBezTo>
                    <a:pt x="260467" y="661187"/>
                    <a:pt x="140875" y="388666"/>
                    <a:pt x="96954" y="312466"/>
                  </a:cubicBezTo>
                  <a:cubicBezTo>
                    <a:pt x="53033" y="236266"/>
                    <a:pt x="26046" y="275953"/>
                    <a:pt x="14404" y="229916"/>
                  </a:cubicBezTo>
                  <a:cubicBezTo>
                    <a:pt x="2762" y="183879"/>
                    <a:pt x="-12583" y="-73296"/>
                    <a:pt x="17579" y="2036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 1399">
              <a:extLst>
                <a:ext uri="{FF2B5EF4-FFF2-40B4-BE49-F238E27FC236}">
                  <a16:creationId xmlns:a16="http://schemas.microsoft.com/office/drawing/2014/main" id="{536D0B42-49E0-5357-15A7-508FECF037FA}"/>
                </a:ext>
              </a:extLst>
            </p:cNvPr>
            <p:cNvSpPr/>
            <p:nvPr/>
          </p:nvSpPr>
          <p:spPr>
            <a:xfrm>
              <a:off x="4160967" y="3760575"/>
              <a:ext cx="402051" cy="1089695"/>
            </a:xfrm>
            <a:custGeom>
              <a:avLst/>
              <a:gdLst>
                <a:gd name="connsiteX0" fmla="*/ 17333 w 402051"/>
                <a:gd name="connsiteY0" fmla="*/ 39900 h 1089695"/>
                <a:gd name="connsiteX1" fmla="*/ 401508 w 402051"/>
                <a:gd name="connsiteY1" fmla="*/ 1087650 h 1089695"/>
                <a:gd name="connsiteX2" fmla="*/ 99883 w 402051"/>
                <a:gd name="connsiteY2" fmla="*/ 300250 h 1089695"/>
                <a:gd name="connsiteX3" fmla="*/ 17333 w 402051"/>
                <a:gd name="connsiteY3" fmla="*/ 39900 h 10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051" h="1089695">
                  <a:moveTo>
                    <a:pt x="17333" y="39900"/>
                  </a:moveTo>
                  <a:cubicBezTo>
                    <a:pt x="67604" y="171133"/>
                    <a:pt x="387750" y="1044258"/>
                    <a:pt x="401508" y="1087650"/>
                  </a:cubicBezTo>
                  <a:cubicBezTo>
                    <a:pt x="415266" y="1131042"/>
                    <a:pt x="163912" y="471700"/>
                    <a:pt x="99883" y="300250"/>
                  </a:cubicBezTo>
                  <a:cubicBezTo>
                    <a:pt x="35854" y="128800"/>
                    <a:pt x="-32938" y="-91333"/>
                    <a:pt x="17333" y="3990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 1400">
              <a:extLst>
                <a:ext uri="{FF2B5EF4-FFF2-40B4-BE49-F238E27FC236}">
                  <a16:creationId xmlns:a16="http://schemas.microsoft.com/office/drawing/2014/main" id="{037B72C0-0E72-A357-A0D9-16AAB76A3F93}"/>
                </a:ext>
              </a:extLst>
            </p:cNvPr>
            <p:cNvSpPr/>
            <p:nvPr/>
          </p:nvSpPr>
          <p:spPr>
            <a:xfrm>
              <a:off x="4537064" y="4269944"/>
              <a:ext cx="284147" cy="864141"/>
            </a:xfrm>
            <a:custGeom>
              <a:avLst/>
              <a:gdLst>
                <a:gd name="connsiteX0" fmla="*/ 101611 w 284147"/>
                <a:gd name="connsiteY0" fmla="*/ 3606 h 864141"/>
                <a:gd name="connsiteX1" fmla="*/ 279411 w 284147"/>
                <a:gd name="connsiteY1" fmla="*/ 838631 h 864141"/>
                <a:gd name="connsiteX2" fmla="*/ 212736 w 284147"/>
                <a:gd name="connsiteY2" fmla="*/ 613206 h 864141"/>
                <a:gd name="connsiteX3" fmla="*/ 11 w 284147"/>
                <a:gd name="connsiteY3" fmla="*/ 244906 h 864141"/>
                <a:gd name="connsiteX4" fmla="*/ 222261 w 284147"/>
                <a:gd name="connsiteY4" fmla="*/ 524306 h 864141"/>
                <a:gd name="connsiteX5" fmla="*/ 101611 w 284147"/>
                <a:gd name="connsiteY5" fmla="*/ 3606 h 86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147" h="864141">
                  <a:moveTo>
                    <a:pt x="101611" y="3606"/>
                  </a:moveTo>
                  <a:cubicBezTo>
                    <a:pt x="111136" y="55993"/>
                    <a:pt x="260890" y="737031"/>
                    <a:pt x="279411" y="838631"/>
                  </a:cubicBezTo>
                  <a:cubicBezTo>
                    <a:pt x="297932" y="940231"/>
                    <a:pt x="259303" y="712160"/>
                    <a:pt x="212736" y="613206"/>
                  </a:cubicBezTo>
                  <a:cubicBezTo>
                    <a:pt x="166169" y="514252"/>
                    <a:pt x="-1576" y="259723"/>
                    <a:pt x="11" y="244906"/>
                  </a:cubicBezTo>
                  <a:cubicBezTo>
                    <a:pt x="1598" y="230089"/>
                    <a:pt x="205328" y="562406"/>
                    <a:pt x="222261" y="524306"/>
                  </a:cubicBezTo>
                  <a:cubicBezTo>
                    <a:pt x="239194" y="486206"/>
                    <a:pt x="92086" y="-48781"/>
                    <a:pt x="101611" y="360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 1401">
              <a:extLst>
                <a:ext uri="{FF2B5EF4-FFF2-40B4-BE49-F238E27FC236}">
                  <a16:creationId xmlns:a16="http://schemas.microsoft.com/office/drawing/2014/main" id="{7F93CB6E-0455-14F6-FC81-C13A6169E18F}"/>
                </a:ext>
              </a:extLst>
            </p:cNvPr>
            <p:cNvSpPr/>
            <p:nvPr/>
          </p:nvSpPr>
          <p:spPr>
            <a:xfrm>
              <a:off x="4549604" y="4723975"/>
              <a:ext cx="487584" cy="1137189"/>
            </a:xfrm>
            <a:custGeom>
              <a:avLst/>
              <a:gdLst>
                <a:gd name="connsiteX0" fmla="*/ 171 w 487584"/>
                <a:gd name="connsiteY0" fmla="*/ 425 h 1137189"/>
                <a:gd name="connsiteX1" fmla="*/ 460546 w 487584"/>
                <a:gd name="connsiteY1" fmla="*/ 1086275 h 1137189"/>
                <a:gd name="connsiteX2" fmla="*/ 403396 w 487584"/>
                <a:gd name="connsiteY2" fmla="*/ 876725 h 1137189"/>
                <a:gd name="connsiteX3" fmla="*/ 152571 w 487584"/>
                <a:gd name="connsiteY3" fmla="*/ 146475 h 1137189"/>
                <a:gd name="connsiteX4" fmla="*/ 403396 w 487584"/>
                <a:gd name="connsiteY4" fmla="*/ 946575 h 1137189"/>
                <a:gd name="connsiteX5" fmla="*/ 171 w 487584"/>
                <a:gd name="connsiteY5" fmla="*/ 425 h 113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584" h="1137189">
                  <a:moveTo>
                    <a:pt x="171" y="425"/>
                  </a:moveTo>
                  <a:cubicBezTo>
                    <a:pt x="9696" y="23708"/>
                    <a:pt x="393342" y="940225"/>
                    <a:pt x="460546" y="1086275"/>
                  </a:cubicBezTo>
                  <a:cubicBezTo>
                    <a:pt x="527750" y="1232325"/>
                    <a:pt x="454725" y="1033358"/>
                    <a:pt x="403396" y="876725"/>
                  </a:cubicBezTo>
                  <a:cubicBezTo>
                    <a:pt x="352067" y="720092"/>
                    <a:pt x="152571" y="134833"/>
                    <a:pt x="152571" y="146475"/>
                  </a:cubicBezTo>
                  <a:cubicBezTo>
                    <a:pt x="152571" y="158117"/>
                    <a:pt x="425621" y="975679"/>
                    <a:pt x="403396" y="946575"/>
                  </a:cubicBezTo>
                  <a:cubicBezTo>
                    <a:pt x="381171" y="917471"/>
                    <a:pt x="-9354" y="-22858"/>
                    <a:pt x="171" y="42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 1402">
              <a:extLst>
                <a:ext uri="{FF2B5EF4-FFF2-40B4-BE49-F238E27FC236}">
                  <a16:creationId xmlns:a16="http://schemas.microsoft.com/office/drawing/2014/main" id="{B2EBDBE0-1958-6C63-1514-90C37803B44B}"/>
                </a:ext>
              </a:extLst>
            </p:cNvPr>
            <p:cNvSpPr/>
            <p:nvPr/>
          </p:nvSpPr>
          <p:spPr>
            <a:xfrm>
              <a:off x="4987377" y="6036373"/>
              <a:ext cx="243382" cy="656901"/>
            </a:xfrm>
            <a:custGeom>
              <a:avLst/>
              <a:gdLst>
                <a:gd name="connsiteX0" fmla="*/ 548 w 243382"/>
                <a:gd name="connsiteY0" fmla="*/ 2477 h 656901"/>
                <a:gd name="connsiteX1" fmla="*/ 235498 w 243382"/>
                <a:gd name="connsiteY1" fmla="*/ 640652 h 656901"/>
                <a:gd name="connsiteX2" fmla="*/ 171998 w 243382"/>
                <a:gd name="connsiteY2" fmla="*/ 427927 h 656901"/>
                <a:gd name="connsiteX3" fmla="*/ 548 w 243382"/>
                <a:gd name="connsiteY3" fmla="*/ 2477 h 65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382" h="656901">
                  <a:moveTo>
                    <a:pt x="548" y="2477"/>
                  </a:moveTo>
                  <a:cubicBezTo>
                    <a:pt x="11131" y="37931"/>
                    <a:pt x="206923" y="569744"/>
                    <a:pt x="235498" y="640652"/>
                  </a:cubicBezTo>
                  <a:cubicBezTo>
                    <a:pt x="264073" y="711560"/>
                    <a:pt x="208511" y="533760"/>
                    <a:pt x="171998" y="427927"/>
                  </a:cubicBezTo>
                  <a:cubicBezTo>
                    <a:pt x="135485" y="322094"/>
                    <a:pt x="-10035" y="-32977"/>
                    <a:pt x="548" y="247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 1403">
              <a:extLst>
                <a:ext uri="{FF2B5EF4-FFF2-40B4-BE49-F238E27FC236}">
                  <a16:creationId xmlns:a16="http://schemas.microsoft.com/office/drawing/2014/main" id="{411E3AD6-CF35-654E-E35B-5333F5BD29BD}"/>
                </a:ext>
              </a:extLst>
            </p:cNvPr>
            <p:cNvSpPr/>
            <p:nvPr/>
          </p:nvSpPr>
          <p:spPr>
            <a:xfrm>
              <a:off x="5003453" y="6161560"/>
              <a:ext cx="353182" cy="804812"/>
            </a:xfrm>
            <a:custGeom>
              <a:avLst/>
              <a:gdLst>
                <a:gd name="connsiteX0" fmla="*/ 133697 w 353182"/>
                <a:gd name="connsiteY0" fmla="*/ 90015 h 804812"/>
                <a:gd name="connsiteX1" fmla="*/ 336897 w 353182"/>
                <a:gd name="connsiteY1" fmla="*/ 582140 h 804812"/>
                <a:gd name="connsiteX2" fmla="*/ 340072 w 353182"/>
                <a:gd name="connsiteY2" fmla="*/ 804390 h 804812"/>
                <a:gd name="connsiteX3" fmla="*/ 333722 w 353182"/>
                <a:gd name="connsiteY3" fmla="*/ 636115 h 804812"/>
                <a:gd name="connsiteX4" fmla="*/ 308322 w 353182"/>
                <a:gd name="connsiteY4" fmla="*/ 563090 h 804812"/>
                <a:gd name="connsiteX5" fmla="*/ 178147 w 353182"/>
                <a:gd name="connsiteY5" fmla="*/ 610715 h 804812"/>
                <a:gd name="connsiteX6" fmla="*/ 213072 w 353182"/>
                <a:gd name="connsiteY6" fmla="*/ 566265 h 804812"/>
                <a:gd name="connsiteX7" fmla="*/ 98772 w 353182"/>
                <a:gd name="connsiteY7" fmla="*/ 172565 h 804812"/>
                <a:gd name="connsiteX8" fmla="*/ 347 w 353182"/>
                <a:gd name="connsiteY8" fmla="*/ 1115 h 804812"/>
                <a:gd name="connsiteX9" fmla="*/ 133697 w 353182"/>
                <a:gd name="connsiteY9" fmla="*/ 245590 h 804812"/>
                <a:gd name="connsiteX10" fmla="*/ 133697 w 353182"/>
                <a:gd name="connsiteY10" fmla="*/ 90015 h 80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3182" h="804812">
                  <a:moveTo>
                    <a:pt x="133697" y="90015"/>
                  </a:moveTo>
                  <a:cubicBezTo>
                    <a:pt x="167564" y="146107"/>
                    <a:pt x="302501" y="463078"/>
                    <a:pt x="336897" y="582140"/>
                  </a:cubicBezTo>
                  <a:cubicBezTo>
                    <a:pt x="371293" y="701202"/>
                    <a:pt x="340601" y="795394"/>
                    <a:pt x="340072" y="804390"/>
                  </a:cubicBezTo>
                  <a:cubicBezTo>
                    <a:pt x="339543" y="813386"/>
                    <a:pt x="339014" y="676332"/>
                    <a:pt x="333722" y="636115"/>
                  </a:cubicBezTo>
                  <a:cubicBezTo>
                    <a:pt x="328430" y="595898"/>
                    <a:pt x="334251" y="567323"/>
                    <a:pt x="308322" y="563090"/>
                  </a:cubicBezTo>
                  <a:cubicBezTo>
                    <a:pt x="282393" y="558857"/>
                    <a:pt x="194022" y="610186"/>
                    <a:pt x="178147" y="610715"/>
                  </a:cubicBezTo>
                  <a:cubicBezTo>
                    <a:pt x="162272" y="611244"/>
                    <a:pt x="226301" y="639290"/>
                    <a:pt x="213072" y="566265"/>
                  </a:cubicBezTo>
                  <a:cubicBezTo>
                    <a:pt x="199843" y="493240"/>
                    <a:pt x="134226" y="266757"/>
                    <a:pt x="98772" y="172565"/>
                  </a:cubicBezTo>
                  <a:cubicBezTo>
                    <a:pt x="63318" y="78373"/>
                    <a:pt x="-5474" y="-11056"/>
                    <a:pt x="347" y="1115"/>
                  </a:cubicBezTo>
                  <a:cubicBezTo>
                    <a:pt x="6168" y="13286"/>
                    <a:pt x="108826" y="226540"/>
                    <a:pt x="133697" y="245590"/>
                  </a:cubicBezTo>
                  <a:cubicBezTo>
                    <a:pt x="158568" y="264640"/>
                    <a:pt x="99830" y="33923"/>
                    <a:pt x="133697" y="9001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 1404">
              <a:extLst>
                <a:ext uri="{FF2B5EF4-FFF2-40B4-BE49-F238E27FC236}">
                  <a16:creationId xmlns:a16="http://schemas.microsoft.com/office/drawing/2014/main" id="{EE9A3C52-B72C-9EEB-45F3-A2389217E4BE}"/>
                </a:ext>
              </a:extLst>
            </p:cNvPr>
            <p:cNvSpPr/>
            <p:nvPr/>
          </p:nvSpPr>
          <p:spPr>
            <a:xfrm>
              <a:off x="5095778" y="6642074"/>
              <a:ext cx="178212" cy="400076"/>
            </a:xfrm>
            <a:custGeom>
              <a:avLst/>
              <a:gdLst>
                <a:gd name="connsiteX0" fmla="*/ 146147 w 178212"/>
                <a:gd name="connsiteY0" fmla="*/ 26 h 400076"/>
                <a:gd name="connsiteX1" fmla="*/ 25497 w 178212"/>
                <a:gd name="connsiteY1" fmla="*/ 152426 h 400076"/>
                <a:gd name="connsiteX2" fmla="*/ 12797 w 178212"/>
                <a:gd name="connsiteY2" fmla="*/ 231801 h 400076"/>
                <a:gd name="connsiteX3" fmla="*/ 9622 w 178212"/>
                <a:gd name="connsiteY3" fmla="*/ 190526 h 400076"/>
                <a:gd name="connsiteX4" fmla="*/ 57247 w 178212"/>
                <a:gd name="connsiteY4" fmla="*/ 301651 h 400076"/>
                <a:gd name="connsiteX5" fmla="*/ 146147 w 178212"/>
                <a:gd name="connsiteY5" fmla="*/ 377851 h 400076"/>
                <a:gd name="connsiteX6" fmla="*/ 177897 w 178212"/>
                <a:gd name="connsiteY6" fmla="*/ 400076 h 400076"/>
                <a:gd name="connsiteX7" fmla="*/ 130272 w 178212"/>
                <a:gd name="connsiteY7" fmla="*/ 377851 h 400076"/>
                <a:gd name="connsiteX8" fmla="*/ 97 w 178212"/>
                <a:gd name="connsiteY8" fmla="*/ 273076 h 400076"/>
                <a:gd name="connsiteX9" fmla="*/ 108047 w 178212"/>
                <a:gd name="connsiteY9" fmla="*/ 114326 h 400076"/>
                <a:gd name="connsiteX10" fmla="*/ 50897 w 178212"/>
                <a:gd name="connsiteY10" fmla="*/ 139726 h 400076"/>
                <a:gd name="connsiteX11" fmla="*/ 146147 w 178212"/>
                <a:gd name="connsiteY11" fmla="*/ 26 h 40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212" h="400076">
                  <a:moveTo>
                    <a:pt x="146147" y="26"/>
                  </a:moveTo>
                  <a:cubicBezTo>
                    <a:pt x="141914" y="2143"/>
                    <a:pt x="47722" y="113797"/>
                    <a:pt x="25497" y="152426"/>
                  </a:cubicBezTo>
                  <a:cubicBezTo>
                    <a:pt x="3272" y="191055"/>
                    <a:pt x="15443" y="225451"/>
                    <a:pt x="12797" y="231801"/>
                  </a:cubicBezTo>
                  <a:cubicBezTo>
                    <a:pt x="10151" y="238151"/>
                    <a:pt x="2214" y="178884"/>
                    <a:pt x="9622" y="190526"/>
                  </a:cubicBezTo>
                  <a:cubicBezTo>
                    <a:pt x="17030" y="202168"/>
                    <a:pt x="34493" y="270430"/>
                    <a:pt x="57247" y="301651"/>
                  </a:cubicBezTo>
                  <a:cubicBezTo>
                    <a:pt x="80001" y="332872"/>
                    <a:pt x="126039" y="361447"/>
                    <a:pt x="146147" y="377851"/>
                  </a:cubicBezTo>
                  <a:cubicBezTo>
                    <a:pt x="166255" y="394255"/>
                    <a:pt x="180543" y="400076"/>
                    <a:pt x="177897" y="400076"/>
                  </a:cubicBezTo>
                  <a:cubicBezTo>
                    <a:pt x="175251" y="400076"/>
                    <a:pt x="159905" y="399018"/>
                    <a:pt x="130272" y="377851"/>
                  </a:cubicBezTo>
                  <a:cubicBezTo>
                    <a:pt x="100639" y="356684"/>
                    <a:pt x="3801" y="316997"/>
                    <a:pt x="97" y="273076"/>
                  </a:cubicBezTo>
                  <a:cubicBezTo>
                    <a:pt x="-3607" y="229155"/>
                    <a:pt x="99580" y="136551"/>
                    <a:pt x="108047" y="114326"/>
                  </a:cubicBezTo>
                  <a:cubicBezTo>
                    <a:pt x="116514" y="92101"/>
                    <a:pt x="48780" y="157188"/>
                    <a:pt x="50897" y="139726"/>
                  </a:cubicBezTo>
                  <a:cubicBezTo>
                    <a:pt x="53014" y="122264"/>
                    <a:pt x="150380" y="-2091"/>
                    <a:pt x="146147" y="2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 1405">
              <a:extLst>
                <a:ext uri="{FF2B5EF4-FFF2-40B4-BE49-F238E27FC236}">
                  <a16:creationId xmlns:a16="http://schemas.microsoft.com/office/drawing/2014/main" id="{20BC72DD-FA27-BEA6-CB43-5D6FA89DC6FA}"/>
                </a:ext>
              </a:extLst>
            </p:cNvPr>
            <p:cNvSpPr/>
            <p:nvPr/>
          </p:nvSpPr>
          <p:spPr>
            <a:xfrm>
              <a:off x="5156042" y="6680166"/>
              <a:ext cx="197772" cy="268809"/>
            </a:xfrm>
            <a:custGeom>
              <a:avLst/>
              <a:gdLst>
                <a:gd name="connsiteX0" fmla="*/ 95408 w 197772"/>
                <a:gd name="connsiteY0" fmla="*/ 34 h 268809"/>
                <a:gd name="connsiteX1" fmla="*/ 19208 w 197772"/>
                <a:gd name="connsiteY1" fmla="*/ 139734 h 268809"/>
                <a:gd name="connsiteX2" fmla="*/ 35083 w 197772"/>
                <a:gd name="connsiteY2" fmla="*/ 228634 h 268809"/>
                <a:gd name="connsiteX3" fmla="*/ 197008 w 197772"/>
                <a:gd name="connsiteY3" fmla="*/ 266734 h 268809"/>
                <a:gd name="connsiteX4" fmla="*/ 92233 w 197772"/>
                <a:gd name="connsiteY4" fmla="*/ 260384 h 268809"/>
                <a:gd name="connsiteX5" fmla="*/ 3333 w 197772"/>
                <a:gd name="connsiteY5" fmla="*/ 231809 h 268809"/>
                <a:gd name="connsiteX6" fmla="*/ 25558 w 197772"/>
                <a:gd name="connsiteY6" fmla="*/ 127034 h 268809"/>
                <a:gd name="connsiteX7" fmla="*/ 95408 w 197772"/>
                <a:gd name="connsiteY7" fmla="*/ 34 h 26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772" h="268809">
                  <a:moveTo>
                    <a:pt x="95408" y="34"/>
                  </a:moveTo>
                  <a:cubicBezTo>
                    <a:pt x="94350" y="2151"/>
                    <a:pt x="29262" y="101634"/>
                    <a:pt x="19208" y="139734"/>
                  </a:cubicBezTo>
                  <a:cubicBezTo>
                    <a:pt x="9154" y="177834"/>
                    <a:pt x="5450" y="207467"/>
                    <a:pt x="35083" y="228634"/>
                  </a:cubicBezTo>
                  <a:cubicBezTo>
                    <a:pt x="64716" y="249801"/>
                    <a:pt x="187483" y="261442"/>
                    <a:pt x="197008" y="266734"/>
                  </a:cubicBezTo>
                  <a:cubicBezTo>
                    <a:pt x="206533" y="272026"/>
                    <a:pt x="124512" y="266205"/>
                    <a:pt x="92233" y="260384"/>
                  </a:cubicBezTo>
                  <a:cubicBezTo>
                    <a:pt x="59954" y="254563"/>
                    <a:pt x="14445" y="254034"/>
                    <a:pt x="3333" y="231809"/>
                  </a:cubicBezTo>
                  <a:cubicBezTo>
                    <a:pt x="-7779" y="209584"/>
                    <a:pt x="11270" y="161430"/>
                    <a:pt x="25558" y="127034"/>
                  </a:cubicBezTo>
                  <a:cubicBezTo>
                    <a:pt x="39845" y="92638"/>
                    <a:pt x="96466" y="-2083"/>
                    <a:pt x="95408" y="3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 1406">
              <a:extLst>
                <a:ext uri="{FF2B5EF4-FFF2-40B4-BE49-F238E27FC236}">
                  <a16:creationId xmlns:a16="http://schemas.microsoft.com/office/drawing/2014/main" id="{8802C509-DD16-0D0E-6244-D95912C8C12A}"/>
                </a:ext>
              </a:extLst>
            </p:cNvPr>
            <p:cNvSpPr/>
            <p:nvPr/>
          </p:nvSpPr>
          <p:spPr>
            <a:xfrm>
              <a:off x="5216452" y="6660909"/>
              <a:ext cx="68649" cy="287349"/>
            </a:xfrm>
            <a:custGeom>
              <a:avLst/>
              <a:gdLst>
                <a:gd name="connsiteX0" fmla="*/ 73 w 68649"/>
                <a:gd name="connsiteY0" fmla="*/ 3416 h 287349"/>
                <a:gd name="connsiteX1" fmla="*/ 63573 w 68649"/>
                <a:gd name="connsiteY1" fmla="*/ 241541 h 287349"/>
                <a:gd name="connsiteX2" fmla="*/ 63573 w 68649"/>
                <a:gd name="connsiteY2" fmla="*/ 279641 h 287349"/>
                <a:gd name="connsiteX3" fmla="*/ 54048 w 68649"/>
                <a:gd name="connsiteY3" fmla="*/ 143116 h 287349"/>
                <a:gd name="connsiteX4" fmla="*/ 54048 w 68649"/>
                <a:gd name="connsiteY4" fmla="*/ 143116 h 287349"/>
                <a:gd name="connsiteX5" fmla="*/ 50873 w 68649"/>
                <a:gd name="connsiteY5" fmla="*/ 101841 h 287349"/>
                <a:gd name="connsiteX6" fmla="*/ 73 w 68649"/>
                <a:gd name="connsiteY6" fmla="*/ 3416 h 28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49" h="287349">
                  <a:moveTo>
                    <a:pt x="73" y="3416"/>
                  </a:moveTo>
                  <a:cubicBezTo>
                    <a:pt x="2190" y="26699"/>
                    <a:pt x="52990" y="195504"/>
                    <a:pt x="63573" y="241541"/>
                  </a:cubicBezTo>
                  <a:cubicBezTo>
                    <a:pt x="74156" y="287578"/>
                    <a:pt x="65160" y="296045"/>
                    <a:pt x="63573" y="279641"/>
                  </a:cubicBezTo>
                  <a:cubicBezTo>
                    <a:pt x="61986" y="263237"/>
                    <a:pt x="54048" y="143116"/>
                    <a:pt x="54048" y="143116"/>
                  </a:cubicBezTo>
                  <a:lnTo>
                    <a:pt x="54048" y="143116"/>
                  </a:lnTo>
                  <a:cubicBezTo>
                    <a:pt x="53519" y="136237"/>
                    <a:pt x="59340" y="120891"/>
                    <a:pt x="50873" y="101841"/>
                  </a:cubicBezTo>
                  <a:cubicBezTo>
                    <a:pt x="42406" y="82791"/>
                    <a:pt x="-2044" y="-19867"/>
                    <a:pt x="73" y="341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 1407">
              <a:extLst>
                <a:ext uri="{FF2B5EF4-FFF2-40B4-BE49-F238E27FC236}">
                  <a16:creationId xmlns:a16="http://schemas.microsoft.com/office/drawing/2014/main" id="{E95516CE-906B-4B62-FF57-E2F593B93E88}"/>
                </a:ext>
              </a:extLst>
            </p:cNvPr>
            <p:cNvSpPr/>
            <p:nvPr/>
          </p:nvSpPr>
          <p:spPr>
            <a:xfrm>
              <a:off x="5144440" y="6686128"/>
              <a:ext cx="81613" cy="248072"/>
            </a:xfrm>
            <a:custGeom>
              <a:avLst/>
              <a:gdLst>
                <a:gd name="connsiteX0" fmla="*/ 81610 w 81613"/>
                <a:gd name="connsiteY0" fmla="*/ 422 h 248072"/>
                <a:gd name="connsiteX1" fmla="*/ 2235 w 81613"/>
                <a:gd name="connsiteY1" fmla="*/ 190922 h 248072"/>
                <a:gd name="connsiteX2" fmla="*/ 27635 w 81613"/>
                <a:gd name="connsiteY2" fmla="*/ 248072 h 248072"/>
                <a:gd name="connsiteX3" fmla="*/ 5410 w 81613"/>
                <a:gd name="connsiteY3" fmla="*/ 190922 h 248072"/>
                <a:gd name="connsiteX4" fmla="*/ 5410 w 81613"/>
                <a:gd name="connsiteY4" fmla="*/ 140122 h 248072"/>
                <a:gd name="connsiteX5" fmla="*/ 81610 w 81613"/>
                <a:gd name="connsiteY5" fmla="*/ 422 h 2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13" h="248072">
                  <a:moveTo>
                    <a:pt x="81610" y="422"/>
                  </a:moveTo>
                  <a:cubicBezTo>
                    <a:pt x="81081" y="8889"/>
                    <a:pt x="11231" y="149647"/>
                    <a:pt x="2235" y="190922"/>
                  </a:cubicBezTo>
                  <a:cubicBezTo>
                    <a:pt x="-6761" y="232197"/>
                    <a:pt x="27106" y="248072"/>
                    <a:pt x="27635" y="248072"/>
                  </a:cubicBezTo>
                  <a:cubicBezTo>
                    <a:pt x="28164" y="248072"/>
                    <a:pt x="9114" y="208914"/>
                    <a:pt x="5410" y="190922"/>
                  </a:cubicBezTo>
                  <a:cubicBezTo>
                    <a:pt x="1706" y="172930"/>
                    <a:pt x="-4644" y="167110"/>
                    <a:pt x="5410" y="140122"/>
                  </a:cubicBezTo>
                  <a:cubicBezTo>
                    <a:pt x="15464" y="113135"/>
                    <a:pt x="82139" y="-8045"/>
                    <a:pt x="81610" y="42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 1408">
              <a:extLst>
                <a:ext uri="{FF2B5EF4-FFF2-40B4-BE49-F238E27FC236}">
                  <a16:creationId xmlns:a16="http://schemas.microsoft.com/office/drawing/2014/main" id="{36AADAE3-51C7-1DE5-DA20-7A09A811BA53}"/>
                </a:ext>
              </a:extLst>
            </p:cNvPr>
            <p:cNvSpPr/>
            <p:nvPr/>
          </p:nvSpPr>
          <p:spPr>
            <a:xfrm>
              <a:off x="5219028" y="6648384"/>
              <a:ext cx="48301" cy="261079"/>
            </a:xfrm>
            <a:custGeom>
              <a:avLst/>
              <a:gdLst>
                <a:gd name="connsiteX0" fmla="*/ 48297 w 48301"/>
                <a:gd name="connsiteY0" fmla="*/ 66 h 261079"/>
                <a:gd name="connsiteX1" fmla="*/ 3847 w 48301"/>
                <a:gd name="connsiteY1" fmla="*/ 209616 h 261079"/>
                <a:gd name="connsiteX2" fmla="*/ 29247 w 48301"/>
                <a:gd name="connsiteY2" fmla="*/ 260416 h 261079"/>
                <a:gd name="connsiteX3" fmla="*/ 672 w 48301"/>
                <a:gd name="connsiteY3" fmla="*/ 187391 h 261079"/>
                <a:gd name="connsiteX4" fmla="*/ 48297 w 48301"/>
                <a:gd name="connsiteY4" fmla="*/ 66 h 26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01" h="261079">
                  <a:moveTo>
                    <a:pt x="48297" y="66"/>
                  </a:moveTo>
                  <a:cubicBezTo>
                    <a:pt x="48826" y="3770"/>
                    <a:pt x="7022" y="166224"/>
                    <a:pt x="3847" y="209616"/>
                  </a:cubicBezTo>
                  <a:cubicBezTo>
                    <a:pt x="672" y="253008"/>
                    <a:pt x="29776" y="264120"/>
                    <a:pt x="29247" y="260416"/>
                  </a:cubicBezTo>
                  <a:cubicBezTo>
                    <a:pt x="28718" y="256712"/>
                    <a:pt x="-5149" y="227078"/>
                    <a:pt x="672" y="187391"/>
                  </a:cubicBezTo>
                  <a:cubicBezTo>
                    <a:pt x="6493" y="147704"/>
                    <a:pt x="47768" y="-3638"/>
                    <a:pt x="48297" y="6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 1409">
              <a:extLst>
                <a:ext uri="{FF2B5EF4-FFF2-40B4-BE49-F238E27FC236}">
                  <a16:creationId xmlns:a16="http://schemas.microsoft.com/office/drawing/2014/main" id="{21D0401B-C90D-6056-C9E5-5EA99E3D9867}"/>
                </a:ext>
              </a:extLst>
            </p:cNvPr>
            <p:cNvSpPr/>
            <p:nvPr/>
          </p:nvSpPr>
          <p:spPr>
            <a:xfrm>
              <a:off x="5225785" y="6694915"/>
              <a:ext cx="130575" cy="257404"/>
            </a:xfrm>
            <a:custGeom>
              <a:avLst/>
              <a:gdLst>
                <a:gd name="connsiteX0" fmla="*/ 89165 w 130575"/>
                <a:gd name="connsiteY0" fmla="*/ 4335 h 257404"/>
                <a:gd name="connsiteX1" fmla="*/ 130440 w 130575"/>
                <a:gd name="connsiteY1" fmla="*/ 251985 h 257404"/>
                <a:gd name="connsiteX2" fmla="*/ 101865 w 130575"/>
                <a:gd name="connsiteY2" fmla="*/ 178960 h 257404"/>
                <a:gd name="connsiteX3" fmla="*/ 85990 w 130575"/>
                <a:gd name="connsiteY3" fmla="*/ 223410 h 257404"/>
                <a:gd name="connsiteX4" fmla="*/ 265 w 130575"/>
                <a:gd name="connsiteY4" fmla="*/ 1160 h 257404"/>
                <a:gd name="connsiteX5" fmla="*/ 60590 w 130575"/>
                <a:gd name="connsiteY5" fmla="*/ 131335 h 257404"/>
                <a:gd name="connsiteX6" fmla="*/ 89165 w 130575"/>
                <a:gd name="connsiteY6" fmla="*/ 4335 h 257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575" h="257404">
                  <a:moveTo>
                    <a:pt x="89165" y="4335"/>
                  </a:moveTo>
                  <a:cubicBezTo>
                    <a:pt x="100807" y="24443"/>
                    <a:pt x="128323" y="222881"/>
                    <a:pt x="130440" y="251985"/>
                  </a:cubicBezTo>
                  <a:cubicBezTo>
                    <a:pt x="132557" y="281089"/>
                    <a:pt x="109273" y="183723"/>
                    <a:pt x="101865" y="178960"/>
                  </a:cubicBezTo>
                  <a:cubicBezTo>
                    <a:pt x="94457" y="174198"/>
                    <a:pt x="102923" y="253043"/>
                    <a:pt x="85990" y="223410"/>
                  </a:cubicBezTo>
                  <a:cubicBezTo>
                    <a:pt x="69057" y="193777"/>
                    <a:pt x="4498" y="16506"/>
                    <a:pt x="265" y="1160"/>
                  </a:cubicBezTo>
                  <a:cubicBezTo>
                    <a:pt x="-3968" y="-14186"/>
                    <a:pt x="43657" y="127631"/>
                    <a:pt x="60590" y="131335"/>
                  </a:cubicBezTo>
                  <a:cubicBezTo>
                    <a:pt x="77523" y="135039"/>
                    <a:pt x="77523" y="-15773"/>
                    <a:pt x="89165" y="433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 1410">
              <a:extLst>
                <a:ext uri="{FF2B5EF4-FFF2-40B4-BE49-F238E27FC236}">
                  <a16:creationId xmlns:a16="http://schemas.microsoft.com/office/drawing/2014/main" id="{86A4FF0A-7C57-B12C-35AC-D2BD1835009F}"/>
                </a:ext>
              </a:extLst>
            </p:cNvPr>
            <p:cNvSpPr/>
            <p:nvPr/>
          </p:nvSpPr>
          <p:spPr>
            <a:xfrm>
              <a:off x="5318112" y="6689314"/>
              <a:ext cx="90482" cy="353457"/>
            </a:xfrm>
            <a:custGeom>
              <a:avLst/>
              <a:gdLst>
                <a:gd name="connsiteX0" fmla="*/ 13 w 90482"/>
                <a:gd name="connsiteY0" fmla="*/ 411 h 353457"/>
                <a:gd name="connsiteX1" fmla="*/ 85738 w 90482"/>
                <a:gd name="connsiteY1" fmla="*/ 175036 h 353457"/>
                <a:gd name="connsiteX2" fmla="*/ 79388 w 90482"/>
                <a:gd name="connsiteY2" fmla="*/ 352836 h 353457"/>
                <a:gd name="connsiteX3" fmla="*/ 79388 w 90482"/>
                <a:gd name="connsiteY3" fmla="*/ 225836 h 353457"/>
                <a:gd name="connsiteX4" fmla="*/ 13 w 90482"/>
                <a:gd name="connsiteY4" fmla="*/ 411 h 35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2" h="353457">
                  <a:moveTo>
                    <a:pt x="13" y="411"/>
                  </a:moveTo>
                  <a:cubicBezTo>
                    <a:pt x="1071" y="-8056"/>
                    <a:pt x="72509" y="116299"/>
                    <a:pt x="85738" y="175036"/>
                  </a:cubicBezTo>
                  <a:cubicBezTo>
                    <a:pt x="98967" y="233773"/>
                    <a:pt x="80446" y="344369"/>
                    <a:pt x="79388" y="352836"/>
                  </a:cubicBezTo>
                  <a:cubicBezTo>
                    <a:pt x="78330" y="361303"/>
                    <a:pt x="97380" y="281398"/>
                    <a:pt x="79388" y="225836"/>
                  </a:cubicBezTo>
                  <a:cubicBezTo>
                    <a:pt x="61396" y="170274"/>
                    <a:pt x="-1045" y="8878"/>
                    <a:pt x="13" y="41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 1411">
              <a:extLst>
                <a:ext uri="{FF2B5EF4-FFF2-40B4-BE49-F238E27FC236}">
                  <a16:creationId xmlns:a16="http://schemas.microsoft.com/office/drawing/2014/main" id="{61F77F2D-21AC-1822-657A-CD9DE55B16FD}"/>
                </a:ext>
              </a:extLst>
            </p:cNvPr>
            <p:cNvSpPr/>
            <p:nvPr/>
          </p:nvSpPr>
          <p:spPr>
            <a:xfrm>
              <a:off x="5329519" y="6835036"/>
              <a:ext cx="106223" cy="353623"/>
            </a:xfrm>
            <a:custGeom>
              <a:avLst/>
              <a:gdLst>
                <a:gd name="connsiteX0" fmla="*/ 106081 w 106223"/>
                <a:gd name="connsiteY0" fmla="*/ 739 h 353623"/>
                <a:gd name="connsiteX1" fmla="*/ 7656 w 106223"/>
                <a:gd name="connsiteY1" fmla="*/ 273789 h 353623"/>
                <a:gd name="connsiteX2" fmla="*/ 7656 w 106223"/>
                <a:gd name="connsiteY2" fmla="*/ 353164 h 353623"/>
                <a:gd name="connsiteX3" fmla="*/ 17181 w 106223"/>
                <a:gd name="connsiteY3" fmla="*/ 248389 h 353623"/>
                <a:gd name="connsiteX4" fmla="*/ 26706 w 106223"/>
                <a:gd name="connsiteY4" fmla="*/ 169014 h 353623"/>
                <a:gd name="connsiteX5" fmla="*/ 29881 w 106223"/>
                <a:gd name="connsiteY5" fmla="*/ 191239 h 353623"/>
                <a:gd name="connsiteX6" fmla="*/ 106081 w 106223"/>
                <a:gd name="connsiteY6" fmla="*/ 739 h 35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23" h="353623">
                  <a:moveTo>
                    <a:pt x="106081" y="739"/>
                  </a:moveTo>
                  <a:cubicBezTo>
                    <a:pt x="102377" y="14497"/>
                    <a:pt x="24060" y="215052"/>
                    <a:pt x="7656" y="273789"/>
                  </a:cubicBezTo>
                  <a:cubicBezTo>
                    <a:pt x="-8748" y="332527"/>
                    <a:pt x="6069" y="357397"/>
                    <a:pt x="7656" y="353164"/>
                  </a:cubicBezTo>
                  <a:cubicBezTo>
                    <a:pt x="9243" y="348931"/>
                    <a:pt x="14006" y="279081"/>
                    <a:pt x="17181" y="248389"/>
                  </a:cubicBezTo>
                  <a:cubicBezTo>
                    <a:pt x="20356" y="217697"/>
                    <a:pt x="24589" y="178539"/>
                    <a:pt x="26706" y="169014"/>
                  </a:cubicBezTo>
                  <a:cubicBezTo>
                    <a:pt x="28823" y="159489"/>
                    <a:pt x="19827" y="212935"/>
                    <a:pt x="29881" y="191239"/>
                  </a:cubicBezTo>
                  <a:cubicBezTo>
                    <a:pt x="39935" y="169543"/>
                    <a:pt x="109785" y="-13019"/>
                    <a:pt x="106081" y="73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 1412">
              <a:extLst>
                <a:ext uri="{FF2B5EF4-FFF2-40B4-BE49-F238E27FC236}">
                  <a16:creationId xmlns:a16="http://schemas.microsoft.com/office/drawing/2014/main" id="{D62A0B22-5339-6557-1A19-E3D003EA20D2}"/>
                </a:ext>
              </a:extLst>
            </p:cNvPr>
            <p:cNvSpPr/>
            <p:nvPr/>
          </p:nvSpPr>
          <p:spPr>
            <a:xfrm>
              <a:off x="5322902" y="6981294"/>
              <a:ext cx="114106" cy="248460"/>
            </a:xfrm>
            <a:custGeom>
              <a:avLst/>
              <a:gdLst>
                <a:gd name="connsiteX0" fmla="*/ 112698 w 114106"/>
                <a:gd name="connsiteY0" fmla="*/ 531 h 248460"/>
                <a:gd name="connsiteX1" fmla="*/ 61898 w 114106"/>
                <a:gd name="connsiteY1" fmla="*/ 98956 h 248460"/>
                <a:gd name="connsiteX2" fmla="*/ 26973 w 114106"/>
                <a:gd name="connsiteY2" fmla="*/ 203731 h 248460"/>
                <a:gd name="connsiteX3" fmla="*/ 58723 w 114106"/>
                <a:gd name="connsiteY3" fmla="*/ 130706 h 248460"/>
                <a:gd name="connsiteX4" fmla="*/ 84123 w 114106"/>
                <a:gd name="connsiteY4" fmla="*/ 248181 h 248460"/>
                <a:gd name="connsiteX5" fmla="*/ 71423 w 114106"/>
                <a:gd name="connsiteY5" fmla="*/ 162456 h 248460"/>
                <a:gd name="connsiteX6" fmla="*/ 55548 w 114106"/>
                <a:gd name="connsiteY6" fmla="*/ 130706 h 248460"/>
                <a:gd name="connsiteX7" fmla="*/ 36498 w 114106"/>
                <a:gd name="connsiteY7" fmla="*/ 121181 h 248460"/>
                <a:gd name="connsiteX8" fmla="*/ 42848 w 114106"/>
                <a:gd name="connsiteY8" fmla="*/ 98956 h 248460"/>
                <a:gd name="connsiteX9" fmla="*/ 1573 w 114106"/>
                <a:gd name="connsiteY9" fmla="*/ 143406 h 248460"/>
                <a:gd name="connsiteX10" fmla="*/ 112698 w 114106"/>
                <a:gd name="connsiteY10" fmla="*/ 531 h 24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106" h="248460">
                  <a:moveTo>
                    <a:pt x="112698" y="531"/>
                  </a:moveTo>
                  <a:cubicBezTo>
                    <a:pt x="122752" y="-6877"/>
                    <a:pt x="76186" y="65089"/>
                    <a:pt x="61898" y="98956"/>
                  </a:cubicBezTo>
                  <a:cubicBezTo>
                    <a:pt x="47610" y="132823"/>
                    <a:pt x="27502" y="198439"/>
                    <a:pt x="26973" y="203731"/>
                  </a:cubicBezTo>
                  <a:cubicBezTo>
                    <a:pt x="26444" y="209023"/>
                    <a:pt x="49198" y="123298"/>
                    <a:pt x="58723" y="130706"/>
                  </a:cubicBezTo>
                  <a:cubicBezTo>
                    <a:pt x="68248" y="138114"/>
                    <a:pt x="82006" y="242889"/>
                    <a:pt x="84123" y="248181"/>
                  </a:cubicBezTo>
                  <a:cubicBezTo>
                    <a:pt x="86240" y="253473"/>
                    <a:pt x="76185" y="182035"/>
                    <a:pt x="71423" y="162456"/>
                  </a:cubicBezTo>
                  <a:cubicBezTo>
                    <a:pt x="66661" y="142877"/>
                    <a:pt x="61369" y="137585"/>
                    <a:pt x="55548" y="130706"/>
                  </a:cubicBezTo>
                  <a:cubicBezTo>
                    <a:pt x="49727" y="123827"/>
                    <a:pt x="38615" y="126473"/>
                    <a:pt x="36498" y="121181"/>
                  </a:cubicBezTo>
                  <a:cubicBezTo>
                    <a:pt x="34381" y="115889"/>
                    <a:pt x="48669" y="95252"/>
                    <a:pt x="42848" y="98956"/>
                  </a:cubicBezTo>
                  <a:cubicBezTo>
                    <a:pt x="37027" y="102660"/>
                    <a:pt x="-9010" y="160339"/>
                    <a:pt x="1573" y="143406"/>
                  </a:cubicBezTo>
                  <a:cubicBezTo>
                    <a:pt x="12156" y="126473"/>
                    <a:pt x="102644" y="7939"/>
                    <a:pt x="112698" y="53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 1413">
              <a:extLst>
                <a:ext uri="{FF2B5EF4-FFF2-40B4-BE49-F238E27FC236}">
                  <a16:creationId xmlns:a16="http://schemas.microsoft.com/office/drawing/2014/main" id="{6966A836-55D1-1984-D2D6-02436B35FDB6}"/>
                </a:ext>
              </a:extLst>
            </p:cNvPr>
            <p:cNvSpPr/>
            <p:nvPr/>
          </p:nvSpPr>
          <p:spPr>
            <a:xfrm>
              <a:off x="5425282" y="6809559"/>
              <a:ext cx="7143" cy="261583"/>
            </a:xfrm>
            <a:custGeom>
              <a:avLst/>
              <a:gdLst>
                <a:gd name="connsiteX0" fmla="*/ 793 w 7143"/>
                <a:gd name="connsiteY0" fmla="*/ 816 h 261583"/>
                <a:gd name="connsiteX1" fmla="*/ 7143 w 7143"/>
                <a:gd name="connsiteY1" fmla="*/ 254816 h 261583"/>
                <a:gd name="connsiteX2" fmla="*/ 793 w 7143"/>
                <a:gd name="connsiteY2" fmla="*/ 175441 h 261583"/>
                <a:gd name="connsiteX3" fmla="*/ 793 w 7143"/>
                <a:gd name="connsiteY3" fmla="*/ 816 h 26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3" h="261583">
                  <a:moveTo>
                    <a:pt x="793" y="816"/>
                  </a:moveTo>
                  <a:cubicBezTo>
                    <a:pt x="1851" y="14045"/>
                    <a:pt x="7143" y="225712"/>
                    <a:pt x="7143" y="254816"/>
                  </a:cubicBezTo>
                  <a:cubicBezTo>
                    <a:pt x="7143" y="283920"/>
                    <a:pt x="1851" y="211953"/>
                    <a:pt x="793" y="175441"/>
                  </a:cubicBezTo>
                  <a:cubicBezTo>
                    <a:pt x="-265" y="138929"/>
                    <a:pt x="-265" y="-12413"/>
                    <a:pt x="793" y="81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 1414">
              <a:extLst>
                <a:ext uri="{FF2B5EF4-FFF2-40B4-BE49-F238E27FC236}">
                  <a16:creationId xmlns:a16="http://schemas.microsoft.com/office/drawing/2014/main" id="{1C9A4B8B-CDF0-F694-8B49-37E5ECA5BF6C}"/>
                </a:ext>
              </a:extLst>
            </p:cNvPr>
            <p:cNvSpPr/>
            <p:nvPr/>
          </p:nvSpPr>
          <p:spPr>
            <a:xfrm>
              <a:off x="5362287" y="6787700"/>
              <a:ext cx="127756" cy="289803"/>
            </a:xfrm>
            <a:custGeom>
              <a:avLst/>
              <a:gdLst>
                <a:gd name="connsiteX0" fmla="*/ 127288 w 127756"/>
                <a:gd name="connsiteY0" fmla="*/ 3625 h 289803"/>
                <a:gd name="connsiteX1" fmla="*/ 3463 w 127756"/>
                <a:gd name="connsiteY1" fmla="*/ 283025 h 289803"/>
                <a:gd name="connsiteX2" fmla="*/ 35213 w 127756"/>
                <a:gd name="connsiteY2" fmla="*/ 197300 h 289803"/>
                <a:gd name="connsiteX3" fmla="*/ 44738 w 127756"/>
                <a:gd name="connsiteY3" fmla="*/ 127450 h 289803"/>
                <a:gd name="connsiteX4" fmla="*/ 127288 w 127756"/>
                <a:gd name="connsiteY4" fmla="*/ 3625 h 28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756" h="289803">
                  <a:moveTo>
                    <a:pt x="127288" y="3625"/>
                  </a:moveTo>
                  <a:cubicBezTo>
                    <a:pt x="120409" y="29554"/>
                    <a:pt x="18809" y="250746"/>
                    <a:pt x="3463" y="283025"/>
                  </a:cubicBezTo>
                  <a:cubicBezTo>
                    <a:pt x="-11883" y="315304"/>
                    <a:pt x="28334" y="223229"/>
                    <a:pt x="35213" y="197300"/>
                  </a:cubicBezTo>
                  <a:cubicBezTo>
                    <a:pt x="42092" y="171371"/>
                    <a:pt x="26217" y="156554"/>
                    <a:pt x="44738" y="127450"/>
                  </a:cubicBezTo>
                  <a:cubicBezTo>
                    <a:pt x="63259" y="98346"/>
                    <a:pt x="134167" y="-22304"/>
                    <a:pt x="127288" y="362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 1415">
              <a:extLst>
                <a:ext uri="{FF2B5EF4-FFF2-40B4-BE49-F238E27FC236}">
                  <a16:creationId xmlns:a16="http://schemas.microsoft.com/office/drawing/2014/main" id="{570D17A5-D60D-CDE6-7A8D-E69F7A5091A9}"/>
                </a:ext>
              </a:extLst>
            </p:cNvPr>
            <p:cNvSpPr/>
            <p:nvPr/>
          </p:nvSpPr>
          <p:spPr>
            <a:xfrm>
              <a:off x="5352970" y="6988170"/>
              <a:ext cx="98536" cy="203070"/>
            </a:xfrm>
            <a:custGeom>
              <a:avLst/>
              <a:gdLst>
                <a:gd name="connsiteX0" fmla="*/ 98505 w 98536"/>
                <a:gd name="connsiteY0" fmla="*/ 5 h 203070"/>
                <a:gd name="connsiteX1" fmla="*/ 35005 w 98536"/>
                <a:gd name="connsiteY1" fmla="*/ 63505 h 203070"/>
                <a:gd name="connsiteX2" fmla="*/ 57230 w 98536"/>
                <a:gd name="connsiteY2" fmla="*/ 200030 h 203070"/>
                <a:gd name="connsiteX3" fmla="*/ 79455 w 98536"/>
                <a:gd name="connsiteY3" fmla="*/ 155580 h 203070"/>
                <a:gd name="connsiteX4" fmla="*/ 82630 w 98536"/>
                <a:gd name="connsiteY4" fmla="*/ 123830 h 203070"/>
                <a:gd name="connsiteX5" fmla="*/ 63580 w 98536"/>
                <a:gd name="connsiteY5" fmla="*/ 190505 h 203070"/>
                <a:gd name="connsiteX6" fmla="*/ 19130 w 98536"/>
                <a:gd name="connsiteY6" fmla="*/ 136530 h 203070"/>
                <a:gd name="connsiteX7" fmla="*/ 80 w 98536"/>
                <a:gd name="connsiteY7" fmla="*/ 149230 h 203070"/>
                <a:gd name="connsiteX8" fmla="*/ 25480 w 98536"/>
                <a:gd name="connsiteY8" fmla="*/ 60330 h 203070"/>
                <a:gd name="connsiteX9" fmla="*/ 98505 w 98536"/>
                <a:gd name="connsiteY9" fmla="*/ 5 h 20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536" h="203070">
                  <a:moveTo>
                    <a:pt x="98505" y="5"/>
                  </a:moveTo>
                  <a:cubicBezTo>
                    <a:pt x="100092" y="534"/>
                    <a:pt x="41884" y="30167"/>
                    <a:pt x="35005" y="63505"/>
                  </a:cubicBezTo>
                  <a:cubicBezTo>
                    <a:pt x="28126" y="96843"/>
                    <a:pt x="49822" y="184684"/>
                    <a:pt x="57230" y="200030"/>
                  </a:cubicBezTo>
                  <a:cubicBezTo>
                    <a:pt x="64638" y="215376"/>
                    <a:pt x="75222" y="168280"/>
                    <a:pt x="79455" y="155580"/>
                  </a:cubicBezTo>
                  <a:cubicBezTo>
                    <a:pt x="83688" y="142880"/>
                    <a:pt x="85276" y="118009"/>
                    <a:pt x="82630" y="123830"/>
                  </a:cubicBezTo>
                  <a:cubicBezTo>
                    <a:pt x="79984" y="129651"/>
                    <a:pt x="74163" y="188388"/>
                    <a:pt x="63580" y="190505"/>
                  </a:cubicBezTo>
                  <a:cubicBezTo>
                    <a:pt x="52997" y="192622"/>
                    <a:pt x="29713" y="143409"/>
                    <a:pt x="19130" y="136530"/>
                  </a:cubicBezTo>
                  <a:cubicBezTo>
                    <a:pt x="8547" y="129651"/>
                    <a:pt x="-978" y="161930"/>
                    <a:pt x="80" y="149230"/>
                  </a:cubicBezTo>
                  <a:cubicBezTo>
                    <a:pt x="1138" y="136530"/>
                    <a:pt x="10134" y="82555"/>
                    <a:pt x="25480" y="60330"/>
                  </a:cubicBezTo>
                  <a:cubicBezTo>
                    <a:pt x="40826" y="38105"/>
                    <a:pt x="96918" y="-524"/>
                    <a:pt x="98505" y="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 1416">
              <a:extLst>
                <a:ext uri="{FF2B5EF4-FFF2-40B4-BE49-F238E27FC236}">
                  <a16:creationId xmlns:a16="http://schemas.microsoft.com/office/drawing/2014/main" id="{9ADC3469-F44D-974B-FD77-003B1A760AD0}"/>
                </a:ext>
              </a:extLst>
            </p:cNvPr>
            <p:cNvSpPr/>
            <p:nvPr/>
          </p:nvSpPr>
          <p:spPr>
            <a:xfrm>
              <a:off x="5464969" y="6095648"/>
              <a:ext cx="41307" cy="743004"/>
            </a:xfrm>
            <a:custGeom>
              <a:avLst/>
              <a:gdLst>
                <a:gd name="connsiteX0" fmla="*/ 27781 w 41307"/>
                <a:gd name="connsiteY0" fmla="*/ 352 h 743004"/>
                <a:gd name="connsiteX1" fmla="*/ 40481 w 41307"/>
                <a:gd name="connsiteY1" fmla="*/ 444852 h 743004"/>
                <a:gd name="connsiteX2" fmla="*/ 2381 w 41307"/>
                <a:gd name="connsiteY2" fmla="*/ 740127 h 743004"/>
                <a:gd name="connsiteX3" fmla="*/ 5556 w 41307"/>
                <a:gd name="connsiteY3" fmla="*/ 590902 h 743004"/>
                <a:gd name="connsiteX4" fmla="*/ 18256 w 41307"/>
                <a:gd name="connsiteY4" fmla="*/ 521052 h 743004"/>
                <a:gd name="connsiteX5" fmla="*/ 27781 w 41307"/>
                <a:gd name="connsiteY5" fmla="*/ 352 h 74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07" h="743004">
                  <a:moveTo>
                    <a:pt x="27781" y="352"/>
                  </a:moveTo>
                  <a:cubicBezTo>
                    <a:pt x="31485" y="-12348"/>
                    <a:pt x="44714" y="321556"/>
                    <a:pt x="40481" y="444852"/>
                  </a:cubicBezTo>
                  <a:cubicBezTo>
                    <a:pt x="36248" y="568148"/>
                    <a:pt x="8202" y="715785"/>
                    <a:pt x="2381" y="740127"/>
                  </a:cubicBezTo>
                  <a:cubicBezTo>
                    <a:pt x="-3440" y="764469"/>
                    <a:pt x="2910" y="627414"/>
                    <a:pt x="5556" y="590902"/>
                  </a:cubicBezTo>
                  <a:cubicBezTo>
                    <a:pt x="8202" y="554390"/>
                    <a:pt x="13493" y="618419"/>
                    <a:pt x="18256" y="521052"/>
                  </a:cubicBezTo>
                  <a:cubicBezTo>
                    <a:pt x="23018" y="423685"/>
                    <a:pt x="24077" y="13052"/>
                    <a:pt x="27781" y="35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 1417">
              <a:extLst>
                <a:ext uri="{FF2B5EF4-FFF2-40B4-BE49-F238E27FC236}">
                  <a16:creationId xmlns:a16="http://schemas.microsoft.com/office/drawing/2014/main" id="{1F805038-F866-211B-DD78-523618FD5F8C}"/>
                </a:ext>
              </a:extLst>
            </p:cNvPr>
            <p:cNvSpPr/>
            <p:nvPr/>
          </p:nvSpPr>
          <p:spPr>
            <a:xfrm>
              <a:off x="5429123" y="6051371"/>
              <a:ext cx="54609" cy="766432"/>
            </a:xfrm>
            <a:custGeom>
              <a:avLst/>
              <a:gdLst>
                <a:gd name="connsiteX0" fmla="*/ 54102 w 54609"/>
                <a:gd name="connsiteY0" fmla="*/ 179 h 766432"/>
                <a:gd name="connsiteX1" fmla="*/ 31877 w 54609"/>
                <a:gd name="connsiteY1" fmla="*/ 587554 h 766432"/>
                <a:gd name="connsiteX2" fmla="*/ 127 w 54609"/>
                <a:gd name="connsiteY2" fmla="*/ 765354 h 766432"/>
                <a:gd name="connsiteX3" fmla="*/ 44577 w 54609"/>
                <a:gd name="connsiteY3" fmla="*/ 527229 h 766432"/>
                <a:gd name="connsiteX4" fmla="*/ 54102 w 54609"/>
                <a:gd name="connsiteY4" fmla="*/ 179 h 766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09" h="766432">
                  <a:moveTo>
                    <a:pt x="54102" y="179"/>
                  </a:moveTo>
                  <a:cubicBezTo>
                    <a:pt x="51985" y="10233"/>
                    <a:pt x="40873" y="460025"/>
                    <a:pt x="31877" y="587554"/>
                  </a:cubicBezTo>
                  <a:cubicBezTo>
                    <a:pt x="22881" y="715083"/>
                    <a:pt x="-1990" y="775408"/>
                    <a:pt x="127" y="765354"/>
                  </a:cubicBezTo>
                  <a:cubicBezTo>
                    <a:pt x="2244" y="755300"/>
                    <a:pt x="37698" y="648408"/>
                    <a:pt x="44577" y="527229"/>
                  </a:cubicBezTo>
                  <a:cubicBezTo>
                    <a:pt x="51456" y="406050"/>
                    <a:pt x="56219" y="-9875"/>
                    <a:pt x="54102" y="17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 1418">
              <a:extLst>
                <a:ext uri="{FF2B5EF4-FFF2-40B4-BE49-F238E27FC236}">
                  <a16:creationId xmlns:a16="http://schemas.microsoft.com/office/drawing/2014/main" id="{95136BCF-D544-7141-42F5-315399E6623D}"/>
                </a:ext>
              </a:extLst>
            </p:cNvPr>
            <p:cNvSpPr/>
            <p:nvPr/>
          </p:nvSpPr>
          <p:spPr>
            <a:xfrm>
              <a:off x="5390188" y="5952283"/>
              <a:ext cx="105861" cy="977474"/>
            </a:xfrm>
            <a:custGeom>
              <a:avLst/>
              <a:gdLst>
                <a:gd name="connsiteX0" fmla="*/ 105737 w 105861"/>
                <a:gd name="connsiteY0" fmla="*/ 7192 h 977474"/>
                <a:gd name="connsiteX1" fmla="*/ 39062 w 105861"/>
                <a:gd name="connsiteY1" fmla="*/ 804117 h 977474"/>
                <a:gd name="connsiteX2" fmla="*/ 20012 w 105861"/>
                <a:gd name="connsiteY2" fmla="*/ 975567 h 977474"/>
                <a:gd name="connsiteX3" fmla="*/ 13662 w 105861"/>
                <a:gd name="connsiteY3" fmla="*/ 877142 h 977474"/>
                <a:gd name="connsiteX4" fmla="*/ 962 w 105861"/>
                <a:gd name="connsiteY4" fmla="*/ 597742 h 977474"/>
                <a:gd name="connsiteX5" fmla="*/ 42237 w 105861"/>
                <a:gd name="connsiteY5" fmla="*/ 750142 h 977474"/>
                <a:gd name="connsiteX6" fmla="*/ 29537 w 105861"/>
                <a:gd name="connsiteY6" fmla="*/ 242142 h 977474"/>
                <a:gd name="connsiteX7" fmla="*/ 54937 w 105861"/>
                <a:gd name="connsiteY7" fmla="*/ 400892 h 977474"/>
                <a:gd name="connsiteX8" fmla="*/ 105737 w 105861"/>
                <a:gd name="connsiteY8" fmla="*/ 7192 h 97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861" h="977474">
                  <a:moveTo>
                    <a:pt x="105737" y="7192"/>
                  </a:moveTo>
                  <a:cubicBezTo>
                    <a:pt x="103091" y="74396"/>
                    <a:pt x="53349" y="642721"/>
                    <a:pt x="39062" y="804117"/>
                  </a:cubicBezTo>
                  <a:cubicBezTo>
                    <a:pt x="24775" y="965513"/>
                    <a:pt x="24245" y="963396"/>
                    <a:pt x="20012" y="975567"/>
                  </a:cubicBezTo>
                  <a:cubicBezTo>
                    <a:pt x="15779" y="987738"/>
                    <a:pt x="16837" y="940113"/>
                    <a:pt x="13662" y="877142"/>
                  </a:cubicBezTo>
                  <a:cubicBezTo>
                    <a:pt x="10487" y="814171"/>
                    <a:pt x="-3800" y="618909"/>
                    <a:pt x="962" y="597742"/>
                  </a:cubicBezTo>
                  <a:cubicBezTo>
                    <a:pt x="5724" y="576575"/>
                    <a:pt x="37474" y="809409"/>
                    <a:pt x="42237" y="750142"/>
                  </a:cubicBezTo>
                  <a:cubicBezTo>
                    <a:pt x="46999" y="690875"/>
                    <a:pt x="27420" y="300350"/>
                    <a:pt x="29537" y="242142"/>
                  </a:cubicBezTo>
                  <a:cubicBezTo>
                    <a:pt x="31654" y="183934"/>
                    <a:pt x="41708" y="436875"/>
                    <a:pt x="54937" y="400892"/>
                  </a:cubicBezTo>
                  <a:cubicBezTo>
                    <a:pt x="68166" y="364909"/>
                    <a:pt x="108383" y="-60012"/>
                    <a:pt x="105737" y="719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 1419">
              <a:extLst>
                <a:ext uri="{FF2B5EF4-FFF2-40B4-BE49-F238E27FC236}">
                  <a16:creationId xmlns:a16="http://schemas.microsoft.com/office/drawing/2014/main" id="{E29FDF53-B117-6EEC-0904-8DD798D535A5}"/>
                </a:ext>
              </a:extLst>
            </p:cNvPr>
            <p:cNvSpPr/>
            <p:nvPr/>
          </p:nvSpPr>
          <p:spPr>
            <a:xfrm>
              <a:off x="5483448" y="5518097"/>
              <a:ext cx="310973" cy="1127426"/>
            </a:xfrm>
            <a:custGeom>
              <a:avLst/>
              <a:gdLst>
                <a:gd name="connsiteX0" fmla="*/ 22002 w 310973"/>
                <a:gd name="connsiteY0" fmla="*/ 454078 h 1127426"/>
                <a:gd name="connsiteX1" fmla="*/ 37877 w 310973"/>
                <a:gd name="connsiteY1" fmla="*/ 955728 h 1127426"/>
                <a:gd name="connsiteX2" fmla="*/ 41052 w 310973"/>
                <a:gd name="connsiteY2" fmla="*/ 1127178 h 1127426"/>
                <a:gd name="connsiteX3" fmla="*/ 15652 w 310973"/>
                <a:gd name="connsiteY3" fmla="*/ 927153 h 1127426"/>
                <a:gd name="connsiteX4" fmla="*/ 9302 w 310973"/>
                <a:gd name="connsiteY4" fmla="*/ 720778 h 1127426"/>
                <a:gd name="connsiteX5" fmla="*/ 44227 w 310973"/>
                <a:gd name="connsiteY5" fmla="*/ 504878 h 1127426"/>
                <a:gd name="connsiteX6" fmla="*/ 310927 w 310973"/>
                <a:gd name="connsiteY6" fmla="*/ 53 h 1127426"/>
                <a:gd name="connsiteX7" fmla="*/ 22002 w 310973"/>
                <a:gd name="connsiteY7" fmla="*/ 536628 h 1127426"/>
                <a:gd name="connsiteX8" fmla="*/ 22002 w 310973"/>
                <a:gd name="connsiteY8" fmla="*/ 454078 h 112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973" h="1127426">
                  <a:moveTo>
                    <a:pt x="22002" y="454078"/>
                  </a:moveTo>
                  <a:cubicBezTo>
                    <a:pt x="24648" y="523928"/>
                    <a:pt x="34702" y="843545"/>
                    <a:pt x="37877" y="955728"/>
                  </a:cubicBezTo>
                  <a:cubicBezTo>
                    <a:pt x="41052" y="1067911"/>
                    <a:pt x="44756" y="1131940"/>
                    <a:pt x="41052" y="1127178"/>
                  </a:cubicBezTo>
                  <a:cubicBezTo>
                    <a:pt x="37348" y="1122416"/>
                    <a:pt x="20944" y="994886"/>
                    <a:pt x="15652" y="927153"/>
                  </a:cubicBezTo>
                  <a:cubicBezTo>
                    <a:pt x="10360" y="859420"/>
                    <a:pt x="4540" y="791157"/>
                    <a:pt x="9302" y="720778"/>
                  </a:cubicBezTo>
                  <a:cubicBezTo>
                    <a:pt x="14064" y="650399"/>
                    <a:pt x="-6044" y="624999"/>
                    <a:pt x="44227" y="504878"/>
                  </a:cubicBezTo>
                  <a:cubicBezTo>
                    <a:pt x="94498" y="384757"/>
                    <a:pt x="314631" y="-5239"/>
                    <a:pt x="310927" y="53"/>
                  </a:cubicBezTo>
                  <a:cubicBezTo>
                    <a:pt x="307223" y="5345"/>
                    <a:pt x="70156" y="455136"/>
                    <a:pt x="22002" y="536628"/>
                  </a:cubicBezTo>
                  <a:cubicBezTo>
                    <a:pt x="-26152" y="618120"/>
                    <a:pt x="19356" y="384228"/>
                    <a:pt x="22002" y="45407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 1420">
              <a:extLst>
                <a:ext uri="{FF2B5EF4-FFF2-40B4-BE49-F238E27FC236}">
                  <a16:creationId xmlns:a16="http://schemas.microsoft.com/office/drawing/2014/main" id="{B4E8B433-70DE-09A8-103B-D7CE7CC4F476}"/>
                </a:ext>
              </a:extLst>
            </p:cNvPr>
            <p:cNvSpPr/>
            <p:nvPr/>
          </p:nvSpPr>
          <p:spPr>
            <a:xfrm>
              <a:off x="5548009" y="5202561"/>
              <a:ext cx="392615" cy="736138"/>
            </a:xfrm>
            <a:custGeom>
              <a:avLst/>
              <a:gdLst>
                <a:gd name="connsiteX0" fmla="*/ 389241 w 392615"/>
                <a:gd name="connsiteY0" fmla="*/ 7614 h 736138"/>
                <a:gd name="connsiteX1" fmla="*/ 5066 w 392615"/>
                <a:gd name="connsiteY1" fmla="*/ 728339 h 736138"/>
                <a:gd name="connsiteX2" fmla="*/ 182866 w 392615"/>
                <a:gd name="connsiteY2" fmla="*/ 369564 h 736138"/>
                <a:gd name="connsiteX3" fmla="*/ 389241 w 392615"/>
                <a:gd name="connsiteY3" fmla="*/ 7614 h 73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615" h="736138">
                  <a:moveTo>
                    <a:pt x="389241" y="7614"/>
                  </a:moveTo>
                  <a:cubicBezTo>
                    <a:pt x="359608" y="67410"/>
                    <a:pt x="39462" y="668014"/>
                    <a:pt x="5066" y="728339"/>
                  </a:cubicBezTo>
                  <a:cubicBezTo>
                    <a:pt x="-29330" y="788664"/>
                    <a:pt x="120424" y="482806"/>
                    <a:pt x="182866" y="369564"/>
                  </a:cubicBezTo>
                  <a:cubicBezTo>
                    <a:pt x="245308" y="256322"/>
                    <a:pt x="418874" y="-52182"/>
                    <a:pt x="389241" y="761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 1421">
              <a:extLst>
                <a:ext uri="{FF2B5EF4-FFF2-40B4-BE49-F238E27FC236}">
                  <a16:creationId xmlns:a16="http://schemas.microsoft.com/office/drawing/2014/main" id="{DFFAAC49-0BC6-C21E-B7E9-7B6C0245D5A6}"/>
                </a:ext>
              </a:extLst>
            </p:cNvPr>
            <p:cNvSpPr/>
            <p:nvPr/>
          </p:nvSpPr>
          <p:spPr>
            <a:xfrm>
              <a:off x="5751953" y="4540236"/>
              <a:ext cx="347558" cy="839022"/>
            </a:xfrm>
            <a:custGeom>
              <a:avLst/>
              <a:gdLst>
                <a:gd name="connsiteX0" fmla="*/ 347222 w 347558"/>
                <a:gd name="connsiteY0" fmla="*/ 14 h 839022"/>
                <a:gd name="connsiteX1" fmla="*/ 264672 w 347558"/>
                <a:gd name="connsiteY1" fmla="*/ 168289 h 839022"/>
                <a:gd name="connsiteX2" fmla="*/ 245622 w 347558"/>
                <a:gd name="connsiteY2" fmla="*/ 257189 h 839022"/>
                <a:gd name="connsiteX3" fmla="*/ 7497 w 347558"/>
                <a:gd name="connsiteY3" fmla="*/ 822339 h 839022"/>
                <a:gd name="connsiteX4" fmla="*/ 70997 w 347558"/>
                <a:gd name="connsiteY4" fmla="*/ 657239 h 839022"/>
                <a:gd name="connsiteX5" fmla="*/ 185297 w 347558"/>
                <a:gd name="connsiteY5" fmla="*/ 327039 h 839022"/>
                <a:gd name="connsiteX6" fmla="*/ 229747 w 347558"/>
                <a:gd name="connsiteY6" fmla="*/ 177814 h 839022"/>
                <a:gd name="connsiteX7" fmla="*/ 347222 w 347558"/>
                <a:gd name="connsiteY7" fmla="*/ 14 h 83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7558" h="839022">
                  <a:moveTo>
                    <a:pt x="347222" y="14"/>
                  </a:moveTo>
                  <a:cubicBezTo>
                    <a:pt x="353043" y="-1574"/>
                    <a:pt x="281605" y="125427"/>
                    <a:pt x="264672" y="168289"/>
                  </a:cubicBezTo>
                  <a:cubicBezTo>
                    <a:pt x="247739" y="211151"/>
                    <a:pt x="288484" y="148181"/>
                    <a:pt x="245622" y="257189"/>
                  </a:cubicBezTo>
                  <a:cubicBezTo>
                    <a:pt x="202760" y="366197"/>
                    <a:pt x="36601" y="755664"/>
                    <a:pt x="7497" y="822339"/>
                  </a:cubicBezTo>
                  <a:cubicBezTo>
                    <a:pt x="-21607" y="889014"/>
                    <a:pt x="41364" y="739789"/>
                    <a:pt x="70997" y="657239"/>
                  </a:cubicBezTo>
                  <a:cubicBezTo>
                    <a:pt x="100630" y="574689"/>
                    <a:pt x="158839" y="406943"/>
                    <a:pt x="185297" y="327039"/>
                  </a:cubicBezTo>
                  <a:cubicBezTo>
                    <a:pt x="211755" y="247135"/>
                    <a:pt x="205405" y="228614"/>
                    <a:pt x="229747" y="177814"/>
                  </a:cubicBezTo>
                  <a:cubicBezTo>
                    <a:pt x="254089" y="127014"/>
                    <a:pt x="341401" y="1602"/>
                    <a:pt x="347222" y="1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 1422">
              <a:extLst>
                <a:ext uri="{FF2B5EF4-FFF2-40B4-BE49-F238E27FC236}">
                  <a16:creationId xmlns:a16="http://schemas.microsoft.com/office/drawing/2014/main" id="{D5BA01FE-328A-594D-2B1A-BC499D9F5098}"/>
                </a:ext>
              </a:extLst>
            </p:cNvPr>
            <p:cNvSpPr/>
            <p:nvPr/>
          </p:nvSpPr>
          <p:spPr>
            <a:xfrm>
              <a:off x="5504573" y="5003350"/>
              <a:ext cx="391353" cy="899474"/>
            </a:xfrm>
            <a:custGeom>
              <a:avLst/>
              <a:gdLst>
                <a:gd name="connsiteX0" fmla="*/ 385052 w 391353"/>
                <a:gd name="connsiteY0" fmla="*/ 9975 h 899474"/>
                <a:gd name="connsiteX1" fmla="*/ 86602 w 391353"/>
                <a:gd name="connsiteY1" fmla="*/ 610050 h 899474"/>
                <a:gd name="connsiteX2" fmla="*/ 877 w 391353"/>
                <a:gd name="connsiteY2" fmla="*/ 898975 h 899474"/>
                <a:gd name="connsiteX3" fmla="*/ 124702 w 391353"/>
                <a:gd name="connsiteY3" fmla="*/ 667200 h 899474"/>
                <a:gd name="connsiteX4" fmla="*/ 378702 w 391353"/>
                <a:gd name="connsiteY4" fmla="*/ 222700 h 899474"/>
                <a:gd name="connsiteX5" fmla="*/ 299327 w 391353"/>
                <a:gd name="connsiteY5" fmla="*/ 232225 h 899474"/>
                <a:gd name="connsiteX6" fmla="*/ 385052 w 391353"/>
                <a:gd name="connsiteY6" fmla="*/ 9975 h 89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353" h="899474">
                  <a:moveTo>
                    <a:pt x="385052" y="9975"/>
                  </a:moveTo>
                  <a:cubicBezTo>
                    <a:pt x="349598" y="72946"/>
                    <a:pt x="150631" y="461883"/>
                    <a:pt x="86602" y="610050"/>
                  </a:cubicBezTo>
                  <a:cubicBezTo>
                    <a:pt x="22573" y="758217"/>
                    <a:pt x="-5473" y="889450"/>
                    <a:pt x="877" y="898975"/>
                  </a:cubicBezTo>
                  <a:cubicBezTo>
                    <a:pt x="7227" y="908500"/>
                    <a:pt x="61731" y="779913"/>
                    <a:pt x="124702" y="667200"/>
                  </a:cubicBezTo>
                  <a:cubicBezTo>
                    <a:pt x="187673" y="554488"/>
                    <a:pt x="349598" y="295196"/>
                    <a:pt x="378702" y="222700"/>
                  </a:cubicBezTo>
                  <a:cubicBezTo>
                    <a:pt x="407806" y="150204"/>
                    <a:pt x="304089" y="262916"/>
                    <a:pt x="299327" y="232225"/>
                  </a:cubicBezTo>
                  <a:cubicBezTo>
                    <a:pt x="294565" y="201534"/>
                    <a:pt x="420506" y="-52996"/>
                    <a:pt x="385052" y="997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 1423">
              <a:extLst>
                <a:ext uri="{FF2B5EF4-FFF2-40B4-BE49-F238E27FC236}">
                  <a16:creationId xmlns:a16="http://schemas.microsoft.com/office/drawing/2014/main" id="{166ECE85-C707-D840-6069-4739378DF3D3}"/>
                </a:ext>
              </a:extLst>
            </p:cNvPr>
            <p:cNvSpPr/>
            <p:nvPr/>
          </p:nvSpPr>
          <p:spPr>
            <a:xfrm>
              <a:off x="5425462" y="5735291"/>
              <a:ext cx="135351" cy="738535"/>
            </a:xfrm>
            <a:custGeom>
              <a:avLst/>
              <a:gdLst>
                <a:gd name="connsiteX0" fmla="*/ 133963 w 135351"/>
                <a:gd name="connsiteY0" fmla="*/ 1934 h 738535"/>
                <a:gd name="connsiteX1" fmla="*/ 29188 w 135351"/>
                <a:gd name="connsiteY1" fmla="*/ 287684 h 738535"/>
                <a:gd name="connsiteX2" fmla="*/ 613 w 135351"/>
                <a:gd name="connsiteY2" fmla="*/ 535334 h 738535"/>
                <a:gd name="connsiteX3" fmla="*/ 10138 w 135351"/>
                <a:gd name="connsiteY3" fmla="*/ 497234 h 738535"/>
                <a:gd name="connsiteX4" fmla="*/ 16488 w 135351"/>
                <a:gd name="connsiteY4" fmla="*/ 738534 h 738535"/>
                <a:gd name="connsiteX5" fmla="*/ 54588 w 135351"/>
                <a:gd name="connsiteY5" fmla="*/ 500409 h 738535"/>
                <a:gd name="connsiteX6" fmla="*/ 127613 w 135351"/>
                <a:gd name="connsiteY6" fmla="*/ 84484 h 738535"/>
                <a:gd name="connsiteX7" fmla="*/ 92688 w 135351"/>
                <a:gd name="connsiteY7" fmla="*/ 157509 h 738535"/>
                <a:gd name="connsiteX8" fmla="*/ 133963 w 135351"/>
                <a:gd name="connsiteY8" fmla="*/ 1934 h 73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351" h="738535">
                  <a:moveTo>
                    <a:pt x="133963" y="1934"/>
                  </a:moveTo>
                  <a:cubicBezTo>
                    <a:pt x="123380" y="23630"/>
                    <a:pt x="51413" y="198784"/>
                    <a:pt x="29188" y="287684"/>
                  </a:cubicBezTo>
                  <a:cubicBezTo>
                    <a:pt x="6963" y="376584"/>
                    <a:pt x="3788" y="500409"/>
                    <a:pt x="613" y="535334"/>
                  </a:cubicBezTo>
                  <a:cubicBezTo>
                    <a:pt x="-2562" y="570259"/>
                    <a:pt x="7492" y="463367"/>
                    <a:pt x="10138" y="497234"/>
                  </a:cubicBezTo>
                  <a:cubicBezTo>
                    <a:pt x="12784" y="531101"/>
                    <a:pt x="9080" y="738005"/>
                    <a:pt x="16488" y="738534"/>
                  </a:cubicBezTo>
                  <a:cubicBezTo>
                    <a:pt x="23896" y="739063"/>
                    <a:pt x="36067" y="609417"/>
                    <a:pt x="54588" y="500409"/>
                  </a:cubicBezTo>
                  <a:cubicBezTo>
                    <a:pt x="73109" y="391401"/>
                    <a:pt x="121263" y="141634"/>
                    <a:pt x="127613" y="84484"/>
                  </a:cubicBezTo>
                  <a:cubicBezTo>
                    <a:pt x="133963" y="27334"/>
                    <a:pt x="94275" y="167034"/>
                    <a:pt x="92688" y="157509"/>
                  </a:cubicBezTo>
                  <a:cubicBezTo>
                    <a:pt x="91100" y="147984"/>
                    <a:pt x="144546" y="-19762"/>
                    <a:pt x="133963" y="193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 1424">
              <a:extLst>
                <a:ext uri="{FF2B5EF4-FFF2-40B4-BE49-F238E27FC236}">
                  <a16:creationId xmlns:a16="http://schemas.microsoft.com/office/drawing/2014/main" id="{3151FD10-517D-953A-B916-ED17C9E7D07F}"/>
                </a:ext>
              </a:extLst>
            </p:cNvPr>
            <p:cNvSpPr/>
            <p:nvPr/>
          </p:nvSpPr>
          <p:spPr>
            <a:xfrm>
              <a:off x="5361720" y="6970102"/>
              <a:ext cx="108388" cy="530298"/>
            </a:xfrm>
            <a:custGeom>
              <a:avLst/>
              <a:gdLst>
                <a:gd name="connsiteX0" fmla="*/ 108293 w 108388"/>
                <a:gd name="connsiteY0" fmla="*/ 969 h 530298"/>
                <a:gd name="connsiteX1" fmla="*/ 19803 w 108388"/>
                <a:gd name="connsiteY1" fmla="*/ 138621 h 530298"/>
                <a:gd name="connsiteX2" fmla="*/ 49299 w 108388"/>
                <a:gd name="connsiteY2" fmla="*/ 223833 h 530298"/>
                <a:gd name="connsiteX3" fmla="*/ 46022 w 108388"/>
                <a:gd name="connsiteY3" fmla="*/ 295937 h 530298"/>
                <a:gd name="connsiteX4" fmla="*/ 78796 w 108388"/>
                <a:gd name="connsiteY4" fmla="*/ 528633 h 530298"/>
                <a:gd name="connsiteX5" fmla="*/ 65686 w 108388"/>
                <a:gd name="connsiteY5" fmla="*/ 390982 h 530298"/>
                <a:gd name="connsiteX6" fmla="*/ 138 w 108388"/>
                <a:gd name="connsiteY6" fmla="*/ 214001 h 530298"/>
                <a:gd name="connsiteX7" fmla="*/ 108293 w 108388"/>
                <a:gd name="connsiteY7" fmla="*/ 969 h 53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88" h="530298">
                  <a:moveTo>
                    <a:pt x="108293" y="969"/>
                  </a:moveTo>
                  <a:cubicBezTo>
                    <a:pt x="111570" y="-11594"/>
                    <a:pt x="29635" y="101477"/>
                    <a:pt x="19803" y="138621"/>
                  </a:cubicBezTo>
                  <a:cubicBezTo>
                    <a:pt x="9971" y="175765"/>
                    <a:pt x="44929" y="197614"/>
                    <a:pt x="49299" y="223833"/>
                  </a:cubicBezTo>
                  <a:cubicBezTo>
                    <a:pt x="53669" y="250052"/>
                    <a:pt x="41106" y="245137"/>
                    <a:pt x="46022" y="295937"/>
                  </a:cubicBezTo>
                  <a:cubicBezTo>
                    <a:pt x="50938" y="346737"/>
                    <a:pt x="75519" y="512792"/>
                    <a:pt x="78796" y="528633"/>
                  </a:cubicBezTo>
                  <a:cubicBezTo>
                    <a:pt x="82073" y="544474"/>
                    <a:pt x="78796" y="443421"/>
                    <a:pt x="65686" y="390982"/>
                  </a:cubicBezTo>
                  <a:cubicBezTo>
                    <a:pt x="52576" y="338543"/>
                    <a:pt x="-3140" y="278457"/>
                    <a:pt x="138" y="214001"/>
                  </a:cubicBezTo>
                  <a:cubicBezTo>
                    <a:pt x="3415" y="149545"/>
                    <a:pt x="105016" y="13532"/>
                    <a:pt x="108293" y="96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 1425">
              <a:extLst>
                <a:ext uri="{FF2B5EF4-FFF2-40B4-BE49-F238E27FC236}">
                  <a16:creationId xmlns:a16="http://schemas.microsoft.com/office/drawing/2014/main" id="{9464A17C-7E9A-00E1-CD0C-EDF5FB4F0C46}"/>
                </a:ext>
              </a:extLst>
            </p:cNvPr>
            <p:cNvSpPr/>
            <p:nvPr/>
          </p:nvSpPr>
          <p:spPr>
            <a:xfrm>
              <a:off x="5377737" y="6914833"/>
              <a:ext cx="99481" cy="286804"/>
            </a:xfrm>
            <a:custGeom>
              <a:avLst/>
              <a:gdLst>
                <a:gd name="connsiteX0" fmla="*/ 508 w 99481"/>
                <a:gd name="connsiteY0" fmla="*/ 62793 h 286804"/>
                <a:gd name="connsiteX1" fmla="*/ 49669 w 99481"/>
                <a:gd name="connsiteY1" fmla="*/ 157838 h 286804"/>
                <a:gd name="connsiteX2" fmla="*/ 36560 w 99481"/>
                <a:gd name="connsiteY2" fmla="*/ 233219 h 286804"/>
                <a:gd name="connsiteX3" fmla="*/ 56224 w 99481"/>
                <a:gd name="connsiteY3" fmla="*/ 210277 h 286804"/>
                <a:gd name="connsiteX4" fmla="*/ 59502 w 99481"/>
                <a:gd name="connsiteY4" fmla="*/ 285657 h 286804"/>
                <a:gd name="connsiteX5" fmla="*/ 79166 w 99481"/>
                <a:gd name="connsiteY5" fmla="*/ 141451 h 286804"/>
                <a:gd name="connsiteX6" fmla="*/ 98831 w 99481"/>
                <a:gd name="connsiteY6" fmla="*/ 522 h 286804"/>
                <a:gd name="connsiteX7" fmla="*/ 85721 w 99481"/>
                <a:gd name="connsiteY7" fmla="*/ 92290 h 286804"/>
                <a:gd name="connsiteX8" fmla="*/ 508 w 99481"/>
                <a:gd name="connsiteY8" fmla="*/ 62793 h 286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81" h="286804">
                  <a:moveTo>
                    <a:pt x="508" y="62793"/>
                  </a:moveTo>
                  <a:cubicBezTo>
                    <a:pt x="-5501" y="73718"/>
                    <a:pt x="43660" y="129434"/>
                    <a:pt x="49669" y="157838"/>
                  </a:cubicBezTo>
                  <a:cubicBezTo>
                    <a:pt x="55678" y="186242"/>
                    <a:pt x="35468" y="224479"/>
                    <a:pt x="36560" y="233219"/>
                  </a:cubicBezTo>
                  <a:cubicBezTo>
                    <a:pt x="37652" y="241959"/>
                    <a:pt x="52400" y="201537"/>
                    <a:pt x="56224" y="210277"/>
                  </a:cubicBezTo>
                  <a:cubicBezTo>
                    <a:pt x="60048" y="219017"/>
                    <a:pt x="55678" y="297128"/>
                    <a:pt x="59502" y="285657"/>
                  </a:cubicBezTo>
                  <a:cubicBezTo>
                    <a:pt x="63326" y="274186"/>
                    <a:pt x="72611" y="188974"/>
                    <a:pt x="79166" y="141451"/>
                  </a:cubicBezTo>
                  <a:cubicBezTo>
                    <a:pt x="85721" y="93928"/>
                    <a:pt x="97739" y="8715"/>
                    <a:pt x="98831" y="522"/>
                  </a:cubicBezTo>
                  <a:cubicBezTo>
                    <a:pt x="99923" y="-7671"/>
                    <a:pt x="101562" y="83004"/>
                    <a:pt x="85721" y="92290"/>
                  </a:cubicBezTo>
                  <a:cubicBezTo>
                    <a:pt x="69880" y="101576"/>
                    <a:pt x="6517" y="51868"/>
                    <a:pt x="508" y="6279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 1426">
              <a:extLst>
                <a:ext uri="{FF2B5EF4-FFF2-40B4-BE49-F238E27FC236}">
                  <a16:creationId xmlns:a16="http://schemas.microsoft.com/office/drawing/2014/main" id="{2D7C9B8F-0C28-9642-87A3-A952EDF56FE9}"/>
                </a:ext>
              </a:extLst>
            </p:cNvPr>
            <p:cNvSpPr/>
            <p:nvPr/>
          </p:nvSpPr>
          <p:spPr>
            <a:xfrm>
              <a:off x="4642483" y="7364245"/>
              <a:ext cx="629380" cy="955945"/>
            </a:xfrm>
            <a:custGeom>
              <a:avLst/>
              <a:gdLst>
                <a:gd name="connsiteX0" fmla="*/ 627607 w 629380"/>
                <a:gd name="connsiteY0" fmla="*/ 75497 h 955945"/>
                <a:gd name="connsiteX1" fmla="*/ 201543 w 629380"/>
                <a:gd name="connsiteY1" fmla="*/ 26336 h 955945"/>
                <a:gd name="connsiteX2" fmla="*/ 132717 w 629380"/>
                <a:gd name="connsiteY2" fmla="*/ 59110 h 955945"/>
                <a:gd name="connsiteX3" fmla="*/ 122885 w 629380"/>
                <a:gd name="connsiteY3" fmla="*/ 59110 h 955945"/>
                <a:gd name="connsiteX4" fmla="*/ 109775 w 629380"/>
                <a:gd name="connsiteY4" fmla="*/ 173820 h 955945"/>
                <a:gd name="connsiteX5" fmla="*/ 106498 w 629380"/>
                <a:gd name="connsiteY5" fmla="*/ 921071 h 955945"/>
                <a:gd name="connsiteX6" fmla="*/ 90111 w 629380"/>
                <a:gd name="connsiteY6" fmla="*/ 753923 h 955945"/>
                <a:gd name="connsiteX7" fmla="*/ 93388 w 629380"/>
                <a:gd name="connsiteY7" fmla="*/ 59110 h 955945"/>
                <a:gd name="connsiteX8" fmla="*/ 155659 w 629380"/>
                <a:gd name="connsiteY8" fmla="*/ 36168 h 955945"/>
                <a:gd name="connsiteX9" fmla="*/ 18007 w 629380"/>
                <a:gd name="connsiteY9" fmla="*/ 42723 h 955945"/>
                <a:gd name="connsiteX10" fmla="*/ 627607 w 629380"/>
                <a:gd name="connsiteY10" fmla="*/ 75497 h 95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9380" h="955945">
                  <a:moveTo>
                    <a:pt x="627607" y="75497"/>
                  </a:moveTo>
                  <a:cubicBezTo>
                    <a:pt x="658196" y="72766"/>
                    <a:pt x="284025" y="29067"/>
                    <a:pt x="201543" y="26336"/>
                  </a:cubicBezTo>
                  <a:cubicBezTo>
                    <a:pt x="119061" y="23605"/>
                    <a:pt x="132717" y="59110"/>
                    <a:pt x="132717" y="59110"/>
                  </a:cubicBezTo>
                  <a:cubicBezTo>
                    <a:pt x="119607" y="64572"/>
                    <a:pt x="126709" y="39992"/>
                    <a:pt x="122885" y="59110"/>
                  </a:cubicBezTo>
                  <a:cubicBezTo>
                    <a:pt x="119061" y="78228"/>
                    <a:pt x="112506" y="30160"/>
                    <a:pt x="109775" y="173820"/>
                  </a:cubicBezTo>
                  <a:cubicBezTo>
                    <a:pt x="107044" y="317480"/>
                    <a:pt x="109775" y="824387"/>
                    <a:pt x="106498" y="921071"/>
                  </a:cubicBezTo>
                  <a:cubicBezTo>
                    <a:pt x="103221" y="1017755"/>
                    <a:pt x="92296" y="897583"/>
                    <a:pt x="90111" y="753923"/>
                  </a:cubicBezTo>
                  <a:cubicBezTo>
                    <a:pt x="87926" y="610263"/>
                    <a:pt x="82463" y="178736"/>
                    <a:pt x="93388" y="59110"/>
                  </a:cubicBezTo>
                  <a:cubicBezTo>
                    <a:pt x="104313" y="-60516"/>
                    <a:pt x="168222" y="38899"/>
                    <a:pt x="155659" y="36168"/>
                  </a:cubicBezTo>
                  <a:cubicBezTo>
                    <a:pt x="143096" y="33437"/>
                    <a:pt x="-60651" y="37807"/>
                    <a:pt x="18007" y="42723"/>
                  </a:cubicBezTo>
                  <a:lnTo>
                    <a:pt x="627607" y="7549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 1427">
              <a:extLst>
                <a:ext uri="{FF2B5EF4-FFF2-40B4-BE49-F238E27FC236}">
                  <a16:creationId xmlns:a16="http://schemas.microsoft.com/office/drawing/2014/main" id="{0D35E8D2-F522-A723-1926-F5D8D1A01D2C}"/>
                </a:ext>
              </a:extLst>
            </p:cNvPr>
            <p:cNvSpPr/>
            <p:nvPr/>
          </p:nvSpPr>
          <p:spPr>
            <a:xfrm>
              <a:off x="5220913" y="7422734"/>
              <a:ext cx="386984" cy="143885"/>
            </a:xfrm>
            <a:custGeom>
              <a:avLst/>
              <a:gdLst>
                <a:gd name="connsiteX0" fmla="*/ 16 w 386984"/>
                <a:gd name="connsiteY0" fmla="*/ 621 h 143885"/>
                <a:gd name="connsiteX1" fmla="*/ 78674 w 386984"/>
                <a:gd name="connsiteY1" fmla="*/ 112053 h 143885"/>
                <a:gd name="connsiteX2" fmla="*/ 190106 w 386984"/>
                <a:gd name="connsiteY2" fmla="*/ 141550 h 143885"/>
                <a:gd name="connsiteX3" fmla="*/ 183552 w 386984"/>
                <a:gd name="connsiteY3" fmla="*/ 62892 h 143885"/>
                <a:gd name="connsiteX4" fmla="*/ 386752 w 386984"/>
                <a:gd name="connsiteY4" fmla="*/ 56337 h 143885"/>
                <a:gd name="connsiteX5" fmla="*/ 222881 w 386984"/>
                <a:gd name="connsiteY5" fmla="*/ 39950 h 143885"/>
                <a:gd name="connsiteX6" fmla="*/ 167164 w 386984"/>
                <a:gd name="connsiteY6" fmla="*/ 131718 h 143885"/>
                <a:gd name="connsiteX7" fmla="*/ 118003 w 386984"/>
                <a:gd name="connsiteY7" fmla="*/ 128440 h 143885"/>
                <a:gd name="connsiteX8" fmla="*/ 72119 w 386984"/>
                <a:gd name="connsiteY8" fmla="*/ 69447 h 143885"/>
                <a:gd name="connsiteX9" fmla="*/ 16 w 386984"/>
                <a:gd name="connsiteY9" fmla="*/ 621 h 143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6984" h="143885">
                  <a:moveTo>
                    <a:pt x="16" y="621"/>
                  </a:moveTo>
                  <a:cubicBezTo>
                    <a:pt x="1109" y="7722"/>
                    <a:pt x="46992" y="88565"/>
                    <a:pt x="78674" y="112053"/>
                  </a:cubicBezTo>
                  <a:cubicBezTo>
                    <a:pt x="110356" y="135541"/>
                    <a:pt x="172626" y="149743"/>
                    <a:pt x="190106" y="141550"/>
                  </a:cubicBezTo>
                  <a:cubicBezTo>
                    <a:pt x="207586" y="133357"/>
                    <a:pt x="150778" y="77094"/>
                    <a:pt x="183552" y="62892"/>
                  </a:cubicBezTo>
                  <a:cubicBezTo>
                    <a:pt x="216326" y="48690"/>
                    <a:pt x="380197" y="60161"/>
                    <a:pt x="386752" y="56337"/>
                  </a:cubicBezTo>
                  <a:cubicBezTo>
                    <a:pt x="393307" y="52513"/>
                    <a:pt x="259479" y="27387"/>
                    <a:pt x="222881" y="39950"/>
                  </a:cubicBezTo>
                  <a:cubicBezTo>
                    <a:pt x="186283" y="52514"/>
                    <a:pt x="184644" y="116970"/>
                    <a:pt x="167164" y="131718"/>
                  </a:cubicBezTo>
                  <a:cubicBezTo>
                    <a:pt x="149684" y="146466"/>
                    <a:pt x="133844" y="138818"/>
                    <a:pt x="118003" y="128440"/>
                  </a:cubicBezTo>
                  <a:cubicBezTo>
                    <a:pt x="102162" y="118062"/>
                    <a:pt x="90145" y="89658"/>
                    <a:pt x="72119" y="69447"/>
                  </a:cubicBezTo>
                  <a:cubicBezTo>
                    <a:pt x="54093" y="49236"/>
                    <a:pt x="-1077" y="-6480"/>
                    <a:pt x="16" y="62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 1428">
              <a:extLst>
                <a:ext uri="{FF2B5EF4-FFF2-40B4-BE49-F238E27FC236}">
                  <a16:creationId xmlns:a16="http://schemas.microsoft.com/office/drawing/2014/main" id="{ADD7A406-52FA-E0D6-708D-B1C918BD22BD}"/>
                </a:ext>
              </a:extLst>
            </p:cNvPr>
            <p:cNvSpPr/>
            <p:nvPr/>
          </p:nvSpPr>
          <p:spPr>
            <a:xfrm>
              <a:off x="5441561" y="7472444"/>
              <a:ext cx="435542" cy="23302"/>
            </a:xfrm>
            <a:custGeom>
              <a:avLst/>
              <a:gdLst>
                <a:gd name="connsiteX0" fmla="*/ 2233 w 435542"/>
                <a:gd name="connsiteY0" fmla="*/ 13182 h 23302"/>
                <a:gd name="connsiteX1" fmla="*/ 431574 w 435542"/>
                <a:gd name="connsiteY1" fmla="*/ 23014 h 23302"/>
                <a:gd name="connsiteX2" fmla="*/ 218542 w 435542"/>
                <a:gd name="connsiteY2" fmla="*/ 72 h 23302"/>
                <a:gd name="connsiteX3" fmla="*/ 261149 w 435542"/>
                <a:gd name="connsiteY3" fmla="*/ 16459 h 23302"/>
                <a:gd name="connsiteX4" fmla="*/ 2233 w 435542"/>
                <a:gd name="connsiteY4" fmla="*/ 13182 h 2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2" h="23302">
                  <a:moveTo>
                    <a:pt x="2233" y="13182"/>
                  </a:moveTo>
                  <a:cubicBezTo>
                    <a:pt x="30637" y="14274"/>
                    <a:pt x="395523" y="25199"/>
                    <a:pt x="431574" y="23014"/>
                  </a:cubicBezTo>
                  <a:cubicBezTo>
                    <a:pt x="467625" y="20829"/>
                    <a:pt x="246946" y="1164"/>
                    <a:pt x="218542" y="72"/>
                  </a:cubicBezTo>
                  <a:cubicBezTo>
                    <a:pt x="190138" y="-1020"/>
                    <a:pt x="297201" y="10450"/>
                    <a:pt x="261149" y="16459"/>
                  </a:cubicBezTo>
                  <a:cubicBezTo>
                    <a:pt x="225098" y="22468"/>
                    <a:pt x="-26171" y="12090"/>
                    <a:pt x="2233" y="1318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 1429">
              <a:extLst>
                <a:ext uri="{FF2B5EF4-FFF2-40B4-BE49-F238E27FC236}">
                  <a16:creationId xmlns:a16="http://schemas.microsoft.com/office/drawing/2014/main" id="{3DA1479C-5849-91E1-0CE5-6A432D37C883}"/>
                </a:ext>
              </a:extLst>
            </p:cNvPr>
            <p:cNvSpPr/>
            <p:nvPr/>
          </p:nvSpPr>
          <p:spPr>
            <a:xfrm>
              <a:off x="5379420" y="7493410"/>
              <a:ext cx="586389" cy="74172"/>
            </a:xfrm>
            <a:custGeom>
              <a:avLst/>
              <a:gdLst>
                <a:gd name="connsiteX0" fmla="*/ 90593 w 586389"/>
                <a:gd name="connsiteY0" fmla="*/ 18435 h 74172"/>
                <a:gd name="connsiteX1" fmla="*/ 533045 w 586389"/>
                <a:gd name="connsiteY1" fmla="*/ 24990 h 74172"/>
                <a:gd name="connsiteX2" fmla="*/ 575651 w 586389"/>
                <a:gd name="connsiteY2" fmla="*/ 74151 h 74172"/>
                <a:gd name="connsiteX3" fmla="*/ 506825 w 586389"/>
                <a:gd name="connsiteY3" fmla="*/ 18435 h 74172"/>
                <a:gd name="connsiteX4" fmla="*/ 169251 w 586389"/>
                <a:gd name="connsiteY4" fmla="*/ 2048 h 74172"/>
                <a:gd name="connsiteX5" fmla="*/ 277406 w 586389"/>
                <a:gd name="connsiteY5" fmla="*/ 2048 h 74172"/>
                <a:gd name="connsiteX6" fmla="*/ 15212 w 586389"/>
                <a:gd name="connsiteY6" fmla="*/ 18435 h 74172"/>
                <a:gd name="connsiteX7" fmla="*/ 90593 w 586389"/>
                <a:gd name="connsiteY7" fmla="*/ 18435 h 7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6389" h="74172">
                  <a:moveTo>
                    <a:pt x="90593" y="18435"/>
                  </a:moveTo>
                  <a:lnTo>
                    <a:pt x="533045" y="24990"/>
                  </a:lnTo>
                  <a:cubicBezTo>
                    <a:pt x="613888" y="34276"/>
                    <a:pt x="580021" y="75243"/>
                    <a:pt x="575651" y="74151"/>
                  </a:cubicBezTo>
                  <a:cubicBezTo>
                    <a:pt x="571281" y="73059"/>
                    <a:pt x="574558" y="30452"/>
                    <a:pt x="506825" y="18435"/>
                  </a:cubicBezTo>
                  <a:cubicBezTo>
                    <a:pt x="439092" y="6418"/>
                    <a:pt x="207488" y="4779"/>
                    <a:pt x="169251" y="2048"/>
                  </a:cubicBezTo>
                  <a:cubicBezTo>
                    <a:pt x="131015" y="-683"/>
                    <a:pt x="303079" y="-683"/>
                    <a:pt x="277406" y="2048"/>
                  </a:cubicBezTo>
                  <a:cubicBezTo>
                    <a:pt x="251733" y="4779"/>
                    <a:pt x="49625" y="16796"/>
                    <a:pt x="15212" y="18435"/>
                  </a:cubicBezTo>
                  <a:cubicBezTo>
                    <a:pt x="-19201" y="20074"/>
                    <a:pt x="4288" y="17343"/>
                    <a:pt x="90593" y="1843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 1430">
              <a:extLst>
                <a:ext uri="{FF2B5EF4-FFF2-40B4-BE49-F238E27FC236}">
                  <a16:creationId xmlns:a16="http://schemas.microsoft.com/office/drawing/2014/main" id="{99659407-F483-3327-FBDF-152A8CCA8C90}"/>
                </a:ext>
              </a:extLst>
            </p:cNvPr>
            <p:cNvSpPr/>
            <p:nvPr/>
          </p:nvSpPr>
          <p:spPr>
            <a:xfrm>
              <a:off x="5941704" y="7498151"/>
              <a:ext cx="66212" cy="905313"/>
            </a:xfrm>
            <a:custGeom>
              <a:avLst/>
              <a:gdLst>
                <a:gd name="connsiteX0" fmla="*/ 257 w 66212"/>
                <a:gd name="connsiteY0" fmla="*/ 584 h 905313"/>
                <a:gd name="connsiteX1" fmla="*/ 36309 w 66212"/>
                <a:gd name="connsiteY1" fmla="*/ 75965 h 905313"/>
                <a:gd name="connsiteX2" fmla="*/ 62528 w 66212"/>
                <a:gd name="connsiteY2" fmla="*/ 361101 h 905313"/>
                <a:gd name="connsiteX3" fmla="*/ 59251 w 66212"/>
                <a:gd name="connsiteY3" fmla="*/ 233281 h 905313"/>
                <a:gd name="connsiteX4" fmla="*/ 42864 w 66212"/>
                <a:gd name="connsiteY4" fmla="*/ 898597 h 905313"/>
                <a:gd name="connsiteX5" fmla="*/ 42864 w 66212"/>
                <a:gd name="connsiteY5" fmla="*/ 547914 h 905313"/>
                <a:gd name="connsiteX6" fmla="*/ 65806 w 66212"/>
                <a:gd name="connsiteY6" fmla="*/ 85797 h 905313"/>
                <a:gd name="connsiteX7" fmla="*/ 55973 w 66212"/>
                <a:gd name="connsiteY7" fmla="*/ 102184 h 905313"/>
                <a:gd name="connsiteX8" fmla="*/ 257 w 66212"/>
                <a:gd name="connsiteY8" fmla="*/ 584 h 90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212" h="905313">
                  <a:moveTo>
                    <a:pt x="257" y="584"/>
                  </a:moveTo>
                  <a:cubicBezTo>
                    <a:pt x="-3020" y="-3786"/>
                    <a:pt x="25931" y="15879"/>
                    <a:pt x="36309" y="75965"/>
                  </a:cubicBezTo>
                  <a:cubicBezTo>
                    <a:pt x="46687" y="136051"/>
                    <a:pt x="58704" y="334882"/>
                    <a:pt x="62528" y="361101"/>
                  </a:cubicBezTo>
                  <a:cubicBezTo>
                    <a:pt x="66352" y="387320"/>
                    <a:pt x="62528" y="143698"/>
                    <a:pt x="59251" y="233281"/>
                  </a:cubicBezTo>
                  <a:cubicBezTo>
                    <a:pt x="55974" y="322864"/>
                    <a:pt x="45595" y="846158"/>
                    <a:pt x="42864" y="898597"/>
                  </a:cubicBezTo>
                  <a:cubicBezTo>
                    <a:pt x="40133" y="951036"/>
                    <a:pt x="39040" y="683381"/>
                    <a:pt x="42864" y="547914"/>
                  </a:cubicBezTo>
                  <a:cubicBezTo>
                    <a:pt x="46688" y="412447"/>
                    <a:pt x="63621" y="160085"/>
                    <a:pt x="65806" y="85797"/>
                  </a:cubicBezTo>
                  <a:cubicBezTo>
                    <a:pt x="67991" y="11509"/>
                    <a:pt x="60889" y="113108"/>
                    <a:pt x="55973" y="102184"/>
                  </a:cubicBezTo>
                  <a:cubicBezTo>
                    <a:pt x="51057" y="91260"/>
                    <a:pt x="3534" y="4954"/>
                    <a:pt x="257" y="58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 1431">
              <a:extLst>
                <a:ext uri="{FF2B5EF4-FFF2-40B4-BE49-F238E27FC236}">
                  <a16:creationId xmlns:a16="http://schemas.microsoft.com/office/drawing/2014/main" id="{E40881A4-60E6-132B-696A-DD597692EFA5}"/>
                </a:ext>
              </a:extLst>
            </p:cNvPr>
            <p:cNvSpPr/>
            <p:nvPr/>
          </p:nvSpPr>
          <p:spPr>
            <a:xfrm>
              <a:off x="5449790" y="7517548"/>
              <a:ext cx="498766" cy="161454"/>
            </a:xfrm>
            <a:custGeom>
              <a:avLst/>
              <a:gdLst>
                <a:gd name="connsiteX0" fmla="*/ 558 w 498766"/>
                <a:gd name="connsiteY0" fmla="*/ 7407 h 161454"/>
                <a:gd name="connsiteX1" fmla="*/ 436455 w 498766"/>
                <a:gd name="connsiteY1" fmla="*/ 27071 h 161454"/>
                <a:gd name="connsiteX2" fmla="*/ 456120 w 498766"/>
                <a:gd name="connsiteY2" fmla="*/ 50013 h 161454"/>
                <a:gd name="connsiteX3" fmla="*/ 472507 w 498766"/>
                <a:gd name="connsiteY3" fmla="*/ 40181 h 161454"/>
                <a:gd name="connsiteX4" fmla="*/ 495449 w 498766"/>
                <a:gd name="connsiteY4" fmla="*/ 161446 h 161454"/>
                <a:gd name="connsiteX5" fmla="*/ 482339 w 498766"/>
                <a:gd name="connsiteY5" fmla="*/ 33626 h 161454"/>
                <a:gd name="connsiteX6" fmla="*/ 347965 w 498766"/>
                <a:gd name="connsiteY6" fmla="*/ 4129 h 161454"/>
                <a:gd name="connsiteX7" fmla="*/ 558 w 498766"/>
                <a:gd name="connsiteY7" fmla="*/ 7407 h 16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766" h="161454">
                  <a:moveTo>
                    <a:pt x="558" y="7407"/>
                  </a:moveTo>
                  <a:cubicBezTo>
                    <a:pt x="15306" y="11231"/>
                    <a:pt x="360528" y="19970"/>
                    <a:pt x="436455" y="27071"/>
                  </a:cubicBezTo>
                  <a:cubicBezTo>
                    <a:pt x="512382" y="34172"/>
                    <a:pt x="456120" y="50013"/>
                    <a:pt x="456120" y="50013"/>
                  </a:cubicBezTo>
                  <a:cubicBezTo>
                    <a:pt x="462129" y="52198"/>
                    <a:pt x="465952" y="21609"/>
                    <a:pt x="472507" y="40181"/>
                  </a:cubicBezTo>
                  <a:cubicBezTo>
                    <a:pt x="479062" y="58753"/>
                    <a:pt x="493810" y="162539"/>
                    <a:pt x="495449" y="161446"/>
                  </a:cubicBezTo>
                  <a:cubicBezTo>
                    <a:pt x="497088" y="160354"/>
                    <a:pt x="506920" y="59845"/>
                    <a:pt x="482339" y="33626"/>
                  </a:cubicBezTo>
                  <a:cubicBezTo>
                    <a:pt x="457758" y="7407"/>
                    <a:pt x="428808" y="13415"/>
                    <a:pt x="347965" y="4129"/>
                  </a:cubicBezTo>
                  <a:cubicBezTo>
                    <a:pt x="267122" y="-5157"/>
                    <a:pt x="-14190" y="3583"/>
                    <a:pt x="558" y="740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 1432">
              <a:extLst>
                <a:ext uri="{FF2B5EF4-FFF2-40B4-BE49-F238E27FC236}">
                  <a16:creationId xmlns:a16="http://schemas.microsoft.com/office/drawing/2014/main" id="{7494EC9E-F0E6-4A99-C992-F24AF8147642}"/>
                </a:ext>
              </a:extLst>
            </p:cNvPr>
            <p:cNvSpPr/>
            <p:nvPr/>
          </p:nvSpPr>
          <p:spPr>
            <a:xfrm>
              <a:off x="4792567" y="7435245"/>
              <a:ext cx="422099" cy="24511"/>
            </a:xfrm>
            <a:custGeom>
              <a:avLst/>
              <a:gdLst>
                <a:gd name="connsiteX0" fmla="*/ 5575 w 422099"/>
                <a:gd name="connsiteY0" fmla="*/ 4497 h 24511"/>
                <a:gd name="connsiteX1" fmla="*/ 408698 w 422099"/>
                <a:gd name="connsiteY1" fmla="*/ 24161 h 24511"/>
                <a:gd name="connsiteX2" fmla="*/ 333317 w 422099"/>
                <a:gd name="connsiteY2" fmla="*/ 17607 h 24511"/>
                <a:gd name="connsiteX3" fmla="*/ 185833 w 422099"/>
                <a:gd name="connsiteY3" fmla="*/ 1220 h 24511"/>
                <a:gd name="connsiteX4" fmla="*/ 5575 w 422099"/>
                <a:gd name="connsiteY4" fmla="*/ 4497 h 24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099" h="24511">
                  <a:moveTo>
                    <a:pt x="5575" y="4497"/>
                  </a:moveTo>
                  <a:cubicBezTo>
                    <a:pt x="42719" y="8321"/>
                    <a:pt x="354074" y="21976"/>
                    <a:pt x="408698" y="24161"/>
                  </a:cubicBezTo>
                  <a:cubicBezTo>
                    <a:pt x="463322" y="26346"/>
                    <a:pt x="333317" y="17607"/>
                    <a:pt x="333317" y="17607"/>
                  </a:cubicBezTo>
                  <a:cubicBezTo>
                    <a:pt x="296173" y="13784"/>
                    <a:pt x="244826" y="3951"/>
                    <a:pt x="185833" y="1220"/>
                  </a:cubicBezTo>
                  <a:cubicBezTo>
                    <a:pt x="126840" y="-1511"/>
                    <a:pt x="-31569" y="673"/>
                    <a:pt x="5575" y="449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 1433">
              <a:extLst>
                <a:ext uri="{FF2B5EF4-FFF2-40B4-BE49-F238E27FC236}">
                  <a16:creationId xmlns:a16="http://schemas.microsoft.com/office/drawing/2014/main" id="{B9EE58EE-DFE3-EB88-306F-732257AFC248}"/>
                </a:ext>
              </a:extLst>
            </p:cNvPr>
            <p:cNvSpPr/>
            <p:nvPr/>
          </p:nvSpPr>
          <p:spPr>
            <a:xfrm>
              <a:off x="5259395" y="7511751"/>
              <a:ext cx="223471" cy="84390"/>
            </a:xfrm>
            <a:custGeom>
              <a:avLst/>
              <a:gdLst>
                <a:gd name="connsiteX0" fmla="*/ 197508 w 223471"/>
                <a:gd name="connsiteY0" fmla="*/ 94 h 84390"/>
                <a:gd name="connsiteX1" fmla="*/ 197508 w 223471"/>
                <a:gd name="connsiteY1" fmla="*/ 65643 h 84390"/>
                <a:gd name="connsiteX2" fmla="*/ 138515 w 223471"/>
                <a:gd name="connsiteY2" fmla="*/ 65643 h 84390"/>
                <a:gd name="connsiteX3" fmla="*/ 863 w 223471"/>
                <a:gd name="connsiteY3" fmla="*/ 75475 h 84390"/>
                <a:gd name="connsiteX4" fmla="*/ 210618 w 223471"/>
                <a:gd name="connsiteY4" fmla="*/ 82030 h 84390"/>
                <a:gd name="connsiteX5" fmla="*/ 197508 w 223471"/>
                <a:gd name="connsiteY5" fmla="*/ 94 h 8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471" h="84390">
                  <a:moveTo>
                    <a:pt x="197508" y="94"/>
                  </a:moveTo>
                  <a:cubicBezTo>
                    <a:pt x="195323" y="-2637"/>
                    <a:pt x="207340" y="54718"/>
                    <a:pt x="197508" y="65643"/>
                  </a:cubicBezTo>
                  <a:cubicBezTo>
                    <a:pt x="187676" y="76568"/>
                    <a:pt x="171289" y="64004"/>
                    <a:pt x="138515" y="65643"/>
                  </a:cubicBezTo>
                  <a:cubicBezTo>
                    <a:pt x="105741" y="67282"/>
                    <a:pt x="-11154" y="72744"/>
                    <a:pt x="863" y="75475"/>
                  </a:cubicBezTo>
                  <a:cubicBezTo>
                    <a:pt x="12880" y="78206"/>
                    <a:pt x="176205" y="89131"/>
                    <a:pt x="210618" y="82030"/>
                  </a:cubicBezTo>
                  <a:cubicBezTo>
                    <a:pt x="245031" y="74929"/>
                    <a:pt x="199693" y="2825"/>
                    <a:pt x="197508" y="9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 1434">
              <a:extLst>
                <a:ext uri="{FF2B5EF4-FFF2-40B4-BE49-F238E27FC236}">
                  <a16:creationId xmlns:a16="http://schemas.microsoft.com/office/drawing/2014/main" id="{614BD6E7-0931-B186-E86D-BF32189551AB}"/>
                </a:ext>
              </a:extLst>
            </p:cNvPr>
            <p:cNvSpPr/>
            <p:nvPr/>
          </p:nvSpPr>
          <p:spPr>
            <a:xfrm>
              <a:off x="4824361" y="7462684"/>
              <a:ext cx="477668" cy="29697"/>
            </a:xfrm>
            <a:custGeom>
              <a:avLst/>
              <a:gdLst>
                <a:gd name="connsiteX0" fmla="*/ 0 w 477668"/>
                <a:gd name="connsiteY0" fmla="*/ 0 h 29697"/>
                <a:gd name="connsiteX1" fmla="*/ 445729 w 477668"/>
                <a:gd name="connsiteY1" fmla="*/ 29497 h 29697"/>
                <a:gd name="connsiteX2" fmla="*/ 393291 w 477668"/>
                <a:gd name="connsiteY2" fmla="*/ 13110 h 29697"/>
                <a:gd name="connsiteX3" fmla="*/ 0 w 477668"/>
                <a:gd name="connsiteY3" fmla="*/ 0 h 2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668" h="29697">
                  <a:moveTo>
                    <a:pt x="0" y="0"/>
                  </a:moveTo>
                  <a:cubicBezTo>
                    <a:pt x="8740" y="2731"/>
                    <a:pt x="380181" y="27312"/>
                    <a:pt x="445729" y="29497"/>
                  </a:cubicBezTo>
                  <a:cubicBezTo>
                    <a:pt x="511277" y="31682"/>
                    <a:pt x="467033" y="15295"/>
                    <a:pt x="393291" y="131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 1435">
              <a:extLst>
                <a:ext uri="{FF2B5EF4-FFF2-40B4-BE49-F238E27FC236}">
                  <a16:creationId xmlns:a16="http://schemas.microsoft.com/office/drawing/2014/main" id="{5156E2A5-802C-59FB-638D-854FAA8D4CCF}"/>
                </a:ext>
              </a:extLst>
            </p:cNvPr>
            <p:cNvSpPr/>
            <p:nvPr/>
          </p:nvSpPr>
          <p:spPr>
            <a:xfrm>
              <a:off x="4781455" y="7442702"/>
              <a:ext cx="16786" cy="827327"/>
            </a:xfrm>
            <a:custGeom>
              <a:avLst/>
              <a:gdLst>
                <a:gd name="connsiteX0" fmla="*/ 300 w 16786"/>
                <a:gd name="connsiteY0" fmla="*/ 6872 h 827327"/>
                <a:gd name="connsiteX1" fmla="*/ 16687 w 16786"/>
                <a:gd name="connsiteY1" fmla="*/ 816395 h 827327"/>
                <a:gd name="connsiteX2" fmla="*/ 6855 w 16786"/>
                <a:gd name="connsiteY2" fmla="*/ 446046 h 827327"/>
                <a:gd name="connsiteX3" fmla="*/ 300 w 16786"/>
                <a:gd name="connsiteY3" fmla="*/ 6872 h 82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86" h="827327">
                  <a:moveTo>
                    <a:pt x="300" y="6872"/>
                  </a:moveTo>
                  <a:cubicBezTo>
                    <a:pt x="1939" y="68597"/>
                    <a:pt x="15595" y="743199"/>
                    <a:pt x="16687" y="816395"/>
                  </a:cubicBezTo>
                  <a:cubicBezTo>
                    <a:pt x="17779" y="889591"/>
                    <a:pt x="9586" y="576050"/>
                    <a:pt x="6855" y="446046"/>
                  </a:cubicBezTo>
                  <a:cubicBezTo>
                    <a:pt x="4124" y="316042"/>
                    <a:pt x="-1339" y="-54853"/>
                    <a:pt x="300" y="687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 1436">
              <a:extLst>
                <a:ext uri="{FF2B5EF4-FFF2-40B4-BE49-F238E27FC236}">
                  <a16:creationId xmlns:a16="http://schemas.microsoft.com/office/drawing/2014/main" id="{82F51FB5-E53D-E198-83E8-DD5E0FF108C3}"/>
                </a:ext>
              </a:extLst>
            </p:cNvPr>
            <p:cNvSpPr/>
            <p:nvPr/>
          </p:nvSpPr>
          <p:spPr>
            <a:xfrm>
              <a:off x="4771781" y="7445207"/>
              <a:ext cx="13393" cy="854246"/>
            </a:xfrm>
            <a:custGeom>
              <a:avLst/>
              <a:gdLst>
                <a:gd name="connsiteX0" fmla="*/ 13251 w 13393"/>
                <a:gd name="connsiteY0" fmla="*/ 10922 h 854246"/>
                <a:gd name="connsiteX1" fmla="*/ 6696 w 13393"/>
                <a:gd name="connsiteY1" fmla="*/ 846664 h 854246"/>
                <a:gd name="connsiteX2" fmla="*/ 142 w 13393"/>
                <a:gd name="connsiteY2" fmla="*/ 400935 h 854246"/>
                <a:gd name="connsiteX3" fmla="*/ 13251 w 13393"/>
                <a:gd name="connsiteY3" fmla="*/ 10922 h 85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93" h="854246">
                  <a:moveTo>
                    <a:pt x="13251" y="10922"/>
                  </a:moveTo>
                  <a:cubicBezTo>
                    <a:pt x="14343" y="85210"/>
                    <a:pt x="8881" y="781662"/>
                    <a:pt x="6696" y="846664"/>
                  </a:cubicBezTo>
                  <a:cubicBezTo>
                    <a:pt x="4511" y="911666"/>
                    <a:pt x="-950" y="541318"/>
                    <a:pt x="142" y="400935"/>
                  </a:cubicBezTo>
                  <a:cubicBezTo>
                    <a:pt x="1234" y="260552"/>
                    <a:pt x="12159" y="-63366"/>
                    <a:pt x="13251" y="1092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 1437">
              <a:extLst>
                <a:ext uri="{FF2B5EF4-FFF2-40B4-BE49-F238E27FC236}">
                  <a16:creationId xmlns:a16="http://schemas.microsoft.com/office/drawing/2014/main" id="{7075251A-15BD-AFE6-CC06-0535055B7291}"/>
                </a:ext>
              </a:extLst>
            </p:cNvPr>
            <p:cNvSpPr/>
            <p:nvPr/>
          </p:nvSpPr>
          <p:spPr>
            <a:xfrm>
              <a:off x="4779699" y="7458792"/>
              <a:ext cx="487133" cy="115366"/>
            </a:xfrm>
            <a:custGeom>
              <a:avLst/>
              <a:gdLst>
                <a:gd name="connsiteX0" fmla="*/ 487114 w 487133"/>
                <a:gd name="connsiteY0" fmla="*/ 59608 h 115366"/>
                <a:gd name="connsiteX1" fmla="*/ 133153 w 487133"/>
                <a:gd name="connsiteY1" fmla="*/ 3892 h 115366"/>
                <a:gd name="connsiteX2" fmla="*/ 34830 w 487133"/>
                <a:gd name="connsiteY2" fmla="*/ 17002 h 115366"/>
                <a:gd name="connsiteX3" fmla="*/ 18443 w 487133"/>
                <a:gd name="connsiteY3" fmla="*/ 115324 h 115366"/>
                <a:gd name="connsiteX4" fmla="*/ 8611 w 487133"/>
                <a:gd name="connsiteY4" fmla="*/ 3892 h 115366"/>
                <a:gd name="connsiteX5" fmla="*/ 152817 w 487133"/>
                <a:gd name="connsiteY5" fmla="*/ 30111 h 115366"/>
                <a:gd name="connsiteX6" fmla="*/ 116766 w 487133"/>
                <a:gd name="connsiteY6" fmla="*/ 13724 h 115366"/>
                <a:gd name="connsiteX7" fmla="*/ 487114 w 487133"/>
                <a:gd name="connsiteY7" fmla="*/ 59608 h 11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7133" h="115366">
                  <a:moveTo>
                    <a:pt x="487114" y="59608"/>
                  </a:moveTo>
                  <a:cubicBezTo>
                    <a:pt x="489845" y="57969"/>
                    <a:pt x="208534" y="10993"/>
                    <a:pt x="133153" y="3892"/>
                  </a:cubicBezTo>
                  <a:cubicBezTo>
                    <a:pt x="57772" y="-3209"/>
                    <a:pt x="53948" y="-1570"/>
                    <a:pt x="34830" y="17002"/>
                  </a:cubicBezTo>
                  <a:cubicBezTo>
                    <a:pt x="15712" y="35574"/>
                    <a:pt x="22813" y="117509"/>
                    <a:pt x="18443" y="115324"/>
                  </a:cubicBezTo>
                  <a:cubicBezTo>
                    <a:pt x="14073" y="113139"/>
                    <a:pt x="-13785" y="18094"/>
                    <a:pt x="8611" y="3892"/>
                  </a:cubicBezTo>
                  <a:cubicBezTo>
                    <a:pt x="31007" y="-10310"/>
                    <a:pt x="134791" y="28472"/>
                    <a:pt x="152817" y="30111"/>
                  </a:cubicBezTo>
                  <a:cubicBezTo>
                    <a:pt x="170843" y="31750"/>
                    <a:pt x="59957" y="7715"/>
                    <a:pt x="116766" y="13724"/>
                  </a:cubicBezTo>
                  <a:cubicBezTo>
                    <a:pt x="173575" y="19733"/>
                    <a:pt x="484383" y="61247"/>
                    <a:pt x="487114" y="5960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 1438">
              <a:extLst>
                <a:ext uri="{FF2B5EF4-FFF2-40B4-BE49-F238E27FC236}">
                  <a16:creationId xmlns:a16="http://schemas.microsoft.com/office/drawing/2014/main" id="{2E7C1D4E-46C7-C90B-5927-CF0BF852AFEF}"/>
                </a:ext>
              </a:extLst>
            </p:cNvPr>
            <p:cNvSpPr/>
            <p:nvPr/>
          </p:nvSpPr>
          <p:spPr>
            <a:xfrm>
              <a:off x="5402625" y="7526796"/>
              <a:ext cx="524318" cy="38316"/>
            </a:xfrm>
            <a:custGeom>
              <a:avLst/>
              <a:gdLst>
                <a:gd name="connsiteX0" fmla="*/ 31336 w 524318"/>
                <a:gd name="connsiteY0" fmla="*/ 7991 h 38316"/>
                <a:gd name="connsiteX1" fmla="*/ 493452 w 524318"/>
                <a:gd name="connsiteY1" fmla="*/ 37488 h 38316"/>
                <a:gd name="connsiteX2" fmla="*/ 437736 w 524318"/>
                <a:gd name="connsiteY2" fmla="*/ 27656 h 38316"/>
                <a:gd name="connsiteX3" fmla="*/ 83775 w 524318"/>
                <a:gd name="connsiteY3" fmla="*/ 1436 h 38316"/>
                <a:gd name="connsiteX4" fmla="*/ 31336 w 524318"/>
                <a:gd name="connsiteY4" fmla="*/ 7991 h 3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318" h="38316">
                  <a:moveTo>
                    <a:pt x="31336" y="7991"/>
                  </a:moveTo>
                  <a:cubicBezTo>
                    <a:pt x="99616" y="14000"/>
                    <a:pt x="425719" y="34211"/>
                    <a:pt x="493452" y="37488"/>
                  </a:cubicBezTo>
                  <a:cubicBezTo>
                    <a:pt x="561185" y="40766"/>
                    <a:pt x="506016" y="33665"/>
                    <a:pt x="437736" y="27656"/>
                  </a:cubicBezTo>
                  <a:cubicBezTo>
                    <a:pt x="369457" y="21647"/>
                    <a:pt x="149323" y="5260"/>
                    <a:pt x="83775" y="1436"/>
                  </a:cubicBezTo>
                  <a:cubicBezTo>
                    <a:pt x="18227" y="-2388"/>
                    <a:pt x="-36944" y="1982"/>
                    <a:pt x="31336" y="799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 1439">
              <a:extLst>
                <a:ext uri="{FF2B5EF4-FFF2-40B4-BE49-F238E27FC236}">
                  <a16:creationId xmlns:a16="http://schemas.microsoft.com/office/drawing/2014/main" id="{5EE71B6A-22E7-6D00-59BB-4FB71672634D}"/>
                </a:ext>
              </a:extLst>
            </p:cNvPr>
            <p:cNvSpPr/>
            <p:nvPr/>
          </p:nvSpPr>
          <p:spPr>
            <a:xfrm>
              <a:off x="4824361" y="7557729"/>
              <a:ext cx="1126672" cy="107267"/>
            </a:xfrm>
            <a:custGeom>
              <a:avLst/>
              <a:gdLst>
                <a:gd name="connsiteX0" fmla="*/ 0 w 1126672"/>
                <a:gd name="connsiteY0" fmla="*/ 0 h 107267"/>
                <a:gd name="connsiteX1" fmla="*/ 1088104 w 1126672"/>
                <a:gd name="connsiteY1" fmla="*/ 101600 h 107267"/>
                <a:gd name="connsiteX2" fmla="*/ 901291 w 1126672"/>
                <a:gd name="connsiteY2" fmla="*/ 95045 h 107267"/>
                <a:gd name="connsiteX3" fmla="*/ 0 w 1126672"/>
                <a:gd name="connsiteY3" fmla="*/ 0 h 10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672" h="107267">
                  <a:moveTo>
                    <a:pt x="0" y="0"/>
                  </a:moveTo>
                  <a:lnTo>
                    <a:pt x="1088104" y="101600"/>
                  </a:lnTo>
                  <a:cubicBezTo>
                    <a:pt x="1238319" y="117441"/>
                    <a:pt x="901291" y="95045"/>
                    <a:pt x="901291" y="950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 1440">
              <a:extLst>
                <a:ext uri="{FF2B5EF4-FFF2-40B4-BE49-F238E27FC236}">
                  <a16:creationId xmlns:a16="http://schemas.microsoft.com/office/drawing/2014/main" id="{49928EBA-3C7E-B7D9-3746-96DE4A708991}"/>
                </a:ext>
              </a:extLst>
            </p:cNvPr>
            <p:cNvSpPr/>
            <p:nvPr/>
          </p:nvSpPr>
          <p:spPr>
            <a:xfrm>
              <a:off x="4785032" y="7586181"/>
              <a:ext cx="1173316" cy="112477"/>
            </a:xfrm>
            <a:custGeom>
              <a:avLst/>
              <a:gdLst>
                <a:gd name="connsiteX0" fmla="*/ 0 w 1173316"/>
                <a:gd name="connsiteY0" fmla="*/ 1045 h 112477"/>
                <a:gd name="connsiteX1" fmla="*/ 1173316 w 1173316"/>
                <a:gd name="connsiteY1" fmla="*/ 112477 h 112477"/>
                <a:gd name="connsiteX2" fmla="*/ 934065 w 1173316"/>
                <a:gd name="connsiteY2" fmla="*/ 89535 h 112477"/>
                <a:gd name="connsiteX3" fmla="*/ 137652 w 1173316"/>
                <a:gd name="connsiteY3" fmla="*/ 7600 h 112477"/>
                <a:gd name="connsiteX4" fmla="*/ 0 w 1173316"/>
                <a:gd name="connsiteY4" fmla="*/ 1045 h 11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3316" h="112477">
                  <a:moveTo>
                    <a:pt x="0" y="1045"/>
                  </a:moveTo>
                  <a:lnTo>
                    <a:pt x="1173316" y="112477"/>
                  </a:lnTo>
                  <a:lnTo>
                    <a:pt x="934065" y="89535"/>
                  </a:lnTo>
                  <a:lnTo>
                    <a:pt x="137652" y="7600"/>
                  </a:lnTo>
                  <a:cubicBezTo>
                    <a:pt x="-14202" y="-5510"/>
                    <a:pt x="4370" y="2683"/>
                    <a:pt x="0" y="104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2" name="フリーフォーム 1441">
              <a:extLst>
                <a:ext uri="{FF2B5EF4-FFF2-40B4-BE49-F238E27FC236}">
                  <a16:creationId xmlns:a16="http://schemas.microsoft.com/office/drawing/2014/main" id="{1474D39A-4CB3-EC84-E0CC-7BD7071DC149}"/>
                </a:ext>
              </a:extLst>
            </p:cNvPr>
            <p:cNvSpPr/>
            <p:nvPr/>
          </p:nvSpPr>
          <p:spPr>
            <a:xfrm>
              <a:off x="4817238" y="7642530"/>
              <a:ext cx="1161313" cy="80733"/>
            </a:xfrm>
            <a:custGeom>
              <a:avLst/>
              <a:gdLst>
                <a:gd name="connsiteX0" fmla="*/ 568 w 1161313"/>
                <a:gd name="connsiteY0" fmla="*/ 412 h 80733"/>
                <a:gd name="connsiteX1" fmla="*/ 1088672 w 1161313"/>
                <a:gd name="connsiteY1" fmla="*/ 79070 h 80733"/>
                <a:gd name="connsiteX2" fmla="*/ 941188 w 1161313"/>
                <a:gd name="connsiteY2" fmla="*/ 49573 h 80733"/>
                <a:gd name="connsiteX3" fmla="*/ 568 w 1161313"/>
                <a:gd name="connsiteY3" fmla="*/ 412 h 8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313" h="80733">
                  <a:moveTo>
                    <a:pt x="568" y="412"/>
                  </a:moveTo>
                  <a:cubicBezTo>
                    <a:pt x="25149" y="5328"/>
                    <a:pt x="931902" y="70876"/>
                    <a:pt x="1088672" y="79070"/>
                  </a:cubicBezTo>
                  <a:cubicBezTo>
                    <a:pt x="1245442" y="87264"/>
                    <a:pt x="1126362" y="63229"/>
                    <a:pt x="941188" y="49573"/>
                  </a:cubicBezTo>
                  <a:cubicBezTo>
                    <a:pt x="756014" y="35917"/>
                    <a:pt x="-24013" y="-4504"/>
                    <a:pt x="568" y="41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 1442">
              <a:extLst>
                <a:ext uri="{FF2B5EF4-FFF2-40B4-BE49-F238E27FC236}">
                  <a16:creationId xmlns:a16="http://schemas.microsoft.com/office/drawing/2014/main" id="{BB4FEA10-DD68-C450-695E-5E0EFFC28027}"/>
                </a:ext>
              </a:extLst>
            </p:cNvPr>
            <p:cNvSpPr/>
            <p:nvPr/>
          </p:nvSpPr>
          <p:spPr>
            <a:xfrm>
              <a:off x="4788192" y="7599062"/>
              <a:ext cx="38386" cy="688942"/>
            </a:xfrm>
            <a:custGeom>
              <a:avLst/>
              <a:gdLst>
                <a:gd name="connsiteX0" fmla="*/ 36169 w 38386"/>
                <a:gd name="connsiteY0" fmla="*/ 11106 h 688942"/>
                <a:gd name="connsiteX1" fmla="*/ 32892 w 38386"/>
                <a:gd name="connsiteY1" fmla="*/ 656757 h 688942"/>
                <a:gd name="connsiteX2" fmla="*/ 19782 w 38386"/>
                <a:gd name="connsiteY2" fmla="*/ 558435 h 688942"/>
                <a:gd name="connsiteX3" fmla="*/ 118 w 38386"/>
                <a:gd name="connsiteY3" fmla="*/ 270022 h 688942"/>
                <a:gd name="connsiteX4" fmla="*/ 36169 w 38386"/>
                <a:gd name="connsiteY4" fmla="*/ 11106 h 68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386" h="688942">
                  <a:moveTo>
                    <a:pt x="36169" y="11106"/>
                  </a:moveTo>
                  <a:cubicBezTo>
                    <a:pt x="41631" y="75562"/>
                    <a:pt x="35623" y="565536"/>
                    <a:pt x="32892" y="656757"/>
                  </a:cubicBezTo>
                  <a:cubicBezTo>
                    <a:pt x="30161" y="747978"/>
                    <a:pt x="25244" y="622891"/>
                    <a:pt x="19782" y="558435"/>
                  </a:cubicBezTo>
                  <a:cubicBezTo>
                    <a:pt x="14320" y="493979"/>
                    <a:pt x="-1521" y="360151"/>
                    <a:pt x="118" y="270022"/>
                  </a:cubicBezTo>
                  <a:cubicBezTo>
                    <a:pt x="1757" y="179893"/>
                    <a:pt x="30707" y="-53350"/>
                    <a:pt x="36169" y="1110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 1443">
              <a:extLst>
                <a:ext uri="{FF2B5EF4-FFF2-40B4-BE49-F238E27FC236}">
                  <a16:creationId xmlns:a16="http://schemas.microsoft.com/office/drawing/2014/main" id="{43AF12CA-6C6C-CA64-40F6-5318BE00E4AC}"/>
                </a:ext>
              </a:extLst>
            </p:cNvPr>
            <p:cNvSpPr/>
            <p:nvPr/>
          </p:nvSpPr>
          <p:spPr>
            <a:xfrm>
              <a:off x="4747952" y="7632525"/>
              <a:ext cx="1132132" cy="125440"/>
            </a:xfrm>
            <a:custGeom>
              <a:avLst/>
              <a:gdLst>
                <a:gd name="connsiteX0" fmla="*/ 89519 w 1132132"/>
                <a:gd name="connsiteY0" fmla="*/ 585 h 125440"/>
                <a:gd name="connsiteX1" fmla="*/ 1056358 w 1132132"/>
                <a:gd name="connsiteY1" fmla="*/ 79243 h 125440"/>
                <a:gd name="connsiteX2" fmla="*/ 915429 w 1132132"/>
                <a:gd name="connsiteY2" fmla="*/ 89075 h 125440"/>
                <a:gd name="connsiteX3" fmla="*/ 1125183 w 1132132"/>
                <a:gd name="connsiteY3" fmla="*/ 125127 h 125440"/>
                <a:gd name="connsiteX4" fmla="*/ 607351 w 1132132"/>
                <a:gd name="connsiteY4" fmla="*/ 66133 h 125440"/>
                <a:gd name="connsiteX5" fmla="*/ 246835 w 1132132"/>
                <a:gd name="connsiteY5" fmla="*/ 56301 h 125440"/>
                <a:gd name="connsiteX6" fmla="*/ 56745 w 1132132"/>
                <a:gd name="connsiteY6" fmla="*/ 43191 h 125440"/>
                <a:gd name="connsiteX7" fmla="*/ 89519 w 1132132"/>
                <a:gd name="connsiteY7" fmla="*/ 585 h 12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2132" h="125440">
                  <a:moveTo>
                    <a:pt x="89519" y="585"/>
                  </a:moveTo>
                  <a:cubicBezTo>
                    <a:pt x="256121" y="6594"/>
                    <a:pt x="918706" y="64495"/>
                    <a:pt x="1056358" y="79243"/>
                  </a:cubicBezTo>
                  <a:cubicBezTo>
                    <a:pt x="1194010" y="93991"/>
                    <a:pt x="903958" y="81428"/>
                    <a:pt x="915429" y="89075"/>
                  </a:cubicBezTo>
                  <a:cubicBezTo>
                    <a:pt x="926900" y="96722"/>
                    <a:pt x="1176529" y="128951"/>
                    <a:pt x="1125183" y="125127"/>
                  </a:cubicBezTo>
                  <a:cubicBezTo>
                    <a:pt x="1073837" y="121303"/>
                    <a:pt x="753742" y="77604"/>
                    <a:pt x="607351" y="66133"/>
                  </a:cubicBezTo>
                  <a:cubicBezTo>
                    <a:pt x="460960" y="54662"/>
                    <a:pt x="338603" y="60125"/>
                    <a:pt x="246835" y="56301"/>
                  </a:cubicBezTo>
                  <a:cubicBezTo>
                    <a:pt x="155067" y="52477"/>
                    <a:pt x="77502" y="49746"/>
                    <a:pt x="56745" y="43191"/>
                  </a:cubicBezTo>
                  <a:cubicBezTo>
                    <a:pt x="35988" y="36636"/>
                    <a:pt x="-77083" y="-5424"/>
                    <a:pt x="89519" y="58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 1444">
              <a:extLst>
                <a:ext uri="{FF2B5EF4-FFF2-40B4-BE49-F238E27FC236}">
                  <a16:creationId xmlns:a16="http://schemas.microsoft.com/office/drawing/2014/main" id="{93C79ACB-A9AB-B542-63C2-83B9092DD673}"/>
                </a:ext>
              </a:extLst>
            </p:cNvPr>
            <p:cNvSpPr/>
            <p:nvPr/>
          </p:nvSpPr>
          <p:spPr>
            <a:xfrm>
              <a:off x="5902632" y="7573593"/>
              <a:ext cx="26373" cy="798959"/>
            </a:xfrm>
            <a:custGeom>
              <a:avLst/>
              <a:gdLst>
                <a:gd name="connsiteX0" fmla="*/ 6555 w 26373"/>
                <a:gd name="connsiteY0" fmla="*/ 20188 h 798959"/>
                <a:gd name="connsiteX1" fmla="*/ 0 w 26373"/>
                <a:gd name="connsiteY1" fmla="*/ 757607 h 798959"/>
                <a:gd name="connsiteX2" fmla="*/ 6555 w 26373"/>
                <a:gd name="connsiteY2" fmla="*/ 649452 h 798959"/>
                <a:gd name="connsiteX3" fmla="*/ 26220 w 26373"/>
                <a:gd name="connsiteY3" fmla="*/ 177504 h 798959"/>
                <a:gd name="connsiteX4" fmla="*/ 16387 w 26373"/>
                <a:gd name="connsiteY4" fmla="*/ 203723 h 798959"/>
                <a:gd name="connsiteX5" fmla="*/ 6555 w 26373"/>
                <a:gd name="connsiteY5" fmla="*/ 20188 h 798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73" h="798959">
                  <a:moveTo>
                    <a:pt x="6555" y="20188"/>
                  </a:moveTo>
                  <a:cubicBezTo>
                    <a:pt x="3824" y="112502"/>
                    <a:pt x="0" y="652730"/>
                    <a:pt x="0" y="757607"/>
                  </a:cubicBezTo>
                  <a:cubicBezTo>
                    <a:pt x="0" y="862484"/>
                    <a:pt x="2185" y="746136"/>
                    <a:pt x="6555" y="649452"/>
                  </a:cubicBezTo>
                  <a:cubicBezTo>
                    <a:pt x="10925" y="552768"/>
                    <a:pt x="24581" y="251792"/>
                    <a:pt x="26220" y="177504"/>
                  </a:cubicBezTo>
                  <a:cubicBezTo>
                    <a:pt x="27859" y="103216"/>
                    <a:pt x="15841" y="226665"/>
                    <a:pt x="16387" y="203723"/>
                  </a:cubicBezTo>
                  <a:cubicBezTo>
                    <a:pt x="16933" y="180781"/>
                    <a:pt x="9286" y="-72126"/>
                    <a:pt x="6555" y="2018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 1445">
              <a:extLst>
                <a:ext uri="{FF2B5EF4-FFF2-40B4-BE49-F238E27FC236}">
                  <a16:creationId xmlns:a16="http://schemas.microsoft.com/office/drawing/2014/main" id="{FFB6208C-0707-99E7-86AE-8BDCA5B5A8DE}"/>
                </a:ext>
              </a:extLst>
            </p:cNvPr>
            <p:cNvSpPr/>
            <p:nvPr/>
          </p:nvSpPr>
          <p:spPr>
            <a:xfrm>
              <a:off x="5938623" y="7524548"/>
              <a:ext cx="23003" cy="842748"/>
            </a:xfrm>
            <a:custGeom>
              <a:avLst/>
              <a:gdLst>
                <a:gd name="connsiteX0" fmla="*/ 16448 w 23003"/>
                <a:gd name="connsiteY0" fmla="*/ 20071 h 842748"/>
                <a:gd name="connsiteX1" fmla="*/ 61 w 23003"/>
                <a:gd name="connsiteY1" fmla="*/ 839426 h 842748"/>
                <a:gd name="connsiteX2" fmla="*/ 23003 w 23003"/>
                <a:gd name="connsiteY2" fmla="*/ 298652 h 842748"/>
                <a:gd name="connsiteX3" fmla="*/ 16448 w 23003"/>
                <a:gd name="connsiteY3" fmla="*/ 20071 h 84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03" h="842748">
                  <a:moveTo>
                    <a:pt x="16448" y="20071"/>
                  </a:moveTo>
                  <a:cubicBezTo>
                    <a:pt x="12624" y="110200"/>
                    <a:pt x="-1031" y="792996"/>
                    <a:pt x="61" y="839426"/>
                  </a:cubicBezTo>
                  <a:cubicBezTo>
                    <a:pt x="1153" y="885856"/>
                    <a:pt x="23003" y="432480"/>
                    <a:pt x="23003" y="298652"/>
                  </a:cubicBezTo>
                  <a:cubicBezTo>
                    <a:pt x="23003" y="164824"/>
                    <a:pt x="20272" y="-70058"/>
                    <a:pt x="16448" y="2007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 1446">
              <a:extLst>
                <a:ext uri="{FF2B5EF4-FFF2-40B4-BE49-F238E27FC236}">
                  <a16:creationId xmlns:a16="http://schemas.microsoft.com/office/drawing/2014/main" id="{BEFC7803-4736-8D04-1337-97599495CD24}"/>
                </a:ext>
              </a:extLst>
            </p:cNvPr>
            <p:cNvSpPr/>
            <p:nvPr/>
          </p:nvSpPr>
          <p:spPr>
            <a:xfrm>
              <a:off x="4755727" y="8239429"/>
              <a:ext cx="1229377" cy="177363"/>
            </a:xfrm>
            <a:custGeom>
              <a:avLst/>
              <a:gdLst>
                <a:gd name="connsiteX0" fmla="*/ 3086 w 1229377"/>
                <a:gd name="connsiteY0" fmla="*/ 3 h 177363"/>
                <a:gd name="connsiteX1" fmla="*/ 163679 w 1229377"/>
                <a:gd name="connsiteY1" fmla="*/ 58997 h 177363"/>
                <a:gd name="connsiteX2" fmla="*/ 157125 w 1229377"/>
                <a:gd name="connsiteY2" fmla="*/ 65552 h 177363"/>
                <a:gd name="connsiteX3" fmla="*/ 39138 w 1229377"/>
                <a:gd name="connsiteY3" fmla="*/ 65552 h 177363"/>
                <a:gd name="connsiteX4" fmla="*/ 1084634 w 1229377"/>
                <a:gd name="connsiteY4" fmla="*/ 124545 h 177363"/>
                <a:gd name="connsiteX5" fmla="*/ 914208 w 1229377"/>
                <a:gd name="connsiteY5" fmla="*/ 127823 h 177363"/>
                <a:gd name="connsiteX6" fmla="*/ 1137073 w 1229377"/>
                <a:gd name="connsiteY6" fmla="*/ 176984 h 177363"/>
                <a:gd name="connsiteX7" fmla="*/ 1228841 w 1229377"/>
                <a:gd name="connsiteY7" fmla="*/ 150765 h 177363"/>
                <a:gd name="connsiteX8" fmla="*/ 1101021 w 1229377"/>
                <a:gd name="connsiteY8" fmla="*/ 154042 h 177363"/>
                <a:gd name="connsiteX9" fmla="*/ 763447 w 1229377"/>
                <a:gd name="connsiteY9" fmla="*/ 114713 h 177363"/>
                <a:gd name="connsiteX10" fmla="*/ 307886 w 1229377"/>
                <a:gd name="connsiteY10" fmla="*/ 45887 h 177363"/>
                <a:gd name="connsiteX11" fmla="*/ 327550 w 1229377"/>
                <a:gd name="connsiteY11" fmla="*/ 55719 h 177363"/>
                <a:gd name="connsiteX12" fmla="*/ 3086 w 1229377"/>
                <a:gd name="connsiteY12" fmla="*/ 3 h 17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9377" h="177363">
                  <a:moveTo>
                    <a:pt x="3086" y="3"/>
                  </a:moveTo>
                  <a:cubicBezTo>
                    <a:pt x="-24226" y="549"/>
                    <a:pt x="138006" y="48072"/>
                    <a:pt x="163679" y="58997"/>
                  </a:cubicBezTo>
                  <a:cubicBezTo>
                    <a:pt x="189352" y="69922"/>
                    <a:pt x="177882" y="64460"/>
                    <a:pt x="157125" y="65552"/>
                  </a:cubicBezTo>
                  <a:cubicBezTo>
                    <a:pt x="136368" y="66644"/>
                    <a:pt x="39138" y="65552"/>
                    <a:pt x="39138" y="65552"/>
                  </a:cubicBezTo>
                  <a:lnTo>
                    <a:pt x="1084634" y="124545"/>
                  </a:lnTo>
                  <a:cubicBezTo>
                    <a:pt x="1230479" y="134923"/>
                    <a:pt x="905468" y="119083"/>
                    <a:pt x="914208" y="127823"/>
                  </a:cubicBezTo>
                  <a:cubicBezTo>
                    <a:pt x="922948" y="136563"/>
                    <a:pt x="1084634" y="173160"/>
                    <a:pt x="1137073" y="176984"/>
                  </a:cubicBezTo>
                  <a:cubicBezTo>
                    <a:pt x="1189512" y="180808"/>
                    <a:pt x="1234850" y="154589"/>
                    <a:pt x="1228841" y="150765"/>
                  </a:cubicBezTo>
                  <a:cubicBezTo>
                    <a:pt x="1222832" y="146941"/>
                    <a:pt x="1178587" y="160051"/>
                    <a:pt x="1101021" y="154042"/>
                  </a:cubicBezTo>
                  <a:cubicBezTo>
                    <a:pt x="1023455" y="148033"/>
                    <a:pt x="895636" y="132739"/>
                    <a:pt x="763447" y="114713"/>
                  </a:cubicBezTo>
                  <a:cubicBezTo>
                    <a:pt x="631258" y="96687"/>
                    <a:pt x="380536" y="55719"/>
                    <a:pt x="307886" y="45887"/>
                  </a:cubicBezTo>
                  <a:cubicBezTo>
                    <a:pt x="235237" y="36055"/>
                    <a:pt x="378350" y="55719"/>
                    <a:pt x="327550" y="55719"/>
                  </a:cubicBezTo>
                  <a:cubicBezTo>
                    <a:pt x="276750" y="55719"/>
                    <a:pt x="30398" y="-543"/>
                    <a:pt x="3086" y="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 1447">
              <a:extLst>
                <a:ext uri="{FF2B5EF4-FFF2-40B4-BE49-F238E27FC236}">
                  <a16:creationId xmlns:a16="http://schemas.microsoft.com/office/drawing/2014/main" id="{7E66481A-C8F8-3058-10E0-9DD24CAA16D8}"/>
                </a:ext>
              </a:extLst>
            </p:cNvPr>
            <p:cNvSpPr/>
            <p:nvPr/>
          </p:nvSpPr>
          <p:spPr>
            <a:xfrm>
              <a:off x="4840504" y="7696295"/>
              <a:ext cx="14325" cy="524271"/>
            </a:xfrm>
            <a:custGeom>
              <a:avLst/>
              <a:gdLst>
                <a:gd name="connsiteX0" fmla="*/ 13354 w 14325"/>
                <a:gd name="connsiteY0" fmla="*/ 8918 h 524271"/>
                <a:gd name="connsiteX1" fmla="*/ 13354 w 14325"/>
                <a:gd name="connsiteY1" fmla="*/ 84299 h 524271"/>
                <a:gd name="connsiteX2" fmla="*/ 13354 w 14325"/>
                <a:gd name="connsiteY2" fmla="*/ 516918 h 524271"/>
                <a:gd name="connsiteX3" fmla="*/ 244 w 14325"/>
                <a:gd name="connsiteY3" fmla="*/ 333382 h 524271"/>
                <a:gd name="connsiteX4" fmla="*/ 13354 w 14325"/>
                <a:gd name="connsiteY4" fmla="*/ 8918 h 52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25" h="524271">
                  <a:moveTo>
                    <a:pt x="13354" y="8918"/>
                  </a:moveTo>
                  <a:cubicBezTo>
                    <a:pt x="15539" y="-32596"/>
                    <a:pt x="13354" y="84299"/>
                    <a:pt x="13354" y="84299"/>
                  </a:cubicBezTo>
                  <a:cubicBezTo>
                    <a:pt x="13354" y="168966"/>
                    <a:pt x="15539" y="475404"/>
                    <a:pt x="13354" y="516918"/>
                  </a:cubicBezTo>
                  <a:cubicBezTo>
                    <a:pt x="11169" y="558432"/>
                    <a:pt x="-1941" y="414225"/>
                    <a:pt x="244" y="333382"/>
                  </a:cubicBezTo>
                  <a:cubicBezTo>
                    <a:pt x="2429" y="252539"/>
                    <a:pt x="11169" y="50432"/>
                    <a:pt x="13354" y="891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 1448">
              <a:extLst>
                <a:ext uri="{FF2B5EF4-FFF2-40B4-BE49-F238E27FC236}">
                  <a16:creationId xmlns:a16="http://schemas.microsoft.com/office/drawing/2014/main" id="{FC78115A-9C69-D932-F9A9-D7584B1F1253}"/>
                </a:ext>
              </a:extLst>
            </p:cNvPr>
            <p:cNvSpPr/>
            <p:nvPr/>
          </p:nvSpPr>
          <p:spPr>
            <a:xfrm>
              <a:off x="4870245" y="7682271"/>
              <a:ext cx="1014461" cy="103472"/>
            </a:xfrm>
            <a:custGeom>
              <a:avLst/>
              <a:gdLst>
                <a:gd name="connsiteX0" fmla="*/ 0 w 1014461"/>
                <a:gd name="connsiteY0" fmla="*/ 0 h 103472"/>
                <a:gd name="connsiteX1" fmla="*/ 976671 w 1014461"/>
                <a:gd name="connsiteY1" fmla="*/ 101600 h 103472"/>
                <a:gd name="connsiteX2" fmla="*/ 737420 w 1014461"/>
                <a:gd name="connsiteY2" fmla="*/ 62271 h 103472"/>
                <a:gd name="connsiteX3" fmla="*/ 0 w 1014461"/>
                <a:gd name="connsiteY3" fmla="*/ 0 h 10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461" h="103472">
                  <a:moveTo>
                    <a:pt x="0" y="0"/>
                  </a:moveTo>
                  <a:cubicBezTo>
                    <a:pt x="39875" y="6555"/>
                    <a:pt x="853768" y="91222"/>
                    <a:pt x="976671" y="101600"/>
                  </a:cubicBezTo>
                  <a:cubicBezTo>
                    <a:pt x="1099574" y="111978"/>
                    <a:pt x="896921" y="76473"/>
                    <a:pt x="737420" y="622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 1449">
              <a:extLst>
                <a:ext uri="{FF2B5EF4-FFF2-40B4-BE49-F238E27FC236}">
                  <a16:creationId xmlns:a16="http://schemas.microsoft.com/office/drawing/2014/main" id="{32C5A126-9C97-9BCB-314E-BF53C7350ED4}"/>
                </a:ext>
              </a:extLst>
            </p:cNvPr>
            <p:cNvSpPr/>
            <p:nvPr/>
          </p:nvSpPr>
          <p:spPr>
            <a:xfrm>
              <a:off x="5806495" y="7815867"/>
              <a:ext cx="17502" cy="540898"/>
            </a:xfrm>
            <a:custGeom>
              <a:avLst/>
              <a:gdLst>
                <a:gd name="connsiteX0" fmla="*/ 1092 w 17502"/>
                <a:gd name="connsiteY0" fmla="*/ 778 h 540898"/>
                <a:gd name="connsiteX1" fmla="*/ 17479 w 17502"/>
                <a:gd name="connsiteY1" fmla="*/ 518610 h 540898"/>
                <a:gd name="connsiteX2" fmla="*/ 4370 w 17502"/>
                <a:gd name="connsiteY2" fmla="*/ 403901 h 540898"/>
                <a:gd name="connsiteX3" fmla="*/ 1092 w 17502"/>
                <a:gd name="connsiteY3" fmla="*/ 778 h 54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02" h="540898">
                  <a:moveTo>
                    <a:pt x="1092" y="778"/>
                  </a:moveTo>
                  <a:cubicBezTo>
                    <a:pt x="3277" y="19896"/>
                    <a:pt x="16933" y="451423"/>
                    <a:pt x="17479" y="518610"/>
                  </a:cubicBezTo>
                  <a:cubicBezTo>
                    <a:pt x="18025" y="585797"/>
                    <a:pt x="8740" y="487475"/>
                    <a:pt x="4370" y="403901"/>
                  </a:cubicBezTo>
                  <a:cubicBezTo>
                    <a:pt x="0" y="320327"/>
                    <a:pt x="-1093" y="-18340"/>
                    <a:pt x="1092" y="77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 1450">
              <a:extLst>
                <a:ext uri="{FF2B5EF4-FFF2-40B4-BE49-F238E27FC236}">
                  <a16:creationId xmlns:a16="http://schemas.microsoft.com/office/drawing/2014/main" id="{259EAEC8-E8E2-C9E4-0D03-18ED825FB528}"/>
                </a:ext>
              </a:extLst>
            </p:cNvPr>
            <p:cNvSpPr/>
            <p:nvPr/>
          </p:nvSpPr>
          <p:spPr>
            <a:xfrm>
              <a:off x="5829425" y="7764005"/>
              <a:ext cx="14214" cy="597270"/>
            </a:xfrm>
            <a:custGeom>
              <a:avLst/>
              <a:gdLst>
                <a:gd name="connsiteX0" fmla="*/ 14214 w 14214"/>
                <a:gd name="connsiteY0" fmla="*/ 29698 h 597270"/>
                <a:gd name="connsiteX1" fmla="*/ 1104 w 14214"/>
                <a:gd name="connsiteY1" fmla="*/ 596692 h 597270"/>
                <a:gd name="connsiteX2" fmla="*/ 1104 w 14214"/>
                <a:gd name="connsiteY2" fmla="*/ 134576 h 597270"/>
                <a:gd name="connsiteX3" fmla="*/ 14214 w 14214"/>
                <a:gd name="connsiteY3" fmla="*/ 29698 h 59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14" h="597270">
                  <a:moveTo>
                    <a:pt x="14214" y="29698"/>
                  </a:moveTo>
                  <a:cubicBezTo>
                    <a:pt x="14214" y="106717"/>
                    <a:pt x="3289" y="579212"/>
                    <a:pt x="1104" y="596692"/>
                  </a:cubicBezTo>
                  <a:cubicBezTo>
                    <a:pt x="-1081" y="614172"/>
                    <a:pt x="558" y="230167"/>
                    <a:pt x="1104" y="134576"/>
                  </a:cubicBezTo>
                  <a:cubicBezTo>
                    <a:pt x="1650" y="38985"/>
                    <a:pt x="14214" y="-47321"/>
                    <a:pt x="14214" y="2969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2" name="フリーフォーム 1451">
              <a:extLst>
                <a:ext uri="{FF2B5EF4-FFF2-40B4-BE49-F238E27FC236}">
                  <a16:creationId xmlns:a16="http://schemas.microsoft.com/office/drawing/2014/main" id="{5293EE39-4C85-8DF3-16A2-CF8CD26FF4F0}"/>
                </a:ext>
              </a:extLst>
            </p:cNvPr>
            <p:cNvSpPr/>
            <p:nvPr/>
          </p:nvSpPr>
          <p:spPr>
            <a:xfrm>
              <a:off x="5850168" y="7774914"/>
              <a:ext cx="13635" cy="586302"/>
            </a:xfrm>
            <a:custGeom>
              <a:avLst/>
              <a:gdLst>
                <a:gd name="connsiteX0" fmla="*/ 9858 w 13635"/>
                <a:gd name="connsiteY0" fmla="*/ 5680 h 586302"/>
                <a:gd name="connsiteX1" fmla="*/ 26 w 13635"/>
                <a:gd name="connsiteY1" fmla="*/ 579228 h 586302"/>
                <a:gd name="connsiteX2" fmla="*/ 13135 w 13635"/>
                <a:gd name="connsiteY2" fmla="*/ 303925 h 586302"/>
                <a:gd name="connsiteX3" fmla="*/ 9858 w 13635"/>
                <a:gd name="connsiteY3" fmla="*/ 5680 h 58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35" h="586302">
                  <a:moveTo>
                    <a:pt x="9858" y="5680"/>
                  </a:moveTo>
                  <a:cubicBezTo>
                    <a:pt x="7673" y="51564"/>
                    <a:pt x="-520" y="529521"/>
                    <a:pt x="26" y="579228"/>
                  </a:cubicBezTo>
                  <a:cubicBezTo>
                    <a:pt x="572" y="628935"/>
                    <a:pt x="11496" y="403886"/>
                    <a:pt x="13135" y="303925"/>
                  </a:cubicBezTo>
                  <a:cubicBezTo>
                    <a:pt x="14774" y="203964"/>
                    <a:pt x="12043" y="-40204"/>
                    <a:pt x="9858" y="568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 1452">
              <a:extLst>
                <a:ext uri="{FF2B5EF4-FFF2-40B4-BE49-F238E27FC236}">
                  <a16:creationId xmlns:a16="http://schemas.microsoft.com/office/drawing/2014/main" id="{7D21A364-D079-FCD4-6019-7F170EDEF4BF}"/>
                </a:ext>
              </a:extLst>
            </p:cNvPr>
            <p:cNvSpPr/>
            <p:nvPr/>
          </p:nvSpPr>
          <p:spPr>
            <a:xfrm>
              <a:off x="4766409" y="8301162"/>
              <a:ext cx="1213246" cy="111371"/>
            </a:xfrm>
            <a:custGeom>
              <a:avLst/>
              <a:gdLst>
                <a:gd name="connsiteX0" fmla="*/ 5514 w 1213246"/>
                <a:gd name="connsiteY0" fmla="*/ 541 h 111371"/>
                <a:gd name="connsiteX1" fmla="*/ 1182107 w 1213246"/>
                <a:gd name="connsiteY1" fmla="*/ 102141 h 111371"/>
                <a:gd name="connsiteX2" fmla="*/ 841256 w 1213246"/>
                <a:gd name="connsiteY2" fmla="*/ 98864 h 111371"/>
                <a:gd name="connsiteX3" fmla="*/ 500404 w 1213246"/>
                <a:gd name="connsiteY3" fmla="*/ 33315 h 111371"/>
                <a:gd name="connsiteX4" fmla="*/ 729823 w 1213246"/>
                <a:gd name="connsiteY4" fmla="*/ 59535 h 111371"/>
                <a:gd name="connsiteX5" fmla="*/ 5514 w 1213246"/>
                <a:gd name="connsiteY5" fmla="*/ 541 h 11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3246" h="111371">
                  <a:moveTo>
                    <a:pt x="5514" y="541"/>
                  </a:moveTo>
                  <a:lnTo>
                    <a:pt x="1182107" y="102141"/>
                  </a:lnTo>
                  <a:cubicBezTo>
                    <a:pt x="1321397" y="118528"/>
                    <a:pt x="954873" y="110335"/>
                    <a:pt x="841256" y="98864"/>
                  </a:cubicBezTo>
                  <a:cubicBezTo>
                    <a:pt x="727639" y="87393"/>
                    <a:pt x="518976" y="39870"/>
                    <a:pt x="500404" y="33315"/>
                  </a:cubicBezTo>
                  <a:cubicBezTo>
                    <a:pt x="481832" y="26760"/>
                    <a:pt x="808481" y="60627"/>
                    <a:pt x="729823" y="59535"/>
                  </a:cubicBezTo>
                  <a:cubicBezTo>
                    <a:pt x="651165" y="58443"/>
                    <a:pt x="-69867" y="-6560"/>
                    <a:pt x="5514" y="54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 1453">
              <a:extLst>
                <a:ext uri="{FF2B5EF4-FFF2-40B4-BE49-F238E27FC236}">
                  <a16:creationId xmlns:a16="http://schemas.microsoft.com/office/drawing/2014/main" id="{6AAD239B-E96B-D6A9-EF65-43C44F8B5C67}"/>
                </a:ext>
              </a:extLst>
            </p:cNvPr>
            <p:cNvSpPr/>
            <p:nvPr/>
          </p:nvSpPr>
          <p:spPr>
            <a:xfrm>
              <a:off x="4767119" y="7596544"/>
              <a:ext cx="856287" cy="66947"/>
            </a:xfrm>
            <a:custGeom>
              <a:avLst/>
              <a:gdLst>
                <a:gd name="connsiteX0" fmla="*/ 1526 w 856287"/>
                <a:gd name="connsiteY0" fmla="*/ 514 h 66947"/>
                <a:gd name="connsiteX1" fmla="*/ 824158 w 856287"/>
                <a:gd name="connsiteY1" fmla="*/ 66062 h 66947"/>
                <a:gd name="connsiteX2" fmla="*/ 624236 w 856287"/>
                <a:gd name="connsiteY2" fmla="*/ 36566 h 66947"/>
                <a:gd name="connsiteX3" fmla="*/ 1526 w 856287"/>
                <a:gd name="connsiteY3" fmla="*/ 514 h 6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6287" h="66947">
                  <a:moveTo>
                    <a:pt x="1526" y="514"/>
                  </a:moveTo>
                  <a:cubicBezTo>
                    <a:pt x="34846" y="5430"/>
                    <a:pt x="720373" y="60053"/>
                    <a:pt x="824158" y="66062"/>
                  </a:cubicBezTo>
                  <a:cubicBezTo>
                    <a:pt x="927943" y="72071"/>
                    <a:pt x="758610" y="45852"/>
                    <a:pt x="624236" y="36566"/>
                  </a:cubicBezTo>
                  <a:cubicBezTo>
                    <a:pt x="489862" y="27280"/>
                    <a:pt x="-31794" y="-4402"/>
                    <a:pt x="1526" y="51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5" name="フリーフォーム 1454">
              <a:extLst>
                <a:ext uri="{FF2B5EF4-FFF2-40B4-BE49-F238E27FC236}">
                  <a16:creationId xmlns:a16="http://schemas.microsoft.com/office/drawing/2014/main" id="{5C38A306-95AE-8D7F-5C3F-A913022FF1A2}"/>
                </a:ext>
              </a:extLst>
            </p:cNvPr>
            <p:cNvSpPr/>
            <p:nvPr/>
          </p:nvSpPr>
          <p:spPr>
            <a:xfrm>
              <a:off x="5786155" y="4422367"/>
              <a:ext cx="354711" cy="849982"/>
            </a:xfrm>
            <a:custGeom>
              <a:avLst/>
              <a:gdLst>
                <a:gd name="connsiteX0" fmla="*/ 350876 w 354711"/>
                <a:gd name="connsiteY0" fmla="*/ 13352 h 849982"/>
                <a:gd name="connsiteX1" fmla="*/ 3580 w 354711"/>
                <a:gd name="connsiteY1" fmla="*/ 844225 h 849982"/>
                <a:gd name="connsiteX2" fmla="*/ 179426 w 354711"/>
                <a:gd name="connsiteY2" fmla="*/ 365045 h 849982"/>
                <a:gd name="connsiteX3" fmla="*/ 350876 w 354711"/>
                <a:gd name="connsiteY3" fmla="*/ 13352 h 8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11" h="849982">
                  <a:moveTo>
                    <a:pt x="350876" y="13352"/>
                  </a:moveTo>
                  <a:cubicBezTo>
                    <a:pt x="321568" y="93215"/>
                    <a:pt x="32155" y="785610"/>
                    <a:pt x="3580" y="844225"/>
                  </a:cubicBezTo>
                  <a:cubicBezTo>
                    <a:pt x="-24995" y="902840"/>
                    <a:pt x="125207" y="497662"/>
                    <a:pt x="179426" y="365045"/>
                  </a:cubicBezTo>
                  <a:cubicBezTo>
                    <a:pt x="233645" y="232428"/>
                    <a:pt x="380184" y="-66511"/>
                    <a:pt x="350876" y="1335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6" name="フリーフォーム 1455">
              <a:extLst>
                <a:ext uri="{FF2B5EF4-FFF2-40B4-BE49-F238E27FC236}">
                  <a16:creationId xmlns:a16="http://schemas.microsoft.com/office/drawing/2014/main" id="{BD614FD8-06ED-14C4-DE4A-404DC5F5674B}"/>
                </a:ext>
              </a:extLst>
            </p:cNvPr>
            <p:cNvSpPr/>
            <p:nvPr/>
          </p:nvSpPr>
          <p:spPr>
            <a:xfrm>
              <a:off x="5510672" y="4462549"/>
              <a:ext cx="610096" cy="1594105"/>
            </a:xfrm>
            <a:custGeom>
              <a:avLst/>
              <a:gdLst>
                <a:gd name="connsiteX0" fmla="*/ 599982 w 610096"/>
                <a:gd name="connsiteY0" fmla="*/ 8339 h 1594105"/>
                <a:gd name="connsiteX1" fmla="*/ 507663 w 610096"/>
                <a:gd name="connsiteY1" fmla="*/ 434766 h 1594105"/>
                <a:gd name="connsiteX2" fmla="*/ 366986 w 610096"/>
                <a:gd name="connsiteY2" fmla="*/ 909551 h 1594105"/>
                <a:gd name="connsiteX3" fmla="*/ 6501 w 610096"/>
                <a:gd name="connsiteY3" fmla="*/ 1582163 h 1594105"/>
                <a:gd name="connsiteX4" fmla="*/ 155970 w 610096"/>
                <a:gd name="connsiteY4" fmla="*/ 1287620 h 1594105"/>
                <a:gd name="connsiteX5" fmla="*/ 419740 w 610096"/>
                <a:gd name="connsiteY5" fmla="*/ 632593 h 1594105"/>
                <a:gd name="connsiteX6" fmla="*/ 261478 w 610096"/>
                <a:gd name="connsiteY6" fmla="*/ 830420 h 1594105"/>
                <a:gd name="connsiteX7" fmla="*/ 599982 w 610096"/>
                <a:gd name="connsiteY7" fmla="*/ 8339 h 159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0096" h="1594105">
                  <a:moveTo>
                    <a:pt x="599982" y="8339"/>
                  </a:moveTo>
                  <a:cubicBezTo>
                    <a:pt x="641013" y="-57603"/>
                    <a:pt x="546496" y="284564"/>
                    <a:pt x="507663" y="434766"/>
                  </a:cubicBezTo>
                  <a:cubicBezTo>
                    <a:pt x="468830" y="584968"/>
                    <a:pt x="450513" y="718318"/>
                    <a:pt x="366986" y="909551"/>
                  </a:cubicBezTo>
                  <a:cubicBezTo>
                    <a:pt x="283459" y="1100784"/>
                    <a:pt x="41670" y="1519152"/>
                    <a:pt x="6501" y="1582163"/>
                  </a:cubicBezTo>
                  <a:cubicBezTo>
                    <a:pt x="-28668" y="1645175"/>
                    <a:pt x="87097" y="1445882"/>
                    <a:pt x="155970" y="1287620"/>
                  </a:cubicBezTo>
                  <a:cubicBezTo>
                    <a:pt x="224843" y="1129358"/>
                    <a:pt x="402155" y="708793"/>
                    <a:pt x="419740" y="632593"/>
                  </a:cubicBezTo>
                  <a:cubicBezTo>
                    <a:pt x="437325" y="556393"/>
                    <a:pt x="232903" y="929333"/>
                    <a:pt x="261478" y="830420"/>
                  </a:cubicBezTo>
                  <a:cubicBezTo>
                    <a:pt x="290053" y="731507"/>
                    <a:pt x="558951" y="74281"/>
                    <a:pt x="599982" y="833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7" name="フリーフォーム 1456">
              <a:extLst>
                <a:ext uri="{FF2B5EF4-FFF2-40B4-BE49-F238E27FC236}">
                  <a16:creationId xmlns:a16="http://schemas.microsoft.com/office/drawing/2014/main" id="{55F3754B-C74D-CC6A-DA99-4B7BBDD97926}"/>
                </a:ext>
              </a:extLst>
            </p:cNvPr>
            <p:cNvSpPr/>
            <p:nvPr/>
          </p:nvSpPr>
          <p:spPr>
            <a:xfrm>
              <a:off x="5395959" y="5823178"/>
              <a:ext cx="138911" cy="976640"/>
            </a:xfrm>
            <a:custGeom>
              <a:avLst/>
              <a:gdLst>
                <a:gd name="connsiteX0" fmla="*/ 138799 w 138911"/>
                <a:gd name="connsiteY0" fmla="*/ 1726 h 976640"/>
                <a:gd name="connsiteX1" fmla="*/ 33291 w 138911"/>
                <a:gd name="connsiteY1" fmla="*/ 436945 h 976640"/>
                <a:gd name="connsiteX2" fmla="*/ 2518 w 138911"/>
                <a:gd name="connsiteY2" fmla="*/ 964484 h 976640"/>
                <a:gd name="connsiteX3" fmla="*/ 6914 w 138911"/>
                <a:gd name="connsiteY3" fmla="*/ 766657 h 976640"/>
                <a:gd name="connsiteX4" fmla="*/ 11310 w 138911"/>
                <a:gd name="connsiteY4" fmla="*/ 305060 h 976640"/>
                <a:gd name="connsiteX5" fmla="*/ 138799 w 138911"/>
                <a:gd name="connsiteY5" fmla="*/ 1726 h 97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911" h="976640">
                  <a:moveTo>
                    <a:pt x="138799" y="1726"/>
                  </a:moveTo>
                  <a:cubicBezTo>
                    <a:pt x="142462" y="23707"/>
                    <a:pt x="56004" y="276485"/>
                    <a:pt x="33291" y="436945"/>
                  </a:cubicBezTo>
                  <a:cubicBezTo>
                    <a:pt x="10577" y="597405"/>
                    <a:pt x="6914" y="909532"/>
                    <a:pt x="2518" y="964484"/>
                  </a:cubicBezTo>
                  <a:cubicBezTo>
                    <a:pt x="-1878" y="1019436"/>
                    <a:pt x="5449" y="876561"/>
                    <a:pt x="6914" y="766657"/>
                  </a:cubicBezTo>
                  <a:cubicBezTo>
                    <a:pt x="8379" y="656753"/>
                    <a:pt x="-12136" y="437677"/>
                    <a:pt x="11310" y="305060"/>
                  </a:cubicBezTo>
                  <a:cubicBezTo>
                    <a:pt x="34756" y="172443"/>
                    <a:pt x="135136" y="-20255"/>
                    <a:pt x="138799" y="172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8" name="フリーフォーム 1457">
              <a:extLst>
                <a:ext uri="{FF2B5EF4-FFF2-40B4-BE49-F238E27FC236}">
                  <a16:creationId xmlns:a16="http://schemas.microsoft.com/office/drawing/2014/main" id="{D748BB2D-B69D-3FCD-764A-658259566071}"/>
                </a:ext>
              </a:extLst>
            </p:cNvPr>
            <p:cNvSpPr/>
            <p:nvPr/>
          </p:nvSpPr>
          <p:spPr>
            <a:xfrm>
              <a:off x="5437186" y="5696956"/>
              <a:ext cx="273439" cy="1334766"/>
            </a:xfrm>
            <a:custGeom>
              <a:avLst/>
              <a:gdLst>
                <a:gd name="connsiteX0" fmla="*/ 273418 w 273439"/>
                <a:gd name="connsiteY0" fmla="*/ 459 h 1334766"/>
                <a:gd name="connsiteX1" fmla="*/ 75591 w 273439"/>
                <a:gd name="connsiteY1" fmla="*/ 422490 h 1334766"/>
                <a:gd name="connsiteX2" fmla="*/ 53610 w 273439"/>
                <a:gd name="connsiteY2" fmla="*/ 884086 h 1334766"/>
                <a:gd name="connsiteX3" fmla="*/ 5252 w 273439"/>
                <a:gd name="connsiteY3" fmla="*/ 1187421 h 1334766"/>
                <a:gd name="connsiteX4" fmla="*/ 5252 w 273439"/>
                <a:gd name="connsiteY4" fmla="*/ 1332494 h 1334766"/>
                <a:gd name="connsiteX5" fmla="*/ 40422 w 273439"/>
                <a:gd name="connsiteY5" fmla="*/ 1081913 h 1334766"/>
                <a:gd name="connsiteX6" fmla="*/ 62402 w 273439"/>
                <a:gd name="connsiteY6" fmla="*/ 356548 h 1334766"/>
                <a:gd name="connsiteX7" fmla="*/ 273418 w 273439"/>
                <a:gd name="connsiteY7" fmla="*/ 459 h 133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439" h="1334766">
                  <a:moveTo>
                    <a:pt x="273418" y="459"/>
                  </a:moveTo>
                  <a:cubicBezTo>
                    <a:pt x="275616" y="11449"/>
                    <a:pt x="112226" y="275219"/>
                    <a:pt x="75591" y="422490"/>
                  </a:cubicBezTo>
                  <a:cubicBezTo>
                    <a:pt x="38956" y="569761"/>
                    <a:pt x="65333" y="756598"/>
                    <a:pt x="53610" y="884086"/>
                  </a:cubicBezTo>
                  <a:cubicBezTo>
                    <a:pt x="41887" y="1011575"/>
                    <a:pt x="13312" y="1112686"/>
                    <a:pt x="5252" y="1187421"/>
                  </a:cubicBezTo>
                  <a:cubicBezTo>
                    <a:pt x="-2808" y="1262156"/>
                    <a:pt x="-610" y="1350079"/>
                    <a:pt x="5252" y="1332494"/>
                  </a:cubicBezTo>
                  <a:cubicBezTo>
                    <a:pt x="11114" y="1314909"/>
                    <a:pt x="30897" y="1244571"/>
                    <a:pt x="40422" y="1081913"/>
                  </a:cubicBezTo>
                  <a:cubicBezTo>
                    <a:pt x="49947" y="919255"/>
                    <a:pt x="24302" y="535325"/>
                    <a:pt x="62402" y="356548"/>
                  </a:cubicBezTo>
                  <a:cubicBezTo>
                    <a:pt x="100502" y="177771"/>
                    <a:pt x="271220" y="-10531"/>
                    <a:pt x="273418" y="45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9" name="フリーフォーム 1458">
              <a:extLst>
                <a:ext uri="{FF2B5EF4-FFF2-40B4-BE49-F238E27FC236}">
                  <a16:creationId xmlns:a16="http://schemas.microsoft.com/office/drawing/2014/main" id="{B8B1D742-BF4C-2393-AF4D-109B08C8CA3E}"/>
                </a:ext>
              </a:extLst>
            </p:cNvPr>
            <p:cNvSpPr/>
            <p:nvPr/>
          </p:nvSpPr>
          <p:spPr>
            <a:xfrm>
              <a:off x="5308338" y="6787633"/>
              <a:ext cx="138890" cy="760703"/>
            </a:xfrm>
            <a:custGeom>
              <a:avLst/>
              <a:gdLst>
                <a:gd name="connsiteX0" fmla="*/ 138497 w 138890"/>
                <a:gd name="connsiteY0" fmla="*/ 29 h 760703"/>
                <a:gd name="connsiteX1" fmla="*/ 46177 w 138890"/>
                <a:gd name="connsiteY1" fmla="*/ 298967 h 760703"/>
                <a:gd name="connsiteX2" fmla="*/ 125308 w 138890"/>
                <a:gd name="connsiteY2" fmla="*/ 575925 h 760703"/>
                <a:gd name="connsiteX3" fmla="*/ 120912 w 138890"/>
                <a:gd name="connsiteY3" fmla="*/ 760563 h 760703"/>
                <a:gd name="connsiteX4" fmla="*/ 116516 w 138890"/>
                <a:gd name="connsiteY4" fmla="*/ 602302 h 760703"/>
                <a:gd name="connsiteX5" fmla="*/ 32989 w 138890"/>
                <a:gd name="connsiteY5" fmla="*/ 382494 h 760703"/>
                <a:gd name="connsiteX6" fmla="*/ 85743 w 138890"/>
                <a:gd name="connsiteY6" fmla="*/ 729790 h 760703"/>
                <a:gd name="connsiteX7" fmla="*/ 63762 w 138890"/>
                <a:gd name="connsiteY7" fmla="*/ 430852 h 760703"/>
                <a:gd name="connsiteX8" fmla="*/ 2216 w 138890"/>
                <a:gd name="connsiteY8" fmla="*/ 281382 h 760703"/>
                <a:gd name="connsiteX9" fmla="*/ 138497 w 138890"/>
                <a:gd name="connsiteY9" fmla="*/ 29 h 760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890" h="760703">
                  <a:moveTo>
                    <a:pt x="138497" y="29"/>
                  </a:moveTo>
                  <a:cubicBezTo>
                    <a:pt x="145824" y="2960"/>
                    <a:pt x="48375" y="202984"/>
                    <a:pt x="46177" y="298967"/>
                  </a:cubicBezTo>
                  <a:cubicBezTo>
                    <a:pt x="43979" y="394950"/>
                    <a:pt x="112852" y="498992"/>
                    <a:pt x="125308" y="575925"/>
                  </a:cubicBezTo>
                  <a:cubicBezTo>
                    <a:pt x="137764" y="652858"/>
                    <a:pt x="122377" y="756167"/>
                    <a:pt x="120912" y="760563"/>
                  </a:cubicBezTo>
                  <a:cubicBezTo>
                    <a:pt x="119447" y="764959"/>
                    <a:pt x="131170" y="665313"/>
                    <a:pt x="116516" y="602302"/>
                  </a:cubicBezTo>
                  <a:cubicBezTo>
                    <a:pt x="101862" y="539291"/>
                    <a:pt x="38118" y="361246"/>
                    <a:pt x="32989" y="382494"/>
                  </a:cubicBezTo>
                  <a:cubicBezTo>
                    <a:pt x="27860" y="403742"/>
                    <a:pt x="80614" y="721730"/>
                    <a:pt x="85743" y="729790"/>
                  </a:cubicBezTo>
                  <a:cubicBezTo>
                    <a:pt x="90872" y="737850"/>
                    <a:pt x="77683" y="505587"/>
                    <a:pt x="63762" y="430852"/>
                  </a:cubicBezTo>
                  <a:cubicBezTo>
                    <a:pt x="49841" y="356117"/>
                    <a:pt x="-12438" y="345859"/>
                    <a:pt x="2216" y="281382"/>
                  </a:cubicBezTo>
                  <a:cubicBezTo>
                    <a:pt x="16870" y="216905"/>
                    <a:pt x="131170" y="-2902"/>
                    <a:pt x="138497" y="2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0" name="フリーフォーム 1459">
              <a:extLst>
                <a:ext uri="{FF2B5EF4-FFF2-40B4-BE49-F238E27FC236}">
                  <a16:creationId xmlns:a16="http://schemas.microsoft.com/office/drawing/2014/main" id="{794509D6-75C1-17EA-3022-CDA404AA51C3}"/>
                </a:ext>
              </a:extLst>
            </p:cNvPr>
            <p:cNvSpPr/>
            <p:nvPr/>
          </p:nvSpPr>
          <p:spPr>
            <a:xfrm>
              <a:off x="5398477" y="6676309"/>
              <a:ext cx="79339" cy="877180"/>
            </a:xfrm>
            <a:custGeom>
              <a:avLst/>
              <a:gdLst>
                <a:gd name="connsiteX0" fmla="*/ 57150 w 79339"/>
                <a:gd name="connsiteY0" fmla="*/ 1449 h 877180"/>
                <a:gd name="connsiteX1" fmla="*/ 70338 w 79339"/>
                <a:gd name="connsiteY1" fmla="*/ 555364 h 877180"/>
                <a:gd name="connsiteX2" fmla="*/ 79131 w 79339"/>
                <a:gd name="connsiteY2" fmla="*/ 876283 h 877180"/>
                <a:gd name="connsiteX3" fmla="*/ 61546 w 79339"/>
                <a:gd name="connsiteY3" fmla="*/ 643287 h 877180"/>
                <a:gd name="connsiteX4" fmla="*/ 0 w 79339"/>
                <a:gd name="connsiteY4" fmla="*/ 401499 h 877180"/>
                <a:gd name="connsiteX5" fmla="*/ 57150 w 79339"/>
                <a:gd name="connsiteY5" fmla="*/ 1449 h 87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339" h="877180">
                  <a:moveTo>
                    <a:pt x="57150" y="1449"/>
                  </a:moveTo>
                  <a:cubicBezTo>
                    <a:pt x="68873" y="27093"/>
                    <a:pt x="66675" y="409558"/>
                    <a:pt x="70338" y="555364"/>
                  </a:cubicBezTo>
                  <a:cubicBezTo>
                    <a:pt x="74002" y="701170"/>
                    <a:pt x="80596" y="861629"/>
                    <a:pt x="79131" y="876283"/>
                  </a:cubicBezTo>
                  <a:cubicBezTo>
                    <a:pt x="77666" y="890937"/>
                    <a:pt x="74735" y="722418"/>
                    <a:pt x="61546" y="643287"/>
                  </a:cubicBezTo>
                  <a:cubicBezTo>
                    <a:pt x="48357" y="564156"/>
                    <a:pt x="0" y="505541"/>
                    <a:pt x="0" y="401499"/>
                  </a:cubicBezTo>
                  <a:cubicBezTo>
                    <a:pt x="0" y="297457"/>
                    <a:pt x="45427" y="-24195"/>
                    <a:pt x="57150" y="144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1" name="フリーフォーム 1460">
              <a:extLst>
                <a:ext uri="{FF2B5EF4-FFF2-40B4-BE49-F238E27FC236}">
                  <a16:creationId xmlns:a16="http://schemas.microsoft.com/office/drawing/2014/main" id="{4EFE9F02-AF14-ED06-9062-9E6CB138B089}"/>
                </a:ext>
              </a:extLst>
            </p:cNvPr>
            <p:cNvSpPr/>
            <p:nvPr/>
          </p:nvSpPr>
          <p:spPr>
            <a:xfrm>
              <a:off x="5137238" y="4754810"/>
              <a:ext cx="352200" cy="1511246"/>
            </a:xfrm>
            <a:custGeom>
              <a:avLst/>
              <a:gdLst>
                <a:gd name="connsiteX0" fmla="*/ 14822 w 352200"/>
                <a:gd name="connsiteY0" fmla="*/ 74994 h 1511246"/>
                <a:gd name="connsiteX1" fmla="*/ 47047 w 352200"/>
                <a:gd name="connsiteY1" fmla="*/ 139446 h 1511246"/>
                <a:gd name="connsiteX2" fmla="*/ 329021 w 352200"/>
                <a:gd name="connsiteY2" fmla="*/ 1396242 h 1511246"/>
                <a:gd name="connsiteX3" fmla="*/ 320965 w 352200"/>
                <a:gd name="connsiteY3" fmla="*/ 1355960 h 1511246"/>
                <a:gd name="connsiteX4" fmla="*/ 200119 w 352200"/>
                <a:gd name="connsiteY4" fmla="*/ 530180 h 1511246"/>
                <a:gd name="connsiteX5" fmla="*/ 14822 w 352200"/>
                <a:gd name="connsiteY5" fmla="*/ 74994 h 151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200" h="1511246">
                  <a:moveTo>
                    <a:pt x="14822" y="74994"/>
                  </a:moveTo>
                  <a:cubicBezTo>
                    <a:pt x="-10690" y="9872"/>
                    <a:pt x="-5319" y="-80762"/>
                    <a:pt x="47047" y="139446"/>
                  </a:cubicBezTo>
                  <a:cubicBezTo>
                    <a:pt x="99413" y="359654"/>
                    <a:pt x="283368" y="1193490"/>
                    <a:pt x="329021" y="1396242"/>
                  </a:cubicBezTo>
                  <a:cubicBezTo>
                    <a:pt x="374674" y="1598994"/>
                    <a:pt x="342449" y="1500304"/>
                    <a:pt x="320965" y="1355960"/>
                  </a:cubicBezTo>
                  <a:cubicBezTo>
                    <a:pt x="299481" y="1211616"/>
                    <a:pt x="253157" y="749717"/>
                    <a:pt x="200119" y="530180"/>
                  </a:cubicBezTo>
                  <a:cubicBezTo>
                    <a:pt x="147081" y="310644"/>
                    <a:pt x="40334" y="140116"/>
                    <a:pt x="14822" y="7499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2" name="フリーフォーム 1461">
              <a:extLst>
                <a:ext uri="{FF2B5EF4-FFF2-40B4-BE49-F238E27FC236}">
                  <a16:creationId xmlns:a16="http://schemas.microsoft.com/office/drawing/2014/main" id="{4F57C9F2-A7F0-EC6F-8F68-C63DB02B3801}"/>
                </a:ext>
              </a:extLst>
            </p:cNvPr>
            <p:cNvSpPr/>
            <p:nvPr/>
          </p:nvSpPr>
          <p:spPr>
            <a:xfrm>
              <a:off x="4868897" y="3184035"/>
              <a:ext cx="388927" cy="1944365"/>
            </a:xfrm>
            <a:custGeom>
              <a:avLst/>
              <a:gdLst>
                <a:gd name="connsiteX0" fmla="*/ 15075 w 388927"/>
                <a:gd name="connsiteY0" fmla="*/ 32501 h 1944365"/>
                <a:gd name="connsiteX1" fmla="*/ 380835 w 388927"/>
                <a:gd name="connsiteY1" fmla="*/ 1893574 h 1944365"/>
                <a:gd name="connsiteX2" fmla="*/ 251743 w 388927"/>
                <a:gd name="connsiteY2" fmla="*/ 1344934 h 1944365"/>
                <a:gd name="connsiteX3" fmla="*/ 58105 w 388927"/>
                <a:gd name="connsiteY3" fmla="*/ 559626 h 1944365"/>
                <a:gd name="connsiteX4" fmla="*/ 68863 w 388927"/>
                <a:gd name="connsiteY4" fmla="*/ 699476 h 1944365"/>
                <a:gd name="connsiteX5" fmla="*/ 15075 w 388927"/>
                <a:gd name="connsiteY5" fmla="*/ 32501 h 1944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8927" h="1944365">
                  <a:moveTo>
                    <a:pt x="15075" y="32501"/>
                  </a:moveTo>
                  <a:cubicBezTo>
                    <a:pt x="67070" y="231517"/>
                    <a:pt x="341390" y="1674835"/>
                    <a:pt x="380835" y="1893574"/>
                  </a:cubicBezTo>
                  <a:cubicBezTo>
                    <a:pt x="420280" y="2112313"/>
                    <a:pt x="305531" y="1567259"/>
                    <a:pt x="251743" y="1344934"/>
                  </a:cubicBezTo>
                  <a:cubicBezTo>
                    <a:pt x="197955" y="1122609"/>
                    <a:pt x="88585" y="667202"/>
                    <a:pt x="58105" y="559626"/>
                  </a:cubicBezTo>
                  <a:cubicBezTo>
                    <a:pt x="27625" y="452050"/>
                    <a:pt x="76035" y="789123"/>
                    <a:pt x="68863" y="699476"/>
                  </a:cubicBezTo>
                  <a:cubicBezTo>
                    <a:pt x="61691" y="609829"/>
                    <a:pt x="-36920" y="-166515"/>
                    <a:pt x="15075" y="3250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3" name="フリーフォーム 1462">
              <a:extLst>
                <a:ext uri="{FF2B5EF4-FFF2-40B4-BE49-F238E27FC236}">
                  <a16:creationId xmlns:a16="http://schemas.microsoft.com/office/drawing/2014/main" id="{B1AF0A98-DCD4-5A61-F156-0433DFFE6FC1}"/>
                </a:ext>
              </a:extLst>
            </p:cNvPr>
            <p:cNvSpPr/>
            <p:nvPr/>
          </p:nvSpPr>
          <p:spPr>
            <a:xfrm>
              <a:off x="5907244" y="3043526"/>
              <a:ext cx="483654" cy="1732764"/>
            </a:xfrm>
            <a:custGeom>
              <a:avLst/>
              <a:gdLst>
                <a:gd name="connsiteX0" fmla="*/ 267645 w 483654"/>
                <a:gd name="connsiteY0" fmla="*/ 888 h 1732764"/>
                <a:gd name="connsiteX1" fmla="*/ 396737 w 483654"/>
                <a:gd name="connsiteY1" fmla="*/ 420436 h 1732764"/>
                <a:gd name="connsiteX2" fmla="*/ 9462 w 483654"/>
                <a:gd name="connsiteY2" fmla="*/ 1711354 h 1732764"/>
                <a:gd name="connsiteX3" fmla="*/ 149311 w 483654"/>
                <a:gd name="connsiteY3" fmla="*/ 1162714 h 1732764"/>
                <a:gd name="connsiteX4" fmla="*/ 482798 w 483654"/>
                <a:gd name="connsiteY4" fmla="*/ 334375 h 1732764"/>
                <a:gd name="connsiteX5" fmla="*/ 267645 w 483654"/>
                <a:gd name="connsiteY5" fmla="*/ 888 h 173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654" h="1732764">
                  <a:moveTo>
                    <a:pt x="267645" y="888"/>
                  </a:moveTo>
                  <a:cubicBezTo>
                    <a:pt x="253302" y="15231"/>
                    <a:pt x="439767" y="135358"/>
                    <a:pt x="396737" y="420436"/>
                  </a:cubicBezTo>
                  <a:cubicBezTo>
                    <a:pt x="353707" y="705514"/>
                    <a:pt x="50700" y="1587641"/>
                    <a:pt x="9462" y="1711354"/>
                  </a:cubicBezTo>
                  <a:cubicBezTo>
                    <a:pt x="-31776" y="1835067"/>
                    <a:pt x="70422" y="1392211"/>
                    <a:pt x="149311" y="1162714"/>
                  </a:cubicBezTo>
                  <a:cubicBezTo>
                    <a:pt x="228200" y="933218"/>
                    <a:pt x="466662" y="520841"/>
                    <a:pt x="482798" y="334375"/>
                  </a:cubicBezTo>
                  <a:cubicBezTo>
                    <a:pt x="498934" y="147909"/>
                    <a:pt x="281988" y="-13455"/>
                    <a:pt x="267645" y="88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4" name="フリーフォーム 1463">
              <a:extLst>
                <a:ext uri="{FF2B5EF4-FFF2-40B4-BE49-F238E27FC236}">
                  <a16:creationId xmlns:a16="http://schemas.microsoft.com/office/drawing/2014/main" id="{57B4092F-5CCA-8E65-BDE9-D91C4617652F}"/>
                </a:ext>
              </a:extLst>
            </p:cNvPr>
            <p:cNvSpPr/>
            <p:nvPr/>
          </p:nvSpPr>
          <p:spPr>
            <a:xfrm>
              <a:off x="4687915" y="7300320"/>
              <a:ext cx="77926" cy="1073377"/>
            </a:xfrm>
            <a:custGeom>
              <a:avLst/>
              <a:gdLst>
                <a:gd name="connsiteX0" fmla="*/ 2419 w 77926"/>
                <a:gd name="connsiteY0" fmla="*/ 25638 h 1073377"/>
                <a:gd name="connsiteX1" fmla="*/ 23934 w 77926"/>
                <a:gd name="connsiteY1" fmla="*/ 1069129 h 1073377"/>
                <a:gd name="connsiteX2" fmla="*/ 77723 w 77926"/>
                <a:gd name="connsiteY2" fmla="*/ 380640 h 1073377"/>
                <a:gd name="connsiteX3" fmla="*/ 2419 w 77926"/>
                <a:gd name="connsiteY3" fmla="*/ 25638 h 107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26" h="1073377">
                  <a:moveTo>
                    <a:pt x="2419" y="25638"/>
                  </a:moveTo>
                  <a:cubicBezTo>
                    <a:pt x="-6546" y="140386"/>
                    <a:pt x="11383" y="1009962"/>
                    <a:pt x="23934" y="1069129"/>
                  </a:cubicBezTo>
                  <a:cubicBezTo>
                    <a:pt x="36485" y="1128296"/>
                    <a:pt x="81309" y="552762"/>
                    <a:pt x="77723" y="380640"/>
                  </a:cubicBezTo>
                  <a:cubicBezTo>
                    <a:pt x="74137" y="208518"/>
                    <a:pt x="11384" y="-89110"/>
                    <a:pt x="2419" y="2563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5" name="フリーフォーム 1464">
              <a:extLst>
                <a:ext uri="{FF2B5EF4-FFF2-40B4-BE49-F238E27FC236}">
                  <a16:creationId xmlns:a16="http://schemas.microsoft.com/office/drawing/2014/main" id="{CC7B83B1-3974-527F-FD8D-DA96EC43E1E7}"/>
                </a:ext>
              </a:extLst>
            </p:cNvPr>
            <p:cNvSpPr/>
            <p:nvPr/>
          </p:nvSpPr>
          <p:spPr>
            <a:xfrm>
              <a:off x="4643520" y="7390504"/>
              <a:ext cx="1343512" cy="161497"/>
            </a:xfrm>
            <a:custGeom>
              <a:avLst/>
              <a:gdLst>
                <a:gd name="connsiteX0" fmla="*/ 14541 w 1343512"/>
                <a:gd name="connsiteY0" fmla="*/ 0 h 161497"/>
                <a:gd name="connsiteX1" fmla="*/ 487878 w 1343512"/>
                <a:gd name="connsiteY1" fmla="*/ 64545 h 161497"/>
                <a:gd name="connsiteX2" fmla="*/ 670758 w 1343512"/>
                <a:gd name="connsiteY2" fmla="*/ 161364 h 161497"/>
                <a:gd name="connsiteX3" fmla="*/ 799849 w 1343512"/>
                <a:gd name="connsiteY3" fmla="*/ 86061 h 161497"/>
                <a:gd name="connsiteX4" fmla="*/ 1326974 w 1343512"/>
                <a:gd name="connsiteY4" fmla="*/ 107576 h 161497"/>
                <a:gd name="connsiteX5" fmla="*/ 1101064 w 1343512"/>
                <a:gd name="connsiteY5" fmla="*/ 64545 h 161497"/>
                <a:gd name="connsiteX6" fmla="*/ 14541 w 1343512"/>
                <a:gd name="connsiteY6" fmla="*/ 0 h 16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3512" h="161497">
                  <a:moveTo>
                    <a:pt x="14541" y="0"/>
                  </a:moveTo>
                  <a:cubicBezTo>
                    <a:pt x="-87657" y="0"/>
                    <a:pt x="378509" y="37651"/>
                    <a:pt x="487878" y="64545"/>
                  </a:cubicBezTo>
                  <a:cubicBezTo>
                    <a:pt x="597247" y="91439"/>
                    <a:pt x="618763" y="157778"/>
                    <a:pt x="670758" y="161364"/>
                  </a:cubicBezTo>
                  <a:cubicBezTo>
                    <a:pt x="722753" y="164950"/>
                    <a:pt x="690480" y="95026"/>
                    <a:pt x="799849" y="86061"/>
                  </a:cubicBezTo>
                  <a:cubicBezTo>
                    <a:pt x="909218" y="77096"/>
                    <a:pt x="1276772" y="111162"/>
                    <a:pt x="1326974" y="107576"/>
                  </a:cubicBezTo>
                  <a:cubicBezTo>
                    <a:pt x="1377177" y="103990"/>
                    <a:pt x="1316217" y="80682"/>
                    <a:pt x="1101064" y="64545"/>
                  </a:cubicBezTo>
                  <a:cubicBezTo>
                    <a:pt x="885911" y="48409"/>
                    <a:pt x="116739" y="0"/>
                    <a:pt x="14541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6" name="フリーフォーム 1465">
              <a:extLst>
                <a:ext uri="{FF2B5EF4-FFF2-40B4-BE49-F238E27FC236}">
                  <a16:creationId xmlns:a16="http://schemas.microsoft.com/office/drawing/2014/main" id="{13874B39-3EC0-8A3D-4D0E-30C562770617}"/>
                </a:ext>
              </a:extLst>
            </p:cNvPr>
            <p:cNvSpPr/>
            <p:nvPr/>
          </p:nvSpPr>
          <p:spPr>
            <a:xfrm>
              <a:off x="5991022" y="7462737"/>
              <a:ext cx="76773" cy="998148"/>
            </a:xfrm>
            <a:custGeom>
              <a:avLst/>
              <a:gdLst>
                <a:gd name="connsiteX0" fmla="*/ 33260 w 76773"/>
                <a:gd name="connsiteY0" fmla="*/ 13828 h 998148"/>
                <a:gd name="connsiteX1" fmla="*/ 987 w 76773"/>
                <a:gd name="connsiteY1" fmla="*/ 982016 h 998148"/>
                <a:gd name="connsiteX2" fmla="*/ 76291 w 76773"/>
                <a:gd name="connsiteY2" fmla="*/ 605498 h 998148"/>
                <a:gd name="connsiteX3" fmla="*/ 33260 w 76773"/>
                <a:gd name="connsiteY3" fmla="*/ 422618 h 998148"/>
                <a:gd name="connsiteX4" fmla="*/ 33260 w 76773"/>
                <a:gd name="connsiteY4" fmla="*/ 13828 h 99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73" h="998148">
                  <a:moveTo>
                    <a:pt x="33260" y="13828"/>
                  </a:moveTo>
                  <a:cubicBezTo>
                    <a:pt x="27881" y="107061"/>
                    <a:pt x="-6185" y="883404"/>
                    <a:pt x="987" y="982016"/>
                  </a:cubicBezTo>
                  <a:cubicBezTo>
                    <a:pt x="8159" y="1080628"/>
                    <a:pt x="70912" y="698731"/>
                    <a:pt x="76291" y="605498"/>
                  </a:cubicBezTo>
                  <a:cubicBezTo>
                    <a:pt x="81670" y="512265"/>
                    <a:pt x="40432" y="519437"/>
                    <a:pt x="33260" y="422618"/>
                  </a:cubicBezTo>
                  <a:cubicBezTo>
                    <a:pt x="26088" y="325799"/>
                    <a:pt x="38639" y="-79405"/>
                    <a:pt x="33260" y="1382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7" name="フリーフォーム 1466">
              <a:extLst>
                <a:ext uri="{FF2B5EF4-FFF2-40B4-BE49-F238E27FC236}">
                  <a16:creationId xmlns:a16="http://schemas.microsoft.com/office/drawing/2014/main" id="{A7B320B0-BB7A-43BA-B848-2C6FA3D3ABD7}"/>
                </a:ext>
              </a:extLst>
            </p:cNvPr>
            <p:cNvSpPr/>
            <p:nvPr/>
          </p:nvSpPr>
          <p:spPr>
            <a:xfrm>
              <a:off x="4728221" y="8293541"/>
              <a:ext cx="1265137" cy="141324"/>
            </a:xfrm>
            <a:custGeom>
              <a:avLst/>
              <a:gdLst>
                <a:gd name="connsiteX0" fmla="*/ 26659 w 1265137"/>
                <a:gd name="connsiteY0" fmla="*/ 11363 h 141324"/>
                <a:gd name="connsiteX1" fmla="*/ 1210000 w 1265137"/>
                <a:gd name="connsiteY1" fmla="*/ 140454 h 141324"/>
                <a:gd name="connsiteX2" fmla="*/ 1005605 w 1265137"/>
                <a:gd name="connsiteY2" fmla="*/ 65151 h 141324"/>
                <a:gd name="connsiteX3" fmla="*/ 435450 w 1265137"/>
                <a:gd name="connsiteY3" fmla="*/ 11363 h 141324"/>
                <a:gd name="connsiteX4" fmla="*/ 26659 w 1265137"/>
                <a:gd name="connsiteY4" fmla="*/ 11363 h 141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137" h="141324">
                  <a:moveTo>
                    <a:pt x="26659" y="11363"/>
                  </a:moveTo>
                  <a:cubicBezTo>
                    <a:pt x="155751" y="32878"/>
                    <a:pt x="1046842" y="131489"/>
                    <a:pt x="1210000" y="140454"/>
                  </a:cubicBezTo>
                  <a:cubicBezTo>
                    <a:pt x="1373158" y="149419"/>
                    <a:pt x="1134697" y="86666"/>
                    <a:pt x="1005605" y="65151"/>
                  </a:cubicBezTo>
                  <a:cubicBezTo>
                    <a:pt x="876513" y="43636"/>
                    <a:pt x="600401" y="18535"/>
                    <a:pt x="435450" y="11363"/>
                  </a:cubicBezTo>
                  <a:cubicBezTo>
                    <a:pt x="270499" y="4191"/>
                    <a:pt x="-102433" y="-10152"/>
                    <a:pt x="26659" y="1136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8" name="フリーフォーム 1467">
              <a:extLst>
                <a:ext uri="{FF2B5EF4-FFF2-40B4-BE49-F238E27FC236}">
                  <a16:creationId xmlns:a16="http://schemas.microsoft.com/office/drawing/2014/main" id="{47BCD9EB-B76D-B728-24F3-529D6444145E}"/>
                </a:ext>
              </a:extLst>
            </p:cNvPr>
            <p:cNvSpPr/>
            <p:nvPr/>
          </p:nvSpPr>
          <p:spPr>
            <a:xfrm>
              <a:off x="4101530" y="3129175"/>
              <a:ext cx="523940" cy="377144"/>
            </a:xfrm>
            <a:custGeom>
              <a:avLst/>
              <a:gdLst>
                <a:gd name="connsiteX0" fmla="*/ 522721 w 523940"/>
                <a:gd name="connsiteY0" fmla="*/ 686 h 377144"/>
                <a:gd name="connsiteX1" fmla="*/ 423444 w 523940"/>
                <a:gd name="connsiteY1" fmla="*/ 225367 h 377144"/>
                <a:gd name="connsiteX2" fmla="*/ 423444 w 523940"/>
                <a:gd name="connsiteY2" fmla="*/ 376896 h 377144"/>
                <a:gd name="connsiteX3" fmla="*/ 397318 w 523940"/>
                <a:gd name="connsiteY3" fmla="*/ 256718 h 377144"/>
                <a:gd name="connsiteX4" fmla="*/ 207 w 523940"/>
                <a:gd name="connsiteY4" fmla="*/ 94738 h 377144"/>
                <a:gd name="connsiteX5" fmla="*/ 345067 w 523940"/>
                <a:gd name="connsiteY5" fmla="*/ 152215 h 377144"/>
                <a:gd name="connsiteX6" fmla="*/ 522721 w 523940"/>
                <a:gd name="connsiteY6" fmla="*/ 686 h 37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940" h="377144">
                  <a:moveTo>
                    <a:pt x="522721" y="686"/>
                  </a:moveTo>
                  <a:cubicBezTo>
                    <a:pt x="535784" y="12878"/>
                    <a:pt x="439990" y="162665"/>
                    <a:pt x="423444" y="225367"/>
                  </a:cubicBezTo>
                  <a:cubicBezTo>
                    <a:pt x="406898" y="288069"/>
                    <a:pt x="427798" y="371671"/>
                    <a:pt x="423444" y="376896"/>
                  </a:cubicBezTo>
                  <a:cubicBezTo>
                    <a:pt x="419090" y="382121"/>
                    <a:pt x="467857" y="303744"/>
                    <a:pt x="397318" y="256718"/>
                  </a:cubicBezTo>
                  <a:cubicBezTo>
                    <a:pt x="326778" y="209692"/>
                    <a:pt x="8915" y="112155"/>
                    <a:pt x="207" y="94738"/>
                  </a:cubicBezTo>
                  <a:cubicBezTo>
                    <a:pt x="-8501" y="77321"/>
                    <a:pt x="258852" y="161794"/>
                    <a:pt x="345067" y="152215"/>
                  </a:cubicBezTo>
                  <a:cubicBezTo>
                    <a:pt x="431282" y="142636"/>
                    <a:pt x="509658" y="-11506"/>
                    <a:pt x="522721" y="68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9" name="フリーフォーム 1468">
              <a:extLst>
                <a:ext uri="{FF2B5EF4-FFF2-40B4-BE49-F238E27FC236}">
                  <a16:creationId xmlns:a16="http://schemas.microsoft.com/office/drawing/2014/main" id="{42B9C3EA-B768-96C2-703A-33DC5A0A5BAA}"/>
                </a:ext>
              </a:extLst>
            </p:cNvPr>
            <p:cNvSpPr/>
            <p:nvPr/>
          </p:nvSpPr>
          <p:spPr>
            <a:xfrm>
              <a:off x="3928896" y="3766500"/>
              <a:ext cx="254387" cy="649006"/>
            </a:xfrm>
            <a:custGeom>
              <a:avLst/>
              <a:gdLst>
                <a:gd name="connsiteX0" fmla="*/ 183291 w 254387"/>
                <a:gd name="connsiteY0" fmla="*/ 828 h 649006"/>
                <a:gd name="connsiteX1" fmla="*/ 31762 w 254387"/>
                <a:gd name="connsiteY1" fmla="*/ 178483 h 649006"/>
                <a:gd name="connsiteX2" fmla="*/ 411 w 254387"/>
                <a:gd name="connsiteY2" fmla="*/ 491991 h 649006"/>
                <a:gd name="connsiteX3" fmla="*/ 42213 w 254387"/>
                <a:gd name="connsiteY3" fmla="*/ 418839 h 649006"/>
                <a:gd name="connsiteX4" fmla="*/ 141490 w 254387"/>
                <a:gd name="connsiteY4" fmla="*/ 648746 h 649006"/>
                <a:gd name="connsiteX5" fmla="*/ 188517 w 254387"/>
                <a:gd name="connsiteY5" fmla="*/ 366588 h 649006"/>
                <a:gd name="connsiteX6" fmla="*/ 214642 w 254387"/>
                <a:gd name="connsiteY6" fmla="*/ 314337 h 649006"/>
                <a:gd name="connsiteX7" fmla="*/ 245993 w 254387"/>
                <a:gd name="connsiteY7" fmla="*/ 162807 h 649006"/>
                <a:gd name="connsiteX8" fmla="*/ 47438 w 254387"/>
                <a:gd name="connsiteY8" fmla="*/ 246410 h 649006"/>
                <a:gd name="connsiteX9" fmla="*/ 183291 w 254387"/>
                <a:gd name="connsiteY9" fmla="*/ 828 h 64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387" h="649006">
                  <a:moveTo>
                    <a:pt x="183291" y="828"/>
                  </a:moveTo>
                  <a:cubicBezTo>
                    <a:pt x="180678" y="-10493"/>
                    <a:pt x="62242" y="96622"/>
                    <a:pt x="31762" y="178483"/>
                  </a:cubicBezTo>
                  <a:cubicBezTo>
                    <a:pt x="1282" y="260344"/>
                    <a:pt x="-1331" y="451932"/>
                    <a:pt x="411" y="491991"/>
                  </a:cubicBezTo>
                  <a:cubicBezTo>
                    <a:pt x="2153" y="532050"/>
                    <a:pt x="18700" y="392713"/>
                    <a:pt x="42213" y="418839"/>
                  </a:cubicBezTo>
                  <a:cubicBezTo>
                    <a:pt x="65726" y="444965"/>
                    <a:pt x="117106" y="657454"/>
                    <a:pt x="141490" y="648746"/>
                  </a:cubicBezTo>
                  <a:cubicBezTo>
                    <a:pt x="165874" y="640038"/>
                    <a:pt x="176325" y="422323"/>
                    <a:pt x="188517" y="366588"/>
                  </a:cubicBezTo>
                  <a:cubicBezTo>
                    <a:pt x="200709" y="310853"/>
                    <a:pt x="205063" y="348300"/>
                    <a:pt x="214642" y="314337"/>
                  </a:cubicBezTo>
                  <a:cubicBezTo>
                    <a:pt x="224221" y="280374"/>
                    <a:pt x="273860" y="174128"/>
                    <a:pt x="245993" y="162807"/>
                  </a:cubicBezTo>
                  <a:cubicBezTo>
                    <a:pt x="218126" y="151486"/>
                    <a:pt x="55276" y="276019"/>
                    <a:pt x="47438" y="246410"/>
                  </a:cubicBezTo>
                  <a:cubicBezTo>
                    <a:pt x="39600" y="216801"/>
                    <a:pt x="185904" y="12149"/>
                    <a:pt x="183291" y="82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0" name="フリーフォーム 1469">
              <a:extLst>
                <a:ext uri="{FF2B5EF4-FFF2-40B4-BE49-F238E27FC236}">
                  <a16:creationId xmlns:a16="http://schemas.microsoft.com/office/drawing/2014/main" id="{00C8CB50-36C9-6B3A-292B-3161081E4FD5}"/>
                </a:ext>
              </a:extLst>
            </p:cNvPr>
            <p:cNvSpPr/>
            <p:nvPr/>
          </p:nvSpPr>
          <p:spPr>
            <a:xfrm>
              <a:off x="3343291" y="3307935"/>
              <a:ext cx="115809" cy="1029259"/>
            </a:xfrm>
            <a:custGeom>
              <a:avLst/>
              <a:gdLst>
                <a:gd name="connsiteX0" fmla="*/ 115754 w 115809"/>
                <a:gd name="connsiteY0" fmla="*/ 10031 h 1029259"/>
                <a:gd name="connsiteX1" fmla="*/ 16476 w 115809"/>
                <a:gd name="connsiteY1" fmla="*/ 1028934 h 1029259"/>
                <a:gd name="connsiteX2" fmla="*/ 47827 w 115809"/>
                <a:gd name="connsiteY2" fmla="*/ 124984 h 1029259"/>
                <a:gd name="connsiteX3" fmla="*/ 800 w 115809"/>
                <a:gd name="connsiteY3" fmla="*/ 485519 h 1029259"/>
                <a:gd name="connsiteX4" fmla="*/ 115754 w 115809"/>
                <a:gd name="connsiteY4" fmla="*/ 10031 h 102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09" h="1029259">
                  <a:moveTo>
                    <a:pt x="115754" y="10031"/>
                  </a:moveTo>
                  <a:cubicBezTo>
                    <a:pt x="118367" y="100600"/>
                    <a:pt x="27797" y="1009775"/>
                    <a:pt x="16476" y="1028934"/>
                  </a:cubicBezTo>
                  <a:cubicBezTo>
                    <a:pt x="5155" y="1048093"/>
                    <a:pt x="50440" y="215553"/>
                    <a:pt x="47827" y="124984"/>
                  </a:cubicBezTo>
                  <a:cubicBezTo>
                    <a:pt x="45214" y="34415"/>
                    <a:pt x="-7038" y="499453"/>
                    <a:pt x="800" y="485519"/>
                  </a:cubicBezTo>
                  <a:cubicBezTo>
                    <a:pt x="8638" y="471585"/>
                    <a:pt x="113141" y="-80538"/>
                    <a:pt x="115754" y="1003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1" name="フリーフォーム 1470">
              <a:extLst>
                <a:ext uri="{FF2B5EF4-FFF2-40B4-BE49-F238E27FC236}">
                  <a16:creationId xmlns:a16="http://schemas.microsoft.com/office/drawing/2014/main" id="{E170C1F6-8E48-89EF-062C-1DA7F240ADF2}"/>
                </a:ext>
              </a:extLst>
            </p:cNvPr>
            <p:cNvSpPr/>
            <p:nvPr/>
          </p:nvSpPr>
          <p:spPr>
            <a:xfrm>
              <a:off x="3715069" y="3512827"/>
              <a:ext cx="210867" cy="845326"/>
            </a:xfrm>
            <a:custGeom>
              <a:avLst/>
              <a:gdLst>
                <a:gd name="connsiteX0" fmla="*/ 99285 w 210867"/>
                <a:gd name="connsiteY0" fmla="*/ 3694 h 845326"/>
                <a:gd name="connsiteX1" fmla="*/ 88835 w 210867"/>
                <a:gd name="connsiteY1" fmla="*/ 583685 h 845326"/>
                <a:gd name="connsiteX2" fmla="*/ 209013 w 210867"/>
                <a:gd name="connsiteY2" fmla="*/ 844942 h 845326"/>
                <a:gd name="connsiteX3" fmla="*/ 151537 w 210867"/>
                <a:gd name="connsiteY3" fmla="*/ 630711 h 845326"/>
                <a:gd name="connsiteX4" fmla="*/ 15683 w 210867"/>
                <a:gd name="connsiteY4" fmla="*/ 191799 h 845326"/>
                <a:gd name="connsiteX5" fmla="*/ 10458 w 210867"/>
                <a:gd name="connsiteY5" fmla="*/ 327653 h 845326"/>
                <a:gd name="connsiteX6" fmla="*/ 99285 w 210867"/>
                <a:gd name="connsiteY6" fmla="*/ 3694 h 84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867" h="845326">
                  <a:moveTo>
                    <a:pt x="99285" y="3694"/>
                  </a:moveTo>
                  <a:cubicBezTo>
                    <a:pt x="112348" y="46366"/>
                    <a:pt x="70547" y="443477"/>
                    <a:pt x="88835" y="583685"/>
                  </a:cubicBezTo>
                  <a:cubicBezTo>
                    <a:pt x="107123" y="723893"/>
                    <a:pt x="198563" y="837104"/>
                    <a:pt x="209013" y="844942"/>
                  </a:cubicBezTo>
                  <a:cubicBezTo>
                    <a:pt x="219463" y="852780"/>
                    <a:pt x="183759" y="739568"/>
                    <a:pt x="151537" y="630711"/>
                  </a:cubicBezTo>
                  <a:cubicBezTo>
                    <a:pt x="119315" y="521854"/>
                    <a:pt x="39196" y="242309"/>
                    <a:pt x="15683" y="191799"/>
                  </a:cubicBezTo>
                  <a:cubicBezTo>
                    <a:pt x="-7830" y="141289"/>
                    <a:pt x="-863" y="353779"/>
                    <a:pt x="10458" y="327653"/>
                  </a:cubicBezTo>
                  <a:cubicBezTo>
                    <a:pt x="21779" y="301527"/>
                    <a:pt x="86222" y="-38978"/>
                    <a:pt x="99285" y="369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2" name="フリーフォーム 1471">
              <a:extLst>
                <a:ext uri="{FF2B5EF4-FFF2-40B4-BE49-F238E27FC236}">
                  <a16:creationId xmlns:a16="http://schemas.microsoft.com/office/drawing/2014/main" id="{A18CC125-DA30-93C0-1150-2250FBABCC72}"/>
                </a:ext>
              </a:extLst>
            </p:cNvPr>
            <p:cNvSpPr/>
            <p:nvPr/>
          </p:nvSpPr>
          <p:spPr>
            <a:xfrm>
              <a:off x="4023356" y="3283870"/>
              <a:ext cx="144499" cy="385235"/>
            </a:xfrm>
            <a:custGeom>
              <a:avLst/>
              <a:gdLst>
                <a:gd name="connsiteX0" fmla="*/ 4 w 144499"/>
                <a:gd name="connsiteY0" fmla="*/ 2745 h 385235"/>
                <a:gd name="connsiteX1" fmla="*/ 135858 w 144499"/>
                <a:gd name="connsiteY1" fmla="*/ 378955 h 385235"/>
                <a:gd name="connsiteX2" fmla="*/ 130633 w 144499"/>
                <a:gd name="connsiteY2" fmla="*/ 227426 h 385235"/>
                <a:gd name="connsiteX3" fmla="*/ 130633 w 144499"/>
                <a:gd name="connsiteY3" fmla="*/ 86347 h 385235"/>
                <a:gd name="connsiteX4" fmla="*/ 130633 w 144499"/>
                <a:gd name="connsiteY4" fmla="*/ 201300 h 385235"/>
                <a:gd name="connsiteX5" fmla="*/ 4 w 144499"/>
                <a:gd name="connsiteY5" fmla="*/ 2745 h 38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499" h="385235">
                  <a:moveTo>
                    <a:pt x="4" y="2745"/>
                  </a:moveTo>
                  <a:cubicBezTo>
                    <a:pt x="875" y="32354"/>
                    <a:pt x="114087" y="341508"/>
                    <a:pt x="135858" y="378955"/>
                  </a:cubicBezTo>
                  <a:cubicBezTo>
                    <a:pt x="157630" y="416402"/>
                    <a:pt x="131504" y="276194"/>
                    <a:pt x="130633" y="227426"/>
                  </a:cubicBezTo>
                  <a:cubicBezTo>
                    <a:pt x="129762" y="178658"/>
                    <a:pt x="130633" y="86347"/>
                    <a:pt x="130633" y="86347"/>
                  </a:cubicBezTo>
                  <a:cubicBezTo>
                    <a:pt x="130633" y="81993"/>
                    <a:pt x="147179" y="210008"/>
                    <a:pt x="130633" y="201300"/>
                  </a:cubicBezTo>
                  <a:cubicBezTo>
                    <a:pt x="114087" y="192592"/>
                    <a:pt x="-867" y="-26864"/>
                    <a:pt x="4" y="274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3" name="フリーフォーム 1472">
              <a:extLst>
                <a:ext uri="{FF2B5EF4-FFF2-40B4-BE49-F238E27FC236}">
                  <a16:creationId xmlns:a16="http://schemas.microsoft.com/office/drawing/2014/main" id="{BD74D809-9950-B835-C481-304CF439F82C}"/>
                </a:ext>
              </a:extLst>
            </p:cNvPr>
            <p:cNvSpPr/>
            <p:nvPr/>
          </p:nvSpPr>
          <p:spPr>
            <a:xfrm>
              <a:off x="4017698" y="4346533"/>
              <a:ext cx="544624" cy="947220"/>
            </a:xfrm>
            <a:custGeom>
              <a:avLst/>
              <a:gdLst>
                <a:gd name="connsiteX0" fmla="*/ 437 w 544624"/>
                <a:gd name="connsiteY0" fmla="*/ 786 h 947220"/>
                <a:gd name="connsiteX1" fmla="*/ 538627 w 544624"/>
                <a:gd name="connsiteY1" fmla="*/ 946537 h 947220"/>
                <a:gd name="connsiteX2" fmla="*/ 298270 w 544624"/>
                <a:gd name="connsiteY2" fmla="*/ 162765 h 947220"/>
                <a:gd name="connsiteX3" fmla="*/ 444574 w 544624"/>
                <a:gd name="connsiteY3" fmla="*/ 774107 h 947220"/>
                <a:gd name="connsiteX4" fmla="*/ 437 w 544624"/>
                <a:gd name="connsiteY4" fmla="*/ 786 h 94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624" h="947220">
                  <a:moveTo>
                    <a:pt x="437" y="786"/>
                  </a:moveTo>
                  <a:cubicBezTo>
                    <a:pt x="16112" y="29524"/>
                    <a:pt x="488988" y="919541"/>
                    <a:pt x="538627" y="946537"/>
                  </a:cubicBezTo>
                  <a:cubicBezTo>
                    <a:pt x="588266" y="973534"/>
                    <a:pt x="313945" y="191503"/>
                    <a:pt x="298270" y="162765"/>
                  </a:cubicBezTo>
                  <a:cubicBezTo>
                    <a:pt x="282595" y="134027"/>
                    <a:pt x="494213" y="808070"/>
                    <a:pt x="444574" y="774107"/>
                  </a:cubicBezTo>
                  <a:cubicBezTo>
                    <a:pt x="394935" y="740144"/>
                    <a:pt x="-15238" y="-27952"/>
                    <a:pt x="437" y="78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4" name="フリーフォーム 1473">
              <a:extLst>
                <a:ext uri="{FF2B5EF4-FFF2-40B4-BE49-F238E27FC236}">
                  <a16:creationId xmlns:a16="http://schemas.microsoft.com/office/drawing/2014/main" id="{C16DA600-85D8-4016-5063-A26A55FC6822}"/>
                </a:ext>
              </a:extLst>
            </p:cNvPr>
            <p:cNvSpPr/>
            <p:nvPr/>
          </p:nvSpPr>
          <p:spPr>
            <a:xfrm>
              <a:off x="3663141" y="3801449"/>
              <a:ext cx="1043707" cy="2188613"/>
            </a:xfrm>
            <a:custGeom>
              <a:avLst/>
              <a:gdLst>
                <a:gd name="connsiteX0" fmla="*/ 20585 w 1043707"/>
                <a:gd name="connsiteY0" fmla="*/ 44256 h 2188613"/>
                <a:gd name="connsiteX1" fmla="*/ 57161 w 1043707"/>
                <a:gd name="connsiteY1" fmla="*/ 117408 h 2188613"/>
                <a:gd name="connsiteX2" fmla="*/ 987236 w 1043707"/>
                <a:gd name="connsiteY2" fmla="*/ 2066386 h 2188613"/>
                <a:gd name="connsiteX3" fmla="*/ 945435 w 1043707"/>
                <a:gd name="connsiteY3" fmla="*/ 1993234 h 2188613"/>
                <a:gd name="connsiteX4" fmla="*/ 689403 w 1043707"/>
                <a:gd name="connsiteY4" fmla="*/ 1528197 h 2188613"/>
                <a:gd name="connsiteX5" fmla="*/ 240041 w 1043707"/>
                <a:gd name="connsiteY5" fmla="*/ 833253 h 2188613"/>
                <a:gd name="connsiteX6" fmla="*/ 548324 w 1043707"/>
                <a:gd name="connsiteY6" fmla="*/ 1251264 h 2188613"/>
                <a:gd name="connsiteX7" fmla="*/ 20585 w 1043707"/>
                <a:gd name="connsiteY7" fmla="*/ 44256 h 218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3707" h="2188613">
                  <a:moveTo>
                    <a:pt x="20585" y="44256"/>
                  </a:moveTo>
                  <a:cubicBezTo>
                    <a:pt x="-41681" y="-87679"/>
                    <a:pt x="57161" y="117408"/>
                    <a:pt x="57161" y="117408"/>
                  </a:cubicBezTo>
                  <a:lnTo>
                    <a:pt x="987236" y="2066386"/>
                  </a:lnTo>
                  <a:cubicBezTo>
                    <a:pt x="1135282" y="2379024"/>
                    <a:pt x="945435" y="1993234"/>
                    <a:pt x="945435" y="1993234"/>
                  </a:cubicBezTo>
                  <a:cubicBezTo>
                    <a:pt x="895796" y="1903536"/>
                    <a:pt x="806969" y="1721527"/>
                    <a:pt x="689403" y="1528197"/>
                  </a:cubicBezTo>
                  <a:cubicBezTo>
                    <a:pt x="571837" y="1334867"/>
                    <a:pt x="263554" y="879409"/>
                    <a:pt x="240041" y="833253"/>
                  </a:cubicBezTo>
                  <a:cubicBezTo>
                    <a:pt x="216528" y="787098"/>
                    <a:pt x="588384" y="1381022"/>
                    <a:pt x="548324" y="1251264"/>
                  </a:cubicBezTo>
                  <a:cubicBezTo>
                    <a:pt x="508265" y="1121506"/>
                    <a:pt x="253974" y="588106"/>
                    <a:pt x="20585" y="4425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5" name="フリーフォーム 1474">
              <a:extLst>
                <a:ext uri="{FF2B5EF4-FFF2-40B4-BE49-F238E27FC236}">
                  <a16:creationId xmlns:a16="http://schemas.microsoft.com/office/drawing/2014/main" id="{973353A8-7519-5CE2-9F93-4BDFC4A7DF07}"/>
                </a:ext>
              </a:extLst>
            </p:cNvPr>
            <p:cNvSpPr/>
            <p:nvPr/>
          </p:nvSpPr>
          <p:spPr>
            <a:xfrm>
              <a:off x="4158778" y="3032676"/>
              <a:ext cx="732605" cy="1419433"/>
            </a:xfrm>
            <a:custGeom>
              <a:avLst/>
              <a:gdLst>
                <a:gd name="connsiteX0" fmla="*/ 559526 w 732605"/>
                <a:gd name="connsiteY0" fmla="*/ 238263 h 1419433"/>
                <a:gd name="connsiteX1" fmla="*/ 585652 w 732605"/>
                <a:gd name="connsiteY1" fmla="*/ 1413921 h 1419433"/>
                <a:gd name="connsiteX2" fmla="*/ 439348 w 732605"/>
                <a:gd name="connsiteY2" fmla="*/ 687626 h 1419433"/>
                <a:gd name="connsiteX3" fmla="*/ 381871 w 732605"/>
                <a:gd name="connsiteY3" fmla="*/ 875731 h 1419433"/>
                <a:gd name="connsiteX4" fmla="*/ 298269 w 732605"/>
                <a:gd name="connsiteY4" fmla="*/ 698076 h 1419433"/>
                <a:gd name="connsiteX5" fmla="*/ 230342 w 732605"/>
                <a:gd name="connsiteY5" fmla="*/ 933207 h 1419433"/>
                <a:gd name="connsiteX6" fmla="*/ 436 w 732605"/>
                <a:gd name="connsiteY6" fmla="*/ 368892 h 1419433"/>
                <a:gd name="connsiteX7" fmla="*/ 178091 w 732605"/>
                <a:gd name="connsiteY7" fmla="*/ 755553 h 1419433"/>
                <a:gd name="connsiteX8" fmla="*/ 376646 w 732605"/>
                <a:gd name="connsiteY8" fmla="*/ 285290 h 1419433"/>
                <a:gd name="connsiteX9" fmla="*/ 225117 w 732605"/>
                <a:gd name="connsiteY9" fmla="*/ 285290 h 1419433"/>
                <a:gd name="connsiteX10" fmla="*/ 329620 w 732605"/>
                <a:gd name="connsiteY10" fmla="*/ 118085 h 1419433"/>
                <a:gd name="connsiteX11" fmla="*/ 94488 w 732605"/>
                <a:gd name="connsiteY11" fmla="*/ 123310 h 1419433"/>
                <a:gd name="connsiteX12" fmla="*/ 611777 w 732605"/>
                <a:gd name="connsiteY12" fmla="*/ 3132 h 1419433"/>
                <a:gd name="connsiteX13" fmla="*/ 679704 w 732605"/>
                <a:gd name="connsiteY13" fmla="*/ 269614 h 1419433"/>
                <a:gd name="connsiteX14" fmla="*/ 731956 w 732605"/>
                <a:gd name="connsiteY14" fmla="*/ 400243 h 1419433"/>
                <a:gd name="connsiteX15" fmla="*/ 643128 w 732605"/>
                <a:gd name="connsiteY15" fmla="*/ 196462 h 1419433"/>
                <a:gd name="connsiteX16" fmla="*/ 559526 w 732605"/>
                <a:gd name="connsiteY16" fmla="*/ 238263 h 141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605" h="1419433">
                  <a:moveTo>
                    <a:pt x="559526" y="238263"/>
                  </a:moveTo>
                  <a:cubicBezTo>
                    <a:pt x="549947" y="441173"/>
                    <a:pt x="605682" y="1339027"/>
                    <a:pt x="585652" y="1413921"/>
                  </a:cubicBezTo>
                  <a:cubicBezTo>
                    <a:pt x="565622" y="1488815"/>
                    <a:pt x="473311" y="777324"/>
                    <a:pt x="439348" y="687626"/>
                  </a:cubicBezTo>
                  <a:cubicBezTo>
                    <a:pt x="405384" y="597928"/>
                    <a:pt x="405384" y="873989"/>
                    <a:pt x="381871" y="875731"/>
                  </a:cubicBezTo>
                  <a:cubicBezTo>
                    <a:pt x="358358" y="877473"/>
                    <a:pt x="323524" y="688497"/>
                    <a:pt x="298269" y="698076"/>
                  </a:cubicBezTo>
                  <a:cubicBezTo>
                    <a:pt x="273014" y="707655"/>
                    <a:pt x="279981" y="988071"/>
                    <a:pt x="230342" y="933207"/>
                  </a:cubicBezTo>
                  <a:cubicBezTo>
                    <a:pt x="180703" y="878343"/>
                    <a:pt x="9144" y="398501"/>
                    <a:pt x="436" y="368892"/>
                  </a:cubicBezTo>
                  <a:cubicBezTo>
                    <a:pt x="-8273" y="339283"/>
                    <a:pt x="115389" y="769487"/>
                    <a:pt x="178091" y="755553"/>
                  </a:cubicBezTo>
                  <a:cubicBezTo>
                    <a:pt x="240793" y="741619"/>
                    <a:pt x="368808" y="363667"/>
                    <a:pt x="376646" y="285290"/>
                  </a:cubicBezTo>
                  <a:cubicBezTo>
                    <a:pt x="384484" y="206913"/>
                    <a:pt x="232955" y="313157"/>
                    <a:pt x="225117" y="285290"/>
                  </a:cubicBezTo>
                  <a:cubicBezTo>
                    <a:pt x="217279" y="257423"/>
                    <a:pt x="351391" y="145082"/>
                    <a:pt x="329620" y="118085"/>
                  </a:cubicBezTo>
                  <a:cubicBezTo>
                    <a:pt x="307849" y="91088"/>
                    <a:pt x="47462" y="142469"/>
                    <a:pt x="94488" y="123310"/>
                  </a:cubicBezTo>
                  <a:cubicBezTo>
                    <a:pt x="141514" y="104151"/>
                    <a:pt x="514241" y="-21252"/>
                    <a:pt x="611777" y="3132"/>
                  </a:cubicBezTo>
                  <a:cubicBezTo>
                    <a:pt x="709313" y="27516"/>
                    <a:pt x="659674" y="203429"/>
                    <a:pt x="679704" y="269614"/>
                  </a:cubicBezTo>
                  <a:cubicBezTo>
                    <a:pt x="699734" y="335799"/>
                    <a:pt x="738052" y="412435"/>
                    <a:pt x="731956" y="400243"/>
                  </a:cubicBezTo>
                  <a:cubicBezTo>
                    <a:pt x="725860" y="388051"/>
                    <a:pt x="665770" y="223459"/>
                    <a:pt x="643128" y="196462"/>
                  </a:cubicBezTo>
                  <a:cubicBezTo>
                    <a:pt x="620486" y="169465"/>
                    <a:pt x="569105" y="35353"/>
                    <a:pt x="559526" y="23826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6" name="フリーフォーム 1475">
              <a:extLst>
                <a:ext uri="{FF2B5EF4-FFF2-40B4-BE49-F238E27FC236}">
                  <a16:creationId xmlns:a16="http://schemas.microsoft.com/office/drawing/2014/main" id="{4A1EBF74-B379-8748-5574-3AAA1ED72B00}"/>
                </a:ext>
              </a:extLst>
            </p:cNvPr>
            <p:cNvSpPr/>
            <p:nvPr/>
          </p:nvSpPr>
          <p:spPr>
            <a:xfrm>
              <a:off x="4029735" y="4176871"/>
              <a:ext cx="280178" cy="703665"/>
            </a:xfrm>
            <a:custGeom>
              <a:avLst/>
              <a:gdLst>
                <a:gd name="connsiteX0" fmla="*/ 5690 w 280178"/>
                <a:gd name="connsiteY0" fmla="*/ 42704 h 703665"/>
                <a:gd name="connsiteX1" fmla="*/ 278740 w 280178"/>
                <a:gd name="connsiteY1" fmla="*/ 696754 h 703665"/>
                <a:gd name="connsiteX2" fmla="*/ 110465 w 280178"/>
                <a:gd name="connsiteY2" fmla="*/ 379254 h 703665"/>
                <a:gd name="connsiteX3" fmla="*/ 43790 w 280178"/>
                <a:gd name="connsiteY3" fmla="*/ 264954 h 703665"/>
                <a:gd name="connsiteX4" fmla="*/ 177140 w 280178"/>
                <a:gd name="connsiteY4" fmla="*/ 391954 h 703665"/>
                <a:gd name="connsiteX5" fmla="*/ 129515 w 280178"/>
                <a:gd name="connsiteY5" fmla="*/ 93504 h 703665"/>
                <a:gd name="connsiteX6" fmla="*/ 164440 w 280178"/>
                <a:gd name="connsiteY6" fmla="*/ 309404 h 703665"/>
                <a:gd name="connsiteX7" fmla="*/ 97765 w 280178"/>
                <a:gd name="connsiteY7" fmla="*/ 90329 h 703665"/>
                <a:gd name="connsiteX8" fmla="*/ 5690 w 280178"/>
                <a:gd name="connsiteY8" fmla="*/ 42704 h 70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178" h="703665">
                  <a:moveTo>
                    <a:pt x="5690" y="42704"/>
                  </a:moveTo>
                  <a:cubicBezTo>
                    <a:pt x="35852" y="143775"/>
                    <a:pt x="261278" y="640663"/>
                    <a:pt x="278740" y="696754"/>
                  </a:cubicBezTo>
                  <a:cubicBezTo>
                    <a:pt x="296202" y="752845"/>
                    <a:pt x="149623" y="451221"/>
                    <a:pt x="110465" y="379254"/>
                  </a:cubicBezTo>
                  <a:cubicBezTo>
                    <a:pt x="71307" y="307287"/>
                    <a:pt x="32678" y="262837"/>
                    <a:pt x="43790" y="264954"/>
                  </a:cubicBezTo>
                  <a:cubicBezTo>
                    <a:pt x="54902" y="267071"/>
                    <a:pt x="162853" y="420529"/>
                    <a:pt x="177140" y="391954"/>
                  </a:cubicBezTo>
                  <a:cubicBezTo>
                    <a:pt x="191427" y="363379"/>
                    <a:pt x="131632" y="107262"/>
                    <a:pt x="129515" y="93504"/>
                  </a:cubicBezTo>
                  <a:cubicBezTo>
                    <a:pt x="127398" y="79746"/>
                    <a:pt x="169732" y="309933"/>
                    <a:pt x="164440" y="309404"/>
                  </a:cubicBezTo>
                  <a:cubicBezTo>
                    <a:pt x="159148" y="308875"/>
                    <a:pt x="121577" y="134779"/>
                    <a:pt x="97765" y="90329"/>
                  </a:cubicBezTo>
                  <a:cubicBezTo>
                    <a:pt x="73953" y="45879"/>
                    <a:pt x="-24472" y="-58367"/>
                    <a:pt x="5690" y="427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7" name="フリーフォーム 1476">
              <a:extLst>
                <a:ext uri="{FF2B5EF4-FFF2-40B4-BE49-F238E27FC236}">
                  <a16:creationId xmlns:a16="http://schemas.microsoft.com/office/drawing/2014/main" id="{2EB8A433-29F6-E8ED-C2E5-DB26D6DD4898}"/>
                </a:ext>
              </a:extLst>
            </p:cNvPr>
            <p:cNvSpPr/>
            <p:nvPr/>
          </p:nvSpPr>
          <p:spPr>
            <a:xfrm>
              <a:off x="4547264" y="5302262"/>
              <a:ext cx="519890" cy="929203"/>
            </a:xfrm>
            <a:custGeom>
              <a:avLst/>
              <a:gdLst>
                <a:gd name="connsiteX0" fmla="*/ 12036 w 519890"/>
                <a:gd name="connsiteY0" fmla="*/ 31738 h 929203"/>
                <a:gd name="connsiteX1" fmla="*/ 500986 w 519890"/>
                <a:gd name="connsiteY1" fmla="*/ 895338 h 929203"/>
                <a:gd name="connsiteX2" fmla="*/ 386686 w 519890"/>
                <a:gd name="connsiteY2" fmla="*/ 682613 h 929203"/>
                <a:gd name="connsiteX3" fmla="*/ 78711 w 519890"/>
                <a:gd name="connsiteY3" fmla="*/ 12688 h 929203"/>
                <a:gd name="connsiteX4" fmla="*/ 142211 w 519890"/>
                <a:gd name="connsiteY4" fmla="*/ 228588 h 929203"/>
                <a:gd name="connsiteX5" fmla="*/ 12036 w 519890"/>
                <a:gd name="connsiteY5" fmla="*/ 31738 h 92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890" h="929203">
                  <a:moveTo>
                    <a:pt x="12036" y="31738"/>
                  </a:moveTo>
                  <a:cubicBezTo>
                    <a:pt x="71832" y="142863"/>
                    <a:pt x="438544" y="786859"/>
                    <a:pt x="500986" y="895338"/>
                  </a:cubicBezTo>
                  <a:cubicBezTo>
                    <a:pt x="563428" y="1003817"/>
                    <a:pt x="457065" y="829721"/>
                    <a:pt x="386686" y="682613"/>
                  </a:cubicBezTo>
                  <a:cubicBezTo>
                    <a:pt x="316307" y="535505"/>
                    <a:pt x="119457" y="88359"/>
                    <a:pt x="78711" y="12688"/>
                  </a:cubicBezTo>
                  <a:cubicBezTo>
                    <a:pt x="37965" y="-62983"/>
                    <a:pt x="150148" y="224355"/>
                    <a:pt x="142211" y="228588"/>
                  </a:cubicBezTo>
                  <a:cubicBezTo>
                    <a:pt x="134274" y="232821"/>
                    <a:pt x="-47760" y="-79387"/>
                    <a:pt x="12036" y="3173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8" name="フリーフォーム 1477">
              <a:extLst>
                <a:ext uri="{FF2B5EF4-FFF2-40B4-BE49-F238E27FC236}">
                  <a16:creationId xmlns:a16="http://schemas.microsoft.com/office/drawing/2014/main" id="{D8C82B11-34DC-D4F1-B9F2-DC86B85EEF04}"/>
                </a:ext>
              </a:extLst>
            </p:cNvPr>
            <p:cNvSpPr/>
            <p:nvPr/>
          </p:nvSpPr>
          <p:spPr>
            <a:xfrm>
              <a:off x="4389721" y="5214664"/>
              <a:ext cx="673390" cy="1224709"/>
            </a:xfrm>
            <a:custGeom>
              <a:avLst/>
              <a:gdLst>
                <a:gd name="connsiteX0" fmla="*/ 29879 w 673390"/>
                <a:gd name="connsiteY0" fmla="*/ 68536 h 1224709"/>
                <a:gd name="connsiteX1" fmla="*/ 71154 w 673390"/>
                <a:gd name="connsiteY1" fmla="*/ 119336 h 1224709"/>
                <a:gd name="connsiteX2" fmla="*/ 642654 w 673390"/>
                <a:gd name="connsiteY2" fmla="*/ 1167086 h 1224709"/>
                <a:gd name="connsiteX3" fmla="*/ 550579 w 673390"/>
                <a:gd name="connsiteY3" fmla="*/ 1014686 h 1224709"/>
                <a:gd name="connsiteX4" fmla="*/ 163229 w 673390"/>
                <a:gd name="connsiteY4" fmla="*/ 395561 h 1224709"/>
                <a:gd name="connsiteX5" fmla="*/ 264829 w 673390"/>
                <a:gd name="connsiteY5" fmla="*/ 522561 h 1224709"/>
                <a:gd name="connsiteX6" fmla="*/ 29879 w 673390"/>
                <a:gd name="connsiteY6" fmla="*/ 68536 h 122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3390" h="1224709">
                  <a:moveTo>
                    <a:pt x="29879" y="68536"/>
                  </a:moveTo>
                  <a:cubicBezTo>
                    <a:pt x="-2400" y="1332"/>
                    <a:pt x="-30975" y="-63756"/>
                    <a:pt x="71154" y="119336"/>
                  </a:cubicBezTo>
                  <a:cubicBezTo>
                    <a:pt x="173283" y="302428"/>
                    <a:pt x="562750" y="1017861"/>
                    <a:pt x="642654" y="1167086"/>
                  </a:cubicBezTo>
                  <a:cubicBezTo>
                    <a:pt x="722558" y="1316311"/>
                    <a:pt x="630483" y="1143273"/>
                    <a:pt x="550579" y="1014686"/>
                  </a:cubicBezTo>
                  <a:cubicBezTo>
                    <a:pt x="470675" y="886099"/>
                    <a:pt x="210854" y="477582"/>
                    <a:pt x="163229" y="395561"/>
                  </a:cubicBezTo>
                  <a:cubicBezTo>
                    <a:pt x="115604" y="313540"/>
                    <a:pt x="288112" y="582357"/>
                    <a:pt x="264829" y="522561"/>
                  </a:cubicBezTo>
                  <a:cubicBezTo>
                    <a:pt x="241546" y="462765"/>
                    <a:pt x="62158" y="135740"/>
                    <a:pt x="29879" y="6853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9" name="フリーフォーム 1478">
              <a:extLst>
                <a:ext uri="{FF2B5EF4-FFF2-40B4-BE49-F238E27FC236}">
                  <a16:creationId xmlns:a16="http://schemas.microsoft.com/office/drawing/2014/main" id="{8E1EB940-C923-4739-EFAB-2D95E1E8381A}"/>
                </a:ext>
              </a:extLst>
            </p:cNvPr>
            <p:cNvSpPr/>
            <p:nvPr/>
          </p:nvSpPr>
          <p:spPr>
            <a:xfrm>
              <a:off x="4199563" y="5180309"/>
              <a:ext cx="848781" cy="1285940"/>
            </a:xfrm>
            <a:custGeom>
              <a:avLst/>
              <a:gdLst>
                <a:gd name="connsiteX0" fmla="*/ 962 w 848781"/>
                <a:gd name="connsiteY0" fmla="*/ 4466 h 1285940"/>
                <a:gd name="connsiteX1" fmla="*/ 308937 w 848781"/>
                <a:gd name="connsiteY1" fmla="*/ 582316 h 1285940"/>
                <a:gd name="connsiteX2" fmla="*/ 312112 w 848781"/>
                <a:gd name="connsiteY2" fmla="*/ 531516 h 1285940"/>
                <a:gd name="connsiteX3" fmla="*/ 518487 w 848781"/>
                <a:gd name="connsiteY3" fmla="*/ 902991 h 1285940"/>
                <a:gd name="connsiteX4" fmla="*/ 486737 w 848781"/>
                <a:gd name="connsiteY4" fmla="*/ 788691 h 1285940"/>
                <a:gd name="connsiteX5" fmla="*/ 845512 w 848781"/>
                <a:gd name="connsiteY5" fmla="*/ 1283991 h 1285940"/>
                <a:gd name="connsiteX6" fmla="*/ 674062 w 848781"/>
                <a:gd name="connsiteY6" fmla="*/ 972841 h 1285940"/>
                <a:gd name="connsiteX7" fmla="*/ 404187 w 848781"/>
                <a:gd name="connsiteY7" fmla="*/ 483891 h 1285940"/>
                <a:gd name="connsiteX8" fmla="*/ 442287 w 848781"/>
                <a:gd name="connsiteY8" fmla="*/ 655341 h 1285940"/>
                <a:gd name="connsiteX9" fmla="*/ 258137 w 848781"/>
                <a:gd name="connsiteY9" fmla="*/ 410866 h 1285940"/>
                <a:gd name="connsiteX10" fmla="*/ 194637 w 848781"/>
                <a:gd name="connsiteY10" fmla="*/ 233066 h 1285940"/>
                <a:gd name="connsiteX11" fmla="*/ 210512 w 848781"/>
                <a:gd name="connsiteY11" fmla="*/ 309266 h 1285940"/>
                <a:gd name="connsiteX12" fmla="*/ 962 w 848781"/>
                <a:gd name="connsiteY12" fmla="*/ 4466 h 128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8781" h="1285940">
                  <a:moveTo>
                    <a:pt x="962" y="4466"/>
                  </a:moveTo>
                  <a:cubicBezTo>
                    <a:pt x="17366" y="49974"/>
                    <a:pt x="257079" y="494474"/>
                    <a:pt x="308937" y="582316"/>
                  </a:cubicBezTo>
                  <a:cubicBezTo>
                    <a:pt x="360795" y="670158"/>
                    <a:pt x="277187" y="478070"/>
                    <a:pt x="312112" y="531516"/>
                  </a:cubicBezTo>
                  <a:cubicBezTo>
                    <a:pt x="347037" y="584962"/>
                    <a:pt x="489383" y="860129"/>
                    <a:pt x="518487" y="902991"/>
                  </a:cubicBezTo>
                  <a:cubicBezTo>
                    <a:pt x="547591" y="945853"/>
                    <a:pt x="432233" y="725191"/>
                    <a:pt x="486737" y="788691"/>
                  </a:cubicBezTo>
                  <a:cubicBezTo>
                    <a:pt x="541241" y="852191"/>
                    <a:pt x="814291" y="1253299"/>
                    <a:pt x="845512" y="1283991"/>
                  </a:cubicBezTo>
                  <a:cubicBezTo>
                    <a:pt x="876733" y="1314683"/>
                    <a:pt x="674062" y="972841"/>
                    <a:pt x="674062" y="972841"/>
                  </a:cubicBezTo>
                  <a:cubicBezTo>
                    <a:pt x="600508" y="839491"/>
                    <a:pt x="442816" y="536808"/>
                    <a:pt x="404187" y="483891"/>
                  </a:cubicBezTo>
                  <a:cubicBezTo>
                    <a:pt x="365558" y="430974"/>
                    <a:pt x="466629" y="667512"/>
                    <a:pt x="442287" y="655341"/>
                  </a:cubicBezTo>
                  <a:cubicBezTo>
                    <a:pt x="417945" y="643170"/>
                    <a:pt x="299412" y="481245"/>
                    <a:pt x="258137" y="410866"/>
                  </a:cubicBezTo>
                  <a:cubicBezTo>
                    <a:pt x="216862" y="340487"/>
                    <a:pt x="202574" y="249999"/>
                    <a:pt x="194637" y="233066"/>
                  </a:cubicBezTo>
                  <a:cubicBezTo>
                    <a:pt x="186700" y="216133"/>
                    <a:pt x="238029" y="343133"/>
                    <a:pt x="210512" y="309266"/>
                  </a:cubicBezTo>
                  <a:cubicBezTo>
                    <a:pt x="182995" y="275399"/>
                    <a:pt x="-15442" y="-41042"/>
                    <a:pt x="962" y="446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0" name="フリーフォーム 1479">
              <a:extLst>
                <a:ext uri="{FF2B5EF4-FFF2-40B4-BE49-F238E27FC236}">
                  <a16:creationId xmlns:a16="http://schemas.microsoft.com/office/drawing/2014/main" id="{B1D69F2F-9C6C-6554-1E87-165136D79284}"/>
                </a:ext>
              </a:extLst>
            </p:cNvPr>
            <p:cNvSpPr/>
            <p:nvPr/>
          </p:nvSpPr>
          <p:spPr>
            <a:xfrm>
              <a:off x="4951553" y="6715693"/>
              <a:ext cx="211020" cy="107515"/>
            </a:xfrm>
            <a:custGeom>
              <a:avLst/>
              <a:gdLst>
                <a:gd name="connsiteX0" fmla="*/ 210997 w 211020"/>
                <a:gd name="connsiteY0" fmla="*/ 37532 h 107515"/>
                <a:gd name="connsiteX1" fmla="*/ 36372 w 211020"/>
                <a:gd name="connsiteY1" fmla="*/ 24832 h 107515"/>
                <a:gd name="connsiteX2" fmla="*/ 4622 w 211020"/>
                <a:gd name="connsiteY2" fmla="*/ 107382 h 107515"/>
                <a:gd name="connsiteX3" fmla="*/ 23672 w 211020"/>
                <a:gd name="connsiteY3" fmla="*/ 2607 h 107515"/>
                <a:gd name="connsiteX4" fmla="*/ 210997 w 211020"/>
                <a:gd name="connsiteY4" fmla="*/ 37532 h 10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20" h="107515">
                  <a:moveTo>
                    <a:pt x="210997" y="37532"/>
                  </a:moveTo>
                  <a:cubicBezTo>
                    <a:pt x="213114" y="41236"/>
                    <a:pt x="70768" y="13190"/>
                    <a:pt x="36372" y="24832"/>
                  </a:cubicBezTo>
                  <a:cubicBezTo>
                    <a:pt x="1976" y="36474"/>
                    <a:pt x="6739" y="111086"/>
                    <a:pt x="4622" y="107382"/>
                  </a:cubicBezTo>
                  <a:cubicBezTo>
                    <a:pt x="2505" y="103678"/>
                    <a:pt x="-11782" y="16365"/>
                    <a:pt x="23672" y="2607"/>
                  </a:cubicBezTo>
                  <a:cubicBezTo>
                    <a:pt x="59126" y="-11151"/>
                    <a:pt x="208880" y="33828"/>
                    <a:pt x="210997" y="3753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1" name="フリーフォーム 1480">
              <a:extLst>
                <a:ext uri="{FF2B5EF4-FFF2-40B4-BE49-F238E27FC236}">
                  <a16:creationId xmlns:a16="http://schemas.microsoft.com/office/drawing/2014/main" id="{1B51F6F9-B4F2-8648-F176-9D2EFD8EBDEB}"/>
                </a:ext>
              </a:extLst>
            </p:cNvPr>
            <p:cNvSpPr/>
            <p:nvPr/>
          </p:nvSpPr>
          <p:spPr>
            <a:xfrm>
              <a:off x="4987876" y="6748991"/>
              <a:ext cx="193725" cy="90119"/>
            </a:xfrm>
            <a:custGeom>
              <a:avLst/>
              <a:gdLst>
                <a:gd name="connsiteX0" fmla="*/ 193724 w 193725"/>
                <a:gd name="connsiteY0" fmla="*/ 35984 h 90119"/>
                <a:gd name="connsiteX1" fmla="*/ 41324 w 193725"/>
                <a:gd name="connsiteY1" fmla="*/ 23284 h 90119"/>
                <a:gd name="connsiteX2" fmla="*/ 49 w 193725"/>
                <a:gd name="connsiteY2" fmla="*/ 89959 h 90119"/>
                <a:gd name="connsiteX3" fmla="*/ 38149 w 193725"/>
                <a:gd name="connsiteY3" fmla="*/ 1059 h 90119"/>
                <a:gd name="connsiteX4" fmla="*/ 193724 w 193725"/>
                <a:gd name="connsiteY4" fmla="*/ 35984 h 9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725" h="90119">
                  <a:moveTo>
                    <a:pt x="193724" y="35984"/>
                  </a:moveTo>
                  <a:cubicBezTo>
                    <a:pt x="194253" y="39688"/>
                    <a:pt x="73603" y="14288"/>
                    <a:pt x="41324" y="23284"/>
                  </a:cubicBezTo>
                  <a:cubicBezTo>
                    <a:pt x="9045" y="32280"/>
                    <a:pt x="578" y="93663"/>
                    <a:pt x="49" y="89959"/>
                  </a:cubicBezTo>
                  <a:cubicBezTo>
                    <a:pt x="-480" y="86255"/>
                    <a:pt x="2695" y="8996"/>
                    <a:pt x="38149" y="1059"/>
                  </a:cubicBezTo>
                  <a:cubicBezTo>
                    <a:pt x="73603" y="-6878"/>
                    <a:pt x="193195" y="32280"/>
                    <a:pt x="193724" y="3598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2" name="フリーフォーム 1481">
              <a:extLst>
                <a:ext uri="{FF2B5EF4-FFF2-40B4-BE49-F238E27FC236}">
                  <a16:creationId xmlns:a16="http://schemas.microsoft.com/office/drawing/2014/main" id="{E0E0DAA3-12D7-6692-900B-DEF91A4665FF}"/>
                </a:ext>
              </a:extLst>
            </p:cNvPr>
            <p:cNvSpPr/>
            <p:nvPr/>
          </p:nvSpPr>
          <p:spPr>
            <a:xfrm>
              <a:off x="4213988" y="5950276"/>
              <a:ext cx="214102" cy="1332236"/>
            </a:xfrm>
            <a:custGeom>
              <a:avLst/>
              <a:gdLst>
                <a:gd name="connsiteX0" fmla="*/ 208787 w 214102"/>
                <a:gd name="connsiteY0" fmla="*/ 75874 h 1332236"/>
                <a:gd name="connsiteX1" fmla="*/ 21462 w 214102"/>
                <a:gd name="connsiteY1" fmla="*/ 1250624 h 1332236"/>
                <a:gd name="connsiteX2" fmla="*/ 18287 w 214102"/>
                <a:gd name="connsiteY2" fmla="*/ 1120449 h 1332236"/>
                <a:gd name="connsiteX3" fmla="*/ 148462 w 214102"/>
                <a:gd name="connsiteY3" fmla="*/ 225099 h 1332236"/>
                <a:gd name="connsiteX4" fmla="*/ 208787 w 214102"/>
                <a:gd name="connsiteY4" fmla="*/ 75874 h 133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102" h="1332236">
                  <a:moveTo>
                    <a:pt x="208787" y="75874"/>
                  </a:moveTo>
                  <a:cubicBezTo>
                    <a:pt x="187620" y="246795"/>
                    <a:pt x="53212" y="1076528"/>
                    <a:pt x="21462" y="1250624"/>
                  </a:cubicBezTo>
                  <a:cubicBezTo>
                    <a:pt x="-10288" y="1424720"/>
                    <a:pt x="-2880" y="1291370"/>
                    <a:pt x="18287" y="1120449"/>
                  </a:cubicBezTo>
                  <a:cubicBezTo>
                    <a:pt x="39454" y="949528"/>
                    <a:pt x="113537" y="397607"/>
                    <a:pt x="148462" y="225099"/>
                  </a:cubicBezTo>
                  <a:cubicBezTo>
                    <a:pt x="183387" y="52591"/>
                    <a:pt x="229954" y="-95047"/>
                    <a:pt x="208787" y="7587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3" name="フリーフォーム 1482">
              <a:extLst>
                <a:ext uri="{FF2B5EF4-FFF2-40B4-BE49-F238E27FC236}">
                  <a16:creationId xmlns:a16="http://schemas.microsoft.com/office/drawing/2014/main" id="{408BCB9B-4FC0-43BB-4676-025898328D3E}"/>
                </a:ext>
              </a:extLst>
            </p:cNvPr>
            <p:cNvSpPr/>
            <p:nvPr/>
          </p:nvSpPr>
          <p:spPr>
            <a:xfrm>
              <a:off x="4229345" y="6002909"/>
              <a:ext cx="133206" cy="1007575"/>
            </a:xfrm>
            <a:custGeom>
              <a:avLst/>
              <a:gdLst>
                <a:gd name="connsiteX0" fmla="*/ 133105 w 133206"/>
                <a:gd name="connsiteY0" fmla="*/ 4191 h 1007575"/>
                <a:gd name="connsiteX1" fmla="*/ 2930 w 133206"/>
                <a:gd name="connsiteY1" fmla="*/ 1007491 h 1007575"/>
                <a:gd name="connsiteX2" fmla="*/ 41030 w 133206"/>
                <a:gd name="connsiteY2" fmla="*/ 64516 h 1007575"/>
                <a:gd name="connsiteX3" fmla="*/ 25155 w 133206"/>
                <a:gd name="connsiteY3" fmla="*/ 626491 h 1007575"/>
                <a:gd name="connsiteX4" fmla="*/ 133105 w 133206"/>
                <a:gd name="connsiteY4" fmla="*/ 4191 h 100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06" h="1007575">
                  <a:moveTo>
                    <a:pt x="133105" y="4191"/>
                  </a:moveTo>
                  <a:cubicBezTo>
                    <a:pt x="129401" y="67691"/>
                    <a:pt x="18276" y="997437"/>
                    <a:pt x="2930" y="1007491"/>
                  </a:cubicBezTo>
                  <a:cubicBezTo>
                    <a:pt x="-12416" y="1017545"/>
                    <a:pt x="37326" y="128016"/>
                    <a:pt x="41030" y="64516"/>
                  </a:cubicBezTo>
                  <a:cubicBezTo>
                    <a:pt x="44734" y="1016"/>
                    <a:pt x="12455" y="633370"/>
                    <a:pt x="25155" y="626491"/>
                  </a:cubicBezTo>
                  <a:cubicBezTo>
                    <a:pt x="37855" y="619612"/>
                    <a:pt x="136809" y="-59309"/>
                    <a:pt x="133105" y="419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4" name="フリーフォーム 1483">
              <a:extLst>
                <a:ext uri="{FF2B5EF4-FFF2-40B4-BE49-F238E27FC236}">
                  <a16:creationId xmlns:a16="http://schemas.microsoft.com/office/drawing/2014/main" id="{0CFFB9C0-7EB2-C6E2-59FF-EDC053FE890E}"/>
                </a:ext>
              </a:extLst>
            </p:cNvPr>
            <p:cNvSpPr/>
            <p:nvPr/>
          </p:nvSpPr>
          <p:spPr>
            <a:xfrm>
              <a:off x="3210788" y="4347343"/>
              <a:ext cx="226047" cy="1539673"/>
            </a:xfrm>
            <a:custGeom>
              <a:avLst/>
              <a:gdLst>
                <a:gd name="connsiteX0" fmla="*/ 224562 w 226047"/>
                <a:gd name="connsiteY0" fmla="*/ 24632 h 1539673"/>
                <a:gd name="connsiteX1" fmla="*/ 56287 w 226047"/>
                <a:gd name="connsiteY1" fmla="*/ 532632 h 1539673"/>
                <a:gd name="connsiteX2" fmla="*/ 103912 w 226047"/>
                <a:gd name="connsiteY2" fmla="*/ 1501007 h 1539673"/>
                <a:gd name="connsiteX3" fmla="*/ 53112 w 226047"/>
                <a:gd name="connsiteY3" fmla="*/ 1262882 h 1539673"/>
                <a:gd name="connsiteX4" fmla="*/ 2312 w 226047"/>
                <a:gd name="connsiteY4" fmla="*/ 478657 h 1539673"/>
                <a:gd name="connsiteX5" fmla="*/ 132487 w 226047"/>
                <a:gd name="connsiteY5" fmla="*/ 119882 h 1539673"/>
                <a:gd name="connsiteX6" fmla="*/ 224562 w 226047"/>
                <a:gd name="connsiteY6" fmla="*/ 24632 h 153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047" h="1539673">
                  <a:moveTo>
                    <a:pt x="224562" y="24632"/>
                  </a:moveTo>
                  <a:cubicBezTo>
                    <a:pt x="211862" y="93424"/>
                    <a:pt x="76395" y="286570"/>
                    <a:pt x="56287" y="532632"/>
                  </a:cubicBezTo>
                  <a:cubicBezTo>
                    <a:pt x="36179" y="778694"/>
                    <a:pt x="104441" y="1379299"/>
                    <a:pt x="103912" y="1501007"/>
                  </a:cubicBezTo>
                  <a:cubicBezTo>
                    <a:pt x="103383" y="1622715"/>
                    <a:pt x="70045" y="1433274"/>
                    <a:pt x="53112" y="1262882"/>
                  </a:cubicBezTo>
                  <a:cubicBezTo>
                    <a:pt x="36179" y="1092490"/>
                    <a:pt x="-10917" y="669157"/>
                    <a:pt x="2312" y="478657"/>
                  </a:cubicBezTo>
                  <a:cubicBezTo>
                    <a:pt x="15541" y="288157"/>
                    <a:pt x="99679" y="194494"/>
                    <a:pt x="132487" y="119882"/>
                  </a:cubicBezTo>
                  <a:cubicBezTo>
                    <a:pt x="165295" y="45270"/>
                    <a:pt x="237262" y="-44160"/>
                    <a:pt x="224562" y="2463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5" name="フリーフォーム 1484">
              <a:extLst>
                <a:ext uri="{FF2B5EF4-FFF2-40B4-BE49-F238E27FC236}">
                  <a16:creationId xmlns:a16="http://schemas.microsoft.com/office/drawing/2014/main" id="{627A8DA1-6332-4283-0E3F-7EEF11A80E0C}"/>
                </a:ext>
              </a:extLst>
            </p:cNvPr>
            <p:cNvSpPr/>
            <p:nvPr/>
          </p:nvSpPr>
          <p:spPr>
            <a:xfrm>
              <a:off x="3295528" y="5758727"/>
              <a:ext cx="29541" cy="1036760"/>
            </a:xfrm>
            <a:custGeom>
              <a:avLst/>
              <a:gdLst>
                <a:gd name="connsiteX0" fmla="*/ 122 w 29541"/>
                <a:gd name="connsiteY0" fmla="*/ 51523 h 1036760"/>
                <a:gd name="connsiteX1" fmla="*/ 28697 w 29541"/>
                <a:gd name="connsiteY1" fmla="*/ 1035773 h 1036760"/>
                <a:gd name="connsiteX2" fmla="*/ 19172 w 29541"/>
                <a:gd name="connsiteY2" fmla="*/ 232498 h 1036760"/>
                <a:gd name="connsiteX3" fmla="*/ 122 w 29541"/>
                <a:gd name="connsiteY3" fmla="*/ 51523 h 103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41" h="1036760">
                  <a:moveTo>
                    <a:pt x="122" y="51523"/>
                  </a:moveTo>
                  <a:cubicBezTo>
                    <a:pt x="1709" y="185402"/>
                    <a:pt x="25522" y="1005610"/>
                    <a:pt x="28697" y="1035773"/>
                  </a:cubicBezTo>
                  <a:cubicBezTo>
                    <a:pt x="31872" y="1065936"/>
                    <a:pt x="25522" y="396540"/>
                    <a:pt x="19172" y="232498"/>
                  </a:cubicBezTo>
                  <a:cubicBezTo>
                    <a:pt x="12822" y="68456"/>
                    <a:pt x="-1465" y="-82356"/>
                    <a:pt x="122" y="5152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6" name="フリーフォーム 1485">
              <a:extLst>
                <a:ext uri="{FF2B5EF4-FFF2-40B4-BE49-F238E27FC236}">
                  <a16:creationId xmlns:a16="http://schemas.microsoft.com/office/drawing/2014/main" id="{8836C63C-9B0F-33E3-29AC-7928B968E1B8}"/>
                </a:ext>
              </a:extLst>
            </p:cNvPr>
            <p:cNvSpPr/>
            <p:nvPr/>
          </p:nvSpPr>
          <p:spPr>
            <a:xfrm>
              <a:off x="3001952" y="5234638"/>
              <a:ext cx="280857" cy="690712"/>
            </a:xfrm>
            <a:custGeom>
              <a:avLst/>
              <a:gdLst>
                <a:gd name="connsiteX0" fmla="*/ 49223 w 280857"/>
                <a:gd name="connsiteY0" fmla="*/ 7287 h 690712"/>
                <a:gd name="connsiteX1" fmla="*/ 268298 w 280857"/>
                <a:gd name="connsiteY1" fmla="*/ 664512 h 690712"/>
                <a:gd name="connsiteX2" fmla="*/ 227023 w 280857"/>
                <a:gd name="connsiteY2" fmla="*/ 521637 h 690712"/>
                <a:gd name="connsiteX3" fmla="*/ 1598 w 280857"/>
                <a:gd name="connsiteY3" fmla="*/ 162862 h 690712"/>
                <a:gd name="connsiteX4" fmla="*/ 122248 w 280857"/>
                <a:gd name="connsiteY4" fmla="*/ 302562 h 690712"/>
                <a:gd name="connsiteX5" fmla="*/ 49223 w 280857"/>
                <a:gd name="connsiteY5" fmla="*/ 7287 h 69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857" h="690712">
                  <a:moveTo>
                    <a:pt x="49223" y="7287"/>
                  </a:moveTo>
                  <a:cubicBezTo>
                    <a:pt x="73565" y="67612"/>
                    <a:pt x="238665" y="578787"/>
                    <a:pt x="268298" y="664512"/>
                  </a:cubicBezTo>
                  <a:cubicBezTo>
                    <a:pt x="297931" y="750237"/>
                    <a:pt x="271473" y="605245"/>
                    <a:pt x="227023" y="521637"/>
                  </a:cubicBezTo>
                  <a:cubicBezTo>
                    <a:pt x="182573" y="438029"/>
                    <a:pt x="19060" y="199374"/>
                    <a:pt x="1598" y="162862"/>
                  </a:cubicBezTo>
                  <a:cubicBezTo>
                    <a:pt x="-15864" y="126350"/>
                    <a:pt x="115369" y="324787"/>
                    <a:pt x="122248" y="302562"/>
                  </a:cubicBezTo>
                  <a:cubicBezTo>
                    <a:pt x="129127" y="280337"/>
                    <a:pt x="24881" y="-53038"/>
                    <a:pt x="49223" y="728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7" name="フリーフォーム 1486">
              <a:extLst>
                <a:ext uri="{FF2B5EF4-FFF2-40B4-BE49-F238E27FC236}">
                  <a16:creationId xmlns:a16="http://schemas.microsoft.com/office/drawing/2014/main" id="{CC0697D6-D2C6-F691-4123-9498432BAAA5}"/>
                </a:ext>
              </a:extLst>
            </p:cNvPr>
            <p:cNvSpPr/>
            <p:nvPr/>
          </p:nvSpPr>
          <p:spPr>
            <a:xfrm>
              <a:off x="3164999" y="4731992"/>
              <a:ext cx="99314" cy="1090663"/>
            </a:xfrm>
            <a:custGeom>
              <a:avLst/>
              <a:gdLst>
                <a:gd name="connsiteX0" fmla="*/ 6826 w 99314"/>
                <a:gd name="connsiteY0" fmla="*/ 87658 h 1090663"/>
                <a:gd name="connsiteX1" fmla="*/ 13176 w 99314"/>
                <a:gd name="connsiteY1" fmla="*/ 138458 h 1090663"/>
                <a:gd name="connsiteX2" fmla="*/ 63976 w 99314"/>
                <a:gd name="connsiteY2" fmla="*/ 1075083 h 1090663"/>
                <a:gd name="connsiteX3" fmla="*/ 51276 w 99314"/>
                <a:gd name="connsiteY3" fmla="*/ 738533 h 1090663"/>
                <a:gd name="connsiteX4" fmla="*/ 98901 w 99314"/>
                <a:gd name="connsiteY4" fmla="*/ 935383 h 1090663"/>
                <a:gd name="connsiteX5" fmla="*/ 6826 w 99314"/>
                <a:gd name="connsiteY5" fmla="*/ 87658 h 109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314" h="1090663">
                  <a:moveTo>
                    <a:pt x="6826" y="87658"/>
                  </a:moveTo>
                  <a:cubicBezTo>
                    <a:pt x="-7462" y="-45163"/>
                    <a:pt x="3651" y="-26113"/>
                    <a:pt x="13176" y="138458"/>
                  </a:cubicBezTo>
                  <a:cubicBezTo>
                    <a:pt x="22701" y="303029"/>
                    <a:pt x="57626" y="975071"/>
                    <a:pt x="63976" y="1075083"/>
                  </a:cubicBezTo>
                  <a:cubicBezTo>
                    <a:pt x="70326" y="1175095"/>
                    <a:pt x="45455" y="761816"/>
                    <a:pt x="51276" y="738533"/>
                  </a:cubicBezTo>
                  <a:cubicBezTo>
                    <a:pt x="57097" y="715250"/>
                    <a:pt x="104193" y="1044920"/>
                    <a:pt x="98901" y="935383"/>
                  </a:cubicBezTo>
                  <a:cubicBezTo>
                    <a:pt x="93609" y="825846"/>
                    <a:pt x="21114" y="220479"/>
                    <a:pt x="6826" y="8765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8" name="フリーフォーム 1487">
              <a:extLst>
                <a:ext uri="{FF2B5EF4-FFF2-40B4-BE49-F238E27FC236}">
                  <a16:creationId xmlns:a16="http://schemas.microsoft.com/office/drawing/2014/main" id="{ED00120D-993D-58C6-A93B-3DD58938EE0F}"/>
                </a:ext>
              </a:extLst>
            </p:cNvPr>
            <p:cNvSpPr/>
            <p:nvPr/>
          </p:nvSpPr>
          <p:spPr>
            <a:xfrm>
              <a:off x="3247595" y="5721767"/>
              <a:ext cx="48436" cy="1146037"/>
            </a:xfrm>
            <a:custGeom>
              <a:avLst/>
              <a:gdLst>
                <a:gd name="connsiteX0" fmla="*/ 430 w 48436"/>
                <a:gd name="connsiteY0" fmla="*/ 82133 h 1146037"/>
                <a:gd name="connsiteX1" fmla="*/ 25830 w 48436"/>
                <a:gd name="connsiteY1" fmla="*/ 1145758 h 1146037"/>
                <a:gd name="connsiteX2" fmla="*/ 48055 w 48436"/>
                <a:gd name="connsiteY2" fmla="*/ 186908 h 1146037"/>
                <a:gd name="connsiteX3" fmla="*/ 430 w 48436"/>
                <a:gd name="connsiteY3" fmla="*/ 82133 h 114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436" h="1146037">
                  <a:moveTo>
                    <a:pt x="430" y="82133"/>
                  </a:moveTo>
                  <a:cubicBezTo>
                    <a:pt x="-3274" y="241941"/>
                    <a:pt x="17893" y="1128296"/>
                    <a:pt x="25830" y="1145758"/>
                  </a:cubicBezTo>
                  <a:cubicBezTo>
                    <a:pt x="33767" y="1163220"/>
                    <a:pt x="51230" y="357300"/>
                    <a:pt x="48055" y="186908"/>
                  </a:cubicBezTo>
                  <a:cubicBezTo>
                    <a:pt x="44880" y="16516"/>
                    <a:pt x="4134" y="-77675"/>
                    <a:pt x="430" y="8213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9" name="フリーフォーム 1488">
              <a:extLst>
                <a:ext uri="{FF2B5EF4-FFF2-40B4-BE49-F238E27FC236}">
                  <a16:creationId xmlns:a16="http://schemas.microsoft.com/office/drawing/2014/main" id="{0829D243-DE05-8668-D8FC-20023CE89E90}"/>
                </a:ext>
              </a:extLst>
            </p:cNvPr>
            <p:cNvSpPr/>
            <p:nvPr/>
          </p:nvSpPr>
          <p:spPr>
            <a:xfrm>
              <a:off x="2930504" y="6927850"/>
              <a:ext cx="349271" cy="1041403"/>
            </a:xfrm>
            <a:custGeom>
              <a:avLst/>
              <a:gdLst>
                <a:gd name="connsiteX0" fmla="*/ 349271 w 349271"/>
                <a:gd name="connsiteY0" fmla="*/ 0 h 1041403"/>
                <a:gd name="connsiteX1" fmla="*/ 21 w 349271"/>
                <a:gd name="connsiteY1" fmla="*/ 1041400 h 1041403"/>
                <a:gd name="connsiteX2" fmla="*/ 349271 w 349271"/>
                <a:gd name="connsiteY2" fmla="*/ 0 h 104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271" h="1041403">
                  <a:moveTo>
                    <a:pt x="349271" y="0"/>
                  </a:moveTo>
                  <a:cubicBezTo>
                    <a:pt x="349271" y="0"/>
                    <a:pt x="-3154" y="1039283"/>
                    <a:pt x="21" y="1041400"/>
                  </a:cubicBezTo>
                  <a:cubicBezTo>
                    <a:pt x="3196" y="1043517"/>
                    <a:pt x="349271" y="0"/>
                    <a:pt x="349271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0" name="フリーフォーム 1489">
              <a:extLst>
                <a:ext uri="{FF2B5EF4-FFF2-40B4-BE49-F238E27FC236}">
                  <a16:creationId xmlns:a16="http://schemas.microsoft.com/office/drawing/2014/main" id="{40C5384F-C163-A9B2-81B6-862C0C8F6852}"/>
                </a:ext>
              </a:extLst>
            </p:cNvPr>
            <p:cNvSpPr/>
            <p:nvPr/>
          </p:nvSpPr>
          <p:spPr>
            <a:xfrm>
              <a:off x="2907165" y="6824409"/>
              <a:ext cx="350234" cy="1259495"/>
            </a:xfrm>
            <a:custGeom>
              <a:avLst/>
              <a:gdLst>
                <a:gd name="connsiteX0" fmla="*/ 347210 w 350234"/>
                <a:gd name="connsiteY0" fmla="*/ 8191 h 1259495"/>
                <a:gd name="connsiteX1" fmla="*/ 80510 w 350234"/>
                <a:gd name="connsiteY1" fmla="*/ 855916 h 1259495"/>
                <a:gd name="connsiteX2" fmla="*/ 1135 w 350234"/>
                <a:gd name="connsiteY2" fmla="*/ 1259141 h 1259495"/>
                <a:gd name="connsiteX3" fmla="*/ 124960 w 350234"/>
                <a:gd name="connsiteY3" fmla="*/ 913066 h 1259495"/>
                <a:gd name="connsiteX4" fmla="*/ 331335 w 350234"/>
                <a:gd name="connsiteY4" fmla="*/ 230441 h 1259495"/>
                <a:gd name="connsiteX5" fmla="*/ 229735 w 350234"/>
                <a:gd name="connsiteY5" fmla="*/ 414591 h 1259495"/>
                <a:gd name="connsiteX6" fmla="*/ 347210 w 350234"/>
                <a:gd name="connsiteY6" fmla="*/ 8191 h 125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234" h="1259495">
                  <a:moveTo>
                    <a:pt x="347210" y="8191"/>
                  </a:moveTo>
                  <a:cubicBezTo>
                    <a:pt x="322339" y="81745"/>
                    <a:pt x="138189" y="647425"/>
                    <a:pt x="80510" y="855916"/>
                  </a:cubicBezTo>
                  <a:cubicBezTo>
                    <a:pt x="22831" y="1064407"/>
                    <a:pt x="-6273" y="1249616"/>
                    <a:pt x="1135" y="1259141"/>
                  </a:cubicBezTo>
                  <a:cubicBezTo>
                    <a:pt x="8543" y="1268666"/>
                    <a:pt x="69927" y="1084516"/>
                    <a:pt x="124960" y="913066"/>
                  </a:cubicBezTo>
                  <a:cubicBezTo>
                    <a:pt x="179993" y="741616"/>
                    <a:pt x="313873" y="313520"/>
                    <a:pt x="331335" y="230441"/>
                  </a:cubicBezTo>
                  <a:cubicBezTo>
                    <a:pt x="348797" y="147362"/>
                    <a:pt x="223914" y="449516"/>
                    <a:pt x="229735" y="414591"/>
                  </a:cubicBezTo>
                  <a:cubicBezTo>
                    <a:pt x="235556" y="379666"/>
                    <a:pt x="372081" y="-65363"/>
                    <a:pt x="347210" y="819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1" name="フリーフォーム 1490">
              <a:extLst>
                <a:ext uri="{FF2B5EF4-FFF2-40B4-BE49-F238E27FC236}">
                  <a16:creationId xmlns:a16="http://schemas.microsoft.com/office/drawing/2014/main" id="{7F187969-E8D0-0C46-FA6F-7B6E9717949F}"/>
                </a:ext>
              </a:extLst>
            </p:cNvPr>
            <p:cNvSpPr/>
            <p:nvPr/>
          </p:nvSpPr>
          <p:spPr>
            <a:xfrm>
              <a:off x="2717752" y="7878481"/>
              <a:ext cx="207089" cy="1202316"/>
            </a:xfrm>
            <a:custGeom>
              <a:avLst/>
              <a:gdLst>
                <a:gd name="connsiteX0" fmla="*/ 190548 w 207089"/>
                <a:gd name="connsiteY0" fmla="*/ 43144 h 1202316"/>
                <a:gd name="connsiteX1" fmla="*/ 31798 w 207089"/>
                <a:gd name="connsiteY1" fmla="*/ 957544 h 1202316"/>
                <a:gd name="connsiteX2" fmla="*/ 12748 w 207089"/>
                <a:gd name="connsiteY2" fmla="*/ 1157569 h 1202316"/>
                <a:gd name="connsiteX3" fmla="*/ 181023 w 207089"/>
                <a:gd name="connsiteY3" fmla="*/ 249519 h 1202316"/>
                <a:gd name="connsiteX4" fmla="*/ 190548 w 207089"/>
                <a:gd name="connsiteY4" fmla="*/ 43144 h 1202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089" h="1202316">
                  <a:moveTo>
                    <a:pt x="190548" y="43144"/>
                  </a:moveTo>
                  <a:cubicBezTo>
                    <a:pt x="165677" y="161148"/>
                    <a:pt x="61431" y="771807"/>
                    <a:pt x="31798" y="957544"/>
                  </a:cubicBezTo>
                  <a:cubicBezTo>
                    <a:pt x="2165" y="1143281"/>
                    <a:pt x="-12123" y="1275573"/>
                    <a:pt x="12748" y="1157569"/>
                  </a:cubicBezTo>
                  <a:cubicBezTo>
                    <a:pt x="37619" y="1039565"/>
                    <a:pt x="149802" y="431552"/>
                    <a:pt x="181023" y="249519"/>
                  </a:cubicBezTo>
                  <a:cubicBezTo>
                    <a:pt x="212244" y="67486"/>
                    <a:pt x="215419" y="-74860"/>
                    <a:pt x="190548" y="4314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2" name="フリーフォーム 1491">
              <a:extLst>
                <a:ext uri="{FF2B5EF4-FFF2-40B4-BE49-F238E27FC236}">
                  <a16:creationId xmlns:a16="http://schemas.microsoft.com/office/drawing/2014/main" id="{9E902D51-3769-D0F4-F4B8-03937C0AB346}"/>
                </a:ext>
              </a:extLst>
            </p:cNvPr>
            <p:cNvSpPr/>
            <p:nvPr/>
          </p:nvSpPr>
          <p:spPr>
            <a:xfrm>
              <a:off x="4026886" y="6351013"/>
              <a:ext cx="189586" cy="836656"/>
            </a:xfrm>
            <a:custGeom>
              <a:avLst/>
              <a:gdLst>
                <a:gd name="connsiteX0" fmla="*/ 122839 w 189586"/>
                <a:gd name="connsiteY0" fmla="*/ 27562 h 836656"/>
                <a:gd name="connsiteX1" fmla="*/ 189514 w 189586"/>
                <a:gd name="connsiteY1" fmla="*/ 824487 h 836656"/>
                <a:gd name="connsiteX2" fmla="*/ 110139 w 189586"/>
                <a:gd name="connsiteY2" fmla="*/ 475237 h 836656"/>
                <a:gd name="connsiteX3" fmla="*/ 2189 w 189586"/>
                <a:gd name="connsiteY3" fmla="*/ 5337 h 836656"/>
                <a:gd name="connsiteX4" fmla="*/ 43464 w 189586"/>
                <a:gd name="connsiteY4" fmla="*/ 211712 h 836656"/>
                <a:gd name="connsiteX5" fmla="*/ 122839 w 189586"/>
                <a:gd name="connsiteY5" fmla="*/ 27562 h 83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586" h="836656">
                  <a:moveTo>
                    <a:pt x="122839" y="27562"/>
                  </a:moveTo>
                  <a:cubicBezTo>
                    <a:pt x="147181" y="129691"/>
                    <a:pt x="191631" y="749875"/>
                    <a:pt x="189514" y="824487"/>
                  </a:cubicBezTo>
                  <a:cubicBezTo>
                    <a:pt x="187397" y="899099"/>
                    <a:pt x="141360" y="611762"/>
                    <a:pt x="110139" y="475237"/>
                  </a:cubicBezTo>
                  <a:cubicBezTo>
                    <a:pt x="78918" y="338712"/>
                    <a:pt x="13301" y="49258"/>
                    <a:pt x="2189" y="5337"/>
                  </a:cubicBezTo>
                  <a:cubicBezTo>
                    <a:pt x="-8923" y="-38584"/>
                    <a:pt x="24943" y="202716"/>
                    <a:pt x="43464" y="211712"/>
                  </a:cubicBezTo>
                  <a:cubicBezTo>
                    <a:pt x="61985" y="220708"/>
                    <a:pt x="98497" y="-74567"/>
                    <a:pt x="122839" y="2756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3" name="フリーフォーム 1492">
              <a:extLst>
                <a:ext uri="{FF2B5EF4-FFF2-40B4-BE49-F238E27FC236}">
                  <a16:creationId xmlns:a16="http://schemas.microsoft.com/office/drawing/2014/main" id="{E328FFA4-FF5B-EA80-792B-15D779A4EFE1}"/>
                </a:ext>
              </a:extLst>
            </p:cNvPr>
            <p:cNvSpPr/>
            <p:nvPr/>
          </p:nvSpPr>
          <p:spPr>
            <a:xfrm>
              <a:off x="4168773" y="7125743"/>
              <a:ext cx="112825" cy="554776"/>
            </a:xfrm>
            <a:custGeom>
              <a:avLst/>
              <a:gdLst>
                <a:gd name="connsiteX0" fmla="*/ 98427 w 112825"/>
                <a:gd name="connsiteY0" fmla="*/ 37057 h 554776"/>
                <a:gd name="connsiteX1" fmla="*/ 2 w 112825"/>
                <a:gd name="connsiteY1" fmla="*/ 554582 h 554776"/>
                <a:gd name="connsiteX2" fmla="*/ 101602 w 112825"/>
                <a:gd name="connsiteY2" fmla="*/ 97382 h 554776"/>
                <a:gd name="connsiteX3" fmla="*/ 98427 w 112825"/>
                <a:gd name="connsiteY3" fmla="*/ 37057 h 55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825" h="554776">
                  <a:moveTo>
                    <a:pt x="98427" y="37057"/>
                  </a:moveTo>
                  <a:cubicBezTo>
                    <a:pt x="81494" y="113257"/>
                    <a:pt x="-527" y="544528"/>
                    <a:pt x="2" y="554582"/>
                  </a:cubicBezTo>
                  <a:cubicBezTo>
                    <a:pt x="531" y="564636"/>
                    <a:pt x="84669" y="182049"/>
                    <a:pt x="101602" y="97382"/>
                  </a:cubicBezTo>
                  <a:cubicBezTo>
                    <a:pt x="118535" y="12715"/>
                    <a:pt x="115360" y="-39143"/>
                    <a:pt x="98427" y="3705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4" name="フリーフォーム 1493">
              <a:extLst>
                <a:ext uri="{FF2B5EF4-FFF2-40B4-BE49-F238E27FC236}">
                  <a16:creationId xmlns:a16="http://schemas.microsoft.com/office/drawing/2014/main" id="{0406599E-04F5-17B0-4F78-A3AD92274DC1}"/>
                </a:ext>
              </a:extLst>
            </p:cNvPr>
            <p:cNvSpPr/>
            <p:nvPr/>
          </p:nvSpPr>
          <p:spPr>
            <a:xfrm>
              <a:off x="4157906" y="6903832"/>
              <a:ext cx="83897" cy="740706"/>
            </a:xfrm>
            <a:custGeom>
              <a:avLst/>
              <a:gdLst>
                <a:gd name="connsiteX0" fmla="*/ 83894 w 83897"/>
                <a:gd name="connsiteY0" fmla="*/ 1793 h 740706"/>
                <a:gd name="connsiteX1" fmla="*/ 7694 w 83897"/>
                <a:gd name="connsiteY1" fmla="*/ 716168 h 740706"/>
                <a:gd name="connsiteX2" fmla="*/ 10869 w 83897"/>
                <a:gd name="connsiteY2" fmla="*/ 519318 h 740706"/>
                <a:gd name="connsiteX3" fmla="*/ 83894 w 83897"/>
                <a:gd name="connsiteY3" fmla="*/ 1793 h 74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897" h="740706">
                  <a:moveTo>
                    <a:pt x="83894" y="1793"/>
                  </a:moveTo>
                  <a:cubicBezTo>
                    <a:pt x="83365" y="34601"/>
                    <a:pt x="19865" y="629914"/>
                    <a:pt x="7694" y="716168"/>
                  </a:cubicBezTo>
                  <a:cubicBezTo>
                    <a:pt x="-4477" y="802422"/>
                    <a:pt x="-1302" y="643143"/>
                    <a:pt x="10869" y="519318"/>
                  </a:cubicBezTo>
                  <a:cubicBezTo>
                    <a:pt x="23040" y="395493"/>
                    <a:pt x="84423" y="-31015"/>
                    <a:pt x="83894" y="179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5" name="フリーフォーム 1494">
              <a:extLst>
                <a:ext uri="{FF2B5EF4-FFF2-40B4-BE49-F238E27FC236}">
                  <a16:creationId xmlns:a16="http://schemas.microsoft.com/office/drawing/2014/main" id="{C8D7B85A-1835-B1E0-C191-9F25E163412D}"/>
                </a:ext>
              </a:extLst>
            </p:cNvPr>
            <p:cNvSpPr/>
            <p:nvPr/>
          </p:nvSpPr>
          <p:spPr>
            <a:xfrm>
              <a:off x="3324225" y="7645400"/>
              <a:ext cx="1063846" cy="93556"/>
            </a:xfrm>
            <a:custGeom>
              <a:avLst/>
              <a:gdLst>
                <a:gd name="connsiteX0" fmla="*/ 0 w 1063846"/>
                <a:gd name="connsiteY0" fmla="*/ 0 h 93556"/>
                <a:gd name="connsiteX1" fmla="*/ 1012825 w 1063846"/>
                <a:gd name="connsiteY1" fmla="*/ 92075 h 93556"/>
                <a:gd name="connsiteX2" fmla="*/ 819150 w 1063846"/>
                <a:gd name="connsiteY2" fmla="*/ 53975 h 93556"/>
                <a:gd name="connsiteX3" fmla="*/ 0 w 1063846"/>
                <a:gd name="connsiteY3" fmla="*/ 0 h 93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3846" h="93556">
                  <a:moveTo>
                    <a:pt x="0" y="0"/>
                  </a:moveTo>
                  <a:cubicBezTo>
                    <a:pt x="32279" y="6350"/>
                    <a:pt x="876300" y="83079"/>
                    <a:pt x="1012825" y="92075"/>
                  </a:cubicBezTo>
                  <a:cubicBezTo>
                    <a:pt x="1149350" y="101071"/>
                    <a:pt x="986896" y="66675"/>
                    <a:pt x="819150" y="53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6" name="フリーフォーム 1495">
              <a:extLst>
                <a:ext uri="{FF2B5EF4-FFF2-40B4-BE49-F238E27FC236}">
                  <a16:creationId xmlns:a16="http://schemas.microsoft.com/office/drawing/2014/main" id="{824B00E5-14DD-2AAB-A9AA-ED38F8E04A5C}"/>
                </a:ext>
              </a:extLst>
            </p:cNvPr>
            <p:cNvSpPr/>
            <p:nvPr/>
          </p:nvSpPr>
          <p:spPr>
            <a:xfrm>
              <a:off x="4226544" y="7691218"/>
              <a:ext cx="187878" cy="644983"/>
            </a:xfrm>
            <a:custGeom>
              <a:avLst/>
              <a:gdLst>
                <a:gd name="connsiteX0" fmla="*/ 186706 w 187878"/>
                <a:gd name="connsiteY0" fmla="*/ 4982 h 644983"/>
                <a:gd name="connsiteX1" fmla="*/ 47006 w 187878"/>
                <a:gd name="connsiteY1" fmla="*/ 319307 h 644983"/>
                <a:gd name="connsiteX2" fmla="*/ 78756 w 187878"/>
                <a:gd name="connsiteY2" fmla="*/ 293907 h 644983"/>
                <a:gd name="connsiteX3" fmla="*/ 40656 w 187878"/>
                <a:gd name="connsiteY3" fmla="*/ 500282 h 644983"/>
                <a:gd name="connsiteX4" fmla="*/ 2556 w 187878"/>
                <a:gd name="connsiteY4" fmla="*/ 633632 h 644983"/>
                <a:gd name="connsiteX5" fmla="*/ 116856 w 187878"/>
                <a:gd name="connsiteY5" fmla="*/ 201832 h 644983"/>
                <a:gd name="connsiteX6" fmla="*/ 116856 w 187878"/>
                <a:gd name="connsiteY6" fmla="*/ 347882 h 644983"/>
                <a:gd name="connsiteX7" fmla="*/ 148606 w 187878"/>
                <a:gd name="connsiteY7" fmla="*/ 154207 h 644983"/>
                <a:gd name="connsiteX8" fmla="*/ 116856 w 187878"/>
                <a:gd name="connsiteY8" fmla="*/ 125632 h 644983"/>
                <a:gd name="connsiteX9" fmla="*/ 186706 w 187878"/>
                <a:gd name="connsiteY9" fmla="*/ 4982 h 64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878" h="644983">
                  <a:moveTo>
                    <a:pt x="186706" y="4982"/>
                  </a:moveTo>
                  <a:cubicBezTo>
                    <a:pt x="175064" y="37261"/>
                    <a:pt x="64998" y="271153"/>
                    <a:pt x="47006" y="319307"/>
                  </a:cubicBezTo>
                  <a:cubicBezTo>
                    <a:pt x="29014" y="367461"/>
                    <a:pt x="79814" y="263745"/>
                    <a:pt x="78756" y="293907"/>
                  </a:cubicBezTo>
                  <a:cubicBezTo>
                    <a:pt x="77698" y="324069"/>
                    <a:pt x="53356" y="443661"/>
                    <a:pt x="40656" y="500282"/>
                  </a:cubicBezTo>
                  <a:cubicBezTo>
                    <a:pt x="27956" y="556903"/>
                    <a:pt x="-10144" y="683374"/>
                    <a:pt x="2556" y="633632"/>
                  </a:cubicBezTo>
                  <a:cubicBezTo>
                    <a:pt x="15256" y="583890"/>
                    <a:pt x="97806" y="249457"/>
                    <a:pt x="116856" y="201832"/>
                  </a:cubicBezTo>
                  <a:cubicBezTo>
                    <a:pt x="135906" y="154207"/>
                    <a:pt x="111564" y="355819"/>
                    <a:pt x="116856" y="347882"/>
                  </a:cubicBezTo>
                  <a:cubicBezTo>
                    <a:pt x="122148" y="339945"/>
                    <a:pt x="148606" y="191249"/>
                    <a:pt x="148606" y="154207"/>
                  </a:cubicBezTo>
                  <a:cubicBezTo>
                    <a:pt x="148606" y="117165"/>
                    <a:pt x="114210" y="144153"/>
                    <a:pt x="116856" y="125632"/>
                  </a:cubicBezTo>
                  <a:cubicBezTo>
                    <a:pt x="119502" y="107111"/>
                    <a:pt x="198348" y="-27297"/>
                    <a:pt x="186706" y="498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7" name="フリーフォーム 1496">
              <a:extLst>
                <a:ext uri="{FF2B5EF4-FFF2-40B4-BE49-F238E27FC236}">
                  <a16:creationId xmlns:a16="http://schemas.microsoft.com/office/drawing/2014/main" id="{2F9D728F-CCB3-BFFC-466C-87B4410C7B13}"/>
                </a:ext>
              </a:extLst>
            </p:cNvPr>
            <p:cNvSpPr/>
            <p:nvPr/>
          </p:nvSpPr>
          <p:spPr>
            <a:xfrm>
              <a:off x="3236897" y="7701906"/>
              <a:ext cx="1170360" cy="127894"/>
            </a:xfrm>
            <a:custGeom>
              <a:avLst/>
              <a:gdLst>
                <a:gd name="connsiteX0" fmla="*/ 7953 w 1170360"/>
                <a:gd name="connsiteY0" fmla="*/ 644 h 127894"/>
                <a:gd name="connsiteX1" fmla="*/ 1122378 w 1170360"/>
                <a:gd name="connsiteY1" fmla="*/ 124469 h 127894"/>
                <a:gd name="connsiteX2" fmla="*/ 982678 w 1170360"/>
                <a:gd name="connsiteY2" fmla="*/ 95894 h 127894"/>
                <a:gd name="connsiteX3" fmla="*/ 757253 w 1170360"/>
                <a:gd name="connsiteY3" fmla="*/ 54619 h 127894"/>
                <a:gd name="connsiteX4" fmla="*/ 328628 w 1170360"/>
                <a:gd name="connsiteY4" fmla="*/ 114944 h 127894"/>
                <a:gd name="connsiteX5" fmla="*/ 411178 w 1170360"/>
                <a:gd name="connsiteY5" fmla="*/ 102244 h 127894"/>
                <a:gd name="connsiteX6" fmla="*/ 611203 w 1170360"/>
                <a:gd name="connsiteY6" fmla="*/ 76844 h 127894"/>
                <a:gd name="connsiteX7" fmla="*/ 7953 w 1170360"/>
                <a:gd name="connsiteY7" fmla="*/ 644 h 12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0360" h="127894">
                  <a:moveTo>
                    <a:pt x="7953" y="644"/>
                  </a:moveTo>
                  <a:cubicBezTo>
                    <a:pt x="93149" y="8582"/>
                    <a:pt x="959924" y="108594"/>
                    <a:pt x="1122378" y="124469"/>
                  </a:cubicBezTo>
                  <a:cubicBezTo>
                    <a:pt x="1284832" y="140344"/>
                    <a:pt x="982678" y="95894"/>
                    <a:pt x="982678" y="95894"/>
                  </a:cubicBezTo>
                  <a:cubicBezTo>
                    <a:pt x="921824" y="84252"/>
                    <a:pt x="866261" y="51444"/>
                    <a:pt x="757253" y="54619"/>
                  </a:cubicBezTo>
                  <a:cubicBezTo>
                    <a:pt x="648245" y="57794"/>
                    <a:pt x="386307" y="107007"/>
                    <a:pt x="328628" y="114944"/>
                  </a:cubicBezTo>
                  <a:cubicBezTo>
                    <a:pt x="270949" y="122882"/>
                    <a:pt x="411178" y="102244"/>
                    <a:pt x="411178" y="102244"/>
                  </a:cubicBezTo>
                  <a:cubicBezTo>
                    <a:pt x="458274" y="95894"/>
                    <a:pt x="673645" y="93248"/>
                    <a:pt x="611203" y="76844"/>
                  </a:cubicBezTo>
                  <a:cubicBezTo>
                    <a:pt x="548761" y="60440"/>
                    <a:pt x="-77243" y="-7294"/>
                    <a:pt x="7953" y="64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8" name="フリーフォーム 1497">
              <a:extLst>
                <a:ext uri="{FF2B5EF4-FFF2-40B4-BE49-F238E27FC236}">
                  <a16:creationId xmlns:a16="http://schemas.microsoft.com/office/drawing/2014/main" id="{E6D21685-DCF5-B988-A4BB-6303194B8362}"/>
                </a:ext>
              </a:extLst>
            </p:cNvPr>
            <p:cNvSpPr/>
            <p:nvPr/>
          </p:nvSpPr>
          <p:spPr>
            <a:xfrm>
              <a:off x="3226101" y="7756465"/>
              <a:ext cx="1120084" cy="80411"/>
            </a:xfrm>
            <a:custGeom>
              <a:avLst/>
              <a:gdLst>
                <a:gd name="connsiteX0" fmla="*/ 2874 w 1120084"/>
                <a:gd name="connsiteY0" fmla="*/ 60 h 80411"/>
                <a:gd name="connsiteX1" fmla="*/ 1085549 w 1120084"/>
                <a:gd name="connsiteY1" fmla="*/ 76260 h 80411"/>
                <a:gd name="connsiteX2" fmla="*/ 777574 w 1120084"/>
                <a:gd name="connsiteY2" fmla="*/ 63560 h 80411"/>
                <a:gd name="connsiteX3" fmla="*/ 2874 w 1120084"/>
                <a:gd name="connsiteY3" fmla="*/ 60 h 8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084" h="80411">
                  <a:moveTo>
                    <a:pt x="2874" y="60"/>
                  </a:moveTo>
                  <a:cubicBezTo>
                    <a:pt x="54203" y="2177"/>
                    <a:pt x="956432" y="65677"/>
                    <a:pt x="1085549" y="76260"/>
                  </a:cubicBezTo>
                  <a:cubicBezTo>
                    <a:pt x="1214666" y="86843"/>
                    <a:pt x="952728" y="75202"/>
                    <a:pt x="777574" y="63560"/>
                  </a:cubicBezTo>
                  <a:cubicBezTo>
                    <a:pt x="602420" y="51918"/>
                    <a:pt x="-48455" y="-2057"/>
                    <a:pt x="2874" y="6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9" name="フリーフォーム 1498">
              <a:extLst>
                <a:ext uri="{FF2B5EF4-FFF2-40B4-BE49-F238E27FC236}">
                  <a16:creationId xmlns:a16="http://schemas.microsoft.com/office/drawing/2014/main" id="{51BDE14D-9574-AAAA-A2E4-EDA080B88E3F}"/>
                </a:ext>
              </a:extLst>
            </p:cNvPr>
            <p:cNvSpPr/>
            <p:nvPr/>
          </p:nvSpPr>
          <p:spPr>
            <a:xfrm>
              <a:off x="4186346" y="7828089"/>
              <a:ext cx="141452" cy="492983"/>
            </a:xfrm>
            <a:custGeom>
              <a:avLst/>
              <a:gdLst>
                <a:gd name="connsiteX0" fmla="*/ 141179 w 141452"/>
                <a:gd name="connsiteY0" fmla="*/ 4636 h 492983"/>
                <a:gd name="connsiteX1" fmla="*/ 4654 w 141452"/>
                <a:gd name="connsiteY1" fmla="*/ 487236 h 492983"/>
                <a:gd name="connsiteX2" fmla="*/ 39579 w 141452"/>
                <a:gd name="connsiteY2" fmla="*/ 255461 h 492983"/>
                <a:gd name="connsiteX3" fmla="*/ 141179 w 141452"/>
                <a:gd name="connsiteY3" fmla="*/ 4636 h 49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52" h="492983">
                  <a:moveTo>
                    <a:pt x="141179" y="4636"/>
                  </a:moveTo>
                  <a:cubicBezTo>
                    <a:pt x="135358" y="43265"/>
                    <a:pt x="21587" y="445432"/>
                    <a:pt x="4654" y="487236"/>
                  </a:cubicBezTo>
                  <a:cubicBezTo>
                    <a:pt x="-12279" y="529040"/>
                    <a:pt x="21058" y="331661"/>
                    <a:pt x="39579" y="255461"/>
                  </a:cubicBezTo>
                  <a:cubicBezTo>
                    <a:pt x="58100" y="179261"/>
                    <a:pt x="147000" y="-33993"/>
                    <a:pt x="141179" y="463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0" name="フリーフォーム 1499">
              <a:extLst>
                <a:ext uri="{FF2B5EF4-FFF2-40B4-BE49-F238E27FC236}">
                  <a16:creationId xmlns:a16="http://schemas.microsoft.com/office/drawing/2014/main" id="{874A01DD-9698-2229-F674-FC9AB875CA7C}"/>
                </a:ext>
              </a:extLst>
            </p:cNvPr>
            <p:cNvSpPr/>
            <p:nvPr/>
          </p:nvSpPr>
          <p:spPr>
            <a:xfrm>
              <a:off x="3019425" y="7914705"/>
              <a:ext cx="1282786" cy="408198"/>
            </a:xfrm>
            <a:custGeom>
              <a:avLst/>
              <a:gdLst>
                <a:gd name="connsiteX0" fmla="*/ 0 w 1282786"/>
                <a:gd name="connsiteY0" fmla="*/ 305370 h 408198"/>
                <a:gd name="connsiteX1" fmla="*/ 889000 w 1282786"/>
                <a:gd name="connsiteY1" fmla="*/ 403795 h 408198"/>
                <a:gd name="connsiteX2" fmla="*/ 882650 w 1282786"/>
                <a:gd name="connsiteY2" fmla="*/ 391095 h 408198"/>
                <a:gd name="connsiteX3" fmla="*/ 1127125 w 1282786"/>
                <a:gd name="connsiteY3" fmla="*/ 391095 h 408198"/>
                <a:gd name="connsiteX4" fmla="*/ 1146175 w 1282786"/>
                <a:gd name="connsiteY4" fmla="*/ 365695 h 408198"/>
                <a:gd name="connsiteX5" fmla="*/ 1282700 w 1282786"/>
                <a:gd name="connsiteY5" fmla="*/ 570 h 408198"/>
                <a:gd name="connsiteX6" fmla="*/ 1165225 w 1282786"/>
                <a:gd name="connsiteY6" fmla="*/ 283145 h 408198"/>
                <a:gd name="connsiteX7" fmla="*/ 1066800 w 1282786"/>
                <a:gd name="connsiteY7" fmla="*/ 343470 h 408198"/>
                <a:gd name="connsiteX8" fmla="*/ 911225 w 1282786"/>
                <a:gd name="connsiteY8" fmla="*/ 362520 h 408198"/>
                <a:gd name="connsiteX9" fmla="*/ 1082675 w 1282786"/>
                <a:gd name="connsiteY9" fmla="*/ 365695 h 408198"/>
                <a:gd name="connsiteX10" fmla="*/ 736600 w 1282786"/>
                <a:gd name="connsiteY10" fmla="*/ 346645 h 408198"/>
                <a:gd name="connsiteX11" fmla="*/ 0 w 1282786"/>
                <a:gd name="connsiteY11" fmla="*/ 305370 h 40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2786" h="408198">
                  <a:moveTo>
                    <a:pt x="0" y="305370"/>
                  </a:moveTo>
                  <a:lnTo>
                    <a:pt x="889000" y="403795"/>
                  </a:lnTo>
                  <a:cubicBezTo>
                    <a:pt x="1036108" y="418082"/>
                    <a:pt x="842963" y="393212"/>
                    <a:pt x="882650" y="391095"/>
                  </a:cubicBezTo>
                  <a:cubicBezTo>
                    <a:pt x="922337" y="388978"/>
                    <a:pt x="1083204" y="395328"/>
                    <a:pt x="1127125" y="391095"/>
                  </a:cubicBezTo>
                  <a:cubicBezTo>
                    <a:pt x="1171046" y="386862"/>
                    <a:pt x="1120246" y="430783"/>
                    <a:pt x="1146175" y="365695"/>
                  </a:cubicBezTo>
                  <a:cubicBezTo>
                    <a:pt x="1172104" y="300607"/>
                    <a:pt x="1279525" y="14328"/>
                    <a:pt x="1282700" y="570"/>
                  </a:cubicBezTo>
                  <a:cubicBezTo>
                    <a:pt x="1285875" y="-13188"/>
                    <a:pt x="1201208" y="225995"/>
                    <a:pt x="1165225" y="283145"/>
                  </a:cubicBezTo>
                  <a:cubicBezTo>
                    <a:pt x="1129242" y="340295"/>
                    <a:pt x="1109133" y="330241"/>
                    <a:pt x="1066800" y="343470"/>
                  </a:cubicBezTo>
                  <a:cubicBezTo>
                    <a:pt x="1024467" y="356699"/>
                    <a:pt x="908579" y="358816"/>
                    <a:pt x="911225" y="362520"/>
                  </a:cubicBezTo>
                  <a:cubicBezTo>
                    <a:pt x="913871" y="366224"/>
                    <a:pt x="1111779" y="368341"/>
                    <a:pt x="1082675" y="365695"/>
                  </a:cubicBezTo>
                  <a:cubicBezTo>
                    <a:pt x="1053571" y="363049"/>
                    <a:pt x="736600" y="346645"/>
                    <a:pt x="736600" y="346645"/>
                  </a:cubicBezTo>
                  <a:lnTo>
                    <a:pt x="0" y="30537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1" name="フリーフォーム 1500">
              <a:extLst>
                <a:ext uri="{FF2B5EF4-FFF2-40B4-BE49-F238E27FC236}">
                  <a16:creationId xmlns:a16="http://schemas.microsoft.com/office/drawing/2014/main" id="{D5FE1FD1-F3A4-CA10-0CF7-C0390FCB5593}"/>
                </a:ext>
              </a:extLst>
            </p:cNvPr>
            <p:cNvSpPr/>
            <p:nvPr/>
          </p:nvSpPr>
          <p:spPr>
            <a:xfrm>
              <a:off x="3041650" y="8270875"/>
              <a:ext cx="1155801" cy="62030"/>
            </a:xfrm>
            <a:custGeom>
              <a:avLst/>
              <a:gdLst>
                <a:gd name="connsiteX0" fmla="*/ 0 w 1155801"/>
                <a:gd name="connsiteY0" fmla="*/ 0 h 62030"/>
                <a:gd name="connsiteX1" fmla="*/ 825500 w 1155801"/>
                <a:gd name="connsiteY1" fmla="*/ 44450 h 62030"/>
                <a:gd name="connsiteX2" fmla="*/ 1155700 w 1155801"/>
                <a:gd name="connsiteY2" fmla="*/ 50800 h 62030"/>
                <a:gd name="connsiteX3" fmla="*/ 854075 w 1155801"/>
                <a:gd name="connsiteY3" fmla="*/ 60325 h 62030"/>
                <a:gd name="connsiteX4" fmla="*/ 301625 w 1155801"/>
                <a:gd name="connsiteY4" fmla="*/ 12700 h 62030"/>
                <a:gd name="connsiteX5" fmla="*/ 549275 w 1155801"/>
                <a:gd name="connsiteY5" fmla="*/ 28575 h 62030"/>
                <a:gd name="connsiteX6" fmla="*/ 0 w 1155801"/>
                <a:gd name="connsiteY6" fmla="*/ 0 h 6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5801" h="62030">
                  <a:moveTo>
                    <a:pt x="0" y="0"/>
                  </a:moveTo>
                  <a:lnTo>
                    <a:pt x="825500" y="44450"/>
                  </a:lnTo>
                  <a:cubicBezTo>
                    <a:pt x="1018117" y="52917"/>
                    <a:pt x="1150938" y="48154"/>
                    <a:pt x="1155700" y="50800"/>
                  </a:cubicBezTo>
                  <a:cubicBezTo>
                    <a:pt x="1160462" y="53446"/>
                    <a:pt x="996421" y="66675"/>
                    <a:pt x="854075" y="60325"/>
                  </a:cubicBezTo>
                  <a:cubicBezTo>
                    <a:pt x="711729" y="53975"/>
                    <a:pt x="352425" y="17992"/>
                    <a:pt x="301625" y="12700"/>
                  </a:cubicBezTo>
                  <a:cubicBezTo>
                    <a:pt x="250825" y="7408"/>
                    <a:pt x="549275" y="28575"/>
                    <a:pt x="549275" y="285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2" name="フリーフォーム 1501">
              <a:extLst>
                <a:ext uri="{FF2B5EF4-FFF2-40B4-BE49-F238E27FC236}">
                  <a16:creationId xmlns:a16="http://schemas.microsoft.com/office/drawing/2014/main" id="{E7828CD5-E7A9-3F09-2FCB-CE06A7E78237}"/>
                </a:ext>
              </a:extLst>
            </p:cNvPr>
            <p:cNvSpPr/>
            <p:nvPr/>
          </p:nvSpPr>
          <p:spPr>
            <a:xfrm>
              <a:off x="3073400" y="8280400"/>
              <a:ext cx="1149804" cy="122237"/>
            </a:xfrm>
            <a:custGeom>
              <a:avLst/>
              <a:gdLst>
                <a:gd name="connsiteX0" fmla="*/ 0 w 1149804"/>
                <a:gd name="connsiteY0" fmla="*/ 0 h 122237"/>
                <a:gd name="connsiteX1" fmla="*/ 1092200 w 1149804"/>
                <a:gd name="connsiteY1" fmla="*/ 76200 h 122237"/>
                <a:gd name="connsiteX2" fmla="*/ 949325 w 1149804"/>
                <a:gd name="connsiteY2" fmla="*/ 82550 h 122237"/>
                <a:gd name="connsiteX3" fmla="*/ 533400 w 1149804"/>
                <a:gd name="connsiteY3" fmla="*/ 117475 h 122237"/>
                <a:gd name="connsiteX4" fmla="*/ 612775 w 1149804"/>
                <a:gd name="connsiteY4" fmla="*/ 114300 h 122237"/>
                <a:gd name="connsiteX5" fmla="*/ 295275 w 1149804"/>
                <a:gd name="connsiteY5" fmla="*/ 47625 h 122237"/>
                <a:gd name="connsiteX6" fmla="*/ 403225 w 1149804"/>
                <a:gd name="connsiteY6" fmla="*/ 53975 h 122237"/>
                <a:gd name="connsiteX7" fmla="*/ 0 w 1149804"/>
                <a:gd name="connsiteY7" fmla="*/ 0 h 12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9804" h="122237">
                  <a:moveTo>
                    <a:pt x="0" y="0"/>
                  </a:moveTo>
                  <a:lnTo>
                    <a:pt x="1092200" y="76200"/>
                  </a:lnTo>
                  <a:cubicBezTo>
                    <a:pt x="1250421" y="89958"/>
                    <a:pt x="1042458" y="75671"/>
                    <a:pt x="949325" y="82550"/>
                  </a:cubicBezTo>
                  <a:cubicBezTo>
                    <a:pt x="856192" y="89429"/>
                    <a:pt x="589492" y="112183"/>
                    <a:pt x="533400" y="117475"/>
                  </a:cubicBezTo>
                  <a:cubicBezTo>
                    <a:pt x="477308" y="122767"/>
                    <a:pt x="652463" y="125942"/>
                    <a:pt x="612775" y="114300"/>
                  </a:cubicBezTo>
                  <a:cubicBezTo>
                    <a:pt x="573088" y="102658"/>
                    <a:pt x="330200" y="57679"/>
                    <a:pt x="295275" y="47625"/>
                  </a:cubicBezTo>
                  <a:cubicBezTo>
                    <a:pt x="260350" y="37571"/>
                    <a:pt x="403225" y="53975"/>
                    <a:pt x="403225" y="53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3" name="フリーフォーム 1502">
              <a:extLst>
                <a:ext uri="{FF2B5EF4-FFF2-40B4-BE49-F238E27FC236}">
                  <a16:creationId xmlns:a16="http://schemas.microsoft.com/office/drawing/2014/main" id="{47FC19F1-2B03-6E58-27BB-C4F4312D8D29}"/>
                </a:ext>
              </a:extLst>
            </p:cNvPr>
            <p:cNvSpPr/>
            <p:nvPr/>
          </p:nvSpPr>
          <p:spPr>
            <a:xfrm>
              <a:off x="3311117" y="7670617"/>
              <a:ext cx="1000441" cy="88981"/>
            </a:xfrm>
            <a:custGeom>
              <a:avLst/>
              <a:gdLst>
                <a:gd name="connsiteX0" fmla="*/ 408 w 1000441"/>
                <a:gd name="connsiteY0" fmla="*/ 183 h 88981"/>
                <a:gd name="connsiteX1" fmla="*/ 937033 w 1000441"/>
                <a:gd name="connsiteY1" fmla="*/ 85908 h 88981"/>
                <a:gd name="connsiteX2" fmla="*/ 819558 w 1000441"/>
                <a:gd name="connsiteY2" fmla="*/ 63683 h 88981"/>
                <a:gd name="connsiteX3" fmla="*/ 408 w 1000441"/>
                <a:gd name="connsiteY3" fmla="*/ 183 h 8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441" h="88981">
                  <a:moveTo>
                    <a:pt x="408" y="183"/>
                  </a:moveTo>
                  <a:cubicBezTo>
                    <a:pt x="19987" y="3887"/>
                    <a:pt x="800508" y="75325"/>
                    <a:pt x="937033" y="85908"/>
                  </a:cubicBezTo>
                  <a:cubicBezTo>
                    <a:pt x="1073558" y="96491"/>
                    <a:pt x="968783" y="77441"/>
                    <a:pt x="819558" y="63683"/>
                  </a:cubicBezTo>
                  <a:cubicBezTo>
                    <a:pt x="670333" y="49925"/>
                    <a:pt x="-19171" y="-3521"/>
                    <a:pt x="408" y="18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4" name="フリーフォーム 1503">
              <a:extLst>
                <a:ext uri="{FF2B5EF4-FFF2-40B4-BE49-F238E27FC236}">
                  <a16:creationId xmlns:a16="http://schemas.microsoft.com/office/drawing/2014/main" id="{184E2540-1553-E0F8-5D05-15F850EE872E}"/>
                </a:ext>
              </a:extLst>
            </p:cNvPr>
            <p:cNvSpPr/>
            <p:nvPr/>
          </p:nvSpPr>
          <p:spPr>
            <a:xfrm>
              <a:off x="3260273" y="7843062"/>
              <a:ext cx="1027305" cy="400674"/>
            </a:xfrm>
            <a:custGeom>
              <a:avLst/>
              <a:gdLst>
                <a:gd name="connsiteX0" fmla="*/ 6802 w 1027305"/>
                <a:gd name="connsiteY0" fmla="*/ 2363 h 400674"/>
                <a:gd name="connsiteX1" fmla="*/ 972002 w 1027305"/>
                <a:gd name="connsiteY1" fmla="*/ 37288 h 400674"/>
                <a:gd name="connsiteX2" fmla="*/ 905327 w 1027305"/>
                <a:gd name="connsiteY2" fmla="*/ 62688 h 400674"/>
                <a:gd name="connsiteX3" fmla="*/ 873577 w 1027305"/>
                <a:gd name="connsiteY3" fmla="*/ 161113 h 400674"/>
                <a:gd name="connsiteX4" fmla="*/ 879927 w 1027305"/>
                <a:gd name="connsiteY4" fmla="*/ 300813 h 400674"/>
                <a:gd name="connsiteX5" fmla="*/ 832302 w 1027305"/>
                <a:gd name="connsiteY5" fmla="*/ 205563 h 400674"/>
                <a:gd name="connsiteX6" fmla="*/ 756102 w 1027305"/>
                <a:gd name="connsiteY6" fmla="*/ 399238 h 400674"/>
                <a:gd name="connsiteX7" fmla="*/ 895802 w 1027305"/>
                <a:gd name="connsiteY7" fmla="*/ 84913 h 400674"/>
                <a:gd name="connsiteX8" fmla="*/ 930727 w 1027305"/>
                <a:gd name="connsiteY8" fmla="*/ 18238 h 400674"/>
                <a:gd name="connsiteX9" fmla="*/ 219527 w 1027305"/>
                <a:gd name="connsiteY9" fmla="*/ 2363 h 400674"/>
                <a:gd name="connsiteX10" fmla="*/ 527502 w 1027305"/>
                <a:gd name="connsiteY10" fmla="*/ 59513 h 400674"/>
                <a:gd name="connsiteX11" fmla="*/ 6802 w 1027305"/>
                <a:gd name="connsiteY11" fmla="*/ 2363 h 40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7305" h="400674">
                  <a:moveTo>
                    <a:pt x="6802" y="2363"/>
                  </a:moveTo>
                  <a:cubicBezTo>
                    <a:pt x="80885" y="-1341"/>
                    <a:pt x="822248" y="27234"/>
                    <a:pt x="972002" y="37288"/>
                  </a:cubicBezTo>
                  <a:cubicBezTo>
                    <a:pt x="1121756" y="47342"/>
                    <a:pt x="921731" y="42051"/>
                    <a:pt x="905327" y="62688"/>
                  </a:cubicBezTo>
                  <a:cubicBezTo>
                    <a:pt x="888923" y="83325"/>
                    <a:pt x="877810" y="121425"/>
                    <a:pt x="873577" y="161113"/>
                  </a:cubicBezTo>
                  <a:cubicBezTo>
                    <a:pt x="869344" y="200801"/>
                    <a:pt x="886806" y="293405"/>
                    <a:pt x="879927" y="300813"/>
                  </a:cubicBezTo>
                  <a:cubicBezTo>
                    <a:pt x="873048" y="308221"/>
                    <a:pt x="852939" y="189159"/>
                    <a:pt x="832302" y="205563"/>
                  </a:cubicBezTo>
                  <a:cubicBezTo>
                    <a:pt x="811665" y="221967"/>
                    <a:pt x="745519" y="419346"/>
                    <a:pt x="756102" y="399238"/>
                  </a:cubicBezTo>
                  <a:cubicBezTo>
                    <a:pt x="766685" y="379130"/>
                    <a:pt x="866698" y="148413"/>
                    <a:pt x="895802" y="84913"/>
                  </a:cubicBezTo>
                  <a:cubicBezTo>
                    <a:pt x="924906" y="21413"/>
                    <a:pt x="1043439" y="31996"/>
                    <a:pt x="930727" y="18238"/>
                  </a:cubicBezTo>
                  <a:cubicBezTo>
                    <a:pt x="818015" y="4480"/>
                    <a:pt x="286731" y="-4516"/>
                    <a:pt x="219527" y="2363"/>
                  </a:cubicBezTo>
                  <a:cubicBezTo>
                    <a:pt x="152323" y="9242"/>
                    <a:pt x="567719" y="55809"/>
                    <a:pt x="527502" y="59513"/>
                  </a:cubicBezTo>
                  <a:cubicBezTo>
                    <a:pt x="487285" y="63217"/>
                    <a:pt x="-67281" y="6067"/>
                    <a:pt x="6802" y="236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5" name="フリーフォーム 1504">
              <a:extLst>
                <a:ext uri="{FF2B5EF4-FFF2-40B4-BE49-F238E27FC236}">
                  <a16:creationId xmlns:a16="http://schemas.microsoft.com/office/drawing/2014/main" id="{9965D148-A9A6-05A3-C007-FA768EC39790}"/>
                </a:ext>
              </a:extLst>
            </p:cNvPr>
            <p:cNvSpPr/>
            <p:nvPr/>
          </p:nvSpPr>
          <p:spPr>
            <a:xfrm>
              <a:off x="2972636" y="3045052"/>
              <a:ext cx="1532097" cy="1358662"/>
            </a:xfrm>
            <a:custGeom>
              <a:avLst/>
              <a:gdLst>
                <a:gd name="connsiteX0" fmla="*/ 1137300 w 1532097"/>
                <a:gd name="connsiteY0" fmla="*/ 126165 h 1358662"/>
                <a:gd name="connsiteX1" fmla="*/ 923292 w 1532097"/>
                <a:gd name="connsiteY1" fmla="*/ 272080 h 1358662"/>
                <a:gd name="connsiteX2" fmla="*/ 1074070 w 1532097"/>
                <a:gd name="connsiteY2" fmla="*/ 524999 h 1358662"/>
                <a:gd name="connsiteX3" fmla="*/ 908700 w 1532097"/>
                <a:gd name="connsiteY3" fmla="*/ 403403 h 1358662"/>
                <a:gd name="connsiteX4" fmla="*/ 806560 w 1532097"/>
                <a:gd name="connsiteY4" fmla="*/ 549318 h 1358662"/>
                <a:gd name="connsiteX5" fmla="*/ 796832 w 1532097"/>
                <a:gd name="connsiteY5" fmla="*/ 597957 h 1358662"/>
                <a:gd name="connsiteX6" fmla="*/ 631462 w 1532097"/>
                <a:gd name="connsiteY6" fmla="*/ 252625 h 1358662"/>
                <a:gd name="connsiteX7" fmla="*/ 587687 w 1532097"/>
                <a:gd name="connsiteY7" fmla="*/ 495816 h 1358662"/>
                <a:gd name="connsiteX8" fmla="*/ 461228 w 1532097"/>
                <a:gd name="connsiteY8" fmla="*/ 359629 h 1358662"/>
                <a:gd name="connsiteX9" fmla="*/ 363951 w 1532097"/>
                <a:gd name="connsiteY9" fmla="*/ 860603 h 1358662"/>
                <a:gd name="connsiteX10" fmla="*/ 388270 w 1532097"/>
                <a:gd name="connsiteY10" fmla="*/ 1351850 h 1358662"/>
                <a:gd name="connsiteX11" fmla="*/ 354224 w 1532097"/>
                <a:gd name="connsiteY11" fmla="*/ 1132978 h 1358662"/>
                <a:gd name="connsiteX12" fmla="*/ 247219 w 1532097"/>
                <a:gd name="connsiteY12" fmla="*/ 928697 h 1358662"/>
                <a:gd name="connsiteX13" fmla="*/ 8892 w 1532097"/>
                <a:gd name="connsiteY13" fmla="*/ 802237 h 1358662"/>
                <a:gd name="connsiteX14" fmla="*/ 101304 w 1532097"/>
                <a:gd name="connsiteY14" fmla="*/ 870331 h 1358662"/>
                <a:gd name="connsiteX15" fmla="*/ 4028 w 1532097"/>
                <a:gd name="connsiteY15" fmla="*/ 471497 h 1358662"/>
                <a:gd name="connsiteX16" fmla="*/ 38075 w 1532097"/>
                <a:gd name="connsiteY16" fmla="*/ 515271 h 1358662"/>
                <a:gd name="connsiteX17" fmla="*/ 213173 w 1532097"/>
                <a:gd name="connsiteY17" fmla="*/ 199122 h 1358662"/>
                <a:gd name="connsiteX18" fmla="*/ 149943 w 1532097"/>
                <a:gd name="connsiteY18" fmla="*/ 233169 h 1358662"/>
                <a:gd name="connsiteX19" fmla="*/ 704419 w 1532097"/>
                <a:gd name="connsiteY19" fmla="*/ 4569 h 1358662"/>
                <a:gd name="connsiteX20" fmla="*/ 563368 w 1532097"/>
                <a:gd name="connsiteY20" fmla="*/ 82391 h 1358662"/>
                <a:gd name="connsiteX21" fmla="*/ 1069207 w 1532097"/>
                <a:gd name="connsiteY21" fmla="*/ 106710 h 1358662"/>
                <a:gd name="connsiteX22" fmla="*/ 490411 w 1532097"/>
                <a:gd name="connsiteY22" fmla="*/ 111574 h 1358662"/>
                <a:gd name="connsiteX23" fmla="*/ 1511815 w 1532097"/>
                <a:gd name="connsiteY23" fmla="*/ 116437 h 1358662"/>
                <a:gd name="connsiteX24" fmla="*/ 1137300 w 1532097"/>
                <a:gd name="connsiteY24" fmla="*/ 126165 h 1358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32097" h="1358662">
                  <a:moveTo>
                    <a:pt x="1137300" y="126165"/>
                  </a:moveTo>
                  <a:cubicBezTo>
                    <a:pt x="1039213" y="152105"/>
                    <a:pt x="933830" y="205608"/>
                    <a:pt x="923292" y="272080"/>
                  </a:cubicBezTo>
                  <a:cubicBezTo>
                    <a:pt x="912754" y="338552"/>
                    <a:pt x="1076502" y="503112"/>
                    <a:pt x="1074070" y="524999"/>
                  </a:cubicBezTo>
                  <a:cubicBezTo>
                    <a:pt x="1071638" y="546886"/>
                    <a:pt x="953285" y="399350"/>
                    <a:pt x="908700" y="403403"/>
                  </a:cubicBezTo>
                  <a:cubicBezTo>
                    <a:pt x="864115" y="407456"/>
                    <a:pt x="825205" y="516892"/>
                    <a:pt x="806560" y="549318"/>
                  </a:cubicBezTo>
                  <a:cubicBezTo>
                    <a:pt x="787915" y="581744"/>
                    <a:pt x="826015" y="647406"/>
                    <a:pt x="796832" y="597957"/>
                  </a:cubicBezTo>
                  <a:cubicBezTo>
                    <a:pt x="767649" y="548508"/>
                    <a:pt x="666319" y="269648"/>
                    <a:pt x="631462" y="252625"/>
                  </a:cubicBezTo>
                  <a:cubicBezTo>
                    <a:pt x="596605" y="235602"/>
                    <a:pt x="616059" y="477982"/>
                    <a:pt x="587687" y="495816"/>
                  </a:cubicBezTo>
                  <a:cubicBezTo>
                    <a:pt x="559315" y="513650"/>
                    <a:pt x="498517" y="298831"/>
                    <a:pt x="461228" y="359629"/>
                  </a:cubicBezTo>
                  <a:cubicBezTo>
                    <a:pt x="423939" y="420427"/>
                    <a:pt x="376111" y="695233"/>
                    <a:pt x="363951" y="860603"/>
                  </a:cubicBezTo>
                  <a:cubicBezTo>
                    <a:pt x="351791" y="1025973"/>
                    <a:pt x="389891" y="1306454"/>
                    <a:pt x="388270" y="1351850"/>
                  </a:cubicBezTo>
                  <a:cubicBezTo>
                    <a:pt x="386649" y="1397246"/>
                    <a:pt x="377732" y="1203503"/>
                    <a:pt x="354224" y="1132978"/>
                  </a:cubicBezTo>
                  <a:cubicBezTo>
                    <a:pt x="330716" y="1062453"/>
                    <a:pt x="304774" y="983820"/>
                    <a:pt x="247219" y="928697"/>
                  </a:cubicBezTo>
                  <a:cubicBezTo>
                    <a:pt x="189664" y="873574"/>
                    <a:pt x="33211" y="811965"/>
                    <a:pt x="8892" y="802237"/>
                  </a:cubicBezTo>
                  <a:cubicBezTo>
                    <a:pt x="-15427" y="792509"/>
                    <a:pt x="102115" y="925454"/>
                    <a:pt x="101304" y="870331"/>
                  </a:cubicBezTo>
                  <a:cubicBezTo>
                    <a:pt x="100493" y="815208"/>
                    <a:pt x="14566" y="530674"/>
                    <a:pt x="4028" y="471497"/>
                  </a:cubicBezTo>
                  <a:cubicBezTo>
                    <a:pt x="-6510" y="412320"/>
                    <a:pt x="3217" y="560667"/>
                    <a:pt x="38075" y="515271"/>
                  </a:cubicBezTo>
                  <a:cubicBezTo>
                    <a:pt x="72932" y="469875"/>
                    <a:pt x="194528" y="246139"/>
                    <a:pt x="213173" y="199122"/>
                  </a:cubicBezTo>
                  <a:cubicBezTo>
                    <a:pt x="231818" y="152105"/>
                    <a:pt x="68069" y="265595"/>
                    <a:pt x="149943" y="233169"/>
                  </a:cubicBezTo>
                  <a:cubicBezTo>
                    <a:pt x="231817" y="200744"/>
                    <a:pt x="635515" y="29699"/>
                    <a:pt x="704419" y="4569"/>
                  </a:cubicBezTo>
                  <a:cubicBezTo>
                    <a:pt x="773323" y="-20561"/>
                    <a:pt x="502570" y="65368"/>
                    <a:pt x="563368" y="82391"/>
                  </a:cubicBezTo>
                  <a:cubicBezTo>
                    <a:pt x="624166" y="99414"/>
                    <a:pt x="1081366" y="101846"/>
                    <a:pt x="1069207" y="106710"/>
                  </a:cubicBezTo>
                  <a:cubicBezTo>
                    <a:pt x="1057047" y="111574"/>
                    <a:pt x="416643" y="109953"/>
                    <a:pt x="490411" y="111574"/>
                  </a:cubicBezTo>
                  <a:cubicBezTo>
                    <a:pt x="564179" y="113195"/>
                    <a:pt x="1399136" y="110763"/>
                    <a:pt x="1511815" y="116437"/>
                  </a:cubicBezTo>
                  <a:cubicBezTo>
                    <a:pt x="1624494" y="122111"/>
                    <a:pt x="1235387" y="100225"/>
                    <a:pt x="1137300" y="12616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6" name="フリーフォーム 1505">
              <a:extLst>
                <a:ext uri="{FF2B5EF4-FFF2-40B4-BE49-F238E27FC236}">
                  <a16:creationId xmlns:a16="http://schemas.microsoft.com/office/drawing/2014/main" id="{274BE344-92BE-C09B-B5C6-D637549ADDB3}"/>
                </a:ext>
              </a:extLst>
            </p:cNvPr>
            <p:cNvSpPr/>
            <p:nvPr/>
          </p:nvSpPr>
          <p:spPr>
            <a:xfrm>
              <a:off x="4188749" y="3316122"/>
              <a:ext cx="218517" cy="816189"/>
            </a:xfrm>
            <a:custGeom>
              <a:avLst/>
              <a:gdLst>
                <a:gd name="connsiteX0" fmla="*/ 33055 w 218517"/>
                <a:gd name="connsiteY0" fmla="*/ 1010 h 816189"/>
                <a:gd name="connsiteX1" fmla="*/ 3872 w 218517"/>
                <a:gd name="connsiteY1" fmla="*/ 336614 h 816189"/>
                <a:gd name="connsiteX2" fmla="*/ 125468 w 218517"/>
                <a:gd name="connsiteY2" fmla="*/ 808406 h 816189"/>
                <a:gd name="connsiteX3" fmla="*/ 110877 w 218517"/>
                <a:gd name="connsiteY3" fmla="*/ 608989 h 816189"/>
                <a:gd name="connsiteX4" fmla="*/ 217881 w 218517"/>
                <a:gd name="connsiteY4" fmla="*/ 326887 h 816189"/>
                <a:gd name="connsiteX5" fmla="*/ 154651 w 218517"/>
                <a:gd name="connsiteY5" fmla="*/ 356069 h 816189"/>
                <a:gd name="connsiteX6" fmla="*/ 140060 w 218517"/>
                <a:gd name="connsiteY6" fmla="*/ 224746 h 816189"/>
                <a:gd name="connsiteX7" fmla="*/ 52511 w 218517"/>
                <a:gd name="connsiteY7" fmla="*/ 146925 h 816189"/>
                <a:gd name="connsiteX8" fmla="*/ 62238 w 218517"/>
                <a:gd name="connsiteY8" fmla="*/ 229610 h 816189"/>
                <a:gd name="connsiteX9" fmla="*/ 33055 w 218517"/>
                <a:gd name="connsiteY9" fmla="*/ 1010 h 81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517" h="816189">
                  <a:moveTo>
                    <a:pt x="33055" y="1010"/>
                  </a:moveTo>
                  <a:cubicBezTo>
                    <a:pt x="23327" y="18844"/>
                    <a:pt x="-11530" y="202048"/>
                    <a:pt x="3872" y="336614"/>
                  </a:cubicBezTo>
                  <a:cubicBezTo>
                    <a:pt x="19274" y="471180"/>
                    <a:pt x="107634" y="763010"/>
                    <a:pt x="125468" y="808406"/>
                  </a:cubicBezTo>
                  <a:cubicBezTo>
                    <a:pt x="143302" y="853802"/>
                    <a:pt x="95475" y="689242"/>
                    <a:pt x="110877" y="608989"/>
                  </a:cubicBezTo>
                  <a:cubicBezTo>
                    <a:pt x="126279" y="528736"/>
                    <a:pt x="210585" y="369040"/>
                    <a:pt x="217881" y="326887"/>
                  </a:cubicBezTo>
                  <a:cubicBezTo>
                    <a:pt x="225177" y="284734"/>
                    <a:pt x="167621" y="373093"/>
                    <a:pt x="154651" y="356069"/>
                  </a:cubicBezTo>
                  <a:cubicBezTo>
                    <a:pt x="141681" y="339046"/>
                    <a:pt x="157083" y="259603"/>
                    <a:pt x="140060" y="224746"/>
                  </a:cubicBezTo>
                  <a:cubicBezTo>
                    <a:pt x="123037" y="189889"/>
                    <a:pt x="65481" y="146114"/>
                    <a:pt x="52511" y="146925"/>
                  </a:cubicBezTo>
                  <a:cubicBezTo>
                    <a:pt x="39541" y="147736"/>
                    <a:pt x="60617" y="252308"/>
                    <a:pt x="62238" y="229610"/>
                  </a:cubicBezTo>
                  <a:cubicBezTo>
                    <a:pt x="63859" y="206912"/>
                    <a:pt x="42783" y="-16824"/>
                    <a:pt x="33055" y="101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7" name="フリーフォーム 1506">
              <a:extLst>
                <a:ext uri="{FF2B5EF4-FFF2-40B4-BE49-F238E27FC236}">
                  <a16:creationId xmlns:a16="http://schemas.microsoft.com/office/drawing/2014/main" id="{AAC4C7C9-F38F-74F9-9920-1C3C849837DF}"/>
                </a:ext>
              </a:extLst>
            </p:cNvPr>
            <p:cNvSpPr/>
            <p:nvPr/>
          </p:nvSpPr>
          <p:spPr>
            <a:xfrm>
              <a:off x="3460134" y="3505326"/>
              <a:ext cx="596302" cy="1388104"/>
            </a:xfrm>
            <a:custGeom>
              <a:avLst/>
              <a:gdLst>
                <a:gd name="connsiteX0" fmla="*/ 182875 w 596302"/>
                <a:gd name="connsiteY0" fmla="*/ 11223 h 1388104"/>
                <a:gd name="connsiteX1" fmla="*/ 319062 w 596302"/>
                <a:gd name="connsiteY1" fmla="*/ 774844 h 1388104"/>
                <a:gd name="connsiteX2" fmla="*/ 596300 w 596302"/>
                <a:gd name="connsiteY2" fmla="*/ 1387687 h 1388104"/>
                <a:gd name="connsiteX3" fmla="*/ 323926 w 596302"/>
                <a:gd name="connsiteY3" fmla="*/ 876985 h 1388104"/>
                <a:gd name="connsiteX4" fmla="*/ 260696 w 596302"/>
                <a:gd name="connsiteY4" fmla="*/ 1275819 h 1388104"/>
                <a:gd name="connsiteX5" fmla="*/ 114781 w 596302"/>
                <a:gd name="connsiteY5" fmla="*/ 648385 h 1388104"/>
                <a:gd name="connsiteX6" fmla="*/ 105053 w 596302"/>
                <a:gd name="connsiteY6" fmla="*/ 434376 h 1388104"/>
                <a:gd name="connsiteX7" fmla="*/ 7777 w 596302"/>
                <a:gd name="connsiteY7" fmla="*/ 838074 h 1388104"/>
                <a:gd name="connsiteX8" fmla="*/ 7777 w 596302"/>
                <a:gd name="connsiteY8" fmla="*/ 30678 h 1388104"/>
                <a:gd name="connsiteX9" fmla="*/ 22368 w 596302"/>
                <a:gd name="connsiteY9" fmla="*/ 303053 h 1388104"/>
                <a:gd name="connsiteX10" fmla="*/ 182875 w 596302"/>
                <a:gd name="connsiteY10" fmla="*/ 11223 h 138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6302" h="1388104">
                  <a:moveTo>
                    <a:pt x="182875" y="11223"/>
                  </a:moveTo>
                  <a:cubicBezTo>
                    <a:pt x="232324" y="89855"/>
                    <a:pt x="250158" y="545433"/>
                    <a:pt x="319062" y="774844"/>
                  </a:cubicBezTo>
                  <a:cubicBezTo>
                    <a:pt x="387966" y="1004255"/>
                    <a:pt x="595489" y="1370664"/>
                    <a:pt x="596300" y="1387687"/>
                  </a:cubicBezTo>
                  <a:cubicBezTo>
                    <a:pt x="597111" y="1404711"/>
                    <a:pt x="379860" y="895630"/>
                    <a:pt x="323926" y="876985"/>
                  </a:cubicBezTo>
                  <a:cubicBezTo>
                    <a:pt x="267992" y="858340"/>
                    <a:pt x="295553" y="1313919"/>
                    <a:pt x="260696" y="1275819"/>
                  </a:cubicBezTo>
                  <a:cubicBezTo>
                    <a:pt x="225839" y="1237719"/>
                    <a:pt x="140721" y="788625"/>
                    <a:pt x="114781" y="648385"/>
                  </a:cubicBezTo>
                  <a:cubicBezTo>
                    <a:pt x="88841" y="508145"/>
                    <a:pt x="122887" y="402761"/>
                    <a:pt x="105053" y="434376"/>
                  </a:cubicBezTo>
                  <a:cubicBezTo>
                    <a:pt x="87219" y="465991"/>
                    <a:pt x="23990" y="905357"/>
                    <a:pt x="7777" y="838074"/>
                  </a:cubicBezTo>
                  <a:cubicBezTo>
                    <a:pt x="-8436" y="770791"/>
                    <a:pt x="5345" y="119848"/>
                    <a:pt x="7777" y="30678"/>
                  </a:cubicBezTo>
                  <a:cubicBezTo>
                    <a:pt x="10209" y="-58492"/>
                    <a:pt x="-4383" y="313591"/>
                    <a:pt x="22368" y="303053"/>
                  </a:cubicBezTo>
                  <a:cubicBezTo>
                    <a:pt x="49119" y="292515"/>
                    <a:pt x="133426" y="-67409"/>
                    <a:pt x="182875" y="1122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8" name="フリーフォーム 1507">
              <a:extLst>
                <a:ext uri="{FF2B5EF4-FFF2-40B4-BE49-F238E27FC236}">
                  <a16:creationId xmlns:a16="http://schemas.microsoft.com/office/drawing/2014/main" id="{19CEC552-D1E4-ECD8-93AF-6010558B600F}"/>
                </a:ext>
              </a:extLst>
            </p:cNvPr>
            <p:cNvSpPr/>
            <p:nvPr/>
          </p:nvSpPr>
          <p:spPr>
            <a:xfrm>
              <a:off x="4005643" y="5002827"/>
              <a:ext cx="497450" cy="808521"/>
            </a:xfrm>
            <a:custGeom>
              <a:avLst/>
              <a:gdLst>
                <a:gd name="connsiteX0" fmla="*/ 7017 w 497450"/>
                <a:gd name="connsiteY0" fmla="*/ 16645 h 808521"/>
                <a:gd name="connsiteX1" fmla="*/ 493400 w 497450"/>
                <a:gd name="connsiteY1" fmla="*/ 804586 h 808521"/>
                <a:gd name="connsiteX2" fmla="*/ 225889 w 497450"/>
                <a:gd name="connsiteY2" fmla="*/ 308475 h 808521"/>
                <a:gd name="connsiteX3" fmla="*/ 7017 w 497450"/>
                <a:gd name="connsiteY3" fmla="*/ 16645 h 80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7450" h="808521">
                  <a:moveTo>
                    <a:pt x="7017" y="16645"/>
                  </a:moveTo>
                  <a:cubicBezTo>
                    <a:pt x="51602" y="99330"/>
                    <a:pt x="456921" y="755948"/>
                    <a:pt x="493400" y="804586"/>
                  </a:cubicBezTo>
                  <a:cubicBezTo>
                    <a:pt x="529879" y="853224"/>
                    <a:pt x="310195" y="437366"/>
                    <a:pt x="225889" y="308475"/>
                  </a:cubicBezTo>
                  <a:cubicBezTo>
                    <a:pt x="141583" y="179584"/>
                    <a:pt x="-37568" y="-66040"/>
                    <a:pt x="7017" y="1664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9" name="フリーフォーム 1508">
              <a:extLst>
                <a:ext uri="{FF2B5EF4-FFF2-40B4-BE49-F238E27FC236}">
                  <a16:creationId xmlns:a16="http://schemas.microsoft.com/office/drawing/2014/main" id="{4AC3DDDE-7B36-D241-72C2-C994639E413E}"/>
                </a:ext>
              </a:extLst>
            </p:cNvPr>
            <p:cNvSpPr/>
            <p:nvPr/>
          </p:nvSpPr>
          <p:spPr>
            <a:xfrm>
              <a:off x="3826006" y="4762154"/>
              <a:ext cx="502991" cy="1196310"/>
            </a:xfrm>
            <a:custGeom>
              <a:avLst/>
              <a:gdLst>
                <a:gd name="connsiteX0" fmla="*/ 1828 w 502991"/>
                <a:gd name="connsiteY0" fmla="*/ 4399 h 1196310"/>
                <a:gd name="connsiteX1" fmla="*/ 308249 w 502991"/>
                <a:gd name="connsiteY1" fmla="*/ 802067 h 1196310"/>
                <a:gd name="connsiteX2" fmla="*/ 502803 w 502991"/>
                <a:gd name="connsiteY2" fmla="*/ 1196037 h 1196310"/>
                <a:gd name="connsiteX3" fmla="*/ 337432 w 502991"/>
                <a:gd name="connsiteY3" fmla="*/ 855569 h 1196310"/>
                <a:gd name="connsiteX4" fmla="*/ 21283 w 502991"/>
                <a:gd name="connsiteY4" fmla="*/ 364323 h 1196310"/>
                <a:gd name="connsiteX5" fmla="*/ 172062 w 502991"/>
                <a:gd name="connsiteY5" fmla="*/ 476191 h 1196310"/>
                <a:gd name="connsiteX6" fmla="*/ 1828 w 502991"/>
                <a:gd name="connsiteY6" fmla="*/ 4399 h 119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2991" h="1196310">
                  <a:moveTo>
                    <a:pt x="1828" y="4399"/>
                  </a:moveTo>
                  <a:cubicBezTo>
                    <a:pt x="24526" y="58712"/>
                    <a:pt x="224753" y="603461"/>
                    <a:pt x="308249" y="802067"/>
                  </a:cubicBezTo>
                  <a:cubicBezTo>
                    <a:pt x="391745" y="1000673"/>
                    <a:pt x="497939" y="1187120"/>
                    <a:pt x="502803" y="1196037"/>
                  </a:cubicBezTo>
                  <a:cubicBezTo>
                    <a:pt x="507667" y="1204954"/>
                    <a:pt x="417685" y="994188"/>
                    <a:pt x="337432" y="855569"/>
                  </a:cubicBezTo>
                  <a:cubicBezTo>
                    <a:pt x="257179" y="716950"/>
                    <a:pt x="48845" y="427553"/>
                    <a:pt x="21283" y="364323"/>
                  </a:cubicBezTo>
                  <a:cubicBezTo>
                    <a:pt x="-6279" y="301093"/>
                    <a:pt x="168819" y="536989"/>
                    <a:pt x="172062" y="476191"/>
                  </a:cubicBezTo>
                  <a:cubicBezTo>
                    <a:pt x="175305" y="415393"/>
                    <a:pt x="-20870" y="-49914"/>
                    <a:pt x="1828" y="439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0" name="フリーフォーム 1509">
              <a:extLst>
                <a:ext uri="{FF2B5EF4-FFF2-40B4-BE49-F238E27FC236}">
                  <a16:creationId xmlns:a16="http://schemas.microsoft.com/office/drawing/2014/main" id="{50BD611B-D1B3-F4F6-CF2D-F536D60C6C97}"/>
                </a:ext>
              </a:extLst>
            </p:cNvPr>
            <p:cNvSpPr/>
            <p:nvPr/>
          </p:nvSpPr>
          <p:spPr>
            <a:xfrm>
              <a:off x="3513040" y="4410782"/>
              <a:ext cx="553799" cy="2033551"/>
            </a:xfrm>
            <a:custGeom>
              <a:avLst/>
              <a:gdLst>
                <a:gd name="connsiteX0" fmla="*/ 47283 w 553799"/>
                <a:gd name="connsiteY0" fmla="*/ 712 h 2033551"/>
                <a:gd name="connsiteX1" fmla="*/ 3509 w 553799"/>
                <a:gd name="connsiteY1" fmla="*/ 710831 h 2033551"/>
                <a:gd name="connsiteX2" fmla="*/ 18100 w 553799"/>
                <a:gd name="connsiteY2" fmla="*/ 701103 h 2033551"/>
                <a:gd name="connsiteX3" fmla="*/ 139696 w 553799"/>
                <a:gd name="connsiteY3" fmla="*/ 1226397 h 2033551"/>
                <a:gd name="connsiteX4" fmla="*/ 378024 w 553799"/>
                <a:gd name="connsiteY4" fmla="*/ 1766282 h 2033551"/>
                <a:gd name="connsiteX5" fmla="*/ 334249 w 553799"/>
                <a:gd name="connsiteY5" fmla="*/ 1683597 h 2033551"/>
                <a:gd name="connsiteX6" fmla="*/ 553122 w 553799"/>
                <a:gd name="connsiteY6" fmla="*/ 2028929 h 2033551"/>
                <a:gd name="connsiteX7" fmla="*/ 397479 w 553799"/>
                <a:gd name="connsiteY7" fmla="*/ 1391767 h 2033551"/>
                <a:gd name="connsiteX8" fmla="*/ 246700 w 553799"/>
                <a:gd name="connsiteY8" fmla="*/ 501686 h 2033551"/>
                <a:gd name="connsiteX9" fmla="*/ 241837 w 553799"/>
                <a:gd name="connsiteY9" fmla="*/ 652465 h 2033551"/>
                <a:gd name="connsiteX10" fmla="*/ 280747 w 553799"/>
                <a:gd name="connsiteY10" fmla="*/ 161218 h 2033551"/>
                <a:gd name="connsiteX11" fmla="*/ 188334 w 553799"/>
                <a:gd name="connsiteY11" fmla="*/ 569780 h 2033551"/>
                <a:gd name="connsiteX12" fmla="*/ 47283 w 553799"/>
                <a:gd name="connsiteY12" fmla="*/ 712 h 203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799" h="2033551">
                  <a:moveTo>
                    <a:pt x="47283" y="712"/>
                  </a:moveTo>
                  <a:cubicBezTo>
                    <a:pt x="16479" y="24221"/>
                    <a:pt x="8373" y="594099"/>
                    <a:pt x="3509" y="710831"/>
                  </a:cubicBezTo>
                  <a:cubicBezTo>
                    <a:pt x="-1355" y="827563"/>
                    <a:pt x="-4598" y="615176"/>
                    <a:pt x="18100" y="701103"/>
                  </a:cubicBezTo>
                  <a:cubicBezTo>
                    <a:pt x="40798" y="787030"/>
                    <a:pt x="79709" y="1048867"/>
                    <a:pt x="139696" y="1226397"/>
                  </a:cubicBezTo>
                  <a:cubicBezTo>
                    <a:pt x="199683" y="1403927"/>
                    <a:pt x="345599" y="1690082"/>
                    <a:pt x="378024" y="1766282"/>
                  </a:cubicBezTo>
                  <a:cubicBezTo>
                    <a:pt x="410449" y="1842482"/>
                    <a:pt x="305066" y="1639823"/>
                    <a:pt x="334249" y="1683597"/>
                  </a:cubicBezTo>
                  <a:cubicBezTo>
                    <a:pt x="363432" y="1727372"/>
                    <a:pt x="542584" y="2077567"/>
                    <a:pt x="553122" y="2028929"/>
                  </a:cubicBezTo>
                  <a:cubicBezTo>
                    <a:pt x="563660" y="1980291"/>
                    <a:pt x="448549" y="1646308"/>
                    <a:pt x="397479" y="1391767"/>
                  </a:cubicBezTo>
                  <a:cubicBezTo>
                    <a:pt x="346409" y="1137227"/>
                    <a:pt x="272640" y="624903"/>
                    <a:pt x="246700" y="501686"/>
                  </a:cubicBezTo>
                  <a:cubicBezTo>
                    <a:pt x="220760" y="378469"/>
                    <a:pt x="236163" y="709210"/>
                    <a:pt x="241837" y="652465"/>
                  </a:cubicBezTo>
                  <a:cubicBezTo>
                    <a:pt x="247512" y="595720"/>
                    <a:pt x="289664" y="174999"/>
                    <a:pt x="280747" y="161218"/>
                  </a:cubicBezTo>
                  <a:cubicBezTo>
                    <a:pt x="271830" y="147437"/>
                    <a:pt x="223191" y="596531"/>
                    <a:pt x="188334" y="569780"/>
                  </a:cubicBezTo>
                  <a:cubicBezTo>
                    <a:pt x="153477" y="543029"/>
                    <a:pt x="78087" y="-22797"/>
                    <a:pt x="47283" y="71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1" name="フリーフォーム 1510">
              <a:extLst>
                <a:ext uri="{FF2B5EF4-FFF2-40B4-BE49-F238E27FC236}">
                  <a16:creationId xmlns:a16="http://schemas.microsoft.com/office/drawing/2014/main" id="{2DA972A6-A1CC-4F3B-32DD-91D12142FE6A}"/>
                </a:ext>
              </a:extLst>
            </p:cNvPr>
            <p:cNvSpPr/>
            <p:nvPr/>
          </p:nvSpPr>
          <p:spPr>
            <a:xfrm>
              <a:off x="3744208" y="5035324"/>
              <a:ext cx="384933" cy="1346022"/>
            </a:xfrm>
            <a:custGeom>
              <a:avLst/>
              <a:gdLst>
                <a:gd name="connsiteX0" fmla="*/ 5805 w 384933"/>
                <a:gd name="connsiteY0" fmla="*/ 32787 h 1346022"/>
                <a:gd name="connsiteX1" fmla="*/ 44715 w 384933"/>
                <a:gd name="connsiteY1" fmla="*/ 76561 h 1346022"/>
                <a:gd name="connsiteX2" fmla="*/ 336545 w 384933"/>
                <a:gd name="connsiteY2" fmla="*/ 460804 h 1346022"/>
                <a:gd name="connsiteX3" fmla="*/ 341409 w 384933"/>
                <a:gd name="connsiteY3" fmla="*/ 883957 h 1346022"/>
                <a:gd name="connsiteX4" fmla="*/ 375456 w 384933"/>
                <a:gd name="connsiteY4" fmla="*/ 776953 h 1346022"/>
                <a:gd name="connsiteX5" fmla="*/ 370592 w 384933"/>
                <a:gd name="connsiteY5" fmla="*/ 1346021 h 1346022"/>
                <a:gd name="connsiteX6" fmla="*/ 219813 w 384933"/>
                <a:gd name="connsiteY6" fmla="*/ 781816 h 1346022"/>
                <a:gd name="connsiteX7" fmla="*/ 30124 w 384933"/>
                <a:gd name="connsiteY7" fmla="*/ 280842 h 1346022"/>
                <a:gd name="connsiteX8" fmla="*/ 93354 w 384933"/>
                <a:gd name="connsiteY8" fmla="*/ 455940 h 1346022"/>
                <a:gd name="connsiteX9" fmla="*/ 5805 w 384933"/>
                <a:gd name="connsiteY9" fmla="*/ 32787 h 134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933" h="1346022">
                  <a:moveTo>
                    <a:pt x="5805" y="32787"/>
                  </a:moveTo>
                  <a:cubicBezTo>
                    <a:pt x="-2301" y="-30443"/>
                    <a:pt x="-10408" y="5225"/>
                    <a:pt x="44715" y="76561"/>
                  </a:cubicBezTo>
                  <a:cubicBezTo>
                    <a:pt x="99838" y="147897"/>
                    <a:pt x="287096" y="326238"/>
                    <a:pt x="336545" y="460804"/>
                  </a:cubicBezTo>
                  <a:cubicBezTo>
                    <a:pt x="385994" y="595370"/>
                    <a:pt x="334924" y="831266"/>
                    <a:pt x="341409" y="883957"/>
                  </a:cubicBezTo>
                  <a:cubicBezTo>
                    <a:pt x="347894" y="936649"/>
                    <a:pt x="370592" y="699942"/>
                    <a:pt x="375456" y="776953"/>
                  </a:cubicBezTo>
                  <a:cubicBezTo>
                    <a:pt x="380320" y="853964"/>
                    <a:pt x="396532" y="1345211"/>
                    <a:pt x="370592" y="1346021"/>
                  </a:cubicBezTo>
                  <a:cubicBezTo>
                    <a:pt x="344652" y="1346831"/>
                    <a:pt x="276558" y="959346"/>
                    <a:pt x="219813" y="781816"/>
                  </a:cubicBezTo>
                  <a:cubicBezTo>
                    <a:pt x="163068" y="604286"/>
                    <a:pt x="51200" y="335155"/>
                    <a:pt x="30124" y="280842"/>
                  </a:cubicBezTo>
                  <a:cubicBezTo>
                    <a:pt x="9048" y="226529"/>
                    <a:pt x="94975" y="497282"/>
                    <a:pt x="93354" y="455940"/>
                  </a:cubicBezTo>
                  <a:cubicBezTo>
                    <a:pt x="91733" y="414598"/>
                    <a:pt x="13911" y="96017"/>
                    <a:pt x="5805" y="3278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2" name="フリーフォーム 1511">
              <a:extLst>
                <a:ext uri="{FF2B5EF4-FFF2-40B4-BE49-F238E27FC236}">
                  <a16:creationId xmlns:a16="http://schemas.microsoft.com/office/drawing/2014/main" id="{715BAAE8-0D07-FEF9-9987-261EA5EE6087}"/>
                </a:ext>
              </a:extLst>
            </p:cNvPr>
            <p:cNvSpPr/>
            <p:nvPr/>
          </p:nvSpPr>
          <p:spPr>
            <a:xfrm>
              <a:off x="3460888" y="5650745"/>
              <a:ext cx="419450" cy="1528328"/>
            </a:xfrm>
            <a:custGeom>
              <a:avLst/>
              <a:gdLst>
                <a:gd name="connsiteX0" fmla="*/ 2159 w 419450"/>
                <a:gd name="connsiteY0" fmla="*/ 15617 h 1528328"/>
                <a:gd name="connsiteX1" fmla="*/ 415584 w 419450"/>
                <a:gd name="connsiteY1" fmla="*/ 1518540 h 1528328"/>
                <a:gd name="connsiteX2" fmla="*/ 211303 w 419450"/>
                <a:gd name="connsiteY2" fmla="*/ 667370 h 1528328"/>
                <a:gd name="connsiteX3" fmla="*/ 250214 w 419450"/>
                <a:gd name="connsiteY3" fmla="*/ 730600 h 1528328"/>
                <a:gd name="connsiteX4" fmla="*/ 2159 w 419450"/>
                <a:gd name="connsiteY4" fmla="*/ 15617 h 152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450" h="1528328">
                  <a:moveTo>
                    <a:pt x="2159" y="15617"/>
                  </a:moveTo>
                  <a:cubicBezTo>
                    <a:pt x="29721" y="146940"/>
                    <a:pt x="380727" y="1409915"/>
                    <a:pt x="415584" y="1518540"/>
                  </a:cubicBezTo>
                  <a:cubicBezTo>
                    <a:pt x="450441" y="1627165"/>
                    <a:pt x="238865" y="798693"/>
                    <a:pt x="211303" y="667370"/>
                  </a:cubicBezTo>
                  <a:cubicBezTo>
                    <a:pt x="183741" y="536047"/>
                    <a:pt x="281018" y="840036"/>
                    <a:pt x="250214" y="730600"/>
                  </a:cubicBezTo>
                  <a:cubicBezTo>
                    <a:pt x="219410" y="621164"/>
                    <a:pt x="-25403" y="-115706"/>
                    <a:pt x="2159" y="1561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3" name="フリーフォーム 1512">
              <a:extLst>
                <a:ext uri="{FF2B5EF4-FFF2-40B4-BE49-F238E27FC236}">
                  <a16:creationId xmlns:a16="http://schemas.microsoft.com/office/drawing/2014/main" id="{6280C940-B7E3-C156-3CCD-953BF26E2CE1}"/>
                </a:ext>
              </a:extLst>
            </p:cNvPr>
            <p:cNvSpPr/>
            <p:nvPr/>
          </p:nvSpPr>
          <p:spPr>
            <a:xfrm>
              <a:off x="3395718" y="6397961"/>
              <a:ext cx="402454" cy="1020958"/>
            </a:xfrm>
            <a:custGeom>
              <a:avLst/>
              <a:gdLst>
                <a:gd name="connsiteX0" fmla="*/ 4099 w 402454"/>
                <a:gd name="connsiteY0" fmla="*/ 17430 h 1020958"/>
                <a:gd name="connsiteX1" fmla="*/ 398069 w 402454"/>
                <a:gd name="connsiteY1" fmla="*/ 1014516 h 1020958"/>
                <a:gd name="connsiteX2" fmla="*/ 203516 w 402454"/>
                <a:gd name="connsiteY2" fmla="*/ 425992 h 1020958"/>
                <a:gd name="connsiteX3" fmla="*/ 4099 w 402454"/>
                <a:gd name="connsiteY3" fmla="*/ 17430 h 102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454" h="1020958">
                  <a:moveTo>
                    <a:pt x="4099" y="17430"/>
                  </a:moveTo>
                  <a:cubicBezTo>
                    <a:pt x="36524" y="115517"/>
                    <a:pt x="364833" y="946422"/>
                    <a:pt x="398069" y="1014516"/>
                  </a:cubicBezTo>
                  <a:cubicBezTo>
                    <a:pt x="431305" y="1082610"/>
                    <a:pt x="266746" y="592173"/>
                    <a:pt x="203516" y="425992"/>
                  </a:cubicBezTo>
                  <a:cubicBezTo>
                    <a:pt x="140286" y="259811"/>
                    <a:pt x="-28326" y="-80657"/>
                    <a:pt x="4099" y="1743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4" name="フリーフォーム 1513">
              <a:extLst>
                <a:ext uri="{FF2B5EF4-FFF2-40B4-BE49-F238E27FC236}">
                  <a16:creationId xmlns:a16="http://schemas.microsoft.com/office/drawing/2014/main" id="{20B3B494-1D9B-63B9-F97D-C816033D01B9}"/>
                </a:ext>
              </a:extLst>
            </p:cNvPr>
            <p:cNvSpPr/>
            <p:nvPr/>
          </p:nvSpPr>
          <p:spPr>
            <a:xfrm>
              <a:off x="3105359" y="3774042"/>
              <a:ext cx="169146" cy="815114"/>
            </a:xfrm>
            <a:custGeom>
              <a:avLst/>
              <a:gdLst>
                <a:gd name="connsiteX0" fmla="*/ 4664 w 169146"/>
                <a:gd name="connsiteY0" fmla="*/ 5832 h 815114"/>
                <a:gd name="connsiteX1" fmla="*/ 164153 w 169146"/>
                <a:gd name="connsiteY1" fmla="*/ 782009 h 815114"/>
                <a:gd name="connsiteX2" fmla="*/ 121622 w 169146"/>
                <a:gd name="connsiteY2" fmla="*/ 649102 h 815114"/>
                <a:gd name="connsiteX3" fmla="*/ 47194 w 169146"/>
                <a:gd name="connsiteY3" fmla="*/ 436451 h 815114"/>
                <a:gd name="connsiteX4" fmla="*/ 4664 w 169146"/>
                <a:gd name="connsiteY4" fmla="*/ 5832 h 81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146" h="815114">
                  <a:moveTo>
                    <a:pt x="4664" y="5832"/>
                  </a:moveTo>
                  <a:cubicBezTo>
                    <a:pt x="24157" y="63425"/>
                    <a:pt x="144660" y="674797"/>
                    <a:pt x="164153" y="782009"/>
                  </a:cubicBezTo>
                  <a:cubicBezTo>
                    <a:pt x="183646" y="889221"/>
                    <a:pt x="141115" y="706695"/>
                    <a:pt x="121622" y="649102"/>
                  </a:cubicBezTo>
                  <a:cubicBezTo>
                    <a:pt x="102129" y="591509"/>
                    <a:pt x="62257" y="539232"/>
                    <a:pt x="47194" y="436451"/>
                  </a:cubicBezTo>
                  <a:cubicBezTo>
                    <a:pt x="32131" y="333670"/>
                    <a:pt x="-14829" y="-51761"/>
                    <a:pt x="4664" y="583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5" name="フリーフォーム 1514">
              <a:extLst>
                <a:ext uri="{FF2B5EF4-FFF2-40B4-BE49-F238E27FC236}">
                  <a16:creationId xmlns:a16="http://schemas.microsoft.com/office/drawing/2014/main" id="{FF88317B-AAA9-1440-409C-E50651679A11}"/>
                </a:ext>
              </a:extLst>
            </p:cNvPr>
            <p:cNvSpPr/>
            <p:nvPr/>
          </p:nvSpPr>
          <p:spPr>
            <a:xfrm>
              <a:off x="3654592" y="4436399"/>
              <a:ext cx="570817" cy="954364"/>
            </a:xfrm>
            <a:custGeom>
              <a:avLst/>
              <a:gdLst>
                <a:gd name="connsiteX0" fmla="*/ 82752 w 570817"/>
                <a:gd name="connsiteY0" fmla="*/ 2694 h 954364"/>
                <a:gd name="connsiteX1" fmla="*/ 566534 w 570817"/>
                <a:gd name="connsiteY1" fmla="*/ 805452 h 954364"/>
                <a:gd name="connsiteX2" fmla="*/ 321985 w 570817"/>
                <a:gd name="connsiteY2" fmla="*/ 433313 h 954364"/>
                <a:gd name="connsiteX3" fmla="*/ 364515 w 570817"/>
                <a:gd name="connsiteY3" fmla="*/ 954308 h 954364"/>
                <a:gd name="connsiteX4" fmla="*/ 8324 w 570817"/>
                <a:gd name="connsiteY4" fmla="*/ 396099 h 954364"/>
                <a:gd name="connsiteX5" fmla="*/ 109334 w 570817"/>
                <a:gd name="connsiteY5" fmla="*/ 539638 h 954364"/>
                <a:gd name="connsiteX6" fmla="*/ 82752 w 570817"/>
                <a:gd name="connsiteY6" fmla="*/ 2694 h 95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817" h="954364">
                  <a:moveTo>
                    <a:pt x="82752" y="2694"/>
                  </a:moveTo>
                  <a:cubicBezTo>
                    <a:pt x="158952" y="46996"/>
                    <a:pt x="526662" y="733682"/>
                    <a:pt x="566534" y="805452"/>
                  </a:cubicBezTo>
                  <a:cubicBezTo>
                    <a:pt x="606406" y="877222"/>
                    <a:pt x="355655" y="408504"/>
                    <a:pt x="321985" y="433313"/>
                  </a:cubicBezTo>
                  <a:cubicBezTo>
                    <a:pt x="288315" y="458122"/>
                    <a:pt x="416792" y="960510"/>
                    <a:pt x="364515" y="954308"/>
                  </a:cubicBezTo>
                  <a:cubicBezTo>
                    <a:pt x="312238" y="948106"/>
                    <a:pt x="50854" y="465211"/>
                    <a:pt x="8324" y="396099"/>
                  </a:cubicBezTo>
                  <a:cubicBezTo>
                    <a:pt x="-34206" y="326987"/>
                    <a:pt x="99588" y="605205"/>
                    <a:pt x="109334" y="539638"/>
                  </a:cubicBezTo>
                  <a:cubicBezTo>
                    <a:pt x="119080" y="474071"/>
                    <a:pt x="6552" y="-41608"/>
                    <a:pt x="82752" y="269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6" name="フリーフォーム 1515">
              <a:extLst>
                <a:ext uri="{FF2B5EF4-FFF2-40B4-BE49-F238E27FC236}">
                  <a16:creationId xmlns:a16="http://schemas.microsoft.com/office/drawing/2014/main" id="{28EFD6C3-DF2F-D7A8-C448-57517B7AAA7D}"/>
                </a:ext>
              </a:extLst>
            </p:cNvPr>
            <p:cNvSpPr/>
            <p:nvPr/>
          </p:nvSpPr>
          <p:spPr>
            <a:xfrm>
              <a:off x="4014597" y="5401184"/>
              <a:ext cx="278461" cy="1148629"/>
            </a:xfrm>
            <a:custGeom>
              <a:avLst/>
              <a:gdLst>
                <a:gd name="connsiteX0" fmla="*/ 9826 w 278461"/>
                <a:gd name="connsiteY0" fmla="*/ 156 h 1148629"/>
                <a:gd name="connsiteX1" fmla="*/ 254375 w 278461"/>
                <a:gd name="connsiteY1" fmla="*/ 568997 h 1148629"/>
                <a:gd name="connsiteX2" fmla="*/ 254375 w 278461"/>
                <a:gd name="connsiteY2" fmla="*/ 1143156 h 1148629"/>
                <a:gd name="connsiteX3" fmla="*/ 121468 w 278461"/>
                <a:gd name="connsiteY3" fmla="*/ 834811 h 1148629"/>
                <a:gd name="connsiteX4" fmla="*/ 4510 w 278461"/>
                <a:gd name="connsiteY4" fmla="*/ 441407 h 1148629"/>
                <a:gd name="connsiteX5" fmla="*/ 47040 w 278461"/>
                <a:gd name="connsiteY5" fmla="*/ 510518 h 1148629"/>
                <a:gd name="connsiteX6" fmla="*/ 9826 w 278461"/>
                <a:gd name="connsiteY6" fmla="*/ 156 h 114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461" h="1148629">
                  <a:moveTo>
                    <a:pt x="9826" y="156"/>
                  </a:moveTo>
                  <a:cubicBezTo>
                    <a:pt x="44382" y="9902"/>
                    <a:pt x="213617" y="378497"/>
                    <a:pt x="254375" y="568997"/>
                  </a:cubicBezTo>
                  <a:cubicBezTo>
                    <a:pt x="295133" y="759497"/>
                    <a:pt x="276526" y="1098854"/>
                    <a:pt x="254375" y="1143156"/>
                  </a:cubicBezTo>
                  <a:cubicBezTo>
                    <a:pt x="232224" y="1187458"/>
                    <a:pt x="163112" y="951769"/>
                    <a:pt x="121468" y="834811"/>
                  </a:cubicBezTo>
                  <a:cubicBezTo>
                    <a:pt x="79824" y="717853"/>
                    <a:pt x="16915" y="495456"/>
                    <a:pt x="4510" y="441407"/>
                  </a:cubicBezTo>
                  <a:cubicBezTo>
                    <a:pt x="-7895" y="387358"/>
                    <a:pt x="51470" y="582288"/>
                    <a:pt x="47040" y="510518"/>
                  </a:cubicBezTo>
                  <a:cubicBezTo>
                    <a:pt x="42610" y="438748"/>
                    <a:pt x="-24730" y="-9590"/>
                    <a:pt x="9826" y="15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7" name="フリーフォーム 1516">
              <a:extLst>
                <a:ext uri="{FF2B5EF4-FFF2-40B4-BE49-F238E27FC236}">
                  <a16:creationId xmlns:a16="http://schemas.microsoft.com/office/drawing/2014/main" id="{B55B500A-4738-BB39-577E-72D038C222BD}"/>
                </a:ext>
              </a:extLst>
            </p:cNvPr>
            <p:cNvSpPr/>
            <p:nvPr/>
          </p:nvSpPr>
          <p:spPr>
            <a:xfrm>
              <a:off x="3468349" y="5074624"/>
              <a:ext cx="715966" cy="2570350"/>
            </a:xfrm>
            <a:custGeom>
              <a:avLst/>
              <a:gdLst>
                <a:gd name="connsiteX0" fmla="*/ 29763 w 715966"/>
                <a:gd name="connsiteY0" fmla="*/ 103432 h 2570350"/>
                <a:gd name="connsiteX1" fmla="*/ 72293 w 715966"/>
                <a:gd name="connsiteY1" fmla="*/ 199125 h 2570350"/>
                <a:gd name="connsiteX2" fmla="*/ 651767 w 715966"/>
                <a:gd name="connsiteY2" fmla="*/ 1825906 h 2570350"/>
                <a:gd name="connsiteX3" fmla="*/ 688981 w 715966"/>
                <a:gd name="connsiteY3" fmla="*/ 2564869 h 2570350"/>
                <a:gd name="connsiteX4" fmla="*/ 540125 w 715966"/>
                <a:gd name="connsiteY4" fmla="*/ 2081088 h 2570350"/>
                <a:gd name="connsiteX5" fmla="*/ 19130 w 715966"/>
                <a:gd name="connsiteY5" fmla="*/ 661641 h 2570350"/>
                <a:gd name="connsiteX6" fmla="*/ 104191 w 715966"/>
                <a:gd name="connsiteY6" fmla="*/ 895557 h 2570350"/>
                <a:gd name="connsiteX7" fmla="*/ 29763 w 715966"/>
                <a:gd name="connsiteY7" fmla="*/ 103432 h 257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5966" h="2570350">
                  <a:moveTo>
                    <a:pt x="29763" y="103432"/>
                  </a:moveTo>
                  <a:cubicBezTo>
                    <a:pt x="24447" y="-12640"/>
                    <a:pt x="-31374" y="-87954"/>
                    <a:pt x="72293" y="199125"/>
                  </a:cubicBezTo>
                  <a:cubicBezTo>
                    <a:pt x="175960" y="486204"/>
                    <a:pt x="548986" y="1431615"/>
                    <a:pt x="651767" y="1825906"/>
                  </a:cubicBezTo>
                  <a:cubicBezTo>
                    <a:pt x="754548" y="2220197"/>
                    <a:pt x="707588" y="2522339"/>
                    <a:pt x="688981" y="2564869"/>
                  </a:cubicBezTo>
                  <a:cubicBezTo>
                    <a:pt x="670374" y="2607399"/>
                    <a:pt x="651767" y="2398293"/>
                    <a:pt x="540125" y="2081088"/>
                  </a:cubicBezTo>
                  <a:cubicBezTo>
                    <a:pt x="428483" y="1763883"/>
                    <a:pt x="91786" y="859229"/>
                    <a:pt x="19130" y="661641"/>
                  </a:cubicBezTo>
                  <a:cubicBezTo>
                    <a:pt x="-53526" y="464053"/>
                    <a:pt x="104191" y="994794"/>
                    <a:pt x="104191" y="895557"/>
                  </a:cubicBezTo>
                  <a:cubicBezTo>
                    <a:pt x="104191" y="796320"/>
                    <a:pt x="35079" y="219504"/>
                    <a:pt x="29763" y="10343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8" name="フリーフォーム 1517">
              <a:extLst>
                <a:ext uri="{FF2B5EF4-FFF2-40B4-BE49-F238E27FC236}">
                  <a16:creationId xmlns:a16="http://schemas.microsoft.com/office/drawing/2014/main" id="{8F554490-0DEA-A261-BAEE-FE6EB92EC0EF}"/>
                </a:ext>
              </a:extLst>
            </p:cNvPr>
            <p:cNvSpPr/>
            <p:nvPr/>
          </p:nvSpPr>
          <p:spPr>
            <a:xfrm>
              <a:off x="2946196" y="5956830"/>
              <a:ext cx="1216310" cy="2719349"/>
            </a:xfrm>
            <a:custGeom>
              <a:avLst/>
              <a:gdLst>
                <a:gd name="connsiteX0" fmla="*/ 371162 w 1216310"/>
                <a:gd name="connsiteY0" fmla="*/ 2719 h 2719349"/>
                <a:gd name="connsiteX1" fmla="*/ 615711 w 1216310"/>
                <a:gd name="connsiteY1" fmla="*/ 1267993 h 2719349"/>
                <a:gd name="connsiteX2" fmla="*/ 828362 w 1216310"/>
                <a:gd name="connsiteY2" fmla="*/ 1629500 h 2719349"/>
                <a:gd name="connsiteX3" fmla="*/ 833678 w 1216310"/>
                <a:gd name="connsiteY3" fmla="*/ 1496593 h 2719349"/>
                <a:gd name="connsiteX4" fmla="*/ 982534 w 1216310"/>
                <a:gd name="connsiteY4" fmla="*/ 1507226 h 2719349"/>
                <a:gd name="connsiteX5" fmla="*/ 929371 w 1216310"/>
                <a:gd name="connsiteY5" fmla="*/ 1060658 h 2719349"/>
                <a:gd name="connsiteX6" fmla="*/ 1205818 w 1216310"/>
                <a:gd name="connsiteY6" fmla="*/ 1746458 h 2719349"/>
                <a:gd name="connsiteX7" fmla="*/ 504069 w 1216310"/>
                <a:gd name="connsiteY7" fmla="*/ 1555072 h 2719349"/>
                <a:gd name="connsiteX8" fmla="*/ 232939 w 1216310"/>
                <a:gd name="connsiteY8" fmla="*/ 2118598 h 2719349"/>
                <a:gd name="connsiteX9" fmla="*/ 4339 w 1216310"/>
                <a:gd name="connsiteY9" fmla="*/ 2719337 h 2719349"/>
                <a:gd name="connsiteX10" fmla="*/ 100032 w 1216310"/>
                <a:gd name="connsiteY10" fmla="*/ 2102649 h 2719349"/>
                <a:gd name="connsiteX11" fmla="*/ 307367 w 1216310"/>
                <a:gd name="connsiteY11" fmla="*/ 964965 h 2719349"/>
                <a:gd name="connsiteX12" fmla="*/ 371162 w 1216310"/>
                <a:gd name="connsiteY12" fmla="*/ 2719 h 271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6310" h="2719349">
                  <a:moveTo>
                    <a:pt x="371162" y="2719"/>
                  </a:moveTo>
                  <a:cubicBezTo>
                    <a:pt x="422553" y="53224"/>
                    <a:pt x="539511" y="996863"/>
                    <a:pt x="615711" y="1267993"/>
                  </a:cubicBezTo>
                  <a:cubicBezTo>
                    <a:pt x="691911" y="1539123"/>
                    <a:pt x="792034" y="1591400"/>
                    <a:pt x="828362" y="1629500"/>
                  </a:cubicBezTo>
                  <a:cubicBezTo>
                    <a:pt x="864690" y="1667600"/>
                    <a:pt x="807983" y="1516972"/>
                    <a:pt x="833678" y="1496593"/>
                  </a:cubicBezTo>
                  <a:cubicBezTo>
                    <a:pt x="859373" y="1476214"/>
                    <a:pt x="966585" y="1579882"/>
                    <a:pt x="982534" y="1507226"/>
                  </a:cubicBezTo>
                  <a:cubicBezTo>
                    <a:pt x="998483" y="1434570"/>
                    <a:pt x="892157" y="1020786"/>
                    <a:pt x="929371" y="1060658"/>
                  </a:cubicBezTo>
                  <a:cubicBezTo>
                    <a:pt x="966585" y="1100530"/>
                    <a:pt x="1276702" y="1664056"/>
                    <a:pt x="1205818" y="1746458"/>
                  </a:cubicBezTo>
                  <a:cubicBezTo>
                    <a:pt x="1134934" y="1828860"/>
                    <a:pt x="666216" y="1493049"/>
                    <a:pt x="504069" y="1555072"/>
                  </a:cubicBezTo>
                  <a:cubicBezTo>
                    <a:pt x="341922" y="1617095"/>
                    <a:pt x="316227" y="1924554"/>
                    <a:pt x="232939" y="2118598"/>
                  </a:cubicBezTo>
                  <a:cubicBezTo>
                    <a:pt x="149651" y="2312642"/>
                    <a:pt x="26490" y="2721995"/>
                    <a:pt x="4339" y="2719337"/>
                  </a:cubicBezTo>
                  <a:cubicBezTo>
                    <a:pt x="-17812" y="2716679"/>
                    <a:pt x="49527" y="2395044"/>
                    <a:pt x="100032" y="2102649"/>
                  </a:cubicBezTo>
                  <a:cubicBezTo>
                    <a:pt x="150537" y="1810254"/>
                    <a:pt x="263065" y="1312295"/>
                    <a:pt x="307367" y="964965"/>
                  </a:cubicBezTo>
                  <a:cubicBezTo>
                    <a:pt x="351669" y="617635"/>
                    <a:pt x="319771" y="-47786"/>
                    <a:pt x="371162" y="271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9" name="フリーフォーム 1518">
              <a:extLst>
                <a:ext uri="{FF2B5EF4-FFF2-40B4-BE49-F238E27FC236}">
                  <a16:creationId xmlns:a16="http://schemas.microsoft.com/office/drawing/2014/main" id="{62C4CCF4-AF27-6E9D-C11A-D5E9FAB64396}"/>
                </a:ext>
              </a:extLst>
            </p:cNvPr>
            <p:cNvSpPr/>
            <p:nvPr/>
          </p:nvSpPr>
          <p:spPr>
            <a:xfrm>
              <a:off x="2706029" y="7096651"/>
              <a:ext cx="1043418" cy="2235872"/>
            </a:xfrm>
            <a:custGeom>
              <a:avLst/>
              <a:gdLst>
                <a:gd name="connsiteX0" fmla="*/ 1041948 w 1043418"/>
                <a:gd name="connsiteY0" fmla="*/ 582 h 2235872"/>
                <a:gd name="connsiteX1" fmla="*/ 393362 w 1043418"/>
                <a:gd name="connsiteY1" fmla="*/ 537526 h 2235872"/>
                <a:gd name="connsiteX2" fmla="*/ 5273 w 1043418"/>
                <a:gd name="connsiteY2" fmla="*/ 2180256 h 2235872"/>
                <a:gd name="connsiteX3" fmla="*/ 201976 w 1043418"/>
                <a:gd name="connsiteY3" fmla="*/ 1728372 h 2235872"/>
                <a:gd name="connsiteX4" fmla="*/ 664492 w 1043418"/>
                <a:gd name="connsiteY4" fmla="*/ 532209 h 2235872"/>
                <a:gd name="connsiteX5" fmla="*/ 574115 w 1043418"/>
                <a:gd name="connsiteY5" fmla="*/ 611954 h 2235872"/>
                <a:gd name="connsiteX6" fmla="*/ 1041948 w 1043418"/>
                <a:gd name="connsiteY6" fmla="*/ 582 h 223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3418" h="2235872">
                  <a:moveTo>
                    <a:pt x="1041948" y="582"/>
                  </a:moveTo>
                  <a:cubicBezTo>
                    <a:pt x="1011823" y="-11823"/>
                    <a:pt x="566141" y="174247"/>
                    <a:pt x="393362" y="537526"/>
                  </a:cubicBezTo>
                  <a:cubicBezTo>
                    <a:pt x="220583" y="900805"/>
                    <a:pt x="37171" y="1981782"/>
                    <a:pt x="5273" y="2180256"/>
                  </a:cubicBezTo>
                  <a:cubicBezTo>
                    <a:pt x="-26625" y="2378730"/>
                    <a:pt x="92106" y="2003047"/>
                    <a:pt x="201976" y="1728372"/>
                  </a:cubicBezTo>
                  <a:cubicBezTo>
                    <a:pt x="311846" y="1453698"/>
                    <a:pt x="602469" y="718278"/>
                    <a:pt x="664492" y="532209"/>
                  </a:cubicBezTo>
                  <a:cubicBezTo>
                    <a:pt x="726515" y="346140"/>
                    <a:pt x="518294" y="697014"/>
                    <a:pt x="574115" y="611954"/>
                  </a:cubicBezTo>
                  <a:cubicBezTo>
                    <a:pt x="629936" y="526894"/>
                    <a:pt x="1072073" y="12987"/>
                    <a:pt x="1041948" y="58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0" name="フリーフォーム 1519">
              <a:extLst>
                <a:ext uri="{FF2B5EF4-FFF2-40B4-BE49-F238E27FC236}">
                  <a16:creationId xmlns:a16="http://schemas.microsoft.com/office/drawing/2014/main" id="{D8E46760-3F37-ECEE-5D72-E5161C024F8C}"/>
                </a:ext>
              </a:extLst>
            </p:cNvPr>
            <p:cNvSpPr/>
            <p:nvPr/>
          </p:nvSpPr>
          <p:spPr>
            <a:xfrm>
              <a:off x="3358266" y="4318918"/>
              <a:ext cx="219648" cy="1600780"/>
            </a:xfrm>
            <a:custGeom>
              <a:avLst/>
              <a:gdLst>
                <a:gd name="connsiteX0" fmla="*/ 1622 w 219648"/>
                <a:gd name="connsiteY0" fmla="*/ 45747 h 1600780"/>
                <a:gd name="connsiteX1" fmla="*/ 76050 w 219648"/>
                <a:gd name="connsiteY1" fmla="*/ 646487 h 1600780"/>
                <a:gd name="connsiteX2" fmla="*/ 150478 w 219648"/>
                <a:gd name="connsiteY2" fmla="*/ 1598101 h 1600780"/>
                <a:gd name="connsiteX3" fmla="*/ 139846 w 219648"/>
                <a:gd name="connsiteY3" fmla="*/ 901668 h 1600780"/>
                <a:gd name="connsiteX4" fmla="*/ 219590 w 219648"/>
                <a:gd name="connsiteY4" fmla="*/ 8533 h 1600780"/>
                <a:gd name="connsiteX5" fmla="*/ 150478 w 219648"/>
                <a:gd name="connsiteY5" fmla="*/ 428519 h 1600780"/>
                <a:gd name="connsiteX6" fmla="*/ 1622 w 219648"/>
                <a:gd name="connsiteY6" fmla="*/ 45747 h 1600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648" h="1600780">
                  <a:moveTo>
                    <a:pt x="1622" y="45747"/>
                  </a:moveTo>
                  <a:cubicBezTo>
                    <a:pt x="-10783" y="82075"/>
                    <a:pt x="51241" y="387761"/>
                    <a:pt x="76050" y="646487"/>
                  </a:cubicBezTo>
                  <a:cubicBezTo>
                    <a:pt x="100859" y="905213"/>
                    <a:pt x="139845" y="1555571"/>
                    <a:pt x="150478" y="1598101"/>
                  </a:cubicBezTo>
                  <a:cubicBezTo>
                    <a:pt x="161111" y="1640631"/>
                    <a:pt x="128327" y="1166596"/>
                    <a:pt x="139846" y="901668"/>
                  </a:cubicBezTo>
                  <a:cubicBezTo>
                    <a:pt x="151365" y="636740"/>
                    <a:pt x="217818" y="87391"/>
                    <a:pt x="219590" y="8533"/>
                  </a:cubicBezTo>
                  <a:cubicBezTo>
                    <a:pt x="221362" y="-70325"/>
                    <a:pt x="182376" y="423203"/>
                    <a:pt x="150478" y="428519"/>
                  </a:cubicBezTo>
                  <a:cubicBezTo>
                    <a:pt x="118580" y="433835"/>
                    <a:pt x="14027" y="9419"/>
                    <a:pt x="1622" y="4574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1" name="フリーフォーム 1520">
              <a:extLst>
                <a:ext uri="{FF2B5EF4-FFF2-40B4-BE49-F238E27FC236}">
                  <a16:creationId xmlns:a16="http://schemas.microsoft.com/office/drawing/2014/main" id="{B0A7F332-10C4-AA76-D0EA-FC4420A0C74F}"/>
                </a:ext>
              </a:extLst>
            </p:cNvPr>
            <p:cNvSpPr/>
            <p:nvPr/>
          </p:nvSpPr>
          <p:spPr>
            <a:xfrm>
              <a:off x="5149393" y="8372466"/>
              <a:ext cx="200797" cy="755537"/>
            </a:xfrm>
            <a:custGeom>
              <a:avLst/>
              <a:gdLst>
                <a:gd name="connsiteX0" fmla="*/ 143332 w 200797"/>
                <a:gd name="connsiteY0" fmla="*/ 9534 h 755537"/>
                <a:gd name="connsiteX1" fmla="*/ 457 w 200797"/>
                <a:gd name="connsiteY1" fmla="*/ 752484 h 755537"/>
                <a:gd name="connsiteX2" fmla="*/ 98882 w 200797"/>
                <a:gd name="connsiteY2" fmla="*/ 276234 h 755537"/>
                <a:gd name="connsiteX3" fmla="*/ 127457 w 200797"/>
                <a:gd name="connsiteY3" fmla="*/ 355609 h 755537"/>
                <a:gd name="connsiteX4" fmla="*/ 117932 w 200797"/>
                <a:gd name="connsiteY4" fmla="*/ 390534 h 755537"/>
                <a:gd name="connsiteX5" fmla="*/ 197307 w 200797"/>
                <a:gd name="connsiteY5" fmla="*/ 254009 h 755537"/>
                <a:gd name="connsiteX6" fmla="*/ 181432 w 200797"/>
                <a:gd name="connsiteY6" fmla="*/ 146059 h 755537"/>
                <a:gd name="connsiteX7" fmla="*/ 133807 w 200797"/>
                <a:gd name="connsiteY7" fmla="*/ 209559 h 755537"/>
                <a:gd name="connsiteX8" fmla="*/ 114757 w 200797"/>
                <a:gd name="connsiteY8" fmla="*/ 161934 h 755537"/>
                <a:gd name="connsiteX9" fmla="*/ 57607 w 200797"/>
                <a:gd name="connsiteY9" fmla="*/ 320684 h 755537"/>
                <a:gd name="connsiteX10" fmla="*/ 143332 w 200797"/>
                <a:gd name="connsiteY10" fmla="*/ 9534 h 75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797" h="755537">
                  <a:moveTo>
                    <a:pt x="143332" y="9534"/>
                  </a:moveTo>
                  <a:cubicBezTo>
                    <a:pt x="133807" y="81501"/>
                    <a:pt x="7865" y="708034"/>
                    <a:pt x="457" y="752484"/>
                  </a:cubicBezTo>
                  <a:cubicBezTo>
                    <a:pt x="-6951" y="796934"/>
                    <a:pt x="77715" y="342380"/>
                    <a:pt x="98882" y="276234"/>
                  </a:cubicBezTo>
                  <a:cubicBezTo>
                    <a:pt x="120049" y="210088"/>
                    <a:pt x="124282" y="336559"/>
                    <a:pt x="127457" y="355609"/>
                  </a:cubicBezTo>
                  <a:cubicBezTo>
                    <a:pt x="130632" y="374659"/>
                    <a:pt x="106290" y="407467"/>
                    <a:pt x="117932" y="390534"/>
                  </a:cubicBezTo>
                  <a:cubicBezTo>
                    <a:pt x="129574" y="373601"/>
                    <a:pt x="186724" y="294755"/>
                    <a:pt x="197307" y="254009"/>
                  </a:cubicBezTo>
                  <a:cubicBezTo>
                    <a:pt x="207890" y="213263"/>
                    <a:pt x="192015" y="153467"/>
                    <a:pt x="181432" y="146059"/>
                  </a:cubicBezTo>
                  <a:cubicBezTo>
                    <a:pt x="170849" y="138651"/>
                    <a:pt x="144920" y="206913"/>
                    <a:pt x="133807" y="209559"/>
                  </a:cubicBezTo>
                  <a:cubicBezTo>
                    <a:pt x="122694" y="212205"/>
                    <a:pt x="127457" y="143413"/>
                    <a:pt x="114757" y="161934"/>
                  </a:cubicBezTo>
                  <a:cubicBezTo>
                    <a:pt x="102057" y="180455"/>
                    <a:pt x="49670" y="345555"/>
                    <a:pt x="57607" y="320684"/>
                  </a:cubicBezTo>
                  <a:cubicBezTo>
                    <a:pt x="65544" y="295813"/>
                    <a:pt x="152857" y="-62433"/>
                    <a:pt x="143332" y="953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2" name="フリーフォーム 1521">
              <a:extLst>
                <a:ext uri="{FF2B5EF4-FFF2-40B4-BE49-F238E27FC236}">
                  <a16:creationId xmlns:a16="http://schemas.microsoft.com/office/drawing/2014/main" id="{5A2F3313-B226-33F8-5FA9-45D930E8C403}"/>
                </a:ext>
              </a:extLst>
            </p:cNvPr>
            <p:cNvSpPr/>
            <p:nvPr/>
          </p:nvSpPr>
          <p:spPr>
            <a:xfrm>
              <a:off x="5067782" y="8339506"/>
              <a:ext cx="139248" cy="784733"/>
            </a:xfrm>
            <a:custGeom>
              <a:avLst/>
              <a:gdLst>
                <a:gd name="connsiteX0" fmla="*/ 139218 w 139248"/>
                <a:gd name="connsiteY0" fmla="*/ 29794 h 784733"/>
                <a:gd name="connsiteX1" fmla="*/ 2693 w 139248"/>
                <a:gd name="connsiteY1" fmla="*/ 775919 h 784733"/>
                <a:gd name="connsiteX2" fmla="*/ 47143 w 139248"/>
                <a:gd name="connsiteY2" fmla="*/ 413969 h 784733"/>
                <a:gd name="connsiteX3" fmla="*/ 31268 w 139248"/>
                <a:gd name="connsiteY3" fmla="*/ 29794 h 784733"/>
                <a:gd name="connsiteX4" fmla="*/ 15393 w 139248"/>
                <a:gd name="connsiteY4" fmla="*/ 134569 h 784733"/>
                <a:gd name="connsiteX5" fmla="*/ 139218 w 139248"/>
                <a:gd name="connsiteY5" fmla="*/ 29794 h 78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48" h="784733">
                  <a:moveTo>
                    <a:pt x="139218" y="29794"/>
                  </a:moveTo>
                  <a:cubicBezTo>
                    <a:pt x="137101" y="136686"/>
                    <a:pt x="18039" y="711890"/>
                    <a:pt x="2693" y="775919"/>
                  </a:cubicBezTo>
                  <a:cubicBezTo>
                    <a:pt x="-12653" y="839948"/>
                    <a:pt x="42381" y="538323"/>
                    <a:pt x="47143" y="413969"/>
                  </a:cubicBezTo>
                  <a:cubicBezTo>
                    <a:pt x="51905" y="289615"/>
                    <a:pt x="36560" y="76361"/>
                    <a:pt x="31268" y="29794"/>
                  </a:cubicBezTo>
                  <a:cubicBezTo>
                    <a:pt x="25976" y="-16773"/>
                    <a:pt x="-482" y="130865"/>
                    <a:pt x="15393" y="134569"/>
                  </a:cubicBezTo>
                  <a:cubicBezTo>
                    <a:pt x="31268" y="138273"/>
                    <a:pt x="141335" y="-77098"/>
                    <a:pt x="139218" y="2979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3" name="フリーフォーム 1522">
              <a:extLst>
                <a:ext uri="{FF2B5EF4-FFF2-40B4-BE49-F238E27FC236}">
                  <a16:creationId xmlns:a16="http://schemas.microsoft.com/office/drawing/2014/main" id="{6FD34B47-28EC-D89A-7F50-647147403E01}"/>
                </a:ext>
              </a:extLst>
            </p:cNvPr>
            <p:cNvSpPr/>
            <p:nvPr/>
          </p:nvSpPr>
          <p:spPr>
            <a:xfrm>
              <a:off x="4128976" y="8274581"/>
              <a:ext cx="145583" cy="844664"/>
            </a:xfrm>
            <a:custGeom>
              <a:avLst/>
              <a:gdLst>
                <a:gd name="connsiteX0" fmla="*/ 90599 w 145583"/>
                <a:gd name="connsiteY0" fmla="*/ 12169 h 844664"/>
                <a:gd name="connsiteX1" fmla="*/ 144574 w 145583"/>
                <a:gd name="connsiteY1" fmla="*/ 831319 h 844664"/>
                <a:gd name="connsiteX2" fmla="*/ 115999 w 145583"/>
                <a:gd name="connsiteY2" fmla="*/ 497944 h 844664"/>
                <a:gd name="connsiteX3" fmla="*/ 1699 w 145583"/>
                <a:gd name="connsiteY3" fmla="*/ 202669 h 844664"/>
                <a:gd name="connsiteX4" fmla="*/ 49324 w 145583"/>
                <a:gd name="connsiteY4" fmla="*/ 329669 h 844664"/>
                <a:gd name="connsiteX5" fmla="*/ 90599 w 145583"/>
                <a:gd name="connsiteY5" fmla="*/ 12169 h 84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583" h="844664">
                  <a:moveTo>
                    <a:pt x="90599" y="12169"/>
                  </a:moveTo>
                  <a:cubicBezTo>
                    <a:pt x="106474" y="95777"/>
                    <a:pt x="140341" y="750357"/>
                    <a:pt x="144574" y="831319"/>
                  </a:cubicBezTo>
                  <a:cubicBezTo>
                    <a:pt x="148807" y="912281"/>
                    <a:pt x="139812" y="602719"/>
                    <a:pt x="115999" y="497944"/>
                  </a:cubicBezTo>
                  <a:cubicBezTo>
                    <a:pt x="92187" y="393169"/>
                    <a:pt x="12811" y="230715"/>
                    <a:pt x="1699" y="202669"/>
                  </a:cubicBezTo>
                  <a:cubicBezTo>
                    <a:pt x="-9414" y="174623"/>
                    <a:pt x="37153" y="357186"/>
                    <a:pt x="49324" y="329669"/>
                  </a:cubicBezTo>
                  <a:cubicBezTo>
                    <a:pt x="61495" y="302152"/>
                    <a:pt x="74724" y="-71439"/>
                    <a:pt x="90599" y="1216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4" name="フリーフォーム 1523">
              <a:extLst>
                <a:ext uri="{FF2B5EF4-FFF2-40B4-BE49-F238E27FC236}">
                  <a16:creationId xmlns:a16="http://schemas.microsoft.com/office/drawing/2014/main" id="{9498084C-73AA-8BD3-85A1-98A01B746603}"/>
                </a:ext>
              </a:extLst>
            </p:cNvPr>
            <p:cNvSpPr/>
            <p:nvPr/>
          </p:nvSpPr>
          <p:spPr>
            <a:xfrm>
              <a:off x="3941731" y="8445282"/>
              <a:ext cx="106608" cy="713082"/>
            </a:xfrm>
            <a:custGeom>
              <a:avLst/>
              <a:gdLst>
                <a:gd name="connsiteX0" fmla="*/ 1619 w 106608"/>
                <a:gd name="connsiteY0" fmla="*/ 6568 h 713082"/>
                <a:gd name="connsiteX1" fmla="*/ 27019 w 106608"/>
                <a:gd name="connsiteY1" fmla="*/ 698718 h 713082"/>
                <a:gd name="connsiteX2" fmla="*/ 61944 w 106608"/>
                <a:gd name="connsiteY2" fmla="*/ 447893 h 713082"/>
                <a:gd name="connsiteX3" fmla="*/ 106394 w 106608"/>
                <a:gd name="connsiteY3" fmla="*/ 120868 h 713082"/>
                <a:gd name="connsiteX4" fmla="*/ 74644 w 106608"/>
                <a:gd name="connsiteY4" fmla="*/ 336768 h 713082"/>
                <a:gd name="connsiteX5" fmla="*/ 1619 w 106608"/>
                <a:gd name="connsiteY5" fmla="*/ 6568 h 71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608" h="713082">
                  <a:moveTo>
                    <a:pt x="1619" y="6568"/>
                  </a:moveTo>
                  <a:cubicBezTo>
                    <a:pt x="-6318" y="66893"/>
                    <a:pt x="16965" y="625164"/>
                    <a:pt x="27019" y="698718"/>
                  </a:cubicBezTo>
                  <a:cubicBezTo>
                    <a:pt x="37073" y="772272"/>
                    <a:pt x="48715" y="544201"/>
                    <a:pt x="61944" y="447893"/>
                  </a:cubicBezTo>
                  <a:cubicBezTo>
                    <a:pt x="75173" y="351585"/>
                    <a:pt x="104277" y="139389"/>
                    <a:pt x="106394" y="120868"/>
                  </a:cubicBezTo>
                  <a:cubicBezTo>
                    <a:pt x="108511" y="102347"/>
                    <a:pt x="94752" y="352643"/>
                    <a:pt x="74644" y="336768"/>
                  </a:cubicBezTo>
                  <a:cubicBezTo>
                    <a:pt x="54536" y="320893"/>
                    <a:pt x="9556" y="-53757"/>
                    <a:pt x="1619" y="656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5" name="フリーフォーム 1524">
              <a:extLst>
                <a:ext uri="{FF2B5EF4-FFF2-40B4-BE49-F238E27FC236}">
                  <a16:creationId xmlns:a16="http://schemas.microsoft.com/office/drawing/2014/main" id="{AA3D59BA-426C-8945-2C3A-BA0E696DEAAB}"/>
                </a:ext>
              </a:extLst>
            </p:cNvPr>
            <p:cNvSpPr/>
            <p:nvPr/>
          </p:nvSpPr>
          <p:spPr>
            <a:xfrm>
              <a:off x="2876356" y="8357669"/>
              <a:ext cx="387617" cy="789524"/>
            </a:xfrm>
            <a:custGeom>
              <a:avLst/>
              <a:gdLst>
                <a:gd name="connsiteX0" fmla="*/ 387544 w 387617"/>
                <a:gd name="connsiteY0" fmla="*/ 11631 h 789524"/>
                <a:gd name="connsiteX1" fmla="*/ 279594 w 387617"/>
                <a:gd name="connsiteY1" fmla="*/ 576781 h 789524"/>
                <a:gd name="connsiteX2" fmla="*/ 222444 w 387617"/>
                <a:gd name="connsiteY2" fmla="*/ 786331 h 789524"/>
                <a:gd name="connsiteX3" fmla="*/ 212919 w 387617"/>
                <a:gd name="connsiteY3" fmla="*/ 706956 h 789524"/>
                <a:gd name="connsiteX4" fmla="*/ 171644 w 387617"/>
                <a:gd name="connsiteY4" fmla="*/ 754581 h 789524"/>
                <a:gd name="connsiteX5" fmla="*/ 108144 w 387617"/>
                <a:gd name="connsiteY5" fmla="*/ 303731 h 789524"/>
                <a:gd name="connsiteX6" fmla="*/ 194 w 387617"/>
                <a:gd name="connsiteY6" fmla="*/ 675206 h 789524"/>
                <a:gd name="connsiteX7" fmla="*/ 136719 w 387617"/>
                <a:gd name="connsiteY7" fmla="*/ 310081 h 789524"/>
                <a:gd name="connsiteX8" fmla="*/ 212919 w 387617"/>
                <a:gd name="connsiteY8" fmla="*/ 643456 h 789524"/>
                <a:gd name="connsiteX9" fmla="*/ 295469 w 387617"/>
                <a:gd name="connsiteY9" fmla="*/ 227531 h 789524"/>
                <a:gd name="connsiteX10" fmla="*/ 387544 w 387617"/>
                <a:gd name="connsiteY10" fmla="*/ 11631 h 78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617" h="789524">
                  <a:moveTo>
                    <a:pt x="387544" y="11631"/>
                  </a:moveTo>
                  <a:cubicBezTo>
                    <a:pt x="384898" y="69839"/>
                    <a:pt x="307111" y="447664"/>
                    <a:pt x="279594" y="576781"/>
                  </a:cubicBezTo>
                  <a:cubicBezTo>
                    <a:pt x="252077" y="705898"/>
                    <a:pt x="233556" y="764635"/>
                    <a:pt x="222444" y="786331"/>
                  </a:cubicBezTo>
                  <a:cubicBezTo>
                    <a:pt x="211332" y="808027"/>
                    <a:pt x="221386" y="712248"/>
                    <a:pt x="212919" y="706956"/>
                  </a:cubicBezTo>
                  <a:cubicBezTo>
                    <a:pt x="204452" y="701664"/>
                    <a:pt x="189106" y="821785"/>
                    <a:pt x="171644" y="754581"/>
                  </a:cubicBezTo>
                  <a:cubicBezTo>
                    <a:pt x="154181" y="687377"/>
                    <a:pt x="136719" y="316960"/>
                    <a:pt x="108144" y="303731"/>
                  </a:cubicBezTo>
                  <a:cubicBezTo>
                    <a:pt x="79569" y="290502"/>
                    <a:pt x="-4568" y="674148"/>
                    <a:pt x="194" y="675206"/>
                  </a:cubicBezTo>
                  <a:cubicBezTo>
                    <a:pt x="4956" y="676264"/>
                    <a:pt x="101265" y="315373"/>
                    <a:pt x="136719" y="310081"/>
                  </a:cubicBezTo>
                  <a:cubicBezTo>
                    <a:pt x="172173" y="304789"/>
                    <a:pt x="186461" y="657214"/>
                    <a:pt x="212919" y="643456"/>
                  </a:cubicBezTo>
                  <a:cubicBezTo>
                    <a:pt x="239377" y="629698"/>
                    <a:pt x="270069" y="327544"/>
                    <a:pt x="295469" y="227531"/>
                  </a:cubicBezTo>
                  <a:cubicBezTo>
                    <a:pt x="320869" y="127518"/>
                    <a:pt x="390190" y="-46577"/>
                    <a:pt x="387544" y="1163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6" name="フリーフォーム 1525">
              <a:extLst>
                <a:ext uri="{FF2B5EF4-FFF2-40B4-BE49-F238E27FC236}">
                  <a16:creationId xmlns:a16="http://schemas.microsoft.com/office/drawing/2014/main" id="{BE5F3260-0F73-563E-5C04-ECFD5F4814D1}"/>
                </a:ext>
              </a:extLst>
            </p:cNvPr>
            <p:cNvSpPr/>
            <p:nvPr/>
          </p:nvSpPr>
          <p:spPr>
            <a:xfrm>
              <a:off x="2991754" y="8189174"/>
              <a:ext cx="214092" cy="576541"/>
            </a:xfrm>
            <a:custGeom>
              <a:avLst/>
              <a:gdLst>
                <a:gd name="connsiteX0" fmla="*/ 211821 w 214092"/>
                <a:gd name="connsiteY0" fmla="*/ 11851 h 576541"/>
                <a:gd name="connsiteX1" fmla="*/ 2271 w 214092"/>
                <a:gd name="connsiteY1" fmla="*/ 573826 h 576541"/>
                <a:gd name="connsiteX2" fmla="*/ 107046 w 214092"/>
                <a:gd name="connsiteY2" fmla="*/ 218226 h 576541"/>
                <a:gd name="connsiteX3" fmla="*/ 211821 w 214092"/>
                <a:gd name="connsiteY3" fmla="*/ 11851 h 576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092" h="576541">
                  <a:moveTo>
                    <a:pt x="211821" y="11851"/>
                  </a:moveTo>
                  <a:cubicBezTo>
                    <a:pt x="194359" y="71118"/>
                    <a:pt x="19733" y="539430"/>
                    <a:pt x="2271" y="573826"/>
                  </a:cubicBezTo>
                  <a:cubicBezTo>
                    <a:pt x="-15191" y="608222"/>
                    <a:pt x="72650" y="306068"/>
                    <a:pt x="107046" y="218226"/>
                  </a:cubicBezTo>
                  <a:cubicBezTo>
                    <a:pt x="141442" y="130384"/>
                    <a:pt x="229283" y="-47416"/>
                    <a:pt x="211821" y="1185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7" name="フリーフォーム 1526">
              <a:extLst>
                <a:ext uri="{FF2B5EF4-FFF2-40B4-BE49-F238E27FC236}">
                  <a16:creationId xmlns:a16="http://schemas.microsoft.com/office/drawing/2014/main" id="{9800486A-1C89-9C4E-517D-EED896E6D579}"/>
                </a:ext>
              </a:extLst>
            </p:cNvPr>
            <p:cNvSpPr/>
            <p:nvPr/>
          </p:nvSpPr>
          <p:spPr>
            <a:xfrm>
              <a:off x="5277168" y="8517940"/>
              <a:ext cx="472955" cy="534014"/>
            </a:xfrm>
            <a:custGeom>
              <a:avLst/>
              <a:gdLst>
                <a:gd name="connsiteX0" fmla="*/ 66357 w 472955"/>
                <a:gd name="connsiteY0" fmla="*/ 585 h 534014"/>
                <a:gd name="connsiteX1" fmla="*/ 333057 w 472955"/>
                <a:gd name="connsiteY1" fmla="*/ 387935 h 534014"/>
                <a:gd name="connsiteX2" fmla="*/ 282257 w 472955"/>
                <a:gd name="connsiteY2" fmla="*/ 362535 h 534014"/>
                <a:gd name="connsiteX3" fmla="*/ 472757 w 472955"/>
                <a:gd name="connsiteY3" fmla="*/ 533985 h 534014"/>
                <a:gd name="connsiteX4" fmla="*/ 240982 w 472955"/>
                <a:gd name="connsiteY4" fmla="*/ 375235 h 534014"/>
                <a:gd name="connsiteX5" fmla="*/ 2857 w 472955"/>
                <a:gd name="connsiteY5" fmla="*/ 248235 h 534014"/>
                <a:gd name="connsiteX6" fmla="*/ 107632 w 472955"/>
                <a:gd name="connsiteY6" fmla="*/ 299035 h 534014"/>
                <a:gd name="connsiteX7" fmla="*/ 66357 w 472955"/>
                <a:gd name="connsiteY7" fmla="*/ 585 h 53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955" h="534014">
                  <a:moveTo>
                    <a:pt x="66357" y="585"/>
                  </a:moveTo>
                  <a:cubicBezTo>
                    <a:pt x="103928" y="15402"/>
                    <a:pt x="297074" y="327610"/>
                    <a:pt x="333057" y="387935"/>
                  </a:cubicBezTo>
                  <a:cubicBezTo>
                    <a:pt x="369040" y="448260"/>
                    <a:pt x="258974" y="338193"/>
                    <a:pt x="282257" y="362535"/>
                  </a:cubicBezTo>
                  <a:cubicBezTo>
                    <a:pt x="305540" y="386877"/>
                    <a:pt x="479636" y="531868"/>
                    <a:pt x="472757" y="533985"/>
                  </a:cubicBezTo>
                  <a:cubicBezTo>
                    <a:pt x="465878" y="536102"/>
                    <a:pt x="319299" y="422860"/>
                    <a:pt x="240982" y="375235"/>
                  </a:cubicBezTo>
                  <a:cubicBezTo>
                    <a:pt x="162665" y="327610"/>
                    <a:pt x="25082" y="260935"/>
                    <a:pt x="2857" y="248235"/>
                  </a:cubicBezTo>
                  <a:cubicBezTo>
                    <a:pt x="-19368" y="235535"/>
                    <a:pt x="94932" y="341368"/>
                    <a:pt x="107632" y="299035"/>
                  </a:cubicBezTo>
                  <a:cubicBezTo>
                    <a:pt x="120332" y="256702"/>
                    <a:pt x="28786" y="-14232"/>
                    <a:pt x="66357" y="58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8" name="フリーフォーム 1527">
              <a:extLst>
                <a:ext uri="{FF2B5EF4-FFF2-40B4-BE49-F238E27FC236}">
                  <a16:creationId xmlns:a16="http://schemas.microsoft.com/office/drawing/2014/main" id="{25B85D58-A1FB-BCBA-8D1E-2F571B111A8B}"/>
                </a:ext>
              </a:extLst>
            </p:cNvPr>
            <p:cNvSpPr/>
            <p:nvPr/>
          </p:nvSpPr>
          <p:spPr>
            <a:xfrm>
              <a:off x="4052439" y="5155226"/>
              <a:ext cx="1122080" cy="1647191"/>
            </a:xfrm>
            <a:custGeom>
              <a:avLst/>
              <a:gdLst>
                <a:gd name="connsiteX0" fmla="*/ 1029 w 1122080"/>
                <a:gd name="connsiteY0" fmla="*/ 2213 h 1647191"/>
                <a:gd name="connsiteX1" fmla="*/ 831795 w 1122080"/>
                <a:gd name="connsiteY1" fmla="*/ 1357086 h 1647191"/>
                <a:gd name="connsiteX2" fmla="*/ 854098 w 1122080"/>
                <a:gd name="connsiteY2" fmla="*/ 1245574 h 1647191"/>
                <a:gd name="connsiteX3" fmla="*/ 1121727 w 1122080"/>
                <a:gd name="connsiteY3" fmla="*/ 1647018 h 1647191"/>
                <a:gd name="connsiteX4" fmla="*/ 904278 w 1122080"/>
                <a:gd name="connsiteY4" fmla="*/ 1290179 h 1647191"/>
                <a:gd name="connsiteX5" fmla="*/ 619922 w 1122080"/>
                <a:gd name="connsiteY5" fmla="*/ 860857 h 1647191"/>
                <a:gd name="connsiteX6" fmla="*/ 658951 w 1122080"/>
                <a:gd name="connsiteY6" fmla="*/ 1033701 h 1647191"/>
                <a:gd name="connsiteX7" fmla="*/ 1029 w 1122080"/>
                <a:gd name="connsiteY7" fmla="*/ 2213 h 164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2080" h="1647191">
                  <a:moveTo>
                    <a:pt x="1029" y="2213"/>
                  </a:moveTo>
                  <a:cubicBezTo>
                    <a:pt x="29836" y="56110"/>
                    <a:pt x="689617" y="1149859"/>
                    <a:pt x="831795" y="1357086"/>
                  </a:cubicBezTo>
                  <a:cubicBezTo>
                    <a:pt x="973973" y="1564313"/>
                    <a:pt x="805776" y="1197252"/>
                    <a:pt x="854098" y="1245574"/>
                  </a:cubicBezTo>
                  <a:cubicBezTo>
                    <a:pt x="902420" y="1293896"/>
                    <a:pt x="1113364" y="1639584"/>
                    <a:pt x="1121727" y="1647018"/>
                  </a:cubicBezTo>
                  <a:cubicBezTo>
                    <a:pt x="1130090" y="1654452"/>
                    <a:pt x="987912" y="1421206"/>
                    <a:pt x="904278" y="1290179"/>
                  </a:cubicBezTo>
                  <a:cubicBezTo>
                    <a:pt x="820644" y="1159152"/>
                    <a:pt x="660810" y="903603"/>
                    <a:pt x="619922" y="860857"/>
                  </a:cubicBezTo>
                  <a:cubicBezTo>
                    <a:pt x="579034" y="818111"/>
                    <a:pt x="761171" y="1172162"/>
                    <a:pt x="658951" y="1033701"/>
                  </a:cubicBezTo>
                  <a:cubicBezTo>
                    <a:pt x="556732" y="895240"/>
                    <a:pt x="-27778" y="-51684"/>
                    <a:pt x="1029" y="221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9" name="フリーフォーム 1528">
              <a:extLst>
                <a:ext uri="{FF2B5EF4-FFF2-40B4-BE49-F238E27FC236}">
                  <a16:creationId xmlns:a16="http://schemas.microsoft.com/office/drawing/2014/main" id="{682B3952-5807-8C78-8B90-1A86685DD8B2}"/>
                </a:ext>
              </a:extLst>
            </p:cNvPr>
            <p:cNvSpPr/>
            <p:nvPr/>
          </p:nvSpPr>
          <p:spPr>
            <a:xfrm>
              <a:off x="4454507" y="6310394"/>
              <a:ext cx="558122" cy="493168"/>
            </a:xfrm>
            <a:custGeom>
              <a:avLst/>
              <a:gdLst>
                <a:gd name="connsiteX0" fmla="*/ 405 w 558122"/>
                <a:gd name="connsiteY0" fmla="*/ 1196 h 493168"/>
                <a:gd name="connsiteX1" fmla="*/ 541239 w 558122"/>
                <a:gd name="connsiteY1" fmla="*/ 491850 h 493168"/>
                <a:gd name="connsiteX2" fmla="*/ 424152 w 558122"/>
                <a:gd name="connsiteY2" fmla="*/ 151738 h 493168"/>
                <a:gd name="connsiteX3" fmla="*/ 452030 w 558122"/>
                <a:gd name="connsiteY3" fmla="*/ 346884 h 493168"/>
                <a:gd name="connsiteX4" fmla="*/ 405 w 558122"/>
                <a:gd name="connsiteY4" fmla="*/ 1196 h 49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122" h="493168">
                  <a:moveTo>
                    <a:pt x="405" y="1196"/>
                  </a:moveTo>
                  <a:cubicBezTo>
                    <a:pt x="15273" y="25357"/>
                    <a:pt x="470615" y="466760"/>
                    <a:pt x="541239" y="491850"/>
                  </a:cubicBezTo>
                  <a:cubicBezTo>
                    <a:pt x="611864" y="516940"/>
                    <a:pt x="439020" y="175899"/>
                    <a:pt x="424152" y="151738"/>
                  </a:cubicBezTo>
                  <a:cubicBezTo>
                    <a:pt x="409284" y="127577"/>
                    <a:pt x="519867" y="367328"/>
                    <a:pt x="452030" y="346884"/>
                  </a:cubicBezTo>
                  <a:cubicBezTo>
                    <a:pt x="384193" y="326440"/>
                    <a:pt x="-14463" y="-22965"/>
                    <a:pt x="405" y="119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0" name="フリーフォーム 1529">
              <a:extLst>
                <a:ext uri="{FF2B5EF4-FFF2-40B4-BE49-F238E27FC236}">
                  <a16:creationId xmlns:a16="http://schemas.microsoft.com/office/drawing/2014/main" id="{599E5F40-70CF-6D1A-12E7-53D08065E978}"/>
                </a:ext>
              </a:extLst>
            </p:cNvPr>
            <p:cNvSpPr/>
            <p:nvPr/>
          </p:nvSpPr>
          <p:spPr>
            <a:xfrm>
              <a:off x="5148697" y="6820801"/>
              <a:ext cx="207074" cy="601430"/>
            </a:xfrm>
            <a:custGeom>
              <a:avLst/>
              <a:gdLst>
                <a:gd name="connsiteX0" fmla="*/ 187162 w 207074"/>
                <a:gd name="connsiteY0" fmla="*/ 3745 h 601430"/>
                <a:gd name="connsiteX1" fmla="*/ 92376 w 207074"/>
                <a:gd name="connsiteY1" fmla="*/ 226770 h 601430"/>
                <a:gd name="connsiteX2" fmla="*/ 86801 w 207074"/>
                <a:gd name="connsiteY2" fmla="*/ 410765 h 601430"/>
                <a:gd name="connsiteX3" fmla="*/ 3166 w 207074"/>
                <a:gd name="connsiteY3" fmla="*/ 566882 h 601430"/>
                <a:gd name="connsiteX4" fmla="*/ 19893 w 207074"/>
                <a:gd name="connsiteY4" fmla="*/ 527853 h 601430"/>
                <a:gd name="connsiteX5" fmla="*/ 42196 w 207074"/>
                <a:gd name="connsiteY5" fmla="*/ 555731 h 601430"/>
                <a:gd name="connsiteX6" fmla="*/ 198313 w 207074"/>
                <a:gd name="connsiteY6" fmla="*/ 594760 h 601430"/>
                <a:gd name="connsiteX7" fmla="*/ 181586 w 207074"/>
                <a:gd name="connsiteY7" fmla="*/ 405189 h 601430"/>
                <a:gd name="connsiteX8" fmla="*/ 136981 w 207074"/>
                <a:gd name="connsiteY8" fmla="*/ 293677 h 601430"/>
                <a:gd name="connsiteX9" fmla="*/ 203888 w 207074"/>
                <a:gd name="connsiteY9" fmla="*/ 98531 h 601430"/>
                <a:gd name="connsiteX10" fmla="*/ 187162 w 207074"/>
                <a:gd name="connsiteY10" fmla="*/ 3745 h 60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074" h="601430">
                  <a:moveTo>
                    <a:pt x="187162" y="3745"/>
                  </a:moveTo>
                  <a:cubicBezTo>
                    <a:pt x="168577" y="25118"/>
                    <a:pt x="109103" y="158933"/>
                    <a:pt x="92376" y="226770"/>
                  </a:cubicBezTo>
                  <a:cubicBezTo>
                    <a:pt x="75649" y="294607"/>
                    <a:pt x="101669" y="354080"/>
                    <a:pt x="86801" y="410765"/>
                  </a:cubicBezTo>
                  <a:cubicBezTo>
                    <a:pt x="71933" y="467450"/>
                    <a:pt x="14317" y="547367"/>
                    <a:pt x="3166" y="566882"/>
                  </a:cubicBezTo>
                  <a:cubicBezTo>
                    <a:pt x="-7985" y="586397"/>
                    <a:pt x="13388" y="529711"/>
                    <a:pt x="19893" y="527853"/>
                  </a:cubicBezTo>
                  <a:cubicBezTo>
                    <a:pt x="26398" y="525995"/>
                    <a:pt x="12459" y="544580"/>
                    <a:pt x="42196" y="555731"/>
                  </a:cubicBezTo>
                  <a:cubicBezTo>
                    <a:pt x="71933" y="566882"/>
                    <a:pt x="175081" y="619850"/>
                    <a:pt x="198313" y="594760"/>
                  </a:cubicBezTo>
                  <a:cubicBezTo>
                    <a:pt x="221545" y="569670"/>
                    <a:pt x="191808" y="455370"/>
                    <a:pt x="181586" y="405189"/>
                  </a:cubicBezTo>
                  <a:cubicBezTo>
                    <a:pt x="171364" y="355008"/>
                    <a:pt x="133264" y="344787"/>
                    <a:pt x="136981" y="293677"/>
                  </a:cubicBezTo>
                  <a:cubicBezTo>
                    <a:pt x="140698" y="242567"/>
                    <a:pt x="196454" y="139419"/>
                    <a:pt x="203888" y="98531"/>
                  </a:cubicBezTo>
                  <a:cubicBezTo>
                    <a:pt x="211322" y="57643"/>
                    <a:pt x="205747" y="-17628"/>
                    <a:pt x="187162" y="374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1" name="フリーフォーム 1530">
              <a:extLst>
                <a:ext uri="{FF2B5EF4-FFF2-40B4-BE49-F238E27FC236}">
                  <a16:creationId xmlns:a16="http://schemas.microsoft.com/office/drawing/2014/main" id="{CA6AFC63-57B2-7F4A-5041-B9B44620EC4A}"/>
                </a:ext>
              </a:extLst>
            </p:cNvPr>
            <p:cNvSpPr/>
            <p:nvPr/>
          </p:nvSpPr>
          <p:spPr>
            <a:xfrm>
              <a:off x="4698819" y="6339469"/>
              <a:ext cx="176674" cy="599912"/>
            </a:xfrm>
            <a:custGeom>
              <a:avLst/>
              <a:gdLst>
                <a:gd name="connsiteX0" fmla="*/ 1420 w 176674"/>
                <a:gd name="connsiteY0" fmla="*/ 11151 h 599912"/>
                <a:gd name="connsiteX1" fmla="*/ 174264 w 176674"/>
                <a:gd name="connsiteY1" fmla="*/ 596590 h 599912"/>
                <a:gd name="connsiteX2" fmla="*/ 96205 w 176674"/>
                <a:gd name="connsiteY2" fmla="*/ 239751 h 599912"/>
                <a:gd name="connsiteX3" fmla="*/ 1420 w 176674"/>
                <a:gd name="connsiteY3" fmla="*/ 11151 h 59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674" h="599912">
                  <a:moveTo>
                    <a:pt x="1420" y="11151"/>
                  </a:moveTo>
                  <a:cubicBezTo>
                    <a:pt x="14430" y="70624"/>
                    <a:pt x="158467" y="558490"/>
                    <a:pt x="174264" y="596590"/>
                  </a:cubicBezTo>
                  <a:cubicBezTo>
                    <a:pt x="190061" y="634690"/>
                    <a:pt x="124083" y="334537"/>
                    <a:pt x="96205" y="239751"/>
                  </a:cubicBezTo>
                  <a:cubicBezTo>
                    <a:pt x="68327" y="144966"/>
                    <a:pt x="-11590" y="-48322"/>
                    <a:pt x="1420" y="1115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2" name="フリーフォーム 1531">
              <a:extLst>
                <a:ext uri="{FF2B5EF4-FFF2-40B4-BE49-F238E27FC236}">
                  <a16:creationId xmlns:a16="http://schemas.microsoft.com/office/drawing/2014/main" id="{ABB73D9C-66F5-F903-8409-D90EA152CFB4}"/>
                </a:ext>
              </a:extLst>
            </p:cNvPr>
            <p:cNvSpPr/>
            <p:nvPr/>
          </p:nvSpPr>
          <p:spPr>
            <a:xfrm>
              <a:off x="4407319" y="6954751"/>
              <a:ext cx="321267" cy="1338443"/>
            </a:xfrm>
            <a:custGeom>
              <a:avLst/>
              <a:gdLst>
                <a:gd name="connsiteX0" fmla="*/ 8564 w 321267"/>
                <a:gd name="connsiteY0" fmla="*/ 53790 h 1338443"/>
                <a:gd name="connsiteX1" fmla="*/ 25291 w 321267"/>
                <a:gd name="connsiteY1" fmla="*/ 143000 h 1338443"/>
                <a:gd name="connsiteX2" fmla="*/ 108925 w 321267"/>
                <a:gd name="connsiteY2" fmla="*/ 1319454 h 1338443"/>
                <a:gd name="connsiteX3" fmla="*/ 92198 w 321267"/>
                <a:gd name="connsiteY3" fmla="*/ 812073 h 1338443"/>
                <a:gd name="connsiteX4" fmla="*/ 320798 w 321267"/>
                <a:gd name="connsiteY4" fmla="*/ 48215 h 1338443"/>
                <a:gd name="connsiteX5" fmla="*/ 147954 w 321267"/>
                <a:gd name="connsiteY5" fmla="*/ 449659 h 1338443"/>
                <a:gd name="connsiteX6" fmla="*/ 8564 w 321267"/>
                <a:gd name="connsiteY6" fmla="*/ 53790 h 133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267" h="1338443">
                  <a:moveTo>
                    <a:pt x="8564" y="53790"/>
                  </a:moveTo>
                  <a:cubicBezTo>
                    <a:pt x="-11880" y="2680"/>
                    <a:pt x="8564" y="-67944"/>
                    <a:pt x="25291" y="143000"/>
                  </a:cubicBezTo>
                  <a:cubicBezTo>
                    <a:pt x="42018" y="353944"/>
                    <a:pt x="97774" y="1207942"/>
                    <a:pt x="108925" y="1319454"/>
                  </a:cubicBezTo>
                  <a:cubicBezTo>
                    <a:pt x="120076" y="1430966"/>
                    <a:pt x="56886" y="1023946"/>
                    <a:pt x="92198" y="812073"/>
                  </a:cubicBezTo>
                  <a:cubicBezTo>
                    <a:pt x="127510" y="600200"/>
                    <a:pt x="311505" y="108617"/>
                    <a:pt x="320798" y="48215"/>
                  </a:cubicBezTo>
                  <a:cubicBezTo>
                    <a:pt x="330091" y="-12187"/>
                    <a:pt x="199064" y="449659"/>
                    <a:pt x="147954" y="449659"/>
                  </a:cubicBezTo>
                  <a:cubicBezTo>
                    <a:pt x="96844" y="449659"/>
                    <a:pt x="29008" y="104900"/>
                    <a:pt x="8564" y="5379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3" name="フリーフォーム 1532">
              <a:extLst>
                <a:ext uri="{FF2B5EF4-FFF2-40B4-BE49-F238E27FC236}">
                  <a16:creationId xmlns:a16="http://schemas.microsoft.com/office/drawing/2014/main" id="{33194C69-2BC0-0CBA-D86E-BE6C4D8DB5CA}"/>
                </a:ext>
              </a:extLst>
            </p:cNvPr>
            <p:cNvSpPr/>
            <p:nvPr/>
          </p:nvSpPr>
          <p:spPr>
            <a:xfrm>
              <a:off x="4095931" y="5303843"/>
              <a:ext cx="547888" cy="1064559"/>
            </a:xfrm>
            <a:custGeom>
              <a:avLst/>
              <a:gdLst>
                <a:gd name="connsiteX0" fmla="*/ 18869 w 547888"/>
                <a:gd name="connsiteY0" fmla="*/ 43167 h 1064559"/>
                <a:gd name="connsiteX1" fmla="*/ 102503 w 547888"/>
                <a:gd name="connsiteY1" fmla="*/ 171406 h 1064559"/>
                <a:gd name="connsiteX2" fmla="*/ 537401 w 547888"/>
                <a:gd name="connsiteY2" fmla="*/ 1046777 h 1064559"/>
                <a:gd name="connsiteX3" fmla="*/ 381284 w 547888"/>
                <a:gd name="connsiteY3" fmla="*/ 701089 h 1064559"/>
                <a:gd name="connsiteX4" fmla="*/ 18869 w 547888"/>
                <a:gd name="connsiteY4" fmla="*/ 43167 h 1064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8" h="1064559">
                  <a:moveTo>
                    <a:pt x="18869" y="43167"/>
                  </a:moveTo>
                  <a:cubicBezTo>
                    <a:pt x="-27594" y="-45113"/>
                    <a:pt x="16081" y="4138"/>
                    <a:pt x="102503" y="171406"/>
                  </a:cubicBezTo>
                  <a:cubicBezTo>
                    <a:pt x="188925" y="338674"/>
                    <a:pt x="490938" y="958497"/>
                    <a:pt x="537401" y="1046777"/>
                  </a:cubicBezTo>
                  <a:cubicBezTo>
                    <a:pt x="583864" y="1135057"/>
                    <a:pt x="465848" y="874862"/>
                    <a:pt x="381284" y="701089"/>
                  </a:cubicBezTo>
                  <a:cubicBezTo>
                    <a:pt x="296721" y="527316"/>
                    <a:pt x="65332" y="131447"/>
                    <a:pt x="18869" y="4316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4" name="フリーフォーム 1533">
              <a:extLst>
                <a:ext uri="{FF2B5EF4-FFF2-40B4-BE49-F238E27FC236}">
                  <a16:creationId xmlns:a16="http://schemas.microsoft.com/office/drawing/2014/main" id="{4722306A-F6DD-9DD3-4132-166A0EE0E074}"/>
                </a:ext>
              </a:extLst>
            </p:cNvPr>
            <p:cNvSpPr/>
            <p:nvPr/>
          </p:nvSpPr>
          <p:spPr>
            <a:xfrm>
              <a:off x="4449061" y="5954746"/>
              <a:ext cx="418498" cy="1310671"/>
            </a:xfrm>
            <a:custGeom>
              <a:avLst/>
              <a:gdLst>
                <a:gd name="connsiteX0" fmla="*/ 276 w 418498"/>
                <a:gd name="connsiteY0" fmla="*/ 5 h 1310671"/>
                <a:gd name="connsiteX1" fmla="*/ 212149 w 418498"/>
                <a:gd name="connsiteY1" fmla="*/ 1198761 h 1310671"/>
                <a:gd name="connsiteX2" fmla="*/ 217724 w 418498"/>
                <a:gd name="connsiteY2" fmla="*/ 1076098 h 1310671"/>
                <a:gd name="connsiteX3" fmla="*/ 279056 w 418498"/>
                <a:gd name="connsiteY3" fmla="*/ 1310274 h 1310671"/>
                <a:gd name="connsiteX4" fmla="*/ 418446 w 418498"/>
                <a:gd name="connsiteY4" fmla="*/ 1009191 h 1310671"/>
                <a:gd name="connsiteX5" fmla="*/ 262329 w 418498"/>
                <a:gd name="connsiteY5" fmla="*/ 1215488 h 1310671"/>
                <a:gd name="connsiteX6" fmla="*/ 276 w 418498"/>
                <a:gd name="connsiteY6" fmla="*/ 5 h 131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498" h="1310671">
                  <a:moveTo>
                    <a:pt x="276" y="5"/>
                  </a:moveTo>
                  <a:cubicBezTo>
                    <a:pt x="-8087" y="-2783"/>
                    <a:pt x="175908" y="1019412"/>
                    <a:pt x="212149" y="1198761"/>
                  </a:cubicBezTo>
                  <a:cubicBezTo>
                    <a:pt x="248390" y="1378110"/>
                    <a:pt x="206573" y="1057512"/>
                    <a:pt x="217724" y="1076098"/>
                  </a:cubicBezTo>
                  <a:cubicBezTo>
                    <a:pt x="228875" y="1094684"/>
                    <a:pt x="245602" y="1321425"/>
                    <a:pt x="279056" y="1310274"/>
                  </a:cubicBezTo>
                  <a:cubicBezTo>
                    <a:pt x="312510" y="1299123"/>
                    <a:pt x="421234" y="1024989"/>
                    <a:pt x="418446" y="1009191"/>
                  </a:cubicBezTo>
                  <a:cubicBezTo>
                    <a:pt x="415658" y="993393"/>
                    <a:pt x="331095" y="1383686"/>
                    <a:pt x="262329" y="1215488"/>
                  </a:cubicBezTo>
                  <a:cubicBezTo>
                    <a:pt x="193563" y="1047290"/>
                    <a:pt x="8639" y="2793"/>
                    <a:pt x="276" y="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5" name="フリーフォーム 1534">
              <a:extLst>
                <a:ext uri="{FF2B5EF4-FFF2-40B4-BE49-F238E27FC236}">
                  <a16:creationId xmlns:a16="http://schemas.microsoft.com/office/drawing/2014/main" id="{8271A709-5A7E-074F-E70E-73A87B924752}"/>
                </a:ext>
              </a:extLst>
            </p:cNvPr>
            <p:cNvSpPr/>
            <p:nvPr/>
          </p:nvSpPr>
          <p:spPr>
            <a:xfrm>
              <a:off x="4684842" y="6839258"/>
              <a:ext cx="807228" cy="514563"/>
            </a:xfrm>
            <a:custGeom>
              <a:avLst/>
              <a:gdLst>
                <a:gd name="connsiteX0" fmla="*/ 160363 w 807228"/>
                <a:gd name="connsiteY0" fmla="*/ 2015 h 514563"/>
                <a:gd name="connsiteX1" fmla="*/ 394538 w 807228"/>
                <a:gd name="connsiteY1" fmla="*/ 186010 h 514563"/>
                <a:gd name="connsiteX2" fmla="*/ 433568 w 807228"/>
                <a:gd name="connsiteY2" fmla="*/ 386732 h 514563"/>
                <a:gd name="connsiteX3" fmla="*/ 388963 w 807228"/>
                <a:gd name="connsiteY3" fmla="*/ 448064 h 514563"/>
                <a:gd name="connsiteX4" fmla="*/ 71153 w 807228"/>
                <a:gd name="connsiteY4" fmla="*/ 436913 h 514563"/>
                <a:gd name="connsiteX5" fmla="*/ 807134 w 807228"/>
                <a:gd name="connsiteY5" fmla="*/ 509396 h 514563"/>
                <a:gd name="connsiteX6" fmla="*/ 15397 w 807228"/>
                <a:gd name="connsiteY6" fmla="*/ 498244 h 514563"/>
                <a:gd name="connsiteX7" fmla="*/ 277451 w 807228"/>
                <a:gd name="connsiteY7" fmla="*/ 414610 h 514563"/>
                <a:gd name="connsiteX8" fmla="*/ 204968 w 807228"/>
                <a:gd name="connsiteY8" fmla="*/ 191586 h 514563"/>
                <a:gd name="connsiteX9" fmla="*/ 310904 w 807228"/>
                <a:gd name="connsiteY9" fmla="*/ 308674 h 514563"/>
                <a:gd name="connsiteX10" fmla="*/ 160363 w 807228"/>
                <a:gd name="connsiteY10" fmla="*/ 2015 h 51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7228" h="514563">
                  <a:moveTo>
                    <a:pt x="160363" y="2015"/>
                  </a:moveTo>
                  <a:cubicBezTo>
                    <a:pt x="174302" y="-18429"/>
                    <a:pt x="349004" y="121891"/>
                    <a:pt x="394538" y="186010"/>
                  </a:cubicBezTo>
                  <a:cubicBezTo>
                    <a:pt x="440072" y="250129"/>
                    <a:pt x="434497" y="343056"/>
                    <a:pt x="433568" y="386732"/>
                  </a:cubicBezTo>
                  <a:cubicBezTo>
                    <a:pt x="432639" y="430408"/>
                    <a:pt x="449365" y="439701"/>
                    <a:pt x="388963" y="448064"/>
                  </a:cubicBezTo>
                  <a:cubicBezTo>
                    <a:pt x="328561" y="456427"/>
                    <a:pt x="1458" y="426691"/>
                    <a:pt x="71153" y="436913"/>
                  </a:cubicBezTo>
                  <a:cubicBezTo>
                    <a:pt x="140848" y="447135"/>
                    <a:pt x="816427" y="499174"/>
                    <a:pt x="807134" y="509396"/>
                  </a:cubicBezTo>
                  <a:cubicBezTo>
                    <a:pt x="797841" y="519618"/>
                    <a:pt x="103677" y="514042"/>
                    <a:pt x="15397" y="498244"/>
                  </a:cubicBezTo>
                  <a:cubicBezTo>
                    <a:pt x="-72883" y="482446"/>
                    <a:pt x="245856" y="465720"/>
                    <a:pt x="277451" y="414610"/>
                  </a:cubicBezTo>
                  <a:cubicBezTo>
                    <a:pt x="309046" y="363500"/>
                    <a:pt x="199393" y="209242"/>
                    <a:pt x="204968" y="191586"/>
                  </a:cubicBezTo>
                  <a:cubicBezTo>
                    <a:pt x="210543" y="173930"/>
                    <a:pt x="316480" y="333764"/>
                    <a:pt x="310904" y="308674"/>
                  </a:cubicBezTo>
                  <a:cubicBezTo>
                    <a:pt x="305328" y="283584"/>
                    <a:pt x="146424" y="22459"/>
                    <a:pt x="160363" y="201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6" name="フリーフォーム 1535">
              <a:extLst>
                <a:ext uri="{FF2B5EF4-FFF2-40B4-BE49-F238E27FC236}">
                  <a16:creationId xmlns:a16="http://schemas.microsoft.com/office/drawing/2014/main" id="{D6F37BED-05B6-9163-959C-C15A9B518600}"/>
                </a:ext>
              </a:extLst>
            </p:cNvPr>
            <p:cNvSpPr/>
            <p:nvPr/>
          </p:nvSpPr>
          <p:spPr>
            <a:xfrm>
              <a:off x="6049122" y="7019692"/>
              <a:ext cx="688352" cy="923293"/>
            </a:xfrm>
            <a:custGeom>
              <a:avLst/>
              <a:gdLst>
                <a:gd name="connsiteX0" fmla="*/ 535673 w 688352"/>
                <a:gd name="connsiteY0" fmla="*/ 1 h 923293"/>
                <a:gd name="connsiteX1" fmla="*/ 72898 w 688352"/>
                <a:gd name="connsiteY1" fmla="*/ 390293 h 923293"/>
                <a:gd name="connsiteX2" fmla="*/ 5990 w 688352"/>
                <a:gd name="connsiteY2" fmla="*/ 914401 h 923293"/>
                <a:gd name="connsiteX3" fmla="*/ 123078 w 688352"/>
                <a:gd name="connsiteY3" fmla="*/ 685801 h 923293"/>
                <a:gd name="connsiteX4" fmla="*/ 686215 w 688352"/>
                <a:gd name="connsiteY4" fmla="*/ 245328 h 923293"/>
                <a:gd name="connsiteX5" fmla="*/ 323800 w 688352"/>
                <a:gd name="connsiteY5" fmla="*/ 384718 h 923293"/>
                <a:gd name="connsiteX6" fmla="*/ 535673 w 688352"/>
                <a:gd name="connsiteY6" fmla="*/ 1 h 923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8352" h="923293">
                  <a:moveTo>
                    <a:pt x="535673" y="1"/>
                  </a:moveTo>
                  <a:cubicBezTo>
                    <a:pt x="493856" y="930"/>
                    <a:pt x="161178" y="237893"/>
                    <a:pt x="72898" y="390293"/>
                  </a:cubicBezTo>
                  <a:cubicBezTo>
                    <a:pt x="-15382" y="542693"/>
                    <a:pt x="-2373" y="865150"/>
                    <a:pt x="5990" y="914401"/>
                  </a:cubicBezTo>
                  <a:cubicBezTo>
                    <a:pt x="14353" y="963652"/>
                    <a:pt x="9707" y="797313"/>
                    <a:pt x="123078" y="685801"/>
                  </a:cubicBezTo>
                  <a:cubicBezTo>
                    <a:pt x="236449" y="574289"/>
                    <a:pt x="652761" y="295508"/>
                    <a:pt x="686215" y="245328"/>
                  </a:cubicBezTo>
                  <a:cubicBezTo>
                    <a:pt x="719669" y="195148"/>
                    <a:pt x="349819" y="421889"/>
                    <a:pt x="323800" y="384718"/>
                  </a:cubicBezTo>
                  <a:cubicBezTo>
                    <a:pt x="297781" y="347547"/>
                    <a:pt x="577490" y="-928"/>
                    <a:pt x="535673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7" name="フリーフォーム 1536">
              <a:extLst>
                <a:ext uri="{FF2B5EF4-FFF2-40B4-BE49-F238E27FC236}">
                  <a16:creationId xmlns:a16="http://schemas.microsoft.com/office/drawing/2014/main" id="{9827DC6E-4A8D-4E81-6360-EFDEA8403048}"/>
                </a:ext>
              </a:extLst>
            </p:cNvPr>
            <p:cNvSpPr/>
            <p:nvPr/>
          </p:nvSpPr>
          <p:spPr>
            <a:xfrm>
              <a:off x="4484135" y="7984157"/>
              <a:ext cx="517328" cy="1171132"/>
            </a:xfrm>
            <a:custGeom>
              <a:avLst/>
              <a:gdLst>
                <a:gd name="connsiteX0" fmla="*/ 132470 w 517328"/>
                <a:gd name="connsiteY0" fmla="*/ 5692 h 1171132"/>
                <a:gd name="connsiteX1" fmla="*/ 26533 w 517328"/>
                <a:gd name="connsiteY1" fmla="*/ 869911 h 1171132"/>
                <a:gd name="connsiteX2" fmla="*/ 4231 w 517328"/>
                <a:gd name="connsiteY2" fmla="*/ 1120814 h 1171132"/>
                <a:gd name="connsiteX3" fmla="*/ 93441 w 517328"/>
                <a:gd name="connsiteY3" fmla="*/ 741672 h 1171132"/>
                <a:gd name="connsiteX4" fmla="*/ 372221 w 517328"/>
                <a:gd name="connsiteY4" fmla="*/ 446165 h 1171132"/>
                <a:gd name="connsiteX5" fmla="*/ 204953 w 517328"/>
                <a:gd name="connsiteY5" fmla="*/ 1170994 h 1171132"/>
                <a:gd name="connsiteX6" fmla="*/ 517187 w 517328"/>
                <a:gd name="connsiteY6" fmla="*/ 379258 h 1171132"/>
                <a:gd name="connsiteX7" fmla="*/ 243982 w 517328"/>
                <a:gd name="connsiteY7" fmla="*/ 490770 h 1171132"/>
                <a:gd name="connsiteX8" fmla="*/ 132470 w 517328"/>
                <a:gd name="connsiteY8" fmla="*/ 5692 h 117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328" h="1171132">
                  <a:moveTo>
                    <a:pt x="132470" y="5692"/>
                  </a:moveTo>
                  <a:cubicBezTo>
                    <a:pt x="96229" y="68882"/>
                    <a:pt x="47906" y="684057"/>
                    <a:pt x="26533" y="869911"/>
                  </a:cubicBezTo>
                  <a:cubicBezTo>
                    <a:pt x="5160" y="1055765"/>
                    <a:pt x="-6920" y="1142187"/>
                    <a:pt x="4231" y="1120814"/>
                  </a:cubicBezTo>
                  <a:cubicBezTo>
                    <a:pt x="15382" y="1099441"/>
                    <a:pt x="32109" y="854113"/>
                    <a:pt x="93441" y="741672"/>
                  </a:cubicBezTo>
                  <a:cubicBezTo>
                    <a:pt x="154773" y="629231"/>
                    <a:pt x="353636" y="374611"/>
                    <a:pt x="372221" y="446165"/>
                  </a:cubicBezTo>
                  <a:cubicBezTo>
                    <a:pt x="390806" y="517719"/>
                    <a:pt x="180792" y="1182145"/>
                    <a:pt x="204953" y="1170994"/>
                  </a:cubicBezTo>
                  <a:cubicBezTo>
                    <a:pt x="229114" y="1159843"/>
                    <a:pt x="510682" y="492629"/>
                    <a:pt x="517187" y="379258"/>
                  </a:cubicBezTo>
                  <a:cubicBezTo>
                    <a:pt x="523692" y="265887"/>
                    <a:pt x="303455" y="556748"/>
                    <a:pt x="243982" y="490770"/>
                  </a:cubicBezTo>
                  <a:cubicBezTo>
                    <a:pt x="184509" y="424792"/>
                    <a:pt x="168711" y="-57498"/>
                    <a:pt x="132470" y="569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8" name="フリーフォーム 1537">
              <a:extLst>
                <a:ext uri="{FF2B5EF4-FFF2-40B4-BE49-F238E27FC236}">
                  <a16:creationId xmlns:a16="http://schemas.microsoft.com/office/drawing/2014/main" id="{A834FB35-58AA-3B95-0B9C-3F4F2BD88577}"/>
                </a:ext>
              </a:extLst>
            </p:cNvPr>
            <p:cNvSpPr/>
            <p:nvPr/>
          </p:nvSpPr>
          <p:spPr>
            <a:xfrm>
              <a:off x="4747657" y="730779"/>
              <a:ext cx="266138" cy="1066498"/>
            </a:xfrm>
            <a:custGeom>
              <a:avLst/>
              <a:gdLst>
                <a:gd name="connsiteX0" fmla="*/ 265777 w 266138"/>
                <a:gd name="connsiteY0" fmla="*/ 3444 h 1066498"/>
                <a:gd name="connsiteX1" fmla="*/ 63078 w 266138"/>
                <a:gd name="connsiteY1" fmla="*/ 890817 h 1066498"/>
                <a:gd name="connsiteX2" fmla="*/ 63078 w 266138"/>
                <a:gd name="connsiteY2" fmla="*/ 850277 h 1066498"/>
                <a:gd name="connsiteX3" fmla="*/ 121636 w 266138"/>
                <a:gd name="connsiteY3" fmla="*/ 1066490 h 1066498"/>
                <a:gd name="connsiteX4" fmla="*/ 45060 w 266138"/>
                <a:gd name="connsiteY4" fmla="*/ 841268 h 1066498"/>
                <a:gd name="connsiteX5" fmla="*/ 16 w 266138"/>
                <a:gd name="connsiteY5" fmla="*/ 589020 h 1066498"/>
                <a:gd name="connsiteX6" fmla="*/ 49565 w 266138"/>
                <a:gd name="connsiteY6" fmla="*/ 841268 h 1066498"/>
                <a:gd name="connsiteX7" fmla="*/ 121636 w 266138"/>
                <a:gd name="connsiteY7" fmla="*/ 395329 h 1066498"/>
                <a:gd name="connsiteX8" fmla="*/ 112627 w 266138"/>
                <a:gd name="connsiteY8" fmla="*/ 575507 h 1066498"/>
                <a:gd name="connsiteX9" fmla="*/ 265777 w 266138"/>
                <a:gd name="connsiteY9" fmla="*/ 3444 h 1066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138" h="1066498">
                  <a:moveTo>
                    <a:pt x="265777" y="3444"/>
                  </a:moveTo>
                  <a:cubicBezTo>
                    <a:pt x="257519" y="55996"/>
                    <a:pt x="96861" y="749678"/>
                    <a:pt x="63078" y="890817"/>
                  </a:cubicBezTo>
                  <a:cubicBezTo>
                    <a:pt x="29295" y="1031956"/>
                    <a:pt x="53318" y="820998"/>
                    <a:pt x="63078" y="850277"/>
                  </a:cubicBezTo>
                  <a:cubicBezTo>
                    <a:pt x="72838" y="879556"/>
                    <a:pt x="124639" y="1067992"/>
                    <a:pt x="121636" y="1066490"/>
                  </a:cubicBezTo>
                  <a:cubicBezTo>
                    <a:pt x="118633" y="1064989"/>
                    <a:pt x="65330" y="920846"/>
                    <a:pt x="45060" y="841268"/>
                  </a:cubicBezTo>
                  <a:cubicBezTo>
                    <a:pt x="24790" y="761690"/>
                    <a:pt x="-735" y="589020"/>
                    <a:pt x="16" y="589020"/>
                  </a:cubicBezTo>
                  <a:cubicBezTo>
                    <a:pt x="767" y="589020"/>
                    <a:pt x="29295" y="873550"/>
                    <a:pt x="49565" y="841268"/>
                  </a:cubicBezTo>
                  <a:cubicBezTo>
                    <a:pt x="69835" y="808986"/>
                    <a:pt x="111126" y="439622"/>
                    <a:pt x="121636" y="395329"/>
                  </a:cubicBezTo>
                  <a:cubicBezTo>
                    <a:pt x="132146" y="351036"/>
                    <a:pt x="87102" y="634815"/>
                    <a:pt x="112627" y="575507"/>
                  </a:cubicBezTo>
                  <a:cubicBezTo>
                    <a:pt x="138152" y="516199"/>
                    <a:pt x="274035" y="-49108"/>
                    <a:pt x="265777" y="344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9" name="フリーフォーム 1538">
              <a:extLst>
                <a:ext uri="{FF2B5EF4-FFF2-40B4-BE49-F238E27FC236}">
                  <a16:creationId xmlns:a16="http://schemas.microsoft.com/office/drawing/2014/main" id="{FBB4D725-02D6-D29A-480D-CA20E83F511A}"/>
                </a:ext>
              </a:extLst>
            </p:cNvPr>
            <p:cNvSpPr/>
            <p:nvPr/>
          </p:nvSpPr>
          <p:spPr>
            <a:xfrm>
              <a:off x="5242414" y="797142"/>
              <a:ext cx="244695" cy="957782"/>
            </a:xfrm>
            <a:custGeom>
              <a:avLst/>
              <a:gdLst>
                <a:gd name="connsiteX0" fmla="*/ 140384 w 244695"/>
                <a:gd name="connsiteY0" fmla="*/ 143 h 957782"/>
                <a:gd name="connsiteX1" fmla="*/ 72818 w 244695"/>
                <a:gd name="connsiteY1" fmla="*/ 500135 h 957782"/>
                <a:gd name="connsiteX2" fmla="*/ 77322 w 244695"/>
                <a:gd name="connsiteY2" fmla="*/ 455091 h 957782"/>
                <a:gd name="connsiteX3" fmla="*/ 180924 w 244695"/>
                <a:gd name="connsiteY3" fmla="*/ 734365 h 957782"/>
                <a:gd name="connsiteX4" fmla="*/ 162906 w 244695"/>
                <a:gd name="connsiteY4" fmla="*/ 729861 h 957782"/>
                <a:gd name="connsiteX5" fmla="*/ 243986 w 244695"/>
                <a:gd name="connsiteY5" fmla="*/ 955083 h 957782"/>
                <a:gd name="connsiteX6" fmla="*/ 108853 w 244695"/>
                <a:gd name="connsiteY6" fmla="*/ 554188 h 957782"/>
                <a:gd name="connsiteX7" fmla="*/ 747 w 244695"/>
                <a:gd name="connsiteY7" fmla="*/ 252391 h 957782"/>
                <a:gd name="connsiteX8" fmla="*/ 63809 w 244695"/>
                <a:gd name="connsiteY8" fmla="*/ 446082 h 957782"/>
                <a:gd name="connsiteX9" fmla="*/ 140384 w 244695"/>
                <a:gd name="connsiteY9" fmla="*/ 143 h 95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695" h="957782">
                  <a:moveTo>
                    <a:pt x="140384" y="143"/>
                  </a:moveTo>
                  <a:cubicBezTo>
                    <a:pt x="141885" y="9152"/>
                    <a:pt x="83328" y="424310"/>
                    <a:pt x="72818" y="500135"/>
                  </a:cubicBezTo>
                  <a:cubicBezTo>
                    <a:pt x="62308" y="575960"/>
                    <a:pt x="59304" y="416053"/>
                    <a:pt x="77322" y="455091"/>
                  </a:cubicBezTo>
                  <a:cubicBezTo>
                    <a:pt x="95340" y="494129"/>
                    <a:pt x="166660" y="688570"/>
                    <a:pt x="180924" y="734365"/>
                  </a:cubicBezTo>
                  <a:cubicBezTo>
                    <a:pt x="195188" y="780160"/>
                    <a:pt x="152396" y="693075"/>
                    <a:pt x="162906" y="729861"/>
                  </a:cubicBezTo>
                  <a:cubicBezTo>
                    <a:pt x="173416" y="766647"/>
                    <a:pt x="252995" y="984362"/>
                    <a:pt x="243986" y="955083"/>
                  </a:cubicBezTo>
                  <a:cubicBezTo>
                    <a:pt x="234977" y="925804"/>
                    <a:pt x="149393" y="671303"/>
                    <a:pt x="108853" y="554188"/>
                  </a:cubicBezTo>
                  <a:cubicBezTo>
                    <a:pt x="68313" y="437073"/>
                    <a:pt x="8254" y="270409"/>
                    <a:pt x="747" y="252391"/>
                  </a:cubicBezTo>
                  <a:cubicBezTo>
                    <a:pt x="-6760" y="234373"/>
                    <a:pt x="44290" y="484370"/>
                    <a:pt x="63809" y="446082"/>
                  </a:cubicBezTo>
                  <a:cubicBezTo>
                    <a:pt x="83328" y="407794"/>
                    <a:pt x="138883" y="-8866"/>
                    <a:pt x="140384" y="14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0" name="フリーフォーム 1539">
              <a:extLst>
                <a:ext uri="{FF2B5EF4-FFF2-40B4-BE49-F238E27FC236}">
                  <a16:creationId xmlns:a16="http://schemas.microsoft.com/office/drawing/2014/main" id="{C70625C6-334A-39E5-AC55-91044C03BADE}"/>
                </a:ext>
              </a:extLst>
            </p:cNvPr>
            <p:cNvSpPr/>
            <p:nvPr/>
          </p:nvSpPr>
          <p:spPr>
            <a:xfrm>
              <a:off x="5026948" y="968777"/>
              <a:ext cx="90088" cy="724758"/>
            </a:xfrm>
            <a:custGeom>
              <a:avLst/>
              <a:gdLst>
                <a:gd name="connsiteX0" fmla="*/ 90088 w 90088"/>
                <a:gd name="connsiteY0" fmla="*/ 4181 h 724758"/>
                <a:gd name="connsiteX1" fmla="*/ 18018 w 90088"/>
                <a:gd name="connsiteY1" fmla="*/ 544713 h 724758"/>
                <a:gd name="connsiteX2" fmla="*/ 0 w 90088"/>
                <a:gd name="connsiteY2" fmla="*/ 715881 h 724758"/>
                <a:gd name="connsiteX3" fmla="*/ 18018 w 90088"/>
                <a:gd name="connsiteY3" fmla="*/ 314987 h 724758"/>
                <a:gd name="connsiteX4" fmla="*/ 90088 w 90088"/>
                <a:gd name="connsiteY4" fmla="*/ 4181 h 72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88" h="724758">
                  <a:moveTo>
                    <a:pt x="90088" y="4181"/>
                  </a:moveTo>
                  <a:cubicBezTo>
                    <a:pt x="90088" y="42469"/>
                    <a:pt x="33033" y="426096"/>
                    <a:pt x="18018" y="544713"/>
                  </a:cubicBezTo>
                  <a:cubicBezTo>
                    <a:pt x="3003" y="663330"/>
                    <a:pt x="0" y="754169"/>
                    <a:pt x="0" y="715881"/>
                  </a:cubicBezTo>
                  <a:cubicBezTo>
                    <a:pt x="0" y="677593"/>
                    <a:pt x="1502" y="429850"/>
                    <a:pt x="18018" y="314987"/>
                  </a:cubicBezTo>
                  <a:cubicBezTo>
                    <a:pt x="34534" y="200124"/>
                    <a:pt x="90088" y="-34107"/>
                    <a:pt x="90088" y="418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1" name="フリーフォーム 1540">
              <a:extLst>
                <a:ext uri="{FF2B5EF4-FFF2-40B4-BE49-F238E27FC236}">
                  <a16:creationId xmlns:a16="http://schemas.microsoft.com/office/drawing/2014/main" id="{67727732-F856-77B3-9150-B77F356E6BC1}"/>
                </a:ext>
              </a:extLst>
            </p:cNvPr>
            <p:cNvSpPr/>
            <p:nvPr/>
          </p:nvSpPr>
          <p:spPr>
            <a:xfrm>
              <a:off x="5587915" y="1971675"/>
              <a:ext cx="57235" cy="98796"/>
            </a:xfrm>
            <a:custGeom>
              <a:avLst/>
              <a:gdLst>
                <a:gd name="connsiteX0" fmla="*/ 57235 w 57235"/>
                <a:gd name="connsiteY0" fmla="*/ 0 h 98796"/>
                <a:gd name="connsiteX1" fmla="*/ 85 w 57235"/>
                <a:gd name="connsiteY1" fmla="*/ 98425 h 98796"/>
                <a:gd name="connsiteX2" fmla="*/ 57235 w 57235"/>
                <a:gd name="connsiteY2" fmla="*/ 0 h 9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235" h="98796">
                  <a:moveTo>
                    <a:pt x="57235" y="0"/>
                  </a:moveTo>
                  <a:cubicBezTo>
                    <a:pt x="57235" y="0"/>
                    <a:pt x="2731" y="91017"/>
                    <a:pt x="85" y="98425"/>
                  </a:cubicBezTo>
                  <a:cubicBezTo>
                    <a:pt x="-2561" y="105833"/>
                    <a:pt x="57235" y="0"/>
                    <a:pt x="57235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2" name="フリーフォーム 1541">
              <a:extLst>
                <a:ext uri="{FF2B5EF4-FFF2-40B4-BE49-F238E27FC236}">
                  <a16:creationId xmlns:a16="http://schemas.microsoft.com/office/drawing/2014/main" id="{8F6A8BAA-5C0B-6A29-02F2-B52A17C7D4F8}"/>
                </a:ext>
              </a:extLst>
            </p:cNvPr>
            <p:cNvSpPr/>
            <p:nvPr/>
          </p:nvSpPr>
          <p:spPr>
            <a:xfrm>
              <a:off x="5549885" y="2089119"/>
              <a:ext cx="196977" cy="69881"/>
            </a:xfrm>
            <a:custGeom>
              <a:avLst/>
              <a:gdLst>
                <a:gd name="connsiteX0" fmla="*/ 15 w 196977"/>
                <a:gd name="connsiteY0" fmla="*/ 31 h 69881"/>
                <a:gd name="connsiteX1" fmla="*/ 50815 w 196977"/>
                <a:gd name="connsiteY1" fmla="*/ 57181 h 69881"/>
                <a:gd name="connsiteX2" fmla="*/ 31765 w 196977"/>
                <a:gd name="connsiteY2" fmla="*/ 69881 h 69881"/>
                <a:gd name="connsiteX3" fmla="*/ 196865 w 196977"/>
                <a:gd name="connsiteY3" fmla="*/ 63531 h 69881"/>
                <a:gd name="connsiteX4" fmla="*/ 57165 w 196977"/>
                <a:gd name="connsiteY4" fmla="*/ 66706 h 69881"/>
                <a:gd name="connsiteX5" fmla="*/ 15 w 196977"/>
                <a:gd name="connsiteY5" fmla="*/ 31 h 69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977" h="69881">
                  <a:moveTo>
                    <a:pt x="15" y="31"/>
                  </a:moveTo>
                  <a:cubicBezTo>
                    <a:pt x="-1043" y="-1557"/>
                    <a:pt x="50815" y="57181"/>
                    <a:pt x="50815" y="57181"/>
                  </a:cubicBezTo>
                  <a:cubicBezTo>
                    <a:pt x="56107" y="68823"/>
                    <a:pt x="7423" y="68823"/>
                    <a:pt x="31765" y="69881"/>
                  </a:cubicBezTo>
                  <a:lnTo>
                    <a:pt x="196865" y="63531"/>
                  </a:lnTo>
                  <a:cubicBezTo>
                    <a:pt x="201098" y="63002"/>
                    <a:pt x="84153" y="75173"/>
                    <a:pt x="57165" y="66706"/>
                  </a:cubicBezTo>
                  <a:cubicBezTo>
                    <a:pt x="30177" y="58239"/>
                    <a:pt x="1073" y="1619"/>
                    <a:pt x="15" y="3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3" name="フリーフォーム 1542">
              <a:extLst>
                <a:ext uri="{FF2B5EF4-FFF2-40B4-BE49-F238E27FC236}">
                  <a16:creationId xmlns:a16="http://schemas.microsoft.com/office/drawing/2014/main" id="{831BB170-E32D-E107-CE3C-B95F54A053DC}"/>
                </a:ext>
              </a:extLst>
            </p:cNvPr>
            <p:cNvSpPr/>
            <p:nvPr/>
          </p:nvSpPr>
          <p:spPr>
            <a:xfrm>
              <a:off x="5607030" y="2228771"/>
              <a:ext cx="57642" cy="36064"/>
            </a:xfrm>
            <a:custGeom>
              <a:avLst/>
              <a:gdLst>
                <a:gd name="connsiteX0" fmla="*/ 20 w 57642"/>
                <a:gd name="connsiteY0" fmla="*/ 79 h 36064"/>
                <a:gd name="connsiteX1" fmla="*/ 53995 w 57642"/>
                <a:gd name="connsiteY1" fmla="*/ 35004 h 36064"/>
                <a:gd name="connsiteX2" fmla="*/ 47645 w 57642"/>
                <a:gd name="connsiteY2" fmla="*/ 25479 h 36064"/>
                <a:gd name="connsiteX3" fmla="*/ 20 w 57642"/>
                <a:gd name="connsiteY3" fmla="*/ 79 h 3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42" h="36064">
                  <a:moveTo>
                    <a:pt x="20" y="79"/>
                  </a:moveTo>
                  <a:cubicBezTo>
                    <a:pt x="1078" y="1667"/>
                    <a:pt x="53995" y="35004"/>
                    <a:pt x="53995" y="35004"/>
                  </a:cubicBezTo>
                  <a:cubicBezTo>
                    <a:pt x="61932" y="39237"/>
                    <a:pt x="55582" y="29712"/>
                    <a:pt x="47645" y="25479"/>
                  </a:cubicBezTo>
                  <a:cubicBezTo>
                    <a:pt x="39708" y="21246"/>
                    <a:pt x="-1038" y="-1509"/>
                    <a:pt x="20" y="7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4" name="フリーフォーム 1543">
              <a:extLst>
                <a:ext uri="{FF2B5EF4-FFF2-40B4-BE49-F238E27FC236}">
                  <a16:creationId xmlns:a16="http://schemas.microsoft.com/office/drawing/2014/main" id="{0CF2A00D-0667-F488-C5BC-160137B2C677}"/>
                </a:ext>
              </a:extLst>
            </p:cNvPr>
            <p:cNvSpPr/>
            <p:nvPr/>
          </p:nvSpPr>
          <p:spPr>
            <a:xfrm>
              <a:off x="4638314" y="2018445"/>
              <a:ext cx="260887" cy="150143"/>
            </a:xfrm>
            <a:custGeom>
              <a:avLst/>
              <a:gdLst>
                <a:gd name="connsiteX0" fmla="*/ 361 w 260887"/>
                <a:gd name="connsiteY0" fmla="*/ 855 h 150143"/>
                <a:gd name="connsiteX1" fmla="*/ 76561 w 260887"/>
                <a:gd name="connsiteY1" fmla="*/ 70705 h 150143"/>
                <a:gd name="connsiteX2" fmla="*/ 95611 w 260887"/>
                <a:gd name="connsiteY2" fmla="*/ 131030 h 150143"/>
                <a:gd name="connsiteX3" fmla="*/ 105136 w 260887"/>
                <a:gd name="connsiteY3" fmla="*/ 115155 h 150143"/>
                <a:gd name="connsiteX4" fmla="*/ 140061 w 260887"/>
                <a:gd name="connsiteY4" fmla="*/ 108805 h 150143"/>
                <a:gd name="connsiteX5" fmla="*/ 178161 w 260887"/>
                <a:gd name="connsiteY5" fmla="*/ 140555 h 150143"/>
                <a:gd name="connsiteX6" fmla="*/ 178161 w 260887"/>
                <a:gd name="connsiteY6" fmla="*/ 121505 h 150143"/>
                <a:gd name="connsiteX7" fmla="*/ 260711 w 260887"/>
                <a:gd name="connsiteY7" fmla="*/ 150080 h 150143"/>
                <a:gd name="connsiteX8" fmla="*/ 152761 w 260887"/>
                <a:gd name="connsiteY8" fmla="*/ 111980 h 150143"/>
                <a:gd name="connsiteX9" fmla="*/ 73386 w 260887"/>
                <a:gd name="connsiteY9" fmla="*/ 115155 h 150143"/>
                <a:gd name="connsiteX10" fmla="*/ 111486 w 260887"/>
                <a:gd name="connsiteY10" fmla="*/ 121505 h 150143"/>
                <a:gd name="connsiteX11" fmla="*/ 361 w 260887"/>
                <a:gd name="connsiteY11" fmla="*/ 855 h 15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0887" h="150143">
                  <a:moveTo>
                    <a:pt x="361" y="855"/>
                  </a:moveTo>
                  <a:cubicBezTo>
                    <a:pt x="-5460" y="-7612"/>
                    <a:pt x="60686" y="49009"/>
                    <a:pt x="76561" y="70705"/>
                  </a:cubicBezTo>
                  <a:cubicBezTo>
                    <a:pt x="92436" y="92401"/>
                    <a:pt x="95611" y="131030"/>
                    <a:pt x="95611" y="131030"/>
                  </a:cubicBezTo>
                  <a:cubicBezTo>
                    <a:pt x="100374" y="138438"/>
                    <a:pt x="97728" y="118859"/>
                    <a:pt x="105136" y="115155"/>
                  </a:cubicBezTo>
                  <a:cubicBezTo>
                    <a:pt x="112544" y="111451"/>
                    <a:pt x="127890" y="104572"/>
                    <a:pt x="140061" y="108805"/>
                  </a:cubicBezTo>
                  <a:cubicBezTo>
                    <a:pt x="152232" y="113038"/>
                    <a:pt x="178161" y="140555"/>
                    <a:pt x="178161" y="140555"/>
                  </a:cubicBezTo>
                  <a:cubicBezTo>
                    <a:pt x="184511" y="142672"/>
                    <a:pt x="164403" y="119918"/>
                    <a:pt x="178161" y="121505"/>
                  </a:cubicBezTo>
                  <a:cubicBezTo>
                    <a:pt x="191919" y="123092"/>
                    <a:pt x="264944" y="151667"/>
                    <a:pt x="260711" y="150080"/>
                  </a:cubicBezTo>
                  <a:cubicBezTo>
                    <a:pt x="256478" y="148493"/>
                    <a:pt x="183982" y="117801"/>
                    <a:pt x="152761" y="111980"/>
                  </a:cubicBezTo>
                  <a:cubicBezTo>
                    <a:pt x="121540" y="106159"/>
                    <a:pt x="80265" y="113568"/>
                    <a:pt x="73386" y="115155"/>
                  </a:cubicBezTo>
                  <a:cubicBezTo>
                    <a:pt x="66507" y="116742"/>
                    <a:pt x="124715" y="136851"/>
                    <a:pt x="111486" y="121505"/>
                  </a:cubicBezTo>
                  <a:cubicBezTo>
                    <a:pt x="98257" y="106159"/>
                    <a:pt x="6182" y="9322"/>
                    <a:pt x="361" y="85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5" name="フリーフォーム 1544">
              <a:extLst>
                <a:ext uri="{FF2B5EF4-FFF2-40B4-BE49-F238E27FC236}">
                  <a16:creationId xmlns:a16="http://schemas.microsoft.com/office/drawing/2014/main" id="{7444002D-0998-0D2D-CB0C-00EA17E44E70}"/>
                </a:ext>
              </a:extLst>
            </p:cNvPr>
            <p:cNvSpPr/>
            <p:nvPr/>
          </p:nvSpPr>
          <p:spPr>
            <a:xfrm>
              <a:off x="4867111" y="2294828"/>
              <a:ext cx="142016" cy="32454"/>
            </a:xfrm>
            <a:custGeom>
              <a:avLst/>
              <a:gdLst>
                <a:gd name="connsiteX0" fmla="*/ 164 w 142016"/>
                <a:gd name="connsiteY0" fmla="*/ 32447 h 32454"/>
                <a:gd name="connsiteX1" fmla="*/ 120814 w 142016"/>
                <a:gd name="connsiteY1" fmla="*/ 3872 h 32454"/>
                <a:gd name="connsiteX2" fmla="*/ 139864 w 142016"/>
                <a:gd name="connsiteY2" fmla="*/ 13397 h 32454"/>
                <a:gd name="connsiteX3" fmla="*/ 95414 w 142016"/>
                <a:gd name="connsiteY3" fmla="*/ 697 h 32454"/>
                <a:gd name="connsiteX4" fmla="*/ 164 w 142016"/>
                <a:gd name="connsiteY4" fmla="*/ 32447 h 3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16" h="32454">
                  <a:moveTo>
                    <a:pt x="164" y="32447"/>
                  </a:moveTo>
                  <a:cubicBezTo>
                    <a:pt x="4397" y="32976"/>
                    <a:pt x="120814" y="3872"/>
                    <a:pt x="120814" y="3872"/>
                  </a:cubicBezTo>
                  <a:cubicBezTo>
                    <a:pt x="144097" y="697"/>
                    <a:pt x="144097" y="13926"/>
                    <a:pt x="139864" y="13397"/>
                  </a:cubicBezTo>
                  <a:cubicBezTo>
                    <a:pt x="135631" y="12868"/>
                    <a:pt x="116051" y="-3536"/>
                    <a:pt x="95414" y="697"/>
                  </a:cubicBezTo>
                  <a:cubicBezTo>
                    <a:pt x="74777" y="4930"/>
                    <a:pt x="-4069" y="31918"/>
                    <a:pt x="164" y="3244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6" name="フリーフォーム 1545">
              <a:extLst>
                <a:ext uri="{FF2B5EF4-FFF2-40B4-BE49-F238E27FC236}">
                  <a16:creationId xmlns:a16="http://schemas.microsoft.com/office/drawing/2014/main" id="{B30DC744-DE0B-2B4E-BAE6-F4FD4452FE92}"/>
                </a:ext>
              </a:extLst>
            </p:cNvPr>
            <p:cNvSpPr/>
            <p:nvPr/>
          </p:nvSpPr>
          <p:spPr>
            <a:xfrm>
              <a:off x="5708636" y="2277840"/>
              <a:ext cx="117537" cy="52615"/>
            </a:xfrm>
            <a:custGeom>
              <a:avLst/>
              <a:gdLst>
                <a:gd name="connsiteX0" fmla="*/ 14 w 117537"/>
                <a:gd name="connsiteY0" fmla="*/ 52610 h 52615"/>
                <a:gd name="connsiteX1" fmla="*/ 82564 w 117537"/>
                <a:gd name="connsiteY1" fmla="*/ 8160 h 52615"/>
                <a:gd name="connsiteX2" fmla="*/ 117489 w 117537"/>
                <a:gd name="connsiteY2" fmla="*/ 1810 h 52615"/>
                <a:gd name="connsiteX3" fmla="*/ 76214 w 117537"/>
                <a:gd name="connsiteY3" fmla="*/ 4985 h 52615"/>
                <a:gd name="connsiteX4" fmla="*/ 14 w 117537"/>
                <a:gd name="connsiteY4" fmla="*/ 52610 h 5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537" h="52615">
                  <a:moveTo>
                    <a:pt x="14" y="52610"/>
                  </a:moveTo>
                  <a:cubicBezTo>
                    <a:pt x="1072" y="53139"/>
                    <a:pt x="62985" y="16627"/>
                    <a:pt x="82564" y="8160"/>
                  </a:cubicBezTo>
                  <a:cubicBezTo>
                    <a:pt x="102143" y="-307"/>
                    <a:pt x="118547" y="2339"/>
                    <a:pt x="117489" y="1810"/>
                  </a:cubicBezTo>
                  <a:cubicBezTo>
                    <a:pt x="116431" y="1281"/>
                    <a:pt x="95264" y="-3482"/>
                    <a:pt x="76214" y="4985"/>
                  </a:cubicBezTo>
                  <a:cubicBezTo>
                    <a:pt x="57164" y="13452"/>
                    <a:pt x="-1044" y="52081"/>
                    <a:pt x="14" y="5261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7" name="フリーフォーム 1546">
              <a:extLst>
                <a:ext uri="{FF2B5EF4-FFF2-40B4-BE49-F238E27FC236}">
                  <a16:creationId xmlns:a16="http://schemas.microsoft.com/office/drawing/2014/main" id="{91C8AD86-382F-7AD6-B335-C6F61710FC24}"/>
                </a:ext>
              </a:extLst>
            </p:cNvPr>
            <p:cNvSpPr/>
            <p:nvPr/>
          </p:nvSpPr>
          <p:spPr>
            <a:xfrm>
              <a:off x="3181273" y="3734422"/>
              <a:ext cx="209775" cy="803512"/>
            </a:xfrm>
            <a:custGeom>
              <a:avLst/>
              <a:gdLst>
                <a:gd name="connsiteX0" fmla="*/ 12020 w 209775"/>
                <a:gd name="connsiteY0" fmla="*/ 41624 h 803512"/>
                <a:gd name="connsiteX1" fmla="*/ 201533 w 209775"/>
                <a:gd name="connsiteY1" fmla="*/ 799675 h 803512"/>
                <a:gd name="connsiteX2" fmla="*/ 173106 w 209775"/>
                <a:gd name="connsiteY2" fmla="*/ 349582 h 803512"/>
                <a:gd name="connsiteX3" fmla="*/ 149417 w 209775"/>
                <a:gd name="connsiteY3" fmla="*/ 671754 h 803512"/>
                <a:gd name="connsiteX4" fmla="*/ 73612 w 209775"/>
                <a:gd name="connsiteY4" fmla="*/ 321155 h 803512"/>
                <a:gd name="connsiteX5" fmla="*/ 2545 w 209775"/>
                <a:gd name="connsiteY5" fmla="*/ 150594 h 803512"/>
                <a:gd name="connsiteX6" fmla="*/ 16758 w 209775"/>
                <a:gd name="connsiteY6" fmla="*/ 103215 h 803512"/>
                <a:gd name="connsiteX7" fmla="*/ 12020 w 209775"/>
                <a:gd name="connsiteY7" fmla="*/ 41624 h 80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775" h="803512">
                  <a:moveTo>
                    <a:pt x="12020" y="41624"/>
                  </a:moveTo>
                  <a:cubicBezTo>
                    <a:pt x="42816" y="157701"/>
                    <a:pt x="174685" y="748349"/>
                    <a:pt x="201533" y="799675"/>
                  </a:cubicBezTo>
                  <a:cubicBezTo>
                    <a:pt x="228381" y="851001"/>
                    <a:pt x="181792" y="370902"/>
                    <a:pt x="173106" y="349582"/>
                  </a:cubicBezTo>
                  <a:cubicBezTo>
                    <a:pt x="164420" y="328262"/>
                    <a:pt x="165999" y="676492"/>
                    <a:pt x="149417" y="671754"/>
                  </a:cubicBezTo>
                  <a:cubicBezTo>
                    <a:pt x="132835" y="667016"/>
                    <a:pt x="98091" y="408015"/>
                    <a:pt x="73612" y="321155"/>
                  </a:cubicBezTo>
                  <a:cubicBezTo>
                    <a:pt x="49133" y="234295"/>
                    <a:pt x="12021" y="186917"/>
                    <a:pt x="2545" y="150594"/>
                  </a:cubicBezTo>
                  <a:cubicBezTo>
                    <a:pt x="-6931" y="114271"/>
                    <a:pt x="12810" y="119008"/>
                    <a:pt x="16758" y="103215"/>
                  </a:cubicBezTo>
                  <a:cubicBezTo>
                    <a:pt x="20706" y="87422"/>
                    <a:pt x="-18776" y="-74453"/>
                    <a:pt x="12020" y="4162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8" name="フリーフォーム 1547">
              <a:extLst>
                <a:ext uri="{FF2B5EF4-FFF2-40B4-BE49-F238E27FC236}">
                  <a16:creationId xmlns:a16="http://schemas.microsoft.com/office/drawing/2014/main" id="{90D067BD-DB85-EC1E-E39D-7B20BF24191A}"/>
                </a:ext>
              </a:extLst>
            </p:cNvPr>
            <p:cNvSpPr/>
            <p:nvPr/>
          </p:nvSpPr>
          <p:spPr>
            <a:xfrm>
              <a:off x="2796039" y="3943779"/>
              <a:ext cx="434370" cy="1822323"/>
            </a:xfrm>
            <a:custGeom>
              <a:avLst/>
              <a:gdLst>
                <a:gd name="connsiteX0" fmla="*/ 84558 w 434370"/>
                <a:gd name="connsiteY0" fmla="*/ 2828 h 1822323"/>
                <a:gd name="connsiteX1" fmla="*/ 354614 w 434370"/>
                <a:gd name="connsiteY1" fmla="*/ 741929 h 1822323"/>
                <a:gd name="connsiteX2" fmla="*/ 345138 w 434370"/>
                <a:gd name="connsiteY2" fmla="*/ 713502 h 1822323"/>
                <a:gd name="connsiteX3" fmla="*/ 349876 w 434370"/>
                <a:gd name="connsiteY3" fmla="*/ 959869 h 1822323"/>
                <a:gd name="connsiteX4" fmla="*/ 364089 w 434370"/>
                <a:gd name="connsiteY4" fmla="*/ 827210 h 1822323"/>
                <a:gd name="connsiteX5" fmla="*/ 364089 w 434370"/>
                <a:gd name="connsiteY5" fmla="*/ 1059363 h 1822323"/>
                <a:gd name="connsiteX6" fmla="*/ 430419 w 434370"/>
                <a:gd name="connsiteY6" fmla="*/ 1822153 h 1822323"/>
                <a:gd name="connsiteX7" fmla="*/ 231430 w 434370"/>
                <a:gd name="connsiteY7" fmla="*/ 1125693 h 1822323"/>
                <a:gd name="connsiteX8" fmla="*/ 56131 w 434370"/>
                <a:gd name="connsiteY8" fmla="*/ 756142 h 1822323"/>
                <a:gd name="connsiteX9" fmla="*/ 13491 w 434370"/>
                <a:gd name="connsiteY9" fmla="*/ 647172 h 1822323"/>
                <a:gd name="connsiteX10" fmla="*/ 269333 w 434370"/>
                <a:gd name="connsiteY10" fmla="*/ 1007247 h 1822323"/>
                <a:gd name="connsiteX11" fmla="*/ 174577 w 434370"/>
                <a:gd name="connsiteY11" fmla="*/ 642434 h 1822323"/>
                <a:gd name="connsiteX12" fmla="*/ 373565 w 434370"/>
                <a:gd name="connsiteY12" fmla="*/ 1144644 h 1822323"/>
                <a:gd name="connsiteX13" fmla="*/ 255120 w 434370"/>
                <a:gd name="connsiteY13" fmla="*/ 656648 h 1822323"/>
                <a:gd name="connsiteX14" fmla="*/ 255120 w 434370"/>
                <a:gd name="connsiteY14" fmla="*/ 495562 h 1822323"/>
                <a:gd name="connsiteX15" fmla="*/ 84558 w 434370"/>
                <a:gd name="connsiteY15" fmla="*/ 2828 h 182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4370" h="1822323">
                  <a:moveTo>
                    <a:pt x="84558" y="2828"/>
                  </a:moveTo>
                  <a:cubicBezTo>
                    <a:pt x="101140" y="43889"/>
                    <a:pt x="354614" y="741929"/>
                    <a:pt x="354614" y="741929"/>
                  </a:cubicBezTo>
                  <a:cubicBezTo>
                    <a:pt x="398044" y="860375"/>
                    <a:pt x="345928" y="677179"/>
                    <a:pt x="345138" y="713502"/>
                  </a:cubicBezTo>
                  <a:cubicBezTo>
                    <a:pt x="344348" y="749825"/>
                    <a:pt x="346718" y="940918"/>
                    <a:pt x="349876" y="959869"/>
                  </a:cubicBezTo>
                  <a:cubicBezTo>
                    <a:pt x="353034" y="978820"/>
                    <a:pt x="361720" y="810628"/>
                    <a:pt x="364089" y="827210"/>
                  </a:cubicBezTo>
                  <a:cubicBezTo>
                    <a:pt x="366458" y="843792"/>
                    <a:pt x="353034" y="893539"/>
                    <a:pt x="364089" y="1059363"/>
                  </a:cubicBezTo>
                  <a:cubicBezTo>
                    <a:pt x="375144" y="1225187"/>
                    <a:pt x="452529" y="1811098"/>
                    <a:pt x="430419" y="1822153"/>
                  </a:cubicBezTo>
                  <a:cubicBezTo>
                    <a:pt x="408309" y="1833208"/>
                    <a:pt x="293811" y="1303361"/>
                    <a:pt x="231430" y="1125693"/>
                  </a:cubicBezTo>
                  <a:cubicBezTo>
                    <a:pt x="169049" y="948025"/>
                    <a:pt x="92454" y="835896"/>
                    <a:pt x="56131" y="756142"/>
                  </a:cubicBezTo>
                  <a:cubicBezTo>
                    <a:pt x="19808" y="676389"/>
                    <a:pt x="-22043" y="605321"/>
                    <a:pt x="13491" y="647172"/>
                  </a:cubicBezTo>
                  <a:cubicBezTo>
                    <a:pt x="49025" y="689023"/>
                    <a:pt x="242485" y="1008037"/>
                    <a:pt x="269333" y="1007247"/>
                  </a:cubicBezTo>
                  <a:cubicBezTo>
                    <a:pt x="296181" y="1006457"/>
                    <a:pt x="157205" y="619534"/>
                    <a:pt x="174577" y="642434"/>
                  </a:cubicBezTo>
                  <a:cubicBezTo>
                    <a:pt x="191949" y="665334"/>
                    <a:pt x="360141" y="1142275"/>
                    <a:pt x="373565" y="1144644"/>
                  </a:cubicBezTo>
                  <a:cubicBezTo>
                    <a:pt x="386989" y="1147013"/>
                    <a:pt x="274861" y="764828"/>
                    <a:pt x="255120" y="656648"/>
                  </a:cubicBezTo>
                  <a:cubicBezTo>
                    <a:pt x="235379" y="548468"/>
                    <a:pt x="279599" y="611639"/>
                    <a:pt x="255120" y="495562"/>
                  </a:cubicBezTo>
                  <a:cubicBezTo>
                    <a:pt x="230641" y="379485"/>
                    <a:pt x="67976" y="-38233"/>
                    <a:pt x="84558" y="282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9" name="フリーフォーム 1548">
              <a:extLst>
                <a:ext uri="{FF2B5EF4-FFF2-40B4-BE49-F238E27FC236}">
                  <a16:creationId xmlns:a16="http://schemas.microsoft.com/office/drawing/2014/main" id="{6D72CEC5-90BE-CFCD-2408-C3E003967E7D}"/>
                </a:ext>
              </a:extLst>
            </p:cNvPr>
            <p:cNvSpPr/>
            <p:nvPr/>
          </p:nvSpPr>
          <p:spPr>
            <a:xfrm>
              <a:off x="2526635" y="3661629"/>
              <a:ext cx="534389" cy="660042"/>
            </a:xfrm>
            <a:custGeom>
              <a:avLst/>
              <a:gdLst>
                <a:gd name="connsiteX0" fmla="*/ 524524 w 534389"/>
                <a:gd name="connsiteY0" fmla="*/ 709 h 660042"/>
                <a:gd name="connsiteX1" fmla="*/ 368175 w 534389"/>
                <a:gd name="connsiteY1" fmla="*/ 337094 h 660042"/>
                <a:gd name="connsiteX2" fmla="*/ 420291 w 534389"/>
                <a:gd name="connsiteY2" fmla="*/ 659266 h 660042"/>
                <a:gd name="connsiteX3" fmla="*/ 325535 w 534389"/>
                <a:gd name="connsiteY3" fmla="*/ 422375 h 660042"/>
                <a:gd name="connsiteX4" fmla="*/ 3363 w 534389"/>
                <a:gd name="connsiteY4" fmla="*/ 261289 h 660042"/>
                <a:gd name="connsiteX5" fmla="*/ 150235 w 534389"/>
                <a:gd name="connsiteY5" fmla="*/ 223387 h 660042"/>
                <a:gd name="connsiteX6" fmla="*/ 36528 w 534389"/>
                <a:gd name="connsiteY6" fmla="*/ 247076 h 660042"/>
                <a:gd name="connsiteX7" fmla="*/ 524524 w 534389"/>
                <a:gd name="connsiteY7" fmla="*/ 709 h 66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389" h="660042">
                  <a:moveTo>
                    <a:pt x="524524" y="709"/>
                  </a:moveTo>
                  <a:cubicBezTo>
                    <a:pt x="579799" y="15712"/>
                    <a:pt x="385547" y="227335"/>
                    <a:pt x="368175" y="337094"/>
                  </a:cubicBezTo>
                  <a:cubicBezTo>
                    <a:pt x="350803" y="446854"/>
                    <a:pt x="427398" y="645053"/>
                    <a:pt x="420291" y="659266"/>
                  </a:cubicBezTo>
                  <a:cubicBezTo>
                    <a:pt x="413184" y="673479"/>
                    <a:pt x="395023" y="488704"/>
                    <a:pt x="325535" y="422375"/>
                  </a:cubicBezTo>
                  <a:cubicBezTo>
                    <a:pt x="256047" y="356046"/>
                    <a:pt x="32580" y="294454"/>
                    <a:pt x="3363" y="261289"/>
                  </a:cubicBezTo>
                  <a:cubicBezTo>
                    <a:pt x="-25854" y="228124"/>
                    <a:pt x="144708" y="225756"/>
                    <a:pt x="150235" y="223387"/>
                  </a:cubicBezTo>
                  <a:cubicBezTo>
                    <a:pt x="155762" y="221018"/>
                    <a:pt x="-25064" y="281030"/>
                    <a:pt x="36528" y="247076"/>
                  </a:cubicBezTo>
                  <a:cubicBezTo>
                    <a:pt x="98120" y="213122"/>
                    <a:pt x="469249" y="-14294"/>
                    <a:pt x="524524" y="70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0" name="フリーフォーム 1549">
              <a:extLst>
                <a:ext uri="{FF2B5EF4-FFF2-40B4-BE49-F238E27FC236}">
                  <a16:creationId xmlns:a16="http://schemas.microsoft.com/office/drawing/2014/main" id="{724593BE-884B-8D34-858A-70A43ED05565}"/>
                </a:ext>
              </a:extLst>
            </p:cNvPr>
            <p:cNvSpPr/>
            <p:nvPr/>
          </p:nvSpPr>
          <p:spPr>
            <a:xfrm>
              <a:off x="2529123" y="4111413"/>
              <a:ext cx="397332" cy="283925"/>
            </a:xfrm>
            <a:custGeom>
              <a:avLst/>
              <a:gdLst>
                <a:gd name="connsiteX0" fmla="*/ 5613 w 397332"/>
                <a:gd name="connsiteY0" fmla="*/ 15232 h 283925"/>
                <a:gd name="connsiteX1" fmla="*/ 384639 w 397332"/>
                <a:gd name="connsiteY1" fmla="*/ 280550 h 283925"/>
                <a:gd name="connsiteX2" fmla="*/ 294620 w 397332"/>
                <a:gd name="connsiteY2" fmla="*/ 157366 h 283925"/>
                <a:gd name="connsiteX3" fmla="*/ 166699 w 397332"/>
                <a:gd name="connsiteY3" fmla="*/ 43659 h 283925"/>
                <a:gd name="connsiteX4" fmla="*/ 5613 w 397332"/>
                <a:gd name="connsiteY4" fmla="*/ 15232 h 28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332" h="283925">
                  <a:moveTo>
                    <a:pt x="5613" y="15232"/>
                  </a:moveTo>
                  <a:cubicBezTo>
                    <a:pt x="41936" y="54714"/>
                    <a:pt x="336471" y="256861"/>
                    <a:pt x="384639" y="280550"/>
                  </a:cubicBezTo>
                  <a:cubicBezTo>
                    <a:pt x="432807" y="304239"/>
                    <a:pt x="330943" y="196848"/>
                    <a:pt x="294620" y="157366"/>
                  </a:cubicBezTo>
                  <a:cubicBezTo>
                    <a:pt x="258297" y="117884"/>
                    <a:pt x="214077" y="64190"/>
                    <a:pt x="166699" y="43659"/>
                  </a:cubicBezTo>
                  <a:cubicBezTo>
                    <a:pt x="119321" y="23128"/>
                    <a:pt x="-30710" y="-24250"/>
                    <a:pt x="5613" y="1523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1" name="フリーフォーム 1550">
              <a:extLst>
                <a:ext uri="{FF2B5EF4-FFF2-40B4-BE49-F238E27FC236}">
                  <a16:creationId xmlns:a16="http://schemas.microsoft.com/office/drawing/2014/main" id="{7AA415D6-4147-DBFB-554F-6A87BE8305BE}"/>
                </a:ext>
              </a:extLst>
            </p:cNvPr>
            <p:cNvSpPr/>
            <p:nvPr/>
          </p:nvSpPr>
          <p:spPr>
            <a:xfrm>
              <a:off x="2536652" y="4226114"/>
              <a:ext cx="538219" cy="665494"/>
            </a:xfrm>
            <a:custGeom>
              <a:avLst/>
              <a:gdLst>
                <a:gd name="connsiteX0" fmla="*/ 2822 w 538219"/>
                <a:gd name="connsiteY0" fmla="*/ 25 h 665494"/>
                <a:gd name="connsiteX1" fmla="*/ 372372 w 538219"/>
                <a:gd name="connsiteY1" fmla="*/ 350624 h 665494"/>
                <a:gd name="connsiteX2" fmla="*/ 538196 w 538219"/>
                <a:gd name="connsiteY2" fmla="*/ 663320 h 665494"/>
                <a:gd name="connsiteX3" fmla="*/ 362896 w 538219"/>
                <a:gd name="connsiteY3" fmla="*/ 497496 h 665494"/>
                <a:gd name="connsiteX4" fmla="*/ 135481 w 538219"/>
                <a:gd name="connsiteY4" fmla="*/ 284294 h 665494"/>
                <a:gd name="connsiteX5" fmla="*/ 197072 w 538219"/>
                <a:gd name="connsiteY5" fmla="*/ 331673 h 665494"/>
                <a:gd name="connsiteX6" fmla="*/ 2822 w 538219"/>
                <a:gd name="connsiteY6" fmla="*/ 25 h 66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219" h="665494">
                  <a:moveTo>
                    <a:pt x="2822" y="25"/>
                  </a:moveTo>
                  <a:cubicBezTo>
                    <a:pt x="32039" y="3183"/>
                    <a:pt x="283143" y="240075"/>
                    <a:pt x="372372" y="350624"/>
                  </a:cubicBezTo>
                  <a:cubicBezTo>
                    <a:pt x="461601" y="461173"/>
                    <a:pt x="539775" y="638841"/>
                    <a:pt x="538196" y="663320"/>
                  </a:cubicBezTo>
                  <a:cubicBezTo>
                    <a:pt x="536617" y="687799"/>
                    <a:pt x="362896" y="497496"/>
                    <a:pt x="362896" y="497496"/>
                  </a:cubicBezTo>
                  <a:lnTo>
                    <a:pt x="135481" y="284294"/>
                  </a:lnTo>
                  <a:cubicBezTo>
                    <a:pt x="107844" y="256657"/>
                    <a:pt x="213655" y="377472"/>
                    <a:pt x="197072" y="331673"/>
                  </a:cubicBezTo>
                  <a:cubicBezTo>
                    <a:pt x="180490" y="285874"/>
                    <a:pt x="-26395" y="-3133"/>
                    <a:pt x="2822" y="2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2" name="フリーフォーム 1551">
              <a:extLst>
                <a:ext uri="{FF2B5EF4-FFF2-40B4-BE49-F238E27FC236}">
                  <a16:creationId xmlns:a16="http://schemas.microsoft.com/office/drawing/2014/main" id="{9255C09A-741D-CD9B-01EF-0A7FDE44650F}"/>
                </a:ext>
              </a:extLst>
            </p:cNvPr>
            <p:cNvSpPr/>
            <p:nvPr/>
          </p:nvSpPr>
          <p:spPr>
            <a:xfrm>
              <a:off x="2311986" y="4178675"/>
              <a:ext cx="276059" cy="331661"/>
            </a:xfrm>
            <a:custGeom>
              <a:avLst/>
              <a:gdLst>
                <a:gd name="connsiteX0" fmla="*/ 4810 w 276059"/>
                <a:gd name="connsiteY0" fmla="*/ 4823 h 331661"/>
                <a:gd name="connsiteX1" fmla="*/ 274866 w 276059"/>
                <a:gd name="connsiteY1" fmla="*/ 326995 h 331661"/>
                <a:gd name="connsiteX2" fmla="*/ 99566 w 276059"/>
                <a:gd name="connsiteY2" fmla="*/ 189599 h 331661"/>
                <a:gd name="connsiteX3" fmla="*/ 72 w 276059"/>
                <a:gd name="connsiteY3" fmla="*/ 99580 h 331661"/>
                <a:gd name="connsiteX4" fmla="*/ 113780 w 276059"/>
                <a:gd name="connsiteY4" fmla="*/ 128007 h 331661"/>
                <a:gd name="connsiteX5" fmla="*/ 4810 w 276059"/>
                <a:gd name="connsiteY5" fmla="*/ 4823 h 33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059" h="331661">
                  <a:moveTo>
                    <a:pt x="4810" y="4823"/>
                  </a:moveTo>
                  <a:cubicBezTo>
                    <a:pt x="31658" y="37988"/>
                    <a:pt x="259073" y="296199"/>
                    <a:pt x="274866" y="326995"/>
                  </a:cubicBezTo>
                  <a:cubicBezTo>
                    <a:pt x="290659" y="357791"/>
                    <a:pt x="145365" y="227502"/>
                    <a:pt x="99566" y="189599"/>
                  </a:cubicBezTo>
                  <a:cubicBezTo>
                    <a:pt x="53767" y="151696"/>
                    <a:pt x="-2297" y="109845"/>
                    <a:pt x="72" y="99580"/>
                  </a:cubicBezTo>
                  <a:cubicBezTo>
                    <a:pt x="2441" y="89315"/>
                    <a:pt x="110622" y="135903"/>
                    <a:pt x="113780" y="128007"/>
                  </a:cubicBezTo>
                  <a:cubicBezTo>
                    <a:pt x="116938" y="120111"/>
                    <a:pt x="-22038" y="-28342"/>
                    <a:pt x="4810" y="482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4" name="フリーフォーム 1553">
              <a:extLst>
                <a:ext uri="{FF2B5EF4-FFF2-40B4-BE49-F238E27FC236}">
                  <a16:creationId xmlns:a16="http://schemas.microsoft.com/office/drawing/2014/main" id="{9B281134-4C26-C4BB-3932-404E96A66DD5}"/>
                </a:ext>
              </a:extLst>
            </p:cNvPr>
            <p:cNvSpPr/>
            <p:nvPr/>
          </p:nvSpPr>
          <p:spPr>
            <a:xfrm>
              <a:off x="2286932" y="3714454"/>
              <a:ext cx="342560" cy="548980"/>
            </a:xfrm>
            <a:custGeom>
              <a:avLst/>
              <a:gdLst>
                <a:gd name="connsiteX0" fmla="*/ 342560 w 342560"/>
                <a:gd name="connsiteY0" fmla="*/ 0 h 548980"/>
                <a:gd name="connsiteX1" fmla="*/ 1437 w 342560"/>
                <a:gd name="connsiteY1" fmla="*/ 544850 h 548980"/>
                <a:gd name="connsiteX2" fmla="*/ 214639 w 342560"/>
                <a:gd name="connsiteY2" fmla="*/ 255842 h 548980"/>
                <a:gd name="connsiteX3" fmla="*/ 72504 w 342560"/>
                <a:gd name="connsiteY3" fmla="*/ 360074 h 548980"/>
                <a:gd name="connsiteX4" fmla="*/ 323609 w 342560"/>
                <a:gd name="connsiteY4" fmla="*/ 66329 h 548980"/>
                <a:gd name="connsiteX5" fmla="*/ 342560 w 342560"/>
                <a:gd name="connsiteY5" fmla="*/ 0 h 54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560" h="548980">
                  <a:moveTo>
                    <a:pt x="342560" y="0"/>
                  </a:moveTo>
                  <a:cubicBezTo>
                    <a:pt x="182658" y="251105"/>
                    <a:pt x="22757" y="502210"/>
                    <a:pt x="1437" y="544850"/>
                  </a:cubicBezTo>
                  <a:cubicBezTo>
                    <a:pt x="-19883" y="587490"/>
                    <a:pt x="202795" y="286638"/>
                    <a:pt x="214639" y="255842"/>
                  </a:cubicBezTo>
                  <a:cubicBezTo>
                    <a:pt x="226483" y="225046"/>
                    <a:pt x="54342" y="391659"/>
                    <a:pt x="72504" y="360074"/>
                  </a:cubicBezTo>
                  <a:cubicBezTo>
                    <a:pt x="90666" y="328489"/>
                    <a:pt x="323609" y="66329"/>
                    <a:pt x="323609" y="66329"/>
                  </a:cubicBezTo>
                  <a:lnTo>
                    <a:pt x="34256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5" name="フリーフォーム 1554">
              <a:extLst>
                <a:ext uri="{FF2B5EF4-FFF2-40B4-BE49-F238E27FC236}">
                  <a16:creationId xmlns:a16="http://schemas.microsoft.com/office/drawing/2014/main" id="{9E33EBA7-C4B2-68CD-9251-040E83D59D23}"/>
                </a:ext>
              </a:extLst>
            </p:cNvPr>
            <p:cNvSpPr/>
            <p:nvPr/>
          </p:nvSpPr>
          <p:spPr>
            <a:xfrm>
              <a:off x="1761305" y="4217751"/>
              <a:ext cx="595535" cy="488310"/>
            </a:xfrm>
            <a:custGeom>
              <a:avLst/>
              <a:gdLst>
                <a:gd name="connsiteX0" fmla="*/ 588656 w 595535"/>
                <a:gd name="connsiteY0" fmla="*/ 3650 h 488310"/>
                <a:gd name="connsiteX1" fmla="*/ 195416 w 595535"/>
                <a:gd name="connsiteY1" fmla="*/ 306871 h 488310"/>
                <a:gd name="connsiteX2" fmla="*/ 1165 w 595535"/>
                <a:gd name="connsiteY2" fmla="*/ 486908 h 488310"/>
                <a:gd name="connsiteX3" fmla="*/ 129087 w 595535"/>
                <a:gd name="connsiteY3" fmla="*/ 382676 h 488310"/>
                <a:gd name="connsiteX4" fmla="*/ 418094 w 595535"/>
                <a:gd name="connsiteY4" fmla="*/ 240541 h 488310"/>
                <a:gd name="connsiteX5" fmla="*/ 384929 w 595535"/>
                <a:gd name="connsiteY5" fmla="*/ 264230 h 488310"/>
                <a:gd name="connsiteX6" fmla="*/ 441783 w 595535"/>
                <a:gd name="connsiteY6" fmla="*/ 145785 h 488310"/>
                <a:gd name="connsiteX7" fmla="*/ 588656 w 595535"/>
                <a:gd name="connsiteY7" fmla="*/ 3650 h 48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535" h="488310">
                  <a:moveTo>
                    <a:pt x="588656" y="3650"/>
                  </a:moveTo>
                  <a:cubicBezTo>
                    <a:pt x="547595" y="30498"/>
                    <a:pt x="293331" y="226328"/>
                    <a:pt x="195416" y="306871"/>
                  </a:cubicBezTo>
                  <a:cubicBezTo>
                    <a:pt x="97501" y="387414"/>
                    <a:pt x="12220" y="474274"/>
                    <a:pt x="1165" y="486908"/>
                  </a:cubicBezTo>
                  <a:cubicBezTo>
                    <a:pt x="-9890" y="499542"/>
                    <a:pt x="59599" y="423737"/>
                    <a:pt x="129087" y="382676"/>
                  </a:cubicBezTo>
                  <a:cubicBezTo>
                    <a:pt x="198575" y="341615"/>
                    <a:pt x="375454" y="260282"/>
                    <a:pt x="418094" y="240541"/>
                  </a:cubicBezTo>
                  <a:cubicBezTo>
                    <a:pt x="460734" y="220800"/>
                    <a:pt x="380981" y="280023"/>
                    <a:pt x="384929" y="264230"/>
                  </a:cubicBezTo>
                  <a:cubicBezTo>
                    <a:pt x="388877" y="248437"/>
                    <a:pt x="408618" y="186057"/>
                    <a:pt x="441783" y="145785"/>
                  </a:cubicBezTo>
                  <a:cubicBezTo>
                    <a:pt x="474948" y="105514"/>
                    <a:pt x="629717" y="-23198"/>
                    <a:pt x="588656" y="365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6" name="フリーフォーム 1555">
              <a:extLst>
                <a:ext uri="{FF2B5EF4-FFF2-40B4-BE49-F238E27FC236}">
                  <a16:creationId xmlns:a16="http://schemas.microsoft.com/office/drawing/2014/main" id="{FC3F0D4A-5442-1F3E-2FE2-4A82EFE8A176}"/>
                </a:ext>
              </a:extLst>
            </p:cNvPr>
            <p:cNvSpPr/>
            <p:nvPr/>
          </p:nvSpPr>
          <p:spPr>
            <a:xfrm>
              <a:off x="1464709" y="4638323"/>
              <a:ext cx="383054" cy="635170"/>
            </a:xfrm>
            <a:custGeom>
              <a:avLst/>
              <a:gdLst>
                <a:gd name="connsiteX0" fmla="*/ 8754 w 383054"/>
                <a:gd name="connsiteY0" fmla="*/ 450100 h 635170"/>
                <a:gd name="connsiteX1" fmla="*/ 226694 w 383054"/>
                <a:gd name="connsiteY1" fmla="*/ 284276 h 635170"/>
                <a:gd name="connsiteX2" fmla="*/ 150889 w 383054"/>
                <a:gd name="connsiteY2" fmla="*/ 336392 h 635170"/>
                <a:gd name="connsiteX3" fmla="*/ 293024 w 383054"/>
                <a:gd name="connsiteY3" fmla="*/ 94763 h 635170"/>
                <a:gd name="connsiteX4" fmla="*/ 288286 w 383054"/>
                <a:gd name="connsiteY4" fmla="*/ 293752 h 635170"/>
                <a:gd name="connsiteX5" fmla="*/ 373567 w 383054"/>
                <a:gd name="connsiteY5" fmla="*/ 7 h 635170"/>
                <a:gd name="connsiteX6" fmla="*/ 378304 w 383054"/>
                <a:gd name="connsiteY6" fmla="*/ 284276 h 635170"/>
                <a:gd name="connsiteX7" fmla="*/ 349878 w 383054"/>
                <a:gd name="connsiteY7" fmla="*/ 307965 h 635170"/>
                <a:gd name="connsiteX8" fmla="*/ 274072 w 383054"/>
                <a:gd name="connsiteY8" fmla="*/ 246373 h 635170"/>
                <a:gd name="connsiteX9" fmla="*/ 269335 w 383054"/>
                <a:gd name="connsiteY9" fmla="*/ 369557 h 635170"/>
                <a:gd name="connsiteX10" fmla="*/ 203005 w 383054"/>
                <a:gd name="connsiteY10" fmla="*/ 521167 h 635170"/>
                <a:gd name="connsiteX11" fmla="*/ 65608 w 383054"/>
                <a:gd name="connsiteY11" fmla="*/ 630137 h 635170"/>
                <a:gd name="connsiteX12" fmla="*/ 221956 w 383054"/>
                <a:gd name="connsiteY12" fmla="*/ 355343 h 635170"/>
                <a:gd name="connsiteX13" fmla="*/ 60870 w 383054"/>
                <a:gd name="connsiteY13" fmla="*/ 421673 h 635170"/>
                <a:gd name="connsiteX14" fmla="*/ 8754 w 383054"/>
                <a:gd name="connsiteY14" fmla="*/ 450100 h 63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054" h="635170">
                  <a:moveTo>
                    <a:pt x="8754" y="450100"/>
                  </a:moveTo>
                  <a:cubicBezTo>
                    <a:pt x="36391" y="427201"/>
                    <a:pt x="203005" y="303227"/>
                    <a:pt x="226694" y="284276"/>
                  </a:cubicBezTo>
                  <a:cubicBezTo>
                    <a:pt x="250383" y="265325"/>
                    <a:pt x="139834" y="367978"/>
                    <a:pt x="150889" y="336392"/>
                  </a:cubicBezTo>
                  <a:cubicBezTo>
                    <a:pt x="161944" y="304806"/>
                    <a:pt x="270125" y="101870"/>
                    <a:pt x="293024" y="94763"/>
                  </a:cubicBezTo>
                  <a:cubicBezTo>
                    <a:pt x="315924" y="87656"/>
                    <a:pt x="274862" y="309544"/>
                    <a:pt x="288286" y="293752"/>
                  </a:cubicBezTo>
                  <a:cubicBezTo>
                    <a:pt x="301710" y="277960"/>
                    <a:pt x="358564" y="1586"/>
                    <a:pt x="373567" y="7"/>
                  </a:cubicBezTo>
                  <a:cubicBezTo>
                    <a:pt x="388570" y="-1572"/>
                    <a:pt x="382252" y="232950"/>
                    <a:pt x="378304" y="284276"/>
                  </a:cubicBezTo>
                  <a:cubicBezTo>
                    <a:pt x="374356" y="335602"/>
                    <a:pt x="367250" y="314282"/>
                    <a:pt x="349878" y="307965"/>
                  </a:cubicBezTo>
                  <a:cubicBezTo>
                    <a:pt x="332506" y="301648"/>
                    <a:pt x="287496" y="236108"/>
                    <a:pt x="274072" y="246373"/>
                  </a:cubicBezTo>
                  <a:cubicBezTo>
                    <a:pt x="260648" y="256638"/>
                    <a:pt x="281179" y="323758"/>
                    <a:pt x="269335" y="369557"/>
                  </a:cubicBezTo>
                  <a:cubicBezTo>
                    <a:pt x="257491" y="415356"/>
                    <a:pt x="236959" y="477737"/>
                    <a:pt x="203005" y="521167"/>
                  </a:cubicBezTo>
                  <a:cubicBezTo>
                    <a:pt x="169051" y="564597"/>
                    <a:pt x="62450" y="657774"/>
                    <a:pt x="65608" y="630137"/>
                  </a:cubicBezTo>
                  <a:cubicBezTo>
                    <a:pt x="68767" y="602500"/>
                    <a:pt x="222746" y="390087"/>
                    <a:pt x="221956" y="355343"/>
                  </a:cubicBezTo>
                  <a:cubicBezTo>
                    <a:pt x="221166" y="320599"/>
                    <a:pt x="97193" y="405880"/>
                    <a:pt x="60870" y="421673"/>
                  </a:cubicBezTo>
                  <a:cubicBezTo>
                    <a:pt x="24547" y="437466"/>
                    <a:pt x="-18883" y="472999"/>
                    <a:pt x="8754" y="45010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7" name="フリーフォーム 1556">
              <a:extLst>
                <a:ext uri="{FF2B5EF4-FFF2-40B4-BE49-F238E27FC236}">
                  <a16:creationId xmlns:a16="http://schemas.microsoft.com/office/drawing/2014/main" id="{22994F32-9037-0051-E40F-DAEF792492C4}"/>
                </a:ext>
              </a:extLst>
            </p:cNvPr>
            <p:cNvSpPr/>
            <p:nvPr/>
          </p:nvSpPr>
          <p:spPr>
            <a:xfrm>
              <a:off x="2415435" y="4138324"/>
              <a:ext cx="579833" cy="1051031"/>
            </a:xfrm>
            <a:custGeom>
              <a:avLst/>
              <a:gdLst>
                <a:gd name="connsiteX0" fmla="*/ 7090 w 579833"/>
                <a:gd name="connsiteY0" fmla="*/ 11401 h 1051031"/>
                <a:gd name="connsiteX1" fmla="*/ 435715 w 579833"/>
                <a:gd name="connsiteY1" fmla="*/ 725776 h 1051031"/>
                <a:gd name="connsiteX2" fmla="*/ 556365 w 579833"/>
                <a:gd name="connsiteY2" fmla="*/ 1046451 h 1051031"/>
                <a:gd name="connsiteX3" fmla="*/ 518265 w 579833"/>
                <a:gd name="connsiteY3" fmla="*/ 887701 h 1051031"/>
                <a:gd name="connsiteX4" fmla="*/ 324590 w 579833"/>
                <a:gd name="connsiteY4" fmla="*/ 516226 h 1051031"/>
                <a:gd name="connsiteX5" fmla="*/ 569065 w 579833"/>
                <a:gd name="connsiteY5" fmla="*/ 986126 h 1051031"/>
                <a:gd name="connsiteX6" fmla="*/ 505565 w 579833"/>
                <a:gd name="connsiteY6" fmla="*/ 754351 h 1051031"/>
                <a:gd name="connsiteX7" fmla="*/ 229340 w 579833"/>
                <a:gd name="connsiteY7" fmla="*/ 290801 h 1051031"/>
                <a:gd name="connsiteX8" fmla="*/ 172190 w 579833"/>
                <a:gd name="connsiteY8" fmla="*/ 284451 h 1051031"/>
                <a:gd name="connsiteX9" fmla="*/ 7090 w 579833"/>
                <a:gd name="connsiteY9" fmla="*/ 11401 h 105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9833" h="1051031">
                  <a:moveTo>
                    <a:pt x="7090" y="11401"/>
                  </a:moveTo>
                  <a:cubicBezTo>
                    <a:pt x="51011" y="84955"/>
                    <a:pt x="344169" y="553268"/>
                    <a:pt x="435715" y="725776"/>
                  </a:cubicBezTo>
                  <a:cubicBezTo>
                    <a:pt x="527261" y="898284"/>
                    <a:pt x="542607" y="1019464"/>
                    <a:pt x="556365" y="1046451"/>
                  </a:cubicBezTo>
                  <a:cubicBezTo>
                    <a:pt x="570123" y="1073439"/>
                    <a:pt x="556894" y="976072"/>
                    <a:pt x="518265" y="887701"/>
                  </a:cubicBezTo>
                  <a:cubicBezTo>
                    <a:pt x="479636" y="799330"/>
                    <a:pt x="316123" y="499822"/>
                    <a:pt x="324590" y="516226"/>
                  </a:cubicBezTo>
                  <a:cubicBezTo>
                    <a:pt x="333057" y="532630"/>
                    <a:pt x="538903" y="946439"/>
                    <a:pt x="569065" y="986126"/>
                  </a:cubicBezTo>
                  <a:cubicBezTo>
                    <a:pt x="599228" y="1025814"/>
                    <a:pt x="562186" y="870239"/>
                    <a:pt x="505565" y="754351"/>
                  </a:cubicBezTo>
                  <a:cubicBezTo>
                    <a:pt x="448944" y="638464"/>
                    <a:pt x="284903" y="369118"/>
                    <a:pt x="229340" y="290801"/>
                  </a:cubicBezTo>
                  <a:cubicBezTo>
                    <a:pt x="173778" y="212484"/>
                    <a:pt x="208173" y="326255"/>
                    <a:pt x="172190" y="284451"/>
                  </a:cubicBezTo>
                  <a:cubicBezTo>
                    <a:pt x="136207" y="242647"/>
                    <a:pt x="-36831" y="-62153"/>
                    <a:pt x="7090" y="1140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8" name="フリーフォーム 1557">
              <a:extLst>
                <a:ext uri="{FF2B5EF4-FFF2-40B4-BE49-F238E27FC236}">
                  <a16:creationId xmlns:a16="http://schemas.microsoft.com/office/drawing/2014/main" id="{F8FB7C99-7EDE-7C6B-8E38-C5DA777048B1}"/>
                </a:ext>
              </a:extLst>
            </p:cNvPr>
            <p:cNvSpPr/>
            <p:nvPr/>
          </p:nvSpPr>
          <p:spPr>
            <a:xfrm>
              <a:off x="2405235" y="3935811"/>
              <a:ext cx="466553" cy="481666"/>
            </a:xfrm>
            <a:custGeom>
              <a:avLst/>
              <a:gdLst>
                <a:gd name="connsiteX0" fmla="*/ 125240 w 466553"/>
                <a:gd name="connsiteY0" fmla="*/ 1189 h 481666"/>
                <a:gd name="connsiteX1" fmla="*/ 191915 w 466553"/>
                <a:gd name="connsiteY1" fmla="*/ 109139 h 481666"/>
                <a:gd name="connsiteX2" fmla="*/ 4590 w 466553"/>
                <a:gd name="connsiteY2" fmla="*/ 169464 h 481666"/>
                <a:gd name="connsiteX3" fmla="*/ 417340 w 466553"/>
                <a:gd name="connsiteY3" fmla="*/ 442514 h 481666"/>
                <a:gd name="connsiteX4" fmla="*/ 433215 w 466553"/>
                <a:gd name="connsiteY4" fmla="*/ 452039 h 481666"/>
                <a:gd name="connsiteX5" fmla="*/ 185565 w 466553"/>
                <a:gd name="connsiteY5" fmla="*/ 178989 h 481666"/>
                <a:gd name="connsiteX6" fmla="*/ 433215 w 466553"/>
                <a:gd name="connsiteY6" fmla="*/ 340914 h 481666"/>
                <a:gd name="connsiteX7" fmla="*/ 331615 w 466553"/>
                <a:gd name="connsiteY7" fmla="*/ 185339 h 481666"/>
                <a:gd name="connsiteX8" fmla="*/ 125240 w 466553"/>
                <a:gd name="connsiteY8" fmla="*/ 1189 h 48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553" h="481666">
                  <a:moveTo>
                    <a:pt x="125240" y="1189"/>
                  </a:moveTo>
                  <a:cubicBezTo>
                    <a:pt x="101957" y="-11511"/>
                    <a:pt x="212023" y="81093"/>
                    <a:pt x="191915" y="109139"/>
                  </a:cubicBezTo>
                  <a:cubicBezTo>
                    <a:pt x="171807" y="137185"/>
                    <a:pt x="-32981" y="113902"/>
                    <a:pt x="4590" y="169464"/>
                  </a:cubicBezTo>
                  <a:cubicBezTo>
                    <a:pt x="42161" y="225026"/>
                    <a:pt x="345903" y="395418"/>
                    <a:pt x="417340" y="442514"/>
                  </a:cubicBezTo>
                  <a:cubicBezTo>
                    <a:pt x="488777" y="489610"/>
                    <a:pt x="471844" y="495960"/>
                    <a:pt x="433215" y="452039"/>
                  </a:cubicBezTo>
                  <a:cubicBezTo>
                    <a:pt x="394586" y="408118"/>
                    <a:pt x="185565" y="197510"/>
                    <a:pt x="185565" y="178989"/>
                  </a:cubicBezTo>
                  <a:cubicBezTo>
                    <a:pt x="185565" y="160468"/>
                    <a:pt x="408873" y="339856"/>
                    <a:pt x="433215" y="340914"/>
                  </a:cubicBezTo>
                  <a:cubicBezTo>
                    <a:pt x="457557" y="341972"/>
                    <a:pt x="384532" y="245664"/>
                    <a:pt x="331615" y="185339"/>
                  </a:cubicBezTo>
                  <a:cubicBezTo>
                    <a:pt x="278698" y="125014"/>
                    <a:pt x="148523" y="13889"/>
                    <a:pt x="125240" y="118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9" name="フリーフォーム 1558">
              <a:extLst>
                <a:ext uri="{FF2B5EF4-FFF2-40B4-BE49-F238E27FC236}">
                  <a16:creationId xmlns:a16="http://schemas.microsoft.com/office/drawing/2014/main" id="{BD38F22C-231E-BEA7-578A-7EE1533DF85B}"/>
                </a:ext>
              </a:extLst>
            </p:cNvPr>
            <p:cNvSpPr/>
            <p:nvPr/>
          </p:nvSpPr>
          <p:spPr>
            <a:xfrm>
              <a:off x="2479495" y="3797277"/>
              <a:ext cx="381294" cy="111697"/>
            </a:xfrm>
            <a:custGeom>
              <a:avLst/>
              <a:gdLst>
                <a:gd name="connsiteX0" fmla="*/ 180 w 381294"/>
                <a:gd name="connsiteY0" fmla="*/ 111148 h 111697"/>
                <a:gd name="connsiteX1" fmla="*/ 149405 w 381294"/>
                <a:gd name="connsiteY1" fmla="*/ 44473 h 111697"/>
                <a:gd name="connsiteX2" fmla="*/ 381180 w 381294"/>
                <a:gd name="connsiteY2" fmla="*/ 85748 h 111697"/>
                <a:gd name="connsiteX3" fmla="*/ 177980 w 381294"/>
                <a:gd name="connsiteY3" fmla="*/ 23 h 111697"/>
                <a:gd name="connsiteX4" fmla="*/ 180 w 381294"/>
                <a:gd name="connsiteY4" fmla="*/ 111148 h 11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94" h="111697">
                  <a:moveTo>
                    <a:pt x="180" y="111148"/>
                  </a:moveTo>
                  <a:cubicBezTo>
                    <a:pt x="-4583" y="118556"/>
                    <a:pt x="85905" y="48706"/>
                    <a:pt x="149405" y="44473"/>
                  </a:cubicBezTo>
                  <a:cubicBezTo>
                    <a:pt x="212905" y="40240"/>
                    <a:pt x="376418" y="93156"/>
                    <a:pt x="381180" y="85748"/>
                  </a:cubicBezTo>
                  <a:cubicBezTo>
                    <a:pt x="385943" y="78340"/>
                    <a:pt x="240422" y="-1564"/>
                    <a:pt x="177980" y="23"/>
                  </a:cubicBezTo>
                  <a:cubicBezTo>
                    <a:pt x="115538" y="1610"/>
                    <a:pt x="4943" y="103740"/>
                    <a:pt x="180" y="11114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0" name="フリーフォーム 1559">
              <a:extLst>
                <a:ext uri="{FF2B5EF4-FFF2-40B4-BE49-F238E27FC236}">
                  <a16:creationId xmlns:a16="http://schemas.microsoft.com/office/drawing/2014/main" id="{9D8BB7F4-D405-0370-7519-DA9D346E2227}"/>
                </a:ext>
              </a:extLst>
            </p:cNvPr>
            <p:cNvSpPr/>
            <p:nvPr/>
          </p:nvSpPr>
          <p:spPr>
            <a:xfrm>
              <a:off x="1930295" y="3187700"/>
              <a:ext cx="120755" cy="165220"/>
            </a:xfrm>
            <a:custGeom>
              <a:avLst/>
              <a:gdLst>
                <a:gd name="connsiteX0" fmla="*/ 120755 w 120755"/>
                <a:gd name="connsiteY0" fmla="*/ 0 h 165220"/>
                <a:gd name="connsiteX1" fmla="*/ 105 w 120755"/>
                <a:gd name="connsiteY1" fmla="*/ 165100 h 165220"/>
                <a:gd name="connsiteX2" fmla="*/ 120755 w 120755"/>
                <a:gd name="connsiteY2" fmla="*/ 0 h 16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755" h="165220">
                  <a:moveTo>
                    <a:pt x="120755" y="0"/>
                  </a:moveTo>
                  <a:cubicBezTo>
                    <a:pt x="120755" y="0"/>
                    <a:pt x="-4128" y="159808"/>
                    <a:pt x="105" y="165100"/>
                  </a:cubicBezTo>
                  <a:cubicBezTo>
                    <a:pt x="4338" y="170392"/>
                    <a:pt x="120755" y="0"/>
                    <a:pt x="120755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1" name="フリーフォーム 1560">
              <a:extLst>
                <a:ext uri="{FF2B5EF4-FFF2-40B4-BE49-F238E27FC236}">
                  <a16:creationId xmlns:a16="http://schemas.microsoft.com/office/drawing/2014/main" id="{B686DA84-2F72-13C9-B822-85C976188A52}"/>
                </a:ext>
              </a:extLst>
            </p:cNvPr>
            <p:cNvSpPr/>
            <p:nvPr/>
          </p:nvSpPr>
          <p:spPr>
            <a:xfrm>
              <a:off x="1371102" y="3179200"/>
              <a:ext cx="662379" cy="568290"/>
            </a:xfrm>
            <a:custGeom>
              <a:avLst/>
              <a:gdLst>
                <a:gd name="connsiteX0" fmla="*/ 660898 w 662379"/>
                <a:gd name="connsiteY0" fmla="*/ 2150 h 568290"/>
                <a:gd name="connsiteX1" fmla="*/ 495798 w 662379"/>
                <a:gd name="connsiteY1" fmla="*/ 94225 h 568290"/>
                <a:gd name="connsiteX2" fmla="*/ 524373 w 662379"/>
                <a:gd name="connsiteY2" fmla="*/ 94225 h 568290"/>
                <a:gd name="connsiteX3" fmla="*/ 308473 w 662379"/>
                <a:gd name="connsiteY3" fmla="*/ 300600 h 568290"/>
                <a:gd name="connsiteX4" fmla="*/ 498 w 662379"/>
                <a:gd name="connsiteY4" fmla="*/ 567300 h 568290"/>
                <a:gd name="connsiteX5" fmla="*/ 384673 w 662379"/>
                <a:gd name="connsiteY5" fmla="*/ 199000 h 568290"/>
                <a:gd name="connsiteX6" fmla="*/ 660898 w 662379"/>
                <a:gd name="connsiteY6" fmla="*/ 2150 h 5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379" h="568290">
                  <a:moveTo>
                    <a:pt x="660898" y="2150"/>
                  </a:moveTo>
                  <a:cubicBezTo>
                    <a:pt x="679419" y="-15313"/>
                    <a:pt x="518552" y="78879"/>
                    <a:pt x="495798" y="94225"/>
                  </a:cubicBezTo>
                  <a:cubicBezTo>
                    <a:pt x="473044" y="109571"/>
                    <a:pt x="555594" y="59829"/>
                    <a:pt x="524373" y="94225"/>
                  </a:cubicBezTo>
                  <a:cubicBezTo>
                    <a:pt x="493152" y="128621"/>
                    <a:pt x="395786" y="221754"/>
                    <a:pt x="308473" y="300600"/>
                  </a:cubicBezTo>
                  <a:cubicBezTo>
                    <a:pt x="221160" y="379446"/>
                    <a:pt x="-12202" y="584233"/>
                    <a:pt x="498" y="567300"/>
                  </a:cubicBezTo>
                  <a:cubicBezTo>
                    <a:pt x="13198" y="550367"/>
                    <a:pt x="279898" y="290017"/>
                    <a:pt x="384673" y="199000"/>
                  </a:cubicBezTo>
                  <a:cubicBezTo>
                    <a:pt x="489448" y="107983"/>
                    <a:pt x="642377" y="19613"/>
                    <a:pt x="660898" y="215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2" name="フリーフォーム 1561">
              <a:extLst>
                <a:ext uri="{FF2B5EF4-FFF2-40B4-BE49-F238E27FC236}">
                  <a16:creationId xmlns:a16="http://schemas.microsoft.com/office/drawing/2014/main" id="{32F5F928-B7CD-8B5C-5146-32850C4220A3}"/>
                </a:ext>
              </a:extLst>
            </p:cNvPr>
            <p:cNvSpPr/>
            <p:nvPr/>
          </p:nvSpPr>
          <p:spPr>
            <a:xfrm>
              <a:off x="1440165" y="3153438"/>
              <a:ext cx="659279" cy="544602"/>
            </a:xfrm>
            <a:custGeom>
              <a:avLst/>
              <a:gdLst>
                <a:gd name="connsiteX0" fmla="*/ 648985 w 659279"/>
                <a:gd name="connsiteY0" fmla="*/ 12037 h 544602"/>
                <a:gd name="connsiteX1" fmla="*/ 4460 w 659279"/>
                <a:gd name="connsiteY1" fmla="*/ 542262 h 544602"/>
                <a:gd name="connsiteX2" fmla="*/ 375935 w 659279"/>
                <a:gd name="connsiteY2" fmla="*/ 199362 h 544602"/>
                <a:gd name="connsiteX3" fmla="*/ 648985 w 659279"/>
                <a:gd name="connsiteY3" fmla="*/ 12037 h 54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279" h="544602">
                  <a:moveTo>
                    <a:pt x="648985" y="12037"/>
                  </a:moveTo>
                  <a:cubicBezTo>
                    <a:pt x="587073" y="69187"/>
                    <a:pt x="49968" y="511041"/>
                    <a:pt x="4460" y="542262"/>
                  </a:cubicBezTo>
                  <a:cubicBezTo>
                    <a:pt x="-41048" y="573483"/>
                    <a:pt x="274335" y="283499"/>
                    <a:pt x="375935" y="199362"/>
                  </a:cubicBezTo>
                  <a:cubicBezTo>
                    <a:pt x="477535" y="115225"/>
                    <a:pt x="710897" y="-45113"/>
                    <a:pt x="648985" y="1203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3" name="フリーフォーム 1562">
              <a:extLst>
                <a:ext uri="{FF2B5EF4-FFF2-40B4-BE49-F238E27FC236}">
                  <a16:creationId xmlns:a16="http://schemas.microsoft.com/office/drawing/2014/main" id="{B2F60EB9-1D2D-8037-75D9-61B8740E87B6}"/>
                </a:ext>
              </a:extLst>
            </p:cNvPr>
            <p:cNvSpPr/>
            <p:nvPr/>
          </p:nvSpPr>
          <p:spPr>
            <a:xfrm>
              <a:off x="1942873" y="3316144"/>
              <a:ext cx="51027" cy="249441"/>
            </a:xfrm>
            <a:custGeom>
              <a:avLst/>
              <a:gdLst>
                <a:gd name="connsiteX0" fmla="*/ 227 w 51027"/>
                <a:gd name="connsiteY0" fmla="*/ 1731 h 249441"/>
                <a:gd name="connsiteX1" fmla="*/ 16102 w 51027"/>
                <a:gd name="connsiteY1" fmla="*/ 185881 h 249441"/>
                <a:gd name="connsiteX2" fmla="*/ 28802 w 51027"/>
                <a:gd name="connsiteY2" fmla="*/ 119206 h 249441"/>
                <a:gd name="connsiteX3" fmla="*/ 51027 w 51027"/>
                <a:gd name="connsiteY3" fmla="*/ 249381 h 249441"/>
                <a:gd name="connsiteX4" fmla="*/ 28802 w 51027"/>
                <a:gd name="connsiteY4" fmla="*/ 100156 h 249441"/>
                <a:gd name="connsiteX5" fmla="*/ 227 w 51027"/>
                <a:gd name="connsiteY5" fmla="*/ 1731 h 24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27" h="249441">
                  <a:moveTo>
                    <a:pt x="227" y="1731"/>
                  </a:moveTo>
                  <a:cubicBezTo>
                    <a:pt x="-1890" y="16019"/>
                    <a:pt x="11340" y="166302"/>
                    <a:pt x="16102" y="185881"/>
                  </a:cubicBezTo>
                  <a:cubicBezTo>
                    <a:pt x="20864" y="205460"/>
                    <a:pt x="22981" y="108623"/>
                    <a:pt x="28802" y="119206"/>
                  </a:cubicBezTo>
                  <a:cubicBezTo>
                    <a:pt x="34623" y="129789"/>
                    <a:pt x="51027" y="252556"/>
                    <a:pt x="51027" y="249381"/>
                  </a:cubicBezTo>
                  <a:cubicBezTo>
                    <a:pt x="51027" y="246206"/>
                    <a:pt x="38856" y="135081"/>
                    <a:pt x="28802" y="100156"/>
                  </a:cubicBezTo>
                  <a:cubicBezTo>
                    <a:pt x="18748" y="65231"/>
                    <a:pt x="2344" y="-12557"/>
                    <a:pt x="227" y="173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4" name="フリーフォーム 1563">
              <a:extLst>
                <a:ext uri="{FF2B5EF4-FFF2-40B4-BE49-F238E27FC236}">
                  <a16:creationId xmlns:a16="http://schemas.microsoft.com/office/drawing/2014/main" id="{B20A136C-8FC4-EED8-9AFD-7FFEAD5BC18E}"/>
                </a:ext>
              </a:extLst>
            </p:cNvPr>
            <p:cNvSpPr/>
            <p:nvPr/>
          </p:nvSpPr>
          <p:spPr>
            <a:xfrm>
              <a:off x="1978012" y="3581261"/>
              <a:ext cx="625621" cy="265340"/>
            </a:xfrm>
            <a:custGeom>
              <a:avLst/>
              <a:gdLst>
                <a:gd name="connsiteX0" fmla="*/ 13 w 625621"/>
                <a:gd name="connsiteY0" fmla="*/ 139 h 265340"/>
                <a:gd name="connsiteX1" fmla="*/ 327038 w 625621"/>
                <a:gd name="connsiteY1" fmla="*/ 216039 h 265340"/>
                <a:gd name="connsiteX2" fmla="*/ 434988 w 625621"/>
                <a:gd name="connsiteY2" fmla="*/ 263664 h 265340"/>
                <a:gd name="connsiteX3" fmla="*/ 377838 w 625621"/>
                <a:gd name="connsiteY3" fmla="*/ 250964 h 265340"/>
                <a:gd name="connsiteX4" fmla="*/ 625488 w 625621"/>
                <a:gd name="connsiteY4" fmla="*/ 216039 h 265340"/>
                <a:gd name="connsiteX5" fmla="*/ 339738 w 625621"/>
                <a:gd name="connsiteY5" fmla="*/ 250964 h 265340"/>
                <a:gd name="connsiteX6" fmla="*/ 13 w 625621"/>
                <a:gd name="connsiteY6" fmla="*/ 139 h 26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5621" h="265340">
                  <a:moveTo>
                    <a:pt x="13" y="139"/>
                  </a:moveTo>
                  <a:cubicBezTo>
                    <a:pt x="-2104" y="-5682"/>
                    <a:pt x="254542" y="172118"/>
                    <a:pt x="327038" y="216039"/>
                  </a:cubicBezTo>
                  <a:cubicBezTo>
                    <a:pt x="399534" y="259960"/>
                    <a:pt x="426521" y="257843"/>
                    <a:pt x="434988" y="263664"/>
                  </a:cubicBezTo>
                  <a:cubicBezTo>
                    <a:pt x="443455" y="269485"/>
                    <a:pt x="346088" y="258901"/>
                    <a:pt x="377838" y="250964"/>
                  </a:cubicBezTo>
                  <a:cubicBezTo>
                    <a:pt x="409588" y="243027"/>
                    <a:pt x="631838" y="216039"/>
                    <a:pt x="625488" y="216039"/>
                  </a:cubicBezTo>
                  <a:cubicBezTo>
                    <a:pt x="619138" y="216039"/>
                    <a:pt x="442926" y="284302"/>
                    <a:pt x="339738" y="250964"/>
                  </a:cubicBezTo>
                  <a:cubicBezTo>
                    <a:pt x="236551" y="217627"/>
                    <a:pt x="2130" y="5960"/>
                    <a:pt x="13" y="13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5" name="フリーフォーム 1564">
              <a:extLst>
                <a:ext uri="{FF2B5EF4-FFF2-40B4-BE49-F238E27FC236}">
                  <a16:creationId xmlns:a16="http://schemas.microsoft.com/office/drawing/2014/main" id="{4FC68C46-6B09-A603-050C-C1E41E0763C7}"/>
                </a:ext>
              </a:extLst>
            </p:cNvPr>
            <p:cNvSpPr/>
            <p:nvPr/>
          </p:nvSpPr>
          <p:spPr>
            <a:xfrm>
              <a:off x="1971212" y="3345829"/>
              <a:ext cx="372889" cy="431781"/>
            </a:xfrm>
            <a:custGeom>
              <a:avLst/>
              <a:gdLst>
                <a:gd name="connsiteX0" fmla="*/ 463 w 372889"/>
                <a:gd name="connsiteY0" fmla="*/ 621 h 431781"/>
                <a:gd name="connsiteX1" fmla="*/ 54438 w 372889"/>
                <a:gd name="connsiteY1" fmla="*/ 187946 h 431781"/>
                <a:gd name="connsiteX2" fmla="*/ 235413 w 372889"/>
                <a:gd name="connsiteY2" fmla="*/ 346696 h 431781"/>
                <a:gd name="connsiteX3" fmla="*/ 368763 w 372889"/>
                <a:gd name="connsiteY3" fmla="*/ 429246 h 431781"/>
                <a:gd name="connsiteX4" fmla="*/ 76663 w 372889"/>
                <a:gd name="connsiteY4" fmla="*/ 254621 h 431781"/>
                <a:gd name="connsiteX5" fmla="*/ 463 w 372889"/>
                <a:gd name="connsiteY5" fmla="*/ 621 h 43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889" h="431781">
                  <a:moveTo>
                    <a:pt x="463" y="621"/>
                  </a:moveTo>
                  <a:cubicBezTo>
                    <a:pt x="-3241" y="-10491"/>
                    <a:pt x="15280" y="130267"/>
                    <a:pt x="54438" y="187946"/>
                  </a:cubicBezTo>
                  <a:cubicBezTo>
                    <a:pt x="93596" y="245625"/>
                    <a:pt x="183026" y="306479"/>
                    <a:pt x="235413" y="346696"/>
                  </a:cubicBezTo>
                  <a:cubicBezTo>
                    <a:pt x="287801" y="386913"/>
                    <a:pt x="395221" y="444592"/>
                    <a:pt x="368763" y="429246"/>
                  </a:cubicBezTo>
                  <a:cubicBezTo>
                    <a:pt x="342305" y="413900"/>
                    <a:pt x="137517" y="319708"/>
                    <a:pt x="76663" y="254621"/>
                  </a:cubicBezTo>
                  <a:cubicBezTo>
                    <a:pt x="15809" y="189534"/>
                    <a:pt x="4167" y="11733"/>
                    <a:pt x="463" y="62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6" name="フリーフォーム 1565">
              <a:extLst>
                <a:ext uri="{FF2B5EF4-FFF2-40B4-BE49-F238E27FC236}">
                  <a16:creationId xmlns:a16="http://schemas.microsoft.com/office/drawing/2014/main" id="{4D762345-C883-8E39-C6C9-DB6960DE74A3}"/>
                </a:ext>
              </a:extLst>
            </p:cNvPr>
            <p:cNvSpPr/>
            <p:nvPr/>
          </p:nvSpPr>
          <p:spPr>
            <a:xfrm>
              <a:off x="2323630" y="3681765"/>
              <a:ext cx="374022" cy="137414"/>
            </a:xfrm>
            <a:custGeom>
              <a:avLst/>
              <a:gdLst>
                <a:gd name="connsiteX0" fmla="*/ 3645 w 374022"/>
                <a:gd name="connsiteY0" fmla="*/ 106010 h 137414"/>
                <a:gd name="connsiteX1" fmla="*/ 200495 w 374022"/>
                <a:gd name="connsiteY1" fmla="*/ 93310 h 137414"/>
                <a:gd name="connsiteX2" fmla="*/ 111595 w 374022"/>
                <a:gd name="connsiteY2" fmla="*/ 134585 h 137414"/>
                <a:gd name="connsiteX3" fmla="*/ 371945 w 374022"/>
                <a:gd name="connsiteY3" fmla="*/ 1235 h 137414"/>
                <a:gd name="connsiteX4" fmla="*/ 225895 w 374022"/>
                <a:gd name="connsiteY4" fmla="*/ 71085 h 137414"/>
                <a:gd name="connsiteX5" fmla="*/ 83020 w 374022"/>
                <a:gd name="connsiteY5" fmla="*/ 121885 h 137414"/>
                <a:gd name="connsiteX6" fmla="*/ 3645 w 374022"/>
                <a:gd name="connsiteY6" fmla="*/ 106010 h 13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022" h="137414">
                  <a:moveTo>
                    <a:pt x="3645" y="106010"/>
                  </a:moveTo>
                  <a:cubicBezTo>
                    <a:pt x="23224" y="101248"/>
                    <a:pt x="182503" y="88547"/>
                    <a:pt x="200495" y="93310"/>
                  </a:cubicBezTo>
                  <a:cubicBezTo>
                    <a:pt x="218487" y="98072"/>
                    <a:pt x="83020" y="149931"/>
                    <a:pt x="111595" y="134585"/>
                  </a:cubicBezTo>
                  <a:cubicBezTo>
                    <a:pt x="140170" y="119239"/>
                    <a:pt x="352895" y="11818"/>
                    <a:pt x="371945" y="1235"/>
                  </a:cubicBezTo>
                  <a:cubicBezTo>
                    <a:pt x="390995" y="-9348"/>
                    <a:pt x="274049" y="50977"/>
                    <a:pt x="225895" y="71085"/>
                  </a:cubicBezTo>
                  <a:cubicBezTo>
                    <a:pt x="177741" y="91193"/>
                    <a:pt x="117945" y="113948"/>
                    <a:pt x="83020" y="121885"/>
                  </a:cubicBezTo>
                  <a:cubicBezTo>
                    <a:pt x="48095" y="129822"/>
                    <a:pt x="-15934" y="110772"/>
                    <a:pt x="3645" y="10601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7" name="フリーフォーム 1566">
              <a:extLst>
                <a:ext uri="{FF2B5EF4-FFF2-40B4-BE49-F238E27FC236}">
                  <a16:creationId xmlns:a16="http://schemas.microsoft.com/office/drawing/2014/main" id="{ACF80CF6-09C1-5227-606E-05BE0384FF9A}"/>
                </a:ext>
              </a:extLst>
            </p:cNvPr>
            <p:cNvSpPr/>
            <p:nvPr/>
          </p:nvSpPr>
          <p:spPr>
            <a:xfrm>
              <a:off x="1349032" y="5175277"/>
              <a:ext cx="1763199" cy="324788"/>
            </a:xfrm>
            <a:custGeom>
              <a:avLst/>
              <a:gdLst>
                <a:gd name="connsiteX0" fmla="*/ 73368 w 1763199"/>
                <a:gd name="connsiteY0" fmla="*/ 253973 h 324788"/>
                <a:gd name="connsiteX1" fmla="*/ 1273518 w 1763199"/>
                <a:gd name="connsiteY1" fmla="*/ 63473 h 324788"/>
                <a:gd name="connsiteX2" fmla="*/ 1225893 w 1763199"/>
                <a:gd name="connsiteY2" fmla="*/ 82523 h 324788"/>
                <a:gd name="connsiteX3" fmla="*/ 1479893 w 1763199"/>
                <a:gd name="connsiteY3" fmla="*/ 66648 h 324788"/>
                <a:gd name="connsiteX4" fmla="*/ 1667218 w 1763199"/>
                <a:gd name="connsiteY4" fmla="*/ 15848 h 324788"/>
                <a:gd name="connsiteX5" fmla="*/ 1644993 w 1763199"/>
                <a:gd name="connsiteY5" fmla="*/ 28548 h 324788"/>
                <a:gd name="connsiteX6" fmla="*/ 1762468 w 1763199"/>
                <a:gd name="connsiteY6" fmla="*/ 323823 h 324788"/>
                <a:gd name="connsiteX7" fmla="*/ 1660868 w 1763199"/>
                <a:gd name="connsiteY7" fmla="*/ 123798 h 324788"/>
                <a:gd name="connsiteX8" fmla="*/ 1130643 w 1763199"/>
                <a:gd name="connsiteY8" fmla="*/ 136498 h 324788"/>
                <a:gd name="connsiteX9" fmla="*/ 971893 w 1763199"/>
                <a:gd name="connsiteY9" fmla="*/ 152373 h 324788"/>
                <a:gd name="connsiteX10" fmla="*/ 1057618 w 1763199"/>
                <a:gd name="connsiteY10" fmla="*/ 165073 h 324788"/>
                <a:gd name="connsiteX11" fmla="*/ 327368 w 1763199"/>
                <a:gd name="connsiteY11" fmla="*/ 253973 h 324788"/>
                <a:gd name="connsiteX12" fmla="*/ 765518 w 1763199"/>
                <a:gd name="connsiteY12" fmla="*/ 203173 h 324788"/>
                <a:gd name="connsiteX13" fmla="*/ 200368 w 1763199"/>
                <a:gd name="connsiteY13" fmla="*/ 253973 h 324788"/>
                <a:gd name="connsiteX14" fmla="*/ 73368 w 1763199"/>
                <a:gd name="connsiteY14" fmla="*/ 253973 h 32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63199" h="324788">
                  <a:moveTo>
                    <a:pt x="73368" y="253973"/>
                  </a:moveTo>
                  <a:cubicBezTo>
                    <a:pt x="252226" y="222223"/>
                    <a:pt x="1081430" y="92048"/>
                    <a:pt x="1273518" y="63473"/>
                  </a:cubicBezTo>
                  <a:cubicBezTo>
                    <a:pt x="1465606" y="34898"/>
                    <a:pt x="1191497" y="81994"/>
                    <a:pt x="1225893" y="82523"/>
                  </a:cubicBezTo>
                  <a:cubicBezTo>
                    <a:pt x="1260289" y="83052"/>
                    <a:pt x="1406339" y="77761"/>
                    <a:pt x="1479893" y="66648"/>
                  </a:cubicBezTo>
                  <a:cubicBezTo>
                    <a:pt x="1553447" y="55535"/>
                    <a:pt x="1639701" y="22198"/>
                    <a:pt x="1667218" y="15848"/>
                  </a:cubicBezTo>
                  <a:cubicBezTo>
                    <a:pt x="1694735" y="9498"/>
                    <a:pt x="1629118" y="-22781"/>
                    <a:pt x="1644993" y="28548"/>
                  </a:cubicBezTo>
                  <a:cubicBezTo>
                    <a:pt x="1660868" y="79877"/>
                    <a:pt x="1759822" y="307948"/>
                    <a:pt x="1762468" y="323823"/>
                  </a:cubicBezTo>
                  <a:cubicBezTo>
                    <a:pt x="1765114" y="339698"/>
                    <a:pt x="1766172" y="155019"/>
                    <a:pt x="1660868" y="123798"/>
                  </a:cubicBezTo>
                  <a:cubicBezTo>
                    <a:pt x="1555564" y="92577"/>
                    <a:pt x="1245472" y="131735"/>
                    <a:pt x="1130643" y="136498"/>
                  </a:cubicBezTo>
                  <a:cubicBezTo>
                    <a:pt x="1015814" y="141260"/>
                    <a:pt x="984064" y="147611"/>
                    <a:pt x="971893" y="152373"/>
                  </a:cubicBezTo>
                  <a:cubicBezTo>
                    <a:pt x="959722" y="157135"/>
                    <a:pt x="1165039" y="148140"/>
                    <a:pt x="1057618" y="165073"/>
                  </a:cubicBezTo>
                  <a:cubicBezTo>
                    <a:pt x="950197" y="182006"/>
                    <a:pt x="376051" y="247623"/>
                    <a:pt x="327368" y="253973"/>
                  </a:cubicBezTo>
                  <a:cubicBezTo>
                    <a:pt x="278685" y="260323"/>
                    <a:pt x="786685" y="203173"/>
                    <a:pt x="765518" y="203173"/>
                  </a:cubicBezTo>
                  <a:cubicBezTo>
                    <a:pt x="744351" y="203173"/>
                    <a:pt x="316256" y="242860"/>
                    <a:pt x="200368" y="253973"/>
                  </a:cubicBezTo>
                  <a:cubicBezTo>
                    <a:pt x="84481" y="265086"/>
                    <a:pt x="-105490" y="285723"/>
                    <a:pt x="73368" y="25397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8" name="フリーフォーム 1567">
              <a:extLst>
                <a:ext uri="{FF2B5EF4-FFF2-40B4-BE49-F238E27FC236}">
                  <a16:creationId xmlns:a16="http://schemas.microsoft.com/office/drawing/2014/main" id="{1D4231D1-8DA5-1505-B918-BC44E6AC78FF}"/>
                </a:ext>
              </a:extLst>
            </p:cNvPr>
            <p:cNvSpPr/>
            <p:nvPr/>
          </p:nvSpPr>
          <p:spPr>
            <a:xfrm>
              <a:off x="836035" y="5387312"/>
              <a:ext cx="1239176" cy="121430"/>
            </a:xfrm>
            <a:custGeom>
              <a:avLst/>
              <a:gdLst>
                <a:gd name="connsiteX0" fmla="*/ 8515 w 1239176"/>
                <a:gd name="connsiteY0" fmla="*/ 99088 h 121430"/>
                <a:gd name="connsiteX1" fmla="*/ 281565 w 1239176"/>
                <a:gd name="connsiteY1" fmla="*/ 60988 h 121430"/>
                <a:gd name="connsiteX2" fmla="*/ 399040 w 1239176"/>
                <a:gd name="connsiteY2" fmla="*/ 57813 h 121430"/>
                <a:gd name="connsiteX3" fmla="*/ 383165 w 1239176"/>
                <a:gd name="connsiteY3" fmla="*/ 38763 h 121430"/>
                <a:gd name="connsiteX4" fmla="*/ 453015 w 1239176"/>
                <a:gd name="connsiteY4" fmla="*/ 32413 h 121430"/>
                <a:gd name="connsiteX5" fmla="*/ 481590 w 1239176"/>
                <a:gd name="connsiteY5" fmla="*/ 7013 h 121430"/>
                <a:gd name="connsiteX6" fmla="*/ 1234065 w 1239176"/>
                <a:gd name="connsiteY6" fmla="*/ 663 h 121430"/>
                <a:gd name="connsiteX7" fmla="*/ 786390 w 1239176"/>
                <a:gd name="connsiteY7" fmla="*/ 19713 h 121430"/>
                <a:gd name="connsiteX8" fmla="*/ 287915 w 1239176"/>
                <a:gd name="connsiteY8" fmla="*/ 64163 h 121430"/>
                <a:gd name="connsiteX9" fmla="*/ 113290 w 1239176"/>
                <a:gd name="connsiteY9" fmla="*/ 121313 h 121430"/>
                <a:gd name="connsiteX10" fmla="*/ 637165 w 1239176"/>
                <a:gd name="connsiteY10" fmla="*/ 80038 h 121430"/>
                <a:gd name="connsiteX11" fmla="*/ 8515 w 1239176"/>
                <a:gd name="connsiteY11" fmla="*/ 99088 h 12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9176" h="121430">
                  <a:moveTo>
                    <a:pt x="8515" y="99088"/>
                  </a:moveTo>
                  <a:cubicBezTo>
                    <a:pt x="-50752" y="95913"/>
                    <a:pt x="216478" y="67867"/>
                    <a:pt x="281565" y="60988"/>
                  </a:cubicBezTo>
                  <a:cubicBezTo>
                    <a:pt x="346652" y="54109"/>
                    <a:pt x="399040" y="57813"/>
                    <a:pt x="399040" y="57813"/>
                  </a:cubicBezTo>
                  <a:cubicBezTo>
                    <a:pt x="415973" y="54109"/>
                    <a:pt x="374169" y="42996"/>
                    <a:pt x="383165" y="38763"/>
                  </a:cubicBezTo>
                  <a:cubicBezTo>
                    <a:pt x="392161" y="34530"/>
                    <a:pt x="436611" y="37705"/>
                    <a:pt x="453015" y="32413"/>
                  </a:cubicBezTo>
                  <a:cubicBezTo>
                    <a:pt x="469419" y="27121"/>
                    <a:pt x="351415" y="12305"/>
                    <a:pt x="481590" y="7013"/>
                  </a:cubicBezTo>
                  <a:cubicBezTo>
                    <a:pt x="611765" y="1721"/>
                    <a:pt x="1183265" y="-1454"/>
                    <a:pt x="1234065" y="663"/>
                  </a:cubicBezTo>
                  <a:cubicBezTo>
                    <a:pt x="1284865" y="2780"/>
                    <a:pt x="944082" y="9130"/>
                    <a:pt x="786390" y="19713"/>
                  </a:cubicBezTo>
                  <a:cubicBezTo>
                    <a:pt x="628698" y="30296"/>
                    <a:pt x="400098" y="47230"/>
                    <a:pt x="287915" y="64163"/>
                  </a:cubicBezTo>
                  <a:cubicBezTo>
                    <a:pt x="175732" y="81096"/>
                    <a:pt x="55082" y="118667"/>
                    <a:pt x="113290" y="121313"/>
                  </a:cubicBezTo>
                  <a:cubicBezTo>
                    <a:pt x="171498" y="123959"/>
                    <a:pt x="649865" y="81096"/>
                    <a:pt x="637165" y="80038"/>
                  </a:cubicBezTo>
                  <a:cubicBezTo>
                    <a:pt x="624465" y="78980"/>
                    <a:pt x="67782" y="102263"/>
                    <a:pt x="8515" y="9908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9" name="フリーフォーム 1568">
              <a:extLst>
                <a:ext uri="{FF2B5EF4-FFF2-40B4-BE49-F238E27FC236}">
                  <a16:creationId xmlns:a16="http://schemas.microsoft.com/office/drawing/2014/main" id="{ED796C92-B6C1-6AB3-4347-FCF082D613C0}"/>
                </a:ext>
              </a:extLst>
            </p:cNvPr>
            <p:cNvSpPr/>
            <p:nvPr/>
          </p:nvSpPr>
          <p:spPr>
            <a:xfrm>
              <a:off x="455118" y="4433511"/>
              <a:ext cx="286348" cy="535073"/>
            </a:xfrm>
            <a:custGeom>
              <a:avLst/>
              <a:gdLst>
                <a:gd name="connsiteX0" fmla="*/ 284657 w 286348"/>
                <a:gd name="connsiteY0" fmla="*/ 5139 h 535073"/>
                <a:gd name="connsiteX1" fmla="*/ 5257 w 286348"/>
                <a:gd name="connsiteY1" fmla="*/ 529014 h 535073"/>
                <a:gd name="connsiteX2" fmla="*/ 116382 w 286348"/>
                <a:gd name="connsiteY2" fmla="*/ 275014 h 535073"/>
                <a:gd name="connsiteX3" fmla="*/ 284657 w 286348"/>
                <a:gd name="connsiteY3" fmla="*/ 5139 h 5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348" h="535073">
                  <a:moveTo>
                    <a:pt x="284657" y="5139"/>
                  </a:moveTo>
                  <a:cubicBezTo>
                    <a:pt x="266136" y="47472"/>
                    <a:pt x="33303" y="484035"/>
                    <a:pt x="5257" y="529014"/>
                  </a:cubicBezTo>
                  <a:cubicBezTo>
                    <a:pt x="-22789" y="573993"/>
                    <a:pt x="68228" y="356506"/>
                    <a:pt x="116382" y="275014"/>
                  </a:cubicBezTo>
                  <a:cubicBezTo>
                    <a:pt x="164536" y="193522"/>
                    <a:pt x="303178" y="-37194"/>
                    <a:pt x="284657" y="513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0" name="フリーフォーム 1569">
              <a:extLst>
                <a:ext uri="{FF2B5EF4-FFF2-40B4-BE49-F238E27FC236}">
                  <a16:creationId xmlns:a16="http://schemas.microsoft.com/office/drawing/2014/main" id="{816E1380-B4CF-F22B-B2F7-4DAEDC2C1D68}"/>
                </a:ext>
              </a:extLst>
            </p:cNvPr>
            <p:cNvSpPr/>
            <p:nvPr/>
          </p:nvSpPr>
          <p:spPr>
            <a:xfrm>
              <a:off x="619713" y="4143351"/>
              <a:ext cx="380428" cy="764787"/>
            </a:xfrm>
            <a:custGeom>
              <a:avLst/>
              <a:gdLst>
                <a:gd name="connsiteX0" fmla="*/ 361362 w 380428"/>
                <a:gd name="connsiteY0" fmla="*/ 219099 h 764787"/>
                <a:gd name="connsiteX1" fmla="*/ 5762 w 380428"/>
                <a:gd name="connsiteY1" fmla="*/ 758849 h 764787"/>
                <a:gd name="connsiteX2" fmla="*/ 158162 w 380428"/>
                <a:gd name="connsiteY2" fmla="*/ 476274 h 764787"/>
                <a:gd name="connsiteX3" fmla="*/ 380412 w 380428"/>
                <a:gd name="connsiteY3" fmla="*/ 24 h 764787"/>
                <a:gd name="connsiteX4" fmla="*/ 170862 w 380428"/>
                <a:gd name="connsiteY4" fmla="*/ 454049 h 764787"/>
                <a:gd name="connsiteX5" fmla="*/ 361362 w 380428"/>
                <a:gd name="connsiteY5" fmla="*/ 219099 h 76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428" h="764787">
                  <a:moveTo>
                    <a:pt x="361362" y="219099"/>
                  </a:moveTo>
                  <a:cubicBezTo>
                    <a:pt x="333845" y="269899"/>
                    <a:pt x="39629" y="715986"/>
                    <a:pt x="5762" y="758849"/>
                  </a:cubicBezTo>
                  <a:cubicBezTo>
                    <a:pt x="-28105" y="801712"/>
                    <a:pt x="95720" y="602745"/>
                    <a:pt x="158162" y="476274"/>
                  </a:cubicBezTo>
                  <a:cubicBezTo>
                    <a:pt x="220604" y="349803"/>
                    <a:pt x="378295" y="3728"/>
                    <a:pt x="380412" y="24"/>
                  </a:cubicBezTo>
                  <a:cubicBezTo>
                    <a:pt x="382529" y="-3680"/>
                    <a:pt x="178799" y="415949"/>
                    <a:pt x="170862" y="454049"/>
                  </a:cubicBezTo>
                  <a:cubicBezTo>
                    <a:pt x="162925" y="492149"/>
                    <a:pt x="388879" y="168299"/>
                    <a:pt x="361362" y="21909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1" name="フリーフォーム 1570">
              <a:extLst>
                <a:ext uri="{FF2B5EF4-FFF2-40B4-BE49-F238E27FC236}">
                  <a16:creationId xmlns:a16="http://schemas.microsoft.com/office/drawing/2014/main" id="{2DFD5D98-7958-BEBD-77E6-C6FFC7099AEE}"/>
                </a:ext>
              </a:extLst>
            </p:cNvPr>
            <p:cNvSpPr/>
            <p:nvPr/>
          </p:nvSpPr>
          <p:spPr>
            <a:xfrm>
              <a:off x="754408" y="4480226"/>
              <a:ext cx="501464" cy="486887"/>
            </a:xfrm>
            <a:custGeom>
              <a:avLst/>
              <a:gdLst>
                <a:gd name="connsiteX0" fmla="*/ 471142 w 501464"/>
                <a:gd name="connsiteY0" fmla="*/ 28274 h 486887"/>
                <a:gd name="connsiteX1" fmla="*/ 13942 w 501464"/>
                <a:gd name="connsiteY1" fmla="*/ 475949 h 486887"/>
                <a:gd name="connsiteX2" fmla="*/ 134592 w 501464"/>
                <a:gd name="connsiteY2" fmla="*/ 323549 h 486887"/>
                <a:gd name="connsiteX3" fmla="*/ 306042 w 501464"/>
                <a:gd name="connsiteY3" fmla="*/ 37799 h 486887"/>
                <a:gd name="connsiteX4" fmla="*/ 204442 w 501464"/>
                <a:gd name="connsiteY4" fmla="*/ 250524 h 486887"/>
                <a:gd name="connsiteX5" fmla="*/ 433042 w 501464"/>
                <a:gd name="connsiteY5" fmla="*/ 66374 h 486887"/>
                <a:gd name="connsiteX6" fmla="*/ 471142 w 501464"/>
                <a:gd name="connsiteY6" fmla="*/ 28274 h 486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1464" h="486887">
                  <a:moveTo>
                    <a:pt x="471142" y="28274"/>
                  </a:moveTo>
                  <a:cubicBezTo>
                    <a:pt x="401292" y="96536"/>
                    <a:pt x="70034" y="426737"/>
                    <a:pt x="13942" y="475949"/>
                  </a:cubicBezTo>
                  <a:cubicBezTo>
                    <a:pt x="-42150" y="525162"/>
                    <a:pt x="85909" y="396574"/>
                    <a:pt x="134592" y="323549"/>
                  </a:cubicBezTo>
                  <a:cubicBezTo>
                    <a:pt x="183275" y="250524"/>
                    <a:pt x="294400" y="49970"/>
                    <a:pt x="306042" y="37799"/>
                  </a:cubicBezTo>
                  <a:cubicBezTo>
                    <a:pt x="317684" y="25628"/>
                    <a:pt x="183275" y="245762"/>
                    <a:pt x="204442" y="250524"/>
                  </a:cubicBezTo>
                  <a:cubicBezTo>
                    <a:pt x="225609" y="255286"/>
                    <a:pt x="433042" y="66374"/>
                    <a:pt x="433042" y="66374"/>
                  </a:cubicBezTo>
                  <a:cubicBezTo>
                    <a:pt x="473788" y="32507"/>
                    <a:pt x="540992" y="-39988"/>
                    <a:pt x="471142" y="2827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2" name="フリーフォーム 1571">
              <a:extLst>
                <a:ext uri="{FF2B5EF4-FFF2-40B4-BE49-F238E27FC236}">
                  <a16:creationId xmlns:a16="http://schemas.microsoft.com/office/drawing/2014/main" id="{14416E1A-2A90-6CFD-9C8E-C73C1A918A72}"/>
                </a:ext>
              </a:extLst>
            </p:cNvPr>
            <p:cNvSpPr/>
            <p:nvPr/>
          </p:nvSpPr>
          <p:spPr>
            <a:xfrm>
              <a:off x="481526" y="5119804"/>
              <a:ext cx="413839" cy="362598"/>
            </a:xfrm>
            <a:custGeom>
              <a:avLst/>
              <a:gdLst>
                <a:gd name="connsiteX0" fmla="*/ 1074 w 413839"/>
                <a:gd name="connsiteY0" fmla="*/ 1471 h 362598"/>
                <a:gd name="connsiteX1" fmla="*/ 401124 w 413839"/>
                <a:gd name="connsiteY1" fmla="*/ 353896 h 362598"/>
                <a:gd name="connsiteX2" fmla="*/ 286824 w 413839"/>
                <a:gd name="connsiteY2" fmla="*/ 233246 h 362598"/>
                <a:gd name="connsiteX3" fmla="*/ 1074 w 413839"/>
                <a:gd name="connsiteY3" fmla="*/ 1471 h 36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839" h="362598">
                  <a:moveTo>
                    <a:pt x="1074" y="1471"/>
                  </a:moveTo>
                  <a:cubicBezTo>
                    <a:pt x="20124" y="21579"/>
                    <a:pt x="353499" y="315267"/>
                    <a:pt x="401124" y="353896"/>
                  </a:cubicBezTo>
                  <a:cubicBezTo>
                    <a:pt x="448749" y="392525"/>
                    <a:pt x="351911" y="293571"/>
                    <a:pt x="286824" y="233246"/>
                  </a:cubicBezTo>
                  <a:cubicBezTo>
                    <a:pt x="221737" y="172921"/>
                    <a:pt x="-17976" y="-18637"/>
                    <a:pt x="1074" y="147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3" name="フリーフォーム 1572">
              <a:extLst>
                <a:ext uri="{FF2B5EF4-FFF2-40B4-BE49-F238E27FC236}">
                  <a16:creationId xmlns:a16="http://schemas.microsoft.com/office/drawing/2014/main" id="{D511DF7D-CBE8-1429-B4A7-50EEFBBE0676}"/>
                </a:ext>
              </a:extLst>
            </p:cNvPr>
            <p:cNvSpPr/>
            <p:nvPr/>
          </p:nvSpPr>
          <p:spPr>
            <a:xfrm>
              <a:off x="428560" y="4772299"/>
              <a:ext cx="46755" cy="328485"/>
            </a:xfrm>
            <a:custGeom>
              <a:avLst/>
              <a:gdLst>
                <a:gd name="connsiteX0" fmla="*/ 65 w 46755"/>
                <a:gd name="connsiteY0" fmla="*/ 6076 h 328485"/>
                <a:gd name="connsiteX1" fmla="*/ 44515 w 46755"/>
                <a:gd name="connsiteY1" fmla="*/ 326751 h 328485"/>
                <a:gd name="connsiteX2" fmla="*/ 34990 w 46755"/>
                <a:gd name="connsiteY2" fmla="*/ 129901 h 328485"/>
                <a:gd name="connsiteX3" fmla="*/ 65 w 46755"/>
                <a:gd name="connsiteY3" fmla="*/ 6076 h 328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5" h="328485">
                  <a:moveTo>
                    <a:pt x="65" y="6076"/>
                  </a:moveTo>
                  <a:cubicBezTo>
                    <a:pt x="1653" y="38884"/>
                    <a:pt x="38694" y="306114"/>
                    <a:pt x="44515" y="326751"/>
                  </a:cubicBezTo>
                  <a:cubicBezTo>
                    <a:pt x="50336" y="347388"/>
                    <a:pt x="43986" y="178055"/>
                    <a:pt x="34990" y="129901"/>
                  </a:cubicBezTo>
                  <a:cubicBezTo>
                    <a:pt x="25994" y="81747"/>
                    <a:pt x="-1523" y="-26732"/>
                    <a:pt x="65" y="607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4" name="フリーフォーム 1573">
              <a:extLst>
                <a:ext uri="{FF2B5EF4-FFF2-40B4-BE49-F238E27FC236}">
                  <a16:creationId xmlns:a16="http://schemas.microsoft.com/office/drawing/2014/main" id="{ACBEB953-F94D-B7EF-F1A5-832D7C7DFCF6}"/>
                </a:ext>
              </a:extLst>
            </p:cNvPr>
            <p:cNvSpPr/>
            <p:nvPr/>
          </p:nvSpPr>
          <p:spPr>
            <a:xfrm>
              <a:off x="361907" y="4759318"/>
              <a:ext cx="548555" cy="778647"/>
            </a:xfrm>
            <a:custGeom>
              <a:avLst/>
              <a:gdLst>
                <a:gd name="connsiteX0" fmla="*/ 43 w 548555"/>
                <a:gd name="connsiteY0" fmla="*/ 7 h 778647"/>
                <a:gd name="connsiteX1" fmla="*/ 79418 w 548555"/>
                <a:gd name="connsiteY1" fmla="*/ 336557 h 778647"/>
                <a:gd name="connsiteX2" fmla="*/ 200068 w 548555"/>
                <a:gd name="connsiteY2" fmla="*/ 476257 h 778647"/>
                <a:gd name="connsiteX3" fmla="*/ 187368 w 548555"/>
                <a:gd name="connsiteY3" fmla="*/ 476257 h 778647"/>
                <a:gd name="connsiteX4" fmla="*/ 523918 w 548555"/>
                <a:gd name="connsiteY4" fmla="*/ 762007 h 778647"/>
                <a:gd name="connsiteX5" fmla="*/ 473118 w 548555"/>
                <a:gd name="connsiteY5" fmla="*/ 701682 h 778647"/>
                <a:gd name="connsiteX6" fmla="*/ 76243 w 548555"/>
                <a:gd name="connsiteY6" fmla="*/ 346082 h 778647"/>
                <a:gd name="connsiteX7" fmla="*/ 43 w 548555"/>
                <a:gd name="connsiteY7" fmla="*/ 7 h 77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555" h="778647">
                  <a:moveTo>
                    <a:pt x="43" y="7"/>
                  </a:moveTo>
                  <a:cubicBezTo>
                    <a:pt x="572" y="-1580"/>
                    <a:pt x="46081" y="257182"/>
                    <a:pt x="79418" y="336557"/>
                  </a:cubicBezTo>
                  <a:cubicBezTo>
                    <a:pt x="112755" y="415932"/>
                    <a:pt x="182076" y="452974"/>
                    <a:pt x="200068" y="476257"/>
                  </a:cubicBezTo>
                  <a:cubicBezTo>
                    <a:pt x="218060" y="499540"/>
                    <a:pt x="133393" y="428632"/>
                    <a:pt x="187368" y="476257"/>
                  </a:cubicBezTo>
                  <a:cubicBezTo>
                    <a:pt x="241343" y="523882"/>
                    <a:pt x="476293" y="724436"/>
                    <a:pt x="523918" y="762007"/>
                  </a:cubicBezTo>
                  <a:cubicBezTo>
                    <a:pt x="571543" y="799578"/>
                    <a:pt x="547730" y="771003"/>
                    <a:pt x="473118" y="701682"/>
                  </a:cubicBezTo>
                  <a:cubicBezTo>
                    <a:pt x="398506" y="632361"/>
                    <a:pt x="149797" y="464086"/>
                    <a:pt x="76243" y="346082"/>
                  </a:cubicBezTo>
                  <a:cubicBezTo>
                    <a:pt x="2689" y="228078"/>
                    <a:pt x="-486" y="1594"/>
                    <a:pt x="43" y="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5" name="フリーフォーム 1574">
              <a:extLst>
                <a:ext uri="{FF2B5EF4-FFF2-40B4-BE49-F238E27FC236}">
                  <a16:creationId xmlns:a16="http://schemas.microsoft.com/office/drawing/2014/main" id="{4DF6294F-2447-C3D4-E256-626820D77F5B}"/>
                </a:ext>
              </a:extLst>
            </p:cNvPr>
            <p:cNvSpPr/>
            <p:nvPr/>
          </p:nvSpPr>
          <p:spPr>
            <a:xfrm>
              <a:off x="383840" y="4732238"/>
              <a:ext cx="71721" cy="368541"/>
            </a:xfrm>
            <a:custGeom>
              <a:avLst/>
              <a:gdLst>
                <a:gd name="connsiteX0" fmla="*/ 335 w 71721"/>
                <a:gd name="connsiteY0" fmla="*/ 8037 h 368541"/>
                <a:gd name="connsiteX1" fmla="*/ 70185 w 71721"/>
                <a:gd name="connsiteY1" fmla="*/ 366812 h 368541"/>
                <a:gd name="connsiteX2" fmla="*/ 44785 w 71721"/>
                <a:gd name="connsiteY2" fmla="*/ 138212 h 368541"/>
                <a:gd name="connsiteX3" fmla="*/ 335 w 71721"/>
                <a:gd name="connsiteY3" fmla="*/ 8037 h 36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21" h="368541">
                  <a:moveTo>
                    <a:pt x="335" y="8037"/>
                  </a:moveTo>
                  <a:cubicBezTo>
                    <a:pt x="4568" y="46137"/>
                    <a:pt x="62777" y="345116"/>
                    <a:pt x="70185" y="366812"/>
                  </a:cubicBezTo>
                  <a:cubicBezTo>
                    <a:pt x="77593" y="388508"/>
                    <a:pt x="56427" y="200124"/>
                    <a:pt x="44785" y="138212"/>
                  </a:cubicBezTo>
                  <a:cubicBezTo>
                    <a:pt x="33143" y="76300"/>
                    <a:pt x="-3898" y="-30063"/>
                    <a:pt x="335" y="803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6" name="フリーフォーム 1575">
              <a:extLst>
                <a:ext uri="{FF2B5EF4-FFF2-40B4-BE49-F238E27FC236}">
                  <a16:creationId xmlns:a16="http://schemas.microsoft.com/office/drawing/2014/main" id="{8DD303E5-CBB3-D235-FCDF-0C01CCAE2871}"/>
                </a:ext>
              </a:extLst>
            </p:cNvPr>
            <p:cNvSpPr/>
            <p:nvPr/>
          </p:nvSpPr>
          <p:spPr>
            <a:xfrm>
              <a:off x="448916" y="4105471"/>
              <a:ext cx="486344" cy="638027"/>
            </a:xfrm>
            <a:custGeom>
              <a:avLst/>
              <a:gdLst>
                <a:gd name="connsiteX0" fmla="*/ 475009 w 486344"/>
                <a:gd name="connsiteY0" fmla="*/ 12504 h 638027"/>
                <a:gd name="connsiteX1" fmla="*/ 1934 w 486344"/>
                <a:gd name="connsiteY1" fmla="*/ 634804 h 638027"/>
                <a:gd name="connsiteX2" fmla="*/ 313084 w 486344"/>
                <a:gd name="connsiteY2" fmla="*/ 247454 h 638027"/>
                <a:gd name="connsiteX3" fmla="*/ 475009 w 486344"/>
                <a:gd name="connsiteY3" fmla="*/ 12504 h 63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344" h="638027">
                  <a:moveTo>
                    <a:pt x="475009" y="12504"/>
                  </a:moveTo>
                  <a:cubicBezTo>
                    <a:pt x="423151" y="77062"/>
                    <a:pt x="28921" y="595646"/>
                    <a:pt x="1934" y="634804"/>
                  </a:cubicBezTo>
                  <a:cubicBezTo>
                    <a:pt x="-25054" y="673962"/>
                    <a:pt x="237942" y="345350"/>
                    <a:pt x="313084" y="247454"/>
                  </a:cubicBezTo>
                  <a:cubicBezTo>
                    <a:pt x="388226" y="149558"/>
                    <a:pt x="526867" y="-52054"/>
                    <a:pt x="475009" y="125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7" name="フリーフォーム 1576">
              <a:extLst>
                <a:ext uri="{FF2B5EF4-FFF2-40B4-BE49-F238E27FC236}">
                  <a16:creationId xmlns:a16="http://schemas.microsoft.com/office/drawing/2014/main" id="{50B921DF-0344-566F-E2A8-E7031317DB41}"/>
                </a:ext>
              </a:extLst>
            </p:cNvPr>
            <p:cNvSpPr/>
            <p:nvPr/>
          </p:nvSpPr>
          <p:spPr>
            <a:xfrm>
              <a:off x="860977" y="3759136"/>
              <a:ext cx="491529" cy="398457"/>
            </a:xfrm>
            <a:custGeom>
              <a:avLst/>
              <a:gdLst>
                <a:gd name="connsiteX0" fmla="*/ 482048 w 491529"/>
                <a:gd name="connsiteY0" fmla="*/ 9589 h 398457"/>
                <a:gd name="connsiteX1" fmla="*/ 2623 w 491529"/>
                <a:gd name="connsiteY1" fmla="*/ 396939 h 398457"/>
                <a:gd name="connsiteX2" fmla="*/ 297898 w 491529"/>
                <a:gd name="connsiteY2" fmla="*/ 139764 h 398457"/>
                <a:gd name="connsiteX3" fmla="*/ 482048 w 491529"/>
                <a:gd name="connsiteY3" fmla="*/ 9589 h 39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529" h="398457">
                  <a:moveTo>
                    <a:pt x="482048" y="9589"/>
                  </a:moveTo>
                  <a:cubicBezTo>
                    <a:pt x="432835" y="52452"/>
                    <a:pt x="33315" y="375243"/>
                    <a:pt x="2623" y="396939"/>
                  </a:cubicBezTo>
                  <a:cubicBezTo>
                    <a:pt x="-28069" y="418635"/>
                    <a:pt x="219052" y="201676"/>
                    <a:pt x="297898" y="139764"/>
                  </a:cubicBezTo>
                  <a:cubicBezTo>
                    <a:pt x="376744" y="77852"/>
                    <a:pt x="531261" y="-33274"/>
                    <a:pt x="482048" y="958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8" name="フリーフォーム 1577">
              <a:extLst>
                <a:ext uri="{FF2B5EF4-FFF2-40B4-BE49-F238E27FC236}">
                  <a16:creationId xmlns:a16="http://schemas.microsoft.com/office/drawing/2014/main" id="{243063EF-3B39-A483-65F3-61F4EEDDFDF3}"/>
                </a:ext>
              </a:extLst>
            </p:cNvPr>
            <p:cNvSpPr/>
            <p:nvPr/>
          </p:nvSpPr>
          <p:spPr>
            <a:xfrm>
              <a:off x="739692" y="3746494"/>
              <a:ext cx="619366" cy="574704"/>
            </a:xfrm>
            <a:custGeom>
              <a:avLst/>
              <a:gdLst>
                <a:gd name="connsiteX0" fmla="*/ 619208 w 619366"/>
                <a:gd name="connsiteY0" fmla="*/ 6 h 574704"/>
                <a:gd name="connsiteX1" fmla="*/ 336633 w 619366"/>
                <a:gd name="connsiteY1" fmla="*/ 152406 h 574704"/>
                <a:gd name="connsiteX2" fmla="*/ 254083 w 619366"/>
                <a:gd name="connsiteY2" fmla="*/ 273056 h 574704"/>
                <a:gd name="connsiteX3" fmla="*/ 308058 w 619366"/>
                <a:gd name="connsiteY3" fmla="*/ 209556 h 574704"/>
                <a:gd name="connsiteX4" fmla="*/ 136608 w 619366"/>
                <a:gd name="connsiteY4" fmla="*/ 346081 h 574704"/>
                <a:gd name="connsiteX5" fmla="*/ 83 w 619366"/>
                <a:gd name="connsiteY5" fmla="*/ 574681 h 574704"/>
                <a:gd name="connsiteX6" fmla="*/ 155658 w 619366"/>
                <a:gd name="connsiteY6" fmla="*/ 358781 h 574704"/>
                <a:gd name="connsiteX7" fmla="*/ 457283 w 619366"/>
                <a:gd name="connsiteY7" fmla="*/ 111131 h 574704"/>
                <a:gd name="connsiteX8" fmla="*/ 377908 w 619366"/>
                <a:gd name="connsiteY8" fmla="*/ 146056 h 574704"/>
                <a:gd name="connsiteX9" fmla="*/ 619208 w 619366"/>
                <a:gd name="connsiteY9" fmla="*/ 6 h 57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366" h="574704">
                  <a:moveTo>
                    <a:pt x="619208" y="6"/>
                  </a:moveTo>
                  <a:cubicBezTo>
                    <a:pt x="612329" y="1064"/>
                    <a:pt x="397487" y="106898"/>
                    <a:pt x="336633" y="152406"/>
                  </a:cubicBezTo>
                  <a:cubicBezTo>
                    <a:pt x="275779" y="197914"/>
                    <a:pt x="258846" y="263531"/>
                    <a:pt x="254083" y="273056"/>
                  </a:cubicBezTo>
                  <a:cubicBezTo>
                    <a:pt x="249320" y="282581"/>
                    <a:pt x="327637" y="197385"/>
                    <a:pt x="308058" y="209556"/>
                  </a:cubicBezTo>
                  <a:cubicBezTo>
                    <a:pt x="288479" y="221727"/>
                    <a:pt x="187937" y="285227"/>
                    <a:pt x="136608" y="346081"/>
                  </a:cubicBezTo>
                  <a:cubicBezTo>
                    <a:pt x="85279" y="406935"/>
                    <a:pt x="-3092" y="572564"/>
                    <a:pt x="83" y="574681"/>
                  </a:cubicBezTo>
                  <a:cubicBezTo>
                    <a:pt x="3258" y="576798"/>
                    <a:pt x="79458" y="436039"/>
                    <a:pt x="155658" y="358781"/>
                  </a:cubicBezTo>
                  <a:cubicBezTo>
                    <a:pt x="231858" y="281523"/>
                    <a:pt x="420241" y="146585"/>
                    <a:pt x="457283" y="111131"/>
                  </a:cubicBezTo>
                  <a:cubicBezTo>
                    <a:pt x="494325" y="75677"/>
                    <a:pt x="348804" y="163519"/>
                    <a:pt x="377908" y="146056"/>
                  </a:cubicBezTo>
                  <a:cubicBezTo>
                    <a:pt x="407012" y="128593"/>
                    <a:pt x="626087" y="-1052"/>
                    <a:pt x="619208" y="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9" name="フリーフォーム 1578">
              <a:extLst>
                <a:ext uri="{FF2B5EF4-FFF2-40B4-BE49-F238E27FC236}">
                  <a16:creationId xmlns:a16="http://schemas.microsoft.com/office/drawing/2014/main" id="{D8422826-4ACD-8073-1C43-3017AC0AC48B}"/>
                </a:ext>
              </a:extLst>
            </p:cNvPr>
            <p:cNvSpPr/>
            <p:nvPr/>
          </p:nvSpPr>
          <p:spPr>
            <a:xfrm>
              <a:off x="370710" y="4047183"/>
              <a:ext cx="603058" cy="706359"/>
            </a:xfrm>
            <a:custGeom>
              <a:avLst/>
              <a:gdLst>
                <a:gd name="connsiteX0" fmla="*/ 600840 w 603058"/>
                <a:gd name="connsiteY0" fmla="*/ 4117 h 706359"/>
                <a:gd name="connsiteX1" fmla="*/ 242065 w 603058"/>
                <a:gd name="connsiteY1" fmla="*/ 416867 h 706359"/>
                <a:gd name="connsiteX2" fmla="*/ 283340 w 603058"/>
                <a:gd name="connsiteY2" fmla="*/ 385117 h 706359"/>
                <a:gd name="connsiteX3" fmla="*/ 162690 w 603058"/>
                <a:gd name="connsiteY3" fmla="*/ 521642 h 706359"/>
                <a:gd name="connsiteX4" fmla="*/ 251590 w 603058"/>
                <a:gd name="connsiteY4" fmla="*/ 451792 h 706359"/>
                <a:gd name="connsiteX5" fmla="*/ 765 w 603058"/>
                <a:gd name="connsiteY5" fmla="*/ 705792 h 706359"/>
                <a:gd name="connsiteX6" fmla="*/ 184915 w 603058"/>
                <a:gd name="connsiteY6" fmla="*/ 508942 h 706359"/>
                <a:gd name="connsiteX7" fmla="*/ 499240 w 603058"/>
                <a:gd name="connsiteY7" fmla="*/ 140642 h 706359"/>
                <a:gd name="connsiteX8" fmla="*/ 315090 w 603058"/>
                <a:gd name="connsiteY8" fmla="*/ 289867 h 706359"/>
                <a:gd name="connsiteX9" fmla="*/ 473840 w 603058"/>
                <a:gd name="connsiteY9" fmla="*/ 108892 h 706359"/>
                <a:gd name="connsiteX10" fmla="*/ 397640 w 603058"/>
                <a:gd name="connsiteY10" fmla="*/ 197792 h 706359"/>
                <a:gd name="connsiteX11" fmla="*/ 600840 w 603058"/>
                <a:gd name="connsiteY11" fmla="*/ 4117 h 70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058" h="706359">
                  <a:moveTo>
                    <a:pt x="600840" y="4117"/>
                  </a:moveTo>
                  <a:cubicBezTo>
                    <a:pt x="574911" y="40630"/>
                    <a:pt x="294982" y="353367"/>
                    <a:pt x="242065" y="416867"/>
                  </a:cubicBezTo>
                  <a:cubicBezTo>
                    <a:pt x="189148" y="480367"/>
                    <a:pt x="296569" y="367655"/>
                    <a:pt x="283340" y="385117"/>
                  </a:cubicBezTo>
                  <a:cubicBezTo>
                    <a:pt x="270111" y="402580"/>
                    <a:pt x="167982" y="510530"/>
                    <a:pt x="162690" y="521642"/>
                  </a:cubicBezTo>
                  <a:cubicBezTo>
                    <a:pt x="157398" y="532755"/>
                    <a:pt x="278577" y="421100"/>
                    <a:pt x="251590" y="451792"/>
                  </a:cubicBezTo>
                  <a:cubicBezTo>
                    <a:pt x="224603" y="482484"/>
                    <a:pt x="11877" y="696267"/>
                    <a:pt x="765" y="705792"/>
                  </a:cubicBezTo>
                  <a:cubicBezTo>
                    <a:pt x="-10348" y="715317"/>
                    <a:pt x="101836" y="603134"/>
                    <a:pt x="184915" y="508942"/>
                  </a:cubicBezTo>
                  <a:cubicBezTo>
                    <a:pt x="267994" y="414750"/>
                    <a:pt x="477544" y="177154"/>
                    <a:pt x="499240" y="140642"/>
                  </a:cubicBezTo>
                  <a:cubicBezTo>
                    <a:pt x="520936" y="104130"/>
                    <a:pt x="319323" y="295159"/>
                    <a:pt x="315090" y="289867"/>
                  </a:cubicBezTo>
                  <a:cubicBezTo>
                    <a:pt x="310857" y="284575"/>
                    <a:pt x="460082" y="124238"/>
                    <a:pt x="473840" y="108892"/>
                  </a:cubicBezTo>
                  <a:cubicBezTo>
                    <a:pt x="487598" y="93546"/>
                    <a:pt x="378061" y="209963"/>
                    <a:pt x="397640" y="197792"/>
                  </a:cubicBezTo>
                  <a:cubicBezTo>
                    <a:pt x="417219" y="185621"/>
                    <a:pt x="626769" y="-32396"/>
                    <a:pt x="600840" y="411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0" name="フリーフォーム 1579">
              <a:extLst>
                <a:ext uri="{FF2B5EF4-FFF2-40B4-BE49-F238E27FC236}">
                  <a16:creationId xmlns:a16="http://schemas.microsoft.com/office/drawing/2014/main" id="{943BB151-0B32-3A0A-9A04-4FD18199FCDC}"/>
                </a:ext>
              </a:extLst>
            </p:cNvPr>
            <p:cNvSpPr/>
            <p:nvPr/>
          </p:nvSpPr>
          <p:spPr>
            <a:xfrm>
              <a:off x="1685888" y="3340084"/>
              <a:ext cx="270600" cy="600905"/>
            </a:xfrm>
            <a:custGeom>
              <a:avLst/>
              <a:gdLst>
                <a:gd name="connsiteX0" fmla="*/ 254037 w 270600"/>
                <a:gd name="connsiteY0" fmla="*/ 16 h 600905"/>
                <a:gd name="connsiteX1" fmla="*/ 212762 w 270600"/>
                <a:gd name="connsiteY1" fmla="*/ 222266 h 600905"/>
                <a:gd name="connsiteX2" fmla="*/ 212762 w 270600"/>
                <a:gd name="connsiteY2" fmla="*/ 215916 h 600905"/>
                <a:gd name="connsiteX3" fmla="*/ 82587 w 270600"/>
                <a:gd name="connsiteY3" fmla="*/ 349266 h 600905"/>
                <a:gd name="connsiteX4" fmla="*/ 101637 w 270600"/>
                <a:gd name="connsiteY4" fmla="*/ 339741 h 600905"/>
                <a:gd name="connsiteX5" fmla="*/ 37 w 270600"/>
                <a:gd name="connsiteY5" fmla="*/ 600091 h 600905"/>
                <a:gd name="connsiteX6" fmla="*/ 92112 w 270600"/>
                <a:gd name="connsiteY6" fmla="*/ 415941 h 600905"/>
                <a:gd name="connsiteX7" fmla="*/ 269912 w 270600"/>
                <a:gd name="connsiteY7" fmla="*/ 254016 h 600905"/>
                <a:gd name="connsiteX8" fmla="*/ 155612 w 270600"/>
                <a:gd name="connsiteY8" fmla="*/ 336566 h 600905"/>
                <a:gd name="connsiteX9" fmla="*/ 209587 w 270600"/>
                <a:gd name="connsiteY9" fmla="*/ 219091 h 600905"/>
                <a:gd name="connsiteX10" fmla="*/ 231812 w 270600"/>
                <a:gd name="connsiteY10" fmla="*/ 50816 h 600905"/>
                <a:gd name="connsiteX11" fmla="*/ 187362 w 270600"/>
                <a:gd name="connsiteY11" fmla="*/ 209566 h 600905"/>
                <a:gd name="connsiteX12" fmla="*/ 254037 w 270600"/>
                <a:gd name="connsiteY12" fmla="*/ 16 h 60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0600" h="600905">
                  <a:moveTo>
                    <a:pt x="254037" y="16"/>
                  </a:moveTo>
                  <a:cubicBezTo>
                    <a:pt x="258270" y="2133"/>
                    <a:pt x="219641" y="186283"/>
                    <a:pt x="212762" y="222266"/>
                  </a:cubicBezTo>
                  <a:cubicBezTo>
                    <a:pt x="205883" y="258249"/>
                    <a:pt x="234458" y="194749"/>
                    <a:pt x="212762" y="215916"/>
                  </a:cubicBezTo>
                  <a:cubicBezTo>
                    <a:pt x="191066" y="237083"/>
                    <a:pt x="101108" y="328629"/>
                    <a:pt x="82587" y="349266"/>
                  </a:cubicBezTo>
                  <a:cubicBezTo>
                    <a:pt x="64066" y="369903"/>
                    <a:pt x="115395" y="297937"/>
                    <a:pt x="101637" y="339741"/>
                  </a:cubicBezTo>
                  <a:cubicBezTo>
                    <a:pt x="87879" y="381545"/>
                    <a:pt x="1624" y="587391"/>
                    <a:pt x="37" y="600091"/>
                  </a:cubicBezTo>
                  <a:cubicBezTo>
                    <a:pt x="-1550" y="612791"/>
                    <a:pt x="47133" y="473620"/>
                    <a:pt x="92112" y="415941"/>
                  </a:cubicBezTo>
                  <a:cubicBezTo>
                    <a:pt x="137091" y="358262"/>
                    <a:pt x="259329" y="267245"/>
                    <a:pt x="269912" y="254016"/>
                  </a:cubicBezTo>
                  <a:cubicBezTo>
                    <a:pt x="280495" y="240787"/>
                    <a:pt x="165666" y="342387"/>
                    <a:pt x="155612" y="336566"/>
                  </a:cubicBezTo>
                  <a:cubicBezTo>
                    <a:pt x="145558" y="330745"/>
                    <a:pt x="196887" y="266716"/>
                    <a:pt x="209587" y="219091"/>
                  </a:cubicBezTo>
                  <a:cubicBezTo>
                    <a:pt x="222287" y="171466"/>
                    <a:pt x="235516" y="52403"/>
                    <a:pt x="231812" y="50816"/>
                  </a:cubicBezTo>
                  <a:cubicBezTo>
                    <a:pt x="228108" y="49229"/>
                    <a:pt x="184187" y="214328"/>
                    <a:pt x="187362" y="209566"/>
                  </a:cubicBezTo>
                  <a:cubicBezTo>
                    <a:pt x="190537" y="204804"/>
                    <a:pt x="249804" y="-2101"/>
                    <a:pt x="254037" y="1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1" name="フリーフォーム 1580">
              <a:extLst>
                <a:ext uri="{FF2B5EF4-FFF2-40B4-BE49-F238E27FC236}">
                  <a16:creationId xmlns:a16="http://schemas.microsoft.com/office/drawing/2014/main" id="{4FFDB660-A7BE-CF12-EB50-B828C96AE01A}"/>
                </a:ext>
              </a:extLst>
            </p:cNvPr>
            <p:cNvSpPr/>
            <p:nvPr/>
          </p:nvSpPr>
          <p:spPr>
            <a:xfrm>
              <a:off x="1222824" y="3888730"/>
              <a:ext cx="566152" cy="634221"/>
            </a:xfrm>
            <a:custGeom>
              <a:avLst/>
              <a:gdLst>
                <a:gd name="connsiteX0" fmla="*/ 561526 w 566152"/>
                <a:gd name="connsiteY0" fmla="*/ 3820 h 634221"/>
                <a:gd name="connsiteX1" fmla="*/ 9076 w 566152"/>
                <a:gd name="connsiteY1" fmla="*/ 622945 h 634221"/>
                <a:gd name="connsiteX2" fmla="*/ 224976 w 566152"/>
                <a:gd name="connsiteY2" fmla="*/ 403870 h 634221"/>
                <a:gd name="connsiteX3" fmla="*/ 320226 w 566152"/>
                <a:gd name="connsiteY3" fmla="*/ 403870 h 634221"/>
                <a:gd name="connsiteX4" fmla="*/ 275776 w 566152"/>
                <a:gd name="connsiteY4" fmla="*/ 362595 h 634221"/>
                <a:gd name="connsiteX5" fmla="*/ 561526 w 566152"/>
                <a:gd name="connsiteY5" fmla="*/ 3820 h 63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152" h="634221">
                  <a:moveTo>
                    <a:pt x="561526" y="3820"/>
                  </a:moveTo>
                  <a:cubicBezTo>
                    <a:pt x="517076" y="47212"/>
                    <a:pt x="65168" y="556270"/>
                    <a:pt x="9076" y="622945"/>
                  </a:cubicBezTo>
                  <a:cubicBezTo>
                    <a:pt x="-47016" y="689620"/>
                    <a:pt x="173118" y="440382"/>
                    <a:pt x="224976" y="403870"/>
                  </a:cubicBezTo>
                  <a:cubicBezTo>
                    <a:pt x="276834" y="367358"/>
                    <a:pt x="311759" y="410749"/>
                    <a:pt x="320226" y="403870"/>
                  </a:cubicBezTo>
                  <a:cubicBezTo>
                    <a:pt x="328693" y="396991"/>
                    <a:pt x="235030" y="425566"/>
                    <a:pt x="275776" y="362595"/>
                  </a:cubicBezTo>
                  <a:cubicBezTo>
                    <a:pt x="316522" y="299624"/>
                    <a:pt x="605976" y="-39572"/>
                    <a:pt x="561526" y="382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2" name="フリーフォーム 1581">
              <a:extLst>
                <a:ext uri="{FF2B5EF4-FFF2-40B4-BE49-F238E27FC236}">
                  <a16:creationId xmlns:a16="http://schemas.microsoft.com/office/drawing/2014/main" id="{06FB2CE2-190D-E547-D361-E066D5C3CA5A}"/>
                </a:ext>
              </a:extLst>
            </p:cNvPr>
            <p:cNvSpPr/>
            <p:nvPr/>
          </p:nvSpPr>
          <p:spPr>
            <a:xfrm>
              <a:off x="1154238" y="3705225"/>
              <a:ext cx="757112" cy="814230"/>
            </a:xfrm>
            <a:custGeom>
              <a:avLst/>
              <a:gdLst>
                <a:gd name="connsiteX0" fmla="*/ 757112 w 757112"/>
                <a:gd name="connsiteY0" fmla="*/ 0 h 814230"/>
                <a:gd name="connsiteX1" fmla="*/ 1462 w 757112"/>
                <a:gd name="connsiteY1" fmla="*/ 812800 h 814230"/>
                <a:gd name="connsiteX2" fmla="*/ 550737 w 757112"/>
                <a:gd name="connsiteY2" fmla="*/ 212725 h 814230"/>
                <a:gd name="connsiteX3" fmla="*/ 757112 w 757112"/>
                <a:gd name="connsiteY3" fmla="*/ 0 h 81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112" h="814230">
                  <a:moveTo>
                    <a:pt x="757112" y="0"/>
                  </a:moveTo>
                  <a:lnTo>
                    <a:pt x="1462" y="812800"/>
                  </a:lnTo>
                  <a:cubicBezTo>
                    <a:pt x="-32934" y="848254"/>
                    <a:pt x="550737" y="212725"/>
                    <a:pt x="550737" y="212725"/>
                  </a:cubicBezTo>
                  <a:lnTo>
                    <a:pt x="75711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3" name="フリーフォーム 1582">
              <a:extLst>
                <a:ext uri="{FF2B5EF4-FFF2-40B4-BE49-F238E27FC236}">
                  <a16:creationId xmlns:a16="http://schemas.microsoft.com/office/drawing/2014/main" id="{00FAA5F1-8CA9-3A62-F8FE-088086F9D361}"/>
                </a:ext>
              </a:extLst>
            </p:cNvPr>
            <p:cNvSpPr/>
            <p:nvPr/>
          </p:nvSpPr>
          <p:spPr>
            <a:xfrm>
              <a:off x="963415" y="3963310"/>
              <a:ext cx="167424" cy="298878"/>
            </a:xfrm>
            <a:custGeom>
              <a:avLst/>
              <a:gdLst>
                <a:gd name="connsiteX0" fmla="*/ 166885 w 167424"/>
                <a:gd name="connsiteY0" fmla="*/ 2265 h 298878"/>
                <a:gd name="connsiteX1" fmla="*/ 1785 w 167424"/>
                <a:gd name="connsiteY1" fmla="*/ 297540 h 298878"/>
                <a:gd name="connsiteX2" fmla="*/ 77985 w 167424"/>
                <a:gd name="connsiteY2" fmla="*/ 113390 h 298878"/>
                <a:gd name="connsiteX3" fmla="*/ 55760 w 167424"/>
                <a:gd name="connsiteY3" fmla="*/ 157840 h 298878"/>
                <a:gd name="connsiteX4" fmla="*/ 166885 w 167424"/>
                <a:gd name="connsiteY4" fmla="*/ 2265 h 29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24" h="298878">
                  <a:moveTo>
                    <a:pt x="166885" y="2265"/>
                  </a:moveTo>
                  <a:cubicBezTo>
                    <a:pt x="157889" y="25548"/>
                    <a:pt x="16602" y="279019"/>
                    <a:pt x="1785" y="297540"/>
                  </a:cubicBezTo>
                  <a:cubicBezTo>
                    <a:pt x="-13032" y="316061"/>
                    <a:pt x="68989" y="136673"/>
                    <a:pt x="77985" y="113390"/>
                  </a:cubicBezTo>
                  <a:cubicBezTo>
                    <a:pt x="86981" y="90107"/>
                    <a:pt x="42002" y="173186"/>
                    <a:pt x="55760" y="157840"/>
                  </a:cubicBezTo>
                  <a:cubicBezTo>
                    <a:pt x="69518" y="142494"/>
                    <a:pt x="175881" y="-21018"/>
                    <a:pt x="166885" y="226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4" name="フリーフォーム 1583">
              <a:extLst>
                <a:ext uri="{FF2B5EF4-FFF2-40B4-BE49-F238E27FC236}">
                  <a16:creationId xmlns:a16="http://schemas.microsoft.com/office/drawing/2014/main" id="{8D17994B-D325-256C-9F66-E43A3EA471C4}"/>
                </a:ext>
              </a:extLst>
            </p:cNvPr>
            <p:cNvSpPr/>
            <p:nvPr/>
          </p:nvSpPr>
          <p:spPr>
            <a:xfrm>
              <a:off x="1811252" y="3716118"/>
              <a:ext cx="570253" cy="217720"/>
            </a:xfrm>
            <a:custGeom>
              <a:avLst/>
              <a:gdLst>
                <a:gd name="connsiteX0" fmla="*/ 1673 w 570253"/>
                <a:gd name="connsiteY0" fmla="*/ 208182 h 217720"/>
                <a:gd name="connsiteX1" fmla="*/ 211223 w 570253"/>
                <a:gd name="connsiteY1" fmla="*/ 4982 h 217720"/>
                <a:gd name="connsiteX2" fmla="*/ 163598 w 570253"/>
                <a:gd name="connsiteY2" fmla="*/ 58957 h 217720"/>
                <a:gd name="connsiteX3" fmla="*/ 214398 w 570253"/>
                <a:gd name="connsiteY3" fmla="*/ 20857 h 217720"/>
                <a:gd name="connsiteX4" fmla="*/ 382673 w 570253"/>
                <a:gd name="connsiteY4" fmla="*/ 106582 h 217720"/>
                <a:gd name="connsiteX5" fmla="*/ 360448 w 570253"/>
                <a:gd name="connsiteY5" fmla="*/ 138332 h 217720"/>
                <a:gd name="connsiteX6" fmla="*/ 569998 w 570253"/>
                <a:gd name="connsiteY6" fmla="*/ 160557 h 217720"/>
                <a:gd name="connsiteX7" fmla="*/ 401723 w 570253"/>
                <a:gd name="connsiteY7" fmla="*/ 125632 h 217720"/>
                <a:gd name="connsiteX8" fmla="*/ 322348 w 570253"/>
                <a:gd name="connsiteY8" fmla="*/ 68482 h 217720"/>
                <a:gd name="connsiteX9" fmla="*/ 68348 w 570253"/>
                <a:gd name="connsiteY9" fmla="*/ 217707 h 217720"/>
                <a:gd name="connsiteX10" fmla="*/ 262023 w 570253"/>
                <a:gd name="connsiteY10" fmla="*/ 58957 h 217720"/>
                <a:gd name="connsiteX11" fmla="*/ 223923 w 570253"/>
                <a:gd name="connsiteY11" fmla="*/ 4982 h 217720"/>
                <a:gd name="connsiteX12" fmla="*/ 128673 w 570253"/>
                <a:gd name="connsiteY12" fmla="*/ 58957 h 217720"/>
                <a:gd name="connsiteX13" fmla="*/ 147723 w 570253"/>
                <a:gd name="connsiteY13" fmla="*/ 8157 h 217720"/>
                <a:gd name="connsiteX14" fmla="*/ 115973 w 570253"/>
                <a:gd name="connsiteY14" fmla="*/ 157382 h 217720"/>
                <a:gd name="connsiteX15" fmla="*/ 1673 w 570253"/>
                <a:gd name="connsiteY15" fmla="*/ 208182 h 2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0253" h="217720">
                  <a:moveTo>
                    <a:pt x="1673" y="208182"/>
                  </a:moveTo>
                  <a:cubicBezTo>
                    <a:pt x="17548" y="182782"/>
                    <a:pt x="184236" y="29853"/>
                    <a:pt x="211223" y="4982"/>
                  </a:cubicBezTo>
                  <a:cubicBezTo>
                    <a:pt x="238210" y="-19889"/>
                    <a:pt x="163069" y="56311"/>
                    <a:pt x="163598" y="58957"/>
                  </a:cubicBezTo>
                  <a:cubicBezTo>
                    <a:pt x="164127" y="61603"/>
                    <a:pt x="177886" y="12920"/>
                    <a:pt x="214398" y="20857"/>
                  </a:cubicBezTo>
                  <a:cubicBezTo>
                    <a:pt x="250910" y="28794"/>
                    <a:pt x="358331" y="87003"/>
                    <a:pt x="382673" y="106582"/>
                  </a:cubicBezTo>
                  <a:cubicBezTo>
                    <a:pt x="407015" y="126161"/>
                    <a:pt x="329227" y="129336"/>
                    <a:pt x="360448" y="138332"/>
                  </a:cubicBezTo>
                  <a:cubicBezTo>
                    <a:pt x="391669" y="147328"/>
                    <a:pt x="563119" y="162674"/>
                    <a:pt x="569998" y="160557"/>
                  </a:cubicBezTo>
                  <a:cubicBezTo>
                    <a:pt x="576877" y="158440"/>
                    <a:pt x="442998" y="140978"/>
                    <a:pt x="401723" y="125632"/>
                  </a:cubicBezTo>
                  <a:cubicBezTo>
                    <a:pt x="360448" y="110286"/>
                    <a:pt x="377910" y="53136"/>
                    <a:pt x="322348" y="68482"/>
                  </a:cubicBezTo>
                  <a:cubicBezTo>
                    <a:pt x="266786" y="83828"/>
                    <a:pt x="78402" y="219294"/>
                    <a:pt x="68348" y="217707"/>
                  </a:cubicBezTo>
                  <a:cubicBezTo>
                    <a:pt x="58294" y="216120"/>
                    <a:pt x="236094" y="94411"/>
                    <a:pt x="262023" y="58957"/>
                  </a:cubicBezTo>
                  <a:cubicBezTo>
                    <a:pt x="287952" y="23503"/>
                    <a:pt x="246148" y="4982"/>
                    <a:pt x="223923" y="4982"/>
                  </a:cubicBezTo>
                  <a:cubicBezTo>
                    <a:pt x="201698" y="4982"/>
                    <a:pt x="141373" y="58428"/>
                    <a:pt x="128673" y="58957"/>
                  </a:cubicBezTo>
                  <a:cubicBezTo>
                    <a:pt x="115973" y="59486"/>
                    <a:pt x="149840" y="-8247"/>
                    <a:pt x="147723" y="8157"/>
                  </a:cubicBezTo>
                  <a:cubicBezTo>
                    <a:pt x="145606" y="24561"/>
                    <a:pt x="144548" y="122986"/>
                    <a:pt x="115973" y="157382"/>
                  </a:cubicBezTo>
                  <a:cubicBezTo>
                    <a:pt x="87398" y="191778"/>
                    <a:pt x="-14202" y="233582"/>
                    <a:pt x="1673" y="20818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5" name="フリーフォーム 1584">
              <a:extLst>
                <a:ext uri="{FF2B5EF4-FFF2-40B4-BE49-F238E27FC236}">
                  <a16:creationId xmlns:a16="http://schemas.microsoft.com/office/drawing/2014/main" id="{FE59F3B6-0489-104E-E404-C6CA2CAA2925}"/>
                </a:ext>
              </a:extLst>
            </p:cNvPr>
            <p:cNvSpPr/>
            <p:nvPr/>
          </p:nvSpPr>
          <p:spPr>
            <a:xfrm>
              <a:off x="1729336" y="3866640"/>
              <a:ext cx="652266" cy="412154"/>
            </a:xfrm>
            <a:custGeom>
              <a:avLst/>
              <a:gdLst>
                <a:gd name="connsiteX0" fmla="*/ 442364 w 652266"/>
                <a:gd name="connsiteY0" fmla="*/ 38610 h 412154"/>
                <a:gd name="connsiteX1" fmla="*/ 4214 w 652266"/>
                <a:gd name="connsiteY1" fmla="*/ 406910 h 412154"/>
                <a:gd name="connsiteX2" fmla="*/ 245514 w 652266"/>
                <a:gd name="connsiteY2" fmla="*/ 238635 h 412154"/>
                <a:gd name="connsiteX3" fmla="*/ 651914 w 652266"/>
                <a:gd name="connsiteY3" fmla="*/ 510 h 412154"/>
                <a:gd name="connsiteX4" fmla="*/ 318539 w 652266"/>
                <a:gd name="connsiteY4" fmla="*/ 171960 h 412154"/>
                <a:gd name="connsiteX5" fmla="*/ 442364 w 652266"/>
                <a:gd name="connsiteY5" fmla="*/ 38610 h 41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2266" h="412154">
                  <a:moveTo>
                    <a:pt x="442364" y="38610"/>
                  </a:moveTo>
                  <a:cubicBezTo>
                    <a:pt x="389976" y="77768"/>
                    <a:pt x="37022" y="373573"/>
                    <a:pt x="4214" y="406910"/>
                  </a:cubicBezTo>
                  <a:cubicBezTo>
                    <a:pt x="-28594" y="440248"/>
                    <a:pt x="137564" y="306368"/>
                    <a:pt x="245514" y="238635"/>
                  </a:cubicBezTo>
                  <a:cubicBezTo>
                    <a:pt x="353464" y="170902"/>
                    <a:pt x="639743" y="11623"/>
                    <a:pt x="651914" y="510"/>
                  </a:cubicBezTo>
                  <a:cubicBezTo>
                    <a:pt x="664085" y="-10603"/>
                    <a:pt x="357168" y="163493"/>
                    <a:pt x="318539" y="171960"/>
                  </a:cubicBezTo>
                  <a:cubicBezTo>
                    <a:pt x="279910" y="180427"/>
                    <a:pt x="494752" y="-548"/>
                    <a:pt x="442364" y="3861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6" name="フリーフォーム 1585">
              <a:extLst>
                <a:ext uri="{FF2B5EF4-FFF2-40B4-BE49-F238E27FC236}">
                  <a16:creationId xmlns:a16="http://schemas.microsoft.com/office/drawing/2014/main" id="{1871552D-E281-D5DE-4999-42679AB20024}"/>
                </a:ext>
              </a:extLst>
            </p:cNvPr>
            <p:cNvSpPr/>
            <p:nvPr/>
          </p:nvSpPr>
          <p:spPr>
            <a:xfrm>
              <a:off x="1091803" y="4305753"/>
              <a:ext cx="1133873" cy="412306"/>
            </a:xfrm>
            <a:custGeom>
              <a:avLst/>
              <a:gdLst>
                <a:gd name="connsiteX0" fmla="*/ 121047 w 1133873"/>
                <a:gd name="connsiteY0" fmla="*/ 256722 h 412306"/>
                <a:gd name="connsiteX1" fmla="*/ 632222 w 1133873"/>
                <a:gd name="connsiteY1" fmla="*/ 107497 h 412306"/>
                <a:gd name="connsiteX2" fmla="*/ 1003697 w 1133873"/>
                <a:gd name="connsiteY2" fmla="*/ 31297 h 412306"/>
                <a:gd name="connsiteX3" fmla="*/ 429022 w 1133873"/>
                <a:gd name="connsiteY3" fmla="*/ 145597 h 412306"/>
                <a:gd name="connsiteX4" fmla="*/ 844947 w 1133873"/>
                <a:gd name="connsiteY4" fmla="*/ 21772 h 412306"/>
                <a:gd name="connsiteX5" fmla="*/ 1133872 w 1133873"/>
                <a:gd name="connsiteY5" fmla="*/ 2722 h 412306"/>
                <a:gd name="connsiteX6" fmla="*/ 848122 w 1133873"/>
                <a:gd name="connsiteY6" fmla="*/ 53522 h 412306"/>
                <a:gd name="connsiteX7" fmla="*/ 502047 w 1133873"/>
                <a:gd name="connsiteY7" fmla="*/ 186872 h 412306"/>
                <a:gd name="connsiteX8" fmla="*/ 175022 w 1133873"/>
                <a:gd name="connsiteY8" fmla="*/ 371022 h 412306"/>
                <a:gd name="connsiteX9" fmla="*/ 216297 w 1133873"/>
                <a:gd name="connsiteY9" fmla="*/ 291647 h 412306"/>
                <a:gd name="connsiteX10" fmla="*/ 397 w 1133873"/>
                <a:gd name="connsiteY10" fmla="*/ 412297 h 412306"/>
                <a:gd name="connsiteX11" fmla="*/ 162322 w 1133873"/>
                <a:gd name="connsiteY11" fmla="*/ 297997 h 412306"/>
                <a:gd name="connsiteX12" fmla="*/ 121047 w 1133873"/>
                <a:gd name="connsiteY12" fmla="*/ 256722 h 41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3873" h="412306">
                  <a:moveTo>
                    <a:pt x="121047" y="256722"/>
                  </a:moveTo>
                  <a:cubicBezTo>
                    <a:pt x="199364" y="224972"/>
                    <a:pt x="485114" y="145068"/>
                    <a:pt x="632222" y="107497"/>
                  </a:cubicBezTo>
                  <a:cubicBezTo>
                    <a:pt x="779330" y="69926"/>
                    <a:pt x="1037564" y="24947"/>
                    <a:pt x="1003697" y="31297"/>
                  </a:cubicBezTo>
                  <a:cubicBezTo>
                    <a:pt x="969830" y="37647"/>
                    <a:pt x="455480" y="147184"/>
                    <a:pt x="429022" y="145597"/>
                  </a:cubicBezTo>
                  <a:cubicBezTo>
                    <a:pt x="402564" y="144009"/>
                    <a:pt x="727472" y="45584"/>
                    <a:pt x="844947" y="21772"/>
                  </a:cubicBezTo>
                  <a:cubicBezTo>
                    <a:pt x="962422" y="-2040"/>
                    <a:pt x="1133343" y="-2570"/>
                    <a:pt x="1133872" y="2722"/>
                  </a:cubicBezTo>
                  <a:cubicBezTo>
                    <a:pt x="1134401" y="8014"/>
                    <a:pt x="953426" y="22830"/>
                    <a:pt x="848122" y="53522"/>
                  </a:cubicBezTo>
                  <a:cubicBezTo>
                    <a:pt x="742818" y="84214"/>
                    <a:pt x="614230" y="133955"/>
                    <a:pt x="502047" y="186872"/>
                  </a:cubicBezTo>
                  <a:cubicBezTo>
                    <a:pt x="389864" y="239789"/>
                    <a:pt x="222647" y="353560"/>
                    <a:pt x="175022" y="371022"/>
                  </a:cubicBezTo>
                  <a:cubicBezTo>
                    <a:pt x="127397" y="388485"/>
                    <a:pt x="245401" y="284768"/>
                    <a:pt x="216297" y="291647"/>
                  </a:cubicBezTo>
                  <a:cubicBezTo>
                    <a:pt x="187193" y="298526"/>
                    <a:pt x="9393" y="411239"/>
                    <a:pt x="397" y="412297"/>
                  </a:cubicBezTo>
                  <a:cubicBezTo>
                    <a:pt x="-8599" y="413355"/>
                    <a:pt x="137980" y="322339"/>
                    <a:pt x="162322" y="297997"/>
                  </a:cubicBezTo>
                  <a:cubicBezTo>
                    <a:pt x="186664" y="273655"/>
                    <a:pt x="42730" y="288472"/>
                    <a:pt x="121047" y="25672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7" name="フリーフォーム 1586">
              <a:extLst>
                <a:ext uri="{FF2B5EF4-FFF2-40B4-BE49-F238E27FC236}">
                  <a16:creationId xmlns:a16="http://schemas.microsoft.com/office/drawing/2014/main" id="{2AABD726-AD1A-8AF9-11BD-F58479F84E3D}"/>
                </a:ext>
              </a:extLst>
            </p:cNvPr>
            <p:cNvSpPr/>
            <p:nvPr/>
          </p:nvSpPr>
          <p:spPr>
            <a:xfrm>
              <a:off x="1053817" y="4524359"/>
              <a:ext cx="744094" cy="294182"/>
            </a:xfrm>
            <a:custGeom>
              <a:avLst/>
              <a:gdLst>
                <a:gd name="connsiteX0" fmla="*/ 3458 w 744094"/>
                <a:gd name="connsiteY0" fmla="*/ 215916 h 294182"/>
                <a:gd name="connsiteX1" fmla="*/ 327308 w 744094"/>
                <a:gd name="connsiteY1" fmla="*/ 133366 h 294182"/>
                <a:gd name="connsiteX2" fmla="*/ 679733 w 744094"/>
                <a:gd name="connsiteY2" fmla="*/ 16 h 294182"/>
                <a:gd name="connsiteX3" fmla="*/ 511458 w 744094"/>
                <a:gd name="connsiteY3" fmla="*/ 123841 h 294182"/>
                <a:gd name="connsiteX4" fmla="*/ 743233 w 744094"/>
                <a:gd name="connsiteY4" fmla="*/ 60341 h 294182"/>
                <a:gd name="connsiteX5" fmla="*/ 409858 w 744094"/>
                <a:gd name="connsiteY5" fmla="*/ 136541 h 294182"/>
                <a:gd name="connsiteX6" fmla="*/ 57433 w 744094"/>
                <a:gd name="connsiteY6" fmla="*/ 292116 h 294182"/>
                <a:gd name="connsiteX7" fmla="*/ 149508 w 744094"/>
                <a:gd name="connsiteY7" fmla="*/ 225441 h 294182"/>
                <a:gd name="connsiteX8" fmla="*/ 3458 w 744094"/>
                <a:gd name="connsiteY8" fmla="*/ 215916 h 29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4094" h="294182">
                  <a:moveTo>
                    <a:pt x="3458" y="215916"/>
                  </a:moveTo>
                  <a:cubicBezTo>
                    <a:pt x="33091" y="200570"/>
                    <a:pt x="214596" y="169349"/>
                    <a:pt x="327308" y="133366"/>
                  </a:cubicBezTo>
                  <a:cubicBezTo>
                    <a:pt x="440021" y="97383"/>
                    <a:pt x="649041" y="1603"/>
                    <a:pt x="679733" y="16"/>
                  </a:cubicBezTo>
                  <a:cubicBezTo>
                    <a:pt x="710425" y="-1572"/>
                    <a:pt x="500875" y="113787"/>
                    <a:pt x="511458" y="123841"/>
                  </a:cubicBezTo>
                  <a:cubicBezTo>
                    <a:pt x="522041" y="133895"/>
                    <a:pt x="760166" y="58224"/>
                    <a:pt x="743233" y="60341"/>
                  </a:cubicBezTo>
                  <a:cubicBezTo>
                    <a:pt x="726300" y="62458"/>
                    <a:pt x="524158" y="97912"/>
                    <a:pt x="409858" y="136541"/>
                  </a:cubicBezTo>
                  <a:cubicBezTo>
                    <a:pt x="295558" y="175170"/>
                    <a:pt x="100825" y="277299"/>
                    <a:pt x="57433" y="292116"/>
                  </a:cubicBezTo>
                  <a:cubicBezTo>
                    <a:pt x="14041" y="306933"/>
                    <a:pt x="154800" y="237612"/>
                    <a:pt x="149508" y="225441"/>
                  </a:cubicBezTo>
                  <a:cubicBezTo>
                    <a:pt x="144216" y="213270"/>
                    <a:pt x="-26175" y="231262"/>
                    <a:pt x="3458" y="21591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8" name="フリーフォーム 1587">
              <a:extLst>
                <a:ext uri="{FF2B5EF4-FFF2-40B4-BE49-F238E27FC236}">
                  <a16:creationId xmlns:a16="http://schemas.microsoft.com/office/drawing/2014/main" id="{38FB7406-0D93-52B5-177C-187B3F019E70}"/>
                </a:ext>
              </a:extLst>
            </p:cNvPr>
            <p:cNvSpPr/>
            <p:nvPr/>
          </p:nvSpPr>
          <p:spPr>
            <a:xfrm>
              <a:off x="836872" y="4614618"/>
              <a:ext cx="1099925" cy="299247"/>
            </a:xfrm>
            <a:custGeom>
              <a:avLst/>
              <a:gdLst>
                <a:gd name="connsiteX0" fmla="*/ 20378 w 1099925"/>
                <a:gd name="connsiteY0" fmla="*/ 293932 h 299247"/>
                <a:gd name="connsiteX1" fmla="*/ 607753 w 1099925"/>
                <a:gd name="connsiteY1" fmla="*/ 112957 h 299247"/>
                <a:gd name="connsiteX2" fmla="*/ 1087178 w 1099925"/>
                <a:gd name="connsiteY2" fmla="*/ 1832 h 299247"/>
                <a:gd name="connsiteX3" fmla="*/ 918903 w 1099925"/>
                <a:gd name="connsiteY3" fmla="*/ 52632 h 299247"/>
                <a:gd name="connsiteX4" fmla="*/ 464878 w 1099925"/>
                <a:gd name="connsiteY4" fmla="*/ 166932 h 299247"/>
                <a:gd name="connsiteX5" fmla="*/ 429953 w 1099925"/>
                <a:gd name="connsiteY5" fmla="*/ 211382 h 299247"/>
                <a:gd name="connsiteX6" fmla="*/ 801428 w 1099925"/>
                <a:gd name="connsiteY6" fmla="*/ 106607 h 299247"/>
                <a:gd name="connsiteX7" fmla="*/ 322003 w 1099925"/>
                <a:gd name="connsiteY7" fmla="*/ 265357 h 299247"/>
                <a:gd name="connsiteX8" fmla="*/ 195003 w 1099925"/>
                <a:gd name="connsiteY8" fmla="*/ 278057 h 299247"/>
                <a:gd name="connsiteX9" fmla="*/ 137853 w 1099925"/>
                <a:gd name="connsiteY9" fmla="*/ 255832 h 299247"/>
                <a:gd name="connsiteX10" fmla="*/ 20378 w 1099925"/>
                <a:gd name="connsiteY10" fmla="*/ 293932 h 29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9925" h="299247">
                  <a:moveTo>
                    <a:pt x="20378" y="293932"/>
                  </a:moveTo>
                  <a:cubicBezTo>
                    <a:pt x="98695" y="270120"/>
                    <a:pt x="429953" y="161640"/>
                    <a:pt x="607753" y="112957"/>
                  </a:cubicBezTo>
                  <a:cubicBezTo>
                    <a:pt x="785553" y="64274"/>
                    <a:pt x="1035320" y="11886"/>
                    <a:pt x="1087178" y="1832"/>
                  </a:cubicBezTo>
                  <a:cubicBezTo>
                    <a:pt x="1139036" y="-8222"/>
                    <a:pt x="1022620" y="25115"/>
                    <a:pt x="918903" y="52632"/>
                  </a:cubicBezTo>
                  <a:cubicBezTo>
                    <a:pt x="815186" y="80149"/>
                    <a:pt x="546370" y="140474"/>
                    <a:pt x="464878" y="166932"/>
                  </a:cubicBezTo>
                  <a:cubicBezTo>
                    <a:pt x="383386" y="193390"/>
                    <a:pt x="373861" y="221436"/>
                    <a:pt x="429953" y="211382"/>
                  </a:cubicBezTo>
                  <a:cubicBezTo>
                    <a:pt x="486045" y="201328"/>
                    <a:pt x="819420" y="97611"/>
                    <a:pt x="801428" y="106607"/>
                  </a:cubicBezTo>
                  <a:cubicBezTo>
                    <a:pt x="783436" y="115603"/>
                    <a:pt x="423074" y="236782"/>
                    <a:pt x="322003" y="265357"/>
                  </a:cubicBezTo>
                  <a:cubicBezTo>
                    <a:pt x="220932" y="293932"/>
                    <a:pt x="225695" y="279644"/>
                    <a:pt x="195003" y="278057"/>
                  </a:cubicBezTo>
                  <a:cubicBezTo>
                    <a:pt x="164311" y="276469"/>
                    <a:pt x="162724" y="257949"/>
                    <a:pt x="137853" y="255832"/>
                  </a:cubicBezTo>
                  <a:cubicBezTo>
                    <a:pt x="112982" y="253715"/>
                    <a:pt x="-57939" y="317744"/>
                    <a:pt x="20378" y="29393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9" name="フリーフォーム 1588">
              <a:extLst>
                <a:ext uri="{FF2B5EF4-FFF2-40B4-BE49-F238E27FC236}">
                  <a16:creationId xmlns:a16="http://schemas.microsoft.com/office/drawing/2014/main" id="{DA92D136-AFBF-DADC-A014-7C3BFEEB862A}"/>
                </a:ext>
              </a:extLst>
            </p:cNvPr>
            <p:cNvSpPr/>
            <p:nvPr/>
          </p:nvSpPr>
          <p:spPr>
            <a:xfrm>
              <a:off x="833578" y="4582604"/>
              <a:ext cx="1022391" cy="883243"/>
            </a:xfrm>
            <a:custGeom>
              <a:avLst/>
              <a:gdLst>
                <a:gd name="connsiteX0" fmla="*/ 1020622 w 1022391"/>
                <a:gd name="connsiteY0" fmla="*/ 5271 h 883243"/>
                <a:gd name="connsiteX1" fmla="*/ 744397 w 1022391"/>
                <a:gd name="connsiteY1" fmla="*/ 395796 h 883243"/>
                <a:gd name="connsiteX2" fmla="*/ 576122 w 1022391"/>
                <a:gd name="connsiteY2" fmla="*/ 611696 h 883243"/>
                <a:gd name="connsiteX3" fmla="*/ 401497 w 1022391"/>
                <a:gd name="connsiteY3" fmla="*/ 745046 h 883243"/>
                <a:gd name="connsiteX4" fmla="*/ 382447 w 1022391"/>
                <a:gd name="connsiteY4" fmla="*/ 773621 h 883243"/>
                <a:gd name="connsiteX5" fmla="*/ 414197 w 1022391"/>
                <a:gd name="connsiteY5" fmla="*/ 770446 h 883243"/>
                <a:gd name="connsiteX6" fmla="*/ 312597 w 1022391"/>
                <a:gd name="connsiteY6" fmla="*/ 824421 h 883243"/>
                <a:gd name="connsiteX7" fmla="*/ 144322 w 1022391"/>
                <a:gd name="connsiteY7" fmla="*/ 821246 h 883243"/>
                <a:gd name="connsiteX8" fmla="*/ 7797 w 1022391"/>
                <a:gd name="connsiteY8" fmla="*/ 881571 h 883243"/>
                <a:gd name="connsiteX9" fmla="*/ 385622 w 1022391"/>
                <a:gd name="connsiteY9" fmla="*/ 745046 h 883243"/>
                <a:gd name="connsiteX10" fmla="*/ 496747 w 1022391"/>
                <a:gd name="connsiteY10" fmla="*/ 633921 h 883243"/>
                <a:gd name="connsiteX11" fmla="*/ 464997 w 1022391"/>
                <a:gd name="connsiteY11" fmla="*/ 662496 h 883243"/>
                <a:gd name="connsiteX12" fmla="*/ 779322 w 1022391"/>
                <a:gd name="connsiteY12" fmla="*/ 319596 h 883243"/>
                <a:gd name="connsiteX13" fmla="*/ 814247 w 1022391"/>
                <a:gd name="connsiteY13" fmla="*/ 179896 h 883243"/>
                <a:gd name="connsiteX14" fmla="*/ 772972 w 1022391"/>
                <a:gd name="connsiteY14" fmla="*/ 297371 h 883243"/>
                <a:gd name="connsiteX15" fmla="*/ 849172 w 1022391"/>
                <a:gd name="connsiteY15" fmla="*/ 141796 h 883243"/>
                <a:gd name="connsiteX16" fmla="*/ 861872 w 1022391"/>
                <a:gd name="connsiteY16" fmla="*/ 170371 h 883243"/>
                <a:gd name="connsiteX17" fmla="*/ 1020622 w 1022391"/>
                <a:gd name="connsiteY17" fmla="*/ 5271 h 88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391" h="883243">
                  <a:moveTo>
                    <a:pt x="1020622" y="5271"/>
                  </a:moveTo>
                  <a:cubicBezTo>
                    <a:pt x="1001043" y="42842"/>
                    <a:pt x="818480" y="294725"/>
                    <a:pt x="744397" y="395796"/>
                  </a:cubicBezTo>
                  <a:cubicBezTo>
                    <a:pt x="670314" y="496867"/>
                    <a:pt x="633272" y="553488"/>
                    <a:pt x="576122" y="611696"/>
                  </a:cubicBezTo>
                  <a:cubicBezTo>
                    <a:pt x="518972" y="669904"/>
                    <a:pt x="433776" y="718059"/>
                    <a:pt x="401497" y="745046"/>
                  </a:cubicBezTo>
                  <a:cubicBezTo>
                    <a:pt x="369218" y="772033"/>
                    <a:pt x="380330" y="769388"/>
                    <a:pt x="382447" y="773621"/>
                  </a:cubicBezTo>
                  <a:cubicBezTo>
                    <a:pt x="384564" y="777854"/>
                    <a:pt x="425839" y="761979"/>
                    <a:pt x="414197" y="770446"/>
                  </a:cubicBezTo>
                  <a:cubicBezTo>
                    <a:pt x="402555" y="778913"/>
                    <a:pt x="357576" y="815954"/>
                    <a:pt x="312597" y="824421"/>
                  </a:cubicBezTo>
                  <a:cubicBezTo>
                    <a:pt x="267618" y="832888"/>
                    <a:pt x="195122" y="811721"/>
                    <a:pt x="144322" y="821246"/>
                  </a:cubicBezTo>
                  <a:cubicBezTo>
                    <a:pt x="93522" y="830771"/>
                    <a:pt x="-32420" y="894271"/>
                    <a:pt x="7797" y="881571"/>
                  </a:cubicBezTo>
                  <a:cubicBezTo>
                    <a:pt x="48014" y="868871"/>
                    <a:pt x="304130" y="786321"/>
                    <a:pt x="385622" y="745046"/>
                  </a:cubicBezTo>
                  <a:cubicBezTo>
                    <a:pt x="467114" y="703771"/>
                    <a:pt x="483518" y="647679"/>
                    <a:pt x="496747" y="633921"/>
                  </a:cubicBezTo>
                  <a:cubicBezTo>
                    <a:pt x="509976" y="620163"/>
                    <a:pt x="417901" y="714883"/>
                    <a:pt x="464997" y="662496"/>
                  </a:cubicBezTo>
                  <a:cubicBezTo>
                    <a:pt x="512093" y="610109"/>
                    <a:pt x="721114" y="400029"/>
                    <a:pt x="779322" y="319596"/>
                  </a:cubicBezTo>
                  <a:cubicBezTo>
                    <a:pt x="837530" y="239163"/>
                    <a:pt x="815305" y="183600"/>
                    <a:pt x="814247" y="179896"/>
                  </a:cubicBezTo>
                  <a:cubicBezTo>
                    <a:pt x="813189" y="176192"/>
                    <a:pt x="767151" y="303721"/>
                    <a:pt x="772972" y="297371"/>
                  </a:cubicBezTo>
                  <a:cubicBezTo>
                    <a:pt x="778793" y="291021"/>
                    <a:pt x="834355" y="162963"/>
                    <a:pt x="849172" y="141796"/>
                  </a:cubicBezTo>
                  <a:cubicBezTo>
                    <a:pt x="863989" y="120629"/>
                    <a:pt x="832239" y="198417"/>
                    <a:pt x="861872" y="170371"/>
                  </a:cubicBezTo>
                  <a:cubicBezTo>
                    <a:pt x="891505" y="142325"/>
                    <a:pt x="1040201" y="-32300"/>
                    <a:pt x="1020622" y="527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0" name="フリーフォーム 1589">
              <a:extLst>
                <a:ext uri="{FF2B5EF4-FFF2-40B4-BE49-F238E27FC236}">
                  <a16:creationId xmlns:a16="http://schemas.microsoft.com/office/drawing/2014/main" id="{ED609029-F665-ABAB-73EA-D8CB7FF372A3}"/>
                </a:ext>
              </a:extLst>
            </p:cNvPr>
            <p:cNvSpPr/>
            <p:nvPr/>
          </p:nvSpPr>
          <p:spPr>
            <a:xfrm>
              <a:off x="497876" y="4914900"/>
              <a:ext cx="470777" cy="213015"/>
            </a:xfrm>
            <a:custGeom>
              <a:avLst/>
              <a:gdLst>
                <a:gd name="connsiteX0" fmla="*/ 203799 w 470777"/>
                <a:gd name="connsiteY0" fmla="*/ 0 h 213015"/>
                <a:gd name="connsiteX1" fmla="*/ 79974 w 470777"/>
                <a:gd name="connsiteY1" fmla="*/ 127000 h 213015"/>
                <a:gd name="connsiteX2" fmla="*/ 343499 w 470777"/>
                <a:gd name="connsiteY2" fmla="*/ 25400 h 213015"/>
                <a:gd name="connsiteX3" fmla="*/ 467324 w 470777"/>
                <a:gd name="connsiteY3" fmla="*/ 25400 h 213015"/>
                <a:gd name="connsiteX4" fmla="*/ 216499 w 470777"/>
                <a:gd name="connsiteY4" fmla="*/ 85725 h 213015"/>
                <a:gd name="connsiteX5" fmla="*/ 6949 w 470777"/>
                <a:gd name="connsiteY5" fmla="*/ 212725 h 213015"/>
                <a:gd name="connsiteX6" fmla="*/ 54574 w 470777"/>
                <a:gd name="connsiteY6" fmla="*/ 117475 h 213015"/>
                <a:gd name="connsiteX7" fmla="*/ 99024 w 470777"/>
                <a:gd name="connsiteY7" fmla="*/ 19050 h 213015"/>
                <a:gd name="connsiteX8" fmla="*/ 29174 w 470777"/>
                <a:gd name="connsiteY8" fmla="*/ 127000 h 213015"/>
                <a:gd name="connsiteX9" fmla="*/ 203799 w 470777"/>
                <a:gd name="connsiteY9" fmla="*/ 0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77" h="213015">
                  <a:moveTo>
                    <a:pt x="203799" y="0"/>
                  </a:moveTo>
                  <a:cubicBezTo>
                    <a:pt x="212266" y="0"/>
                    <a:pt x="56691" y="122767"/>
                    <a:pt x="79974" y="127000"/>
                  </a:cubicBezTo>
                  <a:cubicBezTo>
                    <a:pt x="103257" y="131233"/>
                    <a:pt x="278941" y="42333"/>
                    <a:pt x="343499" y="25400"/>
                  </a:cubicBezTo>
                  <a:cubicBezTo>
                    <a:pt x="408057" y="8467"/>
                    <a:pt x="488491" y="15346"/>
                    <a:pt x="467324" y="25400"/>
                  </a:cubicBezTo>
                  <a:cubicBezTo>
                    <a:pt x="446157" y="35454"/>
                    <a:pt x="293228" y="54504"/>
                    <a:pt x="216499" y="85725"/>
                  </a:cubicBezTo>
                  <a:cubicBezTo>
                    <a:pt x="139770" y="116946"/>
                    <a:pt x="33936" y="207433"/>
                    <a:pt x="6949" y="212725"/>
                  </a:cubicBezTo>
                  <a:cubicBezTo>
                    <a:pt x="-20039" y="218017"/>
                    <a:pt x="39228" y="149754"/>
                    <a:pt x="54574" y="117475"/>
                  </a:cubicBezTo>
                  <a:cubicBezTo>
                    <a:pt x="69920" y="85196"/>
                    <a:pt x="103257" y="17463"/>
                    <a:pt x="99024" y="19050"/>
                  </a:cubicBezTo>
                  <a:cubicBezTo>
                    <a:pt x="94791" y="20637"/>
                    <a:pt x="15416" y="131762"/>
                    <a:pt x="29174" y="127000"/>
                  </a:cubicBezTo>
                  <a:cubicBezTo>
                    <a:pt x="42932" y="122238"/>
                    <a:pt x="195332" y="0"/>
                    <a:pt x="203799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1" name="フリーフォーム 1590">
              <a:extLst>
                <a:ext uri="{FF2B5EF4-FFF2-40B4-BE49-F238E27FC236}">
                  <a16:creationId xmlns:a16="http://schemas.microsoft.com/office/drawing/2014/main" id="{99399BE5-5B88-9E52-87AD-66E2ED43C1DC}"/>
                </a:ext>
              </a:extLst>
            </p:cNvPr>
            <p:cNvSpPr/>
            <p:nvPr/>
          </p:nvSpPr>
          <p:spPr>
            <a:xfrm>
              <a:off x="1046659" y="4828046"/>
              <a:ext cx="525750" cy="148197"/>
            </a:xfrm>
            <a:custGeom>
              <a:avLst/>
              <a:gdLst>
                <a:gd name="connsiteX0" fmla="*/ 23316 w 525750"/>
                <a:gd name="connsiteY0" fmla="*/ 144004 h 148197"/>
                <a:gd name="connsiteX1" fmla="*/ 80466 w 525750"/>
                <a:gd name="connsiteY1" fmla="*/ 134479 h 148197"/>
                <a:gd name="connsiteX2" fmla="*/ 448766 w 525750"/>
                <a:gd name="connsiteY2" fmla="*/ 7479 h 148197"/>
                <a:gd name="connsiteX3" fmla="*/ 521791 w 525750"/>
                <a:gd name="connsiteY3" fmla="*/ 20179 h 148197"/>
                <a:gd name="connsiteX4" fmla="*/ 378916 w 525750"/>
                <a:gd name="connsiteY4" fmla="*/ 64629 h 148197"/>
                <a:gd name="connsiteX5" fmla="*/ 505916 w 525750"/>
                <a:gd name="connsiteY5" fmla="*/ 64629 h 148197"/>
                <a:gd name="connsiteX6" fmla="*/ 382091 w 525750"/>
                <a:gd name="connsiteY6" fmla="*/ 128129 h 148197"/>
                <a:gd name="connsiteX7" fmla="*/ 23316 w 525750"/>
                <a:gd name="connsiteY7" fmla="*/ 144004 h 14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750" h="148197">
                  <a:moveTo>
                    <a:pt x="23316" y="144004"/>
                  </a:moveTo>
                  <a:cubicBezTo>
                    <a:pt x="-26955" y="145062"/>
                    <a:pt x="9558" y="157233"/>
                    <a:pt x="80466" y="134479"/>
                  </a:cubicBezTo>
                  <a:cubicBezTo>
                    <a:pt x="151374" y="111725"/>
                    <a:pt x="375212" y="26529"/>
                    <a:pt x="448766" y="7479"/>
                  </a:cubicBezTo>
                  <a:cubicBezTo>
                    <a:pt x="522320" y="-11571"/>
                    <a:pt x="533433" y="10654"/>
                    <a:pt x="521791" y="20179"/>
                  </a:cubicBezTo>
                  <a:cubicBezTo>
                    <a:pt x="510149" y="29704"/>
                    <a:pt x="381562" y="57221"/>
                    <a:pt x="378916" y="64629"/>
                  </a:cubicBezTo>
                  <a:cubicBezTo>
                    <a:pt x="376270" y="72037"/>
                    <a:pt x="505387" y="54046"/>
                    <a:pt x="505916" y="64629"/>
                  </a:cubicBezTo>
                  <a:cubicBezTo>
                    <a:pt x="506445" y="75212"/>
                    <a:pt x="458291" y="114900"/>
                    <a:pt x="382091" y="128129"/>
                  </a:cubicBezTo>
                  <a:cubicBezTo>
                    <a:pt x="305891" y="141358"/>
                    <a:pt x="73587" y="142946"/>
                    <a:pt x="23316" y="1440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2" name="フリーフォーム 1591">
              <a:extLst>
                <a:ext uri="{FF2B5EF4-FFF2-40B4-BE49-F238E27FC236}">
                  <a16:creationId xmlns:a16="http://schemas.microsoft.com/office/drawing/2014/main" id="{B13131F3-72E8-41A4-009E-21267CF403F2}"/>
                </a:ext>
              </a:extLst>
            </p:cNvPr>
            <p:cNvSpPr/>
            <p:nvPr/>
          </p:nvSpPr>
          <p:spPr>
            <a:xfrm>
              <a:off x="552241" y="5073590"/>
              <a:ext cx="965661" cy="177984"/>
            </a:xfrm>
            <a:custGeom>
              <a:avLst/>
              <a:gdLst>
                <a:gd name="connsiteX0" fmla="*/ 209 w 965661"/>
                <a:gd name="connsiteY0" fmla="*/ 54035 h 177984"/>
                <a:gd name="connsiteX1" fmla="*/ 305009 w 965661"/>
                <a:gd name="connsiteY1" fmla="*/ 19110 h 177984"/>
                <a:gd name="connsiteX2" fmla="*/ 559009 w 965661"/>
                <a:gd name="connsiteY2" fmla="*/ 31810 h 177984"/>
                <a:gd name="connsiteX3" fmla="*/ 952709 w 965661"/>
                <a:gd name="connsiteY3" fmla="*/ 60 h 177984"/>
                <a:gd name="connsiteX4" fmla="*/ 841584 w 965661"/>
                <a:gd name="connsiteY4" fmla="*/ 41335 h 177984"/>
                <a:gd name="connsiteX5" fmla="*/ 552659 w 965661"/>
                <a:gd name="connsiteY5" fmla="*/ 177860 h 177984"/>
                <a:gd name="connsiteX6" fmla="*/ 736809 w 965661"/>
                <a:gd name="connsiteY6" fmla="*/ 66735 h 177984"/>
                <a:gd name="connsiteX7" fmla="*/ 524084 w 965661"/>
                <a:gd name="connsiteY7" fmla="*/ 117535 h 177984"/>
                <a:gd name="connsiteX8" fmla="*/ 460584 w 965661"/>
                <a:gd name="connsiteY8" fmla="*/ 114360 h 177984"/>
                <a:gd name="connsiteX9" fmla="*/ 549484 w 965661"/>
                <a:gd name="connsiteY9" fmla="*/ 69910 h 177984"/>
                <a:gd name="connsiteX10" fmla="*/ 352634 w 965661"/>
                <a:gd name="connsiteY10" fmla="*/ 69910 h 177984"/>
                <a:gd name="connsiteX11" fmla="*/ 209 w 965661"/>
                <a:gd name="connsiteY11" fmla="*/ 54035 h 17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661" h="177984">
                  <a:moveTo>
                    <a:pt x="209" y="54035"/>
                  </a:moveTo>
                  <a:cubicBezTo>
                    <a:pt x="-7729" y="45568"/>
                    <a:pt x="211876" y="22814"/>
                    <a:pt x="305009" y="19110"/>
                  </a:cubicBezTo>
                  <a:cubicBezTo>
                    <a:pt x="398142" y="15406"/>
                    <a:pt x="451059" y="34985"/>
                    <a:pt x="559009" y="31810"/>
                  </a:cubicBezTo>
                  <a:cubicBezTo>
                    <a:pt x="666959" y="28635"/>
                    <a:pt x="905613" y="-1527"/>
                    <a:pt x="952709" y="60"/>
                  </a:cubicBezTo>
                  <a:cubicBezTo>
                    <a:pt x="999805" y="1647"/>
                    <a:pt x="908259" y="11702"/>
                    <a:pt x="841584" y="41335"/>
                  </a:cubicBezTo>
                  <a:cubicBezTo>
                    <a:pt x="774909" y="70968"/>
                    <a:pt x="570121" y="173627"/>
                    <a:pt x="552659" y="177860"/>
                  </a:cubicBezTo>
                  <a:cubicBezTo>
                    <a:pt x="535197" y="182093"/>
                    <a:pt x="741572" y="76789"/>
                    <a:pt x="736809" y="66735"/>
                  </a:cubicBezTo>
                  <a:cubicBezTo>
                    <a:pt x="732047" y="56681"/>
                    <a:pt x="570121" y="109598"/>
                    <a:pt x="524084" y="117535"/>
                  </a:cubicBezTo>
                  <a:cubicBezTo>
                    <a:pt x="478047" y="125472"/>
                    <a:pt x="456351" y="122297"/>
                    <a:pt x="460584" y="114360"/>
                  </a:cubicBezTo>
                  <a:cubicBezTo>
                    <a:pt x="464817" y="106423"/>
                    <a:pt x="567476" y="77318"/>
                    <a:pt x="549484" y="69910"/>
                  </a:cubicBezTo>
                  <a:cubicBezTo>
                    <a:pt x="531492" y="62502"/>
                    <a:pt x="447355" y="73085"/>
                    <a:pt x="352634" y="69910"/>
                  </a:cubicBezTo>
                  <a:cubicBezTo>
                    <a:pt x="257913" y="66735"/>
                    <a:pt x="8147" y="62502"/>
                    <a:pt x="209" y="5403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3" name="フリーフォーム 1592">
              <a:extLst>
                <a:ext uri="{FF2B5EF4-FFF2-40B4-BE49-F238E27FC236}">
                  <a16:creationId xmlns:a16="http://schemas.microsoft.com/office/drawing/2014/main" id="{5A83C4D0-2DAC-A965-412F-F7B3C278FD0F}"/>
                </a:ext>
              </a:extLst>
            </p:cNvPr>
            <p:cNvSpPr/>
            <p:nvPr/>
          </p:nvSpPr>
          <p:spPr>
            <a:xfrm>
              <a:off x="551190" y="5156198"/>
              <a:ext cx="668032" cy="123877"/>
            </a:xfrm>
            <a:custGeom>
              <a:avLst/>
              <a:gdLst>
                <a:gd name="connsiteX0" fmla="*/ 4435 w 668032"/>
                <a:gd name="connsiteY0" fmla="*/ 2 h 123877"/>
                <a:gd name="connsiteX1" fmla="*/ 509260 w 668032"/>
                <a:gd name="connsiteY1" fmla="*/ 95252 h 123877"/>
                <a:gd name="connsiteX2" fmla="*/ 668010 w 668032"/>
                <a:gd name="connsiteY2" fmla="*/ 98427 h 123877"/>
                <a:gd name="connsiteX3" fmla="*/ 521960 w 668032"/>
                <a:gd name="connsiteY3" fmla="*/ 104777 h 123877"/>
                <a:gd name="connsiteX4" fmla="*/ 150485 w 668032"/>
                <a:gd name="connsiteY4" fmla="*/ 123827 h 123877"/>
                <a:gd name="connsiteX5" fmla="*/ 258435 w 668032"/>
                <a:gd name="connsiteY5" fmla="*/ 98427 h 123877"/>
                <a:gd name="connsiteX6" fmla="*/ 4435 w 668032"/>
                <a:gd name="connsiteY6" fmla="*/ 2 h 12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8032" h="123877">
                  <a:moveTo>
                    <a:pt x="4435" y="2"/>
                  </a:moveTo>
                  <a:cubicBezTo>
                    <a:pt x="46239" y="-527"/>
                    <a:pt x="398664" y="78848"/>
                    <a:pt x="509260" y="95252"/>
                  </a:cubicBezTo>
                  <a:cubicBezTo>
                    <a:pt x="619856" y="111656"/>
                    <a:pt x="665893" y="96839"/>
                    <a:pt x="668010" y="98427"/>
                  </a:cubicBezTo>
                  <a:cubicBezTo>
                    <a:pt x="670127" y="100015"/>
                    <a:pt x="521960" y="104777"/>
                    <a:pt x="521960" y="104777"/>
                  </a:cubicBezTo>
                  <a:cubicBezTo>
                    <a:pt x="435706" y="109010"/>
                    <a:pt x="194406" y="124885"/>
                    <a:pt x="150485" y="123827"/>
                  </a:cubicBezTo>
                  <a:cubicBezTo>
                    <a:pt x="106564" y="122769"/>
                    <a:pt x="287539" y="120123"/>
                    <a:pt x="258435" y="98427"/>
                  </a:cubicBezTo>
                  <a:cubicBezTo>
                    <a:pt x="229331" y="76731"/>
                    <a:pt x="-37369" y="531"/>
                    <a:pt x="4435" y="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4" name="フリーフォーム 1593">
              <a:extLst>
                <a:ext uri="{FF2B5EF4-FFF2-40B4-BE49-F238E27FC236}">
                  <a16:creationId xmlns:a16="http://schemas.microsoft.com/office/drawing/2014/main" id="{C49ED3CB-C73B-0DD9-D99C-07543DBFDECE}"/>
                </a:ext>
              </a:extLst>
            </p:cNvPr>
            <p:cNvSpPr/>
            <p:nvPr/>
          </p:nvSpPr>
          <p:spPr>
            <a:xfrm>
              <a:off x="1368421" y="4963740"/>
              <a:ext cx="319143" cy="396336"/>
            </a:xfrm>
            <a:custGeom>
              <a:avLst/>
              <a:gdLst>
                <a:gd name="connsiteX0" fmla="*/ 273054 w 319143"/>
                <a:gd name="connsiteY0" fmla="*/ 1960 h 396336"/>
                <a:gd name="connsiteX1" fmla="*/ 92079 w 319143"/>
                <a:gd name="connsiteY1" fmla="*/ 240085 h 396336"/>
                <a:gd name="connsiteX2" fmla="*/ 4 w 319143"/>
                <a:gd name="connsiteY2" fmla="*/ 395660 h 396336"/>
                <a:gd name="connsiteX3" fmla="*/ 95254 w 319143"/>
                <a:gd name="connsiteY3" fmla="*/ 287710 h 396336"/>
                <a:gd name="connsiteX4" fmla="*/ 311154 w 319143"/>
                <a:gd name="connsiteY4" fmla="*/ 81335 h 396336"/>
                <a:gd name="connsiteX5" fmla="*/ 273054 w 319143"/>
                <a:gd name="connsiteY5" fmla="*/ 122610 h 396336"/>
                <a:gd name="connsiteX6" fmla="*/ 273054 w 319143"/>
                <a:gd name="connsiteY6" fmla="*/ 1960 h 39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143" h="396336">
                  <a:moveTo>
                    <a:pt x="273054" y="1960"/>
                  </a:moveTo>
                  <a:cubicBezTo>
                    <a:pt x="242891" y="21539"/>
                    <a:pt x="137587" y="174468"/>
                    <a:pt x="92079" y="240085"/>
                  </a:cubicBezTo>
                  <a:cubicBezTo>
                    <a:pt x="46571" y="305702"/>
                    <a:pt x="-525" y="387723"/>
                    <a:pt x="4" y="395660"/>
                  </a:cubicBezTo>
                  <a:cubicBezTo>
                    <a:pt x="533" y="403598"/>
                    <a:pt x="43396" y="340098"/>
                    <a:pt x="95254" y="287710"/>
                  </a:cubicBezTo>
                  <a:cubicBezTo>
                    <a:pt x="147112" y="235323"/>
                    <a:pt x="281521" y="108852"/>
                    <a:pt x="311154" y="81335"/>
                  </a:cubicBezTo>
                  <a:cubicBezTo>
                    <a:pt x="340787" y="53818"/>
                    <a:pt x="278875" y="129489"/>
                    <a:pt x="273054" y="122610"/>
                  </a:cubicBezTo>
                  <a:cubicBezTo>
                    <a:pt x="267233" y="115731"/>
                    <a:pt x="303217" y="-17619"/>
                    <a:pt x="273054" y="196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5" name="フリーフォーム 1594">
              <a:extLst>
                <a:ext uri="{FF2B5EF4-FFF2-40B4-BE49-F238E27FC236}">
                  <a16:creationId xmlns:a16="http://schemas.microsoft.com/office/drawing/2014/main" id="{67FBF033-570A-B7D7-E1CF-415C27AB8125}"/>
                </a:ext>
              </a:extLst>
            </p:cNvPr>
            <p:cNvSpPr/>
            <p:nvPr/>
          </p:nvSpPr>
          <p:spPr>
            <a:xfrm>
              <a:off x="1811568" y="4474830"/>
              <a:ext cx="976895" cy="777622"/>
            </a:xfrm>
            <a:custGeom>
              <a:avLst/>
              <a:gdLst>
                <a:gd name="connsiteX0" fmla="*/ 7707 w 976895"/>
                <a:gd name="connsiteY0" fmla="*/ 294020 h 777622"/>
                <a:gd name="connsiteX1" fmla="*/ 271232 w 976895"/>
                <a:gd name="connsiteY1" fmla="*/ 40020 h 777622"/>
                <a:gd name="connsiteX2" fmla="*/ 417282 w 976895"/>
                <a:gd name="connsiteY2" fmla="*/ 97170 h 777622"/>
                <a:gd name="connsiteX3" fmla="*/ 433157 w 976895"/>
                <a:gd name="connsiteY3" fmla="*/ 100345 h 777622"/>
                <a:gd name="connsiteX4" fmla="*/ 696682 w 976895"/>
                <a:gd name="connsiteY4" fmla="*/ 382920 h 777622"/>
                <a:gd name="connsiteX5" fmla="*/ 880832 w 976895"/>
                <a:gd name="connsiteY5" fmla="*/ 541670 h 777622"/>
                <a:gd name="connsiteX6" fmla="*/ 810982 w 976895"/>
                <a:gd name="connsiteY6" fmla="*/ 494045 h 777622"/>
                <a:gd name="connsiteX7" fmla="*/ 922107 w 976895"/>
                <a:gd name="connsiteY7" fmla="*/ 671845 h 777622"/>
                <a:gd name="connsiteX8" fmla="*/ 976082 w 976895"/>
                <a:gd name="connsiteY8" fmla="*/ 776620 h 777622"/>
                <a:gd name="connsiteX9" fmla="*/ 947507 w 976895"/>
                <a:gd name="connsiteY9" fmla="*/ 611520 h 777622"/>
                <a:gd name="connsiteX10" fmla="*/ 855432 w 976895"/>
                <a:gd name="connsiteY10" fmla="*/ 468645 h 777622"/>
                <a:gd name="connsiteX11" fmla="*/ 772882 w 976895"/>
                <a:gd name="connsiteY11" fmla="*/ 382920 h 777622"/>
                <a:gd name="connsiteX12" fmla="*/ 636357 w 976895"/>
                <a:gd name="connsiteY12" fmla="*/ 294020 h 777622"/>
                <a:gd name="connsiteX13" fmla="*/ 547457 w 976895"/>
                <a:gd name="connsiteY13" fmla="*/ 122570 h 777622"/>
                <a:gd name="connsiteX14" fmla="*/ 480782 w 976895"/>
                <a:gd name="connsiteY14" fmla="*/ 103520 h 777622"/>
                <a:gd name="connsiteX15" fmla="*/ 318857 w 976895"/>
                <a:gd name="connsiteY15" fmla="*/ 1920 h 777622"/>
                <a:gd name="connsiteX16" fmla="*/ 277582 w 976895"/>
                <a:gd name="connsiteY16" fmla="*/ 43195 h 777622"/>
                <a:gd name="connsiteX17" fmla="*/ 71207 w 976895"/>
                <a:gd name="connsiteY17" fmla="*/ 119395 h 777622"/>
                <a:gd name="connsiteX18" fmla="*/ 68032 w 976895"/>
                <a:gd name="connsiteY18" fmla="*/ 192420 h 777622"/>
                <a:gd name="connsiteX19" fmla="*/ 7707 w 976895"/>
                <a:gd name="connsiteY19" fmla="*/ 294020 h 77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76895" h="777622">
                  <a:moveTo>
                    <a:pt x="7707" y="294020"/>
                  </a:moveTo>
                  <a:cubicBezTo>
                    <a:pt x="41574" y="268620"/>
                    <a:pt x="202970" y="72828"/>
                    <a:pt x="271232" y="40020"/>
                  </a:cubicBezTo>
                  <a:cubicBezTo>
                    <a:pt x="339494" y="7212"/>
                    <a:pt x="390295" y="87116"/>
                    <a:pt x="417282" y="97170"/>
                  </a:cubicBezTo>
                  <a:cubicBezTo>
                    <a:pt x="444270" y="107224"/>
                    <a:pt x="386590" y="52720"/>
                    <a:pt x="433157" y="100345"/>
                  </a:cubicBezTo>
                  <a:cubicBezTo>
                    <a:pt x="479724" y="147970"/>
                    <a:pt x="622070" y="309366"/>
                    <a:pt x="696682" y="382920"/>
                  </a:cubicBezTo>
                  <a:cubicBezTo>
                    <a:pt x="771294" y="456474"/>
                    <a:pt x="861782" y="523149"/>
                    <a:pt x="880832" y="541670"/>
                  </a:cubicBezTo>
                  <a:cubicBezTo>
                    <a:pt x="899882" y="560191"/>
                    <a:pt x="804103" y="472349"/>
                    <a:pt x="810982" y="494045"/>
                  </a:cubicBezTo>
                  <a:cubicBezTo>
                    <a:pt x="817861" y="515741"/>
                    <a:pt x="894590" y="624749"/>
                    <a:pt x="922107" y="671845"/>
                  </a:cubicBezTo>
                  <a:cubicBezTo>
                    <a:pt x="949624" y="718941"/>
                    <a:pt x="971849" y="786674"/>
                    <a:pt x="976082" y="776620"/>
                  </a:cubicBezTo>
                  <a:cubicBezTo>
                    <a:pt x="980315" y="766566"/>
                    <a:pt x="967615" y="662849"/>
                    <a:pt x="947507" y="611520"/>
                  </a:cubicBezTo>
                  <a:cubicBezTo>
                    <a:pt x="927399" y="560191"/>
                    <a:pt x="884536" y="506745"/>
                    <a:pt x="855432" y="468645"/>
                  </a:cubicBezTo>
                  <a:cubicBezTo>
                    <a:pt x="826328" y="430545"/>
                    <a:pt x="809394" y="412024"/>
                    <a:pt x="772882" y="382920"/>
                  </a:cubicBezTo>
                  <a:cubicBezTo>
                    <a:pt x="736370" y="353816"/>
                    <a:pt x="673928" y="337412"/>
                    <a:pt x="636357" y="294020"/>
                  </a:cubicBezTo>
                  <a:cubicBezTo>
                    <a:pt x="598786" y="250628"/>
                    <a:pt x="573386" y="154320"/>
                    <a:pt x="547457" y="122570"/>
                  </a:cubicBezTo>
                  <a:cubicBezTo>
                    <a:pt x="521528" y="90820"/>
                    <a:pt x="518882" y="123628"/>
                    <a:pt x="480782" y="103520"/>
                  </a:cubicBezTo>
                  <a:cubicBezTo>
                    <a:pt x="442682" y="83412"/>
                    <a:pt x="352724" y="11974"/>
                    <a:pt x="318857" y="1920"/>
                  </a:cubicBezTo>
                  <a:cubicBezTo>
                    <a:pt x="284990" y="-8134"/>
                    <a:pt x="318857" y="23616"/>
                    <a:pt x="277582" y="43195"/>
                  </a:cubicBezTo>
                  <a:cubicBezTo>
                    <a:pt x="236307" y="62774"/>
                    <a:pt x="106132" y="94524"/>
                    <a:pt x="71207" y="119395"/>
                  </a:cubicBezTo>
                  <a:cubicBezTo>
                    <a:pt x="36282" y="144266"/>
                    <a:pt x="73853" y="164903"/>
                    <a:pt x="68032" y="192420"/>
                  </a:cubicBezTo>
                  <a:cubicBezTo>
                    <a:pt x="62211" y="219937"/>
                    <a:pt x="-26160" y="319420"/>
                    <a:pt x="7707" y="29402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6" name="フリーフォーム 1595">
              <a:extLst>
                <a:ext uri="{FF2B5EF4-FFF2-40B4-BE49-F238E27FC236}">
                  <a16:creationId xmlns:a16="http://schemas.microsoft.com/office/drawing/2014/main" id="{BC51B549-A2B7-3F82-0207-B93C5AFE3D93}"/>
                </a:ext>
              </a:extLst>
            </p:cNvPr>
            <p:cNvSpPr/>
            <p:nvPr/>
          </p:nvSpPr>
          <p:spPr>
            <a:xfrm>
              <a:off x="1375035" y="5112635"/>
              <a:ext cx="460603" cy="312586"/>
            </a:xfrm>
            <a:custGeom>
              <a:avLst/>
              <a:gdLst>
                <a:gd name="connsiteX0" fmla="*/ 9265 w 460603"/>
                <a:gd name="connsiteY0" fmla="*/ 303915 h 312586"/>
                <a:gd name="connsiteX1" fmla="*/ 425190 w 460603"/>
                <a:gd name="connsiteY1" fmla="*/ 21340 h 312586"/>
                <a:gd name="connsiteX2" fmla="*/ 415665 w 460603"/>
                <a:gd name="connsiteY2" fmla="*/ 46740 h 312586"/>
                <a:gd name="connsiteX3" fmla="*/ 228340 w 460603"/>
                <a:gd name="connsiteY3" fmla="*/ 259465 h 312586"/>
                <a:gd name="connsiteX4" fmla="*/ 396615 w 460603"/>
                <a:gd name="connsiteY4" fmla="*/ 53090 h 312586"/>
                <a:gd name="connsiteX5" fmla="*/ 155315 w 460603"/>
                <a:gd name="connsiteY5" fmla="*/ 224540 h 312586"/>
                <a:gd name="connsiteX6" fmla="*/ 9265 w 460603"/>
                <a:gd name="connsiteY6" fmla="*/ 303915 h 31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03" h="312586">
                  <a:moveTo>
                    <a:pt x="9265" y="303915"/>
                  </a:moveTo>
                  <a:cubicBezTo>
                    <a:pt x="54244" y="270048"/>
                    <a:pt x="425190" y="21340"/>
                    <a:pt x="425190" y="21340"/>
                  </a:cubicBezTo>
                  <a:cubicBezTo>
                    <a:pt x="492923" y="-21523"/>
                    <a:pt x="448473" y="7052"/>
                    <a:pt x="415665" y="46740"/>
                  </a:cubicBezTo>
                  <a:cubicBezTo>
                    <a:pt x="382857" y="86428"/>
                    <a:pt x="231515" y="258407"/>
                    <a:pt x="228340" y="259465"/>
                  </a:cubicBezTo>
                  <a:cubicBezTo>
                    <a:pt x="225165" y="260523"/>
                    <a:pt x="408786" y="58911"/>
                    <a:pt x="396615" y="53090"/>
                  </a:cubicBezTo>
                  <a:cubicBezTo>
                    <a:pt x="384444" y="47269"/>
                    <a:pt x="216169" y="184853"/>
                    <a:pt x="155315" y="224540"/>
                  </a:cubicBezTo>
                  <a:cubicBezTo>
                    <a:pt x="94461" y="264227"/>
                    <a:pt x="-35714" y="337782"/>
                    <a:pt x="9265" y="30391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7" name="フリーフォーム 1596">
              <a:extLst>
                <a:ext uri="{FF2B5EF4-FFF2-40B4-BE49-F238E27FC236}">
                  <a16:creationId xmlns:a16="http://schemas.microsoft.com/office/drawing/2014/main" id="{D2721D26-CA5F-12A3-BED7-C88DAFCCC4B9}"/>
                </a:ext>
              </a:extLst>
            </p:cNvPr>
            <p:cNvSpPr/>
            <p:nvPr/>
          </p:nvSpPr>
          <p:spPr>
            <a:xfrm>
              <a:off x="2028517" y="4620609"/>
              <a:ext cx="86617" cy="468948"/>
            </a:xfrm>
            <a:custGeom>
              <a:avLst/>
              <a:gdLst>
                <a:gd name="connsiteX0" fmla="*/ 38408 w 86617"/>
                <a:gd name="connsiteY0" fmla="*/ 2191 h 468948"/>
                <a:gd name="connsiteX1" fmla="*/ 66983 w 86617"/>
                <a:gd name="connsiteY1" fmla="*/ 335566 h 468948"/>
                <a:gd name="connsiteX2" fmla="*/ 86033 w 86617"/>
                <a:gd name="connsiteY2" fmla="*/ 468916 h 468948"/>
                <a:gd name="connsiteX3" fmla="*/ 44758 w 86617"/>
                <a:gd name="connsiteY3" fmla="*/ 326041 h 468948"/>
                <a:gd name="connsiteX4" fmla="*/ 308 w 86617"/>
                <a:gd name="connsiteY4" fmla="*/ 52991 h 468948"/>
                <a:gd name="connsiteX5" fmla="*/ 25708 w 86617"/>
                <a:gd name="connsiteY5" fmla="*/ 183166 h 468948"/>
                <a:gd name="connsiteX6" fmla="*/ 38408 w 86617"/>
                <a:gd name="connsiteY6" fmla="*/ 2191 h 46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617" h="468948">
                  <a:moveTo>
                    <a:pt x="38408" y="2191"/>
                  </a:moveTo>
                  <a:cubicBezTo>
                    <a:pt x="45287" y="27591"/>
                    <a:pt x="59046" y="257779"/>
                    <a:pt x="66983" y="335566"/>
                  </a:cubicBezTo>
                  <a:cubicBezTo>
                    <a:pt x="74921" y="413354"/>
                    <a:pt x="89737" y="470503"/>
                    <a:pt x="86033" y="468916"/>
                  </a:cubicBezTo>
                  <a:cubicBezTo>
                    <a:pt x="82329" y="467329"/>
                    <a:pt x="59046" y="395362"/>
                    <a:pt x="44758" y="326041"/>
                  </a:cubicBezTo>
                  <a:cubicBezTo>
                    <a:pt x="30470" y="256720"/>
                    <a:pt x="3483" y="76804"/>
                    <a:pt x="308" y="52991"/>
                  </a:cubicBezTo>
                  <a:cubicBezTo>
                    <a:pt x="-2867" y="29179"/>
                    <a:pt x="19358" y="185812"/>
                    <a:pt x="25708" y="183166"/>
                  </a:cubicBezTo>
                  <a:cubicBezTo>
                    <a:pt x="32058" y="180520"/>
                    <a:pt x="31529" y="-23209"/>
                    <a:pt x="38408" y="219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8" name="フリーフォーム 1597">
              <a:extLst>
                <a:ext uri="{FF2B5EF4-FFF2-40B4-BE49-F238E27FC236}">
                  <a16:creationId xmlns:a16="http://schemas.microsoft.com/office/drawing/2014/main" id="{33C0955C-5D58-4B9D-BC00-C2EA450E665A}"/>
                </a:ext>
              </a:extLst>
            </p:cNvPr>
            <p:cNvSpPr/>
            <p:nvPr/>
          </p:nvSpPr>
          <p:spPr>
            <a:xfrm>
              <a:off x="1724853" y="4892675"/>
              <a:ext cx="773819" cy="51454"/>
            </a:xfrm>
            <a:custGeom>
              <a:avLst/>
              <a:gdLst>
                <a:gd name="connsiteX0" fmla="*/ 2347 w 773819"/>
                <a:gd name="connsiteY0" fmla="*/ 50800 h 51454"/>
                <a:gd name="connsiteX1" fmla="*/ 748472 w 773819"/>
                <a:gd name="connsiteY1" fmla="*/ 31750 h 51454"/>
                <a:gd name="connsiteX2" fmla="*/ 611947 w 773819"/>
                <a:gd name="connsiteY2" fmla="*/ 15875 h 51454"/>
                <a:gd name="connsiteX3" fmla="*/ 738947 w 773819"/>
                <a:gd name="connsiteY3" fmla="*/ 6350 h 51454"/>
                <a:gd name="connsiteX4" fmla="*/ 234122 w 773819"/>
                <a:gd name="connsiteY4" fmla="*/ 0 h 51454"/>
                <a:gd name="connsiteX5" fmla="*/ 503997 w 773819"/>
                <a:gd name="connsiteY5" fmla="*/ 6350 h 51454"/>
                <a:gd name="connsiteX6" fmla="*/ 2347 w 773819"/>
                <a:gd name="connsiteY6" fmla="*/ 50800 h 5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3819" h="51454">
                  <a:moveTo>
                    <a:pt x="2347" y="50800"/>
                  </a:moveTo>
                  <a:cubicBezTo>
                    <a:pt x="43093" y="55033"/>
                    <a:pt x="646872" y="37571"/>
                    <a:pt x="748472" y="31750"/>
                  </a:cubicBezTo>
                  <a:cubicBezTo>
                    <a:pt x="850072" y="25929"/>
                    <a:pt x="613534" y="20108"/>
                    <a:pt x="611947" y="15875"/>
                  </a:cubicBezTo>
                  <a:cubicBezTo>
                    <a:pt x="610360" y="11642"/>
                    <a:pt x="801918" y="8996"/>
                    <a:pt x="738947" y="6350"/>
                  </a:cubicBezTo>
                  <a:cubicBezTo>
                    <a:pt x="675976" y="3704"/>
                    <a:pt x="273280" y="0"/>
                    <a:pt x="234122" y="0"/>
                  </a:cubicBezTo>
                  <a:cubicBezTo>
                    <a:pt x="194964" y="0"/>
                    <a:pt x="543684" y="0"/>
                    <a:pt x="503997" y="6350"/>
                  </a:cubicBezTo>
                  <a:cubicBezTo>
                    <a:pt x="464310" y="12700"/>
                    <a:pt x="-38399" y="46567"/>
                    <a:pt x="2347" y="5080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9" name="フリーフォーム 1598">
              <a:extLst>
                <a:ext uri="{FF2B5EF4-FFF2-40B4-BE49-F238E27FC236}">
                  <a16:creationId xmlns:a16="http://schemas.microsoft.com/office/drawing/2014/main" id="{6FB17220-BF54-3A9F-52FE-08188743E0A0}"/>
                </a:ext>
              </a:extLst>
            </p:cNvPr>
            <p:cNvSpPr/>
            <p:nvPr/>
          </p:nvSpPr>
          <p:spPr>
            <a:xfrm>
              <a:off x="2195764" y="4278726"/>
              <a:ext cx="496107" cy="332066"/>
            </a:xfrm>
            <a:custGeom>
              <a:avLst/>
              <a:gdLst>
                <a:gd name="connsiteX0" fmla="*/ 14036 w 496107"/>
                <a:gd name="connsiteY0" fmla="*/ 4349 h 332066"/>
                <a:gd name="connsiteX1" fmla="*/ 480761 w 496107"/>
                <a:gd name="connsiteY1" fmla="*/ 318674 h 332066"/>
                <a:gd name="connsiteX2" fmla="*/ 375986 w 496107"/>
                <a:gd name="connsiteY2" fmla="*/ 271049 h 332066"/>
                <a:gd name="connsiteX3" fmla="*/ 299786 w 496107"/>
                <a:gd name="connsiteY3" fmla="*/ 242474 h 332066"/>
                <a:gd name="connsiteX4" fmla="*/ 134686 w 496107"/>
                <a:gd name="connsiteY4" fmla="*/ 140874 h 332066"/>
                <a:gd name="connsiteX5" fmla="*/ 14036 w 496107"/>
                <a:gd name="connsiteY5" fmla="*/ 4349 h 33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107" h="332066">
                  <a:moveTo>
                    <a:pt x="14036" y="4349"/>
                  </a:moveTo>
                  <a:cubicBezTo>
                    <a:pt x="71715" y="33982"/>
                    <a:pt x="420436" y="274224"/>
                    <a:pt x="480761" y="318674"/>
                  </a:cubicBezTo>
                  <a:cubicBezTo>
                    <a:pt x="541086" y="363124"/>
                    <a:pt x="406149" y="283749"/>
                    <a:pt x="375986" y="271049"/>
                  </a:cubicBezTo>
                  <a:cubicBezTo>
                    <a:pt x="345824" y="258349"/>
                    <a:pt x="340002" y="264170"/>
                    <a:pt x="299786" y="242474"/>
                  </a:cubicBezTo>
                  <a:cubicBezTo>
                    <a:pt x="259570" y="220778"/>
                    <a:pt x="177019" y="176857"/>
                    <a:pt x="134686" y="140874"/>
                  </a:cubicBezTo>
                  <a:cubicBezTo>
                    <a:pt x="92353" y="104891"/>
                    <a:pt x="-43643" y="-25284"/>
                    <a:pt x="14036" y="434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0" name="フリーフォーム 1599">
              <a:extLst>
                <a:ext uri="{FF2B5EF4-FFF2-40B4-BE49-F238E27FC236}">
                  <a16:creationId xmlns:a16="http://schemas.microsoft.com/office/drawing/2014/main" id="{82C7663F-0C26-5D0A-CC46-0D1C4D3AF3A1}"/>
                </a:ext>
              </a:extLst>
            </p:cNvPr>
            <p:cNvSpPr/>
            <p:nvPr/>
          </p:nvSpPr>
          <p:spPr>
            <a:xfrm>
              <a:off x="2418653" y="4471942"/>
              <a:ext cx="486723" cy="786390"/>
            </a:xfrm>
            <a:custGeom>
              <a:avLst/>
              <a:gdLst>
                <a:gd name="connsiteX0" fmla="*/ 7047 w 486723"/>
                <a:gd name="connsiteY0" fmla="*/ 1633 h 786390"/>
                <a:gd name="connsiteX1" fmla="*/ 41972 w 486723"/>
                <a:gd name="connsiteY1" fmla="*/ 112758 h 786390"/>
                <a:gd name="connsiteX2" fmla="*/ 178497 w 486723"/>
                <a:gd name="connsiteY2" fmla="*/ 328658 h 786390"/>
                <a:gd name="connsiteX3" fmla="*/ 197547 w 486723"/>
                <a:gd name="connsiteY3" fmla="*/ 312783 h 786390"/>
                <a:gd name="connsiteX4" fmla="*/ 295972 w 486723"/>
                <a:gd name="connsiteY4" fmla="*/ 420733 h 786390"/>
                <a:gd name="connsiteX5" fmla="*/ 349947 w 486723"/>
                <a:gd name="connsiteY5" fmla="*/ 550908 h 786390"/>
                <a:gd name="connsiteX6" fmla="*/ 483297 w 486723"/>
                <a:gd name="connsiteY6" fmla="*/ 785858 h 786390"/>
                <a:gd name="connsiteX7" fmla="*/ 442022 w 486723"/>
                <a:gd name="connsiteY7" fmla="*/ 608058 h 786390"/>
                <a:gd name="connsiteX8" fmla="*/ 384872 w 486723"/>
                <a:gd name="connsiteY8" fmla="*/ 385808 h 786390"/>
                <a:gd name="connsiteX9" fmla="*/ 213422 w 486723"/>
                <a:gd name="connsiteY9" fmla="*/ 179433 h 786390"/>
                <a:gd name="connsiteX10" fmla="*/ 315022 w 486723"/>
                <a:gd name="connsiteY10" fmla="*/ 265158 h 786390"/>
                <a:gd name="connsiteX11" fmla="*/ 16572 w 486723"/>
                <a:gd name="connsiteY11" fmla="*/ 109583 h 786390"/>
                <a:gd name="connsiteX12" fmla="*/ 162622 w 486723"/>
                <a:gd name="connsiteY12" fmla="*/ 192133 h 786390"/>
                <a:gd name="connsiteX13" fmla="*/ 7047 w 486723"/>
                <a:gd name="connsiteY13" fmla="*/ 1633 h 78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6723" h="786390">
                  <a:moveTo>
                    <a:pt x="7047" y="1633"/>
                  </a:moveTo>
                  <a:cubicBezTo>
                    <a:pt x="-13061" y="-11596"/>
                    <a:pt x="13397" y="58254"/>
                    <a:pt x="41972" y="112758"/>
                  </a:cubicBezTo>
                  <a:cubicBezTo>
                    <a:pt x="70547" y="167262"/>
                    <a:pt x="152568" y="295321"/>
                    <a:pt x="178497" y="328658"/>
                  </a:cubicBezTo>
                  <a:cubicBezTo>
                    <a:pt x="204426" y="361995"/>
                    <a:pt x="177968" y="297437"/>
                    <a:pt x="197547" y="312783"/>
                  </a:cubicBezTo>
                  <a:cubicBezTo>
                    <a:pt x="217126" y="328129"/>
                    <a:pt x="270572" y="381046"/>
                    <a:pt x="295972" y="420733"/>
                  </a:cubicBezTo>
                  <a:cubicBezTo>
                    <a:pt x="321372" y="460421"/>
                    <a:pt x="318726" y="490054"/>
                    <a:pt x="349947" y="550908"/>
                  </a:cubicBezTo>
                  <a:cubicBezTo>
                    <a:pt x="381168" y="611762"/>
                    <a:pt x="467951" y="776333"/>
                    <a:pt x="483297" y="785858"/>
                  </a:cubicBezTo>
                  <a:cubicBezTo>
                    <a:pt x="498643" y="795383"/>
                    <a:pt x="458426" y="674733"/>
                    <a:pt x="442022" y="608058"/>
                  </a:cubicBezTo>
                  <a:cubicBezTo>
                    <a:pt x="425618" y="541383"/>
                    <a:pt x="422972" y="457246"/>
                    <a:pt x="384872" y="385808"/>
                  </a:cubicBezTo>
                  <a:cubicBezTo>
                    <a:pt x="346772" y="314370"/>
                    <a:pt x="225064" y="199541"/>
                    <a:pt x="213422" y="179433"/>
                  </a:cubicBezTo>
                  <a:cubicBezTo>
                    <a:pt x="201780" y="159325"/>
                    <a:pt x="347830" y="276800"/>
                    <a:pt x="315022" y="265158"/>
                  </a:cubicBezTo>
                  <a:cubicBezTo>
                    <a:pt x="282214" y="253516"/>
                    <a:pt x="41972" y="121754"/>
                    <a:pt x="16572" y="109583"/>
                  </a:cubicBezTo>
                  <a:cubicBezTo>
                    <a:pt x="-8828" y="97412"/>
                    <a:pt x="157860" y="208008"/>
                    <a:pt x="162622" y="192133"/>
                  </a:cubicBezTo>
                  <a:cubicBezTo>
                    <a:pt x="167384" y="176258"/>
                    <a:pt x="27155" y="14862"/>
                    <a:pt x="7047" y="163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1" name="フリーフォーム 1600">
              <a:extLst>
                <a:ext uri="{FF2B5EF4-FFF2-40B4-BE49-F238E27FC236}">
                  <a16:creationId xmlns:a16="http://schemas.microsoft.com/office/drawing/2014/main" id="{315AE94B-337F-EAF9-6F15-760657C814A6}"/>
                </a:ext>
              </a:extLst>
            </p:cNvPr>
            <p:cNvSpPr/>
            <p:nvPr/>
          </p:nvSpPr>
          <p:spPr>
            <a:xfrm>
              <a:off x="1692132" y="3792809"/>
              <a:ext cx="881833" cy="602202"/>
            </a:xfrm>
            <a:custGeom>
              <a:avLst/>
              <a:gdLst>
                <a:gd name="connsiteX0" fmla="*/ 873268 w 881833"/>
                <a:gd name="connsiteY0" fmla="*/ 20366 h 602202"/>
                <a:gd name="connsiteX1" fmla="*/ 565293 w 881833"/>
                <a:gd name="connsiteY1" fmla="*/ 420416 h 602202"/>
                <a:gd name="connsiteX2" fmla="*/ 143 w 881833"/>
                <a:gd name="connsiteY2" fmla="*/ 601391 h 602202"/>
                <a:gd name="connsiteX3" fmla="*/ 508143 w 881833"/>
                <a:gd name="connsiteY3" fmla="*/ 356916 h 602202"/>
                <a:gd name="connsiteX4" fmla="*/ 301768 w 881833"/>
                <a:gd name="connsiteY4" fmla="*/ 401366 h 602202"/>
                <a:gd name="connsiteX5" fmla="*/ 562118 w 881833"/>
                <a:gd name="connsiteY5" fmla="*/ 153716 h 602202"/>
                <a:gd name="connsiteX6" fmla="*/ 387493 w 881833"/>
                <a:gd name="connsiteY6" fmla="*/ 229916 h 602202"/>
                <a:gd name="connsiteX7" fmla="*/ 762143 w 881833"/>
                <a:gd name="connsiteY7" fmla="*/ 74341 h 602202"/>
                <a:gd name="connsiteX8" fmla="*/ 873268 w 881833"/>
                <a:gd name="connsiteY8" fmla="*/ 20366 h 60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33" h="602202">
                  <a:moveTo>
                    <a:pt x="873268" y="20366"/>
                  </a:moveTo>
                  <a:cubicBezTo>
                    <a:pt x="840460" y="78045"/>
                    <a:pt x="710814" y="323578"/>
                    <a:pt x="565293" y="420416"/>
                  </a:cubicBezTo>
                  <a:cubicBezTo>
                    <a:pt x="419772" y="517254"/>
                    <a:pt x="9668" y="611974"/>
                    <a:pt x="143" y="601391"/>
                  </a:cubicBezTo>
                  <a:cubicBezTo>
                    <a:pt x="-9382" y="590808"/>
                    <a:pt x="457872" y="390253"/>
                    <a:pt x="508143" y="356916"/>
                  </a:cubicBezTo>
                  <a:cubicBezTo>
                    <a:pt x="558414" y="323579"/>
                    <a:pt x="292772" y="435233"/>
                    <a:pt x="301768" y="401366"/>
                  </a:cubicBezTo>
                  <a:cubicBezTo>
                    <a:pt x="310764" y="367499"/>
                    <a:pt x="547831" y="182291"/>
                    <a:pt x="562118" y="153716"/>
                  </a:cubicBezTo>
                  <a:cubicBezTo>
                    <a:pt x="576405" y="125141"/>
                    <a:pt x="354156" y="243145"/>
                    <a:pt x="387493" y="229916"/>
                  </a:cubicBezTo>
                  <a:cubicBezTo>
                    <a:pt x="420830" y="216687"/>
                    <a:pt x="684885" y="106091"/>
                    <a:pt x="762143" y="74341"/>
                  </a:cubicBezTo>
                  <a:cubicBezTo>
                    <a:pt x="839401" y="42591"/>
                    <a:pt x="906076" y="-37313"/>
                    <a:pt x="873268" y="2036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2" name="フリーフォーム 1601">
              <a:extLst>
                <a:ext uri="{FF2B5EF4-FFF2-40B4-BE49-F238E27FC236}">
                  <a16:creationId xmlns:a16="http://schemas.microsoft.com/office/drawing/2014/main" id="{1DC2959F-608F-A4FF-F15C-27DB5DE2B0F7}"/>
                </a:ext>
              </a:extLst>
            </p:cNvPr>
            <p:cNvSpPr/>
            <p:nvPr/>
          </p:nvSpPr>
          <p:spPr>
            <a:xfrm>
              <a:off x="2215398" y="4382951"/>
              <a:ext cx="225185" cy="232355"/>
            </a:xfrm>
            <a:custGeom>
              <a:avLst/>
              <a:gdLst>
                <a:gd name="connsiteX0" fmla="*/ 16627 w 225185"/>
                <a:gd name="connsiteY0" fmla="*/ 1724 h 232355"/>
                <a:gd name="connsiteX1" fmla="*/ 210302 w 225185"/>
                <a:gd name="connsiteY1" fmla="*/ 223974 h 232355"/>
                <a:gd name="connsiteX2" fmla="*/ 191252 w 225185"/>
                <a:gd name="connsiteY2" fmla="*/ 179524 h 232355"/>
                <a:gd name="connsiteX3" fmla="*/ 26152 w 225185"/>
                <a:gd name="connsiteY3" fmla="*/ 122374 h 232355"/>
                <a:gd name="connsiteX4" fmla="*/ 16627 w 225185"/>
                <a:gd name="connsiteY4" fmla="*/ 1724 h 232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185" h="232355">
                  <a:moveTo>
                    <a:pt x="16627" y="1724"/>
                  </a:moveTo>
                  <a:cubicBezTo>
                    <a:pt x="47319" y="18657"/>
                    <a:pt x="181198" y="194341"/>
                    <a:pt x="210302" y="223974"/>
                  </a:cubicBezTo>
                  <a:cubicBezTo>
                    <a:pt x="239406" y="253607"/>
                    <a:pt x="221944" y="196457"/>
                    <a:pt x="191252" y="179524"/>
                  </a:cubicBezTo>
                  <a:cubicBezTo>
                    <a:pt x="160560" y="162591"/>
                    <a:pt x="49435" y="147245"/>
                    <a:pt x="26152" y="122374"/>
                  </a:cubicBezTo>
                  <a:cubicBezTo>
                    <a:pt x="2869" y="97503"/>
                    <a:pt x="-14065" y="-15209"/>
                    <a:pt x="16627" y="172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3" name="フリーフォーム 1602">
              <a:extLst>
                <a:ext uri="{FF2B5EF4-FFF2-40B4-BE49-F238E27FC236}">
                  <a16:creationId xmlns:a16="http://schemas.microsoft.com/office/drawing/2014/main" id="{4A3AF1EB-152C-575B-9952-10F67538591E}"/>
                </a:ext>
              </a:extLst>
            </p:cNvPr>
            <p:cNvSpPr/>
            <p:nvPr/>
          </p:nvSpPr>
          <p:spPr>
            <a:xfrm>
              <a:off x="1514359" y="4321291"/>
              <a:ext cx="698857" cy="228764"/>
            </a:xfrm>
            <a:custGeom>
              <a:avLst/>
              <a:gdLst>
                <a:gd name="connsiteX0" fmla="*/ 116 w 698857"/>
                <a:gd name="connsiteY0" fmla="*/ 228484 h 228764"/>
                <a:gd name="connsiteX1" fmla="*/ 447791 w 698857"/>
                <a:gd name="connsiteY1" fmla="*/ 60209 h 228764"/>
                <a:gd name="connsiteX2" fmla="*/ 698616 w 698857"/>
                <a:gd name="connsiteY2" fmla="*/ 22109 h 228764"/>
                <a:gd name="connsiteX3" fmla="*/ 406516 w 698857"/>
                <a:gd name="connsiteY3" fmla="*/ 15759 h 228764"/>
                <a:gd name="connsiteX4" fmla="*/ 116 w 698857"/>
                <a:gd name="connsiteY4" fmla="*/ 228484 h 22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857" h="228764">
                  <a:moveTo>
                    <a:pt x="116" y="228484"/>
                  </a:moveTo>
                  <a:cubicBezTo>
                    <a:pt x="6995" y="235892"/>
                    <a:pt x="331374" y="94605"/>
                    <a:pt x="447791" y="60209"/>
                  </a:cubicBezTo>
                  <a:cubicBezTo>
                    <a:pt x="564208" y="25813"/>
                    <a:pt x="705495" y="29517"/>
                    <a:pt x="698616" y="22109"/>
                  </a:cubicBezTo>
                  <a:cubicBezTo>
                    <a:pt x="691737" y="14701"/>
                    <a:pt x="520287" y="-19695"/>
                    <a:pt x="406516" y="15759"/>
                  </a:cubicBezTo>
                  <a:cubicBezTo>
                    <a:pt x="292745" y="51213"/>
                    <a:pt x="-6763" y="221076"/>
                    <a:pt x="116" y="22848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4" name="フリーフォーム 1603">
              <a:extLst>
                <a:ext uri="{FF2B5EF4-FFF2-40B4-BE49-F238E27FC236}">
                  <a16:creationId xmlns:a16="http://schemas.microsoft.com/office/drawing/2014/main" id="{789C6375-EE8E-6238-D35D-67A834E908E4}"/>
                </a:ext>
              </a:extLst>
            </p:cNvPr>
            <p:cNvSpPr/>
            <p:nvPr/>
          </p:nvSpPr>
          <p:spPr>
            <a:xfrm>
              <a:off x="1539845" y="3863932"/>
              <a:ext cx="631876" cy="387401"/>
            </a:xfrm>
            <a:custGeom>
              <a:avLst/>
              <a:gdLst>
                <a:gd name="connsiteX0" fmla="*/ 631855 w 631876"/>
                <a:gd name="connsiteY0" fmla="*/ 43 h 387401"/>
                <a:gd name="connsiteX1" fmla="*/ 292130 w 631876"/>
                <a:gd name="connsiteY1" fmla="*/ 114343 h 387401"/>
                <a:gd name="connsiteX2" fmla="*/ 30 w 631876"/>
                <a:gd name="connsiteY2" fmla="*/ 387393 h 387401"/>
                <a:gd name="connsiteX3" fmla="*/ 276255 w 631876"/>
                <a:gd name="connsiteY3" fmla="*/ 104818 h 387401"/>
                <a:gd name="connsiteX4" fmla="*/ 631855 w 631876"/>
                <a:gd name="connsiteY4" fmla="*/ 43 h 38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876" h="387401">
                  <a:moveTo>
                    <a:pt x="631855" y="43"/>
                  </a:moveTo>
                  <a:cubicBezTo>
                    <a:pt x="634501" y="1631"/>
                    <a:pt x="397434" y="49785"/>
                    <a:pt x="292130" y="114343"/>
                  </a:cubicBezTo>
                  <a:cubicBezTo>
                    <a:pt x="186826" y="178901"/>
                    <a:pt x="2676" y="388981"/>
                    <a:pt x="30" y="387393"/>
                  </a:cubicBezTo>
                  <a:cubicBezTo>
                    <a:pt x="-2616" y="385806"/>
                    <a:pt x="168305" y="168847"/>
                    <a:pt x="276255" y="104818"/>
                  </a:cubicBezTo>
                  <a:cubicBezTo>
                    <a:pt x="384205" y="40789"/>
                    <a:pt x="629209" y="-1545"/>
                    <a:pt x="631855" y="4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5" name="フリーフォーム 1604">
              <a:extLst>
                <a:ext uri="{FF2B5EF4-FFF2-40B4-BE49-F238E27FC236}">
                  <a16:creationId xmlns:a16="http://schemas.microsoft.com/office/drawing/2014/main" id="{60C8048B-57B9-9DEA-0CD4-A4168FD4CBB6}"/>
                </a:ext>
              </a:extLst>
            </p:cNvPr>
            <p:cNvSpPr/>
            <p:nvPr/>
          </p:nvSpPr>
          <p:spPr>
            <a:xfrm>
              <a:off x="4549669" y="2492143"/>
              <a:ext cx="197203" cy="476711"/>
            </a:xfrm>
            <a:custGeom>
              <a:avLst/>
              <a:gdLst>
                <a:gd name="connsiteX0" fmla="*/ 106 w 197203"/>
                <a:gd name="connsiteY0" fmla="*/ 232 h 476711"/>
                <a:gd name="connsiteX1" fmla="*/ 108056 w 197203"/>
                <a:gd name="connsiteY1" fmla="*/ 378057 h 476711"/>
                <a:gd name="connsiteX2" fmla="*/ 108056 w 197203"/>
                <a:gd name="connsiteY2" fmla="*/ 359007 h 476711"/>
                <a:gd name="connsiteX3" fmla="*/ 196956 w 197203"/>
                <a:gd name="connsiteY3" fmla="*/ 476482 h 476711"/>
                <a:gd name="connsiteX4" fmla="*/ 130281 w 197203"/>
                <a:gd name="connsiteY4" fmla="*/ 324082 h 476711"/>
                <a:gd name="connsiteX5" fmla="*/ 106 w 197203"/>
                <a:gd name="connsiteY5" fmla="*/ 232 h 47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03" h="476711">
                  <a:moveTo>
                    <a:pt x="106" y="232"/>
                  </a:moveTo>
                  <a:cubicBezTo>
                    <a:pt x="-3598" y="9228"/>
                    <a:pt x="90064" y="318261"/>
                    <a:pt x="108056" y="378057"/>
                  </a:cubicBezTo>
                  <a:cubicBezTo>
                    <a:pt x="126048" y="437853"/>
                    <a:pt x="93239" y="342603"/>
                    <a:pt x="108056" y="359007"/>
                  </a:cubicBezTo>
                  <a:cubicBezTo>
                    <a:pt x="122873" y="375411"/>
                    <a:pt x="193252" y="482303"/>
                    <a:pt x="196956" y="476482"/>
                  </a:cubicBezTo>
                  <a:cubicBezTo>
                    <a:pt x="200660" y="470661"/>
                    <a:pt x="162031" y="402399"/>
                    <a:pt x="130281" y="324082"/>
                  </a:cubicBezTo>
                  <a:cubicBezTo>
                    <a:pt x="98531" y="245765"/>
                    <a:pt x="3810" y="-8764"/>
                    <a:pt x="106" y="23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6" name="フリーフォーム 1605">
              <a:extLst>
                <a:ext uri="{FF2B5EF4-FFF2-40B4-BE49-F238E27FC236}">
                  <a16:creationId xmlns:a16="http://schemas.microsoft.com/office/drawing/2014/main" id="{01D50277-7A93-21AE-5B04-23756405A59C}"/>
                </a:ext>
              </a:extLst>
            </p:cNvPr>
            <p:cNvSpPr/>
            <p:nvPr/>
          </p:nvSpPr>
          <p:spPr>
            <a:xfrm>
              <a:off x="6206203" y="2143993"/>
              <a:ext cx="106388" cy="593693"/>
            </a:xfrm>
            <a:custGeom>
              <a:avLst/>
              <a:gdLst>
                <a:gd name="connsiteX0" fmla="*/ 105697 w 106388"/>
                <a:gd name="connsiteY0" fmla="*/ 5482 h 593693"/>
                <a:gd name="connsiteX1" fmla="*/ 922 w 106388"/>
                <a:gd name="connsiteY1" fmla="*/ 589682 h 593693"/>
                <a:gd name="connsiteX2" fmla="*/ 51722 w 106388"/>
                <a:gd name="connsiteY2" fmla="*/ 278532 h 593693"/>
                <a:gd name="connsiteX3" fmla="*/ 61247 w 106388"/>
                <a:gd name="connsiteY3" fmla="*/ 278532 h 593693"/>
                <a:gd name="connsiteX4" fmla="*/ 45372 w 106388"/>
                <a:gd name="connsiteY4" fmla="*/ 332507 h 593693"/>
                <a:gd name="connsiteX5" fmla="*/ 51722 w 106388"/>
                <a:gd name="connsiteY5" fmla="*/ 221382 h 593693"/>
                <a:gd name="connsiteX6" fmla="*/ 54897 w 106388"/>
                <a:gd name="connsiteY6" fmla="*/ 284882 h 593693"/>
                <a:gd name="connsiteX7" fmla="*/ 86647 w 106388"/>
                <a:gd name="connsiteY7" fmla="*/ 230907 h 593693"/>
                <a:gd name="connsiteX8" fmla="*/ 48547 w 106388"/>
                <a:gd name="connsiteY8" fmla="*/ 291232 h 593693"/>
                <a:gd name="connsiteX9" fmla="*/ 105697 w 106388"/>
                <a:gd name="connsiteY9" fmla="*/ 5482 h 59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388" h="593693">
                  <a:moveTo>
                    <a:pt x="105697" y="5482"/>
                  </a:moveTo>
                  <a:cubicBezTo>
                    <a:pt x="97759" y="55224"/>
                    <a:pt x="9918" y="544174"/>
                    <a:pt x="922" y="589682"/>
                  </a:cubicBezTo>
                  <a:cubicBezTo>
                    <a:pt x="-8074" y="635190"/>
                    <a:pt x="51722" y="278532"/>
                    <a:pt x="51722" y="278532"/>
                  </a:cubicBezTo>
                  <a:cubicBezTo>
                    <a:pt x="61776" y="226674"/>
                    <a:pt x="62305" y="269536"/>
                    <a:pt x="61247" y="278532"/>
                  </a:cubicBezTo>
                  <a:cubicBezTo>
                    <a:pt x="60189" y="287528"/>
                    <a:pt x="46959" y="342032"/>
                    <a:pt x="45372" y="332507"/>
                  </a:cubicBezTo>
                  <a:cubicBezTo>
                    <a:pt x="43784" y="322982"/>
                    <a:pt x="50134" y="229320"/>
                    <a:pt x="51722" y="221382"/>
                  </a:cubicBezTo>
                  <a:cubicBezTo>
                    <a:pt x="53310" y="213444"/>
                    <a:pt x="49076" y="283295"/>
                    <a:pt x="54897" y="284882"/>
                  </a:cubicBezTo>
                  <a:cubicBezTo>
                    <a:pt x="60718" y="286470"/>
                    <a:pt x="87705" y="229849"/>
                    <a:pt x="86647" y="230907"/>
                  </a:cubicBezTo>
                  <a:cubicBezTo>
                    <a:pt x="85589" y="231965"/>
                    <a:pt x="46430" y="322453"/>
                    <a:pt x="48547" y="291232"/>
                  </a:cubicBezTo>
                  <a:cubicBezTo>
                    <a:pt x="50664" y="260011"/>
                    <a:pt x="113635" y="-44260"/>
                    <a:pt x="105697" y="548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7" name="フリーフォーム 1606">
              <a:extLst>
                <a:ext uri="{FF2B5EF4-FFF2-40B4-BE49-F238E27FC236}">
                  <a16:creationId xmlns:a16="http://schemas.microsoft.com/office/drawing/2014/main" id="{8AEC2FC5-F8D3-3BA3-904A-53058F048AE5}"/>
                </a:ext>
              </a:extLst>
            </p:cNvPr>
            <p:cNvSpPr/>
            <p:nvPr/>
          </p:nvSpPr>
          <p:spPr>
            <a:xfrm>
              <a:off x="6251501" y="2377996"/>
              <a:ext cx="19794" cy="302389"/>
            </a:xfrm>
            <a:custGeom>
              <a:avLst/>
              <a:gdLst>
                <a:gd name="connsiteX0" fmla="*/ 12774 w 19794"/>
                <a:gd name="connsiteY0" fmla="*/ 9604 h 302389"/>
                <a:gd name="connsiteX1" fmla="*/ 74 w 19794"/>
                <a:gd name="connsiteY1" fmla="*/ 301704 h 302389"/>
                <a:gd name="connsiteX2" fmla="*/ 19124 w 19794"/>
                <a:gd name="connsiteY2" fmla="*/ 88979 h 302389"/>
                <a:gd name="connsiteX3" fmla="*/ 12774 w 19794"/>
                <a:gd name="connsiteY3" fmla="*/ 9604 h 30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94" h="302389">
                  <a:moveTo>
                    <a:pt x="12774" y="9604"/>
                  </a:moveTo>
                  <a:cubicBezTo>
                    <a:pt x="9599" y="45058"/>
                    <a:pt x="-984" y="288475"/>
                    <a:pt x="74" y="301704"/>
                  </a:cubicBezTo>
                  <a:cubicBezTo>
                    <a:pt x="1132" y="314933"/>
                    <a:pt x="16478" y="132900"/>
                    <a:pt x="19124" y="88979"/>
                  </a:cubicBezTo>
                  <a:cubicBezTo>
                    <a:pt x="21770" y="45058"/>
                    <a:pt x="15949" y="-25850"/>
                    <a:pt x="12774" y="96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8" name="フリーフォーム 1607">
              <a:extLst>
                <a:ext uri="{FF2B5EF4-FFF2-40B4-BE49-F238E27FC236}">
                  <a16:creationId xmlns:a16="http://schemas.microsoft.com/office/drawing/2014/main" id="{D5FFA2F5-9C8A-5E2D-3CB6-76E4E0A5F38A}"/>
                </a:ext>
              </a:extLst>
            </p:cNvPr>
            <p:cNvSpPr/>
            <p:nvPr/>
          </p:nvSpPr>
          <p:spPr>
            <a:xfrm>
              <a:off x="6132710" y="2636935"/>
              <a:ext cx="120063" cy="224138"/>
            </a:xfrm>
            <a:custGeom>
              <a:avLst/>
              <a:gdLst>
                <a:gd name="connsiteX0" fmla="*/ 118865 w 120063"/>
                <a:gd name="connsiteY0" fmla="*/ 1490 h 224138"/>
                <a:gd name="connsiteX1" fmla="*/ 1390 w 120063"/>
                <a:gd name="connsiteY1" fmla="*/ 220565 h 224138"/>
                <a:gd name="connsiteX2" fmla="*/ 58540 w 120063"/>
                <a:gd name="connsiteY2" fmla="*/ 128490 h 224138"/>
                <a:gd name="connsiteX3" fmla="*/ 118865 w 120063"/>
                <a:gd name="connsiteY3" fmla="*/ 1490 h 22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63" h="224138">
                  <a:moveTo>
                    <a:pt x="118865" y="1490"/>
                  </a:moveTo>
                  <a:cubicBezTo>
                    <a:pt x="109340" y="16836"/>
                    <a:pt x="11444" y="199398"/>
                    <a:pt x="1390" y="220565"/>
                  </a:cubicBezTo>
                  <a:cubicBezTo>
                    <a:pt x="-8664" y="241732"/>
                    <a:pt x="38432" y="163415"/>
                    <a:pt x="58540" y="128490"/>
                  </a:cubicBezTo>
                  <a:cubicBezTo>
                    <a:pt x="78648" y="93565"/>
                    <a:pt x="128390" y="-13856"/>
                    <a:pt x="118865" y="149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9" name="フリーフォーム 1608">
              <a:extLst>
                <a:ext uri="{FF2B5EF4-FFF2-40B4-BE49-F238E27FC236}">
                  <a16:creationId xmlns:a16="http://schemas.microsoft.com/office/drawing/2014/main" id="{565B4CBE-9EA9-A310-E396-091E525CE7EA}"/>
                </a:ext>
              </a:extLst>
            </p:cNvPr>
            <p:cNvSpPr/>
            <p:nvPr/>
          </p:nvSpPr>
          <p:spPr>
            <a:xfrm>
              <a:off x="5684631" y="3011624"/>
              <a:ext cx="341130" cy="264032"/>
            </a:xfrm>
            <a:custGeom>
              <a:avLst/>
              <a:gdLst>
                <a:gd name="connsiteX0" fmla="*/ 4969 w 341130"/>
                <a:gd name="connsiteY0" fmla="*/ 258626 h 264032"/>
                <a:gd name="connsiteX1" fmla="*/ 338344 w 341130"/>
                <a:gd name="connsiteY1" fmla="*/ 1451 h 264032"/>
                <a:gd name="connsiteX2" fmla="*/ 154194 w 341130"/>
                <a:gd name="connsiteY2" fmla="*/ 160201 h 264032"/>
                <a:gd name="connsiteX3" fmla="*/ 4969 w 341130"/>
                <a:gd name="connsiteY3" fmla="*/ 258626 h 26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130" h="264032">
                  <a:moveTo>
                    <a:pt x="4969" y="258626"/>
                  </a:moveTo>
                  <a:cubicBezTo>
                    <a:pt x="35661" y="232168"/>
                    <a:pt x="313473" y="17855"/>
                    <a:pt x="338344" y="1451"/>
                  </a:cubicBezTo>
                  <a:cubicBezTo>
                    <a:pt x="363215" y="-14953"/>
                    <a:pt x="215048" y="112047"/>
                    <a:pt x="154194" y="160201"/>
                  </a:cubicBezTo>
                  <a:cubicBezTo>
                    <a:pt x="93340" y="208355"/>
                    <a:pt x="-25723" y="285084"/>
                    <a:pt x="4969" y="25862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0" name="フリーフォーム 1609">
              <a:extLst>
                <a:ext uri="{FF2B5EF4-FFF2-40B4-BE49-F238E27FC236}">
                  <a16:creationId xmlns:a16="http://schemas.microsoft.com/office/drawing/2014/main" id="{71BCCFFC-4931-425E-148F-5E4EB83C278D}"/>
                </a:ext>
              </a:extLst>
            </p:cNvPr>
            <p:cNvSpPr/>
            <p:nvPr/>
          </p:nvSpPr>
          <p:spPr>
            <a:xfrm>
              <a:off x="5340350" y="3247154"/>
              <a:ext cx="381356" cy="131060"/>
            </a:xfrm>
            <a:custGeom>
              <a:avLst/>
              <a:gdLst>
                <a:gd name="connsiteX0" fmla="*/ 0 w 381356"/>
                <a:gd name="connsiteY0" fmla="*/ 131046 h 131060"/>
                <a:gd name="connsiteX1" fmla="*/ 241300 w 381356"/>
                <a:gd name="connsiteY1" fmla="*/ 96121 h 131060"/>
                <a:gd name="connsiteX2" fmla="*/ 381000 w 381356"/>
                <a:gd name="connsiteY2" fmla="*/ 871 h 131060"/>
                <a:gd name="connsiteX3" fmla="*/ 276225 w 381356"/>
                <a:gd name="connsiteY3" fmla="*/ 51671 h 131060"/>
                <a:gd name="connsiteX4" fmla="*/ 117475 w 381356"/>
                <a:gd name="connsiteY4" fmla="*/ 99296 h 131060"/>
                <a:gd name="connsiteX5" fmla="*/ 238125 w 381356"/>
                <a:gd name="connsiteY5" fmla="*/ 92946 h 131060"/>
                <a:gd name="connsiteX6" fmla="*/ 0 w 381356"/>
                <a:gd name="connsiteY6" fmla="*/ 131046 h 13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356" h="131060">
                  <a:moveTo>
                    <a:pt x="0" y="131046"/>
                  </a:moveTo>
                  <a:cubicBezTo>
                    <a:pt x="529" y="131575"/>
                    <a:pt x="177800" y="117817"/>
                    <a:pt x="241300" y="96121"/>
                  </a:cubicBezTo>
                  <a:cubicBezTo>
                    <a:pt x="304800" y="74425"/>
                    <a:pt x="375179" y="8279"/>
                    <a:pt x="381000" y="871"/>
                  </a:cubicBezTo>
                  <a:cubicBezTo>
                    <a:pt x="386821" y="-6537"/>
                    <a:pt x="320146" y="35267"/>
                    <a:pt x="276225" y="51671"/>
                  </a:cubicBezTo>
                  <a:cubicBezTo>
                    <a:pt x="232304" y="68075"/>
                    <a:pt x="123825" y="92417"/>
                    <a:pt x="117475" y="99296"/>
                  </a:cubicBezTo>
                  <a:cubicBezTo>
                    <a:pt x="111125" y="106175"/>
                    <a:pt x="250296" y="87125"/>
                    <a:pt x="238125" y="92946"/>
                  </a:cubicBezTo>
                  <a:cubicBezTo>
                    <a:pt x="225954" y="98767"/>
                    <a:pt x="-529" y="130517"/>
                    <a:pt x="0" y="13104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1" name="フリーフォーム 1610">
              <a:extLst>
                <a:ext uri="{FF2B5EF4-FFF2-40B4-BE49-F238E27FC236}">
                  <a16:creationId xmlns:a16="http://schemas.microsoft.com/office/drawing/2014/main" id="{06527060-E022-A054-BC67-0EA0C5F78672}"/>
                </a:ext>
              </a:extLst>
            </p:cNvPr>
            <p:cNvSpPr/>
            <p:nvPr/>
          </p:nvSpPr>
          <p:spPr>
            <a:xfrm>
              <a:off x="6120684" y="1892300"/>
              <a:ext cx="140713" cy="289010"/>
            </a:xfrm>
            <a:custGeom>
              <a:avLst/>
              <a:gdLst>
                <a:gd name="connsiteX0" fmla="*/ 716 w 140713"/>
                <a:gd name="connsiteY0" fmla="*/ 0 h 289010"/>
                <a:gd name="connsiteX1" fmla="*/ 67391 w 140713"/>
                <a:gd name="connsiteY1" fmla="*/ 161925 h 289010"/>
                <a:gd name="connsiteX2" fmla="*/ 86441 w 140713"/>
                <a:gd name="connsiteY2" fmla="*/ 288925 h 289010"/>
                <a:gd name="connsiteX3" fmla="*/ 105491 w 140713"/>
                <a:gd name="connsiteY3" fmla="*/ 180975 h 289010"/>
                <a:gd name="connsiteX4" fmla="*/ 140416 w 140713"/>
                <a:gd name="connsiteY4" fmla="*/ 139700 h 289010"/>
                <a:gd name="connsiteX5" fmla="*/ 115016 w 140713"/>
                <a:gd name="connsiteY5" fmla="*/ 161925 h 289010"/>
                <a:gd name="connsiteX6" fmla="*/ 716 w 140713"/>
                <a:gd name="connsiteY6" fmla="*/ 0 h 28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713" h="289010">
                  <a:moveTo>
                    <a:pt x="716" y="0"/>
                  </a:moveTo>
                  <a:cubicBezTo>
                    <a:pt x="-7221" y="0"/>
                    <a:pt x="53104" y="113771"/>
                    <a:pt x="67391" y="161925"/>
                  </a:cubicBezTo>
                  <a:cubicBezTo>
                    <a:pt x="81678" y="210079"/>
                    <a:pt x="80091" y="285750"/>
                    <a:pt x="86441" y="288925"/>
                  </a:cubicBezTo>
                  <a:cubicBezTo>
                    <a:pt x="92791" y="292100"/>
                    <a:pt x="96495" y="205846"/>
                    <a:pt x="105491" y="180975"/>
                  </a:cubicBezTo>
                  <a:cubicBezTo>
                    <a:pt x="114487" y="156104"/>
                    <a:pt x="138829" y="142875"/>
                    <a:pt x="140416" y="139700"/>
                  </a:cubicBezTo>
                  <a:cubicBezTo>
                    <a:pt x="142003" y="136525"/>
                    <a:pt x="137770" y="182033"/>
                    <a:pt x="115016" y="161925"/>
                  </a:cubicBezTo>
                  <a:cubicBezTo>
                    <a:pt x="92262" y="141817"/>
                    <a:pt x="8653" y="0"/>
                    <a:pt x="716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2" name="フリーフォーム 1611">
              <a:extLst>
                <a:ext uri="{FF2B5EF4-FFF2-40B4-BE49-F238E27FC236}">
                  <a16:creationId xmlns:a16="http://schemas.microsoft.com/office/drawing/2014/main" id="{FD18C57E-AEB2-2D80-E7AC-B0BB998BBBD9}"/>
                </a:ext>
              </a:extLst>
            </p:cNvPr>
            <p:cNvSpPr/>
            <p:nvPr/>
          </p:nvSpPr>
          <p:spPr>
            <a:xfrm>
              <a:off x="5597324" y="2177845"/>
              <a:ext cx="282854" cy="38764"/>
            </a:xfrm>
            <a:custGeom>
              <a:avLst/>
              <a:gdLst>
                <a:gd name="connsiteX0" fmla="*/ 201 w 282854"/>
                <a:gd name="connsiteY0" fmla="*/ 205 h 38764"/>
                <a:gd name="connsiteX1" fmla="*/ 212926 w 282854"/>
                <a:gd name="connsiteY1" fmla="*/ 12905 h 38764"/>
                <a:gd name="connsiteX2" fmla="*/ 282776 w 282854"/>
                <a:gd name="connsiteY2" fmla="*/ 38305 h 38764"/>
                <a:gd name="connsiteX3" fmla="*/ 225626 w 282854"/>
                <a:gd name="connsiteY3" fmla="*/ 28780 h 38764"/>
                <a:gd name="connsiteX4" fmla="*/ 174826 w 282854"/>
                <a:gd name="connsiteY4" fmla="*/ 22430 h 38764"/>
                <a:gd name="connsiteX5" fmla="*/ 201 w 282854"/>
                <a:gd name="connsiteY5" fmla="*/ 205 h 3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854" h="38764">
                  <a:moveTo>
                    <a:pt x="201" y="205"/>
                  </a:moveTo>
                  <a:cubicBezTo>
                    <a:pt x="6551" y="-1383"/>
                    <a:pt x="165830" y="6555"/>
                    <a:pt x="212926" y="12905"/>
                  </a:cubicBezTo>
                  <a:cubicBezTo>
                    <a:pt x="260022" y="19255"/>
                    <a:pt x="280659" y="35659"/>
                    <a:pt x="282776" y="38305"/>
                  </a:cubicBezTo>
                  <a:cubicBezTo>
                    <a:pt x="284893" y="40951"/>
                    <a:pt x="243618" y="31426"/>
                    <a:pt x="225626" y="28780"/>
                  </a:cubicBezTo>
                  <a:cubicBezTo>
                    <a:pt x="207634" y="26134"/>
                    <a:pt x="210280" y="24017"/>
                    <a:pt x="174826" y="22430"/>
                  </a:cubicBezTo>
                  <a:cubicBezTo>
                    <a:pt x="139372" y="20843"/>
                    <a:pt x="-6149" y="1793"/>
                    <a:pt x="201" y="20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3" name="フリーフォーム 1612">
              <a:extLst>
                <a:ext uri="{FF2B5EF4-FFF2-40B4-BE49-F238E27FC236}">
                  <a16:creationId xmlns:a16="http://schemas.microsoft.com/office/drawing/2014/main" id="{B3B0AA07-F3F5-D785-7136-29E091C79F62}"/>
                </a:ext>
              </a:extLst>
            </p:cNvPr>
            <p:cNvSpPr/>
            <p:nvPr/>
          </p:nvSpPr>
          <p:spPr>
            <a:xfrm>
              <a:off x="5594025" y="2254208"/>
              <a:ext cx="200367" cy="95502"/>
            </a:xfrm>
            <a:custGeom>
              <a:avLst/>
              <a:gdLst>
                <a:gd name="connsiteX0" fmla="*/ 325 w 200367"/>
                <a:gd name="connsiteY0" fmla="*/ 42 h 95502"/>
                <a:gd name="connsiteX1" fmla="*/ 111450 w 200367"/>
                <a:gd name="connsiteY1" fmla="*/ 76242 h 95502"/>
                <a:gd name="connsiteX2" fmla="*/ 124150 w 200367"/>
                <a:gd name="connsiteY2" fmla="*/ 63542 h 95502"/>
                <a:gd name="connsiteX3" fmla="*/ 200350 w 200367"/>
                <a:gd name="connsiteY3" fmla="*/ 63542 h 95502"/>
                <a:gd name="connsiteX4" fmla="*/ 130500 w 200367"/>
                <a:gd name="connsiteY4" fmla="*/ 66717 h 95502"/>
                <a:gd name="connsiteX5" fmla="*/ 60650 w 200367"/>
                <a:gd name="connsiteY5" fmla="*/ 88942 h 95502"/>
                <a:gd name="connsiteX6" fmla="*/ 76525 w 200367"/>
                <a:gd name="connsiteY6" fmla="*/ 88942 h 95502"/>
                <a:gd name="connsiteX7" fmla="*/ 325 w 200367"/>
                <a:gd name="connsiteY7" fmla="*/ 42 h 95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367" h="95502">
                  <a:moveTo>
                    <a:pt x="325" y="42"/>
                  </a:moveTo>
                  <a:cubicBezTo>
                    <a:pt x="6146" y="-2075"/>
                    <a:pt x="111450" y="76242"/>
                    <a:pt x="111450" y="76242"/>
                  </a:cubicBezTo>
                  <a:cubicBezTo>
                    <a:pt x="132088" y="86825"/>
                    <a:pt x="109333" y="65659"/>
                    <a:pt x="124150" y="63542"/>
                  </a:cubicBezTo>
                  <a:cubicBezTo>
                    <a:pt x="138967" y="61425"/>
                    <a:pt x="199292" y="63013"/>
                    <a:pt x="200350" y="63542"/>
                  </a:cubicBezTo>
                  <a:cubicBezTo>
                    <a:pt x="201408" y="64071"/>
                    <a:pt x="153783" y="62484"/>
                    <a:pt x="130500" y="66717"/>
                  </a:cubicBezTo>
                  <a:cubicBezTo>
                    <a:pt x="107217" y="70950"/>
                    <a:pt x="60650" y="88942"/>
                    <a:pt x="60650" y="88942"/>
                  </a:cubicBezTo>
                  <a:cubicBezTo>
                    <a:pt x="51654" y="92646"/>
                    <a:pt x="84462" y="101642"/>
                    <a:pt x="76525" y="88942"/>
                  </a:cubicBezTo>
                  <a:cubicBezTo>
                    <a:pt x="68588" y="76242"/>
                    <a:pt x="-5496" y="2159"/>
                    <a:pt x="325" y="4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4" name="フリーフォーム 1613">
              <a:extLst>
                <a:ext uri="{FF2B5EF4-FFF2-40B4-BE49-F238E27FC236}">
                  <a16:creationId xmlns:a16="http://schemas.microsoft.com/office/drawing/2014/main" id="{DAE9F0E7-018A-51E4-1717-173083933502}"/>
                </a:ext>
              </a:extLst>
            </p:cNvPr>
            <p:cNvSpPr/>
            <p:nvPr/>
          </p:nvSpPr>
          <p:spPr>
            <a:xfrm>
              <a:off x="5867398" y="2193919"/>
              <a:ext cx="158752" cy="90356"/>
            </a:xfrm>
            <a:custGeom>
              <a:avLst/>
              <a:gdLst>
                <a:gd name="connsiteX0" fmla="*/ 2 w 158752"/>
                <a:gd name="connsiteY0" fmla="*/ 6 h 90356"/>
                <a:gd name="connsiteX1" fmla="*/ 104777 w 158752"/>
                <a:gd name="connsiteY1" fmla="*/ 34931 h 90356"/>
                <a:gd name="connsiteX2" fmla="*/ 76202 w 158752"/>
                <a:gd name="connsiteY2" fmla="*/ 31756 h 90356"/>
                <a:gd name="connsiteX3" fmla="*/ 104777 w 158752"/>
                <a:gd name="connsiteY3" fmla="*/ 82556 h 90356"/>
                <a:gd name="connsiteX4" fmla="*/ 107952 w 158752"/>
                <a:gd name="connsiteY4" fmla="*/ 82556 h 90356"/>
                <a:gd name="connsiteX5" fmla="*/ 158752 w 158752"/>
                <a:gd name="connsiteY5" fmla="*/ 9531 h 90356"/>
                <a:gd name="connsiteX6" fmla="*/ 107952 w 158752"/>
                <a:gd name="connsiteY6" fmla="*/ 38106 h 90356"/>
                <a:gd name="connsiteX7" fmla="*/ 2 w 158752"/>
                <a:gd name="connsiteY7" fmla="*/ 6 h 9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752" h="90356">
                  <a:moveTo>
                    <a:pt x="2" y="6"/>
                  </a:moveTo>
                  <a:cubicBezTo>
                    <a:pt x="-527" y="-523"/>
                    <a:pt x="92077" y="29639"/>
                    <a:pt x="104777" y="34931"/>
                  </a:cubicBezTo>
                  <a:cubicBezTo>
                    <a:pt x="117477" y="40223"/>
                    <a:pt x="76202" y="23819"/>
                    <a:pt x="76202" y="31756"/>
                  </a:cubicBezTo>
                  <a:cubicBezTo>
                    <a:pt x="76202" y="39693"/>
                    <a:pt x="104777" y="82556"/>
                    <a:pt x="104777" y="82556"/>
                  </a:cubicBezTo>
                  <a:cubicBezTo>
                    <a:pt x="110069" y="91023"/>
                    <a:pt x="98956" y="94727"/>
                    <a:pt x="107952" y="82556"/>
                  </a:cubicBezTo>
                  <a:cubicBezTo>
                    <a:pt x="116948" y="70385"/>
                    <a:pt x="158752" y="16939"/>
                    <a:pt x="158752" y="9531"/>
                  </a:cubicBezTo>
                  <a:cubicBezTo>
                    <a:pt x="158752" y="2123"/>
                    <a:pt x="130177" y="35460"/>
                    <a:pt x="107952" y="38106"/>
                  </a:cubicBezTo>
                  <a:cubicBezTo>
                    <a:pt x="85727" y="40752"/>
                    <a:pt x="531" y="535"/>
                    <a:pt x="2" y="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5" name="フリーフォーム 1614">
              <a:extLst>
                <a:ext uri="{FF2B5EF4-FFF2-40B4-BE49-F238E27FC236}">
                  <a16:creationId xmlns:a16="http://schemas.microsoft.com/office/drawing/2014/main" id="{0F34A7C3-9292-637A-DD41-7F87B8CE2AD6}"/>
                </a:ext>
              </a:extLst>
            </p:cNvPr>
            <p:cNvSpPr/>
            <p:nvPr/>
          </p:nvSpPr>
          <p:spPr>
            <a:xfrm>
              <a:off x="5553311" y="2114416"/>
              <a:ext cx="75964" cy="155784"/>
            </a:xfrm>
            <a:custGeom>
              <a:avLst/>
              <a:gdLst>
                <a:gd name="connsiteX0" fmla="*/ 2939 w 75964"/>
                <a:gd name="connsiteY0" fmla="*/ 134 h 155784"/>
                <a:gd name="connsiteX1" fmla="*/ 25164 w 75964"/>
                <a:gd name="connsiteY1" fmla="*/ 79509 h 155784"/>
                <a:gd name="connsiteX2" fmla="*/ 28339 w 75964"/>
                <a:gd name="connsiteY2" fmla="*/ 120784 h 155784"/>
                <a:gd name="connsiteX3" fmla="*/ 44214 w 75964"/>
                <a:gd name="connsiteY3" fmla="*/ 155709 h 155784"/>
                <a:gd name="connsiteX4" fmla="*/ 2939 w 75964"/>
                <a:gd name="connsiteY4" fmla="*/ 111259 h 155784"/>
                <a:gd name="connsiteX5" fmla="*/ 6114 w 75964"/>
                <a:gd name="connsiteY5" fmla="*/ 123959 h 155784"/>
                <a:gd name="connsiteX6" fmla="*/ 28339 w 75964"/>
                <a:gd name="connsiteY6" fmla="*/ 82684 h 155784"/>
                <a:gd name="connsiteX7" fmla="*/ 75964 w 75964"/>
                <a:gd name="connsiteY7" fmla="*/ 63634 h 155784"/>
                <a:gd name="connsiteX8" fmla="*/ 28339 w 75964"/>
                <a:gd name="connsiteY8" fmla="*/ 60459 h 155784"/>
                <a:gd name="connsiteX9" fmla="*/ 2939 w 75964"/>
                <a:gd name="connsiteY9" fmla="*/ 134 h 15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964" h="155784">
                  <a:moveTo>
                    <a:pt x="2939" y="134"/>
                  </a:moveTo>
                  <a:cubicBezTo>
                    <a:pt x="2410" y="3309"/>
                    <a:pt x="20931" y="59401"/>
                    <a:pt x="25164" y="79509"/>
                  </a:cubicBezTo>
                  <a:cubicBezTo>
                    <a:pt x="29397" y="99617"/>
                    <a:pt x="25164" y="108084"/>
                    <a:pt x="28339" y="120784"/>
                  </a:cubicBezTo>
                  <a:cubicBezTo>
                    <a:pt x="31514" y="133484"/>
                    <a:pt x="48447" y="157296"/>
                    <a:pt x="44214" y="155709"/>
                  </a:cubicBezTo>
                  <a:cubicBezTo>
                    <a:pt x="39981" y="154122"/>
                    <a:pt x="2939" y="111259"/>
                    <a:pt x="2939" y="111259"/>
                  </a:cubicBezTo>
                  <a:cubicBezTo>
                    <a:pt x="-3411" y="105967"/>
                    <a:pt x="1881" y="128721"/>
                    <a:pt x="6114" y="123959"/>
                  </a:cubicBezTo>
                  <a:cubicBezTo>
                    <a:pt x="10347" y="119197"/>
                    <a:pt x="16697" y="92738"/>
                    <a:pt x="28339" y="82684"/>
                  </a:cubicBezTo>
                  <a:cubicBezTo>
                    <a:pt x="39981" y="72630"/>
                    <a:pt x="75964" y="67338"/>
                    <a:pt x="75964" y="63634"/>
                  </a:cubicBezTo>
                  <a:cubicBezTo>
                    <a:pt x="75964" y="59930"/>
                    <a:pt x="42626" y="69984"/>
                    <a:pt x="28339" y="60459"/>
                  </a:cubicBezTo>
                  <a:cubicBezTo>
                    <a:pt x="14052" y="50934"/>
                    <a:pt x="3468" y="-3041"/>
                    <a:pt x="2939" y="13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6" name="フリーフォーム 1615">
              <a:extLst>
                <a:ext uri="{FF2B5EF4-FFF2-40B4-BE49-F238E27FC236}">
                  <a16:creationId xmlns:a16="http://schemas.microsoft.com/office/drawing/2014/main" id="{83D32271-0F40-8341-1CCB-1F7D1B6A1B4D}"/>
                </a:ext>
              </a:extLst>
            </p:cNvPr>
            <p:cNvSpPr/>
            <p:nvPr/>
          </p:nvSpPr>
          <p:spPr>
            <a:xfrm>
              <a:off x="2050578" y="3122136"/>
              <a:ext cx="204079" cy="203194"/>
            </a:xfrm>
            <a:custGeom>
              <a:avLst/>
              <a:gdLst>
                <a:gd name="connsiteX0" fmla="*/ 203672 w 204079"/>
                <a:gd name="connsiteY0" fmla="*/ 2064 h 203194"/>
                <a:gd name="connsiteX1" fmla="*/ 89372 w 204079"/>
                <a:gd name="connsiteY1" fmla="*/ 14764 h 203194"/>
                <a:gd name="connsiteX2" fmla="*/ 48097 w 204079"/>
                <a:gd name="connsiteY2" fmla="*/ 87789 h 203194"/>
                <a:gd name="connsiteX3" fmla="*/ 51272 w 204079"/>
                <a:gd name="connsiteY3" fmla="*/ 71914 h 203194"/>
                <a:gd name="connsiteX4" fmla="*/ 67147 w 204079"/>
                <a:gd name="connsiteY4" fmla="*/ 198914 h 203194"/>
                <a:gd name="connsiteX5" fmla="*/ 54447 w 204079"/>
                <a:gd name="connsiteY5" fmla="*/ 167164 h 203194"/>
                <a:gd name="connsiteX6" fmla="*/ 472 w 204079"/>
                <a:gd name="connsiteY6" fmla="*/ 106839 h 203194"/>
                <a:gd name="connsiteX7" fmla="*/ 29047 w 204079"/>
                <a:gd name="connsiteY7" fmla="*/ 90964 h 203194"/>
                <a:gd name="connsiteX8" fmla="*/ 44922 w 204079"/>
                <a:gd name="connsiteY8" fmla="*/ 43339 h 203194"/>
                <a:gd name="connsiteX9" fmla="*/ 203672 w 204079"/>
                <a:gd name="connsiteY9" fmla="*/ 2064 h 20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079" h="203194">
                  <a:moveTo>
                    <a:pt x="203672" y="2064"/>
                  </a:moveTo>
                  <a:cubicBezTo>
                    <a:pt x="211080" y="-2699"/>
                    <a:pt x="115301" y="477"/>
                    <a:pt x="89372" y="14764"/>
                  </a:cubicBezTo>
                  <a:cubicBezTo>
                    <a:pt x="63443" y="29051"/>
                    <a:pt x="54447" y="78264"/>
                    <a:pt x="48097" y="87789"/>
                  </a:cubicBezTo>
                  <a:cubicBezTo>
                    <a:pt x="41747" y="97314"/>
                    <a:pt x="48097" y="53393"/>
                    <a:pt x="51272" y="71914"/>
                  </a:cubicBezTo>
                  <a:cubicBezTo>
                    <a:pt x="54447" y="90435"/>
                    <a:pt x="66618" y="183039"/>
                    <a:pt x="67147" y="198914"/>
                  </a:cubicBezTo>
                  <a:cubicBezTo>
                    <a:pt x="67676" y="214789"/>
                    <a:pt x="65559" y="182510"/>
                    <a:pt x="54447" y="167164"/>
                  </a:cubicBezTo>
                  <a:cubicBezTo>
                    <a:pt x="43335" y="151818"/>
                    <a:pt x="4705" y="119539"/>
                    <a:pt x="472" y="106839"/>
                  </a:cubicBezTo>
                  <a:cubicBezTo>
                    <a:pt x="-3761" y="94139"/>
                    <a:pt x="21639" y="101547"/>
                    <a:pt x="29047" y="90964"/>
                  </a:cubicBezTo>
                  <a:cubicBezTo>
                    <a:pt x="36455" y="80381"/>
                    <a:pt x="16876" y="54981"/>
                    <a:pt x="44922" y="43339"/>
                  </a:cubicBezTo>
                  <a:cubicBezTo>
                    <a:pt x="72968" y="31697"/>
                    <a:pt x="196264" y="6827"/>
                    <a:pt x="203672" y="206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7" name="フリーフォーム 1616">
              <a:extLst>
                <a:ext uri="{FF2B5EF4-FFF2-40B4-BE49-F238E27FC236}">
                  <a16:creationId xmlns:a16="http://schemas.microsoft.com/office/drawing/2014/main" id="{92EF579A-C3D5-B0E7-FDDA-78695A7855CA}"/>
                </a:ext>
              </a:extLst>
            </p:cNvPr>
            <p:cNvSpPr/>
            <p:nvPr/>
          </p:nvSpPr>
          <p:spPr>
            <a:xfrm>
              <a:off x="2141659" y="3092450"/>
              <a:ext cx="134929" cy="181204"/>
            </a:xfrm>
            <a:custGeom>
              <a:avLst/>
              <a:gdLst>
                <a:gd name="connsiteX0" fmla="*/ 134816 w 134929"/>
                <a:gd name="connsiteY0" fmla="*/ 0 h 181204"/>
                <a:gd name="connsiteX1" fmla="*/ 30041 w 134929"/>
                <a:gd name="connsiteY1" fmla="*/ 88900 h 181204"/>
                <a:gd name="connsiteX2" fmla="*/ 10991 w 134929"/>
                <a:gd name="connsiteY2" fmla="*/ 180975 h 181204"/>
                <a:gd name="connsiteX3" fmla="*/ 10991 w 134929"/>
                <a:gd name="connsiteY3" fmla="*/ 114300 h 181204"/>
                <a:gd name="connsiteX4" fmla="*/ 7816 w 134929"/>
                <a:gd name="connsiteY4" fmla="*/ 88900 h 181204"/>
                <a:gd name="connsiteX5" fmla="*/ 134816 w 134929"/>
                <a:gd name="connsiteY5" fmla="*/ 0 h 18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929" h="181204">
                  <a:moveTo>
                    <a:pt x="134816" y="0"/>
                  </a:moveTo>
                  <a:cubicBezTo>
                    <a:pt x="138520" y="0"/>
                    <a:pt x="50678" y="58738"/>
                    <a:pt x="30041" y="88900"/>
                  </a:cubicBezTo>
                  <a:cubicBezTo>
                    <a:pt x="9404" y="119062"/>
                    <a:pt x="14166" y="176742"/>
                    <a:pt x="10991" y="180975"/>
                  </a:cubicBezTo>
                  <a:cubicBezTo>
                    <a:pt x="7816" y="185208"/>
                    <a:pt x="11520" y="129646"/>
                    <a:pt x="10991" y="114300"/>
                  </a:cubicBezTo>
                  <a:cubicBezTo>
                    <a:pt x="10462" y="98954"/>
                    <a:pt x="-11234" y="103188"/>
                    <a:pt x="7816" y="88900"/>
                  </a:cubicBezTo>
                  <a:cubicBezTo>
                    <a:pt x="26866" y="74613"/>
                    <a:pt x="131112" y="0"/>
                    <a:pt x="134816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8" name="フリーフォーム 1617">
              <a:extLst>
                <a:ext uri="{FF2B5EF4-FFF2-40B4-BE49-F238E27FC236}">
                  <a16:creationId xmlns:a16="http://schemas.microsoft.com/office/drawing/2014/main" id="{F40FF938-C69E-753F-1EA4-1BBBC4126216}"/>
                </a:ext>
              </a:extLst>
            </p:cNvPr>
            <p:cNvSpPr/>
            <p:nvPr/>
          </p:nvSpPr>
          <p:spPr>
            <a:xfrm>
              <a:off x="2180066" y="3319909"/>
              <a:ext cx="510899" cy="296542"/>
            </a:xfrm>
            <a:custGeom>
              <a:avLst/>
              <a:gdLst>
                <a:gd name="connsiteX0" fmla="*/ 7509 w 510899"/>
                <a:gd name="connsiteY0" fmla="*/ 4316 h 296542"/>
                <a:gd name="connsiteX1" fmla="*/ 210709 w 510899"/>
                <a:gd name="connsiteY1" fmla="*/ 182116 h 296542"/>
                <a:gd name="connsiteX2" fmla="*/ 401209 w 510899"/>
                <a:gd name="connsiteY2" fmla="*/ 277366 h 296542"/>
                <a:gd name="connsiteX3" fmla="*/ 372634 w 510899"/>
                <a:gd name="connsiteY3" fmla="*/ 264666 h 296542"/>
                <a:gd name="connsiteX4" fmla="*/ 490109 w 510899"/>
                <a:gd name="connsiteY4" fmla="*/ 290066 h 296542"/>
                <a:gd name="connsiteX5" fmla="*/ 483759 w 510899"/>
                <a:gd name="connsiteY5" fmla="*/ 258316 h 296542"/>
                <a:gd name="connsiteX6" fmla="*/ 502809 w 510899"/>
                <a:gd name="connsiteY6" fmla="*/ 296416 h 296542"/>
                <a:gd name="connsiteX7" fmla="*/ 331359 w 510899"/>
                <a:gd name="connsiteY7" fmla="*/ 242441 h 296542"/>
                <a:gd name="connsiteX8" fmla="*/ 229759 w 510899"/>
                <a:gd name="connsiteY8" fmla="*/ 217041 h 296542"/>
                <a:gd name="connsiteX9" fmla="*/ 61484 w 510899"/>
                <a:gd name="connsiteY9" fmla="*/ 67816 h 296542"/>
                <a:gd name="connsiteX10" fmla="*/ 7509 w 510899"/>
                <a:gd name="connsiteY10" fmla="*/ 4316 h 29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0899" h="296542">
                  <a:moveTo>
                    <a:pt x="7509" y="4316"/>
                  </a:moveTo>
                  <a:cubicBezTo>
                    <a:pt x="32380" y="23366"/>
                    <a:pt x="145092" y="136608"/>
                    <a:pt x="210709" y="182116"/>
                  </a:cubicBezTo>
                  <a:cubicBezTo>
                    <a:pt x="276326" y="227624"/>
                    <a:pt x="374222" y="263608"/>
                    <a:pt x="401209" y="277366"/>
                  </a:cubicBezTo>
                  <a:cubicBezTo>
                    <a:pt x="428197" y="291124"/>
                    <a:pt x="357817" y="262549"/>
                    <a:pt x="372634" y="264666"/>
                  </a:cubicBezTo>
                  <a:cubicBezTo>
                    <a:pt x="387451" y="266783"/>
                    <a:pt x="471588" y="291124"/>
                    <a:pt x="490109" y="290066"/>
                  </a:cubicBezTo>
                  <a:cubicBezTo>
                    <a:pt x="508630" y="289008"/>
                    <a:pt x="481642" y="257258"/>
                    <a:pt x="483759" y="258316"/>
                  </a:cubicBezTo>
                  <a:cubicBezTo>
                    <a:pt x="485876" y="259374"/>
                    <a:pt x="528209" y="299062"/>
                    <a:pt x="502809" y="296416"/>
                  </a:cubicBezTo>
                  <a:cubicBezTo>
                    <a:pt x="477409" y="293770"/>
                    <a:pt x="376867" y="255670"/>
                    <a:pt x="331359" y="242441"/>
                  </a:cubicBezTo>
                  <a:cubicBezTo>
                    <a:pt x="285851" y="229212"/>
                    <a:pt x="274738" y="246145"/>
                    <a:pt x="229759" y="217041"/>
                  </a:cubicBezTo>
                  <a:cubicBezTo>
                    <a:pt x="184780" y="187937"/>
                    <a:pt x="98526" y="102212"/>
                    <a:pt x="61484" y="67816"/>
                  </a:cubicBezTo>
                  <a:cubicBezTo>
                    <a:pt x="24442" y="33420"/>
                    <a:pt x="-17362" y="-14734"/>
                    <a:pt x="7509" y="431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9" name="フリーフォーム 1618">
              <a:extLst>
                <a:ext uri="{FF2B5EF4-FFF2-40B4-BE49-F238E27FC236}">
                  <a16:creationId xmlns:a16="http://schemas.microsoft.com/office/drawing/2014/main" id="{DA239EE1-D9F2-E25A-BC4C-C3006B0DEA9D}"/>
                </a:ext>
              </a:extLst>
            </p:cNvPr>
            <p:cNvSpPr/>
            <p:nvPr/>
          </p:nvSpPr>
          <p:spPr>
            <a:xfrm>
              <a:off x="2030192" y="3251200"/>
              <a:ext cx="90949" cy="268045"/>
            </a:xfrm>
            <a:custGeom>
              <a:avLst/>
              <a:gdLst>
                <a:gd name="connsiteX0" fmla="*/ 24033 w 90949"/>
                <a:gd name="connsiteY0" fmla="*/ 0 h 268045"/>
                <a:gd name="connsiteX1" fmla="*/ 65308 w 90949"/>
                <a:gd name="connsiteY1" fmla="*/ 114300 h 268045"/>
                <a:gd name="connsiteX2" fmla="*/ 33558 w 90949"/>
                <a:gd name="connsiteY2" fmla="*/ 219075 h 268045"/>
                <a:gd name="connsiteX3" fmla="*/ 1808 w 90949"/>
                <a:gd name="connsiteY3" fmla="*/ 263525 h 268045"/>
                <a:gd name="connsiteX4" fmla="*/ 90708 w 90949"/>
                <a:gd name="connsiteY4" fmla="*/ 114300 h 268045"/>
                <a:gd name="connsiteX5" fmla="*/ 24033 w 90949"/>
                <a:gd name="connsiteY5" fmla="*/ 0 h 26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" h="268045">
                  <a:moveTo>
                    <a:pt x="24033" y="0"/>
                  </a:moveTo>
                  <a:cubicBezTo>
                    <a:pt x="19800" y="0"/>
                    <a:pt x="63721" y="77788"/>
                    <a:pt x="65308" y="114300"/>
                  </a:cubicBezTo>
                  <a:cubicBezTo>
                    <a:pt x="66895" y="150812"/>
                    <a:pt x="44141" y="194204"/>
                    <a:pt x="33558" y="219075"/>
                  </a:cubicBezTo>
                  <a:cubicBezTo>
                    <a:pt x="22975" y="243946"/>
                    <a:pt x="-7717" y="280988"/>
                    <a:pt x="1808" y="263525"/>
                  </a:cubicBezTo>
                  <a:cubicBezTo>
                    <a:pt x="11333" y="246063"/>
                    <a:pt x="85946" y="153988"/>
                    <a:pt x="90708" y="114300"/>
                  </a:cubicBezTo>
                  <a:cubicBezTo>
                    <a:pt x="95471" y="74613"/>
                    <a:pt x="28266" y="0"/>
                    <a:pt x="24033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0" name="フリーフォーム 1619">
              <a:extLst>
                <a:ext uri="{FF2B5EF4-FFF2-40B4-BE49-F238E27FC236}">
                  <a16:creationId xmlns:a16="http://schemas.microsoft.com/office/drawing/2014/main" id="{CF6399FE-2A1D-1357-DC60-415E4628608E}"/>
                </a:ext>
              </a:extLst>
            </p:cNvPr>
            <p:cNvSpPr/>
            <p:nvPr/>
          </p:nvSpPr>
          <p:spPr>
            <a:xfrm>
              <a:off x="2122217" y="3295071"/>
              <a:ext cx="557385" cy="352248"/>
            </a:xfrm>
            <a:custGeom>
              <a:avLst/>
              <a:gdLst>
                <a:gd name="connsiteX0" fmla="*/ 1858 w 557385"/>
                <a:gd name="connsiteY0" fmla="*/ 579 h 352248"/>
                <a:gd name="connsiteX1" fmla="*/ 227283 w 557385"/>
                <a:gd name="connsiteY1" fmla="*/ 245054 h 352248"/>
                <a:gd name="connsiteX2" fmla="*/ 541608 w 557385"/>
                <a:gd name="connsiteY2" fmla="*/ 346654 h 352248"/>
                <a:gd name="connsiteX3" fmla="*/ 493983 w 557385"/>
                <a:gd name="connsiteY3" fmla="*/ 337129 h 352248"/>
                <a:gd name="connsiteX4" fmla="*/ 351108 w 557385"/>
                <a:gd name="connsiteY4" fmla="*/ 321254 h 352248"/>
                <a:gd name="connsiteX5" fmla="*/ 1858 w 557385"/>
                <a:gd name="connsiteY5" fmla="*/ 579 h 352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385" h="352248">
                  <a:moveTo>
                    <a:pt x="1858" y="579"/>
                  </a:moveTo>
                  <a:cubicBezTo>
                    <a:pt x="-18779" y="-12121"/>
                    <a:pt x="137325" y="187375"/>
                    <a:pt x="227283" y="245054"/>
                  </a:cubicBezTo>
                  <a:cubicBezTo>
                    <a:pt x="317241" y="302733"/>
                    <a:pt x="497158" y="331308"/>
                    <a:pt x="541608" y="346654"/>
                  </a:cubicBezTo>
                  <a:cubicBezTo>
                    <a:pt x="586058" y="362000"/>
                    <a:pt x="525733" y="341362"/>
                    <a:pt x="493983" y="337129"/>
                  </a:cubicBezTo>
                  <a:cubicBezTo>
                    <a:pt x="462233" y="332896"/>
                    <a:pt x="432070" y="371525"/>
                    <a:pt x="351108" y="321254"/>
                  </a:cubicBezTo>
                  <a:cubicBezTo>
                    <a:pt x="270146" y="270983"/>
                    <a:pt x="22495" y="13279"/>
                    <a:pt x="1858" y="57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1" name="フリーフォーム 1620">
              <a:extLst>
                <a:ext uri="{FF2B5EF4-FFF2-40B4-BE49-F238E27FC236}">
                  <a16:creationId xmlns:a16="http://schemas.microsoft.com/office/drawing/2014/main" id="{7403329D-BBD1-CDDD-10FC-ED310989E555}"/>
                </a:ext>
              </a:extLst>
            </p:cNvPr>
            <p:cNvSpPr/>
            <p:nvPr/>
          </p:nvSpPr>
          <p:spPr>
            <a:xfrm>
              <a:off x="2061664" y="3322222"/>
              <a:ext cx="137723" cy="218345"/>
            </a:xfrm>
            <a:custGeom>
              <a:avLst/>
              <a:gdLst>
                <a:gd name="connsiteX0" fmla="*/ 135436 w 137723"/>
                <a:gd name="connsiteY0" fmla="*/ 2003 h 218345"/>
                <a:gd name="connsiteX1" fmla="*/ 81461 w 137723"/>
                <a:gd name="connsiteY1" fmla="*/ 84553 h 218345"/>
                <a:gd name="connsiteX2" fmla="*/ 17961 w 137723"/>
                <a:gd name="connsiteY2" fmla="*/ 217903 h 218345"/>
                <a:gd name="connsiteX3" fmla="*/ 33836 w 137723"/>
                <a:gd name="connsiteY3" fmla="*/ 129003 h 218345"/>
                <a:gd name="connsiteX4" fmla="*/ 2086 w 137723"/>
                <a:gd name="connsiteY4" fmla="*/ 167103 h 218345"/>
                <a:gd name="connsiteX5" fmla="*/ 135436 w 137723"/>
                <a:gd name="connsiteY5" fmla="*/ 2003 h 21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723" h="218345">
                  <a:moveTo>
                    <a:pt x="135436" y="2003"/>
                  </a:moveTo>
                  <a:cubicBezTo>
                    <a:pt x="148665" y="-11755"/>
                    <a:pt x="101040" y="48570"/>
                    <a:pt x="81461" y="84553"/>
                  </a:cubicBezTo>
                  <a:cubicBezTo>
                    <a:pt x="61882" y="120536"/>
                    <a:pt x="25898" y="210495"/>
                    <a:pt x="17961" y="217903"/>
                  </a:cubicBezTo>
                  <a:cubicBezTo>
                    <a:pt x="10023" y="225311"/>
                    <a:pt x="36482" y="137470"/>
                    <a:pt x="33836" y="129003"/>
                  </a:cubicBezTo>
                  <a:cubicBezTo>
                    <a:pt x="31190" y="120536"/>
                    <a:pt x="-9556" y="184565"/>
                    <a:pt x="2086" y="167103"/>
                  </a:cubicBezTo>
                  <a:cubicBezTo>
                    <a:pt x="13728" y="149641"/>
                    <a:pt x="122207" y="15761"/>
                    <a:pt x="135436" y="200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2" name="フリーフォーム 1621">
              <a:extLst>
                <a:ext uri="{FF2B5EF4-FFF2-40B4-BE49-F238E27FC236}">
                  <a16:creationId xmlns:a16="http://schemas.microsoft.com/office/drawing/2014/main" id="{B3CC8A69-FD23-08FD-7890-6D934F3E0775}"/>
                </a:ext>
              </a:extLst>
            </p:cNvPr>
            <p:cNvSpPr/>
            <p:nvPr/>
          </p:nvSpPr>
          <p:spPr>
            <a:xfrm>
              <a:off x="2003419" y="3348875"/>
              <a:ext cx="44468" cy="126561"/>
            </a:xfrm>
            <a:custGeom>
              <a:avLst/>
              <a:gdLst>
                <a:gd name="connsiteX0" fmla="*/ 6 w 44468"/>
                <a:gd name="connsiteY0" fmla="*/ 750 h 126561"/>
                <a:gd name="connsiteX1" fmla="*/ 41281 w 44468"/>
                <a:gd name="connsiteY1" fmla="*/ 124575 h 126561"/>
                <a:gd name="connsiteX2" fmla="*/ 38106 w 44468"/>
                <a:gd name="connsiteY2" fmla="*/ 73775 h 126561"/>
                <a:gd name="connsiteX3" fmla="*/ 6 w 44468"/>
                <a:gd name="connsiteY3" fmla="*/ 750 h 12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68" h="126561">
                  <a:moveTo>
                    <a:pt x="6" y="750"/>
                  </a:moveTo>
                  <a:cubicBezTo>
                    <a:pt x="535" y="9217"/>
                    <a:pt x="34931" y="112404"/>
                    <a:pt x="41281" y="124575"/>
                  </a:cubicBezTo>
                  <a:cubicBezTo>
                    <a:pt x="47631" y="136746"/>
                    <a:pt x="43398" y="89650"/>
                    <a:pt x="38106" y="73775"/>
                  </a:cubicBezTo>
                  <a:cubicBezTo>
                    <a:pt x="32814" y="57900"/>
                    <a:pt x="-523" y="-7717"/>
                    <a:pt x="6" y="75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3" name="フリーフォーム 1622">
              <a:extLst>
                <a:ext uri="{FF2B5EF4-FFF2-40B4-BE49-F238E27FC236}">
                  <a16:creationId xmlns:a16="http://schemas.microsoft.com/office/drawing/2014/main" id="{07316BB8-E2F9-0ED3-5FF4-847EBE9D54C9}"/>
                </a:ext>
              </a:extLst>
            </p:cNvPr>
            <p:cNvSpPr/>
            <p:nvPr/>
          </p:nvSpPr>
          <p:spPr>
            <a:xfrm>
              <a:off x="2072362" y="3555907"/>
              <a:ext cx="464882" cy="195758"/>
            </a:xfrm>
            <a:custGeom>
              <a:avLst/>
              <a:gdLst>
                <a:gd name="connsiteX0" fmla="*/ 913 w 464882"/>
                <a:gd name="connsiteY0" fmla="*/ 93 h 195758"/>
                <a:gd name="connsiteX1" fmla="*/ 277138 w 464882"/>
                <a:gd name="connsiteY1" fmla="*/ 184243 h 195758"/>
                <a:gd name="connsiteX2" fmla="*/ 464463 w 464882"/>
                <a:gd name="connsiteY2" fmla="*/ 177893 h 195758"/>
                <a:gd name="connsiteX3" fmla="*/ 324763 w 464882"/>
                <a:gd name="connsiteY3" fmla="*/ 190593 h 195758"/>
                <a:gd name="connsiteX4" fmla="*/ 219988 w 464882"/>
                <a:gd name="connsiteY4" fmla="*/ 184243 h 195758"/>
                <a:gd name="connsiteX5" fmla="*/ 280313 w 464882"/>
                <a:gd name="connsiteY5" fmla="*/ 190593 h 195758"/>
                <a:gd name="connsiteX6" fmla="*/ 207288 w 464882"/>
                <a:gd name="connsiteY6" fmla="*/ 152493 h 195758"/>
                <a:gd name="connsiteX7" fmla="*/ 188238 w 464882"/>
                <a:gd name="connsiteY7" fmla="*/ 158843 h 195758"/>
                <a:gd name="connsiteX8" fmla="*/ 913 w 464882"/>
                <a:gd name="connsiteY8" fmla="*/ 93 h 19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882" h="195758">
                  <a:moveTo>
                    <a:pt x="913" y="93"/>
                  </a:moveTo>
                  <a:cubicBezTo>
                    <a:pt x="15730" y="4326"/>
                    <a:pt x="199880" y="154610"/>
                    <a:pt x="277138" y="184243"/>
                  </a:cubicBezTo>
                  <a:cubicBezTo>
                    <a:pt x="354396" y="213876"/>
                    <a:pt x="456526" y="176835"/>
                    <a:pt x="464463" y="177893"/>
                  </a:cubicBezTo>
                  <a:cubicBezTo>
                    <a:pt x="472400" y="178951"/>
                    <a:pt x="365509" y="189535"/>
                    <a:pt x="324763" y="190593"/>
                  </a:cubicBezTo>
                  <a:cubicBezTo>
                    <a:pt x="284017" y="191651"/>
                    <a:pt x="227396" y="184243"/>
                    <a:pt x="219988" y="184243"/>
                  </a:cubicBezTo>
                  <a:cubicBezTo>
                    <a:pt x="212580" y="184243"/>
                    <a:pt x="282430" y="195885"/>
                    <a:pt x="280313" y="190593"/>
                  </a:cubicBezTo>
                  <a:cubicBezTo>
                    <a:pt x="278196" y="185301"/>
                    <a:pt x="222634" y="157785"/>
                    <a:pt x="207288" y="152493"/>
                  </a:cubicBezTo>
                  <a:cubicBezTo>
                    <a:pt x="191942" y="147201"/>
                    <a:pt x="220517" y="181068"/>
                    <a:pt x="188238" y="158843"/>
                  </a:cubicBezTo>
                  <a:cubicBezTo>
                    <a:pt x="155959" y="136618"/>
                    <a:pt x="-13904" y="-4140"/>
                    <a:pt x="913" y="9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4" name="フリーフォーム 1623">
              <a:extLst>
                <a:ext uri="{FF2B5EF4-FFF2-40B4-BE49-F238E27FC236}">
                  <a16:creationId xmlns:a16="http://schemas.microsoft.com/office/drawing/2014/main" id="{BDC9A9C4-A44E-96A1-F3B9-D368E0F9954E}"/>
                </a:ext>
              </a:extLst>
            </p:cNvPr>
            <p:cNvSpPr/>
            <p:nvPr/>
          </p:nvSpPr>
          <p:spPr>
            <a:xfrm>
              <a:off x="2565143" y="3545119"/>
              <a:ext cx="143285" cy="236786"/>
            </a:xfrm>
            <a:custGeom>
              <a:avLst/>
              <a:gdLst>
                <a:gd name="connsiteX0" fmla="*/ 120907 w 143285"/>
                <a:gd name="connsiteY0" fmla="*/ 1356 h 236786"/>
                <a:gd name="connsiteX1" fmla="*/ 127257 w 143285"/>
                <a:gd name="connsiteY1" fmla="*/ 68031 h 236786"/>
                <a:gd name="connsiteX2" fmla="*/ 79632 w 143285"/>
                <a:gd name="connsiteY2" fmla="*/ 106131 h 236786"/>
                <a:gd name="connsiteX3" fmla="*/ 257 w 143285"/>
                <a:gd name="connsiteY3" fmla="*/ 236306 h 236786"/>
                <a:gd name="connsiteX4" fmla="*/ 57407 w 143285"/>
                <a:gd name="connsiteY4" fmla="*/ 147406 h 236786"/>
                <a:gd name="connsiteX5" fmla="*/ 143132 w 143285"/>
                <a:gd name="connsiteY5" fmla="*/ 74381 h 236786"/>
                <a:gd name="connsiteX6" fmla="*/ 79632 w 143285"/>
                <a:gd name="connsiteY6" fmla="*/ 134706 h 236786"/>
                <a:gd name="connsiteX7" fmla="*/ 120907 w 143285"/>
                <a:gd name="connsiteY7" fmla="*/ 1356 h 23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285" h="236786">
                  <a:moveTo>
                    <a:pt x="120907" y="1356"/>
                  </a:moveTo>
                  <a:cubicBezTo>
                    <a:pt x="128845" y="-9757"/>
                    <a:pt x="134136" y="50569"/>
                    <a:pt x="127257" y="68031"/>
                  </a:cubicBezTo>
                  <a:cubicBezTo>
                    <a:pt x="120378" y="85493"/>
                    <a:pt x="100799" y="78085"/>
                    <a:pt x="79632" y="106131"/>
                  </a:cubicBezTo>
                  <a:cubicBezTo>
                    <a:pt x="58465" y="134177"/>
                    <a:pt x="3961" y="229427"/>
                    <a:pt x="257" y="236306"/>
                  </a:cubicBezTo>
                  <a:cubicBezTo>
                    <a:pt x="-3447" y="243185"/>
                    <a:pt x="33595" y="174393"/>
                    <a:pt x="57407" y="147406"/>
                  </a:cubicBezTo>
                  <a:cubicBezTo>
                    <a:pt x="81219" y="120419"/>
                    <a:pt x="139428" y="76498"/>
                    <a:pt x="143132" y="74381"/>
                  </a:cubicBezTo>
                  <a:cubicBezTo>
                    <a:pt x="146836" y="72264"/>
                    <a:pt x="82278" y="142643"/>
                    <a:pt x="79632" y="134706"/>
                  </a:cubicBezTo>
                  <a:cubicBezTo>
                    <a:pt x="76986" y="126769"/>
                    <a:pt x="112969" y="12469"/>
                    <a:pt x="120907" y="135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5" name="フリーフォーム 1624">
              <a:extLst>
                <a:ext uri="{FF2B5EF4-FFF2-40B4-BE49-F238E27FC236}">
                  <a16:creationId xmlns:a16="http://schemas.microsoft.com/office/drawing/2014/main" id="{FD0B7028-91EE-74A9-9522-653526F3173D}"/>
                </a:ext>
              </a:extLst>
            </p:cNvPr>
            <p:cNvSpPr/>
            <p:nvPr/>
          </p:nvSpPr>
          <p:spPr>
            <a:xfrm>
              <a:off x="2666726" y="3505198"/>
              <a:ext cx="59850" cy="149268"/>
            </a:xfrm>
            <a:custGeom>
              <a:avLst/>
              <a:gdLst>
                <a:gd name="connsiteX0" fmla="*/ 47899 w 59850"/>
                <a:gd name="connsiteY0" fmla="*/ 2 h 149268"/>
                <a:gd name="connsiteX1" fmla="*/ 57424 w 59850"/>
                <a:gd name="connsiteY1" fmla="*/ 120652 h 149268"/>
                <a:gd name="connsiteX2" fmla="*/ 274 w 59850"/>
                <a:gd name="connsiteY2" fmla="*/ 149227 h 149268"/>
                <a:gd name="connsiteX3" fmla="*/ 35199 w 59850"/>
                <a:gd name="connsiteY3" fmla="*/ 117477 h 149268"/>
                <a:gd name="connsiteX4" fmla="*/ 47899 w 59850"/>
                <a:gd name="connsiteY4" fmla="*/ 2 h 1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50" h="149268">
                  <a:moveTo>
                    <a:pt x="47899" y="2"/>
                  </a:moveTo>
                  <a:cubicBezTo>
                    <a:pt x="51603" y="531"/>
                    <a:pt x="65361" y="95781"/>
                    <a:pt x="57424" y="120652"/>
                  </a:cubicBezTo>
                  <a:cubicBezTo>
                    <a:pt x="49487" y="145523"/>
                    <a:pt x="3978" y="149756"/>
                    <a:pt x="274" y="149227"/>
                  </a:cubicBezTo>
                  <a:cubicBezTo>
                    <a:pt x="-3430" y="148698"/>
                    <a:pt x="31495" y="144994"/>
                    <a:pt x="35199" y="117477"/>
                  </a:cubicBezTo>
                  <a:cubicBezTo>
                    <a:pt x="38903" y="89960"/>
                    <a:pt x="44195" y="-527"/>
                    <a:pt x="47899" y="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6" name="フリーフォーム 1625">
              <a:extLst>
                <a:ext uri="{FF2B5EF4-FFF2-40B4-BE49-F238E27FC236}">
                  <a16:creationId xmlns:a16="http://schemas.microsoft.com/office/drawing/2014/main" id="{32C9D0D6-FB79-9845-C3BD-2D4EA2748A2E}"/>
                </a:ext>
              </a:extLst>
            </p:cNvPr>
            <p:cNvSpPr/>
            <p:nvPr/>
          </p:nvSpPr>
          <p:spPr>
            <a:xfrm>
              <a:off x="2183343" y="2571038"/>
              <a:ext cx="699711" cy="671207"/>
            </a:xfrm>
            <a:custGeom>
              <a:avLst/>
              <a:gdLst>
                <a:gd name="connsiteX0" fmla="*/ 1057 w 699711"/>
                <a:gd name="connsiteY0" fmla="*/ 670637 h 671207"/>
                <a:gd name="connsiteX1" fmla="*/ 585257 w 699711"/>
                <a:gd name="connsiteY1" fmla="*/ 188037 h 671207"/>
                <a:gd name="connsiteX2" fmla="*/ 556682 w 699711"/>
                <a:gd name="connsiteY2" fmla="*/ 216612 h 671207"/>
                <a:gd name="connsiteX3" fmla="*/ 699557 w 699711"/>
                <a:gd name="connsiteY3" fmla="*/ 712 h 671207"/>
                <a:gd name="connsiteX4" fmla="*/ 578907 w 699711"/>
                <a:gd name="connsiteY4" fmla="*/ 153112 h 671207"/>
                <a:gd name="connsiteX5" fmla="*/ 334432 w 699711"/>
                <a:gd name="connsiteY5" fmla="*/ 318212 h 671207"/>
                <a:gd name="connsiteX6" fmla="*/ 439207 w 699711"/>
                <a:gd name="connsiteY6" fmla="*/ 286462 h 671207"/>
                <a:gd name="connsiteX7" fmla="*/ 1057 w 699711"/>
                <a:gd name="connsiteY7" fmla="*/ 670637 h 671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9711" h="671207">
                  <a:moveTo>
                    <a:pt x="1057" y="670637"/>
                  </a:moveTo>
                  <a:cubicBezTo>
                    <a:pt x="25399" y="654233"/>
                    <a:pt x="492653" y="263708"/>
                    <a:pt x="585257" y="188037"/>
                  </a:cubicBezTo>
                  <a:cubicBezTo>
                    <a:pt x="677861" y="112366"/>
                    <a:pt x="537632" y="247833"/>
                    <a:pt x="556682" y="216612"/>
                  </a:cubicBezTo>
                  <a:cubicBezTo>
                    <a:pt x="575732" y="185391"/>
                    <a:pt x="695853" y="11295"/>
                    <a:pt x="699557" y="712"/>
                  </a:cubicBezTo>
                  <a:cubicBezTo>
                    <a:pt x="703261" y="-9871"/>
                    <a:pt x="639761" y="100195"/>
                    <a:pt x="578907" y="153112"/>
                  </a:cubicBezTo>
                  <a:cubicBezTo>
                    <a:pt x="518053" y="206029"/>
                    <a:pt x="357715" y="295987"/>
                    <a:pt x="334432" y="318212"/>
                  </a:cubicBezTo>
                  <a:cubicBezTo>
                    <a:pt x="311149" y="340437"/>
                    <a:pt x="498474" y="228254"/>
                    <a:pt x="439207" y="286462"/>
                  </a:cubicBezTo>
                  <a:cubicBezTo>
                    <a:pt x="379940" y="344670"/>
                    <a:pt x="-23285" y="687041"/>
                    <a:pt x="1057" y="67063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7" name="フリーフォーム 1626">
              <a:extLst>
                <a:ext uri="{FF2B5EF4-FFF2-40B4-BE49-F238E27FC236}">
                  <a16:creationId xmlns:a16="http://schemas.microsoft.com/office/drawing/2014/main" id="{FDD6E8C6-450A-A7BC-7AE5-203ABBFADE45}"/>
                </a:ext>
              </a:extLst>
            </p:cNvPr>
            <p:cNvSpPr/>
            <p:nvPr/>
          </p:nvSpPr>
          <p:spPr>
            <a:xfrm>
              <a:off x="2581268" y="3087957"/>
              <a:ext cx="927288" cy="515733"/>
            </a:xfrm>
            <a:custGeom>
              <a:avLst/>
              <a:gdLst>
                <a:gd name="connsiteX0" fmla="*/ 7 w 927288"/>
                <a:gd name="connsiteY0" fmla="*/ 515668 h 515733"/>
                <a:gd name="connsiteX1" fmla="*/ 514357 w 927288"/>
                <a:gd name="connsiteY1" fmla="*/ 144193 h 515733"/>
                <a:gd name="connsiteX2" fmla="*/ 479432 w 927288"/>
                <a:gd name="connsiteY2" fmla="*/ 163243 h 515733"/>
                <a:gd name="connsiteX3" fmla="*/ 927107 w 927288"/>
                <a:gd name="connsiteY3" fmla="*/ 1318 h 515733"/>
                <a:gd name="connsiteX4" fmla="*/ 527057 w 927288"/>
                <a:gd name="connsiteY4" fmla="*/ 112443 h 515733"/>
                <a:gd name="connsiteX5" fmla="*/ 7 w 927288"/>
                <a:gd name="connsiteY5" fmla="*/ 515668 h 51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88" h="515733">
                  <a:moveTo>
                    <a:pt x="7" y="515668"/>
                  </a:moveTo>
                  <a:cubicBezTo>
                    <a:pt x="-2110" y="520960"/>
                    <a:pt x="434453" y="202930"/>
                    <a:pt x="514357" y="144193"/>
                  </a:cubicBezTo>
                  <a:cubicBezTo>
                    <a:pt x="594261" y="85456"/>
                    <a:pt x="410640" y="187055"/>
                    <a:pt x="479432" y="163243"/>
                  </a:cubicBezTo>
                  <a:cubicBezTo>
                    <a:pt x="548224" y="139430"/>
                    <a:pt x="919170" y="9785"/>
                    <a:pt x="927107" y="1318"/>
                  </a:cubicBezTo>
                  <a:cubicBezTo>
                    <a:pt x="935045" y="-7149"/>
                    <a:pt x="680515" y="24601"/>
                    <a:pt x="527057" y="112443"/>
                  </a:cubicBezTo>
                  <a:cubicBezTo>
                    <a:pt x="373599" y="200285"/>
                    <a:pt x="2124" y="510376"/>
                    <a:pt x="7" y="51566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8" name="フリーフォーム 1627">
              <a:extLst>
                <a:ext uri="{FF2B5EF4-FFF2-40B4-BE49-F238E27FC236}">
                  <a16:creationId xmlns:a16="http://schemas.microsoft.com/office/drawing/2014/main" id="{C1951D46-560B-61F6-4C12-37D499C57998}"/>
                </a:ext>
              </a:extLst>
            </p:cNvPr>
            <p:cNvSpPr/>
            <p:nvPr/>
          </p:nvSpPr>
          <p:spPr>
            <a:xfrm>
              <a:off x="2800337" y="2016052"/>
              <a:ext cx="225668" cy="632805"/>
            </a:xfrm>
            <a:custGeom>
              <a:avLst/>
              <a:gdLst>
                <a:gd name="connsiteX0" fmla="*/ 225438 w 225668"/>
                <a:gd name="connsiteY0" fmla="*/ 73 h 632805"/>
                <a:gd name="connsiteX1" fmla="*/ 177813 w 225668"/>
                <a:gd name="connsiteY1" fmla="*/ 346148 h 632805"/>
                <a:gd name="connsiteX2" fmla="*/ 13 w 225668"/>
                <a:gd name="connsiteY2" fmla="*/ 631898 h 632805"/>
                <a:gd name="connsiteX3" fmla="*/ 187338 w 225668"/>
                <a:gd name="connsiteY3" fmla="*/ 250898 h 632805"/>
                <a:gd name="connsiteX4" fmla="*/ 165113 w 225668"/>
                <a:gd name="connsiteY4" fmla="*/ 314398 h 632805"/>
                <a:gd name="connsiteX5" fmla="*/ 225438 w 225668"/>
                <a:gd name="connsiteY5" fmla="*/ 73 h 63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668" h="632805">
                  <a:moveTo>
                    <a:pt x="225438" y="73"/>
                  </a:moveTo>
                  <a:cubicBezTo>
                    <a:pt x="227555" y="5365"/>
                    <a:pt x="215384" y="240844"/>
                    <a:pt x="177813" y="346148"/>
                  </a:cubicBezTo>
                  <a:cubicBezTo>
                    <a:pt x="140242" y="451452"/>
                    <a:pt x="-1575" y="647773"/>
                    <a:pt x="13" y="631898"/>
                  </a:cubicBezTo>
                  <a:cubicBezTo>
                    <a:pt x="1600" y="616023"/>
                    <a:pt x="159821" y="303815"/>
                    <a:pt x="187338" y="250898"/>
                  </a:cubicBezTo>
                  <a:cubicBezTo>
                    <a:pt x="214855" y="197981"/>
                    <a:pt x="158234" y="353556"/>
                    <a:pt x="165113" y="314398"/>
                  </a:cubicBezTo>
                  <a:cubicBezTo>
                    <a:pt x="171992" y="275240"/>
                    <a:pt x="223321" y="-5219"/>
                    <a:pt x="225438" y="7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9" name="フリーフォーム 1628">
              <a:extLst>
                <a:ext uri="{FF2B5EF4-FFF2-40B4-BE49-F238E27FC236}">
                  <a16:creationId xmlns:a16="http://schemas.microsoft.com/office/drawing/2014/main" id="{3139D3BB-24A6-4E01-6B49-F1DEF68B502A}"/>
                </a:ext>
              </a:extLst>
            </p:cNvPr>
            <p:cNvSpPr/>
            <p:nvPr/>
          </p:nvSpPr>
          <p:spPr>
            <a:xfrm>
              <a:off x="3020156" y="1759675"/>
              <a:ext cx="28231" cy="295016"/>
            </a:xfrm>
            <a:custGeom>
              <a:avLst/>
              <a:gdLst>
                <a:gd name="connsiteX0" fmla="*/ 2444 w 28231"/>
                <a:gd name="connsiteY0" fmla="*/ 2450 h 295016"/>
                <a:gd name="connsiteX1" fmla="*/ 2444 w 28231"/>
                <a:gd name="connsiteY1" fmla="*/ 294550 h 295016"/>
                <a:gd name="connsiteX2" fmla="*/ 27844 w 28231"/>
                <a:gd name="connsiteY2" fmla="*/ 72300 h 295016"/>
                <a:gd name="connsiteX3" fmla="*/ 15144 w 28231"/>
                <a:gd name="connsiteY3" fmla="*/ 151675 h 295016"/>
                <a:gd name="connsiteX4" fmla="*/ 2444 w 28231"/>
                <a:gd name="connsiteY4" fmla="*/ 2450 h 29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31" h="295016">
                  <a:moveTo>
                    <a:pt x="2444" y="2450"/>
                  </a:moveTo>
                  <a:cubicBezTo>
                    <a:pt x="327" y="26263"/>
                    <a:pt x="-1789" y="282908"/>
                    <a:pt x="2444" y="294550"/>
                  </a:cubicBezTo>
                  <a:cubicBezTo>
                    <a:pt x="6677" y="306192"/>
                    <a:pt x="25727" y="96113"/>
                    <a:pt x="27844" y="72300"/>
                  </a:cubicBezTo>
                  <a:cubicBezTo>
                    <a:pt x="29961" y="48487"/>
                    <a:pt x="23081" y="167550"/>
                    <a:pt x="15144" y="151675"/>
                  </a:cubicBezTo>
                  <a:cubicBezTo>
                    <a:pt x="7207" y="135800"/>
                    <a:pt x="4561" y="-21363"/>
                    <a:pt x="2444" y="245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0" name="フリーフォーム 1629">
              <a:extLst>
                <a:ext uri="{FF2B5EF4-FFF2-40B4-BE49-F238E27FC236}">
                  <a16:creationId xmlns:a16="http://schemas.microsoft.com/office/drawing/2014/main" id="{7CAA2DF4-1329-0D12-2817-F2EC3A0B3336}"/>
                </a:ext>
              </a:extLst>
            </p:cNvPr>
            <p:cNvSpPr/>
            <p:nvPr/>
          </p:nvSpPr>
          <p:spPr>
            <a:xfrm>
              <a:off x="2993441" y="1317041"/>
              <a:ext cx="20486" cy="527894"/>
            </a:xfrm>
            <a:custGeom>
              <a:avLst/>
              <a:gdLst>
                <a:gd name="connsiteX0" fmla="*/ 19634 w 20486"/>
                <a:gd name="connsiteY0" fmla="*/ 3759 h 527894"/>
                <a:gd name="connsiteX1" fmla="*/ 16459 w 20486"/>
                <a:gd name="connsiteY1" fmla="*/ 524459 h 527894"/>
                <a:gd name="connsiteX2" fmla="*/ 584 w 20486"/>
                <a:gd name="connsiteY2" fmla="*/ 232359 h 527894"/>
                <a:gd name="connsiteX3" fmla="*/ 3759 w 20486"/>
                <a:gd name="connsiteY3" fmla="*/ 286334 h 527894"/>
                <a:gd name="connsiteX4" fmla="*/ 19634 w 20486"/>
                <a:gd name="connsiteY4" fmla="*/ 3759 h 52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86" h="527894">
                  <a:moveTo>
                    <a:pt x="19634" y="3759"/>
                  </a:moveTo>
                  <a:cubicBezTo>
                    <a:pt x="21751" y="43446"/>
                    <a:pt x="19634" y="486359"/>
                    <a:pt x="16459" y="524459"/>
                  </a:cubicBezTo>
                  <a:cubicBezTo>
                    <a:pt x="13284" y="562559"/>
                    <a:pt x="2701" y="272046"/>
                    <a:pt x="584" y="232359"/>
                  </a:cubicBezTo>
                  <a:cubicBezTo>
                    <a:pt x="-1533" y="192672"/>
                    <a:pt x="2701" y="321788"/>
                    <a:pt x="3759" y="286334"/>
                  </a:cubicBezTo>
                  <a:cubicBezTo>
                    <a:pt x="4817" y="250880"/>
                    <a:pt x="17517" y="-35928"/>
                    <a:pt x="19634" y="375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1" name="フリーフォーム 1630">
              <a:extLst>
                <a:ext uri="{FF2B5EF4-FFF2-40B4-BE49-F238E27FC236}">
                  <a16:creationId xmlns:a16="http://schemas.microsoft.com/office/drawing/2014/main" id="{9C18965F-874A-1870-3401-31F5367BCCEC}"/>
                </a:ext>
              </a:extLst>
            </p:cNvPr>
            <p:cNvSpPr/>
            <p:nvPr/>
          </p:nvSpPr>
          <p:spPr>
            <a:xfrm>
              <a:off x="3041629" y="1618712"/>
              <a:ext cx="9583" cy="179772"/>
            </a:xfrm>
            <a:custGeom>
              <a:avLst/>
              <a:gdLst>
                <a:gd name="connsiteX0" fmla="*/ 9546 w 9583"/>
                <a:gd name="connsiteY0" fmla="*/ 538 h 179772"/>
                <a:gd name="connsiteX1" fmla="*/ 3196 w 9583"/>
                <a:gd name="connsiteY1" fmla="*/ 175163 h 179772"/>
                <a:gd name="connsiteX2" fmla="*/ 21 w 9583"/>
                <a:gd name="connsiteY2" fmla="*/ 121188 h 179772"/>
                <a:gd name="connsiteX3" fmla="*/ 9546 w 9583"/>
                <a:gd name="connsiteY3" fmla="*/ 538 h 179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83" h="179772">
                  <a:moveTo>
                    <a:pt x="9546" y="538"/>
                  </a:moveTo>
                  <a:cubicBezTo>
                    <a:pt x="10075" y="9534"/>
                    <a:pt x="4783" y="155055"/>
                    <a:pt x="3196" y="175163"/>
                  </a:cubicBezTo>
                  <a:cubicBezTo>
                    <a:pt x="1608" y="195271"/>
                    <a:pt x="550" y="144471"/>
                    <a:pt x="21" y="121188"/>
                  </a:cubicBezTo>
                  <a:cubicBezTo>
                    <a:pt x="-508" y="97905"/>
                    <a:pt x="9017" y="-8458"/>
                    <a:pt x="9546" y="53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2" name="フリーフォーム 1631">
              <a:extLst>
                <a:ext uri="{FF2B5EF4-FFF2-40B4-BE49-F238E27FC236}">
                  <a16:creationId xmlns:a16="http://schemas.microsoft.com/office/drawing/2014/main" id="{4BE0CD93-C29B-DB97-7133-563F0AF41AE0}"/>
                </a:ext>
              </a:extLst>
            </p:cNvPr>
            <p:cNvSpPr/>
            <p:nvPr/>
          </p:nvSpPr>
          <p:spPr>
            <a:xfrm>
              <a:off x="2891915" y="2617418"/>
              <a:ext cx="22986" cy="244955"/>
            </a:xfrm>
            <a:custGeom>
              <a:avLst/>
              <a:gdLst>
                <a:gd name="connsiteX0" fmla="*/ 3685 w 22986"/>
                <a:gd name="connsiteY0" fmla="*/ 1957 h 244955"/>
                <a:gd name="connsiteX1" fmla="*/ 6860 w 22986"/>
                <a:gd name="connsiteY1" fmla="*/ 154357 h 244955"/>
                <a:gd name="connsiteX2" fmla="*/ 510 w 22986"/>
                <a:gd name="connsiteY2" fmla="*/ 243257 h 244955"/>
                <a:gd name="connsiteX3" fmla="*/ 22735 w 22986"/>
                <a:gd name="connsiteY3" fmla="*/ 78157 h 244955"/>
                <a:gd name="connsiteX4" fmla="*/ 3685 w 22986"/>
                <a:gd name="connsiteY4" fmla="*/ 1957 h 24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86" h="244955">
                  <a:moveTo>
                    <a:pt x="3685" y="1957"/>
                  </a:moveTo>
                  <a:cubicBezTo>
                    <a:pt x="1039" y="14657"/>
                    <a:pt x="7389" y="114140"/>
                    <a:pt x="6860" y="154357"/>
                  </a:cubicBezTo>
                  <a:cubicBezTo>
                    <a:pt x="6331" y="194574"/>
                    <a:pt x="-2136" y="255957"/>
                    <a:pt x="510" y="243257"/>
                  </a:cubicBezTo>
                  <a:cubicBezTo>
                    <a:pt x="3156" y="230557"/>
                    <a:pt x="20089" y="115199"/>
                    <a:pt x="22735" y="78157"/>
                  </a:cubicBezTo>
                  <a:cubicBezTo>
                    <a:pt x="25381" y="41115"/>
                    <a:pt x="6331" y="-10743"/>
                    <a:pt x="3685" y="195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3" name="フリーフォーム 1632">
              <a:extLst>
                <a:ext uri="{FF2B5EF4-FFF2-40B4-BE49-F238E27FC236}">
                  <a16:creationId xmlns:a16="http://schemas.microsoft.com/office/drawing/2014/main" id="{8301F544-6481-94DE-7038-0E449861DA77}"/>
                </a:ext>
              </a:extLst>
            </p:cNvPr>
            <p:cNvSpPr/>
            <p:nvPr/>
          </p:nvSpPr>
          <p:spPr>
            <a:xfrm>
              <a:off x="2857209" y="2625547"/>
              <a:ext cx="16192" cy="246544"/>
            </a:xfrm>
            <a:custGeom>
              <a:avLst/>
              <a:gdLst>
                <a:gd name="connsiteX0" fmla="*/ 291 w 16192"/>
                <a:gd name="connsiteY0" fmla="*/ 3353 h 246544"/>
                <a:gd name="connsiteX1" fmla="*/ 6641 w 16192"/>
                <a:gd name="connsiteY1" fmla="*/ 244653 h 246544"/>
                <a:gd name="connsiteX2" fmla="*/ 16166 w 16192"/>
                <a:gd name="connsiteY2" fmla="*/ 111303 h 246544"/>
                <a:gd name="connsiteX3" fmla="*/ 291 w 16192"/>
                <a:gd name="connsiteY3" fmla="*/ 3353 h 24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" h="246544">
                  <a:moveTo>
                    <a:pt x="291" y="3353"/>
                  </a:moveTo>
                  <a:cubicBezTo>
                    <a:pt x="-1296" y="25578"/>
                    <a:pt x="3995" y="226661"/>
                    <a:pt x="6641" y="244653"/>
                  </a:cubicBezTo>
                  <a:cubicBezTo>
                    <a:pt x="9287" y="262645"/>
                    <a:pt x="16695" y="147286"/>
                    <a:pt x="16166" y="111303"/>
                  </a:cubicBezTo>
                  <a:cubicBezTo>
                    <a:pt x="15637" y="75320"/>
                    <a:pt x="1878" y="-18872"/>
                    <a:pt x="291" y="335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4" name="フリーフォーム 1633">
              <a:extLst>
                <a:ext uri="{FF2B5EF4-FFF2-40B4-BE49-F238E27FC236}">
                  <a16:creationId xmlns:a16="http://schemas.microsoft.com/office/drawing/2014/main" id="{B07D1225-B3D9-2D83-7714-E7E50CAC0B7A}"/>
                </a:ext>
              </a:extLst>
            </p:cNvPr>
            <p:cNvSpPr/>
            <p:nvPr/>
          </p:nvSpPr>
          <p:spPr>
            <a:xfrm>
              <a:off x="2745873" y="2722653"/>
              <a:ext cx="315238" cy="169624"/>
            </a:xfrm>
            <a:custGeom>
              <a:avLst/>
              <a:gdLst>
                <a:gd name="connsiteX0" fmla="*/ 111627 w 315238"/>
                <a:gd name="connsiteY0" fmla="*/ 1497 h 169624"/>
                <a:gd name="connsiteX1" fmla="*/ 95752 w 315238"/>
                <a:gd name="connsiteY1" fmla="*/ 163422 h 169624"/>
                <a:gd name="connsiteX2" fmla="*/ 314827 w 315238"/>
                <a:gd name="connsiteY2" fmla="*/ 138022 h 169624"/>
                <a:gd name="connsiteX3" fmla="*/ 146552 w 315238"/>
                <a:gd name="connsiteY3" fmla="*/ 157072 h 169624"/>
                <a:gd name="connsiteX4" fmla="*/ 502 w 315238"/>
                <a:gd name="connsiteY4" fmla="*/ 153897 h 169624"/>
                <a:gd name="connsiteX5" fmla="*/ 98927 w 315238"/>
                <a:gd name="connsiteY5" fmla="*/ 84047 h 169624"/>
                <a:gd name="connsiteX6" fmla="*/ 111627 w 315238"/>
                <a:gd name="connsiteY6" fmla="*/ 1497 h 16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238" h="169624">
                  <a:moveTo>
                    <a:pt x="111627" y="1497"/>
                  </a:moveTo>
                  <a:cubicBezTo>
                    <a:pt x="111098" y="14726"/>
                    <a:pt x="61885" y="140668"/>
                    <a:pt x="95752" y="163422"/>
                  </a:cubicBezTo>
                  <a:cubicBezTo>
                    <a:pt x="129619" y="186176"/>
                    <a:pt x="306360" y="139080"/>
                    <a:pt x="314827" y="138022"/>
                  </a:cubicBezTo>
                  <a:cubicBezTo>
                    <a:pt x="323294" y="136964"/>
                    <a:pt x="198940" y="154426"/>
                    <a:pt x="146552" y="157072"/>
                  </a:cubicBezTo>
                  <a:cubicBezTo>
                    <a:pt x="94164" y="159718"/>
                    <a:pt x="8439" y="166068"/>
                    <a:pt x="502" y="153897"/>
                  </a:cubicBezTo>
                  <a:cubicBezTo>
                    <a:pt x="-7435" y="141726"/>
                    <a:pt x="80935" y="101509"/>
                    <a:pt x="98927" y="84047"/>
                  </a:cubicBezTo>
                  <a:cubicBezTo>
                    <a:pt x="116919" y="66585"/>
                    <a:pt x="112156" y="-11732"/>
                    <a:pt x="111627" y="149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5" name="フリーフォーム 1634">
              <a:extLst>
                <a:ext uri="{FF2B5EF4-FFF2-40B4-BE49-F238E27FC236}">
                  <a16:creationId xmlns:a16="http://schemas.microsoft.com/office/drawing/2014/main" id="{BC907694-9A59-2E03-3856-18671AA7132C}"/>
                </a:ext>
              </a:extLst>
            </p:cNvPr>
            <p:cNvSpPr/>
            <p:nvPr/>
          </p:nvSpPr>
          <p:spPr>
            <a:xfrm>
              <a:off x="2625685" y="2866039"/>
              <a:ext cx="381148" cy="261421"/>
            </a:xfrm>
            <a:custGeom>
              <a:avLst/>
              <a:gdLst>
                <a:gd name="connsiteX0" fmla="*/ 85765 w 381148"/>
                <a:gd name="connsiteY0" fmla="*/ 986 h 261421"/>
                <a:gd name="connsiteX1" fmla="*/ 123865 w 381148"/>
                <a:gd name="connsiteY1" fmla="*/ 89886 h 261421"/>
                <a:gd name="connsiteX2" fmla="*/ 40 w 381148"/>
                <a:gd name="connsiteY2" fmla="*/ 261336 h 261421"/>
                <a:gd name="connsiteX3" fmla="*/ 111165 w 381148"/>
                <a:gd name="connsiteY3" fmla="*/ 112111 h 261421"/>
                <a:gd name="connsiteX4" fmla="*/ 187365 w 381148"/>
                <a:gd name="connsiteY4" fmla="*/ 48611 h 261421"/>
                <a:gd name="connsiteX5" fmla="*/ 381040 w 381148"/>
                <a:gd name="connsiteY5" fmla="*/ 58136 h 261421"/>
                <a:gd name="connsiteX6" fmla="*/ 158790 w 381148"/>
                <a:gd name="connsiteY6" fmla="*/ 42261 h 261421"/>
                <a:gd name="connsiteX7" fmla="*/ 85765 w 381148"/>
                <a:gd name="connsiteY7" fmla="*/ 986 h 26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148" h="261421">
                  <a:moveTo>
                    <a:pt x="85765" y="986"/>
                  </a:moveTo>
                  <a:cubicBezTo>
                    <a:pt x="79944" y="8923"/>
                    <a:pt x="138152" y="46494"/>
                    <a:pt x="123865" y="89886"/>
                  </a:cubicBezTo>
                  <a:cubicBezTo>
                    <a:pt x="109578" y="133278"/>
                    <a:pt x="2157" y="257632"/>
                    <a:pt x="40" y="261336"/>
                  </a:cubicBezTo>
                  <a:cubicBezTo>
                    <a:pt x="-2077" y="265040"/>
                    <a:pt x="79944" y="147565"/>
                    <a:pt x="111165" y="112111"/>
                  </a:cubicBezTo>
                  <a:cubicBezTo>
                    <a:pt x="142386" y="76657"/>
                    <a:pt x="142386" y="57607"/>
                    <a:pt x="187365" y="48611"/>
                  </a:cubicBezTo>
                  <a:cubicBezTo>
                    <a:pt x="232344" y="39615"/>
                    <a:pt x="385802" y="59194"/>
                    <a:pt x="381040" y="58136"/>
                  </a:cubicBezTo>
                  <a:cubicBezTo>
                    <a:pt x="376278" y="57078"/>
                    <a:pt x="203769" y="49140"/>
                    <a:pt x="158790" y="42261"/>
                  </a:cubicBezTo>
                  <a:cubicBezTo>
                    <a:pt x="113811" y="35382"/>
                    <a:pt x="91586" y="-6951"/>
                    <a:pt x="85765" y="98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6" name="フリーフォーム 1635">
              <a:extLst>
                <a:ext uri="{FF2B5EF4-FFF2-40B4-BE49-F238E27FC236}">
                  <a16:creationId xmlns:a16="http://schemas.microsoft.com/office/drawing/2014/main" id="{D52FFFB3-244E-EED0-50B0-77403791FE2A}"/>
                </a:ext>
              </a:extLst>
            </p:cNvPr>
            <p:cNvSpPr/>
            <p:nvPr/>
          </p:nvSpPr>
          <p:spPr>
            <a:xfrm>
              <a:off x="2291761" y="2891744"/>
              <a:ext cx="379023" cy="290626"/>
            </a:xfrm>
            <a:custGeom>
              <a:avLst/>
              <a:gdLst>
                <a:gd name="connsiteX0" fmla="*/ 378414 w 379023"/>
                <a:gd name="connsiteY0" fmla="*/ 681 h 290626"/>
                <a:gd name="connsiteX1" fmla="*/ 340314 w 379023"/>
                <a:gd name="connsiteY1" fmla="*/ 102281 h 290626"/>
                <a:gd name="connsiteX2" fmla="*/ 206964 w 379023"/>
                <a:gd name="connsiteY2" fmla="*/ 226106 h 290626"/>
                <a:gd name="connsiteX3" fmla="*/ 270464 w 379023"/>
                <a:gd name="connsiteY3" fmla="*/ 207056 h 290626"/>
                <a:gd name="connsiteX4" fmla="*/ 589 w 379023"/>
                <a:gd name="connsiteY4" fmla="*/ 289606 h 290626"/>
                <a:gd name="connsiteX5" fmla="*/ 356189 w 379023"/>
                <a:gd name="connsiteY5" fmla="*/ 140381 h 290626"/>
                <a:gd name="connsiteX6" fmla="*/ 318089 w 379023"/>
                <a:gd name="connsiteY6" fmla="*/ 153081 h 290626"/>
                <a:gd name="connsiteX7" fmla="*/ 378414 w 379023"/>
                <a:gd name="connsiteY7" fmla="*/ 681 h 29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9023" h="290626">
                  <a:moveTo>
                    <a:pt x="378414" y="681"/>
                  </a:moveTo>
                  <a:cubicBezTo>
                    <a:pt x="382118" y="-7786"/>
                    <a:pt x="368889" y="64710"/>
                    <a:pt x="340314" y="102281"/>
                  </a:cubicBezTo>
                  <a:cubicBezTo>
                    <a:pt x="311739" y="139852"/>
                    <a:pt x="218606" y="208644"/>
                    <a:pt x="206964" y="226106"/>
                  </a:cubicBezTo>
                  <a:cubicBezTo>
                    <a:pt x="195322" y="243568"/>
                    <a:pt x="270464" y="207056"/>
                    <a:pt x="270464" y="207056"/>
                  </a:cubicBezTo>
                  <a:cubicBezTo>
                    <a:pt x="236068" y="217639"/>
                    <a:pt x="-13699" y="300719"/>
                    <a:pt x="589" y="289606"/>
                  </a:cubicBezTo>
                  <a:cubicBezTo>
                    <a:pt x="14876" y="278494"/>
                    <a:pt x="303272" y="163135"/>
                    <a:pt x="356189" y="140381"/>
                  </a:cubicBezTo>
                  <a:cubicBezTo>
                    <a:pt x="409106" y="117627"/>
                    <a:pt x="318089" y="174248"/>
                    <a:pt x="318089" y="153081"/>
                  </a:cubicBezTo>
                  <a:cubicBezTo>
                    <a:pt x="318089" y="131914"/>
                    <a:pt x="374710" y="9148"/>
                    <a:pt x="378414" y="68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7" name="フリーフォーム 1636">
              <a:extLst>
                <a:ext uri="{FF2B5EF4-FFF2-40B4-BE49-F238E27FC236}">
                  <a16:creationId xmlns:a16="http://schemas.microsoft.com/office/drawing/2014/main" id="{91C61036-1F8F-5474-AA54-00BD02FA143E}"/>
                </a:ext>
              </a:extLst>
            </p:cNvPr>
            <p:cNvSpPr/>
            <p:nvPr/>
          </p:nvSpPr>
          <p:spPr>
            <a:xfrm>
              <a:off x="2641369" y="3082706"/>
              <a:ext cx="168513" cy="355906"/>
            </a:xfrm>
            <a:custGeom>
              <a:avLst/>
              <a:gdLst>
                <a:gd name="connsiteX0" fmla="*/ 168506 w 168513"/>
                <a:gd name="connsiteY0" fmla="*/ 60544 h 355906"/>
                <a:gd name="connsiteX1" fmla="*/ 38331 w 168513"/>
                <a:gd name="connsiteY1" fmla="*/ 251044 h 355906"/>
                <a:gd name="connsiteX2" fmla="*/ 231 w 168513"/>
                <a:gd name="connsiteY2" fmla="*/ 355819 h 355906"/>
                <a:gd name="connsiteX3" fmla="*/ 25631 w 168513"/>
                <a:gd name="connsiteY3" fmla="*/ 235169 h 355906"/>
                <a:gd name="connsiteX4" fmla="*/ 89131 w 168513"/>
                <a:gd name="connsiteY4" fmla="*/ 219 h 355906"/>
                <a:gd name="connsiteX5" fmla="*/ 44681 w 168513"/>
                <a:gd name="connsiteY5" fmla="*/ 190719 h 355906"/>
                <a:gd name="connsiteX6" fmla="*/ 168506 w 168513"/>
                <a:gd name="connsiteY6" fmla="*/ 60544 h 35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13" h="355906">
                  <a:moveTo>
                    <a:pt x="168506" y="60544"/>
                  </a:moveTo>
                  <a:cubicBezTo>
                    <a:pt x="167448" y="70598"/>
                    <a:pt x="66377" y="201832"/>
                    <a:pt x="38331" y="251044"/>
                  </a:cubicBezTo>
                  <a:cubicBezTo>
                    <a:pt x="10285" y="300256"/>
                    <a:pt x="2348" y="358465"/>
                    <a:pt x="231" y="355819"/>
                  </a:cubicBezTo>
                  <a:cubicBezTo>
                    <a:pt x="-1886" y="353173"/>
                    <a:pt x="10814" y="294436"/>
                    <a:pt x="25631" y="235169"/>
                  </a:cubicBezTo>
                  <a:cubicBezTo>
                    <a:pt x="40448" y="175902"/>
                    <a:pt x="85956" y="7627"/>
                    <a:pt x="89131" y="219"/>
                  </a:cubicBezTo>
                  <a:cubicBezTo>
                    <a:pt x="92306" y="-7189"/>
                    <a:pt x="36744" y="175373"/>
                    <a:pt x="44681" y="190719"/>
                  </a:cubicBezTo>
                  <a:cubicBezTo>
                    <a:pt x="52618" y="206065"/>
                    <a:pt x="169564" y="50490"/>
                    <a:pt x="168506" y="6054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8" name="フリーフォーム 1637">
              <a:extLst>
                <a:ext uri="{FF2B5EF4-FFF2-40B4-BE49-F238E27FC236}">
                  <a16:creationId xmlns:a16="http://schemas.microsoft.com/office/drawing/2014/main" id="{53BA6822-BDC2-136A-E404-D8298192BB3F}"/>
                </a:ext>
              </a:extLst>
            </p:cNvPr>
            <p:cNvSpPr/>
            <p:nvPr/>
          </p:nvSpPr>
          <p:spPr>
            <a:xfrm>
              <a:off x="3040585" y="2941340"/>
              <a:ext cx="356121" cy="95690"/>
            </a:xfrm>
            <a:custGeom>
              <a:avLst/>
              <a:gdLst>
                <a:gd name="connsiteX0" fmla="*/ 1065 w 356121"/>
                <a:gd name="connsiteY0" fmla="*/ 5060 h 95690"/>
                <a:gd name="connsiteX1" fmla="*/ 159815 w 356121"/>
                <a:gd name="connsiteY1" fmla="*/ 11410 h 95690"/>
                <a:gd name="connsiteX2" fmla="*/ 353490 w 356121"/>
                <a:gd name="connsiteY2" fmla="*/ 93960 h 95690"/>
                <a:gd name="connsiteX3" fmla="*/ 261415 w 356121"/>
                <a:gd name="connsiteY3" fmla="*/ 68560 h 95690"/>
                <a:gd name="connsiteX4" fmla="*/ 112190 w 356121"/>
                <a:gd name="connsiteY4" fmla="*/ 81260 h 95690"/>
                <a:gd name="connsiteX5" fmla="*/ 239190 w 356121"/>
                <a:gd name="connsiteY5" fmla="*/ 52685 h 95690"/>
                <a:gd name="connsiteX6" fmla="*/ 1065 w 356121"/>
                <a:gd name="connsiteY6" fmla="*/ 5060 h 9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6121" h="95690">
                  <a:moveTo>
                    <a:pt x="1065" y="5060"/>
                  </a:moveTo>
                  <a:cubicBezTo>
                    <a:pt x="-12164" y="-1819"/>
                    <a:pt x="101077" y="-3407"/>
                    <a:pt x="159815" y="11410"/>
                  </a:cubicBezTo>
                  <a:cubicBezTo>
                    <a:pt x="218553" y="26227"/>
                    <a:pt x="336557" y="84435"/>
                    <a:pt x="353490" y="93960"/>
                  </a:cubicBezTo>
                  <a:cubicBezTo>
                    <a:pt x="370423" y="103485"/>
                    <a:pt x="301632" y="70677"/>
                    <a:pt x="261415" y="68560"/>
                  </a:cubicBezTo>
                  <a:cubicBezTo>
                    <a:pt x="221198" y="66443"/>
                    <a:pt x="115894" y="83906"/>
                    <a:pt x="112190" y="81260"/>
                  </a:cubicBezTo>
                  <a:cubicBezTo>
                    <a:pt x="108486" y="78614"/>
                    <a:pt x="256652" y="64856"/>
                    <a:pt x="239190" y="52685"/>
                  </a:cubicBezTo>
                  <a:cubicBezTo>
                    <a:pt x="221728" y="40514"/>
                    <a:pt x="14294" y="11939"/>
                    <a:pt x="1065" y="506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9" name="フリーフォーム 1638">
              <a:extLst>
                <a:ext uri="{FF2B5EF4-FFF2-40B4-BE49-F238E27FC236}">
                  <a16:creationId xmlns:a16="http://schemas.microsoft.com/office/drawing/2014/main" id="{8B2C9258-D0D2-4CE4-A240-DD4ED850BF02}"/>
                </a:ext>
              </a:extLst>
            </p:cNvPr>
            <p:cNvSpPr/>
            <p:nvPr/>
          </p:nvSpPr>
          <p:spPr>
            <a:xfrm>
              <a:off x="3533688" y="2953769"/>
              <a:ext cx="356321" cy="129207"/>
            </a:xfrm>
            <a:custGeom>
              <a:avLst/>
              <a:gdLst>
                <a:gd name="connsiteX0" fmla="*/ 87 w 356321"/>
                <a:gd name="connsiteY0" fmla="*/ 129156 h 129207"/>
                <a:gd name="connsiteX1" fmla="*/ 279487 w 356321"/>
                <a:gd name="connsiteY1" fmla="*/ 18031 h 129207"/>
                <a:gd name="connsiteX2" fmla="*/ 355687 w 356321"/>
                <a:gd name="connsiteY2" fmla="*/ 43431 h 129207"/>
                <a:gd name="connsiteX3" fmla="*/ 250912 w 356321"/>
                <a:gd name="connsiteY3" fmla="*/ 2156 h 129207"/>
                <a:gd name="connsiteX4" fmla="*/ 87 w 356321"/>
                <a:gd name="connsiteY4" fmla="*/ 129156 h 12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321" h="129207">
                  <a:moveTo>
                    <a:pt x="87" y="129156"/>
                  </a:moveTo>
                  <a:cubicBezTo>
                    <a:pt x="4849" y="131802"/>
                    <a:pt x="220220" y="32318"/>
                    <a:pt x="279487" y="18031"/>
                  </a:cubicBezTo>
                  <a:cubicBezTo>
                    <a:pt x="338754" y="3744"/>
                    <a:pt x="360449" y="46077"/>
                    <a:pt x="355687" y="43431"/>
                  </a:cubicBezTo>
                  <a:cubicBezTo>
                    <a:pt x="350925" y="40785"/>
                    <a:pt x="316529" y="-11073"/>
                    <a:pt x="250912" y="2156"/>
                  </a:cubicBezTo>
                  <a:cubicBezTo>
                    <a:pt x="185295" y="15385"/>
                    <a:pt x="-4675" y="126510"/>
                    <a:pt x="87" y="12915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0" name="フリーフォーム 1639">
              <a:extLst>
                <a:ext uri="{FF2B5EF4-FFF2-40B4-BE49-F238E27FC236}">
                  <a16:creationId xmlns:a16="http://schemas.microsoft.com/office/drawing/2014/main" id="{4EDDF84A-E741-5D31-C23B-FEC937AF2BA5}"/>
                </a:ext>
              </a:extLst>
            </p:cNvPr>
            <p:cNvSpPr/>
            <p:nvPr/>
          </p:nvSpPr>
          <p:spPr>
            <a:xfrm>
              <a:off x="3524148" y="2917794"/>
              <a:ext cx="535007" cy="184181"/>
            </a:xfrm>
            <a:custGeom>
              <a:avLst/>
              <a:gdLst>
                <a:gd name="connsiteX0" fmla="*/ 102 w 535007"/>
                <a:gd name="connsiteY0" fmla="*/ 184181 h 184181"/>
                <a:gd name="connsiteX1" fmla="*/ 435077 w 535007"/>
                <a:gd name="connsiteY1" fmla="*/ 28606 h 184181"/>
                <a:gd name="connsiteX2" fmla="*/ 530327 w 535007"/>
                <a:gd name="connsiteY2" fmla="*/ 31 h 184181"/>
                <a:gd name="connsiteX3" fmla="*/ 339827 w 535007"/>
                <a:gd name="connsiteY3" fmla="*/ 28606 h 184181"/>
                <a:gd name="connsiteX4" fmla="*/ 393802 w 535007"/>
                <a:gd name="connsiteY4" fmla="*/ 28606 h 184181"/>
                <a:gd name="connsiteX5" fmla="*/ 102 w 535007"/>
                <a:gd name="connsiteY5" fmla="*/ 184181 h 18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5007" h="184181">
                  <a:moveTo>
                    <a:pt x="102" y="184181"/>
                  </a:moveTo>
                  <a:cubicBezTo>
                    <a:pt x="6981" y="184181"/>
                    <a:pt x="346706" y="59298"/>
                    <a:pt x="435077" y="28606"/>
                  </a:cubicBezTo>
                  <a:cubicBezTo>
                    <a:pt x="523448" y="-2086"/>
                    <a:pt x="546202" y="31"/>
                    <a:pt x="530327" y="31"/>
                  </a:cubicBezTo>
                  <a:cubicBezTo>
                    <a:pt x="514452" y="31"/>
                    <a:pt x="362581" y="23843"/>
                    <a:pt x="339827" y="28606"/>
                  </a:cubicBezTo>
                  <a:cubicBezTo>
                    <a:pt x="317073" y="33369"/>
                    <a:pt x="454127" y="3735"/>
                    <a:pt x="393802" y="28606"/>
                  </a:cubicBezTo>
                  <a:cubicBezTo>
                    <a:pt x="333477" y="53477"/>
                    <a:pt x="-6777" y="184181"/>
                    <a:pt x="102" y="18418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1" name="フリーフォーム 1640">
              <a:extLst>
                <a:ext uri="{FF2B5EF4-FFF2-40B4-BE49-F238E27FC236}">
                  <a16:creationId xmlns:a16="http://schemas.microsoft.com/office/drawing/2014/main" id="{5696A9D6-4C30-DB51-202C-A44DC4C436DD}"/>
                </a:ext>
              </a:extLst>
            </p:cNvPr>
            <p:cNvSpPr/>
            <p:nvPr/>
          </p:nvSpPr>
          <p:spPr>
            <a:xfrm>
              <a:off x="4057491" y="2759072"/>
              <a:ext cx="51073" cy="99225"/>
            </a:xfrm>
            <a:custGeom>
              <a:avLst/>
              <a:gdLst>
                <a:gd name="connsiteX0" fmla="*/ 50959 w 51073"/>
                <a:gd name="connsiteY0" fmla="*/ 3 h 99225"/>
                <a:gd name="connsiteX1" fmla="*/ 35084 w 51073"/>
                <a:gd name="connsiteY1" fmla="*/ 73028 h 99225"/>
                <a:gd name="connsiteX2" fmla="*/ 38259 w 51073"/>
                <a:gd name="connsiteY2" fmla="*/ 98428 h 99225"/>
                <a:gd name="connsiteX3" fmla="*/ 159 w 51073"/>
                <a:gd name="connsiteY3" fmla="*/ 47628 h 99225"/>
                <a:gd name="connsiteX4" fmla="*/ 25559 w 51073"/>
                <a:gd name="connsiteY4" fmla="*/ 69853 h 99225"/>
                <a:gd name="connsiteX5" fmla="*/ 50959 w 51073"/>
                <a:gd name="connsiteY5" fmla="*/ 3 h 9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3" h="99225">
                  <a:moveTo>
                    <a:pt x="50959" y="3"/>
                  </a:moveTo>
                  <a:cubicBezTo>
                    <a:pt x="52546" y="532"/>
                    <a:pt x="37201" y="56624"/>
                    <a:pt x="35084" y="73028"/>
                  </a:cubicBezTo>
                  <a:cubicBezTo>
                    <a:pt x="32967" y="89432"/>
                    <a:pt x="44080" y="102661"/>
                    <a:pt x="38259" y="98428"/>
                  </a:cubicBezTo>
                  <a:cubicBezTo>
                    <a:pt x="32438" y="94195"/>
                    <a:pt x="2276" y="52390"/>
                    <a:pt x="159" y="47628"/>
                  </a:cubicBezTo>
                  <a:cubicBezTo>
                    <a:pt x="-1958" y="42866"/>
                    <a:pt x="17622" y="73557"/>
                    <a:pt x="25559" y="69853"/>
                  </a:cubicBezTo>
                  <a:cubicBezTo>
                    <a:pt x="33496" y="66149"/>
                    <a:pt x="49372" y="-526"/>
                    <a:pt x="50959" y="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2" name="フリーフォーム 1641">
              <a:extLst>
                <a:ext uri="{FF2B5EF4-FFF2-40B4-BE49-F238E27FC236}">
                  <a16:creationId xmlns:a16="http://schemas.microsoft.com/office/drawing/2014/main" id="{FF80DEA5-CE26-6D30-B621-724131C3177C}"/>
                </a:ext>
              </a:extLst>
            </p:cNvPr>
            <p:cNvSpPr/>
            <p:nvPr/>
          </p:nvSpPr>
          <p:spPr>
            <a:xfrm>
              <a:off x="4035332" y="2685914"/>
              <a:ext cx="31925" cy="146382"/>
            </a:xfrm>
            <a:custGeom>
              <a:avLst/>
              <a:gdLst>
                <a:gd name="connsiteX0" fmla="*/ 31843 w 31925"/>
                <a:gd name="connsiteY0" fmla="*/ 136 h 146382"/>
                <a:gd name="connsiteX1" fmla="*/ 9618 w 31925"/>
                <a:gd name="connsiteY1" fmla="*/ 89036 h 146382"/>
                <a:gd name="connsiteX2" fmla="*/ 19143 w 31925"/>
                <a:gd name="connsiteY2" fmla="*/ 146186 h 146382"/>
                <a:gd name="connsiteX3" fmla="*/ 93 w 31925"/>
                <a:gd name="connsiteY3" fmla="*/ 69986 h 146382"/>
                <a:gd name="connsiteX4" fmla="*/ 31843 w 31925"/>
                <a:gd name="connsiteY4" fmla="*/ 136 h 1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25" h="146382">
                  <a:moveTo>
                    <a:pt x="31843" y="136"/>
                  </a:moveTo>
                  <a:cubicBezTo>
                    <a:pt x="33430" y="3311"/>
                    <a:pt x="11735" y="64694"/>
                    <a:pt x="9618" y="89036"/>
                  </a:cubicBezTo>
                  <a:cubicBezTo>
                    <a:pt x="7501" y="113378"/>
                    <a:pt x="20730" y="149361"/>
                    <a:pt x="19143" y="146186"/>
                  </a:cubicBezTo>
                  <a:cubicBezTo>
                    <a:pt x="17556" y="143011"/>
                    <a:pt x="-1495" y="90094"/>
                    <a:pt x="93" y="69986"/>
                  </a:cubicBezTo>
                  <a:cubicBezTo>
                    <a:pt x="1680" y="49878"/>
                    <a:pt x="30256" y="-3039"/>
                    <a:pt x="31843" y="13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3" name="フリーフォーム 1642">
              <a:extLst>
                <a:ext uri="{FF2B5EF4-FFF2-40B4-BE49-F238E27FC236}">
                  <a16:creationId xmlns:a16="http://schemas.microsoft.com/office/drawing/2014/main" id="{CAA72D25-EC4E-A649-A5D6-77051D201D2C}"/>
                </a:ext>
              </a:extLst>
            </p:cNvPr>
            <p:cNvSpPr/>
            <p:nvPr/>
          </p:nvSpPr>
          <p:spPr>
            <a:xfrm>
              <a:off x="3985324" y="2543108"/>
              <a:ext cx="190212" cy="100169"/>
            </a:xfrm>
            <a:custGeom>
              <a:avLst/>
              <a:gdLst>
                <a:gd name="connsiteX0" fmla="*/ 189801 w 190212"/>
                <a:gd name="connsiteY0" fmla="*/ 67 h 100169"/>
                <a:gd name="connsiteX1" fmla="*/ 53276 w 190212"/>
                <a:gd name="connsiteY1" fmla="*/ 98492 h 100169"/>
                <a:gd name="connsiteX2" fmla="*/ 69151 w 190212"/>
                <a:gd name="connsiteY2" fmla="*/ 63567 h 100169"/>
                <a:gd name="connsiteX3" fmla="*/ 2476 w 190212"/>
                <a:gd name="connsiteY3" fmla="*/ 82617 h 100169"/>
                <a:gd name="connsiteX4" fmla="*/ 189801 w 190212"/>
                <a:gd name="connsiteY4" fmla="*/ 67 h 10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212" h="100169">
                  <a:moveTo>
                    <a:pt x="189801" y="67"/>
                  </a:moveTo>
                  <a:cubicBezTo>
                    <a:pt x="198268" y="2713"/>
                    <a:pt x="73384" y="87909"/>
                    <a:pt x="53276" y="98492"/>
                  </a:cubicBezTo>
                  <a:cubicBezTo>
                    <a:pt x="33168" y="109075"/>
                    <a:pt x="77618" y="66213"/>
                    <a:pt x="69151" y="63567"/>
                  </a:cubicBezTo>
                  <a:cubicBezTo>
                    <a:pt x="60684" y="60921"/>
                    <a:pt x="-14457" y="92142"/>
                    <a:pt x="2476" y="82617"/>
                  </a:cubicBezTo>
                  <a:cubicBezTo>
                    <a:pt x="19409" y="73092"/>
                    <a:pt x="181334" y="-2579"/>
                    <a:pt x="189801" y="6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4" name="フリーフォーム 1643">
              <a:extLst>
                <a:ext uri="{FF2B5EF4-FFF2-40B4-BE49-F238E27FC236}">
                  <a16:creationId xmlns:a16="http://schemas.microsoft.com/office/drawing/2014/main" id="{C573D7BA-0529-55C7-143F-3CA655DE75D9}"/>
                </a:ext>
              </a:extLst>
            </p:cNvPr>
            <p:cNvSpPr/>
            <p:nvPr/>
          </p:nvSpPr>
          <p:spPr>
            <a:xfrm>
              <a:off x="3987439" y="2657051"/>
              <a:ext cx="60793" cy="201424"/>
            </a:xfrm>
            <a:custGeom>
              <a:avLst/>
              <a:gdLst>
                <a:gd name="connsiteX0" fmla="*/ 60686 w 60793"/>
                <a:gd name="connsiteY0" fmla="*/ 424 h 201424"/>
                <a:gd name="connsiteX1" fmla="*/ 16236 w 60793"/>
                <a:gd name="connsiteY1" fmla="*/ 105199 h 201424"/>
                <a:gd name="connsiteX2" fmla="*/ 60686 w 60793"/>
                <a:gd name="connsiteY2" fmla="*/ 200449 h 201424"/>
                <a:gd name="connsiteX3" fmla="*/ 25761 w 60793"/>
                <a:gd name="connsiteY3" fmla="*/ 149649 h 201424"/>
                <a:gd name="connsiteX4" fmla="*/ 361 w 60793"/>
                <a:gd name="connsiteY4" fmla="*/ 70274 h 201424"/>
                <a:gd name="connsiteX5" fmla="*/ 60686 w 60793"/>
                <a:gd name="connsiteY5" fmla="*/ 424 h 20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793" h="201424">
                  <a:moveTo>
                    <a:pt x="60686" y="424"/>
                  </a:moveTo>
                  <a:cubicBezTo>
                    <a:pt x="63332" y="6245"/>
                    <a:pt x="16236" y="71862"/>
                    <a:pt x="16236" y="105199"/>
                  </a:cubicBezTo>
                  <a:cubicBezTo>
                    <a:pt x="16236" y="138536"/>
                    <a:pt x="59099" y="193041"/>
                    <a:pt x="60686" y="200449"/>
                  </a:cubicBezTo>
                  <a:cubicBezTo>
                    <a:pt x="62273" y="207857"/>
                    <a:pt x="35815" y="171345"/>
                    <a:pt x="25761" y="149649"/>
                  </a:cubicBezTo>
                  <a:cubicBezTo>
                    <a:pt x="15707" y="127953"/>
                    <a:pt x="-2814" y="90382"/>
                    <a:pt x="361" y="70274"/>
                  </a:cubicBezTo>
                  <a:cubicBezTo>
                    <a:pt x="3536" y="50166"/>
                    <a:pt x="58040" y="-5397"/>
                    <a:pt x="60686" y="42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5" name="フリーフォーム 1644">
              <a:extLst>
                <a:ext uri="{FF2B5EF4-FFF2-40B4-BE49-F238E27FC236}">
                  <a16:creationId xmlns:a16="http://schemas.microsoft.com/office/drawing/2014/main" id="{C048582D-D9FC-1F82-7B67-E99A56B2E004}"/>
                </a:ext>
              </a:extLst>
            </p:cNvPr>
            <p:cNvSpPr/>
            <p:nvPr/>
          </p:nvSpPr>
          <p:spPr>
            <a:xfrm>
              <a:off x="4105126" y="2559036"/>
              <a:ext cx="57389" cy="171479"/>
            </a:xfrm>
            <a:custGeom>
              <a:avLst/>
              <a:gdLst>
                <a:gd name="connsiteX0" fmla="*/ 57299 w 57389"/>
                <a:gd name="connsiteY0" fmla="*/ 14 h 171479"/>
                <a:gd name="connsiteX1" fmla="*/ 16024 w 57389"/>
                <a:gd name="connsiteY1" fmla="*/ 85739 h 171479"/>
                <a:gd name="connsiteX2" fmla="*/ 9674 w 57389"/>
                <a:gd name="connsiteY2" fmla="*/ 171464 h 171479"/>
                <a:gd name="connsiteX3" fmla="*/ 3324 w 57389"/>
                <a:gd name="connsiteY3" fmla="*/ 92089 h 171479"/>
                <a:gd name="connsiteX4" fmla="*/ 57299 w 57389"/>
                <a:gd name="connsiteY4" fmla="*/ 14 h 17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89" h="171479">
                  <a:moveTo>
                    <a:pt x="57299" y="14"/>
                  </a:moveTo>
                  <a:cubicBezTo>
                    <a:pt x="59416" y="-1044"/>
                    <a:pt x="23962" y="57164"/>
                    <a:pt x="16024" y="85739"/>
                  </a:cubicBezTo>
                  <a:cubicBezTo>
                    <a:pt x="8086" y="114314"/>
                    <a:pt x="11791" y="170406"/>
                    <a:pt x="9674" y="171464"/>
                  </a:cubicBezTo>
                  <a:cubicBezTo>
                    <a:pt x="7557" y="172522"/>
                    <a:pt x="-6201" y="117489"/>
                    <a:pt x="3324" y="92089"/>
                  </a:cubicBezTo>
                  <a:cubicBezTo>
                    <a:pt x="12849" y="66689"/>
                    <a:pt x="55182" y="1072"/>
                    <a:pt x="57299" y="1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6" name="フリーフォーム 1645">
              <a:extLst>
                <a:ext uri="{FF2B5EF4-FFF2-40B4-BE49-F238E27FC236}">
                  <a16:creationId xmlns:a16="http://schemas.microsoft.com/office/drawing/2014/main" id="{71CAAD40-64CA-70CC-A2D5-53715504ED97}"/>
                </a:ext>
              </a:extLst>
            </p:cNvPr>
            <p:cNvSpPr/>
            <p:nvPr/>
          </p:nvSpPr>
          <p:spPr>
            <a:xfrm>
              <a:off x="4070016" y="2590658"/>
              <a:ext cx="57509" cy="114469"/>
            </a:xfrm>
            <a:custGeom>
              <a:avLst/>
              <a:gdLst>
                <a:gd name="connsiteX0" fmla="*/ 57484 w 57509"/>
                <a:gd name="connsiteY0" fmla="*/ 142 h 114469"/>
                <a:gd name="connsiteX1" fmla="*/ 22559 w 57509"/>
                <a:gd name="connsiteY1" fmla="*/ 66817 h 114469"/>
                <a:gd name="connsiteX2" fmla="*/ 32084 w 57509"/>
                <a:gd name="connsiteY2" fmla="*/ 114442 h 114469"/>
                <a:gd name="connsiteX3" fmla="*/ 334 w 57509"/>
                <a:gd name="connsiteY3" fmla="*/ 60467 h 114469"/>
                <a:gd name="connsiteX4" fmla="*/ 16209 w 57509"/>
                <a:gd name="connsiteY4" fmla="*/ 85867 h 114469"/>
                <a:gd name="connsiteX5" fmla="*/ 57484 w 57509"/>
                <a:gd name="connsiteY5" fmla="*/ 142 h 11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09" h="114469">
                  <a:moveTo>
                    <a:pt x="57484" y="142"/>
                  </a:moveTo>
                  <a:cubicBezTo>
                    <a:pt x="58542" y="-3033"/>
                    <a:pt x="26792" y="47767"/>
                    <a:pt x="22559" y="66817"/>
                  </a:cubicBezTo>
                  <a:cubicBezTo>
                    <a:pt x="18326" y="85867"/>
                    <a:pt x="35788" y="115500"/>
                    <a:pt x="32084" y="114442"/>
                  </a:cubicBezTo>
                  <a:cubicBezTo>
                    <a:pt x="28380" y="113384"/>
                    <a:pt x="2980" y="65229"/>
                    <a:pt x="334" y="60467"/>
                  </a:cubicBezTo>
                  <a:cubicBezTo>
                    <a:pt x="-2312" y="55705"/>
                    <a:pt x="11446" y="93805"/>
                    <a:pt x="16209" y="85867"/>
                  </a:cubicBezTo>
                  <a:cubicBezTo>
                    <a:pt x="20971" y="77930"/>
                    <a:pt x="56426" y="3317"/>
                    <a:pt x="57484" y="14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7" name="フリーフォーム 1646">
              <a:extLst>
                <a:ext uri="{FF2B5EF4-FFF2-40B4-BE49-F238E27FC236}">
                  <a16:creationId xmlns:a16="http://schemas.microsoft.com/office/drawing/2014/main" id="{0CB335D3-D583-1158-B39B-02C564711076}"/>
                </a:ext>
              </a:extLst>
            </p:cNvPr>
            <p:cNvSpPr/>
            <p:nvPr/>
          </p:nvSpPr>
          <p:spPr>
            <a:xfrm>
              <a:off x="4125591" y="2565334"/>
              <a:ext cx="59151" cy="162015"/>
            </a:xfrm>
            <a:custGeom>
              <a:avLst/>
              <a:gdLst>
                <a:gd name="connsiteX0" fmla="*/ 59059 w 59151"/>
                <a:gd name="connsiteY0" fmla="*/ 66 h 162015"/>
                <a:gd name="connsiteX1" fmla="*/ 17784 w 59151"/>
                <a:gd name="connsiteY1" fmla="*/ 60391 h 162015"/>
                <a:gd name="connsiteX2" fmla="*/ 8259 w 59151"/>
                <a:gd name="connsiteY2" fmla="*/ 161991 h 162015"/>
                <a:gd name="connsiteX3" fmla="*/ 5084 w 59151"/>
                <a:gd name="connsiteY3" fmla="*/ 50866 h 162015"/>
                <a:gd name="connsiteX4" fmla="*/ 59059 w 59151"/>
                <a:gd name="connsiteY4" fmla="*/ 66 h 16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162015">
                  <a:moveTo>
                    <a:pt x="59059" y="66"/>
                  </a:moveTo>
                  <a:cubicBezTo>
                    <a:pt x="61176" y="1654"/>
                    <a:pt x="26251" y="33403"/>
                    <a:pt x="17784" y="60391"/>
                  </a:cubicBezTo>
                  <a:cubicBezTo>
                    <a:pt x="9317" y="87379"/>
                    <a:pt x="10376" y="163579"/>
                    <a:pt x="8259" y="161991"/>
                  </a:cubicBezTo>
                  <a:cubicBezTo>
                    <a:pt x="6142" y="160403"/>
                    <a:pt x="-7087" y="76266"/>
                    <a:pt x="5084" y="50866"/>
                  </a:cubicBezTo>
                  <a:cubicBezTo>
                    <a:pt x="17255" y="25466"/>
                    <a:pt x="56942" y="-1522"/>
                    <a:pt x="59059" y="6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8" name="フリーフォーム 1647">
              <a:extLst>
                <a:ext uri="{FF2B5EF4-FFF2-40B4-BE49-F238E27FC236}">
                  <a16:creationId xmlns:a16="http://schemas.microsoft.com/office/drawing/2014/main" id="{BBF5438C-D54E-C293-0A77-C9A425D81DE9}"/>
                </a:ext>
              </a:extLst>
            </p:cNvPr>
            <p:cNvSpPr/>
            <p:nvPr/>
          </p:nvSpPr>
          <p:spPr>
            <a:xfrm>
              <a:off x="4140108" y="2558991"/>
              <a:ext cx="165293" cy="63671"/>
            </a:xfrm>
            <a:custGeom>
              <a:avLst/>
              <a:gdLst>
                <a:gd name="connsiteX0" fmla="*/ 92 w 165293"/>
                <a:gd name="connsiteY0" fmla="*/ 63559 h 63671"/>
                <a:gd name="connsiteX1" fmla="*/ 79467 w 165293"/>
                <a:gd name="connsiteY1" fmla="*/ 15934 h 63671"/>
                <a:gd name="connsiteX2" fmla="*/ 165192 w 165293"/>
                <a:gd name="connsiteY2" fmla="*/ 31809 h 63671"/>
                <a:gd name="connsiteX3" fmla="*/ 95342 w 165293"/>
                <a:gd name="connsiteY3" fmla="*/ 59 h 63671"/>
                <a:gd name="connsiteX4" fmla="*/ 92 w 165293"/>
                <a:gd name="connsiteY4" fmla="*/ 63559 h 6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293" h="63671">
                  <a:moveTo>
                    <a:pt x="92" y="63559"/>
                  </a:moveTo>
                  <a:cubicBezTo>
                    <a:pt x="-2554" y="66205"/>
                    <a:pt x="51950" y="21226"/>
                    <a:pt x="79467" y="15934"/>
                  </a:cubicBezTo>
                  <a:cubicBezTo>
                    <a:pt x="106984" y="10642"/>
                    <a:pt x="162546" y="34455"/>
                    <a:pt x="165192" y="31809"/>
                  </a:cubicBezTo>
                  <a:cubicBezTo>
                    <a:pt x="167838" y="29163"/>
                    <a:pt x="118096" y="-1528"/>
                    <a:pt x="95342" y="59"/>
                  </a:cubicBezTo>
                  <a:cubicBezTo>
                    <a:pt x="72588" y="1646"/>
                    <a:pt x="2738" y="60913"/>
                    <a:pt x="92" y="6355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9" name="フリーフォーム 1648">
              <a:extLst>
                <a:ext uri="{FF2B5EF4-FFF2-40B4-BE49-F238E27FC236}">
                  <a16:creationId xmlns:a16="http://schemas.microsoft.com/office/drawing/2014/main" id="{1C0D80B6-C65F-31AA-5F2E-62022214F22E}"/>
                </a:ext>
              </a:extLst>
            </p:cNvPr>
            <p:cNvSpPr/>
            <p:nvPr/>
          </p:nvSpPr>
          <p:spPr>
            <a:xfrm>
              <a:off x="4206730" y="2587572"/>
              <a:ext cx="93045" cy="142946"/>
            </a:xfrm>
            <a:custGeom>
              <a:avLst/>
              <a:gdLst>
                <a:gd name="connsiteX0" fmla="*/ 82695 w 93045"/>
                <a:gd name="connsiteY0" fmla="*/ 53 h 142946"/>
                <a:gd name="connsiteX1" fmla="*/ 35070 w 93045"/>
                <a:gd name="connsiteY1" fmla="*/ 79428 h 142946"/>
                <a:gd name="connsiteX2" fmla="*/ 145 w 93045"/>
                <a:gd name="connsiteY2" fmla="*/ 142928 h 142946"/>
                <a:gd name="connsiteX3" fmla="*/ 25545 w 93045"/>
                <a:gd name="connsiteY3" fmla="*/ 85778 h 142946"/>
                <a:gd name="connsiteX4" fmla="*/ 92220 w 93045"/>
                <a:gd name="connsiteY4" fmla="*/ 66728 h 142946"/>
                <a:gd name="connsiteX5" fmla="*/ 63645 w 93045"/>
                <a:gd name="connsiteY5" fmla="*/ 66728 h 142946"/>
                <a:gd name="connsiteX6" fmla="*/ 82695 w 93045"/>
                <a:gd name="connsiteY6" fmla="*/ 53 h 14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045" h="142946">
                  <a:moveTo>
                    <a:pt x="82695" y="53"/>
                  </a:moveTo>
                  <a:cubicBezTo>
                    <a:pt x="77933" y="2170"/>
                    <a:pt x="48828" y="55616"/>
                    <a:pt x="35070" y="79428"/>
                  </a:cubicBezTo>
                  <a:cubicBezTo>
                    <a:pt x="21312" y="103240"/>
                    <a:pt x="1733" y="141870"/>
                    <a:pt x="145" y="142928"/>
                  </a:cubicBezTo>
                  <a:cubicBezTo>
                    <a:pt x="-1443" y="143986"/>
                    <a:pt x="10199" y="98478"/>
                    <a:pt x="25545" y="85778"/>
                  </a:cubicBezTo>
                  <a:cubicBezTo>
                    <a:pt x="40891" y="73078"/>
                    <a:pt x="85870" y="69903"/>
                    <a:pt x="92220" y="66728"/>
                  </a:cubicBezTo>
                  <a:cubicBezTo>
                    <a:pt x="98570" y="63553"/>
                    <a:pt x="66291" y="74665"/>
                    <a:pt x="63645" y="66728"/>
                  </a:cubicBezTo>
                  <a:cubicBezTo>
                    <a:pt x="60999" y="58791"/>
                    <a:pt x="87457" y="-2064"/>
                    <a:pt x="82695" y="5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0" name="フリーフォーム 1649">
              <a:extLst>
                <a:ext uri="{FF2B5EF4-FFF2-40B4-BE49-F238E27FC236}">
                  <a16:creationId xmlns:a16="http://schemas.microsoft.com/office/drawing/2014/main" id="{9B03557D-F168-8D4C-2277-FC09BE89B81F}"/>
                </a:ext>
              </a:extLst>
            </p:cNvPr>
            <p:cNvSpPr/>
            <p:nvPr/>
          </p:nvSpPr>
          <p:spPr>
            <a:xfrm>
              <a:off x="4191000" y="2578021"/>
              <a:ext cx="66020" cy="51018"/>
            </a:xfrm>
            <a:custGeom>
              <a:avLst/>
              <a:gdLst>
                <a:gd name="connsiteX0" fmla="*/ 0 w 66020"/>
                <a:gd name="connsiteY0" fmla="*/ 50879 h 51018"/>
                <a:gd name="connsiteX1" fmla="*/ 60325 w 66020"/>
                <a:gd name="connsiteY1" fmla="*/ 15954 h 51018"/>
                <a:gd name="connsiteX2" fmla="*/ 63500 w 66020"/>
                <a:gd name="connsiteY2" fmla="*/ 41354 h 51018"/>
                <a:gd name="connsiteX3" fmla="*/ 60325 w 66020"/>
                <a:gd name="connsiteY3" fmla="*/ 79 h 51018"/>
                <a:gd name="connsiteX4" fmla="*/ 0 w 66020"/>
                <a:gd name="connsiteY4" fmla="*/ 50879 h 51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20" h="51018">
                  <a:moveTo>
                    <a:pt x="0" y="50879"/>
                  </a:moveTo>
                  <a:cubicBezTo>
                    <a:pt x="0" y="53525"/>
                    <a:pt x="49742" y="17541"/>
                    <a:pt x="60325" y="15954"/>
                  </a:cubicBezTo>
                  <a:cubicBezTo>
                    <a:pt x="70908" y="14366"/>
                    <a:pt x="63500" y="44000"/>
                    <a:pt x="63500" y="41354"/>
                  </a:cubicBezTo>
                  <a:cubicBezTo>
                    <a:pt x="63500" y="38708"/>
                    <a:pt x="69850" y="-2038"/>
                    <a:pt x="60325" y="79"/>
                  </a:cubicBezTo>
                  <a:cubicBezTo>
                    <a:pt x="50800" y="2196"/>
                    <a:pt x="0" y="48233"/>
                    <a:pt x="0" y="5087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1" name="フリーフォーム 1650">
              <a:extLst>
                <a:ext uri="{FF2B5EF4-FFF2-40B4-BE49-F238E27FC236}">
                  <a16:creationId xmlns:a16="http://schemas.microsoft.com/office/drawing/2014/main" id="{6751E1D8-CB6F-207A-01B0-713AA6BA0B97}"/>
                </a:ext>
              </a:extLst>
            </p:cNvPr>
            <p:cNvSpPr/>
            <p:nvPr/>
          </p:nvSpPr>
          <p:spPr>
            <a:xfrm>
              <a:off x="4121147" y="2581275"/>
              <a:ext cx="107981" cy="148293"/>
            </a:xfrm>
            <a:custGeom>
              <a:avLst/>
              <a:gdLst>
                <a:gd name="connsiteX0" fmla="*/ 107953 w 107981"/>
                <a:gd name="connsiteY0" fmla="*/ 0 h 148293"/>
                <a:gd name="connsiteX1" fmla="*/ 79378 w 107981"/>
                <a:gd name="connsiteY1" fmla="*/ 142875 h 148293"/>
                <a:gd name="connsiteX2" fmla="*/ 3 w 107981"/>
                <a:gd name="connsiteY2" fmla="*/ 120650 h 148293"/>
                <a:gd name="connsiteX3" fmla="*/ 82553 w 107981"/>
                <a:gd name="connsiteY3" fmla="*/ 142875 h 148293"/>
                <a:gd name="connsiteX4" fmla="*/ 107953 w 107981"/>
                <a:gd name="connsiteY4" fmla="*/ 0 h 14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81" h="148293">
                  <a:moveTo>
                    <a:pt x="107953" y="0"/>
                  </a:moveTo>
                  <a:cubicBezTo>
                    <a:pt x="107424" y="0"/>
                    <a:pt x="97370" y="122767"/>
                    <a:pt x="79378" y="142875"/>
                  </a:cubicBezTo>
                  <a:cubicBezTo>
                    <a:pt x="61386" y="162983"/>
                    <a:pt x="-526" y="120650"/>
                    <a:pt x="3" y="120650"/>
                  </a:cubicBezTo>
                  <a:cubicBezTo>
                    <a:pt x="532" y="120650"/>
                    <a:pt x="63503" y="159808"/>
                    <a:pt x="82553" y="142875"/>
                  </a:cubicBezTo>
                  <a:cubicBezTo>
                    <a:pt x="101603" y="125942"/>
                    <a:pt x="108482" y="0"/>
                    <a:pt x="107953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2" name="フリーフォーム 1651">
              <a:extLst>
                <a:ext uri="{FF2B5EF4-FFF2-40B4-BE49-F238E27FC236}">
                  <a16:creationId xmlns:a16="http://schemas.microsoft.com/office/drawing/2014/main" id="{F19F5E03-D3B0-A085-D613-22A0A5526AAC}"/>
                </a:ext>
              </a:extLst>
            </p:cNvPr>
            <p:cNvSpPr/>
            <p:nvPr/>
          </p:nvSpPr>
          <p:spPr>
            <a:xfrm>
              <a:off x="4086223" y="2762229"/>
              <a:ext cx="112812" cy="114343"/>
            </a:xfrm>
            <a:custGeom>
              <a:avLst/>
              <a:gdLst>
                <a:gd name="connsiteX0" fmla="*/ 95252 w 112812"/>
                <a:gd name="connsiteY0" fmla="*/ 21 h 114343"/>
                <a:gd name="connsiteX1" fmla="*/ 107952 w 112812"/>
                <a:gd name="connsiteY1" fmla="*/ 57171 h 114343"/>
                <a:gd name="connsiteX2" fmla="*/ 2 w 112812"/>
                <a:gd name="connsiteY2" fmla="*/ 114321 h 114343"/>
                <a:gd name="connsiteX3" fmla="*/ 104777 w 112812"/>
                <a:gd name="connsiteY3" fmla="*/ 63521 h 114343"/>
                <a:gd name="connsiteX4" fmla="*/ 95252 w 112812"/>
                <a:gd name="connsiteY4" fmla="*/ 21 h 1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12" h="114343">
                  <a:moveTo>
                    <a:pt x="95252" y="21"/>
                  </a:moveTo>
                  <a:cubicBezTo>
                    <a:pt x="95781" y="-1037"/>
                    <a:pt x="123827" y="38121"/>
                    <a:pt x="107952" y="57171"/>
                  </a:cubicBezTo>
                  <a:cubicBezTo>
                    <a:pt x="92077" y="76221"/>
                    <a:pt x="531" y="113263"/>
                    <a:pt x="2" y="114321"/>
                  </a:cubicBezTo>
                  <a:cubicBezTo>
                    <a:pt x="-527" y="115379"/>
                    <a:pt x="86785" y="79396"/>
                    <a:pt x="104777" y="63521"/>
                  </a:cubicBezTo>
                  <a:cubicBezTo>
                    <a:pt x="122769" y="47646"/>
                    <a:pt x="94723" y="1079"/>
                    <a:pt x="95252" y="2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3" name="フリーフォーム 1652">
              <a:extLst>
                <a:ext uri="{FF2B5EF4-FFF2-40B4-BE49-F238E27FC236}">
                  <a16:creationId xmlns:a16="http://schemas.microsoft.com/office/drawing/2014/main" id="{2DC0940A-8978-3303-1E92-5905D797830A}"/>
                </a:ext>
              </a:extLst>
            </p:cNvPr>
            <p:cNvSpPr/>
            <p:nvPr/>
          </p:nvSpPr>
          <p:spPr>
            <a:xfrm>
              <a:off x="4047892" y="2822421"/>
              <a:ext cx="146170" cy="95481"/>
            </a:xfrm>
            <a:custGeom>
              <a:avLst/>
              <a:gdLst>
                <a:gd name="connsiteX0" fmla="*/ 233 w 146170"/>
                <a:gd name="connsiteY0" fmla="*/ 95404 h 95481"/>
                <a:gd name="connsiteX1" fmla="*/ 105008 w 146170"/>
                <a:gd name="connsiteY1" fmla="*/ 47779 h 95481"/>
                <a:gd name="connsiteX2" fmla="*/ 143108 w 146170"/>
                <a:gd name="connsiteY2" fmla="*/ 47779 h 95481"/>
                <a:gd name="connsiteX3" fmla="*/ 31983 w 146170"/>
                <a:gd name="connsiteY3" fmla="*/ 154 h 95481"/>
                <a:gd name="connsiteX4" fmla="*/ 136758 w 146170"/>
                <a:gd name="connsiteY4" fmla="*/ 35079 h 95481"/>
                <a:gd name="connsiteX5" fmla="*/ 233 w 146170"/>
                <a:gd name="connsiteY5" fmla="*/ 95404 h 9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170" h="95481">
                  <a:moveTo>
                    <a:pt x="233" y="95404"/>
                  </a:moveTo>
                  <a:cubicBezTo>
                    <a:pt x="-5059" y="97521"/>
                    <a:pt x="81196" y="55716"/>
                    <a:pt x="105008" y="47779"/>
                  </a:cubicBezTo>
                  <a:cubicBezTo>
                    <a:pt x="128821" y="39841"/>
                    <a:pt x="155279" y="55716"/>
                    <a:pt x="143108" y="47779"/>
                  </a:cubicBezTo>
                  <a:cubicBezTo>
                    <a:pt x="130937" y="39842"/>
                    <a:pt x="33041" y="2271"/>
                    <a:pt x="31983" y="154"/>
                  </a:cubicBezTo>
                  <a:cubicBezTo>
                    <a:pt x="30925" y="-1963"/>
                    <a:pt x="144166" y="18146"/>
                    <a:pt x="136758" y="35079"/>
                  </a:cubicBezTo>
                  <a:cubicBezTo>
                    <a:pt x="129350" y="52012"/>
                    <a:pt x="5525" y="93287"/>
                    <a:pt x="233" y="954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4" name="フリーフォーム 1653">
              <a:extLst>
                <a:ext uri="{FF2B5EF4-FFF2-40B4-BE49-F238E27FC236}">
                  <a16:creationId xmlns:a16="http://schemas.microsoft.com/office/drawing/2014/main" id="{E39EB2A3-82A4-9856-589B-C0FC61156B92}"/>
                </a:ext>
              </a:extLst>
            </p:cNvPr>
            <p:cNvSpPr/>
            <p:nvPr/>
          </p:nvSpPr>
          <p:spPr>
            <a:xfrm>
              <a:off x="4132062" y="2717798"/>
              <a:ext cx="112722" cy="226657"/>
            </a:xfrm>
            <a:custGeom>
              <a:avLst/>
              <a:gdLst>
                <a:gd name="connsiteX0" fmla="*/ 87513 w 112722"/>
                <a:gd name="connsiteY0" fmla="*/ 2 h 226657"/>
                <a:gd name="connsiteX1" fmla="*/ 90688 w 112722"/>
                <a:gd name="connsiteY1" fmla="*/ 136527 h 226657"/>
                <a:gd name="connsiteX2" fmla="*/ 100213 w 112722"/>
                <a:gd name="connsiteY2" fmla="*/ 92077 h 226657"/>
                <a:gd name="connsiteX3" fmla="*/ 97038 w 112722"/>
                <a:gd name="connsiteY3" fmla="*/ 152402 h 226657"/>
                <a:gd name="connsiteX4" fmla="*/ 46238 w 112722"/>
                <a:gd name="connsiteY4" fmla="*/ 184152 h 226657"/>
                <a:gd name="connsiteX5" fmla="*/ 1788 w 112722"/>
                <a:gd name="connsiteY5" fmla="*/ 225427 h 226657"/>
                <a:gd name="connsiteX6" fmla="*/ 109738 w 112722"/>
                <a:gd name="connsiteY6" fmla="*/ 133352 h 226657"/>
                <a:gd name="connsiteX7" fmla="*/ 87513 w 112722"/>
                <a:gd name="connsiteY7" fmla="*/ 2 h 22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722" h="226657">
                  <a:moveTo>
                    <a:pt x="87513" y="2"/>
                  </a:moveTo>
                  <a:cubicBezTo>
                    <a:pt x="84338" y="531"/>
                    <a:pt x="88571" y="121181"/>
                    <a:pt x="90688" y="136527"/>
                  </a:cubicBezTo>
                  <a:cubicBezTo>
                    <a:pt x="92805" y="151873"/>
                    <a:pt x="99155" y="89431"/>
                    <a:pt x="100213" y="92077"/>
                  </a:cubicBezTo>
                  <a:cubicBezTo>
                    <a:pt x="101271" y="94723"/>
                    <a:pt x="106034" y="137056"/>
                    <a:pt x="97038" y="152402"/>
                  </a:cubicBezTo>
                  <a:cubicBezTo>
                    <a:pt x="88042" y="167748"/>
                    <a:pt x="62113" y="171981"/>
                    <a:pt x="46238" y="184152"/>
                  </a:cubicBezTo>
                  <a:cubicBezTo>
                    <a:pt x="30363" y="196323"/>
                    <a:pt x="-8795" y="233894"/>
                    <a:pt x="1788" y="225427"/>
                  </a:cubicBezTo>
                  <a:cubicBezTo>
                    <a:pt x="12371" y="216960"/>
                    <a:pt x="97038" y="166160"/>
                    <a:pt x="109738" y="133352"/>
                  </a:cubicBezTo>
                  <a:cubicBezTo>
                    <a:pt x="122438" y="100544"/>
                    <a:pt x="90688" y="-527"/>
                    <a:pt x="87513" y="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5" name="フリーフォーム 1654">
              <a:extLst>
                <a:ext uri="{FF2B5EF4-FFF2-40B4-BE49-F238E27FC236}">
                  <a16:creationId xmlns:a16="http://schemas.microsoft.com/office/drawing/2014/main" id="{41FCA876-5632-D47D-7C38-6CE60E5D826A}"/>
                </a:ext>
              </a:extLst>
            </p:cNvPr>
            <p:cNvSpPr/>
            <p:nvPr/>
          </p:nvSpPr>
          <p:spPr>
            <a:xfrm>
              <a:off x="3860800" y="2901801"/>
              <a:ext cx="317593" cy="66824"/>
            </a:xfrm>
            <a:custGeom>
              <a:avLst/>
              <a:gdLst>
                <a:gd name="connsiteX0" fmla="*/ 0 w 317593"/>
                <a:gd name="connsiteY0" fmla="*/ 66824 h 66824"/>
                <a:gd name="connsiteX1" fmla="*/ 263525 w 317593"/>
                <a:gd name="connsiteY1" fmla="*/ 16024 h 66824"/>
                <a:gd name="connsiteX2" fmla="*/ 317500 w 317593"/>
                <a:gd name="connsiteY2" fmla="*/ 9674 h 66824"/>
                <a:gd name="connsiteX3" fmla="*/ 269875 w 317593"/>
                <a:gd name="connsiteY3" fmla="*/ 3324 h 66824"/>
                <a:gd name="connsiteX4" fmla="*/ 69850 w 317593"/>
                <a:gd name="connsiteY4" fmla="*/ 66824 h 66824"/>
                <a:gd name="connsiteX5" fmla="*/ 0 w 317593"/>
                <a:gd name="connsiteY5" fmla="*/ 66824 h 6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93" h="66824">
                  <a:moveTo>
                    <a:pt x="0" y="66824"/>
                  </a:moveTo>
                  <a:lnTo>
                    <a:pt x="263525" y="16024"/>
                  </a:lnTo>
                  <a:cubicBezTo>
                    <a:pt x="316442" y="6499"/>
                    <a:pt x="316442" y="11791"/>
                    <a:pt x="317500" y="9674"/>
                  </a:cubicBezTo>
                  <a:cubicBezTo>
                    <a:pt x="318558" y="7557"/>
                    <a:pt x="311150" y="-6201"/>
                    <a:pt x="269875" y="3324"/>
                  </a:cubicBezTo>
                  <a:cubicBezTo>
                    <a:pt x="228600" y="12849"/>
                    <a:pt x="69850" y="66824"/>
                    <a:pt x="69850" y="66824"/>
                  </a:cubicBezTo>
                  <a:lnTo>
                    <a:pt x="0" y="6682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6" name="フリーフォーム 1655">
              <a:extLst>
                <a:ext uri="{FF2B5EF4-FFF2-40B4-BE49-F238E27FC236}">
                  <a16:creationId xmlns:a16="http://schemas.microsoft.com/office/drawing/2014/main" id="{3A019FE2-AC29-27C7-EA49-5A8C6DC9BCFD}"/>
                </a:ext>
              </a:extLst>
            </p:cNvPr>
            <p:cNvSpPr/>
            <p:nvPr/>
          </p:nvSpPr>
          <p:spPr>
            <a:xfrm>
              <a:off x="3552483" y="2968615"/>
              <a:ext cx="452421" cy="114313"/>
            </a:xfrm>
            <a:custGeom>
              <a:avLst/>
              <a:gdLst>
                <a:gd name="connsiteX0" fmla="*/ 342 w 452421"/>
                <a:gd name="connsiteY0" fmla="*/ 114310 h 114313"/>
                <a:gd name="connsiteX1" fmla="*/ 279742 w 452421"/>
                <a:gd name="connsiteY1" fmla="*/ 38110 h 114313"/>
                <a:gd name="connsiteX2" fmla="*/ 451192 w 452421"/>
                <a:gd name="connsiteY2" fmla="*/ 10 h 114313"/>
                <a:gd name="connsiteX3" fmla="*/ 340067 w 452421"/>
                <a:gd name="connsiteY3" fmla="*/ 41285 h 114313"/>
                <a:gd name="connsiteX4" fmla="*/ 342 w 452421"/>
                <a:gd name="connsiteY4" fmla="*/ 114310 h 11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421" h="114313">
                  <a:moveTo>
                    <a:pt x="342" y="114310"/>
                  </a:moveTo>
                  <a:cubicBezTo>
                    <a:pt x="-9712" y="113781"/>
                    <a:pt x="204600" y="57160"/>
                    <a:pt x="279742" y="38110"/>
                  </a:cubicBezTo>
                  <a:cubicBezTo>
                    <a:pt x="354884" y="19060"/>
                    <a:pt x="441138" y="-519"/>
                    <a:pt x="451192" y="10"/>
                  </a:cubicBezTo>
                  <a:cubicBezTo>
                    <a:pt x="461246" y="539"/>
                    <a:pt x="408329" y="25410"/>
                    <a:pt x="340067" y="41285"/>
                  </a:cubicBezTo>
                  <a:cubicBezTo>
                    <a:pt x="271805" y="57160"/>
                    <a:pt x="10396" y="114839"/>
                    <a:pt x="342" y="11431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7" name="フリーフォーム 1656">
              <a:extLst>
                <a:ext uri="{FF2B5EF4-FFF2-40B4-BE49-F238E27FC236}">
                  <a16:creationId xmlns:a16="http://schemas.microsoft.com/office/drawing/2014/main" id="{2F750494-C130-DC76-AEE1-2F391A9510DF}"/>
                </a:ext>
              </a:extLst>
            </p:cNvPr>
            <p:cNvSpPr/>
            <p:nvPr/>
          </p:nvSpPr>
          <p:spPr>
            <a:xfrm>
              <a:off x="3942480" y="2927178"/>
              <a:ext cx="258755" cy="21603"/>
            </a:xfrm>
            <a:custGeom>
              <a:avLst/>
              <a:gdLst>
                <a:gd name="connsiteX0" fmla="*/ 870 w 258755"/>
                <a:gd name="connsiteY0" fmla="*/ 19222 h 21603"/>
                <a:gd name="connsiteX1" fmla="*/ 251695 w 258755"/>
                <a:gd name="connsiteY1" fmla="*/ 19222 h 21603"/>
                <a:gd name="connsiteX2" fmla="*/ 172320 w 258755"/>
                <a:gd name="connsiteY2" fmla="*/ 172 h 21603"/>
                <a:gd name="connsiteX3" fmla="*/ 870 w 258755"/>
                <a:gd name="connsiteY3" fmla="*/ 19222 h 2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755" h="21603">
                  <a:moveTo>
                    <a:pt x="870" y="19222"/>
                  </a:moveTo>
                  <a:cubicBezTo>
                    <a:pt x="14099" y="22397"/>
                    <a:pt x="223120" y="22397"/>
                    <a:pt x="251695" y="19222"/>
                  </a:cubicBezTo>
                  <a:cubicBezTo>
                    <a:pt x="280270" y="16047"/>
                    <a:pt x="215712" y="-1945"/>
                    <a:pt x="172320" y="172"/>
                  </a:cubicBezTo>
                  <a:cubicBezTo>
                    <a:pt x="128928" y="2289"/>
                    <a:pt x="-12359" y="16047"/>
                    <a:pt x="870" y="1922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8" name="フリーフォーム 1657">
              <a:extLst>
                <a:ext uri="{FF2B5EF4-FFF2-40B4-BE49-F238E27FC236}">
                  <a16:creationId xmlns:a16="http://schemas.microsoft.com/office/drawing/2014/main" id="{75B937EF-BB41-A502-96AB-F89C67A98C23}"/>
                </a:ext>
              </a:extLst>
            </p:cNvPr>
            <p:cNvSpPr/>
            <p:nvPr/>
          </p:nvSpPr>
          <p:spPr>
            <a:xfrm>
              <a:off x="3955770" y="2730482"/>
              <a:ext cx="38448" cy="117520"/>
            </a:xfrm>
            <a:custGeom>
              <a:avLst/>
              <a:gdLst>
                <a:gd name="connsiteX0" fmla="*/ 16155 w 38448"/>
                <a:gd name="connsiteY0" fmla="*/ 18 h 117520"/>
                <a:gd name="connsiteX1" fmla="*/ 9805 w 38448"/>
                <a:gd name="connsiteY1" fmla="*/ 63518 h 117520"/>
                <a:gd name="connsiteX2" fmla="*/ 38380 w 38448"/>
                <a:gd name="connsiteY2" fmla="*/ 117493 h 117520"/>
                <a:gd name="connsiteX3" fmla="*/ 280 w 38448"/>
                <a:gd name="connsiteY3" fmla="*/ 69868 h 117520"/>
                <a:gd name="connsiteX4" fmla="*/ 16155 w 38448"/>
                <a:gd name="connsiteY4" fmla="*/ 18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48" h="117520">
                  <a:moveTo>
                    <a:pt x="16155" y="18"/>
                  </a:moveTo>
                  <a:cubicBezTo>
                    <a:pt x="17743" y="-1040"/>
                    <a:pt x="6101" y="43939"/>
                    <a:pt x="9805" y="63518"/>
                  </a:cubicBezTo>
                  <a:cubicBezTo>
                    <a:pt x="13509" y="83097"/>
                    <a:pt x="39968" y="116435"/>
                    <a:pt x="38380" y="117493"/>
                  </a:cubicBezTo>
                  <a:cubicBezTo>
                    <a:pt x="36792" y="118551"/>
                    <a:pt x="2926" y="88389"/>
                    <a:pt x="280" y="69868"/>
                  </a:cubicBezTo>
                  <a:cubicBezTo>
                    <a:pt x="-2366" y="51347"/>
                    <a:pt x="14567" y="1076"/>
                    <a:pt x="16155" y="1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9" name="フリーフォーム 1658">
              <a:extLst>
                <a:ext uri="{FF2B5EF4-FFF2-40B4-BE49-F238E27FC236}">
                  <a16:creationId xmlns:a16="http://schemas.microsoft.com/office/drawing/2014/main" id="{9D773C7C-4477-721B-38EA-6516FE97C297}"/>
                </a:ext>
              </a:extLst>
            </p:cNvPr>
            <p:cNvSpPr/>
            <p:nvPr/>
          </p:nvSpPr>
          <p:spPr>
            <a:xfrm>
              <a:off x="3825625" y="2527283"/>
              <a:ext cx="185721" cy="266883"/>
            </a:xfrm>
            <a:custGeom>
              <a:avLst/>
              <a:gdLst>
                <a:gd name="connsiteX0" fmla="*/ 32000 w 185721"/>
                <a:gd name="connsiteY0" fmla="*/ 17 h 266883"/>
                <a:gd name="connsiteX1" fmla="*/ 250 w 185721"/>
                <a:gd name="connsiteY1" fmla="*/ 133367 h 266883"/>
                <a:gd name="connsiteX2" fmla="*/ 35175 w 185721"/>
                <a:gd name="connsiteY2" fmla="*/ 177817 h 266883"/>
                <a:gd name="connsiteX3" fmla="*/ 250 w 185721"/>
                <a:gd name="connsiteY3" fmla="*/ 266717 h 266883"/>
                <a:gd name="connsiteX4" fmla="*/ 57400 w 185721"/>
                <a:gd name="connsiteY4" fmla="*/ 200042 h 266883"/>
                <a:gd name="connsiteX5" fmla="*/ 184400 w 185721"/>
                <a:gd name="connsiteY5" fmla="*/ 200042 h 266883"/>
                <a:gd name="connsiteX6" fmla="*/ 117725 w 185721"/>
                <a:gd name="connsiteY6" fmla="*/ 193692 h 266883"/>
                <a:gd name="connsiteX7" fmla="*/ 22475 w 185721"/>
                <a:gd name="connsiteY7" fmla="*/ 152417 h 266883"/>
                <a:gd name="connsiteX8" fmla="*/ 28825 w 185721"/>
                <a:gd name="connsiteY8" fmla="*/ 85742 h 266883"/>
                <a:gd name="connsiteX9" fmla="*/ 9775 w 185721"/>
                <a:gd name="connsiteY9" fmla="*/ 123842 h 266883"/>
                <a:gd name="connsiteX10" fmla="*/ 32000 w 185721"/>
                <a:gd name="connsiteY10" fmla="*/ 17 h 266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721" h="266883">
                  <a:moveTo>
                    <a:pt x="32000" y="17"/>
                  </a:moveTo>
                  <a:cubicBezTo>
                    <a:pt x="30413" y="1604"/>
                    <a:pt x="-279" y="103734"/>
                    <a:pt x="250" y="133367"/>
                  </a:cubicBezTo>
                  <a:cubicBezTo>
                    <a:pt x="779" y="163000"/>
                    <a:pt x="35175" y="155592"/>
                    <a:pt x="35175" y="177817"/>
                  </a:cubicBezTo>
                  <a:cubicBezTo>
                    <a:pt x="35175" y="200042"/>
                    <a:pt x="-3454" y="263013"/>
                    <a:pt x="250" y="266717"/>
                  </a:cubicBezTo>
                  <a:cubicBezTo>
                    <a:pt x="3954" y="270421"/>
                    <a:pt x="26708" y="211155"/>
                    <a:pt x="57400" y="200042"/>
                  </a:cubicBezTo>
                  <a:cubicBezTo>
                    <a:pt x="88092" y="188930"/>
                    <a:pt x="174346" y="201100"/>
                    <a:pt x="184400" y="200042"/>
                  </a:cubicBezTo>
                  <a:cubicBezTo>
                    <a:pt x="194454" y="198984"/>
                    <a:pt x="144712" y="201629"/>
                    <a:pt x="117725" y="193692"/>
                  </a:cubicBezTo>
                  <a:cubicBezTo>
                    <a:pt x="90738" y="185755"/>
                    <a:pt x="37292" y="170409"/>
                    <a:pt x="22475" y="152417"/>
                  </a:cubicBezTo>
                  <a:cubicBezTo>
                    <a:pt x="7658" y="134425"/>
                    <a:pt x="30942" y="90504"/>
                    <a:pt x="28825" y="85742"/>
                  </a:cubicBezTo>
                  <a:cubicBezTo>
                    <a:pt x="26708" y="80980"/>
                    <a:pt x="10833" y="140775"/>
                    <a:pt x="9775" y="123842"/>
                  </a:cubicBezTo>
                  <a:cubicBezTo>
                    <a:pt x="8717" y="106909"/>
                    <a:pt x="33587" y="-1570"/>
                    <a:pt x="32000" y="1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0" name="フリーフォーム 1659">
              <a:extLst>
                <a:ext uri="{FF2B5EF4-FFF2-40B4-BE49-F238E27FC236}">
                  <a16:creationId xmlns:a16="http://schemas.microsoft.com/office/drawing/2014/main" id="{7696E659-496E-804B-FBED-FF2272FF3742}"/>
                </a:ext>
              </a:extLst>
            </p:cNvPr>
            <p:cNvSpPr/>
            <p:nvPr/>
          </p:nvSpPr>
          <p:spPr>
            <a:xfrm>
              <a:off x="2964483" y="1171020"/>
              <a:ext cx="39431" cy="356506"/>
            </a:xfrm>
            <a:custGeom>
              <a:avLst/>
              <a:gdLst>
                <a:gd name="connsiteX0" fmla="*/ 39067 w 39431"/>
                <a:gd name="connsiteY0" fmla="*/ 555 h 356506"/>
                <a:gd name="connsiteX1" fmla="*/ 20017 w 39431"/>
                <a:gd name="connsiteY1" fmla="*/ 130730 h 356506"/>
                <a:gd name="connsiteX2" fmla="*/ 16842 w 39431"/>
                <a:gd name="connsiteY2" fmla="*/ 356155 h 356506"/>
                <a:gd name="connsiteX3" fmla="*/ 967 w 39431"/>
                <a:gd name="connsiteY3" fmla="*/ 178355 h 356506"/>
                <a:gd name="connsiteX4" fmla="*/ 39067 w 39431"/>
                <a:gd name="connsiteY4" fmla="*/ 555 h 35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31" h="356506">
                  <a:moveTo>
                    <a:pt x="39067" y="555"/>
                  </a:moveTo>
                  <a:cubicBezTo>
                    <a:pt x="42242" y="-7383"/>
                    <a:pt x="23721" y="71463"/>
                    <a:pt x="20017" y="130730"/>
                  </a:cubicBezTo>
                  <a:cubicBezTo>
                    <a:pt x="16313" y="189997"/>
                    <a:pt x="20017" y="348217"/>
                    <a:pt x="16842" y="356155"/>
                  </a:cubicBezTo>
                  <a:cubicBezTo>
                    <a:pt x="13667" y="364093"/>
                    <a:pt x="-4325" y="235505"/>
                    <a:pt x="967" y="178355"/>
                  </a:cubicBezTo>
                  <a:cubicBezTo>
                    <a:pt x="6259" y="121205"/>
                    <a:pt x="35892" y="8493"/>
                    <a:pt x="39067" y="55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1" name="フリーフォーム 1660">
              <a:extLst>
                <a:ext uri="{FF2B5EF4-FFF2-40B4-BE49-F238E27FC236}">
                  <a16:creationId xmlns:a16="http://schemas.microsoft.com/office/drawing/2014/main" id="{4E264732-2E01-79B4-ED3C-EAC8EAD009EB}"/>
                </a:ext>
              </a:extLst>
            </p:cNvPr>
            <p:cNvSpPr/>
            <p:nvPr/>
          </p:nvSpPr>
          <p:spPr>
            <a:xfrm>
              <a:off x="2987630" y="1113298"/>
              <a:ext cx="60002" cy="270377"/>
            </a:xfrm>
            <a:custGeom>
              <a:avLst/>
              <a:gdLst>
                <a:gd name="connsiteX0" fmla="*/ 45 w 60002"/>
                <a:gd name="connsiteY0" fmla="*/ 1127 h 270377"/>
                <a:gd name="connsiteX1" fmla="*/ 57195 w 60002"/>
                <a:gd name="connsiteY1" fmla="*/ 267827 h 270377"/>
                <a:gd name="connsiteX2" fmla="*/ 50845 w 60002"/>
                <a:gd name="connsiteY2" fmla="*/ 137652 h 270377"/>
                <a:gd name="connsiteX3" fmla="*/ 47670 w 60002"/>
                <a:gd name="connsiteY3" fmla="*/ 169402 h 270377"/>
                <a:gd name="connsiteX4" fmla="*/ 45 w 60002"/>
                <a:gd name="connsiteY4" fmla="*/ 1127 h 27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2" h="270377">
                  <a:moveTo>
                    <a:pt x="45" y="1127"/>
                  </a:moveTo>
                  <a:cubicBezTo>
                    <a:pt x="1632" y="17531"/>
                    <a:pt x="48728" y="245073"/>
                    <a:pt x="57195" y="267827"/>
                  </a:cubicBezTo>
                  <a:cubicBezTo>
                    <a:pt x="65662" y="290581"/>
                    <a:pt x="52432" y="154056"/>
                    <a:pt x="50845" y="137652"/>
                  </a:cubicBezTo>
                  <a:cubicBezTo>
                    <a:pt x="49258" y="121248"/>
                    <a:pt x="56137" y="186335"/>
                    <a:pt x="47670" y="169402"/>
                  </a:cubicBezTo>
                  <a:cubicBezTo>
                    <a:pt x="39203" y="152469"/>
                    <a:pt x="-1542" y="-15277"/>
                    <a:pt x="45" y="112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2" name="フリーフォーム 1661">
              <a:extLst>
                <a:ext uri="{FF2B5EF4-FFF2-40B4-BE49-F238E27FC236}">
                  <a16:creationId xmlns:a16="http://schemas.microsoft.com/office/drawing/2014/main" id="{EBBFFF17-8682-436D-AF11-7A4263857D7F}"/>
                </a:ext>
              </a:extLst>
            </p:cNvPr>
            <p:cNvSpPr/>
            <p:nvPr/>
          </p:nvSpPr>
          <p:spPr>
            <a:xfrm>
              <a:off x="2999891" y="947199"/>
              <a:ext cx="13321" cy="249622"/>
            </a:xfrm>
            <a:custGeom>
              <a:avLst/>
              <a:gdLst>
                <a:gd name="connsiteX0" fmla="*/ 484 w 13321"/>
                <a:gd name="connsiteY0" fmla="*/ 2126 h 249622"/>
                <a:gd name="connsiteX1" fmla="*/ 3659 w 13321"/>
                <a:gd name="connsiteY1" fmla="*/ 246601 h 249622"/>
                <a:gd name="connsiteX2" fmla="*/ 13184 w 13321"/>
                <a:gd name="connsiteY2" fmla="*/ 132301 h 249622"/>
                <a:gd name="connsiteX3" fmla="*/ 484 w 13321"/>
                <a:gd name="connsiteY3" fmla="*/ 2126 h 24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21" h="249622">
                  <a:moveTo>
                    <a:pt x="484" y="2126"/>
                  </a:moveTo>
                  <a:cubicBezTo>
                    <a:pt x="-1103" y="21176"/>
                    <a:pt x="1542" y="224905"/>
                    <a:pt x="3659" y="246601"/>
                  </a:cubicBezTo>
                  <a:cubicBezTo>
                    <a:pt x="5776" y="268297"/>
                    <a:pt x="11596" y="167226"/>
                    <a:pt x="13184" y="132301"/>
                  </a:cubicBezTo>
                  <a:cubicBezTo>
                    <a:pt x="14772" y="97376"/>
                    <a:pt x="2071" y="-16924"/>
                    <a:pt x="484" y="212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3" name="フリーフォーム 1662">
              <a:extLst>
                <a:ext uri="{FF2B5EF4-FFF2-40B4-BE49-F238E27FC236}">
                  <a16:creationId xmlns:a16="http://schemas.microsoft.com/office/drawing/2014/main" id="{414BF889-FB0A-2585-3BCC-75E5CAE9AB0C}"/>
                </a:ext>
              </a:extLst>
            </p:cNvPr>
            <p:cNvSpPr/>
            <p:nvPr/>
          </p:nvSpPr>
          <p:spPr>
            <a:xfrm>
              <a:off x="2976636" y="947970"/>
              <a:ext cx="30185" cy="376504"/>
            </a:xfrm>
            <a:custGeom>
              <a:avLst/>
              <a:gdLst>
                <a:gd name="connsiteX0" fmla="*/ 30089 w 30185"/>
                <a:gd name="connsiteY0" fmla="*/ 1355 h 376504"/>
                <a:gd name="connsiteX1" fmla="*/ 1514 w 30185"/>
                <a:gd name="connsiteY1" fmla="*/ 106130 h 376504"/>
                <a:gd name="connsiteX2" fmla="*/ 4689 w 30185"/>
                <a:gd name="connsiteY2" fmla="*/ 376005 h 376504"/>
                <a:gd name="connsiteX3" fmla="*/ 11039 w 30185"/>
                <a:gd name="connsiteY3" fmla="*/ 169630 h 376504"/>
                <a:gd name="connsiteX4" fmla="*/ 30089 w 30185"/>
                <a:gd name="connsiteY4" fmla="*/ 1355 h 37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85" h="376504">
                  <a:moveTo>
                    <a:pt x="30089" y="1355"/>
                  </a:moveTo>
                  <a:cubicBezTo>
                    <a:pt x="28501" y="-9228"/>
                    <a:pt x="5747" y="43688"/>
                    <a:pt x="1514" y="106130"/>
                  </a:cubicBezTo>
                  <a:cubicBezTo>
                    <a:pt x="-2719" y="168572"/>
                    <a:pt x="3101" y="365422"/>
                    <a:pt x="4689" y="376005"/>
                  </a:cubicBezTo>
                  <a:cubicBezTo>
                    <a:pt x="6276" y="386588"/>
                    <a:pt x="8922" y="226251"/>
                    <a:pt x="11039" y="169630"/>
                  </a:cubicBezTo>
                  <a:cubicBezTo>
                    <a:pt x="13156" y="113009"/>
                    <a:pt x="31677" y="11938"/>
                    <a:pt x="30089" y="135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4" name="フリーフォーム 1663">
              <a:extLst>
                <a:ext uri="{FF2B5EF4-FFF2-40B4-BE49-F238E27FC236}">
                  <a16:creationId xmlns:a16="http://schemas.microsoft.com/office/drawing/2014/main" id="{735A11E9-E9A5-E74E-C1CE-9C6878E816F6}"/>
                </a:ext>
              </a:extLst>
            </p:cNvPr>
            <p:cNvSpPr/>
            <p:nvPr/>
          </p:nvSpPr>
          <p:spPr>
            <a:xfrm>
              <a:off x="3035288" y="1028661"/>
              <a:ext cx="63586" cy="261142"/>
            </a:xfrm>
            <a:custGeom>
              <a:avLst/>
              <a:gdLst>
                <a:gd name="connsiteX0" fmla="*/ 12 w 63586"/>
                <a:gd name="connsiteY0" fmla="*/ 39 h 261142"/>
                <a:gd name="connsiteX1" fmla="*/ 28587 w 63586"/>
                <a:gd name="connsiteY1" fmla="*/ 123864 h 261142"/>
                <a:gd name="connsiteX2" fmla="*/ 34937 w 63586"/>
                <a:gd name="connsiteY2" fmla="*/ 260389 h 261142"/>
                <a:gd name="connsiteX3" fmla="*/ 63512 w 63586"/>
                <a:gd name="connsiteY3" fmla="*/ 60364 h 261142"/>
                <a:gd name="connsiteX4" fmla="*/ 25412 w 63586"/>
                <a:gd name="connsiteY4" fmla="*/ 136564 h 261142"/>
                <a:gd name="connsiteX5" fmla="*/ 12 w 63586"/>
                <a:gd name="connsiteY5" fmla="*/ 39 h 26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86" h="261142">
                  <a:moveTo>
                    <a:pt x="12" y="39"/>
                  </a:moveTo>
                  <a:cubicBezTo>
                    <a:pt x="541" y="-2078"/>
                    <a:pt x="22766" y="80472"/>
                    <a:pt x="28587" y="123864"/>
                  </a:cubicBezTo>
                  <a:cubicBezTo>
                    <a:pt x="34408" y="167256"/>
                    <a:pt x="29116" y="270972"/>
                    <a:pt x="34937" y="260389"/>
                  </a:cubicBezTo>
                  <a:cubicBezTo>
                    <a:pt x="40758" y="249806"/>
                    <a:pt x="65099" y="81001"/>
                    <a:pt x="63512" y="60364"/>
                  </a:cubicBezTo>
                  <a:cubicBezTo>
                    <a:pt x="61925" y="39727"/>
                    <a:pt x="34937" y="141327"/>
                    <a:pt x="25412" y="136564"/>
                  </a:cubicBezTo>
                  <a:cubicBezTo>
                    <a:pt x="15887" y="131801"/>
                    <a:pt x="-517" y="2156"/>
                    <a:pt x="12" y="3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5" name="フリーフォーム 1664">
              <a:extLst>
                <a:ext uri="{FF2B5EF4-FFF2-40B4-BE49-F238E27FC236}">
                  <a16:creationId xmlns:a16="http://schemas.microsoft.com/office/drawing/2014/main" id="{9026AD83-1EC0-30C1-E0ED-4E0DD21FADFB}"/>
                </a:ext>
              </a:extLst>
            </p:cNvPr>
            <p:cNvSpPr/>
            <p:nvPr/>
          </p:nvSpPr>
          <p:spPr>
            <a:xfrm>
              <a:off x="3028391" y="971225"/>
              <a:ext cx="80999" cy="120985"/>
            </a:xfrm>
            <a:custGeom>
              <a:avLst/>
              <a:gdLst>
                <a:gd name="connsiteX0" fmla="*/ 559 w 80999"/>
                <a:gd name="connsiteY0" fmla="*/ 325 h 120985"/>
                <a:gd name="connsiteX1" fmla="*/ 79934 w 80999"/>
                <a:gd name="connsiteY1" fmla="*/ 117800 h 120985"/>
                <a:gd name="connsiteX2" fmla="*/ 45009 w 80999"/>
                <a:gd name="connsiteY2" fmla="*/ 82875 h 120985"/>
                <a:gd name="connsiteX3" fmla="*/ 559 w 80999"/>
                <a:gd name="connsiteY3" fmla="*/ 325 h 12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99" h="120985">
                  <a:moveTo>
                    <a:pt x="559" y="325"/>
                  </a:moveTo>
                  <a:cubicBezTo>
                    <a:pt x="6380" y="6146"/>
                    <a:pt x="72526" y="104042"/>
                    <a:pt x="79934" y="117800"/>
                  </a:cubicBezTo>
                  <a:cubicBezTo>
                    <a:pt x="87342" y="131558"/>
                    <a:pt x="54005" y="97162"/>
                    <a:pt x="45009" y="82875"/>
                  </a:cubicBezTo>
                  <a:cubicBezTo>
                    <a:pt x="36013" y="68588"/>
                    <a:pt x="-5262" y="-5496"/>
                    <a:pt x="559" y="32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6" name="フリーフォーム 1665">
              <a:extLst>
                <a:ext uri="{FF2B5EF4-FFF2-40B4-BE49-F238E27FC236}">
                  <a16:creationId xmlns:a16="http://schemas.microsoft.com/office/drawing/2014/main" id="{9E97B597-975F-0FE8-D5AD-FB62E6435864}"/>
                </a:ext>
              </a:extLst>
            </p:cNvPr>
            <p:cNvSpPr/>
            <p:nvPr/>
          </p:nvSpPr>
          <p:spPr>
            <a:xfrm>
              <a:off x="3031860" y="941595"/>
              <a:ext cx="101879" cy="376733"/>
            </a:xfrm>
            <a:custGeom>
              <a:avLst/>
              <a:gdLst>
                <a:gd name="connsiteX0" fmla="*/ 265 w 101879"/>
                <a:gd name="connsiteY0" fmla="*/ 1380 h 376733"/>
                <a:gd name="connsiteX1" fmla="*/ 57415 w 101879"/>
                <a:gd name="connsiteY1" fmla="*/ 49005 h 376733"/>
                <a:gd name="connsiteX2" fmla="*/ 82815 w 101879"/>
                <a:gd name="connsiteY2" fmla="*/ 144255 h 376733"/>
                <a:gd name="connsiteX3" fmla="*/ 85990 w 101879"/>
                <a:gd name="connsiteY3" fmla="*/ 372855 h 376733"/>
                <a:gd name="connsiteX4" fmla="*/ 85990 w 101879"/>
                <a:gd name="connsiteY4" fmla="*/ 277605 h 376733"/>
                <a:gd name="connsiteX5" fmla="*/ 101865 w 101879"/>
                <a:gd name="connsiteY5" fmla="*/ 141080 h 376733"/>
                <a:gd name="connsiteX6" fmla="*/ 82815 w 101879"/>
                <a:gd name="connsiteY6" fmla="*/ 166480 h 376733"/>
                <a:gd name="connsiteX7" fmla="*/ 82815 w 101879"/>
                <a:gd name="connsiteY7" fmla="*/ 99805 h 376733"/>
                <a:gd name="connsiteX8" fmla="*/ 265 w 101879"/>
                <a:gd name="connsiteY8" fmla="*/ 1380 h 37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79" h="376733">
                  <a:moveTo>
                    <a:pt x="265" y="1380"/>
                  </a:moveTo>
                  <a:cubicBezTo>
                    <a:pt x="-3968" y="-7087"/>
                    <a:pt x="43657" y="25193"/>
                    <a:pt x="57415" y="49005"/>
                  </a:cubicBezTo>
                  <a:cubicBezTo>
                    <a:pt x="71173" y="72817"/>
                    <a:pt x="78052" y="90280"/>
                    <a:pt x="82815" y="144255"/>
                  </a:cubicBezTo>
                  <a:cubicBezTo>
                    <a:pt x="87578" y="198230"/>
                    <a:pt x="85461" y="350630"/>
                    <a:pt x="85990" y="372855"/>
                  </a:cubicBezTo>
                  <a:cubicBezTo>
                    <a:pt x="86519" y="395080"/>
                    <a:pt x="83344" y="316234"/>
                    <a:pt x="85990" y="277605"/>
                  </a:cubicBezTo>
                  <a:cubicBezTo>
                    <a:pt x="88636" y="238976"/>
                    <a:pt x="102394" y="159601"/>
                    <a:pt x="101865" y="141080"/>
                  </a:cubicBezTo>
                  <a:cubicBezTo>
                    <a:pt x="101336" y="122559"/>
                    <a:pt x="85990" y="173359"/>
                    <a:pt x="82815" y="166480"/>
                  </a:cubicBezTo>
                  <a:cubicBezTo>
                    <a:pt x="79640" y="159601"/>
                    <a:pt x="97632" y="122030"/>
                    <a:pt x="82815" y="99805"/>
                  </a:cubicBezTo>
                  <a:cubicBezTo>
                    <a:pt x="67998" y="77580"/>
                    <a:pt x="4498" y="9847"/>
                    <a:pt x="265" y="138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7" name="フリーフォーム 1666">
              <a:extLst>
                <a:ext uri="{FF2B5EF4-FFF2-40B4-BE49-F238E27FC236}">
                  <a16:creationId xmlns:a16="http://schemas.microsoft.com/office/drawing/2014/main" id="{DC8C1B71-44AF-1DCB-7693-34078CC9F690}"/>
                </a:ext>
              </a:extLst>
            </p:cNvPr>
            <p:cNvSpPr/>
            <p:nvPr/>
          </p:nvSpPr>
          <p:spPr>
            <a:xfrm>
              <a:off x="3096613" y="1091418"/>
              <a:ext cx="21237" cy="235372"/>
            </a:xfrm>
            <a:custGeom>
              <a:avLst/>
              <a:gdLst>
                <a:gd name="connsiteX0" fmla="*/ 21237 w 21237"/>
                <a:gd name="connsiteY0" fmla="*/ 782 h 235372"/>
                <a:gd name="connsiteX1" fmla="*/ 2187 w 21237"/>
                <a:gd name="connsiteY1" fmla="*/ 229382 h 235372"/>
                <a:gd name="connsiteX2" fmla="*/ 2187 w 21237"/>
                <a:gd name="connsiteY2" fmla="*/ 156357 h 235372"/>
                <a:gd name="connsiteX3" fmla="*/ 21237 w 21237"/>
                <a:gd name="connsiteY3" fmla="*/ 782 h 23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7" h="235372">
                  <a:moveTo>
                    <a:pt x="21237" y="782"/>
                  </a:moveTo>
                  <a:cubicBezTo>
                    <a:pt x="21237" y="12953"/>
                    <a:pt x="5362" y="203453"/>
                    <a:pt x="2187" y="229382"/>
                  </a:cubicBezTo>
                  <a:cubicBezTo>
                    <a:pt x="-988" y="255311"/>
                    <a:pt x="-459" y="190753"/>
                    <a:pt x="2187" y="156357"/>
                  </a:cubicBezTo>
                  <a:cubicBezTo>
                    <a:pt x="4833" y="121961"/>
                    <a:pt x="21237" y="-11389"/>
                    <a:pt x="21237" y="78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8" name="フリーフォーム 1667">
              <a:extLst>
                <a:ext uri="{FF2B5EF4-FFF2-40B4-BE49-F238E27FC236}">
                  <a16:creationId xmlns:a16="http://schemas.microsoft.com/office/drawing/2014/main" id="{9E5E2E14-4890-4E66-9F2D-FD0B95CF36D7}"/>
                </a:ext>
              </a:extLst>
            </p:cNvPr>
            <p:cNvSpPr/>
            <p:nvPr/>
          </p:nvSpPr>
          <p:spPr>
            <a:xfrm>
              <a:off x="3104928" y="1225200"/>
              <a:ext cx="42291" cy="231437"/>
            </a:xfrm>
            <a:custGeom>
              <a:avLst/>
              <a:gdLst>
                <a:gd name="connsiteX0" fmla="*/ 222 w 42291"/>
                <a:gd name="connsiteY0" fmla="*/ 350 h 231437"/>
                <a:gd name="connsiteX1" fmla="*/ 41497 w 42291"/>
                <a:gd name="connsiteY1" fmla="*/ 222600 h 231437"/>
                <a:gd name="connsiteX2" fmla="*/ 25622 w 42291"/>
                <a:gd name="connsiteY2" fmla="*/ 171800 h 231437"/>
                <a:gd name="connsiteX3" fmla="*/ 222 w 42291"/>
                <a:gd name="connsiteY3" fmla="*/ 350 h 23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91" h="231437">
                  <a:moveTo>
                    <a:pt x="222" y="350"/>
                  </a:moveTo>
                  <a:cubicBezTo>
                    <a:pt x="2868" y="8817"/>
                    <a:pt x="37264" y="194025"/>
                    <a:pt x="41497" y="222600"/>
                  </a:cubicBezTo>
                  <a:cubicBezTo>
                    <a:pt x="45730" y="251175"/>
                    <a:pt x="31972" y="204079"/>
                    <a:pt x="25622" y="171800"/>
                  </a:cubicBezTo>
                  <a:cubicBezTo>
                    <a:pt x="19272" y="139521"/>
                    <a:pt x="-2424" y="-8117"/>
                    <a:pt x="222" y="35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9" name="フリーフォーム 1668">
              <a:extLst>
                <a:ext uri="{FF2B5EF4-FFF2-40B4-BE49-F238E27FC236}">
                  <a16:creationId xmlns:a16="http://schemas.microsoft.com/office/drawing/2014/main" id="{A8A4F7AB-0562-433A-D0D6-030360EB511F}"/>
                </a:ext>
              </a:extLst>
            </p:cNvPr>
            <p:cNvSpPr/>
            <p:nvPr/>
          </p:nvSpPr>
          <p:spPr>
            <a:xfrm>
              <a:off x="3002672" y="1469956"/>
              <a:ext cx="115711" cy="400155"/>
            </a:xfrm>
            <a:custGeom>
              <a:avLst/>
              <a:gdLst>
                <a:gd name="connsiteX0" fmla="*/ 115178 w 115711"/>
                <a:gd name="connsiteY0" fmla="*/ 69 h 400155"/>
                <a:gd name="connsiteX1" fmla="*/ 89778 w 115711"/>
                <a:gd name="connsiteY1" fmla="*/ 60394 h 400155"/>
                <a:gd name="connsiteX2" fmla="*/ 80253 w 115711"/>
                <a:gd name="connsiteY2" fmla="*/ 158819 h 400155"/>
                <a:gd name="connsiteX3" fmla="*/ 77078 w 115711"/>
                <a:gd name="connsiteY3" fmla="*/ 136594 h 400155"/>
                <a:gd name="connsiteX4" fmla="*/ 108828 w 115711"/>
                <a:gd name="connsiteY4" fmla="*/ 400119 h 400155"/>
                <a:gd name="connsiteX5" fmla="*/ 64378 w 115711"/>
                <a:gd name="connsiteY5" fmla="*/ 155644 h 400155"/>
                <a:gd name="connsiteX6" fmla="*/ 51678 w 115711"/>
                <a:gd name="connsiteY6" fmla="*/ 127069 h 400155"/>
                <a:gd name="connsiteX7" fmla="*/ 878 w 115711"/>
                <a:gd name="connsiteY7" fmla="*/ 165169 h 400155"/>
                <a:gd name="connsiteX8" fmla="*/ 99303 w 115711"/>
                <a:gd name="connsiteY8" fmla="*/ 50869 h 400155"/>
                <a:gd name="connsiteX9" fmla="*/ 115178 w 115711"/>
                <a:gd name="connsiteY9" fmla="*/ 69 h 40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711" h="400155">
                  <a:moveTo>
                    <a:pt x="115178" y="69"/>
                  </a:moveTo>
                  <a:cubicBezTo>
                    <a:pt x="113591" y="1656"/>
                    <a:pt x="95599" y="33936"/>
                    <a:pt x="89778" y="60394"/>
                  </a:cubicBezTo>
                  <a:cubicBezTo>
                    <a:pt x="83957" y="86852"/>
                    <a:pt x="82370" y="146119"/>
                    <a:pt x="80253" y="158819"/>
                  </a:cubicBezTo>
                  <a:cubicBezTo>
                    <a:pt x="78136" y="171519"/>
                    <a:pt x="72315" y="96377"/>
                    <a:pt x="77078" y="136594"/>
                  </a:cubicBezTo>
                  <a:cubicBezTo>
                    <a:pt x="81840" y="176811"/>
                    <a:pt x="110945" y="396944"/>
                    <a:pt x="108828" y="400119"/>
                  </a:cubicBezTo>
                  <a:cubicBezTo>
                    <a:pt x="106711" y="403294"/>
                    <a:pt x="73903" y="201152"/>
                    <a:pt x="64378" y="155644"/>
                  </a:cubicBezTo>
                  <a:cubicBezTo>
                    <a:pt x="54853" y="110136"/>
                    <a:pt x="62261" y="125482"/>
                    <a:pt x="51678" y="127069"/>
                  </a:cubicBezTo>
                  <a:cubicBezTo>
                    <a:pt x="41095" y="128657"/>
                    <a:pt x="-7059" y="177869"/>
                    <a:pt x="878" y="165169"/>
                  </a:cubicBezTo>
                  <a:cubicBezTo>
                    <a:pt x="8815" y="152469"/>
                    <a:pt x="82899" y="77327"/>
                    <a:pt x="99303" y="50869"/>
                  </a:cubicBezTo>
                  <a:cubicBezTo>
                    <a:pt x="115707" y="24411"/>
                    <a:pt x="116765" y="-1518"/>
                    <a:pt x="115178" y="6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0" name="フリーフォーム 1669">
              <a:extLst>
                <a:ext uri="{FF2B5EF4-FFF2-40B4-BE49-F238E27FC236}">
                  <a16:creationId xmlns:a16="http://schemas.microsoft.com/office/drawing/2014/main" id="{63F9C99D-8700-F226-09C4-F075616F2BDC}"/>
                </a:ext>
              </a:extLst>
            </p:cNvPr>
            <p:cNvSpPr/>
            <p:nvPr/>
          </p:nvSpPr>
          <p:spPr>
            <a:xfrm>
              <a:off x="3098569" y="1336641"/>
              <a:ext cx="121276" cy="489457"/>
            </a:xfrm>
            <a:custGeom>
              <a:avLst/>
              <a:gdLst>
                <a:gd name="connsiteX0" fmla="*/ 231 w 121276"/>
                <a:gd name="connsiteY0" fmla="*/ 34 h 489457"/>
                <a:gd name="connsiteX1" fmla="*/ 47856 w 121276"/>
                <a:gd name="connsiteY1" fmla="*/ 339759 h 489457"/>
                <a:gd name="connsiteX2" fmla="*/ 57381 w 121276"/>
                <a:gd name="connsiteY2" fmla="*/ 320709 h 489457"/>
                <a:gd name="connsiteX3" fmla="*/ 101831 w 121276"/>
                <a:gd name="connsiteY3" fmla="*/ 457234 h 489457"/>
                <a:gd name="connsiteX4" fmla="*/ 120881 w 121276"/>
                <a:gd name="connsiteY4" fmla="*/ 485809 h 489457"/>
                <a:gd name="connsiteX5" fmla="*/ 85956 w 121276"/>
                <a:gd name="connsiteY5" fmla="*/ 396909 h 489457"/>
                <a:gd name="connsiteX6" fmla="*/ 73256 w 121276"/>
                <a:gd name="connsiteY6" fmla="*/ 174659 h 489457"/>
                <a:gd name="connsiteX7" fmla="*/ 70081 w 121276"/>
                <a:gd name="connsiteY7" fmla="*/ 317534 h 489457"/>
                <a:gd name="connsiteX8" fmla="*/ 231 w 121276"/>
                <a:gd name="connsiteY8" fmla="*/ 34 h 48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276" h="489457">
                  <a:moveTo>
                    <a:pt x="231" y="34"/>
                  </a:moveTo>
                  <a:cubicBezTo>
                    <a:pt x="-3473" y="3738"/>
                    <a:pt x="38331" y="286313"/>
                    <a:pt x="47856" y="339759"/>
                  </a:cubicBezTo>
                  <a:cubicBezTo>
                    <a:pt x="57381" y="393205"/>
                    <a:pt x="48385" y="301130"/>
                    <a:pt x="57381" y="320709"/>
                  </a:cubicBezTo>
                  <a:cubicBezTo>
                    <a:pt x="66377" y="340288"/>
                    <a:pt x="91248" y="429717"/>
                    <a:pt x="101831" y="457234"/>
                  </a:cubicBezTo>
                  <a:cubicBezTo>
                    <a:pt x="112414" y="484751"/>
                    <a:pt x="123527" y="495863"/>
                    <a:pt x="120881" y="485809"/>
                  </a:cubicBezTo>
                  <a:cubicBezTo>
                    <a:pt x="118235" y="475755"/>
                    <a:pt x="93893" y="448767"/>
                    <a:pt x="85956" y="396909"/>
                  </a:cubicBezTo>
                  <a:cubicBezTo>
                    <a:pt x="78019" y="345051"/>
                    <a:pt x="75902" y="187888"/>
                    <a:pt x="73256" y="174659"/>
                  </a:cubicBezTo>
                  <a:cubicBezTo>
                    <a:pt x="70610" y="161430"/>
                    <a:pt x="79077" y="342934"/>
                    <a:pt x="70081" y="317534"/>
                  </a:cubicBezTo>
                  <a:cubicBezTo>
                    <a:pt x="61085" y="292134"/>
                    <a:pt x="3935" y="-3670"/>
                    <a:pt x="231" y="3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1" name="フリーフォーム 1670">
              <a:extLst>
                <a:ext uri="{FF2B5EF4-FFF2-40B4-BE49-F238E27FC236}">
                  <a16:creationId xmlns:a16="http://schemas.microsoft.com/office/drawing/2014/main" id="{D2D38954-AC07-BD9E-2772-CFA44BCB3CCB}"/>
                </a:ext>
              </a:extLst>
            </p:cNvPr>
            <p:cNvSpPr/>
            <p:nvPr/>
          </p:nvSpPr>
          <p:spPr>
            <a:xfrm>
              <a:off x="3364560" y="1250686"/>
              <a:ext cx="61551" cy="240405"/>
            </a:xfrm>
            <a:custGeom>
              <a:avLst/>
              <a:gdLst>
                <a:gd name="connsiteX0" fmla="*/ 7290 w 61551"/>
                <a:gd name="connsiteY0" fmla="*/ 54239 h 240405"/>
                <a:gd name="connsiteX1" fmla="*/ 29515 w 61551"/>
                <a:gd name="connsiteY1" fmla="*/ 238389 h 240405"/>
                <a:gd name="connsiteX2" fmla="*/ 26340 w 61551"/>
                <a:gd name="connsiteY2" fmla="*/ 143139 h 240405"/>
                <a:gd name="connsiteX3" fmla="*/ 61265 w 61551"/>
                <a:gd name="connsiteY3" fmla="*/ 264 h 240405"/>
                <a:gd name="connsiteX4" fmla="*/ 4115 w 61551"/>
                <a:gd name="connsiteY4" fmla="*/ 181239 h 240405"/>
                <a:gd name="connsiteX5" fmla="*/ 7290 w 61551"/>
                <a:gd name="connsiteY5" fmla="*/ 54239 h 24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551" h="240405">
                  <a:moveTo>
                    <a:pt x="7290" y="54239"/>
                  </a:moveTo>
                  <a:cubicBezTo>
                    <a:pt x="11523" y="63764"/>
                    <a:pt x="26340" y="223572"/>
                    <a:pt x="29515" y="238389"/>
                  </a:cubicBezTo>
                  <a:cubicBezTo>
                    <a:pt x="32690" y="253206"/>
                    <a:pt x="21048" y="182827"/>
                    <a:pt x="26340" y="143139"/>
                  </a:cubicBezTo>
                  <a:cubicBezTo>
                    <a:pt x="31632" y="103452"/>
                    <a:pt x="64969" y="-6086"/>
                    <a:pt x="61265" y="264"/>
                  </a:cubicBezTo>
                  <a:cubicBezTo>
                    <a:pt x="57561" y="6614"/>
                    <a:pt x="13111" y="167481"/>
                    <a:pt x="4115" y="181239"/>
                  </a:cubicBezTo>
                  <a:cubicBezTo>
                    <a:pt x="-4881" y="194997"/>
                    <a:pt x="3057" y="44714"/>
                    <a:pt x="7290" y="5423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2" name="フリーフォーム 1671">
              <a:extLst>
                <a:ext uri="{FF2B5EF4-FFF2-40B4-BE49-F238E27FC236}">
                  <a16:creationId xmlns:a16="http://schemas.microsoft.com/office/drawing/2014/main" id="{6CA384ED-B845-C05F-D15C-A5045C3D2B4D}"/>
                </a:ext>
              </a:extLst>
            </p:cNvPr>
            <p:cNvSpPr/>
            <p:nvPr/>
          </p:nvSpPr>
          <p:spPr>
            <a:xfrm>
              <a:off x="3336697" y="1463475"/>
              <a:ext cx="45214" cy="289157"/>
            </a:xfrm>
            <a:custGeom>
              <a:avLst/>
              <a:gdLst>
                <a:gd name="connsiteX0" fmla="*/ 228 w 45214"/>
                <a:gd name="connsiteY0" fmla="*/ 3375 h 289157"/>
                <a:gd name="connsiteX1" fmla="*/ 38328 w 45214"/>
                <a:gd name="connsiteY1" fmla="*/ 279600 h 289157"/>
                <a:gd name="connsiteX2" fmla="*/ 38328 w 45214"/>
                <a:gd name="connsiteY2" fmla="*/ 209750 h 289157"/>
                <a:gd name="connsiteX3" fmla="*/ 44678 w 45214"/>
                <a:gd name="connsiteY3" fmla="*/ 54175 h 289157"/>
                <a:gd name="connsiteX4" fmla="*/ 22453 w 45214"/>
                <a:gd name="connsiteY4" fmla="*/ 120850 h 289157"/>
                <a:gd name="connsiteX5" fmla="*/ 228 w 45214"/>
                <a:gd name="connsiteY5" fmla="*/ 3375 h 28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14" h="289157">
                  <a:moveTo>
                    <a:pt x="228" y="3375"/>
                  </a:moveTo>
                  <a:cubicBezTo>
                    <a:pt x="2874" y="29833"/>
                    <a:pt x="31978" y="245204"/>
                    <a:pt x="38328" y="279600"/>
                  </a:cubicBezTo>
                  <a:cubicBezTo>
                    <a:pt x="44678" y="313996"/>
                    <a:pt x="37270" y="247321"/>
                    <a:pt x="38328" y="209750"/>
                  </a:cubicBezTo>
                  <a:cubicBezTo>
                    <a:pt x="39386" y="172179"/>
                    <a:pt x="47324" y="68992"/>
                    <a:pt x="44678" y="54175"/>
                  </a:cubicBezTo>
                  <a:cubicBezTo>
                    <a:pt x="42032" y="39358"/>
                    <a:pt x="26157" y="127200"/>
                    <a:pt x="22453" y="120850"/>
                  </a:cubicBezTo>
                  <a:cubicBezTo>
                    <a:pt x="18749" y="114500"/>
                    <a:pt x="-2418" y="-23083"/>
                    <a:pt x="228" y="337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3" name="フリーフォーム 1672">
              <a:extLst>
                <a:ext uri="{FF2B5EF4-FFF2-40B4-BE49-F238E27FC236}">
                  <a16:creationId xmlns:a16="http://schemas.microsoft.com/office/drawing/2014/main" id="{D30896F7-58C3-7BA4-33AE-A31347AC3AEE}"/>
                </a:ext>
              </a:extLst>
            </p:cNvPr>
            <p:cNvSpPr/>
            <p:nvPr/>
          </p:nvSpPr>
          <p:spPr>
            <a:xfrm>
              <a:off x="3293882" y="1337515"/>
              <a:ext cx="74966" cy="447388"/>
            </a:xfrm>
            <a:custGeom>
              <a:avLst/>
              <a:gdLst>
                <a:gd name="connsiteX0" fmla="*/ 55743 w 74966"/>
                <a:gd name="connsiteY0" fmla="*/ 62660 h 447388"/>
                <a:gd name="connsiteX1" fmla="*/ 8118 w 74966"/>
                <a:gd name="connsiteY1" fmla="*/ 300785 h 447388"/>
                <a:gd name="connsiteX2" fmla="*/ 1768 w 74966"/>
                <a:gd name="connsiteY2" fmla="*/ 446835 h 447388"/>
                <a:gd name="connsiteX3" fmla="*/ 27168 w 74966"/>
                <a:gd name="connsiteY3" fmla="*/ 249985 h 447388"/>
                <a:gd name="connsiteX4" fmla="*/ 74793 w 74966"/>
                <a:gd name="connsiteY4" fmla="*/ 8685 h 447388"/>
                <a:gd name="connsiteX5" fmla="*/ 55743 w 74966"/>
                <a:gd name="connsiteY5" fmla="*/ 62660 h 44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966" h="447388">
                  <a:moveTo>
                    <a:pt x="55743" y="62660"/>
                  </a:moveTo>
                  <a:cubicBezTo>
                    <a:pt x="44631" y="111343"/>
                    <a:pt x="17114" y="236756"/>
                    <a:pt x="8118" y="300785"/>
                  </a:cubicBezTo>
                  <a:cubicBezTo>
                    <a:pt x="-878" y="364814"/>
                    <a:pt x="-1407" y="455302"/>
                    <a:pt x="1768" y="446835"/>
                  </a:cubicBezTo>
                  <a:cubicBezTo>
                    <a:pt x="4943" y="438368"/>
                    <a:pt x="14997" y="323010"/>
                    <a:pt x="27168" y="249985"/>
                  </a:cubicBezTo>
                  <a:cubicBezTo>
                    <a:pt x="39339" y="176960"/>
                    <a:pt x="73206" y="33027"/>
                    <a:pt x="74793" y="8685"/>
                  </a:cubicBezTo>
                  <a:cubicBezTo>
                    <a:pt x="76381" y="-15657"/>
                    <a:pt x="66855" y="13977"/>
                    <a:pt x="55743" y="6266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4" name="フリーフォーム 1673">
              <a:extLst>
                <a:ext uri="{FF2B5EF4-FFF2-40B4-BE49-F238E27FC236}">
                  <a16:creationId xmlns:a16="http://schemas.microsoft.com/office/drawing/2014/main" id="{ACE56759-813A-85C7-DA2B-82319EE21CA2}"/>
                </a:ext>
              </a:extLst>
            </p:cNvPr>
            <p:cNvSpPr/>
            <p:nvPr/>
          </p:nvSpPr>
          <p:spPr>
            <a:xfrm>
              <a:off x="3273195" y="1405011"/>
              <a:ext cx="38340" cy="393719"/>
            </a:xfrm>
            <a:custGeom>
              <a:avLst/>
              <a:gdLst>
                <a:gd name="connsiteX0" fmla="*/ 38330 w 38340"/>
                <a:gd name="connsiteY0" fmla="*/ 1514 h 393719"/>
                <a:gd name="connsiteX1" fmla="*/ 12930 w 38340"/>
                <a:gd name="connsiteY1" fmla="*/ 249164 h 393719"/>
                <a:gd name="connsiteX2" fmla="*/ 230 w 38340"/>
                <a:gd name="connsiteY2" fmla="*/ 392039 h 393719"/>
                <a:gd name="connsiteX3" fmla="*/ 9755 w 38340"/>
                <a:gd name="connsiteY3" fmla="*/ 157089 h 393719"/>
                <a:gd name="connsiteX4" fmla="*/ 38330 w 38340"/>
                <a:gd name="connsiteY4" fmla="*/ 1514 h 39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340" h="393719">
                  <a:moveTo>
                    <a:pt x="38330" y="1514"/>
                  </a:moveTo>
                  <a:cubicBezTo>
                    <a:pt x="38859" y="16860"/>
                    <a:pt x="19280" y="184077"/>
                    <a:pt x="12930" y="249164"/>
                  </a:cubicBezTo>
                  <a:cubicBezTo>
                    <a:pt x="6580" y="314251"/>
                    <a:pt x="759" y="407385"/>
                    <a:pt x="230" y="392039"/>
                  </a:cubicBezTo>
                  <a:cubicBezTo>
                    <a:pt x="-299" y="376693"/>
                    <a:pt x="-828" y="223235"/>
                    <a:pt x="9755" y="157089"/>
                  </a:cubicBezTo>
                  <a:cubicBezTo>
                    <a:pt x="20338" y="90943"/>
                    <a:pt x="37801" y="-13832"/>
                    <a:pt x="38330" y="151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5" name="フリーフォーム 1674">
              <a:extLst>
                <a:ext uri="{FF2B5EF4-FFF2-40B4-BE49-F238E27FC236}">
                  <a16:creationId xmlns:a16="http://schemas.microsoft.com/office/drawing/2014/main" id="{3EAC8FA1-021A-AD80-E38B-EFE6046675B3}"/>
                </a:ext>
              </a:extLst>
            </p:cNvPr>
            <p:cNvSpPr/>
            <p:nvPr/>
          </p:nvSpPr>
          <p:spPr>
            <a:xfrm>
              <a:off x="3419009" y="1193214"/>
              <a:ext cx="60795" cy="263220"/>
            </a:xfrm>
            <a:custGeom>
              <a:avLst/>
              <a:gdLst>
                <a:gd name="connsiteX0" fmla="*/ 60791 w 60795"/>
                <a:gd name="connsiteY0" fmla="*/ 586 h 263220"/>
                <a:gd name="connsiteX1" fmla="*/ 3641 w 60795"/>
                <a:gd name="connsiteY1" fmla="*/ 260936 h 263220"/>
                <a:gd name="connsiteX2" fmla="*/ 22691 w 60795"/>
                <a:gd name="connsiteY2" fmla="*/ 130761 h 263220"/>
                <a:gd name="connsiteX3" fmla="*/ 466 w 60795"/>
                <a:gd name="connsiteY3" fmla="*/ 187911 h 263220"/>
                <a:gd name="connsiteX4" fmla="*/ 60791 w 60795"/>
                <a:gd name="connsiteY4" fmla="*/ 586 h 26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95" h="263220">
                  <a:moveTo>
                    <a:pt x="60791" y="586"/>
                  </a:moveTo>
                  <a:cubicBezTo>
                    <a:pt x="61320" y="12757"/>
                    <a:pt x="9991" y="239240"/>
                    <a:pt x="3641" y="260936"/>
                  </a:cubicBezTo>
                  <a:cubicBezTo>
                    <a:pt x="-2709" y="282632"/>
                    <a:pt x="23220" y="142932"/>
                    <a:pt x="22691" y="130761"/>
                  </a:cubicBezTo>
                  <a:cubicBezTo>
                    <a:pt x="22162" y="118590"/>
                    <a:pt x="-3767" y="206432"/>
                    <a:pt x="466" y="187911"/>
                  </a:cubicBezTo>
                  <a:cubicBezTo>
                    <a:pt x="4699" y="169390"/>
                    <a:pt x="60262" y="-11585"/>
                    <a:pt x="60791" y="58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6" name="フリーフォーム 1675">
              <a:extLst>
                <a:ext uri="{FF2B5EF4-FFF2-40B4-BE49-F238E27FC236}">
                  <a16:creationId xmlns:a16="http://schemas.microsoft.com/office/drawing/2014/main" id="{30A3CB86-6288-6D03-4066-344CB5F9B4AB}"/>
                </a:ext>
              </a:extLst>
            </p:cNvPr>
            <p:cNvSpPr/>
            <p:nvPr/>
          </p:nvSpPr>
          <p:spPr>
            <a:xfrm>
              <a:off x="3415352" y="1529543"/>
              <a:ext cx="17521" cy="213095"/>
            </a:xfrm>
            <a:custGeom>
              <a:avLst/>
              <a:gdLst>
                <a:gd name="connsiteX0" fmla="*/ 13648 w 17521"/>
                <a:gd name="connsiteY0" fmla="*/ 807 h 213095"/>
                <a:gd name="connsiteX1" fmla="*/ 16823 w 17521"/>
                <a:gd name="connsiteY1" fmla="*/ 210357 h 213095"/>
                <a:gd name="connsiteX2" fmla="*/ 948 w 17521"/>
                <a:gd name="connsiteY2" fmla="*/ 121457 h 213095"/>
                <a:gd name="connsiteX3" fmla="*/ 4123 w 17521"/>
                <a:gd name="connsiteY3" fmla="*/ 137332 h 213095"/>
                <a:gd name="connsiteX4" fmla="*/ 13648 w 17521"/>
                <a:gd name="connsiteY4" fmla="*/ 807 h 21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1" h="213095">
                  <a:moveTo>
                    <a:pt x="13648" y="807"/>
                  </a:moveTo>
                  <a:cubicBezTo>
                    <a:pt x="15765" y="12978"/>
                    <a:pt x="18940" y="190249"/>
                    <a:pt x="16823" y="210357"/>
                  </a:cubicBezTo>
                  <a:cubicBezTo>
                    <a:pt x="14706" y="230465"/>
                    <a:pt x="3065" y="133628"/>
                    <a:pt x="948" y="121457"/>
                  </a:cubicBezTo>
                  <a:cubicBezTo>
                    <a:pt x="-1169" y="109286"/>
                    <a:pt x="419" y="156911"/>
                    <a:pt x="4123" y="137332"/>
                  </a:cubicBezTo>
                  <a:cubicBezTo>
                    <a:pt x="7827" y="117753"/>
                    <a:pt x="11531" y="-11364"/>
                    <a:pt x="13648" y="80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7" name="フリーフォーム 1676">
              <a:extLst>
                <a:ext uri="{FF2B5EF4-FFF2-40B4-BE49-F238E27FC236}">
                  <a16:creationId xmlns:a16="http://schemas.microsoft.com/office/drawing/2014/main" id="{74D38D02-9049-B2C6-FC8F-A2F893FA7457}"/>
                </a:ext>
              </a:extLst>
            </p:cNvPr>
            <p:cNvSpPr/>
            <p:nvPr/>
          </p:nvSpPr>
          <p:spPr>
            <a:xfrm>
              <a:off x="3294866" y="1136538"/>
              <a:ext cx="102405" cy="350473"/>
            </a:xfrm>
            <a:custGeom>
              <a:avLst/>
              <a:gdLst>
                <a:gd name="connsiteX0" fmla="*/ 102384 w 102405"/>
                <a:gd name="connsiteY0" fmla="*/ 112 h 350473"/>
                <a:gd name="connsiteX1" fmla="*/ 83334 w 102405"/>
                <a:gd name="connsiteY1" fmla="*/ 133462 h 350473"/>
                <a:gd name="connsiteX2" fmla="*/ 42059 w 102405"/>
                <a:gd name="connsiteY2" fmla="*/ 200137 h 350473"/>
                <a:gd name="connsiteX3" fmla="*/ 784 w 102405"/>
                <a:gd name="connsiteY3" fmla="*/ 349362 h 350473"/>
                <a:gd name="connsiteX4" fmla="*/ 80159 w 102405"/>
                <a:gd name="connsiteY4" fmla="*/ 114412 h 350473"/>
                <a:gd name="connsiteX5" fmla="*/ 102384 w 102405"/>
                <a:gd name="connsiteY5" fmla="*/ 112 h 3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405" h="350473">
                  <a:moveTo>
                    <a:pt x="102384" y="112"/>
                  </a:moveTo>
                  <a:cubicBezTo>
                    <a:pt x="102913" y="3287"/>
                    <a:pt x="93388" y="100124"/>
                    <a:pt x="83334" y="133462"/>
                  </a:cubicBezTo>
                  <a:cubicBezTo>
                    <a:pt x="73280" y="166800"/>
                    <a:pt x="55817" y="164154"/>
                    <a:pt x="42059" y="200137"/>
                  </a:cubicBezTo>
                  <a:cubicBezTo>
                    <a:pt x="28301" y="236120"/>
                    <a:pt x="-5566" y="363650"/>
                    <a:pt x="784" y="349362"/>
                  </a:cubicBezTo>
                  <a:cubicBezTo>
                    <a:pt x="7134" y="335074"/>
                    <a:pt x="63755" y="167329"/>
                    <a:pt x="80159" y="114412"/>
                  </a:cubicBezTo>
                  <a:cubicBezTo>
                    <a:pt x="96563" y="61495"/>
                    <a:pt x="101855" y="-3063"/>
                    <a:pt x="102384" y="11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8" name="フリーフォーム 1677">
              <a:extLst>
                <a:ext uri="{FF2B5EF4-FFF2-40B4-BE49-F238E27FC236}">
                  <a16:creationId xmlns:a16="http://schemas.microsoft.com/office/drawing/2014/main" id="{D8AA51A0-EA8B-1C7C-74EF-8256BD1C0886}"/>
                </a:ext>
              </a:extLst>
            </p:cNvPr>
            <p:cNvSpPr/>
            <p:nvPr/>
          </p:nvSpPr>
          <p:spPr>
            <a:xfrm>
              <a:off x="3485931" y="1431219"/>
              <a:ext cx="32508" cy="348447"/>
            </a:xfrm>
            <a:custGeom>
              <a:avLst/>
              <a:gdLst>
                <a:gd name="connsiteX0" fmla="*/ 219 w 32508"/>
                <a:gd name="connsiteY0" fmla="*/ 95956 h 348447"/>
                <a:gd name="connsiteX1" fmla="*/ 28794 w 32508"/>
                <a:gd name="connsiteY1" fmla="*/ 337256 h 348447"/>
                <a:gd name="connsiteX2" fmla="*/ 28794 w 32508"/>
                <a:gd name="connsiteY2" fmla="*/ 276931 h 348447"/>
                <a:gd name="connsiteX3" fmla="*/ 31969 w 32508"/>
                <a:gd name="connsiteY3" fmla="*/ 706 h 348447"/>
                <a:gd name="connsiteX4" fmla="*/ 16094 w 32508"/>
                <a:gd name="connsiteY4" fmla="*/ 194381 h 348447"/>
                <a:gd name="connsiteX5" fmla="*/ 219 w 32508"/>
                <a:gd name="connsiteY5" fmla="*/ 95956 h 34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08" h="348447">
                  <a:moveTo>
                    <a:pt x="219" y="95956"/>
                  </a:moveTo>
                  <a:cubicBezTo>
                    <a:pt x="2336" y="119769"/>
                    <a:pt x="24032" y="307094"/>
                    <a:pt x="28794" y="337256"/>
                  </a:cubicBezTo>
                  <a:cubicBezTo>
                    <a:pt x="33557" y="367419"/>
                    <a:pt x="28265" y="333023"/>
                    <a:pt x="28794" y="276931"/>
                  </a:cubicBezTo>
                  <a:cubicBezTo>
                    <a:pt x="29323" y="220839"/>
                    <a:pt x="34086" y="14464"/>
                    <a:pt x="31969" y="706"/>
                  </a:cubicBezTo>
                  <a:cubicBezTo>
                    <a:pt x="29852" y="-13052"/>
                    <a:pt x="20327" y="178506"/>
                    <a:pt x="16094" y="194381"/>
                  </a:cubicBezTo>
                  <a:cubicBezTo>
                    <a:pt x="11861" y="210256"/>
                    <a:pt x="-1898" y="72143"/>
                    <a:pt x="219" y="9595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9" name="フリーフォーム 1678">
              <a:extLst>
                <a:ext uri="{FF2B5EF4-FFF2-40B4-BE49-F238E27FC236}">
                  <a16:creationId xmlns:a16="http://schemas.microsoft.com/office/drawing/2014/main" id="{5B07F689-0530-11AC-8003-DDFF307A359A}"/>
                </a:ext>
              </a:extLst>
            </p:cNvPr>
            <p:cNvSpPr/>
            <p:nvPr/>
          </p:nvSpPr>
          <p:spPr>
            <a:xfrm>
              <a:off x="3400573" y="978620"/>
              <a:ext cx="66645" cy="288253"/>
            </a:xfrm>
            <a:custGeom>
              <a:avLst/>
              <a:gdLst>
                <a:gd name="connsiteX0" fmla="*/ 66527 w 66645"/>
                <a:gd name="connsiteY0" fmla="*/ 5630 h 288253"/>
                <a:gd name="connsiteX1" fmla="*/ 6202 w 66645"/>
                <a:gd name="connsiteY1" fmla="*/ 126280 h 288253"/>
                <a:gd name="connsiteX2" fmla="*/ 3027 w 66645"/>
                <a:gd name="connsiteY2" fmla="*/ 288205 h 288253"/>
                <a:gd name="connsiteX3" fmla="*/ 15727 w 66645"/>
                <a:gd name="connsiteY3" fmla="*/ 142155 h 288253"/>
                <a:gd name="connsiteX4" fmla="*/ 22077 w 66645"/>
                <a:gd name="connsiteY4" fmla="*/ 31030 h 288253"/>
                <a:gd name="connsiteX5" fmla="*/ 66527 w 66645"/>
                <a:gd name="connsiteY5" fmla="*/ 5630 h 28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45" h="288253">
                  <a:moveTo>
                    <a:pt x="66527" y="5630"/>
                  </a:moveTo>
                  <a:cubicBezTo>
                    <a:pt x="63881" y="21505"/>
                    <a:pt x="16785" y="79184"/>
                    <a:pt x="6202" y="126280"/>
                  </a:cubicBezTo>
                  <a:cubicBezTo>
                    <a:pt x="-4381" y="173376"/>
                    <a:pt x="1439" y="285559"/>
                    <a:pt x="3027" y="288205"/>
                  </a:cubicBezTo>
                  <a:cubicBezTo>
                    <a:pt x="4614" y="290851"/>
                    <a:pt x="12552" y="185017"/>
                    <a:pt x="15727" y="142155"/>
                  </a:cubicBezTo>
                  <a:cubicBezTo>
                    <a:pt x="18902" y="99293"/>
                    <a:pt x="17315" y="51667"/>
                    <a:pt x="22077" y="31030"/>
                  </a:cubicBezTo>
                  <a:cubicBezTo>
                    <a:pt x="26839" y="10393"/>
                    <a:pt x="69173" y="-10245"/>
                    <a:pt x="66527" y="563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0" name="フリーフォーム 1679">
              <a:extLst>
                <a:ext uri="{FF2B5EF4-FFF2-40B4-BE49-F238E27FC236}">
                  <a16:creationId xmlns:a16="http://schemas.microsoft.com/office/drawing/2014/main" id="{9920A1A5-BAB5-1753-FAF7-D1CC392168BF}"/>
                </a:ext>
              </a:extLst>
            </p:cNvPr>
            <p:cNvSpPr/>
            <p:nvPr/>
          </p:nvSpPr>
          <p:spPr>
            <a:xfrm>
              <a:off x="3489289" y="1164668"/>
              <a:ext cx="34973" cy="267654"/>
            </a:xfrm>
            <a:custGeom>
              <a:avLst/>
              <a:gdLst>
                <a:gd name="connsiteX0" fmla="*/ 34961 w 34973"/>
                <a:gd name="connsiteY0" fmla="*/ 557 h 267654"/>
                <a:gd name="connsiteX1" fmla="*/ 12736 w 34973"/>
                <a:gd name="connsiteY1" fmla="*/ 260907 h 267654"/>
                <a:gd name="connsiteX2" fmla="*/ 36 w 34973"/>
                <a:gd name="connsiteY2" fmla="*/ 191057 h 267654"/>
                <a:gd name="connsiteX3" fmla="*/ 9561 w 34973"/>
                <a:gd name="connsiteY3" fmla="*/ 191057 h 267654"/>
                <a:gd name="connsiteX4" fmla="*/ 34961 w 34973"/>
                <a:gd name="connsiteY4" fmla="*/ 557 h 26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73" h="267654">
                  <a:moveTo>
                    <a:pt x="34961" y="557"/>
                  </a:moveTo>
                  <a:cubicBezTo>
                    <a:pt x="35490" y="12199"/>
                    <a:pt x="18557" y="229157"/>
                    <a:pt x="12736" y="260907"/>
                  </a:cubicBezTo>
                  <a:cubicBezTo>
                    <a:pt x="6915" y="292657"/>
                    <a:pt x="565" y="202699"/>
                    <a:pt x="36" y="191057"/>
                  </a:cubicBezTo>
                  <a:cubicBezTo>
                    <a:pt x="-493" y="179415"/>
                    <a:pt x="4799" y="219103"/>
                    <a:pt x="9561" y="191057"/>
                  </a:cubicBezTo>
                  <a:cubicBezTo>
                    <a:pt x="14323" y="163011"/>
                    <a:pt x="34432" y="-11085"/>
                    <a:pt x="34961" y="55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1" name="フリーフォーム 1680">
              <a:extLst>
                <a:ext uri="{FF2B5EF4-FFF2-40B4-BE49-F238E27FC236}">
                  <a16:creationId xmlns:a16="http://schemas.microsoft.com/office/drawing/2014/main" id="{D774E1AA-0B36-1550-A1B3-217C77D29450}"/>
                </a:ext>
              </a:extLst>
            </p:cNvPr>
            <p:cNvSpPr/>
            <p:nvPr/>
          </p:nvSpPr>
          <p:spPr>
            <a:xfrm>
              <a:off x="3489309" y="1100900"/>
              <a:ext cx="74334" cy="410437"/>
            </a:xfrm>
            <a:custGeom>
              <a:avLst/>
              <a:gdLst>
                <a:gd name="connsiteX0" fmla="*/ 47641 w 74334"/>
                <a:gd name="connsiteY0" fmla="*/ 825 h 410437"/>
                <a:gd name="connsiteX1" fmla="*/ 69866 w 74334"/>
                <a:gd name="connsiteY1" fmla="*/ 251650 h 410437"/>
                <a:gd name="connsiteX2" fmla="*/ 73041 w 74334"/>
                <a:gd name="connsiteY2" fmla="*/ 216725 h 410437"/>
                <a:gd name="connsiteX3" fmla="*/ 53991 w 74334"/>
                <a:gd name="connsiteY3" fmla="*/ 302450 h 410437"/>
                <a:gd name="connsiteX4" fmla="*/ 57166 w 74334"/>
                <a:gd name="connsiteY4" fmla="*/ 197675 h 410437"/>
                <a:gd name="connsiteX5" fmla="*/ 16 w 74334"/>
                <a:gd name="connsiteY5" fmla="*/ 410400 h 410437"/>
                <a:gd name="connsiteX6" fmla="*/ 63516 w 74334"/>
                <a:gd name="connsiteY6" fmla="*/ 178625 h 410437"/>
                <a:gd name="connsiteX7" fmla="*/ 47641 w 74334"/>
                <a:gd name="connsiteY7" fmla="*/ 825 h 41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334" h="410437">
                  <a:moveTo>
                    <a:pt x="47641" y="825"/>
                  </a:moveTo>
                  <a:cubicBezTo>
                    <a:pt x="48699" y="12996"/>
                    <a:pt x="65633" y="215667"/>
                    <a:pt x="69866" y="251650"/>
                  </a:cubicBezTo>
                  <a:cubicBezTo>
                    <a:pt x="74099" y="287633"/>
                    <a:pt x="75687" y="208258"/>
                    <a:pt x="73041" y="216725"/>
                  </a:cubicBezTo>
                  <a:cubicBezTo>
                    <a:pt x="70395" y="225192"/>
                    <a:pt x="56637" y="305625"/>
                    <a:pt x="53991" y="302450"/>
                  </a:cubicBezTo>
                  <a:cubicBezTo>
                    <a:pt x="51345" y="299275"/>
                    <a:pt x="66162" y="179683"/>
                    <a:pt x="57166" y="197675"/>
                  </a:cubicBezTo>
                  <a:cubicBezTo>
                    <a:pt x="48170" y="215667"/>
                    <a:pt x="-1042" y="413575"/>
                    <a:pt x="16" y="410400"/>
                  </a:cubicBezTo>
                  <a:cubicBezTo>
                    <a:pt x="1074" y="407225"/>
                    <a:pt x="52933" y="243183"/>
                    <a:pt x="63516" y="178625"/>
                  </a:cubicBezTo>
                  <a:cubicBezTo>
                    <a:pt x="74099" y="114067"/>
                    <a:pt x="46583" y="-11346"/>
                    <a:pt x="47641" y="82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2" name="フリーフォーム 1681">
              <a:extLst>
                <a:ext uri="{FF2B5EF4-FFF2-40B4-BE49-F238E27FC236}">
                  <a16:creationId xmlns:a16="http://schemas.microsoft.com/office/drawing/2014/main" id="{7590A532-22C0-FA4C-82F5-21295CFC093E}"/>
                </a:ext>
              </a:extLst>
            </p:cNvPr>
            <p:cNvSpPr/>
            <p:nvPr/>
          </p:nvSpPr>
          <p:spPr>
            <a:xfrm>
              <a:off x="3438507" y="837954"/>
              <a:ext cx="54271" cy="190130"/>
            </a:xfrm>
            <a:custGeom>
              <a:avLst/>
              <a:gdLst>
                <a:gd name="connsiteX0" fmla="*/ 53993 w 54271"/>
                <a:gd name="connsiteY0" fmla="*/ 246 h 190130"/>
                <a:gd name="connsiteX1" fmla="*/ 18 w 54271"/>
                <a:gd name="connsiteY1" fmla="*/ 187571 h 190130"/>
                <a:gd name="connsiteX2" fmla="*/ 47643 w 54271"/>
                <a:gd name="connsiteY2" fmla="*/ 111371 h 190130"/>
                <a:gd name="connsiteX3" fmla="*/ 22243 w 54271"/>
                <a:gd name="connsiteY3" fmla="*/ 146296 h 190130"/>
                <a:gd name="connsiteX4" fmla="*/ 53993 w 54271"/>
                <a:gd name="connsiteY4" fmla="*/ 246 h 19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71" h="190130">
                  <a:moveTo>
                    <a:pt x="53993" y="246"/>
                  </a:moveTo>
                  <a:cubicBezTo>
                    <a:pt x="50289" y="7125"/>
                    <a:pt x="1076" y="169050"/>
                    <a:pt x="18" y="187571"/>
                  </a:cubicBezTo>
                  <a:cubicBezTo>
                    <a:pt x="-1040" y="206092"/>
                    <a:pt x="43939" y="118250"/>
                    <a:pt x="47643" y="111371"/>
                  </a:cubicBezTo>
                  <a:cubicBezTo>
                    <a:pt x="51347" y="104492"/>
                    <a:pt x="21185" y="160054"/>
                    <a:pt x="22243" y="146296"/>
                  </a:cubicBezTo>
                  <a:cubicBezTo>
                    <a:pt x="23301" y="132538"/>
                    <a:pt x="57697" y="-6633"/>
                    <a:pt x="53993" y="24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3" name="フリーフォーム 1682">
              <a:extLst>
                <a:ext uri="{FF2B5EF4-FFF2-40B4-BE49-F238E27FC236}">
                  <a16:creationId xmlns:a16="http://schemas.microsoft.com/office/drawing/2014/main" id="{8EBC9EEC-8EDB-689A-C9A5-8EDAFBC03422}"/>
                </a:ext>
              </a:extLst>
            </p:cNvPr>
            <p:cNvSpPr/>
            <p:nvPr/>
          </p:nvSpPr>
          <p:spPr>
            <a:xfrm>
              <a:off x="3374575" y="756233"/>
              <a:ext cx="134380" cy="380755"/>
            </a:xfrm>
            <a:custGeom>
              <a:avLst/>
              <a:gdLst>
                <a:gd name="connsiteX0" fmla="*/ 133800 w 134380"/>
                <a:gd name="connsiteY0" fmla="*/ 2592 h 380755"/>
                <a:gd name="connsiteX1" fmla="*/ 44900 w 134380"/>
                <a:gd name="connsiteY1" fmla="*/ 224842 h 380755"/>
                <a:gd name="connsiteX2" fmla="*/ 450 w 134380"/>
                <a:gd name="connsiteY2" fmla="*/ 380417 h 380755"/>
                <a:gd name="connsiteX3" fmla="*/ 70300 w 134380"/>
                <a:gd name="connsiteY3" fmla="*/ 183567 h 380755"/>
                <a:gd name="connsiteX4" fmla="*/ 83000 w 134380"/>
                <a:gd name="connsiteY4" fmla="*/ 107367 h 380755"/>
                <a:gd name="connsiteX5" fmla="*/ 133800 w 134380"/>
                <a:gd name="connsiteY5" fmla="*/ 2592 h 380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380" h="380755">
                  <a:moveTo>
                    <a:pt x="133800" y="2592"/>
                  </a:moveTo>
                  <a:cubicBezTo>
                    <a:pt x="127450" y="22171"/>
                    <a:pt x="67125" y="161871"/>
                    <a:pt x="44900" y="224842"/>
                  </a:cubicBezTo>
                  <a:cubicBezTo>
                    <a:pt x="22675" y="287813"/>
                    <a:pt x="-3783" y="387296"/>
                    <a:pt x="450" y="380417"/>
                  </a:cubicBezTo>
                  <a:cubicBezTo>
                    <a:pt x="4683" y="373538"/>
                    <a:pt x="56542" y="229075"/>
                    <a:pt x="70300" y="183567"/>
                  </a:cubicBezTo>
                  <a:cubicBezTo>
                    <a:pt x="84058" y="138059"/>
                    <a:pt x="73475" y="134884"/>
                    <a:pt x="83000" y="107367"/>
                  </a:cubicBezTo>
                  <a:cubicBezTo>
                    <a:pt x="92525" y="79850"/>
                    <a:pt x="140150" y="-16987"/>
                    <a:pt x="133800" y="259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4" name="フリーフォーム 1683">
              <a:extLst>
                <a:ext uri="{FF2B5EF4-FFF2-40B4-BE49-F238E27FC236}">
                  <a16:creationId xmlns:a16="http://schemas.microsoft.com/office/drawing/2014/main" id="{91BCA07D-83AF-D6EF-DD02-CCCFCE6C3F06}"/>
                </a:ext>
              </a:extLst>
            </p:cNvPr>
            <p:cNvSpPr/>
            <p:nvPr/>
          </p:nvSpPr>
          <p:spPr>
            <a:xfrm>
              <a:off x="3492465" y="844515"/>
              <a:ext cx="57304" cy="196908"/>
            </a:xfrm>
            <a:custGeom>
              <a:avLst/>
              <a:gdLst>
                <a:gd name="connsiteX0" fmla="*/ 35 w 57304"/>
                <a:gd name="connsiteY0" fmla="*/ 35 h 196908"/>
                <a:gd name="connsiteX1" fmla="*/ 57185 w 57304"/>
                <a:gd name="connsiteY1" fmla="*/ 82585 h 196908"/>
                <a:gd name="connsiteX2" fmla="*/ 15910 w 57304"/>
                <a:gd name="connsiteY2" fmla="*/ 196885 h 196908"/>
                <a:gd name="connsiteX3" fmla="*/ 47660 w 57304"/>
                <a:gd name="connsiteY3" fmla="*/ 92110 h 196908"/>
                <a:gd name="connsiteX4" fmla="*/ 35 w 57304"/>
                <a:gd name="connsiteY4" fmla="*/ 35 h 19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04" h="196908">
                  <a:moveTo>
                    <a:pt x="35" y="35"/>
                  </a:moveTo>
                  <a:cubicBezTo>
                    <a:pt x="1622" y="-1552"/>
                    <a:pt x="54539" y="49777"/>
                    <a:pt x="57185" y="82585"/>
                  </a:cubicBezTo>
                  <a:cubicBezTo>
                    <a:pt x="59831" y="115393"/>
                    <a:pt x="17497" y="195298"/>
                    <a:pt x="15910" y="196885"/>
                  </a:cubicBezTo>
                  <a:cubicBezTo>
                    <a:pt x="14323" y="198472"/>
                    <a:pt x="44485" y="120685"/>
                    <a:pt x="47660" y="92110"/>
                  </a:cubicBezTo>
                  <a:cubicBezTo>
                    <a:pt x="50835" y="63535"/>
                    <a:pt x="-1552" y="1622"/>
                    <a:pt x="35" y="3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5" name="フリーフォーム 1684">
              <a:extLst>
                <a:ext uri="{FF2B5EF4-FFF2-40B4-BE49-F238E27FC236}">
                  <a16:creationId xmlns:a16="http://schemas.microsoft.com/office/drawing/2014/main" id="{03EE425F-4059-FF31-61EB-F640B65C84C8}"/>
                </a:ext>
              </a:extLst>
            </p:cNvPr>
            <p:cNvSpPr/>
            <p:nvPr/>
          </p:nvSpPr>
          <p:spPr>
            <a:xfrm>
              <a:off x="3492489" y="830461"/>
              <a:ext cx="98794" cy="77589"/>
            </a:xfrm>
            <a:custGeom>
              <a:avLst/>
              <a:gdLst>
                <a:gd name="connsiteX0" fmla="*/ 11 w 98794"/>
                <a:gd name="connsiteY0" fmla="*/ 29964 h 77589"/>
                <a:gd name="connsiteX1" fmla="*/ 85736 w 98794"/>
                <a:gd name="connsiteY1" fmla="*/ 26789 h 77589"/>
                <a:gd name="connsiteX2" fmla="*/ 98436 w 98794"/>
                <a:gd name="connsiteY2" fmla="*/ 77589 h 77589"/>
                <a:gd name="connsiteX3" fmla="*/ 79386 w 98794"/>
                <a:gd name="connsiteY3" fmla="*/ 1389 h 77589"/>
                <a:gd name="connsiteX4" fmla="*/ 11 w 98794"/>
                <a:gd name="connsiteY4" fmla="*/ 29964 h 7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794" h="77589">
                  <a:moveTo>
                    <a:pt x="11" y="29964"/>
                  </a:moveTo>
                  <a:cubicBezTo>
                    <a:pt x="1069" y="34197"/>
                    <a:pt x="69332" y="18851"/>
                    <a:pt x="85736" y="26789"/>
                  </a:cubicBezTo>
                  <a:cubicBezTo>
                    <a:pt x="102140" y="34727"/>
                    <a:pt x="98436" y="77589"/>
                    <a:pt x="98436" y="77589"/>
                  </a:cubicBezTo>
                  <a:cubicBezTo>
                    <a:pt x="97378" y="73356"/>
                    <a:pt x="89969" y="9856"/>
                    <a:pt x="79386" y="1389"/>
                  </a:cubicBezTo>
                  <a:cubicBezTo>
                    <a:pt x="68803" y="-7078"/>
                    <a:pt x="-1047" y="25731"/>
                    <a:pt x="11" y="2996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6" name="フリーフォーム 1685">
              <a:extLst>
                <a:ext uri="{FF2B5EF4-FFF2-40B4-BE49-F238E27FC236}">
                  <a16:creationId xmlns:a16="http://schemas.microsoft.com/office/drawing/2014/main" id="{40EF6CA1-CD33-DD5F-C99E-BB84564B0170}"/>
                </a:ext>
              </a:extLst>
            </p:cNvPr>
            <p:cNvSpPr/>
            <p:nvPr/>
          </p:nvSpPr>
          <p:spPr>
            <a:xfrm>
              <a:off x="3525943" y="915500"/>
              <a:ext cx="68542" cy="204363"/>
            </a:xfrm>
            <a:custGeom>
              <a:avLst/>
              <a:gdLst>
                <a:gd name="connsiteX0" fmla="*/ 68157 w 68542"/>
                <a:gd name="connsiteY0" fmla="*/ 2075 h 204363"/>
                <a:gd name="connsiteX1" fmla="*/ 1482 w 68542"/>
                <a:gd name="connsiteY1" fmla="*/ 202100 h 204363"/>
                <a:gd name="connsiteX2" fmla="*/ 26882 w 68542"/>
                <a:gd name="connsiteY2" fmla="*/ 103675 h 204363"/>
                <a:gd name="connsiteX3" fmla="*/ 68157 w 68542"/>
                <a:gd name="connsiteY3" fmla="*/ 2075 h 20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42" h="204363">
                  <a:moveTo>
                    <a:pt x="68157" y="2075"/>
                  </a:moveTo>
                  <a:cubicBezTo>
                    <a:pt x="63924" y="18479"/>
                    <a:pt x="8361" y="185167"/>
                    <a:pt x="1482" y="202100"/>
                  </a:cubicBezTo>
                  <a:cubicBezTo>
                    <a:pt x="-5397" y="219033"/>
                    <a:pt x="13124" y="136483"/>
                    <a:pt x="26882" y="103675"/>
                  </a:cubicBezTo>
                  <a:cubicBezTo>
                    <a:pt x="40640" y="70867"/>
                    <a:pt x="72390" y="-14329"/>
                    <a:pt x="68157" y="207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7" name="フリーフォーム 1686">
              <a:extLst>
                <a:ext uri="{FF2B5EF4-FFF2-40B4-BE49-F238E27FC236}">
                  <a16:creationId xmlns:a16="http://schemas.microsoft.com/office/drawing/2014/main" id="{187DC30D-E237-E11E-7D0D-7AA886FC2602}"/>
                </a:ext>
              </a:extLst>
            </p:cNvPr>
            <p:cNvSpPr/>
            <p:nvPr/>
          </p:nvSpPr>
          <p:spPr>
            <a:xfrm>
              <a:off x="3530517" y="758306"/>
              <a:ext cx="87578" cy="175806"/>
            </a:xfrm>
            <a:custGeom>
              <a:avLst/>
              <a:gdLst>
                <a:gd name="connsiteX0" fmla="*/ 83 w 87578"/>
                <a:gd name="connsiteY0" fmla="*/ 519 h 175806"/>
                <a:gd name="connsiteX1" fmla="*/ 69933 w 87578"/>
                <a:gd name="connsiteY1" fmla="*/ 76719 h 175806"/>
                <a:gd name="connsiteX2" fmla="*/ 69933 w 87578"/>
                <a:gd name="connsiteY2" fmla="*/ 175144 h 175806"/>
                <a:gd name="connsiteX3" fmla="*/ 85808 w 87578"/>
                <a:gd name="connsiteY3" fmla="*/ 114819 h 175806"/>
                <a:gd name="connsiteX4" fmla="*/ 83 w 87578"/>
                <a:gd name="connsiteY4" fmla="*/ 519 h 17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78" h="175806">
                  <a:moveTo>
                    <a:pt x="83" y="519"/>
                  </a:moveTo>
                  <a:cubicBezTo>
                    <a:pt x="-2563" y="-5831"/>
                    <a:pt x="58291" y="47615"/>
                    <a:pt x="69933" y="76719"/>
                  </a:cubicBezTo>
                  <a:cubicBezTo>
                    <a:pt x="81575" y="105823"/>
                    <a:pt x="67287" y="168794"/>
                    <a:pt x="69933" y="175144"/>
                  </a:cubicBezTo>
                  <a:cubicBezTo>
                    <a:pt x="72579" y="181494"/>
                    <a:pt x="93745" y="140748"/>
                    <a:pt x="85808" y="114819"/>
                  </a:cubicBezTo>
                  <a:cubicBezTo>
                    <a:pt x="77871" y="88890"/>
                    <a:pt x="2729" y="6869"/>
                    <a:pt x="83" y="51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8" name="フリーフォーム 1687">
              <a:extLst>
                <a:ext uri="{FF2B5EF4-FFF2-40B4-BE49-F238E27FC236}">
                  <a16:creationId xmlns:a16="http://schemas.microsoft.com/office/drawing/2014/main" id="{86BC09D0-7165-7DDE-11D0-81A7C9179120}"/>
                </a:ext>
              </a:extLst>
            </p:cNvPr>
            <p:cNvSpPr/>
            <p:nvPr/>
          </p:nvSpPr>
          <p:spPr>
            <a:xfrm>
              <a:off x="3473117" y="802060"/>
              <a:ext cx="98770" cy="80763"/>
            </a:xfrm>
            <a:custGeom>
              <a:avLst/>
              <a:gdLst>
                <a:gd name="connsiteX0" fmla="*/ 98758 w 98770"/>
                <a:gd name="connsiteY0" fmla="*/ 1215 h 80763"/>
                <a:gd name="connsiteX1" fmla="*/ 16208 w 98770"/>
                <a:gd name="connsiteY1" fmla="*/ 13915 h 80763"/>
                <a:gd name="connsiteX2" fmla="*/ 333 w 98770"/>
                <a:gd name="connsiteY2" fmla="*/ 80590 h 80763"/>
                <a:gd name="connsiteX3" fmla="*/ 22558 w 98770"/>
                <a:gd name="connsiteY3" fmla="*/ 32965 h 80763"/>
                <a:gd name="connsiteX4" fmla="*/ 98758 w 98770"/>
                <a:gd name="connsiteY4" fmla="*/ 1215 h 8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770" h="80763">
                  <a:moveTo>
                    <a:pt x="98758" y="1215"/>
                  </a:moveTo>
                  <a:cubicBezTo>
                    <a:pt x="97700" y="-1960"/>
                    <a:pt x="32612" y="686"/>
                    <a:pt x="16208" y="13915"/>
                  </a:cubicBezTo>
                  <a:cubicBezTo>
                    <a:pt x="-196" y="27144"/>
                    <a:pt x="-725" y="77415"/>
                    <a:pt x="333" y="80590"/>
                  </a:cubicBezTo>
                  <a:cubicBezTo>
                    <a:pt x="1391" y="83765"/>
                    <a:pt x="9329" y="42490"/>
                    <a:pt x="22558" y="32965"/>
                  </a:cubicBezTo>
                  <a:cubicBezTo>
                    <a:pt x="35787" y="23440"/>
                    <a:pt x="99816" y="4390"/>
                    <a:pt x="98758" y="121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9" name="フリーフォーム 1688">
              <a:extLst>
                <a:ext uri="{FF2B5EF4-FFF2-40B4-BE49-F238E27FC236}">
                  <a16:creationId xmlns:a16="http://schemas.microsoft.com/office/drawing/2014/main" id="{82BFE868-060C-D6DA-C6D1-294B9D493AE7}"/>
                </a:ext>
              </a:extLst>
            </p:cNvPr>
            <p:cNvSpPr/>
            <p:nvPr/>
          </p:nvSpPr>
          <p:spPr>
            <a:xfrm>
              <a:off x="3550922" y="914386"/>
              <a:ext cx="62324" cy="180419"/>
            </a:xfrm>
            <a:custGeom>
              <a:avLst/>
              <a:gdLst>
                <a:gd name="connsiteX0" fmla="*/ 62228 w 62324"/>
                <a:gd name="connsiteY0" fmla="*/ 14 h 180419"/>
                <a:gd name="connsiteX1" fmla="*/ 14603 w 62324"/>
                <a:gd name="connsiteY1" fmla="*/ 149239 h 180419"/>
                <a:gd name="connsiteX2" fmla="*/ 1903 w 62324"/>
                <a:gd name="connsiteY2" fmla="*/ 177814 h 180419"/>
                <a:gd name="connsiteX3" fmla="*/ 49528 w 62324"/>
                <a:gd name="connsiteY3" fmla="*/ 107964 h 180419"/>
                <a:gd name="connsiteX4" fmla="*/ 27303 w 62324"/>
                <a:gd name="connsiteY4" fmla="*/ 139714 h 180419"/>
                <a:gd name="connsiteX5" fmla="*/ 62228 w 62324"/>
                <a:gd name="connsiteY5" fmla="*/ 14 h 18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24" h="180419">
                  <a:moveTo>
                    <a:pt x="62228" y="14"/>
                  </a:moveTo>
                  <a:cubicBezTo>
                    <a:pt x="60111" y="1602"/>
                    <a:pt x="24657" y="119606"/>
                    <a:pt x="14603" y="149239"/>
                  </a:cubicBezTo>
                  <a:cubicBezTo>
                    <a:pt x="4549" y="178872"/>
                    <a:pt x="-3918" y="184693"/>
                    <a:pt x="1903" y="177814"/>
                  </a:cubicBezTo>
                  <a:cubicBezTo>
                    <a:pt x="7724" y="170935"/>
                    <a:pt x="45295" y="114314"/>
                    <a:pt x="49528" y="107964"/>
                  </a:cubicBezTo>
                  <a:cubicBezTo>
                    <a:pt x="53761" y="101614"/>
                    <a:pt x="23599" y="155589"/>
                    <a:pt x="27303" y="139714"/>
                  </a:cubicBezTo>
                  <a:cubicBezTo>
                    <a:pt x="31007" y="123839"/>
                    <a:pt x="64345" y="-1574"/>
                    <a:pt x="62228" y="1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0" name="フリーフォーム 1689">
              <a:extLst>
                <a:ext uri="{FF2B5EF4-FFF2-40B4-BE49-F238E27FC236}">
                  <a16:creationId xmlns:a16="http://schemas.microsoft.com/office/drawing/2014/main" id="{B24CC9B4-5388-9DC6-4486-3883D98B8C50}"/>
                </a:ext>
              </a:extLst>
            </p:cNvPr>
            <p:cNvSpPr/>
            <p:nvPr/>
          </p:nvSpPr>
          <p:spPr>
            <a:xfrm>
              <a:off x="3562281" y="1016807"/>
              <a:ext cx="6808" cy="213928"/>
            </a:xfrm>
            <a:custGeom>
              <a:avLst/>
              <a:gdLst>
                <a:gd name="connsiteX0" fmla="*/ 3244 w 6808"/>
                <a:gd name="connsiteY0" fmla="*/ 2368 h 213928"/>
                <a:gd name="connsiteX1" fmla="*/ 69 w 6808"/>
                <a:gd name="connsiteY1" fmla="*/ 211918 h 213928"/>
                <a:gd name="connsiteX2" fmla="*/ 6419 w 6808"/>
                <a:gd name="connsiteY2" fmla="*/ 103968 h 213928"/>
                <a:gd name="connsiteX3" fmla="*/ 3244 w 6808"/>
                <a:gd name="connsiteY3" fmla="*/ 2368 h 21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08" h="213928">
                  <a:moveTo>
                    <a:pt x="3244" y="2368"/>
                  </a:moveTo>
                  <a:cubicBezTo>
                    <a:pt x="2186" y="20359"/>
                    <a:pt x="-460" y="194985"/>
                    <a:pt x="69" y="211918"/>
                  </a:cubicBezTo>
                  <a:cubicBezTo>
                    <a:pt x="598" y="228851"/>
                    <a:pt x="4832" y="134130"/>
                    <a:pt x="6419" y="103968"/>
                  </a:cubicBezTo>
                  <a:cubicBezTo>
                    <a:pt x="8006" y="73806"/>
                    <a:pt x="4302" y="-15623"/>
                    <a:pt x="3244" y="236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1" name="フリーフォーム 1690">
              <a:extLst>
                <a:ext uri="{FF2B5EF4-FFF2-40B4-BE49-F238E27FC236}">
                  <a16:creationId xmlns:a16="http://schemas.microsoft.com/office/drawing/2014/main" id="{2015D490-93B0-190E-7ED5-7373FA3E977D}"/>
                </a:ext>
              </a:extLst>
            </p:cNvPr>
            <p:cNvSpPr/>
            <p:nvPr/>
          </p:nvSpPr>
          <p:spPr>
            <a:xfrm>
              <a:off x="3593872" y="1540602"/>
              <a:ext cx="130687" cy="266777"/>
            </a:xfrm>
            <a:custGeom>
              <a:avLst/>
              <a:gdLst>
                <a:gd name="connsiteX0" fmla="*/ 130403 w 130687"/>
                <a:gd name="connsiteY0" fmla="*/ 2448 h 266777"/>
                <a:gd name="connsiteX1" fmla="*/ 60553 w 130687"/>
                <a:gd name="connsiteY1" fmla="*/ 126273 h 266777"/>
                <a:gd name="connsiteX2" fmla="*/ 228 w 130687"/>
                <a:gd name="connsiteY2" fmla="*/ 265973 h 266777"/>
                <a:gd name="connsiteX3" fmla="*/ 82778 w 130687"/>
                <a:gd name="connsiteY3" fmla="*/ 59598 h 266777"/>
                <a:gd name="connsiteX4" fmla="*/ 130403 w 130687"/>
                <a:gd name="connsiteY4" fmla="*/ 2448 h 26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687" h="266777">
                  <a:moveTo>
                    <a:pt x="130403" y="2448"/>
                  </a:moveTo>
                  <a:cubicBezTo>
                    <a:pt x="126699" y="13560"/>
                    <a:pt x="82249" y="82352"/>
                    <a:pt x="60553" y="126273"/>
                  </a:cubicBezTo>
                  <a:cubicBezTo>
                    <a:pt x="38857" y="170194"/>
                    <a:pt x="-3476" y="277085"/>
                    <a:pt x="228" y="265973"/>
                  </a:cubicBezTo>
                  <a:cubicBezTo>
                    <a:pt x="3932" y="254861"/>
                    <a:pt x="64786" y="99815"/>
                    <a:pt x="82778" y="59598"/>
                  </a:cubicBezTo>
                  <a:cubicBezTo>
                    <a:pt x="100770" y="19381"/>
                    <a:pt x="134107" y="-8664"/>
                    <a:pt x="130403" y="244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2" name="フリーフォーム 1691">
              <a:extLst>
                <a:ext uri="{FF2B5EF4-FFF2-40B4-BE49-F238E27FC236}">
                  <a16:creationId xmlns:a16="http://schemas.microsoft.com/office/drawing/2014/main" id="{6334E33C-1B28-4724-5E5A-12BF36C478D6}"/>
                </a:ext>
              </a:extLst>
            </p:cNvPr>
            <p:cNvSpPr/>
            <p:nvPr/>
          </p:nvSpPr>
          <p:spPr>
            <a:xfrm>
              <a:off x="3568639" y="1489522"/>
              <a:ext cx="125533" cy="272944"/>
            </a:xfrm>
            <a:custGeom>
              <a:avLst/>
              <a:gdLst>
                <a:gd name="connsiteX0" fmla="*/ 117536 w 125533"/>
                <a:gd name="connsiteY0" fmla="*/ 12253 h 272944"/>
                <a:gd name="connsiteX1" fmla="*/ 61 w 125533"/>
                <a:gd name="connsiteY1" fmla="*/ 272603 h 272944"/>
                <a:gd name="connsiteX2" fmla="*/ 101661 w 125533"/>
                <a:gd name="connsiteY2" fmla="*/ 66228 h 272944"/>
                <a:gd name="connsiteX3" fmla="*/ 117536 w 125533"/>
                <a:gd name="connsiteY3" fmla="*/ 12253 h 27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533" h="272944">
                  <a:moveTo>
                    <a:pt x="117536" y="12253"/>
                  </a:moveTo>
                  <a:cubicBezTo>
                    <a:pt x="100603" y="46649"/>
                    <a:pt x="2707" y="263607"/>
                    <a:pt x="61" y="272603"/>
                  </a:cubicBezTo>
                  <a:cubicBezTo>
                    <a:pt x="-2585" y="281599"/>
                    <a:pt x="81024" y="110149"/>
                    <a:pt x="101661" y="66228"/>
                  </a:cubicBezTo>
                  <a:cubicBezTo>
                    <a:pt x="122298" y="22307"/>
                    <a:pt x="134469" y="-22143"/>
                    <a:pt x="117536" y="1225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3" name="フリーフォーム 1692">
              <a:extLst>
                <a:ext uri="{FF2B5EF4-FFF2-40B4-BE49-F238E27FC236}">
                  <a16:creationId xmlns:a16="http://schemas.microsoft.com/office/drawing/2014/main" id="{1892272E-EC9E-936E-5ADA-380309A7D349}"/>
                </a:ext>
              </a:extLst>
            </p:cNvPr>
            <p:cNvSpPr/>
            <p:nvPr/>
          </p:nvSpPr>
          <p:spPr>
            <a:xfrm>
              <a:off x="3742310" y="1204435"/>
              <a:ext cx="128766" cy="270011"/>
            </a:xfrm>
            <a:custGeom>
              <a:avLst/>
              <a:gdLst>
                <a:gd name="connsiteX0" fmla="*/ 128015 w 128766"/>
                <a:gd name="connsiteY0" fmla="*/ 2065 h 270011"/>
                <a:gd name="connsiteX1" fmla="*/ 1015 w 128766"/>
                <a:gd name="connsiteY1" fmla="*/ 268765 h 270011"/>
                <a:gd name="connsiteX2" fmla="*/ 67690 w 128766"/>
                <a:gd name="connsiteY2" fmla="*/ 103665 h 270011"/>
                <a:gd name="connsiteX3" fmla="*/ 54990 w 128766"/>
                <a:gd name="connsiteY3" fmla="*/ 141765 h 270011"/>
                <a:gd name="connsiteX4" fmla="*/ 128015 w 128766"/>
                <a:gd name="connsiteY4" fmla="*/ 2065 h 27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766" h="270011">
                  <a:moveTo>
                    <a:pt x="128015" y="2065"/>
                  </a:moveTo>
                  <a:cubicBezTo>
                    <a:pt x="119019" y="23232"/>
                    <a:pt x="11069" y="251832"/>
                    <a:pt x="1015" y="268765"/>
                  </a:cubicBezTo>
                  <a:cubicBezTo>
                    <a:pt x="-9039" y="285698"/>
                    <a:pt x="58694" y="124832"/>
                    <a:pt x="67690" y="103665"/>
                  </a:cubicBezTo>
                  <a:cubicBezTo>
                    <a:pt x="76686" y="82498"/>
                    <a:pt x="47582" y="154465"/>
                    <a:pt x="54990" y="141765"/>
                  </a:cubicBezTo>
                  <a:cubicBezTo>
                    <a:pt x="62398" y="129065"/>
                    <a:pt x="137011" y="-19102"/>
                    <a:pt x="128015" y="206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4" name="フリーフォーム 1693">
              <a:extLst>
                <a:ext uri="{FF2B5EF4-FFF2-40B4-BE49-F238E27FC236}">
                  <a16:creationId xmlns:a16="http://schemas.microsoft.com/office/drawing/2014/main" id="{B9AA9B08-891C-5853-A6E4-C466BDCE896B}"/>
                </a:ext>
              </a:extLst>
            </p:cNvPr>
            <p:cNvSpPr/>
            <p:nvPr/>
          </p:nvSpPr>
          <p:spPr>
            <a:xfrm>
              <a:off x="3697863" y="1199906"/>
              <a:ext cx="129756" cy="251854"/>
            </a:xfrm>
            <a:custGeom>
              <a:avLst/>
              <a:gdLst>
                <a:gd name="connsiteX0" fmla="*/ 128012 w 129756"/>
                <a:gd name="connsiteY0" fmla="*/ 6594 h 251854"/>
                <a:gd name="connsiteX1" fmla="*/ 1012 w 129756"/>
                <a:gd name="connsiteY1" fmla="*/ 251069 h 251854"/>
                <a:gd name="connsiteX2" fmla="*/ 70862 w 129756"/>
                <a:gd name="connsiteY2" fmla="*/ 82794 h 251854"/>
                <a:gd name="connsiteX3" fmla="*/ 128012 w 129756"/>
                <a:gd name="connsiteY3" fmla="*/ 6594 h 25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756" h="251854">
                  <a:moveTo>
                    <a:pt x="128012" y="6594"/>
                  </a:moveTo>
                  <a:cubicBezTo>
                    <a:pt x="116370" y="34640"/>
                    <a:pt x="10537" y="238369"/>
                    <a:pt x="1012" y="251069"/>
                  </a:cubicBezTo>
                  <a:cubicBezTo>
                    <a:pt x="-8513" y="263769"/>
                    <a:pt x="51812" y="118777"/>
                    <a:pt x="70862" y="82794"/>
                  </a:cubicBezTo>
                  <a:cubicBezTo>
                    <a:pt x="89912" y="46811"/>
                    <a:pt x="139654" y="-21452"/>
                    <a:pt x="128012" y="659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5" name="フリーフォーム 1694">
              <a:extLst>
                <a:ext uri="{FF2B5EF4-FFF2-40B4-BE49-F238E27FC236}">
                  <a16:creationId xmlns:a16="http://schemas.microsoft.com/office/drawing/2014/main" id="{F075CB5C-B7E4-85DC-84E4-9637167028A2}"/>
                </a:ext>
              </a:extLst>
            </p:cNvPr>
            <p:cNvSpPr/>
            <p:nvPr/>
          </p:nvSpPr>
          <p:spPr>
            <a:xfrm>
              <a:off x="3835140" y="892046"/>
              <a:ext cx="96104" cy="362106"/>
            </a:xfrm>
            <a:custGeom>
              <a:avLst/>
              <a:gdLst>
                <a:gd name="connsiteX0" fmla="*/ 95510 w 96104"/>
                <a:gd name="connsiteY0" fmla="*/ 129 h 362106"/>
                <a:gd name="connsiteX1" fmla="*/ 79635 w 96104"/>
                <a:gd name="connsiteY1" fmla="*/ 111254 h 362106"/>
                <a:gd name="connsiteX2" fmla="*/ 22485 w 96104"/>
                <a:gd name="connsiteY2" fmla="*/ 228729 h 362106"/>
                <a:gd name="connsiteX3" fmla="*/ 260 w 96104"/>
                <a:gd name="connsiteY3" fmla="*/ 320804 h 362106"/>
                <a:gd name="connsiteX4" fmla="*/ 35185 w 96104"/>
                <a:gd name="connsiteY4" fmla="*/ 235079 h 362106"/>
                <a:gd name="connsiteX5" fmla="*/ 35185 w 96104"/>
                <a:gd name="connsiteY5" fmla="*/ 362079 h 362106"/>
                <a:gd name="connsiteX6" fmla="*/ 51060 w 96104"/>
                <a:gd name="connsiteY6" fmla="*/ 222379 h 362106"/>
                <a:gd name="connsiteX7" fmla="*/ 63760 w 96104"/>
                <a:gd name="connsiteY7" fmla="*/ 133479 h 362106"/>
                <a:gd name="connsiteX8" fmla="*/ 95510 w 96104"/>
                <a:gd name="connsiteY8" fmla="*/ 129 h 36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104" h="362106">
                  <a:moveTo>
                    <a:pt x="95510" y="129"/>
                  </a:moveTo>
                  <a:cubicBezTo>
                    <a:pt x="98156" y="-3575"/>
                    <a:pt x="91806" y="73154"/>
                    <a:pt x="79635" y="111254"/>
                  </a:cubicBezTo>
                  <a:cubicBezTo>
                    <a:pt x="67464" y="149354"/>
                    <a:pt x="35714" y="193804"/>
                    <a:pt x="22485" y="228729"/>
                  </a:cubicBezTo>
                  <a:cubicBezTo>
                    <a:pt x="9256" y="263654"/>
                    <a:pt x="-1857" y="319746"/>
                    <a:pt x="260" y="320804"/>
                  </a:cubicBezTo>
                  <a:cubicBezTo>
                    <a:pt x="2377" y="321862"/>
                    <a:pt x="29364" y="228200"/>
                    <a:pt x="35185" y="235079"/>
                  </a:cubicBezTo>
                  <a:cubicBezTo>
                    <a:pt x="41006" y="241958"/>
                    <a:pt x="32539" y="364196"/>
                    <a:pt x="35185" y="362079"/>
                  </a:cubicBezTo>
                  <a:cubicBezTo>
                    <a:pt x="37831" y="359962"/>
                    <a:pt x="46297" y="260479"/>
                    <a:pt x="51060" y="222379"/>
                  </a:cubicBezTo>
                  <a:cubicBezTo>
                    <a:pt x="55822" y="184279"/>
                    <a:pt x="56352" y="167875"/>
                    <a:pt x="63760" y="133479"/>
                  </a:cubicBezTo>
                  <a:cubicBezTo>
                    <a:pt x="71168" y="99083"/>
                    <a:pt x="92864" y="3833"/>
                    <a:pt x="95510" y="12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6" name="フリーフォーム 1695">
              <a:extLst>
                <a:ext uri="{FF2B5EF4-FFF2-40B4-BE49-F238E27FC236}">
                  <a16:creationId xmlns:a16="http://schemas.microsoft.com/office/drawing/2014/main" id="{C885BBD4-EDC4-7369-169F-985F3882A4F0}"/>
                </a:ext>
              </a:extLst>
            </p:cNvPr>
            <p:cNvSpPr/>
            <p:nvPr/>
          </p:nvSpPr>
          <p:spPr>
            <a:xfrm>
              <a:off x="3800349" y="838016"/>
              <a:ext cx="121157" cy="343764"/>
            </a:xfrm>
            <a:custGeom>
              <a:avLst/>
              <a:gdLst>
                <a:gd name="connsiteX0" fmla="*/ 120776 w 121157"/>
                <a:gd name="connsiteY0" fmla="*/ 184 h 343764"/>
                <a:gd name="connsiteX1" fmla="*/ 50926 w 121157"/>
                <a:gd name="connsiteY1" fmla="*/ 177984 h 343764"/>
                <a:gd name="connsiteX2" fmla="*/ 126 w 121157"/>
                <a:gd name="connsiteY2" fmla="*/ 343084 h 343764"/>
                <a:gd name="connsiteX3" fmla="*/ 38226 w 121157"/>
                <a:gd name="connsiteY3" fmla="*/ 231959 h 343764"/>
                <a:gd name="connsiteX4" fmla="*/ 92201 w 121157"/>
                <a:gd name="connsiteY4" fmla="*/ 117659 h 343764"/>
                <a:gd name="connsiteX5" fmla="*/ 79501 w 121157"/>
                <a:gd name="connsiteY5" fmla="*/ 143059 h 343764"/>
                <a:gd name="connsiteX6" fmla="*/ 120776 w 121157"/>
                <a:gd name="connsiteY6" fmla="*/ 184 h 34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157" h="343764">
                  <a:moveTo>
                    <a:pt x="120776" y="184"/>
                  </a:moveTo>
                  <a:cubicBezTo>
                    <a:pt x="116014" y="6005"/>
                    <a:pt x="71034" y="120834"/>
                    <a:pt x="50926" y="177984"/>
                  </a:cubicBezTo>
                  <a:cubicBezTo>
                    <a:pt x="30818" y="235134"/>
                    <a:pt x="2243" y="334088"/>
                    <a:pt x="126" y="343084"/>
                  </a:cubicBezTo>
                  <a:cubicBezTo>
                    <a:pt x="-1991" y="352080"/>
                    <a:pt x="22880" y="269530"/>
                    <a:pt x="38226" y="231959"/>
                  </a:cubicBezTo>
                  <a:cubicBezTo>
                    <a:pt x="53572" y="194388"/>
                    <a:pt x="85322" y="132476"/>
                    <a:pt x="92201" y="117659"/>
                  </a:cubicBezTo>
                  <a:cubicBezTo>
                    <a:pt x="99080" y="102842"/>
                    <a:pt x="74738" y="157876"/>
                    <a:pt x="79501" y="143059"/>
                  </a:cubicBezTo>
                  <a:cubicBezTo>
                    <a:pt x="84264" y="128242"/>
                    <a:pt x="125538" y="-5637"/>
                    <a:pt x="120776" y="18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7" name="フリーフォーム 1696">
              <a:extLst>
                <a:ext uri="{FF2B5EF4-FFF2-40B4-BE49-F238E27FC236}">
                  <a16:creationId xmlns:a16="http://schemas.microsoft.com/office/drawing/2014/main" id="{5EA665FD-9183-74D5-FAD3-D7BADED0D04B}"/>
                </a:ext>
              </a:extLst>
            </p:cNvPr>
            <p:cNvSpPr/>
            <p:nvPr/>
          </p:nvSpPr>
          <p:spPr>
            <a:xfrm>
              <a:off x="3956029" y="869613"/>
              <a:ext cx="76342" cy="124395"/>
            </a:xfrm>
            <a:custGeom>
              <a:avLst/>
              <a:gdLst>
                <a:gd name="connsiteX0" fmla="*/ 21 w 76342"/>
                <a:gd name="connsiteY0" fmla="*/ 337 h 124395"/>
                <a:gd name="connsiteX1" fmla="*/ 50821 w 76342"/>
                <a:gd name="connsiteY1" fmla="*/ 44787 h 124395"/>
                <a:gd name="connsiteX2" fmla="*/ 76221 w 76342"/>
                <a:gd name="connsiteY2" fmla="*/ 124162 h 124395"/>
                <a:gd name="connsiteX3" fmla="*/ 57171 w 76342"/>
                <a:gd name="connsiteY3" fmla="*/ 67012 h 124395"/>
                <a:gd name="connsiteX4" fmla="*/ 21 w 76342"/>
                <a:gd name="connsiteY4" fmla="*/ 337 h 12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2" h="124395">
                  <a:moveTo>
                    <a:pt x="21" y="337"/>
                  </a:moveTo>
                  <a:cubicBezTo>
                    <a:pt x="-1037" y="-3367"/>
                    <a:pt x="38121" y="24150"/>
                    <a:pt x="50821" y="44787"/>
                  </a:cubicBezTo>
                  <a:cubicBezTo>
                    <a:pt x="63521" y="65424"/>
                    <a:pt x="75163" y="120458"/>
                    <a:pt x="76221" y="124162"/>
                  </a:cubicBezTo>
                  <a:cubicBezTo>
                    <a:pt x="77279" y="127866"/>
                    <a:pt x="71458" y="86591"/>
                    <a:pt x="57171" y="67012"/>
                  </a:cubicBezTo>
                  <a:cubicBezTo>
                    <a:pt x="42884" y="47433"/>
                    <a:pt x="1079" y="4041"/>
                    <a:pt x="21" y="33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8" name="フリーフォーム 1697">
              <a:extLst>
                <a:ext uri="{FF2B5EF4-FFF2-40B4-BE49-F238E27FC236}">
                  <a16:creationId xmlns:a16="http://schemas.microsoft.com/office/drawing/2014/main" id="{58F00C64-70AC-8126-F830-B1743E4E050E}"/>
                </a:ext>
              </a:extLst>
            </p:cNvPr>
            <p:cNvSpPr/>
            <p:nvPr/>
          </p:nvSpPr>
          <p:spPr>
            <a:xfrm>
              <a:off x="3909840" y="792809"/>
              <a:ext cx="143416" cy="138370"/>
            </a:xfrm>
            <a:custGeom>
              <a:avLst/>
              <a:gdLst>
                <a:gd name="connsiteX0" fmla="*/ 1760 w 143416"/>
                <a:gd name="connsiteY0" fmla="*/ 941 h 138370"/>
                <a:gd name="connsiteX1" fmla="*/ 135110 w 143416"/>
                <a:gd name="connsiteY1" fmla="*/ 134291 h 138370"/>
                <a:gd name="connsiteX2" fmla="*/ 119235 w 143416"/>
                <a:gd name="connsiteY2" fmla="*/ 102541 h 138370"/>
                <a:gd name="connsiteX3" fmla="*/ 36685 w 143416"/>
                <a:gd name="connsiteY3" fmla="*/ 86666 h 138370"/>
                <a:gd name="connsiteX4" fmla="*/ 55735 w 143416"/>
                <a:gd name="connsiteY4" fmla="*/ 73966 h 138370"/>
                <a:gd name="connsiteX5" fmla="*/ 1760 w 143416"/>
                <a:gd name="connsiteY5" fmla="*/ 941 h 13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416" h="138370">
                  <a:moveTo>
                    <a:pt x="1760" y="941"/>
                  </a:moveTo>
                  <a:cubicBezTo>
                    <a:pt x="14989" y="10995"/>
                    <a:pt x="115531" y="117358"/>
                    <a:pt x="135110" y="134291"/>
                  </a:cubicBezTo>
                  <a:cubicBezTo>
                    <a:pt x="154689" y="151224"/>
                    <a:pt x="135639" y="110479"/>
                    <a:pt x="119235" y="102541"/>
                  </a:cubicBezTo>
                  <a:cubicBezTo>
                    <a:pt x="102831" y="94604"/>
                    <a:pt x="36685" y="86666"/>
                    <a:pt x="36685" y="86666"/>
                  </a:cubicBezTo>
                  <a:cubicBezTo>
                    <a:pt x="26102" y="81904"/>
                    <a:pt x="57323" y="83491"/>
                    <a:pt x="55735" y="73966"/>
                  </a:cubicBezTo>
                  <a:cubicBezTo>
                    <a:pt x="54148" y="64441"/>
                    <a:pt x="-11469" y="-9113"/>
                    <a:pt x="1760" y="94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9" name="フリーフォーム 1698">
              <a:extLst>
                <a:ext uri="{FF2B5EF4-FFF2-40B4-BE49-F238E27FC236}">
                  <a16:creationId xmlns:a16="http://schemas.microsoft.com/office/drawing/2014/main" id="{A8AF1631-8F69-71E8-A41D-82A0713D39F4}"/>
                </a:ext>
              </a:extLst>
            </p:cNvPr>
            <p:cNvSpPr/>
            <p:nvPr/>
          </p:nvSpPr>
          <p:spPr>
            <a:xfrm>
              <a:off x="3828325" y="796924"/>
              <a:ext cx="115421" cy="424983"/>
            </a:xfrm>
            <a:custGeom>
              <a:avLst/>
              <a:gdLst>
                <a:gd name="connsiteX0" fmla="*/ 115025 w 115421"/>
                <a:gd name="connsiteY0" fmla="*/ 1 h 424983"/>
                <a:gd name="connsiteX1" fmla="*/ 48350 w 115421"/>
                <a:gd name="connsiteY1" fmla="*/ 193676 h 424983"/>
                <a:gd name="connsiteX2" fmla="*/ 48350 w 115421"/>
                <a:gd name="connsiteY2" fmla="*/ 231776 h 424983"/>
                <a:gd name="connsiteX3" fmla="*/ 51525 w 115421"/>
                <a:gd name="connsiteY3" fmla="*/ 219076 h 424983"/>
                <a:gd name="connsiteX4" fmla="*/ 13425 w 115421"/>
                <a:gd name="connsiteY4" fmla="*/ 311151 h 424983"/>
                <a:gd name="connsiteX5" fmla="*/ 3900 w 115421"/>
                <a:gd name="connsiteY5" fmla="*/ 422276 h 424983"/>
                <a:gd name="connsiteX6" fmla="*/ 73750 w 115421"/>
                <a:gd name="connsiteY6" fmla="*/ 190501 h 424983"/>
                <a:gd name="connsiteX7" fmla="*/ 115025 w 115421"/>
                <a:gd name="connsiteY7" fmla="*/ 1 h 42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421" h="424983">
                  <a:moveTo>
                    <a:pt x="115025" y="1"/>
                  </a:moveTo>
                  <a:cubicBezTo>
                    <a:pt x="110792" y="530"/>
                    <a:pt x="59462" y="155047"/>
                    <a:pt x="48350" y="193676"/>
                  </a:cubicBezTo>
                  <a:cubicBezTo>
                    <a:pt x="37238" y="232305"/>
                    <a:pt x="47821" y="227543"/>
                    <a:pt x="48350" y="231776"/>
                  </a:cubicBezTo>
                  <a:cubicBezTo>
                    <a:pt x="48879" y="236009"/>
                    <a:pt x="57346" y="205847"/>
                    <a:pt x="51525" y="219076"/>
                  </a:cubicBezTo>
                  <a:cubicBezTo>
                    <a:pt x="45704" y="232305"/>
                    <a:pt x="21362" y="277284"/>
                    <a:pt x="13425" y="311151"/>
                  </a:cubicBezTo>
                  <a:cubicBezTo>
                    <a:pt x="5487" y="345018"/>
                    <a:pt x="-6154" y="442384"/>
                    <a:pt x="3900" y="422276"/>
                  </a:cubicBezTo>
                  <a:cubicBezTo>
                    <a:pt x="13954" y="402168"/>
                    <a:pt x="58933" y="254001"/>
                    <a:pt x="73750" y="190501"/>
                  </a:cubicBezTo>
                  <a:cubicBezTo>
                    <a:pt x="88567" y="127001"/>
                    <a:pt x="119258" y="-528"/>
                    <a:pt x="115025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0" name="フリーフォーム 1699">
              <a:extLst>
                <a:ext uri="{FF2B5EF4-FFF2-40B4-BE49-F238E27FC236}">
                  <a16:creationId xmlns:a16="http://schemas.microsoft.com/office/drawing/2014/main" id="{842FCCAC-B1A2-A9C4-84DD-412CB3A63A08}"/>
                </a:ext>
              </a:extLst>
            </p:cNvPr>
            <p:cNvSpPr/>
            <p:nvPr/>
          </p:nvSpPr>
          <p:spPr>
            <a:xfrm>
              <a:off x="3940125" y="923425"/>
              <a:ext cx="26418" cy="91024"/>
            </a:xfrm>
            <a:custGeom>
              <a:avLst/>
              <a:gdLst>
                <a:gd name="connsiteX0" fmla="*/ 50 w 26418"/>
                <a:gd name="connsiteY0" fmla="*/ 500 h 91024"/>
                <a:gd name="connsiteX1" fmla="*/ 19100 w 26418"/>
                <a:gd name="connsiteY1" fmla="*/ 89400 h 91024"/>
                <a:gd name="connsiteX2" fmla="*/ 25450 w 26418"/>
                <a:gd name="connsiteY2" fmla="*/ 54475 h 91024"/>
                <a:gd name="connsiteX3" fmla="*/ 50 w 26418"/>
                <a:gd name="connsiteY3" fmla="*/ 500 h 9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8" h="91024">
                  <a:moveTo>
                    <a:pt x="50" y="500"/>
                  </a:moveTo>
                  <a:cubicBezTo>
                    <a:pt x="-1008" y="6321"/>
                    <a:pt x="14867" y="80404"/>
                    <a:pt x="19100" y="89400"/>
                  </a:cubicBezTo>
                  <a:cubicBezTo>
                    <a:pt x="23333" y="98396"/>
                    <a:pt x="28625" y="67704"/>
                    <a:pt x="25450" y="54475"/>
                  </a:cubicBezTo>
                  <a:cubicBezTo>
                    <a:pt x="22275" y="41246"/>
                    <a:pt x="1108" y="-5321"/>
                    <a:pt x="50" y="50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1" name="フリーフォーム 1700">
              <a:extLst>
                <a:ext uri="{FF2B5EF4-FFF2-40B4-BE49-F238E27FC236}">
                  <a16:creationId xmlns:a16="http://schemas.microsoft.com/office/drawing/2014/main" id="{D78C188E-E128-02A3-CE28-EC110CE1BAB7}"/>
                </a:ext>
              </a:extLst>
            </p:cNvPr>
            <p:cNvSpPr/>
            <p:nvPr/>
          </p:nvSpPr>
          <p:spPr>
            <a:xfrm>
              <a:off x="3978076" y="911184"/>
              <a:ext cx="38299" cy="195410"/>
            </a:xfrm>
            <a:custGeom>
              <a:avLst/>
              <a:gdLst>
                <a:gd name="connsiteX0" fmla="*/ 199 w 38299"/>
                <a:gd name="connsiteY0" fmla="*/ 41 h 195410"/>
                <a:gd name="connsiteX1" fmla="*/ 16074 w 38299"/>
                <a:gd name="connsiteY1" fmla="*/ 95291 h 195410"/>
                <a:gd name="connsiteX2" fmla="*/ 16074 w 38299"/>
                <a:gd name="connsiteY2" fmla="*/ 193716 h 195410"/>
                <a:gd name="connsiteX3" fmla="*/ 28774 w 38299"/>
                <a:gd name="connsiteY3" fmla="*/ 149266 h 195410"/>
                <a:gd name="connsiteX4" fmla="*/ 38299 w 38299"/>
                <a:gd name="connsiteY4" fmla="*/ 44491 h 195410"/>
                <a:gd name="connsiteX5" fmla="*/ 28774 w 38299"/>
                <a:gd name="connsiteY5" fmla="*/ 82591 h 195410"/>
                <a:gd name="connsiteX6" fmla="*/ 199 w 38299"/>
                <a:gd name="connsiteY6" fmla="*/ 41 h 19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99" h="195410">
                  <a:moveTo>
                    <a:pt x="199" y="41"/>
                  </a:moveTo>
                  <a:cubicBezTo>
                    <a:pt x="-1918" y="2158"/>
                    <a:pt x="13428" y="63012"/>
                    <a:pt x="16074" y="95291"/>
                  </a:cubicBezTo>
                  <a:cubicBezTo>
                    <a:pt x="18720" y="127570"/>
                    <a:pt x="13957" y="184720"/>
                    <a:pt x="16074" y="193716"/>
                  </a:cubicBezTo>
                  <a:cubicBezTo>
                    <a:pt x="18191" y="202712"/>
                    <a:pt x="25070" y="174137"/>
                    <a:pt x="28774" y="149266"/>
                  </a:cubicBezTo>
                  <a:cubicBezTo>
                    <a:pt x="32478" y="124395"/>
                    <a:pt x="38299" y="55603"/>
                    <a:pt x="38299" y="44491"/>
                  </a:cubicBezTo>
                  <a:cubicBezTo>
                    <a:pt x="38299" y="33379"/>
                    <a:pt x="35124" y="86824"/>
                    <a:pt x="28774" y="82591"/>
                  </a:cubicBezTo>
                  <a:cubicBezTo>
                    <a:pt x="22424" y="78358"/>
                    <a:pt x="2316" y="-2076"/>
                    <a:pt x="199" y="4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2" name="フリーフォーム 1701">
              <a:extLst>
                <a:ext uri="{FF2B5EF4-FFF2-40B4-BE49-F238E27FC236}">
                  <a16:creationId xmlns:a16="http://schemas.microsoft.com/office/drawing/2014/main" id="{9D2B2A70-FA64-1572-DC74-9C95E30CF045}"/>
                </a:ext>
              </a:extLst>
            </p:cNvPr>
            <p:cNvSpPr/>
            <p:nvPr/>
          </p:nvSpPr>
          <p:spPr>
            <a:xfrm>
              <a:off x="3964492" y="1035630"/>
              <a:ext cx="20190" cy="175450"/>
            </a:xfrm>
            <a:custGeom>
              <a:avLst/>
              <a:gdLst>
                <a:gd name="connsiteX0" fmla="*/ 1083 w 20190"/>
                <a:gd name="connsiteY0" fmla="*/ 2595 h 175450"/>
                <a:gd name="connsiteX1" fmla="*/ 4258 w 20190"/>
                <a:gd name="connsiteY1" fmla="*/ 174045 h 175450"/>
                <a:gd name="connsiteX2" fmla="*/ 20133 w 20190"/>
                <a:gd name="connsiteY2" fmla="*/ 78795 h 175450"/>
                <a:gd name="connsiteX3" fmla="*/ 1083 w 20190"/>
                <a:gd name="connsiteY3" fmla="*/ 2595 h 17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90" h="175450">
                  <a:moveTo>
                    <a:pt x="1083" y="2595"/>
                  </a:moveTo>
                  <a:cubicBezTo>
                    <a:pt x="-1563" y="18470"/>
                    <a:pt x="1083" y="161345"/>
                    <a:pt x="4258" y="174045"/>
                  </a:cubicBezTo>
                  <a:cubicBezTo>
                    <a:pt x="7433" y="186745"/>
                    <a:pt x="21191" y="110016"/>
                    <a:pt x="20133" y="78795"/>
                  </a:cubicBezTo>
                  <a:cubicBezTo>
                    <a:pt x="19075" y="47574"/>
                    <a:pt x="3729" y="-13280"/>
                    <a:pt x="1083" y="259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3" name="フリーフォーム 1702">
              <a:extLst>
                <a:ext uri="{FF2B5EF4-FFF2-40B4-BE49-F238E27FC236}">
                  <a16:creationId xmlns:a16="http://schemas.microsoft.com/office/drawing/2014/main" id="{1A85AB7A-2E45-D7A0-05A6-E9F198DC8B3B}"/>
                </a:ext>
              </a:extLst>
            </p:cNvPr>
            <p:cNvSpPr/>
            <p:nvPr/>
          </p:nvSpPr>
          <p:spPr>
            <a:xfrm>
              <a:off x="3971685" y="918308"/>
              <a:ext cx="68432" cy="360706"/>
            </a:xfrm>
            <a:custGeom>
              <a:avLst/>
              <a:gdLst>
                <a:gd name="connsiteX0" fmla="*/ 66915 w 68432"/>
                <a:gd name="connsiteY0" fmla="*/ 5617 h 360706"/>
                <a:gd name="connsiteX1" fmla="*/ 240 w 68432"/>
                <a:gd name="connsiteY1" fmla="*/ 358042 h 360706"/>
                <a:gd name="connsiteX2" fmla="*/ 44690 w 68432"/>
                <a:gd name="connsiteY2" fmla="*/ 158017 h 360706"/>
                <a:gd name="connsiteX3" fmla="*/ 66915 w 68432"/>
                <a:gd name="connsiteY3" fmla="*/ 5617 h 36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432" h="360706">
                  <a:moveTo>
                    <a:pt x="66915" y="5617"/>
                  </a:moveTo>
                  <a:cubicBezTo>
                    <a:pt x="59507" y="38954"/>
                    <a:pt x="3944" y="332642"/>
                    <a:pt x="240" y="358042"/>
                  </a:cubicBezTo>
                  <a:cubicBezTo>
                    <a:pt x="-3464" y="383442"/>
                    <a:pt x="36753" y="220459"/>
                    <a:pt x="44690" y="158017"/>
                  </a:cubicBezTo>
                  <a:cubicBezTo>
                    <a:pt x="52627" y="95575"/>
                    <a:pt x="74323" y="-27720"/>
                    <a:pt x="66915" y="561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4" name="フリーフォーム 1703">
              <a:extLst>
                <a:ext uri="{FF2B5EF4-FFF2-40B4-BE49-F238E27FC236}">
                  <a16:creationId xmlns:a16="http://schemas.microsoft.com/office/drawing/2014/main" id="{9D008F47-A0C1-836E-968D-002C5D69F2BA}"/>
                </a:ext>
              </a:extLst>
            </p:cNvPr>
            <p:cNvSpPr/>
            <p:nvPr/>
          </p:nvSpPr>
          <p:spPr>
            <a:xfrm>
              <a:off x="3987330" y="920162"/>
              <a:ext cx="59034" cy="353544"/>
            </a:xfrm>
            <a:custGeom>
              <a:avLst/>
              <a:gdLst>
                <a:gd name="connsiteX0" fmla="*/ 57620 w 59034"/>
                <a:gd name="connsiteY0" fmla="*/ 588 h 353544"/>
                <a:gd name="connsiteX1" fmla="*/ 48095 w 59034"/>
                <a:gd name="connsiteY1" fmla="*/ 146638 h 353544"/>
                <a:gd name="connsiteX2" fmla="*/ 470 w 59034"/>
                <a:gd name="connsiteY2" fmla="*/ 353013 h 353544"/>
                <a:gd name="connsiteX3" fmla="*/ 25870 w 59034"/>
                <a:gd name="connsiteY3" fmla="*/ 200613 h 353544"/>
                <a:gd name="connsiteX4" fmla="*/ 57620 w 59034"/>
                <a:gd name="connsiteY4" fmla="*/ 588 h 35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34" h="353544">
                  <a:moveTo>
                    <a:pt x="57620" y="588"/>
                  </a:moveTo>
                  <a:cubicBezTo>
                    <a:pt x="61324" y="-8408"/>
                    <a:pt x="57620" y="87901"/>
                    <a:pt x="48095" y="146638"/>
                  </a:cubicBezTo>
                  <a:cubicBezTo>
                    <a:pt x="38570" y="205376"/>
                    <a:pt x="4174" y="344017"/>
                    <a:pt x="470" y="353013"/>
                  </a:cubicBezTo>
                  <a:cubicBezTo>
                    <a:pt x="-3234" y="362009"/>
                    <a:pt x="15816" y="254588"/>
                    <a:pt x="25870" y="200613"/>
                  </a:cubicBezTo>
                  <a:cubicBezTo>
                    <a:pt x="35924" y="146638"/>
                    <a:pt x="53916" y="9584"/>
                    <a:pt x="57620" y="58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5" name="フリーフォーム 1704">
              <a:extLst>
                <a:ext uri="{FF2B5EF4-FFF2-40B4-BE49-F238E27FC236}">
                  <a16:creationId xmlns:a16="http://schemas.microsoft.com/office/drawing/2014/main" id="{12E30408-6090-58F7-9736-3A281EC1276C}"/>
                </a:ext>
              </a:extLst>
            </p:cNvPr>
            <p:cNvSpPr/>
            <p:nvPr/>
          </p:nvSpPr>
          <p:spPr>
            <a:xfrm>
              <a:off x="3898700" y="1272590"/>
              <a:ext cx="60769" cy="302495"/>
            </a:xfrm>
            <a:custGeom>
              <a:avLst/>
              <a:gdLst>
                <a:gd name="connsiteX0" fmla="*/ 60525 w 60769"/>
                <a:gd name="connsiteY0" fmla="*/ 585 h 302495"/>
                <a:gd name="connsiteX1" fmla="*/ 25600 w 60769"/>
                <a:gd name="connsiteY1" fmla="*/ 99010 h 302495"/>
                <a:gd name="connsiteX2" fmla="*/ 3375 w 60769"/>
                <a:gd name="connsiteY2" fmla="*/ 302210 h 302495"/>
                <a:gd name="connsiteX3" fmla="*/ 6550 w 60769"/>
                <a:gd name="connsiteY3" fmla="*/ 140285 h 302495"/>
                <a:gd name="connsiteX4" fmla="*/ 60525 w 60769"/>
                <a:gd name="connsiteY4" fmla="*/ 585 h 30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69" h="302495">
                  <a:moveTo>
                    <a:pt x="60525" y="585"/>
                  </a:moveTo>
                  <a:cubicBezTo>
                    <a:pt x="63700" y="-6294"/>
                    <a:pt x="35125" y="48739"/>
                    <a:pt x="25600" y="99010"/>
                  </a:cubicBezTo>
                  <a:cubicBezTo>
                    <a:pt x="16075" y="149281"/>
                    <a:pt x="6550" y="295331"/>
                    <a:pt x="3375" y="302210"/>
                  </a:cubicBezTo>
                  <a:cubicBezTo>
                    <a:pt x="200" y="309089"/>
                    <a:pt x="-3504" y="190027"/>
                    <a:pt x="6550" y="140285"/>
                  </a:cubicBezTo>
                  <a:cubicBezTo>
                    <a:pt x="16604" y="90543"/>
                    <a:pt x="57350" y="7464"/>
                    <a:pt x="60525" y="58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6" name="フリーフォーム 1705">
              <a:extLst>
                <a:ext uri="{FF2B5EF4-FFF2-40B4-BE49-F238E27FC236}">
                  <a16:creationId xmlns:a16="http://schemas.microsoft.com/office/drawing/2014/main" id="{0D274B97-8453-9750-A9EE-38A3231D3AF4}"/>
                </a:ext>
              </a:extLst>
            </p:cNvPr>
            <p:cNvSpPr/>
            <p:nvPr/>
          </p:nvSpPr>
          <p:spPr>
            <a:xfrm>
              <a:off x="3887904" y="1234075"/>
              <a:ext cx="118167" cy="349784"/>
            </a:xfrm>
            <a:custGeom>
              <a:avLst/>
              <a:gdLst>
                <a:gd name="connsiteX0" fmla="*/ 106246 w 118167"/>
                <a:gd name="connsiteY0" fmla="*/ 13700 h 349784"/>
                <a:gd name="connsiteX1" fmla="*/ 1471 w 118167"/>
                <a:gd name="connsiteY1" fmla="*/ 347075 h 349784"/>
                <a:gd name="connsiteX2" fmla="*/ 49096 w 118167"/>
                <a:gd name="connsiteY2" fmla="*/ 166100 h 349784"/>
                <a:gd name="connsiteX3" fmla="*/ 109421 w 118167"/>
                <a:gd name="connsiteY3" fmla="*/ 70850 h 349784"/>
                <a:gd name="connsiteX4" fmla="*/ 106246 w 118167"/>
                <a:gd name="connsiteY4" fmla="*/ 13700 h 34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67" h="349784">
                  <a:moveTo>
                    <a:pt x="106246" y="13700"/>
                  </a:moveTo>
                  <a:cubicBezTo>
                    <a:pt x="88254" y="59737"/>
                    <a:pt x="10996" y="321675"/>
                    <a:pt x="1471" y="347075"/>
                  </a:cubicBezTo>
                  <a:cubicBezTo>
                    <a:pt x="-8054" y="372475"/>
                    <a:pt x="31104" y="212137"/>
                    <a:pt x="49096" y="166100"/>
                  </a:cubicBezTo>
                  <a:cubicBezTo>
                    <a:pt x="67088" y="120063"/>
                    <a:pt x="99896" y="90958"/>
                    <a:pt x="109421" y="70850"/>
                  </a:cubicBezTo>
                  <a:cubicBezTo>
                    <a:pt x="118946" y="50742"/>
                    <a:pt x="124238" y="-32337"/>
                    <a:pt x="106246" y="1370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7" name="フリーフォーム 1706">
              <a:extLst>
                <a:ext uri="{FF2B5EF4-FFF2-40B4-BE49-F238E27FC236}">
                  <a16:creationId xmlns:a16="http://schemas.microsoft.com/office/drawing/2014/main" id="{7A61370B-C167-836C-C957-3931B22321E6}"/>
                </a:ext>
              </a:extLst>
            </p:cNvPr>
            <p:cNvSpPr/>
            <p:nvPr/>
          </p:nvSpPr>
          <p:spPr>
            <a:xfrm>
              <a:off x="3797688" y="1573379"/>
              <a:ext cx="110781" cy="388998"/>
            </a:xfrm>
            <a:custGeom>
              <a:avLst/>
              <a:gdLst>
                <a:gd name="connsiteX0" fmla="*/ 110737 w 110781"/>
                <a:gd name="connsiteY0" fmla="*/ 1421 h 388998"/>
                <a:gd name="connsiteX1" fmla="*/ 18662 w 110781"/>
                <a:gd name="connsiteY1" fmla="*/ 252246 h 388998"/>
                <a:gd name="connsiteX2" fmla="*/ 2787 w 110781"/>
                <a:gd name="connsiteY2" fmla="*/ 388771 h 388998"/>
                <a:gd name="connsiteX3" fmla="*/ 5962 w 110781"/>
                <a:gd name="connsiteY3" fmla="*/ 277646 h 388998"/>
                <a:gd name="connsiteX4" fmla="*/ 59937 w 110781"/>
                <a:gd name="connsiteY4" fmla="*/ 29996 h 388998"/>
                <a:gd name="connsiteX5" fmla="*/ 31362 w 110781"/>
                <a:gd name="connsiteY5" fmla="*/ 144296 h 388998"/>
                <a:gd name="connsiteX6" fmla="*/ 110737 w 110781"/>
                <a:gd name="connsiteY6" fmla="*/ 1421 h 3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781" h="388998">
                  <a:moveTo>
                    <a:pt x="110737" y="1421"/>
                  </a:moveTo>
                  <a:cubicBezTo>
                    <a:pt x="108620" y="19413"/>
                    <a:pt x="36654" y="187688"/>
                    <a:pt x="18662" y="252246"/>
                  </a:cubicBezTo>
                  <a:cubicBezTo>
                    <a:pt x="670" y="316804"/>
                    <a:pt x="4904" y="384538"/>
                    <a:pt x="2787" y="388771"/>
                  </a:cubicBezTo>
                  <a:cubicBezTo>
                    <a:pt x="670" y="393004"/>
                    <a:pt x="-3563" y="337442"/>
                    <a:pt x="5962" y="277646"/>
                  </a:cubicBezTo>
                  <a:cubicBezTo>
                    <a:pt x="15487" y="217850"/>
                    <a:pt x="55704" y="52221"/>
                    <a:pt x="59937" y="29996"/>
                  </a:cubicBezTo>
                  <a:cubicBezTo>
                    <a:pt x="64170" y="7771"/>
                    <a:pt x="24483" y="146413"/>
                    <a:pt x="31362" y="144296"/>
                  </a:cubicBezTo>
                  <a:cubicBezTo>
                    <a:pt x="38241" y="142179"/>
                    <a:pt x="112854" y="-16571"/>
                    <a:pt x="110737" y="142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8" name="フリーフォーム 1707">
              <a:extLst>
                <a:ext uri="{FF2B5EF4-FFF2-40B4-BE49-F238E27FC236}">
                  <a16:creationId xmlns:a16="http://schemas.microsoft.com/office/drawing/2014/main" id="{BDF58B75-A800-C944-CE40-6D75559D2F6F}"/>
                </a:ext>
              </a:extLst>
            </p:cNvPr>
            <p:cNvSpPr/>
            <p:nvPr/>
          </p:nvSpPr>
          <p:spPr>
            <a:xfrm>
              <a:off x="3498850" y="914400"/>
              <a:ext cx="6689" cy="73154"/>
            </a:xfrm>
            <a:custGeom>
              <a:avLst/>
              <a:gdLst>
                <a:gd name="connsiteX0" fmla="*/ 0 w 6689"/>
                <a:gd name="connsiteY0" fmla="*/ 0 h 73154"/>
                <a:gd name="connsiteX1" fmla="*/ 6350 w 6689"/>
                <a:gd name="connsiteY1" fmla="*/ 73025 h 73154"/>
                <a:gd name="connsiteX2" fmla="*/ 0 w 6689"/>
                <a:gd name="connsiteY2" fmla="*/ 0 h 73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89" h="73154">
                  <a:moveTo>
                    <a:pt x="0" y="0"/>
                  </a:moveTo>
                  <a:cubicBezTo>
                    <a:pt x="0" y="0"/>
                    <a:pt x="4233" y="69321"/>
                    <a:pt x="6350" y="73025"/>
                  </a:cubicBezTo>
                  <a:cubicBezTo>
                    <a:pt x="8467" y="7672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0" name="フリーフォーム 1709">
              <a:extLst>
                <a:ext uri="{FF2B5EF4-FFF2-40B4-BE49-F238E27FC236}">
                  <a16:creationId xmlns:a16="http://schemas.microsoft.com/office/drawing/2014/main" id="{09C5878C-5E1D-A32B-170C-48A91874A33A}"/>
                </a:ext>
              </a:extLst>
            </p:cNvPr>
            <p:cNvSpPr/>
            <p:nvPr/>
          </p:nvSpPr>
          <p:spPr>
            <a:xfrm>
              <a:off x="3028927" y="1336672"/>
              <a:ext cx="47681" cy="206670"/>
            </a:xfrm>
            <a:custGeom>
              <a:avLst/>
              <a:gdLst>
                <a:gd name="connsiteX0" fmla="*/ 47648 w 47681"/>
                <a:gd name="connsiteY0" fmla="*/ 3 h 206670"/>
                <a:gd name="connsiteX1" fmla="*/ 19073 w 47681"/>
                <a:gd name="connsiteY1" fmla="*/ 95253 h 206670"/>
                <a:gd name="connsiteX2" fmla="*/ 15898 w 47681"/>
                <a:gd name="connsiteY2" fmla="*/ 206378 h 206670"/>
                <a:gd name="connsiteX3" fmla="*/ 23 w 47681"/>
                <a:gd name="connsiteY3" fmla="*/ 60328 h 206670"/>
                <a:gd name="connsiteX4" fmla="*/ 12723 w 47681"/>
                <a:gd name="connsiteY4" fmla="*/ 98428 h 206670"/>
                <a:gd name="connsiteX5" fmla="*/ 47648 w 47681"/>
                <a:gd name="connsiteY5" fmla="*/ 3 h 20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81" h="206670">
                  <a:moveTo>
                    <a:pt x="47648" y="3"/>
                  </a:moveTo>
                  <a:cubicBezTo>
                    <a:pt x="48706" y="-526"/>
                    <a:pt x="24365" y="60857"/>
                    <a:pt x="19073" y="95253"/>
                  </a:cubicBezTo>
                  <a:cubicBezTo>
                    <a:pt x="13781" y="129649"/>
                    <a:pt x="19073" y="212199"/>
                    <a:pt x="15898" y="206378"/>
                  </a:cubicBezTo>
                  <a:cubicBezTo>
                    <a:pt x="12723" y="200557"/>
                    <a:pt x="552" y="78320"/>
                    <a:pt x="23" y="60328"/>
                  </a:cubicBezTo>
                  <a:cubicBezTo>
                    <a:pt x="-506" y="42336"/>
                    <a:pt x="7961" y="104778"/>
                    <a:pt x="12723" y="98428"/>
                  </a:cubicBezTo>
                  <a:cubicBezTo>
                    <a:pt x="17485" y="92078"/>
                    <a:pt x="46590" y="532"/>
                    <a:pt x="47648" y="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1" name="フリーフォーム 1710">
              <a:extLst>
                <a:ext uri="{FF2B5EF4-FFF2-40B4-BE49-F238E27FC236}">
                  <a16:creationId xmlns:a16="http://schemas.microsoft.com/office/drawing/2014/main" id="{016E68B7-1035-202B-DEF5-00945C086D22}"/>
                </a:ext>
              </a:extLst>
            </p:cNvPr>
            <p:cNvSpPr/>
            <p:nvPr/>
          </p:nvSpPr>
          <p:spPr>
            <a:xfrm>
              <a:off x="3438240" y="1031844"/>
              <a:ext cx="102259" cy="96074"/>
            </a:xfrm>
            <a:custGeom>
              <a:avLst/>
              <a:gdLst>
                <a:gd name="connsiteX0" fmla="*/ 41560 w 102259"/>
                <a:gd name="connsiteY0" fmla="*/ 31 h 96074"/>
                <a:gd name="connsiteX1" fmla="*/ 51085 w 102259"/>
                <a:gd name="connsiteY1" fmla="*/ 76231 h 96074"/>
                <a:gd name="connsiteX2" fmla="*/ 22510 w 102259"/>
                <a:gd name="connsiteY2" fmla="*/ 95281 h 96074"/>
                <a:gd name="connsiteX3" fmla="*/ 285 w 102259"/>
                <a:gd name="connsiteY3" fmla="*/ 57181 h 96074"/>
                <a:gd name="connsiteX4" fmla="*/ 38385 w 102259"/>
                <a:gd name="connsiteY4" fmla="*/ 85756 h 96074"/>
                <a:gd name="connsiteX5" fmla="*/ 101885 w 102259"/>
                <a:gd name="connsiteY5" fmla="*/ 88931 h 96074"/>
                <a:gd name="connsiteX6" fmla="*/ 63785 w 102259"/>
                <a:gd name="connsiteY6" fmla="*/ 66706 h 96074"/>
                <a:gd name="connsiteX7" fmla="*/ 41560 w 102259"/>
                <a:gd name="connsiteY7" fmla="*/ 31 h 9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259" h="96074">
                  <a:moveTo>
                    <a:pt x="41560" y="31"/>
                  </a:moveTo>
                  <a:cubicBezTo>
                    <a:pt x="39443" y="1619"/>
                    <a:pt x="54260" y="60356"/>
                    <a:pt x="51085" y="76231"/>
                  </a:cubicBezTo>
                  <a:cubicBezTo>
                    <a:pt x="47910" y="92106"/>
                    <a:pt x="30977" y="98456"/>
                    <a:pt x="22510" y="95281"/>
                  </a:cubicBezTo>
                  <a:cubicBezTo>
                    <a:pt x="14043" y="92106"/>
                    <a:pt x="-2361" y="58769"/>
                    <a:pt x="285" y="57181"/>
                  </a:cubicBezTo>
                  <a:cubicBezTo>
                    <a:pt x="2931" y="55594"/>
                    <a:pt x="21452" y="80464"/>
                    <a:pt x="38385" y="85756"/>
                  </a:cubicBezTo>
                  <a:cubicBezTo>
                    <a:pt x="55318" y="91048"/>
                    <a:pt x="97652" y="92106"/>
                    <a:pt x="101885" y="88931"/>
                  </a:cubicBezTo>
                  <a:cubicBezTo>
                    <a:pt x="106118" y="85756"/>
                    <a:pt x="73310" y="76760"/>
                    <a:pt x="63785" y="66706"/>
                  </a:cubicBezTo>
                  <a:cubicBezTo>
                    <a:pt x="54260" y="56652"/>
                    <a:pt x="43677" y="-1557"/>
                    <a:pt x="41560" y="3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2" name="フリーフォーム 1711">
              <a:extLst>
                <a:ext uri="{FF2B5EF4-FFF2-40B4-BE49-F238E27FC236}">
                  <a16:creationId xmlns:a16="http://schemas.microsoft.com/office/drawing/2014/main" id="{855F2AAF-7559-2BAC-C38F-E7CBC91525C8}"/>
                </a:ext>
              </a:extLst>
            </p:cNvPr>
            <p:cNvSpPr/>
            <p:nvPr/>
          </p:nvSpPr>
          <p:spPr>
            <a:xfrm>
              <a:off x="3438525" y="1146107"/>
              <a:ext cx="69850" cy="101671"/>
            </a:xfrm>
            <a:custGeom>
              <a:avLst/>
              <a:gdLst>
                <a:gd name="connsiteX0" fmla="*/ 0 w 69850"/>
                <a:gd name="connsiteY0" fmla="*/ 101668 h 101671"/>
                <a:gd name="connsiteX1" fmla="*/ 41275 w 69850"/>
                <a:gd name="connsiteY1" fmla="*/ 25468 h 101671"/>
                <a:gd name="connsiteX2" fmla="*/ 69850 w 69850"/>
                <a:gd name="connsiteY2" fmla="*/ 68 h 101671"/>
                <a:gd name="connsiteX3" fmla="*/ 41275 w 69850"/>
                <a:gd name="connsiteY3" fmla="*/ 22293 h 101671"/>
                <a:gd name="connsiteX4" fmla="*/ 0 w 69850"/>
                <a:gd name="connsiteY4" fmla="*/ 101668 h 10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50" h="101671">
                  <a:moveTo>
                    <a:pt x="0" y="101668"/>
                  </a:moveTo>
                  <a:cubicBezTo>
                    <a:pt x="0" y="102197"/>
                    <a:pt x="29633" y="42401"/>
                    <a:pt x="41275" y="25468"/>
                  </a:cubicBezTo>
                  <a:cubicBezTo>
                    <a:pt x="52917" y="8535"/>
                    <a:pt x="69850" y="597"/>
                    <a:pt x="69850" y="68"/>
                  </a:cubicBezTo>
                  <a:cubicBezTo>
                    <a:pt x="69850" y="-461"/>
                    <a:pt x="55033" y="1655"/>
                    <a:pt x="41275" y="22293"/>
                  </a:cubicBezTo>
                  <a:cubicBezTo>
                    <a:pt x="27517" y="42931"/>
                    <a:pt x="0" y="101139"/>
                    <a:pt x="0" y="10166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3" name="フリーフォーム 1712">
              <a:extLst>
                <a:ext uri="{FF2B5EF4-FFF2-40B4-BE49-F238E27FC236}">
                  <a16:creationId xmlns:a16="http://schemas.microsoft.com/office/drawing/2014/main" id="{0646986D-B67B-DF6F-F7DE-1A5E63F0CB16}"/>
                </a:ext>
              </a:extLst>
            </p:cNvPr>
            <p:cNvSpPr/>
            <p:nvPr/>
          </p:nvSpPr>
          <p:spPr>
            <a:xfrm>
              <a:off x="3905217" y="990588"/>
              <a:ext cx="39338" cy="188959"/>
            </a:xfrm>
            <a:custGeom>
              <a:avLst/>
              <a:gdLst>
                <a:gd name="connsiteX0" fmla="*/ 38133 w 39338"/>
                <a:gd name="connsiteY0" fmla="*/ 12 h 188959"/>
                <a:gd name="connsiteX1" fmla="*/ 34958 w 39338"/>
                <a:gd name="connsiteY1" fmla="*/ 174637 h 188959"/>
                <a:gd name="connsiteX2" fmla="*/ 33 w 39338"/>
                <a:gd name="connsiteY2" fmla="*/ 155587 h 188959"/>
                <a:gd name="connsiteX3" fmla="*/ 28608 w 39338"/>
                <a:gd name="connsiteY3" fmla="*/ 184162 h 188959"/>
                <a:gd name="connsiteX4" fmla="*/ 38133 w 39338"/>
                <a:gd name="connsiteY4" fmla="*/ 12 h 188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38" h="188959">
                  <a:moveTo>
                    <a:pt x="38133" y="12"/>
                  </a:moveTo>
                  <a:cubicBezTo>
                    <a:pt x="39191" y="-1576"/>
                    <a:pt x="41308" y="148708"/>
                    <a:pt x="34958" y="174637"/>
                  </a:cubicBezTo>
                  <a:cubicBezTo>
                    <a:pt x="28608" y="200566"/>
                    <a:pt x="1091" y="153999"/>
                    <a:pt x="33" y="155587"/>
                  </a:cubicBezTo>
                  <a:cubicBezTo>
                    <a:pt x="-1025" y="157175"/>
                    <a:pt x="23316" y="203741"/>
                    <a:pt x="28608" y="184162"/>
                  </a:cubicBezTo>
                  <a:cubicBezTo>
                    <a:pt x="33900" y="164583"/>
                    <a:pt x="37075" y="1600"/>
                    <a:pt x="38133" y="1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4" name="フリーフォーム 1713">
              <a:extLst>
                <a:ext uri="{FF2B5EF4-FFF2-40B4-BE49-F238E27FC236}">
                  <a16:creationId xmlns:a16="http://schemas.microsoft.com/office/drawing/2014/main" id="{45FF13CE-9DEC-74DF-A28A-EFF2CA2D54BB}"/>
                </a:ext>
              </a:extLst>
            </p:cNvPr>
            <p:cNvSpPr/>
            <p:nvPr/>
          </p:nvSpPr>
          <p:spPr>
            <a:xfrm>
              <a:off x="3866667" y="1307089"/>
              <a:ext cx="7316" cy="170016"/>
            </a:xfrm>
            <a:custGeom>
              <a:avLst/>
              <a:gdLst>
                <a:gd name="connsiteX0" fmla="*/ 6833 w 7316"/>
                <a:gd name="connsiteY0" fmla="*/ 4186 h 170016"/>
                <a:gd name="connsiteX1" fmla="*/ 483 w 7316"/>
                <a:gd name="connsiteY1" fmla="*/ 169286 h 170016"/>
                <a:gd name="connsiteX2" fmla="*/ 3658 w 7316"/>
                <a:gd name="connsiteY2" fmla="*/ 61336 h 170016"/>
                <a:gd name="connsiteX3" fmla="*/ 6833 w 7316"/>
                <a:gd name="connsiteY3" fmla="*/ 4186 h 17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6" h="170016">
                  <a:moveTo>
                    <a:pt x="6833" y="4186"/>
                  </a:moveTo>
                  <a:cubicBezTo>
                    <a:pt x="6304" y="22178"/>
                    <a:pt x="1012" y="159761"/>
                    <a:pt x="483" y="169286"/>
                  </a:cubicBezTo>
                  <a:cubicBezTo>
                    <a:pt x="-46" y="178811"/>
                    <a:pt x="-1104" y="92557"/>
                    <a:pt x="3658" y="61336"/>
                  </a:cubicBezTo>
                  <a:cubicBezTo>
                    <a:pt x="8420" y="30115"/>
                    <a:pt x="7362" y="-13806"/>
                    <a:pt x="6833" y="418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5" name="フリーフォーム 1714">
              <a:extLst>
                <a:ext uri="{FF2B5EF4-FFF2-40B4-BE49-F238E27FC236}">
                  <a16:creationId xmlns:a16="http://schemas.microsoft.com/office/drawing/2014/main" id="{0C7E1332-E072-CD0B-3D60-B3A783DC098C}"/>
                </a:ext>
              </a:extLst>
            </p:cNvPr>
            <p:cNvSpPr/>
            <p:nvPr/>
          </p:nvSpPr>
          <p:spPr>
            <a:xfrm>
              <a:off x="3908425" y="1190625"/>
              <a:ext cx="63690" cy="35589"/>
            </a:xfrm>
            <a:custGeom>
              <a:avLst/>
              <a:gdLst>
                <a:gd name="connsiteX0" fmla="*/ 0 w 63690"/>
                <a:gd name="connsiteY0" fmla="*/ 0 h 35589"/>
                <a:gd name="connsiteX1" fmla="*/ 63500 w 63690"/>
                <a:gd name="connsiteY1" fmla="*/ 34925 h 35589"/>
                <a:gd name="connsiteX2" fmla="*/ 0 w 63690"/>
                <a:gd name="connsiteY2" fmla="*/ 0 h 3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690" h="35589">
                  <a:moveTo>
                    <a:pt x="0" y="0"/>
                  </a:moveTo>
                  <a:cubicBezTo>
                    <a:pt x="0" y="0"/>
                    <a:pt x="59267" y="28575"/>
                    <a:pt x="63500" y="34925"/>
                  </a:cubicBezTo>
                  <a:cubicBezTo>
                    <a:pt x="67733" y="4127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6" name="フリーフォーム 1715">
              <a:extLst>
                <a:ext uri="{FF2B5EF4-FFF2-40B4-BE49-F238E27FC236}">
                  <a16:creationId xmlns:a16="http://schemas.microsoft.com/office/drawing/2014/main" id="{BAFC5335-066F-7724-544E-DE40AF25A26B}"/>
                </a:ext>
              </a:extLst>
            </p:cNvPr>
            <p:cNvSpPr/>
            <p:nvPr/>
          </p:nvSpPr>
          <p:spPr>
            <a:xfrm>
              <a:off x="3812791" y="1314418"/>
              <a:ext cx="38534" cy="181032"/>
            </a:xfrm>
            <a:custGeom>
              <a:avLst/>
              <a:gdLst>
                <a:gd name="connsiteX0" fmla="*/ 38484 w 38534"/>
                <a:gd name="connsiteY0" fmla="*/ 32 h 181032"/>
                <a:gd name="connsiteX1" fmla="*/ 22609 w 38534"/>
                <a:gd name="connsiteY1" fmla="*/ 85757 h 181032"/>
                <a:gd name="connsiteX2" fmla="*/ 32134 w 38534"/>
                <a:gd name="connsiteY2" fmla="*/ 181007 h 181032"/>
                <a:gd name="connsiteX3" fmla="*/ 384 w 38534"/>
                <a:gd name="connsiteY3" fmla="*/ 95282 h 181032"/>
                <a:gd name="connsiteX4" fmla="*/ 16259 w 38534"/>
                <a:gd name="connsiteY4" fmla="*/ 95282 h 181032"/>
                <a:gd name="connsiteX5" fmla="*/ 38484 w 38534"/>
                <a:gd name="connsiteY5" fmla="*/ 32 h 18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34" h="181032">
                  <a:moveTo>
                    <a:pt x="38484" y="32"/>
                  </a:moveTo>
                  <a:cubicBezTo>
                    <a:pt x="39542" y="-1556"/>
                    <a:pt x="23667" y="55595"/>
                    <a:pt x="22609" y="85757"/>
                  </a:cubicBezTo>
                  <a:cubicBezTo>
                    <a:pt x="21551" y="115919"/>
                    <a:pt x="35838" y="179420"/>
                    <a:pt x="32134" y="181007"/>
                  </a:cubicBezTo>
                  <a:cubicBezTo>
                    <a:pt x="28430" y="182594"/>
                    <a:pt x="3030" y="109569"/>
                    <a:pt x="384" y="95282"/>
                  </a:cubicBezTo>
                  <a:cubicBezTo>
                    <a:pt x="-2262" y="80995"/>
                    <a:pt x="9380" y="107453"/>
                    <a:pt x="16259" y="95282"/>
                  </a:cubicBezTo>
                  <a:cubicBezTo>
                    <a:pt x="23138" y="83111"/>
                    <a:pt x="37426" y="1620"/>
                    <a:pt x="38484" y="3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7" name="フリーフォーム 1716">
              <a:extLst>
                <a:ext uri="{FF2B5EF4-FFF2-40B4-BE49-F238E27FC236}">
                  <a16:creationId xmlns:a16="http://schemas.microsoft.com/office/drawing/2014/main" id="{ABC9613E-9D00-5806-AE95-FD3F468F70E6}"/>
                </a:ext>
              </a:extLst>
            </p:cNvPr>
            <p:cNvSpPr/>
            <p:nvPr/>
          </p:nvSpPr>
          <p:spPr>
            <a:xfrm>
              <a:off x="3619467" y="1603374"/>
              <a:ext cx="127093" cy="209684"/>
            </a:xfrm>
            <a:custGeom>
              <a:avLst/>
              <a:gdLst>
                <a:gd name="connsiteX0" fmla="*/ 127033 w 127093"/>
                <a:gd name="connsiteY0" fmla="*/ 1 h 209684"/>
                <a:gd name="connsiteX1" fmla="*/ 66708 w 127093"/>
                <a:gd name="connsiteY1" fmla="*/ 142876 h 209684"/>
                <a:gd name="connsiteX2" fmla="*/ 76233 w 127093"/>
                <a:gd name="connsiteY2" fmla="*/ 104776 h 209684"/>
                <a:gd name="connsiteX3" fmla="*/ 33 w 127093"/>
                <a:gd name="connsiteY3" fmla="*/ 209551 h 209684"/>
                <a:gd name="connsiteX4" fmla="*/ 66708 w 127093"/>
                <a:gd name="connsiteY4" fmla="*/ 79376 h 209684"/>
                <a:gd name="connsiteX5" fmla="*/ 73058 w 127093"/>
                <a:gd name="connsiteY5" fmla="*/ 63501 h 209684"/>
                <a:gd name="connsiteX6" fmla="*/ 54008 w 127093"/>
                <a:gd name="connsiteY6" fmla="*/ 139701 h 209684"/>
                <a:gd name="connsiteX7" fmla="*/ 127033 w 127093"/>
                <a:gd name="connsiteY7" fmla="*/ 1 h 2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093" h="209684">
                  <a:moveTo>
                    <a:pt x="127033" y="1"/>
                  </a:moveTo>
                  <a:cubicBezTo>
                    <a:pt x="129150" y="530"/>
                    <a:pt x="75175" y="125414"/>
                    <a:pt x="66708" y="142876"/>
                  </a:cubicBezTo>
                  <a:cubicBezTo>
                    <a:pt x="58241" y="160338"/>
                    <a:pt x="87345" y="93664"/>
                    <a:pt x="76233" y="104776"/>
                  </a:cubicBezTo>
                  <a:cubicBezTo>
                    <a:pt x="65121" y="115888"/>
                    <a:pt x="1620" y="213784"/>
                    <a:pt x="33" y="209551"/>
                  </a:cubicBezTo>
                  <a:cubicBezTo>
                    <a:pt x="-1554" y="205318"/>
                    <a:pt x="54537" y="103718"/>
                    <a:pt x="66708" y="79376"/>
                  </a:cubicBezTo>
                  <a:cubicBezTo>
                    <a:pt x="78879" y="55034"/>
                    <a:pt x="75175" y="53447"/>
                    <a:pt x="73058" y="63501"/>
                  </a:cubicBezTo>
                  <a:cubicBezTo>
                    <a:pt x="70941" y="73555"/>
                    <a:pt x="45541" y="147639"/>
                    <a:pt x="54008" y="139701"/>
                  </a:cubicBezTo>
                  <a:cubicBezTo>
                    <a:pt x="62475" y="131764"/>
                    <a:pt x="124916" y="-528"/>
                    <a:pt x="127033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8" name="フリーフォーム 1717">
              <a:extLst>
                <a:ext uri="{FF2B5EF4-FFF2-40B4-BE49-F238E27FC236}">
                  <a16:creationId xmlns:a16="http://schemas.microsoft.com/office/drawing/2014/main" id="{394288AE-4A9B-00F8-1F08-5159F8F9A086}"/>
                </a:ext>
              </a:extLst>
            </p:cNvPr>
            <p:cNvSpPr/>
            <p:nvPr/>
          </p:nvSpPr>
          <p:spPr>
            <a:xfrm>
              <a:off x="3739131" y="1434841"/>
              <a:ext cx="119604" cy="115478"/>
            </a:xfrm>
            <a:custGeom>
              <a:avLst/>
              <a:gdLst>
                <a:gd name="connsiteX0" fmla="*/ 58169 w 119604"/>
                <a:gd name="connsiteY0" fmla="*/ 259 h 115478"/>
                <a:gd name="connsiteX1" fmla="*/ 58169 w 119604"/>
                <a:gd name="connsiteY1" fmla="*/ 63759 h 115478"/>
                <a:gd name="connsiteX2" fmla="*/ 118494 w 119604"/>
                <a:gd name="connsiteY2" fmla="*/ 114559 h 115478"/>
                <a:gd name="connsiteX3" fmla="*/ 89919 w 119604"/>
                <a:gd name="connsiteY3" fmla="*/ 95509 h 115478"/>
                <a:gd name="connsiteX4" fmla="*/ 1019 w 119604"/>
                <a:gd name="connsiteY4" fmla="*/ 82809 h 115478"/>
                <a:gd name="connsiteX5" fmla="*/ 42294 w 119604"/>
                <a:gd name="connsiteY5" fmla="*/ 89159 h 115478"/>
                <a:gd name="connsiteX6" fmla="*/ 58169 w 119604"/>
                <a:gd name="connsiteY6" fmla="*/ 259 h 11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04" h="115478">
                  <a:moveTo>
                    <a:pt x="58169" y="259"/>
                  </a:moveTo>
                  <a:cubicBezTo>
                    <a:pt x="60815" y="-3974"/>
                    <a:pt x="48115" y="44709"/>
                    <a:pt x="58169" y="63759"/>
                  </a:cubicBezTo>
                  <a:cubicBezTo>
                    <a:pt x="68223" y="82809"/>
                    <a:pt x="113202" y="109267"/>
                    <a:pt x="118494" y="114559"/>
                  </a:cubicBezTo>
                  <a:cubicBezTo>
                    <a:pt x="123786" y="119851"/>
                    <a:pt x="109498" y="100801"/>
                    <a:pt x="89919" y="95509"/>
                  </a:cubicBezTo>
                  <a:cubicBezTo>
                    <a:pt x="70340" y="90217"/>
                    <a:pt x="8956" y="83867"/>
                    <a:pt x="1019" y="82809"/>
                  </a:cubicBezTo>
                  <a:cubicBezTo>
                    <a:pt x="-6918" y="81751"/>
                    <a:pt x="33827" y="99213"/>
                    <a:pt x="42294" y="89159"/>
                  </a:cubicBezTo>
                  <a:cubicBezTo>
                    <a:pt x="50761" y="79105"/>
                    <a:pt x="55523" y="4492"/>
                    <a:pt x="58169" y="25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9" name="フリーフォーム 1718">
              <a:extLst>
                <a:ext uri="{FF2B5EF4-FFF2-40B4-BE49-F238E27FC236}">
                  <a16:creationId xmlns:a16="http://schemas.microsoft.com/office/drawing/2014/main" id="{1544C500-BDFC-254D-F870-E677C0C25138}"/>
                </a:ext>
              </a:extLst>
            </p:cNvPr>
            <p:cNvSpPr/>
            <p:nvPr/>
          </p:nvSpPr>
          <p:spPr>
            <a:xfrm>
              <a:off x="3784342" y="1602958"/>
              <a:ext cx="22483" cy="198596"/>
            </a:xfrm>
            <a:custGeom>
              <a:avLst/>
              <a:gdLst>
                <a:gd name="connsiteX0" fmla="*/ 16133 w 22483"/>
                <a:gd name="connsiteY0" fmla="*/ 417 h 198596"/>
                <a:gd name="connsiteX1" fmla="*/ 258 w 22483"/>
                <a:gd name="connsiteY1" fmla="*/ 197267 h 198596"/>
                <a:gd name="connsiteX2" fmla="*/ 22483 w 22483"/>
                <a:gd name="connsiteY2" fmla="*/ 89317 h 198596"/>
                <a:gd name="connsiteX3" fmla="*/ 258 w 22483"/>
                <a:gd name="connsiteY3" fmla="*/ 143292 h 198596"/>
                <a:gd name="connsiteX4" fmla="*/ 16133 w 22483"/>
                <a:gd name="connsiteY4" fmla="*/ 417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83" h="198596">
                  <a:moveTo>
                    <a:pt x="16133" y="417"/>
                  </a:moveTo>
                  <a:cubicBezTo>
                    <a:pt x="16133" y="9413"/>
                    <a:pt x="-800" y="182450"/>
                    <a:pt x="258" y="197267"/>
                  </a:cubicBezTo>
                  <a:cubicBezTo>
                    <a:pt x="1316" y="212084"/>
                    <a:pt x="22483" y="98313"/>
                    <a:pt x="22483" y="89317"/>
                  </a:cubicBezTo>
                  <a:cubicBezTo>
                    <a:pt x="22483" y="80321"/>
                    <a:pt x="2904" y="155992"/>
                    <a:pt x="258" y="143292"/>
                  </a:cubicBezTo>
                  <a:cubicBezTo>
                    <a:pt x="-2388" y="130592"/>
                    <a:pt x="16133" y="-8579"/>
                    <a:pt x="16133" y="41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0" name="フリーフォーム 1719">
              <a:extLst>
                <a:ext uri="{FF2B5EF4-FFF2-40B4-BE49-F238E27FC236}">
                  <a16:creationId xmlns:a16="http://schemas.microsoft.com/office/drawing/2014/main" id="{6A05FD5B-F358-1F5E-852C-D3AFF68C6F66}"/>
                </a:ext>
              </a:extLst>
            </p:cNvPr>
            <p:cNvSpPr/>
            <p:nvPr/>
          </p:nvSpPr>
          <p:spPr>
            <a:xfrm>
              <a:off x="3660516" y="1657316"/>
              <a:ext cx="115371" cy="158784"/>
            </a:xfrm>
            <a:custGeom>
              <a:avLst/>
              <a:gdLst>
                <a:gd name="connsiteX0" fmla="*/ 259 w 115371"/>
                <a:gd name="connsiteY0" fmla="*/ 139734 h 158784"/>
                <a:gd name="connsiteX1" fmla="*/ 63759 w 115371"/>
                <a:gd name="connsiteY1" fmla="*/ 133384 h 158784"/>
                <a:gd name="connsiteX2" fmla="*/ 114559 w 115371"/>
                <a:gd name="connsiteY2" fmla="*/ 158784 h 158784"/>
                <a:gd name="connsiteX3" fmla="*/ 95509 w 115371"/>
                <a:gd name="connsiteY3" fmla="*/ 130209 h 158784"/>
                <a:gd name="connsiteX4" fmla="*/ 101859 w 115371"/>
                <a:gd name="connsiteY4" fmla="*/ 34 h 158784"/>
                <a:gd name="connsiteX5" fmla="*/ 89159 w 115371"/>
                <a:gd name="connsiteY5" fmla="*/ 117509 h 158784"/>
                <a:gd name="connsiteX6" fmla="*/ 259 w 115371"/>
                <a:gd name="connsiteY6" fmla="*/ 139734 h 15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371" h="158784">
                  <a:moveTo>
                    <a:pt x="259" y="139734"/>
                  </a:moveTo>
                  <a:cubicBezTo>
                    <a:pt x="-3974" y="142380"/>
                    <a:pt x="44709" y="130209"/>
                    <a:pt x="63759" y="133384"/>
                  </a:cubicBezTo>
                  <a:cubicBezTo>
                    <a:pt x="82809" y="136559"/>
                    <a:pt x="114559" y="158784"/>
                    <a:pt x="114559" y="158784"/>
                  </a:cubicBezTo>
                  <a:cubicBezTo>
                    <a:pt x="119851" y="158255"/>
                    <a:pt x="97626" y="156667"/>
                    <a:pt x="95509" y="130209"/>
                  </a:cubicBezTo>
                  <a:cubicBezTo>
                    <a:pt x="93392" y="103751"/>
                    <a:pt x="102917" y="2151"/>
                    <a:pt x="101859" y="34"/>
                  </a:cubicBezTo>
                  <a:cubicBezTo>
                    <a:pt x="100801" y="-2083"/>
                    <a:pt x="103446" y="93167"/>
                    <a:pt x="89159" y="117509"/>
                  </a:cubicBezTo>
                  <a:cubicBezTo>
                    <a:pt x="74872" y="141851"/>
                    <a:pt x="4492" y="137088"/>
                    <a:pt x="259" y="13973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1" name="フリーフォーム 1720">
              <a:extLst>
                <a:ext uri="{FF2B5EF4-FFF2-40B4-BE49-F238E27FC236}">
                  <a16:creationId xmlns:a16="http://schemas.microsoft.com/office/drawing/2014/main" id="{7AC09E92-0A49-39A6-BCE1-25AAB3118522}"/>
                </a:ext>
              </a:extLst>
            </p:cNvPr>
            <p:cNvSpPr/>
            <p:nvPr/>
          </p:nvSpPr>
          <p:spPr>
            <a:xfrm>
              <a:off x="3740166" y="1536676"/>
              <a:ext cx="117698" cy="83828"/>
            </a:xfrm>
            <a:custGeom>
              <a:avLst/>
              <a:gdLst>
                <a:gd name="connsiteX0" fmla="*/ 6334 w 117698"/>
                <a:gd name="connsiteY0" fmla="*/ 82574 h 83828"/>
                <a:gd name="connsiteX1" fmla="*/ 73009 w 117698"/>
                <a:gd name="connsiteY1" fmla="*/ 50824 h 83828"/>
                <a:gd name="connsiteX2" fmla="*/ 117459 w 117698"/>
                <a:gd name="connsiteY2" fmla="*/ 63524 h 83828"/>
                <a:gd name="connsiteX3" fmla="*/ 53959 w 117698"/>
                <a:gd name="connsiteY3" fmla="*/ 50824 h 83828"/>
                <a:gd name="connsiteX4" fmla="*/ 6334 w 117698"/>
                <a:gd name="connsiteY4" fmla="*/ 24 h 83828"/>
                <a:gd name="connsiteX5" fmla="*/ 6334 w 117698"/>
                <a:gd name="connsiteY5" fmla="*/ 82574 h 8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98" h="83828">
                  <a:moveTo>
                    <a:pt x="6334" y="82574"/>
                  </a:moveTo>
                  <a:cubicBezTo>
                    <a:pt x="17446" y="91041"/>
                    <a:pt x="54488" y="53999"/>
                    <a:pt x="73009" y="50824"/>
                  </a:cubicBezTo>
                  <a:cubicBezTo>
                    <a:pt x="91530" y="47649"/>
                    <a:pt x="120634" y="63524"/>
                    <a:pt x="117459" y="63524"/>
                  </a:cubicBezTo>
                  <a:cubicBezTo>
                    <a:pt x="114284" y="63524"/>
                    <a:pt x="72480" y="61407"/>
                    <a:pt x="53959" y="50824"/>
                  </a:cubicBezTo>
                  <a:cubicBezTo>
                    <a:pt x="35438" y="40241"/>
                    <a:pt x="11626" y="1611"/>
                    <a:pt x="6334" y="24"/>
                  </a:cubicBezTo>
                  <a:cubicBezTo>
                    <a:pt x="1042" y="-1563"/>
                    <a:pt x="-4778" y="74107"/>
                    <a:pt x="6334" y="8257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2" name="フリーフォーム 1721">
              <a:extLst>
                <a:ext uri="{FF2B5EF4-FFF2-40B4-BE49-F238E27FC236}">
                  <a16:creationId xmlns:a16="http://schemas.microsoft.com/office/drawing/2014/main" id="{A3F5B9BA-7646-D069-D773-39ADBD8BE4A4}"/>
                </a:ext>
              </a:extLst>
            </p:cNvPr>
            <p:cNvSpPr/>
            <p:nvPr/>
          </p:nvSpPr>
          <p:spPr>
            <a:xfrm>
              <a:off x="3812135" y="1831517"/>
              <a:ext cx="165706" cy="156599"/>
            </a:xfrm>
            <a:custGeom>
              <a:avLst/>
              <a:gdLst>
                <a:gd name="connsiteX0" fmla="*/ 1040 w 165706"/>
                <a:gd name="connsiteY0" fmla="*/ 156033 h 156599"/>
                <a:gd name="connsiteX1" fmla="*/ 162965 w 165706"/>
                <a:gd name="connsiteY1" fmla="*/ 3633 h 156599"/>
                <a:gd name="connsiteX2" fmla="*/ 96290 w 165706"/>
                <a:gd name="connsiteY2" fmla="*/ 54433 h 156599"/>
                <a:gd name="connsiteX3" fmla="*/ 1040 w 165706"/>
                <a:gd name="connsiteY3" fmla="*/ 156033 h 156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706" h="156599">
                  <a:moveTo>
                    <a:pt x="1040" y="156033"/>
                  </a:moveTo>
                  <a:cubicBezTo>
                    <a:pt x="12152" y="147566"/>
                    <a:pt x="147090" y="20566"/>
                    <a:pt x="162965" y="3633"/>
                  </a:cubicBezTo>
                  <a:cubicBezTo>
                    <a:pt x="178840" y="-13300"/>
                    <a:pt x="121690" y="33266"/>
                    <a:pt x="96290" y="54433"/>
                  </a:cubicBezTo>
                  <a:cubicBezTo>
                    <a:pt x="70890" y="75600"/>
                    <a:pt x="-10072" y="164500"/>
                    <a:pt x="1040" y="15603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3" name="フリーフォーム 1722">
              <a:extLst>
                <a:ext uri="{FF2B5EF4-FFF2-40B4-BE49-F238E27FC236}">
                  <a16:creationId xmlns:a16="http://schemas.microsoft.com/office/drawing/2014/main" id="{2BA4D5CE-39BD-96D3-D2DF-6DD5356CCCBF}"/>
                </a:ext>
              </a:extLst>
            </p:cNvPr>
            <p:cNvSpPr/>
            <p:nvPr/>
          </p:nvSpPr>
          <p:spPr>
            <a:xfrm>
              <a:off x="3955773" y="1806112"/>
              <a:ext cx="229029" cy="168899"/>
            </a:xfrm>
            <a:custGeom>
              <a:avLst/>
              <a:gdLst>
                <a:gd name="connsiteX0" fmla="*/ 277 w 229029"/>
                <a:gd name="connsiteY0" fmla="*/ 54438 h 168899"/>
                <a:gd name="connsiteX1" fmla="*/ 73302 w 229029"/>
                <a:gd name="connsiteY1" fmla="*/ 41738 h 168899"/>
                <a:gd name="connsiteX2" fmla="*/ 159027 w 229029"/>
                <a:gd name="connsiteY2" fmla="*/ 111588 h 168899"/>
                <a:gd name="connsiteX3" fmla="*/ 155852 w 229029"/>
                <a:gd name="connsiteY3" fmla="*/ 83013 h 168899"/>
                <a:gd name="connsiteX4" fmla="*/ 228877 w 229029"/>
                <a:gd name="connsiteY4" fmla="*/ 168738 h 168899"/>
                <a:gd name="connsiteX5" fmla="*/ 133627 w 229029"/>
                <a:gd name="connsiteY5" fmla="*/ 57613 h 168899"/>
                <a:gd name="connsiteX6" fmla="*/ 108227 w 229029"/>
                <a:gd name="connsiteY6" fmla="*/ 41738 h 168899"/>
                <a:gd name="connsiteX7" fmla="*/ 35202 w 229029"/>
                <a:gd name="connsiteY7" fmla="*/ 463 h 168899"/>
                <a:gd name="connsiteX8" fmla="*/ 47902 w 229029"/>
                <a:gd name="connsiteY8" fmla="*/ 22688 h 168899"/>
                <a:gd name="connsiteX9" fmla="*/ 277 w 229029"/>
                <a:gd name="connsiteY9" fmla="*/ 54438 h 16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029" h="168899">
                  <a:moveTo>
                    <a:pt x="277" y="54438"/>
                  </a:moveTo>
                  <a:cubicBezTo>
                    <a:pt x="4510" y="57613"/>
                    <a:pt x="46844" y="32213"/>
                    <a:pt x="73302" y="41738"/>
                  </a:cubicBezTo>
                  <a:cubicBezTo>
                    <a:pt x="99760" y="51263"/>
                    <a:pt x="145269" y="104709"/>
                    <a:pt x="159027" y="111588"/>
                  </a:cubicBezTo>
                  <a:cubicBezTo>
                    <a:pt x="172785" y="118467"/>
                    <a:pt x="144210" y="73488"/>
                    <a:pt x="155852" y="83013"/>
                  </a:cubicBezTo>
                  <a:cubicBezTo>
                    <a:pt x="167494" y="92538"/>
                    <a:pt x="232581" y="172971"/>
                    <a:pt x="228877" y="168738"/>
                  </a:cubicBezTo>
                  <a:cubicBezTo>
                    <a:pt x="225173" y="164505"/>
                    <a:pt x="153735" y="78780"/>
                    <a:pt x="133627" y="57613"/>
                  </a:cubicBezTo>
                  <a:cubicBezTo>
                    <a:pt x="113519" y="36446"/>
                    <a:pt x="124631" y="51263"/>
                    <a:pt x="108227" y="41738"/>
                  </a:cubicBezTo>
                  <a:cubicBezTo>
                    <a:pt x="91823" y="32213"/>
                    <a:pt x="45256" y="3638"/>
                    <a:pt x="35202" y="463"/>
                  </a:cubicBezTo>
                  <a:cubicBezTo>
                    <a:pt x="25148" y="-2712"/>
                    <a:pt x="54252" y="11046"/>
                    <a:pt x="47902" y="22688"/>
                  </a:cubicBezTo>
                  <a:cubicBezTo>
                    <a:pt x="41552" y="34330"/>
                    <a:pt x="-3956" y="51263"/>
                    <a:pt x="277" y="5443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4" name="フリーフォーム 1723">
              <a:extLst>
                <a:ext uri="{FF2B5EF4-FFF2-40B4-BE49-F238E27FC236}">
                  <a16:creationId xmlns:a16="http://schemas.microsoft.com/office/drawing/2014/main" id="{EDCB9C00-02F1-4671-78B2-568FA3430834}"/>
                </a:ext>
              </a:extLst>
            </p:cNvPr>
            <p:cNvSpPr/>
            <p:nvPr/>
          </p:nvSpPr>
          <p:spPr>
            <a:xfrm>
              <a:off x="4016351" y="1857248"/>
              <a:ext cx="114346" cy="100159"/>
            </a:xfrm>
            <a:custGeom>
              <a:avLst/>
              <a:gdLst>
                <a:gd name="connsiteX0" fmla="*/ 24 w 114346"/>
                <a:gd name="connsiteY0" fmla="*/ 127 h 100159"/>
                <a:gd name="connsiteX1" fmla="*/ 50824 w 114346"/>
                <a:gd name="connsiteY1" fmla="*/ 69977 h 100159"/>
                <a:gd name="connsiteX2" fmla="*/ 114324 w 114346"/>
                <a:gd name="connsiteY2" fmla="*/ 95377 h 100159"/>
                <a:gd name="connsiteX3" fmla="*/ 57174 w 114346"/>
                <a:gd name="connsiteY3" fmla="*/ 89027 h 100159"/>
                <a:gd name="connsiteX4" fmla="*/ 24 w 114346"/>
                <a:gd name="connsiteY4" fmla="*/ 127 h 100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46" h="100159">
                  <a:moveTo>
                    <a:pt x="24" y="127"/>
                  </a:moveTo>
                  <a:cubicBezTo>
                    <a:pt x="-1034" y="-3048"/>
                    <a:pt x="31774" y="54102"/>
                    <a:pt x="50824" y="69977"/>
                  </a:cubicBezTo>
                  <a:cubicBezTo>
                    <a:pt x="69874" y="85852"/>
                    <a:pt x="113266" y="92202"/>
                    <a:pt x="114324" y="95377"/>
                  </a:cubicBezTo>
                  <a:cubicBezTo>
                    <a:pt x="115382" y="98552"/>
                    <a:pt x="78870" y="107019"/>
                    <a:pt x="57174" y="89027"/>
                  </a:cubicBezTo>
                  <a:cubicBezTo>
                    <a:pt x="35478" y="71035"/>
                    <a:pt x="1082" y="3302"/>
                    <a:pt x="24" y="12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5" name="フリーフォーム 1724">
              <a:extLst>
                <a:ext uri="{FF2B5EF4-FFF2-40B4-BE49-F238E27FC236}">
                  <a16:creationId xmlns:a16="http://schemas.microsoft.com/office/drawing/2014/main" id="{8B080B3F-1CE2-E3B4-9386-43FC43E84B66}"/>
                </a:ext>
              </a:extLst>
            </p:cNvPr>
            <p:cNvSpPr/>
            <p:nvPr/>
          </p:nvSpPr>
          <p:spPr>
            <a:xfrm>
              <a:off x="3976291" y="1866895"/>
              <a:ext cx="81362" cy="95263"/>
            </a:xfrm>
            <a:custGeom>
              <a:avLst/>
              <a:gdLst>
                <a:gd name="connsiteX0" fmla="*/ 1984 w 81362"/>
                <a:gd name="connsiteY0" fmla="*/ 5 h 95263"/>
                <a:gd name="connsiteX1" fmla="*/ 11509 w 81362"/>
                <a:gd name="connsiteY1" fmla="*/ 53980 h 95263"/>
                <a:gd name="connsiteX2" fmla="*/ 81359 w 81362"/>
                <a:gd name="connsiteY2" fmla="*/ 95255 h 95263"/>
                <a:gd name="connsiteX3" fmla="*/ 8334 w 81362"/>
                <a:gd name="connsiteY3" fmla="*/ 57155 h 95263"/>
                <a:gd name="connsiteX4" fmla="*/ 1984 w 81362"/>
                <a:gd name="connsiteY4" fmla="*/ 5 h 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62" h="95263">
                  <a:moveTo>
                    <a:pt x="1984" y="5"/>
                  </a:moveTo>
                  <a:cubicBezTo>
                    <a:pt x="2513" y="-524"/>
                    <a:pt x="-1720" y="38105"/>
                    <a:pt x="11509" y="53980"/>
                  </a:cubicBezTo>
                  <a:cubicBezTo>
                    <a:pt x="24738" y="69855"/>
                    <a:pt x="81888" y="94726"/>
                    <a:pt x="81359" y="95255"/>
                  </a:cubicBezTo>
                  <a:cubicBezTo>
                    <a:pt x="80830" y="95784"/>
                    <a:pt x="21563" y="71443"/>
                    <a:pt x="8334" y="57155"/>
                  </a:cubicBezTo>
                  <a:cubicBezTo>
                    <a:pt x="-4895" y="42868"/>
                    <a:pt x="1455" y="534"/>
                    <a:pt x="1984" y="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6" name="フリーフォーム 1725">
              <a:extLst>
                <a:ext uri="{FF2B5EF4-FFF2-40B4-BE49-F238E27FC236}">
                  <a16:creationId xmlns:a16="http://schemas.microsoft.com/office/drawing/2014/main" id="{DE864510-4EB7-E054-393F-02E9B0EA9510}"/>
                </a:ext>
              </a:extLst>
            </p:cNvPr>
            <p:cNvSpPr/>
            <p:nvPr/>
          </p:nvSpPr>
          <p:spPr>
            <a:xfrm>
              <a:off x="3922799" y="1962146"/>
              <a:ext cx="53229" cy="126846"/>
            </a:xfrm>
            <a:custGeom>
              <a:avLst/>
              <a:gdLst>
                <a:gd name="connsiteX0" fmla="*/ 1501 w 53229"/>
                <a:gd name="connsiteY0" fmla="*/ 4 h 126846"/>
                <a:gd name="connsiteX1" fmla="*/ 17376 w 53229"/>
                <a:gd name="connsiteY1" fmla="*/ 66679 h 126846"/>
                <a:gd name="connsiteX2" fmla="*/ 36426 w 53229"/>
                <a:gd name="connsiteY2" fmla="*/ 114304 h 126846"/>
                <a:gd name="connsiteX3" fmla="*/ 52301 w 53229"/>
                <a:gd name="connsiteY3" fmla="*/ 123829 h 126846"/>
                <a:gd name="connsiteX4" fmla="*/ 7851 w 53229"/>
                <a:gd name="connsiteY4" fmla="*/ 69854 h 126846"/>
                <a:gd name="connsiteX5" fmla="*/ 1501 w 53229"/>
                <a:gd name="connsiteY5" fmla="*/ 4 h 12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229" h="126846">
                  <a:moveTo>
                    <a:pt x="1501" y="4"/>
                  </a:moveTo>
                  <a:cubicBezTo>
                    <a:pt x="3088" y="-525"/>
                    <a:pt x="11555" y="47629"/>
                    <a:pt x="17376" y="66679"/>
                  </a:cubicBezTo>
                  <a:cubicBezTo>
                    <a:pt x="23197" y="85729"/>
                    <a:pt x="36426" y="114304"/>
                    <a:pt x="36426" y="114304"/>
                  </a:cubicBezTo>
                  <a:cubicBezTo>
                    <a:pt x="42247" y="123829"/>
                    <a:pt x="57064" y="131237"/>
                    <a:pt x="52301" y="123829"/>
                  </a:cubicBezTo>
                  <a:cubicBezTo>
                    <a:pt x="47539" y="116421"/>
                    <a:pt x="18434" y="90492"/>
                    <a:pt x="7851" y="69854"/>
                  </a:cubicBezTo>
                  <a:cubicBezTo>
                    <a:pt x="-2732" y="49217"/>
                    <a:pt x="-86" y="533"/>
                    <a:pt x="1501" y="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7" name="フリーフォーム 1726">
              <a:extLst>
                <a:ext uri="{FF2B5EF4-FFF2-40B4-BE49-F238E27FC236}">
                  <a16:creationId xmlns:a16="http://schemas.microsoft.com/office/drawing/2014/main" id="{7655934F-5083-C95B-4BE8-9F5D7ECF4855}"/>
                </a:ext>
              </a:extLst>
            </p:cNvPr>
            <p:cNvSpPr/>
            <p:nvPr/>
          </p:nvSpPr>
          <p:spPr>
            <a:xfrm>
              <a:off x="3959818" y="1932941"/>
              <a:ext cx="111175" cy="159802"/>
            </a:xfrm>
            <a:custGeom>
              <a:avLst/>
              <a:gdLst>
                <a:gd name="connsiteX0" fmla="*/ 2582 w 111175"/>
                <a:gd name="connsiteY0" fmla="*/ 634 h 159802"/>
                <a:gd name="connsiteX1" fmla="*/ 5757 w 111175"/>
                <a:gd name="connsiteY1" fmla="*/ 83184 h 159802"/>
                <a:gd name="connsiteX2" fmla="*/ 56557 w 111175"/>
                <a:gd name="connsiteY2" fmla="*/ 130809 h 159802"/>
                <a:gd name="connsiteX3" fmla="*/ 110532 w 111175"/>
                <a:gd name="connsiteY3" fmla="*/ 159384 h 159802"/>
                <a:gd name="connsiteX4" fmla="*/ 81957 w 111175"/>
                <a:gd name="connsiteY4" fmla="*/ 146684 h 159802"/>
                <a:gd name="connsiteX5" fmla="*/ 18457 w 111175"/>
                <a:gd name="connsiteY5" fmla="*/ 130809 h 159802"/>
                <a:gd name="connsiteX6" fmla="*/ 2582 w 111175"/>
                <a:gd name="connsiteY6" fmla="*/ 634 h 15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75" h="159802">
                  <a:moveTo>
                    <a:pt x="2582" y="634"/>
                  </a:moveTo>
                  <a:cubicBezTo>
                    <a:pt x="465" y="-7303"/>
                    <a:pt x="-3239" y="61488"/>
                    <a:pt x="5757" y="83184"/>
                  </a:cubicBezTo>
                  <a:cubicBezTo>
                    <a:pt x="14753" y="104880"/>
                    <a:pt x="39095" y="118109"/>
                    <a:pt x="56557" y="130809"/>
                  </a:cubicBezTo>
                  <a:cubicBezTo>
                    <a:pt x="74020" y="143509"/>
                    <a:pt x="106299" y="156738"/>
                    <a:pt x="110532" y="159384"/>
                  </a:cubicBezTo>
                  <a:cubicBezTo>
                    <a:pt x="114765" y="162030"/>
                    <a:pt x="97303" y="151447"/>
                    <a:pt x="81957" y="146684"/>
                  </a:cubicBezTo>
                  <a:cubicBezTo>
                    <a:pt x="66611" y="141921"/>
                    <a:pt x="32744" y="148271"/>
                    <a:pt x="18457" y="130809"/>
                  </a:cubicBezTo>
                  <a:cubicBezTo>
                    <a:pt x="4170" y="113347"/>
                    <a:pt x="4699" y="8571"/>
                    <a:pt x="2582" y="63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8" name="フリーフォーム 1727">
              <a:extLst>
                <a:ext uri="{FF2B5EF4-FFF2-40B4-BE49-F238E27FC236}">
                  <a16:creationId xmlns:a16="http://schemas.microsoft.com/office/drawing/2014/main" id="{325E004A-3029-7D9E-486E-56A95D146AC7}"/>
                </a:ext>
              </a:extLst>
            </p:cNvPr>
            <p:cNvSpPr/>
            <p:nvPr/>
          </p:nvSpPr>
          <p:spPr>
            <a:xfrm>
              <a:off x="3990936" y="2088480"/>
              <a:ext cx="114747" cy="22952"/>
            </a:xfrm>
            <a:custGeom>
              <a:avLst/>
              <a:gdLst>
                <a:gd name="connsiteX0" fmla="*/ 39 w 114747"/>
                <a:gd name="connsiteY0" fmla="*/ 670 h 22952"/>
                <a:gd name="connsiteX1" fmla="*/ 107989 w 114747"/>
                <a:gd name="connsiteY1" fmla="*/ 22895 h 22952"/>
                <a:gd name="connsiteX2" fmla="*/ 95289 w 114747"/>
                <a:gd name="connsiteY2" fmla="*/ 7020 h 22952"/>
                <a:gd name="connsiteX3" fmla="*/ 39 w 114747"/>
                <a:gd name="connsiteY3" fmla="*/ 670 h 2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747" h="22952">
                  <a:moveTo>
                    <a:pt x="39" y="670"/>
                  </a:moveTo>
                  <a:cubicBezTo>
                    <a:pt x="2156" y="3316"/>
                    <a:pt x="107989" y="22895"/>
                    <a:pt x="107989" y="22895"/>
                  </a:cubicBezTo>
                  <a:cubicBezTo>
                    <a:pt x="123864" y="23953"/>
                    <a:pt x="108518" y="10195"/>
                    <a:pt x="95289" y="7020"/>
                  </a:cubicBezTo>
                  <a:cubicBezTo>
                    <a:pt x="82060" y="3845"/>
                    <a:pt x="-2078" y="-1976"/>
                    <a:pt x="39" y="67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9" name="フリーフォーム 1728">
              <a:extLst>
                <a:ext uri="{FF2B5EF4-FFF2-40B4-BE49-F238E27FC236}">
                  <a16:creationId xmlns:a16="http://schemas.microsoft.com/office/drawing/2014/main" id="{282D3A3B-9B58-1F49-F4D8-EAFCDF27DD96}"/>
                </a:ext>
              </a:extLst>
            </p:cNvPr>
            <p:cNvSpPr/>
            <p:nvPr/>
          </p:nvSpPr>
          <p:spPr>
            <a:xfrm>
              <a:off x="3889142" y="1968423"/>
              <a:ext cx="59939" cy="174712"/>
            </a:xfrm>
            <a:custGeom>
              <a:avLst/>
              <a:gdLst>
                <a:gd name="connsiteX0" fmla="*/ 233 w 59939"/>
                <a:gd name="connsiteY0" fmla="*/ 77 h 174712"/>
                <a:gd name="connsiteX1" fmla="*/ 28808 w 59939"/>
                <a:gd name="connsiteY1" fmla="*/ 92152 h 174712"/>
                <a:gd name="connsiteX2" fmla="*/ 9758 w 59939"/>
                <a:gd name="connsiteY2" fmla="*/ 174702 h 174712"/>
                <a:gd name="connsiteX3" fmla="*/ 57383 w 59939"/>
                <a:gd name="connsiteY3" fmla="*/ 98502 h 174712"/>
                <a:gd name="connsiteX4" fmla="*/ 47858 w 59939"/>
                <a:gd name="connsiteY4" fmla="*/ 108027 h 174712"/>
                <a:gd name="connsiteX5" fmla="*/ 233 w 59939"/>
                <a:gd name="connsiteY5" fmla="*/ 77 h 17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939" h="174712">
                  <a:moveTo>
                    <a:pt x="233" y="77"/>
                  </a:moveTo>
                  <a:cubicBezTo>
                    <a:pt x="-2942" y="-2569"/>
                    <a:pt x="27221" y="63048"/>
                    <a:pt x="28808" y="92152"/>
                  </a:cubicBezTo>
                  <a:cubicBezTo>
                    <a:pt x="30395" y="121256"/>
                    <a:pt x="4996" y="173644"/>
                    <a:pt x="9758" y="174702"/>
                  </a:cubicBezTo>
                  <a:cubicBezTo>
                    <a:pt x="14520" y="175760"/>
                    <a:pt x="57383" y="98502"/>
                    <a:pt x="57383" y="98502"/>
                  </a:cubicBezTo>
                  <a:cubicBezTo>
                    <a:pt x="63733" y="87390"/>
                    <a:pt x="57383" y="120198"/>
                    <a:pt x="47858" y="108027"/>
                  </a:cubicBezTo>
                  <a:cubicBezTo>
                    <a:pt x="38333" y="95856"/>
                    <a:pt x="3408" y="2723"/>
                    <a:pt x="233" y="7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0" name="フリーフォーム 1729">
              <a:extLst>
                <a:ext uri="{FF2B5EF4-FFF2-40B4-BE49-F238E27FC236}">
                  <a16:creationId xmlns:a16="http://schemas.microsoft.com/office/drawing/2014/main" id="{4EA34EEC-E5A4-8FB9-8C7F-91825979955B}"/>
                </a:ext>
              </a:extLst>
            </p:cNvPr>
            <p:cNvSpPr/>
            <p:nvPr/>
          </p:nvSpPr>
          <p:spPr>
            <a:xfrm>
              <a:off x="3836042" y="1888568"/>
              <a:ext cx="133293" cy="94044"/>
            </a:xfrm>
            <a:custGeom>
              <a:avLst/>
              <a:gdLst>
                <a:gd name="connsiteX0" fmla="*/ 132708 w 133293"/>
                <a:gd name="connsiteY0" fmla="*/ 557 h 94044"/>
                <a:gd name="connsiteX1" fmla="*/ 2533 w 133293"/>
                <a:gd name="connsiteY1" fmla="*/ 92632 h 94044"/>
                <a:gd name="connsiteX2" fmla="*/ 50158 w 133293"/>
                <a:gd name="connsiteY2" fmla="*/ 54532 h 94044"/>
                <a:gd name="connsiteX3" fmla="*/ 132708 w 133293"/>
                <a:gd name="connsiteY3" fmla="*/ 557 h 9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293" h="94044">
                  <a:moveTo>
                    <a:pt x="132708" y="557"/>
                  </a:moveTo>
                  <a:cubicBezTo>
                    <a:pt x="124771" y="6907"/>
                    <a:pt x="16291" y="83636"/>
                    <a:pt x="2533" y="92632"/>
                  </a:cubicBezTo>
                  <a:cubicBezTo>
                    <a:pt x="-11225" y="101628"/>
                    <a:pt x="34812" y="65115"/>
                    <a:pt x="50158" y="54532"/>
                  </a:cubicBezTo>
                  <a:cubicBezTo>
                    <a:pt x="65504" y="43949"/>
                    <a:pt x="140645" y="-5793"/>
                    <a:pt x="132708" y="55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1" name="フリーフォーム 1730">
              <a:extLst>
                <a:ext uri="{FF2B5EF4-FFF2-40B4-BE49-F238E27FC236}">
                  <a16:creationId xmlns:a16="http://schemas.microsoft.com/office/drawing/2014/main" id="{8ADEE32A-896D-F7FA-8227-BF376266E326}"/>
                </a:ext>
              </a:extLst>
            </p:cNvPr>
            <p:cNvSpPr/>
            <p:nvPr/>
          </p:nvSpPr>
          <p:spPr>
            <a:xfrm>
              <a:off x="3930292" y="2085831"/>
              <a:ext cx="111603" cy="152547"/>
            </a:xfrm>
            <a:custGeom>
              <a:avLst/>
              <a:gdLst>
                <a:gd name="connsiteX0" fmla="*/ 82908 w 111603"/>
                <a:gd name="connsiteY0" fmla="*/ 144 h 152547"/>
                <a:gd name="connsiteX1" fmla="*/ 111483 w 111603"/>
                <a:gd name="connsiteY1" fmla="*/ 44594 h 152547"/>
                <a:gd name="connsiteX2" fmla="*/ 70208 w 111603"/>
                <a:gd name="connsiteY2" fmla="*/ 76344 h 152547"/>
                <a:gd name="connsiteX3" fmla="*/ 358 w 111603"/>
                <a:gd name="connsiteY3" fmla="*/ 152544 h 152547"/>
                <a:gd name="connsiteX4" fmla="*/ 44808 w 111603"/>
                <a:gd name="connsiteY4" fmla="*/ 79519 h 152547"/>
                <a:gd name="connsiteX5" fmla="*/ 86083 w 111603"/>
                <a:gd name="connsiteY5" fmla="*/ 60469 h 152547"/>
                <a:gd name="connsiteX6" fmla="*/ 82908 w 111603"/>
                <a:gd name="connsiteY6" fmla="*/ 144 h 15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603" h="152547">
                  <a:moveTo>
                    <a:pt x="82908" y="144"/>
                  </a:moveTo>
                  <a:cubicBezTo>
                    <a:pt x="87141" y="-2502"/>
                    <a:pt x="113600" y="31894"/>
                    <a:pt x="111483" y="44594"/>
                  </a:cubicBezTo>
                  <a:cubicBezTo>
                    <a:pt x="109366" y="57294"/>
                    <a:pt x="88729" y="58352"/>
                    <a:pt x="70208" y="76344"/>
                  </a:cubicBezTo>
                  <a:cubicBezTo>
                    <a:pt x="51687" y="94336"/>
                    <a:pt x="4591" y="152015"/>
                    <a:pt x="358" y="152544"/>
                  </a:cubicBezTo>
                  <a:cubicBezTo>
                    <a:pt x="-3875" y="153073"/>
                    <a:pt x="30520" y="94865"/>
                    <a:pt x="44808" y="79519"/>
                  </a:cubicBezTo>
                  <a:cubicBezTo>
                    <a:pt x="59095" y="64173"/>
                    <a:pt x="79204" y="67877"/>
                    <a:pt x="86083" y="60469"/>
                  </a:cubicBezTo>
                  <a:cubicBezTo>
                    <a:pt x="92962" y="53061"/>
                    <a:pt x="78675" y="2790"/>
                    <a:pt x="82908" y="14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2" name="フリーフォーム 1731">
              <a:extLst>
                <a:ext uri="{FF2B5EF4-FFF2-40B4-BE49-F238E27FC236}">
                  <a16:creationId xmlns:a16="http://schemas.microsoft.com/office/drawing/2014/main" id="{A8B0BDB1-5A47-B9E7-2D3E-6CE75628EA39}"/>
                </a:ext>
              </a:extLst>
            </p:cNvPr>
            <p:cNvSpPr/>
            <p:nvPr/>
          </p:nvSpPr>
          <p:spPr>
            <a:xfrm>
              <a:off x="4000177" y="2066884"/>
              <a:ext cx="133739" cy="181403"/>
            </a:xfrm>
            <a:custGeom>
              <a:avLst/>
              <a:gdLst>
                <a:gd name="connsiteX0" fmla="*/ 73348 w 133739"/>
                <a:gd name="connsiteY0" fmla="*/ 41 h 181403"/>
                <a:gd name="connsiteX1" fmla="*/ 76523 w 133739"/>
                <a:gd name="connsiteY1" fmla="*/ 92116 h 181403"/>
                <a:gd name="connsiteX2" fmla="*/ 133673 w 133739"/>
                <a:gd name="connsiteY2" fmla="*/ 181016 h 181403"/>
                <a:gd name="connsiteX3" fmla="*/ 86048 w 133739"/>
                <a:gd name="connsiteY3" fmla="*/ 120691 h 181403"/>
                <a:gd name="connsiteX4" fmla="*/ 323 w 133739"/>
                <a:gd name="connsiteY4" fmla="*/ 31791 h 181403"/>
                <a:gd name="connsiteX5" fmla="*/ 57473 w 133739"/>
                <a:gd name="connsiteY5" fmla="*/ 79416 h 181403"/>
                <a:gd name="connsiteX6" fmla="*/ 73348 w 133739"/>
                <a:gd name="connsiteY6" fmla="*/ 41 h 18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739" h="181403">
                  <a:moveTo>
                    <a:pt x="73348" y="41"/>
                  </a:moveTo>
                  <a:cubicBezTo>
                    <a:pt x="76523" y="2158"/>
                    <a:pt x="66469" y="61954"/>
                    <a:pt x="76523" y="92116"/>
                  </a:cubicBezTo>
                  <a:cubicBezTo>
                    <a:pt x="86577" y="122278"/>
                    <a:pt x="132086" y="176254"/>
                    <a:pt x="133673" y="181016"/>
                  </a:cubicBezTo>
                  <a:cubicBezTo>
                    <a:pt x="135260" y="185778"/>
                    <a:pt x="108273" y="145562"/>
                    <a:pt x="86048" y="120691"/>
                  </a:cubicBezTo>
                  <a:cubicBezTo>
                    <a:pt x="63823" y="95820"/>
                    <a:pt x="5085" y="38670"/>
                    <a:pt x="323" y="31791"/>
                  </a:cubicBezTo>
                  <a:cubicBezTo>
                    <a:pt x="-4439" y="24912"/>
                    <a:pt x="44773" y="81533"/>
                    <a:pt x="57473" y="79416"/>
                  </a:cubicBezTo>
                  <a:cubicBezTo>
                    <a:pt x="70173" y="77299"/>
                    <a:pt x="70173" y="-2076"/>
                    <a:pt x="73348" y="4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3" name="フリーフォーム 1732">
              <a:extLst>
                <a:ext uri="{FF2B5EF4-FFF2-40B4-BE49-F238E27FC236}">
                  <a16:creationId xmlns:a16="http://schemas.microsoft.com/office/drawing/2014/main" id="{97B33417-DD21-868F-D060-8024E725044A}"/>
                </a:ext>
              </a:extLst>
            </p:cNvPr>
            <p:cNvSpPr/>
            <p:nvPr/>
          </p:nvSpPr>
          <p:spPr>
            <a:xfrm>
              <a:off x="4098916" y="1876159"/>
              <a:ext cx="116740" cy="117873"/>
            </a:xfrm>
            <a:custGeom>
              <a:avLst/>
              <a:gdLst>
                <a:gd name="connsiteX0" fmla="*/ 9 w 116740"/>
                <a:gd name="connsiteY0" fmla="*/ 266 h 117873"/>
                <a:gd name="connsiteX1" fmla="*/ 107959 w 116740"/>
                <a:gd name="connsiteY1" fmla="*/ 114566 h 117873"/>
                <a:gd name="connsiteX2" fmla="*/ 101609 w 116740"/>
                <a:gd name="connsiteY2" fmla="*/ 82816 h 117873"/>
                <a:gd name="connsiteX3" fmla="*/ 9 w 116740"/>
                <a:gd name="connsiteY3" fmla="*/ 266 h 11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0" h="117873">
                  <a:moveTo>
                    <a:pt x="9" y="266"/>
                  </a:moveTo>
                  <a:cubicBezTo>
                    <a:pt x="1067" y="5557"/>
                    <a:pt x="91026" y="100808"/>
                    <a:pt x="107959" y="114566"/>
                  </a:cubicBezTo>
                  <a:cubicBezTo>
                    <a:pt x="124892" y="128324"/>
                    <a:pt x="114309" y="95516"/>
                    <a:pt x="101609" y="82816"/>
                  </a:cubicBezTo>
                  <a:cubicBezTo>
                    <a:pt x="88909" y="70116"/>
                    <a:pt x="-1049" y="-5025"/>
                    <a:pt x="9" y="26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4" name="フリーフォーム 1733">
              <a:extLst>
                <a:ext uri="{FF2B5EF4-FFF2-40B4-BE49-F238E27FC236}">
                  <a16:creationId xmlns:a16="http://schemas.microsoft.com/office/drawing/2014/main" id="{303100D3-CCB9-25BD-8B82-5B05D27EAF28}"/>
                </a:ext>
              </a:extLst>
            </p:cNvPr>
            <p:cNvSpPr/>
            <p:nvPr/>
          </p:nvSpPr>
          <p:spPr>
            <a:xfrm>
              <a:off x="4079849" y="2000250"/>
              <a:ext cx="51421" cy="85725"/>
            </a:xfrm>
            <a:custGeom>
              <a:avLst/>
              <a:gdLst>
                <a:gd name="connsiteX0" fmla="*/ 26 w 51421"/>
                <a:gd name="connsiteY0" fmla="*/ 0 h 85725"/>
                <a:gd name="connsiteX1" fmla="*/ 38126 w 51421"/>
                <a:gd name="connsiteY1" fmla="*/ 63500 h 85725"/>
                <a:gd name="connsiteX2" fmla="*/ 50826 w 51421"/>
                <a:gd name="connsiteY2" fmla="*/ 85725 h 85725"/>
                <a:gd name="connsiteX3" fmla="*/ 44476 w 51421"/>
                <a:gd name="connsiteY3" fmla="*/ 63500 h 85725"/>
                <a:gd name="connsiteX4" fmla="*/ 26 w 51421"/>
                <a:gd name="connsiteY4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21" h="85725">
                  <a:moveTo>
                    <a:pt x="26" y="0"/>
                  </a:moveTo>
                  <a:cubicBezTo>
                    <a:pt x="-1032" y="0"/>
                    <a:pt x="29659" y="49212"/>
                    <a:pt x="38126" y="63500"/>
                  </a:cubicBezTo>
                  <a:cubicBezTo>
                    <a:pt x="46593" y="77788"/>
                    <a:pt x="49768" y="85725"/>
                    <a:pt x="50826" y="85725"/>
                  </a:cubicBezTo>
                  <a:cubicBezTo>
                    <a:pt x="51884" y="85725"/>
                    <a:pt x="52413" y="77787"/>
                    <a:pt x="44476" y="63500"/>
                  </a:cubicBezTo>
                  <a:cubicBezTo>
                    <a:pt x="36539" y="49213"/>
                    <a:pt x="1084" y="0"/>
                    <a:pt x="26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5" name="フリーフォーム 1734">
              <a:extLst>
                <a:ext uri="{FF2B5EF4-FFF2-40B4-BE49-F238E27FC236}">
                  <a16:creationId xmlns:a16="http://schemas.microsoft.com/office/drawing/2014/main" id="{60BC2F2A-8B41-B0C0-0834-6A5E3E566B0C}"/>
                </a:ext>
              </a:extLst>
            </p:cNvPr>
            <p:cNvSpPr/>
            <p:nvPr/>
          </p:nvSpPr>
          <p:spPr>
            <a:xfrm>
              <a:off x="3990904" y="1952591"/>
              <a:ext cx="76422" cy="104913"/>
            </a:xfrm>
            <a:custGeom>
              <a:avLst/>
              <a:gdLst>
                <a:gd name="connsiteX0" fmla="*/ 54046 w 76422"/>
                <a:gd name="connsiteY0" fmla="*/ 34 h 104913"/>
                <a:gd name="connsiteX1" fmla="*/ 54046 w 76422"/>
                <a:gd name="connsiteY1" fmla="*/ 69884 h 104913"/>
                <a:gd name="connsiteX2" fmla="*/ 76271 w 76422"/>
                <a:gd name="connsiteY2" fmla="*/ 104809 h 104913"/>
                <a:gd name="connsiteX3" fmla="*/ 41346 w 76422"/>
                <a:gd name="connsiteY3" fmla="*/ 79409 h 104913"/>
                <a:gd name="connsiteX4" fmla="*/ 71 w 76422"/>
                <a:gd name="connsiteY4" fmla="*/ 44484 h 104913"/>
                <a:gd name="connsiteX5" fmla="*/ 31821 w 76422"/>
                <a:gd name="connsiteY5" fmla="*/ 79409 h 104913"/>
                <a:gd name="connsiteX6" fmla="*/ 54046 w 76422"/>
                <a:gd name="connsiteY6" fmla="*/ 34 h 10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22" h="104913">
                  <a:moveTo>
                    <a:pt x="54046" y="34"/>
                  </a:moveTo>
                  <a:cubicBezTo>
                    <a:pt x="57750" y="-1553"/>
                    <a:pt x="50342" y="52422"/>
                    <a:pt x="54046" y="69884"/>
                  </a:cubicBezTo>
                  <a:cubicBezTo>
                    <a:pt x="57750" y="87346"/>
                    <a:pt x="78388" y="103221"/>
                    <a:pt x="76271" y="104809"/>
                  </a:cubicBezTo>
                  <a:cubicBezTo>
                    <a:pt x="74154" y="106397"/>
                    <a:pt x="54046" y="89463"/>
                    <a:pt x="41346" y="79409"/>
                  </a:cubicBezTo>
                  <a:cubicBezTo>
                    <a:pt x="28646" y="69355"/>
                    <a:pt x="1658" y="44484"/>
                    <a:pt x="71" y="44484"/>
                  </a:cubicBezTo>
                  <a:cubicBezTo>
                    <a:pt x="-1516" y="44484"/>
                    <a:pt x="23884" y="82055"/>
                    <a:pt x="31821" y="79409"/>
                  </a:cubicBezTo>
                  <a:cubicBezTo>
                    <a:pt x="39758" y="76763"/>
                    <a:pt x="50342" y="1621"/>
                    <a:pt x="54046" y="3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6" name="フリーフォーム 1735">
              <a:extLst>
                <a:ext uri="{FF2B5EF4-FFF2-40B4-BE49-F238E27FC236}">
                  <a16:creationId xmlns:a16="http://schemas.microsoft.com/office/drawing/2014/main" id="{99767744-5AFC-06E1-F18B-C8C56CC0B0BB}"/>
                </a:ext>
              </a:extLst>
            </p:cNvPr>
            <p:cNvSpPr/>
            <p:nvPr/>
          </p:nvSpPr>
          <p:spPr>
            <a:xfrm>
              <a:off x="4105206" y="1970997"/>
              <a:ext cx="92440" cy="77149"/>
            </a:xfrm>
            <a:custGeom>
              <a:avLst/>
              <a:gdLst>
                <a:gd name="connsiteX0" fmla="*/ 69 w 92440"/>
                <a:gd name="connsiteY0" fmla="*/ 38778 h 77149"/>
                <a:gd name="connsiteX1" fmla="*/ 60394 w 92440"/>
                <a:gd name="connsiteY1" fmla="*/ 678 h 77149"/>
                <a:gd name="connsiteX2" fmla="*/ 92144 w 92440"/>
                <a:gd name="connsiteY2" fmla="*/ 76878 h 77149"/>
                <a:gd name="connsiteX3" fmla="*/ 73094 w 92440"/>
                <a:gd name="connsiteY3" fmla="*/ 26078 h 77149"/>
                <a:gd name="connsiteX4" fmla="*/ 69 w 92440"/>
                <a:gd name="connsiteY4" fmla="*/ 38778 h 7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40" h="77149">
                  <a:moveTo>
                    <a:pt x="69" y="38778"/>
                  </a:moveTo>
                  <a:cubicBezTo>
                    <a:pt x="-2048" y="34545"/>
                    <a:pt x="45048" y="-5672"/>
                    <a:pt x="60394" y="678"/>
                  </a:cubicBezTo>
                  <a:cubicBezTo>
                    <a:pt x="75740" y="7028"/>
                    <a:pt x="90027" y="72645"/>
                    <a:pt x="92144" y="76878"/>
                  </a:cubicBezTo>
                  <a:cubicBezTo>
                    <a:pt x="94261" y="81111"/>
                    <a:pt x="84736" y="34545"/>
                    <a:pt x="73094" y="26078"/>
                  </a:cubicBezTo>
                  <a:cubicBezTo>
                    <a:pt x="61452" y="17611"/>
                    <a:pt x="2186" y="43011"/>
                    <a:pt x="69" y="3877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7" name="フリーフォーム 1736">
              <a:extLst>
                <a:ext uri="{FF2B5EF4-FFF2-40B4-BE49-F238E27FC236}">
                  <a16:creationId xmlns:a16="http://schemas.microsoft.com/office/drawing/2014/main" id="{CD526B14-8F20-2D95-0A98-AAF7C4F913EF}"/>
                </a:ext>
              </a:extLst>
            </p:cNvPr>
            <p:cNvSpPr/>
            <p:nvPr/>
          </p:nvSpPr>
          <p:spPr>
            <a:xfrm>
              <a:off x="4187718" y="1981107"/>
              <a:ext cx="54678" cy="162805"/>
            </a:xfrm>
            <a:custGeom>
              <a:avLst/>
              <a:gdLst>
                <a:gd name="connsiteX0" fmla="*/ 107 w 54678"/>
                <a:gd name="connsiteY0" fmla="*/ 93 h 162805"/>
                <a:gd name="connsiteX1" fmla="*/ 35032 w 54678"/>
                <a:gd name="connsiteY1" fmla="*/ 108043 h 162805"/>
                <a:gd name="connsiteX2" fmla="*/ 44557 w 54678"/>
                <a:gd name="connsiteY2" fmla="*/ 162018 h 162805"/>
                <a:gd name="connsiteX3" fmla="*/ 54082 w 54678"/>
                <a:gd name="connsiteY3" fmla="*/ 69943 h 162805"/>
                <a:gd name="connsiteX4" fmla="*/ 47732 w 54678"/>
                <a:gd name="connsiteY4" fmla="*/ 88993 h 162805"/>
                <a:gd name="connsiteX5" fmla="*/ 107 w 54678"/>
                <a:gd name="connsiteY5" fmla="*/ 93 h 16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78" h="162805">
                  <a:moveTo>
                    <a:pt x="107" y="93"/>
                  </a:moveTo>
                  <a:cubicBezTo>
                    <a:pt x="-2010" y="3268"/>
                    <a:pt x="27624" y="81056"/>
                    <a:pt x="35032" y="108043"/>
                  </a:cubicBezTo>
                  <a:cubicBezTo>
                    <a:pt x="42440" y="135030"/>
                    <a:pt x="41382" y="168368"/>
                    <a:pt x="44557" y="162018"/>
                  </a:cubicBezTo>
                  <a:cubicBezTo>
                    <a:pt x="47732" y="155668"/>
                    <a:pt x="53553" y="82114"/>
                    <a:pt x="54082" y="69943"/>
                  </a:cubicBezTo>
                  <a:cubicBezTo>
                    <a:pt x="54611" y="57772"/>
                    <a:pt x="56728" y="102222"/>
                    <a:pt x="47732" y="88993"/>
                  </a:cubicBezTo>
                  <a:cubicBezTo>
                    <a:pt x="38736" y="75764"/>
                    <a:pt x="2224" y="-3082"/>
                    <a:pt x="107" y="9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8" name="フリーフォーム 1737">
              <a:extLst>
                <a:ext uri="{FF2B5EF4-FFF2-40B4-BE49-F238E27FC236}">
                  <a16:creationId xmlns:a16="http://schemas.microsoft.com/office/drawing/2014/main" id="{70A510E7-89B2-FB33-97E4-466EE46AF88F}"/>
                </a:ext>
              </a:extLst>
            </p:cNvPr>
            <p:cNvSpPr/>
            <p:nvPr/>
          </p:nvSpPr>
          <p:spPr>
            <a:xfrm>
              <a:off x="4068289" y="2063512"/>
              <a:ext cx="79142" cy="193915"/>
            </a:xfrm>
            <a:custGeom>
              <a:avLst/>
              <a:gdLst>
                <a:gd name="connsiteX0" fmla="*/ 40161 w 79142"/>
                <a:gd name="connsiteY0" fmla="*/ 238 h 193915"/>
                <a:gd name="connsiteX1" fmla="*/ 43336 w 79142"/>
                <a:gd name="connsiteY1" fmla="*/ 111363 h 193915"/>
                <a:gd name="connsiteX2" fmla="*/ 78261 w 79142"/>
                <a:gd name="connsiteY2" fmla="*/ 193913 h 193915"/>
                <a:gd name="connsiteX3" fmla="*/ 2061 w 79142"/>
                <a:gd name="connsiteY3" fmla="*/ 114538 h 193915"/>
                <a:gd name="connsiteX4" fmla="*/ 21111 w 79142"/>
                <a:gd name="connsiteY4" fmla="*/ 143113 h 193915"/>
                <a:gd name="connsiteX5" fmla="*/ 40161 w 79142"/>
                <a:gd name="connsiteY5" fmla="*/ 238 h 19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142" h="193915">
                  <a:moveTo>
                    <a:pt x="40161" y="238"/>
                  </a:moveTo>
                  <a:cubicBezTo>
                    <a:pt x="43865" y="-5054"/>
                    <a:pt x="36986" y="79084"/>
                    <a:pt x="43336" y="111363"/>
                  </a:cubicBezTo>
                  <a:cubicBezTo>
                    <a:pt x="49686" y="143642"/>
                    <a:pt x="85140" y="193384"/>
                    <a:pt x="78261" y="193913"/>
                  </a:cubicBezTo>
                  <a:cubicBezTo>
                    <a:pt x="71382" y="194442"/>
                    <a:pt x="11586" y="123005"/>
                    <a:pt x="2061" y="114538"/>
                  </a:cubicBezTo>
                  <a:cubicBezTo>
                    <a:pt x="-7464" y="106071"/>
                    <a:pt x="18994" y="155813"/>
                    <a:pt x="21111" y="143113"/>
                  </a:cubicBezTo>
                  <a:cubicBezTo>
                    <a:pt x="23228" y="130413"/>
                    <a:pt x="36457" y="5530"/>
                    <a:pt x="40161" y="23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9" name="フリーフォーム 1738">
              <a:extLst>
                <a:ext uri="{FF2B5EF4-FFF2-40B4-BE49-F238E27FC236}">
                  <a16:creationId xmlns:a16="http://schemas.microsoft.com/office/drawing/2014/main" id="{8A4ADB66-46D3-1EE4-E326-63678B967F3A}"/>
                </a:ext>
              </a:extLst>
            </p:cNvPr>
            <p:cNvSpPr/>
            <p:nvPr/>
          </p:nvSpPr>
          <p:spPr>
            <a:xfrm>
              <a:off x="4136537" y="2062697"/>
              <a:ext cx="42096" cy="188897"/>
            </a:xfrm>
            <a:custGeom>
              <a:avLst/>
              <a:gdLst>
                <a:gd name="connsiteX0" fmla="*/ 41763 w 42096"/>
                <a:gd name="connsiteY0" fmla="*/ 1053 h 188897"/>
                <a:gd name="connsiteX1" fmla="*/ 22713 w 42096"/>
                <a:gd name="connsiteY1" fmla="*/ 67728 h 188897"/>
                <a:gd name="connsiteX2" fmla="*/ 41763 w 42096"/>
                <a:gd name="connsiteY2" fmla="*/ 185203 h 188897"/>
                <a:gd name="connsiteX3" fmla="*/ 32238 w 42096"/>
                <a:gd name="connsiteY3" fmla="*/ 153453 h 188897"/>
                <a:gd name="connsiteX4" fmla="*/ 488 w 42096"/>
                <a:gd name="connsiteY4" fmla="*/ 93128 h 188897"/>
                <a:gd name="connsiteX5" fmla="*/ 13188 w 42096"/>
                <a:gd name="connsiteY5" fmla="*/ 118528 h 188897"/>
                <a:gd name="connsiteX6" fmla="*/ 41763 w 42096"/>
                <a:gd name="connsiteY6" fmla="*/ 1053 h 18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96" h="188897">
                  <a:moveTo>
                    <a:pt x="41763" y="1053"/>
                  </a:moveTo>
                  <a:cubicBezTo>
                    <a:pt x="43350" y="-7414"/>
                    <a:pt x="22713" y="37036"/>
                    <a:pt x="22713" y="67728"/>
                  </a:cubicBezTo>
                  <a:cubicBezTo>
                    <a:pt x="22713" y="98420"/>
                    <a:pt x="40176" y="170916"/>
                    <a:pt x="41763" y="185203"/>
                  </a:cubicBezTo>
                  <a:cubicBezTo>
                    <a:pt x="43350" y="199490"/>
                    <a:pt x="39117" y="168799"/>
                    <a:pt x="32238" y="153453"/>
                  </a:cubicBezTo>
                  <a:cubicBezTo>
                    <a:pt x="25359" y="138107"/>
                    <a:pt x="3663" y="98949"/>
                    <a:pt x="488" y="93128"/>
                  </a:cubicBezTo>
                  <a:cubicBezTo>
                    <a:pt x="-2687" y="87307"/>
                    <a:pt x="10542" y="129111"/>
                    <a:pt x="13188" y="118528"/>
                  </a:cubicBezTo>
                  <a:cubicBezTo>
                    <a:pt x="15834" y="107945"/>
                    <a:pt x="40176" y="9520"/>
                    <a:pt x="41763" y="105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0" name="フリーフォーム 1739">
              <a:extLst>
                <a:ext uri="{FF2B5EF4-FFF2-40B4-BE49-F238E27FC236}">
                  <a16:creationId xmlns:a16="http://schemas.microsoft.com/office/drawing/2014/main" id="{CCCCD159-2F46-5225-541A-B001D0FFB4F8}"/>
                </a:ext>
              </a:extLst>
            </p:cNvPr>
            <p:cNvSpPr/>
            <p:nvPr/>
          </p:nvSpPr>
          <p:spPr>
            <a:xfrm>
              <a:off x="4168295" y="2038342"/>
              <a:ext cx="107791" cy="219679"/>
            </a:xfrm>
            <a:custGeom>
              <a:avLst/>
              <a:gdLst>
                <a:gd name="connsiteX0" fmla="*/ 3655 w 107791"/>
                <a:gd name="connsiteY0" fmla="*/ 8 h 219679"/>
                <a:gd name="connsiteX1" fmla="*/ 70330 w 107791"/>
                <a:gd name="connsiteY1" fmla="*/ 114308 h 219679"/>
                <a:gd name="connsiteX2" fmla="*/ 98905 w 107791"/>
                <a:gd name="connsiteY2" fmla="*/ 165108 h 219679"/>
                <a:gd name="connsiteX3" fmla="*/ 105255 w 107791"/>
                <a:gd name="connsiteY3" fmla="*/ 196858 h 219679"/>
                <a:gd name="connsiteX4" fmla="*/ 60805 w 107791"/>
                <a:gd name="connsiteY4" fmla="*/ 209558 h 219679"/>
                <a:gd name="connsiteX5" fmla="*/ 480 w 107791"/>
                <a:gd name="connsiteY5" fmla="*/ 219083 h 219679"/>
                <a:gd name="connsiteX6" fmla="*/ 95730 w 107791"/>
                <a:gd name="connsiteY6" fmla="*/ 212733 h 219679"/>
                <a:gd name="connsiteX7" fmla="*/ 95730 w 107791"/>
                <a:gd name="connsiteY7" fmla="*/ 165108 h 219679"/>
                <a:gd name="connsiteX8" fmla="*/ 73505 w 107791"/>
                <a:gd name="connsiteY8" fmla="*/ 60333 h 219679"/>
                <a:gd name="connsiteX9" fmla="*/ 70330 w 107791"/>
                <a:gd name="connsiteY9" fmla="*/ 107958 h 219679"/>
                <a:gd name="connsiteX10" fmla="*/ 3655 w 107791"/>
                <a:gd name="connsiteY10" fmla="*/ 8 h 21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91" h="219679">
                  <a:moveTo>
                    <a:pt x="3655" y="8"/>
                  </a:moveTo>
                  <a:cubicBezTo>
                    <a:pt x="3655" y="1066"/>
                    <a:pt x="54455" y="86791"/>
                    <a:pt x="70330" y="114308"/>
                  </a:cubicBezTo>
                  <a:cubicBezTo>
                    <a:pt x="86205" y="141825"/>
                    <a:pt x="93084" y="151350"/>
                    <a:pt x="98905" y="165108"/>
                  </a:cubicBezTo>
                  <a:cubicBezTo>
                    <a:pt x="104726" y="178866"/>
                    <a:pt x="111605" y="189450"/>
                    <a:pt x="105255" y="196858"/>
                  </a:cubicBezTo>
                  <a:cubicBezTo>
                    <a:pt x="98905" y="204266"/>
                    <a:pt x="78267" y="205854"/>
                    <a:pt x="60805" y="209558"/>
                  </a:cubicBezTo>
                  <a:cubicBezTo>
                    <a:pt x="43343" y="213262"/>
                    <a:pt x="-5341" y="218554"/>
                    <a:pt x="480" y="219083"/>
                  </a:cubicBezTo>
                  <a:cubicBezTo>
                    <a:pt x="6301" y="219612"/>
                    <a:pt x="79855" y="221729"/>
                    <a:pt x="95730" y="212733"/>
                  </a:cubicBezTo>
                  <a:cubicBezTo>
                    <a:pt x="111605" y="203737"/>
                    <a:pt x="99434" y="190508"/>
                    <a:pt x="95730" y="165108"/>
                  </a:cubicBezTo>
                  <a:cubicBezTo>
                    <a:pt x="92026" y="139708"/>
                    <a:pt x="77738" y="69858"/>
                    <a:pt x="73505" y="60333"/>
                  </a:cubicBezTo>
                  <a:cubicBezTo>
                    <a:pt x="69272" y="50808"/>
                    <a:pt x="81972" y="116425"/>
                    <a:pt x="70330" y="107958"/>
                  </a:cubicBezTo>
                  <a:cubicBezTo>
                    <a:pt x="58688" y="99491"/>
                    <a:pt x="3655" y="-1050"/>
                    <a:pt x="3655" y="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1" name="フリーフォーム 1740">
              <a:extLst>
                <a:ext uri="{FF2B5EF4-FFF2-40B4-BE49-F238E27FC236}">
                  <a16:creationId xmlns:a16="http://schemas.microsoft.com/office/drawing/2014/main" id="{DB0F36D4-9F4B-F4FE-5404-C2236E1B3A0F}"/>
                </a:ext>
              </a:extLst>
            </p:cNvPr>
            <p:cNvSpPr/>
            <p:nvPr/>
          </p:nvSpPr>
          <p:spPr>
            <a:xfrm>
              <a:off x="4178226" y="2057083"/>
              <a:ext cx="66433" cy="104503"/>
            </a:xfrm>
            <a:custGeom>
              <a:avLst/>
              <a:gdLst>
                <a:gd name="connsiteX0" fmla="*/ 74 w 66433"/>
                <a:gd name="connsiteY0" fmla="*/ 317 h 104503"/>
                <a:gd name="connsiteX1" fmla="*/ 63574 w 66433"/>
                <a:gd name="connsiteY1" fmla="*/ 101917 h 104503"/>
                <a:gd name="connsiteX2" fmla="*/ 50874 w 66433"/>
                <a:gd name="connsiteY2" fmla="*/ 70167 h 104503"/>
                <a:gd name="connsiteX3" fmla="*/ 74 w 66433"/>
                <a:gd name="connsiteY3" fmla="*/ 317 h 10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433" h="104503">
                  <a:moveTo>
                    <a:pt x="74" y="317"/>
                  </a:moveTo>
                  <a:cubicBezTo>
                    <a:pt x="2191" y="5609"/>
                    <a:pt x="55107" y="90275"/>
                    <a:pt x="63574" y="101917"/>
                  </a:cubicBezTo>
                  <a:cubicBezTo>
                    <a:pt x="72041" y="113559"/>
                    <a:pt x="59870" y="82867"/>
                    <a:pt x="50874" y="70167"/>
                  </a:cubicBezTo>
                  <a:cubicBezTo>
                    <a:pt x="41878" y="57467"/>
                    <a:pt x="-2043" y="-4975"/>
                    <a:pt x="74" y="31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2" name="フリーフォーム 1741">
              <a:extLst>
                <a:ext uri="{FF2B5EF4-FFF2-40B4-BE49-F238E27FC236}">
                  <a16:creationId xmlns:a16="http://schemas.microsoft.com/office/drawing/2014/main" id="{A32618DA-3054-6A1C-2291-9346BC6A329D}"/>
                </a:ext>
              </a:extLst>
            </p:cNvPr>
            <p:cNvSpPr/>
            <p:nvPr/>
          </p:nvSpPr>
          <p:spPr>
            <a:xfrm>
              <a:off x="3914698" y="2187025"/>
              <a:ext cx="23016" cy="172329"/>
            </a:xfrm>
            <a:custGeom>
              <a:avLst/>
              <a:gdLst>
                <a:gd name="connsiteX0" fmla="*/ 12777 w 23016"/>
                <a:gd name="connsiteY0" fmla="*/ 550 h 172329"/>
                <a:gd name="connsiteX1" fmla="*/ 77 w 23016"/>
                <a:gd name="connsiteY1" fmla="*/ 57700 h 172329"/>
                <a:gd name="connsiteX2" fmla="*/ 19127 w 23016"/>
                <a:gd name="connsiteY2" fmla="*/ 172000 h 172329"/>
                <a:gd name="connsiteX3" fmla="*/ 22302 w 23016"/>
                <a:gd name="connsiteY3" fmla="*/ 89450 h 172329"/>
                <a:gd name="connsiteX4" fmla="*/ 12777 w 23016"/>
                <a:gd name="connsiteY4" fmla="*/ 550 h 17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16" h="172329">
                  <a:moveTo>
                    <a:pt x="12777" y="550"/>
                  </a:moveTo>
                  <a:cubicBezTo>
                    <a:pt x="9073" y="-4742"/>
                    <a:pt x="-981" y="29125"/>
                    <a:pt x="77" y="57700"/>
                  </a:cubicBezTo>
                  <a:cubicBezTo>
                    <a:pt x="1135" y="86275"/>
                    <a:pt x="15423" y="166708"/>
                    <a:pt x="19127" y="172000"/>
                  </a:cubicBezTo>
                  <a:cubicBezTo>
                    <a:pt x="22831" y="177292"/>
                    <a:pt x="23889" y="117496"/>
                    <a:pt x="22302" y="89450"/>
                  </a:cubicBezTo>
                  <a:cubicBezTo>
                    <a:pt x="20715" y="61404"/>
                    <a:pt x="16481" y="5842"/>
                    <a:pt x="12777" y="55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3" name="フリーフォーム 1742">
              <a:extLst>
                <a:ext uri="{FF2B5EF4-FFF2-40B4-BE49-F238E27FC236}">
                  <a16:creationId xmlns:a16="http://schemas.microsoft.com/office/drawing/2014/main" id="{D5F0774D-7F1A-B51D-3A80-CC8B3216D088}"/>
                </a:ext>
              </a:extLst>
            </p:cNvPr>
            <p:cNvSpPr/>
            <p:nvPr/>
          </p:nvSpPr>
          <p:spPr>
            <a:xfrm>
              <a:off x="3829017" y="2225429"/>
              <a:ext cx="117603" cy="344186"/>
            </a:xfrm>
            <a:custGeom>
              <a:avLst/>
              <a:gdLst>
                <a:gd name="connsiteX0" fmla="*/ 117508 w 117603"/>
                <a:gd name="connsiteY0" fmla="*/ 246 h 344186"/>
                <a:gd name="connsiteX1" fmla="*/ 25433 w 117603"/>
                <a:gd name="connsiteY1" fmla="*/ 203446 h 344186"/>
                <a:gd name="connsiteX2" fmla="*/ 9558 w 117603"/>
                <a:gd name="connsiteY2" fmla="*/ 343146 h 344186"/>
                <a:gd name="connsiteX3" fmla="*/ 33 w 117603"/>
                <a:gd name="connsiteY3" fmla="*/ 254246 h 344186"/>
                <a:gd name="connsiteX4" fmla="*/ 6383 w 117603"/>
                <a:gd name="connsiteY4" fmla="*/ 25646 h 344186"/>
                <a:gd name="connsiteX5" fmla="*/ 6383 w 117603"/>
                <a:gd name="connsiteY5" fmla="*/ 158996 h 344186"/>
                <a:gd name="connsiteX6" fmla="*/ 117508 w 117603"/>
                <a:gd name="connsiteY6" fmla="*/ 246 h 344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03" h="344186">
                  <a:moveTo>
                    <a:pt x="117508" y="246"/>
                  </a:moveTo>
                  <a:cubicBezTo>
                    <a:pt x="120683" y="7654"/>
                    <a:pt x="43425" y="146296"/>
                    <a:pt x="25433" y="203446"/>
                  </a:cubicBezTo>
                  <a:cubicBezTo>
                    <a:pt x="7441" y="260596"/>
                    <a:pt x="13791" y="334679"/>
                    <a:pt x="9558" y="343146"/>
                  </a:cubicBezTo>
                  <a:cubicBezTo>
                    <a:pt x="5325" y="351613"/>
                    <a:pt x="562" y="307163"/>
                    <a:pt x="33" y="254246"/>
                  </a:cubicBezTo>
                  <a:cubicBezTo>
                    <a:pt x="-496" y="201329"/>
                    <a:pt x="5325" y="41521"/>
                    <a:pt x="6383" y="25646"/>
                  </a:cubicBezTo>
                  <a:cubicBezTo>
                    <a:pt x="7441" y="9771"/>
                    <a:pt x="-7904" y="163229"/>
                    <a:pt x="6383" y="158996"/>
                  </a:cubicBezTo>
                  <a:cubicBezTo>
                    <a:pt x="20670" y="154763"/>
                    <a:pt x="114333" y="-7162"/>
                    <a:pt x="117508" y="24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4" name="フリーフォーム 1743">
              <a:extLst>
                <a:ext uri="{FF2B5EF4-FFF2-40B4-BE49-F238E27FC236}">
                  <a16:creationId xmlns:a16="http://schemas.microsoft.com/office/drawing/2014/main" id="{87F80098-3C98-3CB5-396C-2D0C28B1E15A}"/>
                </a:ext>
              </a:extLst>
            </p:cNvPr>
            <p:cNvSpPr/>
            <p:nvPr/>
          </p:nvSpPr>
          <p:spPr>
            <a:xfrm>
              <a:off x="3767237" y="2771591"/>
              <a:ext cx="144366" cy="163808"/>
            </a:xfrm>
            <a:custGeom>
              <a:avLst/>
              <a:gdLst>
                <a:gd name="connsiteX0" fmla="*/ 125313 w 144366"/>
                <a:gd name="connsiteY0" fmla="*/ 184 h 163808"/>
                <a:gd name="connsiteX1" fmla="*/ 49113 w 144366"/>
                <a:gd name="connsiteY1" fmla="*/ 108134 h 163808"/>
                <a:gd name="connsiteX2" fmla="*/ 71338 w 144366"/>
                <a:gd name="connsiteY2" fmla="*/ 143059 h 163808"/>
                <a:gd name="connsiteX3" fmla="*/ 58638 w 144366"/>
                <a:gd name="connsiteY3" fmla="*/ 155759 h 163808"/>
                <a:gd name="connsiteX4" fmla="*/ 144363 w 144366"/>
                <a:gd name="connsiteY4" fmla="*/ 162109 h 163808"/>
                <a:gd name="connsiteX5" fmla="*/ 61813 w 144366"/>
                <a:gd name="connsiteY5" fmla="*/ 124009 h 163808"/>
                <a:gd name="connsiteX6" fmla="*/ 33238 w 144366"/>
                <a:gd name="connsiteY6" fmla="*/ 70034 h 163808"/>
                <a:gd name="connsiteX7" fmla="*/ 4663 w 144366"/>
                <a:gd name="connsiteY7" fmla="*/ 136709 h 163808"/>
                <a:gd name="connsiteX8" fmla="*/ 125313 w 144366"/>
                <a:gd name="connsiteY8" fmla="*/ 184 h 16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366" h="163808">
                  <a:moveTo>
                    <a:pt x="125313" y="184"/>
                  </a:moveTo>
                  <a:cubicBezTo>
                    <a:pt x="132721" y="-4579"/>
                    <a:pt x="58109" y="84322"/>
                    <a:pt x="49113" y="108134"/>
                  </a:cubicBezTo>
                  <a:cubicBezTo>
                    <a:pt x="40117" y="131946"/>
                    <a:pt x="71338" y="143059"/>
                    <a:pt x="71338" y="143059"/>
                  </a:cubicBezTo>
                  <a:cubicBezTo>
                    <a:pt x="72926" y="150997"/>
                    <a:pt x="46467" y="152584"/>
                    <a:pt x="58638" y="155759"/>
                  </a:cubicBezTo>
                  <a:cubicBezTo>
                    <a:pt x="70809" y="158934"/>
                    <a:pt x="143834" y="167401"/>
                    <a:pt x="144363" y="162109"/>
                  </a:cubicBezTo>
                  <a:cubicBezTo>
                    <a:pt x="144892" y="156817"/>
                    <a:pt x="80334" y="139355"/>
                    <a:pt x="61813" y="124009"/>
                  </a:cubicBezTo>
                  <a:cubicBezTo>
                    <a:pt x="43292" y="108663"/>
                    <a:pt x="42763" y="67917"/>
                    <a:pt x="33238" y="70034"/>
                  </a:cubicBezTo>
                  <a:cubicBezTo>
                    <a:pt x="23713" y="72151"/>
                    <a:pt x="-12799" y="151526"/>
                    <a:pt x="4663" y="136709"/>
                  </a:cubicBezTo>
                  <a:cubicBezTo>
                    <a:pt x="22125" y="121892"/>
                    <a:pt x="117905" y="4947"/>
                    <a:pt x="125313" y="18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5" name="フリーフォーム 1744">
              <a:extLst>
                <a:ext uri="{FF2B5EF4-FFF2-40B4-BE49-F238E27FC236}">
                  <a16:creationId xmlns:a16="http://schemas.microsoft.com/office/drawing/2014/main" id="{96EDD205-B788-DB86-16EE-32637E5F99B5}"/>
                </a:ext>
              </a:extLst>
            </p:cNvPr>
            <p:cNvSpPr/>
            <p:nvPr/>
          </p:nvSpPr>
          <p:spPr>
            <a:xfrm>
              <a:off x="3889084" y="2774673"/>
              <a:ext cx="22658" cy="131188"/>
            </a:xfrm>
            <a:custGeom>
              <a:avLst/>
              <a:gdLst>
                <a:gd name="connsiteX0" fmla="*/ 22516 w 22658"/>
                <a:gd name="connsiteY0" fmla="*/ 277 h 131188"/>
                <a:gd name="connsiteX1" fmla="*/ 9816 w 22658"/>
                <a:gd name="connsiteY1" fmla="*/ 114577 h 131188"/>
                <a:gd name="connsiteX2" fmla="*/ 9816 w 22658"/>
                <a:gd name="connsiteY2" fmla="*/ 127277 h 131188"/>
                <a:gd name="connsiteX3" fmla="*/ 291 w 22658"/>
                <a:gd name="connsiteY3" fmla="*/ 82827 h 131188"/>
                <a:gd name="connsiteX4" fmla="*/ 22516 w 22658"/>
                <a:gd name="connsiteY4" fmla="*/ 277 h 131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8" h="131188">
                  <a:moveTo>
                    <a:pt x="22516" y="277"/>
                  </a:moveTo>
                  <a:cubicBezTo>
                    <a:pt x="24103" y="5569"/>
                    <a:pt x="11933" y="93410"/>
                    <a:pt x="9816" y="114577"/>
                  </a:cubicBezTo>
                  <a:cubicBezTo>
                    <a:pt x="7699" y="135744"/>
                    <a:pt x="11403" y="132569"/>
                    <a:pt x="9816" y="127277"/>
                  </a:cubicBezTo>
                  <a:cubicBezTo>
                    <a:pt x="8229" y="121985"/>
                    <a:pt x="-1826" y="98702"/>
                    <a:pt x="291" y="82827"/>
                  </a:cubicBezTo>
                  <a:cubicBezTo>
                    <a:pt x="2408" y="66952"/>
                    <a:pt x="20929" y="-5015"/>
                    <a:pt x="22516" y="27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6" name="フリーフォーム 1745">
              <a:extLst>
                <a:ext uri="{FF2B5EF4-FFF2-40B4-BE49-F238E27FC236}">
                  <a16:creationId xmlns:a16="http://schemas.microsoft.com/office/drawing/2014/main" id="{1F69683C-A354-E44D-576B-1BBA9ED38CF6}"/>
                </a:ext>
              </a:extLst>
            </p:cNvPr>
            <p:cNvSpPr/>
            <p:nvPr/>
          </p:nvSpPr>
          <p:spPr>
            <a:xfrm>
              <a:off x="3831360" y="2758977"/>
              <a:ext cx="233859" cy="153199"/>
            </a:xfrm>
            <a:custGeom>
              <a:avLst/>
              <a:gdLst>
                <a:gd name="connsiteX0" fmla="*/ 108815 w 233859"/>
                <a:gd name="connsiteY0" fmla="*/ 98 h 153199"/>
                <a:gd name="connsiteX1" fmla="*/ 105640 w 233859"/>
                <a:gd name="connsiteY1" fmla="*/ 120748 h 153199"/>
                <a:gd name="connsiteX2" fmla="*/ 134215 w 233859"/>
                <a:gd name="connsiteY2" fmla="*/ 133448 h 153199"/>
                <a:gd name="connsiteX3" fmla="*/ 216765 w 233859"/>
                <a:gd name="connsiteY3" fmla="*/ 133448 h 153199"/>
                <a:gd name="connsiteX4" fmla="*/ 226290 w 233859"/>
                <a:gd name="connsiteY4" fmla="*/ 73123 h 153199"/>
                <a:gd name="connsiteX5" fmla="*/ 232640 w 233859"/>
                <a:gd name="connsiteY5" fmla="*/ 127098 h 153199"/>
                <a:gd name="connsiteX6" fmla="*/ 200890 w 233859"/>
                <a:gd name="connsiteY6" fmla="*/ 139798 h 153199"/>
                <a:gd name="connsiteX7" fmla="*/ 4040 w 233859"/>
                <a:gd name="connsiteY7" fmla="*/ 149323 h 153199"/>
                <a:gd name="connsiteX8" fmla="*/ 70715 w 233859"/>
                <a:gd name="connsiteY8" fmla="*/ 142973 h 153199"/>
                <a:gd name="connsiteX9" fmla="*/ 108815 w 233859"/>
                <a:gd name="connsiteY9" fmla="*/ 98 h 15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859" h="153199">
                  <a:moveTo>
                    <a:pt x="108815" y="98"/>
                  </a:moveTo>
                  <a:cubicBezTo>
                    <a:pt x="114636" y="-3606"/>
                    <a:pt x="101407" y="98523"/>
                    <a:pt x="105640" y="120748"/>
                  </a:cubicBezTo>
                  <a:cubicBezTo>
                    <a:pt x="109873" y="142973"/>
                    <a:pt x="115694" y="131331"/>
                    <a:pt x="134215" y="133448"/>
                  </a:cubicBezTo>
                  <a:cubicBezTo>
                    <a:pt x="152736" y="135565"/>
                    <a:pt x="201419" y="143502"/>
                    <a:pt x="216765" y="133448"/>
                  </a:cubicBezTo>
                  <a:cubicBezTo>
                    <a:pt x="232111" y="123394"/>
                    <a:pt x="223644" y="74181"/>
                    <a:pt x="226290" y="73123"/>
                  </a:cubicBezTo>
                  <a:cubicBezTo>
                    <a:pt x="228936" y="72065"/>
                    <a:pt x="236873" y="115986"/>
                    <a:pt x="232640" y="127098"/>
                  </a:cubicBezTo>
                  <a:cubicBezTo>
                    <a:pt x="228407" y="138211"/>
                    <a:pt x="238990" y="136094"/>
                    <a:pt x="200890" y="139798"/>
                  </a:cubicBezTo>
                  <a:cubicBezTo>
                    <a:pt x="162790" y="143502"/>
                    <a:pt x="25736" y="148794"/>
                    <a:pt x="4040" y="149323"/>
                  </a:cubicBezTo>
                  <a:cubicBezTo>
                    <a:pt x="-17656" y="149852"/>
                    <a:pt x="54311" y="160965"/>
                    <a:pt x="70715" y="142973"/>
                  </a:cubicBezTo>
                  <a:cubicBezTo>
                    <a:pt x="87119" y="124981"/>
                    <a:pt x="102994" y="3802"/>
                    <a:pt x="108815" y="9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7" name="フリーフォーム 1746">
              <a:extLst>
                <a:ext uri="{FF2B5EF4-FFF2-40B4-BE49-F238E27FC236}">
                  <a16:creationId xmlns:a16="http://schemas.microsoft.com/office/drawing/2014/main" id="{531CBA2F-7932-C07B-544A-C8CA4684D810}"/>
                </a:ext>
              </a:extLst>
            </p:cNvPr>
            <p:cNvSpPr/>
            <p:nvPr/>
          </p:nvSpPr>
          <p:spPr>
            <a:xfrm>
              <a:off x="3660764" y="1777693"/>
              <a:ext cx="133384" cy="140069"/>
            </a:xfrm>
            <a:custGeom>
              <a:avLst/>
              <a:gdLst>
                <a:gd name="connsiteX0" fmla="*/ 11 w 133384"/>
                <a:gd name="connsiteY0" fmla="*/ 79682 h 140069"/>
                <a:gd name="connsiteX1" fmla="*/ 92086 w 133384"/>
                <a:gd name="connsiteY1" fmla="*/ 60632 h 140069"/>
                <a:gd name="connsiteX2" fmla="*/ 133361 w 133384"/>
                <a:gd name="connsiteY2" fmla="*/ 307 h 140069"/>
                <a:gd name="connsiteX3" fmla="*/ 98436 w 133384"/>
                <a:gd name="connsiteY3" fmla="*/ 89207 h 140069"/>
                <a:gd name="connsiteX4" fmla="*/ 123836 w 133384"/>
                <a:gd name="connsiteY4" fmla="*/ 140007 h 140069"/>
                <a:gd name="connsiteX5" fmla="*/ 98436 w 133384"/>
                <a:gd name="connsiteY5" fmla="*/ 79682 h 140069"/>
                <a:gd name="connsiteX6" fmla="*/ 11 w 133384"/>
                <a:gd name="connsiteY6" fmla="*/ 79682 h 14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84" h="140069">
                  <a:moveTo>
                    <a:pt x="11" y="79682"/>
                  </a:moveTo>
                  <a:cubicBezTo>
                    <a:pt x="-1047" y="76507"/>
                    <a:pt x="69861" y="73861"/>
                    <a:pt x="92086" y="60632"/>
                  </a:cubicBezTo>
                  <a:cubicBezTo>
                    <a:pt x="114311" y="47403"/>
                    <a:pt x="132303" y="-4455"/>
                    <a:pt x="133361" y="307"/>
                  </a:cubicBezTo>
                  <a:cubicBezTo>
                    <a:pt x="134419" y="5069"/>
                    <a:pt x="100024" y="65924"/>
                    <a:pt x="98436" y="89207"/>
                  </a:cubicBezTo>
                  <a:cubicBezTo>
                    <a:pt x="96849" y="112490"/>
                    <a:pt x="123836" y="141594"/>
                    <a:pt x="123836" y="140007"/>
                  </a:cubicBezTo>
                  <a:cubicBezTo>
                    <a:pt x="123836" y="138420"/>
                    <a:pt x="125424" y="84974"/>
                    <a:pt x="98436" y="79682"/>
                  </a:cubicBezTo>
                  <a:cubicBezTo>
                    <a:pt x="71449" y="74390"/>
                    <a:pt x="1069" y="82857"/>
                    <a:pt x="11" y="7968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9" name="フリーフォーム 1748">
              <a:extLst>
                <a:ext uri="{FF2B5EF4-FFF2-40B4-BE49-F238E27FC236}">
                  <a16:creationId xmlns:a16="http://schemas.microsoft.com/office/drawing/2014/main" id="{9E413AF4-5CA0-B0F1-FDEE-51C065DC2BB6}"/>
                </a:ext>
              </a:extLst>
            </p:cNvPr>
            <p:cNvSpPr/>
            <p:nvPr/>
          </p:nvSpPr>
          <p:spPr>
            <a:xfrm>
              <a:off x="2935611" y="1951709"/>
              <a:ext cx="185565" cy="606004"/>
            </a:xfrm>
            <a:custGeom>
              <a:avLst/>
              <a:gdLst>
                <a:gd name="connsiteX0" fmla="*/ 185414 w 185565"/>
                <a:gd name="connsiteY0" fmla="*/ 916 h 606004"/>
                <a:gd name="connsiteX1" fmla="*/ 150489 w 185565"/>
                <a:gd name="connsiteY1" fmla="*/ 166016 h 606004"/>
                <a:gd name="connsiteX2" fmla="*/ 156839 w 185565"/>
                <a:gd name="connsiteY2" fmla="*/ 134266 h 606004"/>
                <a:gd name="connsiteX3" fmla="*/ 156839 w 185565"/>
                <a:gd name="connsiteY3" fmla="*/ 239041 h 606004"/>
                <a:gd name="connsiteX4" fmla="*/ 112389 w 185565"/>
                <a:gd name="connsiteY4" fmla="*/ 432716 h 606004"/>
                <a:gd name="connsiteX5" fmla="*/ 125089 w 185565"/>
                <a:gd name="connsiteY5" fmla="*/ 375566 h 606004"/>
                <a:gd name="connsiteX6" fmla="*/ 121914 w 185565"/>
                <a:gd name="connsiteY6" fmla="*/ 473991 h 606004"/>
                <a:gd name="connsiteX7" fmla="*/ 36189 w 185565"/>
                <a:gd name="connsiteY7" fmla="*/ 604166 h 606004"/>
                <a:gd name="connsiteX8" fmla="*/ 61589 w 185565"/>
                <a:gd name="connsiteY8" fmla="*/ 553366 h 606004"/>
                <a:gd name="connsiteX9" fmla="*/ 1264 w 185565"/>
                <a:gd name="connsiteY9" fmla="*/ 594641 h 606004"/>
                <a:gd name="connsiteX10" fmla="*/ 128264 w 185565"/>
                <a:gd name="connsiteY10" fmla="*/ 467641 h 606004"/>
                <a:gd name="connsiteX11" fmla="*/ 121914 w 185565"/>
                <a:gd name="connsiteY11" fmla="*/ 169191 h 606004"/>
                <a:gd name="connsiteX12" fmla="*/ 134614 w 185565"/>
                <a:gd name="connsiteY12" fmla="*/ 251741 h 606004"/>
                <a:gd name="connsiteX13" fmla="*/ 185414 w 185565"/>
                <a:gd name="connsiteY13" fmla="*/ 916 h 60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5565" h="606004">
                  <a:moveTo>
                    <a:pt x="185414" y="916"/>
                  </a:moveTo>
                  <a:cubicBezTo>
                    <a:pt x="188060" y="-13371"/>
                    <a:pt x="155251" y="143791"/>
                    <a:pt x="150489" y="166016"/>
                  </a:cubicBezTo>
                  <a:cubicBezTo>
                    <a:pt x="145726" y="188241"/>
                    <a:pt x="155781" y="122095"/>
                    <a:pt x="156839" y="134266"/>
                  </a:cubicBezTo>
                  <a:cubicBezTo>
                    <a:pt x="157897" y="146437"/>
                    <a:pt x="164247" y="189299"/>
                    <a:pt x="156839" y="239041"/>
                  </a:cubicBezTo>
                  <a:cubicBezTo>
                    <a:pt x="149431" y="288783"/>
                    <a:pt x="117681" y="409962"/>
                    <a:pt x="112389" y="432716"/>
                  </a:cubicBezTo>
                  <a:cubicBezTo>
                    <a:pt x="107097" y="455470"/>
                    <a:pt x="123502" y="368687"/>
                    <a:pt x="125089" y="375566"/>
                  </a:cubicBezTo>
                  <a:cubicBezTo>
                    <a:pt x="126676" y="382445"/>
                    <a:pt x="136731" y="435891"/>
                    <a:pt x="121914" y="473991"/>
                  </a:cubicBezTo>
                  <a:cubicBezTo>
                    <a:pt x="107097" y="512091"/>
                    <a:pt x="46243" y="590937"/>
                    <a:pt x="36189" y="604166"/>
                  </a:cubicBezTo>
                  <a:cubicBezTo>
                    <a:pt x="26135" y="617395"/>
                    <a:pt x="67410" y="554954"/>
                    <a:pt x="61589" y="553366"/>
                  </a:cubicBezTo>
                  <a:cubicBezTo>
                    <a:pt x="55768" y="551779"/>
                    <a:pt x="-9849" y="608929"/>
                    <a:pt x="1264" y="594641"/>
                  </a:cubicBezTo>
                  <a:cubicBezTo>
                    <a:pt x="12376" y="580354"/>
                    <a:pt x="108156" y="538549"/>
                    <a:pt x="128264" y="467641"/>
                  </a:cubicBezTo>
                  <a:cubicBezTo>
                    <a:pt x="148372" y="396733"/>
                    <a:pt x="120856" y="205174"/>
                    <a:pt x="121914" y="169191"/>
                  </a:cubicBezTo>
                  <a:cubicBezTo>
                    <a:pt x="122972" y="133208"/>
                    <a:pt x="120856" y="275553"/>
                    <a:pt x="134614" y="251741"/>
                  </a:cubicBezTo>
                  <a:cubicBezTo>
                    <a:pt x="148372" y="227929"/>
                    <a:pt x="182768" y="15203"/>
                    <a:pt x="185414" y="91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0" name="フリーフォーム 1749">
              <a:extLst>
                <a:ext uri="{FF2B5EF4-FFF2-40B4-BE49-F238E27FC236}">
                  <a16:creationId xmlns:a16="http://schemas.microsoft.com/office/drawing/2014/main" id="{D4715CA0-0B1D-B2CE-1CFE-5FF6A706B4D8}"/>
                </a:ext>
              </a:extLst>
            </p:cNvPr>
            <p:cNvSpPr/>
            <p:nvPr/>
          </p:nvSpPr>
          <p:spPr>
            <a:xfrm>
              <a:off x="3365448" y="2815263"/>
              <a:ext cx="29356" cy="147653"/>
            </a:xfrm>
            <a:custGeom>
              <a:avLst/>
              <a:gdLst>
                <a:gd name="connsiteX0" fmla="*/ 19102 w 29356"/>
                <a:gd name="connsiteY0" fmla="*/ 962 h 147653"/>
                <a:gd name="connsiteX1" fmla="*/ 28627 w 29356"/>
                <a:gd name="connsiteY1" fmla="*/ 86687 h 147653"/>
                <a:gd name="connsiteX2" fmla="*/ 52 w 29356"/>
                <a:gd name="connsiteY2" fmla="*/ 147012 h 147653"/>
                <a:gd name="connsiteX3" fmla="*/ 19102 w 29356"/>
                <a:gd name="connsiteY3" fmla="*/ 962 h 14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56" h="147653">
                  <a:moveTo>
                    <a:pt x="19102" y="962"/>
                  </a:moveTo>
                  <a:cubicBezTo>
                    <a:pt x="23865" y="-9092"/>
                    <a:pt x="31802" y="62345"/>
                    <a:pt x="28627" y="86687"/>
                  </a:cubicBezTo>
                  <a:cubicBezTo>
                    <a:pt x="25452" y="111029"/>
                    <a:pt x="1110" y="153362"/>
                    <a:pt x="52" y="147012"/>
                  </a:cubicBezTo>
                  <a:cubicBezTo>
                    <a:pt x="-1006" y="140662"/>
                    <a:pt x="14339" y="11016"/>
                    <a:pt x="19102" y="96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1" name="フリーフォーム 1750">
              <a:extLst>
                <a:ext uri="{FF2B5EF4-FFF2-40B4-BE49-F238E27FC236}">
                  <a16:creationId xmlns:a16="http://schemas.microsoft.com/office/drawing/2014/main" id="{3D0E6591-51C6-3384-EC6B-C2955611821C}"/>
                </a:ext>
              </a:extLst>
            </p:cNvPr>
            <p:cNvSpPr/>
            <p:nvPr/>
          </p:nvSpPr>
          <p:spPr>
            <a:xfrm>
              <a:off x="3419124" y="2687151"/>
              <a:ext cx="256011" cy="310945"/>
            </a:xfrm>
            <a:custGeom>
              <a:avLst/>
              <a:gdLst>
                <a:gd name="connsiteX0" fmla="*/ 351 w 256011"/>
                <a:gd name="connsiteY0" fmla="*/ 310049 h 310945"/>
                <a:gd name="connsiteX1" fmla="*/ 181326 w 256011"/>
                <a:gd name="connsiteY1" fmla="*/ 221149 h 310945"/>
                <a:gd name="connsiteX2" fmla="*/ 254351 w 256011"/>
                <a:gd name="connsiteY2" fmla="*/ 5249 h 310945"/>
                <a:gd name="connsiteX3" fmla="*/ 232126 w 256011"/>
                <a:gd name="connsiteY3" fmla="*/ 75099 h 310945"/>
                <a:gd name="connsiteX4" fmla="*/ 228951 w 256011"/>
                <a:gd name="connsiteY4" fmla="*/ 170349 h 310945"/>
                <a:gd name="connsiteX5" fmla="*/ 238476 w 256011"/>
                <a:gd name="connsiteY5" fmla="*/ 297349 h 310945"/>
                <a:gd name="connsiteX6" fmla="*/ 232126 w 256011"/>
                <a:gd name="connsiteY6" fmla="*/ 173524 h 310945"/>
                <a:gd name="connsiteX7" fmla="*/ 351 w 256011"/>
                <a:gd name="connsiteY7" fmla="*/ 310049 h 31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011" h="310945">
                  <a:moveTo>
                    <a:pt x="351" y="310049"/>
                  </a:moveTo>
                  <a:cubicBezTo>
                    <a:pt x="-8116" y="317987"/>
                    <a:pt x="138993" y="271949"/>
                    <a:pt x="181326" y="221149"/>
                  </a:cubicBezTo>
                  <a:cubicBezTo>
                    <a:pt x="223659" y="170349"/>
                    <a:pt x="245884" y="29591"/>
                    <a:pt x="254351" y="5249"/>
                  </a:cubicBezTo>
                  <a:cubicBezTo>
                    <a:pt x="262818" y="-19093"/>
                    <a:pt x="236359" y="47582"/>
                    <a:pt x="232126" y="75099"/>
                  </a:cubicBezTo>
                  <a:cubicBezTo>
                    <a:pt x="227893" y="102616"/>
                    <a:pt x="227893" y="133307"/>
                    <a:pt x="228951" y="170349"/>
                  </a:cubicBezTo>
                  <a:cubicBezTo>
                    <a:pt x="230009" y="207391"/>
                    <a:pt x="237947" y="296820"/>
                    <a:pt x="238476" y="297349"/>
                  </a:cubicBezTo>
                  <a:cubicBezTo>
                    <a:pt x="239005" y="297878"/>
                    <a:pt x="272343" y="168232"/>
                    <a:pt x="232126" y="173524"/>
                  </a:cubicBezTo>
                  <a:cubicBezTo>
                    <a:pt x="191909" y="178816"/>
                    <a:pt x="8818" y="302111"/>
                    <a:pt x="351" y="31004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2" name="フリーフォーム 1751">
              <a:extLst>
                <a:ext uri="{FF2B5EF4-FFF2-40B4-BE49-F238E27FC236}">
                  <a16:creationId xmlns:a16="http://schemas.microsoft.com/office/drawing/2014/main" id="{7C2BD031-8532-5DCC-BC07-BE881EE5A089}"/>
                </a:ext>
              </a:extLst>
            </p:cNvPr>
            <p:cNvSpPr/>
            <p:nvPr/>
          </p:nvSpPr>
          <p:spPr>
            <a:xfrm>
              <a:off x="3168331" y="1957447"/>
              <a:ext cx="140028" cy="278411"/>
            </a:xfrm>
            <a:custGeom>
              <a:avLst/>
              <a:gdLst>
                <a:gd name="connsiteX0" fmla="*/ 319 w 140028"/>
                <a:gd name="connsiteY0" fmla="*/ 1528 h 278411"/>
                <a:gd name="connsiteX1" fmla="*/ 35244 w 140028"/>
                <a:gd name="connsiteY1" fmla="*/ 182503 h 278411"/>
                <a:gd name="connsiteX2" fmla="*/ 19369 w 140028"/>
                <a:gd name="connsiteY2" fmla="*/ 277753 h 278411"/>
                <a:gd name="connsiteX3" fmla="*/ 32069 w 140028"/>
                <a:gd name="connsiteY3" fmla="*/ 138053 h 278411"/>
                <a:gd name="connsiteX4" fmla="*/ 140019 w 140028"/>
                <a:gd name="connsiteY4" fmla="*/ 26928 h 278411"/>
                <a:gd name="connsiteX5" fmla="*/ 25719 w 140028"/>
                <a:gd name="connsiteY5" fmla="*/ 90428 h 278411"/>
                <a:gd name="connsiteX6" fmla="*/ 319 w 140028"/>
                <a:gd name="connsiteY6" fmla="*/ 1528 h 27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28" h="278411">
                  <a:moveTo>
                    <a:pt x="319" y="1528"/>
                  </a:moveTo>
                  <a:cubicBezTo>
                    <a:pt x="1907" y="16874"/>
                    <a:pt x="32069" y="136466"/>
                    <a:pt x="35244" y="182503"/>
                  </a:cubicBezTo>
                  <a:cubicBezTo>
                    <a:pt x="38419" y="228540"/>
                    <a:pt x="19898" y="285161"/>
                    <a:pt x="19369" y="277753"/>
                  </a:cubicBezTo>
                  <a:cubicBezTo>
                    <a:pt x="18840" y="270345"/>
                    <a:pt x="11961" y="179857"/>
                    <a:pt x="32069" y="138053"/>
                  </a:cubicBezTo>
                  <a:cubicBezTo>
                    <a:pt x="52177" y="96249"/>
                    <a:pt x="141077" y="34865"/>
                    <a:pt x="140019" y="26928"/>
                  </a:cubicBezTo>
                  <a:cubicBezTo>
                    <a:pt x="138961" y="18991"/>
                    <a:pt x="49002" y="89370"/>
                    <a:pt x="25719" y="90428"/>
                  </a:cubicBezTo>
                  <a:cubicBezTo>
                    <a:pt x="2436" y="91486"/>
                    <a:pt x="-1269" y="-13818"/>
                    <a:pt x="319" y="152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3" name="フリーフォーム 1752">
              <a:extLst>
                <a:ext uri="{FF2B5EF4-FFF2-40B4-BE49-F238E27FC236}">
                  <a16:creationId xmlns:a16="http://schemas.microsoft.com/office/drawing/2014/main" id="{097CFF1F-0017-6BEC-2CDF-7325E5E02F47}"/>
                </a:ext>
              </a:extLst>
            </p:cNvPr>
            <p:cNvSpPr/>
            <p:nvPr/>
          </p:nvSpPr>
          <p:spPr>
            <a:xfrm>
              <a:off x="3413116" y="2571721"/>
              <a:ext cx="174825" cy="187401"/>
            </a:xfrm>
            <a:custGeom>
              <a:avLst/>
              <a:gdLst>
                <a:gd name="connsiteX0" fmla="*/ 9 w 174825"/>
                <a:gd name="connsiteY0" fmla="*/ 181004 h 187401"/>
                <a:gd name="connsiteX1" fmla="*/ 98434 w 174825"/>
                <a:gd name="connsiteY1" fmla="*/ 149254 h 187401"/>
                <a:gd name="connsiteX2" fmla="*/ 174634 w 174825"/>
                <a:gd name="connsiteY2" fmla="*/ 187354 h 187401"/>
                <a:gd name="connsiteX3" fmla="*/ 76209 w 174825"/>
                <a:gd name="connsiteY3" fmla="*/ 139729 h 187401"/>
                <a:gd name="connsiteX4" fmla="*/ 92084 w 174825"/>
                <a:gd name="connsiteY4" fmla="*/ 29 h 187401"/>
                <a:gd name="connsiteX5" fmla="*/ 9 w 174825"/>
                <a:gd name="connsiteY5" fmla="*/ 181004 h 18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825" h="187401">
                  <a:moveTo>
                    <a:pt x="9" y="181004"/>
                  </a:moveTo>
                  <a:cubicBezTo>
                    <a:pt x="1067" y="205875"/>
                    <a:pt x="69330" y="148196"/>
                    <a:pt x="98434" y="149254"/>
                  </a:cubicBezTo>
                  <a:cubicBezTo>
                    <a:pt x="127538" y="150312"/>
                    <a:pt x="178338" y="188941"/>
                    <a:pt x="174634" y="187354"/>
                  </a:cubicBezTo>
                  <a:cubicBezTo>
                    <a:pt x="170930" y="185767"/>
                    <a:pt x="89967" y="170950"/>
                    <a:pt x="76209" y="139729"/>
                  </a:cubicBezTo>
                  <a:cubicBezTo>
                    <a:pt x="62451" y="108508"/>
                    <a:pt x="99492" y="-2088"/>
                    <a:pt x="92084" y="29"/>
                  </a:cubicBezTo>
                  <a:cubicBezTo>
                    <a:pt x="84676" y="2146"/>
                    <a:pt x="-1049" y="156133"/>
                    <a:pt x="9" y="1810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4" name="フリーフォーム 1753">
              <a:extLst>
                <a:ext uri="{FF2B5EF4-FFF2-40B4-BE49-F238E27FC236}">
                  <a16:creationId xmlns:a16="http://schemas.microsoft.com/office/drawing/2014/main" id="{6E8DDEE8-96F9-3471-319B-683894B36663}"/>
                </a:ext>
              </a:extLst>
            </p:cNvPr>
            <p:cNvSpPr/>
            <p:nvPr/>
          </p:nvSpPr>
          <p:spPr>
            <a:xfrm>
              <a:off x="3775075" y="1968369"/>
              <a:ext cx="76280" cy="190739"/>
            </a:xfrm>
            <a:custGeom>
              <a:avLst/>
              <a:gdLst>
                <a:gd name="connsiteX0" fmla="*/ 6350 w 76280"/>
                <a:gd name="connsiteY0" fmla="*/ 131 h 190739"/>
                <a:gd name="connsiteX1" fmla="*/ 12700 w 76280"/>
                <a:gd name="connsiteY1" fmla="*/ 114431 h 190739"/>
                <a:gd name="connsiteX2" fmla="*/ 76200 w 76280"/>
                <a:gd name="connsiteY2" fmla="*/ 190631 h 190739"/>
                <a:gd name="connsiteX3" fmla="*/ 25400 w 76280"/>
                <a:gd name="connsiteY3" fmla="*/ 130306 h 190739"/>
                <a:gd name="connsiteX4" fmla="*/ 0 w 76280"/>
                <a:gd name="connsiteY4" fmla="*/ 92206 h 190739"/>
                <a:gd name="connsiteX5" fmla="*/ 6350 w 76280"/>
                <a:gd name="connsiteY5" fmla="*/ 131 h 19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80" h="190739">
                  <a:moveTo>
                    <a:pt x="6350" y="131"/>
                  </a:moveTo>
                  <a:cubicBezTo>
                    <a:pt x="8467" y="3835"/>
                    <a:pt x="1058" y="82681"/>
                    <a:pt x="12700" y="114431"/>
                  </a:cubicBezTo>
                  <a:cubicBezTo>
                    <a:pt x="24342" y="146181"/>
                    <a:pt x="74083" y="187985"/>
                    <a:pt x="76200" y="190631"/>
                  </a:cubicBezTo>
                  <a:cubicBezTo>
                    <a:pt x="78317" y="193277"/>
                    <a:pt x="38100" y="146710"/>
                    <a:pt x="25400" y="130306"/>
                  </a:cubicBezTo>
                  <a:cubicBezTo>
                    <a:pt x="12700" y="113902"/>
                    <a:pt x="0" y="112314"/>
                    <a:pt x="0" y="92206"/>
                  </a:cubicBezTo>
                  <a:cubicBezTo>
                    <a:pt x="0" y="72098"/>
                    <a:pt x="4233" y="-3573"/>
                    <a:pt x="6350" y="13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5" name="フリーフォーム 1754">
              <a:extLst>
                <a:ext uri="{FF2B5EF4-FFF2-40B4-BE49-F238E27FC236}">
                  <a16:creationId xmlns:a16="http://schemas.microsoft.com/office/drawing/2014/main" id="{44DD91ED-BD12-2B25-9DB8-D06677556819}"/>
                </a:ext>
              </a:extLst>
            </p:cNvPr>
            <p:cNvSpPr/>
            <p:nvPr/>
          </p:nvSpPr>
          <p:spPr>
            <a:xfrm>
              <a:off x="3815182" y="1980968"/>
              <a:ext cx="102863" cy="175147"/>
            </a:xfrm>
            <a:custGeom>
              <a:avLst/>
              <a:gdLst>
                <a:gd name="connsiteX0" fmla="*/ 36093 w 102863"/>
                <a:gd name="connsiteY0" fmla="*/ 232 h 175147"/>
                <a:gd name="connsiteX1" fmla="*/ 36093 w 102863"/>
                <a:gd name="connsiteY1" fmla="*/ 79607 h 175147"/>
                <a:gd name="connsiteX2" fmla="*/ 102768 w 102863"/>
                <a:gd name="connsiteY2" fmla="*/ 174857 h 175147"/>
                <a:gd name="connsiteX3" fmla="*/ 51968 w 102863"/>
                <a:gd name="connsiteY3" fmla="*/ 111357 h 175147"/>
                <a:gd name="connsiteX4" fmla="*/ 4343 w 102863"/>
                <a:gd name="connsiteY4" fmla="*/ 51032 h 175147"/>
                <a:gd name="connsiteX5" fmla="*/ 4343 w 102863"/>
                <a:gd name="connsiteY5" fmla="*/ 105007 h 175147"/>
                <a:gd name="connsiteX6" fmla="*/ 36093 w 102863"/>
                <a:gd name="connsiteY6" fmla="*/ 232 h 17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863" h="175147">
                  <a:moveTo>
                    <a:pt x="36093" y="232"/>
                  </a:moveTo>
                  <a:cubicBezTo>
                    <a:pt x="41385" y="-4001"/>
                    <a:pt x="24980" y="50503"/>
                    <a:pt x="36093" y="79607"/>
                  </a:cubicBezTo>
                  <a:cubicBezTo>
                    <a:pt x="47206" y="108711"/>
                    <a:pt x="100122" y="169565"/>
                    <a:pt x="102768" y="174857"/>
                  </a:cubicBezTo>
                  <a:cubicBezTo>
                    <a:pt x="105414" y="180149"/>
                    <a:pt x="51968" y="111357"/>
                    <a:pt x="51968" y="111357"/>
                  </a:cubicBezTo>
                  <a:cubicBezTo>
                    <a:pt x="35564" y="90720"/>
                    <a:pt x="12280" y="52090"/>
                    <a:pt x="4343" y="51032"/>
                  </a:cubicBezTo>
                  <a:cubicBezTo>
                    <a:pt x="-3594" y="49974"/>
                    <a:pt x="1168" y="115061"/>
                    <a:pt x="4343" y="105007"/>
                  </a:cubicBezTo>
                  <a:cubicBezTo>
                    <a:pt x="7518" y="94953"/>
                    <a:pt x="30801" y="4465"/>
                    <a:pt x="36093" y="23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6" name="フリーフォーム 1755">
              <a:extLst>
                <a:ext uri="{FF2B5EF4-FFF2-40B4-BE49-F238E27FC236}">
                  <a16:creationId xmlns:a16="http://schemas.microsoft.com/office/drawing/2014/main" id="{F56B46CC-C4B5-4BE8-8072-E27EE074D9E6}"/>
                </a:ext>
              </a:extLst>
            </p:cNvPr>
            <p:cNvSpPr/>
            <p:nvPr/>
          </p:nvSpPr>
          <p:spPr>
            <a:xfrm>
              <a:off x="3346436" y="1967297"/>
              <a:ext cx="171625" cy="160427"/>
            </a:xfrm>
            <a:custGeom>
              <a:avLst/>
              <a:gdLst>
                <a:gd name="connsiteX0" fmla="*/ 111139 w 171625"/>
                <a:gd name="connsiteY0" fmla="*/ 1203 h 160427"/>
                <a:gd name="connsiteX1" fmla="*/ 63514 w 171625"/>
                <a:gd name="connsiteY1" fmla="*/ 112328 h 160427"/>
                <a:gd name="connsiteX2" fmla="*/ 171464 w 171625"/>
                <a:gd name="connsiteY2" fmla="*/ 150428 h 160427"/>
                <a:gd name="connsiteX3" fmla="*/ 85739 w 171625"/>
                <a:gd name="connsiteY3" fmla="*/ 144078 h 160427"/>
                <a:gd name="connsiteX4" fmla="*/ 14 w 171625"/>
                <a:gd name="connsiteY4" fmla="*/ 159953 h 160427"/>
                <a:gd name="connsiteX5" fmla="*/ 92089 w 171625"/>
                <a:gd name="connsiteY5" fmla="*/ 144078 h 160427"/>
                <a:gd name="connsiteX6" fmla="*/ 41289 w 171625"/>
                <a:gd name="connsiteY6" fmla="*/ 36128 h 160427"/>
                <a:gd name="connsiteX7" fmla="*/ 82564 w 171625"/>
                <a:gd name="connsiteY7" fmla="*/ 52003 h 160427"/>
                <a:gd name="connsiteX8" fmla="*/ 111139 w 171625"/>
                <a:gd name="connsiteY8" fmla="*/ 1203 h 16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625" h="160427">
                  <a:moveTo>
                    <a:pt x="111139" y="1203"/>
                  </a:moveTo>
                  <a:cubicBezTo>
                    <a:pt x="107964" y="11257"/>
                    <a:pt x="53460" y="87457"/>
                    <a:pt x="63514" y="112328"/>
                  </a:cubicBezTo>
                  <a:cubicBezTo>
                    <a:pt x="73568" y="137199"/>
                    <a:pt x="167760" y="145136"/>
                    <a:pt x="171464" y="150428"/>
                  </a:cubicBezTo>
                  <a:cubicBezTo>
                    <a:pt x="175168" y="155720"/>
                    <a:pt x="114314" y="142491"/>
                    <a:pt x="85739" y="144078"/>
                  </a:cubicBezTo>
                  <a:cubicBezTo>
                    <a:pt x="57164" y="145666"/>
                    <a:pt x="-1044" y="159953"/>
                    <a:pt x="14" y="159953"/>
                  </a:cubicBezTo>
                  <a:cubicBezTo>
                    <a:pt x="1072" y="159953"/>
                    <a:pt x="85210" y="164715"/>
                    <a:pt x="92089" y="144078"/>
                  </a:cubicBezTo>
                  <a:cubicBezTo>
                    <a:pt x="98968" y="123441"/>
                    <a:pt x="42876" y="51474"/>
                    <a:pt x="41289" y="36128"/>
                  </a:cubicBezTo>
                  <a:cubicBezTo>
                    <a:pt x="39701" y="20782"/>
                    <a:pt x="65631" y="56765"/>
                    <a:pt x="82564" y="52003"/>
                  </a:cubicBezTo>
                  <a:cubicBezTo>
                    <a:pt x="99497" y="47241"/>
                    <a:pt x="114314" y="-8851"/>
                    <a:pt x="111139" y="120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7" name="フリーフォーム 1756">
              <a:extLst>
                <a:ext uri="{FF2B5EF4-FFF2-40B4-BE49-F238E27FC236}">
                  <a16:creationId xmlns:a16="http://schemas.microsoft.com/office/drawing/2014/main" id="{0C1E0A68-462B-BC71-16C7-517EC08E9C91}"/>
                </a:ext>
              </a:extLst>
            </p:cNvPr>
            <p:cNvSpPr/>
            <p:nvPr/>
          </p:nvSpPr>
          <p:spPr>
            <a:xfrm>
              <a:off x="3260562" y="2060550"/>
              <a:ext cx="381420" cy="317542"/>
            </a:xfrm>
            <a:custGeom>
              <a:avLst/>
              <a:gdLst>
                <a:gd name="connsiteX0" fmla="*/ 327188 w 381420"/>
                <a:gd name="connsiteY0" fmla="*/ 25 h 317542"/>
                <a:gd name="connsiteX1" fmla="*/ 327188 w 381420"/>
                <a:gd name="connsiteY1" fmla="*/ 107975 h 317542"/>
                <a:gd name="connsiteX2" fmla="*/ 381163 w 381420"/>
                <a:gd name="connsiteY2" fmla="*/ 212750 h 317542"/>
                <a:gd name="connsiteX3" fmla="*/ 301788 w 381420"/>
                <a:gd name="connsiteY3" fmla="*/ 190525 h 317542"/>
                <a:gd name="connsiteX4" fmla="*/ 31913 w 381420"/>
                <a:gd name="connsiteY4" fmla="*/ 231800 h 317542"/>
                <a:gd name="connsiteX5" fmla="*/ 244638 w 381420"/>
                <a:gd name="connsiteY5" fmla="*/ 200050 h 317542"/>
                <a:gd name="connsiteX6" fmla="*/ 163 w 381420"/>
                <a:gd name="connsiteY6" fmla="*/ 317525 h 317542"/>
                <a:gd name="connsiteX7" fmla="*/ 289088 w 381420"/>
                <a:gd name="connsiteY7" fmla="*/ 190525 h 317542"/>
                <a:gd name="connsiteX8" fmla="*/ 295438 w 381420"/>
                <a:gd name="connsiteY8" fmla="*/ 117500 h 317542"/>
                <a:gd name="connsiteX9" fmla="*/ 336713 w 381420"/>
                <a:gd name="connsiteY9" fmla="*/ 117500 h 317542"/>
                <a:gd name="connsiteX10" fmla="*/ 327188 w 381420"/>
                <a:gd name="connsiteY10" fmla="*/ 25 h 31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1420" h="317542">
                  <a:moveTo>
                    <a:pt x="327188" y="25"/>
                  </a:moveTo>
                  <a:cubicBezTo>
                    <a:pt x="325601" y="-1562"/>
                    <a:pt x="318192" y="72521"/>
                    <a:pt x="327188" y="107975"/>
                  </a:cubicBezTo>
                  <a:cubicBezTo>
                    <a:pt x="336184" y="143429"/>
                    <a:pt x="385396" y="198992"/>
                    <a:pt x="381163" y="212750"/>
                  </a:cubicBezTo>
                  <a:cubicBezTo>
                    <a:pt x="376930" y="226508"/>
                    <a:pt x="359996" y="187350"/>
                    <a:pt x="301788" y="190525"/>
                  </a:cubicBezTo>
                  <a:cubicBezTo>
                    <a:pt x="243580" y="193700"/>
                    <a:pt x="41438" y="230213"/>
                    <a:pt x="31913" y="231800"/>
                  </a:cubicBezTo>
                  <a:cubicBezTo>
                    <a:pt x="22388" y="233388"/>
                    <a:pt x="249930" y="185763"/>
                    <a:pt x="244638" y="200050"/>
                  </a:cubicBezTo>
                  <a:cubicBezTo>
                    <a:pt x="239346" y="214337"/>
                    <a:pt x="-7245" y="319112"/>
                    <a:pt x="163" y="317525"/>
                  </a:cubicBezTo>
                  <a:cubicBezTo>
                    <a:pt x="7571" y="315938"/>
                    <a:pt x="239875" y="223863"/>
                    <a:pt x="289088" y="190525"/>
                  </a:cubicBezTo>
                  <a:cubicBezTo>
                    <a:pt x="338301" y="157187"/>
                    <a:pt x="287501" y="129671"/>
                    <a:pt x="295438" y="117500"/>
                  </a:cubicBezTo>
                  <a:cubicBezTo>
                    <a:pt x="303375" y="105329"/>
                    <a:pt x="329834" y="130200"/>
                    <a:pt x="336713" y="117500"/>
                  </a:cubicBezTo>
                  <a:cubicBezTo>
                    <a:pt x="343592" y="104800"/>
                    <a:pt x="328775" y="1612"/>
                    <a:pt x="327188" y="2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8" name="フリーフォーム 1757">
              <a:extLst>
                <a:ext uri="{FF2B5EF4-FFF2-40B4-BE49-F238E27FC236}">
                  <a16:creationId xmlns:a16="http://schemas.microsoft.com/office/drawing/2014/main" id="{7A6020DA-43B7-4F44-1FBB-2AA603A698FC}"/>
                </a:ext>
              </a:extLst>
            </p:cNvPr>
            <p:cNvSpPr/>
            <p:nvPr/>
          </p:nvSpPr>
          <p:spPr>
            <a:xfrm>
              <a:off x="3038335" y="2562090"/>
              <a:ext cx="187772" cy="232002"/>
            </a:xfrm>
            <a:custGeom>
              <a:avLst/>
              <a:gdLst>
                <a:gd name="connsiteX0" fmla="*/ 140 w 187772"/>
                <a:gd name="connsiteY0" fmla="*/ 60460 h 232002"/>
                <a:gd name="connsiteX1" fmla="*/ 35065 w 187772"/>
                <a:gd name="connsiteY1" fmla="*/ 127135 h 232002"/>
                <a:gd name="connsiteX2" fmla="*/ 12840 w 187772"/>
                <a:gd name="connsiteY2" fmla="*/ 231910 h 232002"/>
                <a:gd name="connsiteX3" fmla="*/ 85865 w 187772"/>
                <a:gd name="connsiteY3" fmla="*/ 108085 h 232002"/>
                <a:gd name="connsiteX4" fmla="*/ 187465 w 187772"/>
                <a:gd name="connsiteY4" fmla="*/ 135 h 232002"/>
                <a:gd name="connsiteX5" fmla="*/ 50940 w 187772"/>
                <a:gd name="connsiteY5" fmla="*/ 130310 h 232002"/>
                <a:gd name="connsiteX6" fmla="*/ 140 w 187772"/>
                <a:gd name="connsiteY6" fmla="*/ 60460 h 23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772" h="232002">
                  <a:moveTo>
                    <a:pt x="140" y="60460"/>
                  </a:moveTo>
                  <a:cubicBezTo>
                    <a:pt x="-2506" y="59931"/>
                    <a:pt x="32948" y="98560"/>
                    <a:pt x="35065" y="127135"/>
                  </a:cubicBezTo>
                  <a:cubicBezTo>
                    <a:pt x="37182" y="155710"/>
                    <a:pt x="4373" y="235085"/>
                    <a:pt x="12840" y="231910"/>
                  </a:cubicBezTo>
                  <a:cubicBezTo>
                    <a:pt x="21307" y="228735"/>
                    <a:pt x="56761" y="146714"/>
                    <a:pt x="85865" y="108085"/>
                  </a:cubicBezTo>
                  <a:cubicBezTo>
                    <a:pt x="114969" y="69456"/>
                    <a:pt x="193286" y="-3569"/>
                    <a:pt x="187465" y="135"/>
                  </a:cubicBezTo>
                  <a:cubicBezTo>
                    <a:pt x="181644" y="3839"/>
                    <a:pt x="77398" y="116552"/>
                    <a:pt x="50940" y="130310"/>
                  </a:cubicBezTo>
                  <a:cubicBezTo>
                    <a:pt x="24482" y="144068"/>
                    <a:pt x="2786" y="60989"/>
                    <a:pt x="140" y="6046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9" name="フリーフォーム 1758">
              <a:extLst>
                <a:ext uri="{FF2B5EF4-FFF2-40B4-BE49-F238E27FC236}">
                  <a16:creationId xmlns:a16="http://schemas.microsoft.com/office/drawing/2014/main" id="{D1FF67B8-90DE-BC2A-BAE1-7AB1E6C569FE}"/>
                </a:ext>
              </a:extLst>
            </p:cNvPr>
            <p:cNvSpPr/>
            <p:nvPr/>
          </p:nvSpPr>
          <p:spPr>
            <a:xfrm>
              <a:off x="3120916" y="2279536"/>
              <a:ext cx="45072" cy="139939"/>
            </a:xfrm>
            <a:custGeom>
              <a:avLst/>
              <a:gdLst>
                <a:gd name="connsiteX0" fmla="*/ 28684 w 45072"/>
                <a:gd name="connsiteY0" fmla="*/ 114 h 139939"/>
                <a:gd name="connsiteX1" fmla="*/ 31859 w 45072"/>
                <a:gd name="connsiteY1" fmla="*/ 79489 h 139939"/>
                <a:gd name="connsiteX2" fmla="*/ 109 w 45072"/>
                <a:gd name="connsiteY2" fmla="*/ 139814 h 139939"/>
                <a:gd name="connsiteX3" fmla="*/ 44559 w 45072"/>
                <a:gd name="connsiteY3" fmla="*/ 63614 h 139939"/>
                <a:gd name="connsiteX4" fmla="*/ 28684 w 45072"/>
                <a:gd name="connsiteY4" fmla="*/ 114 h 13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2" h="139939">
                  <a:moveTo>
                    <a:pt x="28684" y="114"/>
                  </a:moveTo>
                  <a:cubicBezTo>
                    <a:pt x="26567" y="2760"/>
                    <a:pt x="36622" y="56206"/>
                    <a:pt x="31859" y="79489"/>
                  </a:cubicBezTo>
                  <a:cubicBezTo>
                    <a:pt x="27096" y="102772"/>
                    <a:pt x="-2008" y="142460"/>
                    <a:pt x="109" y="139814"/>
                  </a:cubicBezTo>
                  <a:cubicBezTo>
                    <a:pt x="2226" y="137168"/>
                    <a:pt x="40855" y="85839"/>
                    <a:pt x="44559" y="63614"/>
                  </a:cubicBezTo>
                  <a:cubicBezTo>
                    <a:pt x="48263" y="41389"/>
                    <a:pt x="30801" y="-2532"/>
                    <a:pt x="28684" y="11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0" name="フリーフォーム 1759">
              <a:extLst>
                <a:ext uri="{FF2B5EF4-FFF2-40B4-BE49-F238E27FC236}">
                  <a16:creationId xmlns:a16="http://schemas.microsoft.com/office/drawing/2014/main" id="{CC80F54B-21BE-474C-C11C-2C02F1E8BA0B}"/>
                </a:ext>
              </a:extLst>
            </p:cNvPr>
            <p:cNvSpPr/>
            <p:nvPr/>
          </p:nvSpPr>
          <p:spPr>
            <a:xfrm>
              <a:off x="3711383" y="2568408"/>
              <a:ext cx="41546" cy="191071"/>
            </a:xfrm>
            <a:custGeom>
              <a:avLst/>
              <a:gdLst>
                <a:gd name="connsiteX0" fmla="*/ 16067 w 41546"/>
                <a:gd name="connsiteY0" fmla="*/ 167 h 191071"/>
                <a:gd name="connsiteX1" fmla="*/ 25592 w 41546"/>
                <a:gd name="connsiteY1" fmla="*/ 133517 h 191071"/>
                <a:gd name="connsiteX2" fmla="*/ 192 w 41546"/>
                <a:gd name="connsiteY2" fmla="*/ 190667 h 191071"/>
                <a:gd name="connsiteX3" fmla="*/ 41467 w 41546"/>
                <a:gd name="connsiteY3" fmla="*/ 108117 h 191071"/>
                <a:gd name="connsiteX4" fmla="*/ 16067 w 41546"/>
                <a:gd name="connsiteY4" fmla="*/ 167 h 19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46" h="191071">
                  <a:moveTo>
                    <a:pt x="16067" y="167"/>
                  </a:moveTo>
                  <a:cubicBezTo>
                    <a:pt x="13421" y="4400"/>
                    <a:pt x="28238" y="101767"/>
                    <a:pt x="25592" y="133517"/>
                  </a:cubicBezTo>
                  <a:cubicBezTo>
                    <a:pt x="22946" y="165267"/>
                    <a:pt x="-2454" y="194900"/>
                    <a:pt x="192" y="190667"/>
                  </a:cubicBezTo>
                  <a:cubicBezTo>
                    <a:pt x="2838" y="186434"/>
                    <a:pt x="43584" y="143042"/>
                    <a:pt x="41467" y="108117"/>
                  </a:cubicBezTo>
                  <a:cubicBezTo>
                    <a:pt x="39350" y="73192"/>
                    <a:pt x="18713" y="-4066"/>
                    <a:pt x="16067" y="16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1" name="フリーフォーム 1760">
              <a:extLst>
                <a:ext uri="{FF2B5EF4-FFF2-40B4-BE49-F238E27FC236}">
                  <a16:creationId xmlns:a16="http://schemas.microsoft.com/office/drawing/2014/main" id="{D63C648A-9464-1F26-32F1-8F465F998890}"/>
                </a:ext>
              </a:extLst>
            </p:cNvPr>
            <p:cNvSpPr/>
            <p:nvPr/>
          </p:nvSpPr>
          <p:spPr>
            <a:xfrm>
              <a:off x="3072385" y="1904208"/>
              <a:ext cx="99496" cy="121559"/>
            </a:xfrm>
            <a:custGeom>
              <a:avLst/>
              <a:gdLst>
                <a:gd name="connsiteX0" fmla="*/ 4190 w 99496"/>
                <a:gd name="connsiteY0" fmla="*/ 792 h 121559"/>
                <a:gd name="connsiteX1" fmla="*/ 16890 w 99496"/>
                <a:gd name="connsiteY1" fmla="*/ 61117 h 121559"/>
                <a:gd name="connsiteX2" fmla="*/ 16890 w 99496"/>
                <a:gd name="connsiteY2" fmla="*/ 121442 h 121559"/>
                <a:gd name="connsiteX3" fmla="*/ 29590 w 99496"/>
                <a:gd name="connsiteY3" fmla="*/ 45242 h 121559"/>
                <a:gd name="connsiteX4" fmla="*/ 99440 w 99496"/>
                <a:gd name="connsiteY4" fmla="*/ 26192 h 121559"/>
                <a:gd name="connsiteX5" fmla="*/ 4190 w 99496"/>
                <a:gd name="connsiteY5" fmla="*/ 792 h 121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496" h="121559">
                  <a:moveTo>
                    <a:pt x="4190" y="792"/>
                  </a:moveTo>
                  <a:cubicBezTo>
                    <a:pt x="-9568" y="6613"/>
                    <a:pt x="14773" y="41009"/>
                    <a:pt x="16890" y="61117"/>
                  </a:cubicBezTo>
                  <a:cubicBezTo>
                    <a:pt x="19007" y="81225"/>
                    <a:pt x="14773" y="124088"/>
                    <a:pt x="16890" y="121442"/>
                  </a:cubicBezTo>
                  <a:cubicBezTo>
                    <a:pt x="19007" y="118796"/>
                    <a:pt x="15832" y="61117"/>
                    <a:pt x="29590" y="45242"/>
                  </a:cubicBezTo>
                  <a:cubicBezTo>
                    <a:pt x="43348" y="29367"/>
                    <a:pt x="101557" y="29367"/>
                    <a:pt x="99440" y="26192"/>
                  </a:cubicBezTo>
                  <a:cubicBezTo>
                    <a:pt x="97323" y="23017"/>
                    <a:pt x="17948" y="-5029"/>
                    <a:pt x="4190" y="79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2" name="フリーフォーム 1761">
              <a:extLst>
                <a:ext uri="{FF2B5EF4-FFF2-40B4-BE49-F238E27FC236}">
                  <a16:creationId xmlns:a16="http://schemas.microsoft.com/office/drawing/2014/main" id="{8533730D-ED27-DE83-5F88-F026476C021E}"/>
                </a:ext>
              </a:extLst>
            </p:cNvPr>
            <p:cNvSpPr/>
            <p:nvPr/>
          </p:nvSpPr>
          <p:spPr>
            <a:xfrm>
              <a:off x="3339414" y="1898546"/>
              <a:ext cx="274122" cy="41635"/>
            </a:xfrm>
            <a:custGeom>
              <a:avLst/>
              <a:gdLst>
                <a:gd name="connsiteX0" fmla="*/ 686 w 274122"/>
                <a:gd name="connsiteY0" fmla="*/ 41379 h 41635"/>
                <a:gd name="connsiteX1" fmla="*/ 92761 w 274122"/>
                <a:gd name="connsiteY1" fmla="*/ 19154 h 41635"/>
                <a:gd name="connsiteX2" fmla="*/ 273736 w 274122"/>
                <a:gd name="connsiteY2" fmla="*/ 3279 h 41635"/>
                <a:gd name="connsiteX3" fmla="*/ 137211 w 274122"/>
                <a:gd name="connsiteY3" fmla="*/ 3279 h 41635"/>
                <a:gd name="connsiteX4" fmla="*/ 686 w 274122"/>
                <a:gd name="connsiteY4" fmla="*/ 41379 h 41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122" h="41635">
                  <a:moveTo>
                    <a:pt x="686" y="41379"/>
                  </a:moveTo>
                  <a:cubicBezTo>
                    <a:pt x="-6722" y="44025"/>
                    <a:pt x="47253" y="25504"/>
                    <a:pt x="92761" y="19154"/>
                  </a:cubicBezTo>
                  <a:cubicBezTo>
                    <a:pt x="138269" y="12804"/>
                    <a:pt x="266328" y="5925"/>
                    <a:pt x="273736" y="3279"/>
                  </a:cubicBezTo>
                  <a:cubicBezTo>
                    <a:pt x="281144" y="633"/>
                    <a:pt x="180074" y="-2542"/>
                    <a:pt x="137211" y="3279"/>
                  </a:cubicBezTo>
                  <a:cubicBezTo>
                    <a:pt x="94349" y="9100"/>
                    <a:pt x="8094" y="38733"/>
                    <a:pt x="686" y="4137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3" name="フリーフォーム 1762">
              <a:extLst>
                <a:ext uri="{FF2B5EF4-FFF2-40B4-BE49-F238E27FC236}">
                  <a16:creationId xmlns:a16="http://schemas.microsoft.com/office/drawing/2014/main" id="{0FB53962-285E-E8E3-65B4-1B494FB32192}"/>
                </a:ext>
              </a:extLst>
            </p:cNvPr>
            <p:cNvSpPr/>
            <p:nvPr/>
          </p:nvSpPr>
          <p:spPr>
            <a:xfrm>
              <a:off x="3485760" y="1987509"/>
              <a:ext cx="32299" cy="89067"/>
            </a:xfrm>
            <a:custGeom>
              <a:avLst/>
              <a:gdLst>
                <a:gd name="connsiteX0" fmla="*/ 22615 w 32299"/>
                <a:gd name="connsiteY0" fmla="*/ 41 h 89067"/>
                <a:gd name="connsiteX1" fmla="*/ 13090 w 32299"/>
                <a:gd name="connsiteY1" fmla="*/ 57191 h 89067"/>
                <a:gd name="connsiteX2" fmla="*/ 32140 w 32299"/>
                <a:gd name="connsiteY2" fmla="*/ 88941 h 89067"/>
                <a:gd name="connsiteX3" fmla="*/ 390 w 32299"/>
                <a:gd name="connsiteY3" fmla="*/ 66716 h 89067"/>
                <a:gd name="connsiteX4" fmla="*/ 22615 w 32299"/>
                <a:gd name="connsiteY4" fmla="*/ 41 h 8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99" h="89067">
                  <a:moveTo>
                    <a:pt x="22615" y="41"/>
                  </a:moveTo>
                  <a:cubicBezTo>
                    <a:pt x="24732" y="-1547"/>
                    <a:pt x="11503" y="42374"/>
                    <a:pt x="13090" y="57191"/>
                  </a:cubicBezTo>
                  <a:cubicBezTo>
                    <a:pt x="14677" y="72008"/>
                    <a:pt x="34257" y="87353"/>
                    <a:pt x="32140" y="88941"/>
                  </a:cubicBezTo>
                  <a:cubicBezTo>
                    <a:pt x="30023" y="90529"/>
                    <a:pt x="4094" y="76770"/>
                    <a:pt x="390" y="66716"/>
                  </a:cubicBezTo>
                  <a:cubicBezTo>
                    <a:pt x="-3314" y="56662"/>
                    <a:pt x="20498" y="1629"/>
                    <a:pt x="22615" y="4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4" name="フリーフォーム 1763">
              <a:extLst>
                <a:ext uri="{FF2B5EF4-FFF2-40B4-BE49-F238E27FC236}">
                  <a16:creationId xmlns:a16="http://schemas.microsoft.com/office/drawing/2014/main" id="{05C6F53D-EAD7-1553-D162-52E2860E44C1}"/>
                </a:ext>
              </a:extLst>
            </p:cNvPr>
            <p:cNvSpPr/>
            <p:nvPr/>
          </p:nvSpPr>
          <p:spPr>
            <a:xfrm>
              <a:off x="3187643" y="2279646"/>
              <a:ext cx="77689" cy="142882"/>
            </a:xfrm>
            <a:custGeom>
              <a:avLst/>
              <a:gdLst>
                <a:gd name="connsiteX0" fmla="*/ 50857 w 77689"/>
                <a:gd name="connsiteY0" fmla="*/ 4 h 142882"/>
                <a:gd name="connsiteX1" fmla="*/ 63557 w 77689"/>
                <a:gd name="connsiteY1" fmla="*/ 63504 h 142882"/>
                <a:gd name="connsiteX2" fmla="*/ 57 w 77689"/>
                <a:gd name="connsiteY2" fmla="*/ 142879 h 142882"/>
                <a:gd name="connsiteX3" fmla="*/ 76257 w 77689"/>
                <a:gd name="connsiteY3" fmla="*/ 60329 h 142882"/>
                <a:gd name="connsiteX4" fmla="*/ 50857 w 77689"/>
                <a:gd name="connsiteY4" fmla="*/ 4 h 14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89" h="142882">
                  <a:moveTo>
                    <a:pt x="50857" y="4"/>
                  </a:moveTo>
                  <a:cubicBezTo>
                    <a:pt x="48740" y="533"/>
                    <a:pt x="72024" y="39692"/>
                    <a:pt x="63557" y="63504"/>
                  </a:cubicBezTo>
                  <a:cubicBezTo>
                    <a:pt x="55090" y="87316"/>
                    <a:pt x="-2060" y="143408"/>
                    <a:pt x="57" y="142879"/>
                  </a:cubicBezTo>
                  <a:cubicBezTo>
                    <a:pt x="2174" y="142350"/>
                    <a:pt x="67790" y="79379"/>
                    <a:pt x="76257" y="60329"/>
                  </a:cubicBezTo>
                  <a:cubicBezTo>
                    <a:pt x="84724" y="41279"/>
                    <a:pt x="52974" y="-525"/>
                    <a:pt x="50857" y="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5" name="フリーフォーム 1764">
              <a:extLst>
                <a:ext uri="{FF2B5EF4-FFF2-40B4-BE49-F238E27FC236}">
                  <a16:creationId xmlns:a16="http://schemas.microsoft.com/office/drawing/2014/main" id="{DF3EEEFF-8709-3BFC-6CF6-07A3DF4295FE}"/>
                </a:ext>
              </a:extLst>
            </p:cNvPr>
            <p:cNvSpPr/>
            <p:nvPr/>
          </p:nvSpPr>
          <p:spPr>
            <a:xfrm>
              <a:off x="3660519" y="1990694"/>
              <a:ext cx="54637" cy="152474"/>
            </a:xfrm>
            <a:custGeom>
              <a:avLst/>
              <a:gdLst>
                <a:gd name="connsiteX0" fmla="*/ 38356 w 54637"/>
                <a:gd name="connsiteY0" fmla="*/ 31 h 152474"/>
                <a:gd name="connsiteX1" fmla="*/ 25656 w 54637"/>
                <a:gd name="connsiteY1" fmla="*/ 82581 h 152474"/>
                <a:gd name="connsiteX2" fmla="*/ 54231 w 54637"/>
                <a:gd name="connsiteY2" fmla="*/ 152431 h 152474"/>
                <a:gd name="connsiteX3" fmla="*/ 256 w 54637"/>
                <a:gd name="connsiteY3" fmla="*/ 92106 h 152474"/>
                <a:gd name="connsiteX4" fmla="*/ 38356 w 54637"/>
                <a:gd name="connsiteY4" fmla="*/ 31 h 15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37" h="152474">
                  <a:moveTo>
                    <a:pt x="38356" y="31"/>
                  </a:moveTo>
                  <a:cubicBezTo>
                    <a:pt x="42589" y="-1556"/>
                    <a:pt x="23010" y="57181"/>
                    <a:pt x="25656" y="82581"/>
                  </a:cubicBezTo>
                  <a:cubicBezTo>
                    <a:pt x="28302" y="107981"/>
                    <a:pt x="58464" y="150844"/>
                    <a:pt x="54231" y="152431"/>
                  </a:cubicBezTo>
                  <a:cubicBezTo>
                    <a:pt x="49998" y="154018"/>
                    <a:pt x="3960" y="112214"/>
                    <a:pt x="256" y="92106"/>
                  </a:cubicBezTo>
                  <a:cubicBezTo>
                    <a:pt x="-3448" y="71998"/>
                    <a:pt x="34123" y="1618"/>
                    <a:pt x="38356" y="3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6" name="フリーフォーム 1765">
              <a:extLst>
                <a:ext uri="{FF2B5EF4-FFF2-40B4-BE49-F238E27FC236}">
                  <a16:creationId xmlns:a16="http://schemas.microsoft.com/office/drawing/2014/main" id="{E5862F03-6519-EC0A-A628-F35A00FB42DD}"/>
                </a:ext>
              </a:extLst>
            </p:cNvPr>
            <p:cNvSpPr/>
            <p:nvPr/>
          </p:nvSpPr>
          <p:spPr>
            <a:xfrm>
              <a:off x="3025727" y="2504589"/>
              <a:ext cx="349442" cy="427055"/>
            </a:xfrm>
            <a:custGeom>
              <a:avLst/>
              <a:gdLst>
                <a:gd name="connsiteX0" fmla="*/ 349298 w 349442"/>
                <a:gd name="connsiteY0" fmla="*/ 486 h 427055"/>
                <a:gd name="connsiteX1" fmla="*/ 155623 w 349442"/>
                <a:gd name="connsiteY1" fmla="*/ 270361 h 427055"/>
                <a:gd name="connsiteX2" fmla="*/ 98473 w 349442"/>
                <a:gd name="connsiteY2" fmla="*/ 371961 h 427055"/>
                <a:gd name="connsiteX3" fmla="*/ 48 w 349442"/>
                <a:gd name="connsiteY3" fmla="*/ 425936 h 427055"/>
                <a:gd name="connsiteX4" fmla="*/ 85773 w 349442"/>
                <a:gd name="connsiteY4" fmla="*/ 324336 h 427055"/>
                <a:gd name="connsiteX5" fmla="*/ 120698 w 349442"/>
                <a:gd name="connsiteY5" fmla="*/ 168761 h 427055"/>
                <a:gd name="connsiteX6" fmla="*/ 92123 w 349442"/>
                <a:gd name="connsiteY6" fmla="*/ 356086 h 427055"/>
                <a:gd name="connsiteX7" fmla="*/ 165148 w 349442"/>
                <a:gd name="connsiteY7" fmla="*/ 184636 h 427055"/>
                <a:gd name="connsiteX8" fmla="*/ 187373 w 349442"/>
                <a:gd name="connsiteY8" fmla="*/ 203686 h 427055"/>
                <a:gd name="connsiteX9" fmla="*/ 349298 w 349442"/>
                <a:gd name="connsiteY9" fmla="*/ 486 h 42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442" h="427055">
                  <a:moveTo>
                    <a:pt x="349298" y="486"/>
                  </a:moveTo>
                  <a:cubicBezTo>
                    <a:pt x="344006" y="11599"/>
                    <a:pt x="197427" y="208449"/>
                    <a:pt x="155623" y="270361"/>
                  </a:cubicBezTo>
                  <a:cubicBezTo>
                    <a:pt x="113819" y="332274"/>
                    <a:pt x="124402" y="346032"/>
                    <a:pt x="98473" y="371961"/>
                  </a:cubicBezTo>
                  <a:cubicBezTo>
                    <a:pt x="72544" y="397890"/>
                    <a:pt x="2165" y="433873"/>
                    <a:pt x="48" y="425936"/>
                  </a:cubicBezTo>
                  <a:cubicBezTo>
                    <a:pt x="-2069" y="417999"/>
                    <a:pt x="65665" y="367198"/>
                    <a:pt x="85773" y="324336"/>
                  </a:cubicBezTo>
                  <a:cubicBezTo>
                    <a:pt x="105881" y="281474"/>
                    <a:pt x="119640" y="163470"/>
                    <a:pt x="120698" y="168761"/>
                  </a:cubicBezTo>
                  <a:cubicBezTo>
                    <a:pt x="121756" y="174052"/>
                    <a:pt x="84715" y="353440"/>
                    <a:pt x="92123" y="356086"/>
                  </a:cubicBezTo>
                  <a:cubicBezTo>
                    <a:pt x="99531" y="358732"/>
                    <a:pt x="149273" y="210036"/>
                    <a:pt x="165148" y="184636"/>
                  </a:cubicBezTo>
                  <a:cubicBezTo>
                    <a:pt x="181023" y="159236"/>
                    <a:pt x="161444" y="235436"/>
                    <a:pt x="187373" y="203686"/>
                  </a:cubicBezTo>
                  <a:cubicBezTo>
                    <a:pt x="213302" y="171936"/>
                    <a:pt x="354590" y="-10627"/>
                    <a:pt x="349298" y="48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7" name="フリーフォーム 1766">
              <a:extLst>
                <a:ext uri="{FF2B5EF4-FFF2-40B4-BE49-F238E27FC236}">
                  <a16:creationId xmlns:a16="http://schemas.microsoft.com/office/drawing/2014/main" id="{BDDA95D7-C81C-B792-F1FF-0FC9CDA8C7F2}"/>
                </a:ext>
              </a:extLst>
            </p:cNvPr>
            <p:cNvSpPr/>
            <p:nvPr/>
          </p:nvSpPr>
          <p:spPr>
            <a:xfrm>
              <a:off x="3509542" y="2464271"/>
              <a:ext cx="192530" cy="114354"/>
            </a:xfrm>
            <a:custGeom>
              <a:avLst/>
              <a:gdLst>
                <a:gd name="connsiteX0" fmla="*/ 62333 w 192530"/>
                <a:gd name="connsiteY0" fmla="*/ 50329 h 114354"/>
                <a:gd name="connsiteX1" fmla="*/ 135358 w 192530"/>
                <a:gd name="connsiteY1" fmla="*/ 12229 h 114354"/>
                <a:gd name="connsiteX2" fmla="*/ 192508 w 192530"/>
                <a:gd name="connsiteY2" fmla="*/ 5879 h 114354"/>
                <a:gd name="connsiteX3" fmla="*/ 129008 w 192530"/>
                <a:gd name="connsiteY3" fmla="*/ 9054 h 114354"/>
                <a:gd name="connsiteX4" fmla="*/ 2008 w 192530"/>
                <a:gd name="connsiteY4" fmla="*/ 113829 h 114354"/>
                <a:gd name="connsiteX5" fmla="*/ 62333 w 192530"/>
                <a:gd name="connsiteY5" fmla="*/ 50329 h 11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530" h="114354">
                  <a:moveTo>
                    <a:pt x="62333" y="50329"/>
                  </a:moveTo>
                  <a:cubicBezTo>
                    <a:pt x="84558" y="33396"/>
                    <a:pt x="113662" y="19637"/>
                    <a:pt x="135358" y="12229"/>
                  </a:cubicBezTo>
                  <a:cubicBezTo>
                    <a:pt x="157054" y="4821"/>
                    <a:pt x="193566" y="6408"/>
                    <a:pt x="192508" y="5879"/>
                  </a:cubicBezTo>
                  <a:cubicBezTo>
                    <a:pt x="191450" y="5350"/>
                    <a:pt x="160758" y="-8938"/>
                    <a:pt x="129008" y="9054"/>
                  </a:cubicBezTo>
                  <a:cubicBezTo>
                    <a:pt x="97258" y="27046"/>
                    <a:pt x="14708" y="107479"/>
                    <a:pt x="2008" y="113829"/>
                  </a:cubicBezTo>
                  <a:cubicBezTo>
                    <a:pt x="-10692" y="120179"/>
                    <a:pt x="40108" y="67262"/>
                    <a:pt x="62333" y="5032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8" name="フリーフォーム 1767">
              <a:extLst>
                <a:ext uri="{FF2B5EF4-FFF2-40B4-BE49-F238E27FC236}">
                  <a16:creationId xmlns:a16="http://schemas.microsoft.com/office/drawing/2014/main" id="{05713383-9C8D-CFFD-D6CF-01A5443023E1}"/>
                </a:ext>
              </a:extLst>
            </p:cNvPr>
            <p:cNvSpPr/>
            <p:nvPr/>
          </p:nvSpPr>
          <p:spPr>
            <a:xfrm>
              <a:off x="3843500" y="2193103"/>
              <a:ext cx="104285" cy="396984"/>
            </a:xfrm>
            <a:custGeom>
              <a:avLst/>
              <a:gdLst>
                <a:gd name="connsiteX0" fmla="*/ 87150 w 104285"/>
                <a:gd name="connsiteY0" fmla="*/ 822 h 396984"/>
                <a:gd name="connsiteX1" fmla="*/ 87150 w 104285"/>
                <a:gd name="connsiteY1" fmla="*/ 140522 h 396984"/>
                <a:gd name="connsiteX2" fmla="*/ 58575 w 104285"/>
                <a:gd name="connsiteY2" fmla="*/ 197672 h 396984"/>
                <a:gd name="connsiteX3" fmla="*/ 1425 w 104285"/>
                <a:gd name="connsiteY3" fmla="*/ 394522 h 396984"/>
                <a:gd name="connsiteX4" fmla="*/ 20475 w 104285"/>
                <a:gd name="connsiteY4" fmla="*/ 299272 h 396984"/>
                <a:gd name="connsiteX5" fmla="*/ 55400 w 104285"/>
                <a:gd name="connsiteY5" fmla="*/ 169097 h 396984"/>
                <a:gd name="connsiteX6" fmla="*/ 64925 w 104285"/>
                <a:gd name="connsiteY6" fmla="*/ 175447 h 396984"/>
                <a:gd name="connsiteX7" fmla="*/ 103025 w 104285"/>
                <a:gd name="connsiteY7" fmla="*/ 86547 h 396984"/>
                <a:gd name="connsiteX8" fmla="*/ 87150 w 104285"/>
                <a:gd name="connsiteY8" fmla="*/ 822 h 39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285" h="396984">
                  <a:moveTo>
                    <a:pt x="87150" y="822"/>
                  </a:moveTo>
                  <a:cubicBezTo>
                    <a:pt x="84504" y="9818"/>
                    <a:pt x="91913" y="107714"/>
                    <a:pt x="87150" y="140522"/>
                  </a:cubicBezTo>
                  <a:cubicBezTo>
                    <a:pt x="82387" y="173330"/>
                    <a:pt x="72862" y="155339"/>
                    <a:pt x="58575" y="197672"/>
                  </a:cubicBezTo>
                  <a:cubicBezTo>
                    <a:pt x="44288" y="240005"/>
                    <a:pt x="7775" y="377589"/>
                    <a:pt x="1425" y="394522"/>
                  </a:cubicBezTo>
                  <a:cubicBezTo>
                    <a:pt x="-4925" y="411455"/>
                    <a:pt x="11479" y="336843"/>
                    <a:pt x="20475" y="299272"/>
                  </a:cubicBezTo>
                  <a:cubicBezTo>
                    <a:pt x="29471" y="261701"/>
                    <a:pt x="47992" y="189734"/>
                    <a:pt x="55400" y="169097"/>
                  </a:cubicBezTo>
                  <a:cubicBezTo>
                    <a:pt x="62808" y="148460"/>
                    <a:pt x="56987" y="189205"/>
                    <a:pt x="64925" y="175447"/>
                  </a:cubicBezTo>
                  <a:cubicBezTo>
                    <a:pt x="72862" y="161689"/>
                    <a:pt x="96675" y="114064"/>
                    <a:pt x="103025" y="86547"/>
                  </a:cubicBezTo>
                  <a:cubicBezTo>
                    <a:pt x="109375" y="59030"/>
                    <a:pt x="89796" y="-8174"/>
                    <a:pt x="87150" y="82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9" name="フリーフォーム 1768">
              <a:extLst>
                <a:ext uri="{FF2B5EF4-FFF2-40B4-BE49-F238E27FC236}">
                  <a16:creationId xmlns:a16="http://schemas.microsoft.com/office/drawing/2014/main" id="{59AFF610-8D64-CB23-3D1A-05EC602C2846}"/>
                </a:ext>
              </a:extLst>
            </p:cNvPr>
            <p:cNvSpPr/>
            <p:nvPr/>
          </p:nvSpPr>
          <p:spPr>
            <a:xfrm>
              <a:off x="3757517" y="2065592"/>
              <a:ext cx="123106" cy="175959"/>
            </a:xfrm>
            <a:custGeom>
              <a:avLst/>
              <a:gdLst>
                <a:gd name="connsiteX0" fmla="*/ 1683 w 123106"/>
                <a:gd name="connsiteY0" fmla="*/ 1333 h 175959"/>
                <a:gd name="connsiteX1" fmla="*/ 68358 w 123106"/>
                <a:gd name="connsiteY1" fmla="*/ 137858 h 175959"/>
                <a:gd name="connsiteX2" fmla="*/ 122333 w 123106"/>
                <a:gd name="connsiteY2" fmla="*/ 172783 h 175959"/>
                <a:gd name="connsiteX3" fmla="*/ 27083 w 123106"/>
                <a:gd name="connsiteY3" fmla="*/ 74358 h 175959"/>
                <a:gd name="connsiteX4" fmla="*/ 1683 w 123106"/>
                <a:gd name="connsiteY4" fmla="*/ 1333 h 17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06" h="175959">
                  <a:moveTo>
                    <a:pt x="1683" y="1333"/>
                  </a:moveTo>
                  <a:cubicBezTo>
                    <a:pt x="8562" y="11916"/>
                    <a:pt x="48250" y="109283"/>
                    <a:pt x="68358" y="137858"/>
                  </a:cubicBezTo>
                  <a:cubicBezTo>
                    <a:pt x="88466" y="166433"/>
                    <a:pt x="129212" y="183366"/>
                    <a:pt x="122333" y="172783"/>
                  </a:cubicBezTo>
                  <a:cubicBezTo>
                    <a:pt x="115454" y="162200"/>
                    <a:pt x="44016" y="102933"/>
                    <a:pt x="27083" y="74358"/>
                  </a:cubicBezTo>
                  <a:cubicBezTo>
                    <a:pt x="10150" y="45783"/>
                    <a:pt x="-5196" y="-9250"/>
                    <a:pt x="1683" y="133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0" name="フリーフォーム 1769">
              <a:extLst>
                <a:ext uri="{FF2B5EF4-FFF2-40B4-BE49-F238E27FC236}">
                  <a16:creationId xmlns:a16="http://schemas.microsoft.com/office/drawing/2014/main" id="{CD8FD89F-8A9E-3187-0B89-9A9BA02F401A}"/>
                </a:ext>
              </a:extLst>
            </p:cNvPr>
            <p:cNvSpPr/>
            <p:nvPr/>
          </p:nvSpPr>
          <p:spPr>
            <a:xfrm>
              <a:off x="3644888" y="2276288"/>
              <a:ext cx="180997" cy="295645"/>
            </a:xfrm>
            <a:custGeom>
              <a:avLst/>
              <a:gdLst>
                <a:gd name="connsiteX0" fmla="*/ 180987 w 180997"/>
                <a:gd name="connsiteY0" fmla="*/ 187 h 295645"/>
                <a:gd name="connsiteX1" fmla="*/ 95262 w 180997"/>
                <a:gd name="connsiteY1" fmla="*/ 155762 h 295645"/>
                <a:gd name="connsiteX2" fmla="*/ 139712 w 180997"/>
                <a:gd name="connsiteY2" fmla="*/ 295462 h 295645"/>
                <a:gd name="connsiteX3" fmla="*/ 95262 w 180997"/>
                <a:gd name="connsiteY3" fmla="*/ 184337 h 295645"/>
                <a:gd name="connsiteX4" fmla="*/ 82562 w 180997"/>
                <a:gd name="connsiteY4" fmla="*/ 136712 h 295645"/>
                <a:gd name="connsiteX5" fmla="*/ 12 w 180997"/>
                <a:gd name="connsiteY5" fmla="*/ 136712 h 295645"/>
                <a:gd name="connsiteX6" fmla="*/ 88912 w 180997"/>
                <a:gd name="connsiteY6" fmla="*/ 124012 h 295645"/>
                <a:gd name="connsiteX7" fmla="*/ 180987 w 180997"/>
                <a:gd name="connsiteY7" fmla="*/ 187 h 29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97" h="295645">
                  <a:moveTo>
                    <a:pt x="180987" y="187"/>
                  </a:moveTo>
                  <a:cubicBezTo>
                    <a:pt x="182045" y="5478"/>
                    <a:pt x="102141" y="106550"/>
                    <a:pt x="95262" y="155762"/>
                  </a:cubicBezTo>
                  <a:cubicBezTo>
                    <a:pt x="88383" y="204974"/>
                    <a:pt x="139712" y="290700"/>
                    <a:pt x="139712" y="295462"/>
                  </a:cubicBezTo>
                  <a:cubicBezTo>
                    <a:pt x="139712" y="300224"/>
                    <a:pt x="104787" y="210795"/>
                    <a:pt x="95262" y="184337"/>
                  </a:cubicBezTo>
                  <a:cubicBezTo>
                    <a:pt x="85737" y="157879"/>
                    <a:pt x="98437" y="144649"/>
                    <a:pt x="82562" y="136712"/>
                  </a:cubicBezTo>
                  <a:cubicBezTo>
                    <a:pt x="66687" y="128775"/>
                    <a:pt x="-1046" y="138829"/>
                    <a:pt x="12" y="136712"/>
                  </a:cubicBezTo>
                  <a:cubicBezTo>
                    <a:pt x="1070" y="134595"/>
                    <a:pt x="66687" y="144649"/>
                    <a:pt x="88912" y="124012"/>
                  </a:cubicBezTo>
                  <a:cubicBezTo>
                    <a:pt x="111137" y="103375"/>
                    <a:pt x="179929" y="-5104"/>
                    <a:pt x="180987" y="18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1" name="フリーフォーム 1770">
              <a:extLst>
                <a:ext uri="{FF2B5EF4-FFF2-40B4-BE49-F238E27FC236}">
                  <a16:creationId xmlns:a16="http://schemas.microsoft.com/office/drawing/2014/main" id="{10EF5882-1D12-B607-64EC-08F1C6941BCE}"/>
                </a:ext>
              </a:extLst>
            </p:cNvPr>
            <p:cNvSpPr/>
            <p:nvPr/>
          </p:nvSpPr>
          <p:spPr>
            <a:xfrm>
              <a:off x="3719085" y="2746241"/>
              <a:ext cx="87772" cy="174894"/>
            </a:xfrm>
            <a:custGeom>
              <a:avLst/>
              <a:gdLst>
                <a:gd name="connsiteX0" fmla="*/ 87740 w 87772"/>
                <a:gd name="connsiteY0" fmla="*/ 134 h 174894"/>
                <a:gd name="connsiteX1" fmla="*/ 17890 w 87772"/>
                <a:gd name="connsiteY1" fmla="*/ 95384 h 174894"/>
                <a:gd name="connsiteX2" fmla="*/ 2015 w 87772"/>
                <a:gd name="connsiteY2" fmla="*/ 174759 h 174894"/>
                <a:gd name="connsiteX3" fmla="*/ 8365 w 87772"/>
                <a:gd name="connsiteY3" fmla="*/ 76334 h 174894"/>
                <a:gd name="connsiteX4" fmla="*/ 87740 w 87772"/>
                <a:gd name="connsiteY4" fmla="*/ 134 h 17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72" h="174894">
                  <a:moveTo>
                    <a:pt x="87740" y="134"/>
                  </a:moveTo>
                  <a:cubicBezTo>
                    <a:pt x="89327" y="3309"/>
                    <a:pt x="32177" y="66280"/>
                    <a:pt x="17890" y="95384"/>
                  </a:cubicBezTo>
                  <a:cubicBezTo>
                    <a:pt x="3603" y="124488"/>
                    <a:pt x="3602" y="177934"/>
                    <a:pt x="2015" y="174759"/>
                  </a:cubicBezTo>
                  <a:cubicBezTo>
                    <a:pt x="428" y="171584"/>
                    <a:pt x="-3806" y="101734"/>
                    <a:pt x="8365" y="76334"/>
                  </a:cubicBezTo>
                  <a:cubicBezTo>
                    <a:pt x="20536" y="50934"/>
                    <a:pt x="86153" y="-3041"/>
                    <a:pt x="87740" y="13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2" name="フリーフォーム 1771">
              <a:extLst>
                <a:ext uri="{FF2B5EF4-FFF2-40B4-BE49-F238E27FC236}">
                  <a16:creationId xmlns:a16="http://schemas.microsoft.com/office/drawing/2014/main" id="{FEC98505-0413-C641-3431-92DE13BAA71C}"/>
                </a:ext>
              </a:extLst>
            </p:cNvPr>
            <p:cNvSpPr/>
            <p:nvPr/>
          </p:nvSpPr>
          <p:spPr>
            <a:xfrm>
              <a:off x="2974725" y="2590528"/>
              <a:ext cx="44746" cy="279888"/>
            </a:xfrm>
            <a:custGeom>
              <a:avLst/>
              <a:gdLst>
                <a:gd name="connsiteX0" fmla="*/ 3425 w 44746"/>
                <a:gd name="connsiteY0" fmla="*/ 272 h 279888"/>
                <a:gd name="connsiteX1" fmla="*/ 25650 w 44746"/>
                <a:gd name="connsiteY1" fmla="*/ 114572 h 279888"/>
                <a:gd name="connsiteX2" fmla="*/ 250 w 44746"/>
                <a:gd name="connsiteY2" fmla="*/ 279672 h 279888"/>
                <a:gd name="connsiteX3" fmla="*/ 44700 w 44746"/>
                <a:gd name="connsiteY3" fmla="*/ 146322 h 279888"/>
                <a:gd name="connsiteX4" fmla="*/ 3425 w 44746"/>
                <a:gd name="connsiteY4" fmla="*/ 272 h 2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46" h="279888">
                  <a:moveTo>
                    <a:pt x="3425" y="272"/>
                  </a:moveTo>
                  <a:cubicBezTo>
                    <a:pt x="250" y="-5020"/>
                    <a:pt x="26179" y="68005"/>
                    <a:pt x="25650" y="114572"/>
                  </a:cubicBezTo>
                  <a:cubicBezTo>
                    <a:pt x="25121" y="161139"/>
                    <a:pt x="-2925" y="274380"/>
                    <a:pt x="250" y="279672"/>
                  </a:cubicBezTo>
                  <a:cubicBezTo>
                    <a:pt x="3425" y="284964"/>
                    <a:pt x="43113" y="191830"/>
                    <a:pt x="44700" y="146322"/>
                  </a:cubicBezTo>
                  <a:cubicBezTo>
                    <a:pt x="46288" y="100814"/>
                    <a:pt x="6600" y="5564"/>
                    <a:pt x="3425" y="27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3" name="フリーフォーム 1772">
              <a:extLst>
                <a:ext uri="{FF2B5EF4-FFF2-40B4-BE49-F238E27FC236}">
                  <a16:creationId xmlns:a16="http://schemas.microsoft.com/office/drawing/2014/main" id="{2E05DAD1-335C-6ED4-0F5C-41D79A822F97}"/>
                </a:ext>
              </a:extLst>
            </p:cNvPr>
            <p:cNvSpPr/>
            <p:nvPr/>
          </p:nvSpPr>
          <p:spPr>
            <a:xfrm>
              <a:off x="3073093" y="2432034"/>
              <a:ext cx="70246" cy="165898"/>
            </a:xfrm>
            <a:custGeom>
              <a:avLst/>
              <a:gdLst>
                <a:gd name="connsiteX0" fmla="*/ 307 w 70246"/>
                <a:gd name="connsiteY0" fmla="*/ 69866 h 165898"/>
                <a:gd name="connsiteX1" fmla="*/ 44757 w 70246"/>
                <a:gd name="connsiteY1" fmla="*/ 127016 h 165898"/>
                <a:gd name="connsiteX2" fmla="*/ 47932 w 70246"/>
                <a:gd name="connsiteY2" fmla="*/ 165116 h 165898"/>
                <a:gd name="connsiteX3" fmla="*/ 47932 w 70246"/>
                <a:gd name="connsiteY3" fmla="*/ 92091 h 165898"/>
                <a:gd name="connsiteX4" fmla="*/ 70157 w 70246"/>
                <a:gd name="connsiteY4" fmla="*/ 16 h 165898"/>
                <a:gd name="connsiteX5" fmla="*/ 307 w 70246"/>
                <a:gd name="connsiteY5" fmla="*/ 69866 h 16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246" h="165898">
                  <a:moveTo>
                    <a:pt x="307" y="69866"/>
                  </a:moveTo>
                  <a:cubicBezTo>
                    <a:pt x="-3926" y="91033"/>
                    <a:pt x="36820" y="111141"/>
                    <a:pt x="44757" y="127016"/>
                  </a:cubicBezTo>
                  <a:cubicBezTo>
                    <a:pt x="52694" y="142891"/>
                    <a:pt x="47403" y="170937"/>
                    <a:pt x="47932" y="165116"/>
                  </a:cubicBezTo>
                  <a:cubicBezTo>
                    <a:pt x="48461" y="159295"/>
                    <a:pt x="44228" y="119608"/>
                    <a:pt x="47932" y="92091"/>
                  </a:cubicBezTo>
                  <a:cubicBezTo>
                    <a:pt x="51636" y="64574"/>
                    <a:pt x="71745" y="1074"/>
                    <a:pt x="70157" y="16"/>
                  </a:cubicBezTo>
                  <a:cubicBezTo>
                    <a:pt x="68569" y="-1042"/>
                    <a:pt x="4540" y="48699"/>
                    <a:pt x="307" y="6986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5" name="フリーフォーム 1774">
              <a:extLst>
                <a:ext uri="{FF2B5EF4-FFF2-40B4-BE49-F238E27FC236}">
                  <a16:creationId xmlns:a16="http://schemas.microsoft.com/office/drawing/2014/main" id="{C002EC14-B527-782B-6E8C-557B2999AEEF}"/>
                </a:ext>
              </a:extLst>
            </p:cNvPr>
            <p:cNvSpPr/>
            <p:nvPr/>
          </p:nvSpPr>
          <p:spPr>
            <a:xfrm>
              <a:off x="3108246" y="1837677"/>
              <a:ext cx="97070" cy="35954"/>
            </a:xfrm>
            <a:custGeom>
              <a:avLst/>
              <a:gdLst>
                <a:gd name="connsiteX0" fmla="*/ 79 w 97070"/>
                <a:gd name="connsiteY0" fmla="*/ 35573 h 35954"/>
                <a:gd name="connsiteX1" fmla="*/ 92154 w 97070"/>
                <a:gd name="connsiteY1" fmla="*/ 648 h 35954"/>
                <a:gd name="connsiteX2" fmla="*/ 76279 w 97070"/>
                <a:gd name="connsiteY2" fmla="*/ 16523 h 35954"/>
                <a:gd name="connsiteX3" fmla="*/ 79 w 97070"/>
                <a:gd name="connsiteY3" fmla="*/ 35573 h 3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70" h="35954">
                  <a:moveTo>
                    <a:pt x="79" y="35573"/>
                  </a:moveTo>
                  <a:cubicBezTo>
                    <a:pt x="2725" y="32927"/>
                    <a:pt x="79454" y="3823"/>
                    <a:pt x="92154" y="648"/>
                  </a:cubicBezTo>
                  <a:cubicBezTo>
                    <a:pt x="104854" y="-2527"/>
                    <a:pt x="90566" y="6469"/>
                    <a:pt x="76279" y="16523"/>
                  </a:cubicBezTo>
                  <a:cubicBezTo>
                    <a:pt x="61992" y="26577"/>
                    <a:pt x="-2567" y="38219"/>
                    <a:pt x="79" y="3557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6" name="フリーフォーム 1775">
              <a:extLst>
                <a:ext uri="{FF2B5EF4-FFF2-40B4-BE49-F238E27FC236}">
                  <a16:creationId xmlns:a16="http://schemas.microsoft.com/office/drawing/2014/main" id="{0897E4FB-A3B8-FDC9-19C4-CF61CF480D3E}"/>
                </a:ext>
              </a:extLst>
            </p:cNvPr>
            <p:cNvSpPr/>
            <p:nvPr/>
          </p:nvSpPr>
          <p:spPr>
            <a:xfrm>
              <a:off x="3308350" y="1786001"/>
              <a:ext cx="158750" cy="39696"/>
            </a:xfrm>
            <a:custGeom>
              <a:avLst/>
              <a:gdLst>
                <a:gd name="connsiteX0" fmla="*/ 0 w 158750"/>
                <a:gd name="connsiteY0" fmla="*/ 39624 h 39696"/>
                <a:gd name="connsiteX1" fmla="*/ 104775 w 158750"/>
                <a:gd name="connsiteY1" fmla="*/ 11049 h 39696"/>
                <a:gd name="connsiteX2" fmla="*/ 158750 w 158750"/>
                <a:gd name="connsiteY2" fmla="*/ 7874 h 39696"/>
                <a:gd name="connsiteX3" fmla="*/ 104775 w 158750"/>
                <a:gd name="connsiteY3" fmla="*/ 1524 h 39696"/>
                <a:gd name="connsiteX4" fmla="*/ 0 w 158750"/>
                <a:gd name="connsiteY4" fmla="*/ 39624 h 39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750" h="39696">
                  <a:moveTo>
                    <a:pt x="0" y="39624"/>
                  </a:moveTo>
                  <a:cubicBezTo>
                    <a:pt x="0" y="41211"/>
                    <a:pt x="78317" y="16341"/>
                    <a:pt x="104775" y="11049"/>
                  </a:cubicBezTo>
                  <a:cubicBezTo>
                    <a:pt x="131233" y="5757"/>
                    <a:pt x="158750" y="9461"/>
                    <a:pt x="158750" y="7874"/>
                  </a:cubicBezTo>
                  <a:cubicBezTo>
                    <a:pt x="158750" y="6287"/>
                    <a:pt x="128058" y="-3768"/>
                    <a:pt x="104775" y="1524"/>
                  </a:cubicBezTo>
                  <a:cubicBezTo>
                    <a:pt x="81492" y="6816"/>
                    <a:pt x="0" y="38037"/>
                    <a:pt x="0" y="3962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7" name="フリーフォーム 1776">
              <a:extLst>
                <a:ext uri="{FF2B5EF4-FFF2-40B4-BE49-F238E27FC236}">
                  <a16:creationId xmlns:a16="http://schemas.microsoft.com/office/drawing/2014/main" id="{14116603-93C0-119E-AE70-F9C578E90F70}"/>
                </a:ext>
              </a:extLst>
            </p:cNvPr>
            <p:cNvSpPr/>
            <p:nvPr/>
          </p:nvSpPr>
          <p:spPr>
            <a:xfrm>
              <a:off x="3365464" y="1812501"/>
              <a:ext cx="212881" cy="61177"/>
            </a:xfrm>
            <a:custGeom>
              <a:avLst/>
              <a:gdLst>
                <a:gd name="connsiteX0" fmla="*/ 36 w 212881"/>
                <a:gd name="connsiteY0" fmla="*/ 60749 h 61177"/>
                <a:gd name="connsiteX1" fmla="*/ 123861 w 212881"/>
                <a:gd name="connsiteY1" fmla="*/ 28999 h 61177"/>
                <a:gd name="connsiteX2" fmla="*/ 212761 w 212881"/>
                <a:gd name="connsiteY2" fmla="*/ 60749 h 61177"/>
                <a:gd name="connsiteX3" fmla="*/ 142911 w 212881"/>
                <a:gd name="connsiteY3" fmla="*/ 424 h 61177"/>
                <a:gd name="connsiteX4" fmla="*/ 136561 w 212881"/>
                <a:gd name="connsiteY4" fmla="*/ 35349 h 61177"/>
                <a:gd name="connsiteX5" fmla="*/ 36 w 212881"/>
                <a:gd name="connsiteY5" fmla="*/ 60749 h 6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881" h="61177">
                  <a:moveTo>
                    <a:pt x="36" y="60749"/>
                  </a:moveTo>
                  <a:cubicBezTo>
                    <a:pt x="-2081" y="59691"/>
                    <a:pt x="88407" y="28999"/>
                    <a:pt x="123861" y="28999"/>
                  </a:cubicBezTo>
                  <a:cubicBezTo>
                    <a:pt x="159315" y="28999"/>
                    <a:pt x="209586" y="65511"/>
                    <a:pt x="212761" y="60749"/>
                  </a:cubicBezTo>
                  <a:cubicBezTo>
                    <a:pt x="215936" y="55987"/>
                    <a:pt x="155611" y="4657"/>
                    <a:pt x="142911" y="424"/>
                  </a:cubicBezTo>
                  <a:cubicBezTo>
                    <a:pt x="130211" y="-3809"/>
                    <a:pt x="158786" y="24766"/>
                    <a:pt x="136561" y="35349"/>
                  </a:cubicBezTo>
                  <a:cubicBezTo>
                    <a:pt x="114336" y="45932"/>
                    <a:pt x="2153" y="61807"/>
                    <a:pt x="36" y="6074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8" name="フリーフォーム 1777">
              <a:extLst>
                <a:ext uri="{FF2B5EF4-FFF2-40B4-BE49-F238E27FC236}">
                  <a16:creationId xmlns:a16="http://schemas.microsoft.com/office/drawing/2014/main" id="{AADC670C-F5FD-1F2A-0AEC-240933C25697}"/>
                </a:ext>
              </a:extLst>
            </p:cNvPr>
            <p:cNvSpPr/>
            <p:nvPr/>
          </p:nvSpPr>
          <p:spPr>
            <a:xfrm>
              <a:off x="3618530" y="1841149"/>
              <a:ext cx="119949" cy="81370"/>
            </a:xfrm>
            <a:custGeom>
              <a:avLst/>
              <a:gdLst>
                <a:gd name="connsiteX0" fmla="*/ 970 w 119949"/>
                <a:gd name="connsiteY0" fmla="*/ 351 h 81370"/>
                <a:gd name="connsiteX1" fmla="*/ 118445 w 119949"/>
                <a:gd name="connsiteY1" fmla="*/ 79726 h 81370"/>
                <a:gd name="connsiteX2" fmla="*/ 64470 w 119949"/>
                <a:gd name="connsiteY2" fmla="*/ 51151 h 81370"/>
                <a:gd name="connsiteX3" fmla="*/ 970 w 119949"/>
                <a:gd name="connsiteY3" fmla="*/ 351 h 8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949" h="81370">
                  <a:moveTo>
                    <a:pt x="970" y="351"/>
                  </a:moveTo>
                  <a:cubicBezTo>
                    <a:pt x="9966" y="5113"/>
                    <a:pt x="107862" y="71259"/>
                    <a:pt x="118445" y="79726"/>
                  </a:cubicBezTo>
                  <a:cubicBezTo>
                    <a:pt x="129028" y="88193"/>
                    <a:pt x="80874" y="61734"/>
                    <a:pt x="64470" y="51151"/>
                  </a:cubicBezTo>
                  <a:cubicBezTo>
                    <a:pt x="48066" y="40568"/>
                    <a:pt x="-8026" y="-4411"/>
                    <a:pt x="970" y="35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9" name="フリーフォーム 1778">
              <a:extLst>
                <a:ext uri="{FF2B5EF4-FFF2-40B4-BE49-F238E27FC236}">
                  <a16:creationId xmlns:a16="http://schemas.microsoft.com/office/drawing/2014/main" id="{E4225F48-7AC4-27C6-3700-1118FFA1FE9E}"/>
                </a:ext>
              </a:extLst>
            </p:cNvPr>
            <p:cNvSpPr/>
            <p:nvPr/>
          </p:nvSpPr>
          <p:spPr>
            <a:xfrm>
              <a:off x="3625004" y="1892293"/>
              <a:ext cx="52941" cy="130490"/>
            </a:xfrm>
            <a:custGeom>
              <a:avLst/>
              <a:gdLst>
                <a:gd name="connsiteX0" fmla="*/ 51646 w 52941"/>
                <a:gd name="connsiteY0" fmla="*/ 38107 h 130490"/>
                <a:gd name="connsiteX1" fmla="*/ 38946 w 52941"/>
                <a:gd name="connsiteY1" fmla="*/ 101607 h 130490"/>
                <a:gd name="connsiteX2" fmla="*/ 51646 w 52941"/>
                <a:gd name="connsiteY2" fmla="*/ 123832 h 130490"/>
                <a:gd name="connsiteX3" fmla="*/ 846 w 52941"/>
                <a:gd name="connsiteY3" fmla="*/ 7 h 130490"/>
                <a:gd name="connsiteX4" fmla="*/ 23071 w 52941"/>
                <a:gd name="connsiteY4" fmla="*/ 130182 h 130490"/>
                <a:gd name="connsiteX5" fmla="*/ 51646 w 52941"/>
                <a:gd name="connsiteY5" fmla="*/ 38107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41" h="130490">
                  <a:moveTo>
                    <a:pt x="51646" y="38107"/>
                  </a:moveTo>
                  <a:cubicBezTo>
                    <a:pt x="54292" y="33345"/>
                    <a:pt x="38946" y="87320"/>
                    <a:pt x="38946" y="101607"/>
                  </a:cubicBezTo>
                  <a:cubicBezTo>
                    <a:pt x="38946" y="115894"/>
                    <a:pt x="57996" y="140765"/>
                    <a:pt x="51646" y="123832"/>
                  </a:cubicBezTo>
                  <a:cubicBezTo>
                    <a:pt x="45296" y="106899"/>
                    <a:pt x="5608" y="-1051"/>
                    <a:pt x="846" y="7"/>
                  </a:cubicBezTo>
                  <a:cubicBezTo>
                    <a:pt x="-3916" y="1065"/>
                    <a:pt x="12488" y="123832"/>
                    <a:pt x="23071" y="130182"/>
                  </a:cubicBezTo>
                  <a:cubicBezTo>
                    <a:pt x="33654" y="136532"/>
                    <a:pt x="49000" y="42869"/>
                    <a:pt x="51646" y="3810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0" name="フリーフォーム 1779">
              <a:extLst>
                <a:ext uri="{FF2B5EF4-FFF2-40B4-BE49-F238E27FC236}">
                  <a16:creationId xmlns:a16="http://schemas.microsoft.com/office/drawing/2014/main" id="{20490364-339B-FC5E-D6F7-A1171991D950}"/>
                </a:ext>
              </a:extLst>
            </p:cNvPr>
            <p:cNvSpPr/>
            <p:nvPr/>
          </p:nvSpPr>
          <p:spPr>
            <a:xfrm>
              <a:off x="3743258" y="2187427"/>
              <a:ext cx="77483" cy="79143"/>
            </a:xfrm>
            <a:custGeom>
              <a:avLst/>
              <a:gdLst>
                <a:gd name="connsiteX0" fmla="*/ 67 w 77483"/>
                <a:gd name="connsiteY0" fmla="*/ 148 h 79143"/>
                <a:gd name="connsiteX1" fmla="*/ 73092 w 77483"/>
                <a:gd name="connsiteY1" fmla="*/ 76348 h 79143"/>
                <a:gd name="connsiteX2" fmla="*/ 60392 w 77483"/>
                <a:gd name="connsiteY2" fmla="*/ 57298 h 79143"/>
                <a:gd name="connsiteX3" fmla="*/ 67 w 77483"/>
                <a:gd name="connsiteY3" fmla="*/ 148 h 7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483" h="79143">
                  <a:moveTo>
                    <a:pt x="67" y="148"/>
                  </a:moveTo>
                  <a:cubicBezTo>
                    <a:pt x="2184" y="3323"/>
                    <a:pt x="73092" y="76348"/>
                    <a:pt x="73092" y="76348"/>
                  </a:cubicBezTo>
                  <a:cubicBezTo>
                    <a:pt x="83146" y="85873"/>
                    <a:pt x="74679" y="68940"/>
                    <a:pt x="60392" y="57298"/>
                  </a:cubicBezTo>
                  <a:cubicBezTo>
                    <a:pt x="46105" y="45656"/>
                    <a:pt x="-2050" y="-3027"/>
                    <a:pt x="67" y="14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1" name="フリーフォーム 1780">
              <a:extLst>
                <a:ext uri="{FF2B5EF4-FFF2-40B4-BE49-F238E27FC236}">
                  <a16:creationId xmlns:a16="http://schemas.microsoft.com/office/drawing/2014/main" id="{73051030-F46C-57A7-120B-258455913851}"/>
                </a:ext>
              </a:extLst>
            </p:cNvPr>
            <p:cNvSpPr/>
            <p:nvPr/>
          </p:nvSpPr>
          <p:spPr>
            <a:xfrm>
              <a:off x="3762375" y="2300828"/>
              <a:ext cx="85756" cy="429455"/>
            </a:xfrm>
            <a:custGeom>
              <a:avLst/>
              <a:gdLst>
                <a:gd name="connsiteX0" fmla="*/ 85725 w 85756"/>
                <a:gd name="connsiteY0" fmla="*/ 1047 h 429455"/>
                <a:gd name="connsiteX1" fmla="*/ 19050 w 85756"/>
                <a:gd name="connsiteY1" fmla="*/ 108997 h 429455"/>
                <a:gd name="connsiteX2" fmla="*/ 34925 w 85756"/>
                <a:gd name="connsiteY2" fmla="*/ 280447 h 429455"/>
                <a:gd name="connsiteX3" fmla="*/ 28575 w 85756"/>
                <a:gd name="connsiteY3" fmla="*/ 369347 h 429455"/>
                <a:gd name="connsiteX4" fmla="*/ 0 w 85756"/>
                <a:gd name="connsiteY4" fmla="*/ 426497 h 429455"/>
                <a:gd name="connsiteX5" fmla="*/ 28575 w 85756"/>
                <a:gd name="connsiteY5" fmla="*/ 277272 h 429455"/>
                <a:gd name="connsiteX6" fmla="*/ 9525 w 85756"/>
                <a:gd name="connsiteY6" fmla="*/ 172497 h 429455"/>
                <a:gd name="connsiteX7" fmla="*/ 85725 w 85756"/>
                <a:gd name="connsiteY7" fmla="*/ 1047 h 42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56" h="429455">
                  <a:moveTo>
                    <a:pt x="85725" y="1047"/>
                  </a:moveTo>
                  <a:cubicBezTo>
                    <a:pt x="87313" y="-9536"/>
                    <a:pt x="27517" y="62430"/>
                    <a:pt x="19050" y="108997"/>
                  </a:cubicBezTo>
                  <a:cubicBezTo>
                    <a:pt x="10583" y="155564"/>
                    <a:pt x="33337" y="237055"/>
                    <a:pt x="34925" y="280447"/>
                  </a:cubicBezTo>
                  <a:cubicBezTo>
                    <a:pt x="36512" y="323839"/>
                    <a:pt x="34396" y="345005"/>
                    <a:pt x="28575" y="369347"/>
                  </a:cubicBezTo>
                  <a:cubicBezTo>
                    <a:pt x="22754" y="393689"/>
                    <a:pt x="0" y="441843"/>
                    <a:pt x="0" y="426497"/>
                  </a:cubicBezTo>
                  <a:cubicBezTo>
                    <a:pt x="0" y="411151"/>
                    <a:pt x="26987" y="319605"/>
                    <a:pt x="28575" y="277272"/>
                  </a:cubicBezTo>
                  <a:cubicBezTo>
                    <a:pt x="30162" y="234939"/>
                    <a:pt x="1058" y="214301"/>
                    <a:pt x="9525" y="172497"/>
                  </a:cubicBezTo>
                  <a:cubicBezTo>
                    <a:pt x="17992" y="130693"/>
                    <a:pt x="84137" y="11630"/>
                    <a:pt x="85725" y="104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2" name="フリーフォーム 1781">
              <a:extLst>
                <a:ext uri="{FF2B5EF4-FFF2-40B4-BE49-F238E27FC236}">
                  <a16:creationId xmlns:a16="http://schemas.microsoft.com/office/drawing/2014/main" id="{8C09361B-B444-BD32-9DA1-BA82B02F8DA0}"/>
                </a:ext>
              </a:extLst>
            </p:cNvPr>
            <p:cNvSpPr/>
            <p:nvPr/>
          </p:nvSpPr>
          <p:spPr>
            <a:xfrm>
              <a:off x="3402542" y="2443985"/>
              <a:ext cx="264018" cy="93023"/>
            </a:xfrm>
            <a:custGeom>
              <a:avLst/>
              <a:gdLst>
                <a:gd name="connsiteX0" fmla="*/ 1058 w 264018"/>
                <a:gd name="connsiteY0" fmla="*/ 92840 h 93023"/>
                <a:gd name="connsiteX1" fmla="*/ 223308 w 264018"/>
                <a:gd name="connsiteY1" fmla="*/ 7115 h 93023"/>
                <a:gd name="connsiteX2" fmla="*/ 261408 w 264018"/>
                <a:gd name="connsiteY2" fmla="*/ 7115 h 93023"/>
                <a:gd name="connsiteX3" fmla="*/ 188383 w 264018"/>
                <a:gd name="connsiteY3" fmla="*/ 26165 h 93023"/>
                <a:gd name="connsiteX4" fmla="*/ 140758 w 264018"/>
                <a:gd name="connsiteY4" fmla="*/ 29340 h 93023"/>
                <a:gd name="connsiteX5" fmla="*/ 1058 w 264018"/>
                <a:gd name="connsiteY5" fmla="*/ 92840 h 9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018" h="93023">
                  <a:moveTo>
                    <a:pt x="1058" y="92840"/>
                  </a:moveTo>
                  <a:cubicBezTo>
                    <a:pt x="14816" y="89136"/>
                    <a:pt x="179916" y="21402"/>
                    <a:pt x="223308" y="7115"/>
                  </a:cubicBezTo>
                  <a:cubicBezTo>
                    <a:pt x="266700" y="-7172"/>
                    <a:pt x="267229" y="3940"/>
                    <a:pt x="261408" y="7115"/>
                  </a:cubicBezTo>
                  <a:cubicBezTo>
                    <a:pt x="255587" y="10290"/>
                    <a:pt x="208491" y="22461"/>
                    <a:pt x="188383" y="26165"/>
                  </a:cubicBezTo>
                  <a:cubicBezTo>
                    <a:pt x="168275" y="29869"/>
                    <a:pt x="169862" y="15582"/>
                    <a:pt x="140758" y="29340"/>
                  </a:cubicBezTo>
                  <a:cubicBezTo>
                    <a:pt x="111654" y="43098"/>
                    <a:pt x="-12700" y="96544"/>
                    <a:pt x="1058" y="9284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3" name="フリーフォーム 1782">
              <a:extLst>
                <a:ext uri="{FF2B5EF4-FFF2-40B4-BE49-F238E27FC236}">
                  <a16:creationId xmlns:a16="http://schemas.microsoft.com/office/drawing/2014/main" id="{AD83AF87-FC2D-57CA-43F3-5E3A68BFB9AC}"/>
                </a:ext>
              </a:extLst>
            </p:cNvPr>
            <p:cNvSpPr/>
            <p:nvPr/>
          </p:nvSpPr>
          <p:spPr>
            <a:xfrm>
              <a:off x="3274605" y="2040974"/>
              <a:ext cx="52819" cy="155681"/>
            </a:xfrm>
            <a:custGeom>
              <a:avLst/>
              <a:gdLst>
                <a:gd name="connsiteX0" fmla="*/ 52795 w 52819"/>
                <a:gd name="connsiteY0" fmla="*/ 551 h 155681"/>
                <a:gd name="connsiteX1" fmla="*/ 5170 w 52819"/>
                <a:gd name="connsiteY1" fmla="*/ 127551 h 155681"/>
                <a:gd name="connsiteX2" fmla="*/ 1995 w 52819"/>
                <a:gd name="connsiteY2" fmla="*/ 152951 h 155681"/>
                <a:gd name="connsiteX3" fmla="*/ 11520 w 52819"/>
                <a:gd name="connsiteY3" fmla="*/ 83101 h 155681"/>
                <a:gd name="connsiteX4" fmla="*/ 52795 w 52819"/>
                <a:gd name="connsiteY4" fmla="*/ 551 h 15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19" h="155681">
                  <a:moveTo>
                    <a:pt x="52795" y="551"/>
                  </a:moveTo>
                  <a:cubicBezTo>
                    <a:pt x="51737" y="7959"/>
                    <a:pt x="13637" y="102151"/>
                    <a:pt x="5170" y="127551"/>
                  </a:cubicBezTo>
                  <a:cubicBezTo>
                    <a:pt x="-3297" y="152951"/>
                    <a:pt x="937" y="160359"/>
                    <a:pt x="1995" y="152951"/>
                  </a:cubicBezTo>
                  <a:cubicBezTo>
                    <a:pt x="3053" y="145543"/>
                    <a:pt x="2524" y="103739"/>
                    <a:pt x="11520" y="83101"/>
                  </a:cubicBezTo>
                  <a:cubicBezTo>
                    <a:pt x="20516" y="62464"/>
                    <a:pt x="53853" y="-6857"/>
                    <a:pt x="52795" y="55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4" name="フリーフォーム 1783">
              <a:extLst>
                <a:ext uri="{FF2B5EF4-FFF2-40B4-BE49-F238E27FC236}">
                  <a16:creationId xmlns:a16="http://schemas.microsoft.com/office/drawing/2014/main" id="{AECBC381-FB71-A467-E8E3-85582DAF30BA}"/>
                </a:ext>
              </a:extLst>
            </p:cNvPr>
            <p:cNvSpPr/>
            <p:nvPr/>
          </p:nvSpPr>
          <p:spPr>
            <a:xfrm>
              <a:off x="3527376" y="2149453"/>
              <a:ext cx="158806" cy="222290"/>
            </a:xfrm>
            <a:custGeom>
              <a:avLst/>
              <a:gdLst>
                <a:gd name="connsiteX0" fmla="*/ 130224 w 158806"/>
                <a:gd name="connsiteY0" fmla="*/ 22 h 222290"/>
                <a:gd name="connsiteX1" fmla="*/ 158799 w 158806"/>
                <a:gd name="connsiteY1" fmla="*/ 190522 h 222290"/>
                <a:gd name="connsiteX2" fmla="*/ 127049 w 158806"/>
                <a:gd name="connsiteY2" fmla="*/ 174647 h 222290"/>
                <a:gd name="connsiteX3" fmla="*/ 49 w 158806"/>
                <a:gd name="connsiteY3" fmla="*/ 222272 h 222290"/>
                <a:gd name="connsiteX4" fmla="*/ 142924 w 158806"/>
                <a:gd name="connsiteY4" fmla="*/ 177822 h 222290"/>
                <a:gd name="connsiteX5" fmla="*/ 130224 w 158806"/>
                <a:gd name="connsiteY5" fmla="*/ 22 h 22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806" h="222290">
                  <a:moveTo>
                    <a:pt x="130224" y="22"/>
                  </a:moveTo>
                  <a:cubicBezTo>
                    <a:pt x="132870" y="2139"/>
                    <a:pt x="159328" y="161418"/>
                    <a:pt x="158799" y="190522"/>
                  </a:cubicBezTo>
                  <a:cubicBezTo>
                    <a:pt x="158270" y="219626"/>
                    <a:pt x="153507" y="169355"/>
                    <a:pt x="127049" y="174647"/>
                  </a:cubicBezTo>
                  <a:cubicBezTo>
                    <a:pt x="100591" y="179939"/>
                    <a:pt x="-2597" y="221743"/>
                    <a:pt x="49" y="222272"/>
                  </a:cubicBezTo>
                  <a:cubicBezTo>
                    <a:pt x="2695" y="222801"/>
                    <a:pt x="118582" y="212218"/>
                    <a:pt x="142924" y="177822"/>
                  </a:cubicBezTo>
                  <a:cubicBezTo>
                    <a:pt x="167266" y="143426"/>
                    <a:pt x="127578" y="-2095"/>
                    <a:pt x="130224" y="2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5" name="フリーフォーム 1784">
              <a:extLst>
                <a:ext uri="{FF2B5EF4-FFF2-40B4-BE49-F238E27FC236}">
                  <a16:creationId xmlns:a16="http://schemas.microsoft.com/office/drawing/2014/main" id="{D65FD6AA-A587-973A-A4B9-29CDAFE2798E}"/>
                </a:ext>
              </a:extLst>
            </p:cNvPr>
            <p:cNvSpPr/>
            <p:nvPr/>
          </p:nvSpPr>
          <p:spPr>
            <a:xfrm>
              <a:off x="3297407" y="2609603"/>
              <a:ext cx="109499" cy="289401"/>
            </a:xfrm>
            <a:custGeom>
              <a:avLst/>
              <a:gdLst>
                <a:gd name="connsiteX0" fmla="*/ 109368 w 109499"/>
                <a:gd name="connsiteY0" fmla="*/ 247 h 289401"/>
                <a:gd name="connsiteX1" fmla="*/ 39518 w 109499"/>
                <a:gd name="connsiteY1" fmla="*/ 124072 h 289401"/>
                <a:gd name="connsiteX2" fmla="*/ 1418 w 109499"/>
                <a:gd name="connsiteY2" fmla="*/ 289172 h 289401"/>
                <a:gd name="connsiteX3" fmla="*/ 20468 w 109499"/>
                <a:gd name="connsiteY3" fmla="*/ 155822 h 289401"/>
                <a:gd name="connsiteX4" fmla="*/ 109368 w 109499"/>
                <a:gd name="connsiteY4" fmla="*/ 247 h 28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99" h="289401">
                  <a:moveTo>
                    <a:pt x="109368" y="247"/>
                  </a:moveTo>
                  <a:cubicBezTo>
                    <a:pt x="112543" y="-5045"/>
                    <a:pt x="57510" y="75918"/>
                    <a:pt x="39518" y="124072"/>
                  </a:cubicBezTo>
                  <a:cubicBezTo>
                    <a:pt x="21526" y="172226"/>
                    <a:pt x="4593" y="283880"/>
                    <a:pt x="1418" y="289172"/>
                  </a:cubicBezTo>
                  <a:cubicBezTo>
                    <a:pt x="-1757" y="294464"/>
                    <a:pt x="-1228" y="207151"/>
                    <a:pt x="20468" y="155822"/>
                  </a:cubicBezTo>
                  <a:cubicBezTo>
                    <a:pt x="42164" y="104493"/>
                    <a:pt x="106193" y="5539"/>
                    <a:pt x="109368" y="24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6" name="フリーフォーム 1785">
              <a:extLst>
                <a:ext uri="{FF2B5EF4-FFF2-40B4-BE49-F238E27FC236}">
                  <a16:creationId xmlns:a16="http://schemas.microsoft.com/office/drawing/2014/main" id="{9616E0D5-0C0A-55A3-8831-58FAF9B37112}"/>
                </a:ext>
              </a:extLst>
            </p:cNvPr>
            <p:cNvSpPr/>
            <p:nvPr/>
          </p:nvSpPr>
          <p:spPr>
            <a:xfrm>
              <a:off x="2266728" y="3126945"/>
              <a:ext cx="397827" cy="178847"/>
            </a:xfrm>
            <a:custGeom>
              <a:avLst/>
              <a:gdLst>
                <a:gd name="connsiteX0" fmla="*/ 222 w 397827"/>
                <a:gd name="connsiteY0" fmla="*/ 178230 h 178847"/>
                <a:gd name="connsiteX1" fmla="*/ 238347 w 397827"/>
                <a:gd name="connsiteY1" fmla="*/ 117905 h 178847"/>
                <a:gd name="connsiteX2" fmla="*/ 397097 w 397827"/>
                <a:gd name="connsiteY2" fmla="*/ 430 h 178847"/>
                <a:gd name="connsiteX3" fmla="*/ 282797 w 397827"/>
                <a:gd name="connsiteY3" fmla="*/ 82980 h 178847"/>
                <a:gd name="connsiteX4" fmla="*/ 222 w 397827"/>
                <a:gd name="connsiteY4" fmla="*/ 178230 h 17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827" h="178847">
                  <a:moveTo>
                    <a:pt x="222" y="178230"/>
                  </a:moveTo>
                  <a:cubicBezTo>
                    <a:pt x="-7186" y="184051"/>
                    <a:pt x="172201" y="147538"/>
                    <a:pt x="238347" y="117905"/>
                  </a:cubicBezTo>
                  <a:cubicBezTo>
                    <a:pt x="304493" y="88272"/>
                    <a:pt x="389689" y="6251"/>
                    <a:pt x="397097" y="430"/>
                  </a:cubicBezTo>
                  <a:cubicBezTo>
                    <a:pt x="404505" y="-5391"/>
                    <a:pt x="354764" y="49113"/>
                    <a:pt x="282797" y="82980"/>
                  </a:cubicBezTo>
                  <a:cubicBezTo>
                    <a:pt x="210830" y="116847"/>
                    <a:pt x="7630" y="172409"/>
                    <a:pt x="222" y="17823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7" name="フリーフォーム 1786">
              <a:extLst>
                <a:ext uri="{FF2B5EF4-FFF2-40B4-BE49-F238E27FC236}">
                  <a16:creationId xmlns:a16="http://schemas.microsoft.com/office/drawing/2014/main" id="{F6D06661-B56F-7823-95B3-DC1006A078DE}"/>
                </a:ext>
              </a:extLst>
            </p:cNvPr>
            <p:cNvSpPr/>
            <p:nvPr/>
          </p:nvSpPr>
          <p:spPr>
            <a:xfrm>
              <a:off x="2364821" y="3194048"/>
              <a:ext cx="302182" cy="317816"/>
            </a:xfrm>
            <a:custGeom>
              <a:avLst/>
              <a:gdLst>
                <a:gd name="connsiteX0" fmla="*/ 554 w 302182"/>
                <a:gd name="connsiteY0" fmla="*/ 187327 h 317816"/>
                <a:gd name="connsiteX1" fmla="*/ 248204 w 302182"/>
                <a:gd name="connsiteY1" fmla="*/ 180977 h 317816"/>
                <a:gd name="connsiteX2" fmla="*/ 232329 w 302182"/>
                <a:gd name="connsiteY2" fmla="*/ 193677 h 317816"/>
                <a:gd name="connsiteX3" fmla="*/ 210104 w 302182"/>
                <a:gd name="connsiteY3" fmla="*/ 317502 h 317816"/>
                <a:gd name="connsiteX4" fmla="*/ 229154 w 302182"/>
                <a:gd name="connsiteY4" fmla="*/ 152402 h 317816"/>
                <a:gd name="connsiteX5" fmla="*/ 302179 w 302182"/>
                <a:gd name="connsiteY5" fmla="*/ 2 h 317816"/>
                <a:gd name="connsiteX6" fmla="*/ 225979 w 302182"/>
                <a:gd name="connsiteY6" fmla="*/ 155577 h 317816"/>
                <a:gd name="connsiteX7" fmla="*/ 181529 w 302182"/>
                <a:gd name="connsiteY7" fmla="*/ 174627 h 317816"/>
                <a:gd name="connsiteX8" fmla="*/ 554 w 302182"/>
                <a:gd name="connsiteY8" fmla="*/ 187327 h 31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182" h="317816">
                  <a:moveTo>
                    <a:pt x="554" y="187327"/>
                  </a:moveTo>
                  <a:cubicBezTo>
                    <a:pt x="11666" y="188385"/>
                    <a:pt x="248204" y="180977"/>
                    <a:pt x="248204" y="180977"/>
                  </a:cubicBezTo>
                  <a:cubicBezTo>
                    <a:pt x="286833" y="182035"/>
                    <a:pt x="238679" y="170923"/>
                    <a:pt x="232329" y="193677"/>
                  </a:cubicBezTo>
                  <a:cubicBezTo>
                    <a:pt x="225979" y="216431"/>
                    <a:pt x="210633" y="324381"/>
                    <a:pt x="210104" y="317502"/>
                  </a:cubicBezTo>
                  <a:cubicBezTo>
                    <a:pt x="209575" y="310623"/>
                    <a:pt x="213808" y="205319"/>
                    <a:pt x="229154" y="152402"/>
                  </a:cubicBezTo>
                  <a:cubicBezTo>
                    <a:pt x="244500" y="99485"/>
                    <a:pt x="302708" y="-527"/>
                    <a:pt x="302179" y="2"/>
                  </a:cubicBezTo>
                  <a:cubicBezTo>
                    <a:pt x="301650" y="531"/>
                    <a:pt x="246087" y="126473"/>
                    <a:pt x="225979" y="155577"/>
                  </a:cubicBezTo>
                  <a:cubicBezTo>
                    <a:pt x="205871" y="184681"/>
                    <a:pt x="214337" y="167748"/>
                    <a:pt x="181529" y="174627"/>
                  </a:cubicBezTo>
                  <a:cubicBezTo>
                    <a:pt x="148721" y="181506"/>
                    <a:pt x="-10558" y="186269"/>
                    <a:pt x="554" y="18732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8" name="フリーフォーム 1787">
              <a:extLst>
                <a:ext uri="{FF2B5EF4-FFF2-40B4-BE49-F238E27FC236}">
                  <a16:creationId xmlns:a16="http://schemas.microsoft.com/office/drawing/2014/main" id="{B7CE17AB-3131-69C6-0A15-77700C870257}"/>
                </a:ext>
              </a:extLst>
            </p:cNvPr>
            <p:cNvSpPr/>
            <p:nvPr/>
          </p:nvSpPr>
          <p:spPr>
            <a:xfrm>
              <a:off x="2587625" y="3113016"/>
              <a:ext cx="392543" cy="436762"/>
            </a:xfrm>
            <a:custGeom>
              <a:avLst/>
              <a:gdLst>
                <a:gd name="connsiteX0" fmla="*/ 390525 w 392543"/>
                <a:gd name="connsiteY0" fmla="*/ 1659 h 436762"/>
                <a:gd name="connsiteX1" fmla="*/ 260350 w 392543"/>
                <a:gd name="connsiteY1" fmla="*/ 100084 h 436762"/>
                <a:gd name="connsiteX2" fmla="*/ 0 w 392543"/>
                <a:gd name="connsiteY2" fmla="*/ 436634 h 436762"/>
                <a:gd name="connsiteX3" fmla="*/ 257175 w 392543"/>
                <a:gd name="connsiteY3" fmla="*/ 58809 h 436762"/>
                <a:gd name="connsiteX4" fmla="*/ 165100 w 392543"/>
                <a:gd name="connsiteY4" fmla="*/ 160409 h 436762"/>
                <a:gd name="connsiteX5" fmla="*/ 390525 w 392543"/>
                <a:gd name="connsiteY5" fmla="*/ 1659 h 43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543" h="436762">
                  <a:moveTo>
                    <a:pt x="390525" y="1659"/>
                  </a:moveTo>
                  <a:cubicBezTo>
                    <a:pt x="406400" y="-8395"/>
                    <a:pt x="325437" y="27588"/>
                    <a:pt x="260350" y="100084"/>
                  </a:cubicBezTo>
                  <a:cubicBezTo>
                    <a:pt x="195262" y="172580"/>
                    <a:pt x="529" y="443513"/>
                    <a:pt x="0" y="436634"/>
                  </a:cubicBezTo>
                  <a:cubicBezTo>
                    <a:pt x="-529" y="429755"/>
                    <a:pt x="229658" y="104847"/>
                    <a:pt x="257175" y="58809"/>
                  </a:cubicBezTo>
                  <a:cubicBezTo>
                    <a:pt x="284692" y="12772"/>
                    <a:pt x="148696" y="167817"/>
                    <a:pt x="165100" y="160409"/>
                  </a:cubicBezTo>
                  <a:cubicBezTo>
                    <a:pt x="181504" y="153001"/>
                    <a:pt x="374650" y="11713"/>
                    <a:pt x="390525" y="165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9" name="フリーフォーム 1788">
              <a:extLst>
                <a:ext uri="{FF2B5EF4-FFF2-40B4-BE49-F238E27FC236}">
                  <a16:creationId xmlns:a16="http://schemas.microsoft.com/office/drawing/2014/main" id="{A9FE3C60-7A53-A8CE-D087-81F4CBA25827}"/>
                </a:ext>
              </a:extLst>
            </p:cNvPr>
            <p:cNvSpPr/>
            <p:nvPr/>
          </p:nvSpPr>
          <p:spPr>
            <a:xfrm>
              <a:off x="2809331" y="3113087"/>
              <a:ext cx="250146" cy="273530"/>
            </a:xfrm>
            <a:custGeom>
              <a:avLst/>
              <a:gdLst>
                <a:gd name="connsiteX0" fmla="*/ 3719 w 250146"/>
                <a:gd name="connsiteY0" fmla="*/ 268288 h 273530"/>
                <a:gd name="connsiteX1" fmla="*/ 248194 w 250146"/>
                <a:gd name="connsiteY1" fmla="*/ 1588 h 273530"/>
                <a:gd name="connsiteX2" fmla="*/ 111669 w 250146"/>
                <a:gd name="connsiteY2" fmla="*/ 163513 h 273530"/>
                <a:gd name="connsiteX3" fmla="*/ 3719 w 250146"/>
                <a:gd name="connsiteY3" fmla="*/ 268288 h 27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146" h="273530">
                  <a:moveTo>
                    <a:pt x="3719" y="268288"/>
                  </a:moveTo>
                  <a:cubicBezTo>
                    <a:pt x="26473" y="241300"/>
                    <a:pt x="230202" y="19050"/>
                    <a:pt x="248194" y="1588"/>
                  </a:cubicBezTo>
                  <a:cubicBezTo>
                    <a:pt x="266186" y="-15874"/>
                    <a:pt x="155061" y="115359"/>
                    <a:pt x="111669" y="163513"/>
                  </a:cubicBezTo>
                  <a:cubicBezTo>
                    <a:pt x="68277" y="211667"/>
                    <a:pt x="-19035" y="295276"/>
                    <a:pt x="3719" y="26828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0" name="フリーフォーム 1789">
              <a:extLst>
                <a:ext uri="{FF2B5EF4-FFF2-40B4-BE49-F238E27FC236}">
                  <a16:creationId xmlns:a16="http://schemas.microsoft.com/office/drawing/2014/main" id="{50702CD8-88AD-F1AD-238C-B9355F9F4B29}"/>
                </a:ext>
              </a:extLst>
            </p:cNvPr>
            <p:cNvSpPr/>
            <p:nvPr/>
          </p:nvSpPr>
          <p:spPr>
            <a:xfrm>
              <a:off x="2720970" y="2933696"/>
              <a:ext cx="365732" cy="142910"/>
            </a:xfrm>
            <a:custGeom>
              <a:avLst/>
              <a:gdLst>
                <a:gd name="connsiteX0" fmla="*/ 5 w 365732"/>
                <a:gd name="connsiteY0" fmla="*/ 142879 h 142910"/>
                <a:gd name="connsiteX1" fmla="*/ 219080 w 365732"/>
                <a:gd name="connsiteY1" fmla="*/ 79379 h 142910"/>
                <a:gd name="connsiteX2" fmla="*/ 365130 w 365732"/>
                <a:gd name="connsiteY2" fmla="*/ 101604 h 142910"/>
                <a:gd name="connsiteX3" fmla="*/ 266705 w 365732"/>
                <a:gd name="connsiteY3" fmla="*/ 73029 h 142910"/>
                <a:gd name="connsiteX4" fmla="*/ 161930 w 365732"/>
                <a:gd name="connsiteY4" fmla="*/ 4 h 142910"/>
                <a:gd name="connsiteX5" fmla="*/ 225430 w 365732"/>
                <a:gd name="connsiteY5" fmla="*/ 69854 h 142910"/>
                <a:gd name="connsiteX6" fmla="*/ 5 w 365732"/>
                <a:gd name="connsiteY6" fmla="*/ 142879 h 14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732" h="142910">
                  <a:moveTo>
                    <a:pt x="5" y="142879"/>
                  </a:moveTo>
                  <a:cubicBezTo>
                    <a:pt x="-1053" y="144467"/>
                    <a:pt x="158226" y="86258"/>
                    <a:pt x="219080" y="79379"/>
                  </a:cubicBezTo>
                  <a:cubicBezTo>
                    <a:pt x="279934" y="72500"/>
                    <a:pt x="357193" y="102662"/>
                    <a:pt x="365130" y="101604"/>
                  </a:cubicBezTo>
                  <a:cubicBezTo>
                    <a:pt x="373067" y="100546"/>
                    <a:pt x="300572" y="89962"/>
                    <a:pt x="266705" y="73029"/>
                  </a:cubicBezTo>
                  <a:cubicBezTo>
                    <a:pt x="232838" y="56096"/>
                    <a:pt x="168809" y="533"/>
                    <a:pt x="161930" y="4"/>
                  </a:cubicBezTo>
                  <a:cubicBezTo>
                    <a:pt x="155051" y="-525"/>
                    <a:pt x="247655" y="49217"/>
                    <a:pt x="225430" y="69854"/>
                  </a:cubicBezTo>
                  <a:cubicBezTo>
                    <a:pt x="203205" y="90491"/>
                    <a:pt x="1063" y="141291"/>
                    <a:pt x="5" y="14287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1" name="フリーフォーム 1790">
              <a:extLst>
                <a:ext uri="{FF2B5EF4-FFF2-40B4-BE49-F238E27FC236}">
                  <a16:creationId xmlns:a16="http://schemas.microsoft.com/office/drawing/2014/main" id="{E0044121-B5EF-9029-60ED-C75BF0525B1D}"/>
                </a:ext>
              </a:extLst>
            </p:cNvPr>
            <p:cNvSpPr/>
            <p:nvPr/>
          </p:nvSpPr>
          <p:spPr>
            <a:xfrm>
              <a:off x="2787650" y="3060110"/>
              <a:ext cx="368416" cy="57955"/>
            </a:xfrm>
            <a:custGeom>
              <a:avLst/>
              <a:gdLst>
                <a:gd name="connsiteX0" fmla="*/ 0 w 368416"/>
                <a:gd name="connsiteY0" fmla="*/ 25990 h 57955"/>
                <a:gd name="connsiteX1" fmla="*/ 266700 w 368416"/>
                <a:gd name="connsiteY1" fmla="*/ 22815 h 57955"/>
                <a:gd name="connsiteX2" fmla="*/ 368300 w 368416"/>
                <a:gd name="connsiteY2" fmla="*/ 57740 h 57955"/>
                <a:gd name="connsiteX3" fmla="*/ 250825 w 368416"/>
                <a:gd name="connsiteY3" fmla="*/ 3765 h 57955"/>
                <a:gd name="connsiteX4" fmla="*/ 228600 w 368416"/>
                <a:gd name="connsiteY4" fmla="*/ 6940 h 57955"/>
                <a:gd name="connsiteX5" fmla="*/ 263525 w 368416"/>
                <a:gd name="connsiteY5" fmla="*/ 25990 h 57955"/>
                <a:gd name="connsiteX6" fmla="*/ 0 w 368416"/>
                <a:gd name="connsiteY6" fmla="*/ 25990 h 5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416" h="57955">
                  <a:moveTo>
                    <a:pt x="0" y="25990"/>
                  </a:moveTo>
                  <a:cubicBezTo>
                    <a:pt x="529" y="25461"/>
                    <a:pt x="205317" y="17523"/>
                    <a:pt x="266700" y="22815"/>
                  </a:cubicBezTo>
                  <a:cubicBezTo>
                    <a:pt x="328083" y="28107"/>
                    <a:pt x="370946" y="60915"/>
                    <a:pt x="368300" y="57740"/>
                  </a:cubicBezTo>
                  <a:cubicBezTo>
                    <a:pt x="365654" y="54565"/>
                    <a:pt x="274108" y="12232"/>
                    <a:pt x="250825" y="3765"/>
                  </a:cubicBezTo>
                  <a:cubicBezTo>
                    <a:pt x="227542" y="-4702"/>
                    <a:pt x="226483" y="3236"/>
                    <a:pt x="228600" y="6940"/>
                  </a:cubicBezTo>
                  <a:cubicBezTo>
                    <a:pt x="230717" y="10644"/>
                    <a:pt x="300037" y="22815"/>
                    <a:pt x="263525" y="25990"/>
                  </a:cubicBezTo>
                  <a:cubicBezTo>
                    <a:pt x="227013" y="29165"/>
                    <a:pt x="-529" y="26519"/>
                    <a:pt x="0" y="2599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2" name="フリーフォーム 1791">
              <a:extLst>
                <a:ext uri="{FF2B5EF4-FFF2-40B4-BE49-F238E27FC236}">
                  <a16:creationId xmlns:a16="http://schemas.microsoft.com/office/drawing/2014/main" id="{D100C024-9797-B8EA-9B66-75084F53BAFA}"/>
                </a:ext>
              </a:extLst>
            </p:cNvPr>
            <p:cNvSpPr/>
            <p:nvPr/>
          </p:nvSpPr>
          <p:spPr>
            <a:xfrm>
              <a:off x="3104447" y="3079575"/>
              <a:ext cx="55187" cy="88731"/>
            </a:xfrm>
            <a:custGeom>
              <a:avLst/>
              <a:gdLst>
                <a:gd name="connsiteX0" fmla="*/ 703 w 55187"/>
                <a:gd name="connsiteY0" fmla="*/ 175 h 88731"/>
                <a:gd name="connsiteX1" fmla="*/ 54678 w 55187"/>
                <a:gd name="connsiteY1" fmla="*/ 85900 h 88731"/>
                <a:gd name="connsiteX2" fmla="*/ 26103 w 55187"/>
                <a:gd name="connsiteY2" fmla="*/ 63675 h 88731"/>
                <a:gd name="connsiteX3" fmla="*/ 703 w 55187"/>
                <a:gd name="connsiteY3" fmla="*/ 175 h 8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87" h="88731">
                  <a:moveTo>
                    <a:pt x="703" y="175"/>
                  </a:moveTo>
                  <a:cubicBezTo>
                    <a:pt x="5465" y="3879"/>
                    <a:pt x="50445" y="75317"/>
                    <a:pt x="54678" y="85900"/>
                  </a:cubicBezTo>
                  <a:cubicBezTo>
                    <a:pt x="58911" y="96483"/>
                    <a:pt x="35628" y="74788"/>
                    <a:pt x="26103" y="63675"/>
                  </a:cubicBezTo>
                  <a:cubicBezTo>
                    <a:pt x="16578" y="52563"/>
                    <a:pt x="-4059" y="-3529"/>
                    <a:pt x="703" y="17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3" name="フリーフォーム 1792">
              <a:extLst>
                <a:ext uri="{FF2B5EF4-FFF2-40B4-BE49-F238E27FC236}">
                  <a16:creationId xmlns:a16="http://schemas.microsoft.com/office/drawing/2014/main" id="{6C6D179A-7D97-03AC-0406-BFB00F18C3D5}"/>
                </a:ext>
              </a:extLst>
            </p:cNvPr>
            <p:cNvSpPr/>
            <p:nvPr/>
          </p:nvSpPr>
          <p:spPr>
            <a:xfrm>
              <a:off x="2949156" y="2959100"/>
              <a:ext cx="204436" cy="31407"/>
            </a:xfrm>
            <a:custGeom>
              <a:avLst/>
              <a:gdLst>
                <a:gd name="connsiteX0" fmla="*/ 419 w 204436"/>
                <a:gd name="connsiteY0" fmla="*/ 0 h 31407"/>
                <a:gd name="connsiteX1" fmla="*/ 197269 w 204436"/>
                <a:gd name="connsiteY1" fmla="*/ 28575 h 31407"/>
                <a:gd name="connsiteX2" fmla="*/ 146469 w 204436"/>
                <a:gd name="connsiteY2" fmla="*/ 28575 h 31407"/>
                <a:gd name="connsiteX3" fmla="*/ 419 w 204436"/>
                <a:gd name="connsiteY3" fmla="*/ 0 h 3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6" h="31407">
                  <a:moveTo>
                    <a:pt x="419" y="0"/>
                  </a:moveTo>
                  <a:cubicBezTo>
                    <a:pt x="8886" y="0"/>
                    <a:pt x="172927" y="23813"/>
                    <a:pt x="197269" y="28575"/>
                  </a:cubicBezTo>
                  <a:cubicBezTo>
                    <a:pt x="221611" y="33337"/>
                    <a:pt x="178748" y="31221"/>
                    <a:pt x="146469" y="28575"/>
                  </a:cubicBezTo>
                  <a:cubicBezTo>
                    <a:pt x="114190" y="25929"/>
                    <a:pt x="-8048" y="0"/>
                    <a:pt x="419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4" name="フリーフォーム 1793">
              <a:extLst>
                <a:ext uri="{FF2B5EF4-FFF2-40B4-BE49-F238E27FC236}">
                  <a16:creationId xmlns:a16="http://schemas.microsoft.com/office/drawing/2014/main" id="{CDA24B9B-AF9F-8D5F-43B2-A529FFCC9E86}"/>
                </a:ext>
              </a:extLst>
            </p:cNvPr>
            <p:cNvSpPr/>
            <p:nvPr/>
          </p:nvSpPr>
          <p:spPr>
            <a:xfrm>
              <a:off x="3095267" y="3019235"/>
              <a:ext cx="284010" cy="160632"/>
            </a:xfrm>
            <a:custGeom>
              <a:avLst/>
              <a:gdLst>
                <a:gd name="connsiteX0" fmla="*/ 358 w 284010"/>
                <a:gd name="connsiteY0" fmla="*/ 190 h 160632"/>
                <a:gd name="connsiteX1" fmla="*/ 89258 w 284010"/>
                <a:gd name="connsiteY1" fmla="*/ 73215 h 160632"/>
                <a:gd name="connsiteX2" fmla="*/ 92433 w 284010"/>
                <a:gd name="connsiteY2" fmla="*/ 57340 h 160632"/>
                <a:gd name="connsiteX3" fmla="*/ 282933 w 284010"/>
                <a:gd name="connsiteY3" fmla="*/ 89090 h 160632"/>
                <a:gd name="connsiteX4" fmla="*/ 165458 w 284010"/>
                <a:gd name="connsiteY4" fmla="*/ 66865 h 160632"/>
                <a:gd name="connsiteX5" fmla="*/ 70208 w 284010"/>
                <a:gd name="connsiteY5" fmla="*/ 133540 h 160632"/>
                <a:gd name="connsiteX6" fmla="*/ 63858 w 284010"/>
                <a:gd name="connsiteY6" fmla="*/ 143065 h 160632"/>
                <a:gd name="connsiteX7" fmla="*/ 22583 w 284010"/>
                <a:gd name="connsiteY7" fmla="*/ 158940 h 160632"/>
                <a:gd name="connsiteX8" fmla="*/ 127358 w 284010"/>
                <a:gd name="connsiteY8" fmla="*/ 98615 h 160632"/>
                <a:gd name="connsiteX9" fmla="*/ 358 w 284010"/>
                <a:gd name="connsiteY9" fmla="*/ 190 h 16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4010" h="160632">
                  <a:moveTo>
                    <a:pt x="358" y="190"/>
                  </a:moveTo>
                  <a:cubicBezTo>
                    <a:pt x="-5992" y="-4043"/>
                    <a:pt x="73912" y="63690"/>
                    <a:pt x="89258" y="73215"/>
                  </a:cubicBezTo>
                  <a:cubicBezTo>
                    <a:pt x="104604" y="82740"/>
                    <a:pt x="60154" y="54694"/>
                    <a:pt x="92433" y="57340"/>
                  </a:cubicBezTo>
                  <a:cubicBezTo>
                    <a:pt x="124712" y="59986"/>
                    <a:pt x="270762" y="87503"/>
                    <a:pt x="282933" y="89090"/>
                  </a:cubicBezTo>
                  <a:cubicBezTo>
                    <a:pt x="295104" y="90677"/>
                    <a:pt x="200912" y="59457"/>
                    <a:pt x="165458" y="66865"/>
                  </a:cubicBezTo>
                  <a:cubicBezTo>
                    <a:pt x="130004" y="74273"/>
                    <a:pt x="70208" y="133540"/>
                    <a:pt x="70208" y="133540"/>
                  </a:cubicBezTo>
                  <a:cubicBezTo>
                    <a:pt x="53275" y="146240"/>
                    <a:pt x="71795" y="138832"/>
                    <a:pt x="63858" y="143065"/>
                  </a:cubicBezTo>
                  <a:cubicBezTo>
                    <a:pt x="55921" y="147298"/>
                    <a:pt x="12000" y="166348"/>
                    <a:pt x="22583" y="158940"/>
                  </a:cubicBezTo>
                  <a:cubicBezTo>
                    <a:pt x="33166" y="151532"/>
                    <a:pt x="132121" y="121898"/>
                    <a:pt x="127358" y="98615"/>
                  </a:cubicBezTo>
                  <a:cubicBezTo>
                    <a:pt x="122596" y="75332"/>
                    <a:pt x="6708" y="4423"/>
                    <a:pt x="358" y="19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5" name="フリーフォーム 1794">
              <a:extLst>
                <a:ext uri="{FF2B5EF4-FFF2-40B4-BE49-F238E27FC236}">
                  <a16:creationId xmlns:a16="http://schemas.microsoft.com/office/drawing/2014/main" id="{0306EE4D-67A6-8BA1-8FA4-86E13C0D1E7A}"/>
                </a:ext>
              </a:extLst>
            </p:cNvPr>
            <p:cNvSpPr/>
            <p:nvPr/>
          </p:nvSpPr>
          <p:spPr>
            <a:xfrm>
              <a:off x="2482832" y="2949278"/>
              <a:ext cx="104825" cy="99101"/>
            </a:xfrm>
            <a:custGeom>
              <a:avLst/>
              <a:gdLst>
                <a:gd name="connsiteX0" fmla="*/ 104793 w 104825"/>
                <a:gd name="connsiteY0" fmla="*/ 297 h 99101"/>
                <a:gd name="connsiteX1" fmla="*/ 63518 w 104825"/>
                <a:gd name="connsiteY1" fmla="*/ 44747 h 99101"/>
                <a:gd name="connsiteX2" fmla="*/ 18 w 104825"/>
                <a:gd name="connsiteY2" fmla="*/ 98722 h 99101"/>
                <a:gd name="connsiteX3" fmla="*/ 57168 w 104825"/>
                <a:gd name="connsiteY3" fmla="*/ 66972 h 99101"/>
                <a:gd name="connsiteX4" fmla="*/ 104793 w 104825"/>
                <a:gd name="connsiteY4" fmla="*/ 297 h 99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825" h="99101">
                  <a:moveTo>
                    <a:pt x="104793" y="297"/>
                  </a:moveTo>
                  <a:cubicBezTo>
                    <a:pt x="105851" y="-3407"/>
                    <a:pt x="80980" y="28343"/>
                    <a:pt x="63518" y="44747"/>
                  </a:cubicBezTo>
                  <a:cubicBezTo>
                    <a:pt x="46055" y="61151"/>
                    <a:pt x="1076" y="95018"/>
                    <a:pt x="18" y="98722"/>
                  </a:cubicBezTo>
                  <a:cubicBezTo>
                    <a:pt x="-1040" y="102426"/>
                    <a:pt x="43410" y="78085"/>
                    <a:pt x="57168" y="66972"/>
                  </a:cubicBezTo>
                  <a:cubicBezTo>
                    <a:pt x="70926" y="55859"/>
                    <a:pt x="103735" y="4001"/>
                    <a:pt x="104793" y="29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6" name="フリーフォーム 1795">
              <a:extLst>
                <a:ext uri="{FF2B5EF4-FFF2-40B4-BE49-F238E27FC236}">
                  <a16:creationId xmlns:a16="http://schemas.microsoft.com/office/drawing/2014/main" id="{EC760F5B-18CE-F77F-EF89-5851A89FE568}"/>
                </a:ext>
              </a:extLst>
            </p:cNvPr>
            <p:cNvSpPr/>
            <p:nvPr/>
          </p:nvSpPr>
          <p:spPr>
            <a:xfrm>
              <a:off x="2663808" y="2946379"/>
              <a:ext cx="225771" cy="152421"/>
            </a:xfrm>
            <a:custGeom>
              <a:avLst/>
              <a:gdLst>
                <a:gd name="connsiteX0" fmla="*/ 17 w 225771"/>
                <a:gd name="connsiteY0" fmla="*/ 152421 h 152421"/>
                <a:gd name="connsiteX1" fmla="*/ 139717 w 225771"/>
                <a:gd name="connsiteY1" fmla="*/ 50821 h 152421"/>
                <a:gd name="connsiteX2" fmla="*/ 225442 w 225771"/>
                <a:gd name="connsiteY2" fmla="*/ 47646 h 152421"/>
                <a:gd name="connsiteX3" fmla="*/ 168292 w 225771"/>
                <a:gd name="connsiteY3" fmla="*/ 44471 h 152421"/>
                <a:gd name="connsiteX4" fmla="*/ 142892 w 225771"/>
                <a:gd name="connsiteY4" fmla="*/ 21 h 152421"/>
                <a:gd name="connsiteX5" fmla="*/ 130192 w 225771"/>
                <a:gd name="connsiteY5" fmla="*/ 50821 h 152421"/>
                <a:gd name="connsiteX6" fmla="*/ 17 w 225771"/>
                <a:gd name="connsiteY6" fmla="*/ 152421 h 15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771" h="152421">
                  <a:moveTo>
                    <a:pt x="17" y="152421"/>
                  </a:moveTo>
                  <a:cubicBezTo>
                    <a:pt x="1604" y="152421"/>
                    <a:pt x="102146" y="68283"/>
                    <a:pt x="139717" y="50821"/>
                  </a:cubicBezTo>
                  <a:cubicBezTo>
                    <a:pt x="177288" y="33359"/>
                    <a:pt x="220680" y="48704"/>
                    <a:pt x="225442" y="47646"/>
                  </a:cubicBezTo>
                  <a:cubicBezTo>
                    <a:pt x="230204" y="46588"/>
                    <a:pt x="182050" y="52408"/>
                    <a:pt x="168292" y="44471"/>
                  </a:cubicBezTo>
                  <a:cubicBezTo>
                    <a:pt x="154534" y="36533"/>
                    <a:pt x="149242" y="-1037"/>
                    <a:pt x="142892" y="21"/>
                  </a:cubicBezTo>
                  <a:cubicBezTo>
                    <a:pt x="136542" y="1079"/>
                    <a:pt x="152417" y="23834"/>
                    <a:pt x="130192" y="50821"/>
                  </a:cubicBezTo>
                  <a:cubicBezTo>
                    <a:pt x="107967" y="77808"/>
                    <a:pt x="-1570" y="152421"/>
                    <a:pt x="17" y="15242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7" name="フリーフォーム 1796">
              <a:extLst>
                <a:ext uri="{FF2B5EF4-FFF2-40B4-BE49-F238E27FC236}">
                  <a16:creationId xmlns:a16="http://schemas.microsoft.com/office/drawing/2014/main" id="{80AA65AE-7914-B190-753D-A645429B540B}"/>
                </a:ext>
              </a:extLst>
            </p:cNvPr>
            <p:cNvSpPr/>
            <p:nvPr/>
          </p:nvSpPr>
          <p:spPr>
            <a:xfrm>
              <a:off x="2185224" y="3217692"/>
              <a:ext cx="292723" cy="296517"/>
            </a:xfrm>
            <a:custGeom>
              <a:avLst/>
              <a:gdLst>
                <a:gd name="connsiteX0" fmla="*/ 72201 w 292723"/>
                <a:gd name="connsiteY0" fmla="*/ 1758 h 296517"/>
                <a:gd name="connsiteX1" fmla="*/ 167451 w 292723"/>
                <a:gd name="connsiteY1" fmla="*/ 189083 h 296517"/>
                <a:gd name="connsiteX2" fmla="*/ 75376 w 292723"/>
                <a:gd name="connsiteY2" fmla="*/ 58908 h 296517"/>
                <a:gd name="connsiteX3" fmla="*/ 113476 w 292723"/>
                <a:gd name="connsiteY3" fmla="*/ 125583 h 296517"/>
                <a:gd name="connsiteX4" fmla="*/ 221426 w 292723"/>
                <a:gd name="connsiteY4" fmla="*/ 246233 h 296517"/>
                <a:gd name="connsiteX5" fmla="*/ 284926 w 292723"/>
                <a:gd name="connsiteY5" fmla="*/ 287508 h 296517"/>
                <a:gd name="connsiteX6" fmla="*/ 40451 w 292723"/>
                <a:gd name="connsiteY6" fmla="*/ 81133 h 296517"/>
                <a:gd name="connsiteX7" fmla="*/ 5526 w 292723"/>
                <a:gd name="connsiteY7" fmla="*/ 43033 h 296517"/>
                <a:gd name="connsiteX8" fmla="*/ 97601 w 292723"/>
                <a:gd name="connsiteY8" fmla="*/ 90658 h 296517"/>
                <a:gd name="connsiteX9" fmla="*/ 72201 w 292723"/>
                <a:gd name="connsiteY9" fmla="*/ 1758 h 29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2723" h="296517">
                  <a:moveTo>
                    <a:pt x="72201" y="1758"/>
                  </a:moveTo>
                  <a:cubicBezTo>
                    <a:pt x="83843" y="18162"/>
                    <a:pt x="166922" y="179558"/>
                    <a:pt x="167451" y="189083"/>
                  </a:cubicBezTo>
                  <a:cubicBezTo>
                    <a:pt x="167980" y="198608"/>
                    <a:pt x="84372" y="69491"/>
                    <a:pt x="75376" y="58908"/>
                  </a:cubicBezTo>
                  <a:cubicBezTo>
                    <a:pt x="66380" y="48325"/>
                    <a:pt x="89134" y="94362"/>
                    <a:pt x="113476" y="125583"/>
                  </a:cubicBezTo>
                  <a:cubicBezTo>
                    <a:pt x="137818" y="156804"/>
                    <a:pt x="192851" y="219246"/>
                    <a:pt x="221426" y="246233"/>
                  </a:cubicBezTo>
                  <a:cubicBezTo>
                    <a:pt x="250001" y="273221"/>
                    <a:pt x="315088" y="315025"/>
                    <a:pt x="284926" y="287508"/>
                  </a:cubicBezTo>
                  <a:cubicBezTo>
                    <a:pt x="254764" y="259991"/>
                    <a:pt x="87018" y="121879"/>
                    <a:pt x="40451" y="81133"/>
                  </a:cubicBezTo>
                  <a:cubicBezTo>
                    <a:pt x="-6116" y="40387"/>
                    <a:pt x="-3999" y="41446"/>
                    <a:pt x="5526" y="43033"/>
                  </a:cubicBezTo>
                  <a:cubicBezTo>
                    <a:pt x="15051" y="44621"/>
                    <a:pt x="82784" y="92245"/>
                    <a:pt x="97601" y="90658"/>
                  </a:cubicBezTo>
                  <a:cubicBezTo>
                    <a:pt x="112418" y="89071"/>
                    <a:pt x="60559" y="-14646"/>
                    <a:pt x="72201" y="175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8" name="フリーフォーム 1797">
              <a:extLst>
                <a:ext uri="{FF2B5EF4-FFF2-40B4-BE49-F238E27FC236}">
                  <a16:creationId xmlns:a16="http://schemas.microsoft.com/office/drawing/2014/main" id="{393D2ECD-A90A-2B94-91D9-63454D400C75}"/>
                </a:ext>
              </a:extLst>
            </p:cNvPr>
            <p:cNvSpPr/>
            <p:nvPr/>
          </p:nvSpPr>
          <p:spPr>
            <a:xfrm>
              <a:off x="1029524" y="4178299"/>
              <a:ext cx="205612" cy="196866"/>
            </a:xfrm>
            <a:custGeom>
              <a:avLst/>
              <a:gdLst>
                <a:gd name="connsiteX0" fmla="*/ 81726 w 205612"/>
                <a:gd name="connsiteY0" fmla="*/ 1 h 196866"/>
                <a:gd name="connsiteX1" fmla="*/ 59501 w 205612"/>
                <a:gd name="connsiteY1" fmla="*/ 114301 h 196866"/>
                <a:gd name="connsiteX2" fmla="*/ 65851 w 205612"/>
                <a:gd name="connsiteY2" fmla="*/ 155576 h 196866"/>
                <a:gd name="connsiteX3" fmla="*/ 138876 w 205612"/>
                <a:gd name="connsiteY3" fmla="*/ 168276 h 196866"/>
                <a:gd name="connsiteX4" fmla="*/ 205551 w 205612"/>
                <a:gd name="connsiteY4" fmla="*/ 155576 h 196866"/>
                <a:gd name="connsiteX5" fmla="*/ 148401 w 205612"/>
                <a:gd name="connsiteY5" fmla="*/ 196851 h 196866"/>
                <a:gd name="connsiteX6" fmla="*/ 30926 w 205612"/>
                <a:gd name="connsiteY6" fmla="*/ 158751 h 196866"/>
                <a:gd name="connsiteX7" fmla="*/ 8701 w 205612"/>
                <a:gd name="connsiteY7" fmla="*/ 44451 h 196866"/>
                <a:gd name="connsiteX8" fmla="*/ 5526 w 205612"/>
                <a:gd name="connsiteY8" fmla="*/ 111126 h 196866"/>
                <a:gd name="connsiteX9" fmla="*/ 81726 w 205612"/>
                <a:gd name="connsiteY9" fmla="*/ 1 h 19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612" h="196866">
                  <a:moveTo>
                    <a:pt x="81726" y="1"/>
                  </a:moveTo>
                  <a:cubicBezTo>
                    <a:pt x="90722" y="530"/>
                    <a:pt x="62147" y="88372"/>
                    <a:pt x="59501" y="114301"/>
                  </a:cubicBezTo>
                  <a:cubicBezTo>
                    <a:pt x="56855" y="140230"/>
                    <a:pt x="52622" y="146580"/>
                    <a:pt x="65851" y="155576"/>
                  </a:cubicBezTo>
                  <a:cubicBezTo>
                    <a:pt x="79080" y="164572"/>
                    <a:pt x="115593" y="168276"/>
                    <a:pt x="138876" y="168276"/>
                  </a:cubicBezTo>
                  <a:cubicBezTo>
                    <a:pt x="162159" y="168276"/>
                    <a:pt x="203964" y="150814"/>
                    <a:pt x="205551" y="155576"/>
                  </a:cubicBezTo>
                  <a:cubicBezTo>
                    <a:pt x="207138" y="160338"/>
                    <a:pt x="177505" y="196322"/>
                    <a:pt x="148401" y="196851"/>
                  </a:cubicBezTo>
                  <a:cubicBezTo>
                    <a:pt x="119297" y="197380"/>
                    <a:pt x="54209" y="184151"/>
                    <a:pt x="30926" y="158751"/>
                  </a:cubicBezTo>
                  <a:cubicBezTo>
                    <a:pt x="7643" y="133351"/>
                    <a:pt x="12934" y="52388"/>
                    <a:pt x="8701" y="44451"/>
                  </a:cubicBezTo>
                  <a:cubicBezTo>
                    <a:pt x="4468" y="36514"/>
                    <a:pt x="-6645" y="115359"/>
                    <a:pt x="5526" y="111126"/>
                  </a:cubicBezTo>
                  <a:cubicBezTo>
                    <a:pt x="17697" y="106893"/>
                    <a:pt x="72730" y="-528"/>
                    <a:pt x="81726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9" name="フリーフォーム 1798">
              <a:extLst>
                <a:ext uri="{FF2B5EF4-FFF2-40B4-BE49-F238E27FC236}">
                  <a16:creationId xmlns:a16="http://schemas.microsoft.com/office/drawing/2014/main" id="{CF000866-36A0-BFAA-D438-875CC51400A0}"/>
                </a:ext>
              </a:extLst>
            </p:cNvPr>
            <p:cNvSpPr/>
            <p:nvPr/>
          </p:nvSpPr>
          <p:spPr>
            <a:xfrm>
              <a:off x="1187387" y="4022676"/>
              <a:ext cx="206558" cy="212422"/>
            </a:xfrm>
            <a:custGeom>
              <a:avLst/>
              <a:gdLst>
                <a:gd name="connsiteX0" fmla="*/ 54038 w 206558"/>
                <a:gd name="connsiteY0" fmla="*/ 49 h 212422"/>
                <a:gd name="connsiteX1" fmla="*/ 54038 w 206558"/>
                <a:gd name="connsiteY1" fmla="*/ 146099 h 212422"/>
                <a:gd name="connsiteX2" fmla="*/ 123888 w 206558"/>
                <a:gd name="connsiteY2" fmla="*/ 181024 h 212422"/>
                <a:gd name="connsiteX3" fmla="*/ 206438 w 206558"/>
                <a:gd name="connsiteY3" fmla="*/ 136574 h 212422"/>
                <a:gd name="connsiteX4" fmla="*/ 104838 w 206558"/>
                <a:gd name="connsiteY4" fmla="*/ 206424 h 212422"/>
                <a:gd name="connsiteX5" fmla="*/ 28638 w 206558"/>
                <a:gd name="connsiteY5" fmla="*/ 200074 h 212422"/>
                <a:gd name="connsiteX6" fmla="*/ 63 w 206558"/>
                <a:gd name="connsiteY6" fmla="*/ 130224 h 212422"/>
                <a:gd name="connsiteX7" fmla="*/ 54038 w 206558"/>
                <a:gd name="connsiteY7" fmla="*/ 49 h 21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558" h="212422">
                  <a:moveTo>
                    <a:pt x="54038" y="49"/>
                  </a:moveTo>
                  <a:cubicBezTo>
                    <a:pt x="63034" y="2695"/>
                    <a:pt x="42396" y="115937"/>
                    <a:pt x="54038" y="146099"/>
                  </a:cubicBezTo>
                  <a:cubicBezTo>
                    <a:pt x="65680" y="176261"/>
                    <a:pt x="98488" y="182612"/>
                    <a:pt x="123888" y="181024"/>
                  </a:cubicBezTo>
                  <a:cubicBezTo>
                    <a:pt x="149288" y="179437"/>
                    <a:pt x="209613" y="132341"/>
                    <a:pt x="206438" y="136574"/>
                  </a:cubicBezTo>
                  <a:cubicBezTo>
                    <a:pt x="203263" y="140807"/>
                    <a:pt x="134471" y="195841"/>
                    <a:pt x="104838" y="206424"/>
                  </a:cubicBezTo>
                  <a:cubicBezTo>
                    <a:pt x="75205" y="217007"/>
                    <a:pt x="46100" y="212774"/>
                    <a:pt x="28638" y="200074"/>
                  </a:cubicBezTo>
                  <a:cubicBezTo>
                    <a:pt x="11175" y="187374"/>
                    <a:pt x="-995" y="159328"/>
                    <a:pt x="63" y="130224"/>
                  </a:cubicBezTo>
                  <a:cubicBezTo>
                    <a:pt x="1121" y="101120"/>
                    <a:pt x="45042" y="-2597"/>
                    <a:pt x="54038" y="4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0" name="フリーフォーム 1799">
              <a:extLst>
                <a:ext uri="{FF2B5EF4-FFF2-40B4-BE49-F238E27FC236}">
                  <a16:creationId xmlns:a16="http://schemas.microsoft.com/office/drawing/2014/main" id="{87937317-E159-C66D-362F-B12E7DDCF2E6}"/>
                </a:ext>
              </a:extLst>
            </p:cNvPr>
            <p:cNvSpPr/>
            <p:nvPr/>
          </p:nvSpPr>
          <p:spPr>
            <a:xfrm>
              <a:off x="1330313" y="3813175"/>
              <a:ext cx="207330" cy="327279"/>
            </a:xfrm>
            <a:custGeom>
              <a:avLst/>
              <a:gdLst>
                <a:gd name="connsiteX0" fmla="*/ 57162 w 207330"/>
                <a:gd name="connsiteY0" fmla="*/ 0 h 327279"/>
                <a:gd name="connsiteX1" fmla="*/ 38112 w 207330"/>
                <a:gd name="connsiteY1" fmla="*/ 174625 h 327279"/>
                <a:gd name="connsiteX2" fmla="*/ 53987 w 207330"/>
                <a:gd name="connsiteY2" fmla="*/ 200025 h 327279"/>
                <a:gd name="connsiteX3" fmla="*/ 146062 w 207330"/>
                <a:gd name="connsiteY3" fmla="*/ 222250 h 327279"/>
                <a:gd name="connsiteX4" fmla="*/ 206387 w 207330"/>
                <a:gd name="connsiteY4" fmla="*/ 146050 h 327279"/>
                <a:gd name="connsiteX5" fmla="*/ 177812 w 207330"/>
                <a:gd name="connsiteY5" fmla="*/ 219075 h 327279"/>
                <a:gd name="connsiteX6" fmla="*/ 111137 w 207330"/>
                <a:gd name="connsiteY6" fmla="*/ 263525 h 327279"/>
                <a:gd name="connsiteX7" fmla="*/ 34937 w 207330"/>
                <a:gd name="connsiteY7" fmla="*/ 327025 h 327279"/>
                <a:gd name="connsiteX8" fmla="*/ 22237 w 207330"/>
                <a:gd name="connsiteY8" fmla="*/ 238125 h 327279"/>
                <a:gd name="connsiteX9" fmla="*/ 12 w 207330"/>
                <a:gd name="connsiteY9" fmla="*/ 174625 h 327279"/>
                <a:gd name="connsiteX10" fmla="*/ 57162 w 207330"/>
                <a:gd name="connsiteY10" fmla="*/ 0 h 32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330" h="327279">
                  <a:moveTo>
                    <a:pt x="57162" y="0"/>
                  </a:moveTo>
                  <a:cubicBezTo>
                    <a:pt x="63512" y="0"/>
                    <a:pt x="38641" y="141288"/>
                    <a:pt x="38112" y="174625"/>
                  </a:cubicBezTo>
                  <a:cubicBezTo>
                    <a:pt x="37583" y="207962"/>
                    <a:pt x="35995" y="192088"/>
                    <a:pt x="53987" y="200025"/>
                  </a:cubicBezTo>
                  <a:cubicBezTo>
                    <a:pt x="71979" y="207963"/>
                    <a:pt x="120662" y="231246"/>
                    <a:pt x="146062" y="222250"/>
                  </a:cubicBezTo>
                  <a:cubicBezTo>
                    <a:pt x="171462" y="213254"/>
                    <a:pt x="201095" y="146579"/>
                    <a:pt x="206387" y="146050"/>
                  </a:cubicBezTo>
                  <a:cubicBezTo>
                    <a:pt x="211679" y="145521"/>
                    <a:pt x="193687" y="199496"/>
                    <a:pt x="177812" y="219075"/>
                  </a:cubicBezTo>
                  <a:cubicBezTo>
                    <a:pt x="161937" y="238654"/>
                    <a:pt x="134950" y="245533"/>
                    <a:pt x="111137" y="263525"/>
                  </a:cubicBezTo>
                  <a:cubicBezTo>
                    <a:pt x="87325" y="281517"/>
                    <a:pt x="49754" y="331258"/>
                    <a:pt x="34937" y="327025"/>
                  </a:cubicBezTo>
                  <a:cubicBezTo>
                    <a:pt x="20120" y="322792"/>
                    <a:pt x="28058" y="263525"/>
                    <a:pt x="22237" y="238125"/>
                  </a:cubicBezTo>
                  <a:cubicBezTo>
                    <a:pt x="16416" y="212725"/>
                    <a:pt x="-517" y="210079"/>
                    <a:pt x="12" y="174625"/>
                  </a:cubicBezTo>
                  <a:cubicBezTo>
                    <a:pt x="541" y="139171"/>
                    <a:pt x="50812" y="0"/>
                    <a:pt x="57162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1" name="フリーフォーム 1800">
              <a:extLst>
                <a:ext uri="{FF2B5EF4-FFF2-40B4-BE49-F238E27FC236}">
                  <a16:creationId xmlns:a16="http://schemas.microsoft.com/office/drawing/2014/main" id="{3E4C7D96-095C-DCC6-EF52-80BDB9DBA805}"/>
                </a:ext>
              </a:extLst>
            </p:cNvPr>
            <p:cNvSpPr/>
            <p:nvPr/>
          </p:nvSpPr>
          <p:spPr>
            <a:xfrm>
              <a:off x="1361765" y="3727175"/>
              <a:ext cx="319919" cy="225714"/>
            </a:xfrm>
            <a:custGeom>
              <a:avLst/>
              <a:gdLst>
                <a:gd name="connsiteX0" fmla="*/ 193985 w 319919"/>
                <a:gd name="connsiteY0" fmla="*/ 275 h 225714"/>
                <a:gd name="connsiteX1" fmla="*/ 155885 w 319919"/>
                <a:gd name="connsiteY1" fmla="*/ 120925 h 225714"/>
                <a:gd name="connsiteX2" fmla="*/ 162235 w 319919"/>
                <a:gd name="connsiteY2" fmla="*/ 162200 h 225714"/>
                <a:gd name="connsiteX3" fmla="*/ 314635 w 319919"/>
                <a:gd name="connsiteY3" fmla="*/ 155850 h 225714"/>
                <a:gd name="connsiteX4" fmla="*/ 270185 w 319919"/>
                <a:gd name="connsiteY4" fmla="*/ 190775 h 225714"/>
                <a:gd name="connsiteX5" fmla="*/ 127310 w 319919"/>
                <a:gd name="connsiteY5" fmla="*/ 162200 h 225714"/>
                <a:gd name="connsiteX6" fmla="*/ 310 w 319919"/>
                <a:gd name="connsiteY6" fmla="*/ 225700 h 225714"/>
                <a:gd name="connsiteX7" fmla="*/ 92385 w 319919"/>
                <a:gd name="connsiteY7" fmla="*/ 155850 h 225714"/>
                <a:gd name="connsiteX8" fmla="*/ 120960 w 319919"/>
                <a:gd name="connsiteY8" fmla="*/ 89175 h 225714"/>
                <a:gd name="connsiteX9" fmla="*/ 193985 w 319919"/>
                <a:gd name="connsiteY9" fmla="*/ 275 h 22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9919" h="225714">
                  <a:moveTo>
                    <a:pt x="193985" y="275"/>
                  </a:moveTo>
                  <a:cubicBezTo>
                    <a:pt x="199806" y="5567"/>
                    <a:pt x="161177" y="93938"/>
                    <a:pt x="155885" y="120925"/>
                  </a:cubicBezTo>
                  <a:cubicBezTo>
                    <a:pt x="150593" y="147913"/>
                    <a:pt x="135777" y="156379"/>
                    <a:pt x="162235" y="162200"/>
                  </a:cubicBezTo>
                  <a:cubicBezTo>
                    <a:pt x="188693" y="168021"/>
                    <a:pt x="296643" y="151088"/>
                    <a:pt x="314635" y="155850"/>
                  </a:cubicBezTo>
                  <a:cubicBezTo>
                    <a:pt x="332627" y="160613"/>
                    <a:pt x="301406" y="189717"/>
                    <a:pt x="270185" y="190775"/>
                  </a:cubicBezTo>
                  <a:cubicBezTo>
                    <a:pt x="238964" y="191833"/>
                    <a:pt x="172289" y="156379"/>
                    <a:pt x="127310" y="162200"/>
                  </a:cubicBezTo>
                  <a:cubicBezTo>
                    <a:pt x="82331" y="168021"/>
                    <a:pt x="6131" y="226758"/>
                    <a:pt x="310" y="225700"/>
                  </a:cubicBezTo>
                  <a:cubicBezTo>
                    <a:pt x="-5511" y="224642"/>
                    <a:pt x="72277" y="178604"/>
                    <a:pt x="92385" y="155850"/>
                  </a:cubicBezTo>
                  <a:cubicBezTo>
                    <a:pt x="112493" y="133096"/>
                    <a:pt x="106672" y="110871"/>
                    <a:pt x="120960" y="89175"/>
                  </a:cubicBezTo>
                  <a:cubicBezTo>
                    <a:pt x="135247" y="67479"/>
                    <a:pt x="188164" y="-5017"/>
                    <a:pt x="193985" y="27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2" name="フリーフォーム 1801">
              <a:extLst>
                <a:ext uri="{FF2B5EF4-FFF2-40B4-BE49-F238E27FC236}">
                  <a16:creationId xmlns:a16="http://schemas.microsoft.com/office/drawing/2014/main" id="{E489645D-DC14-952A-1865-43BFCC3C3CC6}"/>
                </a:ext>
              </a:extLst>
            </p:cNvPr>
            <p:cNvSpPr/>
            <p:nvPr/>
          </p:nvSpPr>
          <p:spPr>
            <a:xfrm>
              <a:off x="1337672" y="3360733"/>
              <a:ext cx="593941" cy="553854"/>
            </a:xfrm>
            <a:custGeom>
              <a:avLst/>
              <a:gdLst>
                <a:gd name="connsiteX0" fmla="*/ 592728 w 593941"/>
                <a:gd name="connsiteY0" fmla="*/ 4767 h 553854"/>
                <a:gd name="connsiteX1" fmla="*/ 380003 w 593941"/>
                <a:gd name="connsiteY1" fmla="*/ 395292 h 553854"/>
                <a:gd name="connsiteX2" fmla="*/ 332378 w 593941"/>
                <a:gd name="connsiteY2" fmla="*/ 550867 h 553854"/>
                <a:gd name="connsiteX3" fmla="*/ 364128 w 593941"/>
                <a:gd name="connsiteY3" fmla="*/ 274642 h 553854"/>
                <a:gd name="connsiteX4" fmla="*/ 227603 w 593941"/>
                <a:gd name="connsiteY4" fmla="*/ 376242 h 553854"/>
                <a:gd name="connsiteX5" fmla="*/ 129178 w 593941"/>
                <a:gd name="connsiteY5" fmla="*/ 455617 h 553854"/>
                <a:gd name="connsiteX6" fmla="*/ 110128 w 593941"/>
                <a:gd name="connsiteY6" fmla="*/ 481017 h 553854"/>
                <a:gd name="connsiteX7" fmla="*/ 183153 w 593941"/>
                <a:gd name="connsiteY7" fmla="*/ 334967 h 553854"/>
                <a:gd name="connsiteX8" fmla="*/ 2178 w 593941"/>
                <a:gd name="connsiteY8" fmla="*/ 411167 h 553854"/>
                <a:gd name="connsiteX9" fmla="*/ 329203 w 593941"/>
                <a:gd name="connsiteY9" fmla="*/ 87317 h 553854"/>
                <a:gd name="connsiteX10" fmla="*/ 272053 w 593941"/>
                <a:gd name="connsiteY10" fmla="*/ 173042 h 553854"/>
                <a:gd name="connsiteX11" fmla="*/ 592728 w 593941"/>
                <a:gd name="connsiteY11" fmla="*/ 4767 h 5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3941" h="553854">
                  <a:moveTo>
                    <a:pt x="592728" y="4767"/>
                  </a:moveTo>
                  <a:cubicBezTo>
                    <a:pt x="610720" y="41809"/>
                    <a:pt x="423395" y="304275"/>
                    <a:pt x="380003" y="395292"/>
                  </a:cubicBezTo>
                  <a:cubicBezTo>
                    <a:pt x="336611" y="486309"/>
                    <a:pt x="335024" y="570975"/>
                    <a:pt x="332378" y="550867"/>
                  </a:cubicBezTo>
                  <a:cubicBezTo>
                    <a:pt x="329732" y="530759"/>
                    <a:pt x="381591" y="303746"/>
                    <a:pt x="364128" y="274642"/>
                  </a:cubicBezTo>
                  <a:cubicBezTo>
                    <a:pt x="346665" y="245538"/>
                    <a:pt x="266761" y="346080"/>
                    <a:pt x="227603" y="376242"/>
                  </a:cubicBezTo>
                  <a:cubicBezTo>
                    <a:pt x="188445" y="406404"/>
                    <a:pt x="148757" y="438155"/>
                    <a:pt x="129178" y="455617"/>
                  </a:cubicBezTo>
                  <a:cubicBezTo>
                    <a:pt x="109599" y="473079"/>
                    <a:pt x="101132" y="501125"/>
                    <a:pt x="110128" y="481017"/>
                  </a:cubicBezTo>
                  <a:cubicBezTo>
                    <a:pt x="119124" y="460909"/>
                    <a:pt x="201145" y="346609"/>
                    <a:pt x="183153" y="334967"/>
                  </a:cubicBezTo>
                  <a:cubicBezTo>
                    <a:pt x="165161" y="323325"/>
                    <a:pt x="-22164" y="452442"/>
                    <a:pt x="2178" y="411167"/>
                  </a:cubicBezTo>
                  <a:cubicBezTo>
                    <a:pt x="26520" y="369892"/>
                    <a:pt x="284224" y="127004"/>
                    <a:pt x="329203" y="87317"/>
                  </a:cubicBezTo>
                  <a:cubicBezTo>
                    <a:pt x="374182" y="47630"/>
                    <a:pt x="223899" y="187859"/>
                    <a:pt x="272053" y="173042"/>
                  </a:cubicBezTo>
                  <a:cubicBezTo>
                    <a:pt x="320207" y="158225"/>
                    <a:pt x="574736" y="-32275"/>
                    <a:pt x="592728" y="476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3" name="フリーフォーム 1802">
              <a:extLst>
                <a:ext uri="{FF2B5EF4-FFF2-40B4-BE49-F238E27FC236}">
                  <a16:creationId xmlns:a16="http://schemas.microsoft.com/office/drawing/2014/main" id="{3699E31E-E69C-EA4E-0CC7-1E96B9ED22CF}"/>
                </a:ext>
              </a:extLst>
            </p:cNvPr>
            <p:cNvSpPr/>
            <p:nvPr/>
          </p:nvSpPr>
          <p:spPr>
            <a:xfrm>
              <a:off x="957059" y="3670934"/>
              <a:ext cx="624112" cy="673022"/>
            </a:xfrm>
            <a:custGeom>
              <a:avLst/>
              <a:gdLst>
                <a:gd name="connsiteX0" fmla="*/ 624091 w 624112"/>
                <a:gd name="connsiteY0" fmla="*/ 2541 h 673022"/>
                <a:gd name="connsiteX1" fmla="*/ 227216 w 624112"/>
                <a:gd name="connsiteY1" fmla="*/ 405766 h 673022"/>
                <a:gd name="connsiteX2" fmla="*/ 52591 w 624112"/>
                <a:gd name="connsiteY2" fmla="*/ 669291 h 673022"/>
                <a:gd name="connsiteX3" fmla="*/ 258966 w 624112"/>
                <a:gd name="connsiteY3" fmla="*/ 212091 h 673022"/>
                <a:gd name="connsiteX4" fmla="*/ 1791 w 624112"/>
                <a:gd name="connsiteY4" fmla="*/ 529591 h 673022"/>
                <a:gd name="connsiteX5" fmla="*/ 417716 w 624112"/>
                <a:gd name="connsiteY5" fmla="*/ 34291 h 673022"/>
                <a:gd name="connsiteX6" fmla="*/ 246266 w 624112"/>
                <a:gd name="connsiteY6" fmla="*/ 224791 h 673022"/>
                <a:gd name="connsiteX7" fmla="*/ 624091 w 624112"/>
                <a:gd name="connsiteY7" fmla="*/ 2541 h 673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112" h="673022">
                  <a:moveTo>
                    <a:pt x="624091" y="2541"/>
                  </a:moveTo>
                  <a:cubicBezTo>
                    <a:pt x="620916" y="32704"/>
                    <a:pt x="322466" y="294641"/>
                    <a:pt x="227216" y="405766"/>
                  </a:cubicBezTo>
                  <a:cubicBezTo>
                    <a:pt x="131966" y="516891"/>
                    <a:pt x="47299" y="701570"/>
                    <a:pt x="52591" y="669291"/>
                  </a:cubicBezTo>
                  <a:cubicBezTo>
                    <a:pt x="57883" y="637012"/>
                    <a:pt x="267433" y="235374"/>
                    <a:pt x="258966" y="212091"/>
                  </a:cubicBezTo>
                  <a:cubicBezTo>
                    <a:pt x="250499" y="188808"/>
                    <a:pt x="-24667" y="559224"/>
                    <a:pt x="1791" y="529591"/>
                  </a:cubicBezTo>
                  <a:cubicBezTo>
                    <a:pt x="28249" y="499958"/>
                    <a:pt x="376970" y="85091"/>
                    <a:pt x="417716" y="34291"/>
                  </a:cubicBezTo>
                  <a:cubicBezTo>
                    <a:pt x="458462" y="-16509"/>
                    <a:pt x="217162" y="229024"/>
                    <a:pt x="246266" y="224791"/>
                  </a:cubicBezTo>
                  <a:cubicBezTo>
                    <a:pt x="275370" y="220558"/>
                    <a:pt x="627266" y="-27622"/>
                    <a:pt x="624091" y="254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4" name="フリーフォーム 1803">
              <a:extLst>
                <a:ext uri="{FF2B5EF4-FFF2-40B4-BE49-F238E27FC236}">
                  <a16:creationId xmlns:a16="http://schemas.microsoft.com/office/drawing/2014/main" id="{1C97F133-7596-AD02-F136-4E19475F9C6A}"/>
                </a:ext>
              </a:extLst>
            </p:cNvPr>
            <p:cNvSpPr/>
            <p:nvPr/>
          </p:nvSpPr>
          <p:spPr>
            <a:xfrm>
              <a:off x="594940" y="4427864"/>
              <a:ext cx="533173" cy="574245"/>
            </a:xfrm>
            <a:custGeom>
              <a:avLst/>
              <a:gdLst>
                <a:gd name="connsiteX0" fmla="*/ 433760 w 533173"/>
                <a:gd name="connsiteY0" fmla="*/ 7611 h 574245"/>
                <a:gd name="connsiteX1" fmla="*/ 5135 w 533173"/>
                <a:gd name="connsiteY1" fmla="*/ 560061 h 574245"/>
                <a:gd name="connsiteX2" fmla="*/ 201985 w 533173"/>
                <a:gd name="connsiteY2" fmla="*/ 410836 h 574245"/>
                <a:gd name="connsiteX3" fmla="*/ 275010 w 533173"/>
                <a:gd name="connsiteY3" fmla="*/ 414011 h 574245"/>
                <a:gd name="connsiteX4" fmla="*/ 532185 w 533173"/>
                <a:gd name="connsiteY4" fmla="*/ 131436 h 574245"/>
                <a:gd name="connsiteX5" fmla="*/ 367085 w 533173"/>
                <a:gd name="connsiteY5" fmla="*/ 229861 h 574245"/>
                <a:gd name="connsiteX6" fmla="*/ 433760 w 533173"/>
                <a:gd name="connsiteY6" fmla="*/ 7611 h 57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173" h="574245">
                  <a:moveTo>
                    <a:pt x="433760" y="7611"/>
                  </a:moveTo>
                  <a:cubicBezTo>
                    <a:pt x="373435" y="62644"/>
                    <a:pt x="43764" y="492857"/>
                    <a:pt x="5135" y="560061"/>
                  </a:cubicBezTo>
                  <a:cubicBezTo>
                    <a:pt x="-33494" y="627265"/>
                    <a:pt x="157006" y="435178"/>
                    <a:pt x="201985" y="410836"/>
                  </a:cubicBezTo>
                  <a:cubicBezTo>
                    <a:pt x="246964" y="386494"/>
                    <a:pt x="219977" y="460578"/>
                    <a:pt x="275010" y="414011"/>
                  </a:cubicBezTo>
                  <a:cubicBezTo>
                    <a:pt x="330043" y="367444"/>
                    <a:pt x="516839" y="162128"/>
                    <a:pt x="532185" y="131436"/>
                  </a:cubicBezTo>
                  <a:cubicBezTo>
                    <a:pt x="547531" y="100744"/>
                    <a:pt x="379256" y="246265"/>
                    <a:pt x="367085" y="229861"/>
                  </a:cubicBezTo>
                  <a:cubicBezTo>
                    <a:pt x="354914" y="213457"/>
                    <a:pt x="494085" y="-47422"/>
                    <a:pt x="433760" y="761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5" name="フリーフォーム 1804">
              <a:extLst>
                <a:ext uri="{FF2B5EF4-FFF2-40B4-BE49-F238E27FC236}">
                  <a16:creationId xmlns:a16="http://schemas.microsoft.com/office/drawing/2014/main" id="{15A5ADC2-0B7A-41D9-55B5-9497A0EBE4B2}"/>
                </a:ext>
              </a:extLst>
            </p:cNvPr>
            <p:cNvSpPr/>
            <p:nvPr/>
          </p:nvSpPr>
          <p:spPr>
            <a:xfrm>
              <a:off x="1013358" y="3819460"/>
              <a:ext cx="742745" cy="762424"/>
            </a:xfrm>
            <a:custGeom>
              <a:avLst/>
              <a:gdLst>
                <a:gd name="connsiteX0" fmla="*/ 742417 w 742745"/>
                <a:gd name="connsiteY0" fmla="*/ 65 h 762424"/>
                <a:gd name="connsiteX1" fmla="*/ 104242 w 742745"/>
                <a:gd name="connsiteY1" fmla="*/ 657290 h 762424"/>
                <a:gd name="connsiteX2" fmla="*/ 18517 w 742745"/>
                <a:gd name="connsiteY2" fmla="*/ 749365 h 762424"/>
                <a:gd name="connsiteX3" fmla="*/ 291567 w 742745"/>
                <a:gd name="connsiteY3" fmla="*/ 533465 h 762424"/>
                <a:gd name="connsiteX4" fmla="*/ 193142 w 742745"/>
                <a:gd name="connsiteY4" fmla="*/ 616015 h 762424"/>
                <a:gd name="connsiteX5" fmla="*/ 742417 w 742745"/>
                <a:gd name="connsiteY5" fmla="*/ 65 h 7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2745" h="762424">
                  <a:moveTo>
                    <a:pt x="742417" y="65"/>
                  </a:moveTo>
                  <a:cubicBezTo>
                    <a:pt x="727600" y="6944"/>
                    <a:pt x="224892" y="532407"/>
                    <a:pt x="104242" y="657290"/>
                  </a:cubicBezTo>
                  <a:cubicBezTo>
                    <a:pt x="-16408" y="782173"/>
                    <a:pt x="-12704" y="770002"/>
                    <a:pt x="18517" y="749365"/>
                  </a:cubicBezTo>
                  <a:cubicBezTo>
                    <a:pt x="49738" y="728728"/>
                    <a:pt x="262463" y="555690"/>
                    <a:pt x="291567" y="533465"/>
                  </a:cubicBezTo>
                  <a:cubicBezTo>
                    <a:pt x="320671" y="511240"/>
                    <a:pt x="120117" y="699094"/>
                    <a:pt x="193142" y="616015"/>
                  </a:cubicBezTo>
                  <a:cubicBezTo>
                    <a:pt x="266167" y="532936"/>
                    <a:pt x="757234" y="-6814"/>
                    <a:pt x="742417" y="6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6" name="フリーフォーム 1805">
              <a:extLst>
                <a:ext uri="{FF2B5EF4-FFF2-40B4-BE49-F238E27FC236}">
                  <a16:creationId xmlns:a16="http://schemas.microsoft.com/office/drawing/2014/main" id="{188AE176-E4F9-AF10-3DB9-709B6F7B053C}"/>
                </a:ext>
              </a:extLst>
            </p:cNvPr>
            <p:cNvSpPr/>
            <p:nvPr/>
          </p:nvSpPr>
          <p:spPr>
            <a:xfrm>
              <a:off x="521985" y="4046265"/>
              <a:ext cx="540911" cy="963657"/>
            </a:xfrm>
            <a:custGeom>
              <a:avLst/>
              <a:gdLst>
                <a:gd name="connsiteX0" fmla="*/ 538465 w 540911"/>
                <a:gd name="connsiteY0" fmla="*/ 11385 h 963657"/>
                <a:gd name="connsiteX1" fmla="*/ 11415 w 540911"/>
                <a:gd name="connsiteY1" fmla="*/ 954360 h 963657"/>
                <a:gd name="connsiteX2" fmla="*/ 201915 w 540911"/>
                <a:gd name="connsiteY2" fmla="*/ 465410 h 963657"/>
                <a:gd name="connsiteX3" fmla="*/ 538465 w 540911"/>
                <a:gd name="connsiteY3" fmla="*/ 11385 h 96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911" h="963657">
                  <a:moveTo>
                    <a:pt x="538465" y="11385"/>
                  </a:moveTo>
                  <a:cubicBezTo>
                    <a:pt x="506715" y="92877"/>
                    <a:pt x="67507" y="878689"/>
                    <a:pt x="11415" y="954360"/>
                  </a:cubicBezTo>
                  <a:cubicBezTo>
                    <a:pt x="-44677" y="1030031"/>
                    <a:pt x="119894" y="623631"/>
                    <a:pt x="201915" y="465410"/>
                  </a:cubicBezTo>
                  <a:cubicBezTo>
                    <a:pt x="283936" y="307189"/>
                    <a:pt x="570215" y="-70107"/>
                    <a:pt x="538465" y="1138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7" name="フリーフォーム 1806">
              <a:extLst>
                <a:ext uri="{FF2B5EF4-FFF2-40B4-BE49-F238E27FC236}">
                  <a16:creationId xmlns:a16="http://schemas.microsoft.com/office/drawing/2014/main" id="{29336C6F-64D1-E160-9E4B-46F335D620F3}"/>
                </a:ext>
              </a:extLst>
            </p:cNvPr>
            <p:cNvSpPr/>
            <p:nvPr/>
          </p:nvSpPr>
          <p:spPr>
            <a:xfrm>
              <a:off x="426198" y="4394021"/>
              <a:ext cx="318141" cy="755088"/>
            </a:xfrm>
            <a:custGeom>
              <a:avLst/>
              <a:gdLst>
                <a:gd name="connsiteX0" fmla="*/ 316752 w 318141"/>
                <a:gd name="connsiteY0" fmla="*/ 179 h 755088"/>
                <a:gd name="connsiteX1" fmla="*/ 119902 w 318141"/>
                <a:gd name="connsiteY1" fmla="*/ 295454 h 755088"/>
                <a:gd name="connsiteX2" fmla="*/ 56402 w 318141"/>
                <a:gd name="connsiteY2" fmla="*/ 476429 h 755088"/>
                <a:gd name="connsiteX3" fmla="*/ 53227 w 318141"/>
                <a:gd name="connsiteY3" fmla="*/ 679629 h 755088"/>
                <a:gd name="connsiteX4" fmla="*/ 94502 w 318141"/>
                <a:gd name="connsiteY4" fmla="*/ 584379 h 755088"/>
                <a:gd name="connsiteX5" fmla="*/ 84977 w 318141"/>
                <a:gd name="connsiteY5" fmla="*/ 749479 h 755088"/>
                <a:gd name="connsiteX6" fmla="*/ 8777 w 318141"/>
                <a:gd name="connsiteY6" fmla="*/ 339904 h 755088"/>
                <a:gd name="connsiteX7" fmla="*/ 316752 w 318141"/>
                <a:gd name="connsiteY7" fmla="*/ 179 h 75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141" h="755088">
                  <a:moveTo>
                    <a:pt x="316752" y="179"/>
                  </a:moveTo>
                  <a:cubicBezTo>
                    <a:pt x="335273" y="-7229"/>
                    <a:pt x="163294" y="216079"/>
                    <a:pt x="119902" y="295454"/>
                  </a:cubicBezTo>
                  <a:cubicBezTo>
                    <a:pt x="76510" y="374829"/>
                    <a:pt x="67515" y="412400"/>
                    <a:pt x="56402" y="476429"/>
                  </a:cubicBezTo>
                  <a:cubicBezTo>
                    <a:pt x="45289" y="540458"/>
                    <a:pt x="46877" y="661637"/>
                    <a:pt x="53227" y="679629"/>
                  </a:cubicBezTo>
                  <a:cubicBezTo>
                    <a:pt x="59577" y="697621"/>
                    <a:pt x="89210" y="572737"/>
                    <a:pt x="94502" y="584379"/>
                  </a:cubicBezTo>
                  <a:cubicBezTo>
                    <a:pt x="99794" y="596021"/>
                    <a:pt x="99264" y="790225"/>
                    <a:pt x="84977" y="749479"/>
                  </a:cubicBezTo>
                  <a:cubicBezTo>
                    <a:pt x="70690" y="708733"/>
                    <a:pt x="-29852" y="464787"/>
                    <a:pt x="8777" y="339904"/>
                  </a:cubicBezTo>
                  <a:cubicBezTo>
                    <a:pt x="47406" y="215021"/>
                    <a:pt x="298231" y="7587"/>
                    <a:pt x="316752" y="17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8" name="フリーフォーム 1807">
              <a:extLst>
                <a:ext uri="{FF2B5EF4-FFF2-40B4-BE49-F238E27FC236}">
                  <a16:creationId xmlns:a16="http://schemas.microsoft.com/office/drawing/2014/main" id="{673530EB-416A-BD64-9DCD-81B0D1736A0C}"/>
                </a:ext>
              </a:extLst>
            </p:cNvPr>
            <p:cNvSpPr/>
            <p:nvPr/>
          </p:nvSpPr>
          <p:spPr>
            <a:xfrm>
              <a:off x="839201" y="5133911"/>
              <a:ext cx="616352" cy="165676"/>
            </a:xfrm>
            <a:custGeom>
              <a:avLst/>
              <a:gdLst>
                <a:gd name="connsiteX0" fmla="*/ 2174 w 616352"/>
                <a:gd name="connsiteY0" fmla="*/ 146114 h 165676"/>
                <a:gd name="connsiteX1" fmla="*/ 332374 w 616352"/>
                <a:gd name="connsiteY1" fmla="*/ 101664 h 165676"/>
                <a:gd name="connsiteX2" fmla="*/ 614949 w 616352"/>
                <a:gd name="connsiteY2" fmla="*/ 64 h 165676"/>
                <a:gd name="connsiteX3" fmla="*/ 433974 w 616352"/>
                <a:gd name="connsiteY3" fmla="*/ 117539 h 165676"/>
                <a:gd name="connsiteX4" fmla="*/ 272049 w 616352"/>
                <a:gd name="connsiteY4" fmla="*/ 165164 h 165676"/>
                <a:gd name="connsiteX5" fmla="*/ 192674 w 616352"/>
                <a:gd name="connsiteY5" fmla="*/ 142939 h 165676"/>
                <a:gd name="connsiteX6" fmla="*/ 2174 w 616352"/>
                <a:gd name="connsiteY6" fmla="*/ 146114 h 16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6352" h="165676">
                  <a:moveTo>
                    <a:pt x="2174" y="146114"/>
                  </a:moveTo>
                  <a:cubicBezTo>
                    <a:pt x="25457" y="139235"/>
                    <a:pt x="230245" y="126006"/>
                    <a:pt x="332374" y="101664"/>
                  </a:cubicBezTo>
                  <a:cubicBezTo>
                    <a:pt x="434503" y="77322"/>
                    <a:pt x="598016" y="-2582"/>
                    <a:pt x="614949" y="64"/>
                  </a:cubicBezTo>
                  <a:cubicBezTo>
                    <a:pt x="631882" y="2710"/>
                    <a:pt x="491124" y="90022"/>
                    <a:pt x="433974" y="117539"/>
                  </a:cubicBezTo>
                  <a:cubicBezTo>
                    <a:pt x="376824" y="145056"/>
                    <a:pt x="312266" y="160931"/>
                    <a:pt x="272049" y="165164"/>
                  </a:cubicBezTo>
                  <a:cubicBezTo>
                    <a:pt x="231832" y="169397"/>
                    <a:pt x="236066" y="146114"/>
                    <a:pt x="192674" y="142939"/>
                  </a:cubicBezTo>
                  <a:cubicBezTo>
                    <a:pt x="149282" y="139764"/>
                    <a:pt x="-21109" y="152993"/>
                    <a:pt x="2174" y="14611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9" name="フリーフォーム 1808">
              <a:extLst>
                <a:ext uri="{FF2B5EF4-FFF2-40B4-BE49-F238E27FC236}">
                  <a16:creationId xmlns:a16="http://schemas.microsoft.com/office/drawing/2014/main" id="{EFEEC622-5F61-006F-5090-4D8A0E89804E}"/>
                </a:ext>
              </a:extLst>
            </p:cNvPr>
            <p:cNvSpPr/>
            <p:nvPr/>
          </p:nvSpPr>
          <p:spPr>
            <a:xfrm>
              <a:off x="771579" y="5329336"/>
              <a:ext cx="355669" cy="52704"/>
            </a:xfrm>
            <a:custGeom>
              <a:avLst/>
              <a:gdLst>
                <a:gd name="connsiteX0" fmla="*/ 3121 w 355669"/>
                <a:gd name="connsiteY0" fmla="*/ 11014 h 52704"/>
                <a:gd name="connsiteX1" fmla="*/ 241246 w 355669"/>
                <a:gd name="connsiteY1" fmla="*/ 1489 h 52704"/>
                <a:gd name="connsiteX2" fmla="*/ 355546 w 355669"/>
                <a:gd name="connsiteY2" fmla="*/ 36414 h 52704"/>
                <a:gd name="connsiteX3" fmla="*/ 222196 w 355669"/>
                <a:gd name="connsiteY3" fmla="*/ 11014 h 52704"/>
                <a:gd name="connsiteX4" fmla="*/ 111071 w 355669"/>
                <a:gd name="connsiteY4" fmla="*/ 52289 h 52704"/>
                <a:gd name="connsiteX5" fmla="*/ 3121 w 355669"/>
                <a:gd name="connsiteY5" fmla="*/ 11014 h 5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669" h="52704">
                  <a:moveTo>
                    <a:pt x="3121" y="11014"/>
                  </a:moveTo>
                  <a:cubicBezTo>
                    <a:pt x="24817" y="2547"/>
                    <a:pt x="182509" y="-2744"/>
                    <a:pt x="241246" y="1489"/>
                  </a:cubicBezTo>
                  <a:cubicBezTo>
                    <a:pt x="299983" y="5722"/>
                    <a:pt x="358721" y="34827"/>
                    <a:pt x="355546" y="36414"/>
                  </a:cubicBezTo>
                  <a:cubicBezTo>
                    <a:pt x="352371" y="38001"/>
                    <a:pt x="262942" y="8368"/>
                    <a:pt x="222196" y="11014"/>
                  </a:cubicBezTo>
                  <a:cubicBezTo>
                    <a:pt x="181450" y="13660"/>
                    <a:pt x="143350" y="47527"/>
                    <a:pt x="111071" y="52289"/>
                  </a:cubicBezTo>
                  <a:cubicBezTo>
                    <a:pt x="78792" y="57052"/>
                    <a:pt x="-18575" y="19481"/>
                    <a:pt x="3121" y="1101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0" name="フリーフォーム 1809">
              <a:extLst>
                <a:ext uri="{FF2B5EF4-FFF2-40B4-BE49-F238E27FC236}">
                  <a16:creationId xmlns:a16="http://schemas.microsoft.com/office/drawing/2014/main" id="{D1557CA9-3F94-D8B0-1F3A-4F91FBC6D83A}"/>
                </a:ext>
              </a:extLst>
            </p:cNvPr>
            <p:cNvSpPr/>
            <p:nvPr/>
          </p:nvSpPr>
          <p:spPr>
            <a:xfrm>
              <a:off x="839891" y="5333948"/>
              <a:ext cx="396208" cy="114706"/>
            </a:xfrm>
            <a:custGeom>
              <a:avLst/>
              <a:gdLst>
                <a:gd name="connsiteX0" fmla="*/ 11009 w 396208"/>
                <a:gd name="connsiteY0" fmla="*/ 92127 h 114706"/>
                <a:gd name="connsiteX1" fmla="*/ 118959 w 396208"/>
                <a:gd name="connsiteY1" fmla="*/ 76252 h 114706"/>
                <a:gd name="connsiteX2" fmla="*/ 392009 w 396208"/>
                <a:gd name="connsiteY2" fmla="*/ 52 h 114706"/>
                <a:gd name="connsiteX3" fmla="*/ 290409 w 396208"/>
                <a:gd name="connsiteY3" fmla="*/ 88952 h 114706"/>
                <a:gd name="connsiteX4" fmla="*/ 369784 w 396208"/>
                <a:gd name="connsiteY4" fmla="*/ 114352 h 114706"/>
                <a:gd name="connsiteX5" fmla="*/ 11009 w 396208"/>
                <a:gd name="connsiteY5" fmla="*/ 92127 h 11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208" h="114706">
                  <a:moveTo>
                    <a:pt x="11009" y="92127"/>
                  </a:moveTo>
                  <a:cubicBezTo>
                    <a:pt x="-30795" y="85777"/>
                    <a:pt x="55459" y="91598"/>
                    <a:pt x="118959" y="76252"/>
                  </a:cubicBezTo>
                  <a:cubicBezTo>
                    <a:pt x="182459" y="60906"/>
                    <a:pt x="363434" y="-2065"/>
                    <a:pt x="392009" y="52"/>
                  </a:cubicBezTo>
                  <a:cubicBezTo>
                    <a:pt x="420584" y="2169"/>
                    <a:pt x="294113" y="69902"/>
                    <a:pt x="290409" y="88952"/>
                  </a:cubicBezTo>
                  <a:cubicBezTo>
                    <a:pt x="286705" y="108002"/>
                    <a:pt x="413176" y="111177"/>
                    <a:pt x="369784" y="114352"/>
                  </a:cubicBezTo>
                  <a:cubicBezTo>
                    <a:pt x="326392" y="117527"/>
                    <a:pt x="52813" y="98477"/>
                    <a:pt x="11009" y="9212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1" name="フリーフォーム 1810">
              <a:extLst>
                <a:ext uri="{FF2B5EF4-FFF2-40B4-BE49-F238E27FC236}">
                  <a16:creationId xmlns:a16="http://schemas.microsoft.com/office/drawing/2014/main" id="{81B4C099-3DFC-C79E-2D8E-6777462B15A6}"/>
                </a:ext>
              </a:extLst>
            </p:cNvPr>
            <p:cNvSpPr/>
            <p:nvPr/>
          </p:nvSpPr>
          <p:spPr>
            <a:xfrm>
              <a:off x="5925069" y="2814779"/>
              <a:ext cx="356185" cy="355440"/>
            </a:xfrm>
            <a:custGeom>
              <a:avLst/>
              <a:gdLst>
                <a:gd name="connsiteX0" fmla="*/ 62981 w 356185"/>
                <a:gd name="connsiteY0" fmla="*/ 236396 h 355440"/>
                <a:gd name="connsiteX1" fmla="*/ 231256 w 356185"/>
                <a:gd name="connsiteY1" fmla="*/ 1446 h 355440"/>
                <a:gd name="connsiteX2" fmla="*/ 243956 w 356185"/>
                <a:gd name="connsiteY2" fmla="*/ 137971 h 355440"/>
                <a:gd name="connsiteX3" fmla="*/ 285231 w 356185"/>
                <a:gd name="connsiteY3" fmla="*/ 150671 h 355440"/>
                <a:gd name="connsiteX4" fmla="*/ 355081 w 356185"/>
                <a:gd name="connsiteY4" fmla="*/ 353871 h 355440"/>
                <a:gd name="connsiteX5" fmla="*/ 224906 w 356185"/>
                <a:gd name="connsiteY5" fmla="*/ 249096 h 355440"/>
                <a:gd name="connsiteX6" fmla="*/ 224906 w 356185"/>
                <a:gd name="connsiteY6" fmla="*/ 331646 h 355440"/>
                <a:gd name="connsiteX7" fmla="*/ 142356 w 356185"/>
                <a:gd name="connsiteY7" fmla="*/ 255446 h 355440"/>
                <a:gd name="connsiteX8" fmla="*/ 94731 w 356185"/>
                <a:gd name="connsiteY8" fmla="*/ 312596 h 355440"/>
                <a:gd name="connsiteX9" fmla="*/ 132831 w 356185"/>
                <a:gd name="connsiteY9" fmla="*/ 217346 h 355440"/>
                <a:gd name="connsiteX10" fmla="*/ 2656 w 356185"/>
                <a:gd name="connsiteY10" fmla="*/ 344346 h 355440"/>
                <a:gd name="connsiteX11" fmla="*/ 62981 w 356185"/>
                <a:gd name="connsiteY11" fmla="*/ 236396 h 35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185" h="355440">
                  <a:moveTo>
                    <a:pt x="62981" y="236396"/>
                  </a:moveTo>
                  <a:cubicBezTo>
                    <a:pt x="101081" y="179246"/>
                    <a:pt x="201094" y="17850"/>
                    <a:pt x="231256" y="1446"/>
                  </a:cubicBezTo>
                  <a:cubicBezTo>
                    <a:pt x="261418" y="-14958"/>
                    <a:pt x="234960" y="113100"/>
                    <a:pt x="243956" y="137971"/>
                  </a:cubicBezTo>
                  <a:cubicBezTo>
                    <a:pt x="252952" y="162842"/>
                    <a:pt x="266710" y="114688"/>
                    <a:pt x="285231" y="150671"/>
                  </a:cubicBezTo>
                  <a:cubicBezTo>
                    <a:pt x="303752" y="186654"/>
                    <a:pt x="365135" y="337467"/>
                    <a:pt x="355081" y="353871"/>
                  </a:cubicBezTo>
                  <a:cubicBezTo>
                    <a:pt x="345027" y="370275"/>
                    <a:pt x="246602" y="252800"/>
                    <a:pt x="224906" y="249096"/>
                  </a:cubicBezTo>
                  <a:cubicBezTo>
                    <a:pt x="203210" y="245392"/>
                    <a:pt x="238664" y="330588"/>
                    <a:pt x="224906" y="331646"/>
                  </a:cubicBezTo>
                  <a:cubicBezTo>
                    <a:pt x="211148" y="332704"/>
                    <a:pt x="164052" y="258621"/>
                    <a:pt x="142356" y="255446"/>
                  </a:cubicBezTo>
                  <a:cubicBezTo>
                    <a:pt x="120660" y="252271"/>
                    <a:pt x="96319" y="318946"/>
                    <a:pt x="94731" y="312596"/>
                  </a:cubicBezTo>
                  <a:cubicBezTo>
                    <a:pt x="93144" y="306246"/>
                    <a:pt x="148177" y="212054"/>
                    <a:pt x="132831" y="217346"/>
                  </a:cubicBezTo>
                  <a:cubicBezTo>
                    <a:pt x="117485" y="222638"/>
                    <a:pt x="15356" y="343288"/>
                    <a:pt x="2656" y="344346"/>
                  </a:cubicBezTo>
                  <a:cubicBezTo>
                    <a:pt x="-10044" y="345404"/>
                    <a:pt x="24881" y="293546"/>
                    <a:pt x="62981" y="23639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2" name="フリーフォーム 1811">
              <a:extLst>
                <a:ext uri="{FF2B5EF4-FFF2-40B4-BE49-F238E27FC236}">
                  <a16:creationId xmlns:a16="http://schemas.microsoft.com/office/drawing/2014/main" id="{4598E351-72BB-13C4-C95A-4D65CAF4A442}"/>
                </a:ext>
              </a:extLst>
            </p:cNvPr>
            <p:cNvSpPr/>
            <p:nvPr/>
          </p:nvSpPr>
          <p:spPr>
            <a:xfrm>
              <a:off x="5981228" y="3302584"/>
              <a:ext cx="230266" cy="240745"/>
            </a:xfrm>
            <a:custGeom>
              <a:avLst/>
              <a:gdLst>
                <a:gd name="connsiteX0" fmla="*/ 3647 w 230266"/>
                <a:gd name="connsiteY0" fmla="*/ 2591 h 240745"/>
                <a:gd name="connsiteX1" fmla="*/ 171922 w 230266"/>
                <a:gd name="connsiteY1" fmla="*/ 139116 h 240745"/>
                <a:gd name="connsiteX2" fmla="*/ 108422 w 230266"/>
                <a:gd name="connsiteY2" fmla="*/ 240716 h 240745"/>
                <a:gd name="connsiteX3" fmla="*/ 200497 w 230266"/>
                <a:gd name="connsiteY3" fmla="*/ 129591 h 240745"/>
                <a:gd name="connsiteX4" fmla="*/ 225897 w 230266"/>
                <a:gd name="connsiteY4" fmla="*/ 31166 h 240745"/>
                <a:gd name="connsiteX5" fmla="*/ 213197 w 230266"/>
                <a:gd name="connsiteY5" fmla="*/ 126416 h 240745"/>
                <a:gd name="connsiteX6" fmla="*/ 67147 w 230266"/>
                <a:gd name="connsiteY6" fmla="*/ 53391 h 240745"/>
                <a:gd name="connsiteX7" fmla="*/ 3647 w 230266"/>
                <a:gd name="connsiteY7" fmla="*/ 2591 h 24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266" h="240745">
                  <a:moveTo>
                    <a:pt x="3647" y="2591"/>
                  </a:moveTo>
                  <a:cubicBezTo>
                    <a:pt x="21109" y="16878"/>
                    <a:pt x="154460" y="99429"/>
                    <a:pt x="171922" y="139116"/>
                  </a:cubicBezTo>
                  <a:cubicBezTo>
                    <a:pt x="189385" y="178804"/>
                    <a:pt x="103660" y="242303"/>
                    <a:pt x="108422" y="240716"/>
                  </a:cubicBezTo>
                  <a:cubicBezTo>
                    <a:pt x="113184" y="239129"/>
                    <a:pt x="180918" y="164516"/>
                    <a:pt x="200497" y="129591"/>
                  </a:cubicBezTo>
                  <a:cubicBezTo>
                    <a:pt x="220076" y="94666"/>
                    <a:pt x="223780" y="31695"/>
                    <a:pt x="225897" y="31166"/>
                  </a:cubicBezTo>
                  <a:cubicBezTo>
                    <a:pt x="228014" y="30637"/>
                    <a:pt x="239655" y="122712"/>
                    <a:pt x="213197" y="126416"/>
                  </a:cubicBezTo>
                  <a:cubicBezTo>
                    <a:pt x="186739" y="130120"/>
                    <a:pt x="98897" y="69795"/>
                    <a:pt x="67147" y="53391"/>
                  </a:cubicBezTo>
                  <a:cubicBezTo>
                    <a:pt x="35397" y="36987"/>
                    <a:pt x="-13815" y="-11696"/>
                    <a:pt x="3647" y="259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3" name="フリーフォーム 1812">
              <a:extLst>
                <a:ext uri="{FF2B5EF4-FFF2-40B4-BE49-F238E27FC236}">
                  <a16:creationId xmlns:a16="http://schemas.microsoft.com/office/drawing/2014/main" id="{6EBDC1B1-8C08-A9C5-A014-5EA21FC4B4D6}"/>
                </a:ext>
              </a:extLst>
            </p:cNvPr>
            <p:cNvSpPr/>
            <p:nvPr/>
          </p:nvSpPr>
          <p:spPr>
            <a:xfrm>
              <a:off x="5758861" y="3263890"/>
              <a:ext cx="460483" cy="482876"/>
            </a:xfrm>
            <a:custGeom>
              <a:avLst/>
              <a:gdLst>
                <a:gd name="connsiteX0" fmla="*/ 248239 w 460483"/>
                <a:gd name="connsiteY0" fmla="*/ 10 h 482876"/>
                <a:gd name="connsiteX1" fmla="*/ 445089 w 460483"/>
                <a:gd name="connsiteY1" fmla="*/ 200035 h 482876"/>
                <a:gd name="connsiteX2" fmla="*/ 397464 w 460483"/>
                <a:gd name="connsiteY2" fmla="*/ 244485 h 482876"/>
                <a:gd name="connsiteX3" fmla="*/ 589 w 460483"/>
                <a:gd name="connsiteY3" fmla="*/ 482610 h 482876"/>
                <a:gd name="connsiteX4" fmla="*/ 308564 w 460483"/>
                <a:gd name="connsiteY4" fmla="*/ 288935 h 482876"/>
                <a:gd name="connsiteX5" fmla="*/ 324439 w 460483"/>
                <a:gd name="connsiteY5" fmla="*/ 171460 h 482876"/>
                <a:gd name="connsiteX6" fmla="*/ 314914 w 460483"/>
                <a:gd name="connsiteY6" fmla="*/ 146060 h 482876"/>
                <a:gd name="connsiteX7" fmla="*/ 337139 w 460483"/>
                <a:gd name="connsiteY7" fmla="*/ 190510 h 482876"/>
                <a:gd name="connsiteX8" fmla="*/ 248239 w 460483"/>
                <a:gd name="connsiteY8" fmla="*/ 10 h 48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483" h="482876">
                  <a:moveTo>
                    <a:pt x="248239" y="10"/>
                  </a:moveTo>
                  <a:cubicBezTo>
                    <a:pt x="266231" y="1598"/>
                    <a:pt x="420218" y="159289"/>
                    <a:pt x="445089" y="200035"/>
                  </a:cubicBezTo>
                  <a:cubicBezTo>
                    <a:pt x="469960" y="240781"/>
                    <a:pt x="471547" y="197389"/>
                    <a:pt x="397464" y="244485"/>
                  </a:cubicBezTo>
                  <a:cubicBezTo>
                    <a:pt x="323381" y="291581"/>
                    <a:pt x="15406" y="475202"/>
                    <a:pt x="589" y="482610"/>
                  </a:cubicBezTo>
                  <a:cubicBezTo>
                    <a:pt x="-14228" y="490018"/>
                    <a:pt x="254589" y="340793"/>
                    <a:pt x="308564" y="288935"/>
                  </a:cubicBezTo>
                  <a:cubicBezTo>
                    <a:pt x="362539" y="237077"/>
                    <a:pt x="323381" y="195272"/>
                    <a:pt x="324439" y="171460"/>
                  </a:cubicBezTo>
                  <a:cubicBezTo>
                    <a:pt x="325497" y="147648"/>
                    <a:pt x="312797" y="142885"/>
                    <a:pt x="314914" y="146060"/>
                  </a:cubicBezTo>
                  <a:cubicBezTo>
                    <a:pt x="317031" y="149235"/>
                    <a:pt x="344547" y="208502"/>
                    <a:pt x="337139" y="190510"/>
                  </a:cubicBezTo>
                  <a:cubicBezTo>
                    <a:pt x="329731" y="172518"/>
                    <a:pt x="230247" y="-1578"/>
                    <a:pt x="248239" y="1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4" name="フリーフォーム 1813">
              <a:extLst>
                <a:ext uri="{FF2B5EF4-FFF2-40B4-BE49-F238E27FC236}">
                  <a16:creationId xmlns:a16="http://schemas.microsoft.com/office/drawing/2014/main" id="{6B3875A7-F7D1-D32A-3A51-6A38A36B3B9D}"/>
                </a:ext>
              </a:extLst>
            </p:cNvPr>
            <p:cNvSpPr/>
            <p:nvPr/>
          </p:nvSpPr>
          <p:spPr>
            <a:xfrm>
              <a:off x="6045788" y="4200356"/>
              <a:ext cx="79553" cy="359448"/>
            </a:xfrm>
            <a:custGeom>
              <a:avLst/>
              <a:gdLst>
                <a:gd name="connsiteX0" fmla="*/ 24812 w 79553"/>
                <a:gd name="connsiteY0" fmla="*/ 169 h 359448"/>
                <a:gd name="connsiteX1" fmla="*/ 78787 w 79553"/>
                <a:gd name="connsiteY1" fmla="*/ 216069 h 359448"/>
                <a:gd name="connsiteX2" fmla="*/ 53387 w 79553"/>
                <a:gd name="connsiteY2" fmla="*/ 358944 h 359448"/>
                <a:gd name="connsiteX3" fmla="*/ 8937 w 79553"/>
                <a:gd name="connsiteY3" fmla="*/ 260519 h 359448"/>
                <a:gd name="connsiteX4" fmla="*/ 2587 w 79553"/>
                <a:gd name="connsiteY4" fmla="*/ 181144 h 359448"/>
                <a:gd name="connsiteX5" fmla="*/ 24812 w 79553"/>
                <a:gd name="connsiteY5" fmla="*/ 169 h 35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553" h="359448">
                  <a:moveTo>
                    <a:pt x="24812" y="169"/>
                  </a:moveTo>
                  <a:cubicBezTo>
                    <a:pt x="37512" y="5990"/>
                    <a:pt x="74024" y="156273"/>
                    <a:pt x="78787" y="216069"/>
                  </a:cubicBezTo>
                  <a:cubicBezTo>
                    <a:pt x="83550" y="275865"/>
                    <a:pt x="65029" y="351536"/>
                    <a:pt x="53387" y="358944"/>
                  </a:cubicBezTo>
                  <a:cubicBezTo>
                    <a:pt x="41745" y="366352"/>
                    <a:pt x="17404" y="290152"/>
                    <a:pt x="8937" y="260519"/>
                  </a:cubicBezTo>
                  <a:cubicBezTo>
                    <a:pt x="470" y="230886"/>
                    <a:pt x="-2705" y="221890"/>
                    <a:pt x="2587" y="181144"/>
                  </a:cubicBezTo>
                  <a:cubicBezTo>
                    <a:pt x="7879" y="140398"/>
                    <a:pt x="12112" y="-5652"/>
                    <a:pt x="24812" y="16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5" name="フリーフォーム 1814">
              <a:extLst>
                <a:ext uri="{FF2B5EF4-FFF2-40B4-BE49-F238E27FC236}">
                  <a16:creationId xmlns:a16="http://schemas.microsoft.com/office/drawing/2014/main" id="{48BF023C-6F25-7966-F51D-8B9FC3E488BC}"/>
                </a:ext>
              </a:extLst>
            </p:cNvPr>
            <p:cNvSpPr/>
            <p:nvPr/>
          </p:nvSpPr>
          <p:spPr>
            <a:xfrm>
              <a:off x="6274986" y="3473067"/>
              <a:ext cx="115124" cy="1092767"/>
            </a:xfrm>
            <a:custGeom>
              <a:avLst/>
              <a:gdLst>
                <a:gd name="connsiteX0" fmla="*/ 106764 w 115124"/>
                <a:gd name="connsiteY0" fmla="*/ 383 h 1092767"/>
                <a:gd name="connsiteX1" fmla="*/ 103589 w 115124"/>
                <a:gd name="connsiteY1" fmla="*/ 486158 h 1092767"/>
                <a:gd name="connsiteX2" fmla="*/ 109939 w 115124"/>
                <a:gd name="connsiteY2" fmla="*/ 470283 h 1092767"/>
                <a:gd name="connsiteX3" fmla="*/ 106764 w 115124"/>
                <a:gd name="connsiteY3" fmla="*/ 813183 h 1092767"/>
                <a:gd name="connsiteX4" fmla="*/ 11514 w 115124"/>
                <a:gd name="connsiteY4" fmla="*/ 1092583 h 1092767"/>
                <a:gd name="connsiteX5" fmla="*/ 5164 w 115124"/>
                <a:gd name="connsiteY5" fmla="*/ 848108 h 1092767"/>
                <a:gd name="connsiteX6" fmla="*/ 43264 w 115124"/>
                <a:gd name="connsiteY6" fmla="*/ 387733 h 1092767"/>
                <a:gd name="connsiteX7" fmla="*/ 40089 w 115124"/>
                <a:gd name="connsiteY7" fmla="*/ 403608 h 1092767"/>
                <a:gd name="connsiteX8" fmla="*/ 106764 w 115124"/>
                <a:gd name="connsiteY8" fmla="*/ 383 h 109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24" h="1092767">
                  <a:moveTo>
                    <a:pt x="106764" y="383"/>
                  </a:moveTo>
                  <a:cubicBezTo>
                    <a:pt x="117347" y="14141"/>
                    <a:pt x="103060" y="407841"/>
                    <a:pt x="103589" y="486158"/>
                  </a:cubicBezTo>
                  <a:cubicBezTo>
                    <a:pt x="104118" y="564475"/>
                    <a:pt x="109410" y="415779"/>
                    <a:pt x="109939" y="470283"/>
                  </a:cubicBezTo>
                  <a:cubicBezTo>
                    <a:pt x="110468" y="524787"/>
                    <a:pt x="123168" y="709466"/>
                    <a:pt x="106764" y="813183"/>
                  </a:cubicBezTo>
                  <a:cubicBezTo>
                    <a:pt x="90360" y="916900"/>
                    <a:pt x="28447" y="1086762"/>
                    <a:pt x="11514" y="1092583"/>
                  </a:cubicBezTo>
                  <a:cubicBezTo>
                    <a:pt x="-5419" y="1098404"/>
                    <a:pt x="-128" y="965583"/>
                    <a:pt x="5164" y="848108"/>
                  </a:cubicBezTo>
                  <a:cubicBezTo>
                    <a:pt x="10456" y="730633"/>
                    <a:pt x="37443" y="461816"/>
                    <a:pt x="43264" y="387733"/>
                  </a:cubicBezTo>
                  <a:cubicBezTo>
                    <a:pt x="49085" y="313650"/>
                    <a:pt x="30564" y="460229"/>
                    <a:pt x="40089" y="403608"/>
                  </a:cubicBezTo>
                  <a:cubicBezTo>
                    <a:pt x="49614" y="346987"/>
                    <a:pt x="96181" y="-13375"/>
                    <a:pt x="106764" y="38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6" name="フリーフォーム 1815">
              <a:extLst>
                <a:ext uri="{FF2B5EF4-FFF2-40B4-BE49-F238E27FC236}">
                  <a16:creationId xmlns:a16="http://schemas.microsoft.com/office/drawing/2014/main" id="{C1D11E50-A7DE-67F1-4C57-60E93343FC36}"/>
                </a:ext>
              </a:extLst>
            </p:cNvPr>
            <p:cNvSpPr/>
            <p:nvPr/>
          </p:nvSpPr>
          <p:spPr>
            <a:xfrm>
              <a:off x="6184283" y="4424438"/>
              <a:ext cx="185107" cy="697468"/>
            </a:xfrm>
            <a:custGeom>
              <a:avLst/>
              <a:gdLst>
                <a:gd name="connsiteX0" fmla="*/ 184767 w 185107"/>
                <a:gd name="connsiteY0" fmla="*/ 1512 h 697468"/>
                <a:gd name="connsiteX1" fmla="*/ 102217 w 185107"/>
                <a:gd name="connsiteY1" fmla="*/ 366637 h 697468"/>
                <a:gd name="connsiteX2" fmla="*/ 3792 w 185107"/>
                <a:gd name="connsiteY2" fmla="*/ 696837 h 697468"/>
                <a:gd name="connsiteX3" fmla="*/ 26017 w 185107"/>
                <a:gd name="connsiteY3" fmla="*/ 439662 h 697468"/>
                <a:gd name="connsiteX4" fmla="*/ 79992 w 185107"/>
                <a:gd name="connsiteY4" fmla="*/ 80887 h 697468"/>
                <a:gd name="connsiteX5" fmla="*/ 70467 w 185107"/>
                <a:gd name="connsiteY5" fmla="*/ 230112 h 697468"/>
                <a:gd name="connsiteX6" fmla="*/ 184767 w 185107"/>
                <a:gd name="connsiteY6" fmla="*/ 1512 h 69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07" h="697468">
                  <a:moveTo>
                    <a:pt x="184767" y="1512"/>
                  </a:moveTo>
                  <a:cubicBezTo>
                    <a:pt x="190059" y="24266"/>
                    <a:pt x="132379" y="250750"/>
                    <a:pt x="102217" y="366637"/>
                  </a:cubicBezTo>
                  <a:cubicBezTo>
                    <a:pt x="72055" y="482524"/>
                    <a:pt x="16492" y="684666"/>
                    <a:pt x="3792" y="696837"/>
                  </a:cubicBezTo>
                  <a:cubicBezTo>
                    <a:pt x="-8908" y="709008"/>
                    <a:pt x="13317" y="542320"/>
                    <a:pt x="26017" y="439662"/>
                  </a:cubicBezTo>
                  <a:cubicBezTo>
                    <a:pt x="38717" y="337004"/>
                    <a:pt x="72584" y="115812"/>
                    <a:pt x="79992" y="80887"/>
                  </a:cubicBezTo>
                  <a:cubicBezTo>
                    <a:pt x="87400" y="45962"/>
                    <a:pt x="56709" y="240166"/>
                    <a:pt x="70467" y="230112"/>
                  </a:cubicBezTo>
                  <a:cubicBezTo>
                    <a:pt x="84225" y="220058"/>
                    <a:pt x="179475" y="-21242"/>
                    <a:pt x="184767" y="151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7" name="フリーフォーム 1816">
              <a:extLst>
                <a:ext uri="{FF2B5EF4-FFF2-40B4-BE49-F238E27FC236}">
                  <a16:creationId xmlns:a16="http://schemas.microsoft.com/office/drawing/2014/main" id="{D3687DD3-E85E-4736-F60F-484801CB6640}"/>
                </a:ext>
              </a:extLst>
            </p:cNvPr>
            <p:cNvSpPr/>
            <p:nvPr/>
          </p:nvSpPr>
          <p:spPr>
            <a:xfrm>
              <a:off x="7543653" y="4209777"/>
              <a:ext cx="133551" cy="969799"/>
            </a:xfrm>
            <a:custGeom>
              <a:avLst/>
              <a:gdLst>
                <a:gd name="connsiteX0" fmla="*/ 147 w 133551"/>
                <a:gd name="connsiteY0" fmla="*/ 273 h 969799"/>
                <a:gd name="connsiteX1" fmla="*/ 69997 w 133551"/>
                <a:gd name="connsiteY1" fmla="*/ 241573 h 969799"/>
                <a:gd name="connsiteX2" fmla="*/ 79522 w 133551"/>
                <a:gd name="connsiteY2" fmla="*/ 447948 h 969799"/>
                <a:gd name="connsiteX3" fmla="*/ 133497 w 133551"/>
                <a:gd name="connsiteY3" fmla="*/ 679723 h 969799"/>
                <a:gd name="connsiteX4" fmla="*/ 89047 w 133551"/>
                <a:gd name="connsiteY4" fmla="*/ 794023 h 969799"/>
                <a:gd name="connsiteX5" fmla="*/ 57297 w 133551"/>
                <a:gd name="connsiteY5" fmla="*/ 962298 h 969799"/>
                <a:gd name="connsiteX6" fmla="*/ 47772 w 133551"/>
                <a:gd name="connsiteY6" fmla="*/ 527323 h 969799"/>
                <a:gd name="connsiteX7" fmla="*/ 50947 w 133551"/>
                <a:gd name="connsiteY7" fmla="*/ 200298 h 969799"/>
                <a:gd name="connsiteX8" fmla="*/ 147 w 133551"/>
                <a:gd name="connsiteY8" fmla="*/ 273 h 96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51" h="969799">
                  <a:moveTo>
                    <a:pt x="147" y="273"/>
                  </a:moveTo>
                  <a:cubicBezTo>
                    <a:pt x="3322" y="7152"/>
                    <a:pt x="56768" y="166961"/>
                    <a:pt x="69997" y="241573"/>
                  </a:cubicBezTo>
                  <a:cubicBezTo>
                    <a:pt x="83226" y="316186"/>
                    <a:pt x="68939" y="374923"/>
                    <a:pt x="79522" y="447948"/>
                  </a:cubicBezTo>
                  <a:cubicBezTo>
                    <a:pt x="90105" y="520973"/>
                    <a:pt x="131910" y="622044"/>
                    <a:pt x="133497" y="679723"/>
                  </a:cubicBezTo>
                  <a:cubicBezTo>
                    <a:pt x="135084" y="737402"/>
                    <a:pt x="101747" y="746927"/>
                    <a:pt x="89047" y="794023"/>
                  </a:cubicBezTo>
                  <a:cubicBezTo>
                    <a:pt x="76347" y="841119"/>
                    <a:pt x="64176" y="1006748"/>
                    <a:pt x="57297" y="962298"/>
                  </a:cubicBezTo>
                  <a:cubicBezTo>
                    <a:pt x="50418" y="917848"/>
                    <a:pt x="48830" y="654323"/>
                    <a:pt x="47772" y="527323"/>
                  </a:cubicBezTo>
                  <a:cubicBezTo>
                    <a:pt x="46714" y="400323"/>
                    <a:pt x="55709" y="282848"/>
                    <a:pt x="50947" y="200298"/>
                  </a:cubicBezTo>
                  <a:cubicBezTo>
                    <a:pt x="46185" y="117748"/>
                    <a:pt x="-3028" y="-6606"/>
                    <a:pt x="147" y="27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8" name="フリーフォーム 1817">
              <a:extLst>
                <a:ext uri="{FF2B5EF4-FFF2-40B4-BE49-F238E27FC236}">
                  <a16:creationId xmlns:a16="http://schemas.microsoft.com/office/drawing/2014/main" id="{0FFCEB4F-ECFA-683A-66EC-E64AD19F384E}"/>
                </a:ext>
              </a:extLst>
            </p:cNvPr>
            <p:cNvSpPr/>
            <p:nvPr/>
          </p:nvSpPr>
          <p:spPr>
            <a:xfrm>
              <a:off x="7334146" y="4885142"/>
              <a:ext cx="233784" cy="1483630"/>
            </a:xfrm>
            <a:custGeom>
              <a:avLst/>
              <a:gdLst>
                <a:gd name="connsiteX0" fmla="*/ 225529 w 233784"/>
                <a:gd name="connsiteY0" fmla="*/ 7533 h 1483630"/>
                <a:gd name="connsiteX1" fmla="*/ 12804 w 233784"/>
                <a:gd name="connsiteY1" fmla="*/ 1280708 h 1483630"/>
                <a:gd name="connsiteX2" fmla="*/ 25504 w 233784"/>
                <a:gd name="connsiteY2" fmla="*/ 1315633 h 1483630"/>
                <a:gd name="connsiteX3" fmla="*/ 38204 w 233784"/>
                <a:gd name="connsiteY3" fmla="*/ 1458508 h 1483630"/>
                <a:gd name="connsiteX4" fmla="*/ 203304 w 233784"/>
                <a:gd name="connsiteY4" fmla="*/ 737783 h 1483630"/>
                <a:gd name="connsiteX5" fmla="*/ 190604 w 233784"/>
                <a:gd name="connsiteY5" fmla="*/ 750483 h 1483630"/>
                <a:gd name="connsiteX6" fmla="*/ 225529 w 233784"/>
                <a:gd name="connsiteY6" fmla="*/ 7533 h 148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784" h="1483630">
                  <a:moveTo>
                    <a:pt x="225529" y="7533"/>
                  </a:moveTo>
                  <a:cubicBezTo>
                    <a:pt x="195896" y="95904"/>
                    <a:pt x="46141" y="1062691"/>
                    <a:pt x="12804" y="1280708"/>
                  </a:cubicBezTo>
                  <a:cubicBezTo>
                    <a:pt x="-20533" y="1498725"/>
                    <a:pt x="21271" y="1286000"/>
                    <a:pt x="25504" y="1315633"/>
                  </a:cubicBezTo>
                  <a:cubicBezTo>
                    <a:pt x="29737" y="1345266"/>
                    <a:pt x="8571" y="1554816"/>
                    <a:pt x="38204" y="1458508"/>
                  </a:cubicBezTo>
                  <a:cubicBezTo>
                    <a:pt x="67837" y="1362200"/>
                    <a:pt x="177904" y="855787"/>
                    <a:pt x="203304" y="737783"/>
                  </a:cubicBezTo>
                  <a:cubicBezTo>
                    <a:pt x="228704" y="619779"/>
                    <a:pt x="185312" y="865841"/>
                    <a:pt x="190604" y="750483"/>
                  </a:cubicBezTo>
                  <a:cubicBezTo>
                    <a:pt x="195896" y="635125"/>
                    <a:pt x="255162" y="-80838"/>
                    <a:pt x="225529" y="753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9" name="フリーフォーム 1818">
              <a:extLst>
                <a:ext uri="{FF2B5EF4-FFF2-40B4-BE49-F238E27FC236}">
                  <a16:creationId xmlns:a16="http://schemas.microsoft.com/office/drawing/2014/main" id="{5000873D-066C-7C5F-6224-104039ED8088}"/>
                </a:ext>
              </a:extLst>
            </p:cNvPr>
            <p:cNvSpPr/>
            <p:nvPr/>
          </p:nvSpPr>
          <p:spPr>
            <a:xfrm>
              <a:off x="5832382" y="6861912"/>
              <a:ext cx="1116073" cy="112830"/>
            </a:xfrm>
            <a:custGeom>
              <a:avLst/>
              <a:gdLst>
                <a:gd name="connsiteX0" fmla="*/ 19143 w 1116073"/>
                <a:gd name="connsiteY0" fmla="*/ 97688 h 112830"/>
                <a:gd name="connsiteX1" fmla="*/ 1073243 w 1116073"/>
                <a:gd name="connsiteY1" fmla="*/ 107213 h 112830"/>
                <a:gd name="connsiteX2" fmla="*/ 825593 w 1116073"/>
                <a:gd name="connsiteY2" fmla="*/ 8788 h 112830"/>
                <a:gd name="connsiteX3" fmla="*/ 38193 w 1116073"/>
                <a:gd name="connsiteY3" fmla="*/ 11963 h 112830"/>
                <a:gd name="connsiteX4" fmla="*/ 365218 w 1116073"/>
                <a:gd name="connsiteY4" fmla="*/ 72288 h 112830"/>
                <a:gd name="connsiteX5" fmla="*/ 19143 w 1116073"/>
                <a:gd name="connsiteY5" fmla="*/ 97688 h 11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6073" h="112830">
                  <a:moveTo>
                    <a:pt x="19143" y="97688"/>
                  </a:moveTo>
                  <a:cubicBezTo>
                    <a:pt x="137147" y="103509"/>
                    <a:pt x="938835" y="122030"/>
                    <a:pt x="1073243" y="107213"/>
                  </a:cubicBezTo>
                  <a:cubicBezTo>
                    <a:pt x="1207651" y="92396"/>
                    <a:pt x="998101" y="24663"/>
                    <a:pt x="825593" y="8788"/>
                  </a:cubicBezTo>
                  <a:cubicBezTo>
                    <a:pt x="653085" y="-7087"/>
                    <a:pt x="114922" y="1380"/>
                    <a:pt x="38193" y="11963"/>
                  </a:cubicBezTo>
                  <a:cubicBezTo>
                    <a:pt x="-38536" y="22546"/>
                    <a:pt x="363101" y="59588"/>
                    <a:pt x="365218" y="72288"/>
                  </a:cubicBezTo>
                  <a:cubicBezTo>
                    <a:pt x="367335" y="84988"/>
                    <a:pt x="-98861" y="91867"/>
                    <a:pt x="19143" y="9768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0" name="フリーフォーム 1819">
              <a:extLst>
                <a:ext uri="{FF2B5EF4-FFF2-40B4-BE49-F238E27FC236}">
                  <a16:creationId xmlns:a16="http://schemas.microsoft.com/office/drawing/2014/main" id="{E0866DE7-F475-3C6F-FF27-D688A5685AAC}"/>
                </a:ext>
              </a:extLst>
            </p:cNvPr>
            <p:cNvSpPr/>
            <p:nvPr/>
          </p:nvSpPr>
          <p:spPr>
            <a:xfrm>
              <a:off x="6272949" y="6904576"/>
              <a:ext cx="475506" cy="926590"/>
            </a:xfrm>
            <a:custGeom>
              <a:avLst/>
              <a:gdLst>
                <a:gd name="connsiteX0" fmla="*/ 359626 w 475506"/>
                <a:gd name="connsiteY0" fmla="*/ 7399 h 926590"/>
                <a:gd name="connsiteX1" fmla="*/ 140551 w 475506"/>
                <a:gd name="connsiteY1" fmla="*/ 439199 h 926590"/>
                <a:gd name="connsiteX2" fmla="*/ 851 w 475506"/>
                <a:gd name="connsiteY2" fmla="*/ 601124 h 926590"/>
                <a:gd name="connsiteX3" fmla="*/ 204051 w 475506"/>
                <a:gd name="connsiteY3" fmla="*/ 553499 h 926590"/>
                <a:gd name="connsiteX4" fmla="*/ 407251 w 475506"/>
                <a:gd name="connsiteY4" fmla="*/ 924974 h 926590"/>
                <a:gd name="connsiteX5" fmla="*/ 429476 w 475506"/>
                <a:gd name="connsiteY5" fmla="*/ 385224 h 926590"/>
                <a:gd name="connsiteX6" fmla="*/ 280251 w 475506"/>
                <a:gd name="connsiteY6" fmla="*/ 410624 h 926590"/>
                <a:gd name="connsiteX7" fmla="*/ 473926 w 475506"/>
                <a:gd name="connsiteY7" fmla="*/ 143924 h 926590"/>
                <a:gd name="connsiteX8" fmla="*/ 372326 w 475506"/>
                <a:gd name="connsiteY8" fmla="*/ 162974 h 926590"/>
                <a:gd name="connsiteX9" fmla="*/ 359626 w 475506"/>
                <a:gd name="connsiteY9" fmla="*/ 7399 h 92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5506" h="926590">
                  <a:moveTo>
                    <a:pt x="359626" y="7399"/>
                  </a:moveTo>
                  <a:cubicBezTo>
                    <a:pt x="320997" y="53436"/>
                    <a:pt x="200347" y="340245"/>
                    <a:pt x="140551" y="439199"/>
                  </a:cubicBezTo>
                  <a:cubicBezTo>
                    <a:pt x="80755" y="538153"/>
                    <a:pt x="-9732" y="582074"/>
                    <a:pt x="851" y="601124"/>
                  </a:cubicBezTo>
                  <a:cubicBezTo>
                    <a:pt x="11434" y="620174"/>
                    <a:pt x="136318" y="499524"/>
                    <a:pt x="204051" y="553499"/>
                  </a:cubicBezTo>
                  <a:cubicBezTo>
                    <a:pt x="271784" y="607474"/>
                    <a:pt x="369680" y="953020"/>
                    <a:pt x="407251" y="924974"/>
                  </a:cubicBezTo>
                  <a:cubicBezTo>
                    <a:pt x="444822" y="896928"/>
                    <a:pt x="450643" y="470949"/>
                    <a:pt x="429476" y="385224"/>
                  </a:cubicBezTo>
                  <a:cubicBezTo>
                    <a:pt x="408309" y="299499"/>
                    <a:pt x="272843" y="450841"/>
                    <a:pt x="280251" y="410624"/>
                  </a:cubicBezTo>
                  <a:cubicBezTo>
                    <a:pt x="287659" y="370407"/>
                    <a:pt x="458580" y="185199"/>
                    <a:pt x="473926" y="143924"/>
                  </a:cubicBezTo>
                  <a:cubicBezTo>
                    <a:pt x="489272" y="102649"/>
                    <a:pt x="388201" y="181495"/>
                    <a:pt x="372326" y="162974"/>
                  </a:cubicBezTo>
                  <a:cubicBezTo>
                    <a:pt x="356451" y="144453"/>
                    <a:pt x="398255" y="-38638"/>
                    <a:pt x="359626" y="739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1" name="フリーフォーム 1820">
              <a:extLst>
                <a:ext uri="{FF2B5EF4-FFF2-40B4-BE49-F238E27FC236}">
                  <a16:creationId xmlns:a16="http://schemas.microsoft.com/office/drawing/2014/main" id="{37879D87-A6FE-F1B3-773E-36FA57A55F47}"/>
                </a:ext>
              </a:extLst>
            </p:cNvPr>
            <p:cNvSpPr/>
            <p:nvPr/>
          </p:nvSpPr>
          <p:spPr>
            <a:xfrm>
              <a:off x="6935785" y="7007195"/>
              <a:ext cx="225660" cy="1337553"/>
            </a:xfrm>
            <a:custGeom>
              <a:avLst/>
              <a:gdLst>
                <a:gd name="connsiteX0" fmla="*/ 1590 w 225660"/>
                <a:gd name="connsiteY0" fmla="*/ 38130 h 1337553"/>
                <a:gd name="connsiteX1" fmla="*/ 26990 w 225660"/>
                <a:gd name="connsiteY1" fmla="*/ 85755 h 1337553"/>
                <a:gd name="connsiteX2" fmla="*/ 220665 w 225660"/>
                <a:gd name="connsiteY2" fmla="*/ 841405 h 1337553"/>
                <a:gd name="connsiteX3" fmla="*/ 160340 w 225660"/>
                <a:gd name="connsiteY3" fmla="*/ 771555 h 1337553"/>
                <a:gd name="connsiteX4" fmla="*/ 71440 w 225660"/>
                <a:gd name="connsiteY4" fmla="*/ 1336705 h 1337553"/>
                <a:gd name="connsiteX5" fmla="*/ 55565 w 225660"/>
                <a:gd name="connsiteY5" fmla="*/ 625505 h 1337553"/>
                <a:gd name="connsiteX6" fmla="*/ 26990 w 225660"/>
                <a:gd name="connsiteY6" fmla="*/ 273080 h 1337553"/>
                <a:gd name="connsiteX7" fmla="*/ 1590 w 225660"/>
                <a:gd name="connsiteY7" fmla="*/ 38130 h 13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660" h="1337553">
                  <a:moveTo>
                    <a:pt x="1590" y="38130"/>
                  </a:moveTo>
                  <a:cubicBezTo>
                    <a:pt x="1590" y="6909"/>
                    <a:pt x="-9522" y="-48124"/>
                    <a:pt x="26990" y="85755"/>
                  </a:cubicBezTo>
                  <a:cubicBezTo>
                    <a:pt x="63502" y="219634"/>
                    <a:pt x="198440" y="727105"/>
                    <a:pt x="220665" y="841405"/>
                  </a:cubicBezTo>
                  <a:cubicBezTo>
                    <a:pt x="242890" y="955705"/>
                    <a:pt x="185211" y="689005"/>
                    <a:pt x="160340" y="771555"/>
                  </a:cubicBezTo>
                  <a:cubicBezTo>
                    <a:pt x="135469" y="854105"/>
                    <a:pt x="88903" y="1361047"/>
                    <a:pt x="71440" y="1336705"/>
                  </a:cubicBezTo>
                  <a:cubicBezTo>
                    <a:pt x="53977" y="1312363"/>
                    <a:pt x="62973" y="802776"/>
                    <a:pt x="55565" y="625505"/>
                  </a:cubicBezTo>
                  <a:cubicBezTo>
                    <a:pt x="48157" y="448234"/>
                    <a:pt x="39690" y="367801"/>
                    <a:pt x="26990" y="273080"/>
                  </a:cubicBezTo>
                  <a:cubicBezTo>
                    <a:pt x="14290" y="178359"/>
                    <a:pt x="1590" y="69351"/>
                    <a:pt x="1590" y="3813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2" name="フリーフォーム 1821">
              <a:extLst>
                <a:ext uri="{FF2B5EF4-FFF2-40B4-BE49-F238E27FC236}">
                  <a16:creationId xmlns:a16="http://schemas.microsoft.com/office/drawing/2014/main" id="{5CB0991E-BEF2-C7D7-921A-C68E9408A360}"/>
                </a:ext>
              </a:extLst>
            </p:cNvPr>
            <p:cNvSpPr/>
            <p:nvPr/>
          </p:nvSpPr>
          <p:spPr>
            <a:xfrm>
              <a:off x="6388026" y="7451350"/>
              <a:ext cx="181316" cy="959216"/>
            </a:xfrm>
            <a:custGeom>
              <a:avLst/>
              <a:gdLst>
                <a:gd name="connsiteX0" fmla="*/ 38174 w 181316"/>
                <a:gd name="connsiteY0" fmla="*/ 375 h 959216"/>
                <a:gd name="connsiteX1" fmla="*/ 47699 w 181316"/>
                <a:gd name="connsiteY1" fmla="*/ 295650 h 959216"/>
                <a:gd name="connsiteX2" fmla="*/ 74 w 181316"/>
                <a:gd name="connsiteY2" fmla="*/ 956050 h 959216"/>
                <a:gd name="connsiteX3" fmla="*/ 60399 w 181316"/>
                <a:gd name="connsiteY3" fmla="*/ 530600 h 959216"/>
                <a:gd name="connsiteX4" fmla="*/ 181049 w 181316"/>
                <a:gd name="connsiteY4" fmla="*/ 175000 h 959216"/>
                <a:gd name="connsiteX5" fmla="*/ 92149 w 181316"/>
                <a:gd name="connsiteY5" fmla="*/ 232150 h 959216"/>
                <a:gd name="connsiteX6" fmla="*/ 38174 w 181316"/>
                <a:gd name="connsiteY6" fmla="*/ 375 h 95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16" h="959216">
                  <a:moveTo>
                    <a:pt x="38174" y="375"/>
                  </a:moveTo>
                  <a:cubicBezTo>
                    <a:pt x="30766" y="10958"/>
                    <a:pt x="54049" y="136371"/>
                    <a:pt x="47699" y="295650"/>
                  </a:cubicBezTo>
                  <a:cubicBezTo>
                    <a:pt x="41349" y="454929"/>
                    <a:pt x="-2043" y="916892"/>
                    <a:pt x="74" y="956050"/>
                  </a:cubicBezTo>
                  <a:cubicBezTo>
                    <a:pt x="2191" y="995208"/>
                    <a:pt x="30236" y="660775"/>
                    <a:pt x="60399" y="530600"/>
                  </a:cubicBezTo>
                  <a:cubicBezTo>
                    <a:pt x="90562" y="400425"/>
                    <a:pt x="175757" y="224742"/>
                    <a:pt x="181049" y="175000"/>
                  </a:cubicBezTo>
                  <a:cubicBezTo>
                    <a:pt x="186341" y="125258"/>
                    <a:pt x="111728" y="258079"/>
                    <a:pt x="92149" y="232150"/>
                  </a:cubicBezTo>
                  <a:cubicBezTo>
                    <a:pt x="72570" y="206221"/>
                    <a:pt x="45582" y="-10208"/>
                    <a:pt x="38174" y="37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3" name="フリーフォーム 1822">
              <a:extLst>
                <a:ext uri="{FF2B5EF4-FFF2-40B4-BE49-F238E27FC236}">
                  <a16:creationId xmlns:a16="http://schemas.microsoft.com/office/drawing/2014/main" id="{0044D5BE-D2A5-45BD-7493-A66FFEF75434}"/>
                </a:ext>
              </a:extLst>
            </p:cNvPr>
            <p:cNvSpPr/>
            <p:nvPr/>
          </p:nvSpPr>
          <p:spPr>
            <a:xfrm>
              <a:off x="6498883" y="7679975"/>
              <a:ext cx="189170" cy="1230001"/>
            </a:xfrm>
            <a:custGeom>
              <a:avLst/>
              <a:gdLst>
                <a:gd name="connsiteX0" fmla="*/ 146392 w 189170"/>
                <a:gd name="connsiteY0" fmla="*/ 350 h 1230001"/>
                <a:gd name="connsiteX1" fmla="*/ 342 w 189170"/>
                <a:gd name="connsiteY1" fmla="*/ 562325 h 1230001"/>
                <a:gd name="connsiteX2" fmla="*/ 105117 w 189170"/>
                <a:gd name="connsiteY2" fmla="*/ 1044925 h 1230001"/>
                <a:gd name="connsiteX3" fmla="*/ 76542 w 189170"/>
                <a:gd name="connsiteY3" fmla="*/ 968725 h 1230001"/>
                <a:gd name="connsiteX4" fmla="*/ 108292 w 189170"/>
                <a:gd name="connsiteY4" fmla="*/ 1222725 h 1230001"/>
                <a:gd name="connsiteX5" fmla="*/ 187667 w 189170"/>
                <a:gd name="connsiteY5" fmla="*/ 635350 h 1230001"/>
                <a:gd name="connsiteX6" fmla="*/ 155917 w 189170"/>
                <a:gd name="connsiteY6" fmla="*/ 413100 h 1230001"/>
                <a:gd name="connsiteX7" fmla="*/ 101942 w 189170"/>
                <a:gd name="connsiteY7" fmla="*/ 476600 h 1230001"/>
                <a:gd name="connsiteX8" fmla="*/ 146392 w 189170"/>
                <a:gd name="connsiteY8" fmla="*/ 350 h 123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170" h="1230001">
                  <a:moveTo>
                    <a:pt x="146392" y="350"/>
                  </a:moveTo>
                  <a:cubicBezTo>
                    <a:pt x="129459" y="14637"/>
                    <a:pt x="7221" y="388229"/>
                    <a:pt x="342" y="562325"/>
                  </a:cubicBezTo>
                  <a:cubicBezTo>
                    <a:pt x="-6537" y="736421"/>
                    <a:pt x="92417" y="977192"/>
                    <a:pt x="105117" y="1044925"/>
                  </a:cubicBezTo>
                  <a:cubicBezTo>
                    <a:pt x="117817" y="1112658"/>
                    <a:pt x="76013" y="939092"/>
                    <a:pt x="76542" y="968725"/>
                  </a:cubicBezTo>
                  <a:cubicBezTo>
                    <a:pt x="77071" y="998358"/>
                    <a:pt x="89771" y="1278288"/>
                    <a:pt x="108292" y="1222725"/>
                  </a:cubicBezTo>
                  <a:cubicBezTo>
                    <a:pt x="126813" y="1167163"/>
                    <a:pt x="179730" y="770288"/>
                    <a:pt x="187667" y="635350"/>
                  </a:cubicBezTo>
                  <a:cubicBezTo>
                    <a:pt x="195605" y="500413"/>
                    <a:pt x="170204" y="439558"/>
                    <a:pt x="155917" y="413100"/>
                  </a:cubicBezTo>
                  <a:cubicBezTo>
                    <a:pt x="141630" y="386642"/>
                    <a:pt x="105117" y="540629"/>
                    <a:pt x="101942" y="476600"/>
                  </a:cubicBezTo>
                  <a:cubicBezTo>
                    <a:pt x="98767" y="412571"/>
                    <a:pt x="163325" y="-13937"/>
                    <a:pt x="146392" y="35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4" name="フリーフォーム 1823">
              <a:extLst>
                <a:ext uri="{FF2B5EF4-FFF2-40B4-BE49-F238E27FC236}">
                  <a16:creationId xmlns:a16="http://schemas.microsoft.com/office/drawing/2014/main" id="{A1DE5147-2B3A-EC03-CE25-D26C2F955E87}"/>
                </a:ext>
              </a:extLst>
            </p:cNvPr>
            <p:cNvSpPr/>
            <p:nvPr/>
          </p:nvSpPr>
          <p:spPr>
            <a:xfrm>
              <a:off x="6942516" y="7785357"/>
              <a:ext cx="181908" cy="1384106"/>
            </a:xfrm>
            <a:custGeom>
              <a:avLst/>
              <a:gdLst>
                <a:gd name="connsiteX0" fmla="*/ 140909 w 181908"/>
                <a:gd name="connsiteY0" fmla="*/ 2918 h 1384106"/>
                <a:gd name="connsiteX1" fmla="*/ 4384 w 181908"/>
                <a:gd name="connsiteY1" fmla="*/ 688718 h 1384106"/>
                <a:gd name="connsiteX2" fmla="*/ 39309 w 181908"/>
                <a:gd name="connsiteY2" fmla="*/ 837943 h 1384106"/>
                <a:gd name="connsiteX3" fmla="*/ 96459 w 181908"/>
                <a:gd name="connsiteY3" fmla="*/ 1374518 h 1384106"/>
                <a:gd name="connsiteX4" fmla="*/ 179009 w 181908"/>
                <a:gd name="connsiteY4" fmla="*/ 326768 h 1384106"/>
                <a:gd name="connsiteX5" fmla="*/ 159959 w 181908"/>
                <a:gd name="connsiteY5" fmla="*/ 437893 h 1384106"/>
                <a:gd name="connsiteX6" fmla="*/ 140909 w 181908"/>
                <a:gd name="connsiteY6" fmla="*/ 2918 h 138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908" h="1384106">
                  <a:moveTo>
                    <a:pt x="140909" y="2918"/>
                  </a:moveTo>
                  <a:cubicBezTo>
                    <a:pt x="114980" y="44722"/>
                    <a:pt x="21317" y="549547"/>
                    <a:pt x="4384" y="688718"/>
                  </a:cubicBezTo>
                  <a:cubicBezTo>
                    <a:pt x="-12549" y="827889"/>
                    <a:pt x="23963" y="723643"/>
                    <a:pt x="39309" y="837943"/>
                  </a:cubicBezTo>
                  <a:cubicBezTo>
                    <a:pt x="54655" y="952243"/>
                    <a:pt x="73176" y="1459714"/>
                    <a:pt x="96459" y="1374518"/>
                  </a:cubicBezTo>
                  <a:cubicBezTo>
                    <a:pt x="119742" y="1289322"/>
                    <a:pt x="168426" y="482872"/>
                    <a:pt x="179009" y="326768"/>
                  </a:cubicBezTo>
                  <a:cubicBezTo>
                    <a:pt x="189592" y="170664"/>
                    <a:pt x="168426" y="494514"/>
                    <a:pt x="159959" y="437893"/>
                  </a:cubicBezTo>
                  <a:cubicBezTo>
                    <a:pt x="151492" y="381272"/>
                    <a:pt x="166838" y="-38886"/>
                    <a:pt x="140909" y="291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5" name="フリーフォーム 1824">
              <a:extLst>
                <a:ext uri="{FF2B5EF4-FFF2-40B4-BE49-F238E27FC236}">
                  <a16:creationId xmlns:a16="http://schemas.microsoft.com/office/drawing/2014/main" id="{C8D7102B-A18E-EB0D-6D06-E61C12945508}"/>
                </a:ext>
              </a:extLst>
            </p:cNvPr>
            <p:cNvSpPr/>
            <p:nvPr/>
          </p:nvSpPr>
          <p:spPr>
            <a:xfrm>
              <a:off x="7295810" y="7284839"/>
              <a:ext cx="196598" cy="1010764"/>
            </a:xfrm>
            <a:custGeom>
              <a:avLst/>
              <a:gdLst>
                <a:gd name="connsiteX0" fmla="*/ 184490 w 196598"/>
                <a:gd name="connsiteY0" fmla="*/ 43061 h 1010764"/>
                <a:gd name="connsiteX1" fmla="*/ 171790 w 196598"/>
                <a:gd name="connsiteY1" fmla="*/ 103386 h 1010764"/>
                <a:gd name="connsiteX2" fmla="*/ 6690 w 196598"/>
                <a:gd name="connsiteY2" fmla="*/ 989211 h 1010764"/>
                <a:gd name="connsiteX3" fmla="*/ 35265 w 196598"/>
                <a:gd name="connsiteY3" fmla="*/ 678061 h 1010764"/>
                <a:gd name="connsiteX4" fmla="*/ 63840 w 196598"/>
                <a:gd name="connsiteY4" fmla="*/ 17661 h 1010764"/>
                <a:gd name="connsiteX5" fmla="*/ 60665 w 196598"/>
                <a:gd name="connsiteY5" fmla="*/ 328811 h 1010764"/>
                <a:gd name="connsiteX6" fmla="*/ 184490 w 196598"/>
                <a:gd name="connsiteY6" fmla="*/ 43061 h 101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598" h="1010764">
                  <a:moveTo>
                    <a:pt x="184490" y="43061"/>
                  </a:moveTo>
                  <a:cubicBezTo>
                    <a:pt x="203011" y="5490"/>
                    <a:pt x="201423" y="-54306"/>
                    <a:pt x="171790" y="103386"/>
                  </a:cubicBezTo>
                  <a:cubicBezTo>
                    <a:pt x="142157" y="261078"/>
                    <a:pt x="29444" y="893432"/>
                    <a:pt x="6690" y="989211"/>
                  </a:cubicBezTo>
                  <a:cubicBezTo>
                    <a:pt x="-16064" y="1084990"/>
                    <a:pt x="25740" y="839986"/>
                    <a:pt x="35265" y="678061"/>
                  </a:cubicBezTo>
                  <a:cubicBezTo>
                    <a:pt x="44790" y="516136"/>
                    <a:pt x="59607" y="75869"/>
                    <a:pt x="63840" y="17661"/>
                  </a:cubicBezTo>
                  <a:cubicBezTo>
                    <a:pt x="68073" y="-40547"/>
                    <a:pt x="44261" y="319815"/>
                    <a:pt x="60665" y="328811"/>
                  </a:cubicBezTo>
                  <a:cubicBezTo>
                    <a:pt x="77069" y="337807"/>
                    <a:pt x="165969" y="80632"/>
                    <a:pt x="184490" y="4306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6" name="フリーフォーム 1825">
              <a:extLst>
                <a:ext uri="{FF2B5EF4-FFF2-40B4-BE49-F238E27FC236}">
                  <a16:creationId xmlns:a16="http://schemas.microsoft.com/office/drawing/2014/main" id="{DDC5FC11-0999-1982-1B15-85293681C150}"/>
                </a:ext>
              </a:extLst>
            </p:cNvPr>
            <p:cNvSpPr/>
            <p:nvPr/>
          </p:nvSpPr>
          <p:spPr>
            <a:xfrm>
              <a:off x="7274513" y="7616978"/>
              <a:ext cx="193155" cy="1495774"/>
            </a:xfrm>
            <a:custGeom>
              <a:avLst/>
              <a:gdLst>
                <a:gd name="connsiteX0" fmla="*/ 94662 w 193155"/>
                <a:gd name="connsiteY0" fmla="*/ 6197 h 1495774"/>
                <a:gd name="connsiteX1" fmla="*/ 161337 w 193155"/>
                <a:gd name="connsiteY1" fmla="*/ 1257147 h 1495774"/>
                <a:gd name="connsiteX2" fmla="*/ 189912 w 193155"/>
                <a:gd name="connsiteY2" fmla="*/ 1492097 h 1495774"/>
                <a:gd name="connsiteX3" fmla="*/ 88312 w 193155"/>
                <a:gd name="connsiteY3" fmla="*/ 1190472 h 1495774"/>
                <a:gd name="connsiteX4" fmla="*/ 5762 w 193155"/>
                <a:gd name="connsiteY4" fmla="*/ 701522 h 1495774"/>
                <a:gd name="connsiteX5" fmla="*/ 15287 w 193155"/>
                <a:gd name="connsiteY5" fmla="*/ 771372 h 1495774"/>
                <a:gd name="connsiteX6" fmla="*/ 94662 w 193155"/>
                <a:gd name="connsiteY6" fmla="*/ 6197 h 1495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55" h="1495774">
                  <a:moveTo>
                    <a:pt x="94662" y="6197"/>
                  </a:moveTo>
                  <a:cubicBezTo>
                    <a:pt x="119004" y="87160"/>
                    <a:pt x="145462" y="1009497"/>
                    <a:pt x="161337" y="1257147"/>
                  </a:cubicBezTo>
                  <a:cubicBezTo>
                    <a:pt x="177212" y="1504797"/>
                    <a:pt x="202083" y="1503210"/>
                    <a:pt x="189912" y="1492097"/>
                  </a:cubicBezTo>
                  <a:cubicBezTo>
                    <a:pt x="177741" y="1480984"/>
                    <a:pt x="119004" y="1322234"/>
                    <a:pt x="88312" y="1190472"/>
                  </a:cubicBezTo>
                  <a:cubicBezTo>
                    <a:pt x="57620" y="1058710"/>
                    <a:pt x="17933" y="771372"/>
                    <a:pt x="5762" y="701522"/>
                  </a:cubicBezTo>
                  <a:cubicBezTo>
                    <a:pt x="-6409" y="631672"/>
                    <a:pt x="2587" y="880380"/>
                    <a:pt x="15287" y="771372"/>
                  </a:cubicBezTo>
                  <a:cubicBezTo>
                    <a:pt x="27987" y="662364"/>
                    <a:pt x="70320" y="-74766"/>
                    <a:pt x="94662" y="619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7" name="フリーフォーム 1826">
              <a:extLst>
                <a:ext uri="{FF2B5EF4-FFF2-40B4-BE49-F238E27FC236}">
                  <a16:creationId xmlns:a16="http://schemas.microsoft.com/office/drawing/2014/main" id="{3E04FDC0-E345-34E2-F4EA-2DC77909DC68}"/>
                </a:ext>
              </a:extLst>
            </p:cNvPr>
            <p:cNvSpPr/>
            <p:nvPr/>
          </p:nvSpPr>
          <p:spPr>
            <a:xfrm>
              <a:off x="2972140" y="932702"/>
              <a:ext cx="79395" cy="717850"/>
            </a:xfrm>
            <a:custGeom>
              <a:avLst/>
              <a:gdLst>
                <a:gd name="connsiteX0" fmla="*/ 79035 w 79395"/>
                <a:gd name="connsiteY0" fmla="*/ 748 h 717850"/>
                <a:gd name="connsiteX1" fmla="*/ 34585 w 79395"/>
                <a:gd name="connsiteY1" fmla="*/ 308723 h 717850"/>
                <a:gd name="connsiteX2" fmla="*/ 47285 w 79395"/>
                <a:gd name="connsiteY2" fmla="*/ 715123 h 717850"/>
                <a:gd name="connsiteX3" fmla="*/ 12360 w 79395"/>
                <a:gd name="connsiteY3" fmla="*/ 473823 h 717850"/>
                <a:gd name="connsiteX4" fmla="*/ 6010 w 79395"/>
                <a:gd name="connsiteY4" fmla="*/ 229348 h 717850"/>
                <a:gd name="connsiteX5" fmla="*/ 79035 w 79395"/>
                <a:gd name="connsiteY5" fmla="*/ 748 h 71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395" h="717850">
                  <a:moveTo>
                    <a:pt x="79035" y="748"/>
                  </a:moveTo>
                  <a:cubicBezTo>
                    <a:pt x="83797" y="13977"/>
                    <a:pt x="39877" y="189660"/>
                    <a:pt x="34585" y="308723"/>
                  </a:cubicBezTo>
                  <a:cubicBezTo>
                    <a:pt x="29293" y="427786"/>
                    <a:pt x="50989" y="687606"/>
                    <a:pt x="47285" y="715123"/>
                  </a:cubicBezTo>
                  <a:cubicBezTo>
                    <a:pt x="43581" y="742640"/>
                    <a:pt x="19239" y="554785"/>
                    <a:pt x="12360" y="473823"/>
                  </a:cubicBezTo>
                  <a:cubicBezTo>
                    <a:pt x="5481" y="392861"/>
                    <a:pt x="-7748" y="305548"/>
                    <a:pt x="6010" y="229348"/>
                  </a:cubicBezTo>
                  <a:cubicBezTo>
                    <a:pt x="19768" y="153148"/>
                    <a:pt x="74273" y="-12481"/>
                    <a:pt x="79035" y="74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8" name="フリーフォーム 1827">
              <a:extLst>
                <a:ext uri="{FF2B5EF4-FFF2-40B4-BE49-F238E27FC236}">
                  <a16:creationId xmlns:a16="http://schemas.microsoft.com/office/drawing/2014/main" id="{FF83EE98-6930-9EC6-DFFF-B45B4FC0A292}"/>
                </a:ext>
              </a:extLst>
            </p:cNvPr>
            <p:cNvSpPr/>
            <p:nvPr/>
          </p:nvSpPr>
          <p:spPr>
            <a:xfrm>
              <a:off x="2977083" y="1411988"/>
              <a:ext cx="25083" cy="584820"/>
            </a:xfrm>
            <a:custGeom>
              <a:avLst/>
              <a:gdLst>
                <a:gd name="connsiteX0" fmla="*/ 1067 w 25083"/>
                <a:gd name="connsiteY0" fmla="*/ 7237 h 584820"/>
                <a:gd name="connsiteX1" fmla="*/ 4242 w 25083"/>
                <a:gd name="connsiteY1" fmla="*/ 426337 h 584820"/>
                <a:gd name="connsiteX2" fmla="*/ 10592 w 25083"/>
                <a:gd name="connsiteY2" fmla="*/ 372362 h 584820"/>
                <a:gd name="connsiteX3" fmla="*/ 23292 w 25083"/>
                <a:gd name="connsiteY3" fmla="*/ 581912 h 584820"/>
                <a:gd name="connsiteX4" fmla="*/ 23292 w 25083"/>
                <a:gd name="connsiteY4" fmla="*/ 191387 h 584820"/>
                <a:gd name="connsiteX5" fmla="*/ 1067 w 25083"/>
                <a:gd name="connsiteY5" fmla="*/ 7237 h 58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83" h="584820">
                  <a:moveTo>
                    <a:pt x="1067" y="7237"/>
                  </a:moveTo>
                  <a:cubicBezTo>
                    <a:pt x="-2108" y="46395"/>
                    <a:pt x="2655" y="365483"/>
                    <a:pt x="4242" y="426337"/>
                  </a:cubicBezTo>
                  <a:cubicBezTo>
                    <a:pt x="5829" y="487191"/>
                    <a:pt x="7417" y="346433"/>
                    <a:pt x="10592" y="372362"/>
                  </a:cubicBezTo>
                  <a:cubicBezTo>
                    <a:pt x="13767" y="398291"/>
                    <a:pt x="21175" y="612074"/>
                    <a:pt x="23292" y="581912"/>
                  </a:cubicBezTo>
                  <a:cubicBezTo>
                    <a:pt x="25409" y="551750"/>
                    <a:pt x="25938" y="286637"/>
                    <a:pt x="23292" y="191387"/>
                  </a:cubicBezTo>
                  <a:cubicBezTo>
                    <a:pt x="20646" y="96137"/>
                    <a:pt x="4242" y="-31921"/>
                    <a:pt x="1067" y="723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9" name="フリーフォーム 1828">
              <a:extLst>
                <a:ext uri="{FF2B5EF4-FFF2-40B4-BE49-F238E27FC236}">
                  <a16:creationId xmlns:a16="http://schemas.microsoft.com/office/drawing/2014/main" id="{636090CD-D39D-F729-713F-707873748D84}"/>
                </a:ext>
              </a:extLst>
            </p:cNvPr>
            <p:cNvSpPr/>
            <p:nvPr/>
          </p:nvSpPr>
          <p:spPr>
            <a:xfrm>
              <a:off x="2768417" y="1936490"/>
              <a:ext cx="242025" cy="712445"/>
            </a:xfrm>
            <a:custGeom>
              <a:avLst/>
              <a:gdLst>
                <a:gd name="connsiteX0" fmla="*/ 241483 w 242025"/>
                <a:gd name="connsiteY0" fmla="*/ 260 h 712445"/>
                <a:gd name="connsiteX1" fmla="*/ 187508 w 242025"/>
                <a:gd name="connsiteY1" fmla="*/ 282835 h 712445"/>
                <a:gd name="connsiteX2" fmla="*/ 241483 w 242025"/>
                <a:gd name="connsiteY2" fmla="*/ 225685 h 712445"/>
                <a:gd name="connsiteX3" fmla="*/ 177983 w 242025"/>
                <a:gd name="connsiteY3" fmla="*/ 441585 h 712445"/>
                <a:gd name="connsiteX4" fmla="*/ 183 w 242025"/>
                <a:gd name="connsiteY4" fmla="*/ 711460 h 712445"/>
                <a:gd name="connsiteX5" fmla="*/ 146233 w 242025"/>
                <a:gd name="connsiteY5" fmla="*/ 339985 h 712445"/>
                <a:gd name="connsiteX6" fmla="*/ 241483 w 242025"/>
                <a:gd name="connsiteY6" fmla="*/ 260 h 71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025" h="712445">
                  <a:moveTo>
                    <a:pt x="241483" y="260"/>
                  </a:moveTo>
                  <a:cubicBezTo>
                    <a:pt x="248362" y="-9265"/>
                    <a:pt x="187508" y="245264"/>
                    <a:pt x="187508" y="282835"/>
                  </a:cubicBezTo>
                  <a:cubicBezTo>
                    <a:pt x="187508" y="320406"/>
                    <a:pt x="243071" y="199227"/>
                    <a:pt x="241483" y="225685"/>
                  </a:cubicBezTo>
                  <a:cubicBezTo>
                    <a:pt x="239895" y="252143"/>
                    <a:pt x="218200" y="360623"/>
                    <a:pt x="177983" y="441585"/>
                  </a:cubicBezTo>
                  <a:cubicBezTo>
                    <a:pt x="137766" y="522547"/>
                    <a:pt x="5475" y="728393"/>
                    <a:pt x="183" y="711460"/>
                  </a:cubicBezTo>
                  <a:cubicBezTo>
                    <a:pt x="-5109" y="694527"/>
                    <a:pt x="105487" y="457460"/>
                    <a:pt x="146233" y="339985"/>
                  </a:cubicBezTo>
                  <a:cubicBezTo>
                    <a:pt x="186979" y="222510"/>
                    <a:pt x="234604" y="9785"/>
                    <a:pt x="241483" y="26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0" name="フリーフォーム 1829">
              <a:extLst>
                <a:ext uri="{FF2B5EF4-FFF2-40B4-BE49-F238E27FC236}">
                  <a16:creationId xmlns:a16="http://schemas.microsoft.com/office/drawing/2014/main" id="{46876C17-CA70-2B2D-F815-C802D02724D0}"/>
                </a:ext>
              </a:extLst>
            </p:cNvPr>
            <p:cNvSpPr/>
            <p:nvPr/>
          </p:nvSpPr>
          <p:spPr>
            <a:xfrm>
              <a:off x="2161824" y="2488846"/>
              <a:ext cx="794164" cy="771888"/>
            </a:xfrm>
            <a:custGeom>
              <a:avLst/>
              <a:gdLst>
                <a:gd name="connsiteX0" fmla="*/ 794101 w 794164"/>
                <a:gd name="connsiteY0" fmla="*/ 354 h 771888"/>
                <a:gd name="connsiteX1" fmla="*/ 543276 w 794164"/>
                <a:gd name="connsiteY1" fmla="*/ 279754 h 771888"/>
                <a:gd name="connsiteX2" fmla="*/ 352776 w 794164"/>
                <a:gd name="connsiteY2" fmla="*/ 498829 h 771888"/>
                <a:gd name="connsiteX3" fmla="*/ 444851 w 794164"/>
                <a:gd name="connsiteY3" fmla="*/ 384529 h 771888"/>
                <a:gd name="connsiteX4" fmla="*/ 351 w 794164"/>
                <a:gd name="connsiteY4" fmla="*/ 771879 h 771888"/>
                <a:gd name="connsiteX5" fmla="*/ 368651 w 794164"/>
                <a:gd name="connsiteY5" fmla="*/ 371829 h 771888"/>
                <a:gd name="connsiteX6" fmla="*/ 276576 w 794164"/>
                <a:gd name="connsiteY6" fmla="*/ 441679 h 771888"/>
                <a:gd name="connsiteX7" fmla="*/ 663926 w 794164"/>
                <a:gd name="connsiteY7" fmla="*/ 9879 h 771888"/>
                <a:gd name="connsiteX8" fmla="*/ 568676 w 794164"/>
                <a:gd name="connsiteY8" fmla="*/ 216254 h 771888"/>
                <a:gd name="connsiteX9" fmla="*/ 794101 w 794164"/>
                <a:gd name="connsiteY9" fmla="*/ 354 h 77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4164" h="771888">
                  <a:moveTo>
                    <a:pt x="794101" y="354"/>
                  </a:moveTo>
                  <a:cubicBezTo>
                    <a:pt x="789868" y="10937"/>
                    <a:pt x="616830" y="196675"/>
                    <a:pt x="543276" y="279754"/>
                  </a:cubicBezTo>
                  <a:cubicBezTo>
                    <a:pt x="469722" y="362833"/>
                    <a:pt x="369180" y="481367"/>
                    <a:pt x="352776" y="498829"/>
                  </a:cubicBezTo>
                  <a:cubicBezTo>
                    <a:pt x="336372" y="516292"/>
                    <a:pt x="503589" y="339021"/>
                    <a:pt x="444851" y="384529"/>
                  </a:cubicBezTo>
                  <a:cubicBezTo>
                    <a:pt x="386113" y="430037"/>
                    <a:pt x="13051" y="773996"/>
                    <a:pt x="351" y="771879"/>
                  </a:cubicBezTo>
                  <a:cubicBezTo>
                    <a:pt x="-12349" y="769762"/>
                    <a:pt x="322614" y="426862"/>
                    <a:pt x="368651" y="371829"/>
                  </a:cubicBezTo>
                  <a:cubicBezTo>
                    <a:pt x="414688" y="316796"/>
                    <a:pt x="227364" y="502004"/>
                    <a:pt x="276576" y="441679"/>
                  </a:cubicBezTo>
                  <a:cubicBezTo>
                    <a:pt x="325788" y="381354"/>
                    <a:pt x="615243" y="47450"/>
                    <a:pt x="663926" y="9879"/>
                  </a:cubicBezTo>
                  <a:cubicBezTo>
                    <a:pt x="712609" y="-27692"/>
                    <a:pt x="548038" y="212550"/>
                    <a:pt x="568676" y="216254"/>
                  </a:cubicBezTo>
                  <a:cubicBezTo>
                    <a:pt x="589314" y="219958"/>
                    <a:pt x="798334" y="-10229"/>
                    <a:pt x="794101" y="35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1" name="フリーフォーム 1830">
              <a:extLst>
                <a:ext uri="{FF2B5EF4-FFF2-40B4-BE49-F238E27FC236}">
                  <a16:creationId xmlns:a16="http://schemas.microsoft.com/office/drawing/2014/main" id="{9C1BFF5F-3B4D-63CC-5657-2841932B5E24}"/>
                </a:ext>
              </a:extLst>
            </p:cNvPr>
            <p:cNvSpPr/>
            <p:nvPr/>
          </p:nvSpPr>
          <p:spPr>
            <a:xfrm>
              <a:off x="3276600" y="898074"/>
              <a:ext cx="212727" cy="883194"/>
            </a:xfrm>
            <a:custGeom>
              <a:avLst/>
              <a:gdLst>
                <a:gd name="connsiteX0" fmla="*/ 212725 w 212727"/>
                <a:gd name="connsiteY0" fmla="*/ 6801 h 883194"/>
                <a:gd name="connsiteX1" fmla="*/ 107950 w 212727"/>
                <a:gd name="connsiteY1" fmla="*/ 352876 h 883194"/>
                <a:gd name="connsiteX2" fmla="*/ 0 w 212727"/>
                <a:gd name="connsiteY2" fmla="*/ 883101 h 883194"/>
                <a:gd name="connsiteX3" fmla="*/ 107950 w 212727"/>
                <a:gd name="connsiteY3" fmla="*/ 394151 h 883194"/>
                <a:gd name="connsiteX4" fmla="*/ 104775 w 212727"/>
                <a:gd name="connsiteY4" fmla="*/ 146501 h 883194"/>
                <a:gd name="connsiteX5" fmla="*/ 212725 w 212727"/>
                <a:gd name="connsiteY5" fmla="*/ 6801 h 88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727" h="883194">
                  <a:moveTo>
                    <a:pt x="212725" y="6801"/>
                  </a:moveTo>
                  <a:cubicBezTo>
                    <a:pt x="213254" y="41197"/>
                    <a:pt x="143404" y="206826"/>
                    <a:pt x="107950" y="352876"/>
                  </a:cubicBezTo>
                  <a:cubicBezTo>
                    <a:pt x="72496" y="498926"/>
                    <a:pt x="0" y="876222"/>
                    <a:pt x="0" y="883101"/>
                  </a:cubicBezTo>
                  <a:cubicBezTo>
                    <a:pt x="0" y="889980"/>
                    <a:pt x="90487" y="516918"/>
                    <a:pt x="107950" y="394151"/>
                  </a:cubicBezTo>
                  <a:cubicBezTo>
                    <a:pt x="125412" y="271384"/>
                    <a:pt x="86254" y="216880"/>
                    <a:pt x="104775" y="146501"/>
                  </a:cubicBezTo>
                  <a:cubicBezTo>
                    <a:pt x="123296" y="76122"/>
                    <a:pt x="212196" y="-27595"/>
                    <a:pt x="212725" y="680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2" name="フリーフォーム 1831">
              <a:extLst>
                <a:ext uri="{FF2B5EF4-FFF2-40B4-BE49-F238E27FC236}">
                  <a16:creationId xmlns:a16="http://schemas.microsoft.com/office/drawing/2014/main" id="{1CAC554B-E2A4-C6EA-0A7F-20009EFEFC4F}"/>
                </a:ext>
              </a:extLst>
            </p:cNvPr>
            <p:cNvSpPr/>
            <p:nvPr/>
          </p:nvSpPr>
          <p:spPr>
            <a:xfrm>
              <a:off x="3574542" y="1216379"/>
              <a:ext cx="262866" cy="561032"/>
            </a:xfrm>
            <a:custGeom>
              <a:avLst/>
              <a:gdLst>
                <a:gd name="connsiteX0" fmla="*/ 260858 w 262866"/>
                <a:gd name="connsiteY0" fmla="*/ 12346 h 561032"/>
                <a:gd name="connsiteX1" fmla="*/ 3683 w 262866"/>
                <a:gd name="connsiteY1" fmla="*/ 558446 h 561032"/>
                <a:gd name="connsiteX2" fmla="*/ 117983 w 262866"/>
                <a:gd name="connsiteY2" fmla="*/ 209196 h 561032"/>
                <a:gd name="connsiteX3" fmla="*/ 260858 w 262866"/>
                <a:gd name="connsiteY3" fmla="*/ 12346 h 56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866" h="561032">
                  <a:moveTo>
                    <a:pt x="260858" y="12346"/>
                  </a:moveTo>
                  <a:cubicBezTo>
                    <a:pt x="241808" y="70554"/>
                    <a:pt x="27496" y="525638"/>
                    <a:pt x="3683" y="558446"/>
                  </a:cubicBezTo>
                  <a:cubicBezTo>
                    <a:pt x="-20130" y="591254"/>
                    <a:pt x="77766" y="302859"/>
                    <a:pt x="117983" y="209196"/>
                  </a:cubicBezTo>
                  <a:cubicBezTo>
                    <a:pt x="158200" y="115534"/>
                    <a:pt x="279908" y="-45862"/>
                    <a:pt x="260858" y="1234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3" name="フリーフォーム 1832">
              <a:extLst>
                <a:ext uri="{FF2B5EF4-FFF2-40B4-BE49-F238E27FC236}">
                  <a16:creationId xmlns:a16="http://schemas.microsoft.com/office/drawing/2014/main" id="{1D5C9570-ADEE-FFD1-6A29-7D4BF086E3C3}"/>
                </a:ext>
              </a:extLst>
            </p:cNvPr>
            <p:cNvSpPr/>
            <p:nvPr/>
          </p:nvSpPr>
          <p:spPr>
            <a:xfrm>
              <a:off x="3796402" y="1823091"/>
              <a:ext cx="223192" cy="327730"/>
            </a:xfrm>
            <a:custGeom>
              <a:avLst/>
              <a:gdLst>
                <a:gd name="connsiteX0" fmla="*/ 223148 w 223192"/>
                <a:gd name="connsiteY0" fmla="*/ 40634 h 327730"/>
                <a:gd name="connsiteX1" fmla="*/ 83448 w 223192"/>
                <a:gd name="connsiteY1" fmla="*/ 142234 h 327730"/>
                <a:gd name="connsiteX2" fmla="*/ 42173 w 223192"/>
                <a:gd name="connsiteY2" fmla="*/ 234309 h 327730"/>
                <a:gd name="connsiteX3" fmla="*/ 42173 w 223192"/>
                <a:gd name="connsiteY3" fmla="*/ 326384 h 327730"/>
                <a:gd name="connsiteX4" fmla="*/ 4073 w 223192"/>
                <a:gd name="connsiteY4" fmla="*/ 161284 h 327730"/>
                <a:gd name="connsiteX5" fmla="*/ 153298 w 223192"/>
                <a:gd name="connsiteY5" fmla="*/ 2534 h 327730"/>
                <a:gd name="connsiteX6" fmla="*/ 99323 w 223192"/>
                <a:gd name="connsiteY6" fmla="*/ 62859 h 327730"/>
                <a:gd name="connsiteX7" fmla="*/ 223148 w 223192"/>
                <a:gd name="connsiteY7" fmla="*/ 40634 h 32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192" h="327730">
                  <a:moveTo>
                    <a:pt x="223148" y="40634"/>
                  </a:moveTo>
                  <a:cubicBezTo>
                    <a:pt x="220502" y="53863"/>
                    <a:pt x="113610" y="109955"/>
                    <a:pt x="83448" y="142234"/>
                  </a:cubicBezTo>
                  <a:cubicBezTo>
                    <a:pt x="53285" y="174513"/>
                    <a:pt x="49052" y="203617"/>
                    <a:pt x="42173" y="234309"/>
                  </a:cubicBezTo>
                  <a:cubicBezTo>
                    <a:pt x="35294" y="265001"/>
                    <a:pt x="48523" y="338555"/>
                    <a:pt x="42173" y="326384"/>
                  </a:cubicBezTo>
                  <a:cubicBezTo>
                    <a:pt x="35823" y="314213"/>
                    <a:pt x="-14448" y="215259"/>
                    <a:pt x="4073" y="161284"/>
                  </a:cubicBezTo>
                  <a:cubicBezTo>
                    <a:pt x="22594" y="107309"/>
                    <a:pt x="137423" y="18938"/>
                    <a:pt x="153298" y="2534"/>
                  </a:cubicBezTo>
                  <a:cubicBezTo>
                    <a:pt x="169173" y="-13870"/>
                    <a:pt x="88740" y="54392"/>
                    <a:pt x="99323" y="62859"/>
                  </a:cubicBezTo>
                  <a:cubicBezTo>
                    <a:pt x="109906" y="71326"/>
                    <a:pt x="225794" y="27405"/>
                    <a:pt x="223148" y="4063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4" name="フリーフォーム 1833">
              <a:extLst>
                <a:ext uri="{FF2B5EF4-FFF2-40B4-BE49-F238E27FC236}">
                  <a16:creationId xmlns:a16="http://schemas.microsoft.com/office/drawing/2014/main" id="{55FAD624-5674-F9F1-6960-9BDA154B4918}"/>
                </a:ext>
              </a:extLst>
            </p:cNvPr>
            <p:cNvSpPr/>
            <p:nvPr/>
          </p:nvSpPr>
          <p:spPr>
            <a:xfrm>
              <a:off x="3802577" y="2056067"/>
              <a:ext cx="239229" cy="519510"/>
            </a:xfrm>
            <a:custGeom>
              <a:avLst/>
              <a:gdLst>
                <a:gd name="connsiteX0" fmla="*/ 156648 w 239229"/>
                <a:gd name="connsiteY0" fmla="*/ 4508 h 519510"/>
                <a:gd name="connsiteX1" fmla="*/ 93148 w 239229"/>
                <a:gd name="connsiteY1" fmla="*/ 150558 h 519510"/>
                <a:gd name="connsiteX2" fmla="*/ 124898 w 239229"/>
                <a:gd name="connsiteY2" fmla="*/ 223583 h 519510"/>
                <a:gd name="connsiteX3" fmla="*/ 10598 w 239229"/>
                <a:gd name="connsiteY3" fmla="*/ 306133 h 519510"/>
                <a:gd name="connsiteX4" fmla="*/ 20123 w 239229"/>
                <a:gd name="connsiteY4" fmla="*/ 518858 h 519510"/>
                <a:gd name="connsiteX5" fmla="*/ 143948 w 239229"/>
                <a:gd name="connsiteY5" fmla="*/ 229933 h 519510"/>
                <a:gd name="connsiteX6" fmla="*/ 239198 w 239229"/>
                <a:gd name="connsiteY6" fmla="*/ 52133 h 519510"/>
                <a:gd name="connsiteX7" fmla="*/ 156648 w 239229"/>
                <a:gd name="connsiteY7" fmla="*/ 4508 h 51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229" h="519510">
                  <a:moveTo>
                    <a:pt x="156648" y="4508"/>
                  </a:moveTo>
                  <a:cubicBezTo>
                    <a:pt x="132306" y="20912"/>
                    <a:pt x="98440" y="114045"/>
                    <a:pt x="93148" y="150558"/>
                  </a:cubicBezTo>
                  <a:cubicBezTo>
                    <a:pt x="87856" y="187071"/>
                    <a:pt x="138656" y="197654"/>
                    <a:pt x="124898" y="223583"/>
                  </a:cubicBezTo>
                  <a:cubicBezTo>
                    <a:pt x="111140" y="249512"/>
                    <a:pt x="28060" y="256921"/>
                    <a:pt x="10598" y="306133"/>
                  </a:cubicBezTo>
                  <a:cubicBezTo>
                    <a:pt x="-6864" y="355345"/>
                    <a:pt x="-2102" y="531558"/>
                    <a:pt x="20123" y="518858"/>
                  </a:cubicBezTo>
                  <a:cubicBezTo>
                    <a:pt x="42348" y="506158"/>
                    <a:pt x="107436" y="307720"/>
                    <a:pt x="143948" y="229933"/>
                  </a:cubicBezTo>
                  <a:cubicBezTo>
                    <a:pt x="180460" y="152146"/>
                    <a:pt x="237611" y="84941"/>
                    <a:pt x="239198" y="52133"/>
                  </a:cubicBezTo>
                  <a:cubicBezTo>
                    <a:pt x="240786" y="19325"/>
                    <a:pt x="180990" y="-11896"/>
                    <a:pt x="156648" y="450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5" name="フリーフォーム 1834">
              <a:extLst>
                <a:ext uri="{FF2B5EF4-FFF2-40B4-BE49-F238E27FC236}">
                  <a16:creationId xmlns:a16="http://schemas.microsoft.com/office/drawing/2014/main" id="{10B8E3BC-3300-BE64-B4CB-ACE75A1A0498}"/>
                </a:ext>
              </a:extLst>
            </p:cNvPr>
            <p:cNvSpPr/>
            <p:nvPr/>
          </p:nvSpPr>
          <p:spPr>
            <a:xfrm>
              <a:off x="3819525" y="2526039"/>
              <a:ext cx="288927" cy="348820"/>
            </a:xfrm>
            <a:custGeom>
              <a:avLst/>
              <a:gdLst>
                <a:gd name="connsiteX0" fmla="*/ 6350 w 288927"/>
                <a:gd name="connsiteY0" fmla="*/ 1261 h 348820"/>
                <a:gd name="connsiteX1" fmla="*/ 12700 w 288927"/>
                <a:gd name="connsiteY1" fmla="*/ 182236 h 348820"/>
                <a:gd name="connsiteX2" fmla="*/ 120650 w 288927"/>
                <a:gd name="connsiteY2" fmla="*/ 185411 h 348820"/>
                <a:gd name="connsiteX3" fmla="*/ 165100 w 288927"/>
                <a:gd name="connsiteY3" fmla="*/ 347336 h 348820"/>
                <a:gd name="connsiteX4" fmla="*/ 168275 w 288927"/>
                <a:gd name="connsiteY4" fmla="*/ 255261 h 348820"/>
                <a:gd name="connsiteX5" fmla="*/ 288925 w 288927"/>
                <a:gd name="connsiteY5" fmla="*/ 80636 h 348820"/>
                <a:gd name="connsiteX6" fmla="*/ 165100 w 288927"/>
                <a:gd name="connsiteY6" fmla="*/ 163186 h 348820"/>
                <a:gd name="connsiteX7" fmla="*/ 92075 w 288927"/>
                <a:gd name="connsiteY7" fmla="*/ 156836 h 348820"/>
                <a:gd name="connsiteX8" fmla="*/ 50800 w 288927"/>
                <a:gd name="connsiteY8" fmla="*/ 102861 h 348820"/>
                <a:gd name="connsiteX9" fmla="*/ 6350 w 288927"/>
                <a:gd name="connsiteY9" fmla="*/ 1261 h 34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927" h="348820">
                  <a:moveTo>
                    <a:pt x="6350" y="1261"/>
                  </a:moveTo>
                  <a:cubicBezTo>
                    <a:pt x="0" y="14490"/>
                    <a:pt x="-6350" y="151544"/>
                    <a:pt x="12700" y="182236"/>
                  </a:cubicBezTo>
                  <a:cubicBezTo>
                    <a:pt x="31750" y="212928"/>
                    <a:pt x="95250" y="157894"/>
                    <a:pt x="120650" y="185411"/>
                  </a:cubicBezTo>
                  <a:cubicBezTo>
                    <a:pt x="146050" y="212928"/>
                    <a:pt x="157163" y="335694"/>
                    <a:pt x="165100" y="347336"/>
                  </a:cubicBezTo>
                  <a:cubicBezTo>
                    <a:pt x="173038" y="358978"/>
                    <a:pt x="147638" y="299711"/>
                    <a:pt x="168275" y="255261"/>
                  </a:cubicBezTo>
                  <a:cubicBezTo>
                    <a:pt x="188913" y="210811"/>
                    <a:pt x="289454" y="95982"/>
                    <a:pt x="288925" y="80636"/>
                  </a:cubicBezTo>
                  <a:cubicBezTo>
                    <a:pt x="288396" y="65290"/>
                    <a:pt x="197908" y="150486"/>
                    <a:pt x="165100" y="163186"/>
                  </a:cubicBezTo>
                  <a:cubicBezTo>
                    <a:pt x="132292" y="175886"/>
                    <a:pt x="111125" y="166890"/>
                    <a:pt x="92075" y="156836"/>
                  </a:cubicBezTo>
                  <a:cubicBezTo>
                    <a:pt x="73025" y="146782"/>
                    <a:pt x="62971" y="122969"/>
                    <a:pt x="50800" y="102861"/>
                  </a:cubicBezTo>
                  <a:cubicBezTo>
                    <a:pt x="38629" y="82753"/>
                    <a:pt x="12700" y="-11968"/>
                    <a:pt x="6350" y="126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6" name="フリーフォーム 1835">
              <a:extLst>
                <a:ext uri="{FF2B5EF4-FFF2-40B4-BE49-F238E27FC236}">
                  <a16:creationId xmlns:a16="http://schemas.microsoft.com/office/drawing/2014/main" id="{57C2CC5D-F821-4015-BE24-F8922BE557DB}"/>
                </a:ext>
              </a:extLst>
            </p:cNvPr>
            <p:cNvSpPr/>
            <p:nvPr/>
          </p:nvSpPr>
          <p:spPr>
            <a:xfrm>
              <a:off x="3951381" y="1932821"/>
              <a:ext cx="160320" cy="359543"/>
            </a:xfrm>
            <a:custGeom>
              <a:avLst/>
              <a:gdLst>
                <a:gd name="connsiteX0" fmla="*/ 4669 w 160320"/>
                <a:gd name="connsiteY0" fmla="*/ 754 h 359543"/>
                <a:gd name="connsiteX1" fmla="*/ 112619 w 160320"/>
                <a:gd name="connsiteY1" fmla="*/ 178554 h 359543"/>
                <a:gd name="connsiteX2" fmla="*/ 160244 w 160320"/>
                <a:gd name="connsiteY2" fmla="*/ 359529 h 359543"/>
                <a:gd name="connsiteX3" fmla="*/ 103094 w 160320"/>
                <a:gd name="connsiteY3" fmla="*/ 188079 h 359543"/>
                <a:gd name="connsiteX4" fmla="*/ 26894 w 160320"/>
                <a:gd name="connsiteY4" fmla="*/ 118229 h 359543"/>
                <a:gd name="connsiteX5" fmla="*/ 4669 w 160320"/>
                <a:gd name="connsiteY5" fmla="*/ 754 h 35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320" h="359543">
                  <a:moveTo>
                    <a:pt x="4669" y="754"/>
                  </a:moveTo>
                  <a:cubicBezTo>
                    <a:pt x="18956" y="10808"/>
                    <a:pt x="86690" y="118758"/>
                    <a:pt x="112619" y="178554"/>
                  </a:cubicBezTo>
                  <a:cubicBezTo>
                    <a:pt x="138548" y="238350"/>
                    <a:pt x="161831" y="357942"/>
                    <a:pt x="160244" y="359529"/>
                  </a:cubicBezTo>
                  <a:cubicBezTo>
                    <a:pt x="158657" y="361116"/>
                    <a:pt x="125319" y="228296"/>
                    <a:pt x="103094" y="188079"/>
                  </a:cubicBezTo>
                  <a:cubicBezTo>
                    <a:pt x="80869" y="147862"/>
                    <a:pt x="41711" y="152625"/>
                    <a:pt x="26894" y="118229"/>
                  </a:cubicBezTo>
                  <a:cubicBezTo>
                    <a:pt x="12077" y="83833"/>
                    <a:pt x="-9618" y="-9300"/>
                    <a:pt x="4669" y="75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1" name="フリーフォーム 1840">
              <a:extLst>
                <a:ext uri="{FF2B5EF4-FFF2-40B4-BE49-F238E27FC236}">
                  <a16:creationId xmlns:a16="http://schemas.microsoft.com/office/drawing/2014/main" id="{640C6372-A16F-4919-FC30-DCC0E02C9666}"/>
                </a:ext>
              </a:extLst>
            </p:cNvPr>
            <p:cNvSpPr/>
            <p:nvPr/>
          </p:nvSpPr>
          <p:spPr>
            <a:xfrm>
              <a:off x="4238625" y="2282825"/>
              <a:ext cx="57222" cy="128430"/>
            </a:xfrm>
            <a:custGeom>
              <a:avLst/>
              <a:gdLst>
                <a:gd name="connsiteX0" fmla="*/ 0 w 57222"/>
                <a:gd name="connsiteY0" fmla="*/ 0 h 128430"/>
                <a:gd name="connsiteX1" fmla="*/ 57150 w 57222"/>
                <a:gd name="connsiteY1" fmla="*/ 127000 h 128430"/>
                <a:gd name="connsiteX2" fmla="*/ 9525 w 57222"/>
                <a:gd name="connsiteY2" fmla="*/ 57150 h 128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222" h="128430">
                  <a:moveTo>
                    <a:pt x="0" y="0"/>
                  </a:moveTo>
                  <a:cubicBezTo>
                    <a:pt x="27781" y="58737"/>
                    <a:pt x="55563" y="117475"/>
                    <a:pt x="57150" y="127000"/>
                  </a:cubicBezTo>
                  <a:cubicBezTo>
                    <a:pt x="58738" y="136525"/>
                    <a:pt x="34131" y="96837"/>
                    <a:pt x="9525" y="57150"/>
                  </a:cubicBezTo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1" name="フリーフォーム 1850">
              <a:extLst>
                <a:ext uri="{FF2B5EF4-FFF2-40B4-BE49-F238E27FC236}">
                  <a16:creationId xmlns:a16="http://schemas.microsoft.com/office/drawing/2014/main" id="{982821A7-8D4F-C99F-7ABD-66F047EC98A3}"/>
                </a:ext>
              </a:extLst>
            </p:cNvPr>
            <p:cNvSpPr/>
            <p:nvPr/>
          </p:nvSpPr>
          <p:spPr>
            <a:xfrm>
              <a:off x="5953120" y="2609763"/>
              <a:ext cx="43462" cy="48608"/>
            </a:xfrm>
            <a:custGeom>
              <a:avLst/>
              <a:gdLst>
                <a:gd name="connsiteX0" fmla="*/ 5 w 43462"/>
                <a:gd name="connsiteY0" fmla="*/ 87 h 48608"/>
                <a:gd name="connsiteX1" fmla="*/ 41280 w 43462"/>
                <a:gd name="connsiteY1" fmla="*/ 35012 h 48608"/>
                <a:gd name="connsiteX2" fmla="*/ 38105 w 43462"/>
                <a:gd name="connsiteY2" fmla="*/ 47712 h 48608"/>
                <a:gd name="connsiteX3" fmla="*/ 5 w 43462"/>
                <a:gd name="connsiteY3" fmla="*/ 87 h 4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62" h="48608">
                  <a:moveTo>
                    <a:pt x="5" y="87"/>
                  </a:moveTo>
                  <a:cubicBezTo>
                    <a:pt x="534" y="-2030"/>
                    <a:pt x="41280" y="35012"/>
                    <a:pt x="41280" y="35012"/>
                  </a:cubicBezTo>
                  <a:cubicBezTo>
                    <a:pt x="47630" y="42949"/>
                    <a:pt x="38105" y="51416"/>
                    <a:pt x="38105" y="47712"/>
                  </a:cubicBezTo>
                  <a:cubicBezTo>
                    <a:pt x="38105" y="44008"/>
                    <a:pt x="-524" y="2204"/>
                    <a:pt x="5" y="8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2" name="フリーフォーム 1851">
              <a:extLst>
                <a:ext uri="{FF2B5EF4-FFF2-40B4-BE49-F238E27FC236}">
                  <a16:creationId xmlns:a16="http://schemas.microsoft.com/office/drawing/2014/main" id="{2D74CDCF-9A08-5FF3-A2F6-0F0F42B795A6}"/>
                </a:ext>
              </a:extLst>
            </p:cNvPr>
            <p:cNvSpPr/>
            <p:nvPr/>
          </p:nvSpPr>
          <p:spPr>
            <a:xfrm>
              <a:off x="5972168" y="2504775"/>
              <a:ext cx="37787" cy="107805"/>
            </a:xfrm>
            <a:custGeom>
              <a:avLst/>
              <a:gdLst>
                <a:gd name="connsiteX0" fmla="*/ 7 w 37787"/>
                <a:gd name="connsiteY0" fmla="*/ 300 h 107805"/>
                <a:gd name="connsiteX1" fmla="*/ 34932 w 37787"/>
                <a:gd name="connsiteY1" fmla="*/ 105075 h 107805"/>
                <a:gd name="connsiteX2" fmla="*/ 31757 w 37787"/>
                <a:gd name="connsiteY2" fmla="*/ 73325 h 107805"/>
                <a:gd name="connsiteX3" fmla="*/ 7 w 37787"/>
                <a:gd name="connsiteY3" fmla="*/ 300 h 10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787" h="107805">
                  <a:moveTo>
                    <a:pt x="7" y="300"/>
                  </a:moveTo>
                  <a:cubicBezTo>
                    <a:pt x="536" y="5592"/>
                    <a:pt x="29640" y="92904"/>
                    <a:pt x="34932" y="105075"/>
                  </a:cubicBezTo>
                  <a:cubicBezTo>
                    <a:pt x="40224" y="117246"/>
                    <a:pt x="37578" y="85496"/>
                    <a:pt x="31757" y="73325"/>
                  </a:cubicBezTo>
                  <a:cubicBezTo>
                    <a:pt x="25936" y="61154"/>
                    <a:pt x="-522" y="-4992"/>
                    <a:pt x="7" y="30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5149BC2F-5024-ED70-3704-76B8E55AB81D}"/>
                </a:ext>
              </a:extLst>
            </p:cNvPr>
            <p:cNvSpPr/>
            <p:nvPr/>
          </p:nvSpPr>
          <p:spPr>
            <a:xfrm>
              <a:off x="1799744" y="4538008"/>
              <a:ext cx="302743" cy="587016"/>
            </a:xfrm>
            <a:custGeom>
              <a:avLst/>
              <a:gdLst>
                <a:gd name="connsiteX0" fmla="*/ 3656 w 302743"/>
                <a:gd name="connsiteY0" fmla="*/ 300692 h 587016"/>
                <a:gd name="connsiteX1" fmla="*/ 286231 w 302743"/>
                <a:gd name="connsiteY1" fmla="*/ 2242 h 587016"/>
                <a:gd name="connsiteX2" fmla="*/ 238606 w 302743"/>
                <a:gd name="connsiteY2" fmla="*/ 186392 h 587016"/>
                <a:gd name="connsiteX3" fmla="*/ 302106 w 302743"/>
                <a:gd name="connsiteY3" fmla="*/ 586442 h 587016"/>
                <a:gd name="connsiteX4" fmla="*/ 190981 w 302743"/>
                <a:gd name="connsiteY4" fmla="*/ 278467 h 587016"/>
                <a:gd name="connsiteX5" fmla="*/ 105256 w 302743"/>
                <a:gd name="connsiteY5" fmla="*/ 427692 h 587016"/>
                <a:gd name="connsiteX6" fmla="*/ 124306 w 302743"/>
                <a:gd name="connsiteY6" fmla="*/ 259417 h 587016"/>
                <a:gd name="connsiteX7" fmla="*/ 3656 w 302743"/>
                <a:gd name="connsiteY7" fmla="*/ 300692 h 58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2743" h="587016">
                  <a:moveTo>
                    <a:pt x="3656" y="300692"/>
                  </a:moveTo>
                  <a:cubicBezTo>
                    <a:pt x="30643" y="257830"/>
                    <a:pt x="247073" y="21292"/>
                    <a:pt x="286231" y="2242"/>
                  </a:cubicBezTo>
                  <a:cubicBezTo>
                    <a:pt x="325389" y="-16808"/>
                    <a:pt x="235960" y="89025"/>
                    <a:pt x="238606" y="186392"/>
                  </a:cubicBezTo>
                  <a:cubicBezTo>
                    <a:pt x="241252" y="283759"/>
                    <a:pt x="310043" y="571096"/>
                    <a:pt x="302106" y="586442"/>
                  </a:cubicBezTo>
                  <a:cubicBezTo>
                    <a:pt x="294169" y="601788"/>
                    <a:pt x="223789" y="304925"/>
                    <a:pt x="190981" y="278467"/>
                  </a:cubicBezTo>
                  <a:cubicBezTo>
                    <a:pt x="158173" y="252009"/>
                    <a:pt x="116369" y="430867"/>
                    <a:pt x="105256" y="427692"/>
                  </a:cubicBezTo>
                  <a:cubicBezTo>
                    <a:pt x="94143" y="424517"/>
                    <a:pt x="141239" y="280054"/>
                    <a:pt x="124306" y="259417"/>
                  </a:cubicBezTo>
                  <a:cubicBezTo>
                    <a:pt x="107373" y="238779"/>
                    <a:pt x="-23331" y="343554"/>
                    <a:pt x="3656" y="30069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847156A1-DA7F-961B-573A-3B000E5FA457}"/>
                </a:ext>
              </a:extLst>
            </p:cNvPr>
            <p:cNvSpPr/>
            <p:nvPr/>
          </p:nvSpPr>
          <p:spPr>
            <a:xfrm>
              <a:off x="2167880" y="4926547"/>
              <a:ext cx="316231" cy="292561"/>
            </a:xfrm>
            <a:custGeom>
              <a:avLst/>
              <a:gdLst>
                <a:gd name="connsiteX0" fmla="*/ 314970 w 316231"/>
                <a:gd name="connsiteY0" fmla="*/ 128053 h 292561"/>
                <a:gd name="connsiteX1" fmla="*/ 121295 w 316231"/>
                <a:gd name="connsiteY1" fmla="*/ 274103 h 292561"/>
                <a:gd name="connsiteX2" fmla="*/ 645 w 316231"/>
                <a:gd name="connsiteY2" fmla="*/ 267753 h 292561"/>
                <a:gd name="connsiteX3" fmla="*/ 172095 w 316231"/>
                <a:gd name="connsiteY3" fmla="*/ 67728 h 292561"/>
                <a:gd name="connsiteX4" fmla="*/ 219720 w 316231"/>
                <a:gd name="connsiteY4" fmla="*/ 4228 h 292561"/>
                <a:gd name="connsiteX5" fmla="*/ 143520 w 316231"/>
                <a:gd name="connsiteY5" fmla="*/ 169328 h 292561"/>
                <a:gd name="connsiteX6" fmla="*/ 19695 w 316231"/>
                <a:gd name="connsiteY6" fmla="*/ 229653 h 292561"/>
                <a:gd name="connsiteX7" fmla="*/ 314970 w 316231"/>
                <a:gd name="connsiteY7" fmla="*/ 128053 h 29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231" h="292561">
                  <a:moveTo>
                    <a:pt x="314970" y="128053"/>
                  </a:moveTo>
                  <a:cubicBezTo>
                    <a:pt x="331903" y="135461"/>
                    <a:pt x="173682" y="250820"/>
                    <a:pt x="121295" y="274103"/>
                  </a:cubicBezTo>
                  <a:cubicBezTo>
                    <a:pt x="68907" y="297386"/>
                    <a:pt x="-7822" y="302149"/>
                    <a:pt x="645" y="267753"/>
                  </a:cubicBezTo>
                  <a:cubicBezTo>
                    <a:pt x="9112" y="233357"/>
                    <a:pt x="135583" y="111649"/>
                    <a:pt x="172095" y="67728"/>
                  </a:cubicBezTo>
                  <a:cubicBezTo>
                    <a:pt x="208607" y="23807"/>
                    <a:pt x="224482" y="-12705"/>
                    <a:pt x="219720" y="4228"/>
                  </a:cubicBezTo>
                  <a:cubicBezTo>
                    <a:pt x="214958" y="21161"/>
                    <a:pt x="176857" y="131757"/>
                    <a:pt x="143520" y="169328"/>
                  </a:cubicBezTo>
                  <a:cubicBezTo>
                    <a:pt x="110183" y="206899"/>
                    <a:pt x="-10468" y="233357"/>
                    <a:pt x="19695" y="229653"/>
                  </a:cubicBezTo>
                  <a:cubicBezTo>
                    <a:pt x="49857" y="225949"/>
                    <a:pt x="298037" y="120645"/>
                    <a:pt x="314970" y="12805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3" name="フリーフォーム 1552">
              <a:extLst>
                <a:ext uri="{FF2B5EF4-FFF2-40B4-BE49-F238E27FC236}">
                  <a16:creationId xmlns:a16="http://schemas.microsoft.com/office/drawing/2014/main" id="{73A598FE-7896-20A6-2812-E28CD23583FD}"/>
                </a:ext>
              </a:extLst>
            </p:cNvPr>
            <p:cNvSpPr/>
            <p:nvPr/>
          </p:nvSpPr>
          <p:spPr>
            <a:xfrm>
              <a:off x="2474483" y="4920870"/>
              <a:ext cx="236986" cy="353491"/>
            </a:xfrm>
            <a:custGeom>
              <a:avLst/>
              <a:gdLst>
                <a:gd name="connsiteX0" fmla="*/ 94092 w 236986"/>
                <a:gd name="connsiteY0" fmla="*/ 380 h 353491"/>
                <a:gd name="connsiteX1" fmla="*/ 49642 w 236986"/>
                <a:gd name="connsiteY1" fmla="*/ 152780 h 353491"/>
                <a:gd name="connsiteX2" fmla="*/ 97267 w 236986"/>
                <a:gd name="connsiteY2" fmla="*/ 251205 h 353491"/>
                <a:gd name="connsiteX3" fmla="*/ 236967 w 236986"/>
                <a:gd name="connsiteY3" fmla="*/ 352805 h 353491"/>
                <a:gd name="connsiteX4" fmla="*/ 106792 w 236986"/>
                <a:gd name="connsiteY4" fmla="*/ 292480 h 353491"/>
                <a:gd name="connsiteX5" fmla="*/ 8367 w 236986"/>
                <a:gd name="connsiteY5" fmla="*/ 228980 h 353491"/>
                <a:gd name="connsiteX6" fmla="*/ 14717 w 236986"/>
                <a:gd name="connsiteY6" fmla="*/ 200405 h 353491"/>
                <a:gd name="connsiteX7" fmla="*/ 94092 w 236986"/>
                <a:gd name="connsiteY7" fmla="*/ 380 h 35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986" h="353491">
                  <a:moveTo>
                    <a:pt x="94092" y="380"/>
                  </a:moveTo>
                  <a:cubicBezTo>
                    <a:pt x="99913" y="-7557"/>
                    <a:pt x="49113" y="110976"/>
                    <a:pt x="49642" y="152780"/>
                  </a:cubicBezTo>
                  <a:cubicBezTo>
                    <a:pt x="50171" y="194584"/>
                    <a:pt x="66046" y="217868"/>
                    <a:pt x="97267" y="251205"/>
                  </a:cubicBezTo>
                  <a:cubicBezTo>
                    <a:pt x="128488" y="284542"/>
                    <a:pt x="235380" y="345926"/>
                    <a:pt x="236967" y="352805"/>
                  </a:cubicBezTo>
                  <a:cubicBezTo>
                    <a:pt x="238554" y="359684"/>
                    <a:pt x="144892" y="313117"/>
                    <a:pt x="106792" y="292480"/>
                  </a:cubicBezTo>
                  <a:cubicBezTo>
                    <a:pt x="68692" y="271843"/>
                    <a:pt x="23713" y="244326"/>
                    <a:pt x="8367" y="228980"/>
                  </a:cubicBezTo>
                  <a:cubicBezTo>
                    <a:pt x="-6979" y="213634"/>
                    <a:pt x="959" y="231626"/>
                    <a:pt x="14717" y="200405"/>
                  </a:cubicBezTo>
                  <a:cubicBezTo>
                    <a:pt x="28475" y="169184"/>
                    <a:pt x="88271" y="8317"/>
                    <a:pt x="94092" y="38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9" name="フリーフォーム 1708">
              <a:extLst>
                <a:ext uri="{FF2B5EF4-FFF2-40B4-BE49-F238E27FC236}">
                  <a16:creationId xmlns:a16="http://schemas.microsoft.com/office/drawing/2014/main" id="{7D44F860-3F39-483C-9958-BC2692D5BF79}"/>
                </a:ext>
              </a:extLst>
            </p:cNvPr>
            <p:cNvSpPr/>
            <p:nvPr/>
          </p:nvSpPr>
          <p:spPr>
            <a:xfrm>
              <a:off x="1819217" y="5053986"/>
              <a:ext cx="152541" cy="287159"/>
            </a:xfrm>
            <a:custGeom>
              <a:avLst/>
              <a:gdLst>
                <a:gd name="connsiteX0" fmla="*/ 152458 w 152541"/>
                <a:gd name="connsiteY0" fmla="*/ 614 h 287159"/>
                <a:gd name="connsiteX1" fmla="*/ 79433 w 152541"/>
                <a:gd name="connsiteY1" fmla="*/ 178414 h 287159"/>
                <a:gd name="connsiteX2" fmla="*/ 58 w 152541"/>
                <a:gd name="connsiteY2" fmla="*/ 286364 h 287159"/>
                <a:gd name="connsiteX3" fmla="*/ 92133 w 152541"/>
                <a:gd name="connsiteY3" fmla="*/ 124439 h 287159"/>
                <a:gd name="connsiteX4" fmla="*/ 152458 w 152541"/>
                <a:gd name="connsiteY4" fmla="*/ 614 h 28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541" h="287159">
                  <a:moveTo>
                    <a:pt x="152458" y="614"/>
                  </a:moveTo>
                  <a:cubicBezTo>
                    <a:pt x="150341" y="9610"/>
                    <a:pt x="104833" y="130789"/>
                    <a:pt x="79433" y="178414"/>
                  </a:cubicBezTo>
                  <a:cubicBezTo>
                    <a:pt x="54033" y="226039"/>
                    <a:pt x="-2059" y="295360"/>
                    <a:pt x="58" y="286364"/>
                  </a:cubicBezTo>
                  <a:cubicBezTo>
                    <a:pt x="2175" y="277368"/>
                    <a:pt x="68321" y="165185"/>
                    <a:pt x="92133" y="124439"/>
                  </a:cubicBezTo>
                  <a:cubicBezTo>
                    <a:pt x="115945" y="83693"/>
                    <a:pt x="154575" y="-8382"/>
                    <a:pt x="152458" y="61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8" name="フリーフォーム 1747">
              <a:extLst>
                <a:ext uri="{FF2B5EF4-FFF2-40B4-BE49-F238E27FC236}">
                  <a16:creationId xmlns:a16="http://schemas.microsoft.com/office/drawing/2014/main" id="{B0A1CF37-8D7F-7F8D-3032-DEC0B00C3594}"/>
                </a:ext>
              </a:extLst>
            </p:cNvPr>
            <p:cNvSpPr/>
            <p:nvPr/>
          </p:nvSpPr>
          <p:spPr>
            <a:xfrm>
              <a:off x="2076288" y="5082213"/>
              <a:ext cx="428693" cy="254930"/>
            </a:xfrm>
            <a:custGeom>
              <a:avLst/>
              <a:gdLst>
                <a:gd name="connsiteX0" fmla="*/ 6512 w 428693"/>
                <a:gd name="connsiteY0" fmla="*/ 248612 h 254930"/>
                <a:gd name="connsiteX1" fmla="*/ 425612 w 428693"/>
                <a:gd name="connsiteY1" fmla="*/ 962 h 254930"/>
                <a:gd name="connsiteX2" fmla="*/ 187487 w 428693"/>
                <a:gd name="connsiteY2" fmla="*/ 166062 h 254930"/>
                <a:gd name="connsiteX3" fmla="*/ 6512 w 428693"/>
                <a:gd name="connsiteY3" fmla="*/ 248612 h 25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693" h="254930">
                  <a:moveTo>
                    <a:pt x="6512" y="248612"/>
                  </a:moveTo>
                  <a:cubicBezTo>
                    <a:pt x="46200" y="221095"/>
                    <a:pt x="395450" y="14720"/>
                    <a:pt x="425612" y="962"/>
                  </a:cubicBezTo>
                  <a:cubicBezTo>
                    <a:pt x="455774" y="-12796"/>
                    <a:pt x="256279" y="124787"/>
                    <a:pt x="187487" y="166062"/>
                  </a:cubicBezTo>
                  <a:cubicBezTo>
                    <a:pt x="118695" y="207337"/>
                    <a:pt x="-33176" y="276129"/>
                    <a:pt x="6512" y="24861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4" name="フリーフォーム 1773">
              <a:extLst>
                <a:ext uri="{FF2B5EF4-FFF2-40B4-BE49-F238E27FC236}">
                  <a16:creationId xmlns:a16="http://schemas.microsoft.com/office/drawing/2014/main" id="{67EDBF9F-AB5C-C382-98C7-DA9025FED0C8}"/>
                </a:ext>
              </a:extLst>
            </p:cNvPr>
            <p:cNvSpPr/>
            <p:nvPr/>
          </p:nvSpPr>
          <p:spPr>
            <a:xfrm>
              <a:off x="2022035" y="4447774"/>
              <a:ext cx="162654" cy="438564"/>
            </a:xfrm>
            <a:custGeom>
              <a:avLst/>
              <a:gdLst>
                <a:gd name="connsiteX0" fmla="*/ 114740 w 162654"/>
                <a:gd name="connsiteY0" fmla="*/ 401 h 438564"/>
                <a:gd name="connsiteX1" fmla="*/ 133790 w 162654"/>
                <a:gd name="connsiteY1" fmla="*/ 317901 h 438564"/>
                <a:gd name="connsiteX2" fmla="*/ 162365 w 162654"/>
                <a:gd name="connsiteY2" fmla="*/ 438551 h 438564"/>
                <a:gd name="connsiteX3" fmla="*/ 114740 w 162654"/>
                <a:gd name="connsiteY3" fmla="*/ 324251 h 438564"/>
                <a:gd name="connsiteX4" fmla="*/ 440 w 162654"/>
                <a:gd name="connsiteY4" fmla="*/ 121051 h 438564"/>
                <a:gd name="connsiteX5" fmla="*/ 76640 w 162654"/>
                <a:gd name="connsiteY5" fmla="*/ 248051 h 438564"/>
                <a:gd name="connsiteX6" fmla="*/ 114740 w 162654"/>
                <a:gd name="connsiteY6" fmla="*/ 401 h 438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654" h="438564">
                  <a:moveTo>
                    <a:pt x="114740" y="401"/>
                  </a:moveTo>
                  <a:cubicBezTo>
                    <a:pt x="124265" y="12043"/>
                    <a:pt x="125853" y="244876"/>
                    <a:pt x="133790" y="317901"/>
                  </a:cubicBezTo>
                  <a:cubicBezTo>
                    <a:pt x="141727" y="390926"/>
                    <a:pt x="165540" y="437493"/>
                    <a:pt x="162365" y="438551"/>
                  </a:cubicBezTo>
                  <a:cubicBezTo>
                    <a:pt x="159190" y="439609"/>
                    <a:pt x="141727" y="377168"/>
                    <a:pt x="114740" y="324251"/>
                  </a:cubicBezTo>
                  <a:cubicBezTo>
                    <a:pt x="87753" y="271334"/>
                    <a:pt x="6790" y="133751"/>
                    <a:pt x="440" y="121051"/>
                  </a:cubicBezTo>
                  <a:cubicBezTo>
                    <a:pt x="-5910" y="108351"/>
                    <a:pt x="58119" y="262338"/>
                    <a:pt x="76640" y="248051"/>
                  </a:cubicBezTo>
                  <a:cubicBezTo>
                    <a:pt x="95161" y="233764"/>
                    <a:pt x="105215" y="-11241"/>
                    <a:pt x="114740" y="40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0" name="フリーフォーム 1849">
              <a:extLst>
                <a:ext uri="{FF2B5EF4-FFF2-40B4-BE49-F238E27FC236}">
                  <a16:creationId xmlns:a16="http://schemas.microsoft.com/office/drawing/2014/main" id="{9FC61F3E-BE29-4214-610A-C16237692777}"/>
                </a:ext>
              </a:extLst>
            </p:cNvPr>
            <p:cNvSpPr/>
            <p:nvPr/>
          </p:nvSpPr>
          <p:spPr>
            <a:xfrm>
              <a:off x="2053991" y="4943370"/>
              <a:ext cx="295373" cy="234130"/>
            </a:xfrm>
            <a:custGeom>
              <a:avLst/>
              <a:gdLst>
                <a:gd name="connsiteX0" fmla="*/ 285984 w 295373"/>
                <a:gd name="connsiteY0" fmla="*/ 28680 h 234130"/>
                <a:gd name="connsiteX1" fmla="*/ 51034 w 295373"/>
                <a:gd name="connsiteY1" fmla="*/ 212830 h 234130"/>
                <a:gd name="connsiteX2" fmla="*/ 19284 w 295373"/>
                <a:gd name="connsiteY2" fmla="*/ 206480 h 234130"/>
                <a:gd name="connsiteX3" fmla="*/ 234 w 295373"/>
                <a:gd name="connsiteY3" fmla="*/ 105 h 234130"/>
                <a:gd name="connsiteX4" fmla="*/ 31984 w 295373"/>
                <a:gd name="connsiteY4" fmla="*/ 177905 h 234130"/>
                <a:gd name="connsiteX5" fmla="*/ 79609 w 295373"/>
                <a:gd name="connsiteY5" fmla="*/ 146155 h 234130"/>
                <a:gd name="connsiteX6" fmla="*/ 235184 w 295373"/>
                <a:gd name="connsiteY6" fmla="*/ 35030 h 234130"/>
                <a:gd name="connsiteX7" fmla="*/ 285984 w 295373"/>
                <a:gd name="connsiteY7" fmla="*/ 28680 h 234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373" h="234130">
                  <a:moveTo>
                    <a:pt x="285984" y="28680"/>
                  </a:moveTo>
                  <a:cubicBezTo>
                    <a:pt x="255292" y="58313"/>
                    <a:pt x="95484" y="183197"/>
                    <a:pt x="51034" y="212830"/>
                  </a:cubicBezTo>
                  <a:cubicBezTo>
                    <a:pt x="6584" y="242463"/>
                    <a:pt x="27751" y="241934"/>
                    <a:pt x="19284" y="206480"/>
                  </a:cubicBezTo>
                  <a:cubicBezTo>
                    <a:pt x="10817" y="171026"/>
                    <a:pt x="-1883" y="4867"/>
                    <a:pt x="234" y="105"/>
                  </a:cubicBezTo>
                  <a:cubicBezTo>
                    <a:pt x="2351" y="-4657"/>
                    <a:pt x="18755" y="153563"/>
                    <a:pt x="31984" y="177905"/>
                  </a:cubicBezTo>
                  <a:cubicBezTo>
                    <a:pt x="45213" y="202247"/>
                    <a:pt x="45742" y="169967"/>
                    <a:pt x="79609" y="146155"/>
                  </a:cubicBezTo>
                  <a:cubicBezTo>
                    <a:pt x="113476" y="122343"/>
                    <a:pt x="205551" y="51434"/>
                    <a:pt x="235184" y="35030"/>
                  </a:cubicBezTo>
                  <a:cubicBezTo>
                    <a:pt x="264817" y="18626"/>
                    <a:pt x="316676" y="-953"/>
                    <a:pt x="285984" y="2868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3" name="フリーフォーム 1852">
              <a:extLst>
                <a:ext uri="{FF2B5EF4-FFF2-40B4-BE49-F238E27FC236}">
                  <a16:creationId xmlns:a16="http://schemas.microsoft.com/office/drawing/2014/main" id="{7C14C406-9052-1213-DF8D-EBEF0C993212}"/>
                </a:ext>
              </a:extLst>
            </p:cNvPr>
            <p:cNvSpPr/>
            <p:nvPr/>
          </p:nvSpPr>
          <p:spPr>
            <a:xfrm>
              <a:off x="1533098" y="4991145"/>
              <a:ext cx="478947" cy="412588"/>
            </a:xfrm>
            <a:custGeom>
              <a:avLst/>
              <a:gdLst>
                <a:gd name="connsiteX0" fmla="*/ 467152 w 478947"/>
                <a:gd name="connsiteY0" fmla="*/ 12655 h 412588"/>
                <a:gd name="connsiteX1" fmla="*/ 3602 w 478947"/>
                <a:gd name="connsiteY1" fmla="*/ 406355 h 412588"/>
                <a:gd name="connsiteX2" fmla="*/ 248077 w 478947"/>
                <a:gd name="connsiteY2" fmla="*/ 263480 h 412588"/>
                <a:gd name="connsiteX3" fmla="*/ 175052 w 478947"/>
                <a:gd name="connsiteY3" fmla="*/ 390480 h 412588"/>
                <a:gd name="connsiteX4" fmla="*/ 390952 w 478947"/>
                <a:gd name="connsiteY4" fmla="*/ 117430 h 412588"/>
                <a:gd name="connsiteX5" fmla="*/ 260777 w 478947"/>
                <a:gd name="connsiteY5" fmla="*/ 253955 h 412588"/>
                <a:gd name="connsiteX6" fmla="*/ 333802 w 478947"/>
                <a:gd name="connsiteY6" fmla="*/ 107905 h 412588"/>
                <a:gd name="connsiteX7" fmla="*/ 467152 w 478947"/>
                <a:gd name="connsiteY7" fmla="*/ 12655 h 41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8947" h="412588">
                  <a:moveTo>
                    <a:pt x="467152" y="12655"/>
                  </a:moveTo>
                  <a:cubicBezTo>
                    <a:pt x="412119" y="62397"/>
                    <a:pt x="40115" y="364551"/>
                    <a:pt x="3602" y="406355"/>
                  </a:cubicBezTo>
                  <a:cubicBezTo>
                    <a:pt x="-32911" y="448159"/>
                    <a:pt x="219502" y="266126"/>
                    <a:pt x="248077" y="263480"/>
                  </a:cubicBezTo>
                  <a:cubicBezTo>
                    <a:pt x="276652" y="260834"/>
                    <a:pt x="151239" y="414822"/>
                    <a:pt x="175052" y="390480"/>
                  </a:cubicBezTo>
                  <a:cubicBezTo>
                    <a:pt x="198864" y="366138"/>
                    <a:pt x="376664" y="140184"/>
                    <a:pt x="390952" y="117430"/>
                  </a:cubicBezTo>
                  <a:cubicBezTo>
                    <a:pt x="405239" y="94676"/>
                    <a:pt x="270302" y="255543"/>
                    <a:pt x="260777" y="253955"/>
                  </a:cubicBezTo>
                  <a:cubicBezTo>
                    <a:pt x="251252" y="252368"/>
                    <a:pt x="298877" y="142301"/>
                    <a:pt x="333802" y="107905"/>
                  </a:cubicBezTo>
                  <a:cubicBezTo>
                    <a:pt x="368727" y="73509"/>
                    <a:pt x="522185" y="-37087"/>
                    <a:pt x="467152" y="1265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4" name="フリーフォーム 1853">
              <a:extLst>
                <a:ext uri="{FF2B5EF4-FFF2-40B4-BE49-F238E27FC236}">
                  <a16:creationId xmlns:a16="http://schemas.microsoft.com/office/drawing/2014/main" id="{362234DF-0317-0FD4-1D60-BC30CF173232}"/>
                </a:ext>
              </a:extLst>
            </p:cNvPr>
            <p:cNvSpPr/>
            <p:nvPr/>
          </p:nvSpPr>
          <p:spPr>
            <a:xfrm>
              <a:off x="2168519" y="4434261"/>
              <a:ext cx="225521" cy="565791"/>
            </a:xfrm>
            <a:custGeom>
              <a:avLst/>
              <a:gdLst>
                <a:gd name="connsiteX0" fmla="*/ 63506 w 225521"/>
                <a:gd name="connsiteY0" fmla="*/ 1214 h 565791"/>
                <a:gd name="connsiteX1" fmla="*/ 3181 w 225521"/>
                <a:gd name="connsiteY1" fmla="*/ 540964 h 565791"/>
                <a:gd name="connsiteX2" fmla="*/ 31756 w 225521"/>
                <a:gd name="connsiteY2" fmla="*/ 448889 h 565791"/>
                <a:gd name="connsiteX3" fmla="*/ 225431 w 225521"/>
                <a:gd name="connsiteY3" fmla="*/ 213939 h 565791"/>
                <a:gd name="connsiteX4" fmla="*/ 57156 w 225521"/>
                <a:gd name="connsiteY4" fmla="*/ 388564 h 565791"/>
                <a:gd name="connsiteX5" fmla="*/ 63506 w 225521"/>
                <a:gd name="connsiteY5" fmla="*/ 1214 h 56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521" h="565791">
                  <a:moveTo>
                    <a:pt x="63506" y="1214"/>
                  </a:moveTo>
                  <a:cubicBezTo>
                    <a:pt x="54510" y="26614"/>
                    <a:pt x="8473" y="466352"/>
                    <a:pt x="3181" y="540964"/>
                  </a:cubicBezTo>
                  <a:cubicBezTo>
                    <a:pt x="-2111" y="615576"/>
                    <a:pt x="-5286" y="503393"/>
                    <a:pt x="31756" y="448889"/>
                  </a:cubicBezTo>
                  <a:cubicBezTo>
                    <a:pt x="68798" y="394385"/>
                    <a:pt x="221198" y="223993"/>
                    <a:pt x="225431" y="213939"/>
                  </a:cubicBezTo>
                  <a:cubicBezTo>
                    <a:pt x="229664" y="203885"/>
                    <a:pt x="84673" y="420314"/>
                    <a:pt x="57156" y="388564"/>
                  </a:cubicBezTo>
                  <a:cubicBezTo>
                    <a:pt x="29639" y="356814"/>
                    <a:pt x="72502" y="-24186"/>
                    <a:pt x="63506" y="121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5" name="フリーフォーム 1854">
              <a:extLst>
                <a:ext uri="{FF2B5EF4-FFF2-40B4-BE49-F238E27FC236}">
                  <a16:creationId xmlns:a16="http://schemas.microsoft.com/office/drawing/2014/main" id="{2987EF67-6B0D-A474-5FA0-AF9268049E35}"/>
                </a:ext>
              </a:extLst>
            </p:cNvPr>
            <p:cNvSpPr/>
            <p:nvPr/>
          </p:nvSpPr>
          <p:spPr>
            <a:xfrm>
              <a:off x="6645488" y="3987595"/>
              <a:ext cx="705420" cy="467898"/>
            </a:xfrm>
            <a:custGeom>
              <a:avLst/>
              <a:gdLst>
                <a:gd name="connsiteX0" fmla="*/ 6137 w 705420"/>
                <a:gd name="connsiteY0" fmla="*/ 205 h 467898"/>
                <a:gd name="connsiteX1" fmla="*/ 691937 w 705420"/>
                <a:gd name="connsiteY1" fmla="*/ 305005 h 467898"/>
                <a:gd name="connsiteX2" fmla="*/ 460162 w 705420"/>
                <a:gd name="connsiteY2" fmla="*/ 336755 h 467898"/>
                <a:gd name="connsiteX3" fmla="*/ 441112 w 705420"/>
                <a:gd name="connsiteY3" fmla="*/ 466930 h 467898"/>
                <a:gd name="connsiteX4" fmla="*/ 358562 w 705420"/>
                <a:gd name="connsiteY4" fmla="*/ 260555 h 467898"/>
                <a:gd name="connsiteX5" fmla="*/ 6137 w 705420"/>
                <a:gd name="connsiteY5" fmla="*/ 205 h 4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5420" h="467898">
                  <a:moveTo>
                    <a:pt x="6137" y="205"/>
                  </a:moveTo>
                  <a:cubicBezTo>
                    <a:pt x="61699" y="7613"/>
                    <a:pt x="616266" y="248913"/>
                    <a:pt x="691937" y="305005"/>
                  </a:cubicBezTo>
                  <a:cubicBezTo>
                    <a:pt x="767608" y="361097"/>
                    <a:pt x="501966" y="309768"/>
                    <a:pt x="460162" y="336755"/>
                  </a:cubicBezTo>
                  <a:cubicBezTo>
                    <a:pt x="418358" y="363743"/>
                    <a:pt x="458045" y="479630"/>
                    <a:pt x="441112" y="466930"/>
                  </a:cubicBezTo>
                  <a:cubicBezTo>
                    <a:pt x="424179" y="454230"/>
                    <a:pt x="428412" y="333580"/>
                    <a:pt x="358562" y="260555"/>
                  </a:cubicBezTo>
                  <a:cubicBezTo>
                    <a:pt x="288712" y="187530"/>
                    <a:pt x="-49425" y="-7203"/>
                    <a:pt x="6137" y="20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6" name="フリーフォーム 1855">
              <a:extLst>
                <a:ext uri="{FF2B5EF4-FFF2-40B4-BE49-F238E27FC236}">
                  <a16:creationId xmlns:a16="http://schemas.microsoft.com/office/drawing/2014/main" id="{5971623D-8C64-147D-996B-6CA56527E669}"/>
                </a:ext>
              </a:extLst>
            </p:cNvPr>
            <p:cNvSpPr/>
            <p:nvPr/>
          </p:nvSpPr>
          <p:spPr>
            <a:xfrm>
              <a:off x="6851413" y="4366212"/>
              <a:ext cx="204278" cy="734918"/>
            </a:xfrm>
            <a:custGeom>
              <a:avLst/>
              <a:gdLst>
                <a:gd name="connsiteX0" fmla="*/ 237 w 204278"/>
                <a:gd name="connsiteY0" fmla="*/ 110538 h 734918"/>
                <a:gd name="connsiteX1" fmla="*/ 101837 w 204278"/>
                <a:gd name="connsiteY1" fmla="*/ 462963 h 734918"/>
                <a:gd name="connsiteX2" fmla="*/ 25637 w 204278"/>
                <a:gd name="connsiteY2" fmla="*/ 720138 h 734918"/>
                <a:gd name="connsiteX3" fmla="*/ 200262 w 204278"/>
                <a:gd name="connsiteY3" fmla="*/ 12113 h 734918"/>
                <a:gd name="connsiteX4" fmla="*/ 136762 w 204278"/>
                <a:gd name="connsiteY4" fmla="*/ 262938 h 734918"/>
                <a:gd name="connsiteX5" fmla="*/ 237 w 204278"/>
                <a:gd name="connsiteY5" fmla="*/ 110538 h 73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278" h="734918">
                  <a:moveTo>
                    <a:pt x="237" y="110538"/>
                  </a:moveTo>
                  <a:cubicBezTo>
                    <a:pt x="-5584" y="143875"/>
                    <a:pt x="97604" y="361363"/>
                    <a:pt x="101837" y="462963"/>
                  </a:cubicBezTo>
                  <a:cubicBezTo>
                    <a:pt x="106070" y="564563"/>
                    <a:pt x="9233" y="795280"/>
                    <a:pt x="25637" y="720138"/>
                  </a:cubicBezTo>
                  <a:cubicBezTo>
                    <a:pt x="42041" y="644996"/>
                    <a:pt x="181741" y="88313"/>
                    <a:pt x="200262" y="12113"/>
                  </a:cubicBezTo>
                  <a:cubicBezTo>
                    <a:pt x="218783" y="-64087"/>
                    <a:pt x="169041" y="243359"/>
                    <a:pt x="136762" y="262938"/>
                  </a:cubicBezTo>
                  <a:cubicBezTo>
                    <a:pt x="104483" y="282517"/>
                    <a:pt x="6058" y="77201"/>
                    <a:pt x="237" y="11053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7" name="フリーフォーム 1856">
              <a:extLst>
                <a:ext uri="{FF2B5EF4-FFF2-40B4-BE49-F238E27FC236}">
                  <a16:creationId xmlns:a16="http://schemas.microsoft.com/office/drawing/2014/main" id="{6509BCF6-FBA6-6220-E4D5-5F37363A95DB}"/>
                </a:ext>
              </a:extLst>
            </p:cNvPr>
            <p:cNvSpPr/>
            <p:nvPr/>
          </p:nvSpPr>
          <p:spPr>
            <a:xfrm>
              <a:off x="7333839" y="4396226"/>
              <a:ext cx="64753" cy="941894"/>
            </a:xfrm>
            <a:custGeom>
              <a:avLst/>
              <a:gdLst>
                <a:gd name="connsiteX0" fmla="*/ 35336 w 64753"/>
                <a:gd name="connsiteY0" fmla="*/ 26549 h 941894"/>
                <a:gd name="connsiteX1" fmla="*/ 411 w 64753"/>
                <a:gd name="connsiteY1" fmla="*/ 940949 h 941894"/>
                <a:gd name="connsiteX2" fmla="*/ 60736 w 64753"/>
                <a:gd name="connsiteY2" fmla="*/ 201174 h 941894"/>
                <a:gd name="connsiteX3" fmla="*/ 57561 w 64753"/>
                <a:gd name="connsiteY3" fmla="*/ 239274 h 941894"/>
                <a:gd name="connsiteX4" fmla="*/ 35336 w 64753"/>
                <a:gd name="connsiteY4" fmla="*/ 26549 h 94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53" h="941894">
                  <a:moveTo>
                    <a:pt x="35336" y="26549"/>
                  </a:moveTo>
                  <a:cubicBezTo>
                    <a:pt x="25811" y="143495"/>
                    <a:pt x="-3822" y="911845"/>
                    <a:pt x="411" y="940949"/>
                  </a:cubicBezTo>
                  <a:cubicBezTo>
                    <a:pt x="4644" y="970053"/>
                    <a:pt x="51211" y="318120"/>
                    <a:pt x="60736" y="201174"/>
                  </a:cubicBezTo>
                  <a:cubicBezTo>
                    <a:pt x="70261" y="84228"/>
                    <a:pt x="60207" y="263086"/>
                    <a:pt x="57561" y="239274"/>
                  </a:cubicBezTo>
                  <a:cubicBezTo>
                    <a:pt x="54915" y="215462"/>
                    <a:pt x="44861" y="-90397"/>
                    <a:pt x="35336" y="2654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8" name="フリーフォーム 1857">
              <a:extLst>
                <a:ext uri="{FF2B5EF4-FFF2-40B4-BE49-F238E27FC236}">
                  <a16:creationId xmlns:a16="http://schemas.microsoft.com/office/drawing/2014/main" id="{E7990FC7-63B9-BA63-883A-52EDDD5DCAB5}"/>
                </a:ext>
              </a:extLst>
            </p:cNvPr>
            <p:cNvSpPr/>
            <p:nvPr/>
          </p:nvSpPr>
          <p:spPr>
            <a:xfrm>
              <a:off x="7330715" y="5167196"/>
              <a:ext cx="284003" cy="1491042"/>
            </a:xfrm>
            <a:custGeom>
              <a:avLst/>
              <a:gdLst>
                <a:gd name="connsiteX0" fmla="*/ 213085 w 284003"/>
                <a:gd name="connsiteY0" fmla="*/ 23929 h 1491042"/>
                <a:gd name="connsiteX1" fmla="*/ 360 w 284003"/>
                <a:gd name="connsiteY1" fmla="*/ 1487604 h 1491042"/>
                <a:gd name="connsiteX2" fmla="*/ 270235 w 284003"/>
                <a:gd name="connsiteY2" fmla="*/ 433504 h 1491042"/>
                <a:gd name="connsiteX3" fmla="*/ 241660 w 284003"/>
                <a:gd name="connsiteY3" fmla="*/ 566854 h 1491042"/>
                <a:gd name="connsiteX4" fmla="*/ 213085 w 284003"/>
                <a:gd name="connsiteY4" fmla="*/ 23929 h 149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003" h="1491042">
                  <a:moveTo>
                    <a:pt x="213085" y="23929"/>
                  </a:moveTo>
                  <a:cubicBezTo>
                    <a:pt x="172868" y="177387"/>
                    <a:pt x="-9165" y="1419342"/>
                    <a:pt x="360" y="1487604"/>
                  </a:cubicBezTo>
                  <a:cubicBezTo>
                    <a:pt x="9885" y="1555866"/>
                    <a:pt x="230018" y="586962"/>
                    <a:pt x="270235" y="433504"/>
                  </a:cubicBezTo>
                  <a:cubicBezTo>
                    <a:pt x="310452" y="280046"/>
                    <a:pt x="250656" y="630883"/>
                    <a:pt x="241660" y="566854"/>
                  </a:cubicBezTo>
                  <a:cubicBezTo>
                    <a:pt x="232664" y="502825"/>
                    <a:pt x="253302" y="-129529"/>
                    <a:pt x="213085" y="2392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9" name="フリーフォーム 1858">
              <a:extLst>
                <a:ext uri="{FF2B5EF4-FFF2-40B4-BE49-F238E27FC236}">
                  <a16:creationId xmlns:a16="http://schemas.microsoft.com/office/drawing/2014/main" id="{E0635633-B6F7-710B-82B6-C61CE52CE4BD}"/>
                </a:ext>
              </a:extLst>
            </p:cNvPr>
            <p:cNvSpPr/>
            <p:nvPr/>
          </p:nvSpPr>
          <p:spPr>
            <a:xfrm>
              <a:off x="7343602" y="5855920"/>
              <a:ext cx="235038" cy="1287609"/>
            </a:xfrm>
            <a:custGeom>
              <a:avLst/>
              <a:gdLst>
                <a:gd name="connsiteX0" fmla="*/ 231948 w 235038"/>
                <a:gd name="connsiteY0" fmla="*/ 30530 h 1287609"/>
                <a:gd name="connsiteX1" fmla="*/ 165273 w 235038"/>
                <a:gd name="connsiteY1" fmla="*/ 1278305 h 1287609"/>
                <a:gd name="connsiteX2" fmla="*/ 117648 w 235038"/>
                <a:gd name="connsiteY2" fmla="*/ 624255 h 1287609"/>
                <a:gd name="connsiteX3" fmla="*/ 173 w 235038"/>
                <a:gd name="connsiteY3" fmla="*/ 1094155 h 1287609"/>
                <a:gd name="connsiteX4" fmla="*/ 146223 w 235038"/>
                <a:gd name="connsiteY4" fmla="*/ 59105 h 1287609"/>
                <a:gd name="connsiteX5" fmla="*/ 57323 w 235038"/>
                <a:gd name="connsiteY5" fmla="*/ 357555 h 1287609"/>
                <a:gd name="connsiteX6" fmla="*/ 231948 w 235038"/>
                <a:gd name="connsiteY6" fmla="*/ 30530 h 128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038" h="1287609">
                  <a:moveTo>
                    <a:pt x="231948" y="30530"/>
                  </a:moveTo>
                  <a:cubicBezTo>
                    <a:pt x="249940" y="183988"/>
                    <a:pt x="184323" y="1179351"/>
                    <a:pt x="165273" y="1278305"/>
                  </a:cubicBezTo>
                  <a:cubicBezTo>
                    <a:pt x="146223" y="1377259"/>
                    <a:pt x="145165" y="654947"/>
                    <a:pt x="117648" y="624255"/>
                  </a:cubicBezTo>
                  <a:cubicBezTo>
                    <a:pt x="90131" y="593563"/>
                    <a:pt x="-4589" y="1188347"/>
                    <a:pt x="173" y="1094155"/>
                  </a:cubicBezTo>
                  <a:cubicBezTo>
                    <a:pt x="4935" y="999963"/>
                    <a:pt x="136698" y="181872"/>
                    <a:pt x="146223" y="59105"/>
                  </a:cubicBezTo>
                  <a:cubicBezTo>
                    <a:pt x="155748" y="-63662"/>
                    <a:pt x="40919" y="363376"/>
                    <a:pt x="57323" y="357555"/>
                  </a:cubicBezTo>
                  <a:cubicBezTo>
                    <a:pt x="73727" y="351734"/>
                    <a:pt x="213956" y="-122928"/>
                    <a:pt x="231948" y="3053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0" name="フリーフォーム 1859">
              <a:extLst>
                <a:ext uri="{FF2B5EF4-FFF2-40B4-BE49-F238E27FC236}">
                  <a16:creationId xmlns:a16="http://schemas.microsoft.com/office/drawing/2014/main" id="{203C944F-4BF1-0AA2-AAB4-542BCD4B2D7A}"/>
                </a:ext>
              </a:extLst>
            </p:cNvPr>
            <p:cNvSpPr/>
            <p:nvPr/>
          </p:nvSpPr>
          <p:spPr>
            <a:xfrm>
              <a:off x="6384864" y="6124161"/>
              <a:ext cx="834232" cy="716305"/>
            </a:xfrm>
            <a:custGeom>
              <a:avLst/>
              <a:gdLst>
                <a:gd name="connsiteX0" fmla="*/ 825561 w 834232"/>
                <a:gd name="connsiteY0" fmla="*/ 414 h 716305"/>
                <a:gd name="connsiteX1" fmla="*/ 333436 w 834232"/>
                <a:gd name="connsiteY1" fmla="*/ 346489 h 716305"/>
                <a:gd name="connsiteX2" fmla="*/ 61 w 834232"/>
                <a:gd name="connsiteY2" fmla="*/ 454439 h 716305"/>
                <a:gd name="connsiteX3" fmla="*/ 308036 w 834232"/>
                <a:gd name="connsiteY3" fmla="*/ 425864 h 716305"/>
                <a:gd name="connsiteX4" fmla="*/ 581086 w 834232"/>
                <a:gd name="connsiteY4" fmla="*/ 530639 h 716305"/>
                <a:gd name="connsiteX5" fmla="*/ 485836 w 834232"/>
                <a:gd name="connsiteY5" fmla="*/ 708439 h 716305"/>
                <a:gd name="connsiteX6" fmla="*/ 781111 w 834232"/>
                <a:gd name="connsiteY6" fmla="*/ 248064 h 716305"/>
                <a:gd name="connsiteX7" fmla="*/ 657286 w 834232"/>
                <a:gd name="connsiteY7" fmla="*/ 422689 h 716305"/>
                <a:gd name="connsiteX8" fmla="*/ 825561 w 834232"/>
                <a:gd name="connsiteY8" fmla="*/ 414 h 71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4232" h="716305">
                  <a:moveTo>
                    <a:pt x="825561" y="414"/>
                  </a:moveTo>
                  <a:cubicBezTo>
                    <a:pt x="771586" y="-12286"/>
                    <a:pt x="471019" y="270818"/>
                    <a:pt x="333436" y="346489"/>
                  </a:cubicBezTo>
                  <a:cubicBezTo>
                    <a:pt x="195853" y="422160"/>
                    <a:pt x="4294" y="441210"/>
                    <a:pt x="61" y="454439"/>
                  </a:cubicBezTo>
                  <a:cubicBezTo>
                    <a:pt x="-4172" y="467668"/>
                    <a:pt x="211198" y="413164"/>
                    <a:pt x="308036" y="425864"/>
                  </a:cubicBezTo>
                  <a:cubicBezTo>
                    <a:pt x="404873" y="438564"/>
                    <a:pt x="551453" y="483543"/>
                    <a:pt x="581086" y="530639"/>
                  </a:cubicBezTo>
                  <a:cubicBezTo>
                    <a:pt x="610719" y="577735"/>
                    <a:pt x="452499" y="755535"/>
                    <a:pt x="485836" y="708439"/>
                  </a:cubicBezTo>
                  <a:cubicBezTo>
                    <a:pt x="519173" y="661343"/>
                    <a:pt x="752536" y="295689"/>
                    <a:pt x="781111" y="248064"/>
                  </a:cubicBezTo>
                  <a:cubicBezTo>
                    <a:pt x="809686" y="200439"/>
                    <a:pt x="650407" y="458143"/>
                    <a:pt x="657286" y="422689"/>
                  </a:cubicBezTo>
                  <a:cubicBezTo>
                    <a:pt x="664165" y="387235"/>
                    <a:pt x="879536" y="13114"/>
                    <a:pt x="825561" y="41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1" name="フリーフォーム 1860">
              <a:extLst>
                <a:ext uri="{FF2B5EF4-FFF2-40B4-BE49-F238E27FC236}">
                  <a16:creationId xmlns:a16="http://schemas.microsoft.com/office/drawing/2014/main" id="{490B6BA2-A11E-1AC3-9202-00409300BC2E}"/>
                </a:ext>
              </a:extLst>
            </p:cNvPr>
            <p:cNvSpPr/>
            <p:nvPr/>
          </p:nvSpPr>
          <p:spPr>
            <a:xfrm>
              <a:off x="7084183" y="6024164"/>
              <a:ext cx="202443" cy="1432560"/>
            </a:xfrm>
            <a:custGeom>
              <a:avLst/>
              <a:gdLst>
                <a:gd name="connsiteX0" fmla="*/ 202442 w 202443"/>
                <a:gd name="connsiteY0" fmla="*/ 24211 h 1432560"/>
                <a:gd name="connsiteX1" fmla="*/ 5592 w 202443"/>
                <a:gd name="connsiteY1" fmla="*/ 1430736 h 1432560"/>
                <a:gd name="connsiteX2" fmla="*/ 50042 w 202443"/>
                <a:gd name="connsiteY2" fmla="*/ 325836 h 1432560"/>
                <a:gd name="connsiteX3" fmla="*/ 8767 w 202443"/>
                <a:gd name="connsiteY3" fmla="*/ 522686 h 1432560"/>
                <a:gd name="connsiteX4" fmla="*/ 202442 w 202443"/>
                <a:gd name="connsiteY4" fmla="*/ 24211 h 14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43" h="1432560">
                  <a:moveTo>
                    <a:pt x="202442" y="24211"/>
                  </a:moveTo>
                  <a:cubicBezTo>
                    <a:pt x="201913" y="175553"/>
                    <a:pt x="30992" y="1380465"/>
                    <a:pt x="5592" y="1430736"/>
                  </a:cubicBezTo>
                  <a:cubicBezTo>
                    <a:pt x="-19808" y="1481007"/>
                    <a:pt x="49513" y="477178"/>
                    <a:pt x="50042" y="325836"/>
                  </a:cubicBezTo>
                  <a:cubicBezTo>
                    <a:pt x="50571" y="174494"/>
                    <a:pt x="-18750" y="566607"/>
                    <a:pt x="8767" y="522686"/>
                  </a:cubicBezTo>
                  <a:cubicBezTo>
                    <a:pt x="36284" y="478765"/>
                    <a:pt x="202971" y="-127131"/>
                    <a:pt x="202442" y="2421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2" name="フリーフォーム 1861">
              <a:extLst>
                <a:ext uri="{FF2B5EF4-FFF2-40B4-BE49-F238E27FC236}">
                  <a16:creationId xmlns:a16="http://schemas.microsoft.com/office/drawing/2014/main" id="{19DC3C80-2BAC-39FE-1974-FC8CA0BCB28F}"/>
                </a:ext>
              </a:extLst>
            </p:cNvPr>
            <p:cNvSpPr/>
            <p:nvPr/>
          </p:nvSpPr>
          <p:spPr>
            <a:xfrm>
              <a:off x="6030121" y="3001553"/>
              <a:ext cx="185712" cy="577209"/>
            </a:xfrm>
            <a:custGeom>
              <a:avLst/>
              <a:gdLst>
                <a:gd name="connsiteX0" fmla="*/ 62250 w 185712"/>
                <a:gd name="connsiteY0" fmla="*/ 2904 h 577209"/>
                <a:gd name="connsiteX1" fmla="*/ 565 w 185712"/>
                <a:gd name="connsiteY1" fmla="*/ 383904 h 577209"/>
                <a:gd name="connsiteX2" fmla="*/ 40479 w 185712"/>
                <a:gd name="connsiteY2" fmla="*/ 325847 h 577209"/>
                <a:gd name="connsiteX3" fmla="*/ 178365 w 185712"/>
                <a:gd name="connsiteY3" fmla="*/ 576218 h 577209"/>
                <a:gd name="connsiteX4" fmla="*/ 163850 w 185712"/>
                <a:gd name="connsiteY4" fmla="*/ 405676 h 577209"/>
                <a:gd name="connsiteX5" fmla="*/ 138450 w 185712"/>
                <a:gd name="connsiteY5" fmla="*/ 216990 h 577209"/>
                <a:gd name="connsiteX6" fmla="*/ 62250 w 185712"/>
                <a:gd name="connsiteY6" fmla="*/ 2904 h 57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712" h="577209">
                  <a:moveTo>
                    <a:pt x="62250" y="2904"/>
                  </a:moveTo>
                  <a:cubicBezTo>
                    <a:pt x="39269" y="30723"/>
                    <a:pt x="4194" y="330080"/>
                    <a:pt x="565" y="383904"/>
                  </a:cubicBezTo>
                  <a:cubicBezTo>
                    <a:pt x="-3064" y="437728"/>
                    <a:pt x="10846" y="293795"/>
                    <a:pt x="40479" y="325847"/>
                  </a:cubicBezTo>
                  <a:cubicBezTo>
                    <a:pt x="70112" y="357899"/>
                    <a:pt x="157803" y="562913"/>
                    <a:pt x="178365" y="576218"/>
                  </a:cubicBezTo>
                  <a:cubicBezTo>
                    <a:pt x="198927" y="589523"/>
                    <a:pt x="170502" y="465547"/>
                    <a:pt x="163850" y="405676"/>
                  </a:cubicBezTo>
                  <a:cubicBezTo>
                    <a:pt x="157198" y="345805"/>
                    <a:pt x="154778" y="279280"/>
                    <a:pt x="138450" y="216990"/>
                  </a:cubicBezTo>
                  <a:cubicBezTo>
                    <a:pt x="122122" y="154700"/>
                    <a:pt x="85231" y="-24915"/>
                    <a:pt x="62250" y="29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3" name="フリーフォーム 1862">
              <a:extLst>
                <a:ext uri="{FF2B5EF4-FFF2-40B4-BE49-F238E27FC236}">
                  <a16:creationId xmlns:a16="http://schemas.microsoft.com/office/drawing/2014/main" id="{E3FCAD2A-ED7E-F8D3-5335-86BC26E6D31A}"/>
                </a:ext>
              </a:extLst>
            </p:cNvPr>
            <p:cNvSpPr/>
            <p:nvPr/>
          </p:nvSpPr>
          <p:spPr>
            <a:xfrm>
              <a:off x="5222099" y="3199532"/>
              <a:ext cx="651939" cy="300205"/>
            </a:xfrm>
            <a:custGeom>
              <a:avLst/>
              <a:gdLst>
                <a:gd name="connsiteX0" fmla="*/ 7126 w 651939"/>
                <a:gd name="connsiteY0" fmla="*/ 296143 h 300205"/>
                <a:gd name="connsiteX1" fmla="*/ 553226 w 651939"/>
                <a:gd name="connsiteY1" fmla="*/ 83418 h 300205"/>
                <a:gd name="connsiteX2" fmla="*/ 515126 w 651939"/>
                <a:gd name="connsiteY2" fmla="*/ 111993 h 300205"/>
                <a:gd name="connsiteX3" fmla="*/ 648476 w 651939"/>
                <a:gd name="connsiteY3" fmla="*/ 868 h 300205"/>
                <a:gd name="connsiteX4" fmla="*/ 350026 w 651939"/>
                <a:gd name="connsiteY4" fmla="*/ 181843 h 300205"/>
                <a:gd name="connsiteX5" fmla="*/ 248426 w 651939"/>
                <a:gd name="connsiteY5" fmla="*/ 219943 h 300205"/>
                <a:gd name="connsiteX6" fmla="*/ 7126 w 651939"/>
                <a:gd name="connsiteY6" fmla="*/ 296143 h 30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1939" h="300205">
                  <a:moveTo>
                    <a:pt x="7126" y="296143"/>
                  </a:moveTo>
                  <a:cubicBezTo>
                    <a:pt x="57926" y="273389"/>
                    <a:pt x="468560" y="114110"/>
                    <a:pt x="553226" y="83418"/>
                  </a:cubicBezTo>
                  <a:cubicBezTo>
                    <a:pt x="637892" y="52726"/>
                    <a:pt x="499251" y="125751"/>
                    <a:pt x="515126" y="111993"/>
                  </a:cubicBezTo>
                  <a:cubicBezTo>
                    <a:pt x="531001" y="98235"/>
                    <a:pt x="675993" y="-10774"/>
                    <a:pt x="648476" y="868"/>
                  </a:cubicBezTo>
                  <a:cubicBezTo>
                    <a:pt x="620959" y="12510"/>
                    <a:pt x="416701" y="145331"/>
                    <a:pt x="350026" y="181843"/>
                  </a:cubicBezTo>
                  <a:cubicBezTo>
                    <a:pt x="283351" y="218355"/>
                    <a:pt x="305047" y="200364"/>
                    <a:pt x="248426" y="219943"/>
                  </a:cubicBezTo>
                  <a:cubicBezTo>
                    <a:pt x="191805" y="239522"/>
                    <a:pt x="-43674" y="318897"/>
                    <a:pt x="7126" y="29614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4" name="フリーフォーム 1863">
              <a:extLst>
                <a:ext uri="{FF2B5EF4-FFF2-40B4-BE49-F238E27FC236}">
                  <a16:creationId xmlns:a16="http://schemas.microsoft.com/office/drawing/2014/main" id="{E7100918-EB23-5E78-BDCB-DC813C768C42}"/>
                </a:ext>
              </a:extLst>
            </p:cNvPr>
            <p:cNvSpPr/>
            <p:nvPr/>
          </p:nvSpPr>
          <p:spPr>
            <a:xfrm>
              <a:off x="5703847" y="3416286"/>
              <a:ext cx="315990" cy="251166"/>
            </a:xfrm>
            <a:custGeom>
              <a:avLst/>
              <a:gdLst>
                <a:gd name="connsiteX0" fmla="*/ 185778 w 315990"/>
                <a:gd name="connsiteY0" fmla="*/ 14 h 251166"/>
                <a:gd name="connsiteX1" fmla="*/ 1628 w 315990"/>
                <a:gd name="connsiteY1" fmla="*/ 250839 h 251166"/>
                <a:gd name="connsiteX2" fmla="*/ 315953 w 315990"/>
                <a:gd name="connsiteY2" fmla="*/ 57164 h 251166"/>
                <a:gd name="connsiteX3" fmla="*/ 23853 w 315990"/>
                <a:gd name="connsiteY3" fmla="*/ 238139 h 251166"/>
                <a:gd name="connsiteX4" fmla="*/ 185778 w 315990"/>
                <a:gd name="connsiteY4" fmla="*/ 14 h 251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990" h="251166">
                  <a:moveTo>
                    <a:pt x="185778" y="14"/>
                  </a:moveTo>
                  <a:cubicBezTo>
                    <a:pt x="182074" y="2131"/>
                    <a:pt x="-20068" y="241314"/>
                    <a:pt x="1628" y="250839"/>
                  </a:cubicBezTo>
                  <a:cubicBezTo>
                    <a:pt x="23324" y="260364"/>
                    <a:pt x="312249" y="59281"/>
                    <a:pt x="315953" y="57164"/>
                  </a:cubicBezTo>
                  <a:cubicBezTo>
                    <a:pt x="319657" y="55047"/>
                    <a:pt x="45549" y="247135"/>
                    <a:pt x="23853" y="238139"/>
                  </a:cubicBezTo>
                  <a:cubicBezTo>
                    <a:pt x="2157" y="229143"/>
                    <a:pt x="189482" y="-2103"/>
                    <a:pt x="185778" y="1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5" name="フリーフォーム 1864">
              <a:extLst>
                <a:ext uri="{FF2B5EF4-FFF2-40B4-BE49-F238E27FC236}">
                  <a16:creationId xmlns:a16="http://schemas.microsoft.com/office/drawing/2014/main" id="{192697D0-8C6D-C3CF-58BE-21984204AC9C}"/>
                </a:ext>
              </a:extLst>
            </p:cNvPr>
            <p:cNvSpPr/>
            <p:nvPr/>
          </p:nvSpPr>
          <p:spPr>
            <a:xfrm>
              <a:off x="5752836" y="3467984"/>
              <a:ext cx="298591" cy="165555"/>
            </a:xfrm>
            <a:custGeom>
              <a:avLst/>
              <a:gdLst>
                <a:gd name="connsiteX0" fmla="*/ 295539 w 298591"/>
                <a:gd name="connsiteY0" fmla="*/ 2291 h 165555"/>
                <a:gd name="connsiteX1" fmla="*/ 3439 w 298591"/>
                <a:gd name="connsiteY1" fmla="*/ 164216 h 165555"/>
                <a:gd name="connsiteX2" fmla="*/ 146314 w 298591"/>
                <a:gd name="connsiteY2" fmla="*/ 75316 h 165555"/>
                <a:gd name="connsiteX3" fmla="*/ 295539 w 298591"/>
                <a:gd name="connsiteY3" fmla="*/ 2291 h 16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591" h="165555">
                  <a:moveTo>
                    <a:pt x="295539" y="2291"/>
                  </a:moveTo>
                  <a:cubicBezTo>
                    <a:pt x="271727" y="17108"/>
                    <a:pt x="28310" y="152045"/>
                    <a:pt x="3439" y="164216"/>
                  </a:cubicBezTo>
                  <a:cubicBezTo>
                    <a:pt x="-21432" y="176387"/>
                    <a:pt x="94985" y="102304"/>
                    <a:pt x="146314" y="75316"/>
                  </a:cubicBezTo>
                  <a:cubicBezTo>
                    <a:pt x="197643" y="48329"/>
                    <a:pt x="319351" y="-12526"/>
                    <a:pt x="295539" y="229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6" name="フリーフォーム 1865">
              <a:extLst>
                <a:ext uri="{FF2B5EF4-FFF2-40B4-BE49-F238E27FC236}">
                  <a16:creationId xmlns:a16="http://schemas.microsoft.com/office/drawing/2014/main" id="{790E3208-EE9A-A930-4FA2-87EDB51DB85C}"/>
                </a:ext>
              </a:extLst>
            </p:cNvPr>
            <p:cNvSpPr/>
            <p:nvPr/>
          </p:nvSpPr>
          <p:spPr>
            <a:xfrm>
              <a:off x="5722066" y="3291064"/>
              <a:ext cx="382496" cy="402474"/>
            </a:xfrm>
            <a:custGeom>
              <a:avLst/>
              <a:gdLst>
                <a:gd name="connsiteX0" fmla="*/ 11984 w 382496"/>
                <a:gd name="connsiteY0" fmla="*/ 391936 h 402474"/>
                <a:gd name="connsiteX1" fmla="*/ 65959 w 382496"/>
                <a:gd name="connsiteY1" fmla="*/ 372886 h 402474"/>
                <a:gd name="connsiteX2" fmla="*/ 377109 w 382496"/>
                <a:gd name="connsiteY2" fmla="*/ 210961 h 402474"/>
                <a:gd name="connsiteX3" fmla="*/ 265984 w 382496"/>
                <a:gd name="connsiteY3" fmla="*/ 236361 h 402474"/>
                <a:gd name="connsiteX4" fmla="*/ 300909 w 382496"/>
                <a:gd name="connsiteY4" fmla="*/ 131586 h 402474"/>
                <a:gd name="connsiteX5" fmla="*/ 329484 w 382496"/>
                <a:gd name="connsiteY5" fmla="*/ 1411 h 402474"/>
                <a:gd name="connsiteX6" fmla="*/ 265984 w 382496"/>
                <a:gd name="connsiteY6" fmla="*/ 220486 h 402474"/>
                <a:gd name="connsiteX7" fmla="*/ 164384 w 382496"/>
                <a:gd name="connsiteY7" fmla="*/ 290336 h 402474"/>
                <a:gd name="connsiteX8" fmla="*/ 231059 w 382496"/>
                <a:gd name="connsiteY8" fmla="*/ 255411 h 402474"/>
                <a:gd name="connsiteX9" fmla="*/ 11984 w 382496"/>
                <a:gd name="connsiteY9" fmla="*/ 391936 h 40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2496" h="402474">
                  <a:moveTo>
                    <a:pt x="11984" y="391936"/>
                  </a:moveTo>
                  <a:cubicBezTo>
                    <a:pt x="-15533" y="411515"/>
                    <a:pt x="5105" y="403049"/>
                    <a:pt x="65959" y="372886"/>
                  </a:cubicBezTo>
                  <a:cubicBezTo>
                    <a:pt x="126813" y="342723"/>
                    <a:pt x="343772" y="233715"/>
                    <a:pt x="377109" y="210961"/>
                  </a:cubicBezTo>
                  <a:cubicBezTo>
                    <a:pt x="410447" y="188207"/>
                    <a:pt x="278684" y="249590"/>
                    <a:pt x="265984" y="236361"/>
                  </a:cubicBezTo>
                  <a:cubicBezTo>
                    <a:pt x="253284" y="223132"/>
                    <a:pt x="290326" y="170744"/>
                    <a:pt x="300909" y="131586"/>
                  </a:cubicBezTo>
                  <a:cubicBezTo>
                    <a:pt x="311492" y="92428"/>
                    <a:pt x="335305" y="-13406"/>
                    <a:pt x="329484" y="1411"/>
                  </a:cubicBezTo>
                  <a:cubicBezTo>
                    <a:pt x="323663" y="16228"/>
                    <a:pt x="293501" y="172332"/>
                    <a:pt x="265984" y="220486"/>
                  </a:cubicBezTo>
                  <a:cubicBezTo>
                    <a:pt x="238467" y="268640"/>
                    <a:pt x="170205" y="284515"/>
                    <a:pt x="164384" y="290336"/>
                  </a:cubicBezTo>
                  <a:cubicBezTo>
                    <a:pt x="158563" y="296157"/>
                    <a:pt x="260163" y="236361"/>
                    <a:pt x="231059" y="255411"/>
                  </a:cubicBezTo>
                  <a:cubicBezTo>
                    <a:pt x="201955" y="274461"/>
                    <a:pt x="39501" y="372357"/>
                    <a:pt x="11984" y="39193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7" name="フリーフォーム 1866">
              <a:extLst>
                <a:ext uri="{FF2B5EF4-FFF2-40B4-BE49-F238E27FC236}">
                  <a16:creationId xmlns:a16="http://schemas.microsoft.com/office/drawing/2014/main" id="{6F4B55E0-E00B-157A-605A-2A8B7F55CEFB}"/>
                </a:ext>
              </a:extLst>
            </p:cNvPr>
            <p:cNvSpPr/>
            <p:nvPr/>
          </p:nvSpPr>
          <p:spPr>
            <a:xfrm>
              <a:off x="5162345" y="3422453"/>
              <a:ext cx="270852" cy="247727"/>
            </a:xfrm>
            <a:custGeom>
              <a:avLst/>
              <a:gdLst>
                <a:gd name="connsiteX0" fmla="*/ 205 w 270852"/>
                <a:gd name="connsiteY0" fmla="*/ 197 h 247727"/>
                <a:gd name="connsiteX1" fmla="*/ 257380 w 270852"/>
                <a:gd name="connsiteY1" fmla="*/ 238322 h 247727"/>
                <a:gd name="connsiteX2" fmla="*/ 228805 w 270852"/>
                <a:gd name="connsiteY2" fmla="*/ 181172 h 247727"/>
                <a:gd name="connsiteX3" fmla="*/ 178005 w 270852"/>
                <a:gd name="connsiteY3" fmla="*/ 6547 h 247727"/>
                <a:gd name="connsiteX4" fmla="*/ 212930 w 270852"/>
                <a:gd name="connsiteY4" fmla="*/ 193872 h 247727"/>
                <a:gd name="connsiteX5" fmla="*/ 205 w 270852"/>
                <a:gd name="connsiteY5" fmla="*/ 197 h 24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852" h="247727">
                  <a:moveTo>
                    <a:pt x="205" y="197"/>
                  </a:moveTo>
                  <a:cubicBezTo>
                    <a:pt x="7613" y="7605"/>
                    <a:pt x="219280" y="208160"/>
                    <a:pt x="257380" y="238322"/>
                  </a:cubicBezTo>
                  <a:cubicBezTo>
                    <a:pt x="295480" y="268484"/>
                    <a:pt x="242034" y="219801"/>
                    <a:pt x="228805" y="181172"/>
                  </a:cubicBezTo>
                  <a:cubicBezTo>
                    <a:pt x="215576" y="142543"/>
                    <a:pt x="180651" y="4430"/>
                    <a:pt x="178005" y="6547"/>
                  </a:cubicBezTo>
                  <a:cubicBezTo>
                    <a:pt x="175359" y="8664"/>
                    <a:pt x="238330" y="191755"/>
                    <a:pt x="212930" y="193872"/>
                  </a:cubicBezTo>
                  <a:cubicBezTo>
                    <a:pt x="187530" y="195989"/>
                    <a:pt x="-7203" y="-7211"/>
                    <a:pt x="205" y="19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8" name="フリーフォーム 1867">
              <a:extLst>
                <a:ext uri="{FF2B5EF4-FFF2-40B4-BE49-F238E27FC236}">
                  <a16:creationId xmlns:a16="http://schemas.microsoft.com/office/drawing/2014/main" id="{8DC07294-63FD-5F6F-8C44-02A84DB3CF22}"/>
                </a:ext>
              </a:extLst>
            </p:cNvPr>
            <p:cNvSpPr/>
            <p:nvPr/>
          </p:nvSpPr>
          <p:spPr>
            <a:xfrm>
              <a:off x="5514763" y="3403582"/>
              <a:ext cx="70198" cy="308433"/>
            </a:xfrm>
            <a:custGeom>
              <a:avLst/>
              <a:gdLst>
                <a:gd name="connsiteX0" fmla="*/ 44662 w 70198"/>
                <a:gd name="connsiteY0" fmla="*/ 18 h 308433"/>
                <a:gd name="connsiteX1" fmla="*/ 31962 w 70198"/>
                <a:gd name="connsiteY1" fmla="*/ 215918 h 308433"/>
                <a:gd name="connsiteX2" fmla="*/ 41487 w 70198"/>
                <a:gd name="connsiteY2" fmla="*/ 136543 h 308433"/>
                <a:gd name="connsiteX3" fmla="*/ 54187 w 70198"/>
                <a:gd name="connsiteY3" fmla="*/ 273068 h 308433"/>
                <a:gd name="connsiteX4" fmla="*/ 70062 w 70198"/>
                <a:gd name="connsiteY4" fmla="*/ 307993 h 308433"/>
                <a:gd name="connsiteX5" fmla="*/ 44662 w 70198"/>
                <a:gd name="connsiteY5" fmla="*/ 257193 h 308433"/>
                <a:gd name="connsiteX6" fmla="*/ 212 w 70198"/>
                <a:gd name="connsiteY6" fmla="*/ 139718 h 308433"/>
                <a:gd name="connsiteX7" fmla="*/ 28787 w 70198"/>
                <a:gd name="connsiteY7" fmla="*/ 203218 h 308433"/>
                <a:gd name="connsiteX8" fmla="*/ 44662 w 70198"/>
                <a:gd name="connsiteY8" fmla="*/ 18 h 30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198" h="308433">
                  <a:moveTo>
                    <a:pt x="44662" y="18"/>
                  </a:moveTo>
                  <a:cubicBezTo>
                    <a:pt x="45191" y="2135"/>
                    <a:pt x="32491" y="193164"/>
                    <a:pt x="31962" y="215918"/>
                  </a:cubicBezTo>
                  <a:cubicBezTo>
                    <a:pt x="31433" y="238672"/>
                    <a:pt x="37783" y="127018"/>
                    <a:pt x="41487" y="136543"/>
                  </a:cubicBezTo>
                  <a:cubicBezTo>
                    <a:pt x="45191" y="146068"/>
                    <a:pt x="49425" y="244493"/>
                    <a:pt x="54187" y="273068"/>
                  </a:cubicBezTo>
                  <a:cubicBezTo>
                    <a:pt x="58949" y="301643"/>
                    <a:pt x="71650" y="310639"/>
                    <a:pt x="70062" y="307993"/>
                  </a:cubicBezTo>
                  <a:cubicBezTo>
                    <a:pt x="68475" y="305347"/>
                    <a:pt x="56304" y="285239"/>
                    <a:pt x="44662" y="257193"/>
                  </a:cubicBezTo>
                  <a:cubicBezTo>
                    <a:pt x="33020" y="229147"/>
                    <a:pt x="2858" y="148714"/>
                    <a:pt x="212" y="139718"/>
                  </a:cubicBezTo>
                  <a:cubicBezTo>
                    <a:pt x="-2434" y="130722"/>
                    <a:pt x="20320" y="225443"/>
                    <a:pt x="28787" y="203218"/>
                  </a:cubicBezTo>
                  <a:cubicBezTo>
                    <a:pt x="37254" y="180993"/>
                    <a:pt x="44133" y="-2099"/>
                    <a:pt x="44662" y="1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9" name="フリーフォーム 1868">
              <a:extLst>
                <a:ext uri="{FF2B5EF4-FFF2-40B4-BE49-F238E27FC236}">
                  <a16:creationId xmlns:a16="http://schemas.microsoft.com/office/drawing/2014/main" id="{E4DC8F5E-D5F4-3DEA-AE94-98385197C875}"/>
                </a:ext>
              </a:extLst>
            </p:cNvPr>
            <p:cNvSpPr/>
            <p:nvPr/>
          </p:nvSpPr>
          <p:spPr>
            <a:xfrm>
              <a:off x="4958169" y="3209752"/>
              <a:ext cx="437651" cy="238447"/>
            </a:xfrm>
            <a:custGeom>
              <a:avLst/>
              <a:gdLst>
                <a:gd name="connsiteX0" fmla="*/ 1181 w 437651"/>
                <a:gd name="connsiteY0" fmla="*/ 173 h 238447"/>
                <a:gd name="connsiteX1" fmla="*/ 369481 w 437651"/>
                <a:gd name="connsiteY1" fmla="*/ 228773 h 238447"/>
                <a:gd name="connsiteX2" fmla="*/ 331381 w 437651"/>
                <a:gd name="connsiteY2" fmla="*/ 197023 h 238447"/>
                <a:gd name="connsiteX3" fmla="*/ 432981 w 437651"/>
                <a:gd name="connsiteY3" fmla="*/ 206548 h 238447"/>
                <a:gd name="connsiteX4" fmla="*/ 153581 w 437651"/>
                <a:gd name="connsiteY4" fmla="*/ 171623 h 238447"/>
                <a:gd name="connsiteX5" fmla="*/ 248831 w 437651"/>
                <a:gd name="connsiteY5" fmla="*/ 190673 h 238447"/>
                <a:gd name="connsiteX6" fmla="*/ 1181 w 437651"/>
                <a:gd name="connsiteY6" fmla="*/ 173 h 23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7651" h="238447">
                  <a:moveTo>
                    <a:pt x="1181" y="173"/>
                  </a:moveTo>
                  <a:cubicBezTo>
                    <a:pt x="21289" y="6523"/>
                    <a:pt x="314448" y="195965"/>
                    <a:pt x="369481" y="228773"/>
                  </a:cubicBezTo>
                  <a:cubicBezTo>
                    <a:pt x="424514" y="261581"/>
                    <a:pt x="320798" y="200727"/>
                    <a:pt x="331381" y="197023"/>
                  </a:cubicBezTo>
                  <a:cubicBezTo>
                    <a:pt x="341964" y="193319"/>
                    <a:pt x="462614" y="210781"/>
                    <a:pt x="432981" y="206548"/>
                  </a:cubicBezTo>
                  <a:cubicBezTo>
                    <a:pt x="403348" y="202315"/>
                    <a:pt x="184273" y="174269"/>
                    <a:pt x="153581" y="171623"/>
                  </a:cubicBezTo>
                  <a:cubicBezTo>
                    <a:pt x="122889" y="168977"/>
                    <a:pt x="273702" y="217131"/>
                    <a:pt x="248831" y="190673"/>
                  </a:cubicBezTo>
                  <a:cubicBezTo>
                    <a:pt x="223960" y="164215"/>
                    <a:pt x="-18927" y="-6177"/>
                    <a:pt x="1181" y="17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73" name="正方形/長方形 1872" hidden="1">
            <a:extLst>
              <a:ext uri="{FF2B5EF4-FFF2-40B4-BE49-F238E27FC236}">
                <a16:creationId xmlns:a16="http://schemas.microsoft.com/office/drawing/2014/main" id="{B6314BB2-E7A7-DAF7-A2D7-94665A087ECF}"/>
              </a:ext>
            </a:extLst>
          </p:cNvPr>
          <p:cNvSpPr/>
          <p:nvPr/>
        </p:nvSpPr>
        <p:spPr>
          <a:xfrm>
            <a:off x="3402874" y="2253336"/>
            <a:ext cx="1397726" cy="346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1" name="テキスト ボックス 1870">
            <a:extLst>
              <a:ext uri="{FF2B5EF4-FFF2-40B4-BE49-F238E27FC236}">
                <a16:creationId xmlns:a16="http://schemas.microsoft.com/office/drawing/2014/main" id="{AA480517-DB4F-7CC9-F4B0-8136AC1C3921}"/>
              </a:ext>
            </a:extLst>
          </p:cNvPr>
          <p:cNvSpPr txBox="1"/>
          <p:nvPr/>
        </p:nvSpPr>
        <p:spPr>
          <a:xfrm>
            <a:off x="3338050" y="2214156"/>
            <a:ext cx="15238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spc="-150" dirty="0" err="1">
                <a:solidFill>
                  <a:srgbClr val="80808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KujiAbout</a:t>
            </a:r>
            <a:endParaRPr kumimoji="1" lang="ja-JP" altLang="en-US" sz="2200" b="1" spc="-150">
              <a:solidFill>
                <a:srgbClr val="80808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879" name="テキスト ボックス 1878">
            <a:extLst>
              <a:ext uri="{FF2B5EF4-FFF2-40B4-BE49-F238E27FC236}">
                <a16:creationId xmlns:a16="http://schemas.microsoft.com/office/drawing/2014/main" id="{38889C6B-438C-AEDA-2A0E-9CC29109BAAA}"/>
              </a:ext>
            </a:extLst>
          </p:cNvPr>
          <p:cNvSpPr txBox="1"/>
          <p:nvPr/>
        </p:nvSpPr>
        <p:spPr>
          <a:xfrm rot="199576">
            <a:off x="4784257" y="7816305"/>
            <a:ext cx="10507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+mn-cs"/>
              </a:rPr>
              <a:t>久地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+mn-cs"/>
              </a:rPr>
              <a:t>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+mn-cs"/>
              </a:rPr>
              <a:t>梨花</a:t>
            </a:r>
          </a:p>
        </p:txBody>
      </p:sp>
      <p:sp>
        <p:nvSpPr>
          <p:cNvPr id="1880" name="フリーフォーム 1879">
            <a:extLst>
              <a:ext uri="{FF2B5EF4-FFF2-40B4-BE49-F238E27FC236}">
                <a16:creationId xmlns:a16="http://schemas.microsoft.com/office/drawing/2014/main" id="{BEC6BB4D-C88A-3F2D-B038-4F14AF9E5463}"/>
              </a:ext>
            </a:extLst>
          </p:cNvPr>
          <p:cNvSpPr/>
          <p:nvPr/>
        </p:nvSpPr>
        <p:spPr>
          <a:xfrm>
            <a:off x="4907152" y="7867224"/>
            <a:ext cx="39572" cy="84477"/>
          </a:xfrm>
          <a:custGeom>
            <a:avLst/>
            <a:gdLst>
              <a:gd name="connsiteX0" fmla="*/ 39498 w 39572"/>
              <a:gd name="connsiteY0" fmla="*/ 426 h 84477"/>
              <a:gd name="connsiteX1" fmla="*/ 1398 w 39572"/>
              <a:gd name="connsiteY1" fmla="*/ 82976 h 84477"/>
              <a:gd name="connsiteX2" fmla="*/ 10923 w 39572"/>
              <a:gd name="connsiteY2" fmla="*/ 51226 h 84477"/>
              <a:gd name="connsiteX3" fmla="*/ 39498 w 39572"/>
              <a:gd name="connsiteY3" fmla="*/ 426 h 8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72" h="84477">
                <a:moveTo>
                  <a:pt x="39498" y="426"/>
                </a:moveTo>
                <a:cubicBezTo>
                  <a:pt x="37911" y="5718"/>
                  <a:pt x="6161" y="74509"/>
                  <a:pt x="1398" y="82976"/>
                </a:cubicBezTo>
                <a:cubicBezTo>
                  <a:pt x="-3365" y="91443"/>
                  <a:pt x="5102" y="61809"/>
                  <a:pt x="10923" y="51226"/>
                </a:cubicBezTo>
                <a:cubicBezTo>
                  <a:pt x="16744" y="40643"/>
                  <a:pt x="41085" y="-4866"/>
                  <a:pt x="39498" y="42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2" name="フリーフォーム 1881">
            <a:extLst>
              <a:ext uri="{FF2B5EF4-FFF2-40B4-BE49-F238E27FC236}">
                <a16:creationId xmlns:a16="http://schemas.microsoft.com/office/drawing/2014/main" id="{28C76FD2-0007-9B85-9998-ADE73052EB57}"/>
              </a:ext>
            </a:extLst>
          </p:cNvPr>
          <p:cNvSpPr/>
          <p:nvPr/>
        </p:nvSpPr>
        <p:spPr>
          <a:xfrm>
            <a:off x="4917602" y="8032750"/>
            <a:ext cx="63973" cy="47725"/>
          </a:xfrm>
          <a:custGeom>
            <a:avLst/>
            <a:gdLst>
              <a:gd name="connsiteX0" fmla="*/ 63973 w 63973"/>
              <a:gd name="connsiteY0" fmla="*/ 0 h 47725"/>
              <a:gd name="connsiteX1" fmla="*/ 473 w 63973"/>
              <a:gd name="connsiteY1" fmla="*/ 47625 h 47725"/>
              <a:gd name="connsiteX2" fmla="*/ 63973 w 63973"/>
              <a:gd name="connsiteY2" fmla="*/ 0 h 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973" h="47725">
                <a:moveTo>
                  <a:pt x="63973" y="0"/>
                </a:moveTo>
                <a:cubicBezTo>
                  <a:pt x="63973" y="0"/>
                  <a:pt x="7352" y="44979"/>
                  <a:pt x="473" y="47625"/>
                </a:cubicBezTo>
                <a:cubicBezTo>
                  <a:pt x="-6406" y="50271"/>
                  <a:pt x="63973" y="0"/>
                  <a:pt x="63973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3" name="フリーフォーム 1882">
            <a:extLst>
              <a:ext uri="{FF2B5EF4-FFF2-40B4-BE49-F238E27FC236}">
                <a16:creationId xmlns:a16="http://schemas.microsoft.com/office/drawing/2014/main" id="{DFDADD7B-7037-3FC8-1A58-A7EA7289ED36}"/>
              </a:ext>
            </a:extLst>
          </p:cNvPr>
          <p:cNvSpPr/>
          <p:nvPr/>
        </p:nvSpPr>
        <p:spPr>
          <a:xfrm>
            <a:off x="5149380" y="7870825"/>
            <a:ext cx="940" cy="63973"/>
          </a:xfrm>
          <a:custGeom>
            <a:avLst/>
            <a:gdLst>
              <a:gd name="connsiteX0" fmla="*/ 470 w 940"/>
              <a:gd name="connsiteY0" fmla="*/ 0 h 63973"/>
              <a:gd name="connsiteX1" fmla="*/ 470 w 940"/>
              <a:gd name="connsiteY1" fmla="*/ 63500 h 63973"/>
              <a:gd name="connsiteX2" fmla="*/ 470 w 940"/>
              <a:gd name="connsiteY2" fmla="*/ 0 h 6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0" h="63973">
                <a:moveTo>
                  <a:pt x="470" y="0"/>
                </a:moveTo>
                <a:cubicBezTo>
                  <a:pt x="470" y="0"/>
                  <a:pt x="-588" y="56621"/>
                  <a:pt x="470" y="63500"/>
                </a:cubicBezTo>
                <a:cubicBezTo>
                  <a:pt x="1528" y="70379"/>
                  <a:pt x="470" y="0"/>
                  <a:pt x="470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4" name="フリーフォーム 1883">
            <a:extLst>
              <a:ext uri="{FF2B5EF4-FFF2-40B4-BE49-F238E27FC236}">
                <a16:creationId xmlns:a16="http://schemas.microsoft.com/office/drawing/2014/main" id="{18118E4E-78B4-EDF0-1847-89E53C963EE8}"/>
              </a:ext>
            </a:extLst>
          </p:cNvPr>
          <p:cNvSpPr/>
          <p:nvPr/>
        </p:nvSpPr>
        <p:spPr>
          <a:xfrm>
            <a:off x="5067295" y="8067657"/>
            <a:ext cx="197924" cy="33752"/>
          </a:xfrm>
          <a:custGeom>
            <a:avLst/>
            <a:gdLst>
              <a:gd name="connsiteX0" fmla="*/ 5 w 197924"/>
              <a:gd name="connsiteY0" fmla="*/ 19068 h 33752"/>
              <a:gd name="connsiteX1" fmla="*/ 63505 w 197924"/>
              <a:gd name="connsiteY1" fmla="*/ 18 h 33752"/>
              <a:gd name="connsiteX2" fmla="*/ 69855 w 197924"/>
              <a:gd name="connsiteY2" fmla="*/ 15893 h 33752"/>
              <a:gd name="connsiteX3" fmla="*/ 196855 w 197924"/>
              <a:gd name="connsiteY3" fmla="*/ 31768 h 33752"/>
              <a:gd name="connsiteX4" fmla="*/ 127005 w 197924"/>
              <a:gd name="connsiteY4" fmla="*/ 31768 h 33752"/>
              <a:gd name="connsiteX5" fmla="*/ 60330 w 197924"/>
              <a:gd name="connsiteY5" fmla="*/ 15893 h 33752"/>
              <a:gd name="connsiteX6" fmla="*/ 5 w 197924"/>
              <a:gd name="connsiteY6" fmla="*/ 19068 h 3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24" h="33752">
                <a:moveTo>
                  <a:pt x="5" y="19068"/>
                </a:moveTo>
                <a:cubicBezTo>
                  <a:pt x="534" y="16422"/>
                  <a:pt x="63505" y="18"/>
                  <a:pt x="63505" y="18"/>
                </a:cubicBezTo>
                <a:cubicBezTo>
                  <a:pt x="75147" y="-511"/>
                  <a:pt x="47630" y="10601"/>
                  <a:pt x="69855" y="15893"/>
                </a:cubicBezTo>
                <a:cubicBezTo>
                  <a:pt x="92080" y="21185"/>
                  <a:pt x="187330" y="29122"/>
                  <a:pt x="196855" y="31768"/>
                </a:cubicBezTo>
                <a:cubicBezTo>
                  <a:pt x="206380" y="34414"/>
                  <a:pt x="149759" y="34414"/>
                  <a:pt x="127005" y="31768"/>
                </a:cubicBezTo>
                <a:cubicBezTo>
                  <a:pt x="104251" y="29122"/>
                  <a:pt x="84672" y="15364"/>
                  <a:pt x="60330" y="15893"/>
                </a:cubicBezTo>
                <a:cubicBezTo>
                  <a:pt x="35988" y="16422"/>
                  <a:pt x="-524" y="21714"/>
                  <a:pt x="5" y="1906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5" name="フリーフォーム 1884">
            <a:extLst>
              <a:ext uri="{FF2B5EF4-FFF2-40B4-BE49-F238E27FC236}">
                <a16:creationId xmlns:a16="http://schemas.microsoft.com/office/drawing/2014/main" id="{778A0F58-3378-701E-C390-A48492759EB6}"/>
              </a:ext>
            </a:extLst>
          </p:cNvPr>
          <p:cNvSpPr/>
          <p:nvPr/>
        </p:nvSpPr>
        <p:spPr>
          <a:xfrm>
            <a:off x="5334000" y="7895223"/>
            <a:ext cx="162010" cy="10527"/>
          </a:xfrm>
          <a:custGeom>
            <a:avLst/>
            <a:gdLst>
              <a:gd name="connsiteX0" fmla="*/ 0 w 162010"/>
              <a:gd name="connsiteY0" fmla="*/ 7352 h 10527"/>
              <a:gd name="connsiteX1" fmla="*/ 88900 w 162010"/>
              <a:gd name="connsiteY1" fmla="*/ 1002 h 10527"/>
              <a:gd name="connsiteX2" fmla="*/ 161925 w 162010"/>
              <a:gd name="connsiteY2" fmla="*/ 1002 h 10527"/>
              <a:gd name="connsiteX3" fmla="*/ 104775 w 162010"/>
              <a:gd name="connsiteY3" fmla="*/ 10527 h 10527"/>
              <a:gd name="connsiteX4" fmla="*/ 0 w 162010"/>
              <a:gd name="connsiteY4" fmla="*/ 7352 h 1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10" h="10527">
                <a:moveTo>
                  <a:pt x="0" y="7352"/>
                </a:moveTo>
                <a:cubicBezTo>
                  <a:pt x="30956" y="4706"/>
                  <a:pt x="61913" y="2060"/>
                  <a:pt x="88900" y="1002"/>
                </a:cubicBezTo>
                <a:cubicBezTo>
                  <a:pt x="115887" y="-56"/>
                  <a:pt x="159279" y="-586"/>
                  <a:pt x="161925" y="1002"/>
                </a:cubicBezTo>
                <a:cubicBezTo>
                  <a:pt x="164571" y="2589"/>
                  <a:pt x="104775" y="10527"/>
                  <a:pt x="104775" y="10527"/>
                </a:cubicBezTo>
                <a:lnTo>
                  <a:pt x="0" y="735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6" name="フリーフォーム 1885">
            <a:extLst>
              <a:ext uri="{FF2B5EF4-FFF2-40B4-BE49-F238E27FC236}">
                <a16:creationId xmlns:a16="http://schemas.microsoft.com/office/drawing/2014/main" id="{468036CA-DB4E-1E11-2935-AAF031CE86E1}"/>
              </a:ext>
            </a:extLst>
          </p:cNvPr>
          <p:cNvSpPr/>
          <p:nvPr/>
        </p:nvSpPr>
        <p:spPr>
          <a:xfrm>
            <a:off x="5340350" y="8099425"/>
            <a:ext cx="190503" cy="32195"/>
          </a:xfrm>
          <a:custGeom>
            <a:avLst/>
            <a:gdLst>
              <a:gd name="connsiteX0" fmla="*/ 0 w 190503"/>
              <a:gd name="connsiteY0" fmla="*/ 31750 h 32195"/>
              <a:gd name="connsiteX1" fmla="*/ 50800 w 190503"/>
              <a:gd name="connsiteY1" fmla="*/ 0 h 32195"/>
              <a:gd name="connsiteX2" fmla="*/ 73025 w 190503"/>
              <a:gd name="connsiteY2" fmla="*/ 31750 h 32195"/>
              <a:gd name="connsiteX3" fmla="*/ 114300 w 190503"/>
              <a:gd name="connsiteY3" fmla="*/ 19050 h 32195"/>
              <a:gd name="connsiteX4" fmla="*/ 190500 w 190503"/>
              <a:gd name="connsiteY4" fmla="*/ 25400 h 32195"/>
              <a:gd name="connsiteX5" fmla="*/ 111125 w 190503"/>
              <a:gd name="connsiteY5" fmla="*/ 31750 h 32195"/>
              <a:gd name="connsiteX6" fmla="*/ 50800 w 190503"/>
              <a:gd name="connsiteY6" fmla="*/ 19050 h 32195"/>
              <a:gd name="connsiteX7" fmla="*/ 0 w 190503"/>
              <a:gd name="connsiteY7" fmla="*/ 31750 h 3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3" h="32195">
                <a:moveTo>
                  <a:pt x="0" y="31750"/>
                </a:moveTo>
                <a:cubicBezTo>
                  <a:pt x="0" y="28575"/>
                  <a:pt x="38629" y="0"/>
                  <a:pt x="50800" y="0"/>
                </a:cubicBezTo>
                <a:cubicBezTo>
                  <a:pt x="62971" y="0"/>
                  <a:pt x="62442" y="28575"/>
                  <a:pt x="73025" y="31750"/>
                </a:cubicBezTo>
                <a:cubicBezTo>
                  <a:pt x="83608" y="34925"/>
                  <a:pt x="94721" y="20108"/>
                  <a:pt x="114300" y="19050"/>
                </a:cubicBezTo>
                <a:cubicBezTo>
                  <a:pt x="133879" y="17992"/>
                  <a:pt x="191029" y="23283"/>
                  <a:pt x="190500" y="25400"/>
                </a:cubicBezTo>
                <a:cubicBezTo>
                  <a:pt x="189971" y="27517"/>
                  <a:pt x="134408" y="32808"/>
                  <a:pt x="111125" y="31750"/>
                </a:cubicBezTo>
                <a:cubicBezTo>
                  <a:pt x="87842" y="30692"/>
                  <a:pt x="73025" y="18521"/>
                  <a:pt x="50800" y="19050"/>
                </a:cubicBezTo>
                <a:cubicBezTo>
                  <a:pt x="28575" y="19579"/>
                  <a:pt x="0" y="34925"/>
                  <a:pt x="0" y="3175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7" name="フリーフォーム 1886">
            <a:extLst>
              <a:ext uri="{FF2B5EF4-FFF2-40B4-BE49-F238E27FC236}">
                <a16:creationId xmlns:a16="http://schemas.microsoft.com/office/drawing/2014/main" id="{6067335A-7C6F-928B-0C78-796082D18390}"/>
              </a:ext>
            </a:extLst>
          </p:cNvPr>
          <p:cNvSpPr/>
          <p:nvPr/>
        </p:nvSpPr>
        <p:spPr>
          <a:xfrm>
            <a:off x="5575097" y="7899343"/>
            <a:ext cx="121677" cy="10063"/>
          </a:xfrm>
          <a:custGeom>
            <a:avLst/>
            <a:gdLst>
              <a:gd name="connsiteX0" fmla="*/ 203 w 121677"/>
              <a:gd name="connsiteY0" fmla="*/ 9582 h 10063"/>
              <a:gd name="connsiteX1" fmla="*/ 117678 w 121677"/>
              <a:gd name="connsiteY1" fmla="*/ 57 h 10063"/>
              <a:gd name="connsiteX2" fmla="*/ 89103 w 121677"/>
              <a:gd name="connsiteY2" fmla="*/ 6407 h 10063"/>
              <a:gd name="connsiteX3" fmla="*/ 203 w 121677"/>
              <a:gd name="connsiteY3" fmla="*/ 9582 h 1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77" h="10063">
                <a:moveTo>
                  <a:pt x="203" y="9582"/>
                </a:moveTo>
                <a:cubicBezTo>
                  <a:pt x="4965" y="8524"/>
                  <a:pt x="102861" y="586"/>
                  <a:pt x="117678" y="57"/>
                </a:cubicBezTo>
                <a:cubicBezTo>
                  <a:pt x="132495" y="-472"/>
                  <a:pt x="102332" y="2703"/>
                  <a:pt x="89103" y="6407"/>
                </a:cubicBezTo>
                <a:cubicBezTo>
                  <a:pt x="75874" y="10111"/>
                  <a:pt x="-4559" y="10640"/>
                  <a:pt x="203" y="958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832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百目鬼華子役の山田杏奈。 - 菊池風磨×山田杏奈がドラマ「ゼイチョー」撮入「もっとコンビネーションを発揮できる」 [画像ギャラリー 4/8] -  映画ナタリー" hidden="1">
            <a:extLst>
              <a:ext uri="{FF2B5EF4-FFF2-40B4-BE49-F238E27FC236}">
                <a16:creationId xmlns:a16="http://schemas.microsoft.com/office/drawing/2014/main" id="{A172D3B5-2881-2198-9656-0A0707EF4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2857" r="18393" b="49061"/>
          <a:stretch/>
        </p:blipFill>
        <p:spPr bwMode="auto">
          <a:xfrm>
            <a:off x="1" y="-36141"/>
            <a:ext cx="9602461" cy="91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E0C16A02-275A-A42D-782A-D6034E16F81C}"/>
              </a:ext>
            </a:extLst>
          </p:cNvPr>
          <p:cNvSpPr/>
          <p:nvPr/>
        </p:nvSpPr>
        <p:spPr>
          <a:xfrm>
            <a:off x="5581310" y="1953717"/>
            <a:ext cx="117861" cy="154759"/>
          </a:xfrm>
          <a:custGeom>
            <a:avLst/>
            <a:gdLst>
              <a:gd name="connsiteX0" fmla="*/ 117815 w 117861"/>
              <a:gd name="connsiteY0" fmla="*/ 2083 h 154759"/>
              <a:gd name="connsiteX1" fmla="*/ 57490 w 117861"/>
              <a:gd name="connsiteY1" fmla="*/ 65583 h 154759"/>
              <a:gd name="connsiteX2" fmla="*/ 340 w 117861"/>
              <a:gd name="connsiteY2" fmla="*/ 154483 h 154759"/>
              <a:gd name="connsiteX3" fmla="*/ 35265 w 117861"/>
              <a:gd name="connsiteY3" fmla="*/ 90983 h 154759"/>
              <a:gd name="connsiteX4" fmla="*/ 67015 w 117861"/>
              <a:gd name="connsiteY4" fmla="*/ 21133 h 154759"/>
              <a:gd name="connsiteX5" fmla="*/ 117815 w 117861"/>
              <a:gd name="connsiteY5" fmla="*/ 2083 h 15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861" h="154759">
                <a:moveTo>
                  <a:pt x="117815" y="2083"/>
                </a:moveTo>
                <a:cubicBezTo>
                  <a:pt x="116228" y="9491"/>
                  <a:pt x="77069" y="40183"/>
                  <a:pt x="57490" y="65583"/>
                </a:cubicBezTo>
                <a:cubicBezTo>
                  <a:pt x="37911" y="90983"/>
                  <a:pt x="4044" y="150250"/>
                  <a:pt x="340" y="154483"/>
                </a:cubicBezTo>
                <a:cubicBezTo>
                  <a:pt x="-3364" y="158716"/>
                  <a:pt x="24153" y="113208"/>
                  <a:pt x="35265" y="90983"/>
                </a:cubicBezTo>
                <a:cubicBezTo>
                  <a:pt x="46377" y="68758"/>
                  <a:pt x="54315" y="33833"/>
                  <a:pt x="67015" y="21133"/>
                </a:cubicBezTo>
                <a:cubicBezTo>
                  <a:pt x="79715" y="8433"/>
                  <a:pt x="119402" y="-5325"/>
                  <a:pt x="117815" y="208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040A145F-7318-2E62-5299-B07B4C7D5032}"/>
              </a:ext>
            </a:extLst>
          </p:cNvPr>
          <p:cNvSpPr/>
          <p:nvPr/>
        </p:nvSpPr>
        <p:spPr>
          <a:xfrm>
            <a:off x="5664162" y="1922573"/>
            <a:ext cx="313409" cy="116330"/>
          </a:xfrm>
          <a:custGeom>
            <a:avLst/>
            <a:gdLst>
              <a:gd name="connsiteX0" fmla="*/ 38 w 313409"/>
              <a:gd name="connsiteY0" fmla="*/ 39577 h 116330"/>
              <a:gd name="connsiteX1" fmla="*/ 181013 w 313409"/>
              <a:gd name="connsiteY1" fmla="*/ 26877 h 116330"/>
              <a:gd name="connsiteX2" fmla="*/ 149263 w 313409"/>
              <a:gd name="connsiteY2" fmla="*/ 17352 h 116330"/>
              <a:gd name="connsiteX3" fmla="*/ 190538 w 313409"/>
              <a:gd name="connsiteY3" fmla="*/ 33227 h 116330"/>
              <a:gd name="connsiteX4" fmla="*/ 254038 w 313409"/>
              <a:gd name="connsiteY4" fmla="*/ 74502 h 116330"/>
              <a:gd name="connsiteX5" fmla="*/ 225463 w 313409"/>
              <a:gd name="connsiteY5" fmla="*/ 45927 h 116330"/>
              <a:gd name="connsiteX6" fmla="*/ 311188 w 313409"/>
              <a:gd name="connsiteY6" fmla="*/ 115777 h 116330"/>
              <a:gd name="connsiteX7" fmla="*/ 282613 w 313409"/>
              <a:gd name="connsiteY7" fmla="*/ 74502 h 116330"/>
              <a:gd name="connsiteX8" fmla="*/ 222288 w 313409"/>
              <a:gd name="connsiteY8" fmla="*/ 1477 h 116330"/>
              <a:gd name="connsiteX9" fmla="*/ 228638 w 313409"/>
              <a:gd name="connsiteY9" fmla="*/ 23702 h 116330"/>
              <a:gd name="connsiteX10" fmla="*/ 165138 w 313409"/>
              <a:gd name="connsiteY10" fmla="*/ 1477 h 116330"/>
              <a:gd name="connsiteX11" fmla="*/ 38 w 313409"/>
              <a:gd name="connsiteY11" fmla="*/ 39577 h 11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3409" h="116330">
                <a:moveTo>
                  <a:pt x="38" y="39577"/>
                </a:moveTo>
                <a:cubicBezTo>
                  <a:pt x="2684" y="43810"/>
                  <a:pt x="156142" y="30581"/>
                  <a:pt x="181013" y="26877"/>
                </a:cubicBezTo>
                <a:cubicBezTo>
                  <a:pt x="205884" y="23173"/>
                  <a:pt x="147675" y="16294"/>
                  <a:pt x="149263" y="17352"/>
                </a:cubicBezTo>
                <a:cubicBezTo>
                  <a:pt x="150851" y="18410"/>
                  <a:pt x="173076" y="23702"/>
                  <a:pt x="190538" y="33227"/>
                </a:cubicBezTo>
                <a:cubicBezTo>
                  <a:pt x="208001" y="42752"/>
                  <a:pt x="248217" y="72385"/>
                  <a:pt x="254038" y="74502"/>
                </a:cubicBezTo>
                <a:cubicBezTo>
                  <a:pt x="259859" y="76619"/>
                  <a:pt x="215938" y="39048"/>
                  <a:pt x="225463" y="45927"/>
                </a:cubicBezTo>
                <a:cubicBezTo>
                  <a:pt x="234988" y="52806"/>
                  <a:pt x="301663" y="111014"/>
                  <a:pt x="311188" y="115777"/>
                </a:cubicBezTo>
                <a:cubicBezTo>
                  <a:pt x="320713" y="120540"/>
                  <a:pt x="297430" y="93552"/>
                  <a:pt x="282613" y="74502"/>
                </a:cubicBezTo>
                <a:cubicBezTo>
                  <a:pt x="267796" y="55452"/>
                  <a:pt x="231284" y="9944"/>
                  <a:pt x="222288" y="1477"/>
                </a:cubicBezTo>
                <a:cubicBezTo>
                  <a:pt x="213292" y="-6990"/>
                  <a:pt x="238163" y="23702"/>
                  <a:pt x="228638" y="23702"/>
                </a:cubicBezTo>
                <a:cubicBezTo>
                  <a:pt x="219113" y="23702"/>
                  <a:pt x="200063" y="4652"/>
                  <a:pt x="165138" y="1477"/>
                </a:cubicBezTo>
                <a:cubicBezTo>
                  <a:pt x="130213" y="-1698"/>
                  <a:pt x="-2608" y="35344"/>
                  <a:pt x="38" y="3957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F10D1AE3-A16F-072C-11BC-26CBA4DC5F46}"/>
              </a:ext>
            </a:extLst>
          </p:cNvPr>
          <p:cNvSpPr/>
          <p:nvPr/>
        </p:nvSpPr>
        <p:spPr>
          <a:xfrm>
            <a:off x="5841854" y="2009465"/>
            <a:ext cx="161479" cy="121096"/>
          </a:xfrm>
          <a:custGeom>
            <a:avLst/>
            <a:gdLst>
              <a:gd name="connsiteX0" fmla="*/ 158896 w 161479"/>
              <a:gd name="connsiteY0" fmla="*/ 310 h 121096"/>
              <a:gd name="connsiteX1" fmla="*/ 111271 w 161479"/>
              <a:gd name="connsiteY1" fmla="*/ 66985 h 121096"/>
              <a:gd name="connsiteX2" fmla="*/ 146 w 161479"/>
              <a:gd name="connsiteY2" fmla="*/ 120960 h 121096"/>
              <a:gd name="connsiteX3" fmla="*/ 136671 w 161479"/>
              <a:gd name="connsiteY3" fmla="*/ 51110 h 121096"/>
              <a:gd name="connsiteX4" fmla="*/ 16021 w 161479"/>
              <a:gd name="connsiteY4" fmla="*/ 108260 h 121096"/>
              <a:gd name="connsiteX5" fmla="*/ 82696 w 161479"/>
              <a:gd name="connsiteY5" fmla="*/ 73335 h 121096"/>
              <a:gd name="connsiteX6" fmla="*/ 38246 w 161479"/>
              <a:gd name="connsiteY6" fmla="*/ 95560 h 121096"/>
              <a:gd name="connsiteX7" fmla="*/ 158896 w 161479"/>
              <a:gd name="connsiteY7" fmla="*/ 310 h 12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479" h="121096">
                <a:moveTo>
                  <a:pt x="158896" y="310"/>
                </a:moveTo>
                <a:cubicBezTo>
                  <a:pt x="171067" y="-4452"/>
                  <a:pt x="137729" y="46877"/>
                  <a:pt x="111271" y="66985"/>
                </a:cubicBezTo>
                <a:cubicBezTo>
                  <a:pt x="84813" y="87093"/>
                  <a:pt x="-4087" y="123606"/>
                  <a:pt x="146" y="120960"/>
                </a:cubicBezTo>
                <a:cubicBezTo>
                  <a:pt x="4379" y="118314"/>
                  <a:pt x="134025" y="53227"/>
                  <a:pt x="136671" y="51110"/>
                </a:cubicBezTo>
                <a:cubicBezTo>
                  <a:pt x="139317" y="48993"/>
                  <a:pt x="25017" y="104556"/>
                  <a:pt x="16021" y="108260"/>
                </a:cubicBezTo>
                <a:cubicBezTo>
                  <a:pt x="7025" y="111964"/>
                  <a:pt x="78992" y="75452"/>
                  <a:pt x="82696" y="73335"/>
                </a:cubicBezTo>
                <a:cubicBezTo>
                  <a:pt x="86400" y="71218"/>
                  <a:pt x="28721" y="102439"/>
                  <a:pt x="38246" y="95560"/>
                </a:cubicBezTo>
                <a:cubicBezTo>
                  <a:pt x="47771" y="88681"/>
                  <a:pt x="146725" y="5072"/>
                  <a:pt x="158896" y="31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CD6D4FE5-462E-6235-4E68-B10BF1AFAE40}"/>
              </a:ext>
            </a:extLst>
          </p:cNvPr>
          <p:cNvSpPr/>
          <p:nvPr/>
        </p:nvSpPr>
        <p:spPr>
          <a:xfrm>
            <a:off x="5778400" y="1974807"/>
            <a:ext cx="191908" cy="152766"/>
          </a:xfrm>
          <a:custGeom>
            <a:avLst/>
            <a:gdLst>
              <a:gd name="connsiteX0" fmla="*/ 146150 w 191908"/>
              <a:gd name="connsiteY0" fmla="*/ 43 h 152766"/>
              <a:gd name="connsiteX1" fmla="*/ 152500 w 191908"/>
              <a:gd name="connsiteY1" fmla="*/ 50843 h 152766"/>
              <a:gd name="connsiteX2" fmla="*/ 184250 w 191908"/>
              <a:gd name="connsiteY2" fmla="*/ 60368 h 152766"/>
              <a:gd name="connsiteX3" fmla="*/ 120750 w 191908"/>
              <a:gd name="connsiteY3" fmla="*/ 95293 h 152766"/>
              <a:gd name="connsiteX4" fmla="*/ 100 w 191908"/>
              <a:gd name="connsiteY4" fmla="*/ 152443 h 152766"/>
              <a:gd name="connsiteX5" fmla="*/ 101700 w 191908"/>
              <a:gd name="connsiteY5" fmla="*/ 117518 h 152766"/>
              <a:gd name="connsiteX6" fmla="*/ 190600 w 191908"/>
              <a:gd name="connsiteY6" fmla="*/ 95293 h 152766"/>
              <a:gd name="connsiteX7" fmla="*/ 155675 w 191908"/>
              <a:gd name="connsiteY7" fmla="*/ 82593 h 152766"/>
              <a:gd name="connsiteX8" fmla="*/ 168375 w 191908"/>
              <a:gd name="connsiteY8" fmla="*/ 60368 h 152766"/>
              <a:gd name="connsiteX9" fmla="*/ 146150 w 191908"/>
              <a:gd name="connsiteY9" fmla="*/ 43 h 15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08" h="152766">
                <a:moveTo>
                  <a:pt x="146150" y="43"/>
                </a:moveTo>
                <a:cubicBezTo>
                  <a:pt x="143504" y="-1545"/>
                  <a:pt x="146150" y="40789"/>
                  <a:pt x="152500" y="50843"/>
                </a:cubicBezTo>
                <a:cubicBezTo>
                  <a:pt x="158850" y="60897"/>
                  <a:pt x="189542" y="52960"/>
                  <a:pt x="184250" y="60368"/>
                </a:cubicBezTo>
                <a:cubicBezTo>
                  <a:pt x="178958" y="67776"/>
                  <a:pt x="151442" y="79947"/>
                  <a:pt x="120750" y="95293"/>
                </a:cubicBezTo>
                <a:cubicBezTo>
                  <a:pt x="90058" y="110639"/>
                  <a:pt x="3275" y="148739"/>
                  <a:pt x="100" y="152443"/>
                </a:cubicBezTo>
                <a:cubicBezTo>
                  <a:pt x="-3075" y="156147"/>
                  <a:pt x="69950" y="127043"/>
                  <a:pt x="101700" y="117518"/>
                </a:cubicBezTo>
                <a:cubicBezTo>
                  <a:pt x="133450" y="107993"/>
                  <a:pt x="181604" y="101114"/>
                  <a:pt x="190600" y="95293"/>
                </a:cubicBezTo>
                <a:cubicBezTo>
                  <a:pt x="199596" y="89472"/>
                  <a:pt x="159379" y="88414"/>
                  <a:pt x="155675" y="82593"/>
                </a:cubicBezTo>
                <a:cubicBezTo>
                  <a:pt x="151971" y="76772"/>
                  <a:pt x="169962" y="68835"/>
                  <a:pt x="168375" y="60368"/>
                </a:cubicBezTo>
                <a:cubicBezTo>
                  <a:pt x="166788" y="51901"/>
                  <a:pt x="148796" y="1631"/>
                  <a:pt x="146150" y="4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EF75812A-A0DF-AA8A-07E5-FC9B855DF71E}"/>
              </a:ext>
            </a:extLst>
          </p:cNvPr>
          <p:cNvSpPr/>
          <p:nvPr/>
        </p:nvSpPr>
        <p:spPr>
          <a:xfrm>
            <a:off x="5603849" y="2054220"/>
            <a:ext cx="206401" cy="60457"/>
          </a:xfrm>
          <a:custGeom>
            <a:avLst/>
            <a:gdLst>
              <a:gd name="connsiteX0" fmla="*/ 26 w 206401"/>
              <a:gd name="connsiteY0" fmla="*/ 5 h 60457"/>
              <a:gd name="connsiteX1" fmla="*/ 98451 w 206401"/>
              <a:gd name="connsiteY1" fmla="*/ 47630 h 60457"/>
              <a:gd name="connsiteX2" fmla="*/ 69876 w 206401"/>
              <a:gd name="connsiteY2" fmla="*/ 57155 h 60457"/>
              <a:gd name="connsiteX3" fmla="*/ 142901 w 206401"/>
              <a:gd name="connsiteY3" fmla="*/ 47630 h 60457"/>
              <a:gd name="connsiteX4" fmla="*/ 206401 w 206401"/>
              <a:gd name="connsiteY4" fmla="*/ 60330 h 60457"/>
              <a:gd name="connsiteX5" fmla="*/ 142901 w 206401"/>
              <a:gd name="connsiteY5" fmla="*/ 53980 h 60457"/>
              <a:gd name="connsiteX6" fmla="*/ 88926 w 206401"/>
              <a:gd name="connsiteY6" fmla="*/ 50805 h 60457"/>
              <a:gd name="connsiteX7" fmla="*/ 26 w 206401"/>
              <a:gd name="connsiteY7" fmla="*/ 5 h 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01" h="60457">
                <a:moveTo>
                  <a:pt x="26" y="5"/>
                </a:moveTo>
                <a:cubicBezTo>
                  <a:pt x="1613" y="-524"/>
                  <a:pt x="86809" y="38105"/>
                  <a:pt x="98451" y="47630"/>
                </a:cubicBezTo>
                <a:cubicBezTo>
                  <a:pt x="110093" y="57155"/>
                  <a:pt x="62468" y="57155"/>
                  <a:pt x="69876" y="57155"/>
                </a:cubicBezTo>
                <a:cubicBezTo>
                  <a:pt x="77284" y="57155"/>
                  <a:pt x="120147" y="47101"/>
                  <a:pt x="142901" y="47630"/>
                </a:cubicBezTo>
                <a:cubicBezTo>
                  <a:pt x="165655" y="48159"/>
                  <a:pt x="206401" y="59272"/>
                  <a:pt x="206401" y="60330"/>
                </a:cubicBezTo>
                <a:cubicBezTo>
                  <a:pt x="206401" y="61388"/>
                  <a:pt x="162480" y="55567"/>
                  <a:pt x="142901" y="53980"/>
                </a:cubicBezTo>
                <a:cubicBezTo>
                  <a:pt x="123322" y="52393"/>
                  <a:pt x="109564" y="58743"/>
                  <a:pt x="88926" y="50805"/>
                </a:cubicBezTo>
                <a:cubicBezTo>
                  <a:pt x="68289" y="42868"/>
                  <a:pt x="-1561" y="534"/>
                  <a:pt x="26" y="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1DDD2E1-6CED-8FE0-6964-D8AE4C35C443}"/>
              </a:ext>
            </a:extLst>
          </p:cNvPr>
          <p:cNvSpPr/>
          <p:nvPr/>
        </p:nvSpPr>
        <p:spPr>
          <a:xfrm>
            <a:off x="5581413" y="2082522"/>
            <a:ext cx="308221" cy="57232"/>
          </a:xfrm>
          <a:custGeom>
            <a:avLst/>
            <a:gdLst>
              <a:gd name="connsiteX0" fmla="*/ 237 w 308221"/>
              <a:gd name="connsiteY0" fmla="*/ 38378 h 57232"/>
              <a:gd name="connsiteX1" fmla="*/ 117712 w 308221"/>
              <a:gd name="connsiteY1" fmla="*/ 32028 h 57232"/>
              <a:gd name="connsiteX2" fmla="*/ 238362 w 308221"/>
              <a:gd name="connsiteY2" fmla="*/ 54253 h 57232"/>
              <a:gd name="connsiteX3" fmla="*/ 206612 w 308221"/>
              <a:gd name="connsiteY3" fmla="*/ 54253 h 57232"/>
              <a:gd name="connsiteX4" fmla="*/ 308212 w 308221"/>
              <a:gd name="connsiteY4" fmla="*/ 28853 h 57232"/>
              <a:gd name="connsiteX5" fmla="*/ 200262 w 308221"/>
              <a:gd name="connsiteY5" fmla="*/ 35203 h 57232"/>
              <a:gd name="connsiteX6" fmla="*/ 51037 w 308221"/>
              <a:gd name="connsiteY6" fmla="*/ 278 h 57232"/>
              <a:gd name="connsiteX7" fmla="*/ 85962 w 308221"/>
              <a:gd name="connsiteY7" fmla="*/ 19328 h 57232"/>
              <a:gd name="connsiteX8" fmla="*/ 237 w 308221"/>
              <a:gd name="connsiteY8" fmla="*/ 38378 h 5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221" h="57232">
                <a:moveTo>
                  <a:pt x="237" y="38378"/>
                </a:moveTo>
                <a:cubicBezTo>
                  <a:pt x="5529" y="40495"/>
                  <a:pt x="78025" y="29382"/>
                  <a:pt x="117712" y="32028"/>
                </a:cubicBezTo>
                <a:cubicBezTo>
                  <a:pt x="157399" y="34674"/>
                  <a:pt x="223545" y="50549"/>
                  <a:pt x="238362" y="54253"/>
                </a:cubicBezTo>
                <a:cubicBezTo>
                  <a:pt x="253179" y="57957"/>
                  <a:pt x="194970" y="58486"/>
                  <a:pt x="206612" y="54253"/>
                </a:cubicBezTo>
                <a:cubicBezTo>
                  <a:pt x="218254" y="50020"/>
                  <a:pt x="309270" y="32028"/>
                  <a:pt x="308212" y="28853"/>
                </a:cubicBezTo>
                <a:cubicBezTo>
                  <a:pt x="307154" y="25678"/>
                  <a:pt x="243125" y="39966"/>
                  <a:pt x="200262" y="35203"/>
                </a:cubicBezTo>
                <a:cubicBezTo>
                  <a:pt x="157400" y="30440"/>
                  <a:pt x="70087" y="2924"/>
                  <a:pt x="51037" y="278"/>
                </a:cubicBezTo>
                <a:cubicBezTo>
                  <a:pt x="31987" y="-2368"/>
                  <a:pt x="92312" y="14566"/>
                  <a:pt x="85962" y="19328"/>
                </a:cubicBezTo>
                <a:cubicBezTo>
                  <a:pt x="79612" y="24090"/>
                  <a:pt x="-5055" y="36261"/>
                  <a:pt x="237" y="3837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BEC3A28-4706-6349-F1DD-9BA52003DC62}"/>
              </a:ext>
            </a:extLst>
          </p:cNvPr>
          <p:cNvSpPr/>
          <p:nvPr/>
        </p:nvSpPr>
        <p:spPr>
          <a:xfrm>
            <a:off x="5669733" y="1923125"/>
            <a:ext cx="207580" cy="176668"/>
          </a:xfrm>
          <a:custGeom>
            <a:avLst/>
            <a:gdLst>
              <a:gd name="connsiteX0" fmla="*/ 184967 w 207580"/>
              <a:gd name="connsiteY0" fmla="*/ 925 h 176668"/>
              <a:gd name="connsiteX1" fmla="*/ 172267 w 207580"/>
              <a:gd name="connsiteY1" fmla="*/ 70775 h 176668"/>
              <a:gd name="connsiteX2" fmla="*/ 178617 w 207580"/>
              <a:gd name="connsiteY2" fmla="*/ 102525 h 176668"/>
              <a:gd name="connsiteX3" fmla="*/ 146867 w 207580"/>
              <a:gd name="connsiteY3" fmla="*/ 156500 h 176668"/>
              <a:gd name="connsiteX4" fmla="*/ 207192 w 207580"/>
              <a:gd name="connsiteY4" fmla="*/ 93000 h 176668"/>
              <a:gd name="connsiteX5" fmla="*/ 111942 w 207580"/>
              <a:gd name="connsiteY5" fmla="*/ 172375 h 176668"/>
              <a:gd name="connsiteX6" fmla="*/ 45267 w 207580"/>
              <a:gd name="connsiteY6" fmla="*/ 159675 h 176668"/>
              <a:gd name="connsiteX7" fmla="*/ 19867 w 207580"/>
              <a:gd name="connsiteY7" fmla="*/ 105700 h 176668"/>
              <a:gd name="connsiteX8" fmla="*/ 16692 w 207580"/>
              <a:gd name="connsiteY8" fmla="*/ 64425 h 176668"/>
              <a:gd name="connsiteX9" fmla="*/ 817 w 207580"/>
              <a:gd name="connsiteY9" fmla="*/ 67600 h 176668"/>
              <a:gd name="connsiteX10" fmla="*/ 45267 w 207580"/>
              <a:gd name="connsiteY10" fmla="*/ 32675 h 176668"/>
              <a:gd name="connsiteX11" fmla="*/ 184967 w 207580"/>
              <a:gd name="connsiteY11" fmla="*/ 925 h 17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580" h="176668">
                <a:moveTo>
                  <a:pt x="184967" y="925"/>
                </a:moveTo>
                <a:cubicBezTo>
                  <a:pt x="206134" y="7275"/>
                  <a:pt x="173325" y="53842"/>
                  <a:pt x="172267" y="70775"/>
                </a:cubicBezTo>
                <a:cubicBezTo>
                  <a:pt x="171209" y="87708"/>
                  <a:pt x="182850" y="88238"/>
                  <a:pt x="178617" y="102525"/>
                </a:cubicBezTo>
                <a:cubicBezTo>
                  <a:pt x="174384" y="116812"/>
                  <a:pt x="142105" y="158087"/>
                  <a:pt x="146867" y="156500"/>
                </a:cubicBezTo>
                <a:cubicBezTo>
                  <a:pt x="151629" y="154913"/>
                  <a:pt x="213013" y="90354"/>
                  <a:pt x="207192" y="93000"/>
                </a:cubicBezTo>
                <a:cubicBezTo>
                  <a:pt x="201371" y="95646"/>
                  <a:pt x="138929" y="161263"/>
                  <a:pt x="111942" y="172375"/>
                </a:cubicBezTo>
                <a:cubicBezTo>
                  <a:pt x="84955" y="183487"/>
                  <a:pt x="60613" y="170787"/>
                  <a:pt x="45267" y="159675"/>
                </a:cubicBezTo>
                <a:cubicBezTo>
                  <a:pt x="29921" y="148563"/>
                  <a:pt x="24629" y="121575"/>
                  <a:pt x="19867" y="105700"/>
                </a:cubicBezTo>
                <a:cubicBezTo>
                  <a:pt x="15105" y="89825"/>
                  <a:pt x="16692" y="64425"/>
                  <a:pt x="16692" y="64425"/>
                </a:cubicBezTo>
                <a:cubicBezTo>
                  <a:pt x="13517" y="58075"/>
                  <a:pt x="-3946" y="72892"/>
                  <a:pt x="817" y="67600"/>
                </a:cubicBezTo>
                <a:cubicBezTo>
                  <a:pt x="5579" y="62308"/>
                  <a:pt x="14575" y="42729"/>
                  <a:pt x="45267" y="32675"/>
                </a:cubicBezTo>
                <a:cubicBezTo>
                  <a:pt x="75959" y="22621"/>
                  <a:pt x="163800" y="-5425"/>
                  <a:pt x="184967" y="92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B0C47480-B0C2-22C3-4885-A812A308A8AB}"/>
              </a:ext>
            </a:extLst>
          </p:cNvPr>
          <p:cNvSpPr/>
          <p:nvPr/>
        </p:nvSpPr>
        <p:spPr>
          <a:xfrm>
            <a:off x="5734230" y="1989559"/>
            <a:ext cx="57845" cy="578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月 14">
            <a:extLst>
              <a:ext uri="{FF2B5EF4-FFF2-40B4-BE49-F238E27FC236}">
                <a16:creationId xmlns:a16="http://schemas.microsoft.com/office/drawing/2014/main" id="{51D88D34-26B7-E0F3-389A-3DAB72187EF7}"/>
              </a:ext>
            </a:extLst>
          </p:cNvPr>
          <p:cNvSpPr/>
          <p:nvPr/>
        </p:nvSpPr>
        <p:spPr>
          <a:xfrm rot="14060603">
            <a:off x="5763220" y="1996026"/>
            <a:ext cx="45719" cy="98331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EFBB3D1A-A80D-ED3C-DC89-564899F3F84E}"/>
              </a:ext>
            </a:extLst>
          </p:cNvPr>
          <p:cNvSpPr/>
          <p:nvPr/>
        </p:nvSpPr>
        <p:spPr>
          <a:xfrm>
            <a:off x="5584211" y="2071277"/>
            <a:ext cx="100501" cy="30582"/>
          </a:xfrm>
          <a:custGeom>
            <a:avLst/>
            <a:gdLst>
              <a:gd name="connsiteX0" fmla="*/ 614 w 100501"/>
              <a:gd name="connsiteY0" fmla="*/ 1998 h 30582"/>
              <a:gd name="connsiteX1" fmla="*/ 99039 w 100501"/>
              <a:gd name="connsiteY1" fmla="*/ 30573 h 30582"/>
              <a:gd name="connsiteX2" fmla="*/ 57764 w 100501"/>
              <a:gd name="connsiteY2" fmla="*/ 5173 h 30582"/>
              <a:gd name="connsiteX3" fmla="*/ 614 w 100501"/>
              <a:gd name="connsiteY3" fmla="*/ 1998 h 3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01" h="30582">
                <a:moveTo>
                  <a:pt x="614" y="1998"/>
                </a:moveTo>
                <a:cubicBezTo>
                  <a:pt x="7493" y="6231"/>
                  <a:pt x="89514" y="30044"/>
                  <a:pt x="99039" y="30573"/>
                </a:cubicBezTo>
                <a:cubicBezTo>
                  <a:pt x="108564" y="31102"/>
                  <a:pt x="68877" y="9406"/>
                  <a:pt x="57764" y="5173"/>
                </a:cubicBezTo>
                <a:cubicBezTo>
                  <a:pt x="46652" y="940"/>
                  <a:pt x="-6265" y="-2235"/>
                  <a:pt x="614" y="199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23D508DA-6716-1FE7-3CDC-536952F1C0D4}"/>
              </a:ext>
            </a:extLst>
          </p:cNvPr>
          <p:cNvSpPr/>
          <p:nvPr/>
        </p:nvSpPr>
        <p:spPr>
          <a:xfrm>
            <a:off x="5551551" y="1981162"/>
            <a:ext cx="71532" cy="174875"/>
          </a:xfrm>
          <a:custGeom>
            <a:avLst/>
            <a:gdLst>
              <a:gd name="connsiteX0" fmla="*/ 71374 w 71532"/>
              <a:gd name="connsiteY0" fmla="*/ 38 h 174875"/>
              <a:gd name="connsiteX1" fmla="*/ 1524 w 71532"/>
              <a:gd name="connsiteY1" fmla="*/ 120688 h 174875"/>
              <a:gd name="connsiteX2" fmla="*/ 23749 w 71532"/>
              <a:gd name="connsiteY2" fmla="*/ 85763 h 174875"/>
              <a:gd name="connsiteX3" fmla="*/ 30099 w 71532"/>
              <a:gd name="connsiteY3" fmla="*/ 174663 h 174875"/>
              <a:gd name="connsiteX4" fmla="*/ 20574 w 71532"/>
              <a:gd name="connsiteY4" fmla="*/ 107988 h 174875"/>
              <a:gd name="connsiteX5" fmla="*/ 71374 w 71532"/>
              <a:gd name="connsiteY5" fmla="*/ 38 h 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32" h="174875">
                <a:moveTo>
                  <a:pt x="71374" y="38"/>
                </a:moveTo>
                <a:cubicBezTo>
                  <a:pt x="68199" y="2155"/>
                  <a:pt x="9461" y="106401"/>
                  <a:pt x="1524" y="120688"/>
                </a:cubicBezTo>
                <a:cubicBezTo>
                  <a:pt x="-6413" y="134975"/>
                  <a:pt x="18987" y="76767"/>
                  <a:pt x="23749" y="85763"/>
                </a:cubicBezTo>
                <a:cubicBezTo>
                  <a:pt x="28511" y="94759"/>
                  <a:pt x="30628" y="170959"/>
                  <a:pt x="30099" y="174663"/>
                </a:cubicBezTo>
                <a:cubicBezTo>
                  <a:pt x="29570" y="178367"/>
                  <a:pt x="12107" y="132859"/>
                  <a:pt x="20574" y="107988"/>
                </a:cubicBezTo>
                <a:cubicBezTo>
                  <a:pt x="29041" y="83117"/>
                  <a:pt x="74549" y="-2079"/>
                  <a:pt x="71374" y="3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87288430-5284-0370-322C-7BEEDE13AA77}"/>
              </a:ext>
            </a:extLst>
          </p:cNvPr>
          <p:cNvSpPr/>
          <p:nvPr/>
        </p:nvSpPr>
        <p:spPr>
          <a:xfrm>
            <a:off x="5851507" y="1936737"/>
            <a:ext cx="153829" cy="89256"/>
          </a:xfrm>
          <a:custGeom>
            <a:avLst/>
            <a:gdLst>
              <a:gd name="connsiteX0" fmla="*/ 18 w 153829"/>
              <a:gd name="connsiteY0" fmla="*/ 13 h 89256"/>
              <a:gd name="connsiteX1" fmla="*/ 133368 w 153829"/>
              <a:gd name="connsiteY1" fmla="*/ 76213 h 89256"/>
              <a:gd name="connsiteX2" fmla="*/ 152418 w 153829"/>
              <a:gd name="connsiteY2" fmla="*/ 85738 h 89256"/>
              <a:gd name="connsiteX3" fmla="*/ 123843 w 153829"/>
              <a:gd name="connsiteY3" fmla="*/ 82563 h 89256"/>
              <a:gd name="connsiteX4" fmla="*/ 18 w 153829"/>
              <a:gd name="connsiteY4" fmla="*/ 13 h 8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29" h="89256">
                <a:moveTo>
                  <a:pt x="18" y="13"/>
                </a:moveTo>
                <a:cubicBezTo>
                  <a:pt x="1606" y="-1045"/>
                  <a:pt x="107968" y="61926"/>
                  <a:pt x="133368" y="76213"/>
                </a:cubicBezTo>
                <a:cubicBezTo>
                  <a:pt x="158768" y="90500"/>
                  <a:pt x="154006" y="84680"/>
                  <a:pt x="152418" y="85738"/>
                </a:cubicBezTo>
                <a:cubicBezTo>
                  <a:pt x="150830" y="86796"/>
                  <a:pt x="145539" y="94734"/>
                  <a:pt x="123843" y="82563"/>
                </a:cubicBezTo>
                <a:cubicBezTo>
                  <a:pt x="102147" y="70392"/>
                  <a:pt x="-1570" y="1071"/>
                  <a:pt x="18" y="1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2BEEBAC5-3E13-A558-E584-B3C1BB9BB352}"/>
              </a:ext>
            </a:extLst>
          </p:cNvPr>
          <p:cNvSpPr/>
          <p:nvPr/>
        </p:nvSpPr>
        <p:spPr>
          <a:xfrm>
            <a:off x="5486158" y="1764824"/>
            <a:ext cx="235767" cy="108664"/>
          </a:xfrm>
          <a:custGeom>
            <a:avLst/>
            <a:gdLst>
              <a:gd name="connsiteX0" fmla="*/ 242 w 235767"/>
              <a:gd name="connsiteY0" fmla="*/ 476 h 108664"/>
              <a:gd name="connsiteX1" fmla="*/ 92317 w 235767"/>
              <a:gd name="connsiteY1" fmla="*/ 105251 h 108664"/>
              <a:gd name="connsiteX2" fmla="*/ 92317 w 235767"/>
              <a:gd name="connsiteY2" fmla="*/ 57626 h 108664"/>
              <a:gd name="connsiteX3" fmla="*/ 124067 w 235767"/>
              <a:gd name="connsiteY3" fmla="*/ 92551 h 108664"/>
              <a:gd name="connsiteX4" fmla="*/ 111367 w 235767"/>
              <a:gd name="connsiteY4" fmla="*/ 22701 h 108664"/>
              <a:gd name="connsiteX5" fmla="*/ 235192 w 235767"/>
              <a:gd name="connsiteY5" fmla="*/ 108426 h 108664"/>
              <a:gd name="connsiteX6" fmla="*/ 155817 w 235767"/>
              <a:gd name="connsiteY6" fmla="*/ 48101 h 108664"/>
              <a:gd name="connsiteX7" fmla="*/ 111367 w 235767"/>
              <a:gd name="connsiteY7" fmla="*/ 41751 h 108664"/>
              <a:gd name="connsiteX8" fmla="*/ 66917 w 235767"/>
              <a:gd name="connsiteY8" fmla="*/ 63976 h 108664"/>
              <a:gd name="connsiteX9" fmla="*/ 242 w 235767"/>
              <a:gd name="connsiteY9" fmla="*/ 476 h 10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67" h="108664">
                <a:moveTo>
                  <a:pt x="242" y="476"/>
                </a:moveTo>
                <a:cubicBezTo>
                  <a:pt x="4475" y="7355"/>
                  <a:pt x="76971" y="95726"/>
                  <a:pt x="92317" y="105251"/>
                </a:cubicBezTo>
                <a:cubicBezTo>
                  <a:pt x="107663" y="114776"/>
                  <a:pt x="87025" y="59743"/>
                  <a:pt x="92317" y="57626"/>
                </a:cubicBezTo>
                <a:cubicBezTo>
                  <a:pt x="97609" y="55509"/>
                  <a:pt x="120892" y="98372"/>
                  <a:pt x="124067" y="92551"/>
                </a:cubicBezTo>
                <a:cubicBezTo>
                  <a:pt x="127242" y="86730"/>
                  <a:pt x="92846" y="20055"/>
                  <a:pt x="111367" y="22701"/>
                </a:cubicBezTo>
                <a:cubicBezTo>
                  <a:pt x="129888" y="25347"/>
                  <a:pt x="227784" y="104193"/>
                  <a:pt x="235192" y="108426"/>
                </a:cubicBezTo>
                <a:cubicBezTo>
                  <a:pt x="242600" y="112659"/>
                  <a:pt x="176454" y="59213"/>
                  <a:pt x="155817" y="48101"/>
                </a:cubicBezTo>
                <a:cubicBezTo>
                  <a:pt x="135180" y="36989"/>
                  <a:pt x="126184" y="39105"/>
                  <a:pt x="111367" y="41751"/>
                </a:cubicBezTo>
                <a:cubicBezTo>
                  <a:pt x="96550" y="44397"/>
                  <a:pt x="85438" y="64505"/>
                  <a:pt x="66917" y="63976"/>
                </a:cubicBezTo>
                <a:cubicBezTo>
                  <a:pt x="48396" y="63447"/>
                  <a:pt x="-3991" y="-6403"/>
                  <a:pt x="242" y="47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BDC74C5E-1DEA-7D83-C8C1-BB7EE8B3BF7C}"/>
              </a:ext>
            </a:extLst>
          </p:cNvPr>
          <p:cNvSpPr/>
          <p:nvPr/>
        </p:nvSpPr>
        <p:spPr>
          <a:xfrm>
            <a:off x="5680075" y="1708150"/>
            <a:ext cx="286118" cy="98481"/>
          </a:xfrm>
          <a:custGeom>
            <a:avLst/>
            <a:gdLst>
              <a:gd name="connsiteX0" fmla="*/ 0 w 286118"/>
              <a:gd name="connsiteY0" fmla="*/ 0 h 98481"/>
              <a:gd name="connsiteX1" fmla="*/ 158750 w 286118"/>
              <a:gd name="connsiteY1" fmla="*/ 57150 h 98481"/>
              <a:gd name="connsiteX2" fmla="*/ 142875 w 286118"/>
              <a:gd name="connsiteY2" fmla="*/ 28575 h 98481"/>
              <a:gd name="connsiteX3" fmla="*/ 285750 w 286118"/>
              <a:gd name="connsiteY3" fmla="*/ 92075 h 98481"/>
              <a:gd name="connsiteX4" fmla="*/ 184150 w 286118"/>
              <a:gd name="connsiteY4" fmla="*/ 66675 h 98481"/>
              <a:gd name="connsiteX5" fmla="*/ 184150 w 286118"/>
              <a:gd name="connsiteY5" fmla="*/ 98425 h 98481"/>
              <a:gd name="connsiteX6" fmla="*/ 158750 w 286118"/>
              <a:gd name="connsiteY6" fmla="*/ 57150 h 98481"/>
              <a:gd name="connsiteX7" fmla="*/ 0 w 286118"/>
              <a:gd name="connsiteY7" fmla="*/ 0 h 9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118" h="98481">
                <a:moveTo>
                  <a:pt x="0" y="0"/>
                </a:moveTo>
                <a:cubicBezTo>
                  <a:pt x="0" y="0"/>
                  <a:pt x="134938" y="52388"/>
                  <a:pt x="158750" y="57150"/>
                </a:cubicBezTo>
                <a:cubicBezTo>
                  <a:pt x="182562" y="61912"/>
                  <a:pt x="121708" y="22754"/>
                  <a:pt x="142875" y="28575"/>
                </a:cubicBezTo>
                <a:cubicBezTo>
                  <a:pt x="164042" y="34396"/>
                  <a:pt x="278871" y="85725"/>
                  <a:pt x="285750" y="92075"/>
                </a:cubicBezTo>
                <a:cubicBezTo>
                  <a:pt x="292629" y="98425"/>
                  <a:pt x="201083" y="65617"/>
                  <a:pt x="184150" y="66675"/>
                </a:cubicBezTo>
                <a:cubicBezTo>
                  <a:pt x="167217" y="67733"/>
                  <a:pt x="188383" y="100012"/>
                  <a:pt x="184150" y="98425"/>
                </a:cubicBezTo>
                <a:cubicBezTo>
                  <a:pt x="179917" y="96838"/>
                  <a:pt x="187325" y="70908"/>
                  <a:pt x="158750" y="57150"/>
                </a:cubicBezTo>
                <a:cubicBezTo>
                  <a:pt x="130175" y="43392"/>
                  <a:pt x="0" y="0"/>
                  <a:pt x="0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6599E310-7074-3BDE-E7D8-52835FEE9AD4}"/>
              </a:ext>
            </a:extLst>
          </p:cNvPr>
          <p:cNvSpPr/>
          <p:nvPr/>
        </p:nvSpPr>
        <p:spPr>
          <a:xfrm>
            <a:off x="5749737" y="1669942"/>
            <a:ext cx="108878" cy="133235"/>
          </a:xfrm>
          <a:custGeom>
            <a:avLst/>
            <a:gdLst>
              <a:gd name="connsiteX0" fmla="*/ 188 w 108878"/>
              <a:gd name="connsiteY0" fmla="*/ 108 h 133235"/>
              <a:gd name="connsiteX1" fmla="*/ 104963 w 108878"/>
              <a:gd name="connsiteY1" fmla="*/ 127108 h 133235"/>
              <a:gd name="connsiteX2" fmla="*/ 79563 w 108878"/>
              <a:gd name="connsiteY2" fmla="*/ 104883 h 133235"/>
              <a:gd name="connsiteX3" fmla="*/ 188 w 108878"/>
              <a:gd name="connsiteY3" fmla="*/ 108 h 13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78" h="133235">
                <a:moveTo>
                  <a:pt x="188" y="108"/>
                </a:moveTo>
                <a:cubicBezTo>
                  <a:pt x="4421" y="3812"/>
                  <a:pt x="91734" y="109646"/>
                  <a:pt x="104963" y="127108"/>
                </a:cubicBezTo>
                <a:cubicBezTo>
                  <a:pt x="118192" y="144571"/>
                  <a:pt x="94909" y="120758"/>
                  <a:pt x="79563" y="104883"/>
                </a:cubicBezTo>
                <a:cubicBezTo>
                  <a:pt x="64217" y="89008"/>
                  <a:pt x="-4045" y="-3596"/>
                  <a:pt x="188" y="10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C0893A32-13E2-F542-7957-A856E93F6743}"/>
              </a:ext>
            </a:extLst>
          </p:cNvPr>
          <p:cNvSpPr/>
          <p:nvPr/>
        </p:nvSpPr>
        <p:spPr>
          <a:xfrm>
            <a:off x="5600657" y="1704846"/>
            <a:ext cx="290828" cy="140264"/>
          </a:xfrm>
          <a:custGeom>
            <a:avLst/>
            <a:gdLst>
              <a:gd name="connsiteX0" fmla="*/ 43 w 290828"/>
              <a:gd name="connsiteY0" fmla="*/ 129 h 140264"/>
              <a:gd name="connsiteX1" fmla="*/ 168318 w 290828"/>
              <a:gd name="connsiteY1" fmla="*/ 111254 h 140264"/>
              <a:gd name="connsiteX2" fmla="*/ 152443 w 290828"/>
              <a:gd name="connsiteY2" fmla="*/ 60454 h 140264"/>
              <a:gd name="connsiteX3" fmla="*/ 288968 w 290828"/>
              <a:gd name="connsiteY3" fmla="*/ 139829 h 140264"/>
              <a:gd name="connsiteX4" fmla="*/ 222293 w 290828"/>
              <a:gd name="connsiteY4" fmla="*/ 89029 h 140264"/>
              <a:gd name="connsiteX5" fmla="*/ 92118 w 290828"/>
              <a:gd name="connsiteY5" fmla="*/ 19179 h 140264"/>
              <a:gd name="connsiteX6" fmla="*/ 212768 w 290828"/>
              <a:gd name="connsiteY6" fmla="*/ 108079 h 140264"/>
              <a:gd name="connsiteX7" fmla="*/ 152443 w 290828"/>
              <a:gd name="connsiteY7" fmla="*/ 89029 h 140264"/>
              <a:gd name="connsiteX8" fmla="*/ 43 w 290828"/>
              <a:gd name="connsiteY8" fmla="*/ 129 h 14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828" h="140264">
                <a:moveTo>
                  <a:pt x="43" y="129"/>
                </a:moveTo>
                <a:cubicBezTo>
                  <a:pt x="2689" y="3833"/>
                  <a:pt x="142918" y="101200"/>
                  <a:pt x="168318" y="111254"/>
                </a:cubicBezTo>
                <a:cubicBezTo>
                  <a:pt x="193718" y="121308"/>
                  <a:pt x="132335" y="55692"/>
                  <a:pt x="152443" y="60454"/>
                </a:cubicBezTo>
                <a:cubicBezTo>
                  <a:pt x="172551" y="65216"/>
                  <a:pt x="277326" y="135067"/>
                  <a:pt x="288968" y="139829"/>
                </a:cubicBezTo>
                <a:cubicBezTo>
                  <a:pt x="300610" y="144591"/>
                  <a:pt x="255101" y="109137"/>
                  <a:pt x="222293" y="89029"/>
                </a:cubicBezTo>
                <a:cubicBezTo>
                  <a:pt x="189485" y="68921"/>
                  <a:pt x="93705" y="16004"/>
                  <a:pt x="92118" y="19179"/>
                </a:cubicBezTo>
                <a:cubicBezTo>
                  <a:pt x="90531" y="22354"/>
                  <a:pt x="202714" y="96437"/>
                  <a:pt x="212768" y="108079"/>
                </a:cubicBezTo>
                <a:cubicBezTo>
                  <a:pt x="222822" y="119721"/>
                  <a:pt x="187368" y="104904"/>
                  <a:pt x="152443" y="89029"/>
                </a:cubicBezTo>
                <a:cubicBezTo>
                  <a:pt x="117518" y="73154"/>
                  <a:pt x="-2603" y="-3575"/>
                  <a:pt x="43" y="12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EEFDD5A4-999D-6D47-5FB3-3261905E4CD4}"/>
              </a:ext>
            </a:extLst>
          </p:cNvPr>
          <p:cNvSpPr/>
          <p:nvPr/>
        </p:nvSpPr>
        <p:spPr>
          <a:xfrm>
            <a:off x="5483129" y="1695426"/>
            <a:ext cx="330878" cy="152451"/>
          </a:xfrm>
          <a:custGeom>
            <a:avLst/>
            <a:gdLst>
              <a:gd name="connsiteX0" fmla="*/ 96 w 330878"/>
              <a:gd name="connsiteY0" fmla="*/ 41299 h 152451"/>
              <a:gd name="connsiteX1" fmla="*/ 168371 w 330878"/>
              <a:gd name="connsiteY1" fmla="*/ 114324 h 152451"/>
              <a:gd name="connsiteX2" fmla="*/ 228696 w 330878"/>
              <a:gd name="connsiteY2" fmla="*/ 139724 h 152451"/>
              <a:gd name="connsiteX3" fmla="*/ 174721 w 330878"/>
              <a:gd name="connsiteY3" fmla="*/ 92099 h 152451"/>
              <a:gd name="connsiteX4" fmla="*/ 330296 w 330878"/>
              <a:gd name="connsiteY4" fmla="*/ 152424 h 152451"/>
              <a:gd name="connsiteX5" fmla="*/ 222346 w 330878"/>
              <a:gd name="connsiteY5" fmla="*/ 98449 h 152451"/>
              <a:gd name="connsiteX6" fmla="*/ 85821 w 330878"/>
              <a:gd name="connsiteY6" fmla="*/ 24 h 152451"/>
              <a:gd name="connsiteX7" fmla="*/ 196946 w 330878"/>
              <a:gd name="connsiteY7" fmla="*/ 107974 h 152451"/>
              <a:gd name="connsiteX8" fmla="*/ 96 w 330878"/>
              <a:gd name="connsiteY8" fmla="*/ 41299 h 15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878" h="152451">
                <a:moveTo>
                  <a:pt x="96" y="41299"/>
                </a:moveTo>
                <a:cubicBezTo>
                  <a:pt x="-4666" y="42357"/>
                  <a:pt x="168371" y="114324"/>
                  <a:pt x="168371" y="114324"/>
                </a:cubicBezTo>
                <a:cubicBezTo>
                  <a:pt x="206471" y="130728"/>
                  <a:pt x="227638" y="143428"/>
                  <a:pt x="228696" y="139724"/>
                </a:cubicBezTo>
                <a:cubicBezTo>
                  <a:pt x="229754" y="136020"/>
                  <a:pt x="157788" y="89982"/>
                  <a:pt x="174721" y="92099"/>
                </a:cubicBezTo>
                <a:cubicBezTo>
                  <a:pt x="191654" y="94216"/>
                  <a:pt x="322359" y="151366"/>
                  <a:pt x="330296" y="152424"/>
                </a:cubicBezTo>
                <a:cubicBezTo>
                  <a:pt x="338233" y="153482"/>
                  <a:pt x="263092" y="123849"/>
                  <a:pt x="222346" y="98449"/>
                </a:cubicBezTo>
                <a:cubicBezTo>
                  <a:pt x="181600" y="73049"/>
                  <a:pt x="90054" y="-1563"/>
                  <a:pt x="85821" y="24"/>
                </a:cubicBezTo>
                <a:cubicBezTo>
                  <a:pt x="81588" y="1611"/>
                  <a:pt x="209117" y="98978"/>
                  <a:pt x="196946" y="107974"/>
                </a:cubicBezTo>
                <a:cubicBezTo>
                  <a:pt x="184775" y="116970"/>
                  <a:pt x="4858" y="40241"/>
                  <a:pt x="96" y="4129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E0092797-9F33-A2AD-70C5-1F60FC0C1509}"/>
              </a:ext>
            </a:extLst>
          </p:cNvPr>
          <p:cNvSpPr/>
          <p:nvPr/>
        </p:nvSpPr>
        <p:spPr>
          <a:xfrm>
            <a:off x="4937123" y="1730151"/>
            <a:ext cx="231049" cy="185977"/>
          </a:xfrm>
          <a:custGeom>
            <a:avLst/>
            <a:gdLst>
              <a:gd name="connsiteX0" fmla="*/ 2 w 231049"/>
              <a:gd name="connsiteY0" fmla="*/ 224 h 185977"/>
              <a:gd name="connsiteX1" fmla="*/ 92077 w 231049"/>
              <a:gd name="connsiteY1" fmla="*/ 98649 h 185977"/>
              <a:gd name="connsiteX2" fmla="*/ 88902 w 231049"/>
              <a:gd name="connsiteY2" fmla="*/ 41499 h 185977"/>
              <a:gd name="connsiteX3" fmla="*/ 161927 w 231049"/>
              <a:gd name="connsiteY3" fmla="*/ 114524 h 185977"/>
              <a:gd name="connsiteX4" fmla="*/ 101602 w 231049"/>
              <a:gd name="connsiteY4" fmla="*/ 38324 h 185977"/>
              <a:gd name="connsiteX5" fmla="*/ 228602 w 231049"/>
              <a:gd name="connsiteY5" fmla="*/ 184374 h 185977"/>
              <a:gd name="connsiteX6" fmla="*/ 177802 w 231049"/>
              <a:gd name="connsiteY6" fmla="*/ 111349 h 185977"/>
              <a:gd name="connsiteX7" fmla="*/ 85727 w 231049"/>
              <a:gd name="connsiteY7" fmla="*/ 35149 h 185977"/>
              <a:gd name="connsiteX8" fmla="*/ 88902 w 231049"/>
              <a:gd name="connsiteY8" fmla="*/ 70074 h 185977"/>
              <a:gd name="connsiteX9" fmla="*/ 2 w 231049"/>
              <a:gd name="connsiteY9" fmla="*/ 224 h 18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049" h="185977">
                <a:moveTo>
                  <a:pt x="2" y="224"/>
                </a:moveTo>
                <a:cubicBezTo>
                  <a:pt x="531" y="4987"/>
                  <a:pt x="77260" y="91770"/>
                  <a:pt x="92077" y="98649"/>
                </a:cubicBezTo>
                <a:cubicBezTo>
                  <a:pt x="106894" y="105528"/>
                  <a:pt x="77260" y="38853"/>
                  <a:pt x="88902" y="41499"/>
                </a:cubicBezTo>
                <a:cubicBezTo>
                  <a:pt x="100544" y="44145"/>
                  <a:pt x="159810" y="115053"/>
                  <a:pt x="161927" y="114524"/>
                </a:cubicBezTo>
                <a:cubicBezTo>
                  <a:pt x="164044" y="113995"/>
                  <a:pt x="90490" y="26682"/>
                  <a:pt x="101602" y="38324"/>
                </a:cubicBezTo>
                <a:cubicBezTo>
                  <a:pt x="112715" y="49966"/>
                  <a:pt x="215902" y="172203"/>
                  <a:pt x="228602" y="184374"/>
                </a:cubicBezTo>
                <a:cubicBezTo>
                  <a:pt x="241302" y="196545"/>
                  <a:pt x="201614" y="136220"/>
                  <a:pt x="177802" y="111349"/>
                </a:cubicBezTo>
                <a:cubicBezTo>
                  <a:pt x="153990" y="86478"/>
                  <a:pt x="100544" y="42028"/>
                  <a:pt x="85727" y="35149"/>
                </a:cubicBezTo>
                <a:cubicBezTo>
                  <a:pt x="70910" y="28270"/>
                  <a:pt x="102660" y="72191"/>
                  <a:pt x="88902" y="70074"/>
                </a:cubicBezTo>
                <a:cubicBezTo>
                  <a:pt x="75144" y="67957"/>
                  <a:pt x="-527" y="-4539"/>
                  <a:pt x="2" y="22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6C9FB56B-9D4D-04F3-B5AC-7CD68B079B5B}"/>
              </a:ext>
            </a:extLst>
          </p:cNvPr>
          <p:cNvSpPr/>
          <p:nvPr/>
        </p:nvSpPr>
        <p:spPr>
          <a:xfrm>
            <a:off x="4824870" y="1726813"/>
            <a:ext cx="291350" cy="168809"/>
          </a:xfrm>
          <a:custGeom>
            <a:avLst/>
            <a:gdLst>
              <a:gd name="connsiteX0" fmla="*/ 1130 w 291350"/>
              <a:gd name="connsiteY0" fmla="*/ 387 h 168809"/>
              <a:gd name="connsiteX1" fmla="*/ 169405 w 291350"/>
              <a:gd name="connsiteY1" fmla="*/ 121037 h 168809"/>
              <a:gd name="connsiteX2" fmla="*/ 166230 w 291350"/>
              <a:gd name="connsiteY2" fmla="*/ 92462 h 168809"/>
              <a:gd name="connsiteX3" fmla="*/ 267830 w 291350"/>
              <a:gd name="connsiteY3" fmla="*/ 136912 h 168809"/>
              <a:gd name="connsiteX4" fmla="*/ 290055 w 291350"/>
              <a:gd name="connsiteY4" fmla="*/ 168662 h 168809"/>
              <a:gd name="connsiteX5" fmla="*/ 242430 w 291350"/>
              <a:gd name="connsiteY5" fmla="*/ 124212 h 168809"/>
              <a:gd name="connsiteX6" fmla="*/ 182105 w 291350"/>
              <a:gd name="connsiteY6" fmla="*/ 89287 h 168809"/>
              <a:gd name="connsiteX7" fmla="*/ 86855 w 291350"/>
              <a:gd name="connsiteY7" fmla="*/ 32137 h 168809"/>
              <a:gd name="connsiteX8" fmla="*/ 188455 w 291350"/>
              <a:gd name="connsiteY8" fmla="*/ 117862 h 168809"/>
              <a:gd name="connsiteX9" fmla="*/ 99555 w 291350"/>
              <a:gd name="connsiteY9" fmla="*/ 82937 h 168809"/>
              <a:gd name="connsiteX10" fmla="*/ 1130 w 291350"/>
              <a:gd name="connsiteY10" fmla="*/ 387 h 16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1350" h="168809">
                <a:moveTo>
                  <a:pt x="1130" y="387"/>
                </a:moveTo>
                <a:cubicBezTo>
                  <a:pt x="12772" y="6737"/>
                  <a:pt x="141888" y="105691"/>
                  <a:pt x="169405" y="121037"/>
                </a:cubicBezTo>
                <a:cubicBezTo>
                  <a:pt x="196922" y="136383"/>
                  <a:pt x="149826" y="89816"/>
                  <a:pt x="166230" y="92462"/>
                </a:cubicBezTo>
                <a:cubicBezTo>
                  <a:pt x="182634" y="95108"/>
                  <a:pt x="247193" y="124212"/>
                  <a:pt x="267830" y="136912"/>
                </a:cubicBezTo>
                <a:cubicBezTo>
                  <a:pt x="288467" y="149612"/>
                  <a:pt x="294288" y="170779"/>
                  <a:pt x="290055" y="168662"/>
                </a:cubicBezTo>
                <a:cubicBezTo>
                  <a:pt x="285822" y="166545"/>
                  <a:pt x="260422" y="137441"/>
                  <a:pt x="242430" y="124212"/>
                </a:cubicBezTo>
                <a:cubicBezTo>
                  <a:pt x="224438" y="110983"/>
                  <a:pt x="182105" y="89287"/>
                  <a:pt x="182105" y="89287"/>
                </a:cubicBezTo>
                <a:cubicBezTo>
                  <a:pt x="156176" y="73941"/>
                  <a:pt x="85797" y="27375"/>
                  <a:pt x="86855" y="32137"/>
                </a:cubicBezTo>
                <a:cubicBezTo>
                  <a:pt x="87913" y="36899"/>
                  <a:pt x="186338" y="109395"/>
                  <a:pt x="188455" y="117862"/>
                </a:cubicBezTo>
                <a:cubicBezTo>
                  <a:pt x="190572" y="126329"/>
                  <a:pt x="128130" y="98283"/>
                  <a:pt x="99555" y="82937"/>
                </a:cubicBezTo>
                <a:cubicBezTo>
                  <a:pt x="70980" y="67591"/>
                  <a:pt x="-10512" y="-5963"/>
                  <a:pt x="1130" y="38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B0B33B65-B4D2-3FB3-A105-E5A892A624EE}"/>
              </a:ext>
            </a:extLst>
          </p:cNvPr>
          <p:cNvSpPr/>
          <p:nvPr/>
        </p:nvSpPr>
        <p:spPr>
          <a:xfrm>
            <a:off x="4641800" y="1675581"/>
            <a:ext cx="180524" cy="94047"/>
          </a:xfrm>
          <a:custGeom>
            <a:avLst/>
            <a:gdLst>
              <a:gd name="connsiteX0" fmla="*/ 174675 w 180524"/>
              <a:gd name="connsiteY0" fmla="*/ 819 h 94047"/>
              <a:gd name="connsiteX1" fmla="*/ 12750 w 180524"/>
              <a:gd name="connsiteY1" fmla="*/ 92894 h 94047"/>
              <a:gd name="connsiteX2" fmla="*/ 146100 w 180524"/>
              <a:gd name="connsiteY2" fmla="*/ 54794 h 94047"/>
              <a:gd name="connsiteX3" fmla="*/ 50 w 180524"/>
              <a:gd name="connsiteY3" fmla="*/ 89719 h 94047"/>
              <a:gd name="connsiteX4" fmla="*/ 130225 w 180524"/>
              <a:gd name="connsiteY4" fmla="*/ 48444 h 94047"/>
              <a:gd name="connsiteX5" fmla="*/ 174675 w 180524"/>
              <a:gd name="connsiteY5" fmla="*/ 819 h 9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524" h="94047">
                <a:moveTo>
                  <a:pt x="174675" y="819"/>
                </a:moveTo>
                <a:cubicBezTo>
                  <a:pt x="155096" y="8227"/>
                  <a:pt x="17512" y="83898"/>
                  <a:pt x="12750" y="92894"/>
                </a:cubicBezTo>
                <a:cubicBezTo>
                  <a:pt x="7988" y="101890"/>
                  <a:pt x="148217" y="55323"/>
                  <a:pt x="146100" y="54794"/>
                </a:cubicBezTo>
                <a:cubicBezTo>
                  <a:pt x="143983" y="54265"/>
                  <a:pt x="2696" y="90777"/>
                  <a:pt x="50" y="89719"/>
                </a:cubicBezTo>
                <a:cubicBezTo>
                  <a:pt x="-2596" y="88661"/>
                  <a:pt x="99533" y="58498"/>
                  <a:pt x="130225" y="48444"/>
                </a:cubicBezTo>
                <a:cubicBezTo>
                  <a:pt x="160917" y="38390"/>
                  <a:pt x="194254" y="-6589"/>
                  <a:pt x="174675" y="81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2A8E9D6E-BC32-8A84-0DD5-EA8A5AD1219F}"/>
              </a:ext>
            </a:extLst>
          </p:cNvPr>
          <p:cNvSpPr/>
          <p:nvPr/>
        </p:nvSpPr>
        <p:spPr>
          <a:xfrm>
            <a:off x="4622788" y="1722878"/>
            <a:ext cx="261866" cy="160219"/>
          </a:xfrm>
          <a:custGeom>
            <a:avLst/>
            <a:gdLst>
              <a:gd name="connsiteX0" fmla="*/ 260362 w 261866"/>
              <a:gd name="connsiteY0" fmla="*/ 1147 h 160219"/>
              <a:gd name="connsiteX1" fmla="*/ 111137 w 261866"/>
              <a:gd name="connsiteY1" fmla="*/ 64647 h 160219"/>
              <a:gd name="connsiteX2" fmla="*/ 12 w 261866"/>
              <a:gd name="connsiteY2" fmla="*/ 159897 h 160219"/>
              <a:gd name="connsiteX3" fmla="*/ 117487 w 261866"/>
              <a:gd name="connsiteY3" fmla="*/ 29722 h 160219"/>
              <a:gd name="connsiteX4" fmla="*/ 12712 w 261866"/>
              <a:gd name="connsiteY4" fmla="*/ 118622 h 160219"/>
              <a:gd name="connsiteX5" fmla="*/ 260362 w 261866"/>
              <a:gd name="connsiteY5" fmla="*/ 1147 h 16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866" h="160219">
                <a:moveTo>
                  <a:pt x="260362" y="1147"/>
                </a:moveTo>
                <a:cubicBezTo>
                  <a:pt x="276766" y="-7849"/>
                  <a:pt x="154529" y="38189"/>
                  <a:pt x="111137" y="64647"/>
                </a:cubicBezTo>
                <a:cubicBezTo>
                  <a:pt x="67745" y="91105"/>
                  <a:pt x="-1046" y="165718"/>
                  <a:pt x="12" y="159897"/>
                </a:cubicBezTo>
                <a:cubicBezTo>
                  <a:pt x="1070" y="154076"/>
                  <a:pt x="115370" y="36601"/>
                  <a:pt x="117487" y="29722"/>
                </a:cubicBezTo>
                <a:cubicBezTo>
                  <a:pt x="119604" y="22843"/>
                  <a:pt x="-5809" y="121797"/>
                  <a:pt x="12712" y="118622"/>
                </a:cubicBezTo>
                <a:cubicBezTo>
                  <a:pt x="31233" y="115447"/>
                  <a:pt x="243958" y="10143"/>
                  <a:pt x="260362" y="114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586F463B-4FF2-2E6A-8927-66ED5D2D2D11}"/>
              </a:ext>
            </a:extLst>
          </p:cNvPr>
          <p:cNvSpPr/>
          <p:nvPr/>
        </p:nvSpPr>
        <p:spPr>
          <a:xfrm>
            <a:off x="4809806" y="1695420"/>
            <a:ext cx="198091" cy="84987"/>
          </a:xfrm>
          <a:custGeom>
            <a:avLst/>
            <a:gdLst>
              <a:gd name="connsiteX0" fmla="*/ 319 w 198091"/>
              <a:gd name="connsiteY0" fmla="*/ 30 h 84987"/>
              <a:gd name="connsiteX1" fmla="*/ 105094 w 198091"/>
              <a:gd name="connsiteY1" fmla="*/ 79405 h 84987"/>
              <a:gd name="connsiteX2" fmla="*/ 105094 w 198091"/>
              <a:gd name="connsiteY2" fmla="*/ 44480 h 84987"/>
              <a:gd name="connsiteX3" fmla="*/ 197169 w 198091"/>
              <a:gd name="connsiteY3" fmla="*/ 82580 h 84987"/>
              <a:gd name="connsiteX4" fmla="*/ 149544 w 198091"/>
              <a:gd name="connsiteY4" fmla="*/ 28605 h 84987"/>
              <a:gd name="connsiteX5" fmla="*/ 101919 w 198091"/>
              <a:gd name="connsiteY5" fmla="*/ 82580 h 84987"/>
              <a:gd name="connsiteX6" fmla="*/ 73344 w 198091"/>
              <a:gd name="connsiteY6" fmla="*/ 69880 h 84987"/>
              <a:gd name="connsiteX7" fmla="*/ 319 w 198091"/>
              <a:gd name="connsiteY7" fmla="*/ 30 h 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091" h="84987">
                <a:moveTo>
                  <a:pt x="319" y="30"/>
                </a:moveTo>
                <a:cubicBezTo>
                  <a:pt x="5611" y="1617"/>
                  <a:pt x="87632" y="71997"/>
                  <a:pt x="105094" y="79405"/>
                </a:cubicBezTo>
                <a:cubicBezTo>
                  <a:pt x="122556" y="86813"/>
                  <a:pt x="89748" y="43951"/>
                  <a:pt x="105094" y="44480"/>
                </a:cubicBezTo>
                <a:cubicBezTo>
                  <a:pt x="120440" y="45009"/>
                  <a:pt x="189761" y="85226"/>
                  <a:pt x="197169" y="82580"/>
                </a:cubicBezTo>
                <a:cubicBezTo>
                  <a:pt x="204577" y="79934"/>
                  <a:pt x="165419" y="28605"/>
                  <a:pt x="149544" y="28605"/>
                </a:cubicBezTo>
                <a:cubicBezTo>
                  <a:pt x="133669" y="28605"/>
                  <a:pt x="114619" y="75701"/>
                  <a:pt x="101919" y="82580"/>
                </a:cubicBezTo>
                <a:cubicBezTo>
                  <a:pt x="89219" y="89459"/>
                  <a:pt x="89748" y="80463"/>
                  <a:pt x="73344" y="69880"/>
                </a:cubicBezTo>
                <a:cubicBezTo>
                  <a:pt x="56940" y="59297"/>
                  <a:pt x="-4973" y="-1557"/>
                  <a:pt x="319" y="3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9F69F59-94C4-472E-7597-DEA18C69E74C}"/>
              </a:ext>
            </a:extLst>
          </p:cNvPr>
          <p:cNvSpPr/>
          <p:nvPr/>
        </p:nvSpPr>
        <p:spPr>
          <a:xfrm>
            <a:off x="4725753" y="1751697"/>
            <a:ext cx="335619" cy="150180"/>
          </a:xfrm>
          <a:custGeom>
            <a:avLst/>
            <a:gdLst>
              <a:gd name="connsiteX0" fmla="*/ 4997 w 335619"/>
              <a:gd name="connsiteY0" fmla="*/ 903 h 150180"/>
              <a:gd name="connsiteX1" fmla="*/ 160572 w 335619"/>
              <a:gd name="connsiteY1" fmla="*/ 64403 h 150180"/>
              <a:gd name="connsiteX2" fmla="*/ 293922 w 335619"/>
              <a:gd name="connsiteY2" fmla="*/ 105678 h 150180"/>
              <a:gd name="connsiteX3" fmla="*/ 278047 w 335619"/>
              <a:gd name="connsiteY3" fmla="*/ 77103 h 150180"/>
              <a:gd name="connsiteX4" fmla="*/ 335197 w 335619"/>
              <a:gd name="connsiteY4" fmla="*/ 150128 h 150180"/>
              <a:gd name="connsiteX5" fmla="*/ 243122 w 335619"/>
              <a:gd name="connsiteY5" fmla="*/ 89803 h 150180"/>
              <a:gd name="connsiteX6" fmla="*/ 116122 w 335619"/>
              <a:gd name="connsiteY6" fmla="*/ 4078 h 150180"/>
              <a:gd name="connsiteX7" fmla="*/ 179622 w 335619"/>
              <a:gd name="connsiteY7" fmla="*/ 70753 h 150180"/>
              <a:gd name="connsiteX8" fmla="*/ 49447 w 335619"/>
              <a:gd name="connsiteY8" fmla="*/ 29478 h 150180"/>
              <a:gd name="connsiteX9" fmla="*/ 4997 w 335619"/>
              <a:gd name="connsiteY9" fmla="*/ 903 h 15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619" h="150180">
                <a:moveTo>
                  <a:pt x="4997" y="903"/>
                </a:moveTo>
                <a:cubicBezTo>
                  <a:pt x="23518" y="6724"/>
                  <a:pt x="112418" y="46941"/>
                  <a:pt x="160572" y="64403"/>
                </a:cubicBezTo>
                <a:cubicBezTo>
                  <a:pt x="208726" y="81865"/>
                  <a:pt x="274343" y="103561"/>
                  <a:pt x="293922" y="105678"/>
                </a:cubicBezTo>
                <a:cubicBezTo>
                  <a:pt x="313501" y="107795"/>
                  <a:pt x="271168" y="69695"/>
                  <a:pt x="278047" y="77103"/>
                </a:cubicBezTo>
                <a:cubicBezTo>
                  <a:pt x="284926" y="84511"/>
                  <a:pt x="341018" y="148011"/>
                  <a:pt x="335197" y="150128"/>
                </a:cubicBezTo>
                <a:cubicBezTo>
                  <a:pt x="329376" y="152245"/>
                  <a:pt x="243122" y="89803"/>
                  <a:pt x="243122" y="89803"/>
                </a:cubicBezTo>
                <a:cubicBezTo>
                  <a:pt x="206610" y="65461"/>
                  <a:pt x="126705" y="7253"/>
                  <a:pt x="116122" y="4078"/>
                </a:cubicBezTo>
                <a:cubicBezTo>
                  <a:pt x="105539" y="903"/>
                  <a:pt x="190735" y="66520"/>
                  <a:pt x="179622" y="70753"/>
                </a:cubicBezTo>
                <a:cubicBezTo>
                  <a:pt x="168510" y="74986"/>
                  <a:pt x="75376" y="40061"/>
                  <a:pt x="49447" y="29478"/>
                </a:cubicBezTo>
                <a:cubicBezTo>
                  <a:pt x="23518" y="18895"/>
                  <a:pt x="-13524" y="-4918"/>
                  <a:pt x="4997" y="90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4DC2102F-C2F4-7924-B588-5023020DAACD}"/>
              </a:ext>
            </a:extLst>
          </p:cNvPr>
          <p:cNvSpPr/>
          <p:nvPr/>
        </p:nvSpPr>
        <p:spPr>
          <a:xfrm>
            <a:off x="4712208" y="1745795"/>
            <a:ext cx="155397" cy="74517"/>
          </a:xfrm>
          <a:custGeom>
            <a:avLst/>
            <a:gdLst>
              <a:gd name="connsiteX0" fmla="*/ 5842 w 155397"/>
              <a:gd name="connsiteY0" fmla="*/ 455 h 74517"/>
              <a:gd name="connsiteX1" fmla="*/ 40767 w 155397"/>
              <a:gd name="connsiteY1" fmla="*/ 41730 h 74517"/>
              <a:gd name="connsiteX2" fmla="*/ 139192 w 155397"/>
              <a:gd name="connsiteY2" fmla="*/ 73480 h 74517"/>
              <a:gd name="connsiteX3" fmla="*/ 56642 w 155397"/>
              <a:gd name="connsiteY3" fmla="*/ 67130 h 74517"/>
              <a:gd name="connsiteX4" fmla="*/ 155067 w 155397"/>
              <a:gd name="connsiteY4" fmla="*/ 70305 h 74517"/>
              <a:gd name="connsiteX5" fmla="*/ 5842 w 155397"/>
              <a:gd name="connsiteY5" fmla="*/ 455 h 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397" h="74517">
                <a:moveTo>
                  <a:pt x="5842" y="455"/>
                </a:moveTo>
                <a:cubicBezTo>
                  <a:pt x="-13208" y="-4307"/>
                  <a:pt x="18542" y="29559"/>
                  <a:pt x="40767" y="41730"/>
                </a:cubicBezTo>
                <a:cubicBezTo>
                  <a:pt x="62992" y="53901"/>
                  <a:pt x="136546" y="69247"/>
                  <a:pt x="139192" y="73480"/>
                </a:cubicBezTo>
                <a:cubicBezTo>
                  <a:pt x="141838" y="77713"/>
                  <a:pt x="53996" y="67659"/>
                  <a:pt x="56642" y="67130"/>
                </a:cubicBezTo>
                <a:cubicBezTo>
                  <a:pt x="59288" y="66601"/>
                  <a:pt x="161946" y="78243"/>
                  <a:pt x="155067" y="70305"/>
                </a:cubicBezTo>
                <a:cubicBezTo>
                  <a:pt x="148188" y="62367"/>
                  <a:pt x="24892" y="5217"/>
                  <a:pt x="5842" y="45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D30C8B32-2616-EBF4-A725-EE73C7DB5E61}"/>
              </a:ext>
            </a:extLst>
          </p:cNvPr>
          <p:cNvSpPr/>
          <p:nvPr/>
        </p:nvSpPr>
        <p:spPr>
          <a:xfrm>
            <a:off x="5476238" y="1685848"/>
            <a:ext cx="182814" cy="92259"/>
          </a:xfrm>
          <a:custGeom>
            <a:avLst/>
            <a:gdLst>
              <a:gd name="connsiteX0" fmla="*/ 637 w 182814"/>
              <a:gd name="connsiteY0" fmla="*/ 77 h 92259"/>
              <a:gd name="connsiteX1" fmla="*/ 172087 w 182814"/>
              <a:gd name="connsiteY1" fmla="*/ 88977 h 92259"/>
              <a:gd name="connsiteX2" fmla="*/ 159387 w 182814"/>
              <a:gd name="connsiteY2" fmla="*/ 73102 h 92259"/>
              <a:gd name="connsiteX3" fmla="*/ 114937 w 182814"/>
              <a:gd name="connsiteY3" fmla="*/ 73102 h 92259"/>
              <a:gd name="connsiteX4" fmla="*/ 637 w 182814"/>
              <a:gd name="connsiteY4" fmla="*/ 77 h 9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14" h="92259">
                <a:moveTo>
                  <a:pt x="637" y="77"/>
                </a:moveTo>
                <a:cubicBezTo>
                  <a:pt x="10162" y="2723"/>
                  <a:pt x="172087" y="88977"/>
                  <a:pt x="172087" y="88977"/>
                </a:cubicBezTo>
                <a:cubicBezTo>
                  <a:pt x="198545" y="101148"/>
                  <a:pt x="168912" y="75748"/>
                  <a:pt x="159387" y="73102"/>
                </a:cubicBezTo>
                <a:cubicBezTo>
                  <a:pt x="149862" y="70456"/>
                  <a:pt x="138749" y="83156"/>
                  <a:pt x="114937" y="73102"/>
                </a:cubicBezTo>
                <a:cubicBezTo>
                  <a:pt x="91125" y="63048"/>
                  <a:pt x="-8888" y="-2569"/>
                  <a:pt x="637" y="7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325A81E-DD69-6D6B-1E8F-46E2E89E60C4}"/>
              </a:ext>
            </a:extLst>
          </p:cNvPr>
          <p:cNvSpPr/>
          <p:nvPr/>
        </p:nvSpPr>
        <p:spPr>
          <a:xfrm>
            <a:off x="4644996" y="1944359"/>
            <a:ext cx="273263" cy="84470"/>
          </a:xfrm>
          <a:custGeom>
            <a:avLst/>
            <a:gdLst>
              <a:gd name="connsiteX0" fmla="*/ 273079 w 273263"/>
              <a:gd name="connsiteY0" fmla="*/ 1916 h 84470"/>
              <a:gd name="connsiteX1" fmla="*/ 133379 w 273263"/>
              <a:gd name="connsiteY1" fmla="*/ 33666 h 84470"/>
              <a:gd name="connsiteX2" fmla="*/ 63529 w 273263"/>
              <a:gd name="connsiteY2" fmla="*/ 84466 h 84470"/>
              <a:gd name="connsiteX3" fmla="*/ 120679 w 273263"/>
              <a:gd name="connsiteY3" fmla="*/ 36841 h 84470"/>
              <a:gd name="connsiteX4" fmla="*/ 29 w 273263"/>
              <a:gd name="connsiteY4" fmla="*/ 55891 h 84470"/>
              <a:gd name="connsiteX5" fmla="*/ 133379 w 273263"/>
              <a:gd name="connsiteY5" fmla="*/ 11441 h 84470"/>
              <a:gd name="connsiteX6" fmla="*/ 44479 w 273263"/>
              <a:gd name="connsiteY6" fmla="*/ 17791 h 84470"/>
              <a:gd name="connsiteX7" fmla="*/ 101629 w 273263"/>
              <a:gd name="connsiteY7" fmla="*/ 5091 h 84470"/>
              <a:gd name="connsiteX8" fmla="*/ 273079 w 273263"/>
              <a:gd name="connsiteY8" fmla="*/ 1916 h 8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263" h="84470">
                <a:moveTo>
                  <a:pt x="273079" y="1916"/>
                </a:moveTo>
                <a:cubicBezTo>
                  <a:pt x="278371" y="6679"/>
                  <a:pt x="168304" y="19908"/>
                  <a:pt x="133379" y="33666"/>
                </a:cubicBezTo>
                <a:cubicBezTo>
                  <a:pt x="98454" y="47424"/>
                  <a:pt x="65646" y="83937"/>
                  <a:pt x="63529" y="84466"/>
                </a:cubicBezTo>
                <a:cubicBezTo>
                  <a:pt x="61412" y="84995"/>
                  <a:pt x="131262" y="41604"/>
                  <a:pt x="120679" y="36841"/>
                </a:cubicBezTo>
                <a:cubicBezTo>
                  <a:pt x="110096" y="32079"/>
                  <a:pt x="-2088" y="60124"/>
                  <a:pt x="29" y="55891"/>
                </a:cubicBezTo>
                <a:cubicBezTo>
                  <a:pt x="2146" y="51658"/>
                  <a:pt x="125971" y="17791"/>
                  <a:pt x="133379" y="11441"/>
                </a:cubicBezTo>
                <a:cubicBezTo>
                  <a:pt x="140787" y="5091"/>
                  <a:pt x="49770" y="18849"/>
                  <a:pt x="44479" y="17791"/>
                </a:cubicBezTo>
                <a:cubicBezTo>
                  <a:pt x="39188" y="16733"/>
                  <a:pt x="67233" y="7737"/>
                  <a:pt x="101629" y="5091"/>
                </a:cubicBezTo>
                <a:cubicBezTo>
                  <a:pt x="136025" y="2445"/>
                  <a:pt x="267787" y="-2847"/>
                  <a:pt x="273079" y="191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19AC750E-E29F-BF62-0B73-FD1CD1FA2D2B}"/>
              </a:ext>
            </a:extLst>
          </p:cNvPr>
          <p:cNvSpPr/>
          <p:nvPr/>
        </p:nvSpPr>
        <p:spPr>
          <a:xfrm>
            <a:off x="4972018" y="1952606"/>
            <a:ext cx="172347" cy="160021"/>
          </a:xfrm>
          <a:custGeom>
            <a:avLst/>
            <a:gdLst>
              <a:gd name="connsiteX0" fmla="*/ 32 w 172347"/>
              <a:gd name="connsiteY0" fmla="*/ 19 h 160021"/>
              <a:gd name="connsiteX1" fmla="*/ 66707 w 172347"/>
              <a:gd name="connsiteY1" fmla="*/ 44469 h 160021"/>
              <a:gd name="connsiteX2" fmla="*/ 69882 w 172347"/>
              <a:gd name="connsiteY2" fmla="*/ 15894 h 160021"/>
              <a:gd name="connsiteX3" fmla="*/ 101632 w 172347"/>
              <a:gd name="connsiteY3" fmla="*/ 53994 h 160021"/>
              <a:gd name="connsiteX4" fmla="*/ 171482 w 172347"/>
              <a:gd name="connsiteY4" fmla="*/ 158769 h 160021"/>
              <a:gd name="connsiteX5" fmla="*/ 136557 w 172347"/>
              <a:gd name="connsiteY5" fmla="*/ 107969 h 160021"/>
              <a:gd name="connsiteX6" fmla="*/ 76232 w 172347"/>
              <a:gd name="connsiteY6" fmla="*/ 50819 h 160021"/>
              <a:gd name="connsiteX7" fmla="*/ 32 w 172347"/>
              <a:gd name="connsiteY7" fmla="*/ 19 h 1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347" h="160021">
                <a:moveTo>
                  <a:pt x="32" y="19"/>
                </a:moveTo>
                <a:cubicBezTo>
                  <a:pt x="-1556" y="-1039"/>
                  <a:pt x="55065" y="41823"/>
                  <a:pt x="66707" y="44469"/>
                </a:cubicBezTo>
                <a:cubicBezTo>
                  <a:pt x="78349" y="47115"/>
                  <a:pt x="64061" y="14307"/>
                  <a:pt x="69882" y="15894"/>
                </a:cubicBezTo>
                <a:cubicBezTo>
                  <a:pt x="75703" y="17482"/>
                  <a:pt x="84699" y="30182"/>
                  <a:pt x="101632" y="53994"/>
                </a:cubicBezTo>
                <a:cubicBezTo>
                  <a:pt x="118565" y="77807"/>
                  <a:pt x="165661" y="149773"/>
                  <a:pt x="171482" y="158769"/>
                </a:cubicBezTo>
                <a:cubicBezTo>
                  <a:pt x="177303" y="167765"/>
                  <a:pt x="152432" y="125961"/>
                  <a:pt x="136557" y="107969"/>
                </a:cubicBezTo>
                <a:cubicBezTo>
                  <a:pt x="120682" y="89977"/>
                  <a:pt x="94753" y="64048"/>
                  <a:pt x="76232" y="50819"/>
                </a:cubicBezTo>
                <a:cubicBezTo>
                  <a:pt x="57711" y="37590"/>
                  <a:pt x="1620" y="1077"/>
                  <a:pt x="32" y="1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37417CCF-DEA1-13A2-1CF4-C26F22C013E1}"/>
              </a:ext>
            </a:extLst>
          </p:cNvPr>
          <p:cNvSpPr/>
          <p:nvPr/>
        </p:nvSpPr>
        <p:spPr>
          <a:xfrm>
            <a:off x="4782914" y="1946268"/>
            <a:ext cx="55935" cy="106051"/>
          </a:xfrm>
          <a:custGeom>
            <a:avLst/>
            <a:gdLst>
              <a:gd name="connsiteX0" fmla="*/ 55786 w 55935"/>
              <a:gd name="connsiteY0" fmla="*/ 7 h 106051"/>
              <a:gd name="connsiteX1" fmla="*/ 17686 w 55935"/>
              <a:gd name="connsiteY1" fmla="*/ 44457 h 106051"/>
              <a:gd name="connsiteX2" fmla="*/ 11336 w 55935"/>
              <a:gd name="connsiteY2" fmla="*/ 104782 h 106051"/>
              <a:gd name="connsiteX3" fmla="*/ 11336 w 55935"/>
              <a:gd name="connsiteY3" fmla="*/ 82557 h 106051"/>
              <a:gd name="connsiteX4" fmla="*/ 1811 w 55935"/>
              <a:gd name="connsiteY4" fmla="*/ 47632 h 106051"/>
              <a:gd name="connsiteX5" fmla="*/ 55786 w 55935"/>
              <a:gd name="connsiteY5" fmla="*/ 7 h 10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35" h="106051">
                <a:moveTo>
                  <a:pt x="55786" y="7"/>
                </a:moveTo>
                <a:cubicBezTo>
                  <a:pt x="58432" y="-522"/>
                  <a:pt x="25094" y="26995"/>
                  <a:pt x="17686" y="44457"/>
                </a:cubicBezTo>
                <a:cubicBezTo>
                  <a:pt x="10278" y="61919"/>
                  <a:pt x="12394" y="98432"/>
                  <a:pt x="11336" y="104782"/>
                </a:cubicBezTo>
                <a:cubicBezTo>
                  <a:pt x="10278" y="111132"/>
                  <a:pt x="12923" y="92082"/>
                  <a:pt x="11336" y="82557"/>
                </a:cubicBezTo>
                <a:cubicBezTo>
                  <a:pt x="9748" y="73032"/>
                  <a:pt x="-5068" y="59274"/>
                  <a:pt x="1811" y="47632"/>
                </a:cubicBezTo>
                <a:cubicBezTo>
                  <a:pt x="8690" y="35990"/>
                  <a:pt x="53140" y="536"/>
                  <a:pt x="55786" y="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15BF84AF-2D24-6A25-22F5-BDCF206B2CB8}"/>
              </a:ext>
            </a:extLst>
          </p:cNvPr>
          <p:cNvSpPr/>
          <p:nvPr/>
        </p:nvSpPr>
        <p:spPr>
          <a:xfrm>
            <a:off x="4763036" y="1958975"/>
            <a:ext cx="131979" cy="153544"/>
          </a:xfrm>
          <a:custGeom>
            <a:avLst/>
            <a:gdLst>
              <a:gd name="connsiteX0" fmla="*/ 8989 w 131979"/>
              <a:gd name="connsiteY0" fmla="*/ 0 h 153544"/>
              <a:gd name="connsiteX1" fmla="*/ 21689 w 131979"/>
              <a:gd name="connsiteY1" fmla="*/ 79375 h 153544"/>
              <a:gd name="connsiteX2" fmla="*/ 59789 w 131979"/>
              <a:gd name="connsiteY2" fmla="*/ 101600 h 153544"/>
              <a:gd name="connsiteX3" fmla="*/ 34389 w 131979"/>
              <a:gd name="connsiteY3" fmla="*/ 88900 h 153544"/>
              <a:gd name="connsiteX4" fmla="*/ 129639 w 131979"/>
              <a:gd name="connsiteY4" fmla="*/ 152400 h 153544"/>
              <a:gd name="connsiteX5" fmla="*/ 94714 w 131979"/>
              <a:gd name="connsiteY5" fmla="*/ 127000 h 153544"/>
              <a:gd name="connsiteX6" fmla="*/ 5814 w 131979"/>
              <a:gd name="connsiteY6" fmla="*/ 92075 h 153544"/>
              <a:gd name="connsiteX7" fmla="*/ 8989 w 131979"/>
              <a:gd name="connsiteY7" fmla="*/ 79375 h 153544"/>
              <a:gd name="connsiteX8" fmla="*/ 8989 w 131979"/>
              <a:gd name="connsiteY8" fmla="*/ 0 h 15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979" h="153544">
                <a:moveTo>
                  <a:pt x="8989" y="0"/>
                </a:moveTo>
                <a:cubicBezTo>
                  <a:pt x="11106" y="0"/>
                  <a:pt x="13222" y="62442"/>
                  <a:pt x="21689" y="79375"/>
                </a:cubicBezTo>
                <a:cubicBezTo>
                  <a:pt x="30156" y="96308"/>
                  <a:pt x="57672" y="100012"/>
                  <a:pt x="59789" y="101600"/>
                </a:cubicBezTo>
                <a:cubicBezTo>
                  <a:pt x="61906" y="103188"/>
                  <a:pt x="22747" y="80433"/>
                  <a:pt x="34389" y="88900"/>
                </a:cubicBezTo>
                <a:cubicBezTo>
                  <a:pt x="46031" y="97367"/>
                  <a:pt x="119585" y="146050"/>
                  <a:pt x="129639" y="152400"/>
                </a:cubicBezTo>
                <a:cubicBezTo>
                  <a:pt x="139693" y="158750"/>
                  <a:pt x="115352" y="137054"/>
                  <a:pt x="94714" y="127000"/>
                </a:cubicBezTo>
                <a:cubicBezTo>
                  <a:pt x="74076" y="116946"/>
                  <a:pt x="5814" y="92075"/>
                  <a:pt x="5814" y="92075"/>
                </a:cubicBezTo>
                <a:cubicBezTo>
                  <a:pt x="-8473" y="84138"/>
                  <a:pt x="7931" y="89958"/>
                  <a:pt x="8989" y="79375"/>
                </a:cubicBezTo>
                <a:cubicBezTo>
                  <a:pt x="10047" y="68792"/>
                  <a:pt x="6872" y="0"/>
                  <a:pt x="8989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2AF277F5-B306-A2B0-6142-4CE5219B2DD2}"/>
              </a:ext>
            </a:extLst>
          </p:cNvPr>
          <p:cNvSpPr/>
          <p:nvPr/>
        </p:nvSpPr>
        <p:spPr>
          <a:xfrm>
            <a:off x="4711465" y="1952114"/>
            <a:ext cx="163302" cy="147670"/>
          </a:xfrm>
          <a:custGeom>
            <a:avLst/>
            <a:gdLst>
              <a:gd name="connsiteX0" fmla="*/ 73260 w 163302"/>
              <a:gd name="connsiteY0" fmla="*/ 511 h 147670"/>
              <a:gd name="connsiteX1" fmla="*/ 54210 w 163302"/>
              <a:gd name="connsiteY1" fmla="*/ 54486 h 147670"/>
              <a:gd name="connsiteX2" fmla="*/ 12935 w 163302"/>
              <a:gd name="connsiteY2" fmla="*/ 86236 h 147670"/>
              <a:gd name="connsiteX3" fmla="*/ 54210 w 163302"/>
              <a:gd name="connsiteY3" fmla="*/ 108461 h 147670"/>
              <a:gd name="connsiteX4" fmla="*/ 35160 w 163302"/>
              <a:gd name="connsiteY4" fmla="*/ 89411 h 147670"/>
              <a:gd name="connsiteX5" fmla="*/ 162160 w 163302"/>
              <a:gd name="connsiteY5" fmla="*/ 146561 h 147670"/>
              <a:gd name="connsiteX6" fmla="*/ 92310 w 163302"/>
              <a:gd name="connsiteY6" fmla="*/ 124336 h 147670"/>
              <a:gd name="connsiteX7" fmla="*/ 235 w 163302"/>
              <a:gd name="connsiteY7" fmla="*/ 89411 h 147670"/>
              <a:gd name="connsiteX8" fmla="*/ 73260 w 163302"/>
              <a:gd name="connsiteY8" fmla="*/ 511 h 14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302" h="147670">
                <a:moveTo>
                  <a:pt x="73260" y="511"/>
                </a:moveTo>
                <a:cubicBezTo>
                  <a:pt x="82256" y="-5310"/>
                  <a:pt x="64264" y="40199"/>
                  <a:pt x="54210" y="54486"/>
                </a:cubicBezTo>
                <a:cubicBezTo>
                  <a:pt x="44156" y="68773"/>
                  <a:pt x="12935" y="77240"/>
                  <a:pt x="12935" y="86236"/>
                </a:cubicBezTo>
                <a:cubicBezTo>
                  <a:pt x="12935" y="95232"/>
                  <a:pt x="50506" y="107932"/>
                  <a:pt x="54210" y="108461"/>
                </a:cubicBezTo>
                <a:cubicBezTo>
                  <a:pt x="57914" y="108990"/>
                  <a:pt x="17168" y="83061"/>
                  <a:pt x="35160" y="89411"/>
                </a:cubicBezTo>
                <a:cubicBezTo>
                  <a:pt x="53152" y="95761"/>
                  <a:pt x="152635" y="140740"/>
                  <a:pt x="162160" y="146561"/>
                </a:cubicBezTo>
                <a:cubicBezTo>
                  <a:pt x="171685" y="152382"/>
                  <a:pt x="119297" y="133861"/>
                  <a:pt x="92310" y="124336"/>
                </a:cubicBezTo>
                <a:cubicBezTo>
                  <a:pt x="65323" y="114811"/>
                  <a:pt x="4997" y="103169"/>
                  <a:pt x="235" y="89411"/>
                </a:cubicBezTo>
                <a:cubicBezTo>
                  <a:pt x="-4527" y="75653"/>
                  <a:pt x="64264" y="6332"/>
                  <a:pt x="73260" y="51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E4CD2724-FEB9-ADAD-CAB1-31D5657A9428}"/>
              </a:ext>
            </a:extLst>
          </p:cNvPr>
          <p:cNvSpPr/>
          <p:nvPr/>
        </p:nvSpPr>
        <p:spPr>
          <a:xfrm>
            <a:off x="5019587" y="1971675"/>
            <a:ext cx="108593" cy="184150"/>
          </a:xfrm>
          <a:custGeom>
            <a:avLst/>
            <a:gdLst>
              <a:gd name="connsiteX0" fmla="*/ 88 w 108593"/>
              <a:gd name="connsiteY0" fmla="*/ 0 h 184150"/>
              <a:gd name="connsiteX1" fmla="*/ 73113 w 108593"/>
              <a:gd name="connsiteY1" fmla="*/ 133350 h 184150"/>
              <a:gd name="connsiteX2" fmla="*/ 108038 w 108593"/>
              <a:gd name="connsiteY2" fmla="*/ 184150 h 184150"/>
              <a:gd name="connsiteX3" fmla="*/ 88988 w 108593"/>
              <a:gd name="connsiteY3" fmla="*/ 133350 h 184150"/>
              <a:gd name="connsiteX4" fmla="*/ 88 w 108593"/>
              <a:gd name="connsiteY4" fmla="*/ 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93" h="184150">
                <a:moveTo>
                  <a:pt x="88" y="0"/>
                </a:moveTo>
                <a:cubicBezTo>
                  <a:pt x="-2558" y="0"/>
                  <a:pt x="55121" y="102658"/>
                  <a:pt x="73113" y="133350"/>
                </a:cubicBezTo>
                <a:cubicBezTo>
                  <a:pt x="91105" y="164042"/>
                  <a:pt x="105392" y="184150"/>
                  <a:pt x="108038" y="184150"/>
                </a:cubicBezTo>
                <a:cubicBezTo>
                  <a:pt x="110684" y="184150"/>
                  <a:pt x="103805" y="160338"/>
                  <a:pt x="88988" y="133350"/>
                </a:cubicBezTo>
                <a:cubicBezTo>
                  <a:pt x="74171" y="106362"/>
                  <a:pt x="2734" y="0"/>
                  <a:pt x="88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ACD9F4B4-AB9C-0AC2-B016-C28DC4300137}"/>
              </a:ext>
            </a:extLst>
          </p:cNvPr>
          <p:cNvSpPr/>
          <p:nvPr/>
        </p:nvSpPr>
        <p:spPr>
          <a:xfrm>
            <a:off x="4714546" y="2047361"/>
            <a:ext cx="140947" cy="74580"/>
          </a:xfrm>
          <a:custGeom>
            <a:avLst/>
            <a:gdLst>
              <a:gd name="connsiteX0" fmla="*/ 329 w 140947"/>
              <a:gd name="connsiteY0" fmla="*/ 514 h 74580"/>
              <a:gd name="connsiteX1" fmla="*/ 136854 w 140947"/>
              <a:gd name="connsiteY1" fmla="*/ 73539 h 74580"/>
              <a:gd name="connsiteX2" fmla="*/ 98754 w 140947"/>
              <a:gd name="connsiteY2" fmla="*/ 41789 h 74580"/>
              <a:gd name="connsiteX3" fmla="*/ 329 w 140947"/>
              <a:gd name="connsiteY3" fmla="*/ 514 h 7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947" h="74580">
                <a:moveTo>
                  <a:pt x="329" y="514"/>
                </a:moveTo>
                <a:cubicBezTo>
                  <a:pt x="6679" y="5806"/>
                  <a:pt x="120450" y="66660"/>
                  <a:pt x="136854" y="73539"/>
                </a:cubicBezTo>
                <a:cubicBezTo>
                  <a:pt x="153258" y="80418"/>
                  <a:pt x="116217" y="51314"/>
                  <a:pt x="98754" y="41789"/>
                </a:cubicBezTo>
                <a:cubicBezTo>
                  <a:pt x="81292" y="32264"/>
                  <a:pt x="-6021" y="-4778"/>
                  <a:pt x="329" y="5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3B725B83-4A5A-061D-82EB-99BCCA056AE5}"/>
              </a:ext>
            </a:extLst>
          </p:cNvPr>
          <p:cNvSpPr/>
          <p:nvPr/>
        </p:nvSpPr>
        <p:spPr>
          <a:xfrm>
            <a:off x="4626548" y="1958797"/>
            <a:ext cx="174223" cy="177985"/>
          </a:xfrm>
          <a:custGeom>
            <a:avLst/>
            <a:gdLst>
              <a:gd name="connsiteX0" fmla="*/ 145477 w 174223"/>
              <a:gd name="connsiteY0" fmla="*/ 178 h 177985"/>
              <a:gd name="connsiteX1" fmla="*/ 2602 w 174223"/>
              <a:gd name="connsiteY1" fmla="*/ 89078 h 177985"/>
              <a:gd name="connsiteX2" fmla="*/ 53402 w 174223"/>
              <a:gd name="connsiteY2" fmla="*/ 57328 h 177985"/>
              <a:gd name="connsiteX3" fmla="*/ 56577 w 174223"/>
              <a:gd name="connsiteY3" fmla="*/ 85903 h 177985"/>
              <a:gd name="connsiteX4" fmla="*/ 75627 w 174223"/>
              <a:gd name="connsiteY4" fmla="*/ 130353 h 177985"/>
              <a:gd name="connsiteX5" fmla="*/ 91502 w 174223"/>
              <a:gd name="connsiteY5" fmla="*/ 130353 h 177985"/>
              <a:gd name="connsiteX6" fmla="*/ 34352 w 174223"/>
              <a:gd name="connsiteY6" fmla="*/ 152578 h 177985"/>
              <a:gd name="connsiteX7" fmla="*/ 101027 w 174223"/>
              <a:gd name="connsiteY7" fmla="*/ 143053 h 177985"/>
              <a:gd name="connsiteX8" fmla="*/ 123252 w 174223"/>
              <a:gd name="connsiteY8" fmla="*/ 177978 h 177985"/>
              <a:gd name="connsiteX9" fmla="*/ 174052 w 174223"/>
              <a:gd name="connsiteY9" fmla="*/ 146228 h 177985"/>
              <a:gd name="connsiteX10" fmla="*/ 104202 w 174223"/>
              <a:gd name="connsiteY10" fmla="*/ 152578 h 177985"/>
              <a:gd name="connsiteX11" fmla="*/ 72452 w 174223"/>
              <a:gd name="connsiteY11" fmla="*/ 114478 h 177985"/>
              <a:gd name="connsiteX12" fmla="*/ 59752 w 174223"/>
              <a:gd name="connsiteY12" fmla="*/ 66853 h 177985"/>
              <a:gd name="connsiteX13" fmla="*/ 145477 w 174223"/>
              <a:gd name="connsiteY13" fmla="*/ 178 h 177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4223" h="177985">
                <a:moveTo>
                  <a:pt x="145477" y="178"/>
                </a:moveTo>
                <a:cubicBezTo>
                  <a:pt x="135952" y="3882"/>
                  <a:pt x="2602" y="89078"/>
                  <a:pt x="2602" y="89078"/>
                </a:cubicBezTo>
                <a:cubicBezTo>
                  <a:pt x="-12744" y="98603"/>
                  <a:pt x="44406" y="57857"/>
                  <a:pt x="53402" y="57328"/>
                </a:cubicBezTo>
                <a:cubicBezTo>
                  <a:pt x="62398" y="56799"/>
                  <a:pt x="52873" y="73732"/>
                  <a:pt x="56577" y="85903"/>
                </a:cubicBezTo>
                <a:cubicBezTo>
                  <a:pt x="60281" y="98074"/>
                  <a:pt x="75627" y="130353"/>
                  <a:pt x="75627" y="130353"/>
                </a:cubicBezTo>
                <a:cubicBezTo>
                  <a:pt x="81448" y="137761"/>
                  <a:pt x="98381" y="126649"/>
                  <a:pt x="91502" y="130353"/>
                </a:cubicBezTo>
                <a:cubicBezTo>
                  <a:pt x="84623" y="134057"/>
                  <a:pt x="32764" y="150461"/>
                  <a:pt x="34352" y="152578"/>
                </a:cubicBezTo>
                <a:cubicBezTo>
                  <a:pt x="35940" y="154695"/>
                  <a:pt x="86210" y="138820"/>
                  <a:pt x="101027" y="143053"/>
                </a:cubicBezTo>
                <a:cubicBezTo>
                  <a:pt x="115844" y="147286"/>
                  <a:pt x="111081" y="177449"/>
                  <a:pt x="123252" y="177978"/>
                </a:cubicBezTo>
                <a:cubicBezTo>
                  <a:pt x="135423" y="178507"/>
                  <a:pt x="177227" y="150461"/>
                  <a:pt x="174052" y="146228"/>
                </a:cubicBezTo>
                <a:cubicBezTo>
                  <a:pt x="170877" y="141995"/>
                  <a:pt x="121135" y="157870"/>
                  <a:pt x="104202" y="152578"/>
                </a:cubicBezTo>
                <a:cubicBezTo>
                  <a:pt x="87269" y="147286"/>
                  <a:pt x="79860" y="128765"/>
                  <a:pt x="72452" y="114478"/>
                </a:cubicBezTo>
                <a:cubicBezTo>
                  <a:pt x="65044" y="100191"/>
                  <a:pt x="51815" y="82199"/>
                  <a:pt x="59752" y="66853"/>
                </a:cubicBezTo>
                <a:cubicBezTo>
                  <a:pt x="67689" y="51507"/>
                  <a:pt x="155002" y="-3526"/>
                  <a:pt x="145477" y="17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EDAAB72B-1690-ABD9-AF25-52089D30C870}"/>
              </a:ext>
            </a:extLst>
          </p:cNvPr>
          <p:cNvSpPr/>
          <p:nvPr/>
        </p:nvSpPr>
        <p:spPr>
          <a:xfrm>
            <a:off x="4873529" y="2113794"/>
            <a:ext cx="221089" cy="51651"/>
          </a:xfrm>
          <a:custGeom>
            <a:avLst/>
            <a:gdLst>
              <a:gd name="connsiteX0" fmla="*/ 96 w 221089"/>
              <a:gd name="connsiteY0" fmla="*/ 51556 h 51651"/>
              <a:gd name="connsiteX1" fmla="*/ 168371 w 221089"/>
              <a:gd name="connsiteY1" fmla="*/ 13456 h 51651"/>
              <a:gd name="connsiteX2" fmla="*/ 219171 w 221089"/>
              <a:gd name="connsiteY2" fmla="*/ 13456 h 51651"/>
              <a:gd name="connsiteX3" fmla="*/ 193771 w 221089"/>
              <a:gd name="connsiteY3" fmla="*/ 756 h 51651"/>
              <a:gd name="connsiteX4" fmla="*/ 96 w 221089"/>
              <a:gd name="connsiteY4" fmla="*/ 51556 h 5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089" h="51651">
                <a:moveTo>
                  <a:pt x="96" y="51556"/>
                </a:moveTo>
                <a:cubicBezTo>
                  <a:pt x="-4137" y="53673"/>
                  <a:pt x="131859" y="19806"/>
                  <a:pt x="168371" y="13456"/>
                </a:cubicBezTo>
                <a:cubicBezTo>
                  <a:pt x="204883" y="7106"/>
                  <a:pt x="214938" y="15573"/>
                  <a:pt x="219171" y="13456"/>
                </a:cubicBezTo>
                <a:cubicBezTo>
                  <a:pt x="223404" y="11339"/>
                  <a:pt x="222875" y="-3477"/>
                  <a:pt x="193771" y="756"/>
                </a:cubicBezTo>
                <a:cubicBezTo>
                  <a:pt x="164667" y="4989"/>
                  <a:pt x="4329" y="49439"/>
                  <a:pt x="96" y="5155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FE058CA8-949D-46E1-D414-6749CB2D8127}"/>
              </a:ext>
            </a:extLst>
          </p:cNvPr>
          <p:cNvSpPr/>
          <p:nvPr/>
        </p:nvSpPr>
        <p:spPr>
          <a:xfrm>
            <a:off x="4771374" y="1936443"/>
            <a:ext cx="74335" cy="118095"/>
          </a:xfrm>
          <a:custGeom>
            <a:avLst/>
            <a:gdLst>
              <a:gd name="connsiteX0" fmla="*/ 73676 w 74335"/>
              <a:gd name="connsiteY0" fmla="*/ 307 h 118095"/>
              <a:gd name="connsiteX1" fmla="*/ 35576 w 74335"/>
              <a:gd name="connsiteY1" fmla="*/ 66982 h 118095"/>
              <a:gd name="connsiteX2" fmla="*/ 16526 w 74335"/>
              <a:gd name="connsiteY2" fmla="*/ 117782 h 118095"/>
              <a:gd name="connsiteX3" fmla="*/ 26051 w 74335"/>
              <a:gd name="connsiteY3" fmla="*/ 86032 h 118095"/>
              <a:gd name="connsiteX4" fmla="*/ 22876 w 74335"/>
              <a:gd name="connsiteY4" fmla="*/ 38407 h 118095"/>
              <a:gd name="connsiteX5" fmla="*/ 651 w 74335"/>
              <a:gd name="connsiteY5" fmla="*/ 95557 h 118095"/>
              <a:gd name="connsiteX6" fmla="*/ 73676 w 74335"/>
              <a:gd name="connsiteY6" fmla="*/ 307 h 11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335" h="118095">
                <a:moveTo>
                  <a:pt x="73676" y="307"/>
                </a:moveTo>
                <a:cubicBezTo>
                  <a:pt x="79497" y="-4455"/>
                  <a:pt x="45101" y="47403"/>
                  <a:pt x="35576" y="66982"/>
                </a:cubicBezTo>
                <a:cubicBezTo>
                  <a:pt x="26051" y="86561"/>
                  <a:pt x="18113" y="114607"/>
                  <a:pt x="16526" y="117782"/>
                </a:cubicBezTo>
                <a:cubicBezTo>
                  <a:pt x="14939" y="120957"/>
                  <a:pt x="24993" y="99261"/>
                  <a:pt x="26051" y="86032"/>
                </a:cubicBezTo>
                <a:cubicBezTo>
                  <a:pt x="27109" y="72803"/>
                  <a:pt x="27109" y="36820"/>
                  <a:pt x="22876" y="38407"/>
                </a:cubicBezTo>
                <a:cubicBezTo>
                  <a:pt x="18643" y="39994"/>
                  <a:pt x="-4111" y="97144"/>
                  <a:pt x="651" y="95557"/>
                </a:cubicBezTo>
                <a:cubicBezTo>
                  <a:pt x="5413" y="93970"/>
                  <a:pt x="67855" y="5069"/>
                  <a:pt x="73676" y="30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5D35DEE1-AD53-F479-EA0D-A8981F4A4105}"/>
              </a:ext>
            </a:extLst>
          </p:cNvPr>
          <p:cNvSpPr/>
          <p:nvPr/>
        </p:nvSpPr>
        <p:spPr>
          <a:xfrm>
            <a:off x="5363131" y="1863717"/>
            <a:ext cx="34460" cy="452928"/>
          </a:xfrm>
          <a:custGeom>
            <a:avLst/>
            <a:gdLst>
              <a:gd name="connsiteX0" fmla="*/ 34369 w 34460"/>
              <a:gd name="connsiteY0" fmla="*/ 8 h 452928"/>
              <a:gd name="connsiteX1" fmla="*/ 12144 w 34460"/>
              <a:gd name="connsiteY1" fmla="*/ 146058 h 452928"/>
              <a:gd name="connsiteX2" fmla="*/ 8969 w 34460"/>
              <a:gd name="connsiteY2" fmla="*/ 263533 h 452928"/>
              <a:gd name="connsiteX3" fmla="*/ 15319 w 34460"/>
              <a:gd name="connsiteY3" fmla="*/ 225433 h 452928"/>
              <a:gd name="connsiteX4" fmla="*/ 12144 w 34460"/>
              <a:gd name="connsiteY4" fmla="*/ 450858 h 452928"/>
              <a:gd name="connsiteX5" fmla="*/ 12144 w 34460"/>
              <a:gd name="connsiteY5" fmla="*/ 327033 h 452928"/>
              <a:gd name="connsiteX6" fmla="*/ 2619 w 34460"/>
              <a:gd name="connsiteY6" fmla="*/ 152408 h 452928"/>
              <a:gd name="connsiteX7" fmla="*/ 34369 w 34460"/>
              <a:gd name="connsiteY7" fmla="*/ 8 h 4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60" h="452928">
                <a:moveTo>
                  <a:pt x="34369" y="8"/>
                </a:moveTo>
                <a:cubicBezTo>
                  <a:pt x="35957" y="-1050"/>
                  <a:pt x="16377" y="102137"/>
                  <a:pt x="12144" y="146058"/>
                </a:cubicBezTo>
                <a:cubicBezTo>
                  <a:pt x="7911" y="189979"/>
                  <a:pt x="8440" y="250304"/>
                  <a:pt x="8969" y="263533"/>
                </a:cubicBezTo>
                <a:cubicBezTo>
                  <a:pt x="9498" y="276762"/>
                  <a:pt x="14790" y="194212"/>
                  <a:pt x="15319" y="225433"/>
                </a:cubicBezTo>
                <a:cubicBezTo>
                  <a:pt x="15848" y="256654"/>
                  <a:pt x="12673" y="433925"/>
                  <a:pt x="12144" y="450858"/>
                </a:cubicBezTo>
                <a:cubicBezTo>
                  <a:pt x="11615" y="467791"/>
                  <a:pt x="13731" y="376775"/>
                  <a:pt x="12144" y="327033"/>
                </a:cubicBezTo>
                <a:cubicBezTo>
                  <a:pt x="10556" y="277291"/>
                  <a:pt x="-6377" y="207970"/>
                  <a:pt x="2619" y="152408"/>
                </a:cubicBezTo>
                <a:cubicBezTo>
                  <a:pt x="11615" y="96846"/>
                  <a:pt x="32781" y="1066"/>
                  <a:pt x="34369" y="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0D724FF3-D99E-3566-E8B8-DB9ED8B87E6E}"/>
              </a:ext>
            </a:extLst>
          </p:cNvPr>
          <p:cNvSpPr/>
          <p:nvPr/>
        </p:nvSpPr>
        <p:spPr>
          <a:xfrm>
            <a:off x="5229179" y="1911113"/>
            <a:ext cx="115369" cy="527826"/>
          </a:xfrm>
          <a:custGeom>
            <a:avLst/>
            <a:gdLst>
              <a:gd name="connsiteX0" fmla="*/ 114346 w 115369"/>
              <a:gd name="connsiteY0" fmla="*/ 3412 h 527826"/>
              <a:gd name="connsiteX1" fmla="*/ 85771 w 115369"/>
              <a:gd name="connsiteY1" fmla="*/ 305037 h 527826"/>
              <a:gd name="connsiteX2" fmla="*/ 95296 w 115369"/>
              <a:gd name="connsiteY2" fmla="*/ 524112 h 527826"/>
              <a:gd name="connsiteX3" fmla="*/ 98471 w 115369"/>
              <a:gd name="connsiteY3" fmla="*/ 419337 h 527826"/>
              <a:gd name="connsiteX4" fmla="*/ 85771 w 115369"/>
              <a:gd name="connsiteY4" fmla="*/ 124062 h 527826"/>
              <a:gd name="connsiteX5" fmla="*/ 46 w 115369"/>
              <a:gd name="connsiteY5" fmla="*/ 237 h 527826"/>
              <a:gd name="connsiteX6" fmla="*/ 98471 w 115369"/>
              <a:gd name="connsiteY6" fmla="*/ 133587 h 527826"/>
              <a:gd name="connsiteX7" fmla="*/ 114346 w 115369"/>
              <a:gd name="connsiteY7" fmla="*/ 3412 h 52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369" h="527826">
                <a:moveTo>
                  <a:pt x="114346" y="3412"/>
                </a:moveTo>
                <a:cubicBezTo>
                  <a:pt x="112229" y="31987"/>
                  <a:pt x="88946" y="218254"/>
                  <a:pt x="85771" y="305037"/>
                </a:cubicBezTo>
                <a:cubicBezTo>
                  <a:pt x="82596" y="391820"/>
                  <a:pt x="93179" y="505062"/>
                  <a:pt x="95296" y="524112"/>
                </a:cubicBezTo>
                <a:cubicBezTo>
                  <a:pt x="97413" y="543162"/>
                  <a:pt x="100058" y="486012"/>
                  <a:pt x="98471" y="419337"/>
                </a:cubicBezTo>
                <a:cubicBezTo>
                  <a:pt x="96884" y="352662"/>
                  <a:pt x="102175" y="193912"/>
                  <a:pt x="85771" y="124062"/>
                </a:cubicBezTo>
                <a:cubicBezTo>
                  <a:pt x="69367" y="54212"/>
                  <a:pt x="-2071" y="-1351"/>
                  <a:pt x="46" y="237"/>
                </a:cubicBezTo>
                <a:cubicBezTo>
                  <a:pt x="2163" y="1825"/>
                  <a:pt x="79950" y="132000"/>
                  <a:pt x="98471" y="133587"/>
                </a:cubicBezTo>
                <a:cubicBezTo>
                  <a:pt x="116992" y="135174"/>
                  <a:pt x="116463" y="-25163"/>
                  <a:pt x="114346" y="341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59035870-3E93-B5D3-79B4-9706036C0893}"/>
              </a:ext>
            </a:extLst>
          </p:cNvPr>
          <p:cNvSpPr/>
          <p:nvPr/>
        </p:nvSpPr>
        <p:spPr>
          <a:xfrm>
            <a:off x="5259799" y="2149307"/>
            <a:ext cx="49903" cy="282361"/>
          </a:xfrm>
          <a:custGeom>
            <a:avLst/>
            <a:gdLst>
              <a:gd name="connsiteX0" fmla="*/ 48801 w 49903"/>
              <a:gd name="connsiteY0" fmla="*/ 168 h 282361"/>
              <a:gd name="connsiteX1" fmla="*/ 23401 w 49903"/>
              <a:gd name="connsiteY1" fmla="*/ 162093 h 282361"/>
              <a:gd name="connsiteX2" fmla="*/ 45626 w 49903"/>
              <a:gd name="connsiteY2" fmla="*/ 279568 h 282361"/>
              <a:gd name="connsiteX3" fmla="*/ 45626 w 49903"/>
              <a:gd name="connsiteY3" fmla="*/ 231943 h 282361"/>
              <a:gd name="connsiteX4" fmla="*/ 1176 w 49903"/>
              <a:gd name="connsiteY4" fmla="*/ 82718 h 282361"/>
              <a:gd name="connsiteX5" fmla="*/ 17051 w 49903"/>
              <a:gd name="connsiteY5" fmla="*/ 130343 h 282361"/>
              <a:gd name="connsiteX6" fmla="*/ 48801 w 49903"/>
              <a:gd name="connsiteY6" fmla="*/ 168 h 28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03" h="282361">
                <a:moveTo>
                  <a:pt x="48801" y="168"/>
                </a:moveTo>
                <a:cubicBezTo>
                  <a:pt x="49859" y="5459"/>
                  <a:pt x="23930" y="115526"/>
                  <a:pt x="23401" y="162093"/>
                </a:cubicBezTo>
                <a:cubicBezTo>
                  <a:pt x="22872" y="208660"/>
                  <a:pt x="41922" y="267926"/>
                  <a:pt x="45626" y="279568"/>
                </a:cubicBezTo>
                <a:cubicBezTo>
                  <a:pt x="49330" y="291210"/>
                  <a:pt x="53034" y="264751"/>
                  <a:pt x="45626" y="231943"/>
                </a:cubicBezTo>
                <a:cubicBezTo>
                  <a:pt x="38218" y="199135"/>
                  <a:pt x="5938" y="99651"/>
                  <a:pt x="1176" y="82718"/>
                </a:cubicBezTo>
                <a:cubicBezTo>
                  <a:pt x="-3586" y="65785"/>
                  <a:pt x="6997" y="145160"/>
                  <a:pt x="17051" y="130343"/>
                </a:cubicBezTo>
                <a:cubicBezTo>
                  <a:pt x="27105" y="115526"/>
                  <a:pt x="47743" y="-5123"/>
                  <a:pt x="48801" y="16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2E7EAE6-FE00-6E81-AD94-0BEC197C5919}"/>
              </a:ext>
            </a:extLst>
          </p:cNvPr>
          <p:cNvSpPr/>
          <p:nvPr/>
        </p:nvSpPr>
        <p:spPr>
          <a:xfrm>
            <a:off x="5295592" y="2158904"/>
            <a:ext cx="148518" cy="394350"/>
          </a:xfrm>
          <a:custGeom>
            <a:avLst/>
            <a:gdLst>
              <a:gd name="connsiteX0" fmla="*/ 60633 w 148518"/>
              <a:gd name="connsiteY0" fmla="*/ 96 h 394350"/>
              <a:gd name="connsiteX1" fmla="*/ 38408 w 148518"/>
              <a:gd name="connsiteY1" fmla="*/ 279496 h 394350"/>
              <a:gd name="connsiteX2" fmla="*/ 63808 w 148518"/>
              <a:gd name="connsiteY2" fmla="*/ 231871 h 394350"/>
              <a:gd name="connsiteX3" fmla="*/ 82858 w 148518"/>
              <a:gd name="connsiteY3" fmla="*/ 317596 h 394350"/>
              <a:gd name="connsiteX4" fmla="*/ 146358 w 148518"/>
              <a:gd name="connsiteY4" fmla="*/ 393796 h 394350"/>
              <a:gd name="connsiteX5" fmla="*/ 120958 w 148518"/>
              <a:gd name="connsiteY5" fmla="*/ 352521 h 394350"/>
              <a:gd name="connsiteX6" fmla="*/ 308 w 148518"/>
              <a:gd name="connsiteY6" fmla="*/ 362046 h 394350"/>
              <a:gd name="connsiteX7" fmla="*/ 86033 w 148518"/>
              <a:gd name="connsiteY7" fmla="*/ 342996 h 394350"/>
              <a:gd name="connsiteX8" fmla="*/ 79683 w 148518"/>
              <a:gd name="connsiteY8" fmla="*/ 250921 h 394350"/>
              <a:gd name="connsiteX9" fmla="*/ 22533 w 148518"/>
              <a:gd name="connsiteY9" fmla="*/ 247746 h 394350"/>
              <a:gd name="connsiteX10" fmla="*/ 60633 w 148518"/>
              <a:gd name="connsiteY10" fmla="*/ 96 h 39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518" h="394350">
                <a:moveTo>
                  <a:pt x="60633" y="96"/>
                </a:moveTo>
                <a:cubicBezTo>
                  <a:pt x="63279" y="5388"/>
                  <a:pt x="37879" y="240867"/>
                  <a:pt x="38408" y="279496"/>
                </a:cubicBezTo>
                <a:cubicBezTo>
                  <a:pt x="38937" y="318125"/>
                  <a:pt x="56400" y="225521"/>
                  <a:pt x="63808" y="231871"/>
                </a:cubicBezTo>
                <a:cubicBezTo>
                  <a:pt x="71216" y="238221"/>
                  <a:pt x="69100" y="290609"/>
                  <a:pt x="82858" y="317596"/>
                </a:cubicBezTo>
                <a:cubicBezTo>
                  <a:pt x="96616" y="344584"/>
                  <a:pt x="140008" y="387975"/>
                  <a:pt x="146358" y="393796"/>
                </a:cubicBezTo>
                <a:cubicBezTo>
                  <a:pt x="152708" y="399617"/>
                  <a:pt x="145300" y="357813"/>
                  <a:pt x="120958" y="352521"/>
                </a:cubicBezTo>
                <a:cubicBezTo>
                  <a:pt x="96616" y="347229"/>
                  <a:pt x="6129" y="363634"/>
                  <a:pt x="308" y="362046"/>
                </a:cubicBezTo>
                <a:cubicBezTo>
                  <a:pt x="-5513" y="360459"/>
                  <a:pt x="72804" y="361517"/>
                  <a:pt x="86033" y="342996"/>
                </a:cubicBezTo>
                <a:cubicBezTo>
                  <a:pt x="99262" y="324475"/>
                  <a:pt x="90266" y="266796"/>
                  <a:pt x="79683" y="250921"/>
                </a:cubicBezTo>
                <a:cubicBezTo>
                  <a:pt x="69100" y="235046"/>
                  <a:pt x="25179" y="286904"/>
                  <a:pt x="22533" y="247746"/>
                </a:cubicBezTo>
                <a:cubicBezTo>
                  <a:pt x="19887" y="208588"/>
                  <a:pt x="57987" y="-5196"/>
                  <a:pt x="60633" y="9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D73EEB7A-5EBF-D104-39F0-1A0ACDC74981}"/>
              </a:ext>
            </a:extLst>
          </p:cNvPr>
          <p:cNvSpPr/>
          <p:nvPr/>
        </p:nvSpPr>
        <p:spPr>
          <a:xfrm>
            <a:off x="5385859" y="2171533"/>
            <a:ext cx="62450" cy="334114"/>
          </a:xfrm>
          <a:custGeom>
            <a:avLst/>
            <a:gdLst>
              <a:gd name="connsiteX0" fmla="*/ 2116 w 62450"/>
              <a:gd name="connsiteY0" fmla="*/ 167 h 334114"/>
              <a:gd name="connsiteX1" fmla="*/ 2116 w 62450"/>
              <a:gd name="connsiteY1" fmla="*/ 181142 h 334114"/>
              <a:gd name="connsiteX2" fmla="*/ 14816 w 62450"/>
              <a:gd name="connsiteY2" fmla="*/ 235117 h 334114"/>
              <a:gd name="connsiteX3" fmla="*/ 2116 w 62450"/>
              <a:gd name="connsiteY3" fmla="*/ 212892 h 334114"/>
              <a:gd name="connsiteX4" fmla="*/ 49741 w 62450"/>
              <a:gd name="connsiteY4" fmla="*/ 292267 h 334114"/>
              <a:gd name="connsiteX5" fmla="*/ 33866 w 62450"/>
              <a:gd name="connsiteY5" fmla="*/ 333542 h 334114"/>
              <a:gd name="connsiteX6" fmla="*/ 62441 w 62450"/>
              <a:gd name="connsiteY6" fmla="*/ 263692 h 334114"/>
              <a:gd name="connsiteX7" fmla="*/ 37041 w 62450"/>
              <a:gd name="connsiteY7" fmla="*/ 206542 h 334114"/>
              <a:gd name="connsiteX8" fmla="*/ 37041 w 62450"/>
              <a:gd name="connsiteY8" fmla="*/ 127167 h 334114"/>
              <a:gd name="connsiteX9" fmla="*/ 27516 w 62450"/>
              <a:gd name="connsiteY9" fmla="*/ 285917 h 334114"/>
              <a:gd name="connsiteX10" fmla="*/ 40216 w 62450"/>
              <a:gd name="connsiteY10" fmla="*/ 231942 h 334114"/>
              <a:gd name="connsiteX11" fmla="*/ 2116 w 62450"/>
              <a:gd name="connsiteY11" fmla="*/ 216067 h 334114"/>
              <a:gd name="connsiteX12" fmla="*/ 2116 w 62450"/>
              <a:gd name="connsiteY12" fmla="*/ 167 h 33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450" h="334114">
                <a:moveTo>
                  <a:pt x="2116" y="167"/>
                </a:moveTo>
                <a:cubicBezTo>
                  <a:pt x="2116" y="-5654"/>
                  <a:pt x="-1" y="141984"/>
                  <a:pt x="2116" y="181142"/>
                </a:cubicBezTo>
                <a:cubicBezTo>
                  <a:pt x="4233" y="220300"/>
                  <a:pt x="14816" y="229825"/>
                  <a:pt x="14816" y="235117"/>
                </a:cubicBezTo>
                <a:cubicBezTo>
                  <a:pt x="14816" y="240409"/>
                  <a:pt x="-3705" y="203367"/>
                  <a:pt x="2116" y="212892"/>
                </a:cubicBezTo>
                <a:cubicBezTo>
                  <a:pt x="7937" y="222417"/>
                  <a:pt x="44449" y="272159"/>
                  <a:pt x="49741" y="292267"/>
                </a:cubicBezTo>
                <a:cubicBezTo>
                  <a:pt x="55033" y="312375"/>
                  <a:pt x="31749" y="338304"/>
                  <a:pt x="33866" y="333542"/>
                </a:cubicBezTo>
                <a:cubicBezTo>
                  <a:pt x="35983" y="328780"/>
                  <a:pt x="61912" y="284859"/>
                  <a:pt x="62441" y="263692"/>
                </a:cubicBezTo>
                <a:cubicBezTo>
                  <a:pt x="62970" y="242525"/>
                  <a:pt x="41274" y="229296"/>
                  <a:pt x="37041" y="206542"/>
                </a:cubicBezTo>
                <a:cubicBezTo>
                  <a:pt x="32808" y="183788"/>
                  <a:pt x="38628" y="113938"/>
                  <a:pt x="37041" y="127167"/>
                </a:cubicBezTo>
                <a:cubicBezTo>
                  <a:pt x="35454" y="140396"/>
                  <a:pt x="26987" y="268455"/>
                  <a:pt x="27516" y="285917"/>
                </a:cubicBezTo>
                <a:cubicBezTo>
                  <a:pt x="28045" y="303379"/>
                  <a:pt x="44449" y="243584"/>
                  <a:pt x="40216" y="231942"/>
                </a:cubicBezTo>
                <a:cubicBezTo>
                  <a:pt x="35983" y="220300"/>
                  <a:pt x="6878" y="251521"/>
                  <a:pt x="2116" y="216067"/>
                </a:cubicBezTo>
                <a:cubicBezTo>
                  <a:pt x="-2646" y="180613"/>
                  <a:pt x="2116" y="5988"/>
                  <a:pt x="2116" y="16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997BE98C-96C7-ED31-1858-5A63620D0115}"/>
              </a:ext>
            </a:extLst>
          </p:cNvPr>
          <p:cNvSpPr/>
          <p:nvPr/>
        </p:nvSpPr>
        <p:spPr>
          <a:xfrm>
            <a:off x="5241443" y="2438009"/>
            <a:ext cx="35542" cy="163067"/>
          </a:xfrm>
          <a:custGeom>
            <a:avLst/>
            <a:gdLst>
              <a:gd name="connsiteX0" fmla="*/ 35407 w 35542"/>
              <a:gd name="connsiteY0" fmla="*/ 391 h 163067"/>
              <a:gd name="connsiteX1" fmla="*/ 13182 w 35542"/>
              <a:gd name="connsiteY1" fmla="*/ 95641 h 163067"/>
              <a:gd name="connsiteX2" fmla="*/ 29057 w 35542"/>
              <a:gd name="connsiteY2" fmla="*/ 162316 h 163067"/>
              <a:gd name="connsiteX3" fmla="*/ 25882 w 35542"/>
              <a:gd name="connsiteY3" fmla="*/ 127391 h 163067"/>
              <a:gd name="connsiteX4" fmla="*/ 482 w 35542"/>
              <a:gd name="connsiteY4" fmla="*/ 63891 h 163067"/>
              <a:gd name="connsiteX5" fmla="*/ 35407 w 35542"/>
              <a:gd name="connsiteY5" fmla="*/ 391 h 16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42" h="163067">
                <a:moveTo>
                  <a:pt x="35407" y="391"/>
                </a:moveTo>
                <a:cubicBezTo>
                  <a:pt x="37524" y="5683"/>
                  <a:pt x="14240" y="68654"/>
                  <a:pt x="13182" y="95641"/>
                </a:cubicBezTo>
                <a:cubicBezTo>
                  <a:pt x="12124" y="122628"/>
                  <a:pt x="26940" y="157024"/>
                  <a:pt x="29057" y="162316"/>
                </a:cubicBezTo>
                <a:cubicBezTo>
                  <a:pt x="31174" y="167608"/>
                  <a:pt x="30645" y="143795"/>
                  <a:pt x="25882" y="127391"/>
                </a:cubicBezTo>
                <a:cubicBezTo>
                  <a:pt x="21119" y="110987"/>
                  <a:pt x="-3751" y="82941"/>
                  <a:pt x="482" y="63891"/>
                </a:cubicBezTo>
                <a:cubicBezTo>
                  <a:pt x="4715" y="44841"/>
                  <a:pt x="33290" y="-4901"/>
                  <a:pt x="35407" y="39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2711A8DC-0A73-309F-6F94-609440829782}"/>
              </a:ext>
            </a:extLst>
          </p:cNvPr>
          <p:cNvSpPr/>
          <p:nvPr/>
        </p:nvSpPr>
        <p:spPr>
          <a:xfrm>
            <a:off x="5289467" y="2374727"/>
            <a:ext cx="103479" cy="283599"/>
          </a:xfrm>
          <a:custGeom>
            <a:avLst/>
            <a:gdLst>
              <a:gd name="connsiteX0" fmla="*/ 38183 w 103479"/>
              <a:gd name="connsiteY0" fmla="*/ 173 h 283599"/>
              <a:gd name="connsiteX1" fmla="*/ 9608 w 103479"/>
              <a:gd name="connsiteY1" fmla="*/ 149398 h 283599"/>
              <a:gd name="connsiteX2" fmla="*/ 50883 w 103479"/>
              <a:gd name="connsiteY2" fmla="*/ 222423 h 283599"/>
              <a:gd name="connsiteX3" fmla="*/ 19133 w 103479"/>
              <a:gd name="connsiteY3" fmla="*/ 203373 h 283599"/>
              <a:gd name="connsiteX4" fmla="*/ 101683 w 103479"/>
              <a:gd name="connsiteY4" fmla="*/ 282748 h 283599"/>
              <a:gd name="connsiteX5" fmla="*/ 69933 w 103479"/>
              <a:gd name="connsiteY5" fmla="*/ 241473 h 283599"/>
              <a:gd name="connsiteX6" fmla="*/ 83 w 103479"/>
              <a:gd name="connsiteY6" fmla="*/ 181148 h 283599"/>
              <a:gd name="connsiteX7" fmla="*/ 38183 w 103479"/>
              <a:gd name="connsiteY7" fmla="*/ 173 h 28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479" h="283599">
                <a:moveTo>
                  <a:pt x="38183" y="173"/>
                </a:moveTo>
                <a:cubicBezTo>
                  <a:pt x="39770" y="-5119"/>
                  <a:pt x="7491" y="112356"/>
                  <a:pt x="9608" y="149398"/>
                </a:cubicBezTo>
                <a:cubicBezTo>
                  <a:pt x="11725" y="186440"/>
                  <a:pt x="49296" y="213427"/>
                  <a:pt x="50883" y="222423"/>
                </a:cubicBezTo>
                <a:cubicBezTo>
                  <a:pt x="52470" y="231419"/>
                  <a:pt x="10666" y="193319"/>
                  <a:pt x="19133" y="203373"/>
                </a:cubicBezTo>
                <a:cubicBezTo>
                  <a:pt x="27600" y="213427"/>
                  <a:pt x="93216" y="276398"/>
                  <a:pt x="101683" y="282748"/>
                </a:cubicBezTo>
                <a:cubicBezTo>
                  <a:pt x="110150" y="289098"/>
                  <a:pt x="86866" y="258406"/>
                  <a:pt x="69933" y="241473"/>
                </a:cubicBezTo>
                <a:cubicBezTo>
                  <a:pt x="53000" y="224540"/>
                  <a:pt x="2200" y="216073"/>
                  <a:pt x="83" y="181148"/>
                </a:cubicBezTo>
                <a:cubicBezTo>
                  <a:pt x="-2034" y="146223"/>
                  <a:pt x="36596" y="5465"/>
                  <a:pt x="38183" y="17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DBB4B859-70F7-E5BE-B8E2-53D0D32998F2}"/>
              </a:ext>
            </a:extLst>
          </p:cNvPr>
          <p:cNvSpPr/>
          <p:nvPr/>
        </p:nvSpPr>
        <p:spPr>
          <a:xfrm>
            <a:off x="5210443" y="2397038"/>
            <a:ext cx="107687" cy="298540"/>
          </a:xfrm>
          <a:custGeom>
            <a:avLst/>
            <a:gdLst>
              <a:gd name="connsiteX0" fmla="*/ 60057 w 107687"/>
              <a:gd name="connsiteY0" fmla="*/ 87 h 298540"/>
              <a:gd name="connsiteX1" fmla="*/ 12432 w 107687"/>
              <a:gd name="connsiteY1" fmla="*/ 114387 h 298540"/>
              <a:gd name="connsiteX2" fmla="*/ 37832 w 107687"/>
              <a:gd name="connsiteY2" fmla="*/ 203287 h 298540"/>
              <a:gd name="connsiteX3" fmla="*/ 18782 w 107687"/>
              <a:gd name="connsiteY3" fmla="*/ 187412 h 298540"/>
              <a:gd name="connsiteX4" fmla="*/ 104507 w 107687"/>
              <a:gd name="connsiteY4" fmla="*/ 260437 h 298540"/>
              <a:gd name="connsiteX5" fmla="*/ 72757 w 107687"/>
              <a:gd name="connsiteY5" fmla="*/ 241387 h 298540"/>
              <a:gd name="connsiteX6" fmla="*/ 107682 w 107687"/>
              <a:gd name="connsiteY6" fmla="*/ 298537 h 298540"/>
              <a:gd name="connsiteX7" fmla="*/ 69582 w 107687"/>
              <a:gd name="connsiteY7" fmla="*/ 244562 h 298540"/>
              <a:gd name="connsiteX8" fmla="*/ 9257 w 107687"/>
              <a:gd name="connsiteY8" fmla="*/ 158837 h 298540"/>
              <a:gd name="connsiteX9" fmla="*/ 6082 w 107687"/>
              <a:gd name="connsiteY9" fmla="*/ 133437 h 298540"/>
              <a:gd name="connsiteX10" fmla="*/ 60057 w 107687"/>
              <a:gd name="connsiteY10" fmla="*/ 87 h 29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687" h="298540">
                <a:moveTo>
                  <a:pt x="60057" y="87"/>
                </a:moveTo>
                <a:cubicBezTo>
                  <a:pt x="61115" y="-3088"/>
                  <a:pt x="16136" y="80520"/>
                  <a:pt x="12432" y="114387"/>
                </a:cubicBezTo>
                <a:cubicBezTo>
                  <a:pt x="8728" y="148254"/>
                  <a:pt x="36774" y="191116"/>
                  <a:pt x="37832" y="203287"/>
                </a:cubicBezTo>
                <a:cubicBezTo>
                  <a:pt x="38890" y="215458"/>
                  <a:pt x="18782" y="187412"/>
                  <a:pt x="18782" y="187412"/>
                </a:cubicBezTo>
                <a:cubicBezTo>
                  <a:pt x="29894" y="196937"/>
                  <a:pt x="95511" y="251441"/>
                  <a:pt x="104507" y="260437"/>
                </a:cubicBezTo>
                <a:cubicBezTo>
                  <a:pt x="113503" y="269433"/>
                  <a:pt x="72228" y="235037"/>
                  <a:pt x="72757" y="241387"/>
                </a:cubicBezTo>
                <a:cubicBezTo>
                  <a:pt x="73286" y="247737"/>
                  <a:pt x="108211" y="298008"/>
                  <a:pt x="107682" y="298537"/>
                </a:cubicBezTo>
                <a:cubicBezTo>
                  <a:pt x="107153" y="299066"/>
                  <a:pt x="69582" y="244562"/>
                  <a:pt x="69582" y="244562"/>
                </a:cubicBezTo>
                <a:cubicBezTo>
                  <a:pt x="53178" y="221279"/>
                  <a:pt x="19840" y="177358"/>
                  <a:pt x="9257" y="158837"/>
                </a:cubicBezTo>
                <a:cubicBezTo>
                  <a:pt x="-1326" y="140316"/>
                  <a:pt x="-3443" y="159895"/>
                  <a:pt x="6082" y="133437"/>
                </a:cubicBezTo>
                <a:cubicBezTo>
                  <a:pt x="15607" y="106979"/>
                  <a:pt x="58999" y="3262"/>
                  <a:pt x="60057" y="8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3207DE74-185E-974D-C1F0-AC886F9A1D7A}"/>
              </a:ext>
            </a:extLst>
          </p:cNvPr>
          <p:cNvSpPr/>
          <p:nvPr/>
        </p:nvSpPr>
        <p:spPr>
          <a:xfrm>
            <a:off x="5318093" y="2469376"/>
            <a:ext cx="232610" cy="147128"/>
          </a:xfrm>
          <a:custGeom>
            <a:avLst/>
            <a:gdLst>
              <a:gd name="connsiteX0" fmla="*/ 9557 w 232610"/>
              <a:gd name="connsiteY0" fmla="*/ 774 h 147128"/>
              <a:gd name="connsiteX1" fmla="*/ 101632 w 232610"/>
              <a:gd name="connsiteY1" fmla="*/ 80149 h 147128"/>
              <a:gd name="connsiteX2" fmla="*/ 32 w 232610"/>
              <a:gd name="connsiteY2" fmla="*/ 146824 h 147128"/>
              <a:gd name="connsiteX3" fmla="*/ 114332 w 232610"/>
              <a:gd name="connsiteY3" fmla="*/ 105549 h 147128"/>
              <a:gd name="connsiteX4" fmla="*/ 231807 w 232610"/>
              <a:gd name="connsiteY4" fmla="*/ 121424 h 147128"/>
              <a:gd name="connsiteX5" fmla="*/ 161957 w 232610"/>
              <a:gd name="connsiteY5" fmla="*/ 99199 h 147128"/>
              <a:gd name="connsiteX6" fmla="*/ 82582 w 232610"/>
              <a:gd name="connsiteY6" fmla="*/ 42049 h 147128"/>
              <a:gd name="connsiteX7" fmla="*/ 9557 w 232610"/>
              <a:gd name="connsiteY7" fmla="*/ 774 h 14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610" h="147128">
                <a:moveTo>
                  <a:pt x="9557" y="774"/>
                </a:moveTo>
                <a:cubicBezTo>
                  <a:pt x="12732" y="7124"/>
                  <a:pt x="103220" y="55807"/>
                  <a:pt x="101632" y="80149"/>
                </a:cubicBezTo>
                <a:cubicBezTo>
                  <a:pt x="100045" y="104491"/>
                  <a:pt x="-2085" y="142591"/>
                  <a:pt x="32" y="146824"/>
                </a:cubicBezTo>
                <a:cubicBezTo>
                  <a:pt x="2149" y="151057"/>
                  <a:pt x="75703" y="109782"/>
                  <a:pt x="114332" y="105549"/>
                </a:cubicBezTo>
                <a:cubicBezTo>
                  <a:pt x="152961" y="101316"/>
                  <a:pt x="223870" y="122482"/>
                  <a:pt x="231807" y="121424"/>
                </a:cubicBezTo>
                <a:cubicBezTo>
                  <a:pt x="239744" y="120366"/>
                  <a:pt x="186828" y="112428"/>
                  <a:pt x="161957" y="99199"/>
                </a:cubicBezTo>
                <a:cubicBezTo>
                  <a:pt x="137086" y="85970"/>
                  <a:pt x="107453" y="55278"/>
                  <a:pt x="82582" y="42049"/>
                </a:cubicBezTo>
                <a:cubicBezTo>
                  <a:pt x="57711" y="28820"/>
                  <a:pt x="6382" y="-5576"/>
                  <a:pt x="9557" y="77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AAA623A9-9E1B-7E36-B086-14AA20CA78DA}"/>
              </a:ext>
            </a:extLst>
          </p:cNvPr>
          <p:cNvSpPr/>
          <p:nvPr/>
        </p:nvSpPr>
        <p:spPr>
          <a:xfrm>
            <a:off x="5311775" y="2564621"/>
            <a:ext cx="255625" cy="83836"/>
          </a:xfrm>
          <a:custGeom>
            <a:avLst/>
            <a:gdLst>
              <a:gd name="connsiteX0" fmla="*/ 0 w 255625"/>
              <a:gd name="connsiteY0" fmla="*/ 83329 h 83836"/>
              <a:gd name="connsiteX1" fmla="*/ 120650 w 255625"/>
              <a:gd name="connsiteY1" fmla="*/ 29354 h 83836"/>
              <a:gd name="connsiteX2" fmla="*/ 250825 w 255625"/>
              <a:gd name="connsiteY2" fmla="*/ 48404 h 83836"/>
              <a:gd name="connsiteX3" fmla="*/ 222250 w 255625"/>
              <a:gd name="connsiteY3" fmla="*/ 38879 h 83836"/>
              <a:gd name="connsiteX4" fmla="*/ 171450 w 255625"/>
              <a:gd name="connsiteY4" fmla="*/ 35704 h 83836"/>
              <a:gd name="connsiteX5" fmla="*/ 73025 w 255625"/>
              <a:gd name="connsiteY5" fmla="*/ 83329 h 83836"/>
              <a:gd name="connsiteX6" fmla="*/ 139700 w 255625"/>
              <a:gd name="connsiteY6" fmla="*/ 779 h 83836"/>
              <a:gd name="connsiteX7" fmla="*/ 0 w 255625"/>
              <a:gd name="connsiteY7" fmla="*/ 83329 h 8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625" h="83836">
                <a:moveTo>
                  <a:pt x="0" y="83329"/>
                </a:moveTo>
                <a:cubicBezTo>
                  <a:pt x="39423" y="59252"/>
                  <a:pt x="78846" y="35175"/>
                  <a:pt x="120650" y="29354"/>
                </a:cubicBezTo>
                <a:lnTo>
                  <a:pt x="250825" y="48404"/>
                </a:lnTo>
                <a:cubicBezTo>
                  <a:pt x="267758" y="49991"/>
                  <a:pt x="235479" y="40996"/>
                  <a:pt x="222250" y="38879"/>
                </a:cubicBezTo>
                <a:cubicBezTo>
                  <a:pt x="209021" y="36762"/>
                  <a:pt x="196321" y="28296"/>
                  <a:pt x="171450" y="35704"/>
                </a:cubicBezTo>
                <a:cubicBezTo>
                  <a:pt x="146579" y="43112"/>
                  <a:pt x="78317" y="89150"/>
                  <a:pt x="73025" y="83329"/>
                </a:cubicBezTo>
                <a:cubicBezTo>
                  <a:pt x="67733" y="77508"/>
                  <a:pt x="155046" y="6600"/>
                  <a:pt x="139700" y="779"/>
                </a:cubicBezTo>
                <a:cubicBezTo>
                  <a:pt x="124354" y="-5042"/>
                  <a:pt x="52652" y="21681"/>
                  <a:pt x="0" y="8332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2DF31AA2-512A-7B1B-BC92-FED7C8C367A6}"/>
              </a:ext>
            </a:extLst>
          </p:cNvPr>
          <p:cNvSpPr/>
          <p:nvPr/>
        </p:nvSpPr>
        <p:spPr>
          <a:xfrm>
            <a:off x="5181158" y="2355752"/>
            <a:ext cx="114812" cy="296540"/>
          </a:xfrm>
          <a:custGeom>
            <a:avLst/>
            <a:gdLst>
              <a:gd name="connsiteX0" fmla="*/ 114742 w 114812"/>
              <a:gd name="connsiteY0" fmla="*/ 98 h 296540"/>
              <a:gd name="connsiteX1" fmla="*/ 32192 w 114812"/>
              <a:gd name="connsiteY1" fmla="*/ 177898 h 296540"/>
              <a:gd name="connsiteX2" fmla="*/ 41717 w 114812"/>
              <a:gd name="connsiteY2" fmla="*/ 292198 h 296540"/>
              <a:gd name="connsiteX3" fmla="*/ 44892 w 114812"/>
              <a:gd name="connsiteY3" fmla="*/ 257273 h 296540"/>
              <a:gd name="connsiteX4" fmla="*/ 442 w 114812"/>
              <a:gd name="connsiteY4" fmla="*/ 114398 h 296540"/>
              <a:gd name="connsiteX5" fmla="*/ 22667 w 114812"/>
              <a:gd name="connsiteY5" fmla="*/ 187423 h 296540"/>
              <a:gd name="connsiteX6" fmla="*/ 32192 w 114812"/>
              <a:gd name="connsiteY6" fmla="*/ 88998 h 296540"/>
              <a:gd name="connsiteX7" fmla="*/ 16317 w 114812"/>
              <a:gd name="connsiteY7" fmla="*/ 203298 h 296540"/>
              <a:gd name="connsiteX8" fmla="*/ 114742 w 114812"/>
              <a:gd name="connsiteY8" fmla="*/ 98 h 29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12" h="296540">
                <a:moveTo>
                  <a:pt x="114742" y="98"/>
                </a:moveTo>
                <a:cubicBezTo>
                  <a:pt x="117388" y="-4135"/>
                  <a:pt x="44363" y="129215"/>
                  <a:pt x="32192" y="177898"/>
                </a:cubicBezTo>
                <a:cubicBezTo>
                  <a:pt x="20021" y="226581"/>
                  <a:pt x="39600" y="278969"/>
                  <a:pt x="41717" y="292198"/>
                </a:cubicBezTo>
                <a:cubicBezTo>
                  <a:pt x="43834" y="305427"/>
                  <a:pt x="51771" y="286906"/>
                  <a:pt x="44892" y="257273"/>
                </a:cubicBezTo>
                <a:cubicBezTo>
                  <a:pt x="38013" y="227640"/>
                  <a:pt x="4146" y="126040"/>
                  <a:pt x="442" y="114398"/>
                </a:cubicBezTo>
                <a:cubicBezTo>
                  <a:pt x="-3262" y="102756"/>
                  <a:pt x="17375" y="191656"/>
                  <a:pt x="22667" y="187423"/>
                </a:cubicBezTo>
                <a:cubicBezTo>
                  <a:pt x="27959" y="183190"/>
                  <a:pt x="33250" y="86352"/>
                  <a:pt x="32192" y="88998"/>
                </a:cubicBezTo>
                <a:cubicBezTo>
                  <a:pt x="31134" y="91644"/>
                  <a:pt x="3617" y="212294"/>
                  <a:pt x="16317" y="203298"/>
                </a:cubicBezTo>
                <a:cubicBezTo>
                  <a:pt x="29017" y="194302"/>
                  <a:pt x="112096" y="4331"/>
                  <a:pt x="114742" y="9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6705C07E-6A71-1E13-348F-4E8B2E24FF28}"/>
              </a:ext>
            </a:extLst>
          </p:cNvPr>
          <p:cNvSpPr/>
          <p:nvPr/>
        </p:nvSpPr>
        <p:spPr>
          <a:xfrm>
            <a:off x="5304877" y="2583111"/>
            <a:ext cx="229162" cy="90660"/>
          </a:xfrm>
          <a:custGeom>
            <a:avLst/>
            <a:gdLst>
              <a:gd name="connsiteX0" fmla="*/ 548 w 229162"/>
              <a:gd name="connsiteY0" fmla="*/ 90239 h 90660"/>
              <a:gd name="connsiteX1" fmla="*/ 143423 w 229162"/>
              <a:gd name="connsiteY1" fmla="*/ 4514 h 90660"/>
              <a:gd name="connsiteX2" fmla="*/ 229148 w 229162"/>
              <a:gd name="connsiteY2" fmla="*/ 10864 h 90660"/>
              <a:gd name="connsiteX3" fmla="*/ 149773 w 229162"/>
              <a:gd name="connsiteY3" fmla="*/ 1339 h 90660"/>
              <a:gd name="connsiteX4" fmla="*/ 95798 w 229162"/>
              <a:gd name="connsiteY4" fmla="*/ 36264 h 90660"/>
              <a:gd name="connsiteX5" fmla="*/ 548 w 229162"/>
              <a:gd name="connsiteY5" fmla="*/ 90239 h 9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162" h="90660">
                <a:moveTo>
                  <a:pt x="548" y="90239"/>
                </a:moveTo>
                <a:cubicBezTo>
                  <a:pt x="8485" y="84947"/>
                  <a:pt x="105323" y="17743"/>
                  <a:pt x="143423" y="4514"/>
                </a:cubicBezTo>
                <a:cubicBezTo>
                  <a:pt x="181523" y="-8715"/>
                  <a:pt x="228090" y="11393"/>
                  <a:pt x="229148" y="10864"/>
                </a:cubicBezTo>
                <a:cubicBezTo>
                  <a:pt x="230206" y="10335"/>
                  <a:pt x="171998" y="-2894"/>
                  <a:pt x="149773" y="1339"/>
                </a:cubicBezTo>
                <a:cubicBezTo>
                  <a:pt x="127548" y="5572"/>
                  <a:pt x="118552" y="23035"/>
                  <a:pt x="95798" y="36264"/>
                </a:cubicBezTo>
                <a:cubicBezTo>
                  <a:pt x="73044" y="49493"/>
                  <a:pt x="-7389" y="95531"/>
                  <a:pt x="548" y="9023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604ADB10-6658-A351-89A4-A80256AC24C8}"/>
              </a:ext>
            </a:extLst>
          </p:cNvPr>
          <p:cNvSpPr/>
          <p:nvPr/>
        </p:nvSpPr>
        <p:spPr>
          <a:xfrm>
            <a:off x="5152974" y="2479414"/>
            <a:ext cx="45568" cy="204060"/>
          </a:xfrm>
          <a:custGeom>
            <a:avLst/>
            <a:gdLst>
              <a:gd name="connsiteX0" fmla="*/ 51 w 45568"/>
              <a:gd name="connsiteY0" fmla="*/ 261 h 204060"/>
              <a:gd name="connsiteX1" fmla="*/ 34976 w 45568"/>
              <a:gd name="connsiteY1" fmla="*/ 114561 h 204060"/>
              <a:gd name="connsiteX2" fmla="*/ 6401 w 45568"/>
              <a:gd name="connsiteY2" fmla="*/ 162186 h 204060"/>
              <a:gd name="connsiteX3" fmla="*/ 34976 w 45568"/>
              <a:gd name="connsiteY3" fmla="*/ 117736 h 204060"/>
              <a:gd name="connsiteX4" fmla="*/ 41326 w 45568"/>
              <a:gd name="connsiteY4" fmla="*/ 203461 h 204060"/>
              <a:gd name="connsiteX5" fmla="*/ 44501 w 45568"/>
              <a:gd name="connsiteY5" fmla="*/ 149486 h 204060"/>
              <a:gd name="connsiteX6" fmla="*/ 51 w 45568"/>
              <a:gd name="connsiteY6" fmla="*/ 261 h 20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68" h="204060">
                <a:moveTo>
                  <a:pt x="51" y="261"/>
                </a:moveTo>
                <a:cubicBezTo>
                  <a:pt x="-1537" y="-5560"/>
                  <a:pt x="33918" y="87574"/>
                  <a:pt x="34976" y="114561"/>
                </a:cubicBezTo>
                <a:cubicBezTo>
                  <a:pt x="36034" y="141548"/>
                  <a:pt x="6401" y="161657"/>
                  <a:pt x="6401" y="162186"/>
                </a:cubicBezTo>
                <a:cubicBezTo>
                  <a:pt x="6401" y="162715"/>
                  <a:pt x="29155" y="110857"/>
                  <a:pt x="34976" y="117736"/>
                </a:cubicBezTo>
                <a:cubicBezTo>
                  <a:pt x="40797" y="124615"/>
                  <a:pt x="39739" y="198169"/>
                  <a:pt x="41326" y="203461"/>
                </a:cubicBezTo>
                <a:cubicBezTo>
                  <a:pt x="42913" y="208753"/>
                  <a:pt x="47676" y="178061"/>
                  <a:pt x="44501" y="149486"/>
                </a:cubicBezTo>
                <a:cubicBezTo>
                  <a:pt x="41326" y="120911"/>
                  <a:pt x="1639" y="6082"/>
                  <a:pt x="51" y="26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300B0F07-945B-6DB6-7ACB-E9D4357CD46A}"/>
              </a:ext>
            </a:extLst>
          </p:cNvPr>
          <p:cNvSpPr/>
          <p:nvPr/>
        </p:nvSpPr>
        <p:spPr>
          <a:xfrm>
            <a:off x="5275827" y="1888884"/>
            <a:ext cx="55377" cy="373313"/>
          </a:xfrm>
          <a:custGeom>
            <a:avLst/>
            <a:gdLst>
              <a:gd name="connsiteX0" fmla="*/ 54998 w 55377"/>
              <a:gd name="connsiteY0" fmla="*/ 3416 h 373313"/>
              <a:gd name="connsiteX1" fmla="*/ 1023 w 55377"/>
              <a:gd name="connsiteY1" fmla="*/ 368541 h 373313"/>
              <a:gd name="connsiteX2" fmla="*/ 23248 w 55377"/>
              <a:gd name="connsiteY2" fmla="*/ 197091 h 373313"/>
              <a:gd name="connsiteX3" fmla="*/ 54998 w 55377"/>
              <a:gd name="connsiteY3" fmla="*/ 3416 h 37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77" h="373313">
                <a:moveTo>
                  <a:pt x="54998" y="3416"/>
                </a:moveTo>
                <a:cubicBezTo>
                  <a:pt x="51294" y="31991"/>
                  <a:pt x="6315" y="336262"/>
                  <a:pt x="1023" y="368541"/>
                </a:cubicBezTo>
                <a:cubicBezTo>
                  <a:pt x="-4269" y="400820"/>
                  <a:pt x="12135" y="261120"/>
                  <a:pt x="23248" y="197091"/>
                </a:cubicBezTo>
                <a:cubicBezTo>
                  <a:pt x="34361" y="133062"/>
                  <a:pt x="58702" y="-25159"/>
                  <a:pt x="54998" y="341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E138BAD7-E2C7-44F0-3C22-7F0E24DDB708}"/>
              </a:ext>
            </a:extLst>
          </p:cNvPr>
          <p:cNvSpPr/>
          <p:nvPr/>
        </p:nvSpPr>
        <p:spPr>
          <a:xfrm>
            <a:off x="5400288" y="2361611"/>
            <a:ext cx="182323" cy="251419"/>
          </a:xfrm>
          <a:custGeom>
            <a:avLst/>
            <a:gdLst>
              <a:gd name="connsiteX0" fmla="*/ 387 w 182323"/>
              <a:gd name="connsiteY0" fmla="*/ 172039 h 251419"/>
              <a:gd name="connsiteX1" fmla="*/ 101987 w 182323"/>
              <a:gd name="connsiteY1" fmla="*/ 178389 h 251419"/>
              <a:gd name="connsiteX2" fmla="*/ 130562 w 182323"/>
              <a:gd name="connsiteY2" fmla="*/ 197439 h 251419"/>
              <a:gd name="connsiteX3" fmla="*/ 181362 w 182323"/>
              <a:gd name="connsiteY3" fmla="*/ 251414 h 251419"/>
              <a:gd name="connsiteX4" fmla="*/ 162312 w 182323"/>
              <a:gd name="connsiteY4" fmla="*/ 200614 h 251419"/>
              <a:gd name="connsiteX5" fmla="*/ 143262 w 182323"/>
              <a:gd name="connsiteY5" fmla="*/ 172039 h 251419"/>
              <a:gd name="connsiteX6" fmla="*/ 41662 w 182323"/>
              <a:gd name="connsiteY6" fmla="*/ 589 h 251419"/>
              <a:gd name="connsiteX7" fmla="*/ 168662 w 182323"/>
              <a:gd name="connsiteY7" fmla="*/ 238714 h 251419"/>
              <a:gd name="connsiteX8" fmla="*/ 143262 w 182323"/>
              <a:gd name="connsiteY8" fmla="*/ 184739 h 251419"/>
              <a:gd name="connsiteX9" fmla="*/ 387 w 182323"/>
              <a:gd name="connsiteY9" fmla="*/ 172039 h 25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323" h="251419">
                <a:moveTo>
                  <a:pt x="387" y="172039"/>
                </a:moveTo>
                <a:cubicBezTo>
                  <a:pt x="-6492" y="170981"/>
                  <a:pt x="80291" y="174156"/>
                  <a:pt x="101987" y="178389"/>
                </a:cubicBezTo>
                <a:cubicBezTo>
                  <a:pt x="123683" y="182622"/>
                  <a:pt x="117333" y="185268"/>
                  <a:pt x="130562" y="197439"/>
                </a:cubicBezTo>
                <a:cubicBezTo>
                  <a:pt x="143791" y="209610"/>
                  <a:pt x="176070" y="250885"/>
                  <a:pt x="181362" y="251414"/>
                </a:cubicBezTo>
                <a:cubicBezTo>
                  <a:pt x="186654" y="251943"/>
                  <a:pt x="168662" y="213843"/>
                  <a:pt x="162312" y="200614"/>
                </a:cubicBezTo>
                <a:cubicBezTo>
                  <a:pt x="155962" y="187385"/>
                  <a:pt x="163370" y="205377"/>
                  <a:pt x="143262" y="172039"/>
                </a:cubicBezTo>
                <a:cubicBezTo>
                  <a:pt x="123154" y="138701"/>
                  <a:pt x="37429" y="-10524"/>
                  <a:pt x="41662" y="589"/>
                </a:cubicBezTo>
                <a:cubicBezTo>
                  <a:pt x="45895" y="11701"/>
                  <a:pt x="151729" y="208022"/>
                  <a:pt x="168662" y="238714"/>
                </a:cubicBezTo>
                <a:cubicBezTo>
                  <a:pt x="185595" y="269406"/>
                  <a:pt x="172366" y="194793"/>
                  <a:pt x="143262" y="184739"/>
                </a:cubicBezTo>
                <a:cubicBezTo>
                  <a:pt x="114158" y="174685"/>
                  <a:pt x="7266" y="173097"/>
                  <a:pt x="387" y="17203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CFB056A9-54A4-35E5-F58B-772E73C33DAC}"/>
              </a:ext>
            </a:extLst>
          </p:cNvPr>
          <p:cNvSpPr/>
          <p:nvPr/>
        </p:nvSpPr>
        <p:spPr>
          <a:xfrm>
            <a:off x="5269802" y="2193904"/>
            <a:ext cx="13438" cy="253277"/>
          </a:xfrm>
          <a:custGeom>
            <a:avLst/>
            <a:gdLst>
              <a:gd name="connsiteX0" fmla="*/ 3873 w 13438"/>
              <a:gd name="connsiteY0" fmla="*/ 3196 h 253277"/>
              <a:gd name="connsiteX1" fmla="*/ 13398 w 13438"/>
              <a:gd name="connsiteY1" fmla="*/ 241321 h 253277"/>
              <a:gd name="connsiteX2" fmla="*/ 7048 w 13438"/>
              <a:gd name="connsiteY2" fmla="*/ 206396 h 253277"/>
              <a:gd name="connsiteX3" fmla="*/ 698 w 13438"/>
              <a:gd name="connsiteY3" fmla="*/ 107971 h 253277"/>
              <a:gd name="connsiteX4" fmla="*/ 3873 w 13438"/>
              <a:gd name="connsiteY4" fmla="*/ 3196 h 25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8" h="253277">
                <a:moveTo>
                  <a:pt x="3873" y="3196"/>
                </a:moveTo>
                <a:cubicBezTo>
                  <a:pt x="5990" y="25421"/>
                  <a:pt x="12869" y="207454"/>
                  <a:pt x="13398" y="241321"/>
                </a:cubicBezTo>
                <a:cubicBezTo>
                  <a:pt x="13927" y="275188"/>
                  <a:pt x="9165" y="228621"/>
                  <a:pt x="7048" y="206396"/>
                </a:cubicBezTo>
                <a:cubicBezTo>
                  <a:pt x="4931" y="184171"/>
                  <a:pt x="2815" y="134959"/>
                  <a:pt x="698" y="107971"/>
                </a:cubicBezTo>
                <a:cubicBezTo>
                  <a:pt x="-1419" y="80984"/>
                  <a:pt x="1756" y="-19029"/>
                  <a:pt x="3873" y="319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79833EF9-BAB9-6154-EB1B-760F227A4CE4}"/>
              </a:ext>
            </a:extLst>
          </p:cNvPr>
          <p:cNvSpPr/>
          <p:nvPr/>
        </p:nvSpPr>
        <p:spPr>
          <a:xfrm>
            <a:off x="5243210" y="2454254"/>
            <a:ext cx="99201" cy="244048"/>
          </a:xfrm>
          <a:custGeom>
            <a:avLst/>
            <a:gdLst>
              <a:gd name="connsiteX0" fmla="*/ 49515 w 99201"/>
              <a:gd name="connsiteY0" fmla="*/ 21 h 244048"/>
              <a:gd name="connsiteX1" fmla="*/ 46340 w 99201"/>
              <a:gd name="connsiteY1" fmla="*/ 127021 h 244048"/>
              <a:gd name="connsiteX2" fmla="*/ 93965 w 99201"/>
              <a:gd name="connsiteY2" fmla="*/ 241321 h 244048"/>
              <a:gd name="connsiteX3" fmla="*/ 87615 w 99201"/>
              <a:gd name="connsiteY3" fmla="*/ 200046 h 244048"/>
              <a:gd name="connsiteX4" fmla="*/ 1890 w 99201"/>
              <a:gd name="connsiteY4" fmla="*/ 107971 h 244048"/>
              <a:gd name="connsiteX5" fmla="*/ 30465 w 99201"/>
              <a:gd name="connsiteY5" fmla="*/ 136546 h 244048"/>
              <a:gd name="connsiteX6" fmla="*/ 49515 w 99201"/>
              <a:gd name="connsiteY6" fmla="*/ 21 h 24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201" h="244048">
                <a:moveTo>
                  <a:pt x="49515" y="21"/>
                </a:moveTo>
                <a:cubicBezTo>
                  <a:pt x="52161" y="-1567"/>
                  <a:pt x="38932" y="86804"/>
                  <a:pt x="46340" y="127021"/>
                </a:cubicBezTo>
                <a:cubicBezTo>
                  <a:pt x="53748" y="167238"/>
                  <a:pt x="87086" y="229150"/>
                  <a:pt x="93965" y="241321"/>
                </a:cubicBezTo>
                <a:cubicBezTo>
                  <a:pt x="100844" y="253492"/>
                  <a:pt x="102961" y="222271"/>
                  <a:pt x="87615" y="200046"/>
                </a:cubicBezTo>
                <a:cubicBezTo>
                  <a:pt x="72269" y="177821"/>
                  <a:pt x="11415" y="118554"/>
                  <a:pt x="1890" y="107971"/>
                </a:cubicBezTo>
                <a:cubicBezTo>
                  <a:pt x="-7635" y="97388"/>
                  <a:pt x="21469" y="151363"/>
                  <a:pt x="30465" y="136546"/>
                </a:cubicBezTo>
                <a:cubicBezTo>
                  <a:pt x="39461" y="121729"/>
                  <a:pt x="46869" y="1609"/>
                  <a:pt x="49515" y="2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8082FD20-9139-3C2C-4404-5D3F6BCF1472}"/>
              </a:ext>
            </a:extLst>
          </p:cNvPr>
          <p:cNvSpPr/>
          <p:nvPr/>
        </p:nvSpPr>
        <p:spPr>
          <a:xfrm>
            <a:off x="5321207" y="2527887"/>
            <a:ext cx="178116" cy="81966"/>
          </a:xfrm>
          <a:custGeom>
            <a:avLst/>
            <a:gdLst>
              <a:gd name="connsiteX0" fmla="*/ 93 w 178116"/>
              <a:gd name="connsiteY0" fmla="*/ 81963 h 81966"/>
              <a:gd name="connsiteX1" fmla="*/ 104868 w 178116"/>
              <a:gd name="connsiteY1" fmla="*/ 5763 h 81966"/>
              <a:gd name="connsiteX2" fmla="*/ 177893 w 178116"/>
              <a:gd name="connsiteY2" fmla="*/ 5763 h 81966"/>
              <a:gd name="connsiteX3" fmla="*/ 123918 w 178116"/>
              <a:gd name="connsiteY3" fmla="*/ 8938 h 81966"/>
              <a:gd name="connsiteX4" fmla="*/ 93 w 178116"/>
              <a:gd name="connsiteY4" fmla="*/ 81963 h 8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16" h="81966">
                <a:moveTo>
                  <a:pt x="93" y="81963"/>
                </a:moveTo>
                <a:cubicBezTo>
                  <a:pt x="-3082" y="81434"/>
                  <a:pt x="75235" y="18463"/>
                  <a:pt x="104868" y="5763"/>
                </a:cubicBezTo>
                <a:cubicBezTo>
                  <a:pt x="134501" y="-6937"/>
                  <a:pt x="174718" y="5234"/>
                  <a:pt x="177893" y="5763"/>
                </a:cubicBezTo>
                <a:cubicBezTo>
                  <a:pt x="181068" y="6292"/>
                  <a:pt x="149847" y="-587"/>
                  <a:pt x="123918" y="8938"/>
                </a:cubicBezTo>
                <a:cubicBezTo>
                  <a:pt x="97989" y="18463"/>
                  <a:pt x="3268" y="82492"/>
                  <a:pt x="93" y="8196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A52D8513-12B1-9E61-1E19-1495F1959BA1}"/>
              </a:ext>
            </a:extLst>
          </p:cNvPr>
          <p:cNvSpPr/>
          <p:nvPr/>
        </p:nvSpPr>
        <p:spPr>
          <a:xfrm>
            <a:off x="5368899" y="1895866"/>
            <a:ext cx="73051" cy="509314"/>
          </a:xfrm>
          <a:custGeom>
            <a:avLst/>
            <a:gdLst>
              <a:gd name="connsiteX0" fmla="*/ 73051 w 73051"/>
              <a:gd name="connsiteY0" fmla="*/ 2784 h 509314"/>
              <a:gd name="connsiteX1" fmla="*/ 34951 w 73051"/>
              <a:gd name="connsiteY1" fmla="*/ 247259 h 509314"/>
              <a:gd name="connsiteX2" fmla="*/ 31776 w 73051"/>
              <a:gd name="connsiteY2" fmla="*/ 355209 h 509314"/>
              <a:gd name="connsiteX3" fmla="*/ 44476 w 73051"/>
              <a:gd name="connsiteY3" fmla="*/ 298059 h 509314"/>
              <a:gd name="connsiteX4" fmla="*/ 31776 w 73051"/>
              <a:gd name="connsiteY4" fmla="*/ 507609 h 509314"/>
              <a:gd name="connsiteX5" fmla="*/ 34951 w 73051"/>
              <a:gd name="connsiteY5" fmla="*/ 380609 h 509314"/>
              <a:gd name="connsiteX6" fmla="*/ 26 w 73051"/>
              <a:gd name="connsiteY6" fmla="*/ 94859 h 509314"/>
              <a:gd name="connsiteX7" fmla="*/ 41301 w 73051"/>
              <a:gd name="connsiteY7" fmla="*/ 396484 h 509314"/>
              <a:gd name="connsiteX8" fmla="*/ 34951 w 73051"/>
              <a:gd name="connsiteY8" fmla="*/ 132959 h 509314"/>
              <a:gd name="connsiteX9" fmla="*/ 73051 w 73051"/>
              <a:gd name="connsiteY9" fmla="*/ 2784 h 50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051" h="509314">
                <a:moveTo>
                  <a:pt x="73051" y="2784"/>
                </a:moveTo>
                <a:cubicBezTo>
                  <a:pt x="73051" y="21834"/>
                  <a:pt x="41830" y="188522"/>
                  <a:pt x="34951" y="247259"/>
                </a:cubicBezTo>
                <a:cubicBezTo>
                  <a:pt x="28072" y="305996"/>
                  <a:pt x="30189" y="346742"/>
                  <a:pt x="31776" y="355209"/>
                </a:cubicBezTo>
                <a:cubicBezTo>
                  <a:pt x="33363" y="363676"/>
                  <a:pt x="44476" y="272659"/>
                  <a:pt x="44476" y="298059"/>
                </a:cubicBezTo>
                <a:cubicBezTo>
                  <a:pt x="44476" y="323459"/>
                  <a:pt x="33363" y="493851"/>
                  <a:pt x="31776" y="507609"/>
                </a:cubicBezTo>
                <a:cubicBezTo>
                  <a:pt x="30189" y="521367"/>
                  <a:pt x="40243" y="449401"/>
                  <a:pt x="34951" y="380609"/>
                </a:cubicBezTo>
                <a:cubicBezTo>
                  <a:pt x="29659" y="311817"/>
                  <a:pt x="-1032" y="92213"/>
                  <a:pt x="26" y="94859"/>
                </a:cubicBezTo>
                <a:cubicBezTo>
                  <a:pt x="1084" y="97505"/>
                  <a:pt x="35480" y="390134"/>
                  <a:pt x="41301" y="396484"/>
                </a:cubicBezTo>
                <a:cubicBezTo>
                  <a:pt x="47122" y="402834"/>
                  <a:pt x="27543" y="199634"/>
                  <a:pt x="34951" y="132959"/>
                </a:cubicBezTo>
                <a:cubicBezTo>
                  <a:pt x="42359" y="66284"/>
                  <a:pt x="73051" y="-16266"/>
                  <a:pt x="73051" y="278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A9F64992-11C2-1965-6AAF-ECBDCD86BC8D}"/>
              </a:ext>
            </a:extLst>
          </p:cNvPr>
          <p:cNvSpPr/>
          <p:nvPr/>
        </p:nvSpPr>
        <p:spPr>
          <a:xfrm>
            <a:off x="5318125" y="2612654"/>
            <a:ext cx="238721" cy="89271"/>
          </a:xfrm>
          <a:custGeom>
            <a:avLst/>
            <a:gdLst>
              <a:gd name="connsiteX0" fmla="*/ 0 w 238721"/>
              <a:gd name="connsiteY0" fmla="*/ 89271 h 89271"/>
              <a:gd name="connsiteX1" fmla="*/ 165100 w 238721"/>
              <a:gd name="connsiteY1" fmla="*/ 3546 h 89271"/>
              <a:gd name="connsiteX2" fmla="*/ 238125 w 238721"/>
              <a:gd name="connsiteY2" fmla="*/ 25771 h 89271"/>
              <a:gd name="connsiteX3" fmla="*/ 196850 w 238721"/>
              <a:gd name="connsiteY3" fmla="*/ 371 h 89271"/>
              <a:gd name="connsiteX4" fmla="*/ 146050 w 238721"/>
              <a:gd name="connsiteY4" fmla="*/ 16246 h 89271"/>
              <a:gd name="connsiteX5" fmla="*/ 0 w 238721"/>
              <a:gd name="connsiteY5" fmla="*/ 89271 h 8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721" h="89271">
                <a:moveTo>
                  <a:pt x="0" y="89271"/>
                </a:moveTo>
                <a:cubicBezTo>
                  <a:pt x="3175" y="87154"/>
                  <a:pt x="125413" y="14129"/>
                  <a:pt x="165100" y="3546"/>
                </a:cubicBezTo>
                <a:cubicBezTo>
                  <a:pt x="204788" y="-7037"/>
                  <a:pt x="232833" y="26300"/>
                  <a:pt x="238125" y="25771"/>
                </a:cubicBezTo>
                <a:cubicBezTo>
                  <a:pt x="243417" y="25242"/>
                  <a:pt x="212196" y="1958"/>
                  <a:pt x="196850" y="371"/>
                </a:cubicBezTo>
                <a:cubicBezTo>
                  <a:pt x="181504" y="-1217"/>
                  <a:pt x="174625" y="1959"/>
                  <a:pt x="146050" y="16246"/>
                </a:cubicBezTo>
                <a:lnTo>
                  <a:pt x="0" y="8927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3946B077-2160-7CD4-9492-A7E482B769F1}"/>
              </a:ext>
            </a:extLst>
          </p:cNvPr>
          <p:cNvSpPr/>
          <p:nvPr/>
        </p:nvSpPr>
        <p:spPr>
          <a:xfrm>
            <a:off x="5126626" y="2406650"/>
            <a:ext cx="86964" cy="244509"/>
          </a:xfrm>
          <a:custGeom>
            <a:avLst/>
            <a:gdLst>
              <a:gd name="connsiteX0" fmla="*/ 86724 w 86964"/>
              <a:gd name="connsiteY0" fmla="*/ 0 h 244509"/>
              <a:gd name="connsiteX1" fmla="*/ 32749 w 86964"/>
              <a:gd name="connsiteY1" fmla="*/ 165100 h 244509"/>
              <a:gd name="connsiteX2" fmla="*/ 54974 w 86964"/>
              <a:gd name="connsiteY2" fmla="*/ 244475 h 244509"/>
              <a:gd name="connsiteX3" fmla="*/ 26399 w 86964"/>
              <a:gd name="connsiteY3" fmla="*/ 174625 h 244509"/>
              <a:gd name="connsiteX4" fmla="*/ 7349 w 86964"/>
              <a:gd name="connsiteY4" fmla="*/ 139700 h 244509"/>
              <a:gd name="connsiteX5" fmla="*/ 7349 w 86964"/>
              <a:gd name="connsiteY5" fmla="*/ 165100 h 244509"/>
              <a:gd name="connsiteX6" fmla="*/ 86724 w 86964"/>
              <a:gd name="connsiteY6" fmla="*/ 0 h 24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64" h="244509">
                <a:moveTo>
                  <a:pt x="86724" y="0"/>
                </a:moveTo>
                <a:cubicBezTo>
                  <a:pt x="90957" y="0"/>
                  <a:pt x="38041" y="124354"/>
                  <a:pt x="32749" y="165100"/>
                </a:cubicBezTo>
                <a:cubicBezTo>
                  <a:pt x="27457" y="205846"/>
                  <a:pt x="56032" y="242887"/>
                  <a:pt x="54974" y="244475"/>
                </a:cubicBezTo>
                <a:cubicBezTo>
                  <a:pt x="53916" y="246063"/>
                  <a:pt x="34336" y="192087"/>
                  <a:pt x="26399" y="174625"/>
                </a:cubicBezTo>
                <a:cubicBezTo>
                  <a:pt x="18462" y="157163"/>
                  <a:pt x="10524" y="141287"/>
                  <a:pt x="7349" y="139700"/>
                </a:cubicBezTo>
                <a:cubicBezTo>
                  <a:pt x="4174" y="138113"/>
                  <a:pt x="-7468" y="187854"/>
                  <a:pt x="7349" y="165100"/>
                </a:cubicBezTo>
                <a:cubicBezTo>
                  <a:pt x="22166" y="142346"/>
                  <a:pt x="82491" y="0"/>
                  <a:pt x="86724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FFF284B7-C586-5562-3DB1-417357FD36AC}"/>
              </a:ext>
            </a:extLst>
          </p:cNvPr>
          <p:cNvSpPr/>
          <p:nvPr/>
        </p:nvSpPr>
        <p:spPr>
          <a:xfrm>
            <a:off x="5324263" y="2298601"/>
            <a:ext cx="89385" cy="369431"/>
          </a:xfrm>
          <a:custGeom>
            <a:avLst/>
            <a:gdLst>
              <a:gd name="connsiteX0" fmla="*/ 9737 w 89385"/>
              <a:gd name="connsiteY0" fmla="*/ 99 h 369431"/>
              <a:gd name="connsiteX1" fmla="*/ 19262 w 89385"/>
              <a:gd name="connsiteY1" fmla="*/ 206474 h 369431"/>
              <a:gd name="connsiteX2" fmla="*/ 25612 w 89385"/>
              <a:gd name="connsiteY2" fmla="*/ 260449 h 369431"/>
              <a:gd name="connsiteX3" fmla="*/ 28787 w 89385"/>
              <a:gd name="connsiteY3" fmla="*/ 212824 h 369431"/>
              <a:gd name="connsiteX4" fmla="*/ 3387 w 89385"/>
              <a:gd name="connsiteY4" fmla="*/ 368399 h 369431"/>
              <a:gd name="connsiteX5" fmla="*/ 9737 w 89385"/>
              <a:gd name="connsiteY5" fmla="*/ 276324 h 369431"/>
              <a:gd name="connsiteX6" fmla="*/ 89112 w 89385"/>
              <a:gd name="connsiteY6" fmla="*/ 193774 h 369431"/>
              <a:gd name="connsiteX7" fmla="*/ 35137 w 89385"/>
              <a:gd name="connsiteY7" fmla="*/ 235049 h 369431"/>
              <a:gd name="connsiteX8" fmla="*/ 9737 w 89385"/>
              <a:gd name="connsiteY8" fmla="*/ 99 h 36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85" h="369431">
                <a:moveTo>
                  <a:pt x="9737" y="99"/>
                </a:moveTo>
                <a:cubicBezTo>
                  <a:pt x="7091" y="-4663"/>
                  <a:pt x="16616" y="163082"/>
                  <a:pt x="19262" y="206474"/>
                </a:cubicBezTo>
                <a:cubicBezTo>
                  <a:pt x="21908" y="249866"/>
                  <a:pt x="24024" y="259391"/>
                  <a:pt x="25612" y="260449"/>
                </a:cubicBezTo>
                <a:cubicBezTo>
                  <a:pt x="27200" y="261507"/>
                  <a:pt x="32491" y="194832"/>
                  <a:pt x="28787" y="212824"/>
                </a:cubicBezTo>
                <a:cubicBezTo>
                  <a:pt x="25083" y="230816"/>
                  <a:pt x="6562" y="357816"/>
                  <a:pt x="3387" y="368399"/>
                </a:cubicBezTo>
                <a:cubicBezTo>
                  <a:pt x="212" y="378982"/>
                  <a:pt x="-4550" y="305428"/>
                  <a:pt x="9737" y="276324"/>
                </a:cubicBezTo>
                <a:cubicBezTo>
                  <a:pt x="24024" y="247220"/>
                  <a:pt x="84879" y="200653"/>
                  <a:pt x="89112" y="193774"/>
                </a:cubicBezTo>
                <a:cubicBezTo>
                  <a:pt x="93345" y="186895"/>
                  <a:pt x="47308" y="262037"/>
                  <a:pt x="35137" y="235049"/>
                </a:cubicBezTo>
                <a:cubicBezTo>
                  <a:pt x="22966" y="208062"/>
                  <a:pt x="12383" y="4861"/>
                  <a:pt x="9737" y="9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053E5E81-DB1F-6B84-B794-82138861EE98}"/>
              </a:ext>
            </a:extLst>
          </p:cNvPr>
          <p:cNvSpPr/>
          <p:nvPr/>
        </p:nvSpPr>
        <p:spPr>
          <a:xfrm>
            <a:off x="5317926" y="2594771"/>
            <a:ext cx="223314" cy="97776"/>
          </a:xfrm>
          <a:custGeom>
            <a:avLst/>
            <a:gdLst>
              <a:gd name="connsiteX0" fmla="*/ 199 w 223314"/>
              <a:gd name="connsiteY0" fmla="*/ 97629 h 97776"/>
              <a:gd name="connsiteX1" fmla="*/ 133549 w 223314"/>
              <a:gd name="connsiteY1" fmla="*/ 27779 h 97776"/>
              <a:gd name="connsiteX2" fmla="*/ 222449 w 223314"/>
              <a:gd name="connsiteY2" fmla="*/ 59529 h 97776"/>
              <a:gd name="connsiteX3" fmla="*/ 177999 w 223314"/>
              <a:gd name="connsiteY3" fmla="*/ 18254 h 97776"/>
              <a:gd name="connsiteX4" fmla="*/ 165299 w 223314"/>
              <a:gd name="connsiteY4" fmla="*/ 5554 h 97776"/>
              <a:gd name="connsiteX5" fmla="*/ 199 w 223314"/>
              <a:gd name="connsiteY5" fmla="*/ 97629 h 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314" h="97776">
                <a:moveTo>
                  <a:pt x="199" y="97629"/>
                </a:moveTo>
                <a:cubicBezTo>
                  <a:pt x="-5093" y="101333"/>
                  <a:pt x="96507" y="34129"/>
                  <a:pt x="133549" y="27779"/>
                </a:cubicBezTo>
                <a:cubicBezTo>
                  <a:pt x="170591" y="21429"/>
                  <a:pt x="215041" y="61116"/>
                  <a:pt x="222449" y="59529"/>
                </a:cubicBezTo>
                <a:cubicBezTo>
                  <a:pt x="229857" y="57942"/>
                  <a:pt x="187524" y="27250"/>
                  <a:pt x="177999" y="18254"/>
                </a:cubicBezTo>
                <a:cubicBezTo>
                  <a:pt x="168474" y="9258"/>
                  <a:pt x="192287" y="-9263"/>
                  <a:pt x="165299" y="5554"/>
                </a:cubicBezTo>
                <a:lnTo>
                  <a:pt x="199" y="97629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AEA84071-0D7C-5A2B-6797-25A7CDF1A79C}"/>
              </a:ext>
            </a:extLst>
          </p:cNvPr>
          <p:cNvSpPr/>
          <p:nvPr/>
        </p:nvSpPr>
        <p:spPr>
          <a:xfrm>
            <a:off x="5175230" y="2594451"/>
            <a:ext cx="187404" cy="107580"/>
          </a:xfrm>
          <a:custGeom>
            <a:avLst/>
            <a:gdLst>
              <a:gd name="connsiteX0" fmla="*/ 20 w 187404"/>
              <a:gd name="connsiteY0" fmla="*/ 63024 h 107580"/>
              <a:gd name="connsiteX1" fmla="*/ 69870 w 187404"/>
              <a:gd name="connsiteY1" fmla="*/ 34449 h 107580"/>
              <a:gd name="connsiteX2" fmla="*/ 187345 w 187404"/>
              <a:gd name="connsiteY2" fmla="*/ 107474 h 107580"/>
              <a:gd name="connsiteX3" fmla="*/ 85745 w 187404"/>
              <a:gd name="connsiteY3" fmla="*/ 15399 h 107580"/>
              <a:gd name="connsiteX4" fmla="*/ 76220 w 187404"/>
              <a:gd name="connsiteY4" fmla="*/ 5874 h 107580"/>
              <a:gd name="connsiteX5" fmla="*/ 20 w 187404"/>
              <a:gd name="connsiteY5" fmla="*/ 63024 h 10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404" h="107580">
                <a:moveTo>
                  <a:pt x="20" y="63024"/>
                </a:moveTo>
                <a:cubicBezTo>
                  <a:pt x="-1038" y="67786"/>
                  <a:pt x="38649" y="27041"/>
                  <a:pt x="69870" y="34449"/>
                </a:cubicBezTo>
                <a:cubicBezTo>
                  <a:pt x="101091" y="41857"/>
                  <a:pt x="184699" y="110649"/>
                  <a:pt x="187345" y="107474"/>
                </a:cubicBezTo>
                <a:cubicBezTo>
                  <a:pt x="189991" y="104299"/>
                  <a:pt x="104266" y="32332"/>
                  <a:pt x="85745" y="15399"/>
                </a:cubicBezTo>
                <a:cubicBezTo>
                  <a:pt x="67224" y="-1534"/>
                  <a:pt x="86803" y="-4180"/>
                  <a:pt x="76220" y="5874"/>
                </a:cubicBezTo>
                <a:cubicBezTo>
                  <a:pt x="65637" y="15928"/>
                  <a:pt x="1078" y="58262"/>
                  <a:pt x="20" y="6302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742C3C1C-3BDC-02B1-EBC8-0E9B271F3F05}"/>
              </a:ext>
            </a:extLst>
          </p:cNvPr>
          <p:cNvSpPr/>
          <p:nvPr/>
        </p:nvSpPr>
        <p:spPr>
          <a:xfrm>
            <a:off x="5314757" y="2636431"/>
            <a:ext cx="204621" cy="78207"/>
          </a:xfrm>
          <a:custGeom>
            <a:avLst/>
            <a:gdLst>
              <a:gd name="connsiteX0" fmla="*/ 193 w 204621"/>
              <a:gd name="connsiteY0" fmla="*/ 78194 h 78207"/>
              <a:gd name="connsiteX1" fmla="*/ 133543 w 204621"/>
              <a:gd name="connsiteY1" fmla="*/ 8344 h 78207"/>
              <a:gd name="connsiteX2" fmla="*/ 203393 w 204621"/>
              <a:gd name="connsiteY2" fmla="*/ 27394 h 78207"/>
              <a:gd name="connsiteX3" fmla="*/ 165293 w 204621"/>
              <a:gd name="connsiteY3" fmla="*/ 1994 h 78207"/>
              <a:gd name="connsiteX4" fmla="*/ 193 w 204621"/>
              <a:gd name="connsiteY4" fmla="*/ 78194 h 7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621" h="78207">
                <a:moveTo>
                  <a:pt x="193" y="78194"/>
                </a:moveTo>
                <a:cubicBezTo>
                  <a:pt x="-5098" y="79252"/>
                  <a:pt x="99676" y="16811"/>
                  <a:pt x="133543" y="8344"/>
                </a:cubicBezTo>
                <a:cubicBezTo>
                  <a:pt x="167410" y="-123"/>
                  <a:pt x="198102" y="28452"/>
                  <a:pt x="203393" y="27394"/>
                </a:cubicBezTo>
                <a:cubicBezTo>
                  <a:pt x="208684" y="26336"/>
                  <a:pt x="197043" y="-8589"/>
                  <a:pt x="165293" y="1994"/>
                </a:cubicBezTo>
                <a:cubicBezTo>
                  <a:pt x="133543" y="12577"/>
                  <a:pt x="5484" y="77136"/>
                  <a:pt x="193" y="7819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12768D15-C71E-BF6E-1947-63E6792F5947}"/>
              </a:ext>
            </a:extLst>
          </p:cNvPr>
          <p:cNvSpPr/>
          <p:nvPr/>
        </p:nvSpPr>
        <p:spPr>
          <a:xfrm>
            <a:off x="5178399" y="2581193"/>
            <a:ext cx="175564" cy="127076"/>
          </a:xfrm>
          <a:custGeom>
            <a:avLst/>
            <a:gdLst>
              <a:gd name="connsiteX0" fmla="*/ 26 w 175564"/>
              <a:gd name="connsiteY0" fmla="*/ 82 h 127076"/>
              <a:gd name="connsiteX1" fmla="*/ 161951 w 175564"/>
              <a:gd name="connsiteY1" fmla="*/ 120732 h 127076"/>
              <a:gd name="connsiteX2" fmla="*/ 149251 w 175564"/>
              <a:gd name="connsiteY2" fmla="*/ 101682 h 127076"/>
              <a:gd name="connsiteX3" fmla="*/ 26 w 175564"/>
              <a:gd name="connsiteY3" fmla="*/ 82 h 12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64" h="127076">
                <a:moveTo>
                  <a:pt x="26" y="82"/>
                </a:moveTo>
                <a:cubicBezTo>
                  <a:pt x="2143" y="3257"/>
                  <a:pt x="161951" y="120732"/>
                  <a:pt x="161951" y="120732"/>
                </a:cubicBezTo>
                <a:cubicBezTo>
                  <a:pt x="186822" y="137665"/>
                  <a:pt x="174651" y="117028"/>
                  <a:pt x="149251" y="101682"/>
                </a:cubicBezTo>
                <a:cubicBezTo>
                  <a:pt x="123851" y="86336"/>
                  <a:pt x="-2091" y="-3093"/>
                  <a:pt x="26" y="8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C3A854DB-2ADA-716B-3F8F-69240EDF46F6}"/>
              </a:ext>
            </a:extLst>
          </p:cNvPr>
          <p:cNvSpPr/>
          <p:nvPr/>
        </p:nvSpPr>
        <p:spPr>
          <a:xfrm>
            <a:off x="5238392" y="1827727"/>
            <a:ext cx="102509" cy="695095"/>
          </a:xfrm>
          <a:custGeom>
            <a:avLst/>
            <a:gdLst>
              <a:gd name="connsiteX0" fmla="*/ 101958 w 102509"/>
              <a:gd name="connsiteY0" fmla="*/ 1073 h 695095"/>
              <a:gd name="connsiteX1" fmla="*/ 6708 w 102509"/>
              <a:gd name="connsiteY1" fmla="*/ 432873 h 695095"/>
              <a:gd name="connsiteX2" fmla="*/ 9883 w 102509"/>
              <a:gd name="connsiteY2" fmla="*/ 382073 h 695095"/>
              <a:gd name="connsiteX3" fmla="*/ 25758 w 102509"/>
              <a:gd name="connsiteY3" fmla="*/ 690048 h 695095"/>
              <a:gd name="connsiteX4" fmla="*/ 16233 w 102509"/>
              <a:gd name="connsiteY4" fmla="*/ 556698 h 695095"/>
              <a:gd name="connsiteX5" fmla="*/ 54333 w 102509"/>
              <a:gd name="connsiteY5" fmla="*/ 337623 h 695095"/>
              <a:gd name="connsiteX6" fmla="*/ 51158 w 102509"/>
              <a:gd name="connsiteY6" fmla="*/ 363023 h 695095"/>
              <a:gd name="connsiteX7" fmla="*/ 22583 w 102509"/>
              <a:gd name="connsiteY7" fmla="*/ 413823 h 695095"/>
              <a:gd name="connsiteX8" fmla="*/ 44808 w 102509"/>
              <a:gd name="connsiteY8" fmla="*/ 312223 h 695095"/>
              <a:gd name="connsiteX9" fmla="*/ 101958 w 102509"/>
              <a:gd name="connsiteY9" fmla="*/ 1073 h 69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509" h="695095">
                <a:moveTo>
                  <a:pt x="101958" y="1073"/>
                </a:moveTo>
                <a:cubicBezTo>
                  <a:pt x="95608" y="21181"/>
                  <a:pt x="22054" y="369373"/>
                  <a:pt x="6708" y="432873"/>
                </a:cubicBezTo>
                <a:cubicBezTo>
                  <a:pt x="-8638" y="496373"/>
                  <a:pt x="6708" y="339211"/>
                  <a:pt x="9883" y="382073"/>
                </a:cubicBezTo>
                <a:cubicBezTo>
                  <a:pt x="13058" y="424935"/>
                  <a:pt x="24700" y="660944"/>
                  <a:pt x="25758" y="690048"/>
                </a:cubicBezTo>
                <a:cubicBezTo>
                  <a:pt x="26816" y="719152"/>
                  <a:pt x="11470" y="615436"/>
                  <a:pt x="16233" y="556698"/>
                </a:cubicBezTo>
                <a:cubicBezTo>
                  <a:pt x="20995" y="497961"/>
                  <a:pt x="48512" y="369902"/>
                  <a:pt x="54333" y="337623"/>
                </a:cubicBezTo>
                <a:cubicBezTo>
                  <a:pt x="60154" y="305344"/>
                  <a:pt x="56450" y="350323"/>
                  <a:pt x="51158" y="363023"/>
                </a:cubicBezTo>
                <a:cubicBezTo>
                  <a:pt x="45866" y="375723"/>
                  <a:pt x="23641" y="422290"/>
                  <a:pt x="22583" y="413823"/>
                </a:cubicBezTo>
                <a:cubicBezTo>
                  <a:pt x="21525" y="405356"/>
                  <a:pt x="31579" y="375194"/>
                  <a:pt x="44808" y="312223"/>
                </a:cubicBezTo>
                <a:cubicBezTo>
                  <a:pt x="58037" y="249252"/>
                  <a:pt x="108308" y="-19035"/>
                  <a:pt x="101958" y="107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1DB77B20-8591-6575-ECB4-902698C288A4}"/>
              </a:ext>
            </a:extLst>
          </p:cNvPr>
          <p:cNvSpPr/>
          <p:nvPr/>
        </p:nvSpPr>
        <p:spPr>
          <a:xfrm>
            <a:off x="5118096" y="2514122"/>
            <a:ext cx="59397" cy="175133"/>
          </a:xfrm>
          <a:custGeom>
            <a:avLst/>
            <a:gdLst>
              <a:gd name="connsiteX0" fmla="*/ 4 w 59397"/>
              <a:gd name="connsiteY0" fmla="*/ 3653 h 175133"/>
              <a:gd name="connsiteX1" fmla="*/ 53979 w 59397"/>
              <a:gd name="connsiteY1" fmla="*/ 156053 h 175133"/>
              <a:gd name="connsiteX2" fmla="*/ 57154 w 59397"/>
              <a:gd name="connsiteY2" fmla="*/ 124303 h 175133"/>
              <a:gd name="connsiteX3" fmla="*/ 50804 w 59397"/>
              <a:gd name="connsiteY3" fmla="*/ 478 h 175133"/>
              <a:gd name="connsiteX4" fmla="*/ 50804 w 59397"/>
              <a:gd name="connsiteY4" fmla="*/ 175103 h 175133"/>
              <a:gd name="connsiteX5" fmla="*/ 4 w 59397"/>
              <a:gd name="connsiteY5" fmla="*/ 3653 h 17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97" h="175133">
                <a:moveTo>
                  <a:pt x="4" y="3653"/>
                </a:moveTo>
                <a:cubicBezTo>
                  <a:pt x="533" y="478"/>
                  <a:pt x="44454" y="135945"/>
                  <a:pt x="53979" y="156053"/>
                </a:cubicBezTo>
                <a:cubicBezTo>
                  <a:pt x="63504" y="176161"/>
                  <a:pt x="57683" y="150232"/>
                  <a:pt x="57154" y="124303"/>
                </a:cubicBezTo>
                <a:cubicBezTo>
                  <a:pt x="56625" y="98374"/>
                  <a:pt x="51862" y="-7989"/>
                  <a:pt x="50804" y="478"/>
                </a:cubicBezTo>
                <a:cubicBezTo>
                  <a:pt x="49746" y="8945"/>
                  <a:pt x="57683" y="172457"/>
                  <a:pt x="50804" y="175103"/>
                </a:cubicBezTo>
                <a:cubicBezTo>
                  <a:pt x="43925" y="177749"/>
                  <a:pt x="-525" y="6828"/>
                  <a:pt x="4" y="365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F74FA380-126C-DC6F-8756-861CACE5BD4B}"/>
              </a:ext>
            </a:extLst>
          </p:cNvPr>
          <p:cNvSpPr/>
          <p:nvPr/>
        </p:nvSpPr>
        <p:spPr>
          <a:xfrm>
            <a:off x="5387964" y="2275423"/>
            <a:ext cx="92902" cy="253330"/>
          </a:xfrm>
          <a:custGeom>
            <a:avLst/>
            <a:gdLst>
              <a:gd name="connsiteX0" fmla="*/ 11 w 92902"/>
              <a:gd name="connsiteY0" fmla="*/ 251877 h 253330"/>
              <a:gd name="connsiteX1" fmla="*/ 82561 w 92902"/>
              <a:gd name="connsiteY1" fmla="*/ 185202 h 253330"/>
              <a:gd name="connsiteX2" fmla="*/ 63511 w 92902"/>
              <a:gd name="connsiteY2" fmla="*/ 124877 h 253330"/>
              <a:gd name="connsiteX3" fmla="*/ 44461 w 92902"/>
              <a:gd name="connsiteY3" fmla="*/ 1052 h 253330"/>
              <a:gd name="connsiteX4" fmla="*/ 66686 w 92902"/>
              <a:gd name="connsiteY4" fmla="*/ 201077 h 253330"/>
              <a:gd name="connsiteX5" fmla="*/ 73036 w 92902"/>
              <a:gd name="connsiteY5" fmla="*/ 159802 h 253330"/>
              <a:gd name="connsiteX6" fmla="*/ 88911 w 92902"/>
              <a:gd name="connsiteY6" fmla="*/ 226477 h 253330"/>
              <a:gd name="connsiteX7" fmla="*/ 11 w 92902"/>
              <a:gd name="connsiteY7" fmla="*/ 251877 h 25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902" h="253330">
                <a:moveTo>
                  <a:pt x="11" y="251877"/>
                </a:moveTo>
                <a:cubicBezTo>
                  <a:pt x="-1047" y="244998"/>
                  <a:pt x="71978" y="206369"/>
                  <a:pt x="82561" y="185202"/>
                </a:cubicBezTo>
                <a:cubicBezTo>
                  <a:pt x="93144" y="164035"/>
                  <a:pt x="69861" y="155569"/>
                  <a:pt x="63511" y="124877"/>
                </a:cubicBezTo>
                <a:cubicBezTo>
                  <a:pt x="57161" y="94185"/>
                  <a:pt x="43932" y="-11648"/>
                  <a:pt x="44461" y="1052"/>
                </a:cubicBezTo>
                <a:cubicBezTo>
                  <a:pt x="44990" y="13752"/>
                  <a:pt x="61924" y="174619"/>
                  <a:pt x="66686" y="201077"/>
                </a:cubicBezTo>
                <a:cubicBezTo>
                  <a:pt x="71448" y="227535"/>
                  <a:pt x="69332" y="155569"/>
                  <a:pt x="73036" y="159802"/>
                </a:cubicBezTo>
                <a:cubicBezTo>
                  <a:pt x="76740" y="164035"/>
                  <a:pt x="102669" y="213248"/>
                  <a:pt x="88911" y="226477"/>
                </a:cubicBezTo>
                <a:cubicBezTo>
                  <a:pt x="75153" y="239706"/>
                  <a:pt x="1069" y="258756"/>
                  <a:pt x="11" y="25187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3F42DF54-EA61-A26A-80C8-9946965EAA09}"/>
              </a:ext>
            </a:extLst>
          </p:cNvPr>
          <p:cNvSpPr/>
          <p:nvPr/>
        </p:nvSpPr>
        <p:spPr>
          <a:xfrm>
            <a:off x="5302139" y="2724137"/>
            <a:ext cx="41497" cy="104989"/>
          </a:xfrm>
          <a:custGeom>
            <a:avLst/>
            <a:gdLst>
              <a:gd name="connsiteX0" fmla="*/ 28686 w 41497"/>
              <a:gd name="connsiteY0" fmla="*/ 13 h 104989"/>
              <a:gd name="connsiteX1" fmla="*/ 12811 w 41497"/>
              <a:gd name="connsiteY1" fmla="*/ 85738 h 104989"/>
              <a:gd name="connsiteX2" fmla="*/ 41386 w 41497"/>
              <a:gd name="connsiteY2" fmla="*/ 104788 h 104989"/>
              <a:gd name="connsiteX3" fmla="*/ 111 w 41497"/>
              <a:gd name="connsiteY3" fmla="*/ 79388 h 104989"/>
              <a:gd name="connsiteX4" fmla="*/ 28686 w 41497"/>
              <a:gd name="connsiteY4" fmla="*/ 13 h 10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97" h="104989">
                <a:moveTo>
                  <a:pt x="28686" y="13"/>
                </a:moveTo>
                <a:cubicBezTo>
                  <a:pt x="30803" y="1071"/>
                  <a:pt x="10694" y="68276"/>
                  <a:pt x="12811" y="85738"/>
                </a:cubicBezTo>
                <a:cubicBezTo>
                  <a:pt x="14928" y="103200"/>
                  <a:pt x="43503" y="105846"/>
                  <a:pt x="41386" y="104788"/>
                </a:cubicBezTo>
                <a:cubicBezTo>
                  <a:pt x="39269" y="103730"/>
                  <a:pt x="2228" y="96850"/>
                  <a:pt x="111" y="79388"/>
                </a:cubicBezTo>
                <a:cubicBezTo>
                  <a:pt x="-2006" y="61926"/>
                  <a:pt x="26569" y="-1045"/>
                  <a:pt x="28686" y="1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0ECA324C-6F85-6647-F2AB-EB4DDB720CF1}"/>
              </a:ext>
            </a:extLst>
          </p:cNvPr>
          <p:cNvSpPr/>
          <p:nvPr/>
        </p:nvSpPr>
        <p:spPr>
          <a:xfrm>
            <a:off x="5340242" y="2711263"/>
            <a:ext cx="41418" cy="140008"/>
          </a:xfrm>
          <a:custGeom>
            <a:avLst/>
            <a:gdLst>
              <a:gd name="connsiteX0" fmla="*/ 6458 w 41418"/>
              <a:gd name="connsiteY0" fmla="*/ 187 h 140008"/>
              <a:gd name="connsiteX1" fmla="*/ 6458 w 41418"/>
              <a:gd name="connsiteY1" fmla="*/ 108137 h 140008"/>
              <a:gd name="connsiteX2" fmla="*/ 41383 w 41418"/>
              <a:gd name="connsiteY2" fmla="*/ 139887 h 140008"/>
              <a:gd name="connsiteX3" fmla="*/ 12808 w 41418"/>
              <a:gd name="connsiteY3" fmla="*/ 117662 h 140008"/>
              <a:gd name="connsiteX4" fmla="*/ 108 w 41418"/>
              <a:gd name="connsiteY4" fmla="*/ 82737 h 140008"/>
              <a:gd name="connsiteX5" fmla="*/ 6458 w 41418"/>
              <a:gd name="connsiteY5" fmla="*/ 187 h 14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18" h="140008">
                <a:moveTo>
                  <a:pt x="6458" y="187"/>
                </a:moveTo>
                <a:cubicBezTo>
                  <a:pt x="7516" y="4420"/>
                  <a:pt x="637" y="84854"/>
                  <a:pt x="6458" y="108137"/>
                </a:cubicBezTo>
                <a:cubicBezTo>
                  <a:pt x="12279" y="131420"/>
                  <a:pt x="40325" y="138299"/>
                  <a:pt x="41383" y="139887"/>
                </a:cubicBezTo>
                <a:cubicBezTo>
                  <a:pt x="42441" y="141475"/>
                  <a:pt x="19687" y="127187"/>
                  <a:pt x="12808" y="117662"/>
                </a:cubicBezTo>
                <a:cubicBezTo>
                  <a:pt x="5929" y="108137"/>
                  <a:pt x="-950" y="100728"/>
                  <a:pt x="108" y="82737"/>
                </a:cubicBezTo>
                <a:cubicBezTo>
                  <a:pt x="1166" y="64746"/>
                  <a:pt x="5400" y="-4046"/>
                  <a:pt x="6458" y="18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6E45D04C-47E9-86D1-BF2C-5E19B4354365}"/>
              </a:ext>
            </a:extLst>
          </p:cNvPr>
          <p:cNvSpPr/>
          <p:nvPr/>
        </p:nvSpPr>
        <p:spPr>
          <a:xfrm>
            <a:off x="5403771" y="2692216"/>
            <a:ext cx="86181" cy="158955"/>
          </a:xfrm>
          <a:custGeom>
            <a:avLst/>
            <a:gdLst>
              <a:gd name="connsiteX0" fmla="*/ 79 w 86181"/>
              <a:gd name="connsiteY0" fmla="*/ 184 h 158955"/>
              <a:gd name="connsiteX1" fmla="*/ 44529 w 86181"/>
              <a:gd name="connsiteY1" fmla="*/ 95434 h 158955"/>
              <a:gd name="connsiteX2" fmla="*/ 35004 w 86181"/>
              <a:gd name="connsiteY2" fmla="*/ 158934 h 158955"/>
              <a:gd name="connsiteX3" fmla="*/ 38179 w 86181"/>
              <a:gd name="connsiteY3" fmla="*/ 101784 h 158955"/>
              <a:gd name="connsiteX4" fmla="*/ 85804 w 86181"/>
              <a:gd name="connsiteY4" fmla="*/ 41459 h 158955"/>
              <a:gd name="connsiteX5" fmla="*/ 57229 w 86181"/>
              <a:gd name="connsiteY5" fmla="*/ 70034 h 158955"/>
              <a:gd name="connsiteX6" fmla="*/ 79 w 86181"/>
              <a:gd name="connsiteY6" fmla="*/ 184 h 15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81" h="158955">
                <a:moveTo>
                  <a:pt x="79" y="184"/>
                </a:moveTo>
                <a:cubicBezTo>
                  <a:pt x="-2038" y="4417"/>
                  <a:pt x="38708" y="68976"/>
                  <a:pt x="44529" y="95434"/>
                </a:cubicBezTo>
                <a:cubicBezTo>
                  <a:pt x="50350" y="121892"/>
                  <a:pt x="36062" y="157876"/>
                  <a:pt x="35004" y="158934"/>
                </a:cubicBezTo>
                <a:cubicBezTo>
                  <a:pt x="33946" y="159992"/>
                  <a:pt x="29712" y="121363"/>
                  <a:pt x="38179" y="101784"/>
                </a:cubicBezTo>
                <a:cubicBezTo>
                  <a:pt x="46646" y="82205"/>
                  <a:pt x="82629" y="46751"/>
                  <a:pt x="85804" y="41459"/>
                </a:cubicBezTo>
                <a:cubicBezTo>
                  <a:pt x="88979" y="36167"/>
                  <a:pt x="71516" y="74267"/>
                  <a:pt x="57229" y="70034"/>
                </a:cubicBezTo>
                <a:cubicBezTo>
                  <a:pt x="42942" y="65801"/>
                  <a:pt x="2196" y="-4049"/>
                  <a:pt x="79" y="18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223863D1-3271-9CE6-8181-CB42D51B6615}"/>
              </a:ext>
            </a:extLst>
          </p:cNvPr>
          <p:cNvSpPr/>
          <p:nvPr/>
        </p:nvSpPr>
        <p:spPr>
          <a:xfrm>
            <a:off x="5384741" y="2708127"/>
            <a:ext cx="44931" cy="143115"/>
          </a:xfrm>
          <a:custGeom>
            <a:avLst/>
            <a:gdLst>
              <a:gd name="connsiteX0" fmla="*/ 59 w 44931"/>
              <a:gd name="connsiteY0" fmla="*/ 148 h 143115"/>
              <a:gd name="connsiteX1" fmla="*/ 34984 w 44931"/>
              <a:gd name="connsiteY1" fmla="*/ 66823 h 143115"/>
              <a:gd name="connsiteX2" fmla="*/ 34984 w 44931"/>
              <a:gd name="connsiteY2" fmla="*/ 143023 h 143115"/>
              <a:gd name="connsiteX3" fmla="*/ 44509 w 44931"/>
              <a:gd name="connsiteY3" fmla="*/ 50948 h 143115"/>
              <a:gd name="connsiteX4" fmla="*/ 59 w 44931"/>
              <a:gd name="connsiteY4" fmla="*/ 148 h 14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31" h="143115">
                <a:moveTo>
                  <a:pt x="59" y="148"/>
                </a:moveTo>
                <a:cubicBezTo>
                  <a:pt x="-1529" y="2794"/>
                  <a:pt x="29163" y="43010"/>
                  <a:pt x="34984" y="66823"/>
                </a:cubicBezTo>
                <a:cubicBezTo>
                  <a:pt x="40805" y="90636"/>
                  <a:pt x="33397" y="145669"/>
                  <a:pt x="34984" y="143023"/>
                </a:cubicBezTo>
                <a:cubicBezTo>
                  <a:pt x="36572" y="140377"/>
                  <a:pt x="47155" y="71056"/>
                  <a:pt x="44509" y="50948"/>
                </a:cubicBezTo>
                <a:cubicBezTo>
                  <a:pt x="41863" y="30840"/>
                  <a:pt x="1647" y="-2498"/>
                  <a:pt x="59" y="14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9EC36DE3-F334-78B6-0FE4-2CBEB1911E91}"/>
              </a:ext>
            </a:extLst>
          </p:cNvPr>
          <p:cNvSpPr/>
          <p:nvPr/>
        </p:nvSpPr>
        <p:spPr>
          <a:xfrm>
            <a:off x="5359120" y="2708271"/>
            <a:ext cx="28951" cy="111136"/>
          </a:xfrm>
          <a:custGeom>
            <a:avLst/>
            <a:gdLst>
              <a:gd name="connsiteX0" fmla="*/ 16155 w 28951"/>
              <a:gd name="connsiteY0" fmla="*/ 4 h 111136"/>
              <a:gd name="connsiteX1" fmla="*/ 9805 w 28951"/>
              <a:gd name="connsiteY1" fmla="*/ 66679 h 111136"/>
              <a:gd name="connsiteX2" fmla="*/ 28855 w 28951"/>
              <a:gd name="connsiteY2" fmla="*/ 111129 h 111136"/>
              <a:gd name="connsiteX3" fmla="*/ 280 w 28951"/>
              <a:gd name="connsiteY3" fmla="*/ 63504 h 111136"/>
              <a:gd name="connsiteX4" fmla="*/ 16155 w 28951"/>
              <a:gd name="connsiteY4" fmla="*/ 4 h 11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1" h="111136">
                <a:moveTo>
                  <a:pt x="16155" y="4"/>
                </a:moveTo>
                <a:cubicBezTo>
                  <a:pt x="17742" y="533"/>
                  <a:pt x="7688" y="48158"/>
                  <a:pt x="9805" y="66679"/>
                </a:cubicBezTo>
                <a:cubicBezTo>
                  <a:pt x="11922" y="85200"/>
                  <a:pt x="30442" y="111658"/>
                  <a:pt x="28855" y="111129"/>
                </a:cubicBezTo>
                <a:cubicBezTo>
                  <a:pt x="27268" y="110600"/>
                  <a:pt x="2926" y="81496"/>
                  <a:pt x="280" y="63504"/>
                </a:cubicBezTo>
                <a:cubicBezTo>
                  <a:pt x="-2366" y="45512"/>
                  <a:pt x="14568" y="-525"/>
                  <a:pt x="16155" y="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D4A08F15-E32B-E5BD-1DF9-CAB791A565D9}"/>
              </a:ext>
            </a:extLst>
          </p:cNvPr>
          <p:cNvSpPr/>
          <p:nvPr/>
        </p:nvSpPr>
        <p:spPr>
          <a:xfrm>
            <a:off x="5053040" y="2866943"/>
            <a:ext cx="414325" cy="76289"/>
          </a:xfrm>
          <a:custGeom>
            <a:avLst/>
            <a:gdLst>
              <a:gd name="connsiteX0" fmla="*/ 1560 w 414325"/>
              <a:gd name="connsiteY0" fmla="*/ 44532 h 76289"/>
              <a:gd name="connsiteX1" fmla="*/ 284135 w 414325"/>
              <a:gd name="connsiteY1" fmla="*/ 22307 h 76289"/>
              <a:gd name="connsiteX2" fmla="*/ 261910 w 414325"/>
              <a:gd name="connsiteY2" fmla="*/ 9607 h 76289"/>
              <a:gd name="connsiteX3" fmla="*/ 376210 w 414325"/>
              <a:gd name="connsiteY3" fmla="*/ 31832 h 76289"/>
              <a:gd name="connsiteX4" fmla="*/ 414310 w 414325"/>
              <a:gd name="connsiteY4" fmla="*/ 76282 h 76289"/>
              <a:gd name="connsiteX5" fmla="*/ 373035 w 414325"/>
              <a:gd name="connsiteY5" fmla="*/ 35007 h 76289"/>
              <a:gd name="connsiteX6" fmla="*/ 226985 w 414325"/>
              <a:gd name="connsiteY6" fmla="*/ 82 h 76289"/>
              <a:gd name="connsiteX7" fmla="*/ 300010 w 414325"/>
              <a:gd name="connsiteY7" fmla="*/ 25482 h 76289"/>
              <a:gd name="connsiteX8" fmla="*/ 179360 w 414325"/>
              <a:gd name="connsiteY8" fmla="*/ 31832 h 76289"/>
              <a:gd name="connsiteX9" fmla="*/ 119035 w 414325"/>
              <a:gd name="connsiteY9" fmla="*/ 19132 h 76289"/>
              <a:gd name="connsiteX10" fmla="*/ 166660 w 414325"/>
              <a:gd name="connsiteY10" fmla="*/ 31832 h 76289"/>
              <a:gd name="connsiteX11" fmla="*/ 1560 w 414325"/>
              <a:gd name="connsiteY11" fmla="*/ 44532 h 7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4325" h="76289">
                <a:moveTo>
                  <a:pt x="1560" y="44532"/>
                </a:moveTo>
                <a:cubicBezTo>
                  <a:pt x="21139" y="42945"/>
                  <a:pt x="240743" y="28128"/>
                  <a:pt x="284135" y="22307"/>
                </a:cubicBezTo>
                <a:cubicBezTo>
                  <a:pt x="327527" y="16486"/>
                  <a:pt x="246564" y="8019"/>
                  <a:pt x="261910" y="9607"/>
                </a:cubicBezTo>
                <a:cubicBezTo>
                  <a:pt x="277256" y="11194"/>
                  <a:pt x="350810" y="20720"/>
                  <a:pt x="376210" y="31832"/>
                </a:cubicBezTo>
                <a:cubicBezTo>
                  <a:pt x="401610" y="42944"/>
                  <a:pt x="414839" y="75753"/>
                  <a:pt x="414310" y="76282"/>
                </a:cubicBezTo>
                <a:cubicBezTo>
                  <a:pt x="413781" y="76811"/>
                  <a:pt x="404256" y="47707"/>
                  <a:pt x="373035" y="35007"/>
                </a:cubicBezTo>
                <a:cubicBezTo>
                  <a:pt x="341814" y="22307"/>
                  <a:pt x="239156" y="1669"/>
                  <a:pt x="226985" y="82"/>
                </a:cubicBezTo>
                <a:cubicBezTo>
                  <a:pt x="214814" y="-1505"/>
                  <a:pt x="307947" y="20190"/>
                  <a:pt x="300010" y="25482"/>
                </a:cubicBezTo>
                <a:cubicBezTo>
                  <a:pt x="292073" y="30774"/>
                  <a:pt x="209522" y="32890"/>
                  <a:pt x="179360" y="31832"/>
                </a:cubicBezTo>
                <a:cubicBezTo>
                  <a:pt x="149198" y="30774"/>
                  <a:pt x="121152" y="19132"/>
                  <a:pt x="119035" y="19132"/>
                </a:cubicBezTo>
                <a:cubicBezTo>
                  <a:pt x="116918" y="19132"/>
                  <a:pt x="180418" y="28657"/>
                  <a:pt x="166660" y="31832"/>
                </a:cubicBezTo>
                <a:cubicBezTo>
                  <a:pt x="152902" y="35007"/>
                  <a:pt x="-18019" y="46119"/>
                  <a:pt x="1560" y="445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81CE322B-3FE8-D9FA-D5FB-98356B99453D}"/>
              </a:ext>
            </a:extLst>
          </p:cNvPr>
          <p:cNvSpPr/>
          <p:nvPr/>
        </p:nvSpPr>
        <p:spPr>
          <a:xfrm>
            <a:off x="5329018" y="2856504"/>
            <a:ext cx="449837" cy="90058"/>
          </a:xfrm>
          <a:custGeom>
            <a:avLst/>
            <a:gdLst>
              <a:gd name="connsiteX0" fmla="*/ 1807 w 449837"/>
              <a:gd name="connsiteY0" fmla="*/ 89896 h 90058"/>
              <a:gd name="connsiteX1" fmla="*/ 125632 w 449837"/>
              <a:gd name="connsiteY1" fmla="*/ 23221 h 90058"/>
              <a:gd name="connsiteX2" fmla="*/ 284382 w 449837"/>
              <a:gd name="connsiteY2" fmla="*/ 32746 h 90058"/>
              <a:gd name="connsiteX3" fmla="*/ 217707 w 449837"/>
              <a:gd name="connsiteY3" fmla="*/ 42271 h 90058"/>
              <a:gd name="connsiteX4" fmla="*/ 322482 w 449837"/>
              <a:gd name="connsiteY4" fmla="*/ 32746 h 90058"/>
              <a:gd name="connsiteX5" fmla="*/ 366932 w 449837"/>
              <a:gd name="connsiteY5" fmla="*/ 4171 h 90058"/>
              <a:gd name="connsiteX6" fmla="*/ 449482 w 449837"/>
              <a:gd name="connsiteY6" fmla="*/ 32746 h 90058"/>
              <a:gd name="connsiteX7" fmla="*/ 332007 w 449837"/>
              <a:gd name="connsiteY7" fmla="*/ 29571 h 90058"/>
              <a:gd name="connsiteX8" fmla="*/ 217707 w 449837"/>
              <a:gd name="connsiteY8" fmla="*/ 29571 h 90058"/>
              <a:gd name="connsiteX9" fmla="*/ 125632 w 449837"/>
              <a:gd name="connsiteY9" fmla="*/ 45446 h 90058"/>
              <a:gd name="connsiteX10" fmla="*/ 220882 w 449837"/>
              <a:gd name="connsiteY10" fmla="*/ 996 h 90058"/>
              <a:gd name="connsiteX11" fmla="*/ 1807 w 449837"/>
              <a:gd name="connsiteY11" fmla="*/ 89896 h 9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837" h="90058">
                <a:moveTo>
                  <a:pt x="1807" y="89896"/>
                </a:moveTo>
                <a:cubicBezTo>
                  <a:pt x="-14068" y="93600"/>
                  <a:pt x="78536" y="32746"/>
                  <a:pt x="125632" y="23221"/>
                </a:cubicBezTo>
                <a:cubicBezTo>
                  <a:pt x="172728" y="13696"/>
                  <a:pt x="269036" y="29571"/>
                  <a:pt x="284382" y="32746"/>
                </a:cubicBezTo>
                <a:cubicBezTo>
                  <a:pt x="299728" y="35921"/>
                  <a:pt x="211357" y="42271"/>
                  <a:pt x="217707" y="42271"/>
                </a:cubicBezTo>
                <a:cubicBezTo>
                  <a:pt x="224057" y="42271"/>
                  <a:pt x="297611" y="39096"/>
                  <a:pt x="322482" y="32746"/>
                </a:cubicBezTo>
                <a:cubicBezTo>
                  <a:pt x="347353" y="26396"/>
                  <a:pt x="345765" y="4171"/>
                  <a:pt x="366932" y="4171"/>
                </a:cubicBezTo>
                <a:cubicBezTo>
                  <a:pt x="388099" y="4171"/>
                  <a:pt x="455303" y="28513"/>
                  <a:pt x="449482" y="32746"/>
                </a:cubicBezTo>
                <a:cubicBezTo>
                  <a:pt x="443661" y="36979"/>
                  <a:pt x="370636" y="30100"/>
                  <a:pt x="332007" y="29571"/>
                </a:cubicBezTo>
                <a:cubicBezTo>
                  <a:pt x="293378" y="29042"/>
                  <a:pt x="252103" y="26925"/>
                  <a:pt x="217707" y="29571"/>
                </a:cubicBezTo>
                <a:cubicBezTo>
                  <a:pt x="183311" y="32217"/>
                  <a:pt x="125103" y="50208"/>
                  <a:pt x="125632" y="45446"/>
                </a:cubicBezTo>
                <a:cubicBezTo>
                  <a:pt x="126161" y="40683"/>
                  <a:pt x="240990" y="-7471"/>
                  <a:pt x="220882" y="996"/>
                </a:cubicBezTo>
                <a:cubicBezTo>
                  <a:pt x="200774" y="9463"/>
                  <a:pt x="17682" y="86192"/>
                  <a:pt x="1807" y="8989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9E2A8377-2A86-8A59-C5DE-3598711DFEDA}"/>
              </a:ext>
            </a:extLst>
          </p:cNvPr>
          <p:cNvSpPr/>
          <p:nvPr/>
        </p:nvSpPr>
        <p:spPr>
          <a:xfrm>
            <a:off x="5057731" y="2879665"/>
            <a:ext cx="263668" cy="24890"/>
          </a:xfrm>
          <a:custGeom>
            <a:avLst/>
            <a:gdLst>
              <a:gd name="connsiteX0" fmla="*/ 44 w 263668"/>
              <a:gd name="connsiteY0" fmla="*/ 22285 h 24890"/>
              <a:gd name="connsiteX1" fmla="*/ 171494 w 263668"/>
              <a:gd name="connsiteY1" fmla="*/ 15935 h 24890"/>
              <a:gd name="connsiteX2" fmla="*/ 263569 w 263668"/>
              <a:gd name="connsiteY2" fmla="*/ 60 h 24890"/>
              <a:gd name="connsiteX3" fmla="*/ 155619 w 263668"/>
              <a:gd name="connsiteY3" fmla="*/ 22285 h 24890"/>
              <a:gd name="connsiteX4" fmla="*/ 44 w 263668"/>
              <a:gd name="connsiteY4" fmla="*/ 22285 h 2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668" h="24890">
                <a:moveTo>
                  <a:pt x="44" y="22285"/>
                </a:moveTo>
                <a:cubicBezTo>
                  <a:pt x="2690" y="21227"/>
                  <a:pt x="127573" y="19639"/>
                  <a:pt x="171494" y="15935"/>
                </a:cubicBezTo>
                <a:cubicBezTo>
                  <a:pt x="215415" y="12231"/>
                  <a:pt x="266215" y="-998"/>
                  <a:pt x="263569" y="60"/>
                </a:cubicBezTo>
                <a:cubicBezTo>
                  <a:pt x="260923" y="1118"/>
                  <a:pt x="199011" y="16993"/>
                  <a:pt x="155619" y="22285"/>
                </a:cubicBezTo>
                <a:cubicBezTo>
                  <a:pt x="112227" y="27577"/>
                  <a:pt x="-2602" y="23343"/>
                  <a:pt x="44" y="2228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C37A5F6C-7D27-D668-90BF-ED5965AD89E5}"/>
              </a:ext>
            </a:extLst>
          </p:cNvPr>
          <p:cNvSpPr/>
          <p:nvPr/>
        </p:nvSpPr>
        <p:spPr>
          <a:xfrm>
            <a:off x="5019687" y="2901634"/>
            <a:ext cx="465141" cy="130527"/>
          </a:xfrm>
          <a:custGeom>
            <a:avLst/>
            <a:gdLst>
              <a:gd name="connsiteX0" fmla="*/ 12688 w 465141"/>
              <a:gd name="connsiteY0" fmla="*/ 6666 h 130527"/>
              <a:gd name="connsiteX1" fmla="*/ 320663 w 465141"/>
              <a:gd name="connsiteY1" fmla="*/ 124141 h 130527"/>
              <a:gd name="connsiteX2" fmla="*/ 247638 w 465141"/>
              <a:gd name="connsiteY2" fmla="*/ 108266 h 130527"/>
              <a:gd name="connsiteX3" fmla="*/ 460363 w 465141"/>
              <a:gd name="connsiteY3" fmla="*/ 130491 h 130527"/>
              <a:gd name="connsiteX4" fmla="*/ 396863 w 465141"/>
              <a:gd name="connsiteY4" fmla="*/ 101916 h 130527"/>
              <a:gd name="connsiteX5" fmla="*/ 409563 w 465141"/>
              <a:gd name="connsiteY5" fmla="*/ 25716 h 130527"/>
              <a:gd name="connsiteX6" fmla="*/ 400038 w 465141"/>
              <a:gd name="connsiteY6" fmla="*/ 101916 h 130527"/>
              <a:gd name="connsiteX7" fmla="*/ 301613 w 465141"/>
              <a:gd name="connsiteY7" fmla="*/ 101916 h 130527"/>
              <a:gd name="connsiteX8" fmla="*/ 130163 w 465141"/>
              <a:gd name="connsiteY8" fmla="*/ 76516 h 130527"/>
              <a:gd name="connsiteX9" fmla="*/ 247638 w 465141"/>
              <a:gd name="connsiteY9" fmla="*/ 111441 h 130527"/>
              <a:gd name="connsiteX10" fmla="*/ 76188 w 465141"/>
              <a:gd name="connsiteY10" fmla="*/ 22541 h 130527"/>
              <a:gd name="connsiteX11" fmla="*/ 12688 w 465141"/>
              <a:gd name="connsiteY11" fmla="*/ 6666 h 13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5141" h="130527">
                <a:moveTo>
                  <a:pt x="12688" y="6666"/>
                </a:moveTo>
                <a:cubicBezTo>
                  <a:pt x="53434" y="23599"/>
                  <a:pt x="281505" y="107208"/>
                  <a:pt x="320663" y="124141"/>
                </a:cubicBezTo>
                <a:cubicBezTo>
                  <a:pt x="359821" y="141074"/>
                  <a:pt x="224355" y="107208"/>
                  <a:pt x="247638" y="108266"/>
                </a:cubicBezTo>
                <a:cubicBezTo>
                  <a:pt x="270921" y="109324"/>
                  <a:pt x="435492" y="131549"/>
                  <a:pt x="460363" y="130491"/>
                </a:cubicBezTo>
                <a:cubicBezTo>
                  <a:pt x="485234" y="129433"/>
                  <a:pt x="405330" y="119378"/>
                  <a:pt x="396863" y="101916"/>
                </a:cubicBezTo>
                <a:cubicBezTo>
                  <a:pt x="388396" y="84454"/>
                  <a:pt x="409034" y="25716"/>
                  <a:pt x="409563" y="25716"/>
                </a:cubicBezTo>
                <a:cubicBezTo>
                  <a:pt x="410092" y="25716"/>
                  <a:pt x="418030" y="89216"/>
                  <a:pt x="400038" y="101916"/>
                </a:cubicBezTo>
                <a:cubicBezTo>
                  <a:pt x="382046" y="114616"/>
                  <a:pt x="346592" y="106149"/>
                  <a:pt x="301613" y="101916"/>
                </a:cubicBezTo>
                <a:cubicBezTo>
                  <a:pt x="256634" y="97683"/>
                  <a:pt x="139159" y="74929"/>
                  <a:pt x="130163" y="76516"/>
                </a:cubicBezTo>
                <a:cubicBezTo>
                  <a:pt x="121167" y="78103"/>
                  <a:pt x="256634" y="120437"/>
                  <a:pt x="247638" y="111441"/>
                </a:cubicBezTo>
                <a:cubicBezTo>
                  <a:pt x="238642" y="102445"/>
                  <a:pt x="113230" y="36299"/>
                  <a:pt x="76188" y="22541"/>
                </a:cubicBezTo>
                <a:cubicBezTo>
                  <a:pt x="39146" y="8783"/>
                  <a:pt x="-28058" y="-10267"/>
                  <a:pt x="12688" y="666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C8AB36F9-34A9-DDB8-A060-08E3B1879684}"/>
              </a:ext>
            </a:extLst>
          </p:cNvPr>
          <p:cNvSpPr/>
          <p:nvPr/>
        </p:nvSpPr>
        <p:spPr>
          <a:xfrm>
            <a:off x="5254467" y="2896511"/>
            <a:ext cx="457556" cy="154925"/>
          </a:xfrm>
          <a:custGeom>
            <a:avLst/>
            <a:gdLst>
              <a:gd name="connsiteX0" fmla="*/ 158 w 457556"/>
              <a:gd name="connsiteY0" fmla="*/ 65764 h 154925"/>
              <a:gd name="connsiteX1" fmla="*/ 117633 w 457556"/>
              <a:gd name="connsiteY1" fmla="*/ 116564 h 154925"/>
              <a:gd name="connsiteX2" fmla="*/ 108108 w 457556"/>
              <a:gd name="connsiteY2" fmla="*/ 154664 h 154925"/>
              <a:gd name="connsiteX3" fmla="*/ 279558 w 457556"/>
              <a:gd name="connsiteY3" fmla="*/ 97514 h 154925"/>
              <a:gd name="connsiteX4" fmla="*/ 197008 w 457556"/>
              <a:gd name="connsiteY4" fmla="*/ 148314 h 154925"/>
              <a:gd name="connsiteX5" fmla="*/ 339883 w 457556"/>
              <a:gd name="connsiteY5" fmla="*/ 56239 h 154925"/>
              <a:gd name="connsiteX6" fmla="*/ 228758 w 457556"/>
              <a:gd name="connsiteY6" fmla="*/ 107039 h 154925"/>
              <a:gd name="connsiteX7" fmla="*/ 358933 w 457556"/>
              <a:gd name="connsiteY7" fmla="*/ 8614 h 154925"/>
              <a:gd name="connsiteX8" fmla="*/ 457358 w 457556"/>
              <a:gd name="connsiteY8" fmla="*/ 8614 h 154925"/>
              <a:gd name="connsiteX9" fmla="*/ 333533 w 457556"/>
              <a:gd name="connsiteY9" fmla="*/ 40364 h 154925"/>
              <a:gd name="connsiteX10" fmla="*/ 238283 w 457556"/>
              <a:gd name="connsiteY10" fmla="*/ 97514 h 154925"/>
              <a:gd name="connsiteX11" fmla="*/ 146208 w 457556"/>
              <a:gd name="connsiteY11" fmla="*/ 122914 h 154925"/>
              <a:gd name="connsiteX12" fmla="*/ 158 w 457556"/>
              <a:gd name="connsiteY12" fmla="*/ 65764 h 15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7556" h="154925">
                <a:moveTo>
                  <a:pt x="158" y="65764"/>
                </a:moveTo>
                <a:cubicBezTo>
                  <a:pt x="-4604" y="64706"/>
                  <a:pt x="99641" y="101747"/>
                  <a:pt x="117633" y="116564"/>
                </a:cubicBezTo>
                <a:cubicBezTo>
                  <a:pt x="135625" y="131381"/>
                  <a:pt x="81120" y="157839"/>
                  <a:pt x="108108" y="154664"/>
                </a:cubicBezTo>
                <a:cubicBezTo>
                  <a:pt x="135096" y="151489"/>
                  <a:pt x="264741" y="98572"/>
                  <a:pt x="279558" y="97514"/>
                </a:cubicBezTo>
                <a:cubicBezTo>
                  <a:pt x="294375" y="96456"/>
                  <a:pt x="186954" y="155193"/>
                  <a:pt x="197008" y="148314"/>
                </a:cubicBezTo>
                <a:cubicBezTo>
                  <a:pt x="207062" y="141435"/>
                  <a:pt x="334591" y="63118"/>
                  <a:pt x="339883" y="56239"/>
                </a:cubicBezTo>
                <a:cubicBezTo>
                  <a:pt x="345175" y="49360"/>
                  <a:pt x="225583" y="114977"/>
                  <a:pt x="228758" y="107039"/>
                </a:cubicBezTo>
                <a:cubicBezTo>
                  <a:pt x="231933" y="99101"/>
                  <a:pt x="320833" y="25018"/>
                  <a:pt x="358933" y="8614"/>
                </a:cubicBezTo>
                <a:cubicBezTo>
                  <a:pt x="397033" y="-7790"/>
                  <a:pt x="461591" y="3322"/>
                  <a:pt x="457358" y="8614"/>
                </a:cubicBezTo>
                <a:cubicBezTo>
                  <a:pt x="453125" y="13906"/>
                  <a:pt x="370045" y="25547"/>
                  <a:pt x="333533" y="40364"/>
                </a:cubicBezTo>
                <a:cubicBezTo>
                  <a:pt x="297021" y="55181"/>
                  <a:pt x="269504" y="83756"/>
                  <a:pt x="238283" y="97514"/>
                </a:cubicBezTo>
                <a:cubicBezTo>
                  <a:pt x="207062" y="111272"/>
                  <a:pt x="182720" y="123972"/>
                  <a:pt x="146208" y="122914"/>
                </a:cubicBezTo>
                <a:cubicBezTo>
                  <a:pt x="109696" y="121856"/>
                  <a:pt x="4920" y="66822"/>
                  <a:pt x="158" y="6576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94B00136-8837-C0D1-8A88-CCB480784385}"/>
              </a:ext>
            </a:extLst>
          </p:cNvPr>
          <p:cNvSpPr/>
          <p:nvPr/>
        </p:nvSpPr>
        <p:spPr>
          <a:xfrm>
            <a:off x="5066142" y="2898488"/>
            <a:ext cx="431173" cy="66977"/>
          </a:xfrm>
          <a:custGeom>
            <a:avLst/>
            <a:gdLst>
              <a:gd name="connsiteX0" fmla="*/ 1158 w 431173"/>
              <a:gd name="connsiteY0" fmla="*/ 44737 h 66977"/>
              <a:gd name="connsiteX1" fmla="*/ 213883 w 431173"/>
              <a:gd name="connsiteY1" fmla="*/ 9812 h 66977"/>
              <a:gd name="connsiteX2" fmla="*/ 283733 w 431173"/>
              <a:gd name="connsiteY2" fmla="*/ 41562 h 66977"/>
              <a:gd name="connsiteX3" fmla="*/ 305958 w 431173"/>
              <a:gd name="connsiteY3" fmla="*/ 287 h 66977"/>
              <a:gd name="connsiteX4" fmla="*/ 429783 w 431173"/>
              <a:gd name="connsiteY4" fmla="*/ 66962 h 66977"/>
              <a:gd name="connsiteX5" fmla="*/ 363108 w 431173"/>
              <a:gd name="connsiteY5" fmla="*/ 6637 h 66977"/>
              <a:gd name="connsiteX6" fmla="*/ 220233 w 431173"/>
              <a:gd name="connsiteY6" fmla="*/ 12987 h 66977"/>
              <a:gd name="connsiteX7" fmla="*/ 131333 w 431173"/>
              <a:gd name="connsiteY7" fmla="*/ 25687 h 66977"/>
              <a:gd name="connsiteX8" fmla="*/ 1158 w 431173"/>
              <a:gd name="connsiteY8" fmla="*/ 44737 h 6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173" h="66977">
                <a:moveTo>
                  <a:pt x="1158" y="44737"/>
                </a:moveTo>
                <a:cubicBezTo>
                  <a:pt x="14916" y="42091"/>
                  <a:pt x="166787" y="10341"/>
                  <a:pt x="213883" y="9812"/>
                </a:cubicBezTo>
                <a:cubicBezTo>
                  <a:pt x="260979" y="9283"/>
                  <a:pt x="268387" y="43149"/>
                  <a:pt x="283733" y="41562"/>
                </a:cubicBezTo>
                <a:cubicBezTo>
                  <a:pt x="299079" y="39974"/>
                  <a:pt x="281616" y="-3946"/>
                  <a:pt x="305958" y="287"/>
                </a:cubicBezTo>
                <a:cubicBezTo>
                  <a:pt x="330300" y="4520"/>
                  <a:pt x="420258" y="65904"/>
                  <a:pt x="429783" y="66962"/>
                </a:cubicBezTo>
                <a:cubicBezTo>
                  <a:pt x="439308" y="68020"/>
                  <a:pt x="398033" y="15633"/>
                  <a:pt x="363108" y="6637"/>
                </a:cubicBezTo>
                <a:cubicBezTo>
                  <a:pt x="328183" y="-2359"/>
                  <a:pt x="258862" y="9812"/>
                  <a:pt x="220233" y="12987"/>
                </a:cubicBezTo>
                <a:cubicBezTo>
                  <a:pt x="181604" y="16162"/>
                  <a:pt x="162554" y="19866"/>
                  <a:pt x="131333" y="25687"/>
                </a:cubicBezTo>
                <a:cubicBezTo>
                  <a:pt x="100112" y="31508"/>
                  <a:pt x="-12600" y="47383"/>
                  <a:pt x="1158" y="4473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C78A6DB7-69DE-DEA6-3383-4F287E42F3B9}"/>
              </a:ext>
            </a:extLst>
          </p:cNvPr>
          <p:cNvSpPr/>
          <p:nvPr/>
        </p:nvSpPr>
        <p:spPr>
          <a:xfrm>
            <a:off x="5194293" y="2933388"/>
            <a:ext cx="277635" cy="121156"/>
          </a:xfrm>
          <a:custGeom>
            <a:avLst/>
            <a:gdLst>
              <a:gd name="connsiteX0" fmla="*/ 7 w 277635"/>
              <a:gd name="connsiteY0" fmla="*/ 312 h 121156"/>
              <a:gd name="connsiteX1" fmla="*/ 158757 w 277635"/>
              <a:gd name="connsiteY1" fmla="*/ 35237 h 121156"/>
              <a:gd name="connsiteX2" fmla="*/ 276232 w 277635"/>
              <a:gd name="connsiteY2" fmla="*/ 120962 h 121156"/>
              <a:gd name="connsiteX3" fmla="*/ 219082 w 277635"/>
              <a:gd name="connsiteY3" fmla="*/ 57462 h 121156"/>
              <a:gd name="connsiteX4" fmla="*/ 152407 w 277635"/>
              <a:gd name="connsiteY4" fmla="*/ 19362 h 121156"/>
              <a:gd name="connsiteX5" fmla="*/ 7 w 277635"/>
              <a:gd name="connsiteY5" fmla="*/ 312 h 12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635" h="121156">
                <a:moveTo>
                  <a:pt x="7" y="312"/>
                </a:moveTo>
                <a:cubicBezTo>
                  <a:pt x="1065" y="2958"/>
                  <a:pt x="112720" y="15129"/>
                  <a:pt x="158757" y="35237"/>
                </a:cubicBezTo>
                <a:cubicBezTo>
                  <a:pt x="204794" y="55345"/>
                  <a:pt x="266178" y="117258"/>
                  <a:pt x="276232" y="120962"/>
                </a:cubicBezTo>
                <a:cubicBezTo>
                  <a:pt x="286286" y="124666"/>
                  <a:pt x="239720" y="74395"/>
                  <a:pt x="219082" y="57462"/>
                </a:cubicBezTo>
                <a:cubicBezTo>
                  <a:pt x="198445" y="40529"/>
                  <a:pt x="190507" y="26241"/>
                  <a:pt x="152407" y="19362"/>
                </a:cubicBezTo>
                <a:cubicBezTo>
                  <a:pt x="114307" y="12483"/>
                  <a:pt x="-1051" y="-2334"/>
                  <a:pt x="7" y="31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FAB8C852-FCD1-A97E-CFEE-773C0C7B6DF2}"/>
              </a:ext>
            </a:extLst>
          </p:cNvPr>
          <p:cNvSpPr/>
          <p:nvPr/>
        </p:nvSpPr>
        <p:spPr>
          <a:xfrm>
            <a:off x="5393183" y="2892317"/>
            <a:ext cx="328814" cy="181884"/>
          </a:xfrm>
          <a:custGeom>
            <a:avLst/>
            <a:gdLst>
              <a:gd name="connsiteX0" fmla="*/ 328167 w 328814"/>
              <a:gd name="connsiteY0" fmla="*/ 108 h 181884"/>
              <a:gd name="connsiteX1" fmla="*/ 163067 w 328814"/>
              <a:gd name="connsiteY1" fmla="*/ 117583 h 181884"/>
              <a:gd name="connsiteX2" fmla="*/ 80517 w 328814"/>
              <a:gd name="connsiteY2" fmla="*/ 174733 h 181884"/>
              <a:gd name="connsiteX3" fmla="*/ 115442 w 328814"/>
              <a:gd name="connsiteY3" fmla="*/ 127108 h 181884"/>
              <a:gd name="connsiteX4" fmla="*/ 1142 w 328814"/>
              <a:gd name="connsiteY4" fmla="*/ 181083 h 181884"/>
              <a:gd name="connsiteX5" fmla="*/ 197992 w 328814"/>
              <a:gd name="connsiteY5" fmla="*/ 76308 h 181884"/>
              <a:gd name="connsiteX6" fmla="*/ 96392 w 328814"/>
              <a:gd name="connsiteY6" fmla="*/ 139808 h 181884"/>
              <a:gd name="connsiteX7" fmla="*/ 328167 w 328814"/>
              <a:gd name="connsiteY7" fmla="*/ 108 h 18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814" h="181884">
                <a:moveTo>
                  <a:pt x="328167" y="108"/>
                </a:moveTo>
                <a:cubicBezTo>
                  <a:pt x="339279" y="-3596"/>
                  <a:pt x="204342" y="88479"/>
                  <a:pt x="163067" y="117583"/>
                </a:cubicBezTo>
                <a:cubicBezTo>
                  <a:pt x="121792" y="146687"/>
                  <a:pt x="88455" y="173145"/>
                  <a:pt x="80517" y="174733"/>
                </a:cubicBezTo>
                <a:cubicBezTo>
                  <a:pt x="72579" y="176321"/>
                  <a:pt x="128671" y="126050"/>
                  <a:pt x="115442" y="127108"/>
                </a:cubicBezTo>
                <a:cubicBezTo>
                  <a:pt x="102213" y="128166"/>
                  <a:pt x="-12616" y="189550"/>
                  <a:pt x="1142" y="181083"/>
                </a:cubicBezTo>
                <a:cubicBezTo>
                  <a:pt x="14900" y="172616"/>
                  <a:pt x="182117" y="83187"/>
                  <a:pt x="197992" y="76308"/>
                </a:cubicBezTo>
                <a:cubicBezTo>
                  <a:pt x="213867" y="69429"/>
                  <a:pt x="77871" y="148275"/>
                  <a:pt x="96392" y="139808"/>
                </a:cubicBezTo>
                <a:cubicBezTo>
                  <a:pt x="114913" y="131341"/>
                  <a:pt x="317055" y="3812"/>
                  <a:pt x="328167" y="10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724639E1-A021-E866-9C24-927D48346743}"/>
              </a:ext>
            </a:extLst>
          </p:cNvPr>
          <p:cNvSpPr/>
          <p:nvPr/>
        </p:nvSpPr>
        <p:spPr>
          <a:xfrm>
            <a:off x="5040743" y="2835214"/>
            <a:ext cx="335684" cy="46173"/>
          </a:xfrm>
          <a:custGeom>
            <a:avLst/>
            <a:gdLst>
              <a:gd name="connsiteX0" fmla="*/ 1157 w 335684"/>
              <a:gd name="connsiteY0" fmla="*/ 44511 h 46173"/>
              <a:gd name="connsiteX1" fmla="*/ 131332 w 335684"/>
              <a:gd name="connsiteY1" fmla="*/ 38161 h 46173"/>
              <a:gd name="connsiteX2" fmla="*/ 239282 w 335684"/>
              <a:gd name="connsiteY2" fmla="*/ 61 h 46173"/>
              <a:gd name="connsiteX3" fmla="*/ 334532 w 335684"/>
              <a:gd name="connsiteY3" fmla="*/ 28636 h 46173"/>
              <a:gd name="connsiteX4" fmla="*/ 286907 w 335684"/>
              <a:gd name="connsiteY4" fmla="*/ 3236 h 46173"/>
              <a:gd name="connsiteX5" fmla="*/ 210707 w 335684"/>
              <a:gd name="connsiteY5" fmla="*/ 15936 h 46173"/>
              <a:gd name="connsiteX6" fmla="*/ 1157 w 335684"/>
              <a:gd name="connsiteY6" fmla="*/ 44511 h 4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684" h="46173">
                <a:moveTo>
                  <a:pt x="1157" y="44511"/>
                </a:moveTo>
                <a:cubicBezTo>
                  <a:pt x="-12072" y="48215"/>
                  <a:pt x="91645" y="45569"/>
                  <a:pt x="131332" y="38161"/>
                </a:cubicBezTo>
                <a:cubicBezTo>
                  <a:pt x="171019" y="30753"/>
                  <a:pt x="205415" y="1648"/>
                  <a:pt x="239282" y="61"/>
                </a:cubicBezTo>
                <a:cubicBezTo>
                  <a:pt x="273149" y="-1526"/>
                  <a:pt x="326595" y="28107"/>
                  <a:pt x="334532" y="28636"/>
                </a:cubicBezTo>
                <a:cubicBezTo>
                  <a:pt x="342470" y="29165"/>
                  <a:pt x="307544" y="5353"/>
                  <a:pt x="286907" y="3236"/>
                </a:cubicBezTo>
                <a:cubicBezTo>
                  <a:pt x="266270" y="1119"/>
                  <a:pt x="254628" y="6411"/>
                  <a:pt x="210707" y="15936"/>
                </a:cubicBezTo>
                <a:cubicBezTo>
                  <a:pt x="166786" y="25461"/>
                  <a:pt x="14386" y="40807"/>
                  <a:pt x="1157" y="4451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27678B36-FF30-FA96-1B36-BE900F9B88FF}"/>
              </a:ext>
            </a:extLst>
          </p:cNvPr>
          <p:cNvSpPr/>
          <p:nvPr/>
        </p:nvSpPr>
        <p:spPr>
          <a:xfrm>
            <a:off x="5146414" y="1697248"/>
            <a:ext cx="121347" cy="359309"/>
          </a:xfrm>
          <a:custGeom>
            <a:avLst/>
            <a:gdLst>
              <a:gd name="connsiteX0" fmla="*/ 261 w 121347"/>
              <a:gd name="connsiteY0" fmla="*/ 1377 h 359309"/>
              <a:gd name="connsiteX1" fmla="*/ 117736 w 121347"/>
              <a:gd name="connsiteY1" fmla="*/ 350627 h 359309"/>
              <a:gd name="connsiteX2" fmla="*/ 85986 w 121347"/>
              <a:gd name="connsiteY2" fmla="*/ 233152 h 359309"/>
              <a:gd name="connsiteX3" fmla="*/ 261 w 121347"/>
              <a:gd name="connsiteY3" fmla="*/ 1377 h 3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347" h="359309">
                <a:moveTo>
                  <a:pt x="261" y="1377"/>
                </a:moveTo>
                <a:cubicBezTo>
                  <a:pt x="5553" y="20956"/>
                  <a:pt x="103449" y="311998"/>
                  <a:pt x="117736" y="350627"/>
                </a:cubicBezTo>
                <a:cubicBezTo>
                  <a:pt x="132023" y="389256"/>
                  <a:pt x="100274" y="289773"/>
                  <a:pt x="85986" y="233152"/>
                </a:cubicBezTo>
                <a:cubicBezTo>
                  <a:pt x="71698" y="176531"/>
                  <a:pt x="-5031" y="-18202"/>
                  <a:pt x="261" y="137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85E5FF40-345C-9C8C-CAE6-51B037FE388A}"/>
              </a:ext>
            </a:extLst>
          </p:cNvPr>
          <p:cNvSpPr/>
          <p:nvPr/>
        </p:nvSpPr>
        <p:spPr>
          <a:xfrm>
            <a:off x="5372089" y="1806524"/>
            <a:ext cx="92275" cy="273755"/>
          </a:xfrm>
          <a:custGeom>
            <a:avLst/>
            <a:gdLst>
              <a:gd name="connsiteX0" fmla="*/ 11 w 92275"/>
              <a:gd name="connsiteY0" fmla="*/ 51 h 273755"/>
              <a:gd name="connsiteX1" fmla="*/ 79386 w 92275"/>
              <a:gd name="connsiteY1" fmla="*/ 117526 h 273755"/>
              <a:gd name="connsiteX2" fmla="*/ 66686 w 92275"/>
              <a:gd name="connsiteY2" fmla="*/ 219126 h 273755"/>
              <a:gd name="connsiteX3" fmla="*/ 92086 w 92275"/>
              <a:gd name="connsiteY3" fmla="*/ 165151 h 273755"/>
              <a:gd name="connsiteX4" fmla="*/ 50811 w 92275"/>
              <a:gd name="connsiteY4" fmla="*/ 273101 h 273755"/>
              <a:gd name="connsiteX5" fmla="*/ 85736 w 92275"/>
              <a:gd name="connsiteY5" fmla="*/ 104826 h 273755"/>
              <a:gd name="connsiteX6" fmla="*/ 11 w 92275"/>
              <a:gd name="connsiteY6" fmla="*/ 51 h 273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75" h="273755">
                <a:moveTo>
                  <a:pt x="11" y="51"/>
                </a:moveTo>
                <a:cubicBezTo>
                  <a:pt x="-1047" y="2168"/>
                  <a:pt x="68274" y="81014"/>
                  <a:pt x="79386" y="117526"/>
                </a:cubicBezTo>
                <a:cubicBezTo>
                  <a:pt x="90498" y="154038"/>
                  <a:pt x="64569" y="211189"/>
                  <a:pt x="66686" y="219126"/>
                </a:cubicBezTo>
                <a:cubicBezTo>
                  <a:pt x="68803" y="227063"/>
                  <a:pt x="94732" y="156155"/>
                  <a:pt x="92086" y="165151"/>
                </a:cubicBezTo>
                <a:cubicBezTo>
                  <a:pt x="89440" y="174147"/>
                  <a:pt x="51869" y="283155"/>
                  <a:pt x="50811" y="273101"/>
                </a:cubicBezTo>
                <a:cubicBezTo>
                  <a:pt x="49753" y="263047"/>
                  <a:pt x="91028" y="147688"/>
                  <a:pt x="85736" y="104826"/>
                </a:cubicBezTo>
                <a:cubicBezTo>
                  <a:pt x="80444" y="61964"/>
                  <a:pt x="1069" y="-2066"/>
                  <a:pt x="11" y="5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6ECFE98B-FB3A-25A5-D999-55E9459794AF}"/>
              </a:ext>
            </a:extLst>
          </p:cNvPr>
          <p:cNvSpPr/>
          <p:nvPr/>
        </p:nvSpPr>
        <p:spPr>
          <a:xfrm>
            <a:off x="4775042" y="1879600"/>
            <a:ext cx="306501" cy="54382"/>
          </a:xfrm>
          <a:custGeom>
            <a:avLst/>
            <a:gdLst>
              <a:gd name="connsiteX0" fmla="*/ 158 w 306501"/>
              <a:gd name="connsiteY0" fmla="*/ 12700 h 54382"/>
              <a:gd name="connsiteX1" fmla="*/ 171608 w 306501"/>
              <a:gd name="connsiteY1" fmla="*/ 12700 h 54382"/>
              <a:gd name="connsiteX2" fmla="*/ 304958 w 306501"/>
              <a:gd name="connsiteY2" fmla="*/ 53975 h 54382"/>
              <a:gd name="connsiteX3" fmla="*/ 247808 w 306501"/>
              <a:gd name="connsiteY3" fmla="*/ 34925 h 54382"/>
              <a:gd name="connsiteX4" fmla="*/ 143033 w 306501"/>
              <a:gd name="connsiteY4" fmla="*/ 0 h 54382"/>
              <a:gd name="connsiteX5" fmla="*/ 158 w 306501"/>
              <a:gd name="connsiteY5" fmla="*/ 12700 h 5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501" h="54382">
                <a:moveTo>
                  <a:pt x="158" y="12700"/>
                </a:moveTo>
                <a:cubicBezTo>
                  <a:pt x="4920" y="14817"/>
                  <a:pt x="120808" y="5821"/>
                  <a:pt x="171608" y="12700"/>
                </a:cubicBezTo>
                <a:cubicBezTo>
                  <a:pt x="222408" y="19579"/>
                  <a:pt x="292258" y="50271"/>
                  <a:pt x="304958" y="53975"/>
                </a:cubicBezTo>
                <a:cubicBezTo>
                  <a:pt x="317658" y="57679"/>
                  <a:pt x="247808" y="34925"/>
                  <a:pt x="247808" y="34925"/>
                </a:cubicBezTo>
                <a:cubicBezTo>
                  <a:pt x="220821" y="25929"/>
                  <a:pt x="186954" y="0"/>
                  <a:pt x="143033" y="0"/>
                </a:cubicBezTo>
                <a:cubicBezTo>
                  <a:pt x="99112" y="0"/>
                  <a:pt x="-4604" y="10583"/>
                  <a:pt x="158" y="1270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6780DC5F-5F6F-7149-8300-C35D1540EB15}"/>
              </a:ext>
            </a:extLst>
          </p:cNvPr>
          <p:cNvSpPr/>
          <p:nvPr/>
        </p:nvSpPr>
        <p:spPr>
          <a:xfrm>
            <a:off x="5498687" y="1862647"/>
            <a:ext cx="536988" cy="112401"/>
          </a:xfrm>
          <a:custGeom>
            <a:avLst/>
            <a:gdLst>
              <a:gd name="connsiteX0" fmla="*/ 413 w 536988"/>
              <a:gd name="connsiteY0" fmla="*/ 112203 h 112401"/>
              <a:gd name="connsiteX1" fmla="*/ 203613 w 536988"/>
              <a:gd name="connsiteY1" fmla="*/ 10603 h 112401"/>
              <a:gd name="connsiteX2" fmla="*/ 308388 w 536988"/>
              <a:gd name="connsiteY2" fmla="*/ 7428 h 112401"/>
              <a:gd name="connsiteX3" fmla="*/ 159163 w 536988"/>
              <a:gd name="connsiteY3" fmla="*/ 48703 h 112401"/>
              <a:gd name="connsiteX4" fmla="*/ 441738 w 536988"/>
              <a:gd name="connsiteY4" fmla="*/ 32828 h 112401"/>
              <a:gd name="connsiteX5" fmla="*/ 536988 w 536988"/>
              <a:gd name="connsiteY5" fmla="*/ 77278 h 112401"/>
              <a:gd name="connsiteX6" fmla="*/ 441738 w 536988"/>
              <a:gd name="connsiteY6" fmla="*/ 45528 h 112401"/>
              <a:gd name="connsiteX7" fmla="*/ 235363 w 536988"/>
              <a:gd name="connsiteY7" fmla="*/ 26478 h 112401"/>
              <a:gd name="connsiteX8" fmla="*/ 152813 w 536988"/>
              <a:gd name="connsiteY8" fmla="*/ 36003 h 112401"/>
              <a:gd name="connsiteX9" fmla="*/ 413 w 536988"/>
              <a:gd name="connsiteY9" fmla="*/ 112203 h 11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988" h="112401">
                <a:moveTo>
                  <a:pt x="413" y="112203"/>
                </a:moveTo>
                <a:cubicBezTo>
                  <a:pt x="8880" y="107970"/>
                  <a:pt x="152284" y="28065"/>
                  <a:pt x="203613" y="10603"/>
                </a:cubicBezTo>
                <a:cubicBezTo>
                  <a:pt x="254942" y="-6859"/>
                  <a:pt x="315796" y="1078"/>
                  <a:pt x="308388" y="7428"/>
                </a:cubicBezTo>
                <a:cubicBezTo>
                  <a:pt x="300980" y="13778"/>
                  <a:pt x="136938" y="44470"/>
                  <a:pt x="159163" y="48703"/>
                </a:cubicBezTo>
                <a:cubicBezTo>
                  <a:pt x="181388" y="52936"/>
                  <a:pt x="378767" y="28066"/>
                  <a:pt x="441738" y="32828"/>
                </a:cubicBezTo>
                <a:cubicBezTo>
                  <a:pt x="504709" y="37590"/>
                  <a:pt x="536988" y="75161"/>
                  <a:pt x="536988" y="77278"/>
                </a:cubicBezTo>
                <a:cubicBezTo>
                  <a:pt x="536988" y="79395"/>
                  <a:pt x="492009" y="53995"/>
                  <a:pt x="441738" y="45528"/>
                </a:cubicBezTo>
                <a:cubicBezTo>
                  <a:pt x="391467" y="37061"/>
                  <a:pt x="283517" y="28065"/>
                  <a:pt x="235363" y="26478"/>
                </a:cubicBezTo>
                <a:cubicBezTo>
                  <a:pt x="187209" y="24891"/>
                  <a:pt x="189855" y="20128"/>
                  <a:pt x="152813" y="36003"/>
                </a:cubicBezTo>
                <a:cubicBezTo>
                  <a:pt x="115771" y="51878"/>
                  <a:pt x="-8054" y="116436"/>
                  <a:pt x="413" y="11220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11BA0EC4-4E4E-A282-7CD2-20D4FDA547DF}"/>
              </a:ext>
            </a:extLst>
          </p:cNvPr>
          <p:cNvSpPr/>
          <p:nvPr/>
        </p:nvSpPr>
        <p:spPr>
          <a:xfrm>
            <a:off x="5905451" y="2460619"/>
            <a:ext cx="187636" cy="298464"/>
          </a:xfrm>
          <a:custGeom>
            <a:avLst/>
            <a:gdLst>
              <a:gd name="connsiteX0" fmla="*/ 107999 w 187636"/>
              <a:gd name="connsiteY0" fmla="*/ 53981 h 298464"/>
              <a:gd name="connsiteX1" fmla="*/ 146099 w 187636"/>
              <a:gd name="connsiteY1" fmla="*/ 161931 h 298464"/>
              <a:gd name="connsiteX2" fmla="*/ 60374 w 187636"/>
              <a:gd name="connsiteY2" fmla="*/ 241306 h 298464"/>
              <a:gd name="connsiteX3" fmla="*/ 111174 w 187636"/>
              <a:gd name="connsiteY3" fmla="*/ 196856 h 298464"/>
              <a:gd name="connsiteX4" fmla="*/ 49 w 187636"/>
              <a:gd name="connsiteY4" fmla="*/ 298456 h 298464"/>
              <a:gd name="connsiteX5" fmla="*/ 127049 w 187636"/>
              <a:gd name="connsiteY5" fmla="*/ 190506 h 298464"/>
              <a:gd name="connsiteX6" fmla="*/ 161974 w 187636"/>
              <a:gd name="connsiteY6" fmla="*/ 161931 h 298464"/>
              <a:gd name="connsiteX7" fmla="*/ 187374 w 187636"/>
              <a:gd name="connsiteY7" fmla="*/ 6 h 298464"/>
              <a:gd name="connsiteX8" fmla="*/ 146099 w 187636"/>
              <a:gd name="connsiteY8" fmla="*/ 168281 h 298464"/>
              <a:gd name="connsiteX9" fmla="*/ 107999 w 187636"/>
              <a:gd name="connsiteY9" fmla="*/ 53981 h 29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636" h="298464">
                <a:moveTo>
                  <a:pt x="107999" y="53981"/>
                </a:moveTo>
                <a:cubicBezTo>
                  <a:pt x="107999" y="52923"/>
                  <a:pt x="154036" y="130710"/>
                  <a:pt x="146099" y="161931"/>
                </a:cubicBezTo>
                <a:cubicBezTo>
                  <a:pt x="138162" y="193152"/>
                  <a:pt x="66195" y="235485"/>
                  <a:pt x="60374" y="241306"/>
                </a:cubicBezTo>
                <a:cubicBezTo>
                  <a:pt x="54553" y="247127"/>
                  <a:pt x="121228" y="187331"/>
                  <a:pt x="111174" y="196856"/>
                </a:cubicBezTo>
                <a:cubicBezTo>
                  <a:pt x="101120" y="206381"/>
                  <a:pt x="-2597" y="299514"/>
                  <a:pt x="49" y="298456"/>
                </a:cubicBezTo>
                <a:cubicBezTo>
                  <a:pt x="2695" y="297398"/>
                  <a:pt x="100061" y="213260"/>
                  <a:pt x="127049" y="190506"/>
                </a:cubicBezTo>
                <a:cubicBezTo>
                  <a:pt x="154037" y="167752"/>
                  <a:pt x="151920" y="193681"/>
                  <a:pt x="161974" y="161931"/>
                </a:cubicBezTo>
                <a:cubicBezTo>
                  <a:pt x="172028" y="130181"/>
                  <a:pt x="190020" y="-1052"/>
                  <a:pt x="187374" y="6"/>
                </a:cubicBezTo>
                <a:cubicBezTo>
                  <a:pt x="184728" y="1064"/>
                  <a:pt x="156682" y="153994"/>
                  <a:pt x="146099" y="168281"/>
                </a:cubicBezTo>
                <a:cubicBezTo>
                  <a:pt x="135516" y="182569"/>
                  <a:pt x="107999" y="55039"/>
                  <a:pt x="107999" y="5398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F23DBDE1-02CA-6C9C-17D5-C4E43B001427}"/>
              </a:ext>
            </a:extLst>
          </p:cNvPr>
          <p:cNvSpPr/>
          <p:nvPr/>
        </p:nvSpPr>
        <p:spPr>
          <a:xfrm>
            <a:off x="4774534" y="2539423"/>
            <a:ext cx="41962" cy="140287"/>
          </a:xfrm>
          <a:custGeom>
            <a:avLst/>
            <a:gdLst>
              <a:gd name="connsiteX0" fmla="*/ 10191 w 41962"/>
              <a:gd name="connsiteY0" fmla="*/ 577 h 140287"/>
              <a:gd name="connsiteX1" fmla="*/ 22891 w 41962"/>
              <a:gd name="connsiteY1" fmla="*/ 105352 h 140287"/>
              <a:gd name="connsiteX2" fmla="*/ 41941 w 41962"/>
              <a:gd name="connsiteY2" fmla="*/ 140277 h 140287"/>
              <a:gd name="connsiteX3" fmla="*/ 26066 w 41962"/>
              <a:gd name="connsiteY3" fmla="*/ 108527 h 140287"/>
              <a:gd name="connsiteX4" fmla="*/ 666 w 41962"/>
              <a:gd name="connsiteY4" fmla="*/ 64077 h 140287"/>
              <a:gd name="connsiteX5" fmla="*/ 10191 w 41962"/>
              <a:gd name="connsiteY5" fmla="*/ 577 h 14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62" h="140287">
                <a:moveTo>
                  <a:pt x="10191" y="577"/>
                </a:moveTo>
                <a:cubicBezTo>
                  <a:pt x="13895" y="7456"/>
                  <a:pt x="17599" y="82069"/>
                  <a:pt x="22891" y="105352"/>
                </a:cubicBezTo>
                <a:cubicBezTo>
                  <a:pt x="28183" y="128635"/>
                  <a:pt x="41412" y="139748"/>
                  <a:pt x="41941" y="140277"/>
                </a:cubicBezTo>
                <a:cubicBezTo>
                  <a:pt x="42470" y="140806"/>
                  <a:pt x="32945" y="121227"/>
                  <a:pt x="26066" y="108527"/>
                </a:cubicBezTo>
                <a:cubicBezTo>
                  <a:pt x="19187" y="95827"/>
                  <a:pt x="3841" y="77835"/>
                  <a:pt x="666" y="64077"/>
                </a:cubicBezTo>
                <a:cubicBezTo>
                  <a:pt x="-2509" y="50319"/>
                  <a:pt x="6487" y="-6302"/>
                  <a:pt x="10191" y="57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0EE79EFE-8270-0234-A389-E481140DD8EB}"/>
              </a:ext>
            </a:extLst>
          </p:cNvPr>
          <p:cNvSpPr/>
          <p:nvPr/>
        </p:nvSpPr>
        <p:spPr>
          <a:xfrm>
            <a:off x="6070551" y="2460599"/>
            <a:ext cx="98379" cy="200081"/>
          </a:xfrm>
          <a:custGeom>
            <a:avLst/>
            <a:gdLst>
              <a:gd name="connsiteX0" fmla="*/ 88949 w 98379"/>
              <a:gd name="connsiteY0" fmla="*/ 26 h 200081"/>
              <a:gd name="connsiteX1" fmla="*/ 79424 w 98379"/>
              <a:gd name="connsiteY1" fmla="*/ 107976 h 200081"/>
              <a:gd name="connsiteX2" fmla="*/ 49 w 98379"/>
              <a:gd name="connsiteY2" fmla="*/ 200051 h 200081"/>
              <a:gd name="connsiteX3" fmla="*/ 92124 w 98379"/>
              <a:gd name="connsiteY3" fmla="*/ 98451 h 200081"/>
              <a:gd name="connsiteX4" fmla="*/ 88949 w 98379"/>
              <a:gd name="connsiteY4" fmla="*/ 26 h 20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79" h="200081">
                <a:moveTo>
                  <a:pt x="88949" y="26"/>
                </a:moveTo>
                <a:cubicBezTo>
                  <a:pt x="86832" y="1614"/>
                  <a:pt x="94241" y="74639"/>
                  <a:pt x="79424" y="107976"/>
                </a:cubicBezTo>
                <a:cubicBezTo>
                  <a:pt x="64607" y="141314"/>
                  <a:pt x="-2068" y="201639"/>
                  <a:pt x="49" y="200051"/>
                </a:cubicBezTo>
                <a:cubicBezTo>
                  <a:pt x="2166" y="198463"/>
                  <a:pt x="77307" y="128084"/>
                  <a:pt x="92124" y="98451"/>
                </a:cubicBezTo>
                <a:cubicBezTo>
                  <a:pt x="106941" y="68818"/>
                  <a:pt x="91066" y="-1562"/>
                  <a:pt x="88949" y="2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62B39BE6-BDF0-AE67-8176-52F60375930E}"/>
              </a:ext>
            </a:extLst>
          </p:cNvPr>
          <p:cNvSpPr/>
          <p:nvPr/>
        </p:nvSpPr>
        <p:spPr>
          <a:xfrm>
            <a:off x="4679153" y="2460484"/>
            <a:ext cx="91622" cy="271442"/>
          </a:xfrm>
          <a:custGeom>
            <a:avLst/>
            <a:gdLst>
              <a:gd name="connsiteX0" fmla="*/ 54772 w 91622"/>
              <a:gd name="connsiteY0" fmla="*/ 141 h 271442"/>
              <a:gd name="connsiteX1" fmla="*/ 51597 w 91622"/>
              <a:gd name="connsiteY1" fmla="*/ 152541 h 271442"/>
              <a:gd name="connsiteX2" fmla="*/ 89697 w 91622"/>
              <a:gd name="connsiteY2" fmla="*/ 270016 h 271442"/>
              <a:gd name="connsiteX3" fmla="*/ 76997 w 91622"/>
              <a:gd name="connsiteY3" fmla="*/ 209691 h 271442"/>
              <a:gd name="connsiteX4" fmla="*/ 797 w 91622"/>
              <a:gd name="connsiteY4" fmla="*/ 92216 h 271442"/>
              <a:gd name="connsiteX5" fmla="*/ 38897 w 91622"/>
              <a:gd name="connsiteY5" fmla="*/ 123966 h 271442"/>
              <a:gd name="connsiteX6" fmla="*/ 54772 w 91622"/>
              <a:gd name="connsiteY6" fmla="*/ 141 h 27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22" h="271442">
                <a:moveTo>
                  <a:pt x="54772" y="141"/>
                </a:moveTo>
                <a:cubicBezTo>
                  <a:pt x="56889" y="4903"/>
                  <a:pt x="45776" y="107562"/>
                  <a:pt x="51597" y="152541"/>
                </a:cubicBezTo>
                <a:cubicBezTo>
                  <a:pt x="57418" y="197520"/>
                  <a:pt x="85464" y="260491"/>
                  <a:pt x="89697" y="270016"/>
                </a:cubicBezTo>
                <a:cubicBezTo>
                  <a:pt x="93930" y="279541"/>
                  <a:pt x="91814" y="239324"/>
                  <a:pt x="76997" y="209691"/>
                </a:cubicBezTo>
                <a:cubicBezTo>
                  <a:pt x="62180" y="180058"/>
                  <a:pt x="7147" y="106504"/>
                  <a:pt x="797" y="92216"/>
                </a:cubicBezTo>
                <a:cubicBezTo>
                  <a:pt x="-5553" y="77928"/>
                  <a:pt x="27784" y="135608"/>
                  <a:pt x="38897" y="123966"/>
                </a:cubicBezTo>
                <a:cubicBezTo>
                  <a:pt x="50009" y="112324"/>
                  <a:pt x="52655" y="-4621"/>
                  <a:pt x="54772" y="14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F61C46C8-86ED-16E0-2702-40C4927C754B}"/>
              </a:ext>
            </a:extLst>
          </p:cNvPr>
          <p:cNvSpPr/>
          <p:nvPr/>
        </p:nvSpPr>
        <p:spPr>
          <a:xfrm>
            <a:off x="6010275" y="2644626"/>
            <a:ext cx="114385" cy="82699"/>
          </a:xfrm>
          <a:custGeom>
            <a:avLst/>
            <a:gdLst>
              <a:gd name="connsiteX0" fmla="*/ 0 w 114385"/>
              <a:gd name="connsiteY0" fmla="*/ 82699 h 82699"/>
              <a:gd name="connsiteX1" fmla="*/ 114300 w 114385"/>
              <a:gd name="connsiteY1" fmla="*/ 149 h 82699"/>
              <a:gd name="connsiteX2" fmla="*/ 0 w 114385"/>
              <a:gd name="connsiteY2" fmla="*/ 82699 h 8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85" h="82699">
                <a:moveTo>
                  <a:pt x="0" y="82699"/>
                </a:moveTo>
                <a:cubicBezTo>
                  <a:pt x="0" y="82699"/>
                  <a:pt x="110596" y="4382"/>
                  <a:pt x="114300" y="149"/>
                </a:cubicBezTo>
                <a:cubicBezTo>
                  <a:pt x="118004" y="-4084"/>
                  <a:pt x="0" y="82699"/>
                  <a:pt x="0" y="8269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D4B7CCD9-2B90-59AD-5FEF-1D5504EEE818}"/>
              </a:ext>
            </a:extLst>
          </p:cNvPr>
          <p:cNvSpPr/>
          <p:nvPr/>
        </p:nvSpPr>
        <p:spPr>
          <a:xfrm>
            <a:off x="5892254" y="2943206"/>
            <a:ext cx="93272" cy="117709"/>
          </a:xfrm>
          <a:custGeom>
            <a:avLst/>
            <a:gdLst>
              <a:gd name="connsiteX0" fmla="*/ 70396 w 93272"/>
              <a:gd name="connsiteY0" fmla="*/ 19 h 117709"/>
              <a:gd name="connsiteX1" fmla="*/ 67221 w 93272"/>
              <a:gd name="connsiteY1" fmla="*/ 60344 h 117709"/>
              <a:gd name="connsiteX2" fmla="*/ 546 w 93272"/>
              <a:gd name="connsiteY2" fmla="*/ 117494 h 117709"/>
              <a:gd name="connsiteX3" fmla="*/ 38646 w 93272"/>
              <a:gd name="connsiteY3" fmla="*/ 79394 h 117709"/>
              <a:gd name="connsiteX4" fmla="*/ 92621 w 93272"/>
              <a:gd name="connsiteY4" fmla="*/ 66694 h 117709"/>
              <a:gd name="connsiteX5" fmla="*/ 70396 w 93272"/>
              <a:gd name="connsiteY5" fmla="*/ 19 h 11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272" h="117709">
                <a:moveTo>
                  <a:pt x="70396" y="19"/>
                </a:moveTo>
                <a:cubicBezTo>
                  <a:pt x="66163" y="-1039"/>
                  <a:pt x="78863" y="40765"/>
                  <a:pt x="67221" y="60344"/>
                </a:cubicBezTo>
                <a:cubicBezTo>
                  <a:pt x="55579" y="79923"/>
                  <a:pt x="5308" y="114319"/>
                  <a:pt x="546" y="117494"/>
                </a:cubicBezTo>
                <a:cubicBezTo>
                  <a:pt x="-4216" y="120669"/>
                  <a:pt x="23300" y="87861"/>
                  <a:pt x="38646" y="79394"/>
                </a:cubicBezTo>
                <a:cubicBezTo>
                  <a:pt x="53992" y="70927"/>
                  <a:pt x="87859" y="76748"/>
                  <a:pt x="92621" y="66694"/>
                </a:cubicBezTo>
                <a:cubicBezTo>
                  <a:pt x="97384" y="56640"/>
                  <a:pt x="74629" y="1077"/>
                  <a:pt x="70396" y="1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18B28BAB-8FA5-13B3-A988-9A301409D58A}"/>
              </a:ext>
            </a:extLst>
          </p:cNvPr>
          <p:cNvSpPr/>
          <p:nvPr/>
        </p:nvSpPr>
        <p:spPr>
          <a:xfrm>
            <a:off x="4822258" y="2853953"/>
            <a:ext cx="67067" cy="134014"/>
          </a:xfrm>
          <a:custGeom>
            <a:avLst/>
            <a:gdLst>
              <a:gd name="connsiteX0" fmla="*/ 567 w 67067"/>
              <a:gd name="connsiteY0" fmla="*/ 372 h 134014"/>
              <a:gd name="connsiteX1" fmla="*/ 32317 w 67067"/>
              <a:gd name="connsiteY1" fmla="*/ 51172 h 134014"/>
              <a:gd name="connsiteX2" fmla="*/ 60892 w 67067"/>
              <a:gd name="connsiteY2" fmla="*/ 133722 h 134014"/>
              <a:gd name="connsiteX3" fmla="*/ 60892 w 67067"/>
              <a:gd name="connsiteY3" fmla="*/ 76572 h 134014"/>
              <a:gd name="connsiteX4" fmla="*/ 567 w 67067"/>
              <a:gd name="connsiteY4" fmla="*/ 372 h 13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67" h="134014">
                <a:moveTo>
                  <a:pt x="567" y="372"/>
                </a:moveTo>
                <a:cubicBezTo>
                  <a:pt x="-4195" y="-3861"/>
                  <a:pt x="22263" y="28947"/>
                  <a:pt x="32317" y="51172"/>
                </a:cubicBezTo>
                <a:cubicBezTo>
                  <a:pt x="42371" y="73397"/>
                  <a:pt x="56130" y="129489"/>
                  <a:pt x="60892" y="133722"/>
                </a:cubicBezTo>
                <a:cubicBezTo>
                  <a:pt x="65654" y="137955"/>
                  <a:pt x="72005" y="95093"/>
                  <a:pt x="60892" y="76572"/>
                </a:cubicBezTo>
                <a:cubicBezTo>
                  <a:pt x="49780" y="58051"/>
                  <a:pt x="5329" y="4605"/>
                  <a:pt x="567" y="37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8A7C909F-70EE-5F8F-954A-1BA034648405}"/>
              </a:ext>
            </a:extLst>
          </p:cNvPr>
          <p:cNvSpPr/>
          <p:nvPr/>
        </p:nvSpPr>
        <p:spPr>
          <a:xfrm>
            <a:off x="5517340" y="3167209"/>
            <a:ext cx="232830" cy="196620"/>
          </a:xfrm>
          <a:custGeom>
            <a:avLst/>
            <a:gdLst>
              <a:gd name="connsiteX0" fmla="*/ 23035 w 232830"/>
              <a:gd name="connsiteY0" fmla="*/ 10966 h 196620"/>
              <a:gd name="connsiteX1" fmla="*/ 111935 w 232830"/>
              <a:gd name="connsiteY1" fmla="*/ 77641 h 196620"/>
              <a:gd name="connsiteX2" fmla="*/ 810 w 232830"/>
              <a:gd name="connsiteY2" fmla="*/ 195116 h 196620"/>
              <a:gd name="connsiteX3" fmla="*/ 70660 w 232830"/>
              <a:gd name="connsiteY3" fmla="*/ 134791 h 196620"/>
              <a:gd name="connsiteX4" fmla="*/ 232585 w 232830"/>
              <a:gd name="connsiteY4" fmla="*/ 1441 h 196620"/>
              <a:gd name="connsiteX5" fmla="*/ 105585 w 232830"/>
              <a:gd name="connsiteY5" fmla="*/ 61766 h 196620"/>
              <a:gd name="connsiteX6" fmla="*/ 23035 w 232830"/>
              <a:gd name="connsiteY6" fmla="*/ 10966 h 19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830" h="196620">
                <a:moveTo>
                  <a:pt x="23035" y="10966"/>
                </a:moveTo>
                <a:cubicBezTo>
                  <a:pt x="24093" y="13612"/>
                  <a:pt x="115639" y="46949"/>
                  <a:pt x="111935" y="77641"/>
                </a:cubicBezTo>
                <a:cubicBezTo>
                  <a:pt x="108231" y="108333"/>
                  <a:pt x="7689" y="185591"/>
                  <a:pt x="810" y="195116"/>
                </a:cubicBezTo>
                <a:cubicBezTo>
                  <a:pt x="-6069" y="204641"/>
                  <a:pt x="32031" y="167070"/>
                  <a:pt x="70660" y="134791"/>
                </a:cubicBezTo>
                <a:cubicBezTo>
                  <a:pt x="109289" y="102512"/>
                  <a:pt x="226764" y="13612"/>
                  <a:pt x="232585" y="1441"/>
                </a:cubicBezTo>
                <a:cubicBezTo>
                  <a:pt x="238406" y="-10730"/>
                  <a:pt x="138923" y="58062"/>
                  <a:pt x="105585" y="61766"/>
                </a:cubicBezTo>
                <a:cubicBezTo>
                  <a:pt x="72247" y="65470"/>
                  <a:pt x="21977" y="8320"/>
                  <a:pt x="23035" y="1096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5BD80971-584D-DDAD-5E1F-9315880FEBB6}"/>
              </a:ext>
            </a:extLst>
          </p:cNvPr>
          <p:cNvSpPr/>
          <p:nvPr/>
        </p:nvSpPr>
        <p:spPr>
          <a:xfrm>
            <a:off x="5175067" y="3171604"/>
            <a:ext cx="356642" cy="165808"/>
          </a:xfrm>
          <a:custGeom>
            <a:avLst/>
            <a:gdLst>
              <a:gd name="connsiteX0" fmla="*/ 183 w 356642"/>
              <a:gd name="connsiteY0" fmla="*/ 221 h 165808"/>
              <a:gd name="connsiteX1" fmla="*/ 177983 w 356642"/>
              <a:gd name="connsiteY1" fmla="*/ 111346 h 165808"/>
              <a:gd name="connsiteX2" fmla="*/ 101783 w 356642"/>
              <a:gd name="connsiteY2" fmla="*/ 114521 h 165808"/>
              <a:gd name="connsiteX3" fmla="*/ 187508 w 356642"/>
              <a:gd name="connsiteY3" fmla="*/ 155796 h 165808"/>
              <a:gd name="connsiteX4" fmla="*/ 92258 w 356642"/>
              <a:gd name="connsiteY4" fmla="*/ 165321 h 165808"/>
              <a:gd name="connsiteX5" fmla="*/ 352608 w 356642"/>
              <a:gd name="connsiteY5" fmla="*/ 158971 h 165808"/>
              <a:gd name="connsiteX6" fmla="*/ 244658 w 356642"/>
              <a:gd name="connsiteY6" fmla="*/ 165321 h 165808"/>
              <a:gd name="connsiteX7" fmla="*/ 162108 w 356642"/>
              <a:gd name="connsiteY7" fmla="*/ 143096 h 165808"/>
              <a:gd name="connsiteX8" fmla="*/ 183 w 356642"/>
              <a:gd name="connsiteY8" fmla="*/ 73246 h 165808"/>
              <a:gd name="connsiteX9" fmla="*/ 130358 w 356642"/>
              <a:gd name="connsiteY9" fmla="*/ 114521 h 165808"/>
              <a:gd name="connsiteX10" fmla="*/ 149408 w 356642"/>
              <a:gd name="connsiteY10" fmla="*/ 82771 h 165808"/>
              <a:gd name="connsiteX11" fmla="*/ 183 w 356642"/>
              <a:gd name="connsiteY11" fmla="*/ 221 h 16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6642" h="165808">
                <a:moveTo>
                  <a:pt x="183" y="221"/>
                </a:moveTo>
                <a:cubicBezTo>
                  <a:pt x="4945" y="4983"/>
                  <a:pt x="161050" y="92296"/>
                  <a:pt x="177983" y="111346"/>
                </a:cubicBezTo>
                <a:cubicBezTo>
                  <a:pt x="194916" y="130396"/>
                  <a:pt x="100196" y="107113"/>
                  <a:pt x="101783" y="114521"/>
                </a:cubicBezTo>
                <a:cubicBezTo>
                  <a:pt x="103370" y="121929"/>
                  <a:pt x="189095" y="147329"/>
                  <a:pt x="187508" y="155796"/>
                </a:cubicBezTo>
                <a:cubicBezTo>
                  <a:pt x="185921" y="164263"/>
                  <a:pt x="92258" y="165321"/>
                  <a:pt x="92258" y="165321"/>
                </a:cubicBezTo>
                <a:lnTo>
                  <a:pt x="352608" y="158971"/>
                </a:lnTo>
                <a:cubicBezTo>
                  <a:pt x="378008" y="158971"/>
                  <a:pt x="276408" y="167967"/>
                  <a:pt x="244658" y="165321"/>
                </a:cubicBezTo>
                <a:cubicBezTo>
                  <a:pt x="212908" y="162675"/>
                  <a:pt x="202854" y="158442"/>
                  <a:pt x="162108" y="143096"/>
                </a:cubicBezTo>
                <a:cubicBezTo>
                  <a:pt x="121362" y="127750"/>
                  <a:pt x="5475" y="78009"/>
                  <a:pt x="183" y="73246"/>
                </a:cubicBezTo>
                <a:cubicBezTo>
                  <a:pt x="-5109" y="68484"/>
                  <a:pt x="105487" y="112934"/>
                  <a:pt x="130358" y="114521"/>
                </a:cubicBezTo>
                <a:cubicBezTo>
                  <a:pt x="155229" y="116109"/>
                  <a:pt x="166341" y="96529"/>
                  <a:pt x="149408" y="82771"/>
                </a:cubicBezTo>
                <a:cubicBezTo>
                  <a:pt x="132475" y="69013"/>
                  <a:pt x="-4579" y="-4541"/>
                  <a:pt x="183" y="22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807E4C4F-B473-39A5-7B8C-C0285B61F12B}"/>
              </a:ext>
            </a:extLst>
          </p:cNvPr>
          <p:cNvSpPr/>
          <p:nvPr/>
        </p:nvSpPr>
        <p:spPr>
          <a:xfrm>
            <a:off x="4908310" y="2619319"/>
            <a:ext cx="64568" cy="85861"/>
          </a:xfrm>
          <a:custGeom>
            <a:avLst/>
            <a:gdLst>
              <a:gd name="connsiteX0" fmla="*/ 240 w 64568"/>
              <a:gd name="connsiteY0" fmla="*/ 56 h 85861"/>
              <a:gd name="connsiteX1" fmla="*/ 41515 w 64568"/>
              <a:gd name="connsiteY1" fmla="*/ 50856 h 85861"/>
              <a:gd name="connsiteX2" fmla="*/ 28815 w 64568"/>
              <a:gd name="connsiteY2" fmla="*/ 85781 h 85861"/>
              <a:gd name="connsiteX3" fmla="*/ 63740 w 64568"/>
              <a:gd name="connsiteY3" fmla="*/ 41331 h 85861"/>
              <a:gd name="connsiteX4" fmla="*/ 240 w 64568"/>
              <a:gd name="connsiteY4" fmla="*/ 56 h 8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68" h="85861">
                <a:moveTo>
                  <a:pt x="240" y="56"/>
                </a:moveTo>
                <a:cubicBezTo>
                  <a:pt x="-3464" y="1643"/>
                  <a:pt x="36752" y="36568"/>
                  <a:pt x="41515" y="50856"/>
                </a:cubicBezTo>
                <a:cubicBezTo>
                  <a:pt x="46278" y="65144"/>
                  <a:pt x="25111" y="87368"/>
                  <a:pt x="28815" y="85781"/>
                </a:cubicBezTo>
                <a:cubicBezTo>
                  <a:pt x="32519" y="84194"/>
                  <a:pt x="70619" y="51914"/>
                  <a:pt x="63740" y="41331"/>
                </a:cubicBezTo>
                <a:cubicBezTo>
                  <a:pt x="56861" y="30748"/>
                  <a:pt x="3944" y="-1531"/>
                  <a:pt x="240" y="5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A10D17F9-9C04-93AD-E54F-85708DFD6033}"/>
              </a:ext>
            </a:extLst>
          </p:cNvPr>
          <p:cNvSpPr/>
          <p:nvPr/>
        </p:nvSpPr>
        <p:spPr>
          <a:xfrm>
            <a:off x="5835277" y="2533606"/>
            <a:ext cx="32205" cy="92146"/>
          </a:xfrm>
          <a:custGeom>
            <a:avLst/>
            <a:gdLst>
              <a:gd name="connsiteX0" fmla="*/ 32123 w 32205"/>
              <a:gd name="connsiteY0" fmla="*/ 44 h 92146"/>
              <a:gd name="connsiteX1" fmla="*/ 9898 w 32205"/>
              <a:gd name="connsiteY1" fmla="*/ 57194 h 92146"/>
              <a:gd name="connsiteX2" fmla="*/ 19423 w 32205"/>
              <a:gd name="connsiteY2" fmla="*/ 92119 h 92146"/>
              <a:gd name="connsiteX3" fmla="*/ 13073 w 32205"/>
              <a:gd name="connsiteY3" fmla="*/ 63544 h 92146"/>
              <a:gd name="connsiteX4" fmla="*/ 373 w 32205"/>
              <a:gd name="connsiteY4" fmla="*/ 47669 h 92146"/>
              <a:gd name="connsiteX5" fmla="*/ 32123 w 32205"/>
              <a:gd name="connsiteY5" fmla="*/ 44 h 9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05" h="92146">
                <a:moveTo>
                  <a:pt x="32123" y="44"/>
                </a:moveTo>
                <a:cubicBezTo>
                  <a:pt x="33710" y="1631"/>
                  <a:pt x="12015" y="41848"/>
                  <a:pt x="9898" y="57194"/>
                </a:cubicBezTo>
                <a:cubicBezTo>
                  <a:pt x="7781" y="72540"/>
                  <a:pt x="18894" y="91061"/>
                  <a:pt x="19423" y="92119"/>
                </a:cubicBezTo>
                <a:cubicBezTo>
                  <a:pt x="19952" y="93177"/>
                  <a:pt x="13073" y="63544"/>
                  <a:pt x="13073" y="63544"/>
                </a:cubicBezTo>
                <a:cubicBezTo>
                  <a:pt x="9898" y="56136"/>
                  <a:pt x="-2273" y="55077"/>
                  <a:pt x="373" y="47669"/>
                </a:cubicBezTo>
                <a:cubicBezTo>
                  <a:pt x="3019" y="40261"/>
                  <a:pt x="30536" y="-1543"/>
                  <a:pt x="32123" y="4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89C7708B-7DB5-5F5E-A606-E28399E6D8D0}"/>
              </a:ext>
            </a:extLst>
          </p:cNvPr>
          <p:cNvSpPr/>
          <p:nvPr/>
        </p:nvSpPr>
        <p:spPr>
          <a:xfrm>
            <a:off x="4978400" y="2492171"/>
            <a:ext cx="62487" cy="51901"/>
          </a:xfrm>
          <a:custGeom>
            <a:avLst/>
            <a:gdLst>
              <a:gd name="connsiteX0" fmla="*/ 0 w 62487"/>
              <a:gd name="connsiteY0" fmla="*/ 204 h 51901"/>
              <a:gd name="connsiteX1" fmla="*/ 57150 w 62487"/>
              <a:gd name="connsiteY1" fmla="*/ 31954 h 51901"/>
              <a:gd name="connsiteX2" fmla="*/ 57150 w 62487"/>
              <a:gd name="connsiteY2" fmla="*/ 51004 h 51901"/>
              <a:gd name="connsiteX3" fmla="*/ 0 w 62487"/>
              <a:gd name="connsiteY3" fmla="*/ 204 h 51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" h="51901">
                <a:moveTo>
                  <a:pt x="0" y="204"/>
                </a:moveTo>
                <a:cubicBezTo>
                  <a:pt x="0" y="-2971"/>
                  <a:pt x="57150" y="31954"/>
                  <a:pt x="57150" y="31954"/>
                </a:cubicBezTo>
                <a:cubicBezTo>
                  <a:pt x="66675" y="40421"/>
                  <a:pt x="61383" y="55766"/>
                  <a:pt x="57150" y="51004"/>
                </a:cubicBezTo>
                <a:cubicBezTo>
                  <a:pt x="52917" y="46242"/>
                  <a:pt x="0" y="3379"/>
                  <a:pt x="0" y="20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4EFAE6A8-AFFD-7A68-80F3-137AB1C1A6FD}"/>
              </a:ext>
            </a:extLst>
          </p:cNvPr>
          <p:cNvSpPr/>
          <p:nvPr/>
        </p:nvSpPr>
        <p:spPr>
          <a:xfrm>
            <a:off x="6026053" y="2298700"/>
            <a:ext cx="130272" cy="114307"/>
          </a:xfrm>
          <a:custGeom>
            <a:avLst/>
            <a:gdLst>
              <a:gd name="connsiteX0" fmla="*/ 130272 w 130272"/>
              <a:gd name="connsiteY0" fmla="*/ 0 h 114307"/>
              <a:gd name="connsiteX1" fmla="*/ 97 w 130272"/>
              <a:gd name="connsiteY1" fmla="*/ 114300 h 114307"/>
              <a:gd name="connsiteX2" fmla="*/ 130272 w 130272"/>
              <a:gd name="connsiteY2" fmla="*/ 0 h 114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272" h="114307">
                <a:moveTo>
                  <a:pt x="130272" y="0"/>
                </a:moveTo>
                <a:cubicBezTo>
                  <a:pt x="130272" y="0"/>
                  <a:pt x="4330" y="113242"/>
                  <a:pt x="97" y="114300"/>
                </a:cubicBezTo>
                <a:cubicBezTo>
                  <a:pt x="-4136" y="115358"/>
                  <a:pt x="130272" y="0"/>
                  <a:pt x="130272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85919F40-BC3C-945D-9BEE-15047D7DE907}"/>
              </a:ext>
            </a:extLst>
          </p:cNvPr>
          <p:cNvSpPr/>
          <p:nvPr/>
        </p:nvSpPr>
        <p:spPr>
          <a:xfrm>
            <a:off x="6143579" y="2278924"/>
            <a:ext cx="61786" cy="175385"/>
          </a:xfrm>
          <a:custGeom>
            <a:avLst/>
            <a:gdLst>
              <a:gd name="connsiteX0" fmla="*/ 46 w 61786"/>
              <a:gd name="connsiteY0" fmla="*/ 726 h 175385"/>
              <a:gd name="connsiteX1" fmla="*/ 60371 w 61786"/>
              <a:gd name="connsiteY1" fmla="*/ 92801 h 175385"/>
              <a:gd name="connsiteX2" fmla="*/ 38146 w 61786"/>
              <a:gd name="connsiteY2" fmla="*/ 175351 h 175385"/>
              <a:gd name="connsiteX3" fmla="*/ 60371 w 61786"/>
              <a:gd name="connsiteY3" fmla="*/ 102326 h 175385"/>
              <a:gd name="connsiteX4" fmla="*/ 50846 w 61786"/>
              <a:gd name="connsiteY4" fmla="*/ 51526 h 175385"/>
              <a:gd name="connsiteX5" fmla="*/ 46 w 61786"/>
              <a:gd name="connsiteY5" fmla="*/ 726 h 17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786" h="175385">
                <a:moveTo>
                  <a:pt x="46" y="726"/>
                </a:moveTo>
                <a:cubicBezTo>
                  <a:pt x="1633" y="7605"/>
                  <a:pt x="54021" y="63697"/>
                  <a:pt x="60371" y="92801"/>
                </a:cubicBezTo>
                <a:cubicBezTo>
                  <a:pt x="66721" y="121905"/>
                  <a:pt x="38146" y="173764"/>
                  <a:pt x="38146" y="175351"/>
                </a:cubicBezTo>
                <a:cubicBezTo>
                  <a:pt x="38146" y="176938"/>
                  <a:pt x="58254" y="122963"/>
                  <a:pt x="60371" y="102326"/>
                </a:cubicBezTo>
                <a:cubicBezTo>
                  <a:pt x="62488" y="81689"/>
                  <a:pt x="64075" y="65284"/>
                  <a:pt x="50846" y="51526"/>
                </a:cubicBezTo>
                <a:cubicBezTo>
                  <a:pt x="37617" y="37768"/>
                  <a:pt x="-1541" y="-6153"/>
                  <a:pt x="46" y="72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5CAD55D9-554A-AB2D-6733-832AB3B817D1}"/>
              </a:ext>
            </a:extLst>
          </p:cNvPr>
          <p:cNvSpPr/>
          <p:nvPr/>
        </p:nvSpPr>
        <p:spPr>
          <a:xfrm>
            <a:off x="4637592" y="2367744"/>
            <a:ext cx="42712" cy="165853"/>
          </a:xfrm>
          <a:custGeom>
            <a:avLst/>
            <a:gdLst>
              <a:gd name="connsiteX0" fmla="*/ 1083 w 42712"/>
              <a:gd name="connsiteY0" fmla="*/ 806 h 165853"/>
              <a:gd name="connsiteX1" fmla="*/ 42358 w 42712"/>
              <a:gd name="connsiteY1" fmla="*/ 162731 h 165853"/>
              <a:gd name="connsiteX2" fmla="*/ 20133 w 42712"/>
              <a:gd name="connsiteY2" fmla="*/ 105581 h 165853"/>
              <a:gd name="connsiteX3" fmla="*/ 4258 w 42712"/>
              <a:gd name="connsiteY3" fmla="*/ 80181 h 165853"/>
              <a:gd name="connsiteX4" fmla="*/ 10608 w 42712"/>
              <a:gd name="connsiteY4" fmla="*/ 99231 h 165853"/>
              <a:gd name="connsiteX5" fmla="*/ 1083 w 42712"/>
              <a:gd name="connsiteY5" fmla="*/ 806 h 16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12" h="165853">
                <a:moveTo>
                  <a:pt x="1083" y="806"/>
                </a:moveTo>
                <a:cubicBezTo>
                  <a:pt x="6375" y="11389"/>
                  <a:pt x="39183" y="145269"/>
                  <a:pt x="42358" y="162731"/>
                </a:cubicBezTo>
                <a:cubicBezTo>
                  <a:pt x="45533" y="180194"/>
                  <a:pt x="26483" y="119339"/>
                  <a:pt x="20133" y="105581"/>
                </a:cubicBezTo>
                <a:cubicBezTo>
                  <a:pt x="13783" y="91823"/>
                  <a:pt x="5846" y="81239"/>
                  <a:pt x="4258" y="80181"/>
                </a:cubicBezTo>
                <a:cubicBezTo>
                  <a:pt x="2670" y="79123"/>
                  <a:pt x="9550" y="111402"/>
                  <a:pt x="10608" y="99231"/>
                </a:cubicBezTo>
                <a:cubicBezTo>
                  <a:pt x="11666" y="87060"/>
                  <a:pt x="-4209" y="-9777"/>
                  <a:pt x="1083" y="80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5272405F-FD79-E2C7-7EE7-C3D1DCA6D225}"/>
              </a:ext>
            </a:extLst>
          </p:cNvPr>
          <p:cNvSpPr/>
          <p:nvPr/>
        </p:nvSpPr>
        <p:spPr>
          <a:xfrm>
            <a:off x="6207005" y="2072403"/>
            <a:ext cx="67839" cy="358256"/>
          </a:xfrm>
          <a:custGeom>
            <a:avLst/>
            <a:gdLst>
              <a:gd name="connsiteX0" fmla="*/ 6470 w 67839"/>
              <a:gd name="connsiteY0" fmla="*/ 121522 h 358256"/>
              <a:gd name="connsiteX1" fmla="*/ 25520 w 67839"/>
              <a:gd name="connsiteY1" fmla="*/ 242172 h 358256"/>
              <a:gd name="connsiteX2" fmla="*/ 22345 w 67839"/>
              <a:gd name="connsiteY2" fmla="*/ 356472 h 358256"/>
              <a:gd name="connsiteX3" fmla="*/ 22345 w 67839"/>
              <a:gd name="connsiteY3" fmla="*/ 302497 h 358256"/>
              <a:gd name="connsiteX4" fmla="*/ 54095 w 67839"/>
              <a:gd name="connsiteY4" fmla="*/ 178672 h 358256"/>
              <a:gd name="connsiteX5" fmla="*/ 66795 w 67839"/>
              <a:gd name="connsiteY5" fmla="*/ 872 h 358256"/>
              <a:gd name="connsiteX6" fmla="*/ 28695 w 67839"/>
              <a:gd name="connsiteY6" fmla="*/ 258047 h 358256"/>
              <a:gd name="connsiteX7" fmla="*/ 3295 w 67839"/>
              <a:gd name="connsiteY7" fmla="*/ 175497 h 358256"/>
              <a:gd name="connsiteX8" fmla="*/ 6470 w 67839"/>
              <a:gd name="connsiteY8" fmla="*/ 121522 h 35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39" h="358256">
                <a:moveTo>
                  <a:pt x="6470" y="121522"/>
                </a:moveTo>
                <a:cubicBezTo>
                  <a:pt x="10174" y="132634"/>
                  <a:pt x="22874" y="203014"/>
                  <a:pt x="25520" y="242172"/>
                </a:cubicBezTo>
                <a:cubicBezTo>
                  <a:pt x="28166" y="281330"/>
                  <a:pt x="22874" y="346418"/>
                  <a:pt x="22345" y="356472"/>
                </a:cubicBezTo>
                <a:cubicBezTo>
                  <a:pt x="21816" y="366526"/>
                  <a:pt x="17053" y="332130"/>
                  <a:pt x="22345" y="302497"/>
                </a:cubicBezTo>
                <a:cubicBezTo>
                  <a:pt x="27637" y="272864"/>
                  <a:pt x="46687" y="228943"/>
                  <a:pt x="54095" y="178672"/>
                </a:cubicBezTo>
                <a:cubicBezTo>
                  <a:pt x="61503" y="128401"/>
                  <a:pt x="71028" y="-12357"/>
                  <a:pt x="66795" y="872"/>
                </a:cubicBezTo>
                <a:cubicBezTo>
                  <a:pt x="62562" y="14101"/>
                  <a:pt x="39278" y="228943"/>
                  <a:pt x="28695" y="258047"/>
                </a:cubicBezTo>
                <a:cubicBezTo>
                  <a:pt x="18112" y="287151"/>
                  <a:pt x="10703" y="193489"/>
                  <a:pt x="3295" y="175497"/>
                </a:cubicBezTo>
                <a:cubicBezTo>
                  <a:pt x="-4113" y="157505"/>
                  <a:pt x="2766" y="110410"/>
                  <a:pt x="6470" y="12152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4688156C-8524-B272-E87D-0625882BB8E6}"/>
              </a:ext>
            </a:extLst>
          </p:cNvPr>
          <p:cNvSpPr/>
          <p:nvPr/>
        </p:nvSpPr>
        <p:spPr>
          <a:xfrm>
            <a:off x="6167759" y="2485705"/>
            <a:ext cx="87003" cy="228824"/>
          </a:xfrm>
          <a:custGeom>
            <a:avLst/>
            <a:gdLst>
              <a:gd name="connsiteX0" fmla="*/ 86991 w 87003"/>
              <a:gd name="connsiteY0" fmla="*/ 320 h 228824"/>
              <a:gd name="connsiteX1" fmla="*/ 4441 w 87003"/>
              <a:gd name="connsiteY1" fmla="*/ 219395 h 228824"/>
              <a:gd name="connsiteX2" fmla="*/ 10791 w 87003"/>
              <a:gd name="connsiteY2" fmla="*/ 181295 h 228824"/>
              <a:gd name="connsiteX3" fmla="*/ 7616 w 87003"/>
              <a:gd name="connsiteY3" fmla="*/ 111445 h 228824"/>
              <a:gd name="connsiteX4" fmla="*/ 10791 w 87003"/>
              <a:gd name="connsiteY4" fmla="*/ 168595 h 228824"/>
              <a:gd name="connsiteX5" fmla="*/ 86991 w 87003"/>
              <a:gd name="connsiteY5" fmla="*/ 320 h 22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03" h="228824">
                <a:moveTo>
                  <a:pt x="86991" y="320"/>
                </a:moveTo>
                <a:cubicBezTo>
                  <a:pt x="85933" y="8787"/>
                  <a:pt x="17141" y="189233"/>
                  <a:pt x="4441" y="219395"/>
                </a:cubicBezTo>
                <a:cubicBezTo>
                  <a:pt x="-8259" y="249558"/>
                  <a:pt x="10262" y="199287"/>
                  <a:pt x="10791" y="181295"/>
                </a:cubicBezTo>
                <a:cubicBezTo>
                  <a:pt x="11320" y="163303"/>
                  <a:pt x="7616" y="113562"/>
                  <a:pt x="7616" y="111445"/>
                </a:cubicBezTo>
                <a:cubicBezTo>
                  <a:pt x="7616" y="109328"/>
                  <a:pt x="-321" y="183411"/>
                  <a:pt x="10791" y="168595"/>
                </a:cubicBezTo>
                <a:cubicBezTo>
                  <a:pt x="21903" y="153779"/>
                  <a:pt x="88049" y="-8147"/>
                  <a:pt x="86991" y="32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222EDD84-37B7-BE1B-DDC8-37F396011062}"/>
              </a:ext>
            </a:extLst>
          </p:cNvPr>
          <p:cNvSpPr/>
          <p:nvPr/>
        </p:nvSpPr>
        <p:spPr>
          <a:xfrm>
            <a:off x="4570470" y="2194952"/>
            <a:ext cx="134682" cy="546288"/>
          </a:xfrm>
          <a:custGeom>
            <a:avLst/>
            <a:gdLst>
              <a:gd name="connsiteX0" fmla="*/ 1530 w 134682"/>
              <a:gd name="connsiteY0" fmla="*/ 2148 h 546288"/>
              <a:gd name="connsiteX1" fmla="*/ 49155 w 134682"/>
              <a:gd name="connsiteY1" fmla="*/ 281548 h 546288"/>
              <a:gd name="connsiteX2" fmla="*/ 65030 w 134682"/>
              <a:gd name="connsiteY2" fmla="*/ 240273 h 546288"/>
              <a:gd name="connsiteX3" fmla="*/ 131705 w 134682"/>
              <a:gd name="connsiteY3" fmla="*/ 541898 h 546288"/>
              <a:gd name="connsiteX4" fmla="*/ 112655 w 134682"/>
              <a:gd name="connsiteY4" fmla="*/ 402198 h 546288"/>
              <a:gd name="connsiteX5" fmla="*/ 20580 w 134682"/>
              <a:gd name="connsiteY5" fmla="*/ 164073 h 546288"/>
              <a:gd name="connsiteX6" fmla="*/ 1530 w 134682"/>
              <a:gd name="connsiteY6" fmla="*/ 2148 h 54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682" h="546288">
                <a:moveTo>
                  <a:pt x="1530" y="2148"/>
                </a:moveTo>
                <a:cubicBezTo>
                  <a:pt x="6292" y="21727"/>
                  <a:pt x="38572" y="241861"/>
                  <a:pt x="49155" y="281548"/>
                </a:cubicBezTo>
                <a:cubicBezTo>
                  <a:pt x="59738" y="321236"/>
                  <a:pt x="51272" y="196881"/>
                  <a:pt x="65030" y="240273"/>
                </a:cubicBezTo>
                <a:cubicBezTo>
                  <a:pt x="78788" y="283665"/>
                  <a:pt x="123768" y="514911"/>
                  <a:pt x="131705" y="541898"/>
                </a:cubicBezTo>
                <a:cubicBezTo>
                  <a:pt x="139642" y="568885"/>
                  <a:pt x="131176" y="465169"/>
                  <a:pt x="112655" y="402198"/>
                </a:cubicBezTo>
                <a:cubicBezTo>
                  <a:pt x="94134" y="339227"/>
                  <a:pt x="38042" y="226515"/>
                  <a:pt x="20580" y="164073"/>
                </a:cubicBezTo>
                <a:cubicBezTo>
                  <a:pt x="3118" y="101631"/>
                  <a:pt x="-3232" y="-17431"/>
                  <a:pt x="1530" y="214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BD6EAD10-D3BE-9D42-8D6D-D9EAF65422DC}"/>
              </a:ext>
            </a:extLst>
          </p:cNvPr>
          <p:cNvSpPr/>
          <p:nvPr/>
        </p:nvSpPr>
        <p:spPr>
          <a:xfrm>
            <a:off x="5772036" y="2524111"/>
            <a:ext cx="32122" cy="117560"/>
          </a:xfrm>
          <a:custGeom>
            <a:avLst/>
            <a:gdLst>
              <a:gd name="connsiteX0" fmla="*/ 31864 w 32122"/>
              <a:gd name="connsiteY0" fmla="*/ 14 h 117560"/>
              <a:gd name="connsiteX1" fmla="*/ 15989 w 32122"/>
              <a:gd name="connsiteY1" fmla="*/ 76214 h 117560"/>
              <a:gd name="connsiteX2" fmla="*/ 31864 w 32122"/>
              <a:gd name="connsiteY2" fmla="*/ 117489 h 117560"/>
              <a:gd name="connsiteX3" fmla="*/ 19164 w 32122"/>
              <a:gd name="connsiteY3" fmla="*/ 85739 h 117560"/>
              <a:gd name="connsiteX4" fmla="*/ 114 w 32122"/>
              <a:gd name="connsiteY4" fmla="*/ 69864 h 117560"/>
              <a:gd name="connsiteX5" fmla="*/ 31864 w 32122"/>
              <a:gd name="connsiteY5" fmla="*/ 14 h 11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22" h="117560">
                <a:moveTo>
                  <a:pt x="31864" y="14"/>
                </a:moveTo>
                <a:cubicBezTo>
                  <a:pt x="34510" y="1072"/>
                  <a:pt x="15989" y="56635"/>
                  <a:pt x="15989" y="76214"/>
                </a:cubicBezTo>
                <a:cubicBezTo>
                  <a:pt x="15989" y="95793"/>
                  <a:pt x="31335" y="115902"/>
                  <a:pt x="31864" y="117489"/>
                </a:cubicBezTo>
                <a:cubicBezTo>
                  <a:pt x="32393" y="119076"/>
                  <a:pt x="24456" y="93676"/>
                  <a:pt x="19164" y="85739"/>
                </a:cubicBezTo>
                <a:cubicBezTo>
                  <a:pt x="13872" y="77802"/>
                  <a:pt x="-1473" y="82035"/>
                  <a:pt x="114" y="69864"/>
                </a:cubicBezTo>
                <a:cubicBezTo>
                  <a:pt x="1701" y="57693"/>
                  <a:pt x="29218" y="-1044"/>
                  <a:pt x="31864" y="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B4C61E68-9873-9969-F5E6-7C9386BFDF23}"/>
              </a:ext>
            </a:extLst>
          </p:cNvPr>
          <p:cNvSpPr/>
          <p:nvPr/>
        </p:nvSpPr>
        <p:spPr>
          <a:xfrm>
            <a:off x="4881702" y="2533615"/>
            <a:ext cx="52335" cy="111183"/>
          </a:xfrm>
          <a:custGeom>
            <a:avLst/>
            <a:gdLst>
              <a:gd name="connsiteX0" fmla="*/ 52248 w 52335"/>
              <a:gd name="connsiteY0" fmla="*/ 35 h 111183"/>
              <a:gd name="connsiteX1" fmla="*/ 17323 w 52335"/>
              <a:gd name="connsiteY1" fmla="*/ 50835 h 111183"/>
              <a:gd name="connsiteX2" fmla="*/ 23673 w 52335"/>
              <a:gd name="connsiteY2" fmla="*/ 66710 h 111183"/>
              <a:gd name="connsiteX3" fmla="*/ 10973 w 52335"/>
              <a:gd name="connsiteY3" fmla="*/ 111160 h 111183"/>
              <a:gd name="connsiteX4" fmla="*/ 4623 w 52335"/>
              <a:gd name="connsiteY4" fmla="*/ 60360 h 111183"/>
              <a:gd name="connsiteX5" fmla="*/ 52248 w 52335"/>
              <a:gd name="connsiteY5" fmla="*/ 35 h 11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35" h="111183">
                <a:moveTo>
                  <a:pt x="52248" y="35"/>
                </a:moveTo>
                <a:cubicBezTo>
                  <a:pt x="54365" y="-1553"/>
                  <a:pt x="17323" y="50835"/>
                  <a:pt x="17323" y="50835"/>
                </a:cubicBezTo>
                <a:cubicBezTo>
                  <a:pt x="12561" y="61947"/>
                  <a:pt x="24731" y="56656"/>
                  <a:pt x="23673" y="66710"/>
                </a:cubicBezTo>
                <a:cubicBezTo>
                  <a:pt x="22615" y="76764"/>
                  <a:pt x="14148" y="112218"/>
                  <a:pt x="10973" y="111160"/>
                </a:cubicBezTo>
                <a:cubicBezTo>
                  <a:pt x="7798" y="110102"/>
                  <a:pt x="-7548" y="75706"/>
                  <a:pt x="4623" y="60360"/>
                </a:cubicBezTo>
                <a:cubicBezTo>
                  <a:pt x="16794" y="45014"/>
                  <a:pt x="50131" y="1623"/>
                  <a:pt x="52248" y="3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044FCF16-E797-C392-0A5A-A849FCD211D5}"/>
              </a:ext>
            </a:extLst>
          </p:cNvPr>
          <p:cNvSpPr/>
          <p:nvPr/>
        </p:nvSpPr>
        <p:spPr>
          <a:xfrm>
            <a:off x="5267325" y="2724092"/>
            <a:ext cx="34925" cy="81083"/>
          </a:xfrm>
          <a:custGeom>
            <a:avLst/>
            <a:gdLst>
              <a:gd name="connsiteX0" fmla="*/ 34925 w 34925"/>
              <a:gd name="connsiteY0" fmla="*/ 58 h 81083"/>
              <a:gd name="connsiteX1" fmla="*/ 15875 w 34925"/>
              <a:gd name="connsiteY1" fmla="*/ 69908 h 81083"/>
              <a:gd name="connsiteX2" fmla="*/ 19050 w 34925"/>
              <a:gd name="connsiteY2" fmla="*/ 79433 h 81083"/>
              <a:gd name="connsiteX3" fmla="*/ 9525 w 34925"/>
              <a:gd name="connsiteY3" fmla="*/ 54033 h 81083"/>
              <a:gd name="connsiteX4" fmla="*/ 0 w 34925"/>
              <a:gd name="connsiteY4" fmla="*/ 47683 h 81083"/>
              <a:gd name="connsiteX5" fmla="*/ 15875 w 34925"/>
              <a:gd name="connsiteY5" fmla="*/ 57208 h 81083"/>
              <a:gd name="connsiteX6" fmla="*/ 34925 w 34925"/>
              <a:gd name="connsiteY6" fmla="*/ 58 h 8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25" h="81083">
                <a:moveTo>
                  <a:pt x="34925" y="58"/>
                </a:moveTo>
                <a:cubicBezTo>
                  <a:pt x="34925" y="2175"/>
                  <a:pt x="15875" y="69908"/>
                  <a:pt x="15875" y="69908"/>
                </a:cubicBezTo>
                <a:cubicBezTo>
                  <a:pt x="13229" y="83137"/>
                  <a:pt x="20108" y="82079"/>
                  <a:pt x="19050" y="79433"/>
                </a:cubicBezTo>
                <a:cubicBezTo>
                  <a:pt x="17992" y="76787"/>
                  <a:pt x="9525" y="54033"/>
                  <a:pt x="9525" y="54033"/>
                </a:cubicBezTo>
                <a:cubicBezTo>
                  <a:pt x="6350" y="48741"/>
                  <a:pt x="0" y="47683"/>
                  <a:pt x="0" y="47683"/>
                </a:cubicBezTo>
                <a:cubicBezTo>
                  <a:pt x="1058" y="48212"/>
                  <a:pt x="10583" y="60912"/>
                  <a:pt x="15875" y="57208"/>
                </a:cubicBezTo>
                <a:cubicBezTo>
                  <a:pt x="21167" y="53504"/>
                  <a:pt x="34925" y="-2059"/>
                  <a:pt x="34925" y="5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DB564531-F316-5A9F-C559-A70828E4C462}"/>
              </a:ext>
            </a:extLst>
          </p:cNvPr>
          <p:cNvSpPr/>
          <p:nvPr/>
        </p:nvSpPr>
        <p:spPr>
          <a:xfrm>
            <a:off x="5521192" y="2768293"/>
            <a:ext cx="112752" cy="68079"/>
          </a:xfrm>
          <a:custGeom>
            <a:avLst/>
            <a:gdLst>
              <a:gd name="connsiteX0" fmla="*/ 133 w 112752"/>
              <a:gd name="connsiteY0" fmla="*/ 307 h 68079"/>
              <a:gd name="connsiteX1" fmla="*/ 108083 w 112752"/>
              <a:gd name="connsiteY1" fmla="*/ 66982 h 68079"/>
              <a:gd name="connsiteX2" fmla="*/ 85858 w 112752"/>
              <a:gd name="connsiteY2" fmla="*/ 41582 h 68079"/>
              <a:gd name="connsiteX3" fmla="*/ 133 w 112752"/>
              <a:gd name="connsiteY3" fmla="*/ 307 h 6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52" h="68079">
                <a:moveTo>
                  <a:pt x="133" y="307"/>
                </a:moveTo>
                <a:cubicBezTo>
                  <a:pt x="3837" y="4540"/>
                  <a:pt x="93796" y="60103"/>
                  <a:pt x="108083" y="66982"/>
                </a:cubicBezTo>
                <a:cubicBezTo>
                  <a:pt x="122371" y="73861"/>
                  <a:pt x="100675" y="46345"/>
                  <a:pt x="85858" y="41582"/>
                </a:cubicBezTo>
                <a:cubicBezTo>
                  <a:pt x="71041" y="36819"/>
                  <a:pt x="-3571" y="-3926"/>
                  <a:pt x="133" y="30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C559A7BA-EB58-A433-056F-A3E2AF84221D}"/>
              </a:ext>
            </a:extLst>
          </p:cNvPr>
          <p:cNvSpPr/>
          <p:nvPr/>
        </p:nvSpPr>
        <p:spPr>
          <a:xfrm>
            <a:off x="4862336" y="2695563"/>
            <a:ext cx="179594" cy="92487"/>
          </a:xfrm>
          <a:custGeom>
            <a:avLst/>
            <a:gdLst>
              <a:gd name="connsiteX0" fmla="*/ 1764 w 179594"/>
              <a:gd name="connsiteY0" fmla="*/ 41287 h 92487"/>
              <a:gd name="connsiteX1" fmla="*/ 43039 w 179594"/>
              <a:gd name="connsiteY1" fmla="*/ 76212 h 92487"/>
              <a:gd name="connsiteX2" fmla="*/ 119239 w 179594"/>
              <a:gd name="connsiteY2" fmla="*/ 92087 h 92487"/>
              <a:gd name="connsiteX3" fmla="*/ 109714 w 179594"/>
              <a:gd name="connsiteY3" fmla="*/ 79387 h 92487"/>
              <a:gd name="connsiteX4" fmla="*/ 179564 w 179594"/>
              <a:gd name="connsiteY4" fmla="*/ 12 h 92487"/>
              <a:gd name="connsiteX5" fmla="*/ 100189 w 179594"/>
              <a:gd name="connsiteY5" fmla="*/ 85737 h 92487"/>
              <a:gd name="connsiteX6" fmla="*/ 1764 w 179594"/>
              <a:gd name="connsiteY6" fmla="*/ 41287 h 9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594" h="92487">
                <a:moveTo>
                  <a:pt x="1764" y="41287"/>
                </a:moveTo>
                <a:cubicBezTo>
                  <a:pt x="-7761" y="39699"/>
                  <a:pt x="23460" y="67745"/>
                  <a:pt x="43039" y="76212"/>
                </a:cubicBezTo>
                <a:cubicBezTo>
                  <a:pt x="62618" y="84679"/>
                  <a:pt x="108127" y="91558"/>
                  <a:pt x="119239" y="92087"/>
                </a:cubicBezTo>
                <a:cubicBezTo>
                  <a:pt x="130351" y="92616"/>
                  <a:pt x="99660" y="94733"/>
                  <a:pt x="109714" y="79387"/>
                </a:cubicBezTo>
                <a:cubicBezTo>
                  <a:pt x="119768" y="64041"/>
                  <a:pt x="181152" y="-1046"/>
                  <a:pt x="179564" y="12"/>
                </a:cubicBezTo>
                <a:cubicBezTo>
                  <a:pt x="177976" y="1070"/>
                  <a:pt x="128235" y="71979"/>
                  <a:pt x="100189" y="85737"/>
                </a:cubicBezTo>
                <a:cubicBezTo>
                  <a:pt x="72143" y="99495"/>
                  <a:pt x="11289" y="42875"/>
                  <a:pt x="1764" y="4128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848913AB-8AF6-171B-9981-9B2B41AF239C}"/>
              </a:ext>
            </a:extLst>
          </p:cNvPr>
          <p:cNvSpPr/>
          <p:nvPr/>
        </p:nvSpPr>
        <p:spPr>
          <a:xfrm>
            <a:off x="4657147" y="1952492"/>
            <a:ext cx="194964" cy="200282"/>
          </a:xfrm>
          <a:custGeom>
            <a:avLst/>
            <a:gdLst>
              <a:gd name="connsiteX0" fmla="*/ 578 w 194964"/>
              <a:gd name="connsiteY0" fmla="*/ 133 h 200282"/>
              <a:gd name="connsiteX1" fmla="*/ 108528 w 194964"/>
              <a:gd name="connsiteY1" fmla="*/ 155708 h 200282"/>
              <a:gd name="connsiteX2" fmla="*/ 99003 w 194964"/>
              <a:gd name="connsiteY2" fmla="*/ 133483 h 200282"/>
              <a:gd name="connsiteX3" fmla="*/ 194253 w 194964"/>
              <a:gd name="connsiteY3" fmla="*/ 200158 h 200282"/>
              <a:gd name="connsiteX4" fmla="*/ 137103 w 194964"/>
              <a:gd name="connsiteY4" fmla="*/ 149358 h 200282"/>
              <a:gd name="connsiteX5" fmla="*/ 38678 w 194964"/>
              <a:gd name="connsiteY5" fmla="*/ 120783 h 200282"/>
              <a:gd name="connsiteX6" fmla="*/ 32328 w 194964"/>
              <a:gd name="connsiteY6" fmla="*/ 69983 h 200282"/>
              <a:gd name="connsiteX7" fmla="*/ 64078 w 194964"/>
              <a:gd name="connsiteY7" fmla="*/ 127133 h 200282"/>
              <a:gd name="connsiteX8" fmla="*/ 578 w 194964"/>
              <a:gd name="connsiteY8" fmla="*/ 133 h 20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964" h="200282">
                <a:moveTo>
                  <a:pt x="578" y="133"/>
                </a:moveTo>
                <a:cubicBezTo>
                  <a:pt x="7986" y="4896"/>
                  <a:pt x="92124" y="133483"/>
                  <a:pt x="108528" y="155708"/>
                </a:cubicBezTo>
                <a:cubicBezTo>
                  <a:pt x="124932" y="177933"/>
                  <a:pt x="84716" y="126075"/>
                  <a:pt x="99003" y="133483"/>
                </a:cubicBezTo>
                <a:cubicBezTo>
                  <a:pt x="113290" y="140891"/>
                  <a:pt x="187903" y="197512"/>
                  <a:pt x="194253" y="200158"/>
                </a:cubicBezTo>
                <a:cubicBezTo>
                  <a:pt x="200603" y="202804"/>
                  <a:pt x="163032" y="162587"/>
                  <a:pt x="137103" y="149358"/>
                </a:cubicBezTo>
                <a:cubicBezTo>
                  <a:pt x="111174" y="136129"/>
                  <a:pt x="56141" y="134012"/>
                  <a:pt x="38678" y="120783"/>
                </a:cubicBezTo>
                <a:cubicBezTo>
                  <a:pt x="21216" y="107554"/>
                  <a:pt x="28095" y="68925"/>
                  <a:pt x="32328" y="69983"/>
                </a:cubicBezTo>
                <a:cubicBezTo>
                  <a:pt x="36561" y="71041"/>
                  <a:pt x="68841" y="135071"/>
                  <a:pt x="64078" y="127133"/>
                </a:cubicBezTo>
                <a:cubicBezTo>
                  <a:pt x="59316" y="119196"/>
                  <a:pt x="-6830" y="-4630"/>
                  <a:pt x="578" y="13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7F082586-D747-FE3F-A852-A0DA5F185600}"/>
              </a:ext>
            </a:extLst>
          </p:cNvPr>
          <p:cNvSpPr/>
          <p:nvPr/>
        </p:nvSpPr>
        <p:spPr>
          <a:xfrm>
            <a:off x="6156325" y="2123913"/>
            <a:ext cx="89338" cy="152615"/>
          </a:xfrm>
          <a:custGeom>
            <a:avLst/>
            <a:gdLst>
              <a:gd name="connsiteX0" fmla="*/ 12700 w 89338"/>
              <a:gd name="connsiteY0" fmla="*/ 6512 h 152615"/>
              <a:gd name="connsiteX1" fmla="*/ 28575 w 89338"/>
              <a:gd name="connsiteY1" fmla="*/ 95412 h 152615"/>
              <a:gd name="connsiteX2" fmla="*/ 0 w 89338"/>
              <a:gd name="connsiteY2" fmla="*/ 152562 h 152615"/>
              <a:gd name="connsiteX3" fmla="*/ 28575 w 89338"/>
              <a:gd name="connsiteY3" fmla="*/ 85887 h 152615"/>
              <a:gd name="connsiteX4" fmla="*/ 88900 w 89338"/>
              <a:gd name="connsiteY4" fmla="*/ 162 h 152615"/>
              <a:gd name="connsiteX5" fmla="*/ 53975 w 89338"/>
              <a:gd name="connsiteY5" fmla="*/ 63662 h 152615"/>
              <a:gd name="connsiteX6" fmla="*/ 12700 w 89338"/>
              <a:gd name="connsiteY6" fmla="*/ 6512 h 15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338" h="152615">
                <a:moveTo>
                  <a:pt x="12700" y="6512"/>
                </a:moveTo>
                <a:cubicBezTo>
                  <a:pt x="8467" y="11804"/>
                  <a:pt x="30692" y="71070"/>
                  <a:pt x="28575" y="95412"/>
                </a:cubicBezTo>
                <a:cubicBezTo>
                  <a:pt x="26458" y="119754"/>
                  <a:pt x="0" y="154149"/>
                  <a:pt x="0" y="152562"/>
                </a:cubicBezTo>
                <a:cubicBezTo>
                  <a:pt x="0" y="150975"/>
                  <a:pt x="13758" y="111287"/>
                  <a:pt x="28575" y="85887"/>
                </a:cubicBezTo>
                <a:cubicBezTo>
                  <a:pt x="43392" y="60487"/>
                  <a:pt x="84667" y="3866"/>
                  <a:pt x="88900" y="162"/>
                </a:cubicBezTo>
                <a:cubicBezTo>
                  <a:pt x="93133" y="-3542"/>
                  <a:pt x="65617" y="57312"/>
                  <a:pt x="53975" y="63662"/>
                </a:cubicBezTo>
                <a:cubicBezTo>
                  <a:pt x="42333" y="70012"/>
                  <a:pt x="16933" y="1220"/>
                  <a:pt x="12700" y="651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68FAE134-AD2D-A851-48F0-B2D062F2D4AF}"/>
              </a:ext>
            </a:extLst>
          </p:cNvPr>
          <p:cNvSpPr/>
          <p:nvPr/>
        </p:nvSpPr>
        <p:spPr>
          <a:xfrm>
            <a:off x="5547609" y="1766118"/>
            <a:ext cx="485331" cy="50814"/>
          </a:xfrm>
          <a:custGeom>
            <a:avLst/>
            <a:gdLst>
              <a:gd name="connsiteX0" fmla="*/ 11816 w 485331"/>
              <a:gd name="connsiteY0" fmla="*/ 2357 h 50814"/>
              <a:gd name="connsiteX1" fmla="*/ 472191 w 485331"/>
              <a:gd name="connsiteY1" fmla="*/ 49982 h 50814"/>
              <a:gd name="connsiteX2" fmla="*/ 342016 w 485331"/>
              <a:gd name="connsiteY2" fmla="*/ 30932 h 50814"/>
              <a:gd name="connsiteX3" fmla="*/ 154691 w 485331"/>
              <a:gd name="connsiteY3" fmla="*/ 8707 h 50814"/>
              <a:gd name="connsiteX4" fmla="*/ 11816 w 485331"/>
              <a:gd name="connsiteY4" fmla="*/ 2357 h 5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31" h="50814">
                <a:moveTo>
                  <a:pt x="11816" y="2357"/>
                </a:moveTo>
                <a:cubicBezTo>
                  <a:pt x="64732" y="9236"/>
                  <a:pt x="417158" y="45219"/>
                  <a:pt x="472191" y="49982"/>
                </a:cubicBezTo>
                <a:cubicBezTo>
                  <a:pt x="527224" y="54745"/>
                  <a:pt x="394932" y="37811"/>
                  <a:pt x="342016" y="30932"/>
                </a:cubicBezTo>
                <a:cubicBezTo>
                  <a:pt x="289100" y="24053"/>
                  <a:pt x="211841" y="11882"/>
                  <a:pt x="154691" y="8707"/>
                </a:cubicBezTo>
                <a:cubicBezTo>
                  <a:pt x="97541" y="5532"/>
                  <a:pt x="-41100" y="-4522"/>
                  <a:pt x="11816" y="235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7C71317C-1A3C-A0B1-8390-A0E86CD0DE0C}"/>
              </a:ext>
            </a:extLst>
          </p:cNvPr>
          <p:cNvSpPr/>
          <p:nvPr/>
        </p:nvSpPr>
        <p:spPr>
          <a:xfrm>
            <a:off x="6416593" y="1598265"/>
            <a:ext cx="176117" cy="97731"/>
          </a:xfrm>
          <a:custGeom>
            <a:avLst/>
            <a:gdLst>
              <a:gd name="connsiteX0" fmla="*/ 82 w 176117"/>
              <a:gd name="connsiteY0" fmla="*/ 94010 h 97731"/>
              <a:gd name="connsiteX1" fmla="*/ 158832 w 176117"/>
              <a:gd name="connsiteY1" fmla="*/ 43210 h 97731"/>
              <a:gd name="connsiteX2" fmla="*/ 171532 w 176117"/>
              <a:gd name="connsiteY2" fmla="*/ 97185 h 97731"/>
              <a:gd name="connsiteX3" fmla="*/ 155657 w 176117"/>
              <a:gd name="connsiteY3" fmla="*/ 1935 h 97731"/>
              <a:gd name="connsiteX4" fmla="*/ 136607 w 176117"/>
              <a:gd name="connsiteY4" fmla="*/ 36860 h 97731"/>
              <a:gd name="connsiteX5" fmla="*/ 82 w 176117"/>
              <a:gd name="connsiteY5" fmla="*/ 94010 h 9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117" h="97731">
                <a:moveTo>
                  <a:pt x="82" y="94010"/>
                </a:moveTo>
                <a:cubicBezTo>
                  <a:pt x="3786" y="95068"/>
                  <a:pt x="130257" y="42681"/>
                  <a:pt x="158832" y="43210"/>
                </a:cubicBezTo>
                <a:cubicBezTo>
                  <a:pt x="187407" y="43739"/>
                  <a:pt x="172061" y="104064"/>
                  <a:pt x="171532" y="97185"/>
                </a:cubicBezTo>
                <a:cubicBezTo>
                  <a:pt x="171003" y="90306"/>
                  <a:pt x="161478" y="11989"/>
                  <a:pt x="155657" y="1935"/>
                </a:cubicBezTo>
                <a:cubicBezTo>
                  <a:pt x="149836" y="-8119"/>
                  <a:pt x="155128" y="23631"/>
                  <a:pt x="136607" y="36860"/>
                </a:cubicBezTo>
                <a:cubicBezTo>
                  <a:pt x="118086" y="50089"/>
                  <a:pt x="-3622" y="92952"/>
                  <a:pt x="82" y="9401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760267BD-3D2A-CD43-136D-17C074ECA38D}"/>
              </a:ext>
            </a:extLst>
          </p:cNvPr>
          <p:cNvSpPr/>
          <p:nvPr/>
        </p:nvSpPr>
        <p:spPr>
          <a:xfrm>
            <a:off x="6574557" y="1583541"/>
            <a:ext cx="74019" cy="308024"/>
          </a:xfrm>
          <a:custGeom>
            <a:avLst/>
            <a:gdLst>
              <a:gd name="connsiteX0" fmla="*/ 58018 w 74019"/>
              <a:gd name="connsiteY0" fmla="*/ 784 h 308024"/>
              <a:gd name="connsiteX1" fmla="*/ 42143 w 74019"/>
              <a:gd name="connsiteY1" fmla="*/ 51584 h 308024"/>
              <a:gd name="connsiteX2" fmla="*/ 45318 w 74019"/>
              <a:gd name="connsiteY2" fmla="*/ 175409 h 308024"/>
              <a:gd name="connsiteX3" fmla="*/ 73893 w 74019"/>
              <a:gd name="connsiteY3" fmla="*/ 305584 h 308024"/>
              <a:gd name="connsiteX4" fmla="*/ 54843 w 74019"/>
              <a:gd name="connsiteY4" fmla="*/ 251609 h 308024"/>
              <a:gd name="connsiteX5" fmla="*/ 32618 w 74019"/>
              <a:gd name="connsiteY5" fmla="*/ 143659 h 308024"/>
              <a:gd name="connsiteX6" fmla="*/ 868 w 74019"/>
              <a:gd name="connsiteY6" fmla="*/ 64284 h 308024"/>
              <a:gd name="connsiteX7" fmla="*/ 13568 w 74019"/>
              <a:gd name="connsiteY7" fmla="*/ 86509 h 308024"/>
              <a:gd name="connsiteX8" fmla="*/ 58018 w 74019"/>
              <a:gd name="connsiteY8" fmla="*/ 784 h 30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019" h="308024">
                <a:moveTo>
                  <a:pt x="58018" y="784"/>
                </a:moveTo>
                <a:cubicBezTo>
                  <a:pt x="62780" y="-5037"/>
                  <a:pt x="44260" y="22480"/>
                  <a:pt x="42143" y="51584"/>
                </a:cubicBezTo>
                <a:cubicBezTo>
                  <a:pt x="40026" y="80688"/>
                  <a:pt x="40026" y="133076"/>
                  <a:pt x="45318" y="175409"/>
                </a:cubicBezTo>
                <a:cubicBezTo>
                  <a:pt x="50610" y="217742"/>
                  <a:pt x="72306" y="292884"/>
                  <a:pt x="73893" y="305584"/>
                </a:cubicBezTo>
                <a:cubicBezTo>
                  <a:pt x="75480" y="318284"/>
                  <a:pt x="61722" y="278596"/>
                  <a:pt x="54843" y="251609"/>
                </a:cubicBezTo>
                <a:cubicBezTo>
                  <a:pt x="47964" y="224622"/>
                  <a:pt x="41614" y="174880"/>
                  <a:pt x="32618" y="143659"/>
                </a:cubicBezTo>
                <a:cubicBezTo>
                  <a:pt x="23622" y="112438"/>
                  <a:pt x="4043" y="73809"/>
                  <a:pt x="868" y="64284"/>
                </a:cubicBezTo>
                <a:cubicBezTo>
                  <a:pt x="-2307" y="54759"/>
                  <a:pt x="3514" y="96034"/>
                  <a:pt x="13568" y="86509"/>
                </a:cubicBezTo>
                <a:cubicBezTo>
                  <a:pt x="23622" y="76984"/>
                  <a:pt x="53256" y="6605"/>
                  <a:pt x="58018" y="78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13EEDE09-3A13-503F-EB8C-5CA5CAF174CF}"/>
              </a:ext>
            </a:extLst>
          </p:cNvPr>
          <p:cNvSpPr/>
          <p:nvPr/>
        </p:nvSpPr>
        <p:spPr>
          <a:xfrm>
            <a:off x="6473397" y="1638264"/>
            <a:ext cx="130838" cy="79435"/>
          </a:xfrm>
          <a:custGeom>
            <a:avLst/>
            <a:gdLst>
              <a:gd name="connsiteX0" fmla="*/ 3603 w 130838"/>
              <a:gd name="connsiteY0" fmla="*/ 79411 h 79435"/>
              <a:gd name="connsiteX1" fmla="*/ 73453 w 130838"/>
              <a:gd name="connsiteY1" fmla="*/ 38136 h 79435"/>
              <a:gd name="connsiteX2" fmla="*/ 127428 w 130838"/>
              <a:gd name="connsiteY2" fmla="*/ 25436 h 79435"/>
              <a:gd name="connsiteX3" fmla="*/ 111553 w 130838"/>
              <a:gd name="connsiteY3" fmla="*/ 25436 h 79435"/>
              <a:gd name="connsiteX4" fmla="*/ 428 w 130838"/>
              <a:gd name="connsiteY4" fmla="*/ 36 h 79435"/>
              <a:gd name="connsiteX5" fmla="*/ 70278 w 130838"/>
              <a:gd name="connsiteY5" fmla="*/ 31786 h 79435"/>
              <a:gd name="connsiteX6" fmla="*/ 3603 w 130838"/>
              <a:gd name="connsiteY6" fmla="*/ 79411 h 7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38" h="79435">
                <a:moveTo>
                  <a:pt x="3603" y="79411"/>
                </a:moveTo>
                <a:cubicBezTo>
                  <a:pt x="4132" y="80469"/>
                  <a:pt x="52816" y="47132"/>
                  <a:pt x="73453" y="38136"/>
                </a:cubicBezTo>
                <a:cubicBezTo>
                  <a:pt x="94091" y="29140"/>
                  <a:pt x="127428" y="25436"/>
                  <a:pt x="127428" y="25436"/>
                </a:cubicBezTo>
                <a:cubicBezTo>
                  <a:pt x="133778" y="23319"/>
                  <a:pt x="132720" y="29669"/>
                  <a:pt x="111553" y="25436"/>
                </a:cubicBezTo>
                <a:cubicBezTo>
                  <a:pt x="90386" y="21203"/>
                  <a:pt x="7307" y="-1022"/>
                  <a:pt x="428" y="36"/>
                </a:cubicBezTo>
                <a:cubicBezTo>
                  <a:pt x="-6451" y="1094"/>
                  <a:pt x="71865" y="15382"/>
                  <a:pt x="70278" y="31786"/>
                </a:cubicBezTo>
                <a:cubicBezTo>
                  <a:pt x="68691" y="48190"/>
                  <a:pt x="3074" y="78353"/>
                  <a:pt x="3603" y="7941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A1E7622D-E8D3-D13B-BC8D-0160E33E3C8B}"/>
              </a:ext>
            </a:extLst>
          </p:cNvPr>
          <p:cNvSpPr/>
          <p:nvPr/>
        </p:nvSpPr>
        <p:spPr>
          <a:xfrm>
            <a:off x="6588091" y="1696700"/>
            <a:ext cx="47659" cy="240432"/>
          </a:xfrm>
          <a:custGeom>
            <a:avLst/>
            <a:gdLst>
              <a:gd name="connsiteX0" fmla="*/ 47659 w 47659"/>
              <a:gd name="connsiteY0" fmla="*/ 1925 h 240432"/>
              <a:gd name="connsiteX1" fmla="*/ 34959 w 47659"/>
              <a:gd name="connsiteY1" fmla="*/ 192425 h 240432"/>
              <a:gd name="connsiteX2" fmla="*/ 34 w 47659"/>
              <a:gd name="connsiteY2" fmla="*/ 240050 h 240432"/>
              <a:gd name="connsiteX3" fmla="*/ 28609 w 47659"/>
              <a:gd name="connsiteY3" fmla="*/ 176550 h 240432"/>
              <a:gd name="connsiteX4" fmla="*/ 34959 w 47659"/>
              <a:gd name="connsiteY4" fmla="*/ 100350 h 240432"/>
              <a:gd name="connsiteX5" fmla="*/ 47659 w 47659"/>
              <a:gd name="connsiteY5" fmla="*/ 1925 h 24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59" h="240432">
                <a:moveTo>
                  <a:pt x="47659" y="1925"/>
                </a:moveTo>
                <a:cubicBezTo>
                  <a:pt x="47659" y="17271"/>
                  <a:pt x="42896" y="152738"/>
                  <a:pt x="34959" y="192425"/>
                </a:cubicBezTo>
                <a:cubicBezTo>
                  <a:pt x="27022" y="232112"/>
                  <a:pt x="1092" y="242696"/>
                  <a:pt x="34" y="240050"/>
                </a:cubicBezTo>
                <a:cubicBezTo>
                  <a:pt x="-1024" y="237404"/>
                  <a:pt x="22788" y="199833"/>
                  <a:pt x="28609" y="176550"/>
                </a:cubicBezTo>
                <a:cubicBezTo>
                  <a:pt x="34430" y="153267"/>
                  <a:pt x="31784" y="133687"/>
                  <a:pt x="34959" y="100350"/>
                </a:cubicBezTo>
                <a:cubicBezTo>
                  <a:pt x="38134" y="67013"/>
                  <a:pt x="47659" y="-13421"/>
                  <a:pt x="47659" y="192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0F30DCF8-BAB4-8924-7CE9-3DF2F1EC893F}"/>
              </a:ext>
            </a:extLst>
          </p:cNvPr>
          <p:cNvSpPr/>
          <p:nvPr/>
        </p:nvSpPr>
        <p:spPr>
          <a:xfrm>
            <a:off x="6574993" y="1843644"/>
            <a:ext cx="14528" cy="300438"/>
          </a:xfrm>
          <a:custGeom>
            <a:avLst/>
            <a:gdLst>
              <a:gd name="connsiteX0" fmla="*/ 13132 w 14528"/>
              <a:gd name="connsiteY0" fmla="*/ 1031 h 300438"/>
              <a:gd name="connsiteX1" fmla="*/ 13132 w 14528"/>
              <a:gd name="connsiteY1" fmla="*/ 299481 h 300438"/>
              <a:gd name="connsiteX2" fmla="*/ 432 w 14528"/>
              <a:gd name="connsiteY2" fmla="*/ 99456 h 300438"/>
              <a:gd name="connsiteX3" fmla="*/ 3607 w 14528"/>
              <a:gd name="connsiteY3" fmla="*/ 197881 h 300438"/>
              <a:gd name="connsiteX4" fmla="*/ 13132 w 14528"/>
              <a:gd name="connsiteY4" fmla="*/ 1031 h 30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28" h="300438">
                <a:moveTo>
                  <a:pt x="13132" y="1031"/>
                </a:moveTo>
                <a:cubicBezTo>
                  <a:pt x="14720" y="17964"/>
                  <a:pt x="15249" y="283077"/>
                  <a:pt x="13132" y="299481"/>
                </a:cubicBezTo>
                <a:cubicBezTo>
                  <a:pt x="11015" y="315885"/>
                  <a:pt x="2019" y="116389"/>
                  <a:pt x="432" y="99456"/>
                </a:cubicBezTo>
                <a:cubicBezTo>
                  <a:pt x="-1156" y="82523"/>
                  <a:pt x="2019" y="214814"/>
                  <a:pt x="3607" y="197881"/>
                </a:cubicBezTo>
                <a:cubicBezTo>
                  <a:pt x="5194" y="180948"/>
                  <a:pt x="11544" y="-15902"/>
                  <a:pt x="13132" y="103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1C4543DB-75DF-E900-8D46-D22B4B950D94}"/>
              </a:ext>
            </a:extLst>
          </p:cNvPr>
          <p:cNvSpPr/>
          <p:nvPr/>
        </p:nvSpPr>
        <p:spPr>
          <a:xfrm>
            <a:off x="6549960" y="1831548"/>
            <a:ext cx="35002" cy="364045"/>
          </a:xfrm>
          <a:custGeom>
            <a:avLst/>
            <a:gdLst>
              <a:gd name="connsiteX0" fmla="*/ 34990 w 35002"/>
              <a:gd name="connsiteY0" fmla="*/ 427 h 364045"/>
              <a:gd name="connsiteX1" fmla="*/ 12765 w 35002"/>
              <a:gd name="connsiteY1" fmla="*/ 352852 h 364045"/>
              <a:gd name="connsiteX2" fmla="*/ 65 w 35002"/>
              <a:gd name="connsiteY2" fmla="*/ 276652 h 364045"/>
              <a:gd name="connsiteX3" fmla="*/ 9590 w 35002"/>
              <a:gd name="connsiteY3" fmla="*/ 279827 h 364045"/>
              <a:gd name="connsiteX4" fmla="*/ 34990 w 35002"/>
              <a:gd name="connsiteY4" fmla="*/ 427 h 36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2" h="364045">
                <a:moveTo>
                  <a:pt x="34990" y="427"/>
                </a:moveTo>
                <a:cubicBezTo>
                  <a:pt x="35519" y="12598"/>
                  <a:pt x="18586" y="306815"/>
                  <a:pt x="12765" y="352852"/>
                </a:cubicBezTo>
                <a:cubicBezTo>
                  <a:pt x="6944" y="398889"/>
                  <a:pt x="594" y="288823"/>
                  <a:pt x="65" y="276652"/>
                </a:cubicBezTo>
                <a:cubicBezTo>
                  <a:pt x="-464" y="264481"/>
                  <a:pt x="2182" y="320044"/>
                  <a:pt x="9590" y="279827"/>
                </a:cubicBezTo>
                <a:cubicBezTo>
                  <a:pt x="16998" y="239610"/>
                  <a:pt x="34461" y="-11744"/>
                  <a:pt x="34990" y="42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6F99B5C8-5C5E-947E-01E9-74CF5C401D2F}"/>
              </a:ext>
            </a:extLst>
          </p:cNvPr>
          <p:cNvSpPr/>
          <p:nvPr/>
        </p:nvSpPr>
        <p:spPr>
          <a:xfrm>
            <a:off x="6295839" y="2082268"/>
            <a:ext cx="270416" cy="378363"/>
          </a:xfrm>
          <a:custGeom>
            <a:avLst/>
            <a:gdLst>
              <a:gd name="connsiteX0" fmla="*/ 270061 w 270416"/>
              <a:gd name="connsiteY0" fmla="*/ 532 h 378363"/>
              <a:gd name="connsiteX1" fmla="*/ 219261 w 270416"/>
              <a:gd name="connsiteY1" fmla="*/ 124357 h 378363"/>
              <a:gd name="connsiteX2" fmla="*/ 203386 w 270416"/>
              <a:gd name="connsiteY2" fmla="*/ 225957 h 378363"/>
              <a:gd name="connsiteX3" fmla="*/ 197036 w 270416"/>
              <a:gd name="connsiteY3" fmla="*/ 187857 h 378363"/>
              <a:gd name="connsiteX4" fmla="*/ 187511 w 270416"/>
              <a:gd name="connsiteY4" fmla="*/ 257707 h 378363"/>
              <a:gd name="connsiteX5" fmla="*/ 177986 w 270416"/>
              <a:gd name="connsiteY5" fmla="*/ 295807 h 378363"/>
              <a:gd name="connsiteX6" fmla="*/ 133536 w 270416"/>
              <a:gd name="connsiteY6" fmla="*/ 330732 h 378363"/>
              <a:gd name="connsiteX7" fmla="*/ 186 w 270416"/>
              <a:gd name="connsiteY7" fmla="*/ 378357 h 378363"/>
              <a:gd name="connsiteX8" fmla="*/ 165286 w 270416"/>
              <a:gd name="connsiteY8" fmla="*/ 327557 h 378363"/>
              <a:gd name="connsiteX9" fmla="*/ 190686 w 270416"/>
              <a:gd name="connsiteY9" fmla="*/ 248182 h 378363"/>
              <a:gd name="connsiteX10" fmla="*/ 190686 w 270416"/>
              <a:gd name="connsiteY10" fmla="*/ 175157 h 378363"/>
              <a:gd name="connsiteX11" fmla="*/ 270061 w 270416"/>
              <a:gd name="connsiteY11" fmla="*/ 532 h 37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416" h="378363">
                <a:moveTo>
                  <a:pt x="270061" y="532"/>
                </a:moveTo>
                <a:cubicBezTo>
                  <a:pt x="274824" y="-7935"/>
                  <a:pt x="230373" y="86786"/>
                  <a:pt x="219261" y="124357"/>
                </a:cubicBezTo>
                <a:cubicBezTo>
                  <a:pt x="208148" y="161928"/>
                  <a:pt x="207090" y="215374"/>
                  <a:pt x="203386" y="225957"/>
                </a:cubicBezTo>
                <a:cubicBezTo>
                  <a:pt x="199682" y="236540"/>
                  <a:pt x="199682" y="182565"/>
                  <a:pt x="197036" y="187857"/>
                </a:cubicBezTo>
                <a:cubicBezTo>
                  <a:pt x="194390" y="193149"/>
                  <a:pt x="190686" y="239715"/>
                  <a:pt x="187511" y="257707"/>
                </a:cubicBezTo>
                <a:cubicBezTo>
                  <a:pt x="184336" y="275699"/>
                  <a:pt x="186982" y="283636"/>
                  <a:pt x="177986" y="295807"/>
                </a:cubicBezTo>
                <a:cubicBezTo>
                  <a:pt x="168990" y="307978"/>
                  <a:pt x="163169" y="316974"/>
                  <a:pt x="133536" y="330732"/>
                </a:cubicBezTo>
                <a:cubicBezTo>
                  <a:pt x="103903" y="344490"/>
                  <a:pt x="-5106" y="378886"/>
                  <a:pt x="186" y="378357"/>
                </a:cubicBezTo>
                <a:cubicBezTo>
                  <a:pt x="5478" y="377828"/>
                  <a:pt x="133536" y="349253"/>
                  <a:pt x="165286" y="327557"/>
                </a:cubicBezTo>
                <a:cubicBezTo>
                  <a:pt x="197036" y="305861"/>
                  <a:pt x="186453" y="273582"/>
                  <a:pt x="190686" y="248182"/>
                </a:cubicBezTo>
                <a:cubicBezTo>
                  <a:pt x="194919" y="222782"/>
                  <a:pt x="172694" y="211140"/>
                  <a:pt x="190686" y="175157"/>
                </a:cubicBezTo>
                <a:cubicBezTo>
                  <a:pt x="208678" y="139174"/>
                  <a:pt x="265298" y="8999"/>
                  <a:pt x="270061" y="5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0EBE99B3-D8B3-50B5-F618-E3BF9339CEDB}"/>
              </a:ext>
            </a:extLst>
          </p:cNvPr>
          <p:cNvSpPr/>
          <p:nvPr/>
        </p:nvSpPr>
        <p:spPr>
          <a:xfrm>
            <a:off x="6472640" y="1728312"/>
            <a:ext cx="67998" cy="199700"/>
          </a:xfrm>
          <a:custGeom>
            <a:avLst/>
            <a:gdLst>
              <a:gd name="connsiteX0" fmla="*/ 10710 w 67998"/>
              <a:gd name="connsiteY0" fmla="*/ 2063 h 199700"/>
              <a:gd name="connsiteX1" fmla="*/ 58335 w 67998"/>
              <a:gd name="connsiteY1" fmla="*/ 87788 h 199700"/>
              <a:gd name="connsiteX2" fmla="*/ 1185 w 67998"/>
              <a:gd name="connsiteY2" fmla="*/ 198913 h 199700"/>
              <a:gd name="connsiteX3" fmla="*/ 23410 w 67998"/>
              <a:gd name="connsiteY3" fmla="*/ 132238 h 199700"/>
              <a:gd name="connsiteX4" fmla="*/ 67860 w 67998"/>
              <a:gd name="connsiteY4" fmla="*/ 33813 h 199700"/>
              <a:gd name="connsiteX5" fmla="*/ 10710 w 67998"/>
              <a:gd name="connsiteY5" fmla="*/ 2063 h 19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98" h="199700">
                <a:moveTo>
                  <a:pt x="10710" y="2063"/>
                </a:moveTo>
                <a:cubicBezTo>
                  <a:pt x="9123" y="11059"/>
                  <a:pt x="59923" y="54980"/>
                  <a:pt x="58335" y="87788"/>
                </a:cubicBezTo>
                <a:cubicBezTo>
                  <a:pt x="56748" y="120596"/>
                  <a:pt x="7006" y="191505"/>
                  <a:pt x="1185" y="198913"/>
                </a:cubicBezTo>
                <a:cubicBezTo>
                  <a:pt x="-4636" y="206321"/>
                  <a:pt x="12298" y="159755"/>
                  <a:pt x="23410" y="132238"/>
                </a:cubicBezTo>
                <a:cubicBezTo>
                  <a:pt x="34522" y="104721"/>
                  <a:pt x="70506" y="52334"/>
                  <a:pt x="67860" y="33813"/>
                </a:cubicBezTo>
                <a:cubicBezTo>
                  <a:pt x="65214" y="15292"/>
                  <a:pt x="12297" y="-6933"/>
                  <a:pt x="10710" y="206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F070084F-2E19-E64A-F118-0B537B1159ED}"/>
              </a:ext>
            </a:extLst>
          </p:cNvPr>
          <p:cNvSpPr/>
          <p:nvPr/>
        </p:nvSpPr>
        <p:spPr>
          <a:xfrm>
            <a:off x="6480135" y="1701286"/>
            <a:ext cx="133390" cy="198119"/>
          </a:xfrm>
          <a:custGeom>
            <a:avLst/>
            <a:gdLst>
              <a:gd name="connsiteX0" fmla="*/ 40 w 133390"/>
              <a:gd name="connsiteY0" fmla="*/ 41789 h 198119"/>
              <a:gd name="connsiteX1" fmla="*/ 98465 w 133390"/>
              <a:gd name="connsiteY1" fmla="*/ 514 h 198119"/>
              <a:gd name="connsiteX2" fmla="*/ 114340 w 133390"/>
              <a:gd name="connsiteY2" fmla="*/ 76714 h 198119"/>
              <a:gd name="connsiteX3" fmla="*/ 117515 w 133390"/>
              <a:gd name="connsiteY3" fmla="*/ 35439 h 198119"/>
              <a:gd name="connsiteX4" fmla="*/ 133390 w 133390"/>
              <a:gd name="connsiteY4" fmla="*/ 197364 h 198119"/>
              <a:gd name="connsiteX5" fmla="*/ 117515 w 133390"/>
              <a:gd name="connsiteY5" fmla="*/ 92589 h 198119"/>
              <a:gd name="connsiteX6" fmla="*/ 111165 w 133390"/>
              <a:gd name="connsiteY6" fmla="*/ 10039 h 198119"/>
              <a:gd name="connsiteX7" fmla="*/ 40 w 133390"/>
              <a:gd name="connsiteY7" fmla="*/ 41789 h 19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390" h="198119">
                <a:moveTo>
                  <a:pt x="40" y="41789"/>
                </a:moveTo>
                <a:cubicBezTo>
                  <a:pt x="-2077" y="40201"/>
                  <a:pt x="79415" y="-5307"/>
                  <a:pt x="98465" y="514"/>
                </a:cubicBezTo>
                <a:cubicBezTo>
                  <a:pt x="117515" y="6335"/>
                  <a:pt x="111165" y="70893"/>
                  <a:pt x="114340" y="76714"/>
                </a:cubicBezTo>
                <a:cubicBezTo>
                  <a:pt x="117515" y="82535"/>
                  <a:pt x="114340" y="15331"/>
                  <a:pt x="117515" y="35439"/>
                </a:cubicBezTo>
                <a:cubicBezTo>
                  <a:pt x="120690" y="55547"/>
                  <a:pt x="133390" y="187839"/>
                  <a:pt x="133390" y="197364"/>
                </a:cubicBezTo>
                <a:cubicBezTo>
                  <a:pt x="133390" y="206889"/>
                  <a:pt x="121219" y="123810"/>
                  <a:pt x="117515" y="92589"/>
                </a:cubicBezTo>
                <a:cubicBezTo>
                  <a:pt x="113811" y="61368"/>
                  <a:pt x="123336" y="21681"/>
                  <a:pt x="111165" y="10039"/>
                </a:cubicBezTo>
                <a:cubicBezTo>
                  <a:pt x="98994" y="-1603"/>
                  <a:pt x="2157" y="43377"/>
                  <a:pt x="40" y="4178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18D81CAE-EC47-D82B-E9E1-3ACA1634E0D4}"/>
              </a:ext>
            </a:extLst>
          </p:cNvPr>
          <p:cNvSpPr/>
          <p:nvPr/>
        </p:nvSpPr>
        <p:spPr>
          <a:xfrm>
            <a:off x="6539928" y="1676267"/>
            <a:ext cx="38679" cy="411536"/>
          </a:xfrm>
          <a:custGeom>
            <a:avLst/>
            <a:gdLst>
              <a:gd name="connsiteX0" fmla="*/ 16447 w 38679"/>
              <a:gd name="connsiteY0" fmla="*/ 133 h 411536"/>
              <a:gd name="connsiteX1" fmla="*/ 572 w 38679"/>
              <a:gd name="connsiteY1" fmla="*/ 409708 h 411536"/>
              <a:gd name="connsiteX2" fmla="*/ 6922 w 38679"/>
              <a:gd name="connsiteY2" fmla="*/ 158883 h 411536"/>
              <a:gd name="connsiteX3" fmla="*/ 38672 w 38679"/>
              <a:gd name="connsiteY3" fmla="*/ 362083 h 411536"/>
              <a:gd name="connsiteX4" fmla="*/ 16447 w 38679"/>
              <a:gd name="connsiteY4" fmla="*/ 133 h 41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9" h="411536">
                <a:moveTo>
                  <a:pt x="16447" y="133"/>
                </a:moveTo>
                <a:cubicBezTo>
                  <a:pt x="10097" y="8070"/>
                  <a:pt x="2159" y="383250"/>
                  <a:pt x="572" y="409708"/>
                </a:cubicBezTo>
                <a:cubicBezTo>
                  <a:pt x="-1016" y="436166"/>
                  <a:pt x="572" y="166820"/>
                  <a:pt x="6922" y="158883"/>
                </a:cubicBezTo>
                <a:cubicBezTo>
                  <a:pt x="13272" y="150946"/>
                  <a:pt x="39201" y="382720"/>
                  <a:pt x="38672" y="362083"/>
                </a:cubicBezTo>
                <a:cubicBezTo>
                  <a:pt x="38143" y="341446"/>
                  <a:pt x="22797" y="-7804"/>
                  <a:pt x="16447" y="13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31633E8C-76CA-4385-091D-CF8F66DFCB93}"/>
              </a:ext>
            </a:extLst>
          </p:cNvPr>
          <p:cNvSpPr/>
          <p:nvPr/>
        </p:nvSpPr>
        <p:spPr>
          <a:xfrm>
            <a:off x="6515100" y="1628775"/>
            <a:ext cx="89971" cy="256062"/>
          </a:xfrm>
          <a:custGeom>
            <a:avLst/>
            <a:gdLst>
              <a:gd name="connsiteX0" fmla="*/ 0 w 89971"/>
              <a:gd name="connsiteY0" fmla="*/ 0 h 256062"/>
              <a:gd name="connsiteX1" fmla="*/ 85725 w 89971"/>
              <a:gd name="connsiteY1" fmla="*/ 187325 h 256062"/>
              <a:gd name="connsiteX2" fmla="*/ 76200 w 89971"/>
              <a:gd name="connsiteY2" fmla="*/ 254000 h 256062"/>
              <a:gd name="connsiteX3" fmla="*/ 69850 w 89971"/>
              <a:gd name="connsiteY3" fmla="*/ 120650 h 256062"/>
              <a:gd name="connsiteX4" fmla="*/ 25400 w 89971"/>
              <a:gd name="connsiteY4" fmla="*/ 53975 h 256062"/>
              <a:gd name="connsiteX5" fmla="*/ 0 w 89971"/>
              <a:gd name="connsiteY5" fmla="*/ 0 h 25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71" h="256062">
                <a:moveTo>
                  <a:pt x="0" y="0"/>
                </a:moveTo>
                <a:cubicBezTo>
                  <a:pt x="36512" y="72496"/>
                  <a:pt x="73025" y="144992"/>
                  <a:pt x="85725" y="187325"/>
                </a:cubicBezTo>
                <a:cubicBezTo>
                  <a:pt x="98425" y="229658"/>
                  <a:pt x="78846" y="265113"/>
                  <a:pt x="76200" y="254000"/>
                </a:cubicBezTo>
                <a:cubicBezTo>
                  <a:pt x="73554" y="242887"/>
                  <a:pt x="78317" y="153987"/>
                  <a:pt x="69850" y="120650"/>
                </a:cubicBezTo>
                <a:cubicBezTo>
                  <a:pt x="61383" y="87313"/>
                  <a:pt x="25400" y="53975"/>
                  <a:pt x="25400" y="53975"/>
                </a:cubicBez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1A4ED678-43C4-3234-A865-20436E0FFBBB}"/>
              </a:ext>
            </a:extLst>
          </p:cNvPr>
          <p:cNvSpPr/>
          <p:nvPr/>
        </p:nvSpPr>
        <p:spPr>
          <a:xfrm>
            <a:off x="6249817" y="2101849"/>
            <a:ext cx="275778" cy="411076"/>
          </a:xfrm>
          <a:custGeom>
            <a:avLst/>
            <a:gdLst>
              <a:gd name="connsiteX0" fmla="*/ 274808 w 275778"/>
              <a:gd name="connsiteY0" fmla="*/ 1 h 411076"/>
              <a:gd name="connsiteX1" fmla="*/ 211308 w 275778"/>
              <a:gd name="connsiteY1" fmla="*/ 209551 h 411076"/>
              <a:gd name="connsiteX2" fmla="*/ 176383 w 275778"/>
              <a:gd name="connsiteY2" fmla="*/ 269876 h 411076"/>
              <a:gd name="connsiteX3" fmla="*/ 198608 w 275778"/>
              <a:gd name="connsiteY3" fmla="*/ 228601 h 411076"/>
              <a:gd name="connsiteX4" fmla="*/ 1758 w 275778"/>
              <a:gd name="connsiteY4" fmla="*/ 409576 h 411076"/>
              <a:gd name="connsiteX5" fmla="*/ 109708 w 275778"/>
              <a:gd name="connsiteY5" fmla="*/ 311151 h 411076"/>
              <a:gd name="connsiteX6" fmla="*/ 243058 w 275778"/>
              <a:gd name="connsiteY6" fmla="*/ 244476 h 411076"/>
              <a:gd name="connsiteX7" fmla="*/ 201783 w 275778"/>
              <a:gd name="connsiteY7" fmla="*/ 266701 h 411076"/>
              <a:gd name="connsiteX8" fmla="*/ 233533 w 275778"/>
              <a:gd name="connsiteY8" fmla="*/ 95251 h 411076"/>
              <a:gd name="connsiteX9" fmla="*/ 157333 w 275778"/>
              <a:gd name="connsiteY9" fmla="*/ 212726 h 411076"/>
              <a:gd name="connsiteX10" fmla="*/ 274808 w 275778"/>
              <a:gd name="connsiteY10" fmla="*/ 1 h 41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5778" h="411076">
                <a:moveTo>
                  <a:pt x="274808" y="1"/>
                </a:moveTo>
                <a:cubicBezTo>
                  <a:pt x="283804" y="-528"/>
                  <a:pt x="227712" y="164572"/>
                  <a:pt x="211308" y="209551"/>
                </a:cubicBezTo>
                <a:cubicBezTo>
                  <a:pt x="194904" y="254530"/>
                  <a:pt x="178500" y="266701"/>
                  <a:pt x="176383" y="269876"/>
                </a:cubicBezTo>
                <a:cubicBezTo>
                  <a:pt x="174266" y="273051"/>
                  <a:pt x="227712" y="205318"/>
                  <a:pt x="198608" y="228601"/>
                </a:cubicBezTo>
                <a:cubicBezTo>
                  <a:pt x="169504" y="251884"/>
                  <a:pt x="16575" y="395818"/>
                  <a:pt x="1758" y="409576"/>
                </a:cubicBezTo>
                <a:cubicBezTo>
                  <a:pt x="-13059" y="423334"/>
                  <a:pt x="69491" y="338668"/>
                  <a:pt x="109708" y="311151"/>
                </a:cubicBezTo>
                <a:cubicBezTo>
                  <a:pt x="149925" y="283634"/>
                  <a:pt x="227712" y="251884"/>
                  <a:pt x="243058" y="244476"/>
                </a:cubicBezTo>
                <a:cubicBezTo>
                  <a:pt x="258404" y="237068"/>
                  <a:pt x="203370" y="291572"/>
                  <a:pt x="201783" y="266701"/>
                </a:cubicBezTo>
                <a:cubicBezTo>
                  <a:pt x="200195" y="241830"/>
                  <a:pt x="240941" y="104247"/>
                  <a:pt x="233533" y="95251"/>
                </a:cubicBezTo>
                <a:cubicBezTo>
                  <a:pt x="226125" y="86255"/>
                  <a:pt x="151512" y="222780"/>
                  <a:pt x="157333" y="212726"/>
                </a:cubicBezTo>
                <a:cubicBezTo>
                  <a:pt x="163154" y="202672"/>
                  <a:pt x="265812" y="530"/>
                  <a:pt x="274808" y="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3F07BD7C-7892-80BE-E360-6C25DF41BC19}"/>
              </a:ext>
            </a:extLst>
          </p:cNvPr>
          <p:cNvSpPr/>
          <p:nvPr/>
        </p:nvSpPr>
        <p:spPr>
          <a:xfrm>
            <a:off x="6416143" y="1768471"/>
            <a:ext cx="156780" cy="390558"/>
          </a:xfrm>
          <a:custGeom>
            <a:avLst/>
            <a:gdLst>
              <a:gd name="connsiteX0" fmla="*/ 121182 w 156780"/>
              <a:gd name="connsiteY0" fmla="*/ 4 h 390558"/>
              <a:gd name="connsiteX1" fmla="*/ 108482 w 156780"/>
              <a:gd name="connsiteY1" fmla="*/ 244479 h 390558"/>
              <a:gd name="connsiteX2" fmla="*/ 83082 w 156780"/>
              <a:gd name="connsiteY2" fmla="*/ 304804 h 390558"/>
              <a:gd name="connsiteX3" fmla="*/ 532 w 156780"/>
              <a:gd name="connsiteY3" fmla="*/ 390529 h 390558"/>
              <a:gd name="connsiteX4" fmla="*/ 127532 w 156780"/>
              <a:gd name="connsiteY4" fmla="*/ 295279 h 390558"/>
              <a:gd name="connsiteX5" fmla="*/ 152932 w 156780"/>
              <a:gd name="connsiteY5" fmla="*/ 298454 h 390558"/>
              <a:gd name="connsiteX6" fmla="*/ 67207 w 156780"/>
              <a:gd name="connsiteY6" fmla="*/ 314329 h 390558"/>
              <a:gd name="connsiteX7" fmla="*/ 108482 w 156780"/>
              <a:gd name="connsiteY7" fmla="*/ 250829 h 390558"/>
              <a:gd name="connsiteX8" fmla="*/ 121182 w 156780"/>
              <a:gd name="connsiteY8" fmla="*/ 4 h 39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780" h="390558">
                <a:moveTo>
                  <a:pt x="121182" y="4"/>
                </a:moveTo>
                <a:cubicBezTo>
                  <a:pt x="121182" y="-1054"/>
                  <a:pt x="114832" y="193679"/>
                  <a:pt x="108482" y="244479"/>
                </a:cubicBezTo>
                <a:cubicBezTo>
                  <a:pt x="102132" y="295279"/>
                  <a:pt x="101074" y="280462"/>
                  <a:pt x="83082" y="304804"/>
                </a:cubicBezTo>
                <a:cubicBezTo>
                  <a:pt x="65090" y="329146"/>
                  <a:pt x="-6876" y="392116"/>
                  <a:pt x="532" y="390529"/>
                </a:cubicBezTo>
                <a:cubicBezTo>
                  <a:pt x="7940" y="388942"/>
                  <a:pt x="102132" y="310625"/>
                  <a:pt x="127532" y="295279"/>
                </a:cubicBezTo>
                <a:cubicBezTo>
                  <a:pt x="152932" y="279933"/>
                  <a:pt x="162986" y="295279"/>
                  <a:pt x="152932" y="298454"/>
                </a:cubicBezTo>
                <a:cubicBezTo>
                  <a:pt x="142878" y="301629"/>
                  <a:pt x="74615" y="322267"/>
                  <a:pt x="67207" y="314329"/>
                </a:cubicBezTo>
                <a:cubicBezTo>
                  <a:pt x="59799" y="306392"/>
                  <a:pt x="101074" y="299512"/>
                  <a:pt x="108482" y="250829"/>
                </a:cubicBezTo>
                <a:cubicBezTo>
                  <a:pt x="115890" y="202146"/>
                  <a:pt x="121182" y="1062"/>
                  <a:pt x="121182" y="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1441B29A-9F9E-0F2B-FF47-70AD63F7D1BC}"/>
              </a:ext>
            </a:extLst>
          </p:cNvPr>
          <p:cNvSpPr/>
          <p:nvPr/>
        </p:nvSpPr>
        <p:spPr>
          <a:xfrm>
            <a:off x="6375395" y="1862704"/>
            <a:ext cx="139713" cy="518546"/>
          </a:xfrm>
          <a:custGeom>
            <a:avLst/>
            <a:gdLst>
              <a:gd name="connsiteX0" fmla="*/ 139705 w 139713"/>
              <a:gd name="connsiteY0" fmla="*/ 13721 h 518546"/>
              <a:gd name="connsiteX1" fmla="*/ 12705 w 139713"/>
              <a:gd name="connsiteY1" fmla="*/ 213746 h 518546"/>
              <a:gd name="connsiteX2" fmla="*/ 76205 w 139713"/>
              <a:gd name="connsiteY2" fmla="*/ 86746 h 518546"/>
              <a:gd name="connsiteX3" fmla="*/ 44455 w 139713"/>
              <a:gd name="connsiteY3" fmla="*/ 296296 h 518546"/>
              <a:gd name="connsiteX4" fmla="*/ 5 w 139713"/>
              <a:gd name="connsiteY4" fmla="*/ 518546 h 518546"/>
              <a:gd name="connsiteX5" fmla="*/ 41280 w 139713"/>
              <a:gd name="connsiteY5" fmla="*/ 296296 h 518546"/>
              <a:gd name="connsiteX6" fmla="*/ 41280 w 139713"/>
              <a:gd name="connsiteY6" fmla="*/ 1021 h 518546"/>
              <a:gd name="connsiteX7" fmla="*/ 19055 w 139713"/>
              <a:gd name="connsiteY7" fmla="*/ 191521 h 518546"/>
              <a:gd name="connsiteX8" fmla="*/ 139705 w 139713"/>
              <a:gd name="connsiteY8" fmla="*/ 13721 h 51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13" h="518546">
                <a:moveTo>
                  <a:pt x="139705" y="13721"/>
                </a:moveTo>
                <a:cubicBezTo>
                  <a:pt x="138647" y="17425"/>
                  <a:pt x="23288" y="201575"/>
                  <a:pt x="12705" y="213746"/>
                </a:cubicBezTo>
                <a:cubicBezTo>
                  <a:pt x="2122" y="225917"/>
                  <a:pt x="70913" y="72988"/>
                  <a:pt x="76205" y="86746"/>
                </a:cubicBezTo>
                <a:cubicBezTo>
                  <a:pt x="81497" y="100504"/>
                  <a:pt x="57155" y="224329"/>
                  <a:pt x="44455" y="296296"/>
                </a:cubicBezTo>
                <a:cubicBezTo>
                  <a:pt x="31755" y="368263"/>
                  <a:pt x="534" y="518546"/>
                  <a:pt x="5" y="518546"/>
                </a:cubicBezTo>
                <a:cubicBezTo>
                  <a:pt x="-524" y="518546"/>
                  <a:pt x="34401" y="382550"/>
                  <a:pt x="41280" y="296296"/>
                </a:cubicBezTo>
                <a:cubicBezTo>
                  <a:pt x="48159" y="210042"/>
                  <a:pt x="44984" y="18483"/>
                  <a:pt x="41280" y="1021"/>
                </a:cubicBezTo>
                <a:cubicBezTo>
                  <a:pt x="37576" y="-16441"/>
                  <a:pt x="-1582" y="195754"/>
                  <a:pt x="19055" y="191521"/>
                </a:cubicBezTo>
                <a:cubicBezTo>
                  <a:pt x="39692" y="187288"/>
                  <a:pt x="140763" y="10017"/>
                  <a:pt x="139705" y="1372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683272C7-94DA-F722-AF1F-C6188AFBE98B}"/>
              </a:ext>
            </a:extLst>
          </p:cNvPr>
          <p:cNvSpPr/>
          <p:nvPr/>
        </p:nvSpPr>
        <p:spPr>
          <a:xfrm>
            <a:off x="6445195" y="1854200"/>
            <a:ext cx="114583" cy="269877"/>
          </a:xfrm>
          <a:custGeom>
            <a:avLst/>
            <a:gdLst>
              <a:gd name="connsiteX0" fmla="*/ 55 w 114583"/>
              <a:gd name="connsiteY0" fmla="*/ 25400 h 269877"/>
              <a:gd name="connsiteX1" fmla="*/ 41330 w 114583"/>
              <a:gd name="connsiteY1" fmla="*/ 149225 h 269877"/>
              <a:gd name="connsiteX2" fmla="*/ 3230 w 114583"/>
              <a:gd name="connsiteY2" fmla="*/ 269875 h 269877"/>
              <a:gd name="connsiteX3" fmla="*/ 57205 w 114583"/>
              <a:gd name="connsiteY3" fmla="*/ 152400 h 269877"/>
              <a:gd name="connsiteX4" fmla="*/ 114355 w 114583"/>
              <a:gd name="connsiteY4" fmla="*/ 0 h 269877"/>
              <a:gd name="connsiteX5" fmla="*/ 34980 w 114583"/>
              <a:gd name="connsiteY5" fmla="*/ 152400 h 269877"/>
              <a:gd name="connsiteX6" fmla="*/ 55 w 114583"/>
              <a:gd name="connsiteY6" fmla="*/ 25400 h 2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583" h="269877">
                <a:moveTo>
                  <a:pt x="55" y="25400"/>
                </a:moveTo>
                <a:cubicBezTo>
                  <a:pt x="1113" y="24871"/>
                  <a:pt x="40801" y="108479"/>
                  <a:pt x="41330" y="149225"/>
                </a:cubicBezTo>
                <a:cubicBezTo>
                  <a:pt x="41859" y="189971"/>
                  <a:pt x="584" y="269346"/>
                  <a:pt x="3230" y="269875"/>
                </a:cubicBezTo>
                <a:cubicBezTo>
                  <a:pt x="5876" y="270404"/>
                  <a:pt x="38684" y="197379"/>
                  <a:pt x="57205" y="152400"/>
                </a:cubicBezTo>
                <a:cubicBezTo>
                  <a:pt x="75726" y="107421"/>
                  <a:pt x="118059" y="0"/>
                  <a:pt x="114355" y="0"/>
                </a:cubicBezTo>
                <a:cubicBezTo>
                  <a:pt x="110651" y="0"/>
                  <a:pt x="56676" y="142875"/>
                  <a:pt x="34980" y="152400"/>
                </a:cubicBezTo>
                <a:cubicBezTo>
                  <a:pt x="13284" y="161925"/>
                  <a:pt x="-1003" y="25929"/>
                  <a:pt x="55" y="2540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C405D22C-4A4A-8DCC-86AF-8055F4498AF0}"/>
              </a:ext>
            </a:extLst>
          </p:cNvPr>
          <p:cNvSpPr/>
          <p:nvPr/>
        </p:nvSpPr>
        <p:spPr>
          <a:xfrm>
            <a:off x="6345448" y="1742539"/>
            <a:ext cx="96017" cy="674396"/>
          </a:xfrm>
          <a:custGeom>
            <a:avLst/>
            <a:gdLst>
              <a:gd name="connsiteX0" fmla="*/ 58527 w 96017"/>
              <a:gd name="connsiteY0" fmla="*/ 536 h 674396"/>
              <a:gd name="connsiteX1" fmla="*/ 26777 w 96017"/>
              <a:gd name="connsiteY1" fmla="*/ 241836 h 674396"/>
              <a:gd name="connsiteX2" fmla="*/ 52177 w 96017"/>
              <a:gd name="connsiteY2" fmla="*/ 406936 h 674396"/>
              <a:gd name="connsiteX3" fmla="*/ 80752 w 96017"/>
              <a:gd name="connsiteY3" fmla="*/ 365661 h 674396"/>
              <a:gd name="connsiteX4" fmla="*/ 17252 w 96017"/>
              <a:gd name="connsiteY4" fmla="*/ 473611 h 674396"/>
              <a:gd name="connsiteX5" fmla="*/ 23602 w 96017"/>
              <a:gd name="connsiteY5" fmla="*/ 584736 h 674396"/>
              <a:gd name="connsiteX6" fmla="*/ 45827 w 96017"/>
              <a:gd name="connsiteY6" fmla="*/ 508536 h 674396"/>
              <a:gd name="connsiteX7" fmla="*/ 10902 w 96017"/>
              <a:gd name="connsiteY7" fmla="*/ 673636 h 674396"/>
              <a:gd name="connsiteX8" fmla="*/ 26777 w 96017"/>
              <a:gd name="connsiteY8" fmla="*/ 429161 h 674396"/>
              <a:gd name="connsiteX9" fmla="*/ 93452 w 96017"/>
              <a:gd name="connsiteY9" fmla="*/ 286286 h 674396"/>
              <a:gd name="connsiteX10" fmla="*/ 74402 w 96017"/>
              <a:gd name="connsiteY10" fmla="*/ 346611 h 674396"/>
              <a:gd name="connsiteX11" fmla="*/ 1377 w 96017"/>
              <a:gd name="connsiteY11" fmla="*/ 149761 h 674396"/>
              <a:gd name="connsiteX12" fmla="*/ 29952 w 96017"/>
              <a:gd name="connsiteY12" fmla="*/ 175161 h 674396"/>
              <a:gd name="connsiteX13" fmla="*/ 58527 w 96017"/>
              <a:gd name="connsiteY13" fmla="*/ 536 h 67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017" h="674396">
                <a:moveTo>
                  <a:pt x="58527" y="536"/>
                </a:moveTo>
                <a:cubicBezTo>
                  <a:pt x="57998" y="11648"/>
                  <a:pt x="27835" y="174103"/>
                  <a:pt x="26777" y="241836"/>
                </a:cubicBezTo>
                <a:cubicBezTo>
                  <a:pt x="25719" y="309569"/>
                  <a:pt x="43181" y="386299"/>
                  <a:pt x="52177" y="406936"/>
                </a:cubicBezTo>
                <a:cubicBezTo>
                  <a:pt x="61173" y="427574"/>
                  <a:pt x="86573" y="354549"/>
                  <a:pt x="80752" y="365661"/>
                </a:cubicBezTo>
                <a:cubicBezTo>
                  <a:pt x="74931" y="376773"/>
                  <a:pt x="26777" y="437099"/>
                  <a:pt x="17252" y="473611"/>
                </a:cubicBezTo>
                <a:cubicBezTo>
                  <a:pt x="7727" y="510123"/>
                  <a:pt x="18840" y="578915"/>
                  <a:pt x="23602" y="584736"/>
                </a:cubicBezTo>
                <a:cubicBezTo>
                  <a:pt x="28364" y="590557"/>
                  <a:pt x="47944" y="493719"/>
                  <a:pt x="45827" y="508536"/>
                </a:cubicBezTo>
                <a:cubicBezTo>
                  <a:pt x="43710" y="523353"/>
                  <a:pt x="14077" y="686865"/>
                  <a:pt x="10902" y="673636"/>
                </a:cubicBezTo>
                <a:cubicBezTo>
                  <a:pt x="7727" y="660407"/>
                  <a:pt x="13019" y="493719"/>
                  <a:pt x="26777" y="429161"/>
                </a:cubicBezTo>
                <a:cubicBezTo>
                  <a:pt x="40535" y="364603"/>
                  <a:pt x="85515" y="300044"/>
                  <a:pt x="93452" y="286286"/>
                </a:cubicBezTo>
                <a:cubicBezTo>
                  <a:pt x="101390" y="272528"/>
                  <a:pt x="89748" y="369365"/>
                  <a:pt x="74402" y="346611"/>
                </a:cubicBezTo>
                <a:cubicBezTo>
                  <a:pt x="59056" y="323857"/>
                  <a:pt x="8785" y="178336"/>
                  <a:pt x="1377" y="149761"/>
                </a:cubicBezTo>
                <a:cubicBezTo>
                  <a:pt x="-6031" y="121186"/>
                  <a:pt x="18310" y="195798"/>
                  <a:pt x="29952" y="175161"/>
                </a:cubicBezTo>
                <a:cubicBezTo>
                  <a:pt x="41594" y="154524"/>
                  <a:pt x="59056" y="-10576"/>
                  <a:pt x="58527" y="53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948355C4-47AC-ED12-230F-A8D935C754B5}"/>
              </a:ext>
            </a:extLst>
          </p:cNvPr>
          <p:cNvSpPr/>
          <p:nvPr/>
        </p:nvSpPr>
        <p:spPr>
          <a:xfrm>
            <a:off x="6270751" y="1716144"/>
            <a:ext cx="179943" cy="795753"/>
          </a:xfrm>
          <a:custGeom>
            <a:avLst/>
            <a:gdLst>
              <a:gd name="connsiteX0" fmla="*/ 177674 w 179943"/>
              <a:gd name="connsiteY0" fmla="*/ 4706 h 795753"/>
              <a:gd name="connsiteX1" fmla="*/ 136399 w 179943"/>
              <a:gd name="connsiteY1" fmla="*/ 99956 h 795753"/>
              <a:gd name="connsiteX2" fmla="*/ 37974 w 179943"/>
              <a:gd name="connsiteY2" fmla="*/ 433331 h 795753"/>
              <a:gd name="connsiteX3" fmla="*/ 98299 w 179943"/>
              <a:gd name="connsiteY3" fmla="*/ 366656 h 795753"/>
              <a:gd name="connsiteX4" fmla="*/ 95124 w 179943"/>
              <a:gd name="connsiteY4" fmla="*/ 468256 h 795753"/>
              <a:gd name="connsiteX5" fmla="*/ 98299 w 179943"/>
              <a:gd name="connsiteY5" fmla="*/ 655581 h 795753"/>
              <a:gd name="connsiteX6" fmla="*/ 101474 w 179943"/>
              <a:gd name="connsiteY6" fmla="*/ 553981 h 795753"/>
              <a:gd name="connsiteX7" fmla="*/ 3049 w 179943"/>
              <a:gd name="connsiteY7" fmla="*/ 795281 h 795753"/>
              <a:gd name="connsiteX8" fmla="*/ 28449 w 179943"/>
              <a:gd name="connsiteY8" fmla="*/ 611131 h 795753"/>
              <a:gd name="connsiteX9" fmla="*/ 63374 w 179943"/>
              <a:gd name="connsiteY9" fmla="*/ 455556 h 795753"/>
              <a:gd name="connsiteX10" fmla="*/ 50674 w 179943"/>
              <a:gd name="connsiteY10" fmla="*/ 658756 h 795753"/>
              <a:gd name="connsiteX11" fmla="*/ 88774 w 179943"/>
              <a:gd name="connsiteY11" fmla="*/ 322206 h 795753"/>
              <a:gd name="connsiteX12" fmla="*/ 117349 w 179943"/>
              <a:gd name="connsiteY12" fmla="*/ 185681 h 795753"/>
              <a:gd name="connsiteX13" fmla="*/ 72899 w 179943"/>
              <a:gd name="connsiteY13" fmla="*/ 217431 h 795753"/>
              <a:gd name="connsiteX14" fmla="*/ 177674 w 179943"/>
              <a:gd name="connsiteY14" fmla="*/ 4706 h 7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943" h="795753">
                <a:moveTo>
                  <a:pt x="177674" y="4706"/>
                </a:moveTo>
                <a:cubicBezTo>
                  <a:pt x="188257" y="-14873"/>
                  <a:pt x="159682" y="28518"/>
                  <a:pt x="136399" y="99956"/>
                </a:cubicBezTo>
                <a:cubicBezTo>
                  <a:pt x="113116" y="171394"/>
                  <a:pt x="44324" y="388881"/>
                  <a:pt x="37974" y="433331"/>
                </a:cubicBezTo>
                <a:cubicBezTo>
                  <a:pt x="31624" y="477781"/>
                  <a:pt x="88774" y="360835"/>
                  <a:pt x="98299" y="366656"/>
                </a:cubicBezTo>
                <a:cubicBezTo>
                  <a:pt x="107824" y="372477"/>
                  <a:pt x="95124" y="420102"/>
                  <a:pt x="95124" y="468256"/>
                </a:cubicBezTo>
                <a:cubicBezTo>
                  <a:pt x="95124" y="516410"/>
                  <a:pt x="97241" y="641294"/>
                  <a:pt x="98299" y="655581"/>
                </a:cubicBezTo>
                <a:cubicBezTo>
                  <a:pt x="99357" y="669868"/>
                  <a:pt x="117349" y="530698"/>
                  <a:pt x="101474" y="553981"/>
                </a:cubicBezTo>
                <a:cubicBezTo>
                  <a:pt x="85599" y="577264"/>
                  <a:pt x="15220" y="785756"/>
                  <a:pt x="3049" y="795281"/>
                </a:cubicBezTo>
                <a:cubicBezTo>
                  <a:pt x="-9122" y="804806"/>
                  <a:pt x="18395" y="667752"/>
                  <a:pt x="28449" y="611131"/>
                </a:cubicBezTo>
                <a:cubicBezTo>
                  <a:pt x="38503" y="554510"/>
                  <a:pt x="59670" y="447619"/>
                  <a:pt x="63374" y="455556"/>
                </a:cubicBezTo>
                <a:cubicBezTo>
                  <a:pt x="67078" y="463493"/>
                  <a:pt x="46441" y="680981"/>
                  <a:pt x="50674" y="658756"/>
                </a:cubicBezTo>
                <a:cubicBezTo>
                  <a:pt x="54907" y="636531"/>
                  <a:pt x="77661" y="401052"/>
                  <a:pt x="88774" y="322206"/>
                </a:cubicBezTo>
                <a:cubicBezTo>
                  <a:pt x="99887" y="243360"/>
                  <a:pt x="119995" y="203144"/>
                  <a:pt x="117349" y="185681"/>
                </a:cubicBezTo>
                <a:cubicBezTo>
                  <a:pt x="114703" y="168218"/>
                  <a:pt x="69195" y="246535"/>
                  <a:pt x="72899" y="217431"/>
                </a:cubicBezTo>
                <a:cubicBezTo>
                  <a:pt x="76603" y="188327"/>
                  <a:pt x="167091" y="24285"/>
                  <a:pt x="177674" y="470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55A31C74-29B6-3663-6A07-863054C488C5}"/>
              </a:ext>
            </a:extLst>
          </p:cNvPr>
          <p:cNvSpPr/>
          <p:nvPr/>
        </p:nvSpPr>
        <p:spPr>
          <a:xfrm>
            <a:off x="5594036" y="2710938"/>
            <a:ext cx="112000" cy="106891"/>
          </a:xfrm>
          <a:custGeom>
            <a:avLst/>
            <a:gdLst>
              <a:gd name="connsiteX0" fmla="*/ 314 w 112000"/>
              <a:gd name="connsiteY0" fmla="*/ 512 h 106891"/>
              <a:gd name="connsiteX1" fmla="*/ 111439 w 112000"/>
              <a:gd name="connsiteY1" fmla="*/ 105287 h 106891"/>
              <a:gd name="connsiteX2" fmla="*/ 44764 w 112000"/>
              <a:gd name="connsiteY2" fmla="*/ 64012 h 106891"/>
              <a:gd name="connsiteX3" fmla="*/ 76514 w 112000"/>
              <a:gd name="connsiteY3" fmla="*/ 64012 h 106891"/>
              <a:gd name="connsiteX4" fmla="*/ 314 w 112000"/>
              <a:gd name="connsiteY4" fmla="*/ 512 h 10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00" h="106891">
                <a:moveTo>
                  <a:pt x="314" y="512"/>
                </a:moveTo>
                <a:cubicBezTo>
                  <a:pt x="6135" y="7391"/>
                  <a:pt x="104031" y="94704"/>
                  <a:pt x="111439" y="105287"/>
                </a:cubicBezTo>
                <a:cubicBezTo>
                  <a:pt x="118847" y="115870"/>
                  <a:pt x="50585" y="70891"/>
                  <a:pt x="44764" y="64012"/>
                </a:cubicBezTo>
                <a:cubicBezTo>
                  <a:pt x="38943" y="57133"/>
                  <a:pt x="81806" y="69833"/>
                  <a:pt x="76514" y="64012"/>
                </a:cubicBezTo>
                <a:cubicBezTo>
                  <a:pt x="71222" y="58191"/>
                  <a:pt x="-5507" y="-6367"/>
                  <a:pt x="314" y="51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3360F523-BFC4-E0AC-1906-979BFED1A3F5}"/>
              </a:ext>
            </a:extLst>
          </p:cNvPr>
          <p:cNvSpPr/>
          <p:nvPr/>
        </p:nvSpPr>
        <p:spPr>
          <a:xfrm>
            <a:off x="5086284" y="2746370"/>
            <a:ext cx="175383" cy="101612"/>
          </a:xfrm>
          <a:custGeom>
            <a:avLst/>
            <a:gdLst>
              <a:gd name="connsiteX0" fmla="*/ 168341 w 175383"/>
              <a:gd name="connsiteY0" fmla="*/ 5 h 101612"/>
              <a:gd name="connsiteX1" fmla="*/ 158816 w 175383"/>
              <a:gd name="connsiteY1" fmla="*/ 57155 h 101612"/>
              <a:gd name="connsiteX2" fmla="*/ 66 w 175383"/>
              <a:gd name="connsiteY2" fmla="*/ 101605 h 101612"/>
              <a:gd name="connsiteX3" fmla="*/ 139766 w 175383"/>
              <a:gd name="connsiteY3" fmla="*/ 60330 h 101612"/>
              <a:gd name="connsiteX4" fmla="*/ 168341 w 175383"/>
              <a:gd name="connsiteY4" fmla="*/ 5 h 10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83" h="101612">
                <a:moveTo>
                  <a:pt x="168341" y="5"/>
                </a:moveTo>
                <a:cubicBezTo>
                  <a:pt x="171516" y="-524"/>
                  <a:pt x="186862" y="40222"/>
                  <a:pt x="158816" y="57155"/>
                </a:cubicBezTo>
                <a:cubicBezTo>
                  <a:pt x="130770" y="74088"/>
                  <a:pt x="3241" y="101076"/>
                  <a:pt x="66" y="101605"/>
                </a:cubicBezTo>
                <a:cubicBezTo>
                  <a:pt x="-3109" y="102134"/>
                  <a:pt x="108016" y="75676"/>
                  <a:pt x="139766" y="60330"/>
                </a:cubicBezTo>
                <a:cubicBezTo>
                  <a:pt x="171516" y="44984"/>
                  <a:pt x="165166" y="534"/>
                  <a:pt x="168341" y="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ADFA0C3D-23DD-1772-CBC3-3E05BC53A624}"/>
              </a:ext>
            </a:extLst>
          </p:cNvPr>
          <p:cNvSpPr/>
          <p:nvPr/>
        </p:nvSpPr>
        <p:spPr>
          <a:xfrm>
            <a:off x="4949281" y="2822556"/>
            <a:ext cx="35469" cy="92153"/>
          </a:xfrm>
          <a:custGeom>
            <a:avLst/>
            <a:gdLst>
              <a:gd name="connsiteX0" fmla="*/ 13244 w 35469"/>
              <a:gd name="connsiteY0" fmla="*/ 19 h 92153"/>
              <a:gd name="connsiteX1" fmla="*/ 544 w 35469"/>
              <a:gd name="connsiteY1" fmla="*/ 57169 h 92153"/>
              <a:gd name="connsiteX2" fmla="*/ 35469 w 35469"/>
              <a:gd name="connsiteY2" fmla="*/ 92094 h 92153"/>
              <a:gd name="connsiteX3" fmla="*/ 544 w 35469"/>
              <a:gd name="connsiteY3" fmla="*/ 63519 h 92153"/>
              <a:gd name="connsiteX4" fmla="*/ 13244 w 35469"/>
              <a:gd name="connsiteY4" fmla="*/ 19 h 9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69" h="92153">
                <a:moveTo>
                  <a:pt x="13244" y="19"/>
                </a:moveTo>
                <a:cubicBezTo>
                  <a:pt x="13244" y="-1039"/>
                  <a:pt x="-3160" y="41823"/>
                  <a:pt x="544" y="57169"/>
                </a:cubicBezTo>
                <a:cubicBezTo>
                  <a:pt x="4248" y="72515"/>
                  <a:pt x="35469" y="91036"/>
                  <a:pt x="35469" y="92094"/>
                </a:cubicBezTo>
                <a:cubicBezTo>
                  <a:pt x="35469" y="93152"/>
                  <a:pt x="544" y="79923"/>
                  <a:pt x="544" y="63519"/>
                </a:cubicBezTo>
                <a:cubicBezTo>
                  <a:pt x="544" y="47115"/>
                  <a:pt x="13244" y="1077"/>
                  <a:pt x="13244" y="1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0121EDCB-FBBB-398D-A712-4B80A93BC634}"/>
              </a:ext>
            </a:extLst>
          </p:cNvPr>
          <p:cNvSpPr/>
          <p:nvPr/>
        </p:nvSpPr>
        <p:spPr>
          <a:xfrm>
            <a:off x="5751962" y="2606391"/>
            <a:ext cx="115226" cy="129963"/>
          </a:xfrm>
          <a:custGeom>
            <a:avLst/>
            <a:gdLst>
              <a:gd name="connsiteX0" fmla="*/ 1138 w 115226"/>
              <a:gd name="connsiteY0" fmla="*/ 284 h 129963"/>
              <a:gd name="connsiteX1" fmla="*/ 112263 w 115226"/>
              <a:gd name="connsiteY1" fmla="*/ 127284 h 129963"/>
              <a:gd name="connsiteX2" fmla="*/ 77338 w 115226"/>
              <a:gd name="connsiteY2" fmla="*/ 86009 h 129963"/>
              <a:gd name="connsiteX3" fmla="*/ 13838 w 115226"/>
              <a:gd name="connsiteY3" fmla="*/ 76484 h 129963"/>
              <a:gd name="connsiteX4" fmla="*/ 51938 w 115226"/>
              <a:gd name="connsiteY4" fmla="*/ 92359 h 129963"/>
              <a:gd name="connsiteX5" fmla="*/ 1138 w 115226"/>
              <a:gd name="connsiteY5" fmla="*/ 284 h 12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26" h="129963">
                <a:moveTo>
                  <a:pt x="1138" y="284"/>
                </a:moveTo>
                <a:cubicBezTo>
                  <a:pt x="11192" y="6105"/>
                  <a:pt x="99563" y="112997"/>
                  <a:pt x="112263" y="127284"/>
                </a:cubicBezTo>
                <a:cubicBezTo>
                  <a:pt x="124963" y="141572"/>
                  <a:pt x="93742" y="94476"/>
                  <a:pt x="77338" y="86009"/>
                </a:cubicBezTo>
                <a:cubicBezTo>
                  <a:pt x="60934" y="77542"/>
                  <a:pt x="18071" y="75426"/>
                  <a:pt x="13838" y="76484"/>
                </a:cubicBezTo>
                <a:cubicBezTo>
                  <a:pt x="9605" y="77542"/>
                  <a:pt x="52996" y="105059"/>
                  <a:pt x="51938" y="92359"/>
                </a:cubicBezTo>
                <a:cubicBezTo>
                  <a:pt x="50880" y="79659"/>
                  <a:pt x="-8916" y="-5537"/>
                  <a:pt x="1138" y="28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D719F0EA-E261-657E-6423-8D21CD49B88D}"/>
              </a:ext>
            </a:extLst>
          </p:cNvPr>
          <p:cNvSpPr/>
          <p:nvPr/>
        </p:nvSpPr>
        <p:spPr>
          <a:xfrm>
            <a:off x="5817791" y="2863484"/>
            <a:ext cx="91386" cy="133992"/>
          </a:xfrm>
          <a:custGeom>
            <a:avLst/>
            <a:gdLst>
              <a:gd name="connsiteX0" fmla="*/ 90884 w 91386"/>
              <a:gd name="connsiteY0" fmla="*/ 13066 h 133992"/>
              <a:gd name="connsiteX1" fmla="*/ 43259 w 91386"/>
              <a:gd name="connsiteY1" fmla="*/ 82916 h 133992"/>
              <a:gd name="connsiteX2" fmla="*/ 49609 w 91386"/>
              <a:gd name="connsiteY2" fmla="*/ 133716 h 133992"/>
              <a:gd name="connsiteX3" fmla="*/ 11509 w 91386"/>
              <a:gd name="connsiteY3" fmla="*/ 60691 h 133992"/>
              <a:gd name="connsiteX4" fmla="*/ 1984 w 91386"/>
              <a:gd name="connsiteY4" fmla="*/ 366 h 133992"/>
              <a:gd name="connsiteX5" fmla="*/ 8334 w 91386"/>
              <a:gd name="connsiteY5" fmla="*/ 89266 h 133992"/>
              <a:gd name="connsiteX6" fmla="*/ 90884 w 91386"/>
              <a:gd name="connsiteY6" fmla="*/ 13066 h 13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86" h="133992">
                <a:moveTo>
                  <a:pt x="90884" y="13066"/>
                </a:moveTo>
                <a:cubicBezTo>
                  <a:pt x="96705" y="12008"/>
                  <a:pt x="50138" y="62808"/>
                  <a:pt x="43259" y="82916"/>
                </a:cubicBezTo>
                <a:cubicBezTo>
                  <a:pt x="36380" y="103024"/>
                  <a:pt x="54901" y="137420"/>
                  <a:pt x="49609" y="133716"/>
                </a:cubicBezTo>
                <a:cubicBezTo>
                  <a:pt x="44317" y="130012"/>
                  <a:pt x="19446" y="82916"/>
                  <a:pt x="11509" y="60691"/>
                </a:cubicBezTo>
                <a:cubicBezTo>
                  <a:pt x="3571" y="38466"/>
                  <a:pt x="2513" y="-4397"/>
                  <a:pt x="1984" y="366"/>
                </a:cubicBezTo>
                <a:cubicBezTo>
                  <a:pt x="1455" y="5128"/>
                  <a:pt x="-4895" y="84504"/>
                  <a:pt x="8334" y="89266"/>
                </a:cubicBezTo>
                <a:cubicBezTo>
                  <a:pt x="21563" y="94028"/>
                  <a:pt x="85063" y="14124"/>
                  <a:pt x="90884" y="1306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801A3EB3-9BF9-5505-63A9-87C43C887C0C}"/>
              </a:ext>
            </a:extLst>
          </p:cNvPr>
          <p:cNvSpPr/>
          <p:nvPr/>
        </p:nvSpPr>
        <p:spPr>
          <a:xfrm>
            <a:off x="5733868" y="2991578"/>
            <a:ext cx="80155" cy="138889"/>
          </a:xfrm>
          <a:custGeom>
            <a:avLst/>
            <a:gdLst>
              <a:gd name="connsiteX0" fmla="*/ 182 w 80155"/>
              <a:gd name="connsiteY0" fmla="*/ 37372 h 138889"/>
              <a:gd name="connsiteX1" fmla="*/ 28757 w 80155"/>
              <a:gd name="connsiteY1" fmla="*/ 107222 h 138889"/>
              <a:gd name="connsiteX2" fmla="*/ 25582 w 80155"/>
              <a:gd name="connsiteY2" fmla="*/ 135797 h 138889"/>
              <a:gd name="connsiteX3" fmla="*/ 63682 w 80155"/>
              <a:gd name="connsiteY3" fmla="*/ 37372 h 138889"/>
              <a:gd name="connsiteX4" fmla="*/ 79557 w 80155"/>
              <a:gd name="connsiteY4" fmla="*/ 2447 h 138889"/>
              <a:gd name="connsiteX5" fmla="*/ 44632 w 80155"/>
              <a:gd name="connsiteY5" fmla="*/ 97697 h 138889"/>
              <a:gd name="connsiteX6" fmla="*/ 182 w 80155"/>
              <a:gd name="connsiteY6" fmla="*/ 37372 h 13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155" h="138889">
                <a:moveTo>
                  <a:pt x="182" y="37372"/>
                </a:moveTo>
                <a:cubicBezTo>
                  <a:pt x="-2464" y="38960"/>
                  <a:pt x="24524" y="90818"/>
                  <a:pt x="28757" y="107222"/>
                </a:cubicBezTo>
                <a:cubicBezTo>
                  <a:pt x="32990" y="123626"/>
                  <a:pt x="19761" y="147439"/>
                  <a:pt x="25582" y="135797"/>
                </a:cubicBezTo>
                <a:cubicBezTo>
                  <a:pt x="31403" y="124155"/>
                  <a:pt x="54686" y="59597"/>
                  <a:pt x="63682" y="37372"/>
                </a:cubicBezTo>
                <a:cubicBezTo>
                  <a:pt x="72678" y="15147"/>
                  <a:pt x="82732" y="-7607"/>
                  <a:pt x="79557" y="2447"/>
                </a:cubicBezTo>
                <a:cubicBezTo>
                  <a:pt x="76382" y="12501"/>
                  <a:pt x="60507" y="86055"/>
                  <a:pt x="44632" y="97697"/>
                </a:cubicBezTo>
                <a:cubicBezTo>
                  <a:pt x="28757" y="109339"/>
                  <a:pt x="2828" y="35784"/>
                  <a:pt x="182" y="3737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1B7B83BF-3D4B-1B86-8275-9E747B62F62A}"/>
              </a:ext>
            </a:extLst>
          </p:cNvPr>
          <p:cNvSpPr/>
          <p:nvPr/>
        </p:nvSpPr>
        <p:spPr>
          <a:xfrm>
            <a:off x="4940228" y="3047998"/>
            <a:ext cx="220521" cy="167098"/>
          </a:xfrm>
          <a:custGeom>
            <a:avLst/>
            <a:gdLst>
              <a:gd name="connsiteX0" fmla="*/ 72 w 220521"/>
              <a:gd name="connsiteY0" fmla="*/ 2 h 167098"/>
              <a:gd name="connsiteX1" fmla="*/ 171522 w 220521"/>
              <a:gd name="connsiteY1" fmla="*/ 123827 h 167098"/>
              <a:gd name="connsiteX2" fmla="*/ 219147 w 220521"/>
              <a:gd name="connsiteY2" fmla="*/ 165102 h 167098"/>
              <a:gd name="connsiteX3" fmla="*/ 206447 w 220521"/>
              <a:gd name="connsiteY3" fmla="*/ 69852 h 167098"/>
              <a:gd name="connsiteX4" fmla="*/ 193747 w 220521"/>
              <a:gd name="connsiteY4" fmla="*/ 127002 h 167098"/>
              <a:gd name="connsiteX5" fmla="*/ 72 w 220521"/>
              <a:gd name="connsiteY5" fmla="*/ 2 h 16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521" h="167098">
                <a:moveTo>
                  <a:pt x="72" y="2"/>
                </a:moveTo>
                <a:cubicBezTo>
                  <a:pt x="-3632" y="-527"/>
                  <a:pt x="135010" y="96310"/>
                  <a:pt x="171522" y="123827"/>
                </a:cubicBezTo>
                <a:cubicBezTo>
                  <a:pt x="208034" y="151344"/>
                  <a:pt x="213326" y="174098"/>
                  <a:pt x="219147" y="165102"/>
                </a:cubicBezTo>
                <a:cubicBezTo>
                  <a:pt x="224968" y="156106"/>
                  <a:pt x="210680" y="76202"/>
                  <a:pt x="206447" y="69852"/>
                </a:cubicBezTo>
                <a:cubicBezTo>
                  <a:pt x="202214" y="63502"/>
                  <a:pt x="227614" y="137056"/>
                  <a:pt x="193747" y="127002"/>
                </a:cubicBezTo>
                <a:cubicBezTo>
                  <a:pt x="159880" y="116948"/>
                  <a:pt x="3776" y="531"/>
                  <a:pt x="72" y="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A6A215C8-19E7-D23F-3CB9-1F4223E44E76}"/>
              </a:ext>
            </a:extLst>
          </p:cNvPr>
          <p:cNvSpPr/>
          <p:nvPr/>
        </p:nvSpPr>
        <p:spPr>
          <a:xfrm>
            <a:off x="5867367" y="2255240"/>
            <a:ext cx="78430" cy="53045"/>
          </a:xfrm>
          <a:custGeom>
            <a:avLst/>
            <a:gdLst>
              <a:gd name="connsiteX0" fmla="*/ 33 w 78430"/>
              <a:gd name="connsiteY0" fmla="*/ 2185 h 53045"/>
              <a:gd name="connsiteX1" fmla="*/ 66708 w 78430"/>
              <a:gd name="connsiteY1" fmla="*/ 5360 h 53045"/>
              <a:gd name="connsiteX2" fmla="*/ 73058 w 78430"/>
              <a:gd name="connsiteY2" fmla="*/ 52985 h 53045"/>
              <a:gd name="connsiteX3" fmla="*/ 76233 w 78430"/>
              <a:gd name="connsiteY3" fmla="*/ 14885 h 53045"/>
              <a:gd name="connsiteX4" fmla="*/ 33 w 78430"/>
              <a:gd name="connsiteY4" fmla="*/ 2185 h 5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30" h="53045">
                <a:moveTo>
                  <a:pt x="33" y="2185"/>
                </a:moveTo>
                <a:cubicBezTo>
                  <a:pt x="-1554" y="598"/>
                  <a:pt x="54537" y="-3107"/>
                  <a:pt x="66708" y="5360"/>
                </a:cubicBezTo>
                <a:cubicBezTo>
                  <a:pt x="78879" y="13827"/>
                  <a:pt x="71471" y="51398"/>
                  <a:pt x="73058" y="52985"/>
                </a:cubicBezTo>
                <a:cubicBezTo>
                  <a:pt x="74645" y="54572"/>
                  <a:pt x="82054" y="24410"/>
                  <a:pt x="76233" y="14885"/>
                </a:cubicBezTo>
                <a:cubicBezTo>
                  <a:pt x="70412" y="5360"/>
                  <a:pt x="1620" y="3772"/>
                  <a:pt x="33" y="218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25368E34-E4E7-85B7-9330-1B8B435D194B}"/>
              </a:ext>
            </a:extLst>
          </p:cNvPr>
          <p:cNvSpPr/>
          <p:nvPr/>
        </p:nvSpPr>
        <p:spPr>
          <a:xfrm>
            <a:off x="4802989" y="2200253"/>
            <a:ext cx="189645" cy="108208"/>
          </a:xfrm>
          <a:custGeom>
            <a:avLst/>
            <a:gdLst>
              <a:gd name="connsiteX0" fmla="*/ 786 w 189645"/>
              <a:gd name="connsiteY0" fmla="*/ 107972 h 108208"/>
              <a:gd name="connsiteX1" fmla="*/ 64286 w 189645"/>
              <a:gd name="connsiteY1" fmla="*/ 73047 h 108208"/>
              <a:gd name="connsiteX2" fmla="*/ 184936 w 189645"/>
              <a:gd name="connsiteY2" fmla="*/ 57172 h 108208"/>
              <a:gd name="connsiteX3" fmla="*/ 150011 w 189645"/>
              <a:gd name="connsiteY3" fmla="*/ 60347 h 108208"/>
              <a:gd name="connsiteX4" fmla="*/ 10311 w 189645"/>
              <a:gd name="connsiteY4" fmla="*/ 22 h 108208"/>
              <a:gd name="connsiteX5" fmla="*/ 105561 w 189645"/>
              <a:gd name="connsiteY5" fmla="*/ 53997 h 108208"/>
              <a:gd name="connsiteX6" fmla="*/ 786 w 189645"/>
              <a:gd name="connsiteY6" fmla="*/ 107972 h 10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645" h="108208">
                <a:moveTo>
                  <a:pt x="786" y="107972"/>
                </a:moveTo>
                <a:cubicBezTo>
                  <a:pt x="-6093" y="111147"/>
                  <a:pt x="33594" y="81514"/>
                  <a:pt x="64286" y="73047"/>
                </a:cubicBezTo>
                <a:cubicBezTo>
                  <a:pt x="94978" y="64580"/>
                  <a:pt x="170649" y="59289"/>
                  <a:pt x="184936" y="57172"/>
                </a:cubicBezTo>
                <a:cubicBezTo>
                  <a:pt x="199224" y="55055"/>
                  <a:pt x="179115" y="69872"/>
                  <a:pt x="150011" y="60347"/>
                </a:cubicBezTo>
                <a:cubicBezTo>
                  <a:pt x="120907" y="50822"/>
                  <a:pt x="17719" y="1080"/>
                  <a:pt x="10311" y="22"/>
                </a:cubicBezTo>
                <a:cubicBezTo>
                  <a:pt x="2903" y="-1036"/>
                  <a:pt x="107148" y="35476"/>
                  <a:pt x="105561" y="53997"/>
                </a:cubicBezTo>
                <a:cubicBezTo>
                  <a:pt x="103974" y="72518"/>
                  <a:pt x="7665" y="104797"/>
                  <a:pt x="786" y="10797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B256E484-078C-9BB8-7E3C-A28C0E78BAF0}"/>
              </a:ext>
            </a:extLst>
          </p:cNvPr>
          <p:cNvSpPr/>
          <p:nvPr/>
        </p:nvSpPr>
        <p:spPr>
          <a:xfrm>
            <a:off x="5865991" y="2151712"/>
            <a:ext cx="162348" cy="81067"/>
          </a:xfrm>
          <a:custGeom>
            <a:avLst/>
            <a:gdLst>
              <a:gd name="connsiteX0" fmla="*/ 160159 w 162348"/>
              <a:gd name="connsiteY0" fmla="*/ 938 h 81067"/>
              <a:gd name="connsiteX1" fmla="*/ 1409 w 162348"/>
              <a:gd name="connsiteY1" fmla="*/ 80313 h 81067"/>
              <a:gd name="connsiteX2" fmla="*/ 87134 w 162348"/>
              <a:gd name="connsiteY2" fmla="*/ 39038 h 81067"/>
              <a:gd name="connsiteX3" fmla="*/ 160159 w 162348"/>
              <a:gd name="connsiteY3" fmla="*/ 938 h 8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348" h="81067">
                <a:moveTo>
                  <a:pt x="160159" y="938"/>
                </a:moveTo>
                <a:cubicBezTo>
                  <a:pt x="145871" y="7817"/>
                  <a:pt x="13580" y="73963"/>
                  <a:pt x="1409" y="80313"/>
                </a:cubicBezTo>
                <a:cubicBezTo>
                  <a:pt x="-10762" y="86663"/>
                  <a:pt x="59088" y="51209"/>
                  <a:pt x="87134" y="39038"/>
                </a:cubicBezTo>
                <a:cubicBezTo>
                  <a:pt x="115180" y="26867"/>
                  <a:pt x="174447" y="-5941"/>
                  <a:pt x="160159" y="93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AD3DF810-F658-16F8-67E7-D69FC5618CBE}"/>
              </a:ext>
            </a:extLst>
          </p:cNvPr>
          <p:cNvSpPr/>
          <p:nvPr/>
        </p:nvSpPr>
        <p:spPr>
          <a:xfrm>
            <a:off x="4270207" y="1603368"/>
            <a:ext cx="206943" cy="248288"/>
          </a:xfrm>
          <a:custGeom>
            <a:avLst/>
            <a:gdLst>
              <a:gd name="connsiteX0" fmla="*/ 168 w 206943"/>
              <a:gd name="connsiteY0" fmla="*/ 7 h 248288"/>
              <a:gd name="connsiteX1" fmla="*/ 111293 w 206943"/>
              <a:gd name="connsiteY1" fmla="*/ 152407 h 248288"/>
              <a:gd name="connsiteX2" fmla="*/ 111293 w 206943"/>
              <a:gd name="connsiteY2" fmla="*/ 98432 h 248288"/>
              <a:gd name="connsiteX3" fmla="*/ 206543 w 206943"/>
              <a:gd name="connsiteY3" fmla="*/ 247657 h 248288"/>
              <a:gd name="connsiteX4" fmla="*/ 139868 w 206943"/>
              <a:gd name="connsiteY4" fmla="*/ 146057 h 248288"/>
              <a:gd name="connsiteX5" fmla="*/ 168 w 206943"/>
              <a:gd name="connsiteY5" fmla="*/ 7 h 24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943" h="248288">
                <a:moveTo>
                  <a:pt x="168" y="7"/>
                </a:moveTo>
                <a:cubicBezTo>
                  <a:pt x="-4594" y="1065"/>
                  <a:pt x="92772" y="136003"/>
                  <a:pt x="111293" y="152407"/>
                </a:cubicBezTo>
                <a:cubicBezTo>
                  <a:pt x="129814" y="168811"/>
                  <a:pt x="95418" y="82557"/>
                  <a:pt x="111293" y="98432"/>
                </a:cubicBezTo>
                <a:cubicBezTo>
                  <a:pt x="127168" y="114307"/>
                  <a:pt x="201781" y="239720"/>
                  <a:pt x="206543" y="247657"/>
                </a:cubicBezTo>
                <a:cubicBezTo>
                  <a:pt x="211306" y="255595"/>
                  <a:pt x="172676" y="186803"/>
                  <a:pt x="139868" y="146057"/>
                </a:cubicBezTo>
                <a:cubicBezTo>
                  <a:pt x="107060" y="105311"/>
                  <a:pt x="4930" y="-1051"/>
                  <a:pt x="168" y="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D40412D5-869D-8FC6-B36F-6F0BDA8A9A0D}"/>
              </a:ext>
            </a:extLst>
          </p:cNvPr>
          <p:cNvSpPr/>
          <p:nvPr/>
        </p:nvSpPr>
        <p:spPr>
          <a:xfrm>
            <a:off x="4205365" y="1633756"/>
            <a:ext cx="173039" cy="393878"/>
          </a:xfrm>
          <a:custGeom>
            <a:avLst/>
            <a:gdLst>
              <a:gd name="connsiteX0" fmla="*/ 172960 w 173039"/>
              <a:gd name="connsiteY0" fmla="*/ 1369 h 393878"/>
              <a:gd name="connsiteX1" fmla="*/ 23735 w 173039"/>
              <a:gd name="connsiteY1" fmla="*/ 71219 h 393878"/>
              <a:gd name="connsiteX2" fmla="*/ 17385 w 173039"/>
              <a:gd name="connsiteY2" fmla="*/ 195044 h 393878"/>
              <a:gd name="connsiteX3" fmla="*/ 20560 w 173039"/>
              <a:gd name="connsiteY3" fmla="*/ 150594 h 393878"/>
              <a:gd name="connsiteX4" fmla="*/ 84060 w 173039"/>
              <a:gd name="connsiteY4" fmla="*/ 391894 h 393878"/>
              <a:gd name="connsiteX5" fmla="*/ 26910 w 173039"/>
              <a:gd name="connsiteY5" fmla="*/ 255369 h 393878"/>
              <a:gd name="connsiteX6" fmla="*/ 30085 w 173039"/>
              <a:gd name="connsiteY6" fmla="*/ 80744 h 393878"/>
              <a:gd name="connsiteX7" fmla="*/ 14210 w 173039"/>
              <a:gd name="connsiteY7" fmla="*/ 93444 h 393878"/>
              <a:gd name="connsiteX8" fmla="*/ 74535 w 173039"/>
              <a:gd name="connsiteY8" fmla="*/ 4544 h 393878"/>
              <a:gd name="connsiteX9" fmla="*/ 1510 w 173039"/>
              <a:gd name="connsiteY9" fmla="*/ 23594 h 393878"/>
              <a:gd name="connsiteX10" fmla="*/ 172960 w 173039"/>
              <a:gd name="connsiteY10" fmla="*/ 1369 h 39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39" h="393878">
                <a:moveTo>
                  <a:pt x="172960" y="1369"/>
                </a:moveTo>
                <a:cubicBezTo>
                  <a:pt x="176664" y="9306"/>
                  <a:pt x="49664" y="38940"/>
                  <a:pt x="23735" y="71219"/>
                </a:cubicBezTo>
                <a:cubicBezTo>
                  <a:pt x="-2194" y="103498"/>
                  <a:pt x="17914" y="181815"/>
                  <a:pt x="17385" y="195044"/>
                </a:cubicBezTo>
                <a:cubicBezTo>
                  <a:pt x="16856" y="208273"/>
                  <a:pt x="9447" y="117786"/>
                  <a:pt x="20560" y="150594"/>
                </a:cubicBezTo>
                <a:cubicBezTo>
                  <a:pt x="31672" y="183402"/>
                  <a:pt x="83002" y="374432"/>
                  <a:pt x="84060" y="391894"/>
                </a:cubicBezTo>
                <a:cubicBezTo>
                  <a:pt x="85118" y="409356"/>
                  <a:pt x="35906" y="307227"/>
                  <a:pt x="26910" y="255369"/>
                </a:cubicBezTo>
                <a:cubicBezTo>
                  <a:pt x="17914" y="203511"/>
                  <a:pt x="30085" y="80744"/>
                  <a:pt x="30085" y="80744"/>
                </a:cubicBezTo>
                <a:cubicBezTo>
                  <a:pt x="27968" y="53757"/>
                  <a:pt x="6802" y="106144"/>
                  <a:pt x="14210" y="93444"/>
                </a:cubicBezTo>
                <a:cubicBezTo>
                  <a:pt x="21618" y="80744"/>
                  <a:pt x="76652" y="16186"/>
                  <a:pt x="74535" y="4544"/>
                </a:cubicBezTo>
                <a:cubicBezTo>
                  <a:pt x="72418" y="-7098"/>
                  <a:pt x="-12248" y="24652"/>
                  <a:pt x="1510" y="23594"/>
                </a:cubicBezTo>
                <a:cubicBezTo>
                  <a:pt x="15268" y="22536"/>
                  <a:pt x="169256" y="-6568"/>
                  <a:pt x="172960" y="136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F798022D-04B6-9358-D12C-6E025F66C852}"/>
              </a:ext>
            </a:extLst>
          </p:cNvPr>
          <p:cNvSpPr/>
          <p:nvPr/>
        </p:nvSpPr>
        <p:spPr>
          <a:xfrm>
            <a:off x="4224061" y="1651901"/>
            <a:ext cx="198624" cy="153822"/>
          </a:xfrm>
          <a:custGeom>
            <a:avLst/>
            <a:gdLst>
              <a:gd name="connsiteX0" fmla="*/ 1864 w 198624"/>
              <a:gd name="connsiteY0" fmla="*/ 2274 h 153822"/>
              <a:gd name="connsiteX1" fmla="*/ 195539 w 198624"/>
              <a:gd name="connsiteY1" fmla="*/ 151499 h 153822"/>
              <a:gd name="connsiteX2" fmla="*/ 119339 w 198624"/>
              <a:gd name="connsiteY2" fmla="*/ 91174 h 153822"/>
              <a:gd name="connsiteX3" fmla="*/ 97114 w 198624"/>
              <a:gd name="connsiteY3" fmla="*/ 62599 h 153822"/>
              <a:gd name="connsiteX4" fmla="*/ 1864 w 198624"/>
              <a:gd name="connsiteY4" fmla="*/ 2274 h 15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624" h="153822">
                <a:moveTo>
                  <a:pt x="1864" y="2274"/>
                </a:moveTo>
                <a:cubicBezTo>
                  <a:pt x="18268" y="17091"/>
                  <a:pt x="175960" y="136682"/>
                  <a:pt x="195539" y="151499"/>
                </a:cubicBezTo>
                <a:cubicBezTo>
                  <a:pt x="215118" y="166316"/>
                  <a:pt x="135743" y="105991"/>
                  <a:pt x="119339" y="91174"/>
                </a:cubicBezTo>
                <a:cubicBezTo>
                  <a:pt x="102935" y="76357"/>
                  <a:pt x="111931" y="75828"/>
                  <a:pt x="97114" y="62599"/>
                </a:cubicBezTo>
                <a:cubicBezTo>
                  <a:pt x="82297" y="49370"/>
                  <a:pt x="-14540" y="-12543"/>
                  <a:pt x="1864" y="227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47C2C623-73A2-74F2-943F-B69609DD3CF4}"/>
              </a:ext>
            </a:extLst>
          </p:cNvPr>
          <p:cNvSpPr/>
          <p:nvPr/>
        </p:nvSpPr>
        <p:spPr>
          <a:xfrm>
            <a:off x="4225806" y="1679323"/>
            <a:ext cx="168485" cy="108560"/>
          </a:xfrm>
          <a:custGeom>
            <a:avLst/>
            <a:gdLst>
              <a:gd name="connsiteX0" fmla="*/ 119 w 168485"/>
              <a:gd name="connsiteY0" fmla="*/ 252 h 108560"/>
              <a:gd name="connsiteX1" fmla="*/ 158869 w 168485"/>
              <a:gd name="connsiteY1" fmla="*/ 105027 h 108560"/>
              <a:gd name="connsiteX2" fmla="*/ 133469 w 168485"/>
              <a:gd name="connsiteY2" fmla="*/ 76452 h 108560"/>
              <a:gd name="connsiteX3" fmla="*/ 119 w 168485"/>
              <a:gd name="connsiteY3" fmla="*/ 252 h 10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485" h="108560">
                <a:moveTo>
                  <a:pt x="119" y="252"/>
                </a:moveTo>
                <a:cubicBezTo>
                  <a:pt x="4352" y="5014"/>
                  <a:pt x="136644" y="92327"/>
                  <a:pt x="158869" y="105027"/>
                </a:cubicBezTo>
                <a:cubicBezTo>
                  <a:pt x="181094" y="117727"/>
                  <a:pt x="161515" y="93385"/>
                  <a:pt x="133469" y="76452"/>
                </a:cubicBezTo>
                <a:cubicBezTo>
                  <a:pt x="105423" y="59519"/>
                  <a:pt x="-4114" y="-4510"/>
                  <a:pt x="119" y="25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A335C033-ED0D-49D6-8B66-F1DAA48DB5A5}"/>
              </a:ext>
            </a:extLst>
          </p:cNvPr>
          <p:cNvSpPr/>
          <p:nvPr/>
        </p:nvSpPr>
        <p:spPr>
          <a:xfrm>
            <a:off x="4260776" y="1711289"/>
            <a:ext cx="162015" cy="372075"/>
          </a:xfrm>
          <a:custGeom>
            <a:avLst/>
            <a:gdLst>
              <a:gd name="connsiteX0" fmla="*/ 74 w 162015"/>
              <a:gd name="connsiteY0" fmla="*/ 36 h 372075"/>
              <a:gd name="connsiteX1" fmla="*/ 79449 w 162015"/>
              <a:gd name="connsiteY1" fmla="*/ 92111 h 372075"/>
              <a:gd name="connsiteX2" fmla="*/ 79449 w 162015"/>
              <a:gd name="connsiteY2" fmla="*/ 250861 h 372075"/>
              <a:gd name="connsiteX3" fmla="*/ 114374 w 162015"/>
              <a:gd name="connsiteY3" fmla="*/ 190536 h 372075"/>
              <a:gd name="connsiteX4" fmla="*/ 44524 w 162015"/>
              <a:gd name="connsiteY4" fmla="*/ 371511 h 372075"/>
              <a:gd name="connsiteX5" fmla="*/ 95324 w 162015"/>
              <a:gd name="connsiteY5" fmla="*/ 244511 h 372075"/>
              <a:gd name="connsiteX6" fmla="*/ 161999 w 162015"/>
              <a:gd name="connsiteY6" fmla="*/ 161961 h 372075"/>
              <a:gd name="connsiteX7" fmla="*/ 101674 w 162015"/>
              <a:gd name="connsiteY7" fmla="*/ 219111 h 372075"/>
              <a:gd name="connsiteX8" fmla="*/ 95324 w 162015"/>
              <a:gd name="connsiteY8" fmla="*/ 82586 h 372075"/>
              <a:gd name="connsiteX9" fmla="*/ 74 w 162015"/>
              <a:gd name="connsiteY9" fmla="*/ 36 h 37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015" h="372075">
                <a:moveTo>
                  <a:pt x="74" y="36"/>
                </a:moveTo>
                <a:cubicBezTo>
                  <a:pt x="-2572" y="1624"/>
                  <a:pt x="66220" y="50307"/>
                  <a:pt x="79449" y="92111"/>
                </a:cubicBezTo>
                <a:cubicBezTo>
                  <a:pt x="92678" y="133915"/>
                  <a:pt x="73628" y="234457"/>
                  <a:pt x="79449" y="250861"/>
                </a:cubicBezTo>
                <a:cubicBezTo>
                  <a:pt x="85270" y="267265"/>
                  <a:pt x="120195" y="170428"/>
                  <a:pt x="114374" y="190536"/>
                </a:cubicBezTo>
                <a:cubicBezTo>
                  <a:pt x="108553" y="210644"/>
                  <a:pt x="47699" y="362515"/>
                  <a:pt x="44524" y="371511"/>
                </a:cubicBezTo>
                <a:cubicBezTo>
                  <a:pt x="41349" y="380507"/>
                  <a:pt x="75745" y="279436"/>
                  <a:pt x="95324" y="244511"/>
                </a:cubicBezTo>
                <a:cubicBezTo>
                  <a:pt x="114903" y="209586"/>
                  <a:pt x="160941" y="166194"/>
                  <a:pt x="161999" y="161961"/>
                </a:cubicBezTo>
                <a:cubicBezTo>
                  <a:pt x="163057" y="157728"/>
                  <a:pt x="112786" y="232340"/>
                  <a:pt x="101674" y="219111"/>
                </a:cubicBezTo>
                <a:cubicBezTo>
                  <a:pt x="90562" y="205882"/>
                  <a:pt x="109082" y="115923"/>
                  <a:pt x="95324" y="82586"/>
                </a:cubicBezTo>
                <a:cubicBezTo>
                  <a:pt x="81566" y="49249"/>
                  <a:pt x="2720" y="-1552"/>
                  <a:pt x="74" y="3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EE40988F-A03A-33A6-AC77-03C73E9C932F}"/>
              </a:ext>
            </a:extLst>
          </p:cNvPr>
          <p:cNvSpPr/>
          <p:nvPr/>
        </p:nvSpPr>
        <p:spPr>
          <a:xfrm>
            <a:off x="4205618" y="1700698"/>
            <a:ext cx="145938" cy="64971"/>
          </a:xfrm>
          <a:custGeom>
            <a:avLst/>
            <a:gdLst>
              <a:gd name="connsiteX0" fmla="*/ 1257 w 145938"/>
              <a:gd name="connsiteY0" fmla="*/ 1102 h 64971"/>
              <a:gd name="connsiteX1" fmla="*/ 144132 w 145938"/>
              <a:gd name="connsiteY1" fmla="*/ 64602 h 64971"/>
              <a:gd name="connsiteX2" fmla="*/ 77457 w 145938"/>
              <a:gd name="connsiteY2" fmla="*/ 26502 h 64971"/>
              <a:gd name="connsiteX3" fmla="*/ 1257 w 145938"/>
              <a:gd name="connsiteY3" fmla="*/ 1102 h 6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38" h="64971">
                <a:moveTo>
                  <a:pt x="1257" y="1102"/>
                </a:moveTo>
                <a:cubicBezTo>
                  <a:pt x="12369" y="7452"/>
                  <a:pt x="131432" y="60369"/>
                  <a:pt x="144132" y="64602"/>
                </a:cubicBezTo>
                <a:cubicBezTo>
                  <a:pt x="156832" y="68835"/>
                  <a:pt x="99153" y="35498"/>
                  <a:pt x="77457" y="26502"/>
                </a:cubicBezTo>
                <a:cubicBezTo>
                  <a:pt x="55761" y="17506"/>
                  <a:pt x="-9855" y="-5248"/>
                  <a:pt x="1257" y="110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0E7604DE-3485-01FC-849B-BB4010EDED82}"/>
              </a:ext>
            </a:extLst>
          </p:cNvPr>
          <p:cNvSpPr/>
          <p:nvPr/>
        </p:nvSpPr>
        <p:spPr>
          <a:xfrm>
            <a:off x="4232264" y="1679442"/>
            <a:ext cx="282997" cy="798056"/>
          </a:xfrm>
          <a:custGeom>
            <a:avLst/>
            <a:gdLst>
              <a:gd name="connsiteX0" fmla="*/ 11 w 282997"/>
              <a:gd name="connsiteY0" fmla="*/ 133 h 798056"/>
              <a:gd name="connsiteX1" fmla="*/ 85736 w 282997"/>
              <a:gd name="connsiteY1" fmla="*/ 381133 h 798056"/>
              <a:gd name="connsiteX2" fmla="*/ 88911 w 282997"/>
              <a:gd name="connsiteY2" fmla="*/ 352558 h 798056"/>
              <a:gd name="connsiteX3" fmla="*/ 133361 w 282997"/>
              <a:gd name="connsiteY3" fmla="*/ 587508 h 798056"/>
              <a:gd name="connsiteX4" fmla="*/ 155586 w 282997"/>
              <a:gd name="connsiteY4" fmla="*/ 651008 h 798056"/>
              <a:gd name="connsiteX5" fmla="*/ 152411 w 282997"/>
              <a:gd name="connsiteY5" fmla="*/ 638308 h 798056"/>
              <a:gd name="connsiteX6" fmla="*/ 187336 w 282997"/>
              <a:gd name="connsiteY6" fmla="*/ 720858 h 798056"/>
              <a:gd name="connsiteX7" fmla="*/ 282586 w 282997"/>
              <a:gd name="connsiteY7" fmla="*/ 797058 h 798056"/>
              <a:gd name="connsiteX8" fmla="*/ 219086 w 282997"/>
              <a:gd name="connsiteY8" fmla="*/ 752608 h 798056"/>
              <a:gd name="connsiteX9" fmla="*/ 152411 w 282997"/>
              <a:gd name="connsiteY9" fmla="*/ 593858 h 798056"/>
              <a:gd name="connsiteX10" fmla="*/ 85736 w 282997"/>
              <a:gd name="connsiteY10" fmla="*/ 292233 h 798056"/>
              <a:gd name="connsiteX11" fmla="*/ 92086 w 282997"/>
              <a:gd name="connsiteY11" fmla="*/ 336683 h 798056"/>
              <a:gd name="connsiteX12" fmla="*/ 11 w 282997"/>
              <a:gd name="connsiteY12" fmla="*/ 133 h 7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997" h="798056">
                <a:moveTo>
                  <a:pt x="11" y="133"/>
                </a:moveTo>
                <a:cubicBezTo>
                  <a:pt x="-1047" y="7541"/>
                  <a:pt x="70919" y="322395"/>
                  <a:pt x="85736" y="381133"/>
                </a:cubicBezTo>
                <a:cubicBezTo>
                  <a:pt x="100553" y="439871"/>
                  <a:pt x="80974" y="318162"/>
                  <a:pt x="88911" y="352558"/>
                </a:cubicBezTo>
                <a:cubicBezTo>
                  <a:pt x="96848" y="386954"/>
                  <a:pt x="122249" y="537766"/>
                  <a:pt x="133361" y="587508"/>
                </a:cubicBezTo>
                <a:cubicBezTo>
                  <a:pt x="144473" y="637250"/>
                  <a:pt x="152411" y="642541"/>
                  <a:pt x="155586" y="651008"/>
                </a:cubicBezTo>
                <a:cubicBezTo>
                  <a:pt x="158761" y="659475"/>
                  <a:pt x="147119" y="626666"/>
                  <a:pt x="152411" y="638308"/>
                </a:cubicBezTo>
                <a:cubicBezTo>
                  <a:pt x="157703" y="649950"/>
                  <a:pt x="165640" y="694400"/>
                  <a:pt x="187336" y="720858"/>
                </a:cubicBezTo>
                <a:cubicBezTo>
                  <a:pt x="209032" y="747316"/>
                  <a:pt x="277294" y="791766"/>
                  <a:pt x="282586" y="797058"/>
                </a:cubicBezTo>
                <a:cubicBezTo>
                  <a:pt x="287878" y="802350"/>
                  <a:pt x="240782" y="786475"/>
                  <a:pt x="219086" y="752608"/>
                </a:cubicBezTo>
                <a:cubicBezTo>
                  <a:pt x="197390" y="718741"/>
                  <a:pt x="174636" y="670587"/>
                  <a:pt x="152411" y="593858"/>
                </a:cubicBezTo>
                <a:cubicBezTo>
                  <a:pt x="130186" y="517129"/>
                  <a:pt x="95790" y="335096"/>
                  <a:pt x="85736" y="292233"/>
                </a:cubicBezTo>
                <a:cubicBezTo>
                  <a:pt x="75682" y="249371"/>
                  <a:pt x="103198" y="377958"/>
                  <a:pt x="92086" y="336683"/>
                </a:cubicBezTo>
                <a:cubicBezTo>
                  <a:pt x="80974" y="295408"/>
                  <a:pt x="1069" y="-7275"/>
                  <a:pt x="11" y="13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231A27AB-3EFB-53E7-8655-0F2B565040C7}"/>
              </a:ext>
            </a:extLst>
          </p:cNvPr>
          <p:cNvSpPr/>
          <p:nvPr/>
        </p:nvSpPr>
        <p:spPr>
          <a:xfrm>
            <a:off x="4296010" y="1924049"/>
            <a:ext cx="253844" cy="574716"/>
          </a:xfrm>
          <a:custGeom>
            <a:avLst/>
            <a:gdLst>
              <a:gd name="connsiteX0" fmla="*/ 9290 w 253844"/>
              <a:gd name="connsiteY0" fmla="*/ 1 h 574716"/>
              <a:gd name="connsiteX1" fmla="*/ 12465 w 253844"/>
              <a:gd name="connsiteY1" fmla="*/ 200026 h 574716"/>
              <a:gd name="connsiteX2" fmla="*/ 9290 w 253844"/>
              <a:gd name="connsiteY2" fmla="*/ 346076 h 574716"/>
              <a:gd name="connsiteX3" fmla="*/ 41040 w 253844"/>
              <a:gd name="connsiteY3" fmla="*/ 231776 h 574716"/>
              <a:gd name="connsiteX4" fmla="*/ 69615 w 253844"/>
              <a:gd name="connsiteY4" fmla="*/ 381001 h 574716"/>
              <a:gd name="connsiteX5" fmla="*/ 110890 w 253844"/>
              <a:gd name="connsiteY5" fmla="*/ 479426 h 574716"/>
              <a:gd name="connsiteX6" fmla="*/ 161690 w 253844"/>
              <a:gd name="connsiteY6" fmla="*/ 514351 h 574716"/>
              <a:gd name="connsiteX7" fmla="*/ 104540 w 253844"/>
              <a:gd name="connsiteY7" fmla="*/ 485776 h 574716"/>
              <a:gd name="connsiteX8" fmla="*/ 253765 w 253844"/>
              <a:gd name="connsiteY8" fmla="*/ 574676 h 574716"/>
              <a:gd name="connsiteX9" fmla="*/ 123590 w 253844"/>
              <a:gd name="connsiteY9" fmla="*/ 473076 h 574716"/>
              <a:gd name="connsiteX10" fmla="*/ 9290 w 253844"/>
              <a:gd name="connsiteY10" fmla="*/ 203201 h 574716"/>
              <a:gd name="connsiteX11" fmla="*/ 9290 w 253844"/>
              <a:gd name="connsiteY11" fmla="*/ 1 h 5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844" h="574716">
                <a:moveTo>
                  <a:pt x="9290" y="1"/>
                </a:moveTo>
                <a:cubicBezTo>
                  <a:pt x="9819" y="-528"/>
                  <a:pt x="12465" y="142347"/>
                  <a:pt x="12465" y="200026"/>
                </a:cubicBezTo>
                <a:cubicBezTo>
                  <a:pt x="12465" y="257705"/>
                  <a:pt x="4527" y="340784"/>
                  <a:pt x="9290" y="346076"/>
                </a:cubicBezTo>
                <a:cubicBezTo>
                  <a:pt x="14053" y="351368"/>
                  <a:pt x="30986" y="225955"/>
                  <a:pt x="41040" y="231776"/>
                </a:cubicBezTo>
                <a:cubicBezTo>
                  <a:pt x="51094" y="237597"/>
                  <a:pt x="57973" y="339726"/>
                  <a:pt x="69615" y="381001"/>
                </a:cubicBezTo>
                <a:cubicBezTo>
                  <a:pt x="81257" y="422276"/>
                  <a:pt x="95544" y="457201"/>
                  <a:pt x="110890" y="479426"/>
                </a:cubicBezTo>
                <a:cubicBezTo>
                  <a:pt x="126236" y="501651"/>
                  <a:pt x="162748" y="513293"/>
                  <a:pt x="161690" y="514351"/>
                </a:cubicBezTo>
                <a:cubicBezTo>
                  <a:pt x="160632" y="515409"/>
                  <a:pt x="89194" y="475722"/>
                  <a:pt x="104540" y="485776"/>
                </a:cubicBezTo>
                <a:cubicBezTo>
                  <a:pt x="119886" y="495830"/>
                  <a:pt x="250590" y="576793"/>
                  <a:pt x="253765" y="574676"/>
                </a:cubicBezTo>
                <a:cubicBezTo>
                  <a:pt x="256940" y="572559"/>
                  <a:pt x="164336" y="534988"/>
                  <a:pt x="123590" y="473076"/>
                </a:cubicBezTo>
                <a:cubicBezTo>
                  <a:pt x="82844" y="411164"/>
                  <a:pt x="29927" y="275168"/>
                  <a:pt x="9290" y="203201"/>
                </a:cubicBezTo>
                <a:cubicBezTo>
                  <a:pt x="-11347" y="131234"/>
                  <a:pt x="8761" y="530"/>
                  <a:pt x="9290" y="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82ECA3EF-B347-BA64-C184-821FC95B66E5}"/>
              </a:ext>
            </a:extLst>
          </p:cNvPr>
          <p:cNvSpPr/>
          <p:nvPr/>
        </p:nvSpPr>
        <p:spPr>
          <a:xfrm>
            <a:off x="4248136" y="1735510"/>
            <a:ext cx="79843" cy="256435"/>
          </a:xfrm>
          <a:custGeom>
            <a:avLst/>
            <a:gdLst>
              <a:gd name="connsiteX0" fmla="*/ 14 w 79843"/>
              <a:gd name="connsiteY0" fmla="*/ 1215 h 256435"/>
              <a:gd name="connsiteX1" fmla="*/ 69864 w 79843"/>
              <a:gd name="connsiteY1" fmla="*/ 86940 h 256435"/>
              <a:gd name="connsiteX2" fmla="*/ 73039 w 79843"/>
              <a:gd name="connsiteY2" fmla="*/ 255215 h 256435"/>
              <a:gd name="connsiteX3" fmla="*/ 73039 w 79843"/>
              <a:gd name="connsiteY3" fmla="*/ 156790 h 256435"/>
              <a:gd name="connsiteX4" fmla="*/ 76214 w 79843"/>
              <a:gd name="connsiteY4" fmla="*/ 42490 h 256435"/>
              <a:gd name="connsiteX5" fmla="*/ 14 w 79843"/>
              <a:gd name="connsiteY5" fmla="*/ 1215 h 25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43" h="256435">
                <a:moveTo>
                  <a:pt x="14" y="1215"/>
                </a:moveTo>
                <a:cubicBezTo>
                  <a:pt x="-1044" y="8623"/>
                  <a:pt x="57693" y="44607"/>
                  <a:pt x="69864" y="86940"/>
                </a:cubicBezTo>
                <a:cubicBezTo>
                  <a:pt x="82035" y="129273"/>
                  <a:pt x="72510" y="243573"/>
                  <a:pt x="73039" y="255215"/>
                </a:cubicBezTo>
                <a:cubicBezTo>
                  <a:pt x="73568" y="266857"/>
                  <a:pt x="72510" y="192244"/>
                  <a:pt x="73039" y="156790"/>
                </a:cubicBezTo>
                <a:cubicBezTo>
                  <a:pt x="73568" y="121336"/>
                  <a:pt x="85739" y="63127"/>
                  <a:pt x="76214" y="42490"/>
                </a:cubicBezTo>
                <a:cubicBezTo>
                  <a:pt x="66689" y="21853"/>
                  <a:pt x="1072" y="-6193"/>
                  <a:pt x="14" y="121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A5C041C4-DB1E-BB7B-76D9-5B43CECFFA55}"/>
              </a:ext>
            </a:extLst>
          </p:cNvPr>
          <p:cNvSpPr/>
          <p:nvPr/>
        </p:nvSpPr>
        <p:spPr>
          <a:xfrm>
            <a:off x="4302033" y="1883913"/>
            <a:ext cx="219193" cy="605337"/>
          </a:xfrm>
          <a:custGeom>
            <a:avLst/>
            <a:gdLst>
              <a:gd name="connsiteX0" fmla="*/ 82642 w 219193"/>
              <a:gd name="connsiteY0" fmla="*/ 2037 h 605337"/>
              <a:gd name="connsiteX1" fmla="*/ 108042 w 219193"/>
              <a:gd name="connsiteY1" fmla="*/ 322712 h 605337"/>
              <a:gd name="connsiteX2" fmla="*/ 117567 w 219193"/>
              <a:gd name="connsiteY2" fmla="*/ 430662 h 605337"/>
              <a:gd name="connsiteX3" fmla="*/ 120742 w 219193"/>
              <a:gd name="connsiteY3" fmla="*/ 386212 h 605337"/>
              <a:gd name="connsiteX4" fmla="*/ 219167 w 219193"/>
              <a:gd name="connsiteY4" fmla="*/ 605287 h 605337"/>
              <a:gd name="connsiteX5" fmla="*/ 130267 w 219193"/>
              <a:gd name="connsiteY5" fmla="*/ 405262 h 605337"/>
              <a:gd name="connsiteX6" fmla="*/ 101692 w 219193"/>
              <a:gd name="connsiteY6" fmla="*/ 275087 h 605337"/>
              <a:gd name="connsiteX7" fmla="*/ 9617 w 219193"/>
              <a:gd name="connsiteY7" fmla="*/ 179837 h 605337"/>
              <a:gd name="connsiteX8" fmla="*/ 66767 w 219193"/>
              <a:gd name="connsiteY8" fmla="*/ 211587 h 605337"/>
              <a:gd name="connsiteX9" fmla="*/ 63592 w 219193"/>
              <a:gd name="connsiteY9" fmla="*/ 75062 h 605337"/>
              <a:gd name="connsiteX10" fmla="*/ 92 w 219193"/>
              <a:gd name="connsiteY10" fmla="*/ 179837 h 605337"/>
              <a:gd name="connsiteX11" fmla="*/ 82642 w 219193"/>
              <a:gd name="connsiteY11" fmla="*/ 2037 h 60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193" h="605337">
                <a:moveTo>
                  <a:pt x="82642" y="2037"/>
                </a:moveTo>
                <a:cubicBezTo>
                  <a:pt x="100634" y="25850"/>
                  <a:pt x="102221" y="251275"/>
                  <a:pt x="108042" y="322712"/>
                </a:cubicBezTo>
                <a:cubicBezTo>
                  <a:pt x="113863" y="394150"/>
                  <a:pt x="115450" y="420079"/>
                  <a:pt x="117567" y="430662"/>
                </a:cubicBezTo>
                <a:cubicBezTo>
                  <a:pt x="119684" y="441245"/>
                  <a:pt x="103809" y="357108"/>
                  <a:pt x="120742" y="386212"/>
                </a:cubicBezTo>
                <a:cubicBezTo>
                  <a:pt x="137675" y="415316"/>
                  <a:pt x="217580" y="602112"/>
                  <a:pt x="219167" y="605287"/>
                </a:cubicBezTo>
                <a:cubicBezTo>
                  <a:pt x="220754" y="608462"/>
                  <a:pt x="149846" y="460295"/>
                  <a:pt x="130267" y="405262"/>
                </a:cubicBezTo>
                <a:cubicBezTo>
                  <a:pt x="110688" y="350229"/>
                  <a:pt x="121800" y="312658"/>
                  <a:pt x="101692" y="275087"/>
                </a:cubicBezTo>
                <a:cubicBezTo>
                  <a:pt x="81584" y="237516"/>
                  <a:pt x="15438" y="190420"/>
                  <a:pt x="9617" y="179837"/>
                </a:cubicBezTo>
                <a:cubicBezTo>
                  <a:pt x="3796" y="169254"/>
                  <a:pt x="57771" y="229050"/>
                  <a:pt x="66767" y="211587"/>
                </a:cubicBezTo>
                <a:cubicBezTo>
                  <a:pt x="75763" y="194125"/>
                  <a:pt x="74704" y="80354"/>
                  <a:pt x="63592" y="75062"/>
                </a:cubicBezTo>
                <a:cubicBezTo>
                  <a:pt x="52479" y="69770"/>
                  <a:pt x="-2554" y="188833"/>
                  <a:pt x="92" y="179837"/>
                </a:cubicBezTo>
                <a:cubicBezTo>
                  <a:pt x="2738" y="170841"/>
                  <a:pt x="64650" y="-21776"/>
                  <a:pt x="82642" y="203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8D3F6C3D-A475-D2A0-BE12-D0C6BA67EA8B}"/>
              </a:ext>
            </a:extLst>
          </p:cNvPr>
          <p:cNvSpPr/>
          <p:nvPr/>
        </p:nvSpPr>
        <p:spPr>
          <a:xfrm>
            <a:off x="5978511" y="1974770"/>
            <a:ext cx="86817" cy="171644"/>
          </a:xfrm>
          <a:custGeom>
            <a:avLst/>
            <a:gdLst>
              <a:gd name="connsiteX0" fmla="*/ 14 w 86817"/>
              <a:gd name="connsiteY0" fmla="*/ 80 h 171644"/>
              <a:gd name="connsiteX1" fmla="*/ 69864 w 86817"/>
              <a:gd name="connsiteY1" fmla="*/ 101680 h 171644"/>
              <a:gd name="connsiteX2" fmla="*/ 85739 w 86817"/>
              <a:gd name="connsiteY2" fmla="*/ 171530 h 171644"/>
              <a:gd name="connsiteX3" fmla="*/ 76214 w 86817"/>
              <a:gd name="connsiteY3" fmla="*/ 85805 h 171644"/>
              <a:gd name="connsiteX4" fmla="*/ 14 w 86817"/>
              <a:gd name="connsiteY4" fmla="*/ 80 h 17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17" h="171644">
                <a:moveTo>
                  <a:pt x="14" y="80"/>
                </a:moveTo>
                <a:cubicBezTo>
                  <a:pt x="-1044" y="2726"/>
                  <a:pt x="55577" y="73105"/>
                  <a:pt x="69864" y="101680"/>
                </a:cubicBezTo>
                <a:cubicBezTo>
                  <a:pt x="84151" y="130255"/>
                  <a:pt x="84681" y="174176"/>
                  <a:pt x="85739" y="171530"/>
                </a:cubicBezTo>
                <a:cubicBezTo>
                  <a:pt x="86797" y="168884"/>
                  <a:pt x="89972" y="111205"/>
                  <a:pt x="76214" y="85805"/>
                </a:cubicBezTo>
                <a:cubicBezTo>
                  <a:pt x="62456" y="60405"/>
                  <a:pt x="1072" y="-2566"/>
                  <a:pt x="14" y="8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A4881A47-E77E-C696-D3C5-9B322B66676F}"/>
              </a:ext>
            </a:extLst>
          </p:cNvPr>
          <p:cNvSpPr/>
          <p:nvPr/>
        </p:nvSpPr>
        <p:spPr>
          <a:xfrm>
            <a:off x="4676413" y="2159000"/>
            <a:ext cx="54337" cy="60325"/>
          </a:xfrm>
          <a:custGeom>
            <a:avLst/>
            <a:gdLst>
              <a:gd name="connsiteX0" fmla="*/ 54337 w 54337"/>
              <a:gd name="connsiteY0" fmla="*/ 0 h 60325"/>
              <a:gd name="connsiteX1" fmla="*/ 6712 w 54337"/>
              <a:gd name="connsiteY1" fmla="*/ 41275 h 60325"/>
              <a:gd name="connsiteX2" fmla="*/ 362 w 54337"/>
              <a:gd name="connsiteY2" fmla="*/ 60325 h 60325"/>
              <a:gd name="connsiteX3" fmla="*/ 54337 w 54337"/>
              <a:gd name="connsiteY3" fmla="*/ 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37" h="60325">
                <a:moveTo>
                  <a:pt x="54337" y="0"/>
                </a:moveTo>
                <a:cubicBezTo>
                  <a:pt x="35022" y="15610"/>
                  <a:pt x="15708" y="31221"/>
                  <a:pt x="6712" y="41275"/>
                </a:cubicBezTo>
                <a:cubicBezTo>
                  <a:pt x="-2284" y="51329"/>
                  <a:pt x="362" y="60325"/>
                  <a:pt x="362" y="60325"/>
                </a:cubicBezTo>
                <a:lnTo>
                  <a:pt x="54337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57B55D56-8EA4-5B0E-F071-0710C57CA243}"/>
              </a:ext>
            </a:extLst>
          </p:cNvPr>
          <p:cNvSpPr/>
          <p:nvPr/>
        </p:nvSpPr>
        <p:spPr>
          <a:xfrm>
            <a:off x="5702129" y="2225614"/>
            <a:ext cx="139962" cy="63591"/>
          </a:xfrm>
          <a:custGeom>
            <a:avLst/>
            <a:gdLst>
              <a:gd name="connsiteX0" fmla="*/ 139871 w 139962"/>
              <a:gd name="connsiteY0" fmla="*/ 61 h 63591"/>
              <a:gd name="connsiteX1" fmla="*/ 63671 w 139962"/>
              <a:gd name="connsiteY1" fmla="*/ 22286 h 63591"/>
              <a:gd name="connsiteX2" fmla="*/ 171 w 139962"/>
              <a:gd name="connsiteY2" fmla="*/ 63561 h 63591"/>
              <a:gd name="connsiteX3" fmla="*/ 47796 w 139962"/>
              <a:gd name="connsiteY3" fmla="*/ 28636 h 63591"/>
              <a:gd name="connsiteX4" fmla="*/ 139871 w 139962"/>
              <a:gd name="connsiteY4" fmla="*/ 61 h 6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62" h="63591">
                <a:moveTo>
                  <a:pt x="139871" y="61"/>
                </a:moveTo>
                <a:cubicBezTo>
                  <a:pt x="142517" y="-997"/>
                  <a:pt x="86954" y="11703"/>
                  <a:pt x="63671" y="22286"/>
                </a:cubicBezTo>
                <a:cubicBezTo>
                  <a:pt x="40388" y="32869"/>
                  <a:pt x="2817" y="62503"/>
                  <a:pt x="171" y="63561"/>
                </a:cubicBezTo>
                <a:cubicBezTo>
                  <a:pt x="-2475" y="64619"/>
                  <a:pt x="26100" y="37632"/>
                  <a:pt x="47796" y="28636"/>
                </a:cubicBezTo>
                <a:cubicBezTo>
                  <a:pt x="69492" y="19640"/>
                  <a:pt x="137225" y="1119"/>
                  <a:pt x="139871" y="6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C1129A49-8777-5DBD-8EB8-07B7FB00BEE5}"/>
              </a:ext>
            </a:extLst>
          </p:cNvPr>
          <p:cNvSpPr/>
          <p:nvPr/>
        </p:nvSpPr>
        <p:spPr>
          <a:xfrm>
            <a:off x="4784265" y="2231970"/>
            <a:ext cx="73531" cy="57239"/>
          </a:xfrm>
          <a:custGeom>
            <a:avLst/>
            <a:gdLst>
              <a:gd name="connsiteX0" fmla="*/ 73485 w 73531"/>
              <a:gd name="connsiteY0" fmla="*/ 55 h 57239"/>
              <a:gd name="connsiteX1" fmla="*/ 13160 w 73531"/>
              <a:gd name="connsiteY1" fmla="*/ 25455 h 57239"/>
              <a:gd name="connsiteX2" fmla="*/ 460 w 73531"/>
              <a:gd name="connsiteY2" fmla="*/ 57205 h 57239"/>
              <a:gd name="connsiteX3" fmla="*/ 22685 w 73531"/>
              <a:gd name="connsiteY3" fmla="*/ 19105 h 57239"/>
              <a:gd name="connsiteX4" fmla="*/ 73485 w 73531"/>
              <a:gd name="connsiteY4" fmla="*/ 55 h 5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31" h="57239">
                <a:moveTo>
                  <a:pt x="73485" y="55"/>
                </a:moveTo>
                <a:cubicBezTo>
                  <a:pt x="71897" y="1113"/>
                  <a:pt x="25331" y="15930"/>
                  <a:pt x="13160" y="25455"/>
                </a:cubicBezTo>
                <a:cubicBezTo>
                  <a:pt x="989" y="34980"/>
                  <a:pt x="-1128" y="58263"/>
                  <a:pt x="460" y="57205"/>
                </a:cubicBezTo>
                <a:cubicBezTo>
                  <a:pt x="2048" y="56147"/>
                  <a:pt x="9985" y="24926"/>
                  <a:pt x="22685" y="19105"/>
                </a:cubicBezTo>
                <a:cubicBezTo>
                  <a:pt x="35385" y="13284"/>
                  <a:pt x="75073" y="-1003"/>
                  <a:pt x="73485" y="5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EDDC0A82-D7C4-F12C-F8F7-52A6C3E1FEE8}"/>
              </a:ext>
            </a:extLst>
          </p:cNvPr>
          <p:cNvSpPr/>
          <p:nvPr/>
        </p:nvSpPr>
        <p:spPr>
          <a:xfrm>
            <a:off x="5146088" y="1744937"/>
            <a:ext cx="159398" cy="160402"/>
          </a:xfrm>
          <a:custGeom>
            <a:avLst/>
            <a:gdLst>
              <a:gd name="connsiteX0" fmla="*/ 587 w 159398"/>
              <a:gd name="connsiteY0" fmla="*/ 1313 h 160402"/>
              <a:gd name="connsiteX1" fmla="*/ 140287 w 159398"/>
              <a:gd name="connsiteY1" fmla="*/ 134663 h 160402"/>
              <a:gd name="connsiteX2" fmla="*/ 105362 w 159398"/>
              <a:gd name="connsiteY2" fmla="*/ 102913 h 160402"/>
              <a:gd name="connsiteX3" fmla="*/ 159337 w 159398"/>
              <a:gd name="connsiteY3" fmla="*/ 160063 h 160402"/>
              <a:gd name="connsiteX4" fmla="*/ 92662 w 159398"/>
              <a:gd name="connsiteY4" fmla="*/ 71163 h 160402"/>
              <a:gd name="connsiteX5" fmla="*/ 587 w 159398"/>
              <a:gd name="connsiteY5" fmla="*/ 1313 h 16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398" h="160402">
                <a:moveTo>
                  <a:pt x="587" y="1313"/>
                </a:moveTo>
                <a:cubicBezTo>
                  <a:pt x="8524" y="11896"/>
                  <a:pt x="122825" y="117730"/>
                  <a:pt x="140287" y="134663"/>
                </a:cubicBezTo>
                <a:cubicBezTo>
                  <a:pt x="157749" y="151596"/>
                  <a:pt x="102187" y="98680"/>
                  <a:pt x="105362" y="102913"/>
                </a:cubicBezTo>
                <a:cubicBezTo>
                  <a:pt x="108537" y="107146"/>
                  <a:pt x="161454" y="165355"/>
                  <a:pt x="159337" y="160063"/>
                </a:cubicBezTo>
                <a:cubicBezTo>
                  <a:pt x="157220" y="154771"/>
                  <a:pt x="118062" y="95505"/>
                  <a:pt x="92662" y="71163"/>
                </a:cubicBezTo>
                <a:cubicBezTo>
                  <a:pt x="67262" y="46821"/>
                  <a:pt x="-7350" y="-9270"/>
                  <a:pt x="587" y="131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D20D5A25-7DA7-CE1F-33E7-2E5BA7230839}"/>
              </a:ext>
            </a:extLst>
          </p:cNvPr>
          <p:cNvSpPr/>
          <p:nvPr/>
        </p:nvSpPr>
        <p:spPr>
          <a:xfrm>
            <a:off x="5073292" y="1762075"/>
            <a:ext cx="239107" cy="171594"/>
          </a:xfrm>
          <a:custGeom>
            <a:avLst/>
            <a:gdLst>
              <a:gd name="connsiteX0" fmla="*/ 358 w 239107"/>
              <a:gd name="connsiteY0" fmla="*/ 15925 h 171594"/>
              <a:gd name="connsiteX1" fmla="*/ 105133 w 239107"/>
              <a:gd name="connsiteY1" fmla="*/ 104825 h 171594"/>
              <a:gd name="connsiteX2" fmla="*/ 105133 w 239107"/>
              <a:gd name="connsiteY2" fmla="*/ 76250 h 171594"/>
              <a:gd name="connsiteX3" fmla="*/ 238483 w 239107"/>
              <a:gd name="connsiteY3" fmla="*/ 171500 h 171594"/>
              <a:gd name="connsiteX4" fmla="*/ 152758 w 239107"/>
              <a:gd name="connsiteY4" fmla="*/ 92125 h 171594"/>
              <a:gd name="connsiteX5" fmla="*/ 95608 w 239107"/>
              <a:gd name="connsiteY5" fmla="*/ 50 h 171594"/>
              <a:gd name="connsiteX6" fmla="*/ 146408 w 239107"/>
              <a:gd name="connsiteY6" fmla="*/ 104825 h 171594"/>
              <a:gd name="connsiteX7" fmla="*/ 358 w 239107"/>
              <a:gd name="connsiteY7" fmla="*/ 15925 h 17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107" h="171594">
                <a:moveTo>
                  <a:pt x="358" y="15925"/>
                </a:moveTo>
                <a:cubicBezTo>
                  <a:pt x="-6521" y="15925"/>
                  <a:pt x="87671" y="94771"/>
                  <a:pt x="105133" y="104825"/>
                </a:cubicBezTo>
                <a:cubicBezTo>
                  <a:pt x="122595" y="114879"/>
                  <a:pt x="82908" y="65138"/>
                  <a:pt x="105133" y="76250"/>
                </a:cubicBezTo>
                <a:cubicBezTo>
                  <a:pt x="127358" y="87362"/>
                  <a:pt x="230546" y="168854"/>
                  <a:pt x="238483" y="171500"/>
                </a:cubicBezTo>
                <a:cubicBezTo>
                  <a:pt x="246420" y="174146"/>
                  <a:pt x="176570" y="120700"/>
                  <a:pt x="152758" y="92125"/>
                </a:cubicBezTo>
                <a:cubicBezTo>
                  <a:pt x="128946" y="63550"/>
                  <a:pt x="96666" y="-2067"/>
                  <a:pt x="95608" y="50"/>
                </a:cubicBezTo>
                <a:cubicBezTo>
                  <a:pt x="94550" y="2167"/>
                  <a:pt x="158579" y="96358"/>
                  <a:pt x="146408" y="104825"/>
                </a:cubicBezTo>
                <a:cubicBezTo>
                  <a:pt x="134237" y="113292"/>
                  <a:pt x="7237" y="15925"/>
                  <a:pt x="358" y="1592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43269D3A-A14B-25CA-2D48-E307A369CEE7}"/>
              </a:ext>
            </a:extLst>
          </p:cNvPr>
          <p:cNvSpPr/>
          <p:nvPr/>
        </p:nvSpPr>
        <p:spPr>
          <a:xfrm>
            <a:off x="4605849" y="514838"/>
            <a:ext cx="603262" cy="1448774"/>
          </a:xfrm>
          <a:custGeom>
            <a:avLst/>
            <a:gdLst>
              <a:gd name="connsiteX0" fmla="*/ 599781 w 603262"/>
              <a:gd name="connsiteY0" fmla="*/ 8760 h 1448774"/>
              <a:gd name="connsiteX1" fmla="*/ 26858 w 603262"/>
              <a:gd name="connsiteY1" fmla="*/ 1382257 h 1448774"/>
              <a:gd name="connsiteX2" fmla="*/ 125507 w 603262"/>
              <a:gd name="connsiteY2" fmla="*/ 1143223 h 1448774"/>
              <a:gd name="connsiteX3" fmla="*/ 406277 w 603262"/>
              <a:gd name="connsiteY3" fmla="*/ 354032 h 1448774"/>
              <a:gd name="connsiteX4" fmla="*/ 353158 w 603262"/>
              <a:gd name="connsiteY4" fmla="*/ 1219107 h 1448774"/>
              <a:gd name="connsiteX5" fmla="*/ 474573 w 603262"/>
              <a:gd name="connsiteY5" fmla="*/ 354032 h 1448774"/>
              <a:gd name="connsiteX6" fmla="*/ 493544 w 603262"/>
              <a:gd name="connsiteY6" fmla="*/ 1355698 h 1448774"/>
              <a:gd name="connsiteX7" fmla="*/ 508720 w 603262"/>
              <a:gd name="connsiteY7" fmla="*/ 380591 h 1448774"/>
              <a:gd name="connsiteX8" fmla="*/ 489749 w 603262"/>
              <a:gd name="connsiteY8" fmla="*/ 1306374 h 1448774"/>
              <a:gd name="connsiteX9" fmla="*/ 429042 w 603262"/>
              <a:gd name="connsiteY9" fmla="*/ 274354 h 1448774"/>
              <a:gd name="connsiteX10" fmla="*/ 273480 w 603262"/>
              <a:gd name="connsiteY10" fmla="*/ 771393 h 1448774"/>
              <a:gd name="connsiteX11" fmla="*/ 599781 w 603262"/>
              <a:gd name="connsiteY11" fmla="*/ 8760 h 144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3262" h="1448774">
                <a:moveTo>
                  <a:pt x="599781" y="8760"/>
                </a:moveTo>
                <a:cubicBezTo>
                  <a:pt x="558677" y="110571"/>
                  <a:pt x="105904" y="1193180"/>
                  <a:pt x="26858" y="1382257"/>
                </a:cubicBezTo>
                <a:cubicBezTo>
                  <a:pt x="-52188" y="1571334"/>
                  <a:pt x="62271" y="1314594"/>
                  <a:pt x="125507" y="1143223"/>
                </a:cubicBezTo>
                <a:cubicBezTo>
                  <a:pt x="188743" y="971852"/>
                  <a:pt x="368335" y="341385"/>
                  <a:pt x="406277" y="354032"/>
                </a:cubicBezTo>
                <a:cubicBezTo>
                  <a:pt x="444219" y="366679"/>
                  <a:pt x="341775" y="1219107"/>
                  <a:pt x="353158" y="1219107"/>
                </a:cubicBezTo>
                <a:cubicBezTo>
                  <a:pt x="364541" y="1219107"/>
                  <a:pt x="451176" y="331267"/>
                  <a:pt x="474573" y="354032"/>
                </a:cubicBezTo>
                <a:cubicBezTo>
                  <a:pt x="497970" y="376797"/>
                  <a:pt x="487853" y="1351272"/>
                  <a:pt x="493544" y="1355698"/>
                </a:cubicBezTo>
                <a:cubicBezTo>
                  <a:pt x="499235" y="1360125"/>
                  <a:pt x="509352" y="388812"/>
                  <a:pt x="508720" y="380591"/>
                </a:cubicBezTo>
                <a:cubicBezTo>
                  <a:pt x="508088" y="372370"/>
                  <a:pt x="503028" y="1324080"/>
                  <a:pt x="489749" y="1306374"/>
                </a:cubicBezTo>
                <a:cubicBezTo>
                  <a:pt x="476470" y="1288668"/>
                  <a:pt x="465087" y="363518"/>
                  <a:pt x="429042" y="274354"/>
                </a:cubicBezTo>
                <a:cubicBezTo>
                  <a:pt x="392997" y="185190"/>
                  <a:pt x="241862" y="817556"/>
                  <a:pt x="273480" y="771393"/>
                </a:cubicBezTo>
                <a:cubicBezTo>
                  <a:pt x="305098" y="725230"/>
                  <a:pt x="640885" y="-93051"/>
                  <a:pt x="599781" y="876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F63F62D2-2E5F-3A53-5DC3-FB08A58474A9}"/>
              </a:ext>
            </a:extLst>
          </p:cNvPr>
          <p:cNvSpPr/>
          <p:nvPr/>
        </p:nvSpPr>
        <p:spPr>
          <a:xfrm>
            <a:off x="5108411" y="491813"/>
            <a:ext cx="237618" cy="1376794"/>
          </a:xfrm>
          <a:custGeom>
            <a:avLst/>
            <a:gdLst>
              <a:gd name="connsiteX0" fmla="*/ 237604 w 237618"/>
              <a:gd name="connsiteY0" fmla="*/ 1432 h 1376794"/>
              <a:gd name="connsiteX1" fmla="*/ 44100 w 237618"/>
              <a:gd name="connsiteY1" fmla="*/ 767858 h 1376794"/>
              <a:gd name="connsiteX2" fmla="*/ 165514 w 237618"/>
              <a:gd name="connsiteY2" fmla="*/ 1363546 h 1376794"/>
              <a:gd name="connsiteX3" fmla="*/ 85836 w 237618"/>
              <a:gd name="connsiteY3" fmla="*/ 1101747 h 1376794"/>
              <a:gd name="connsiteX4" fmla="*/ 6158 w 237618"/>
              <a:gd name="connsiteY4" fmla="*/ 213907 h 1376794"/>
              <a:gd name="connsiteX5" fmla="*/ 32718 w 237618"/>
              <a:gd name="connsiteY5" fmla="*/ 566766 h 1376794"/>
              <a:gd name="connsiteX6" fmla="*/ 237604 w 237618"/>
              <a:gd name="connsiteY6" fmla="*/ 1432 h 137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618" h="1376794">
                <a:moveTo>
                  <a:pt x="237604" y="1432"/>
                </a:moveTo>
                <a:cubicBezTo>
                  <a:pt x="239501" y="34947"/>
                  <a:pt x="56115" y="540839"/>
                  <a:pt x="44100" y="767858"/>
                </a:cubicBezTo>
                <a:cubicBezTo>
                  <a:pt x="32085" y="994877"/>
                  <a:pt x="158558" y="1307898"/>
                  <a:pt x="165514" y="1363546"/>
                </a:cubicBezTo>
                <a:cubicBezTo>
                  <a:pt x="172470" y="1419194"/>
                  <a:pt x="112395" y="1293353"/>
                  <a:pt x="85836" y="1101747"/>
                </a:cubicBezTo>
                <a:cubicBezTo>
                  <a:pt x="59277" y="910141"/>
                  <a:pt x="15011" y="303070"/>
                  <a:pt x="6158" y="213907"/>
                </a:cubicBezTo>
                <a:cubicBezTo>
                  <a:pt x="-2695" y="124744"/>
                  <a:pt x="-7753" y="600281"/>
                  <a:pt x="32718" y="566766"/>
                </a:cubicBezTo>
                <a:cubicBezTo>
                  <a:pt x="73189" y="533251"/>
                  <a:pt x="235707" y="-32083"/>
                  <a:pt x="237604" y="14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7E58C747-D360-CAB2-E853-00ACCAF8A8E6}"/>
              </a:ext>
            </a:extLst>
          </p:cNvPr>
          <p:cNvSpPr/>
          <p:nvPr/>
        </p:nvSpPr>
        <p:spPr>
          <a:xfrm>
            <a:off x="5217538" y="450349"/>
            <a:ext cx="515488" cy="1556994"/>
          </a:xfrm>
          <a:custGeom>
            <a:avLst/>
            <a:gdLst>
              <a:gd name="connsiteX0" fmla="*/ 276450 w 515488"/>
              <a:gd name="connsiteY0" fmla="*/ 1160 h 1556994"/>
              <a:gd name="connsiteX1" fmla="*/ 3269 w 515488"/>
              <a:gd name="connsiteY1" fmla="*/ 744821 h 1556994"/>
              <a:gd name="connsiteX2" fmla="*/ 120889 w 515488"/>
              <a:gd name="connsiteY2" fmla="*/ 1215301 h 1556994"/>
              <a:gd name="connsiteX3" fmla="*/ 45005 w 515488"/>
              <a:gd name="connsiteY3" fmla="*/ 1018003 h 1556994"/>
              <a:gd name="connsiteX4" fmla="*/ 397864 w 515488"/>
              <a:gd name="connsiteY4" fmla="*/ 1556778 h 1556994"/>
              <a:gd name="connsiteX5" fmla="*/ 174007 w 515488"/>
              <a:gd name="connsiteY5" fmla="*/ 1086298 h 1556994"/>
              <a:gd name="connsiteX6" fmla="*/ 420630 w 515488"/>
              <a:gd name="connsiteY6" fmla="*/ 1317744 h 1556994"/>
              <a:gd name="connsiteX7" fmla="*/ 344746 w 515488"/>
              <a:gd name="connsiteY7" fmla="*/ 1181153 h 1556994"/>
              <a:gd name="connsiteX8" fmla="*/ 488925 w 515488"/>
              <a:gd name="connsiteY8" fmla="*/ 1325332 h 1556994"/>
              <a:gd name="connsiteX9" fmla="*/ 208155 w 515488"/>
              <a:gd name="connsiteY9" fmla="*/ 429903 h 1556994"/>
              <a:gd name="connsiteX10" fmla="*/ 515484 w 515488"/>
              <a:gd name="connsiteY10" fmla="*/ 1332921 h 1556994"/>
              <a:gd name="connsiteX11" fmla="*/ 215743 w 515488"/>
              <a:gd name="connsiteY11" fmla="*/ 824499 h 1556994"/>
              <a:gd name="connsiteX12" fmla="*/ 428218 w 515488"/>
              <a:gd name="connsiteY12" fmla="*/ 1279802 h 1556994"/>
              <a:gd name="connsiteX13" fmla="*/ 143654 w 515488"/>
              <a:gd name="connsiteY13" fmla="*/ 1029385 h 1556994"/>
              <a:gd name="connsiteX14" fmla="*/ 41211 w 515488"/>
              <a:gd name="connsiteY14" fmla="*/ 649966 h 1556994"/>
              <a:gd name="connsiteX15" fmla="*/ 48799 w 515488"/>
              <a:gd name="connsiteY15" fmla="*/ 816911 h 1556994"/>
              <a:gd name="connsiteX16" fmla="*/ 60182 w 515488"/>
              <a:gd name="connsiteY16" fmla="*/ 297107 h 1556994"/>
              <a:gd name="connsiteX17" fmla="*/ 18445 w 515488"/>
              <a:gd name="connsiteY17" fmla="*/ 566494 h 1556994"/>
              <a:gd name="connsiteX18" fmla="*/ 276450 w 515488"/>
              <a:gd name="connsiteY18" fmla="*/ 1160 h 155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5488" h="1556994">
                <a:moveTo>
                  <a:pt x="276450" y="1160"/>
                </a:moveTo>
                <a:cubicBezTo>
                  <a:pt x="273921" y="30881"/>
                  <a:pt x="29196" y="542464"/>
                  <a:pt x="3269" y="744821"/>
                </a:cubicBezTo>
                <a:cubicBezTo>
                  <a:pt x="-22658" y="947178"/>
                  <a:pt x="113933" y="1169771"/>
                  <a:pt x="120889" y="1215301"/>
                </a:cubicBezTo>
                <a:cubicBezTo>
                  <a:pt x="127845" y="1260831"/>
                  <a:pt x="-1158" y="961090"/>
                  <a:pt x="45005" y="1018003"/>
                </a:cubicBezTo>
                <a:cubicBezTo>
                  <a:pt x="91168" y="1074916"/>
                  <a:pt x="376364" y="1545396"/>
                  <a:pt x="397864" y="1556778"/>
                </a:cubicBezTo>
                <a:cubicBezTo>
                  <a:pt x="419364" y="1568161"/>
                  <a:pt x="170213" y="1126137"/>
                  <a:pt x="174007" y="1086298"/>
                </a:cubicBezTo>
                <a:cubicBezTo>
                  <a:pt x="177801" y="1046459"/>
                  <a:pt x="392174" y="1301935"/>
                  <a:pt x="420630" y="1317744"/>
                </a:cubicBezTo>
                <a:cubicBezTo>
                  <a:pt x="449087" y="1333553"/>
                  <a:pt x="333364" y="1179888"/>
                  <a:pt x="344746" y="1181153"/>
                </a:cubicBezTo>
                <a:cubicBezTo>
                  <a:pt x="356129" y="1182418"/>
                  <a:pt x="511690" y="1450540"/>
                  <a:pt x="488925" y="1325332"/>
                </a:cubicBezTo>
                <a:cubicBezTo>
                  <a:pt x="466160" y="1200124"/>
                  <a:pt x="203728" y="428638"/>
                  <a:pt x="208155" y="429903"/>
                </a:cubicBezTo>
                <a:cubicBezTo>
                  <a:pt x="212582" y="431168"/>
                  <a:pt x="514219" y="1267155"/>
                  <a:pt x="515484" y="1332921"/>
                </a:cubicBezTo>
                <a:cubicBezTo>
                  <a:pt x="516749" y="1398687"/>
                  <a:pt x="230287" y="833352"/>
                  <a:pt x="215743" y="824499"/>
                </a:cubicBezTo>
                <a:cubicBezTo>
                  <a:pt x="201199" y="815646"/>
                  <a:pt x="440233" y="1245654"/>
                  <a:pt x="428218" y="1279802"/>
                </a:cubicBezTo>
                <a:cubicBezTo>
                  <a:pt x="416203" y="1313950"/>
                  <a:pt x="208155" y="1134358"/>
                  <a:pt x="143654" y="1029385"/>
                </a:cubicBezTo>
                <a:cubicBezTo>
                  <a:pt x="79153" y="924412"/>
                  <a:pt x="57020" y="685378"/>
                  <a:pt x="41211" y="649966"/>
                </a:cubicBezTo>
                <a:cubicBezTo>
                  <a:pt x="25402" y="614554"/>
                  <a:pt x="45637" y="875721"/>
                  <a:pt x="48799" y="816911"/>
                </a:cubicBezTo>
                <a:cubicBezTo>
                  <a:pt x="51961" y="758101"/>
                  <a:pt x="65241" y="338843"/>
                  <a:pt x="60182" y="297107"/>
                </a:cubicBezTo>
                <a:cubicBezTo>
                  <a:pt x="55123" y="255371"/>
                  <a:pt x="-18864" y="610760"/>
                  <a:pt x="18445" y="566494"/>
                </a:cubicBezTo>
                <a:cubicBezTo>
                  <a:pt x="55754" y="522228"/>
                  <a:pt x="278979" y="-28561"/>
                  <a:pt x="276450" y="116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CA93EC00-F623-EE1A-456F-D817AC66A056}"/>
              </a:ext>
            </a:extLst>
          </p:cNvPr>
          <p:cNvSpPr/>
          <p:nvPr/>
        </p:nvSpPr>
        <p:spPr>
          <a:xfrm>
            <a:off x="5485852" y="959363"/>
            <a:ext cx="699490" cy="916363"/>
          </a:xfrm>
          <a:custGeom>
            <a:avLst/>
            <a:gdLst>
              <a:gd name="connsiteX0" fmla="*/ 65049 w 699490"/>
              <a:gd name="connsiteY0" fmla="*/ 42303 h 916363"/>
              <a:gd name="connsiteX1" fmla="*/ 114374 w 699490"/>
              <a:gd name="connsiteY1" fmla="*/ 103010 h 916363"/>
              <a:gd name="connsiteX2" fmla="*/ 448263 w 699490"/>
              <a:gd name="connsiteY2" fmla="*/ 842878 h 916363"/>
              <a:gd name="connsiteX3" fmla="*/ 548 w 699490"/>
              <a:gd name="connsiteY3" fmla="*/ 258572 h 916363"/>
              <a:gd name="connsiteX4" fmla="*/ 558294 w 699490"/>
              <a:gd name="connsiteY4" fmla="*/ 903585 h 916363"/>
              <a:gd name="connsiteX5" fmla="*/ 471028 w 699490"/>
              <a:gd name="connsiteY5" fmla="*/ 702493 h 916363"/>
              <a:gd name="connsiteX6" fmla="*/ 698679 w 699490"/>
              <a:gd name="connsiteY6" fmla="*/ 880820 h 916363"/>
              <a:gd name="connsiteX7" fmla="*/ 376173 w 699490"/>
              <a:gd name="connsiteY7" fmla="*/ 46098 h 916363"/>
              <a:gd name="connsiteX8" fmla="*/ 649355 w 699490"/>
              <a:gd name="connsiteY8" fmla="*/ 850466 h 916363"/>
              <a:gd name="connsiteX9" fmla="*/ 247170 w 699490"/>
              <a:gd name="connsiteY9" fmla="*/ 482430 h 916363"/>
              <a:gd name="connsiteX10" fmla="*/ 133345 w 699490"/>
              <a:gd name="connsiteY10" fmla="*/ 372398 h 916363"/>
              <a:gd name="connsiteX11" fmla="*/ 254759 w 699490"/>
              <a:gd name="connsiteY11" fmla="*/ 448282 h 916363"/>
              <a:gd name="connsiteX12" fmla="*/ 65049 w 699490"/>
              <a:gd name="connsiteY12" fmla="*/ 42303 h 91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9490" h="916363">
                <a:moveTo>
                  <a:pt x="65049" y="42303"/>
                </a:moveTo>
                <a:cubicBezTo>
                  <a:pt x="41651" y="-15242"/>
                  <a:pt x="50505" y="-30419"/>
                  <a:pt x="114374" y="103010"/>
                </a:cubicBezTo>
                <a:cubicBezTo>
                  <a:pt x="178243" y="236439"/>
                  <a:pt x="467234" y="816951"/>
                  <a:pt x="448263" y="842878"/>
                </a:cubicBezTo>
                <a:cubicBezTo>
                  <a:pt x="429292" y="868805"/>
                  <a:pt x="-17790" y="248454"/>
                  <a:pt x="548" y="258572"/>
                </a:cubicBezTo>
                <a:cubicBezTo>
                  <a:pt x="18886" y="268690"/>
                  <a:pt x="479881" y="829598"/>
                  <a:pt x="558294" y="903585"/>
                </a:cubicBezTo>
                <a:cubicBezTo>
                  <a:pt x="636707" y="977572"/>
                  <a:pt x="447630" y="706287"/>
                  <a:pt x="471028" y="702493"/>
                </a:cubicBezTo>
                <a:cubicBezTo>
                  <a:pt x="494426" y="698699"/>
                  <a:pt x="714488" y="990219"/>
                  <a:pt x="698679" y="880820"/>
                </a:cubicBezTo>
                <a:cubicBezTo>
                  <a:pt x="682870" y="771421"/>
                  <a:pt x="384394" y="51157"/>
                  <a:pt x="376173" y="46098"/>
                </a:cubicBezTo>
                <a:cubicBezTo>
                  <a:pt x="367952" y="41039"/>
                  <a:pt x="670855" y="777744"/>
                  <a:pt x="649355" y="850466"/>
                </a:cubicBezTo>
                <a:cubicBezTo>
                  <a:pt x="627855" y="923188"/>
                  <a:pt x="333172" y="562108"/>
                  <a:pt x="247170" y="482430"/>
                </a:cubicBezTo>
                <a:cubicBezTo>
                  <a:pt x="161168" y="402752"/>
                  <a:pt x="132080" y="378089"/>
                  <a:pt x="133345" y="372398"/>
                </a:cubicBezTo>
                <a:cubicBezTo>
                  <a:pt x="134610" y="366707"/>
                  <a:pt x="265509" y="505195"/>
                  <a:pt x="254759" y="448282"/>
                </a:cubicBezTo>
                <a:cubicBezTo>
                  <a:pt x="244009" y="391369"/>
                  <a:pt x="88447" y="99848"/>
                  <a:pt x="65049" y="4230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5042884A-8AA1-D344-52F6-57F441A7037D}"/>
              </a:ext>
            </a:extLst>
          </p:cNvPr>
          <p:cNvSpPr/>
          <p:nvPr/>
        </p:nvSpPr>
        <p:spPr>
          <a:xfrm>
            <a:off x="5823503" y="1009500"/>
            <a:ext cx="556319" cy="1131505"/>
          </a:xfrm>
          <a:custGeom>
            <a:avLst/>
            <a:gdLst>
              <a:gd name="connsiteX0" fmla="*/ 580 w 556319"/>
              <a:gd name="connsiteY0" fmla="*/ 3549 h 1131505"/>
              <a:gd name="connsiteX1" fmla="*/ 406558 w 556319"/>
              <a:gd name="connsiteY1" fmla="*/ 857242 h 1131505"/>
              <a:gd name="connsiteX2" fmla="*/ 395176 w 556319"/>
              <a:gd name="connsiteY2" fmla="*/ 804123 h 1131505"/>
              <a:gd name="connsiteX3" fmla="*/ 501413 w 556319"/>
              <a:gd name="connsiteY3" fmla="*/ 1031775 h 1131505"/>
              <a:gd name="connsiteX4" fmla="*/ 452089 w 556319"/>
              <a:gd name="connsiteY4" fmla="*/ 876213 h 1131505"/>
              <a:gd name="connsiteX5" fmla="*/ 554532 w 556319"/>
              <a:gd name="connsiteY5" fmla="*/ 1126629 h 1131505"/>
              <a:gd name="connsiteX6" fmla="*/ 349646 w 556319"/>
              <a:gd name="connsiteY6" fmla="*/ 606825 h 1131505"/>
              <a:gd name="connsiteX7" fmla="*/ 258585 w 556319"/>
              <a:gd name="connsiteY7" fmla="*/ 216024 h 1131505"/>
              <a:gd name="connsiteX8" fmla="*/ 315498 w 556319"/>
              <a:gd name="connsiteY8" fmla="*/ 538530 h 1131505"/>
              <a:gd name="connsiteX9" fmla="*/ 580 w 556319"/>
              <a:gd name="connsiteY9" fmla="*/ 3549 h 113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319" h="1131505">
                <a:moveTo>
                  <a:pt x="580" y="3549"/>
                </a:moveTo>
                <a:cubicBezTo>
                  <a:pt x="15757" y="56668"/>
                  <a:pt x="340792" y="723813"/>
                  <a:pt x="406558" y="857242"/>
                </a:cubicBezTo>
                <a:cubicBezTo>
                  <a:pt x="472324" y="990671"/>
                  <a:pt x="379367" y="775034"/>
                  <a:pt x="395176" y="804123"/>
                </a:cubicBezTo>
                <a:cubicBezTo>
                  <a:pt x="410985" y="833212"/>
                  <a:pt x="491928" y="1019760"/>
                  <a:pt x="501413" y="1031775"/>
                </a:cubicBezTo>
                <a:cubicBezTo>
                  <a:pt x="510898" y="1043790"/>
                  <a:pt x="443236" y="860404"/>
                  <a:pt x="452089" y="876213"/>
                </a:cubicBezTo>
                <a:cubicBezTo>
                  <a:pt x="460942" y="892022"/>
                  <a:pt x="571606" y="1171527"/>
                  <a:pt x="554532" y="1126629"/>
                </a:cubicBezTo>
                <a:cubicBezTo>
                  <a:pt x="537458" y="1081731"/>
                  <a:pt x="398970" y="758592"/>
                  <a:pt x="349646" y="606825"/>
                </a:cubicBezTo>
                <a:cubicBezTo>
                  <a:pt x="300322" y="455058"/>
                  <a:pt x="264276" y="227406"/>
                  <a:pt x="258585" y="216024"/>
                </a:cubicBezTo>
                <a:cubicBezTo>
                  <a:pt x="252894" y="204642"/>
                  <a:pt x="358499" y="566354"/>
                  <a:pt x="315498" y="538530"/>
                </a:cubicBezTo>
                <a:cubicBezTo>
                  <a:pt x="272497" y="510706"/>
                  <a:pt x="-14597" y="-49570"/>
                  <a:pt x="580" y="35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3BCE3CD7-2E4F-EA36-22C5-E41B596A4449}"/>
              </a:ext>
            </a:extLst>
          </p:cNvPr>
          <p:cNvSpPr/>
          <p:nvPr/>
        </p:nvSpPr>
        <p:spPr>
          <a:xfrm>
            <a:off x="4476887" y="493179"/>
            <a:ext cx="574118" cy="1636590"/>
          </a:xfrm>
          <a:custGeom>
            <a:avLst/>
            <a:gdLst>
              <a:gd name="connsiteX0" fmla="*/ 573181 w 574118"/>
              <a:gd name="connsiteY0" fmla="*/ 7654 h 1636590"/>
              <a:gd name="connsiteX1" fmla="*/ 49583 w 574118"/>
              <a:gd name="connsiteY1" fmla="*/ 1335621 h 1636590"/>
              <a:gd name="connsiteX2" fmla="*/ 114084 w 574118"/>
              <a:gd name="connsiteY2" fmla="*/ 1180059 h 1636590"/>
              <a:gd name="connsiteX3" fmla="*/ 258 w 574118"/>
              <a:gd name="connsiteY3" fmla="*/ 1635362 h 1636590"/>
              <a:gd name="connsiteX4" fmla="*/ 152026 w 574118"/>
              <a:gd name="connsiteY4" fmla="*/ 1016909 h 1636590"/>
              <a:gd name="connsiteX5" fmla="*/ 341735 w 574118"/>
              <a:gd name="connsiteY5" fmla="*/ 440192 h 1636590"/>
              <a:gd name="connsiteX6" fmla="*/ 182379 w 574118"/>
              <a:gd name="connsiteY6" fmla="*/ 774081 h 1636590"/>
              <a:gd name="connsiteX7" fmla="*/ 573181 w 574118"/>
              <a:gd name="connsiteY7" fmla="*/ 7654 h 163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4118" h="1636590">
                <a:moveTo>
                  <a:pt x="573181" y="7654"/>
                </a:moveTo>
                <a:cubicBezTo>
                  <a:pt x="551048" y="101244"/>
                  <a:pt x="126099" y="1140220"/>
                  <a:pt x="49583" y="1335621"/>
                </a:cubicBezTo>
                <a:cubicBezTo>
                  <a:pt x="-26933" y="1531022"/>
                  <a:pt x="122305" y="1130102"/>
                  <a:pt x="114084" y="1180059"/>
                </a:cubicBezTo>
                <a:cubicBezTo>
                  <a:pt x="105863" y="1230016"/>
                  <a:pt x="-6066" y="1662554"/>
                  <a:pt x="258" y="1635362"/>
                </a:cubicBezTo>
                <a:cubicBezTo>
                  <a:pt x="6582" y="1608170"/>
                  <a:pt x="95113" y="1216104"/>
                  <a:pt x="152026" y="1016909"/>
                </a:cubicBezTo>
                <a:cubicBezTo>
                  <a:pt x="208939" y="817714"/>
                  <a:pt x="336676" y="480663"/>
                  <a:pt x="341735" y="440192"/>
                </a:cubicBezTo>
                <a:cubicBezTo>
                  <a:pt x="346794" y="399721"/>
                  <a:pt x="146334" y="839847"/>
                  <a:pt x="182379" y="774081"/>
                </a:cubicBezTo>
                <a:cubicBezTo>
                  <a:pt x="218424" y="708315"/>
                  <a:pt x="595314" y="-85936"/>
                  <a:pt x="573181" y="765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F0709A7C-4A9A-C663-F37D-4F1E5C7B840B}"/>
              </a:ext>
            </a:extLst>
          </p:cNvPr>
          <p:cNvSpPr/>
          <p:nvPr/>
        </p:nvSpPr>
        <p:spPr>
          <a:xfrm>
            <a:off x="4581689" y="823894"/>
            <a:ext cx="366302" cy="1164605"/>
          </a:xfrm>
          <a:custGeom>
            <a:avLst/>
            <a:gdLst>
              <a:gd name="connsiteX0" fmla="*/ 358348 w 366302"/>
              <a:gd name="connsiteY0" fmla="*/ 29799 h 1164605"/>
              <a:gd name="connsiteX1" fmla="*/ 1694 w 366302"/>
              <a:gd name="connsiteY1" fmla="*/ 1160468 h 1164605"/>
              <a:gd name="connsiteX2" fmla="*/ 229345 w 366302"/>
              <a:gd name="connsiteY2" fmla="*/ 397835 h 1164605"/>
              <a:gd name="connsiteX3" fmla="*/ 358348 w 366302"/>
              <a:gd name="connsiteY3" fmla="*/ 29799 h 116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302" h="1164605">
                <a:moveTo>
                  <a:pt x="358348" y="29799"/>
                </a:moveTo>
                <a:cubicBezTo>
                  <a:pt x="320406" y="156904"/>
                  <a:pt x="23194" y="1099129"/>
                  <a:pt x="1694" y="1160468"/>
                </a:cubicBezTo>
                <a:cubicBezTo>
                  <a:pt x="-19806" y="1221807"/>
                  <a:pt x="169270" y="583750"/>
                  <a:pt x="229345" y="397835"/>
                </a:cubicBezTo>
                <a:cubicBezTo>
                  <a:pt x="289420" y="211920"/>
                  <a:pt x="396290" y="-97306"/>
                  <a:pt x="358348" y="2979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F7E5A005-9E47-C17D-7DC1-072C9287E789}"/>
              </a:ext>
            </a:extLst>
          </p:cNvPr>
          <p:cNvSpPr/>
          <p:nvPr/>
        </p:nvSpPr>
        <p:spPr>
          <a:xfrm>
            <a:off x="4496268" y="265484"/>
            <a:ext cx="796824" cy="1570000"/>
          </a:xfrm>
          <a:custGeom>
            <a:avLst/>
            <a:gdLst>
              <a:gd name="connsiteX0" fmla="*/ 796628 w 796824"/>
              <a:gd name="connsiteY0" fmla="*/ 3904 h 1570000"/>
              <a:gd name="connsiteX1" fmla="*/ 90909 w 796824"/>
              <a:gd name="connsiteY1" fmla="*/ 838626 h 1570000"/>
              <a:gd name="connsiteX2" fmla="*/ 15025 w 796824"/>
              <a:gd name="connsiteY2" fmla="*/ 1551933 h 1570000"/>
              <a:gd name="connsiteX3" fmla="*/ 11231 w 796824"/>
              <a:gd name="connsiteY3" fmla="*/ 1290134 h 1570000"/>
              <a:gd name="connsiteX4" fmla="*/ 136439 w 796824"/>
              <a:gd name="connsiteY4" fmla="*/ 573032 h 1570000"/>
              <a:gd name="connsiteX5" fmla="*/ 98497 w 796824"/>
              <a:gd name="connsiteY5" fmla="*/ 827243 h 1570000"/>
              <a:gd name="connsiteX6" fmla="*/ 550006 w 796824"/>
              <a:gd name="connsiteY6" fmla="*/ 204996 h 1570000"/>
              <a:gd name="connsiteX7" fmla="*/ 166793 w 796824"/>
              <a:gd name="connsiteY7" fmla="*/ 512325 h 1570000"/>
              <a:gd name="connsiteX8" fmla="*/ 796628 w 796824"/>
              <a:gd name="connsiteY8" fmla="*/ 3904 h 15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6824" h="1570000">
                <a:moveTo>
                  <a:pt x="796628" y="3904"/>
                </a:moveTo>
                <a:cubicBezTo>
                  <a:pt x="783981" y="58287"/>
                  <a:pt x="221176" y="580621"/>
                  <a:pt x="90909" y="838626"/>
                </a:cubicBezTo>
                <a:cubicBezTo>
                  <a:pt x="-39358" y="1096631"/>
                  <a:pt x="28305" y="1476682"/>
                  <a:pt x="15025" y="1551933"/>
                </a:cubicBezTo>
                <a:cubicBezTo>
                  <a:pt x="1745" y="1627184"/>
                  <a:pt x="-9005" y="1453284"/>
                  <a:pt x="11231" y="1290134"/>
                </a:cubicBezTo>
                <a:cubicBezTo>
                  <a:pt x="31467" y="1126984"/>
                  <a:pt x="121895" y="650181"/>
                  <a:pt x="136439" y="573032"/>
                </a:cubicBezTo>
                <a:cubicBezTo>
                  <a:pt x="150983" y="495883"/>
                  <a:pt x="29569" y="888582"/>
                  <a:pt x="98497" y="827243"/>
                </a:cubicBezTo>
                <a:cubicBezTo>
                  <a:pt x="167425" y="765904"/>
                  <a:pt x="538623" y="257482"/>
                  <a:pt x="550006" y="204996"/>
                </a:cubicBezTo>
                <a:cubicBezTo>
                  <a:pt x="561389" y="152510"/>
                  <a:pt x="126322" y="543943"/>
                  <a:pt x="166793" y="512325"/>
                </a:cubicBezTo>
                <a:cubicBezTo>
                  <a:pt x="207264" y="480707"/>
                  <a:pt x="809275" y="-50479"/>
                  <a:pt x="796628" y="390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0D3A8968-7CAA-5E4F-3B36-8423E3DC7CF9}"/>
              </a:ext>
            </a:extLst>
          </p:cNvPr>
          <p:cNvSpPr/>
          <p:nvPr/>
        </p:nvSpPr>
        <p:spPr>
          <a:xfrm>
            <a:off x="4450229" y="1198815"/>
            <a:ext cx="129841" cy="1336048"/>
          </a:xfrm>
          <a:custGeom>
            <a:avLst/>
            <a:gdLst>
              <a:gd name="connsiteX0" fmla="*/ 129359 w 129841"/>
              <a:gd name="connsiteY0" fmla="*/ 3944 h 1336048"/>
              <a:gd name="connsiteX1" fmla="*/ 4151 w 129841"/>
              <a:gd name="connsiteY1" fmla="*/ 626191 h 1336048"/>
              <a:gd name="connsiteX2" fmla="*/ 30710 w 129841"/>
              <a:gd name="connsiteY2" fmla="*/ 1005610 h 1336048"/>
              <a:gd name="connsiteX3" fmla="*/ 38299 w 129841"/>
              <a:gd name="connsiteY3" fmla="*/ 736222 h 1336048"/>
              <a:gd name="connsiteX4" fmla="*/ 42093 w 129841"/>
              <a:gd name="connsiteY4" fmla="*/ 1335705 h 1336048"/>
              <a:gd name="connsiteX5" fmla="*/ 26916 w 129841"/>
              <a:gd name="connsiteY5" fmla="*/ 812106 h 1336048"/>
              <a:gd name="connsiteX6" fmla="*/ 19328 w 129841"/>
              <a:gd name="connsiteY6" fmla="*/ 155711 h 1336048"/>
              <a:gd name="connsiteX7" fmla="*/ 45887 w 129841"/>
              <a:gd name="connsiteY7" fmla="*/ 353009 h 1336048"/>
              <a:gd name="connsiteX8" fmla="*/ 129359 w 129841"/>
              <a:gd name="connsiteY8" fmla="*/ 3944 h 133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841" h="1336048">
                <a:moveTo>
                  <a:pt x="129359" y="3944"/>
                </a:moveTo>
                <a:cubicBezTo>
                  <a:pt x="122403" y="49474"/>
                  <a:pt x="20592" y="459247"/>
                  <a:pt x="4151" y="626191"/>
                </a:cubicBezTo>
                <a:cubicBezTo>
                  <a:pt x="-12290" y="793135"/>
                  <a:pt x="25019" y="987272"/>
                  <a:pt x="30710" y="1005610"/>
                </a:cubicBezTo>
                <a:cubicBezTo>
                  <a:pt x="36401" y="1023948"/>
                  <a:pt x="36402" y="681206"/>
                  <a:pt x="38299" y="736222"/>
                </a:cubicBezTo>
                <a:cubicBezTo>
                  <a:pt x="40196" y="791238"/>
                  <a:pt x="43990" y="1323058"/>
                  <a:pt x="42093" y="1335705"/>
                </a:cubicBezTo>
                <a:cubicBezTo>
                  <a:pt x="40196" y="1348352"/>
                  <a:pt x="30710" y="1008772"/>
                  <a:pt x="26916" y="812106"/>
                </a:cubicBezTo>
                <a:cubicBezTo>
                  <a:pt x="23122" y="615440"/>
                  <a:pt x="16166" y="232227"/>
                  <a:pt x="19328" y="155711"/>
                </a:cubicBezTo>
                <a:cubicBezTo>
                  <a:pt x="22490" y="79195"/>
                  <a:pt x="25651" y="384627"/>
                  <a:pt x="45887" y="353009"/>
                </a:cubicBezTo>
                <a:cubicBezTo>
                  <a:pt x="66123" y="321391"/>
                  <a:pt x="136315" y="-41586"/>
                  <a:pt x="129359" y="394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939D761C-B3B7-71F8-4B67-81724C392CDF}"/>
              </a:ext>
            </a:extLst>
          </p:cNvPr>
          <p:cNvSpPr/>
          <p:nvPr/>
        </p:nvSpPr>
        <p:spPr>
          <a:xfrm>
            <a:off x="4468976" y="145465"/>
            <a:ext cx="813654" cy="550851"/>
          </a:xfrm>
          <a:custGeom>
            <a:avLst/>
            <a:gdLst>
              <a:gd name="connsiteX0" fmla="*/ 812538 w 813654"/>
              <a:gd name="connsiteY0" fmla="*/ 146688 h 550851"/>
              <a:gd name="connsiteX1" fmla="*/ 493826 w 813654"/>
              <a:gd name="connsiteY1" fmla="*/ 158070 h 550851"/>
              <a:gd name="connsiteX2" fmla="*/ 106818 w 813654"/>
              <a:gd name="connsiteY2" fmla="*/ 488165 h 550851"/>
              <a:gd name="connsiteX3" fmla="*/ 266174 w 813654"/>
              <a:gd name="connsiteY3" fmla="*/ 302250 h 550851"/>
              <a:gd name="connsiteX4" fmla="*/ 4375 w 813654"/>
              <a:gd name="connsiteY4" fmla="*/ 545078 h 550851"/>
              <a:gd name="connsiteX5" fmla="*/ 524179 w 813654"/>
              <a:gd name="connsiteY5" fmla="*/ 6303 h 550851"/>
              <a:gd name="connsiteX6" fmla="*/ 201673 w 813654"/>
              <a:gd name="connsiteY6" fmla="*/ 237748 h 550851"/>
              <a:gd name="connsiteX7" fmla="*/ 584886 w 813654"/>
              <a:gd name="connsiteY7" fmla="*/ 36656 h 550851"/>
              <a:gd name="connsiteX8" fmla="*/ 812538 w 813654"/>
              <a:gd name="connsiteY8" fmla="*/ 146688 h 55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3654" h="550851">
                <a:moveTo>
                  <a:pt x="812538" y="146688"/>
                </a:moveTo>
                <a:cubicBezTo>
                  <a:pt x="797361" y="166924"/>
                  <a:pt x="611446" y="101157"/>
                  <a:pt x="493826" y="158070"/>
                </a:cubicBezTo>
                <a:cubicBezTo>
                  <a:pt x="376206" y="214983"/>
                  <a:pt x="144760" y="464135"/>
                  <a:pt x="106818" y="488165"/>
                </a:cubicBezTo>
                <a:cubicBezTo>
                  <a:pt x="68876" y="512195"/>
                  <a:pt x="283248" y="292765"/>
                  <a:pt x="266174" y="302250"/>
                </a:cubicBezTo>
                <a:cubicBezTo>
                  <a:pt x="249100" y="311736"/>
                  <a:pt x="-38626" y="594402"/>
                  <a:pt x="4375" y="545078"/>
                </a:cubicBezTo>
                <a:cubicBezTo>
                  <a:pt x="47376" y="495754"/>
                  <a:pt x="491296" y="57525"/>
                  <a:pt x="524179" y="6303"/>
                </a:cubicBezTo>
                <a:cubicBezTo>
                  <a:pt x="557062" y="-44919"/>
                  <a:pt x="191555" y="232689"/>
                  <a:pt x="201673" y="237748"/>
                </a:cubicBezTo>
                <a:cubicBezTo>
                  <a:pt x="211791" y="242807"/>
                  <a:pt x="484972" y="49303"/>
                  <a:pt x="584886" y="36656"/>
                </a:cubicBezTo>
                <a:cubicBezTo>
                  <a:pt x="684800" y="24009"/>
                  <a:pt x="827715" y="126452"/>
                  <a:pt x="812538" y="14668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A2052F2C-E369-7EEA-B2C8-A0CD3660538E}"/>
              </a:ext>
            </a:extLst>
          </p:cNvPr>
          <p:cNvSpPr/>
          <p:nvPr/>
        </p:nvSpPr>
        <p:spPr>
          <a:xfrm>
            <a:off x="4364059" y="227549"/>
            <a:ext cx="432110" cy="1148068"/>
          </a:xfrm>
          <a:custGeom>
            <a:avLst/>
            <a:gdLst>
              <a:gd name="connsiteX0" fmla="*/ 431798 w 432110"/>
              <a:gd name="connsiteY0" fmla="*/ 102 h 1148068"/>
              <a:gd name="connsiteX1" fmla="*/ 75144 w 432110"/>
              <a:gd name="connsiteY1" fmla="*/ 652703 h 1148068"/>
              <a:gd name="connsiteX2" fmla="*/ 40997 w 432110"/>
              <a:gd name="connsiteY2" fmla="*/ 1145948 h 1148068"/>
              <a:gd name="connsiteX3" fmla="*/ 44791 w 432110"/>
              <a:gd name="connsiteY3" fmla="*/ 808265 h 1148068"/>
              <a:gd name="connsiteX4" fmla="*/ 143440 w 432110"/>
              <a:gd name="connsiteY4" fmla="*/ 269490 h 1148068"/>
              <a:gd name="connsiteX5" fmla="*/ 6849 w 432110"/>
              <a:gd name="connsiteY5" fmla="*/ 599585 h 1148068"/>
              <a:gd name="connsiteX6" fmla="*/ 431798 w 432110"/>
              <a:gd name="connsiteY6" fmla="*/ 102 h 114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110" h="1148068">
                <a:moveTo>
                  <a:pt x="431798" y="102"/>
                </a:moveTo>
                <a:cubicBezTo>
                  <a:pt x="443181" y="8955"/>
                  <a:pt x="140277" y="461729"/>
                  <a:pt x="75144" y="652703"/>
                </a:cubicBezTo>
                <a:cubicBezTo>
                  <a:pt x="10011" y="843677"/>
                  <a:pt x="46056" y="1120021"/>
                  <a:pt x="40997" y="1145948"/>
                </a:cubicBezTo>
                <a:cubicBezTo>
                  <a:pt x="35938" y="1171875"/>
                  <a:pt x="27717" y="954341"/>
                  <a:pt x="44791" y="808265"/>
                </a:cubicBezTo>
                <a:cubicBezTo>
                  <a:pt x="61865" y="662189"/>
                  <a:pt x="149764" y="304270"/>
                  <a:pt x="143440" y="269490"/>
                </a:cubicBezTo>
                <a:cubicBezTo>
                  <a:pt x="137116" y="234710"/>
                  <a:pt x="-36152" y="639424"/>
                  <a:pt x="6849" y="599585"/>
                </a:cubicBezTo>
                <a:cubicBezTo>
                  <a:pt x="49850" y="559746"/>
                  <a:pt x="420415" y="-8751"/>
                  <a:pt x="431798" y="10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F431E1E3-31A7-D3DB-D46F-A9F73E9B1F13}"/>
              </a:ext>
            </a:extLst>
          </p:cNvPr>
          <p:cNvSpPr/>
          <p:nvPr/>
        </p:nvSpPr>
        <p:spPr>
          <a:xfrm>
            <a:off x="4289206" y="629734"/>
            <a:ext cx="370275" cy="1055450"/>
          </a:xfrm>
          <a:custGeom>
            <a:avLst/>
            <a:gdLst>
              <a:gd name="connsiteX0" fmla="*/ 370060 w 370275"/>
              <a:gd name="connsiteY0" fmla="*/ 102 h 1055450"/>
              <a:gd name="connsiteX1" fmla="*/ 93084 w 370275"/>
              <a:gd name="connsiteY1" fmla="*/ 288460 h 1055450"/>
              <a:gd name="connsiteX2" fmla="*/ 32377 w 370275"/>
              <a:gd name="connsiteY2" fmla="*/ 850000 h 1055450"/>
              <a:gd name="connsiteX3" fmla="*/ 32377 w 370275"/>
              <a:gd name="connsiteY3" fmla="*/ 739969 h 1055450"/>
              <a:gd name="connsiteX4" fmla="*/ 28583 w 370275"/>
              <a:gd name="connsiteY4" fmla="*/ 1054887 h 1055450"/>
              <a:gd name="connsiteX5" fmla="*/ 32377 w 370275"/>
              <a:gd name="connsiteY5" fmla="*/ 648908 h 1055450"/>
              <a:gd name="connsiteX6" fmla="*/ 13406 w 370275"/>
              <a:gd name="connsiteY6" fmla="*/ 296049 h 1055450"/>
              <a:gd name="connsiteX7" fmla="*/ 260029 w 370275"/>
              <a:gd name="connsiteY7" fmla="*/ 140487 h 1055450"/>
              <a:gd name="connsiteX8" fmla="*/ 43760 w 370275"/>
              <a:gd name="connsiteY8" fmla="*/ 254312 h 1055450"/>
              <a:gd name="connsiteX9" fmla="*/ 370060 w 370275"/>
              <a:gd name="connsiteY9" fmla="*/ 102 h 105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275" h="1055450">
                <a:moveTo>
                  <a:pt x="370060" y="102"/>
                </a:moveTo>
                <a:cubicBezTo>
                  <a:pt x="378281" y="5793"/>
                  <a:pt x="149364" y="146810"/>
                  <a:pt x="93084" y="288460"/>
                </a:cubicBezTo>
                <a:cubicBezTo>
                  <a:pt x="36803" y="430110"/>
                  <a:pt x="42495" y="774749"/>
                  <a:pt x="32377" y="850000"/>
                </a:cubicBezTo>
                <a:cubicBezTo>
                  <a:pt x="22259" y="925251"/>
                  <a:pt x="33009" y="705821"/>
                  <a:pt x="32377" y="739969"/>
                </a:cubicBezTo>
                <a:cubicBezTo>
                  <a:pt x="31745" y="774117"/>
                  <a:pt x="28583" y="1070064"/>
                  <a:pt x="28583" y="1054887"/>
                </a:cubicBezTo>
                <a:cubicBezTo>
                  <a:pt x="28583" y="1039710"/>
                  <a:pt x="34906" y="775381"/>
                  <a:pt x="32377" y="648908"/>
                </a:cubicBezTo>
                <a:cubicBezTo>
                  <a:pt x="29847" y="522435"/>
                  <a:pt x="-24536" y="380786"/>
                  <a:pt x="13406" y="296049"/>
                </a:cubicBezTo>
                <a:cubicBezTo>
                  <a:pt x="51348" y="211312"/>
                  <a:pt x="254970" y="147443"/>
                  <a:pt x="260029" y="140487"/>
                </a:cubicBezTo>
                <a:cubicBezTo>
                  <a:pt x="265088" y="133531"/>
                  <a:pt x="31745" y="280871"/>
                  <a:pt x="43760" y="254312"/>
                </a:cubicBezTo>
                <a:cubicBezTo>
                  <a:pt x="55775" y="227753"/>
                  <a:pt x="361839" y="-5589"/>
                  <a:pt x="370060" y="10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874F70DD-CD7F-4C50-0711-7263D49E118A}"/>
              </a:ext>
            </a:extLst>
          </p:cNvPr>
          <p:cNvSpPr/>
          <p:nvPr/>
        </p:nvSpPr>
        <p:spPr>
          <a:xfrm>
            <a:off x="4258939" y="1215679"/>
            <a:ext cx="276136" cy="395754"/>
          </a:xfrm>
          <a:custGeom>
            <a:avLst/>
            <a:gdLst>
              <a:gd name="connsiteX0" fmla="*/ 275119 w 276136"/>
              <a:gd name="connsiteY0" fmla="*/ 2256 h 395754"/>
              <a:gd name="connsiteX1" fmla="*/ 1937 w 276136"/>
              <a:gd name="connsiteY1" fmla="*/ 393058 h 395754"/>
              <a:gd name="connsiteX2" fmla="*/ 149911 w 276136"/>
              <a:gd name="connsiteY2" fmla="*/ 184377 h 395754"/>
              <a:gd name="connsiteX3" fmla="*/ 89204 w 276136"/>
              <a:gd name="connsiteY3" fmla="*/ 374087 h 395754"/>
              <a:gd name="connsiteX4" fmla="*/ 191647 w 276136"/>
              <a:gd name="connsiteY4" fmla="*/ 176789 h 395754"/>
              <a:gd name="connsiteX5" fmla="*/ 96792 w 276136"/>
              <a:gd name="connsiteY5" fmla="*/ 229908 h 395754"/>
              <a:gd name="connsiteX6" fmla="*/ 275119 w 276136"/>
              <a:gd name="connsiteY6" fmla="*/ 2256 h 39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136" h="395754">
                <a:moveTo>
                  <a:pt x="275119" y="2256"/>
                </a:moveTo>
                <a:cubicBezTo>
                  <a:pt x="259310" y="29448"/>
                  <a:pt x="22805" y="362705"/>
                  <a:pt x="1937" y="393058"/>
                </a:cubicBezTo>
                <a:cubicBezTo>
                  <a:pt x="-18931" y="423411"/>
                  <a:pt x="135366" y="187539"/>
                  <a:pt x="149911" y="184377"/>
                </a:cubicBezTo>
                <a:cubicBezTo>
                  <a:pt x="164455" y="181215"/>
                  <a:pt x="82248" y="375352"/>
                  <a:pt x="89204" y="374087"/>
                </a:cubicBezTo>
                <a:cubicBezTo>
                  <a:pt x="96160" y="372822"/>
                  <a:pt x="190382" y="200819"/>
                  <a:pt x="191647" y="176789"/>
                </a:cubicBezTo>
                <a:cubicBezTo>
                  <a:pt x="192912" y="152759"/>
                  <a:pt x="75924" y="257732"/>
                  <a:pt x="96792" y="229908"/>
                </a:cubicBezTo>
                <a:cubicBezTo>
                  <a:pt x="117660" y="202084"/>
                  <a:pt x="290928" y="-24936"/>
                  <a:pt x="275119" y="225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DD4F80A6-295F-1D98-28E6-54EB5E8E698D}"/>
              </a:ext>
            </a:extLst>
          </p:cNvPr>
          <p:cNvSpPr/>
          <p:nvPr/>
        </p:nvSpPr>
        <p:spPr>
          <a:xfrm>
            <a:off x="4287341" y="1428048"/>
            <a:ext cx="239267" cy="378184"/>
          </a:xfrm>
          <a:custGeom>
            <a:avLst/>
            <a:gdLst>
              <a:gd name="connsiteX0" fmla="*/ 235335 w 239267"/>
              <a:gd name="connsiteY0" fmla="*/ 2362 h 378184"/>
              <a:gd name="connsiteX1" fmla="*/ 22860 w 239267"/>
              <a:gd name="connsiteY1" fmla="*/ 286926 h 378184"/>
              <a:gd name="connsiteX2" fmla="*/ 163245 w 239267"/>
              <a:gd name="connsiteY2" fmla="*/ 154130 h 378184"/>
              <a:gd name="connsiteX3" fmla="*/ 170833 w 239267"/>
              <a:gd name="connsiteY3" fmla="*/ 199660 h 378184"/>
              <a:gd name="connsiteX4" fmla="*/ 95 w 239267"/>
              <a:gd name="connsiteY4" fmla="*/ 377987 h 378184"/>
              <a:gd name="connsiteX5" fmla="*/ 148068 w 239267"/>
              <a:gd name="connsiteY5" fmla="*/ 161718 h 378184"/>
              <a:gd name="connsiteX6" fmla="*/ 235335 w 239267"/>
              <a:gd name="connsiteY6" fmla="*/ 2362 h 37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267" h="378184">
                <a:moveTo>
                  <a:pt x="235335" y="2362"/>
                </a:moveTo>
                <a:cubicBezTo>
                  <a:pt x="214467" y="23230"/>
                  <a:pt x="34875" y="261631"/>
                  <a:pt x="22860" y="286926"/>
                </a:cubicBezTo>
                <a:cubicBezTo>
                  <a:pt x="10845" y="312221"/>
                  <a:pt x="138583" y="168674"/>
                  <a:pt x="163245" y="154130"/>
                </a:cubicBezTo>
                <a:cubicBezTo>
                  <a:pt x="187907" y="139586"/>
                  <a:pt x="198025" y="162351"/>
                  <a:pt x="170833" y="199660"/>
                </a:cubicBezTo>
                <a:cubicBezTo>
                  <a:pt x="143641" y="236969"/>
                  <a:pt x="3889" y="384311"/>
                  <a:pt x="95" y="377987"/>
                </a:cubicBezTo>
                <a:cubicBezTo>
                  <a:pt x="-3699" y="371663"/>
                  <a:pt x="106964" y="219263"/>
                  <a:pt x="148068" y="161718"/>
                </a:cubicBezTo>
                <a:cubicBezTo>
                  <a:pt x="189172" y="104173"/>
                  <a:pt x="256203" y="-18506"/>
                  <a:pt x="235335" y="236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7E9D3251-1CA5-BF08-3DBA-3C6AECE46072}"/>
              </a:ext>
            </a:extLst>
          </p:cNvPr>
          <p:cNvSpPr/>
          <p:nvPr/>
        </p:nvSpPr>
        <p:spPr>
          <a:xfrm>
            <a:off x="4418953" y="1316319"/>
            <a:ext cx="80963" cy="1150061"/>
          </a:xfrm>
          <a:custGeom>
            <a:avLst/>
            <a:gdLst>
              <a:gd name="connsiteX0" fmla="*/ 80957 w 80963"/>
              <a:gd name="connsiteY0" fmla="*/ 265 h 1150061"/>
              <a:gd name="connsiteX1" fmla="*/ 24045 w 80963"/>
              <a:gd name="connsiteY1" fmla="*/ 482127 h 1150061"/>
              <a:gd name="connsiteX2" fmla="*/ 24045 w 80963"/>
              <a:gd name="connsiteY2" fmla="*/ 785663 h 1150061"/>
              <a:gd name="connsiteX3" fmla="*/ 12662 w 80963"/>
              <a:gd name="connsiteY3" fmla="*/ 637689 h 1150061"/>
              <a:gd name="connsiteX4" fmla="*/ 73369 w 80963"/>
              <a:gd name="connsiteY4" fmla="*/ 1127140 h 1150061"/>
              <a:gd name="connsiteX5" fmla="*/ 54398 w 80963"/>
              <a:gd name="connsiteY5" fmla="*/ 975372 h 1150061"/>
              <a:gd name="connsiteX6" fmla="*/ 1279 w 80963"/>
              <a:gd name="connsiteY6" fmla="*/ 155827 h 1150061"/>
              <a:gd name="connsiteX7" fmla="*/ 20250 w 80963"/>
              <a:gd name="connsiteY7" fmla="*/ 410038 h 1150061"/>
              <a:gd name="connsiteX8" fmla="*/ 80957 w 80963"/>
              <a:gd name="connsiteY8" fmla="*/ 265 h 115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963" h="1150061">
                <a:moveTo>
                  <a:pt x="80957" y="265"/>
                </a:moveTo>
                <a:cubicBezTo>
                  <a:pt x="81589" y="12280"/>
                  <a:pt x="33530" y="351227"/>
                  <a:pt x="24045" y="482127"/>
                </a:cubicBezTo>
                <a:cubicBezTo>
                  <a:pt x="14560" y="613027"/>
                  <a:pt x="25942" y="759736"/>
                  <a:pt x="24045" y="785663"/>
                </a:cubicBezTo>
                <a:cubicBezTo>
                  <a:pt x="22148" y="811590"/>
                  <a:pt x="4441" y="580776"/>
                  <a:pt x="12662" y="637689"/>
                </a:cubicBezTo>
                <a:cubicBezTo>
                  <a:pt x="20883" y="694602"/>
                  <a:pt x="66413" y="1070860"/>
                  <a:pt x="73369" y="1127140"/>
                </a:cubicBezTo>
                <a:cubicBezTo>
                  <a:pt x="80325" y="1183420"/>
                  <a:pt x="66413" y="1137257"/>
                  <a:pt x="54398" y="975372"/>
                </a:cubicBezTo>
                <a:cubicBezTo>
                  <a:pt x="42383" y="813487"/>
                  <a:pt x="6970" y="250049"/>
                  <a:pt x="1279" y="155827"/>
                </a:cubicBezTo>
                <a:cubicBezTo>
                  <a:pt x="-4412" y="61605"/>
                  <a:pt x="10132" y="432803"/>
                  <a:pt x="20250" y="410038"/>
                </a:cubicBezTo>
                <a:cubicBezTo>
                  <a:pt x="30368" y="387273"/>
                  <a:pt x="80325" y="-11750"/>
                  <a:pt x="80957" y="26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F65E743D-A185-A9B3-22A9-ABF2DB24A37D}"/>
              </a:ext>
            </a:extLst>
          </p:cNvPr>
          <p:cNvSpPr/>
          <p:nvPr/>
        </p:nvSpPr>
        <p:spPr>
          <a:xfrm>
            <a:off x="5113006" y="494960"/>
            <a:ext cx="513050" cy="1371187"/>
          </a:xfrm>
          <a:custGeom>
            <a:avLst/>
            <a:gdLst>
              <a:gd name="connsiteX0" fmla="*/ 24328 w 513050"/>
              <a:gd name="connsiteY0" fmla="*/ 36227 h 1371187"/>
              <a:gd name="connsiteX1" fmla="*/ 472043 w 513050"/>
              <a:gd name="connsiteY1" fmla="*/ 1284516 h 1371187"/>
              <a:gd name="connsiteX2" fmla="*/ 456866 w 513050"/>
              <a:gd name="connsiteY2" fmla="*/ 1273133 h 1371187"/>
              <a:gd name="connsiteX3" fmla="*/ 509985 w 513050"/>
              <a:gd name="connsiteY3" fmla="*/ 1345223 h 1371187"/>
              <a:gd name="connsiteX4" fmla="*/ 350629 w 513050"/>
              <a:gd name="connsiteY4" fmla="*/ 924067 h 1371187"/>
              <a:gd name="connsiteX5" fmla="*/ 47094 w 513050"/>
              <a:gd name="connsiteY5" fmla="*/ 305614 h 1371187"/>
              <a:gd name="connsiteX6" fmla="*/ 62270 w 513050"/>
              <a:gd name="connsiteY6" fmla="*/ 332174 h 1371187"/>
              <a:gd name="connsiteX7" fmla="*/ 24328 w 513050"/>
              <a:gd name="connsiteY7" fmla="*/ 36227 h 137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3050" h="1371187">
                <a:moveTo>
                  <a:pt x="24328" y="36227"/>
                </a:moveTo>
                <a:cubicBezTo>
                  <a:pt x="92623" y="194951"/>
                  <a:pt x="399953" y="1078365"/>
                  <a:pt x="472043" y="1284516"/>
                </a:cubicBezTo>
                <a:cubicBezTo>
                  <a:pt x="544133" y="1490667"/>
                  <a:pt x="450542" y="1263015"/>
                  <a:pt x="456866" y="1273133"/>
                </a:cubicBezTo>
                <a:cubicBezTo>
                  <a:pt x="463190" y="1283251"/>
                  <a:pt x="527691" y="1403401"/>
                  <a:pt x="509985" y="1345223"/>
                </a:cubicBezTo>
                <a:cubicBezTo>
                  <a:pt x="492279" y="1287045"/>
                  <a:pt x="427777" y="1097335"/>
                  <a:pt x="350629" y="924067"/>
                </a:cubicBezTo>
                <a:cubicBezTo>
                  <a:pt x="273481" y="750799"/>
                  <a:pt x="95154" y="404263"/>
                  <a:pt x="47094" y="305614"/>
                </a:cubicBezTo>
                <a:cubicBezTo>
                  <a:pt x="-966" y="206965"/>
                  <a:pt x="72388" y="375175"/>
                  <a:pt x="62270" y="332174"/>
                </a:cubicBezTo>
                <a:cubicBezTo>
                  <a:pt x="52152" y="289173"/>
                  <a:pt x="-43967" y="-122497"/>
                  <a:pt x="24328" y="3622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00704663-1679-9F32-6B97-2770DDC3C139}"/>
              </a:ext>
            </a:extLst>
          </p:cNvPr>
          <p:cNvSpPr/>
          <p:nvPr/>
        </p:nvSpPr>
        <p:spPr>
          <a:xfrm>
            <a:off x="5096551" y="52853"/>
            <a:ext cx="963245" cy="251477"/>
          </a:xfrm>
          <a:custGeom>
            <a:avLst/>
            <a:gdLst>
              <a:gd name="connsiteX0" fmla="*/ 6636 w 963245"/>
              <a:gd name="connsiteY0" fmla="*/ 250682 h 251477"/>
              <a:gd name="connsiteX1" fmla="*/ 450556 w 963245"/>
              <a:gd name="connsiteY1" fmla="*/ 91326 h 251477"/>
              <a:gd name="connsiteX2" fmla="*/ 757886 w 963245"/>
              <a:gd name="connsiteY2" fmla="*/ 152033 h 251477"/>
              <a:gd name="connsiteX3" fmla="*/ 742709 w 963245"/>
              <a:gd name="connsiteY3" fmla="*/ 136857 h 251477"/>
              <a:gd name="connsiteX4" fmla="*/ 962772 w 963245"/>
              <a:gd name="connsiteY4" fmla="*/ 224123 h 251477"/>
              <a:gd name="connsiteX5" fmla="*/ 674413 w 963245"/>
              <a:gd name="connsiteY5" fmla="*/ 98915 h 251477"/>
              <a:gd name="connsiteX6" fmla="*/ 374672 w 963245"/>
              <a:gd name="connsiteY6" fmla="*/ 266 h 251477"/>
              <a:gd name="connsiteX7" fmla="*/ 552999 w 963245"/>
              <a:gd name="connsiteY7" fmla="*/ 72355 h 251477"/>
              <a:gd name="connsiteX8" fmla="*/ 207728 w 963245"/>
              <a:gd name="connsiteY8" fmla="*/ 148239 h 251477"/>
              <a:gd name="connsiteX9" fmla="*/ 6636 w 963245"/>
              <a:gd name="connsiteY9" fmla="*/ 250682 h 25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3245" h="251477">
                <a:moveTo>
                  <a:pt x="6636" y="250682"/>
                </a:moveTo>
                <a:cubicBezTo>
                  <a:pt x="47107" y="241197"/>
                  <a:pt x="325348" y="107767"/>
                  <a:pt x="450556" y="91326"/>
                </a:cubicBezTo>
                <a:cubicBezTo>
                  <a:pt x="575764" y="74885"/>
                  <a:pt x="709194" y="144444"/>
                  <a:pt x="757886" y="152033"/>
                </a:cubicBezTo>
                <a:cubicBezTo>
                  <a:pt x="806578" y="159621"/>
                  <a:pt x="708561" y="124842"/>
                  <a:pt x="742709" y="136857"/>
                </a:cubicBezTo>
                <a:cubicBezTo>
                  <a:pt x="776857" y="148872"/>
                  <a:pt x="974155" y="230447"/>
                  <a:pt x="962772" y="224123"/>
                </a:cubicBezTo>
                <a:cubicBezTo>
                  <a:pt x="951389" y="217799"/>
                  <a:pt x="772430" y="136224"/>
                  <a:pt x="674413" y="98915"/>
                </a:cubicBezTo>
                <a:cubicBezTo>
                  <a:pt x="576396" y="61606"/>
                  <a:pt x="394908" y="4693"/>
                  <a:pt x="374672" y="266"/>
                </a:cubicBezTo>
                <a:cubicBezTo>
                  <a:pt x="354436" y="-4161"/>
                  <a:pt x="580823" y="47693"/>
                  <a:pt x="552999" y="72355"/>
                </a:cubicBezTo>
                <a:cubicBezTo>
                  <a:pt x="525175" y="97017"/>
                  <a:pt x="294994" y="114091"/>
                  <a:pt x="207728" y="148239"/>
                </a:cubicBezTo>
                <a:cubicBezTo>
                  <a:pt x="120462" y="182387"/>
                  <a:pt x="-33835" y="260167"/>
                  <a:pt x="6636" y="25068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03CEEA8A-38FD-1E81-04EE-B09B50D2171E}"/>
              </a:ext>
            </a:extLst>
          </p:cNvPr>
          <p:cNvSpPr/>
          <p:nvPr/>
        </p:nvSpPr>
        <p:spPr>
          <a:xfrm>
            <a:off x="4841388" y="52346"/>
            <a:ext cx="1029822" cy="120651"/>
          </a:xfrm>
          <a:custGeom>
            <a:avLst/>
            <a:gdLst>
              <a:gd name="connsiteX0" fmla="*/ 1028225 w 1029822"/>
              <a:gd name="connsiteY0" fmla="*/ 118393 h 120651"/>
              <a:gd name="connsiteX1" fmla="*/ 679160 w 1029822"/>
              <a:gd name="connsiteY1" fmla="*/ 31126 h 120651"/>
              <a:gd name="connsiteX2" fmla="*/ 474273 w 1029822"/>
              <a:gd name="connsiteY2" fmla="*/ 773 h 120651"/>
              <a:gd name="connsiteX3" fmla="*/ 637424 w 1029822"/>
              <a:gd name="connsiteY3" fmla="*/ 57686 h 120651"/>
              <a:gd name="connsiteX4" fmla="*/ 288358 w 1029822"/>
              <a:gd name="connsiteY4" fmla="*/ 46303 h 120651"/>
              <a:gd name="connsiteX5" fmla="*/ 580511 w 1029822"/>
              <a:gd name="connsiteY5" fmla="*/ 110804 h 120651"/>
              <a:gd name="connsiteX6" fmla="*/ 0 w 1029822"/>
              <a:gd name="connsiteY6" fmla="*/ 65274 h 120651"/>
              <a:gd name="connsiteX7" fmla="*/ 580511 w 1029822"/>
              <a:gd name="connsiteY7" fmla="*/ 107010 h 120651"/>
              <a:gd name="connsiteX8" fmla="*/ 527392 w 1029822"/>
              <a:gd name="connsiteY8" fmla="*/ 95627 h 120651"/>
              <a:gd name="connsiteX9" fmla="*/ 1028225 w 1029822"/>
              <a:gd name="connsiteY9" fmla="*/ 118393 h 12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9822" h="120651">
                <a:moveTo>
                  <a:pt x="1028225" y="118393"/>
                </a:moveTo>
                <a:cubicBezTo>
                  <a:pt x="1053520" y="107643"/>
                  <a:pt x="771485" y="50729"/>
                  <a:pt x="679160" y="31126"/>
                </a:cubicBezTo>
                <a:cubicBezTo>
                  <a:pt x="586835" y="11523"/>
                  <a:pt x="481229" y="-3654"/>
                  <a:pt x="474273" y="773"/>
                </a:cubicBezTo>
                <a:cubicBezTo>
                  <a:pt x="467317" y="5200"/>
                  <a:pt x="668410" y="50098"/>
                  <a:pt x="637424" y="57686"/>
                </a:cubicBezTo>
                <a:cubicBezTo>
                  <a:pt x="606438" y="65274"/>
                  <a:pt x="297843" y="37450"/>
                  <a:pt x="288358" y="46303"/>
                </a:cubicBezTo>
                <a:cubicBezTo>
                  <a:pt x="278872" y="55156"/>
                  <a:pt x="628571" y="107642"/>
                  <a:pt x="580511" y="110804"/>
                </a:cubicBezTo>
                <a:cubicBezTo>
                  <a:pt x="532451" y="113966"/>
                  <a:pt x="0" y="65906"/>
                  <a:pt x="0" y="65274"/>
                </a:cubicBezTo>
                <a:cubicBezTo>
                  <a:pt x="0" y="64642"/>
                  <a:pt x="492612" y="101951"/>
                  <a:pt x="580511" y="107010"/>
                </a:cubicBezTo>
                <a:cubicBezTo>
                  <a:pt x="668410" y="112069"/>
                  <a:pt x="455935" y="93098"/>
                  <a:pt x="527392" y="95627"/>
                </a:cubicBezTo>
                <a:cubicBezTo>
                  <a:pt x="598849" y="98156"/>
                  <a:pt x="1002930" y="129143"/>
                  <a:pt x="1028225" y="11839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542739DD-89E5-FEB3-44D5-4381CC4AE3D5}"/>
              </a:ext>
            </a:extLst>
          </p:cNvPr>
          <p:cNvSpPr/>
          <p:nvPr/>
        </p:nvSpPr>
        <p:spPr>
          <a:xfrm>
            <a:off x="5057236" y="69721"/>
            <a:ext cx="1428518" cy="687284"/>
          </a:xfrm>
          <a:custGeom>
            <a:avLst/>
            <a:gdLst>
              <a:gd name="connsiteX0" fmla="*/ 182542 w 1428518"/>
              <a:gd name="connsiteY0" fmla="*/ 260374 h 687284"/>
              <a:gd name="connsiteX1" fmla="*/ 732699 w 1428518"/>
              <a:gd name="connsiteY1" fmla="*/ 199667 h 687284"/>
              <a:gd name="connsiteX2" fmla="*/ 1066588 w 1428518"/>
              <a:gd name="connsiteY2" fmla="*/ 423524 h 687284"/>
              <a:gd name="connsiteX3" fmla="*/ 1112118 w 1428518"/>
              <a:gd name="connsiteY3" fmla="*/ 377994 h 687284"/>
              <a:gd name="connsiteX4" fmla="*/ 1423242 w 1428518"/>
              <a:gd name="connsiteY4" fmla="*/ 685323 h 687284"/>
              <a:gd name="connsiteX5" fmla="*/ 1275269 w 1428518"/>
              <a:gd name="connsiteY5" fmla="*/ 484231 h 687284"/>
              <a:gd name="connsiteX6" fmla="*/ 865496 w 1428518"/>
              <a:gd name="connsiteY6" fmla="*/ 2369 h 687284"/>
              <a:gd name="connsiteX7" fmla="*/ 1093147 w 1428518"/>
              <a:gd name="connsiteY7" fmla="*/ 294521 h 687284"/>
              <a:gd name="connsiteX8" fmla="*/ 702346 w 1428518"/>
              <a:gd name="connsiteY8" fmla="*/ 176901 h 687284"/>
              <a:gd name="connsiteX9" fmla="*/ 420 w 1428518"/>
              <a:gd name="connsiteY9" fmla="*/ 173107 h 687284"/>
              <a:gd name="connsiteX10" fmla="*/ 592314 w 1428518"/>
              <a:gd name="connsiteY10" fmla="*/ 165519 h 687284"/>
              <a:gd name="connsiteX11" fmla="*/ 182542 w 1428518"/>
              <a:gd name="connsiteY11" fmla="*/ 260374 h 68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8518" h="687284">
                <a:moveTo>
                  <a:pt x="182542" y="260374"/>
                </a:moveTo>
                <a:cubicBezTo>
                  <a:pt x="205940" y="266065"/>
                  <a:pt x="585358" y="172475"/>
                  <a:pt x="732699" y="199667"/>
                </a:cubicBezTo>
                <a:cubicBezTo>
                  <a:pt x="880040" y="226859"/>
                  <a:pt x="1003352" y="393803"/>
                  <a:pt x="1066588" y="423524"/>
                </a:cubicBezTo>
                <a:cubicBezTo>
                  <a:pt x="1129824" y="453245"/>
                  <a:pt x="1052676" y="334361"/>
                  <a:pt x="1112118" y="377994"/>
                </a:cubicBezTo>
                <a:cubicBezTo>
                  <a:pt x="1171560" y="421627"/>
                  <a:pt x="1396050" y="667617"/>
                  <a:pt x="1423242" y="685323"/>
                </a:cubicBezTo>
                <a:cubicBezTo>
                  <a:pt x="1450434" y="703029"/>
                  <a:pt x="1368227" y="598057"/>
                  <a:pt x="1275269" y="484231"/>
                </a:cubicBezTo>
                <a:cubicBezTo>
                  <a:pt x="1182311" y="370405"/>
                  <a:pt x="895850" y="33987"/>
                  <a:pt x="865496" y="2369"/>
                </a:cubicBezTo>
                <a:cubicBezTo>
                  <a:pt x="835142" y="-29249"/>
                  <a:pt x="1120339" y="265432"/>
                  <a:pt x="1093147" y="294521"/>
                </a:cubicBezTo>
                <a:cubicBezTo>
                  <a:pt x="1065955" y="323610"/>
                  <a:pt x="884467" y="197137"/>
                  <a:pt x="702346" y="176901"/>
                </a:cubicBezTo>
                <a:cubicBezTo>
                  <a:pt x="520225" y="156665"/>
                  <a:pt x="18759" y="175004"/>
                  <a:pt x="420" y="173107"/>
                </a:cubicBezTo>
                <a:cubicBezTo>
                  <a:pt x="-17919" y="171210"/>
                  <a:pt x="568917" y="149710"/>
                  <a:pt x="592314" y="165519"/>
                </a:cubicBezTo>
                <a:cubicBezTo>
                  <a:pt x="615711" y="181328"/>
                  <a:pt x="159144" y="254683"/>
                  <a:pt x="182542" y="26037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08D0E4CD-ABBE-1050-6A23-913D6D352082}"/>
              </a:ext>
            </a:extLst>
          </p:cNvPr>
          <p:cNvSpPr/>
          <p:nvPr/>
        </p:nvSpPr>
        <p:spPr>
          <a:xfrm>
            <a:off x="5254578" y="309327"/>
            <a:ext cx="1336762" cy="1016889"/>
          </a:xfrm>
          <a:custGeom>
            <a:avLst/>
            <a:gdLst>
              <a:gd name="connsiteX0" fmla="*/ 376 w 1336762"/>
              <a:gd name="connsiteY0" fmla="*/ 108034 h 1016889"/>
              <a:gd name="connsiteX1" fmla="*/ 577093 w 1336762"/>
              <a:gd name="connsiteY1" fmla="*/ 142182 h 1016889"/>
              <a:gd name="connsiteX2" fmla="*/ 861658 w 1336762"/>
              <a:gd name="connsiteY2" fmla="*/ 521601 h 1016889"/>
              <a:gd name="connsiteX3" fmla="*/ 937542 w 1336762"/>
              <a:gd name="connsiteY3" fmla="*/ 449511 h 1016889"/>
              <a:gd name="connsiteX4" fmla="*/ 1142428 w 1336762"/>
              <a:gd name="connsiteY4" fmla="*/ 772017 h 1016889"/>
              <a:gd name="connsiteX5" fmla="*/ 1104486 w 1336762"/>
              <a:gd name="connsiteY5" fmla="*/ 589896 h 1016889"/>
              <a:gd name="connsiteX6" fmla="*/ 1332137 w 1336762"/>
              <a:gd name="connsiteY6" fmla="*/ 1014846 h 1016889"/>
              <a:gd name="connsiteX7" fmla="*/ 1248665 w 1336762"/>
              <a:gd name="connsiteY7" fmla="*/ 726487 h 1016889"/>
              <a:gd name="connsiteX8" fmla="*/ 1142428 w 1336762"/>
              <a:gd name="connsiteY8" fmla="*/ 180124 h 1016889"/>
              <a:gd name="connsiteX9" fmla="*/ 1267636 w 1336762"/>
              <a:gd name="connsiteY9" fmla="*/ 749252 h 1016889"/>
              <a:gd name="connsiteX10" fmla="*/ 948924 w 1336762"/>
              <a:gd name="connsiteY10" fmla="*/ 369833 h 1016889"/>
              <a:gd name="connsiteX11" fmla="*/ 645389 w 1336762"/>
              <a:gd name="connsiteY11" fmla="*/ 1797 h 1016889"/>
              <a:gd name="connsiteX12" fmla="*/ 804745 w 1336762"/>
              <a:gd name="connsiteY12" fmla="*/ 221860 h 1016889"/>
              <a:gd name="connsiteX13" fmla="*/ 512592 w 1336762"/>
              <a:gd name="connsiteY13" fmla="*/ 47327 h 1016889"/>
              <a:gd name="connsiteX14" fmla="*/ 448091 w 1336762"/>
              <a:gd name="connsiteY14" fmla="*/ 51121 h 1016889"/>
              <a:gd name="connsiteX15" fmla="*/ 668154 w 1336762"/>
              <a:gd name="connsiteY15" fmla="*/ 51121 h 1016889"/>
              <a:gd name="connsiteX16" fmla="*/ 376 w 1336762"/>
              <a:gd name="connsiteY16" fmla="*/ 108034 h 10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6762" h="1016889">
                <a:moveTo>
                  <a:pt x="376" y="108034"/>
                </a:moveTo>
                <a:cubicBezTo>
                  <a:pt x="-14801" y="123211"/>
                  <a:pt x="433546" y="73254"/>
                  <a:pt x="577093" y="142182"/>
                </a:cubicBezTo>
                <a:cubicBezTo>
                  <a:pt x="720640" y="211110"/>
                  <a:pt x="801583" y="470380"/>
                  <a:pt x="861658" y="521601"/>
                </a:cubicBezTo>
                <a:cubicBezTo>
                  <a:pt x="921733" y="572822"/>
                  <a:pt x="890747" y="407775"/>
                  <a:pt x="937542" y="449511"/>
                </a:cubicBezTo>
                <a:cubicBezTo>
                  <a:pt x="984337" y="491247"/>
                  <a:pt x="1114604" y="748620"/>
                  <a:pt x="1142428" y="772017"/>
                </a:cubicBezTo>
                <a:cubicBezTo>
                  <a:pt x="1170252" y="795414"/>
                  <a:pt x="1072868" y="549424"/>
                  <a:pt x="1104486" y="589896"/>
                </a:cubicBezTo>
                <a:cubicBezTo>
                  <a:pt x="1136104" y="630368"/>
                  <a:pt x="1308107" y="992081"/>
                  <a:pt x="1332137" y="1014846"/>
                </a:cubicBezTo>
                <a:cubicBezTo>
                  <a:pt x="1356167" y="1037611"/>
                  <a:pt x="1280283" y="865607"/>
                  <a:pt x="1248665" y="726487"/>
                </a:cubicBezTo>
                <a:cubicBezTo>
                  <a:pt x="1217047" y="587367"/>
                  <a:pt x="1139266" y="176330"/>
                  <a:pt x="1142428" y="180124"/>
                </a:cubicBezTo>
                <a:cubicBezTo>
                  <a:pt x="1145590" y="183918"/>
                  <a:pt x="1299887" y="717634"/>
                  <a:pt x="1267636" y="749252"/>
                </a:cubicBezTo>
                <a:cubicBezTo>
                  <a:pt x="1235385" y="780870"/>
                  <a:pt x="1052632" y="494409"/>
                  <a:pt x="948924" y="369833"/>
                </a:cubicBezTo>
                <a:cubicBezTo>
                  <a:pt x="845216" y="245257"/>
                  <a:pt x="669419" y="26459"/>
                  <a:pt x="645389" y="1797"/>
                </a:cubicBezTo>
                <a:cubicBezTo>
                  <a:pt x="621359" y="-22865"/>
                  <a:pt x="826878" y="214272"/>
                  <a:pt x="804745" y="221860"/>
                </a:cubicBezTo>
                <a:cubicBezTo>
                  <a:pt x="782612" y="229448"/>
                  <a:pt x="572034" y="75784"/>
                  <a:pt x="512592" y="47327"/>
                </a:cubicBezTo>
                <a:cubicBezTo>
                  <a:pt x="453150" y="18870"/>
                  <a:pt x="422164" y="50489"/>
                  <a:pt x="448091" y="51121"/>
                </a:cubicBezTo>
                <a:cubicBezTo>
                  <a:pt x="474018" y="51753"/>
                  <a:pt x="743405" y="42268"/>
                  <a:pt x="668154" y="51121"/>
                </a:cubicBezTo>
                <a:cubicBezTo>
                  <a:pt x="592903" y="59974"/>
                  <a:pt x="15553" y="92857"/>
                  <a:pt x="376" y="10803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4E66AAA0-F8F4-68C4-714D-696DC7233147}"/>
              </a:ext>
            </a:extLst>
          </p:cNvPr>
          <p:cNvSpPr/>
          <p:nvPr/>
        </p:nvSpPr>
        <p:spPr>
          <a:xfrm>
            <a:off x="5285238" y="471072"/>
            <a:ext cx="1137358" cy="1482226"/>
          </a:xfrm>
          <a:custGeom>
            <a:avLst/>
            <a:gdLst>
              <a:gd name="connsiteX0" fmla="*/ 64571 w 1137358"/>
              <a:gd name="connsiteY0" fmla="*/ 63909 h 1482226"/>
              <a:gd name="connsiteX1" fmla="*/ 136661 w 1137358"/>
              <a:gd name="connsiteY1" fmla="*/ 113233 h 1482226"/>
              <a:gd name="connsiteX2" fmla="*/ 876528 w 1137358"/>
              <a:gd name="connsiteY2" fmla="*/ 826541 h 1482226"/>
              <a:gd name="connsiteX3" fmla="*/ 903087 w 1137358"/>
              <a:gd name="connsiteY3" fmla="*/ 803776 h 1482226"/>
              <a:gd name="connsiteX4" fmla="*/ 1130739 w 1137358"/>
              <a:gd name="connsiteY4" fmla="*/ 1471554 h 1482226"/>
              <a:gd name="connsiteX5" fmla="*/ 1039678 w 1137358"/>
              <a:gd name="connsiteY5" fmla="*/ 1141459 h 1482226"/>
              <a:gd name="connsiteX6" fmla="*/ 671642 w 1137358"/>
              <a:gd name="connsiteY6" fmla="*/ 200500 h 1482226"/>
              <a:gd name="connsiteX7" fmla="*/ 842380 w 1137358"/>
              <a:gd name="connsiteY7" fmla="*/ 731687 h 1482226"/>
              <a:gd name="connsiteX8" fmla="*/ 64571 w 1137358"/>
              <a:gd name="connsiteY8" fmla="*/ 63909 h 148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7358" h="1482226">
                <a:moveTo>
                  <a:pt x="64571" y="63909"/>
                </a:moveTo>
                <a:cubicBezTo>
                  <a:pt x="-53049" y="-39167"/>
                  <a:pt x="1335" y="-13872"/>
                  <a:pt x="136661" y="113233"/>
                </a:cubicBezTo>
                <a:cubicBezTo>
                  <a:pt x="271987" y="240338"/>
                  <a:pt x="748790" y="711451"/>
                  <a:pt x="876528" y="826541"/>
                </a:cubicBezTo>
                <a:cubicBezTo>
                  <a:pt x="1004266" y="941632"/>
                  <a:pt x="860718" y="696274"/>
                  <a:pt x="903087" y="803776"/>
                </a:cubicBezTo>
                <a:cubicBezTo>
                  <a:pt x="945456" y="911278"/>
                  <a:pt x="1107974" y="1415274"/>
                  <a:pt x="1130739" y="1471554"/>
                </a:cubicBezTo>
                <a:cubicBezTo>
                  <a:pt x="1153504" y="1527834"/>
                  <a:pt x="1116194" y="1353301"/>
                  <a:pt x="1039678" y="1141459"/>
                </a:cubicBezTo>
                <a:cubicBezTo>
                  <a:pt x="963162" y="929617"/>
                  <a:pt x="704525" y="268795"/>
                  <a:pt x="671642" y="200500"/>
                </a:cubicBezTo>
                <a:cubicBezTo>
                  <a:pt x="638759" y="132205"/>
                  <a:pt x="940397" y="751923"/>
                  <a:pt x="842380" y="731687"/>
                </a:cubicBezTo>
                <a:cubicBezTo>
                  <a:pt x="744363" y="711451"/>
                  <a:pt x="182191" y="166985"/>
                  <a:pt x="64571" y="6390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23A6DFFB-5F3D-155F-5313-2800FBDAC993}"/>
              </a:ext>
            </a:extLst>
          </p:cNvPr>
          <p:cNvSpPr/>
          <p:nvPr/>
        </p:nvSpPr>
        <p:spPr>
          <a:xfrm>
            <a:off x="5370358" y="205687"/>
            <a:ext cx="807299" cy="1680196"/>
          </a:xfrm>
          <a:custGeom>
            <a:avLst/>
            <a:gdLst>
              <a:gd name="connsiteX0" fmla="*/ 17393 w 807299"/>
              <a:gd name="connsiteY0" fmla="*/ 52318 h 1680196"/>
              <a:gd name="connsiteX1" fmla="*/ 70512 w 807299"/>
              <a:gd name="connsiteY1" fmla="*/ 150967 h 1680196"/>
              <a:gd name="connsiteX2" fmla="*/ 582727 w 807299"/>
              <a:gd name="connsiteY2" fmla="*/ 1327166 h 1680196"/>
              <a:gd name="connsiteX3" fmla="*/ 605493 w 807299"/>
              <a:gd name="connsiteY3" fmla="*/ 1338549 h 1680196"/>
              <a:gd name="connsiteX4" fmla="*/ 806585 w 807299"/>
              <a:gd name="connsiteY4" fmla="*/ 1680026 h 1680196"/>
              <a:gd name="connsiteX5" fmla="*/ 666200 w 807299"/>
              <a:gd name="connsiteY5" fmla="*/ 1372696 h 1680196"/>
              <a:gd name="connsiteX6" fmla="*/ 503049 w 807299"/>
              <a:gd name="connsiteY6" fmla="*/ 625241 h 1680196"/>
              <a:gd name="connsiteX7" fmla="*/ 647229 w 807299"/>
              <a:gd name="connsiteY7" fmla="*/ 1349931 h 1680196"/>
              <a:gd name="connsiteX8" fmla="*/ 484079 w 807299"/>
              <a:gd name="connsiteY8" fmla="*/ 1027425 h 1680196"/>
              <a:gd name="connsiteX9" fmla="*/ 17393 w 807299"/>
              <a:gd name="connsiteY9" fmla="*/ 52318 h 168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299" h="1680196">
                <a:moveTo>
                  <a:pt x="17393" y="52318"/>
                </a:moveTo>
                <a:cubicBezTo>
                  <a:pt x="-3159" y="-4595"/>
                  <a:pt x="-23710" y="-61508"/>
                  <a:pt x="70512" y="150967"/>
                </a:cubicBezTo>
                <a:cubicBezTo>
                  <a:pt x="164734" y="363442"/>
                  <a:pt x="493564" y="1129236"/>
                  <a:pt x="582727" y="1327166"/>
                </a:cubicBezTo>
                <a:cubicBezTo>
                  <a:pt x="671890" y="1525096"/>
                  <a:pt x="568183" y="1279739"/>
                  <a:pt x="605493" y="1338549"/>
                </a:cubicBezTo>
                <a:cubicBezTo>
                  <a:pt x="642803" y="1397359"/>
                  <a:pt x="796467" y="1674335"/>
                  <a:pt x="806585" y="1680026"/>
                </a:cubicBezTo>
                <a:cubicBezTo>
                  <a:pt x="816703" y="1685717"/>
                  <a:pt x="716789" y="1548494"/>
                  <a:pt x="666200" y="1372696"/>
                </a:cubicBezTo>
                <a:cubicBezTo>
                  <a:pt x="615611" y="1196899"/>
                  <a:pt x="506211" y="629035"/>
                  <a:pt x="503049" y="625241"/>
                </a:cubicBezTo>
                <a:cubicBezTo>
                  <a:pt x="499887" y="621447"/>
                  <a:pt x="650391" y="1282900"/>
                  <a:pt x="647229" y="1349931"/>
                </a:cubicBezTo>
                <a:cubicBezTo>
                  <a:pt x="644067" y="1416962"/>
                  <a:pt x="484079" y="1027425"/>
                  <a:pt x="484079" y="1027425"/>
                </a:cubicBezTo>
                <a:lnTo>
                  <a:pt x="17393" y="52318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9969FA20-4526-5AEA-DC1C-10BFB83F73BB}"/>
              </a:ext>
            </a:extLst>
          </p:cNvPr>
          <p:cNvSpPr/>
          <p:nvPr/>
        </p:nvSpPr>
        <p:spPr>
          <a:xfrm>
            <a:off x="5354291" y="523156"/>
            <a:ext cx="854600" cy="777336"/>
          </a:xfrm>
          <a:custGeom>
            <a:avLst/>
            <a:gdLst>
              <a:gd name="connsiteX0" fmla="*/ 18283 w 854600"/>
              <a:gd name="connsiteY0" fmla="*/ 11825 h 777336"/>
              <a:gd name="connsiteX1" fmla="*/ 78990 w 854600"/>
              <a:gd name="connsiteY1" fmla="*/ 38384 h 777336"/>
              <a:gd name="connsiteX2" fmla="*/ 439438 w 854600"/>
              <a:gd name="connsiteY2" fmla="*/ 152210 h 777336"/>
              <a:gd name="connsiteX3" fmla="*/ 689855 w 854600"/>
              <a:gd name="connsiteY3" fmla="*/ 592336 h 777336"/>
              <a:gd name="connsiteX4" fmla="*/ 678472 w 854600"/>
              <a:gd name="connsiteY4" fmla="*/ 524041 h 777336"/>
              <a:gd name="connsiteX5" fmla="*/ 853005 w 854600"/>
              <a:gd name="connsiteY5" fmla="*/ 766869 h 777336"/>
              <a:gd name="connsiteX6" fmla="*/ 560853 w 854600"/>
              <a:gd name="connsiteY6" fmla="*/ 118062 h 777336"/>
              <a:gd name="connsiteX7" fmla="*/ 705032 w 854600"/>
              <a:gd name="connsiteY7" fmla="*/ 634072 h 777336"/>
              <a:gd name="connsiteX8" fmla="*/ 352172 w 854600"/>
              <a:gd name="connsiteY8" fmla="*/ 27002 h 777336"/>
              <a:gd name="connsiteX9" fmla="*/ 325613 w 854600"/>
              <a:gd name="connsiteY9" fmla="*/ 216711 h 777336"/>
              <a:gd name="connsiteX10" fmla="*/ 18283 w 854600"/>
              <a:gd name="connsiteY10" fmla="*/ 11825 h 77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4600" h="777336">
                <a:moveTo>
                  <a:pt x="18283" y="11825"/>
                </a:moveTo>
                <a:cubicBezTo>
                  <a:pt x="-22821" y="-17896"/>
                  <a:pt x="8798" y="14987"/>
                  <a:pt x="78990" y="38384"/>
                </a:cubicBezTo>
                <a:cubicBezTo>
                  <a:pt x="149182" y="61781"/>
                  <a:pt x="337627" y="59885"/>
                  <a:pt x="439438" y="152210"/>
                </a:cubicBezTo>
                <a:cubicBezTo>
                  <a:pt x="541249" y="244535"/>
                  <a:pt x="650016" y="530364"/>
                  <a:pt x="689855" y="592336"/>
                </a:cubicBezTo>
                <a:cubicBezTo>
                  <a:pt x="729694" y="654308"/>
                  <a:pt x="651280" y="494952"/>
                  <a:pt x="678472" y="524041"/>
                </a:cubicBezTo>
                <a:cubicBezTo>
                  <a:pt x="705664" y="553130"/>
                  <a:pt x="872608" y="834532"/>
                  <a:pt x="853005" y="766869"/>
                </a:cubicBezTo>
                <a:cubicBezTo>
                  <a:pt x="833402" y="699206"/>
                  <a:pt x="585515" y="140195"/>
                  <a:pt x="560853" y="118062"/>
                </a:cubicBezTo>
                <a:cubicBezTo>
                  <a:pt x="536191" y="95929"/>
                  <a:pt x="739812" y="649249"/>
                  <a:pt x="705032" y="634072"/>
                </a:cubicBezTo>
                <a:cubicBezTo>
                  <a:pt x="670252" y="618895"/>
                  <a:pt x="415408" y="96562"/>
                  <a:pt x="352172" y="27002"/>
                </a:cubicBezTo>
                <a:cubicBezTo>
                  <a:pt x="288936" y="-42558"/>
                  <a:pt x="380629" y="214182"/>
                  <a:pt x="325613" y="216711"/>
                </a:cubicBezTo>
                <a:cubicBezTo>
                  <a:pt x="270597" y="219240"/>
                  <a:pt x="59387" y="41546"/>
                  <a:pt x="18283" y="1182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FC3D8DAA-37A2-18BB-5BAD-F2A6CE66079B}"/>
              </a:ext>
            </a:extLst>
          </p:cNvPr>
          <p:cNvSpPr/>
          <p:nvPr/>
        </p:nvSpPr>
        <p:spPr>
          <a:xfrm>
            <a:off x="5328758" y="557664"/>
            <a:ext cx="313215" cy="1293916"/>
          </a:xfrm>
          <a:custGeom>
            <a:avLst/>
            <a:gdLst>
              <a:gd name="connsiteX0" fmla="*/ 161436 w 313215"/>
              <a:gd name="connsiteY0" fmla="*/ 82 h 1293916"/>
              <a:gd name="connsiteX1" fmla="*/ 104523 w 313215"/>
              <a:gd name="connsiteY1" fmla="*/ 633712 h 1293916"/>
              <a:gd name="connsiteX2" fmla="*/ 195584 w 313215"/>
              <a:gd name="connsiteY2" fmla="*/ 1020719 h 1293916"/>
              <a:gd name="connsiteX3" fmla="*/ 150054 w 313215"/>
              <a:gd name="connsiteY3" fmla="*/ 948630 h 1293916"/>
              <a:gd name="connsiteX4" fmla="*/ 313204 w 313215"/>
              <a:gd name="connsiteY4" fmla="*/ 1293901 h 1293916"/>
              <a:gd name="connsiteX5" fmla="*/ 157642 w 313215"/>
              <a:gd name="connsiteY5" fmla="*/ 933453 h 1293916"/>
              <a:gd name="connsiteX6" fmla="*/ 2080 w 313215"/>
              <a:gd name="connsiteY6" fmla="*/ 489533 h 1293916"/>
              <a:gd name="connsiteX7" fmla="*/ 74170 w 313215"/>
              <a:gd name="connsiteY7" fmla="*/ 588182 h 1293916"/>
              <a:gd name="connsiteX8" fmla="*/ 161436 w 313215"/>
              <a:gd name="connsiteY8" fmla="*/ 82 h 129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215" h="1293916">
                <a:moveTo>
                  <a:pt x="161436" y="82"/>
                </a:moveTo>
                <a:cubicBezTo>
                  <a:pt x="166495" y="7670"/>
                  <a:pt x="98832" y="463606"/>
                  <a:pt x="104523" y="633712"/>
                </a:cubicBezTo>
                <a:cubicBezTo>
                  <a:pt x="110214" y="803818"/>
                  <a:pt x="187996" y="968233"/>
                  <a:pt x="195584" y="1020719"/>
                </a:cubicBezTo>
                <a:cubicBezTo>
                  <a:pt x="203172" y="1073205"/>
                  <a:pt x="130451" y="903100"/>
                  <a:pt x="150054" y="948630"/>
                </a:cubicBezTo>
                <a:cubicBezTo>
                  <a:pt x="169657" y="994160"/>
                  <a:pt x="311939" y="1296430"/>
                  <a:pt x="313204" y="1293901"/>
                </a:cubicBezTo>
                <a:cubicBezTo>
                  <a:pt x="314469" y="1291372"/>
                  <a:pt x="209496" y="1067514"/>
                  <a:pt x="157642" y="933453"/>
                </a:cubicBezTo>
                <a:cubicBezTo>
                  <a:pt x="105788" y="799392"/>
                  <a:pt x="15992" y="547078"/>
                  <a:pt x="2080" y="489533"/>
                </a:cubicBezTo>
                <a:cubicBezTo>
                  <a:pt x="-11832" y="431988"/>
                  <a:pt x="47611" y="663434"/>
                  <a:pt x="74170" y="588182"/>
                </a:cubicBezTo>
                <a:cubicBezTo>
                  <a:pt x="100729" y="512930"/>
                  <a:pt x="156377" y="-7506"/>
                  <a:pt x="161436" y="8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81CF24A3-F430-09D3-7ED3-378159F0294D}"/>
              </a:ext>
            </a:extLst>
          </p:cNvPr>
          <p:cNvSpPr/>
          <p:nvPr/>
        </p:nvSpPr>
        <p:spPr>
          <a:xfrm>
            <a:off x="5982493" y="701915"/>
            <a:ext cx="609593" cy="1207121"/>
          </a:xfrm>
          <a:custGeom>
            <a:avLst/>
            <a:gdLst>
              <a:gd name="connsiteX0" fmla="*/ 16123 w 609593"/>
              <a:gd name="connsiteY0" fmla="*/ 41746 h 1207121"/>
              <a:gd name="connsiteX1" fmla="*/ 133743 w 609593"/>
              <a:gd name="connsiteY1" fmla="*/ 136601 h 1207121"/>
              <a:gd name="connsiteX2" fmla="*/ 406924 w 609593"/>
              <a:gd name="connsiteY2" fmla="*/ 777819 h 1207121"/>
              <a:gd name="connsiteX3" fmla="*/ 391748 w 609593"/>
              <a:gd name="connsiteY3" fmla="*/ 1035824 h 1207121"/>
              <a:gd name="connsiteX4" fmla="*/ 414513 w 609593"/>
              <a:gd name="connsiteY4" fmla="*/ 978912 h 1207121"/>
              <a:gd name="connsiteX5" fmla="*/ 471426 w 609593"/>
              <a:gd name="connsiteY5" fmla="*/ 1183798 h 1207121"/>
              <a:gd name="connsiteX6" fmla="*/ 600428 w 609593"/>
              <a:gd name="connsiteY6" fmla="*/ 345282 h 1207121"/>
              <a:gd name="connsiteX7" fmla="*/ 570075 w 609593"/>
              <a:gd name="connsiteY7" fmla="*/ 884057 h 1207121"/>
              <a:gd name="connsiteX8" fmla="*/ 338629 w 609593"/>
              <a:gd name="connsiteY8" fmla="*/ 125219 h 1207121"/>
              <a:gd name="connsiteX9" fmla="*/ 479014 w 609593"/>
              <a:gd name="connsiteY9" fmla="*/ 663994 h 1207121"/>
              <a:gd name="connsiteX10" fmla="*/ 16123 w 609593"/>
              <a:gd name="connsiteY10" fmla="*/ 41746 h 120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593" h="1207121">
                <a:moveTo>
                  <a:pt x="16123" y="41746"/>
                </a:moveTo>
                <a:cubicBezTo>
                  <a:pt x="-41422" y="-46153"/>
                  <a:pt x="68610" y="13922"/>
                  <a:pt x="133743" y="136601"/>
                </a:cubicBezTo>
                <a:cubicBezTo>
                  <a:pt x="198877" y="259280"/>
                  <a:pt x="363923" y="627949"/>
                  <a:pt x="406924" y="777819"/>
                </a:cubicBezTo>
                <a:cubicBezTo>
                  <a:pt x="449925" y="927689"/>
                  <a:pt x="390483" y="1002309"/>
                  <a:pt x="391748" y="1035824"/>
                </a:cubicBezTo>
                <a:cubicBezTo>
                  <a:pt x="393013" y="1069339"/>
                  <a:pt x="401233" y="954250"/>
                  <a:pt x="414513" y="978912"/>
                </a:cubicBezTo>
                <a:cubicBezTo>
                  <a:pt x="427793" y="1003574"/>
                  <a:pt x="440440" y="1289403"/>
                  <a:pt x="471426" y="1183798"/>
                </a:cubicBezTo>
                <a:cubicBezTo>
                  <a:pt x="502412" y="1078193"/>
                  <a:pt x="583987" y="395239"/>
                  <a:pt x="600428" y="345282"/>
                </a:cubicBezTo>
                <a:cubicBezTo>
                  <a:pt x="616869" y="295325"/>
                  <a:pt x="613708" y="920734"/>
                  <a:pt x="570075" y="884057"/>
                </a:cubicBezTo>
                <a:cubicBezTo>
                  <a:pt x="526442" y="847380"/>
                  <a:pt x="353806" y="161896"/>
                  <a:pt x="338629" y="125219"/>
                </a:cubicBezTo>
                <a:cubicBezTo>
                  <a:pt x="323452" y="88542"/>
                  <a:pt x="528971" y="677274"/>
                  <a:pt x="479014" y="663994"/>
                </a:cubicBezTo>
                <a:cubicBezTo>
                  <a:pt x="429057" y="650714"/>
                  <a:pt x="73668" y="129645"/>
                  <a:pt x="16123" y="4174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DFDCEC7D-4A53-9131-090B-9704373555FC}"/>
              </a:ext>
            </a:extLst>
          </p:cNvPr>
          <p:cNvSpPr/>
          <p:nvPr/>
        </p:nvSpPr>
        <p:spPr>
          <a:xfrm>
            <a:off x="4877077" y="672872"/>
            <a:ext cx="152745" cy="1175269"/>
          </a:xfrm>
          <a:custGeom>
            <a:avLst/>
            <a:gdLst>
              <a:gd name="connsiteX0" fmla="*/ 133073 w 152745"/>
              <a:gd name="connsiteY0" fmla="*/ 51028 h 1175269"/>
              <a:gd name="connsiteX1" fmla="*/ 142598 w 152745"/>
              <a:gd name="connsiteY1" fmla="*/ 105003 h 1175269"/>
              <a:gd name="connsiteX2" fmla="*/ 34648 w 152745"/>
              <a:gd name="connsiteY2" fmla="*/ 733653 h 1175269"/>
              <a:gd name="connsiteX3" fmla="*/ 15598 w 152745"/>
              <a:gd name="connsiteY3" fmla="*/ 968603 h 1175269"/>
              <a:gd name="connsiteX4" fmla="*/ 25123 w 152745"/>
              <a:gd name="connsiteY4" fmla="*/ 946378 h 1175269"/>
              <a:gd name="connsiteX5" fmla="*/ 53698 w 152745"/>
              <a:gd name="connsiteY5" fmla="*/ 1174978 h 1175269"/>
              <a:gd name="connsiteX6" fmla="*/ 6073 w 152745"/>
              <a:gd name="connsiteY6" fmla="*/ 981303 h 1175269"/>
              <a:gd name="connsiteX7" fmla="*/ 12423 w 152745"/>
              <a:gd name="connsiteY7" fmla="*/ 470128 h 1175269"/>
              <a:gd name="connsiteX8" fmla="*/ 9248 w 152745"/>
              <a:gd name="connsiteY8" fmla="*/ 622528 h 1175269"/>
              <a:gd name="connsiteX9" fmla="*/ 133073 w 152745"/>
              <a:gd name="connsiteY9" fmla="*/ 51028 h 117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745" h="1175269">
                <a:moveTo>
                  <a:pt x="133073" y="51028"/>
                </a:moveTo>
                <a:cubicBezTo>
                  <a:pt x="155298" y="-35226"/>
                  <a:pt x="159002" y="-8768"/>
                  <a:pt x="142598" y="105003"/>
                </a:cubicBezTo>
                <a:cubicBezTo>
                  <a:pt x="126194" y="218774"/>
                  <a:pt x="55815" y="589720"/>
                  <a:pt x="34648" y="733653"/>
                </a:cubicBezTo>
                <a:cubicBezTo>
                  <a:pt x="13481" y="877586"/>
                  <a:pt x="17185" y="933149"/>
                  <a:pt x="15598" y="968603"/>
                </a:cubicBezTo>
                <a:cubicBezTo>
                  <a:pt x="14011" y="1004057"/>
                  <a:pt x="18773" y="911982"/>
                  <a:pt x="25123" y="946378"/>
                </a:cubicBezTo>
                <a:cubicBezTo>
                  <a:pt x="31473" y="980774"/>
                  <a:pt x="56873" y="1169157"/>
                  <a:pt x="53698" y="1174978"/>
                </a:cubicBezTo>
                <a:cubicBezTo>
                  <a:pt x="50523" y="1180799"/>
                  <a:pt x="12952" y="1098778"/>
                  <a:pt x="6073" y="981303"/>
                </a:cubicBezTo>
                <a:cubicBezTo>
                  <a:pt x="-806" y="863828"/>
                  <a:pt x="11894" y="529924"/>
                  <a:pt x="12423" y="470128"/>
                </a:cubicBezTo>
                <a:cubicBezTo>
                  <a:pt x="12952" y="410332"/>
                  <a:pt x="-13506" y="691849"/>
                  <a:pt x="9248" y="622528"/>
                </a:cubicBezTo>
                <a:cubicBezTo>
                  <a:pt x="32002" y="553207"/>
                  <a:pt x="110848" y="137282"/>
                  <a:pt x="133073" y="5102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26FFD126-8DB3-9FDC-DF42-4C2DBB1851B5}"/>
              </a:ext>
            </a:extLst>
          </p:cNvPr>
          <p:cNvSpPr/>
          <p:nvPr/>
        </p:nvSpPr>
        <p:spPr>
          <a:xfrm>
            <a:off x="5065403" y="699433"/>
            <a:ext cx="205153" cy="1221782"/>
          </a:xfrm>
          <a:custGeom>
            <a:avLst/>
            <a:gdLst>
              <a:gd name="connsiteX0" fmla="*/ 122547 w 205153"/>
              <a:gd name="connsiteY0" fmla="*/ 2242 h 1221782"/>
              <a:gd name="connsiteX1" fmla="*/ 46347 w 205153"/>
              <a:gd name="connsiteY1" fmla="*/ 700742 h 1221782"/>
              <a:gd name="connsiteX2" fmla="*/ 103497 w 205153"/>
              <a:gd name="connsiteY2" fmla="*/ 1008717 h 1221782"/>
              <a:gd name="connsiteX3" fmla="*/ 100322 w 205153"/>
              <a:gd name="connsiteY3" fmla="*/ 980142 h 1221782"/>
              <a:gd name="connsiteX4" fmla="*/ 205097 w 205153"/>
              <a:gd name="connsiteY4" fmla="*/ 1221442 h 1221782"/>
              <a:gd name="connsiteX5" fmla="*/ 84447 w 205153"/>
              <a:gd name="connsiteY5" fmla="*/ 919817 h 1221782"/>
              <a:gd name="connsiteX6" fmla="*/ 1897 w 205153"/>
              <a:gd name="connsiteY6" fmla="*/ 380067 h 1221782"/>
              <a:gd name="connsiteX7" fmla="*/ 36822 w 205153"/>
              <a:gd name="connsiteY7" fmla="*/ 475317 h 1221782"/>
              <a:gd name="connsiteX8" fmla="*/ 122547 w 205153"/>
              <a:gd name="connsiteY8" fmla="*/ 2242 h 122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153" h="1221782">
                <a:moveTo>
                  <a:pt x="122547" y="2242"/>
                </a:moveTo>
                <a:cubicBezTo>
                  <a:pt x="124134" y="39813"/>
                  <a:pt x="49522" y="532996"/>
                  <a:pt x="46347" y="700742"/>
                </a:cubicBezTo>
                <a:cubicBezTo>
                  <a:pt x="43172" y="868488"/>
                  <a:pt x="94501" y="962150"/>
                  <a:pt x="103497" y="1008717"/>
                </a:cubicBezTo>
                <a:cubicBezTo>
                  <a:pt x="112493" y="1055284"/>
                  <a:pt x="83389" y="944688"/>
                  <a:pt x="100322" y="980142"/>
                </a:cubicBezTo>
                <a:cubicBezTo>
                  <a:pt x="117255" y="1015596"/>
                  <a:pt x="207743" y="1231496"/>
                  <a:pt x="205097" y="1221442"/>
                </a:cubicBezTo>
                <a:cubicBezTo>
                  <a:pt x="202451" y="1211388"/>
                  <a:pt x="118314" y="1060046"/>
                  <a:pt x="84447" y="919817"/>
                </a:cubicBezTo>
                <a:cubicBezTo>
                  <a:pt x="50580" y="779588"/>
                  <a:pt x="9835" y="454150"/>
                  <a:pt x="1897" y="380067"/>
                </a:cubicBezTo>
                <a:cubicBezTo>
                  <a:pt x="-6041" y="305984"/>
                  <a:pt x="11951" y="539875"/>
                  <a:pt x="36822" y="475317"/>
                </a:cubicBezTo>
                <a:cubicBezTo>
                  <a:pt x="61693" y="410759"/>
                  <a:pt x="120960" y="-35329"/>
                  <a:pt x="122547" y="224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2AC61F0B-DA71-1BEC-F571-02F0B54CA218}"/>
              </a:ext>
            </a:extLst>
          </p:cNvPr>
          <p:cNvSpPr/>
          <p:nvPr/>
        </p:nvSpPr>
        <p:spPr>
          <a:xfrm>
            <a:off x="5188365" y="750200"/>
            <a:ext cx="422522" cy="1127134"/>
          </a:xfrm>
          <a:custGeom>
            <a:avLst/>
            <a:gdLst>
              <a:gd name="connsiteX0" fmla="*/ 2760 w 422522"/>
              <a:gd name="connsiteY0" fmla="*/ 5450 h 1127134"/>
              <a:gd name="connsiteX1" fmla="*/ 415510 w 422522"/>
              <a:gd name="connsiteY1" fmla="*/ 1104000 h 1127134"/>
              <a:gd name="connsiteX2" fmla="*/ 244060 w 422522"/>
              <a:gd name="connsiteY2" fmla="*/ 697600 h 1127134"/>
              <a:gd name="connsiteX3" fmla="*/ 2760 w 422522"/>
              <a:gd name="connsiteY3" fmla="*/ 5450 h 112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522" h="1127134">
                <a:moveTo>
                  <a:pt x="2760" y="5450"/>
                </a:moveTo>
                <a:cubicBezTo>
                  <a:pt x="31335" y="73183"/>
                  <a:pt x="375293" y="988642"/>
                  <a:pt x="415510" y="1104000"/>
                </a:cubicBezTo>
                <a:cubicBezTo>
                  <a:pt x="455727" y="1219358"/>
                  <a:pt x="312852" y="874871"/>
                  <a:pt x="244060" y="697600"/>
                </a:cubicBezTo>
                <a:cubicBezTo>
                  <a:pt x="175268" y="520329"/>
                  <a:pt x="-25815" y="-62283"/>
                  <a:pt x="2760" y="545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B2C028DF-066D-4020-D6F0-AACAF5BEE4C0}"/>
              </a:ext>
            </a:extLst>
          </p:cNvPr>
          <p:cNvSpPr/>
          <p:nvPr/>
        </p:nvSpPr>
        <p:spPr>
          <a:xfrm>
            <a:off x="5244766" y="749252"/>
            <a:ext cx="467060" cy="1079640"/>
          </a:xfrm>
          <a:custGeom>
            <a:avLst/>
            <a:gdLst>
              <a:gd name="connsiteX0" fmla="*/ 334 w 467060"/>
              <a:gd name="connsiteY0" fmla="*/ 48 h 1079640"/>
              <a:gd name="connsiteX1" fmla="*/ 184484 w 467060"/>
              <a:gd name="connsiteY1" fmla="*/ 336598 h 1079640"/>
              <a:gd name="connsiteX2" fmla="*/ 228934 w 467060"/>
              <a:gd name="connsiteY2" fmla="*/ 777923 h 1079640"/>
              <a:gd name="connsiteX3" fmla="*/ 305134 w 467060"/>
              <a:gd name="connsiteY3" fmla="*/ 819198 h 1079640"/>
              <a:gd name="connsiteX4" fmla="*/ 467059 w 467060"/>
              <a:gd name="connsiteY4" fmla="*/ 1079548 h 1079640"/>
              <a:gd name="connsiteX5" fmla="*/ 308309 w 467060"/>
              <a:gd name="connsiteY5" fmla="*/ 844598 h 1079640"/>
              <a:gd name="connsiteX6" fmla="*/ 247984 w 467060"/>
              <a:gd name="connsiteY6" fmla="*/ 492173 h 1079640"/>
              <a:gd name="connsiteX7" fmla="*/ 241634 w 467060"/>
              <a:gd name="connsiteY7" fmla="*/ 82598 h 1079640"/>
              <a:gd name="connsiteX8" fmla="*/ 235284 w 467060"/>
              <a:gd name="connsiteY8" fmla="*/ 358823 h 1079640"/>
              <a:gd name="connsiteX9" fmla="*/ 334 w 467060"/>
              <a:gd name="connsiteY9" fmla="*/ 48 h 107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7060" h="1079640">
                <a:moveTo>
                  <a:pt x="334" y="48"/>
                </a:moveTo>
                <a:cubicBezTo>
                  <a:pt x="-8133" y="-3656"/>
                  <a:pt x="146384" y="206952"/>
                  <a:pt x="184484" y="336598"/>
                </a:cubicBezTo>
                <a:cubicBezTo>
                  <a:pt x="222584" y="466244"/>
                  <a:pt x="208826" y="697490"/>
                  <a:pt x="228934" y="777923"/>
                </a:cubicBezTo>
                <a:cubicBezTo>
                  <a:pt x="249042" y="858356"/>
                  <a:pt x="265446" y="768927"/>
                  <a:pt x="305134" y="819198"/>
                </a:cubicBezTo>
                <a:cubicBezTo>
                  <a:pt x="344822" y="869469"/>
                  <a:pt x="466530" y="1075315"/>
                  <a:pt x="467059" y="1079548"/>
                </a:cubicBezTo>
                <a:cubicBezTo>
                  <a:pt x="467588" y="1083781"/>
                  <a:pt x="344822" y="942494"/>
                  <a:pt x="308309" y="844598"/>
                </a:cubicBezTo>
                <a:cubicBezTo>
                  <a:pt x="271796" y="746702"/>
                  <a:pt x="259096" y="619173"/>
                  <a:pt x="247984" y="492173"/>
                </a:cubicBezTo>
                <a:cubicBezTo>
                  <a:pt x="236872" y="365173"/>
                  <a:pt x="243751" y="104823"/>
                  <a:pt x="241634" y="82598"/>
                </a:cubicBezTo>
                <a:cubicBezTo>
                  <a:pt x="239517" y="60373"/>
                  <a:pt x="279205" y="366231"/>
                  <a:pt x="235284" y="358823"/>
                </a:cubicBezTo>
                <a:cubicBezTo>
                  <a:pt x="191363" y="351415"/>
                  <a:pt x="8801" y="3752"/>
                  <a:pt x="334" y="4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1AC4643F-5DE0-CABE-D725-6AF1823256B8}"/>
              </a:ext>
            </a:extLst>
          </p:cNvPr>
          <p:cNvSpPr/>
          <p:nvPr/>
        </p:nvSpPr>
        <p:spPr>
          <a:xfrm>
            <a:off x="5250730" y="647973"/>
            <a:ext cx="924880" cy="1286210"/>
          </a:xfrm>
          <a:custGeom>
            <a:avLst/>
            <a:gdLst>
              <a:gd name="connsiteX0" fmla="*/ 720 w 924880"/>
              <a:gd name="connsiteY0" fmla="*/ 2902 h 1286210"/>
              <a:gd name="connsiteX1" fmla="*/ 442045 w 924880"/>
              <a:gd name="connsiteY1" fmla="*/ 507727 h 1286210"/>
              <a:gd name="connsiteX2" fmla="*/ 654770 w 924880"/>
              <a:gd name="connsiteY2" fmla="*/ 968102 h 1286210"/>
              <a:gd name="connsiteX3" fmla="*/ 692870 w 924880"/>
              <a:gd name="connsiteY3" fmla="*/ 949052 h 1286210"/>
              <a:gd name="connsiteX4" fmla="*/ 924645 w 924880"/>
              <a:gd name="connsiteY4" fmla="*/ 1285602 h 1286210"/>
              <a:gd name="connsiteX5" fmla="*/ 645245 w 924880"/>
              <a:gd name="connsiteY5" fmla="*/ 853802 h 1286210"/>
              <a:gd name="connsiteX6" fmla="*/ 435695 w 924880"/>
              <a:gd name="connsiteY6" fmla="*/ 187052 h 1286210"/>
              <a:gd name="connsiteX7" fmla="*/ 575395 w 924880"/>
              <a:gd name="connsiteY7" fmla="*/ 622027 h 1286210"/>
              <a:gd name="connsiteX8" fmla="*/ 343620 w 924880"/>
              <a:gd name="connsiteY8" fmla="*/ 314052 h 1286210"/>
              <a:gd name="connsiteX9" fmla="*/ 720 w 924880"/>
              <a:gd name="connsiteY9" fmla="*/ 2902 h 128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4880" h="1286210">
                <a:moveTo>
                  <a:pt x="720" y="2902"/>
                </a:moveTo>
                <a:cubicBezTo>
                  <a:pt x="17124" y="35181"/>
                  <a:pt x="333037" y="346860"/>
                  <a:pt x="442045" y="507727"/>
                </a:cubicBezTo>
                <a:cubicBezTo>
                  <a:pt x="551053" y="668594"/>
                  <a:pt x="612966" y="894548"/>
                  <a:pt x="654770" y="968102"/>
                </a:cubicBezTo>
                <a:cubicBezTo>
                  <a:pt x="696574" y="1041656"/>
                  <a:pt x="647891" y="896136"/>
                  <a:pt x="692870" y="949052"/>
                </a:cubicBezTo>
                <a:cubicBezTo>
                  <a:pt x="737849" y="1001968"/>
                  <a:pt x="932582" y="1301477"/>
                  <a:pt x="924645" y="1285602"/>
                </a:cubicBezTo>
                <a:cubicBezTo>
                  <a:pt x="916708" y="1269727"/>
                  <a:pt x="726737" y="1036894"/>
                  <a:pt x="645245" y="853802"/>
                </a:cubicBezTo>
                <a:cubicBezTo>
                  <a:pt x="563753" y="670710"/>
                  <a:pt x="447337" y="225681"/>
                  <a:pt x="435695" y="187052"/>
                </a:cubicBezTo>
                <a:cubicBezTo>
                  <a:pt x="424053" y="148423"/>
                  <a:pt x="590741" y="600860"/>
                  <a:pt x="575395" y="622027"/>
                </a:cubicBezTo>
                <a:cubicBezTo>
                  <a:pt x="560049" y="643194"/>
                  <a:pt x="434637" y="411948"/>
                  <a:pt x="343620" y="314052"/>
                </a:cubicBezTo>
                <a:cubicBezTo>
                  <a:pt x="252603" y="216156"/>
                  <a:pt x="-15684" y="-29377"/>
                  <a:pt x="720" y="290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E623262E-A53B-FF8E-50D9-406234AFC693}"/>
              </a:ext>
            </a:extLst>
          </p:cNvPr>
          <p:cNvSpPr/>
          <p:nvPr/>
        </p:nvSpPr>
        <p:spPr>
          <a:xfrm>
            <a:off x="5756131" y="2489537"/>
            <a:ext cx="181124" cy="98088"/>
          </a:xfrm>
          <a:custGeom>
            <a:avLst/>
            <a:gdLst>
              <a:gd name="connsiteX0" fmla="*/ 144 w 181124"/>
              <a:gd name="connsiteY0" fmla="*/ 6013 h 98088"/>
              <a:gd name="connsiteX1" fmla="*/ 139844 w 181124"/>
              <a:gd name="connsiteY1" fmla="*/ 15538 h 98088"/>
              <a:gd name="connsiteX2" fmla="*/ 181119 w 181124"/>
              <a:gd name="connsiteY2" fmla="*/ 6013 h 98088"/>
              <a:gd name="connsiteX3" fmla="*/ 143019 w 181124"/>
              <a:gd name="connsiteY3" fmla="*/ 98088 h 98088"/>
              <a:gd name="connsiteX4" fmla="*/ 168419 w 181124"/>
              <a:gd name="connsiteY4" fmla="*/ 6013 h 98088"/>
              <a:gd name="connsiteX5" fmla="*/ 144 w 181124"/>
              <a:gd name="connsiteY5" fmla="*/ 6013 h 9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124" h="98088">
                <a:moveTo>
                  <a:pt x="144" y="6013"/>
                </a:moveTo>
                <a:cubicBezTo>
                  <a:pt x="-4618" y="7600"/>
                  <a:pt x="109682" y="15538"/>
                  <a:pt x="139844" y="15538"/>
                </a:cubicBezTo>
                <a:cubicBezTo>
                  <a:pt x="170006" y="15538"/>
                  <a:pt x="180590" y="-7745"/>
                  <a:pt x="181119" y="6013"/>
                </a:cubicBezTo>
                <a:cubicBezTo>
                  <a:pt x="181648" y="19771"/>
                  <a:pt x="145136" y="98088"/>
                  <a:pt x="143019" y="98088"/>
                </a:cubicBezTo>
                <a:cubicBezTo>
                  <a:pt x="140902" y="98088"/>
                  <a:pt x="194348" y="18713"/>
                  <a:pt x="168419" y="6013"/>
                </a:cubicBezTo>
                <a:cubicBezTo>
                  <a:pt x="142490" y="-6687"/>
                  <a:pt x="4906" y="4426"/>
                  <a:pt x="144" y="601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2AD4A998-FB18-BB8F-D039-B2246A24EFA2}"/>
              </a:ext>
            </a:extLst>
          </p:cNvPr>
          <p:cNvSpPr/>
          <p:nvPr/>
        </p:nvSpPr>
        <p:spPr>
          <a:xfrm>
            <a:off x="4831349" y="2498667"/>
            <a:ext cx="39131" cy="70048"/>
          </a:xfrm>
          <a:custGeom>
            <a:avLst/>
            <a:gdLst>
              <a:gd name="connsiteX0" fmla="*/ 39101 w 39131"/>
              <a:gd name="connsiteY0" fmla="*/ 58 h 70048"/>
              <a:gd name="connsiteX1" fmla="*/ 7351 w 39131"/>
              <a:gd name="connsiteY1" fmla="*/ 47683 h 70048"/>
              <a:gd name="connsiteX2" fmla="*/ 4176 w 39131"/>
              <a:gd name="connsiteY2" fmla="*/ 69908 h 70048"/>
              <a:gd name="connsiteX3" fmla="*/ 1001 w 39131"/>
              <a:gd name="connsiteY3" fmla="*/ 38158 h 70048"/>
              <a:gd name="connsiteX4" fmla="*/ 39101 w 39131"/>
              <a:gd name="connsiteY4" fmla="*/ 58 h 7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31" h="70048">
                <a:moveTo>
                  <a:pt x="39101" y="58"/>
                </a:moveTo>
                <a:cubicBezTo>
                  <a:pt x="40159" y="1646"/>
                  <a:pt x="13172" y="36041"/>
                  <a:pt x="7351" y="47683"/>
                </a:cubicBezTo>
                <a:cubicBezTo>
                  <a:pt x="1530" y="59325"/>
                  <a:pt x="5234" y="71496"/>
                  <a:pt x="4176" y="69908"/>
                </a:cubicBezTo>
                <a:cubicBezTo>
                  <a:pt x="3118" y="68320"/>
                  <a:pt x="-2174" y="46625"/>
                  <a:pt x="1001" y="38158"/>
                </a:cubicBezTo>
                <a:cubicBezTo>
                  <a:pt x="4176" y="29691"/>
                  <a:pt x="38043" y="-1530"/>
                  <a:pt x="39101" y="5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D3FB4418-C94D-4282-A4D3-38FD358ABE57}"/>
              </a:ext>
            </a:extLst>
          </p:cNvPr>
          <p:cNvSpPr/>
          <p:nvPr/>
        </p:nvSpPr>
        <p:spPr>
          <a:xfrm>
            <a:off x="5702300" y="2479433"/>
            <a:ext cx="28609" cy="108579"/>
          </a:xfrm>
          <a:custGeom>
            <a:avLst/>
            <a:gdLst>
              <a:gd name="connsiteX0" fmla="*/ 28575 w 28609"/>
              <a:gd name="connsiteY0" fmla="*/ 242 h 108579"/>
              <a:gd name="connsiteX1" fmla="*/ 6350 w 28609"/>
              <a:gd name="connsiteY1" fmla="*/ 54217 h 108579"/>
              <a:gd name="connsiteX2" fmla="*/ 28575 w 28609"/>
              <a:gd name="connsiteY2" fmla="*/ 108192 h 108579"/>
              <a:gd name="connsiteX3" fmla="*/ 0 w 28609"/>
              <a:gd name="connsiteY3" fmla="*/ 76442 h 108579"/>
              <a:gd name="connsiteX4" fmla="*/ 28575 w 28609"/>
              <a:gd name="connsiteY4" fmla="*/ 242 h 10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09" h="108579">
                <a:moveTo>
                  <a:pt x="28575" y="242"/>
                </a:moveTo>
                <a:cubicBezTo>
                  <a:pt x="29633" y="-3462"/>
                  <a:pt x="6350" y="36225"/>
                  <a:pt x="6350" y="54217"/>
                </a:cubicBezTo>
                <a:cubicBezTo>
                  <a:pt x="6350" y="72209"/>
                  <a:pt x="29633" y="104488"/>
                  <a:pt x="28575" y="108192"/>
                </a:cubicBezTo>
                <a:cubicBezTo>
                  <a:pt x="27517" y="111896"/>
                  <a:pt x="0" y="88084"/>
                  <a:pt x="0" y="76442"/>
                </a:cubicBezTo>
                <a:cubicBezTo>
                  <a:pt x="0" y="64800"/>
                  <a:pt x="27517" y="3946"/>
                  <a:pt x="28575" y="24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D189828C-7852-31FF-D0DC-FAC02BE180FE}"/>
              </a:ext>
            </a:extLst>
          </p:cNvPr>
          <p:cNvSpPr/>
          <p:nvPr/>
        </p:nvSpPr>
        <p:spPr>
          <a:xfrm>
            <a:off x="5451207" y="2317062"/>
            <a:ext cx="78270" cy="153357"/>
          </a:xfrm>
          <a:custGeom>
            <a:avLst/>
            <a:gdLst>
              <a:gd name="connsiteX0" fmla="*/ 3443 w 78270"/>
              <a:gd name="connsiteY0" fmla="*/ 688 h 153357"/>
              <a:gd name="connsiteX1" fmla="*/ 60593 w 78270"/>
              <a:gd name="connsiteY1" fmla="*/ 105463 h 153357"/>
              <a:gd name="connsiteX2" fmla="*/ 73293 w 78270"/>
              <a:gd name="connsiteY2" fmla="*/ 153088 h 153357"/>
              <a:gd name="connsiteX3" fmla="*/ 73293 w 78270"/>
              <a:gd name="connsiteY3" fmla="*/ 86413 h 153357"/>
              <a:gd name="connsiteX4" fmla="*/ 12968 w 78270"/>
              <a:gd name="connsiteY4" fmla="*/ 61013 h 153357"/>
              <a:gd name="connsiteX5" fmla="*/ 3443 w 78270"/>
              <a:gd name="connsiteY5" fmla="*/ 688 h 15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70" h="153357">
                <a:moveTo>
                  <a:pt x="3443" y="688"/>
                </a:moveTo>
                <a:cubicBezTo>
                  <a:pt x="11381" y="8096"/>
                  <a:pt x="48951" y="80063"/>
                  <a:pt x="60593" y="105463"/>
                </a:cubicBezTo>
                <a:cubicBezTo>
                  <a:pt x="72235" y="130863"/>
                  <a:pt x="71176" y="156263"/>
                  <a:pt x="73293" y="153088"/>
                </a:cubicBezTo>
                <a:cubicBezTo>
                  <a:pt x="75410" y="149913"/>
                  <a:pt x="83347" y="101759"/>
                  <a:pt x="73293" y="86413"/>
                </a:cubicBezTo>
                <a:cubicBezTo>
                  <a:pt x="63239" y="71067"/>
                  <a:pt x="23551" y="74242"/>
                  <a:pt x="12968" y="61013"/>
                </a:cubicBezTo>
                <a:cubicBezTo>
                  <a:pt x="2385" y="47784"/>
                  <a:pt x="-4495" y="-6720"/>
                  <a:pt x="3443" y="68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268D01AC-AA17-F184-7108-DAE2CC531D4F}"/>
              </a:ext>
            </a:extLst>
          </p:cNvPr>
          <p:cNvSpPr/>
          <p:nvPr/>
        </p:nvSpPr>
        <p:spPr>
          <a:xfrm>
            <a:off x="5551989" y="2434512"/>
            <a:ext cx="752580" cy="925322"/>
          </a:xfrm>
          <a:custGeom>
            <a:avLst/>
            <a:gdLst>
              <a:gd name="connsiteX0" fmla="*/ 734511 w 752580"/>
              <a:gd name="connsiteY0" fmla="*/ 26113 h 925322"/>
              <a:gd name="connsiteX1" fmla="*/ 572586 w 752580"/>
              <a:gd name="connsiteY1" fmla="*/ 397588 h 925322"/>
              <a:gd name="connsiteX2" fmla="*/ 686886 w 752580"/>
              <a:gd name="connsiteY2" fmla="*/ 248363 h 925322"/>
              <a:gd name="connsiteX3" fmla="*/ 499561 w 752580"/>
              <a:gd name="connsiteY3" fmla="*/ 492838 h 925322"/>
              <a:gd name="connsiteX4" fmla="*/ 232861 w 752580"/>
              <a:gd name="connsiteY4" fmla="*/ 730963 h 925322"/>
              <a:gd name="connsiteX5" fmla="*/ 293186 w 752580"/>
              <a:gd name="connsiteY5" fmla="*/ 711913 h 925322"/>
              <a:gd name="connsiteX6" fmla="*/ 4261 w 752580"/>
              <a:gd name="connsiteY6" fmla="*/ 921463 h 925322"/>
              <a:gd name="connsiteX7" fmla="*/ 550361 w 752580"/>
              <a:gd name="connsiteY7" fmla="*/ 502363 h 925322"/>
              <a:gd name="connsiteX8" fmla="*/ 439236 w 752580"/>
              <a:gd name="connsiteY8" fmla="*/ 553163 h 925322"/>
              <a:gd name="connsiteX9" fmla="*/ 553536 w 752580"/>
              <a:gd name="connsiteY9" fmla="*/ 295988 h 925322"/>
              <a:gd name="connsiteX10" fmla="*/ 461461 w 752580"/>
              <a:gd name="connsiteY10" fmla="*/ 486488 h 925322"/>
              <a:gd name="connsiteX11" fmla="*/ 715461 w 752580"/>
              <a:gd name="connsiteY11" fmla="*/ 80088 h 925322"/>
              <a:gd name="connsiteX12" fmla="*/ 734511 w 752580"/>
              <a:gd name="connsiteY12" fmla="*/ 26113 h 92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2580" h="925322">
                <a:moveTo>
                  <a:pt x="734511" y="26113"/>
                </a:moveTo>
                <a:cubicBezTo>
                  <a:pt x="710699" y="79030"/>
                  <a:pt x="580523" y="360546"/>
                  <a:pt x="572586" y="397588"/>
                </a:cubicBezTo>
                <a:cubicBezTo>
                  <a:pt x="564648" y="434630"/>
                  <a:pt x="686886" y="248363"/>
                  <a:pt x="686886" y="248363"/>
                </a:cubicBezTo>
                <a:cubicBezTo>
                  <a:pt x="674715" y="264238"/>
                  <a:pt x="575232" y="412405"/>
                  <a:pt x="499561" y="492838"/>
                </a:cubicBezTo>
                <a:cubicBezTo>
                  <a:pt x="423890" y="573271"/>
                  <a:pt x="267257" y="694451"/>
                  <a:pt x="232861" y="730963"/>
                </a:cubicBezTo>
                <a:cubicBezTo>
                  <a:pt x="198465" y="767475"/>
                  <a:pt x="331286" y="680163"/>
                  <a:pt x="293186" y="711913"/>
                </a:cubicBezTo>
                <a:cubicBezTo>
                  <a:pt x="255086" y="743663"/>
                  <a:pt x="-38601" y="956388"/>
                  <a:pt x="4261" y="921463"/>
                </a:cubicBezTo>
                <a:cubicBezTo>
                  <a:pt x="47123" y="886538"/>
                  <a:pt x="477865" y="563746"/>
                  <a:pt x="550361" y="502363"/>
                </a:cubicBezTo>
                <a:cubicBezTo>
                  <a:pt x="622857" y="440980"/>
                  <a:pt x="438707" y="587559"/>
                  <a:pt x="439236" y="553163"/>
                </a:cubicBezTo>
                <a:cubicBezTo>
                  <a:pt x="439765" y="518767"/>
                  <a:pt x="549832" y="307100"/>
                  <a:pt x="553536" y="295988"/>
                </a:cubicBezTo>
                <a:cubicBezTo>
                  <a:pt x="557240" y="284876"/>
                  <a:pt x="434474" y="522471"/>
                  <a:pt x="461461" y="486488"/>
                </a:cubicBezTo>
                <a:cubicBezTo>
                  <a:pt x="488448" y="450505"/>
                  <a:pt x="666249" y="154700"/>
                  <a:pt x="715461" y="80088"/>
                </a:cubicBezTo>
                <a:cubicBezTo>
                  <a:pt x="764673" y="5476"/>
                  <a:pt x="758323" y="-26804"/>
                  <a:pt x="734511" y="2611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92829222-D7AD-548B-15E5-2E7B0ECE0473}"/>
              </a:ext>
            </a:extLst>
          </p:cNvPr>
          <p:cNvSpPr/>
          <p:nvPr/>
        </p:nvSpPr>
        <p:spPr>
          <a:xfrm>
            <a:off x="4548152" y="2190454"/>
            <a:ext cx="151196" cy="673030"/>
          </a:xfrm>
          <a:custGeom>
            <a:avLst/>
            <a:gdLst>
              <a:gd name="connsiteX0" fmla="*/ 1623 w 151196"/>
              <a:gd name="connsiteY0" fmla="*/ 6646 h 673030"/>
              <a:gd name="connsiteX1" fmla="*/ 144498 w 151196"/>
              <a:gd name="connsiteY1" fmla="*/ 641646 h 673030"/>
              <a:gd name="connsiteX2" fmla="*/ 115923 w 151196"/>
              <a:gd name="connsiteY2" fmla="*/ 530521 h 673030"/>
              <a:gd name="connsiteX3" fmla="*/ 11148 w 151196"/>
              <a:gd name="connsiteY3" fmla="*/ 133646 h 673030"/>
              <a:gd name="connsiteX4" fmla="*/ 61948 w 151196"/>
              <a:gd name="connsiteY4" fmla="*/ 298746 h 673030"/>
              <a:gd name="connsiteX5" fmla="*/ 1623 w 151196"/>
              <a:gd name="connsiteY5" fmla="*/ 6646 h 67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196" h="673030">
                <a:moveTo>
                  <a:pt x="1623" y="6646"/>
                </a:moveTo>
                <a:cubicBezTo>
                  <a:pt x="15381" y="63796"/>
                  <a:pt x="125448" y="554334"/>
                  <a:pt x="144498" y="641646"/>
                </a:cubicBezTo>
                <a:cubicBezTo>
                  <a:pt x="163548" y="728958"/>
                  <a:pt x="138148" y="615188"/>
                  <a:pt x="115923" y="530521"/>
                </a:cubicBezTo>
                <a:cubicBezTo>
                  <a:pt x="93698" y="445854"/>
                  <a:pt x="20144" y="172275"/>
                  <a:pt x="11148" y="133646"/>
                </a:cubicBezTo>
                <a:cubicBezTo>
                  <a:pt x="2152" y="95017"/>
                  <a:pt x="57715" y="318325"/>
                  <a:pt x="61948" y="298746"/>
                </a:cubicBezTo>
                <a:cubicBezTo>
                  <a:pt x="66181" y="279167"/>
                  <a:pt x="-12135" y="-50504"/>
                  <a:pt x="1623" y="664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2DFE1748-53BC-E554-39EA-2279016A5B2C}"/>
              </a:ext>
            </a:extLst>
          </p:cNvPr>
          <p:cNvSpPr/>
          <p:nvPr/>
        </p:nvSpPr>
        <p:spPr>
          <a:xfrm>
            <a:off x="4723915" y="2799062"/>
            <a:ext cx="691736" cy="611500"/>
          </a:xfrm>
          <a:custGeom>
            <a:avLst/>
            <a:gdLst>
              <a:gd name="connsiteX0" fmla="*/ 3660 w 691736"/>
              <a:gd name="connsiteY0" fmla="*/ 1288 h 611500"/>
              <a:gd name="connsiteX1" fmla="*/ 41760 w 691736"/>
              <a:gd name="connsiteY1" fmla="*/ 125113 h 611500"/>
              <a:gd name="connsiteX2" fmla="*/ 187810 w 691736"/>
              <a:gd name="connsiteY2" fmla="*/ 315613 h 611500"/>
              <a:gd name="connsiteX3" fmla="*/ 181460 w 691736"/>
              <a:gd name="connsiteY3" fmla="*/ 312438 h 611500"/>
              <a:gd name="connsiteX4" fmla="*/ 248135 w 691736"/>
              <a:gd name="connsiteY4" fmla="*/ 372763 h 611500"/>
              <a:gd name="connsiteX5" fmla="*/ 254485 w 691736"/>
              <a:gd name="connsiteY5" fmla="*/ 325138 h 611500"/>
              <a:gd name="connsiteX6" fmla="*/ 410060 w 691736"/>
              <a:gd name="connsiteY6" fmla="*/ 461663 h 611500"/>
              <a:gd name="connsiteX7" fmla="*/ 406885 w 691736"/>
              <a:gd name="connsiteY7" fmla="*/ 452138 h 611500"/>
              <a:gd name="connsiteX8" fmla="*/ 689460 w 691736"/>
              <a:gd name="connsiteY8" fmla="*/ 610888 h 611500"/>
              <a:gd name="connsiteX9" fmla="*/ 527535 w 691736"/>
              <a:gd name="connsiteY9" fmla="*/ 502938 h 611500"/>
              <a:gd name="connsiteX10" fmla="*/ 305285 w 691736"/>
              <a:gd name="connsiteY10" fmla="*/ 401338 h 611500"/>
              <a:gd name="connsiteX11" fmla="*/ 165585 w 691736"/>
              <a:gd name="connsiteY11" fmla="*/ 191788 h 611500"/>
              <a:gd name="connsiteX12" fmla="*/ 225910 w 691736"/>
              <a:gd name="connsiteY12" fmla="*/ 309263 h 611500"/>
              <a:gd name="connsiteX13" fmla="*/ 114785 w 691736"/>
              <a:gd name="connsiteY13" fmla="*/ 201313 h 611500"/>
              <a:gd name="connsiteX14" fmla="*/ 3660 w 691736"/>
              <a:gd name="connsiteY14" fmla="*/ 1288 h 61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1736" h="611500">
                <a:moveTo>
                  <a:pt x="3660" y="1288"/>
                </a:moveTo>
                <a:cubicBezTo>
                  <a:pt x="-8511" y="-11412"/>
                  <a:pt x="11068" y="72726"/>
                  <a:pt x="41760" y="125113"/>
                </a:cubicBezTo>
                <a:cubicBezTo>
                  <a:pt x="72452" y="177500"/>
                  <a:pt x="164527" y="284392"/>
                  <a:pt x="187810" y="315613"/>
                </a:cubicBezTo>
                <a:cubicBezTo>
                  <a:pt x="211093" y="346834"/>
                  <a:pt x="171406" y="302913"/>
                  <a:pt x="181460" y="312438"/>
                </a:cubicBezTo>
                <a:cubicBezTo>
                  <a:pt x="191514" y="321963"/>
                  <a:pt x="235964" y="370646"/>
                  <a:pt x="248135" y="372763"/>
                </a:cubicBezTo>
                <a:cubicBezTo>
                  <a:pt x="260306" y="374880"/>
                  <a:pt x="227497" y="310321"/>
                  <a:pt x="254485" y="325138"/>
                </a:cubicBezTo>
                <a:cubicBezTo>
                  <a:pt x="281473" y="339955"/>
                  <a:pt x="384660" y="440496"/>
                  <a:pt x="410060" y="461663"/>
                </a:cubicBezTo>
                <a:cubicBezTo>
                  <a:pt x="435460" y="482830"/>
                  <a:pt x="360318" y="427267"/>
                  <a:pt x="406885" y="452138"/>
                </a:cubicBezTo>
                <a:cubicBezTo>
                  <a:pt x="453452" y="477009"/>
                  <a:pt x="669352" y="602421"/>
                  <a:pt x="689460" y="610888"/>
                </a:cubicBezTo>
                <a:cubicBezTo>
                  <a:pt x="709568" y="619355"/>
                  <a:pt x="591564" y="537863"/>
                  <a:pt x="527535" y="502938"/>
                </a:cubicBezTo>
                <a:cubicBezTo>
                  <a:pt x="463506" y="468013"/>
                  <a:pt x="365610" y="453196"/>
                  <a:pt x="305285" y="401338"/>
                </a:cubicBezTo>
                <a:cubicBezTo>
                  <a:pt x="244960" y="349480"/>
                  <a:pt x="178814" y="207134"/>
                  <a:pt x="165585" y="191788"/>
                </a:cubicBezTo>
                <a:cubicBezTo>
                  <a:pt x="152356" y="176442"/>
                  <a:pt x="234377" y="307676"/>
                  <a:pt x="225910" y="309263"/>
                </a:cubicBezTo>
                <a:cubicBezTo>
                  <a:pt x="217443" y="310850"/>
                  <a:pt x="152885" y="244705"/>
                  <a:pt x="114785" y="201313"/>
                </a:cubicBezTo>
                <a:cubicBezTo>
                  <a:pt x="76685" y="157921"/>
                  <a:pt x="15831" y="13988"/>
                  <a:pt x="3660" y="128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3245E9EF-C753-445A-937F-39B824C1DB31}"/>
              </a:ext>
            </a:extLst>
          </p:cNvPr>
          <p:cNvSpPr/>
          <p:nvPr/>
        </p:nvSpPr>
        <p:spPr>
          <a:xfrm>
            <a:off x="5222848" y="3089147"/>
            <a:ext cx="385119" cy="254152"/>
          </a:xfrm>
          <a:custGeom>
            <a:avLst/>
            <a:gdLst>
              <a:gd name="connsiteX0" fmla="*/ 27 w 385119"/>
              <a:gd name="connsiteY0" fmla="*/ 128 h 254152"/>
              <a:gd name="connsiteX1" fmla="*/ 244502 w 385119"/>
              <a:gd name="connsiteY1" fmla="*/ 139828 h 254152"/>
              <a:gd name="connsiteX2" fmla="*/ 288952 w 385119"/>
              <a:gd name="connsiteY2" fmla="*/ 254128 h 254152"/>
              <a:gd name="connsiteX3" fmla="*/ 266727 w 385119"/>
              <a:gd name="connsiteY3" fmla="*/ 149353 h 254152"/>
              <a:gd name="connsiteX4" fmla="*/ 320702 w 385119"/>
              <a:gd name="connsiteY4" fmla="*/ 66803 h 254152"/>
              <a:gd name="connsiteX5" fmla="*/ 384202 w 385119"/>
              <a:gd name="connsiteY5" fmla="*/ 19178 h 254152"/>
              <a:gd name="connsiteX6" fmla="*/ 269902 w 385119"/>
              <a:gd name="connsiteY6" fmla="*/ 123953 h 254152"/>
              <a:gd name="connsiteX7" fmla="*/ 228627 w 385119"/>
              <a:gd name="connsiteY7" fmla="*/ 114428 h 254152"/>
              <a:gd name="connsiteX8" fmla="*/ 27 w 385119"/>
              <a:gd name="connsiteY8" fmla="*/ 128 h 25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119" h="254152">
                <a:moveTo>
                  <a:pt x="27" y="128"/>
                </a:moveTo>
                <a:cubicBezTo>
                  <a:pt x="2673" y="4361"/>
                  <a:pt x="196348" y="97495"/>
                  <a:pt x="244502" y="139828"/>
                </a:cubicBezTo>
                <a:cubicBezTo>
                  <a:pt x="292656" y="182161"/>
                  <a:pt x="285248" y="252541"/>
                  <a:pt x="288952" y="254128"/>
                </a:cubicBezTo>
                <a:cubicBezTo>
                  <a:pt x="292656" y="255715"/>
                  <a:pt x="261435" y="180574"/>
                  <a:pt x="266727" y="149353"/>
                </a:cubicBezTo>
                <a:cubicBezTo>
                  <a:pt x="272019" y="118132"/>
                  <a:pt x="301123" y="88499"/>
                  <a:pt x="320702" y="66803"/>
                </a:cubicBezTo>
                <a:cubicBezTo>
                  <a:pt x="340281" y="45107"/>
                  <a:pt x="392669" y="9653"/>
                  <a:pt x="384202" y="19178"/>
                </a:cubicBezTo>
                <a:cubicBezTo>
                  <a:pt x="375735" y="28703"/>
                  <a:pt x="295831" y="108078"/>
                  <a:pt x="269902" y="123953"/>
                </a:cubicBezTo>
                <a:cubicBezTo>
                  <a:pt x="243973" y="139828"/>
                  <a:pt x="272548" y="131361"/>
                  <a:pt x="228627" y="114428"/>
                </a:cubicBezTo>
                <a:cubicBezTo>
                  <a:pt x="184706" y="97495"/>
                  <a:pt x="-2619" y="-4105"/>
                  <a:pt x="27" y="12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F3D8D9F3-AF9F-1A77-7AD6-CE21E874C93E}"/>
              </a:ext>
            </a:extLst>
          </p:cNvPr>
          <p:cNvSpPr/>
          <p:nvPr/>
        </p:nvSpPr>
        <p:spPr>
          <a:xfrm>
            <a:off x="5437805" y="2928581"/>
            <a:ext cx="332364" cy="195950"/>
          </a:xfrm>
          <a:custGeom>
            <a:avLst/>
            <a:gdLst>
              <a:gd name="connsiteX0" fmla="*/ 331170 w 332364"/>
              <a:gd name="connsiteY0" fmla="*/ 1944 h 195950"/>
              <a:gd name="connsiteX1" fmla="*/ 970 w 332364"/>
              <a:gd name="connsiteY1" fmla="*/ 195619 h 195950"/>
              <a:gd name="connsiteX2" fmla="*/ 226395 w 332364"/>
              <a:gd name="connsiteY2" fmla="*/ 49569 h 195950"/>
              <a:gd name="connsiteX3" fmla="*/ 115270 w 332364"/>
              <a:gd name="connsiteY3" fmla="*/ 94019 h 195950"/>
              <a:gd name="connsiteX4" fmla="*/ 331170 w 332364"/>
              <a:gd name="connsiteY4" fmla="*/ 1944 h 19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64" h="195950">
                <a:moveTo>
                  <a:pt x="331170" y="1944"/>
                </a:moveTo>
                <a:cubicBezTo>
                  <a:pt x="312120" y="18877"/>
                  <a:pt x="18432" y="187682"/>
                  <a:pt x="970" y="195619"/>
                </a:cubicBezTo>
                <a:cubicBezTo>
                  <a:pt x="-16492" y="203556"/>
                  <a:pt x="207345" y="66502"/>
                  <a:pt x="226395" y="49569"/>
                </a:cubicBezTo>
                <a:cubicBezTo>
                  <a:pt x="245445" y="32636"/>
                  <a:pt x="95162" y="104073"/>
                  <a:pt x="115270" y="94019"/>
                </a:cubicBezTo>
                <a:cubicBezTo>
                  <a:pt x="135378" y="83965"/>
                  <a:pt x="350220" y="-14989"/>
                  <a:pt x="331170" y="194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AFD7C01D-0148-BFFB-FCD2-5C94ADCB07E2}"/>
              </a:ext>
            </a:extLst>
          </p:cNvPr>
          <p:cNvSpPr/>
          <p:nvPr/>
        </p:nvSpPr>
        <p:spPr>
          <a:xfrm>
            <a:off x="5467339" y="1898178"/>
            <a:ext cx="155614" cy="118024"/>
          </a:xfrm>
          <a:custGeom>
            <a:avLst/>
            <a:gdLst>
              <a:gd name="connsiteX0" fmla="*/ 11 w 155614"/>
              <a:gd name="connsiteY0" fmla="*/ 117947 h 118024"/>
              <a:gd name="connsiteX1" fmla="*/ 101611 w 155614"/>
              <a:gd name="connsiteY1" fmla="*/ 25872 h 118024"/>
              <a:gd name="connsiteX2" fmla="*/ 155586 w 155614"/>
              <a:gd name="connsiteY2" fmla="*/ 472 h 118024"/>
              <a:gd name="connsiteX3" fmla="*/ 95261 w 155614"/>
              <a:gd name="connsiteY3" fmla="*/ 41747 h 118024"/>
              <a:gd name="connsiteX4" fmla="*/ 11 w 155614"/>
              <a:gd name="connsiteY4" fmla="*/ 117947 h 11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14" h="118024">
                <a:moveTo>
                  <a:pt x="11" y="117947"/>
                </a:moveTo>
                <a:cubicBezTo>
                  <a:pt x="1069" y="115301"/>
                  <a:pt x="75682" y="45451"/>
                  <a:pt x="101611" y="25872"/>
                </a:cubicBezTo>
                <a:cubicBezTo>
                  <a:pt x="127540" y="6293"/>
                  <a:pt x="156644" y="-2174"/>
                  <a:pt x="155586" y="472"/>
                </a:cubicBezTo>
                <a:cubicBezTo>
                  <a:pt x="154528" y="3118"/>
                  <a:pt x="116957" y="29047"/>
                  <a:pt x="95261" y="41747"/>
                </a:cubicBezTo>
                <a:cubicBezTo>
                  <a:pt x="73565" y="54447"/>
                  <a:pt x="-1047" y="120593"/>
                  <a:pt x="11" y="11794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33E679F3-64D3-6113-F86C-37F212BCBEC1}"/>
              </a:ext>
            </a:extLst>
          </p:cNvPr>
          <p:cNvSpPr/>
          <p:nvPr/>
        </p:nvSpPr>
        <p:spPr>
          <a:xfrm>
            <a:off x="5168831" y="1862744"/>
            <a:ext cx="69823" cy="181946"/>
          </a:xfrm>
          <a:custGeom>
            <a:avLst/>
            <a:gdLst>
              <a:gd name="connsiteX0" fmla="*/ 69 w 69823"/>
              <a:gd name="connsiteY0" fmla="*/ 981 h 181946"/>
              <a:gd name="connsiteX1" fmla="*/ 66744 w 69823"/>
              <a:gd name="connsiteY1" fmla="*/ 178781 h 181946"/>
              <a:gd name="connsiteX2" fmla="*/ 54044 w 69823"/>
              <a:gd name="connsiteY2" fmla="*/ 108931 h 181946"/>
              <a:gd name="connsiteX3" fmla="*/ 69 w 69823"/>
              <a:gd name="connsiteY3" fmla="*/ 981 h 18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23" h="181946">
                <a:moveTo>
                  <a:pt x="69" y="981"/>
                </a:moveTo>
                <a:cubicBezTo>
                  <a:pt x="2186" y="12623"/>
                  <a:pt x="57748" y="160789"/>
                  <a:pt x="66744" y="178781"/>
                </a:cubicBezTo>
                <a:cubicBezTo>
                  <a:pt x="75740" y="196773"/>
                  <a:pt x="63040" y="133273"/>
                  <a:pt x="54044" y="108931"/>
                </a:cubicBezTo>
                <a:cubicBezTo>
                  <a:pt x="45048" y="84589"/>
                  <a:pt x="-2048" y="-10661"/>
                  <a:pt x="69" y="98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BA964259-CB51-6F67-D1E9-BD765C13EAB2}"/>
              </a:ext>
            </a:extLst>
          </p:cNvPr>
          <p:cNvSpPr/>
          <p:nvPr/>
        </p:nvSpPr>
        <p:spPr>
          <a:xfrm>
            <a:off x="6000747" y="1850684"/>
            <a:ext cx="174921" cy="90314"/>
          </a:xfrm>
          <a:custGeom>
            <a:avLst/>
            <a:gdLst>
              <a:gd name="connsiteX0" fmla="*/ 3 w 174921"/>
              <a:gd name="connsiteY0" fmla="*/ 341 h 90314"/>
              <a:gd name="connsiteX1" fmla="*/ 79378 w 174921"/>
              <a:gd name="connsiteY1" fmla="*/ 57491 h 90314"/>
              <a:gd name="connsiteX2" fmla="*/ 60328 w 174921"/>
              <a:gd name="connsiteY2" fmla="*/ 89241 h 90314"/>
              <a:gd name="connsiteX3" fmla="*/ 127003 w 174921"/>
              <a:gd name="connsiteY3" fmla="*/ 19391 h 90314"/>
              <a:gd name="connsiteX4" fmla="*/ 174628 w 174921"/>
              <a:gd name="connsiteY4" fmla="*/ 16216 h 90314"/>
              <a:gd name="connsiteX5" fmla="*/ 104778 w 174921"/>
              <a:gd name="connsiteY5" fmla="*/ 35266 h 90314"/>
              <a:gd name="connsiteX6" fmla="*/ 114303 w 174921"/>
              <a:gd name="connsiteY6" fmla="*/ 341 h 90314"/>
              <a:gd name="connsiteX7" fmla="*/ 76203 w 174921"/>
              <a:gd name="connsiteY7" fmla="*/ 32091 h 90314"/>
              <a:gd name="connsiteX8" fmla="*/ 3 w 174921"/>
              <a:gd name="connsiteY8" fmla="*/ 341 h 9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921" h="90314">
                <a:moveTo>
                  <a:pt x="3" y="341"/>
                </a:moveTo>
                <a:cubicBezTo>
                  <a:pt x="532" y="4574"/>
                  <a:pt x="69324" y="42674"/>
                  <a:pt x="79378" y="57491"/>
                </a:cubicBezTo>
                <a:cubicBezTo>
                  <a:pt x="89432" y="72308"/>
                  <a:pt x="52391" y="95591"/>
                  <a:pt x="60328" y="89241"/>
                </a:cubicBezTo>
                <a:cubicBezTo>
                  <a:pt x="68265" y="82891"/>
                  <a:pt x="107953" y="31562"/>
                  <a:pt x="127003" y="19391"/>
                </a:cubicBezTo>
                <a:cubicBezTo>
                  <a:pt x="146053" y="7220"/>
                  <a:pt x="178332" y="13570"/>
                  <a:pt x="174628" y="16216"/>
                </a:cubicBezTo>
                <a:cubicBezTo>
                  <a:pt x="170924" y="18862"/>
                  <a:pt x="114832" y="37912"/>
                  <a:pt x="104778" y="35266"/>
                </a:cubicBezTo>
                <a:cubicBezTo>
                  <a:pt x="94724" y="32620"/>
                  <a:pt x="119066" y="870"/>
                  <a:pt x="114303" y="341"/>
                </a:cubicBezTo>
                <a:cubicBezTo>
                  <a:pt x="109541" y="-188"/>
                  <a:pt x="93136" y="31562"/>
                  <a:pt x="76203" y="32091"/>
                </a:cubicBezTo>
                <a:cubicBezTo>
                  <a:pt x="59270" y="32620"/>
                  <a:pt x="-526" y="-3892"/>
                  <a:pt x="3" y="34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50CB77B8-725C-E56A-A514-830D2EC6299E}"/>
              </a:ext>
            </a:extLst>
          </p:cNvPr>
          <p:cNvSpPr/>
          <p:nvPr/>
        </p:nvSpPr>
        <p:spPr>
          <a:xfrm>
            <a:off x="4649991" y="1822433"/>
            <a:ext cx="144302" cy="90364"/>
          </a:xfrm>
          <a:custGeom>
            <a:avLst/>
            <a:gdLst>
              <a:gd name="connsiteX0" fmla="*/ 115684 w 144302"/>
              <a:gd name="connsiteY0" fmla="*/ 17 h 90364"/>
              <a:gd name="connsiteX1" fmla="*/ 58534 w 144302"/>
              <a:gd name="connsiteY1" fmla="*/ 60342 h 90364"/>
              <a:gd name="connsiteX2" fmla="*/ 96634 w 144302"/>
              <a:gd name="connsiteY2" fmla="*/ 82567 h 90364"/>
              <a:gd name="connsiteX3" fmla="*/ 144259 w 144302"/>
              <a:gd name="connsiteY3" fmla="*/ 88917 h 90364"/>
              <a:gd name="connsiteX4" fmla="*/ 102984 w 144302"/>
              <a:gd name="connsiteY4" fmla="*/ 88917 h 90364"/>
              <a:gd name="connsiteX5" fmla="*/ 1384 w 144302"/>
              <a:gd name="connsiteY5" fmla="*/ 73042 h 90364"/>
              <a:gd name="connsiteX6" fmla="*/ 49009 w 144302"/>
              <a:gd name="connsiteY6" fmla="*/ 66692 h 90364"/>
              <a:gd name="connsiteX7" fmla="*/ 115684 w 144302"/>
              <a:gd name="connsiteY7" fmla="*/ 17 h 9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302" h="90364">
                <a:moveTo>
                  <a:pt x="115684" y="17"/>
                </a:moveTo>
                <a:cubicBezTo>
                  <a:pt x="117272" y="-1041"/>
                  <a:pt x="61709" y="46584"/>
                  <a:pt x="58534" y="60342"/>
                </a:cubicBezTo>
                <a:cubicBezTo>
                  <a:pt x="55359" y="74100"/>
                  <a:pt x="82346" y="77804"/>
                  <a:pt x="96634" y="82567"/>
                </a:cubicBezTo>
                <a:cubicBezTo>
                  <a:pt x="110922" y="87330"/>
                  <a:pt x="143201" y="87859"/>
                  <a:pt x="144259" y="88917"/>
                </a:cubicBezTo>
                <a:cubicBezTo>
                  <a:pt x="145317" y="89975"/>
                  <a:pt x="126796" y="91563"/>
                  <a:pt x="102984" y="88917"/>
                </a:cubicBezTo>
                <a:cubicBezTo>
                  <a:pt x="79172" y="86271"/>
                  <a:pt x="10380" y="76746"/>
                  <a:pt x="1384" y="73042"/>
                </a:cubicBezTo>
                <a:cubicBezTo>
                  <a:pt x="-7612" y="69338"/>
                  <a:pt x="29430" y="77275"/>
                  <a:pt x="49009" y="66692"/>
                </a:cubicBezTo>
                <a:cubicBezTo>
                  <a:pt x="68588" y="56109"/>
                  <a:pt x="114096" y="1075"/>
                  <a:pt x="115684" y="1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6FCE00FB-2D75-B088-AE80-E21222E608AB}"/>
              </a:ext>
            </a:extLst>
          </p:cNvPr>
          <p:cNvSpPr/>
          <p:nvPr/>
        </p:nvSpPr>
        <p:spPr>
          <a:xfrm>
            <a:off x="4511296" y="2152606"/>
            <a:ext cx="61167" cy="241851"/>
          </a:xfrm>
          <a:custGeom>
            <a:avLst/>
            <a:gdLst>
              <a:gd name="connsiteX0" fmla="*/ 54354 w 61167"/>
              <a:gd name="connsiteY0" fmla="*/ 44 h 241851"/>
              <a:gd name="connsiteX1" fmla="*/ 35304 w 61167"/>
              <a:gd name="connsiteY1" fmla="*/ 111169 h 241851"/>
              <a:gd name="connsiteX2" fmla="*/ 60704 w 61167"/>
              <a:gd name="connsiteY2" fmla="*/ 238169 h 241851"/>
              <a:gd name="connsiteX3" fmla="*/ 48004 w 61167"/>
              <a:gd name="connsiteY3" fmla="*/ 196894 h 241851"/>
              <a:gd name="connsiteX4" fmla="*/ 3554 w 61167"/>
              <a:gd name="connsiteY4" fmla="*/ 85769 h 241851"/>
              <a:gd name="connsiteX5" fmla="*/ 6729 w 61167"/>
              <a:gd name="connsiteY5" fmla="*/ 123869 h 241851"/>
              <a:gd name="connsiteX6" fmla="*/ 54354 w 61167"/>
              <a:gd name="connsiteY6" fmla="*/ 44 h 24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167" h="241851">
                <a:moveTo>
                  <a:pt x="54354" y="44"/>
                </a:moveTo>
                <a:cubicBezTo>
                  <a:pt x="59116" y="-2073"/>
                  <a:pt x="34246" y="71482"/>
                  <a:pt x="35304" y="111169"/>
                </a:cubicBezTo>
                <a:cubicBezTo>
                  <a:pt x="36362" y="150856"/>
                  <a:pt x="58587" y="223882"/>
                  <a:pt x="60704" y="238169"/>
                </a:cubicBezTo>
                <a:cubicBezTo>
                  <a:pt x="62821" y="252457"/>
                  <a:pt x="57529" y="222294"/>
                  <a:pt x="48004" y="196894"/>
                </a:cubicBezTo>
                <a:cubicBezTo>
                  <a:pt x="38479" y="171494"/>
                  <a:pt x="10433" y="97940"/>
                  <a:pt x="3554" y="85769"/>
                </a:cubicBezTo>
                <a:cubicBezTo>
                  <a:pt x="-3325" y="73598"/>
                  <a:pt x="908" y="131277"/>
                  <a:pt x="6729" y="123869"/>
                </a:cubicBezTo>
                <a:cubicBezTo>
                  <a:pt x="12550" y="116461"/>
                  <a:pt x="49592" y="2161"/>
                  <a:pt x="54354" y="4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DDD372F6-7DBC-4191-814C-C0FE4D1EA567}"/>
              </a:ext>
            </a:extLst>
          </p:cNvPr>
          <p:cNvSpPr/>
          <p:nvPr/>
        </p:nvSpPr>
        <p:spPr>
          <a:xfrm>
            <a:off x="4532870" y="2341546"/>
            <a:ext cx="146349" cy="512736"/>
          </a:xfrm>
          <a:custGeom>
            <a:avLst/>
            <a:gdLst>
              <a:gd name="connsiteX0" fmla="*/ 1030 w 146349"/>
              <a:gd name="connsiteY0" fmla="*/ 4779 h 512736"/>
              <a:gd name="connsiteX1" fmla="*/ 143905 w 146349"/>
              <a:gd name="connsiteY1" fmla="*/ 506429 h 512736"/>
              <a:gd name="connsiteX2" fmla="*/ 83580 w 146349"/>
              <a:gd name="connsiteY2" fmla="*/ 268304 h 512736"/>
              <a:gd name="connsiteX3" fmla="*/ 1030 w 146349"/>
              <a:gd name="connsiteY3" fmla="*/ 4779 h 51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349" h="512736">
                <a:moveTo>
                  <a:pt x="1030" y="4779"/>
                </a:moveTo>
                <a:cubicBezTo>
                  <a:pt x="11084" y="44466"/>
                  <a:pt x="130147" y="462508"/>
                  <a:pt x="143905" y="506429"/>
                </a:cubicBezTo>
                <a:cubicBezTo>
                  <a:pt x="157663" y="550350"/>
                  <a:pt x="110038" y="353500"/>
                  <a:pt x="83580" y="268304"/>
                </a:cubicBezTo>
                <a:cubicBezTo>
                  <a:pt x="57122" y="183108"/>
                  <a:pt x="-9024" y="-34908"/>
                  <a:pt x="1030" y="477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ACBBC8A9-A772-D1FB-2E39-E153EB656098}"/>
              </a:ext>
            </a:extLst>
          </p:cNvPr>
          <p:cNvSpPr/>
          <p:nvPr/>
        </p:nvSpPr>
        <p:spPr>
          <a:xfrm>
            <a:off x="5022840" y="2222491"/>
            <a:ext cx="95665" cy="79390"/>
          </a:xfrm>
          <a:custGeom>
            <a:avLst/>
            <a:gdLst>
              <a:gd name="connsiteX0" fmla="*/ 41285 w 95665"/>
              <a:gd name="connsiteY0" fmla="*/ 9 h 79390"/>
              <a:gd name="connsiteX1" fmla="*/ 88910 w 95665"/>
              <a:gd name="connsiteY1" fmla="*/ 34934 h 79390"/>
              <a:gd name="connsiteX2" fmla="*/ 10 w 95665"/>
              <a:gd name="connsiteY2" fmla="*/ 79384 h 79390"/>
              <a:gd name="connsiteX3" fmla="*/ 95260 w 95665"/>
              <a:gd name="connsiteY3" fmla="*/ 38109 h 79390"/>
              <a:gd name="connsiteX4" fmla="*/ 41285 w 95665"/>
              <a:gd name="connsiteY4" fmla="*/ 9 h 7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65" h="79390">
                <a:moveTo>
                  <a:pt x="41285" y="9"/>
                </a:moveTo>
                <a:cubicBezTo>
                  <a:pt x="40227" y="-520"/>
                  <a:pt x="95789" y="21705"/>
                  <a:pt x="88910" y="34934"/>
                </a:cubicBezTo>
                <a:cubicBezTo>
                  <a:pt x="82031" y="48163"/>
                  <a:pt x="-1048" y="78855"/>
                  <a:pt x="10" y="79384"/>
                </a:cubicBezTo>
                <a:cubicBezTo>
                  <a:pt x="1068" y="79913"/>
                  <a:pt x="89439" y="48692"/>
                  <a:pt x="95260" y="38109"/>
                </a:cubicBezTo>
                <a:cubicBezTo>
                  <a:pt x="101081" y="27526"/>
                  <a:pt x="42343" y="538"/>
                  <a:pt x="41285" y="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F4D4DFA0-C9BD-71B5-DB70-E89D3A27BEAD}"/>
              </a:ext>
            </a:extLst>
          </p:cNvPr>
          <p:cNvSpPr/>
          <p:nvPr/>
        </p:nvSpPr>
        <p:spPr>
          <a:xfrm>
            <a:off x="5618564" y="2165226"/>
            <a:ext cx="177373" cy="86094"/>
          </a:xfrm>
          <a:custGeom>
            <a:avLst/>
            <a:gdLst>
              <a:gd name="connsiteX0" fmla="*/ 26586 w 177373"/>
              <a:gd name="connsiteY0" fmla="*/ 85849 h 86094"/>
              <a:gd name="connsiteX1" fmla="*/ 83736 w 177373"/>
              <a:gd name="connsiteY1" fmla="*/ 54099 h 86094"/>
              <a:gd name="connsiteX2" fmla="*/ 175811 w 177373"/>
              <a:gd name="connsiteY2" fmla="*/ 47749 h 86094"/>
              <a:gd name="connsiteX3" fmla="*/ 1186 w 177373"/>
              <a:gd name="connsiteY3" fmla="*/ 124 h 86094"/>
              <a:gd name="connsiteX4" fmla="*/ 96436 w 177373"/>
              <a:gd name="connsiteY4" fmla="*/ 35049 h 86094"/>
              <a:gd name="connsiteX5" fmla="*/ 26586 w 177373"/>
              <a:gd name="connsiteY5" fmla="*/ 85849 h 8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373" h="86094">
                <a:moveTo>
                  <a:pt x="26586" y="85849"/>
                </a:moveTo>
                <a:cubicBezTo>
                  <a:pt x="24469" y="89024"/>
                  <a:pt x="58865" y="60449"/>
                  <a:pt x="83736" y="54099"/>
                </a:cubicBezTo>
                <a:cubicBezTo>
                  <a:pt x="108607" y="47749"/>
                  <a:pt x="189569" y="56745"/>
                  <a:pt x="175811" y="47749"/>
                </a:cubicBezTo>
                <a:cubicBezTo>
                  <a:pt x="162053" y="38753"/>
                  <a:pt x="14415" y="2241"/>
                  <a:pt x="1186" y="124"/>
                </a:cubicBezTo>
                <a:cubicBezTo>
                  <a:pt x="-12043" y="-1993"/>
                  <a:pt x="89557" y="23407"/>
                  <a:pt x="96436" y="35049"/>
                </a:cubicBezTo>
                <a:cubicBezTo>
                  <a:pt x="103315" y="46691"/>
                  <a:pt x="28703" y="82674"/>
                  <a:pt x="26586" y="858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A0EB1115-16FD-FA48-5357-9FE70056FFA9}"/>
              </a:ext>
            </a:extLst>
          </p:cNvPr>
          <p:cNvSpPr/>
          <p:nvPr/>
        </p:nvSpPr>
        <p:spPr>
          <a:xfrm>
            <a:off x="5000597" y="2177422"/>
            <a:ext cx="136576" cy="45078"/>
          </a:xfrm>
          <a:custGeom>
            <a:avLst/>
            <a:gdLst>
              <a:gd name="connsiteX0" fmla="*/ 28 w 136576"/>
              <a:gd name="connsiteY0" fmla="*/ 628 h 45078"/>
              <a:gd name="connsiteX1" fmla="*/ 76228 w 136576"/>
              <a:gd name="connsiteY1" fmla="*/ 35553 h 45078"/>
              <a:gd name="connsiteX2" fmla="*/ 79403 w 136576"/>
              <a:gd name="connsiteY2" fmla="*/ 13328 h 45078"/>
              <a:gd name="connsiteX3" fmla="*/ 136553 w 136576"/>
              <a:gd name="connsiteY3" fmla="*/ 45078 h 45078"/>
              <a:gd name="connsiteX4" fmla="*/ 85753 w 136576"/>
              <a:gd name="connsiteY4" fmla="*/ 13328 h 45078"/>
              <a:gd name="connsiteX5" fmla="*/ 28 w 136576"/>
              <a:gd name="connsiteY5" fmla="*/ 628 h 4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576" h="45078">
                <a:moveTo>
                  <a:pt x="28" y="628"/>
                </a:moveTo>
                <a:cubicBezTo>
                  <a:pt x="-1559" y="4332"/>
                  <a:pt x="62999" y="33436"/>
                  <a:pt x="76228" y="35553"/>
                </a:cubicBezTo>
                <a:cubicBezTo>
                  <a:pt x="89457" y="37670"/>
                  <a:pt x="69349" y="11741"/>
                  <a:pt x="79403" y="13328"/>
                </a:cubicBezTo>
                <a:cubicBezTo>
                  <a:pt x="89457" y="14915"/>
                  <a:pt x="135495" y="45078"/>
                  <a:pt x="136553" y="45078"/>
                </a:cubicBezTo>
                <a:cubicBezTo>
                  <a:pt x="137611" y="45078"/>
                  <a:pt x="102686" y="15974"/>
                  <a:pt x="85753" y="13328"/>
                </a:cubicBezTo>
                <a:cubicBezTo>
                  <a:pt x="68820" y="10682"/>
                  <a:pt x="1615" y="-3076"/>
                  <a:pt x="28" y="62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912A902B-83F8-8299-C2DC-0A8E28C9A22D}"/>
              </a:ext>
            </a:extLst>
          </p:cNvPr>
          <p:cNvSpPr/>
          <p:nvPr/>
        </p:nvSpPr>
        <p:spPr>
          <a:xfrm>
            <a:off x="5867397" y="2110998"/>
            <a:ext cx="177806" cy="79997"/>
          </a:xfrm>
          <a:custGeom>
            <a:avLst/>
            <a:gdLst>
              <a:gd name="connsiteX0" fmla="*/ 3 w 177806"/>
              <a:gd name="connsiteY0" fmla="*/ 79752 h 79997"/>
              <a:gd name="connsiteX1" fmla="*/ 95253 w 177806"/>
              <a:gd name="connsiteY1" fmla="*/ 25777 h 79997"/>
              <a:gd name="connsiteX2" fmla="*/ 177803 w 177806"/>
              <a:gd name="connsiteY2" fmla="*/ 41652 h 79997"/>
              <a:gd name="connsiteX3" fmla="*/ 92078 w 177806"/>
              <a:gd name="connsiteY3" fmla="*/ 377 h 79997"/>
              <a:gd name="connsiteX4" fmla="*/ 3 w 177806"/>
              <a:gd name="connsiteY4" fmla="*/ 79752 h 7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06" h="79997">
                <a:moveTo>
                  <a:pt x="3" y="79752"/>
                </a:moveTo>
                <a:cubicBezTo>
                  <a:pt x="532" y="83985"/>
                  <a:pt x="65620" y="32127"/>
                  <a:pt x="95253" y="25777"/>
                </a:cubicBezTo>
                <a:cubicBezTo>
                  <a:pt x="124886" y="19427"/>
                  <a:pt x="178332" y="45885"/>
                  <a:pt x="177803" y="41652"/>
                </a:cubicBezTo>
                <a:cubicBezTo>
                  <a:pt x="177274" y="37419"/>
                  <a:pt x="116420" y="-4385"/>
                  <a:pt x="92078" y="377"/>
                </a:cubicBezTo>
                <a:cubicBezTo>
                  <a:pt x="67736" y="5139"/>
                  <a:pt x="-526" y="75519"/>
                  <a:pt x="3" y="7975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D5301500-DFA9-6D14-4B10-EC6AFD7B4A82}"/>
              </a:ext>
            </a:extLst>
          </p:cNvPr>
          <p:cNvSpPr/>
          <p:nvPr/>
        </p:nvSpPr>
        <p:spPr>
          <a:xfrm>
            <a:off x="4625752" y="2098587"/>
            <a:ext cx="81426" cy="117567"/>
          </a:xfrm>
          <a:custGeom>
            <a:avLst/>
            <a:gdLst>
              <a:gd name="connsiteX0" fmla="*/ 223 w 81426"/>
              <a:gd name="connsiteY0" fmla="*/ 88 h 117567"/>
              <a:gd name="connsiteX1" fmla="*/ 44673 w 81426"/>
              <a:gd name="connsiteY1" fmla="*/ 54063 h 117567"/>
              <a:gd name="connsiteX2" fmla="*/ 28798 w 81426"/>
              <a:gd name="connsiteY2" fmla="*/ 117563 h 117567"/>
              <a:gd name="connsiteX3" fmla="*/ 79598 w 81426"/>
              <a:gd name="connsiteY3" fmla="*/ 50888 h 117567"/>
              <a:gd name="connsiteX4" fmla="*/ 66898 w 81426"/>
              <a:gd name="connsiteY4" fmla="*/ 66763 h 117567"/>
              <a:gd name="connsiteX5" fmla="*/ 223 w 81426"/>
              <a:gd name="connsiteY5" fmla="*/ 88 h 11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426" h="117567">
                <a:moveTo>
                  <a:pt x="223" y="88"/>
                </a:moveTo>
                <a:cubicBezTo>
                  <a:pt x="-3481" y="-2029"/>
                  <a:pt x="39911" y="34484"/>
                  <a:pt x="44673" y="54063"/>
                </a:cubicBezTo>
                <a:cubicBezTo>
                  <a:pt x="49435" y="73642"/>
                  <a:pt x="22977" y="118092"/>
                  <a:pt x="28798" y="117563"/>
                </a:cubicBezTo>
                <a:cubicBezTo>
                  <a:pt x="34619" y="117034"/>
                  <a:pt x="73248" y="59355"/>
                  <a:pt x="79598" y="50888"/>
                </a:cubicBezTo>
                <a:cubicBezTo>
                  <a:pt x="85948" y="42421"/>
                  <a:pt x="74306" y="73113"/>
                  <a:pt x="66898" y="66763"/>
                </a:cubicBezTo>
                <a:cubicBezTo>
                  <a:pt x="59490" y="60413"/>
                  <a:pt x="3927" y="2205"/>
                  <a:pt x="223" y="8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FC150F9C-C920-E7D0-6F58-146A4CF6E7CE}"/>
              </a:ext>
            </a:extLst>
          </p:cNvPr>
          <p:cNvSpPr/>
          <p:nvPr/>
        </p:nvSpPr>
        <p:spPr>
          <a:xfrm>
            <a:off x="4470430" y="952299"/>
            <a:ext cx="250810" cy="986463"/>
          </a:xfrm>
          <a:custGeom>
            <a:avLst/>
            <a:gdLst>
              <a:gd name="connsiteX0" fmla="*/ 250795 w 250810"/>
              <a:gd name="connsiteY0" fmla="*/ 201 h 986463"/>
              <a:gd name="connsiteX1" fmla="*/ 15845 w 250810"/>
              <a:gd name="connsiteY1" fmla="*/ 984451 h 986463"/>
              <a:gd name="connsiteX2" fmla="*/ 111095 w 250810"/>
              <a:gd name="connsiteY2" fmla="*/ 273251 h 986463"/>
              <a:gd name="connsiteX3" fmla="*/ 3145 w 250810"/>
              <a:gd name="connsiteY3" fmla="*/ 892376 h 986463"/>
              <a:gd name="connsiteX4" fmla="*/ 250795 w 250810"/>
              <a:gd name="connsiteY4" fmla="*/ 201 h 98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810" h="986463">
                <a:moveTo>
                  <a:pt x="250795" y="201"/>
                </a:moveTo>
                <a:cubicBezTo>
                  <a:pt x="252912" y="15547"/>
                  <a:pt x="39128" y="938943"/>
                  <a:pt x="15845" y="984451"/>
                </a:cubicBezTo>
                <a:cubicBezTo>
                  <a:pt x="-7438" y="1029959"/>
                  <a:pt x="113212" y="288597"/>
                  <a:pt x="111095" y="273251"/>
                </a:cubicBezTo>
                <a:cubicBezTo>
                  <a:pt x="108978" y="257905"/>
                  <a:pt x="-21726" y="933122"/>
                  <a:pt x="3145" y="892376"/>
                </a:cubicBezTo>
                <a:cubicBezTo>
                  <a:pt x="28016" y="851630"/>
                  <a:pt x="248678" y="-15145"/>
                  <a:pt x="250795" y="20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15BF1518-7B9E-5EBE-85EE-C62B4DC619B8}"/>
              </a:ext>
            </a:extLst>
          </p:cNvPr>
          <p:cNvSpPr/>
          <p:nvPr/>
        </p:nvSpPr>
        <p:spPr>
          <a:xfrm>
            <a:off x="4510531" y="1499371"/>
            <a:ext cx="204345" cy="951122"/>
          </a:xfrm>
          <a:custGeom>
            <a:avLst/>
            <a:gdLst>
              <a:gd name="connsiteX0" fmla="*/ 204344 w 204345"/>
              <a:gd name="connsiteY0" fmla="*/ 2404 h 951122"/>
              <a:gd name="connsiteX1" fmla="*/ 48769 w 204345"/>
              <a:gd name="connsiteY1" fmla="*/ 481829 h 951122"/>
              <a:gd name="connsiteX2" fmla="*/ 61469 w 204345"/>
              <a:gd name="connsiteY2" fmla="*/ 808854 h 951122"/>
              <a:gd name="connsiteX3" fmla="*/ 26544 w 204345"/>
              <a:gd name="connsiteY3" fmla="*/ 627879 h 951122"/>
              <a:gd name="connsiteX4" fmla="*/ 1144 w 204345"/>
              <a:gd name="connsiteY4" fmla="*/ 948554 h 951122"/>
              <a:gd name="connsiteX5" fmla="*/ 64644 w 204345"/>
              <a:gd name="connsiteY5" fmla="*/ 418329 h 951122"/>
              <a:gd name="connsiteX6" fmla="*/ 96394 w 204345"/>
              <a:gd name="connsiteY6" fmla="*/ 154804 h 951122"/>
              <a:gd name="connsiteX7" fmla="*/ 51944 w 204345"/>
              <a:gd name="connsiteY7" fmla="*/ 291329 h 951122"/>
              <a:gd name="connsiteX8" fmla="*/ 204344 w 204345"/>
              <a:gd name="connsiteY8" fmla="*/ 2404 h 95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345" h="951122">
                <a:moveTo>
                  <a:pt x="204344" y="2404"/>
                </a:moveTo>
                <a:cubicBezTo>
                  <a:pt x="203815" y="34154"/>
                  <a:pt x="72581" y="347421"/>
                  <a:pt x="48769" y="481829"/>
                </a:cubicBezTo>
                <a:cubicBezTo>
                  <a:pt x="24956" y="616237"/>
                  <a:pt x="65173" y="784512"/>
                  <a:pt x="61469" y="808854"/>
                </a:cubicBezTo>
                <a:cubicBezTo>
                  <a:pt x="57765" y="833196"/>
                  <a:pt x="36598" y="604596"/>
                  <a:pt x="26544" y="627879"/>
                </a:cubicBezTo>
                <a:cubicBezTo>
                  <a:pt x="16490" y="651162"/>
                  <a:pt x="-5206" y="983479"/>
                  <a:pt x="1144" y="948554"/>
                </a:cubicBezTo>
                <a:cubicBezTo>
                  <a:pt x="7494" y="913629"/>
                  <a:pt x="48769" y="550621"/>
                  <a:pt x="64644" y="418329"/>
                </a:cubicBezTo>
                <a:cubicBezTo>
                  <a:pt x="80519" y="286037"/>
                  <a:pt x="98511" y="175971"/>
                  <a:pt x="96394" y="154804"/>
                </a:cubicBezTo>
                <a:cubicBezTo>
                  <a:pt x="94277" y="133637"/>
                  <a:pt x="35011" y="319375"/>
                  <a:pt x="51944" y="291329"/>
                </a:cubicBezTo>
                <a:cubicBezTo>
                  <a:pt x="68877" y="263283"/>
                  <a:pt x="204873" y="-29346"/>
                  <a:pt x="204344" y="240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0FD2701A-D021-8F9F-AA94-FB32FBC5CA2D}"/>
              </a:ext>
            </a:extLst>
          </p:cNvPr>
          <p:cNvSpPr/>
          <p:nvPr/>
        </p:nvSpPr>
        <p:spPr>
          <a:xfrm>
            <a:off x="5254402" y="1657309"/>
            <a:ext cx="60548" cy="552653"/>
          </a:xfrm>
          <a:custGeom>
            <a:avLst/>
            <a:gdLst>
              <a:gd name="connsiteX0" fmla="*/ 9748 w 60548"/>
              <a:gd name="connsiteY0" fmla="*/ 41 h 552653"/>
              <a:gd name="connsiteX1" fmla="*/ 54198 w 60548"/>
              <a:gd name="connsiteY1" fmla="*/ 206416 h 552653"/>
              <a:gd name="connsiteX2" fmla="*/ 22448 w 60548"/>
              <a:gd name="connsiteY2" fmla="*/ 339766 h 552653"/>
              <a:gd name="connsiteX3" fmla="*/ 38323 w 60548"/>
              <a:gd name="connsiteY3" fmla="*/ 311191 h 552653"/>
              <a:gd name="connsiteX4" fmla="*/ 223 w 60548"/>
              <a:gd name="connsiteY4" fmla="*/ 393741 h 552653"/>
              <a:gd name="connsiteX5" fmla="*/ 22448 w 60548"/>
              <a:gd name="connsiteY5" fmla="*/ 390566 h 552653"/>
              <a:gd name="connsiteX6" fmla="*/ 19273 w 60548"/>
              <a:gd name="connsiteY6" fmla="*/ 428666 h 552653"/>
              <a:gd name="connsiteX7" fmla="*/ 3398 w 60548"/>
              <a:gd name="connsiteY7" fmla="*/ 552491 h 552653"/>
              <a:gd name="connsiteX8" fmla="*/ 16098 w 60548"/>
              <a:gd name="connsiteY8" fmla="*/ 400091 h 552653"/>
              <a:gd name="connsiteX9" fmla="*/ 60548 w 60548"/>
              <a:gd name="connsiteY9" fmla="*/ 190541 h 552653"/>
              <a:gd name="connsiteX10" fmla="*/ 9748 w 60548"/>
              <a:gd name="connsiteY10" fmla="*/ 41 h 55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548" h="552653">
                <a:moveTo>
                  <a:pt x="9748" y="41"/>
                </a:moveTo>
                <a:cubicBezTo>
                  <a:pt x="8690" y="2687"/>
                  <a:pt x="52081" y="149795"/>
                  <a:pt x="54198" y="206416"/>
                </a:cubicBezTo>
                <a:cubicBezTo>
                  <a:pt x="56315" y="263037"/>
                  <a:pt x="25094" y="322303"/>
                  <a:pt x="22448" y="339766"/>
                </a:cubicBezTo>
                <a:cubicBezTo>
                  <a:pt x="19802" y="357229"/>
                  <a:pt x="42027" y="302195"/>
                  <a:pt x="38323" y="311191"/>
                </a:cubicBezTo>
                <a:cubicBezTo>
                  <a:pt x="34619" y="320187"/>
                  <a:pt x="2869" y="380512"/>
                  <a:pt x="223" y="393741"/>
                </a:cubicBezTo>
                <a:cubicBezTo>
                  <a:pt x="-2423" y="406970"/>
                  <a:pt x="19273" y="384745"/>
                  <a:pt x="22448" y="390566"/>
                </a:cubicBezTo>
                <a:cubicBezTo>
                  <a:pt x="25623" y="396387"/>
                  <a:pt x="22448" y="401678"/>
                  <a:pt x="19273" y="428666"/>
                </a:cubicBezTo>
                <a:cubicBezTo>
                  <a:pt x="16098" y="455654"/>
                  <a:pt x="3927" y="557254"/>
                  <a:pt x="3398" y="552491"/>
                </a:cubicBezTo>
                <a:cubicBezTo>
                  <a:pt x="2869" y="547729"/>
                  <a:pt x="6573" y="460416"/>
                  <a:pt x="16098" y="400091"/>
                </a:cubicBezTo>
                <a:cubicBezTo>
                  <a:pt x="25623" y="339766"/>
                  <a:pt x="60548" y="258803"/>
                  <a:pt x="60548" y="190541"/>
                </a:cubicBezTo>
                <a:cubicBezTo>
                  <a:pt x="60548" y="122279"/>
                  <a:pt x="10806" y="-2605"/>
                  <a:pt x="9748" y="4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6F8F7707-49C0-1339-9385-49AD3443F807}"/>
              </a:ext>
            </a:extLst>
          </p:cNvPr>
          <p:cNvSpPr/>
          <p:nvPr/>
        </p:nvSpPr>
        <p:spPr>
          <a:xfrm>
            <a:off x="5416354" y="1812737"/>
            <a:ext cx="136842" cy="244692"/>
          </a:xfrm>
          <a:custGeom>
            <a:avLst/>
            <a:gdLst>
              <a:gd name="connsiteX0" fmla="*/ 196 w 136842"/>
              <a:gd name="connsiteY0" fmla="*/ 188 h 244692"/>
              <a:gd name="connsiteX1" fmla="*/ 66871 w 136842"/>
              <a:gd name="connsiteY1" fmla="*/ 143063 h 244692"/>
              <a:gd name="connsiteX2" fmla="*/ 31946 w 136842"/>
              <a:gd name="connsiteY2" fmla="*/ 244663 h 244692"/>
              <a:gd name="connsiteX3" fmla="*/ 79571 w 136842"/>
              <a:gd name="connsiteY3" fmla="*/ 133538 h 244692"/>
              <a:gd name="connsiteX4" fmla="*/ 136721 w 136842"/>
              <a:gd name="connsiteY4" fmla="*/ 70038 h 244692"/>
              <a:gd name="connsiteX5" fmla="*/ 92271 w 136842"/>
              <a:gd name="connsiteY5" fmla="*/ 111313 h 244692"/>
              <a:gd name="connsiteX6" fmla="*/ 196 w 136842"/>
              <a:gd name="connsiteY6" fmla="*/ 188 h 24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42" h="244692">
                <a:moveTo>
                  <a:pt x="196" y="188"/>
                </a:moveTo>
                <a:cubicBezTo>
                  <a:pt x="-4037" y="5480"/>
                  <a:pt x="61579" y="102317"/>
                  <a:pt x="66871" y="143063"/>
                </a:cubicBezTo>
                <a:cubicBezTo>
                  <a:pt x="72163" y="183809"/>
                  <a:pt x="29829" y="246251"/>
                  <a:pt x="31946" y="244663"/>
                </a:cubicBezTo>
                <a:cubicBezTo>
                  <a:pt x="34063" y="243075"/>
                  <a:pt x="62108" y="162642"/>
                  <a:pt x="79571" y="133538"/>
                </a:cubicBezTo>
                <a:cubicBezTo>
                  <a:pt x="97034" y="104434"/>
                  <a:pt x="134604" y="73742"/>
                  <a:pt x="136721" y="70038"/>
                </a:cubicBezTo>
                <a:cubicBezTo>
                  <a:pt x="138838" y="66334"/>
                  <a:pt x="112909" y="119780"/>
                  <a:pt x="92271" y="111313"/>
                </a:cubicBezTo>
                <a:cubicBezTo>
                  <a:pt x="71633" y="102846"/>
                  <a:pt x="4429" y="-5104"/>
                  <a:pt x="196" y="18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47B09FD3-313C-FCC1-14FF-69932009FC9A}"/>
              </a:ext>
            </a:extLst>
          </p:cNvPr>
          <p:cNvSpPr/>
          <p:nvPr/>
        </p:nvSpPr>
        <p:spPr>
          <a:xfrm>
            <a:off x="4993843" y="2600306"/>
            <a:ext cx="73769" cy="88963"/>
          </a:xfrm>
          <a:custGeom>
            <a:avLst/>
            <a:gdLst>
              <a:gd name="connsiteX0" fmla="*/ 9957 w 73769"/>
              <a:gd name="connsiteY0" fmla="*/ 19 h 88963"/>
              <a:gd name="connsiteX1" fmla="*/ 41707 w 73769"/>
              <a:gd name="connsiteY1" fmla="*/ 57169 h 88963"/>
              <a:gd name="connsiteX2" fmla="*/ 432 w 73769"/>
              <a:gd name="connsiteY2" fmla="*/ 88919 h 88963"/>
              <a:gd name="connsiteX3" fmla="*/ 73457 w 73769"/>
              <a:gd name="connsiteY3" fmla="*/ 50819 h 88963"/>
              <a:gd name="connsiteX4" fmla="*/ 9957 w 73769"/>
              <a:gd name="connsiteY4" fmla="*/ 19 h 8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69" h="88963">
                <a:moveTo>
                  <a:pt x="9957" y="19"/>
                </a:moveTo>
                <a:cubicBezTo>
                  <a:pt x="4666" y="1077"/>
                  <a:pt x="43294" y="42352"/>
                  <a:pt x="41707" y="57169"/>
                </a:cubicBezTo>
                <a:cubicBezTo>
                  <a:pt x="40120" y="71986"/>
                  <a:pt x="-4859" y="89977"/>
                  <a:pt x="432" y="88919"/>
                </a:cubicBezTo>
                <a:cubicBezTo>
                  <a:pt x="5723" y="87861"/>
                  <a:pt x="68165" y="60344"/>
                  <a:pt x="73457" y="50819"/>
                </a:cubicBezTo>
                <a:cubicBezTo>
                  <a:pt x="78749" y="41294"/>
                  <a:pt x="15248" y="-1039"/>
                  <a:pt x="9957" y="1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84228382-601E-E170-488A-4E2DAD87DC0A}"/>
              </a:ext>
            </a:extLst>
          </p:cNvPr>
          <p:cNvSpPr/>
          <p:nvPr/>
        </p:nvSpPr>
        <p:spPr>
          <a:xfrm>
            <a:off x="5676712" y="2460607"/>
            <a:ext cx="28850" cy="95315"/>
          </a:xfrm>
          <a:custGeom>
            <a:avLst/>
            <a:gdLst>
              <a:gd name="connsiteX0" fmla="*/ 28763 w 28850"/>
              <a:gd name="connsiteY0" fmla="*/ 18 h 95315"/>
              <a:gd name="connsiteX1" fmla="*/ 188 w 28850"/>
              <a:gd name="connsiteY1" fmla="*/ 63518 h 95315"/>
              <a:gd name="connsiteX2" fmla="*/ 16063 w 28850"/>
              <a:gd name="connsiteY2" fmla="*/ 95268 h 95315"/>
              <a:gd name="connsiteX3" fmla="*/ 9713 w 28850"/>
              <a:gd name="connsiteY3" fmla="*/ 57168 h 95315"/>
              <a:gd name="connsiteX4" fmla="*/ 28763 w 28850"/>
              <a:gd name="connsiteY4" fmla="*/ 18 h 9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50" h="95315">
                <a:moveTo>
                  <a:pt x="28763" y="18"/>
                </a:moveTo>
                <a:cubicBezTo>
                  <a:pt x="27175" y="1076"/>
                  <a:pt x="2305" y="47643"/>
                  <a:pt x="188" y="63518"/>
                </a:cubicBezTo>
                <a:cubicBezTo>
                  <a:pt x="-1929" y="79393"/>
                  <a:pt x="14475" y="96326"/>
                  <a:pt x="16063" y="95268"/>
                </a:cubicBezTo>
                <a:cubicBezTo>
                  <a:pt x="17651" y="94210"/>
                  <a:pt x="9713" y="70397"/>
                  <a:pt x="9713" y="57168"/>
                </a:cubicBezTo>
                <a:cubicBezTo>
                  <a:pt x="9713" y="43939"/>
                  <a:pt x="30351" y="-1040"/>
                  <a:pt x="28763" y="1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751C07DB-FD9F-9C14-A981-15155D0322D6}"/>
              </a:ext>
            </a:extLst>
          </p:cNvPr>
          <p:cNvSpPr/>
          <p:nvPr/>
        </p:nvSpPr>
        <p:spPr>
          <a:xfrm>
            <a:off x="5621701" y="2668146"/>
            <a:ext cx="100673" cy="88071"/>
          </a:xfrm>
          <a:custGeom>
            <a:avLst/>
            <a:gdLst>
              <a:gd name="connsiteX0" fmla="*/ 1224 w 100673"/>
              <a:gd name="connsiteY0" fmla="*/ 2029 h 88071"/>
              <a:gd name="connsiteX1" fmla="*/ 99649 w 100673"/>
              <a:gd name="connsiteY1" fmla="*/ 87754 h 88071"/>
              <a:gd name="connsiteX2" fmla="*/ 48849 w 100673"/>
              <a:gd name="connsiteY2" fmla="*/ 30604 h 88071"/>
              <a:gd name="connsiteX3" fmla="*/ 1224 w 100673"/>
              <a:gd name="connsiteY3" fmla="*/ 2029 h 8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673" h="88071">
                <a:moveTo>
                  <a:pt x="1224" y="2029"/>
                </a:moveTo>
                <a:cubicBezTo>
                  <a:pt x="9691" y="11554"/>
                  <a:pt x="91712" y="82992"/>
                  <a:pt x="99649" y="87754"/>
                </a:cubicBezTo>
                <a:cubicBezTo>
                  <a:pt x="107587" y="92517"/>
                  <a:pt x="67370" y="42246"/>
                  <a:pt x="48849" y="30604"/>
                </a:cubicBezTo>
                <a:cubicBezTo>
                  <a:pt x="30328" y="18962"/>
                  <a:pt x="-7243" y="-7496"/>
                  <a:pt x="1224" y="202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D0064CE5-654A-9DFA-08AE-09BD4D0CD372}"/>
              </a:ext>
            </a:extLst>
          </p:cNvPr>
          <p:cNvSpPr/>
          <p:nvPr/>
        </p:nvSpPr>
        <p:spPr>
          <a:xfrm>
            <a:off x="5616387" y="2428834"/>
            <a:ext cx="32022" cy="108063"/>
          </a:xfrm>
          <a:custGeom>
            <a:avLst/>
            <a:gdLst>
              <a:gd name="connsiteX0" fmla="*/ 16063 w 32022"/>
              <a:gd name="connsiteY0" fmla="*/ 41 h 108063"/>
              <a:gd name="connsiteX1" fmla="*/ 9713 w 32022"/>
              <a:gd name="connsiteY1" fmla="*/ 60366 h 108063"/>
              <a:gd name="connsiteX2" fmla="*/ 31938 w 32022"/>
              <a:gd name="connsiteY2" fmla="*/ 107991 h 108063"/>
              <a:gd name="connsiteX3" fmla="*/ 188 w 32022"/>
              <a:gd name="connsiteY3" fmla="*/ 69891 h 108063"/>
              <a:gd name="connsiteX4" fmla="*/ 16063 w 32022"/>
              <a:gd name="connsiteY4" fmla="*/ 41 h 10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22" h="108063">
                <a:moveTo>
                  <a:pt x="16063" y="41"/>
                </a:moveTo>
                <a:cubicBezTo>
                  <a:pt x="17650" y="-1546"/>
                  <a:pt x="7067" y="42374"/>
                  <a:pt x="9713" y="60366"/>
                </a:cubicBezTo>
                <a:cubicBezTo>
                  <a:pt x="12359" y="78358"/>
                  <a:pt x="33525" y="106404"/>
                  <a:pt x="31938" y="107991"/>
                </a:cubicBezTo>
                <a:cubicBezTo>
                  <a:pt x="30351" y="109578"/>
                  <a:pt x="2305" y="84708"/>
                  <a:pt x="188" y="69891"/>
                </a:cubicBezTo>
                <a:cubicBezTo>
                  <a:pt x="-1929" y="55074"/>
                  <a:pt x="14476" y="1628"/>
                  <a:pt x="16063" y="4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0A5F61A8-4640-CA52-CF92-831EE9C9C7B5}"/>
              </a:ext>
            </a:extLst>
          </p:cNvPr>
          <p:cNvSpPr/>
          <p:nvPr/>
        </p:nvSpPr>
        <p:spPr>
          <a:xfrm>
            <a:off x="5934053" y="2391324"/>
            <a:ext cx="209768" cy="186776"/>
          </a:xfrm>
          <a:custGeom>
            <a:avLst/>
            <a:gdLst>
              <a:gd name="connsiteX0" fmla="*/ 22 w 209768"/>
              <a:gd name="connsiteY0" fmla="*/ 186776 h 186776"/>
              <a:gd name="connsiteX1" fmla="*/ 73047 w 209768"/>
              <a:gd name="connsiteY1" fmla="*/ 94701 h 186776"/>
              <a:gd name="connsiteX2" fmla="*/ 158772 w 209768"/>
              <a:gd name="connsiteY2" fmla="*/ 31201 h 186776"/>
              <a:gd name="connsiteX3" fmla="*/ 206397 w 209768"/>
              <a:gd name="connsiteY3" fmla="*/ 2626 h 186776"/>
              <a:gd name="connsiteX4" fmla="*/ 66697 w 209768"/>
              <a:gd name="connsiteY4" fmla="*/ 94701 h 186776"/>
              <a:gd name="connsiteX5" fmla="*/ 22 w 209768"/>
              <a:gd name="connsiteY5" fmla="*/ 186776 h 18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68" h="186776">
                <a:moveTo>
                  <a:pt x="22" y="186776"/>
                </a:moveTo>
                <a:cubicBezTo>
                  <a:pt x="1080" y="186776"/>
                  <a:pt x="46589" y="120630"/>
                  <a:pt x="73047" y="94701"/>
                </a:cubicBezTo>
                <a:cubicBezTo>
                  <a:pt x="99505" y="68772"/>
                  <a:pt x="136547" y="46547"/>
                  <a:pt x="158772" y="31201"/>
                </a:cubicBezTo>
                <a:cubicBezTo>
                  <a:pt x="180997" y="15855"/>
                  <a:pt x="221743" y="-7957"/>
                  <a:pt x="206397" y="2626"/>
                </a:cubicBezTo>
                <a:cubicBezTo>
                  <a:pt x="191051" y="13209"/>
                  <a:pt x="97918" y="63480"/>
                  <a:pt x="66697" y="94701"/>
                </a:cubicBezTo>
                <a:cubicBezTo>
                  <a:pt x="35476" y="125922"/>
                  <a:pt x="-1036" y="186776"/>
                  <a:pt x="22" y="18677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A22E7C4D-81D7-FB6D-F3CE-DAA33D6AD427}"/>
              </a:ext>
            </a:extLst>
          </p:cNvPr>
          <p:cNvSpPr/>
          <p:nvPr/>
        </p:nvSpPr>
        <p:spPr>
          <a:xfrm>
            <a:off x="4771327" y="2457369"/>
            <a:ext cx="137585" cy="54056"/>
          </a:xfrm>
          <a:custGeom>
            <a:avLst/>
            <a:gdLst>
              <a:gd name="connsiteX0" fmla="*/ 3873 w 137585"/>
              <a:gd name="connsiteY0" fmla="*/ 54056 h 54056"/>
              <a:gd name="connsiteX1" fmla="*/ 70548 w 137585"/>
              <a:gd name="connsiteY1" fmla="*/ 15956 h 54056"/>
              <a:gd name="connsiteX2" fmla="*/ 137223 w 137585"/>
              <a:gd name="connsiteY2" fmla="*/ 6431 h 54056"/>
              <a:gd name="connsiteX3" fmla="*/ 92773 w 137585"/>
              <a:gd name="connsiteY3" fmla="*/ 9606 h 54056"/>
              <a:gd name="connsiteX4" fmla="*/ 698 w 137585"/>
              <a:gd name="connsiteY4" fmla="*/ 81 h 54056"/>
              <a:gd name="connsiteX5" fmla="*/ 48323 w 137585"/>
              <a:gd name="connsiteY5" fmla="*/ 15956 h 54056"/>
              <a:gd name="connsiteX6" fmla="*/ 3873 w 137585"/>
              <a:gd name="connsiteY6" fmla="*/ 54056 h 5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85" h="54056">
                <a:moveTo>
                  <a:pt x="3873" y="54056"/>
                </a:moveTo>
                <a:cubicBezTo>
                  <a:pt x="7577" y="54056"/>
                  <a:pt x="48323" y="23893"/>
                  <a:pt x="70548" y="15956"/>
                </a:cubicBezTo>
                <a:cubicBezTo>
                  <a:pt x="92773" y="8018"/>
                  <a:pt x="133519" y="7489"/>
                  <a:pt x="137223" y="6431"/>
                </a:cubicBezTo>
                <a:cubicBezTo>
                  <a:pt x="140927" y="5373"/>
                  <a:pt x="115527" y="10664"/>
                  <a:pt x="92773" y="9606"/>
                </a:cubicBezTo>
                <a:cubicBezTo>
                  <a:pt x="70019" y="8548"/>
                  <a:pt x="8106" y="-977"/>
                  <a:pt x="698" y="81"/>
                </a:cubicBezTo>
                <a:cubicBezTo>
                  <a:pt x="-6710" y="1139"/>
                  <a:pt x="47265" y="4844"/>
                  <a:pt x="48323" y="15956"/>
                </a:cubicBezTo>
                <a:cubicBezTo>
                  <a:pt x="49381" y="27068"/>
                  <a:pt x="169" y="54056"/>
                  <a:pt x="3873" y="5405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3A2EE44E-F57C-0C29-46DB-1E511F8008EB}"/>
              </a:ext>
            </a:extLst>
          </p:cNvPr>
          <p:cNvSpPr/>
          <p:nvPr/>
        </p:nvSpPr>
        <p:spPr>
          <a:xfrm>
            <a:off x="5026020" y="2450812"/>
            <a:ext cx="51490" cy="70708"/>
          </a:xfrm>
          <a:custGeom>
            <a:avLst/>
            <a:gdLst>
              <a:gd name="connsiteX0" fmla="*/ 5 w 51490"/>
              <a:gd name="connsiteY0" fmla="*/ 288 h 70708"/>
              <a:gd name="connsiteX1" fmla="*/ 44455 w 51490"/>
              <a:gd name="connsiteY1" fmla="*/ 51088 h 70708"/>
              <a:gd name="connsiteX2" fmla="*/ 44455 w 51490"/>
              <a:gd name="connsiteY2" fmla="*/ 70138 h 70708"/>
              <a:gd name="connsiteX3" fmla="*/ 47630 w 51490"/>
              <a:gd name="connsiteY3" fmla="*/ 32038 h 70708"/>
              <a:gd name="connsiteX4" fmla="*/ 5 w 51490"/>
              <a:gd name="connsiteY4" fmla="*/ 288 h 7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90" h="70708">
                <a:moveTo>
                  <a:pt x="5" y="288"/>
                </a:moveTo>
                <a:cubicBezTo>
                  <a:pt x="-524" y="3463"/>
                  <a:pt x="37047" y="39446"/>
                  <a:pt x="44455" y="51088"/>
                </a:cubicBezTo>
                <a:cubicBezTo>
                  <a:pt x="51863" y="62730"/>
                  <a:pt x="43926" y="73313"/>
                  <a:pt x="44455" y="70138"/>
                </a:cubicBezTo>
                <a:cubicBezTo>
                  <a:pt x="44984" y="66963"/>
                  <a:pt x="57684" y="43150"/>
                  <a:pt x="47630" y="32038"/>
                </a:cubicBezTo>
                <a:cubicBezTo>
                  <a:pt x="37576" y="20926"/>
                  <a:pt x="534" y="-2887"/>
                  <a:pt x="5" y="28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3D9B6AD3-BF24-A1BC-71E4-77EA42601CB9}"/>
              </a:ext>
            </a:extLst>
          </p:cNvPr>
          <p:cNvSpPr/>
          <p:nvPr/>
        </p:nvSpPr>
        <p:spPr>
          <a:xfrm>
            <a:off x="5230193" y="2167361"/>
            <a:ext cx="47089" cy="296439"/>
          </a:xfrm>
          <a:custGeom>
            <a:avLst/>
            <a:gdLst>
              <a:gd name="connsiteX0" fmla="*/ 46657 w 47089"/>
              <a:gd name="connsiteY0" fmla="*/ 1164 h 296439"/>
              <a:gd name="connsiteX1" fmla="*/ 2207 w 47089"/>
              <a:gd name="connsiteY1" fmla="*/ 153564 h 296439"/>
              <a:gd name="connsiteX2" fmla="*/ 8557 w 47089"/>
              <a:gd name="connsiteY2" fmla="*/ 163089 h 296439"/>
              <a:gd name="connsiteX3" fmla="*/ 24432 w 47089"/>
              <a:gd name="connsiteY3" fmla="*/ 296439 h 296439"/>
              <a:gd name="connsiteX4" fmla="*/ 24432 w 47089"/>
              <a:gd name="connsiteY4" fmla="*/ 178964 h 296439"/>
              <a:gd name="connsiteX5" fmla="*/ 24432 w 47089"/>
              <a:gd name="connsiteY5" fmla="*/ 86889 h 296439"/>
              <a:gd name="connsiteX6" fmla="*/ 46657 w 47089"/>
              <a:gd name="connsiteY6" fmla="*/ 1164 h 29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89" h="296439">
                <a:moveTo>
                  <a:pt x="46657" y="1164"/>
                </a:moveTo>
                <a:cubicBezTo>
                  <a:pt x="42953" y="12276"/>
                  <a:pt x="8557" y="126577"/>
                  <a:pt x="2207" y="153564"/>
                </a:cubicBezTo>
                <a:cubicBezTo>
                  <a:pt x="-4143" y="180551"/>
                  <a:pt x="4853" y="139277"/>
                  <a:pt x="8557" y="163089"/>
                </a:cubicBezTo>
                <a:cubicBezTo>
                  <a:pt x="12261" y="186902"/>
                  <a:pt x="21786" y="293793"/>
                  <a:pt x="24432" y="296439"/>
                </a:cubicBezTo>
                <a:lnTo>
                  <a:pt x="24432" y="178964"/>
                </a:lnTo>
                <a:cubicBezTo>
                  <a:pt x="24432" y="144039"/>
                  <a:pt x="19670" y="112289"/>
                  <a:pt x="24432" y="86889"/>
                </a:cubicBezTo>
                <a:cubicBezTo>
                  <a:pt x="29194" y="61489"/>
                  <a:pt x="50361" y="-9948"/>
                  <a:pt x="46657" y="116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2A486D37-4EF4-6023-81A1-93190FEF797B}"/>
              </a:ext>
            </a:extLst>
          </p:cNvPr>
          <p:cNvSpPr/>
          <p:nvPr/>
        </p:nvSpPr>
        <p:spPr>
          <a:xfrm>
            <a:off x="4908546" y="2933681"/>
            <a:ext cx="67268" cy="79470"/>
          </a:xfrm>
          <a:custGeom>
            <a:avLst/>
            <a:gdLst>
              <a:gd name="connsiteX0" fmla="*/ 4 w 67268"/>
              <a:gd name="connsiteY0" fmla="*/ 19 h 79470"/>
              <a:gd name="connsiteX1" fmla="*/ 57154 w 67268"/>
              <a:gd name="connsiteY1" fmla="*/ 57169 h 79470"/>
              <a:gd name="connsiteX2" fmla="*/ 60329 w 67268"/>
              <a:gd name="connsiteY2" fmla="*/ 79394 h 79470"/>
              <a:gd name="connsiteX3" fmla="*/ 60329 w 67268"/>
              <a:gd name="connsiteY3" fmla="*/ 50819 h 79470"/>
              <a:gd name="connsiteX4" fmla="*/ 4 w 67268"/>
              <a:gd name="connsiteY4" fmla="*/ 19 h 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68" h="79470">
                <a:moveTo>
                  <a:pt x="4" y="19"/>
                </a:moveTo>
                <a:cubicBezTo>
                  <a:pt x="-525" y="1077"/>
                  <a:pt x="47100" y="43940"/>
                  <a:pt x="57154" y="57169"/>
                </a:cubicBezTo>
                <a:cubicBezTo>
                  <a:pt x="67208" y="70398"/>
                  <a:pt x="59800" y="80452"/>
                  <a:pt x="60329" y="79394"/>
                </a:cubicBezTo>
                <a:cubicBezTo>
                  <a:pt x="60858" y="78336"/>
                  <a:pt x="75675" y="59286"/>
                  <a:pt x="60329" y="50819"/>
                </a:cubicBezTo>
                <a:cubicBezTo>
                  <a:pt x="44983" y="42352"/>
                  <a:pt x="533" y="-1039"/>
                  <a:pt x="4" y="1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ACBA7A42-065F-3173-A2D6-10174C629E02}"/>
              </a:ext>
            </a:extLst>
          </p:cNvPr>
          <p:cNvSpPr/>
          <p:nvPr/>
        </p:nvSpPr>
        <p:spPr>
          <a:xfrm>
            <a:off x="5003800" y="2933479"/>
            <a:ext cx="48448" cy="76421"/>
          </a:xfrm>
          <a:custGeom>
            <a:avLst/>
            <a:gdLst>
              <a:gd name="connsiteX0" fmla="*/ 0 w 48448"/>
              <a:gd name="connsiteY0" fmla="*/ 221 h 76421"/>
              <a:gd name="connsiteX1" fmla="*/ 44450 w 48448"/>
              <a:gd name="connsiteY1" fmla="*/ 44671 h 76421"/>
              <a:gd name="connsiteX2" fmla="*/ 44450 w 48448"/>
              <a:gd name="connsiteY2" fmla="*/ 76421 h 76421"/>
              <a:gd name="connsiteX3" fmla="*/ 44450 w 48448"/>
              <a:gd name="connsiteY3" fmla="*/ 28796 h 76421"/>
              <a:gd name="connsiteX4" fmla="*/ 0 w 48448"/>
              <a:gd name="connsiteY4" fmla="*/ 221 h 7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8" h="76421">
                <a:moveTo>
                  <a:pt x="0" y="221"/>
                </a:moveTo>
                <a:cubicBezTo>
                  <a:pt x="0" y="2867"/>
                  <a:pt x="37042" y="31971"/>
                  <a:pt x="44450" y="44671"/>
                </a:cubicBezTo>
                <a:cubicBezTo>
                  <a:pt x="51858" y="57371"/>
                  <a:pt x="44450" y="76421"/>
                  <a:pt x="44450" y="76421"/>
                </a:cubicBezTo>
                <a:cubicBezTo>
                  <a:pt x="44450" y="73775"/>
                  <a:pt x="53446" y="38321"/>
                  <a:pt x="44450" y="28796"/>
                </a:cubicBezTo>
                <a:cubicBezTo>
                  <a:pt x="35454" y="19271"/>
                  <a:pt x="0" y="-2425"/>
                  <a:pt x="0" y="22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7E03B1AA-5C06-5404-3FAE-2E047B30B778}"/>
              </a:ext>
            </a:extLst>
          </p:cNvPr>
          <p:cNvSpPr/>
          <p:nvPr/>
        </p:nvSpPr>
        <p:spPr>
          <a:xfrm>
            <a:off x="5113664" y="3038115"/>
            <a:ext cx="320116" cy="70357"/>
          </a:xfrm>
          <a:custGeom>
            <a:avLst/>
            <a:gdLst>
              <a:gd name="connsiteX0" fmla="*/ 1261 w 320116"/>
              <a:gd name="connsiteY0" fmla="*/ 360 h 70357"/>
              <a:gd name="connsiteX1" fmla="*/ 315586 w 320116"/>
              <a:gd name="connsiteY1" fmla="*/ 70210 h 70357"/>
              <a:gd name="connsiteX2" fmla="*/ 188586 w 320116"/>
              <a:gd name="connsiteY2" fmla="*/ 19410 h 70357"/>
              <a:gd name="connsiteX3" fmla="*/ 204461 w 320116"/>
              <a:gd name="connsiteY3" fmla="*/ 41635 h 70357"/>
              <a:gd name="connsiteX4" fmla="*/ 1261 w 320116"/>
              <a:gd name="connsiteY4" fmla="*/ 360 h 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116" h="70357">
                <a:moveTo>
                  <a:pt x="1261" y="360"/>
                </a:moveTo>
                <a:cubicBezTo>
                  <a:pt x="19782" y="5123"/>
                  <a:pt x="284365" y="67035"/>
                  <a:pt x="315586" y="70210"/>
                </a:cubicBezTo>
                <a:cubicBezTo>
                  <a:pt x="346807" y="73385"/>
                  <a:pt x="207107" y="24173"/>
                  <a:pt x="188586" y="19410"/>
                </a:cubicBezTo>
                <a:cubicBezTo>
                  <a:pt x="170065" y="14647"/>
                  <a:pt x="235153" y="43752"/>
                  <a:pt x="204461" y="41635"/>
                </a:cubicBezTo>
                <a:cubicBezTo>
                  <a:pt x="173769" y="39518"/>
                  <a:pt x="-17260" y="-4403"/>
                  <a:pt x="1261" y="36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78B50342-AC16-DB0F-0214-34F1BFF493CD}"/>
              </a:ext>
            </a:extLst>
          </p:cNvPr>
          <p:cNvSpPr/>
          <p:nvPr/>
        </p:nvSpPr>
        <p:spPr>
          <a:xfrm>
            <a:off x="5003794" y="2993967"/>
            <a:ext cx="42705" cy="92198"/>
          </a:xfrm>
          <a:custGeom>
            <a:avLst/>
            <a:gdLst>
              <a:gd name="connsiteX0" fmla="*/ 6 w 42705"/>
              <a:gd name="connsiteY0" fmla="*/ 58 h 92198"/>
              <a:gd name="connsiteX1" fmla="*/ 38106 w 42705"/>
              <a:gd name="connsiteY1" fmla="*/ 50858 h 92198"/>
              <a:gd name="connsiteX2" fmla="*/ 34931 w 42705"/>
              <a:gd name="connsiteY2" fmla="*/ 92133 h 92198"/>
              <a:gd name="connsiteX3" fmla="*/ 41281 w 42705"/>
              <a:gd name="connsiteY3" fmla="*/ 41333 h 92198"/>
              <a:gd name="connsiteX4" fmla="*/ 6 w 42705"/>
              <a:gd name="connsiteY4" fmla="*/ 58 h 9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05" h="92198">
                <a:moveTo>
                  <a:pt x="6" y="58"/>
                </a:moveTo>
                <a:cubicBezTo>
                  <a:pt x="-523" y="1645"/>
                  <a:pt x="32285" y="35512"/>
                  <a:pt x="38106" y="50858"/>
                </a:cubicBezTo>
                <a:cubicBezTo>
                  <a:pt x="43927" y="66204"/>
                  <a:pt x="34402" y="93720"/>
                  <a:pt x="34931" y="92133"/>
                </a:cubicBezTo>
                <a:cubicBezTo>
                  <a:pt x="35460" y="90546"/>
                  <a:pt x="46573" y="52975"/>
                  <a:pt x="41281" y="41333"/>
                </a:cubicBezTo>
                <a:cubicBezTo>
                  <a:pt x="35989" y="29691"/>
                  <a:pt x="535" y="-1529"/>
                  <a:pt x="6" y="5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AA1608B3-35D0-A93F-B145-F7A1FEC5C5F8}"/>
              </a:ext>
            </a:extLst>
          </p:cNvPr>
          <p:cNvSpPr/>
          <p:nvPr/>
        </p:nvSpPr>
        <p:spPr>
          <a:xfrm>
            <a:off x="5209746" y="3105082"/>
            <a:ext cx="194120" cy="219258"/>
          </a:xfrm>
          <a:custGeom>
            <a:avLst/>
            <a:gdLst>
              <a:gd name="connsiteX0" fmla="*/ 429 w 194120"/>
              <a:gd name="connsiteY0" fmla="*/ 68 h 219258"/>
              <a:gd name="connsiteX1" fmla="*/ 111554 w 194120"/>
              <a:gd name="connsiteY1" fmla="*/ 92143 h 219258"/>
              <a:gd name="connsiteX2" fmla="*/ 168704 w 194120"/>
              <a:gd name="connsiteY2" fmla="*/ 117543 h 219258"/>
              <a:gd name="connsiteX3" fmla="*/ 149654 w 194120"/>
              <a:gd name="connsiteY3" fmla="*/ 79443 h 219258"/>
              <a:gd name="connsiteX4" fmla="*/ 190929 w 194120"/>
              <a:gd name="connsiteY4" fmla="*/ 123893 h 219258"/>
              <a:gd name="connsiteX5" fmla="*/ 181404 w 194120"/>
              <a:gd name="connsiteY5" fmla="*/ 177868 h 219258"/>
              <a:gd name="connsiteX6" fmla="*/ 194104 w 194120"/>
              <a:gd name="connsiteY6" fmla="*/ 219143 h 219258"/>
              <a:gd name="connsiteX7" fmla="*/ 178229 w 194120"/>
              <a:gd name="connsiteY7" fmla="*/ 165168 h 219258"/>
              <a:gd name="connsiteX8" fmla="*/ 156004 w 194120"/>
              <a:gd name="connsiteY8" fmla="*/ 108018 h 219258"/>
              <a:gd name="connsiteX9" fmla="*/ 429 w 194120"/>
              <a:gd name="connsiteY9" fmla="*/ 68 h 21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120" h="219258">
                <a:moveTo>
                  <a:pt x="429" y="68"/>
                </a:moveTo>
                <a:cubicBezTo>
                  <a:pt x="-6979" y="-2578"/>
                  <a:pt x="83508" y="72564"/>
                  <a:pt x="111554" y="92143"/>
                </a:cubicBezTo>
                <a:cubicBezTo>
                  <a:pt x="139600" y="111722"/>
                  <a:pt x="162354" y="119660"/>
                  <a:pt x="168704" y="117543"/>
                </a:cubicBezTo>
                <a:cubicBezTo>
                  <a:pt x="175054" y="115426"/>
                  <a:pt x="145950" y="78385"/>
                  <a:pt x="149654" y="79443"/>
                </a:cubicBezTo>
                <a:cubicBezTo>
                  <a:pt x="153358" y="80501"/>
                  <a:pt x="185637" y="107489"/>
                  <a:pt x="190929" y="123893"/>
                </a:cubicBezTo>
                <a:cubicBezTo>
                  <a:pt x="196221" y="140297"/>
                  <a:pt x="180875" y="161993"/>
                  <a:pt x="181404" y="177868"/>
                </a:cubicBezTo>
                <a:cubicBezTo>
                  <a:pt x="181933" y="193743"/>
                  <a:pt x="194633" y="221260"/>
                  <a:pt x="194104" y="219143"/>
                </a:cubicBezTo>
                <a:cubicBezTo>
                  <a:pt x="193575" y="217026"/>
                  <a:pt x="184579" y="183689"/>
                  <a:pt x="178229" y="165168"/>
                </a:cubicBezTo>
                <a:cubicBezTo>
                  <a:pt x="171879" y="146647"/>
                  <a:pt x="187225" y="135006"/>
                  <a:pt x="156004" y="108018"/>
                </a:cubicBezTo>
                <a:cubicBezTo>
                  <a:pt x="124783" y="81030"/>
                  <a:pt x="7837" y="2714"/>
                  <a:pt x="429" y="6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1B275732-8308-DE0B-A3FE-89847144FF82}"/>
              </a:ext>
            </a:extLst>
          </p:cNvPr>
          <p:cNvSpPr/>
          <p:nvPr/>
        </p:nvSpPr>
        <p:spPr>
          <a:xfrm>
            <a:off x="5443722" y="2959743"/>
            <a:ext cx="350915" cy="222290"/>
          </a:xfrm>
          <a:custGeom>
            <a:avLst/>
            <a:gdLst>
              <a:gd name="connsiteX0" fmla="*/ 347478 w 350915"/>
              <a:gd name="connsiteY0" fmla="*/ 2532 h 222290"/>
              <a:gd name="connsiteX1" fmla="*/ 1403 w 350915"/>
              <a:gd name="connsiteY1" fmla="*/ 221607 h 222290"/>
              <a:gd name="connsiteX2" fmla="*/ 223653 w 350915"/>
              <a:gd name="connsiteY2" fmla="*/ 72382 h 222290"/>
              <a:gd name="connsiteX3" fmla="*/ 179203 w 350915"/>
              <a:gd name="connsiteY3" fmla="*/ 100957 h 222290"/>
              <a:gd name="connsiteX4" fmla="*/ 347478 w 350915"/>
              <a:gd name="connsiteY4" fmla="*/ 2532 h 22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15" h="222290">
                <a:moveTo>
                  <a:pt x="347478" y="2532"/>
                </a:moveTo>
                <a:cubicBezTo>
                  <a:pt x="317845" y="22640"/>
                  <a:pt x="22040" y="209965"/>
                  <a:pt x="1403" y="221607"/>
                </a:cubicBezTo>
                <a:cubicBezTo>
                  <a:pt x="-19234" y="233249"/>
                  <a:pt x="194020" y="92490"/>
                  <a:pt x="223653" y="72382"/>
                </a:cubicBezTo>
                <a:cubicBezTo>
                  <a:pt x="253286" y="52274"/>
                  <a:pt x="152216" y="113657"/>
                  <a:pt x="179203" y="100957"/>
                </a:cubicBezTo>
                <a:cubicBezTo>
                  <a:pt x="206190" y="88257"/>
                  <a:pt x="377111" y="-17576"/>
                  <a:pt x="347478" y="25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1C6ADE34-617D-69E0-EA25-AC4546E9368C}"/>
              </a:ext>
            </a:extLst>
          </p:cNvPr>
          <p:cNvSpPr/>
          <p:nvPr/>
        </p:nvSpPr>
        <p:spPr>
          <a:xfrm>
            <a:off x="4797411" y="2765376"/>
            <a:ext cx="78206" cy="104881"/>
          </a:xfrm>
          <a:custGeom>
            <a:avLst/>
            <a:gdLst>
              <a:gd name="connsiteX0" fmla="*/ 14 w 78206"/>
              <a:gd name="connsiteY0" fmla="*/ 49 h 104881"/>
              <a:gd name="connsiteX1" fmla="*/ 69864 w 78206"/>
              <a:gd name="connsiteY1" fmla="*/ 57199 h 104881"/>
              <a:gd name="connsiteX2" fmla="*/ 76214 w 78206"/>
              <a:gd name="connsiteY2" fmla="*/ 104824 h 104881"/>
              <a:gd name="connsiteX3" fmla="*/ 63514 w 78206"/>
              <a:gd name="connsiteY3" fmla="*/ 47674 h 104881"/>
              <a:gd name="connsiteX4" fmla="*/ 14 w 78206"/>
              <a:gd name="connsiteY4" fmla="*/ 49 h 10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06" h="104881">
                <a:moveTo>
                  <a:pt x="14" y="49"/>
                </a:moveTo>
                <a:cubicBezTo>
                  <a:pt x="1072" y="1637"/>
                  <a:pt x="57164" y="39737"/>
                  <a:pt x="69864" y="57199"/>
                </a:cubicBezTo>
                <a:cubicBezTo>
                  <a:pt x="82564" y="74662"/>
                  <a:pt x="77272" y="106412"/>
                  <a:pt x="76214" y="104824"/>
                </a:cubicBezTo>
                <a:cubicBezTo>
                  <a:pt x="75156" y="103236"/>
                  <a:pt x="70393" y="59845"/>
                  <a:pt x="63514" y="47674"/>
                </a:cubicBezTo>
                <a:cubicBezTo>
                  <a:pt x="56635" y="35503"/>
                  <a:pt x="-1044" y="-1539"/>
                  <a:pt x="14" y="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07A0C02B-E757-337E-B8DF-F7C5282ACB7A}"/>
              </a:ext>
            </a:extLst>
          </p:cNvPr>
          <p:cNvSpPr/>
          <p:nvPr/>
        </p:nvSpPr>
        <p:spPr>
          <a:xfrm>
            <a:off x="5788025" y="2774851"/>
            <a:ext cx="29394" cy="82829"/>
          </a:xfrm>
          <a:custGeom>
            <a:avLst/>
            <a:gdLst>
              <a:gd name="connsiteX0" fmla="*/ 0 w 29394"/>
              <a:gd name="connsiteY0" fmla="*/ 99 h 82829"/>
              <a:gd name="connsiteX1" fmla="*/ 28575 w 29394"/>
              <a:gd name="connsiteY1" fmla="*/ 54074 h 82829"/>
              <a:gd name="connsiteX2" fmla="*/ 22225 w 29394"/>
              <a:gd name="connsiteY2" fmla="*/ 82649 h 82829"/>
              <a:gd name="connsiteX3" fmla="*/ 28575 w 29394"/>
              <a:gd name="connsiteY3" fmla="*/ 41374 h 82829"/>
              <a:gd name="connsiteX4" fmla="*/ 0 w 29394"/>
              <a:gd name="connsiteY4" fmla="*/ 99 h 8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94" h="82829">
                <a:moveTo>
                  <a:pt x="0" y="99"/>
                </a:moveTo>
                <a:cubicBezTo>
                  <a:pt x="0" y="2216"/>
                  <a:pt x="24871" y="40316"/>
                  <a:pt x="28575" y="54074"/>
                </a:cubicBezTo>
                <a:cubicBezTo>
                  <a:pt x="32279" y="67832"/>
                  <a:pt x="22225" y="84766"/>
                  <a:pt x="22225" y="82649"/>
                </a:cubicBezTo>
                <a:cubicBezTo>
                  <a:pt x="22225" y="80532"/>
                  <a:pt x="32279" y="52486"/>
                  <a:pt x="28575" y="41374"/>
                </a:cubicBezTo>
                <a:cubicBezTo>
                  <a:pt x="24871" y="30262"/>
                  <a:pt x="0" y="-2018"/>
                  <a:pt x="0" y="9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299E9FA1-E9F3-5668-F64F-DDF4DBE0A378}"/>
              </a:ext>
            </a:extLst>
          </p:cNvPr>
          <p:cNvSpPr/>
          <p:nvPr/>
        </p:nvSpPr>
        <p:spPr>
          <a:xfrm>
            <a:off x="5885826" y="2711448"/>
            <a:ext cx="197923" cy="87856"/>
          </a:xfrm>
          <a:custGeom>
            <a:avLst/>
            <a:gdLst>
              <a:gd name="connsiteX0" fmla="*/ 197474 w 197923"/>
              <a:gd name="connsiteY0" fmla="*/ 2 h 87856"/>
              <a:gd name="connsiteX1" fmla="*/ 70474 w 197923"/>
              <a:gd name="connsiteY1" fmla="*/ 85727 h 87856"/>
              <a:gd name="connsiteX2" fmla="*/ 624 w 197923"/>
              <a:gd name="connsiteY2" fmla="*/ 63502 h 87856"/>
              <a:gd name="connsiteX3" fmla="*/ 108574 w 197923"/>
              <a:gd name="connsiteY3" fmla="*/ 82552 h 87856"/>
              <a:gd name="connsiteX4" fmla="*/ 197474 w 197923"/>
              <a:gd name="connsiteY4" fmla="*/ 2 h 8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23" h="87856">
                <a:moveTo>
                  <a:pt x="197474" y="2"/>
                </a:moveTo>
                <a:cubicBezTo>
                  <a:pt x="191124" y="531"/>
                  <a:pt x="103282" y="75144"/>
                  <a:pt x="70474" y="85727"/>
                </a:cubicBezTo>
                <a:cubicBezTo>
                  <a:pt x="37666" y="96310"/>
                  <a:pt x="-5726" y="64031"/>
                  <a:pt x="624" y="63502"/>
                </a:cubicBezTo>
                <a:cubicBezTo>
                  <a:pt x="6974" y="62973"/>
                  <a:pt x="75766" y="90489"/>
                  <a:pt x="108574" y="82552"/>
                </a:cubicBezTo>
                <a:cubicBezTo>
                  <a:pt x="141382" y="74615"/>
                  <a:pt x="203824" y="-527"/>
                  <a:pt x="197474" y="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77EA574E-AEBA-FB94-FC26-E0E38B913B58}"/>
              </a:ext>
            </a:extLst>
          </p:cNvPr>
          <p:cNvSpPr/>
          <p:nvPr/>
        </p:nvSpPr>
        <p:spPr>
          <a:xfrm>
            <a:off x="4682252" y="2133572"/>
            <a:ext cx="525116" cy="58132"/>
          </a:xfrm>
          <a:custGeom>
            <a:avLst/>
            <a:gdLst>
              <a:gd name="connsiteX0" fmla="*/ 64373 w 525116"/>
              <a:gd name="connsiteY0" fmla="*/ 41303 h 58132"/>
              <a:gd name="connsiteX1" fmla="*/ 280273 w 525116"/>
              <a:gd name="connsiteY1" fmla="*/ 19078 h 58132"/>
              <a:gd name="connsiteX2" fmla="*/ 235823 w 525116"/>
              <a:gd name="connsiteY2" fmla="*/ 38128 h 58132"/>
              <a:gd name="connsiteX3" fmla="*/ 343773 w 525116"/>
              <a:gd name="connsiteY3" fmla="*/ 25428 h 58132"/>
              <a:gd name="connsiteX4" fmla="*/ 385048 w 525116"/>
              <a:gd name="connsiteY4" fmla="*/ 31778 h 58132"/>
              <a:gd name="connsiteX5" fmla="*/ 416798 w 525116"/>
              <a:gd name="connsiteY5" fmla="*/ 15903 h 58132"/>
              <a:gd name="connsiteX6" fmla="*/ 524748 w 525116"/>
              <a:gd name="connsiteY6" fmla="*/ 54003 h 58132"/>
              <a:gd name="connsiteX7" fmla="*/ 375523 w 525116"/>
              <a:gd name="connsiteY7" fmla="*/ 19078 h 58132"/>
              <a:gd name="connsiteX8" fmla="*/ 185023 w 525116"/>
              <a:gd name="connsiteY8" fmla="*/ 28 h 58132"/>
              <a:gd name="connsiteX9" fmla="*/ 254873 w 525116"/>
              <a:gd name="connsiteY9" fmla="*/ 15903 h 58132"/>
              <a:gd name="connsiteX10" fmla="*/ 10398 w 525116"/>
              <a:gd name="connsiteY10" fmla="*/ 57178 h 58132"/>
              <a:gd name="connsiteX11" fmla="*/ 64373 w 525116"/>
              <a:gd name="connsiteY11" fmla="*/ 41303 h 5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116" h="58132">
                <a:moveTo>
                  <a:pt x="64373" y="41303"/>
                </a:moveTo>
                <a:cubicBezTo>
                  <a:pt x="109352" y="34953"/>
                  <a:pt x="251698" y="19607"/>
                  <a:pt x="280273" y="19078"/>
                </a:cubicBezTo>
                <a:cubicBezTo>
                  <a:pt x="308848" y="18549"/>
                  <a:pt x="225240" y="37070"/>
                  <a:pt x="235823" y="38128"/>
                </a:cubicBezTo>
                <a:cubicBezTo>
                  <a:pt x="246406" y="39186"/>
                  <a:pt x="318902" y="26486"/>
                  <a:pt x="343773" y="25428"/>
                </a:cubicBezTo>
                <a:cubicBezTo>
                  <a:pt x="368644" y="24370"/>
                  <a:pt x="372877" y="33365"/>
                  <a:pt x="385048" y="31778"/>
                </a:cubicBezTo>
                <a:cubicBezTo>
                  <a:pt x="397219" y="30191"/>
                  <a:pt x="393515" y="12199"/>
                  <a:pt x="416798" y="15903"/>
                </a:cubicBezTo>
                <a:cubicBezTo>
                  <a:pt x="440081" y="19607"/>
                  <a:pt x="531627" y="53474"/>
                  <a:pt x="524748" y="54003"/>
                </a:cubicBezTo>
                <a:cubicBezTo>
                  <a:pt x="517869" y="54532"/>
                  <a:pt x="432144" y="28074"/>
                  <a:pt x="375523" y="19078"/>
                </a:cubicBezTo>
                <a:cubicBezTo>
                  <a:pt x="318902" y="10082"/>
                  <a:pt x="205131" y="557"/>
                  <a:pt x="185023" y="28"/>
                </a:cubicBezTo>
                <a:cubicBezTo>
                  <a:pt x="164915" y="-501"/>
                  <a:pt x="283977" y="6378"/>
                  <a:pt x="254873" y="15903"/>
                </a:cubicBezTo>
                <a:cubicBezTo>
                  <a:pt x="225769" y="25428"/>
                  <a:pt x="40031" y="52416"/>
                  <a:pt x="10398" y="57178"/>
                </a:cubicBezTo>
                <a:cubicBezTo>
                  <a:pt x="-19235" y="61940"/>
                  <a:pt x="19394" y="47653"/>
                  <a:pt x="64373" y="4130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BCEBEF83-AF8F-010C-4356-37F1F94545AF}"/>
              </a:ext>
            </a:extLst>
          </p:cNvPr>
          <p:cNvSpPr/>
          <p:nvPr/>
        </p:nvSpPr>
        <p:spPr>
          <a:xfrm>
            <a:off x="5586954" y="2089089"/>
            <a:ext cx="440301" cy="90888"/>
          </a:xfrm>
          <a:custGeom>
            <a:avLst/>
            <a:gdLst>
              <a:gd name="connsiteX0" fmla="*/ 7396 w 440301"/>
              <a:gd name="connsiteY0" fmla="*/ 3236 h 90888"/>
              <a:gd name="connsiteX1" fmla="*/ 226471 w 440301"/>
              <a:gd name="connsiteY1" fmla="*/ 66736 h 90888"/>
              <a:gd name="connsiteX2" fmla="*/ 175671 w 440301"/>
              <a:gd name="connsiteY2" fmla="*/ 88961 h 90888"/>
              <a:gd name="connsiteX3" fmla="*/ 366171 w 440301"/>
              <a:gd name="connsiteY3" fmla="*/ 22286 h 90888"/>
              <a:gd name="connsiteX4" fmla="*/ 436021 w 440301"/>
              <a:gd name="connsiteY4" fmla="*/ 25461 h 90888"/>
              <a:gd name="connsiteX5" fmla="*/ 255046 w 440301"/>
              <a:gd name="connsiteY5" fmla="*/ 44511 h 90888"/>
              <a:gd name="connsiteX6" fmla="*/ 169321 w 440301"/>
              <a:gd name="connsiteY6" fmla="*/ 60386 h 90888"/>
              <a:gd name="connsiteX7" fmla="*/ 128046 w 440301"/>
              <a:gd name="connsiteY7" fmla="*/ 63561 h 90888"/>
              <a:gd name="connsiteX8" fmla="*/ 204246 w 440301"/>
              <a:gd name="connsiteY8" fmla="*/ 66736 h 90888"/>
              <a:gd name="connsiteX9" fmla="*/ 67721 w 440301"/>
              <a:gd name="connsiteY9" fmla="*/ 15936 h 90888"/>
              <a:gd name="connsiteX10" fmla="*/ 7396 w 440301"/>
              <a:gd name="connsiteY10" fmla="*/ 3236 h 9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0301" h="90888">
                <a:moveTo>
                  <a:pt x="7396" y="3236"/>
                </a:moveTo>
                <a:cubicBezTo>
                  <a:pt x="33854" y="11703"/>
                  <a:pt x="198425" y="52449"/>
                  <a:pt x="226471" y="66736"/>
                </a:cubicBezTo>
                <a:cubicBezTo>
                  <a:pt x="254517" y="81024"/>
                  <a:pt x="152388" y="96369"/>
                  <a:pt x="175671" y="88961"/>
                </a:cubicBezTo>
                <a:cubicBezTo>
                  <a:pt x="198954" y="81553"/>
                  <a:pt x="322779" y="32869"/>
                  <a:pt x="366171" y="22286"/>
                </a:cubicBezTo>
                <a:cubicBezTo>
                  <a:pt x="409563" y="11703"/>
                  <a:pt x="454542" y="21757"/>
                  <a:pt x="436021" y="25461"/>
                </a:cubicBezTo>
                <a:cubicBezTo>
                  <a:pt x="417500" y="29165"/>
                  <a:pt x="299496" y="38690"/>
                  <a:pt x="255046" y="44511"/>
                </a:cubicBezTo>
                <a:cubicBezTo>
                  <a:pt x="210596" y="50332"/>
                  <a:pt x="190488" y="57211"/>
                  <a:pt x="169321" y="60386"/>
                </a:cubicBezTo>
                <a:cubicBezTo>
                  <a:pt x="148154" y="63561"/>
                  <a:pt x="122225" y="62503"/>
                  <a:pt x="128046" y="63561"/>
                </a:cubicBezTo>
                <a:cubicBezTo>
                  <a:pt x="133867" y="64619"/>
                  <a:pt x="214300" y="74673"/>
                  <a:pt x="204246" y="66736"/>
                </a:cubicBezTo>
                <a:cubicBezTo>
                  <a:pt x="194192" y="58799"/>
                  <a:pt x="104233" y="27578"/>
                  <a:pt x="67721" y="15936"/>
                </a:cubicBezTo>
                <a:cubicBezTo>
                  <a:pt x="31209" y="4294"/>
                  <a:pt x="-19062" y="-5231"/>
                  <a:pt x="7396" y="323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A35A62B1-B769-537E-0118-33008A9B9BC3}"/>
              </a:ext>
            </a:extLst>
          </p:cNvPr>
          <p:cNvSpPr/>
          <p:nvPr/>
        </p:nvSpPr>
        <p:spPr>
          <a:xfrm>
            <a:off x="5981643" y="2190750"/>
            <a:ext cx="66973" cy="69850"/>
          </a:xfrm>
          <a:custGeom>
            <a:avLst/>
            <a:gdLst>
              <a:gd name="connsiteX0" fmla="*/ 66732 w 66973"/>
              <a:gd name="connsiteY0" fmla="*/ 0 h 69850"/>
              <a:gd name="connsiteX1" fmla="*/ 41332 w 66973"/>
              <a:gd name="connsiteY1" fmla="*/ 50800 h 69850"/>
              <a:gd name="connsiteX2" fmla="*/ 57 w 66973"/>
              <a:gd name="connsiteY2" fmla="*/ 69850 h 69850"/>
              <a:gd name="connsiteX3" fmla="*/ 50857 w 66973"/>
              <a:gd name="connsiteY3" fmla="*/ 50800 h 69850"/>
              <a:gd name="connsiteX4" fmla="*/ 66732 w 66973"/>
              <a:gd name="connsiteY4" fmla="*/ 0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73" h="69850">
                <a:moveTo>
                  <a:pt x="66732" y="0"/>
                </a:moveTo>
                <a:cubicBezTo>
                  <a:pt x="65145" y="0"/>
                  <a:pt x="52444" y="39158"/>
                  <a:pt x="41332" y="50800"/>
                </a:cubicBezTo>
                <a:cubicBezTo>
                  <a:pt x="30219" y="62442"/>
                  <a:pt x="-1530" y="69850"/>
                  <a:pt x="57" y="69850"/>
                </a:cubicBezTo>
                <a:cubicBezTo>
                  <a:pt x="1644" y="69850"/>
                  <a:pt x="39745" y="60854"/>
                  <a:pt x="50857" y="50800"/>
                </a:cubicBezTo>
                <a:cubicBezTo>
                  <a:pt x="61969" y="40746"/>
                  <a:pt x="68319" y="0"/>
                  <a:pt x="66732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50E66640-A5B6-758A-A1E8-62275488803A}"/>
              </a:ext>
            </a:extLst>
          </p:cNvPr>
          <p:cNvSpPr/>
          <p:nvPr/>
        </p:nvSpPr>
        <p:spPr>
          <a:xfrm>
            <a:off x="4775138" y="1828651"/>
            <a:ext cx="169633" cy="55667"/>
          </a:xfrm>
          <a:custGeom>
            <a:avLst/>
            <a:gdLst>
              <a:gd name="connsiteX0" fmla="*/ 62 w 169633"/>
              <a:gd name="connsiteY0" fmla="*/ 149 h 55667"/>
              <a:gd name="connsiteX1" fmla="*/ 158812 w 169633"/>
              <a:gd name="connsiteY1" fmla="*/ 54124 h 55667"/>
              <a:gd name="connsiteX2" fmla="*/ 139762 w 169633"/>
              <a:gd name="connsiteY2" fmla="*/ 38249 h 55667"/>
              <a:gd name="connsiteX3" fmla="*/ 62 w 169633"/>
              <a:gd name="connsiteY3" fmla="*/ 149 h 5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33" h="55667">
                <a:moveTo>
                  <a:pt x="62" y="149"/>
                </a:moveTo>
                <a:cubicBezTo>
                  <a:pt x="3237" y="2795"/>
                  <a:pt x="158812" y="54124"/>
                  <a:pt x="158812" y="54124"/>
                </a:cubicBezTo>
                <a:cubicBezTo>
                  <a:pt x="182095" y="60474"/>
                  <a:pt x="164104" y="45657"/>
                  <a:pt x="139762" y="38249"/>
                </a:cubicBezTo>
                <a:cubicBezTo>
                  <a:pt x="115420" y="30841"/>
                  <a:pt x="-3113" y="-2497"/>
                  <a:pt x="62" y="1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CB410F41-9349-B5B0-CA6B-13D5E776BEDE}"/>
              </a:ext>
            </a:extLst>
          </p:cNvPr>
          <p:cNvSpPr/>
          <p:nvPr/>
        </p:nvSpPr>
        <p:spPr>
          <a:xfrm>
            <a:off x="5118084" y="1862053"/>
            <a:ext cx="104898" cy="200734"/>
          </a:xfrm>
          <a:custGeom>
            <a:avLst/>
            <a:gdLst>
              <a:gd name="connsiteX0" fmla="*/ 16 w 104898"/>
              <a:gd name="connsiteY0" fmla="*/ 30247 h 200734"/>
              <a:gd name="connsiteX1" fmla="*/ 60341 w 104898"/>
              <a:gd name="connsiteY1" fmla="*/ 141372 h 200734"/>
              <a:gd name="connsiteX2" fmla="*/ 69866 w 104898"/>
              <a:gd name="connsiteY2" fmla="*/ 109622 h 200734"/>
              <a:gd name="connsiteX3" fmla="*/ 104791 w 104898"/>
              <a:gd name="connsiteY3" fmla="*/ 198522 h 200734"/>
              <a:gd name="connsiteX4" fmla="*/ 57166 w 104898"/>
              <a:gd name="connsiteY4" fmla="*/ 1672 h 200734"/>
              <a:gd name="connsiteX5" fmla="*/ 66691 w 104898"/>
              <a:gd name="connsiteY5" fmla="*/ 100097 h 200734"/>
              <a:gd name="connsiteX6" fmla="*/ 16 w 104898"/>
              <a:gd name="connsiteY6" fmla="*/ 30247 h 20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898" h="200734">
                <a:moveTo>
                  <a:pt x="16" y="30247"/>
                </a:moveTo>
                <a:cubicBezTo>
                  <a:pt x="-1042" y="37126"/>
                  <a:pt x="48699" y="128143"/>
                  <a:pt x="60341" y="141372"/>
                </a:cubicBezTo>
                <a:cubicBezTo>
                  <a:pt x="71983" y="154601"/>
                  <a:pt x="62458" y="100097"/>
                  <a:pt x="69866" y="109622"/>
                </a:cubicBezTo>
                <a:cubicBezTo>
                  <a:pt x="77274" y="119147"/>
                  <a:pt x="106908" y="216514"/>
                  <a:pt x="104791" y="198522"/>
                </a:cubicBezTo>
                <a:cubicBezTo>
                  <a:pt x="102674" y="180530"/>
                  <a:pt x="63516" y="18076"/>
                  <a:pt x="57166" y="1672"/>
                </a:cubicBezTo>
                <a:cubicBezTo>
                  <a:pt x="50816" y="-14732"/>
                  <a:pt x="75158" y="94805"/>
                  <a:pt x="66691" y="100097"/>
                </a:cubicBezTo>
                <a:cubicBezTo>
                  <a:pt x="58224" y="105389"/>
                  <a:pt x="1074" y="23368"/>
                  <a:pt x="16" y="3024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F5B9202B-2FF5-C1DE-391A-CEC610E6A1BA}"/>
              </a:ext>
            </a:extLst>
          </p:cNvPr>
          <p:cNvSpPr/>
          <p:nvPr/>
        </p:nvSpPr>
        <p:spPr>
          <a:xfrm>
            <a:off x="4735794" y="1885950"/>
            <a:ext cx="412321" cy="69850"/>
          </a:xfrm>
          <a:custGeom>
            <a:avLst/>
            <a:gdLst>
              <a:gd name="connsiteX0" fmla="*/ 1306 w 412321"/>
              <a:gd name="connsiteY0" fmla="*/ 22225 h 69850"/>
              <a:gd name="connsiteX1" fmla="*/ 255306 w 412321"/>
              <a:gd name="connsiteY1" fmla="*/ 22225 h 69850"/>
              <a:gd name="connsiteX2" fmla="*/ 407706 w 412321"/>
              <a:gd name="connsiteY2" fmla="*/ 69850 h 69850"/>
              <a:gd name="connsiteX3" fmla="*/ 372781 w 412321"/>
              <a:gd name="connsiteY3" fmla="*/ 22225 h 69850"/>
              <a:gd name="connsiteX4" fmla="*/ 372781 w 412321"/>
              <a:gd name="connsiteY4" fmla="*/ 0 h 69850"/>
              <a:gd name="connsiteX5" fmla="*/ 372781 w 412321"/>
              <a:gd name="connsiteY5" fmla="*/ 41275 h 69850"/>
              <a:gd name="connsiteX6" fmla="*/ 1306 w 412321"/>
              <a:gd name="connsiteY6" fmla="*/ 22225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321" h="69850">
                <a:moveTo>
                  <a:pt x="1306" y="22225"/>
                </a:moveTo>
                <a:cubicBezTo>
                  <a:pt x="-18273" y="19050"/>
                  <a:pt x="187573" y="14288"/>
                  <a:pt x="255306" y="22225"/>
                </a:cubicBezTo>
                <a:cubicBezTo>
                  <a:pt x="323039" y="30162"/>
                  <a:pt x="388127" y="69850"/>
                  <a:pt x="407706" y="69850"/>
                </a:cubicBezTo>
                <a:cubicBezTo>
                  <a:pt x="427285" y="69850"/>
                  <a:pt x="378602" y="33867"/>
                  <a:pt x="372781" y="22225"/>
                </a:cubicBezTo>
                <a:cubicBezTo>
                  <a:pt x="366960" y="10583"/>
                  <a:pt x="372781" y="0"/>
                  <a:pt x="372781" y="0"/>
                </a:cubicBezTo>
                <a:cubicBezTo>
                  <a:pt x="372781" y="3175"/>
                  <a:pt x="434693" y="37571"/>
                  <a:pt x="372781" y="41275"/>
                </a:cubicBezTo>
                <a:lnTo>
                  <a:pt x="1306" y="2222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2B6C9374-175C-3B51-0AE6-78D09DC7BD0C}"/>
              </a:ext>
            </a:extLst>
          </p:cNvPr>
          <p:cNvSpPr/>
          <p:nvPr/>
        </p:nvSpPr>
        <p:spPr>
          <a:xfrm>
            <a:off x="4648199" y="1768303"/>
            <a:ext cx="114466" cy="206613"/>
          </a:xfrm>
          <a:custGeom>
            <a:avLst/>
            <a:gdLst>
              <a:gd name="connsiteX0" fmla="*/ 114301 w 114466"/>
              <a:gd name="connsiteY0" fmla="*/ 172 h 206613"/>
              <a:gd name="connsiteX1" fmla="*/ 31751 w 114466"/>
              <a:gd name="connsiteY1" fmla="*/ 114472 h 206613"/>
              <a:gd name="connsiteX2" fmla="*/ 63501 w 114466"/>
              <a:gd name="connsiteY2" fmla="*/ 143047 h 206613"/>
              <a:gd name="connsiteX3" fmla="*/ 3176 w 114466"/>
              <a:gd name="connsiteY3" fmla="*/ 149397 h 206613"/>
              <a:gd name="connsiteX4" fmla="*/ 9526 w 114466"/>
              <a:gd name="connsiteY4" fmla="*/ 206547 h 206613"/>
              <a:gd name="connsiteX5" fmla="*/ 19051 w 114466"/>
              <a:gd name="connsiteY5" fmla="*/ 136697 h 206613"/>
              <a:gd name="connsiteX6" fmla="*/ 34926 w 114466"/>
              <a:gd name="connsiteY6" fmla="*/ 70022 h 206613"/>
              <a:gd name="connsiteX7" fmla="*/ 6351 w 114466"/>
              <a:gd name="connsiteY7" fmla="*/ 143047 h 206613"/>
              <a:gd name="connsiteX8" fmla="*/ 114301 w 114466"/>
              <a:gd name="connsiteY8" fmla="*/ 172 h 20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66" h="206613">
                <a:moveTo>
                  <a:pt x="114301" y="172"/>
                </a:moveTo>
                <a:cubicBezTo>
                  <a:pt x="118534" y="-4590"/>
                  <a:pt x="40218" y="90660"/>
                  <a:pt x="31751" y="114472"/>
                </a:cubicBezTo>
                <a:cubicBezTo>
                  <a:pt x="23284" y="138284"/>
                  <a:pt x="68263" y="137226"/>
                  <a:pt x="63501" y="143047"/>
                </a:cubicBezTo>
                <a:cubicBezTo>
                  <a:pt x="58739" y="148868"/>
                  <a:pt x="12172" y="138814"/>
                  <a:pt x="3176" y="149397"/>
                </a:cubicBezTo>
                <a:cubicBezTo>
                  <a:pt x="-5820" y="159980"/>
                  <a:pt x="6880" y="208664"/>
                  <a:pt x="9526" y="206547"/>
                </a:cubicBezTo>
                <a:cubicBezTo>
                  <a:pt x="12172" y="204430"/>
                  <a:pt x="14818" y="159451"/>
                  <a:pt x="19051" y="136697"/>
                </a:cubicBezTo>
                <a:cubicBezTo>
                  <a:pt x="23284" y="113943"/>
                  <a:pt x="37043" y="68964"/>
                  <a:pt x="34926" y="70022"/>
                </a:cubicBezTo>
                <a:cubicBezTo>
                  <a:pt x="32809" y="71080"/>
                  <a:pt x="-10053" y="152043"/>
                  <a:pt x="6351" y="143047"/>
                </a:cubicBezTo>
                <a:cubicBezTo>
                  <a:pt x="22755" y="134051"/>
                  <a:pt x="110068" y="4934"/>
                  <a:pt x="114301" y="17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DCBC5A07-5AC8-5753-7006-77A0436A2ED3}"/>
              </a:ext>
            </a:extLst>
          </p:cNvPr>
          <p:cNvSpPr/>
          <p:nvPr/>
        </p:nvSpPr>
        <p:spPr>
          <a:xfrm>
            <a:off x="4718023" y="1840108"/>
            <a:ext cx="206430" cy="39526"/>
          </a:xfrm>
          <a:custGeom>
            <a:avLst/>
            <a:gdLst>
              <a:gd name="connsiteX0" fmla="*/ 27 w 206430"/>
              <a:gd name="connsiteY0" fmla="*/ 39492 h 39526"/>
              <a:gd name="connsiteX1" fmla="*/ 107977 w 206430"/>
              <a:gd name="connsiteY1" fmla="*/ 10917 h 39526"/>
              <a:gd name="connsiteX2" fmla="*/ 206402 w 206430"/>
              <a:gd name="connsiteY2" fmla="*/ 1392 h 39526"/>
              <a:gd name="connsiteX3" fmla="*/ 98452 w 206430"/>
              <a:gd name="connsiteY3" fmla="*/ 4567 h 39526"/>
              <a:gd name="connsiteX4" fmla="*/ 27 w 206430"/>
              <a:gd name="connsiteY4" fmla="*/ 39492 h 3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430" h="39526">
                <a:moveTo>
                  <a:pt x="27" y="39492"/>
                </a:moveTo>
                <a:cubicBezTo>
                  <a:pt x="1615" y="40550"/>
                  <a:pt x="73581" y="17267"/>
                  <a:pt x="107977" y="10917"/>
                </a:cubicBezTo>
                <a:cubicBezTo>
                  <a:pt x="142373" y="4567"/>
                  <a:pt x="207990" y="2450"/>
                  <a:pt x="206402" y="1392"/>
                </a:cubicBezTo>
                <a:cubicBezTo>
                  <a:pt x="204814" y="334"/>
                  <a:pt x="130202" y="-2312"/>
                  <a:pt x="98452" y="4567"/>
                </a:cubicBezTo>
                <a:cubicBezTo>
                  <a:pt x="66702" y="11446"/>
                  <a:pt x="-1561" y="38434"/>
                  <a:pt x="27" y="3949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E75AF360-AB42-B54F-A5B9-4C2D608300DD}"/>
              </a:ext>
            </a:extLst>
          </p:cNvPr>
          <p:cNvSpPr/>
          <p:nvPr/>
        </p:nvSpPr>
        <p:spPr>
          <a:xfrm>
            <a:off x="5822761" y="1850877"/>
            <a:ext cx="429294" cy="116678"/>
          </a:xfrm>
          <a:custGeom>
            <a:avLst/>
            <a:gdLst>
              <a:gd name="connsiteX0" fmla="*/ 189 w 429294"/>
              <a:gd name="connsiteY0" fmla="*/ 35073 h 116678"/>
              <a:gd name="connsiteX1" fmla="*/ 174814 w 429294"/>
              <a:gd name="connsiteY1" fmla="*/ 31898 h 116678"/>
              <a:gd name="connsiteX2" fmla="*/ 304989 w 429294"/>
              <a:gd name="connsiteY2" fmla="*/ 108098 h 116678"/>
              <a:gd name="connsiteX3" fmla="*/ 285939 w 429294"/>
              <a:gd name="connsiteY3" fmla="*/ 104923 h 116678"/>
              <a:gd name="connsiteX4" fmla="*/ 428814 w 429294"/>
              <a:gd name="connsiteY4" fmla="*/ 19198 h 116678"/>
              <a:gd name="connsiteX5" fmla="*/ 324039 w 429294"/>
              <a:gd name="connsiteY5" fmla="*/ 63648 h 116678"/>
              <a:gd name="connsiteX6" fmla="*/ 108139 w 429294"/>
              <a:gd name="connsiteY6" fmla="*/ 148 h 116678"/>
              <a:gd name="connsiteX7" fmla="*/ 209739 w 429294"/>
              <a:gd name="connsiteY7" fmla="*/ 44598 h 116678"/>
              <a:gd name="connsiteX8" fmla="*/ 189 w 429294"/>
              <a:gd name="connsiteY8" fmla="*/ 35073 h 11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294" h="116678">
                <a:moveTo>
                  <a:pt x="189" y="35073"/>
                </a:moveTo>
                <a:cubicBezTo>
                  <a:pt x="-5632" y="32956"/>
                  <a:pt x="124014" y="19727"/>
                  <a:pt x="174814" y="31898"/>
                </a:cubicBezTo>
                <a:cubicBezTo>
                  <a:pt x="225614" y="44069"/>
                  <a:pt x="286468" y="95927"/>
                  <a:pt x="304989" y="108098"/>
                </a:cubicBezTo>
                <a:cubicBezTo>
                  <a:pt x="323510" y="120269"/>
                  <a:pt x="265302" y="119740"/>
                  <a:pt x="285939" y="104923"/>
                </a:cubicBezTo>
                <a:cubicBezTo>
                  <a:pt x="306576" y="90106"/>
                  <a:pt x="422464" y="26077"/>
                  <a:pt x="428814" y="19198"/>
                </a:cubicBezTo>
                <a:cubicBezTo>
                  <a:pt x="435164" y="12319"/>
                  <a:pt x="377485" y="66823"/>
                  <a:pt x="324039" y="63648"/>
                </a:cubicBezTo>
                <a:cubicBezTo>
                  <a:pt x="270593" y="60473"/>
                  <a:pt x="127189" y="3323"/>
                  <a:pt x="108139" y="148"/>
                </a:cubicBezTo>
                <a:cubicBezTo>
                  <a:pt x="89089" y="-3027"/>
                  <a:pt x="228260" y="45656"/>
                  <a:pt x="209739" y="44598"/>
                </a:cubicBezTo>
                <a:cubicBezTo>
                  <a:pt x="191218" y="43540"/>
                  <a:pt x="6010" y="37190"/>
                  <a:pt x="189" y="3507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BD233263-7AB2-DCA7-AD5B-DFF3F19DE0E2}"/>
              </a:ext>
            </a:extLst>
          </p:cNvPr>
          <p:cNvSpPr/>
          <p:nvPr/>
        </p:nvSpPr>
        <p:spPr>
          <a:xfrm>
            <a:off x="5813096" y="1847406"/>
            <a:ext cx="178613" cy="35624"/>
          </a:xfrm>
          <a:custGeom>
            <a:avLst/>
            <a:gdLst>
              <a:gd name="connsiteX0" fmla="*/ 329 w 178613"/>
              <a:gd name="connsiteY0" fmla="*/ 444 h 35624"/>
              <a:gd name="connsiteX1" fmla="*/ 114629 w 178613"/>
              <a:gd name="connsiteY1" fmla="*/ 9969 h 35624"/>
              <a:gd name="connsiteX2" fmla="*/ 178129 w 178613"/>
              <a:gd name="connsiteY2" fmla="*/ 35369 h 35624"/>
              <a:gd name="connsiteX3" fmla="*/ 82879 w 178613"/>
              <a:gd name="connsiteY3" fmla="*/ 22669 h 35624"/>
              <a:gd name="connsiteX4" fmla="*/ 329 w 178613"/>
              <a:gd name="connsiteY4" fmla="*/ 444 h 3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13" h="35624">
                <a:moveTo>
                  <a:pt x="329" y="444"/>
                </a:moveTo>
                <a:cubicBezTo>
                  <a:pt x="5621" y="-1673"/>
                  <a:pt x="84996" y="4148"/>
                  <a:pt x="114629" y="9969"/>
                </a:cubicBezTo>
                <a:cubicBezTo>
                  <a:pt x="144262" y="15790"/>
                  <a:pt x="183421" y="33252"/>
                  <a:pt x="178129" y="35369"/>
                </a:cubicBezTo>
                <a:cubicBezTo>
                  <a:pt x="172837" y="37486"/>
                  <a:pt x="110925" y="25844"/>
                  <a:pt x="82879" y="22669"/>
                </a:cubicBezTo>
                <a:cubicBezTo>
                  <a:pt x="54833" y="19494"/>
                  <a:pt x="-4963" y="2561"/>
                  <a:pt x="329" y="44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5635C6EF-C754-51DE-CB65-36E134B81114}"/>
              </a:ext>
            </a:extLst>
          </p:cNvPr>
          <p:cNvSpPr/>
          <p:nvPr/>
        </p:nvSpPr>
        <p:spPr>
          <a:xfrm>
            <a:off x="6092496" y="1727643"/>
            <a:ext cx="219404" cy="584107"/>
          </a:xfrm>
          <a:custGeom>
            <a:avLst/>
            <a:gdLst>
              <a:gd name="connsiteX0" fmla="*/ 329 w 219404"/>
              <a:gd name="connsiteY0" fmla="*/ 2732 h 584107"/>
              <a:gd name="connsiteX1" fmla="*/ 171779 w 219404"/>
              <a:gd name="connsiteY1" fmla="*/ 374207 h 584107"/>
              <a:gd name="connsiteX2" fmla="*/ 184479 w 219404"/>
              <a:gd name="connsiteY2" fmla="*/ 583757 h 584107"/>
              <a:gd name="connsiteX3" fmla="*/ 181304 w 219404"/>
              <a:gd name="connsiteY3" fmla="*/ 418657 h 584107"/>
              <a:gd name="connsiteX4" fmla="*/ 219404 w 219404"/>
              <a:gd name="connsiteY4" fmla="*/ 218632 h 584107"/>
              <a:gd name="connsiteX5" fmla="*/ 181304 w 219404"/>
              <a:gd name="connsiteY5" fmla="*/ 351982 h 584107"/>
              <a:gd name="connsiteX6" fmla="*/ 130504 w 219404"/>
              <a:gd name="connsiteY6" fmla="*/ 212282 h 584107"/>
              <a:gd name="connsiteX7" fmla="*/ 329 w 219404"/>
              <a:gd name="connsiteY7" fmla="*/ 2732 h 58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04" h="584107">
                <a:moveTo>
                  <a:pt x="329" y="2732"/>
                </a:moveTo>
                <a:cubicBezTo>
                  <a:pt x="7208" y="29719"/>
                  <a:pt x="141087" y="277370"/>
                  <a:pt x="171779" y="374207"/>
                </a:cubicBezTo>
                <a:cubicBezTo>
                  <a:pt x="202471" y="471044"/>
                  <a:pt x="182892" y="576349"/>
                  <a:pt x="184479" y="583757"/>
                </a:cubicBezTo>
                <a:cubicBezTo>
                  <a:pt x="186066" y="591165"/>
                  <a:pt x="175483" y="479511"/>
                  <a:pt x="181304" y="418657"/>
                </a:cubicBezTo>
                <a:cubicBezTo>
                  <a:pt x="187125" y="357803"/>
                  <a:pt x="219404" y="229744"/>
                  <a:pt x="219404" y="218632"/>
                </a:cubicBezTo>
                <a:cubicBezTo>
                  <a:pt x="219404" y="207520"/>
                  <a:pt x="196121" y="353040"/>
                  <a:pt x="181304" y="351982"/>
                </a:cubicBezTo>
                <a:cubicBezTo>
                  <a:pt x="166487" y="350924"/>
                  <a:pt x="164900" y="268374"/>
                  <a:pt x="130504" y="212282"/>
                </a:cubicBezTo>
                <a:cubicBezTo>
                  <a:pt x="96108" y="156190"/>
                  <a:pt x="-6550" y="-24255"/>
                  <a:pt x="329" y="27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52CC7D56-8841-A696-CA5A-D3AC48DF2A3C}"/>
              </a:ext>
            </a:extLst>
          </p:cNvPr>
          <p:cNvSpPr/>
          <p:nvPr/>
        </p:nvSpPr>
        <p:spPr>
          <a:xfrm>
            <a:off x="4507211" y="1711757"/>
            <a:ext cx="140529" cy="665516"/>
          </a:xfrm>
          <a:custGeom>
            <a:avLst/>
            <a:gdLst>
              <a:gd name="connsiteX0" fmla="*/ 139434 w 140529"/>
              <a:gd name="connsiteY0" fmla="*/ 410 h 665516"/>
              <a:gd name="connsiteX1" fmla="*/ 78785 w 140529"/>
              <a:gd name="connsiteY1" fmla="*/ 448280 h 665516"/>
              <a:gd name="connsiteX2" fmla="*/ 92781 w 140529"/>
              <a:gd name="connsiteY2" fmla="*/ 653553 h 665516"/>
              <a:gd name="connsiteX3" fmla="*/ 83450 w 140529"/>
              <a:gd name="connsiteY3" fmla="*/ 592904 h 665516"/>
              <a:gd name="connsiteX4" fmla="*/ 8805 w 140529"/>
              <a:gd name="connsiteY4" fmla="*/ 196353 h 665516"/>
              <a:gd name="connsiteX5" fmla="*/ 18136 w 140529"/>
              <a:gd name="connsiteY5" fmla="*/ 364304 h 665516"/>
              <a:gd name="connsiteX6" fmla="*/ 139434 w 140529"/>
              <a:gd name="connsiteY6" fmla="*/ 410 h 66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529" h="665516">
                <a:moveTo>
                  <a:pt x="139434" y="410"/>
                </a:moveTo>
                <a:cubicBezTo>
                  <a:pt x="149542" y="14406"/>
                  <a:pt x="86560" y="339423"/>
                  <a:pt x="78785" y="448280"/>
                </a:cubicBezTo>
                <a:cubicBezTo>
                  <a:pt x="71009" y="557137"/>
                  <a:pt x="92004" y="629449"/>
                  <a:pt x="92781" y="653553"/>
                </a:cubicBezTo>
                <a:cubicBezTo>
                  <a:pt x="93558" y="677657"/>
                  <a:pt x="97446" y="669104"/>
                  <a:pt x="83450" y="592904"/>
                </a:cubicBezTo>
                <a:cubicBezTo>
                  <a:pt x="69454" y="516704"/>
                  <a:pt x="19691" y="234453"/>
                  <a:pt x="8805" y="196353"/>
                </a:cubicBezTo>
                <a:cubicBezTo>
                  <a:pt x="-2081" y="158253"/>
                  <a:pt x="-6746" y="393851"/>
                  <a:pt x="18136" y="364304"/>
                </a:cubicBezTo>
                <a:cubicBezTo>
                  <a:pt x="43018" y="334757"/>
                  <a:pt x="129326" y="-13586"/>
                  <a:pt x="139434" y="41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5EDED314-A7F8-F672-8EA1-E3269C38F20E}"/>
              </a:ext>
            </a:extLst>
          </p:cNvPr>
          <p:cNvSpPr/>
          <p:nvPr/>
        </p:nvSpPr>
        <p:spPr>
          <a:xfrm>
            <a:off x="6087785" y="2361938"/>
            <a:ext cx="139535" cy="406634"/>
          </a:xfrm>
          <a:custGeom>
            <a:avLst/>
            <a:gdLst>
              <a:gd name="connsiteX0" fmla="*/ 135733 w 139535"/>
              <a:gd name="connsiteY0" fmla="*/ 8038 h 406634"/>
              <a:gd name="connsiteX1" fmla="*/ 439 w 139535"/>
              <a:gd name="connsiteY1" fmla="*/ 404589 h 406634"/>
              <a:gd name="connsiteX2" fmla="*/ 93746 w 139535"/>
              <a:gd name="connsiteY2" fmla="*/ 157327 h 406634"/>
              <a:gd name="connsiteX3" fmla="*/ 135733 w 139535"/>
              <a:gd name="connsiteY3" fmla="*/ 8038 h 40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35" h="406634">
                <a:moveTo>
                  <a:pt x="135733" y="8038"/>
                </a:moveTo>
                <a:cubicBezTo>
                  <a:pt x="120182" y="49248"/>
                  <a:pt x="7437" y="379707"/>
                  <a:pt x="439" y="404589"/>
                </a:cubicBezTo>
                <a:cubicBezTo>
                  <a:pt x="-6559" y="429471"/>
                  <a:pt x="71975" y="220309"/>
                  <a:pt x="93746" y="157327"/>
                </a:cubicBezTo>
                <a:cubicBezTo>
                  <a:pt x="115517" y="94345"/>
                  <a:pt x="151284" y="-33172"/>
                  <a:pt x="135733" y="803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F49C0C38-E6F1-6C76-E3FF-26960D861561}"/>
              </a:ext>
            </a:extLst>
          </p:cNvPr>
          <p:cNvSpPr/>
          <p:nvPr/>
        </p:nvSpPr>
        <p:spPr>
          <a:xfrm>
            <a:off x="4654905" y="2428336"/>
            <a:ext cx="192611" cy="601289"/>
          </a:xfrm>
          <a:custGeom>
            <a:avLst/>
            <a:gdLst>
              <a:gd name="connsiteX0" fmla="*/ 1071 w 192611"/>
              <a:gd name="connsiteY0" fmla="*/ 2288 h 601289"/>
              <a:gd name="connsiteX1" fmla="*/ 187683 w 192611"/>
              <a:gd name="connsiteY1" fmla="*/ 585452 h 601289"/>
              <a:gd name="connsiteX2" fmla="*/ 136364 w 192611"/>
              <a:gd name="connsiteY2" fmla="*/ 431497 h 601289"/>
              <a:gd name="connsiteX3" fmla="*/ 113038 w 192611"/>
              <a:gd name="connsiteY3" fmla="*/ 384844 h 601289"/>
              <a:gd name="connsiteX4" fmla="*/ 1071 w 192611"/>
              <a:gd name="connsiteY4" fmla="*/ 2288 h 60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11" h="601289">
                <a:moveTo>
                  <a:pt x="1071" y="2288"/>
                </a:moveTo>
                <a:cubicBezTo>
                  <a:pt x="13512" y="35723"/>
                  <a:pt x="165134" y="513917"/>
                  <a:pt x="187683" y="585452"/>
                </a:cubicBezTo>
                <a:cubicBezTo>
                  <a:pt x="210232" y="656987"/>
                  <a:pt x="148805" y="464932"/>
                  <a:pt x="136364" y="431497"/>
                </a:cubicBezTo>
                <a:cubicBezTo>
                  <a:pt x="123923" y="398062"/>
                  <a:pt x="137920" y="457934"/>
                  <a:pt x="113038" y="384844"/>
                </a:cubicBezTo>
                <a:cubicBezTo>
                  <a:pt x="88156" y="311754"/>
                  <a:pt x="-11370" y="-31147"/>
                  <a:pt x="1071" y="228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5979C1E3-09A3-4BF7-0659-C60C078DF426}"/>
              </a:ext>
            </a:extLst>
          </p:cNvPr>
          <p:cNvSpPr/>
          <p:nvPr/>
        </p:nvSpPr>
        <p:spPr>
          <a:xfrm>
            <a:off x="5470905" y="1978005"/>
            <a:ext cx="152413" cy="181353"/>
          </a:xfrm>
          <a:custGeom>
            <a:avLst/>
            <a:gdLst>
              <a:gd name="connsiteX0" fmla="*/ 152020 w 152413"/>
              <a:gd name="connsiteY0" fmla="*/ 20 h 181353"/>
              <a:gd name="connsiteX1" fmla="*/ 47245 w 152413"/>
              <a:gd name="connsiteY1" fmla="*/ 111145 h 181353"/>
              <a:gd name="connsiteX2" fmla="*/ 75820 w 152413"/>
              <a:gd name="connsiteY2" fmla="*/ 180995 h 181353"/>
              <a:gd name="connsiteX3" fmla="*/ 44070 w 152413"/>
              <a:gd name="connsiteY3" fmla="*/ 136545 h 181353"/>
              <a:gd name="connsiteX4" fmla="*/ 50420 w 152413"/>
              <a:gd name="connsiteY4" fmla="*/ 95270 h 181353"/>
              <a:gd name="connsiteX5" fmla="*/ 2795 w 152413"/>
              <a:gd name="connsiteY5" fmla="*/ 101620 h 181353"/>
              <a:gd name="connsiteX6" fmla="*/ 152020 w 152413"/>
              <a:gd name="connsiteY6" fmla="*/ 20 h 1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13" h="181353">
                <a:moveTo>
                  <a:pt x="152020" y="20"/>
                </a:moveTo>
                <a:cubicBezTo>
                  <a:pt x="159428" y="1607"/>
                  <a:pt x="59945" y="80983"/>
                  <a:pt x="47245" y="111145"/>
                </a:cubicBezTo>
                <a:cubicBezTo>
                  <a:pt x="34545" y="141308"/>
                  <a:pt x="76349" y="176762"/>
                  <a:pt x="75820" y="180995"/>
                </a:cubicBezTo>
                <a:cubicBezTo>
                  <a:pt x="75291" y="185228"/>
                  <a:pt x="48303" y="150832"/>
                  <a:pt x="44070" y="136545"/>
                </a:cubicBezTo>
                <a:cubicBezTo>
                  <a:pt x="39837" y="122258"/>
                  <a:pt x="57299" y="101091"/>
                  <a:pt x="50420" y="95270"/>
                </a:cubicBezTo>
                <a:cubicBezTo>
                  <a:pt x="43541" y="89449"/>
                  <a:pt x="-13080" y="112203"/>
                  <a:pt x="2795" y="101620"/>
                </a:cubicBezTo>
                <a:cubicBezTo>
                  <a:pt x="18670" y="91037"/>
                  <a:pt x="144612" y="-1567"/>
                  <a:pt x="152020" y="2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6E29CB34-DC33-E99E-441F-BC312525DC32}"/>
              </a:ext>
            </a:extLst>
          </p:cNvPr>
          <p:cNvSpPr/>
          <p:nvPr/>
        </p:nvSpPr>
        <p:spPr>
          <a:xfrm>
            <a:off x="5032375" y="1949414"/>
            <a:ext cx="137011" cy="134428"/>
          </a:xfrm>
          <a:custGeom>
            <a:avLst/>
            <a:gdLst>
              <a:gd name="connsiteX0" fmla="*/ 0 w 137011"/>
              <a:gd name="connsiteY0" fmla="*/ 36 h 134428"/>
              <a:gd name="connsiteX1" fmla="*/ 117475 w 137011"/>
              <a:gd name="connsiteY1" fmla="*/ 111161 h 134428"/>
              <a:gd name="connsiteX2" fmla="*/ 136525 w 137011"/>
              <a:gd name="connsiteY2" fmla="*/ 133386 h 134428"/>
              <a:gd name="connsiteX3" fmla="*/ 130175 w 137011"/>
              <a:gd name="connsiteY3" fmla="*/ 92111 h 134428"/>
              <a:gd name="connsiteX4" fmla="*/ 117475 w 137011"/>
              <a:gd name="connsiteY4" fmla="*/ 98461 h 134428"/>
              <a:gd name="connsiteX5" fmla="*/ 0 w 137011"/>
              <a:gd name="connsiteY5" fmla="*/ 36 h 13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011" h="134428">
                <a:moveTo>
                  <a:pt x="0" y="36"/>
                </a:moveTo>
                <a:cubicBezTo>
                  <a:pt x="0" y="2153"/>
                  <a:pt x="94721" y="88936"/>
                  <a:pt x="117475" y="111161"/>
                </a:cubicBezTo>
                <a:cubicBezTo>
                  <a:pt x="140229" y="133386"/>
                  <a:pt x="134408" y="136561"/>
                  <a:pt x="136525" y="133386"/>
                </a:cubicBezTo>
                <a:cubicBezTo>
                  <a:pt x="138642" y="130211"/>
                  <a:pt x="133350" y="97932"/>
                  <a:pt x="130175" y="92111"/>
                </a:cubicBezTo>
                <a:cubicBezTo>
                  <a:pt x="127000" y="86290"/>
                  <a:pt x="133879" y="109573"/>
                  <a:pt x="117475" y="98461"/>
                </a:cubicBezTo>
                <a:cubicBezTo>
                  <a:pt x="101071" y="87349"/>
                  <a:pt x="0" y="-2081"/>
                  <a:pt x="0" y="3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5427B1F3-32C2-4888-CAA5-8151234BE9EC}"/>
              </a:ext>
            </a:extLst>
          </p:cNvPr>
          <p:cNvSpPr/>
          <p:nvPr/>
        </p:nvSpPr>
        <p:spPr>
          <a:xfrm>
            <a:off x="5063938" y="1974848"/>
            <a:ext cx="86014" cy="190567"/>
          </a:xfrm>
          <a:custGeom>
            <a:avLst/>
            <a:gdLst>
              <a:gd name="connsiteX0" fmla="*/ 187 w 86014"/>
              <a:gd name="connsiteY0" fmla="*/ 2 h 190567"/>
              <a:gd name="connsiteX1" fmla="*/ 47812 w 86014"/>
              <a:gd name="connsiteY1" fmla="*/ 104777 h 190567"/>
              <a:gd name="connsiteX2" fmla="*/ 76387 w 86014"/>
              <a:gd name="connsiteY2" fmla="*/ 171452 h 190567"/>
              <a:gd name="connsiteX3" fmla="*/ 70037 w 86014"/>
              <a:gd name="connsiteY3" fmla="*/ 139702 h 190567"/>
              <a:gd name="connsiteX4" fmla="*/ 85912 w 86014"/>
              <a:gd name="connsiteY4" fmla="*/ 190502 h 190567"/>
              <a:gd name="connsiteX5" fmla="*/ 76387 w 86014"/>
              <a:gd name="connsiteY5" fmla="*/ 127002 h 190567"/>
              <a:gd name="connsiteX6" fmla="*/ 66862 w 86014"/>
              <a:gd name="connsiteY6" fmla="*/ 101602 h 190567"/>
              <a:gd name="connsiteX7" fmla="*/ 187 w 86014"/>
              <a:gd name="connsiteY7" fmla="*/ 2 h 19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14" h="190567">
                <a:moveTo>
                  <a:pt x="187" y="2"/>
                </a:moveTo>
                <a:cubicBezTo>
                  <a:pt x="-2988" y="531"/>
                  <a:pt x="35112" y="76202"/>
                  <a:pt x="47812" y="104777"/>
                </a:cubicBezTo>
                <a:cubicBezTo>
                  <a:pt x="60512" y="133352"/>
                  <a:pt x="72683" y="165631"/>
                  <a:pt x="76387" y="171452"/>
                </a:cubicBezTo>
                <a:cubicBezTo>
                  <a:pt x="80091" y="177273"/>
                  <a:pt x="68450" y="136527"/>
                  <a:pt x="70037" y="139702"/>
                </a:cubicBezTo>
                <a:cubicBezTo>
                  <a:pt x="71624" y="142877"/>
                  <a:pt x="84854" y="192619"/>
                  <a:pt x="85912" y="190502"/>
                </a:cubicBezTo>
                <a:cubicBezTo>
                  <a:pt x="86970" y="188385"/>
                  <a:pt x="79562" y="141819"/>
                  <a:pt x="76387" y="127002"/>
                </a:cubicBezTo>
                <a:cubicBezTo>
                  <a:pt x="73212" y="112185"/>
                  <a:pt x="77445" y="116948"/>
                  <a:pt x="66862" y="101602"/>
                </a:cubicBezTo>
                <a:cubicBezTo>
                  <a:pt x="56279" y="86256"/>
                  <a:pt x="3362" y="-527"/>
                  <a:pt x="187" y="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877457E3-A22A-5F30-8BFC-45062623CCDB}"/>
              </a:ext>
            </a:extLst>
          </p:cNvPr>
          <p:cNvSpPr/>
          <p:nvPr/>
        </p:nvSpPr>
        <p:spPr>
          <a:xfrm>
            <a:off x="5593445" y="2114551"/>
            <a:ext cx="185823" cy="28574"/>
          </a:xfrm>
          <a:custGeom>
            <a:avLst/>
            <a:gdLst>
              <a:gd name="connsiteX0" fmla="*/ 905 w 185823"/>
              <a:gd name="connsiteY0" fmla="*/ 28574 h 28574"/>
              <a:gd name="connsiteX1" fmla="*/ 181880 w 185823"/>
              <a:gd name="connsiteY1" fmla="*/ 3174 h 28574"/>
              <a:gd name="connsiteX2" fmla="*/ 115205 w 185823"/>
              <a:gd name="connsiteY2" fmla="*/ 3174 h 28574"/>
              <a:gd name="connsiteX3" fmla="*/ 905 w 185823"/>
              <a:gd name="connsiteY3" fmla="*/ 28574 h 2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823" h="28574">
                <a:moveTo>
                  <a:pt x="905" y="28574"/>
                </a:moveTo>
                <a:cubicBezTo>
                  <a:pt x="12017" y="28574"/>
                  <a:pt x="162830" y="7407"/>
                  <a:pt x="181880" y="3174"/>
                </a:cubicBezTo>
                <a:cubicBezTo>
                  <a:pt x="200930" y="-1059"/>
                  <a:pt x="146426" y="-1059"/>
                  <a:pt x="115205" y="3174"/>
                </a:cubicBezTo>
                <a:cubicBezTo>
                  <a:pt x="83984" y="7407"/>
                  <a:pt x="-10207" y="28574"/>
                  <a:pt x="905" y="2857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E5337898-6E95-29EC-2580-5312D3CDA5B8}"/>
              </a:ext>
            </a:extLst>
          </p:cNvPr>
          <p:cNvSpPr/>
          <p:nvPr/>
        </p:nvSpPr>
        <p:spPr>
          <a:xfrm>
            <a:off x="4724035" y="2212941"/>
            <a:ext cx="57535" cy="66752"/>
          </a:xfrm>
          <a:custGeom>
            <a:avLst/>
            <a:gdLst>
              <a:gd name="connsiteX0" fmla="*/ 57515 w 57535"/>
              <a:gd name="connsiteY0" fmla="*/ 34 h 66752"/>
              <a:gd name="connsiteX1" fmla="*/ 9890 w 57535"/>
              <a:gd name="connsiteY1" fmla="*/ 38134 h 66752"/>
              <a:gd name="connsiteX2" fmla="*/ 3540 w 57535"/>
              <a:gd name="connsiteY2" fmla="*/ 66709 h 66752"/>
              <a:gd name="connsiteX3" fmla="*/ 3540 w 57535"/>
              <a:gd name="connsiteY3" fmla="*/ 31784 h 66752"/>
              <a:gd name="connsiteX4" fmla="*/ 57515 w 57535"/>
              <a:gd name="connsiteY4" fmla="*/ 34 h 6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35" h="66752">
                <a:moveTo>
                  <a:pt x="57515" y="34"/>
                </a:moveTo>
                <a:cubicBezTo>
                  <a:pt x="58573" y="1092"/>
                  <a:pt x="18886" y="27022"/>
                  <a:pt x="9890" y="38134"/>
                </a:cubicBezTo>
                <a:cubicBezTo>
                  <a:pt x="894" y="49246"/>
                  <a:pt x="4598" y="67767"/>
                  <a:pt x="3540" y="66709"/>
                </a:cubicBezTo>
                <a:cubicBezTo>
                  <a:pt x="2482" y="65651"/>
                  <a:pt x="-3868" y="40780"/>
                  <a:pt x="3540" y="31784"/>
                </a:cubicBezTo>
                <a:cubicBezTo>
                  <a:pt x="10948" y="22788"/>
                  <a:pt x="56457" y="-1024"/>
                  <a:pt x="57515" y="3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42C34791-471F-5532-2B64-9BA41DA68D24}"/>
              </a:ext>
            </a:extLst>
          </p:cNvPr>
          <p:cNvSpPr/>
          <p:nvPr/>
        </p:nvSpPr>
        <p:spPr>
          <a:xfrm>
            <a:off x="4610093" y="2117509"/>
            <a:ext cx="33278" cy="77048"/>
          </a:xfrm>
          <a:custGeom>
            <a:avLst/>
            <a:gdLst>
              <a:gd name="connsiteX0" fmla="*/ 7 w 33278"/>
              <a:gd name="connsiteY0" fmla="*/ 216 h 77048"/>
              <a:gd name="connsiteX1" fmla="*/ 31757 w 33278"/>
              <a:gd name="connsiteY1" fmla="*/ 54191 h 77048"/>
              <a:gd name="connsiteX2" fmla="*/ 28582 w 33278"/>
              <a:gd name="connsiteY2" fmla="*/ 76416 h 77048"/>
              <a:gd name="connsiteX3" fmla="*/ 7 w 33278"/>
              <a:gd name="connsiteY3" fmla="*/ 216 h 7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78" h="77048">
                <a:moveTo>
                  <a:pt x="7" y="216"/>
                </a:moveTo>
                <a:cubicBezTo>
                  <a:pt x="536" y="-3488"/>
                  <a:pt x="26994" y="41491"/>
                  <a:pt x="31757" y="54191"/>
                </a:cubicBezTo>
                <a:cubicBezTo>
                  <a:pt x="36520" y="66891"/>
                  <a:pt x="28582" y="80120"/>
                  <a:pt x="28582" y="76416"/>
                </a:cubicBezTo>
                <a:cubicBezTo>
                  <a:pt x="28582" y="72712"/>
                  <a:pt x="-522" y="3920"/>
                  <a:pt x="7" y="21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C8A82414-04C9-71AC-93A4-1729B1502C84}"/>
              </a:ext>
            </a:extLst>
          </p:cNvPr>
          <p:cNvSpPr/>
          <p:nvPr/>
        </p:nvSpPr>
        <p:spPr>
          <a:xfrm>
            <a:off x="4605452" y="2035170"/>
            <a:ext cx="36430" cy="66703"/>
          </a:xfrm>
          <a:custGeom>
            <a:avLst/>
            <a:gdLst>
              <a:gd name="connsiteX0" fmla="*/ 36398 w 36430"/>
              <a:gd name="connsiteY0" fmla="*/ 5 h 66703"/>
              <a:gd name="connsiteX1" fmla="*/ 7823 w 36430"/>
              <a:gd name="connsiteY1" fmla="*/ 47630 h 66703"/>
              <a:gd name="connsiteX2" fmla="*/ 7823 w 36430"/>
              <a:gd name="connsiteY2" fmla="*/ 66680 h 66703"/>
              <a:gd name="connsiteX3" fmla="*/ 1473 w 36430"/>
              <a:gd name="connsiteY3" fmla="*/ 44455 h 66703"/>
              <a:gd name="connsiteX4" fmla="*/ 36398 w 36430"/>
              <a:gd name="connsiteY4" fmla="*/ 5 h 6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0" h="66703">
                <a:moveTo>
                  <a:pt x="36398" y="5"/>
                </a:moveTo>
                <a:cubicBezTo>
                  <a:pt x="37456" y="534"/>
                  <a:pt x="12585" y="36518"/>
                  <a:pt x="7823" y="47630"/>
                </a:cubicBezTo>
                <a:cubicBezTo>
                  <a:pt x="3061" y="58742"/>
                  <a:pt x="8881" y="67209"/>
                  <a:pt x="7823" y="66680"/>
                </a:cubicBezTo>
                <a:cubicBezTo>
                  <a:pt x="6765" y="66151"/>
                  <a:pt x="-3819" y="53451"/>
                  <a:pt x="1473" y="44455"/>
                </a:cubicBezTo>
                <a:cubicBezTo>
                  <a:pt x="6765" y="35459"/>
                  <a:pt x="35340" y="-524"/>
                  <a:pt x="36398" y="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E4A98D47-7C6A-7F0B-B7CA-F07439CE6CED}"/>
              </a:ext>
            </a:extLst>
          </p:cNvPr>
          <p:cNvSpPr/>
          <p:nvPr/>
        </p:nvSpPr>
        <p:spPr>
          <a:xfrm>
            <a:off x="6064159" y="2031985"/>
            <a:ext cx="28673" cy="139736"/>
          </a:xfrm>
          <a:custGeom>
            <a:avLst/>
            <a:gdLst>
              <a:gd name="connsiteX0" fmla="*/ 91 w 28673"/>
              <a:gd name="connsiteY0" fmla="*/ 15 h 139736"/>
              <a:gd name="connsiteX1" fmla="*/ 19141 w 28673"/>
              <a:gd name="connsiteY1" fmla="*/ 76215 h 139736"/>
              <a:gd name="connsiteX2" fmla="*/ 6441 w 28673"/>
              <a:gd name="connsiteY2" fmla="*/ 139715 h 139736"/>
              <a:gd name="connsiteX3" fmla="*/ 28666 w 28673"/>
              <a:gd name="connsiteY3" fmla="*/ 82565 h 139736"/>
              <a:gd name="connsiteX4" fmla="*/ 91 w 28673"/>
              <a:gd name="connsiteY4" fmla="*/ 15 h 13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73" h="139736">
                <a:moveTo>
                  <a:pt x="91" y="15"/>
                </a:moveTo>
                <a:cubicBezTo>
                  <a:pt x="-1497" y="-1043"/>
                  <a:pt x="18083" y="52932"/>
                  <a:pt x="19141" y="76215"/>
                </a:cubicBezTo>
                <a:cubicBezTo>
                  <a:pt x="20199" y="99498"/>
                  <a:pt x="4853" y="138657"/>
                  <a:pt x="6441" y="139715"/>
                </a:cubicBezTo>
                <a:cubicBezTo>
                  <a:pt x="8029" y="140773"/>
                  <a:pt x="28137" y="103202"/>
                  <a:pt x="28666" y="82565"/>
                </a:cubicBezTo>
                <a:cubicBezTo>
                  <a:pt x="29195" y="61928"/>
                  <a:pt x="1679" y="1073"/>
                  <a:pt x="91" y="1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9880A50E-ED08-E4FA-1CD0-F2A3B494359C}"/>
              </a:ext>
            </a:extLst>
          </p:cNvPr>
          <p:cNvSpPr/>
          <p:nvPr/>
        </p:nvSpPr>
        <p:spPr>
          <a:xfrm>
            <a:off x="6111804" y="1913998"/>
            <a:ext cx="107817" cy="212405"/>
          </a:xfrm>
          <a:custGeom>
            <a:avLst/>
            <a:gdLst>
              <a:gd name="connsiteX0" fmla="*/ 71 w 107817"/>
              <a:gd name="connsiteY0" fmla="*/ 527 h 212405"/>
              <a:gd name="connsiteX1" fmla="*/ 101671 w 107817"/>
              <a:gd name="connsiteY1" fmla="*/ 168802 h 212405"/>
              <a:gd name="connsiteX2" fmla="*/ 95321 w 107817"/>
              <a:gd name="connsiteY2" fmla="*/ 210077 h 212405"/>
              <a:gd name="connsiteX3" fmla="*/ 85796 w 107817"/>
              <a:gd name="connsiteY3" fmla="*/ 118002 h 212405"/>
              <a:gd name="connsiteX4" fmla="*/ 71 w 107817"/>
              <a:gd name="connsiteY4" fmla="*/ 527 h 21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817" h="212405">
                <a:moveTo>
                  <a:pt x="71" y="527"/>
                </a:moveTo>
                <a:cubicBezTo>
                  <a:pt x="2717" y="8994"/>
                  <a:pt x="85796" y="133877"/>
                  <a:pt x="101671" y="168802"/>
                </a:cubicBezTo>
                <a:cubicBezTo>
                  <a:pt x="117546" y="203727"/>
                  <a:pt x="97967" y="218544"/>
                  <a:pt x="95321" y="210077"/>
                </a:cubicBezTo>
                <a:cubicBezTo>
                  <a:pt x="92675" y="201610"/>
                  <a:pt x="102200" y="148164"/>
                  <a:pt x="85796" y="118002"/>
                </a:cubicBezTo>
                <a:cubicBezTo>
                  <a:pt x="69392" y="87840"/>
                  <a:pt x="-2575" y="-7940"/>
                  <a:pt x="71" y="52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95B365F4-037E-5902-676F-7BB9DB9D54DE}"/>
              </a:ext>
            </a:extLst>
          </p:cNvPr>
          <p:cNvSpPr/>
          <p:nvPr/>
        </p:nvSpPr>
        <p:spPr>
          <a:xfrm>
            <a:off x="5749801" y="2822571"/>
            <a:ext cx="57977" cy="107961"/>
          </a:xfrm>
          <a:custGeom>
            <a:avLst/>
            <a:gdLst>
              <a:gd name="connsiteX0" fmla="*/ 124 w 57977"/>
              <a:gd name="connsiteY0" fmla="*/ 4 h 107961"/>
              <a:gd name="connsiteX1" fmla="*/ 41399 w 57977"/>
              <a:gd name="connsiteY1" fmla="*/ 63504 h 107961"/>
              <a:gd name="connsiteX2" fmla="*/ 22349 w 57977"/>
              <a:gd name="connsiteY2" fmla="*/ 107954 h 107961"/>
              <a:gd name="connsiteX3" fmla="*/ 57274 w 57977"/>
              <a:gd name="connsiteY3" fmla="*/ 60329 h 107961"/>
              <a:gd name="connsiteX4" fmla="*/ 124 w 57977"/>
              <a:gd name="connsiteY4" fmla="*/ 4 h 1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77" h="107961">
                <a:moveTo>
                  <a:pt x="124" y="4"/>
                </a:moveTo>
                <a:cubicBezTo>
                  <a:pt x="-2522" y="533"/>
                  <a:pt x="37695" y="45512"/>
                  <a:pt x="41399" y="63504"/>
                </a:cubicBezTo>
                <a:cubicBezTo>
                  <a:pt x="45103" y="81496"/>
                  <a:pt x="19703" y="108483"/>
                  <a:pt x="22349" y="107954"/>
                </a:cubicBezTo>
                <a:cubicBezTo>
                  <a:pt x="24995" y="107425"/>
                  <a:pt x="63624" y="78321"/>
                  <a:pt x="57274" y="60329"/>
                </a:cubicBezTo>
                <a:cubicBezTo>
                  <a:pt x="50924" y="42337"/>
                  <a:pt x="2770" y="-525"/>
                  <a:pt x="124" y="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823BA823-7BA6-825E-B58B-FFBFDCCAAB78}"/>
              </a:ext>
            </a:extLst>
          </p:cNvPr>
          <p:cNvSpPr/>
          <p:nvPr/>
        </p:nvSpPr>
        <p:spPr>
          <a:xfrm>
            <a:off x="4951685" y="2816138"/>
            <a:ext cx="122256" cy="111377"/>
          </a:xfrm>
          <a:custGeom>
            <a:avLst/>
            <a:gdLst>
              <a:gd name="connsiteX0" fmla="*/ 121965 w 122256"/>
              <a:gd name="connsiteY0" fmla="*/ 22312 h 111377"/>
              <a:gd name="connsiteX1" fmla="*/ 36240 w 122256"/>
              <a:gd name="connsiteY1" fmla="*/ 63587 h 111377"/>
              <a:gd name="connsiteX2" fmla="*/ 71165 w 122256"/>
              <a:gd name="connsiteY2" fmla="*/ 111212 h 111377"/>
              <a:gd name="connsiteX3" fmla="*/ 29890 w 122256"/>
              <a:gd name="connsiteY3" fmla="*/ 76287 h 111377"/>
              <a:gd name="connsiteX4" fmla="*/ 52115 w 122256"/>
              <a:gd name="connsiteY4" fmla="*/ 87 h 111377"/>
              <a:gd name="connsiteX5" fmla="*/ 1315 w 122256"/>
              <a:gd name="connsiteY5" fmla="*/ 60412 h 111377"/>
              <a:gd name="connsiteX6" fmla="*/ 121965 w 122256"/>
              <a:gd name="connsiteY6" fmla="*/ 22312 h 111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56" h="111377">
                <a:moveTo>
                  <a:pt x="121965" y="22312"/>
                </a:moveTo>
                <a:cubicBezTo>
                  <a:pt x="127786" y="22841"/>
                  <a:pt x="44707" y="48770"/>
                  <a:pt x="36240" y="63587"/>
                </a:cubicBezTo>
                <a:cubicBezTo>
                  <a:pt x="27773" y="78404"/>
                  <a:pt x="72223" y="109095"/>
                  <a:pt x="71165" y="111212"/>
                </a:cubicBezTo>
                <a:cubicBezTo>
                  <a:pt x="70107" y="113329"/>
                  <a:pt x="33065" y="94808"/>
                  <a:pt x="29890" y="76287"/>
                </a:cubicBezTo>
                <a:cubicBezTo>
                  <a:pt x="26715" y="57766"/>
                  <a:pt x="56877" y="2733"/>
                  <a:pt x="52115" y="87"/>
                </a:cubicBezTo>
                <a:cubicBezTo>
                  <a:pt x="47353" y="-2559"/>
                  <a:pt x="-9268" y="55650"/>
                  <a:pt x="1315" y="60412"/>
                </a:cubicBezTo>
                <a:cubicBezTo>
                  <a:pt x="11898" y="65175"/>
                  <a:pt x="116144" y="21783"/>
                  <a:pt x="121965" y="2231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D18D01C8-8437-D487-7CF6-0B73C30EC8EB}"/>
              </a:ext>
            </a:extLst>
          </p:cNvPr>
          <p:cNvSpPr/>
          <p:nvPr/>
        </p:nvSpPr>
        <p:spPr>
          <a:xfrm>
            <a:off x="5089609" y="2752509"/>
            <a:ext cx="146749" cy="75198"/>
          </a:xfrm>
          <a:custGeom>
            <a:avLst/>
            <a:gdLst>
              <a:gd name="connsiteX0" fmla="*/ 145966 w 146749"/>
              <a:gd name="connsiteY0" fmla="*/ 216 h 75198"/>
              <a:gd name="connsiteX1" fmla="*/ 3091 w 146749"/>
              <a:gd name="connsiteY1" fmla="*/ 73241 h 75198"/>
              <a:gd name="connsiteX2" fmla="*/ 57066 w 146749"/>
              <a:gd name="connsiteY2" fmla="*/ 51016 h 75198"/>
              <a:gd name="connsiteX3" fmla="*/ 145966 w 146749"/>
              <a:gd name="connsiteY3" fmla="*/ 216 h 7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749" h="75198">
                <a:moveTo>
                  <a:pt x="145966" y="216"/>
                </a:moveTo>
                <a:cubicBezTo>
                  <a:pt x="136970" y="3920"/>
                  <a:pt x="17908" y="64774"/>
                  <a:pt x="3091" y="73241"/>
                </a:cubicBezTo>
                <a:cubicBezTo>
                  <a:pt x="-11726" y="81708"/>
                  <a:pt x="30079" y="60541"/>
                  <a:pt x="57066" y="51016"/>
                </a:cubicBezTo>
                <a:cubicBezTo>
                  <a:pt x="84053" y="41491"/>
                  <a:pt x="154962" y="-3488"/>
                  <a:pt x="145966" y="21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445B28B5-45C9-4176-5DE2-605245D57174}"/>
              </a:ext>
            </a:extLst>
          </p:cNvPr>
          <p:cNvSpPr/>
          <p:nvPr/>
        </p:nvSpPr>
        <p:spPr>
          <a:xfrm>
            <a:off x="5136847" y="2714145"/>
            <a:ext cx="78517" cy="26002"/>
          </a:xfrm>
          <a:custGeom>
            <a:avLst/>
            <a:gdLst>
              <a:gd name="connsiteX0" fmla="*/ 303 w 78517"/>
              <a:gd name="connsiteY0" fmla="*/ 480 h 26002"/>
              <a:gd name="connsiteX1" fmla="*/ 76503 w 78517"/>
              <a:gd name="connsiteY1" fmla="*/ 25880 h 26002"/>
              <a:gd name="connsiteX2" fmla="*/ 51103 w 78517"/>
              <a:gd name="connsiteY2" fmla="*/ 10005 h 26002"/>
              <a:gd name="connsiteX3" fmla="*/ 303 w 78517"/>
              <a:gd name="connsiteY3" fmla="*/ 480 h 2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517" h="26002">
                <a:moveTo>
                  <a:pt x="303" y="480"/>
                </a:moveTo>
                <a:cubicBezTo>
                  <a:pt x="4536" y="3126"/>
                  <a:pt x="68036" y="24293"/>
                  <a:pt x="76503" y="25880"/>
                </a:cubicBezTo>
                <a:cubicBezTo>
                  <a:pt x="84970" y="27467"/>
                  <a:pt x="64861" y="13180"/>
                  <a:pt x="51103" y="10005"/>
                </a:cubicBezTo>
                <a:cubicBezTo>
                  <a:pt x="37345" y="6830"/>
                  <a:pt x="-3930" y="-2166"/>
                  <a:pt x="303" y="48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207A8D10-23D4-F19F-0602-2E6CFE1F51B6}"/>
              </a:ext>
            </a:extLst>
          </p:cNvPr>
          <p:cNvSpPr/>
          <p:nvPr/>
        </p:nvSpPr>
        <p:spPr>
          <a:xfrm>
            <a:off x="5508614" y="2581271"/>
            <a:ext cx="200409" cy="123832"/>
          </a:xfrm>
          <a:custGeom>
            <a:avLst/>
            <a:gdLst>
              <a:gd name="connsiteX0" fmla="*/ 11 w 200409"/>
              <a:gd name="connsiteY0" fmla="*/ 123829 h 123832"/>
              <a:gd name="connsiteX1" fmla="*/ 101611 w 200409"/>
              <a:gd name="connsiteY1" fmla="*/ 66679 h 123832"/>
              <a:gd name="connsiteX2" fmla="*/ 200036 w 200409"/>
              <a:gd name="connsiteY2" fmla="*/ 104779 h 123832"/>
              <a:gd name="connsiteX3" fmla="*/ 133361 w 200409"/>
              <a:gd name="connsiteY3" fmla="*/ 66679 h 123832"/>
              <a:gd name="connsiteX4" fmla="*/ 82561 w 200409"/>
              <a:gd name="connsiteY4" fmla="*/ 4 h 123832"/>
              <a:gd name="connsiteX5" fmla="*/ 107961 w 200409"/>
              <a:gd name="connsiteY5" fmla="*/ 63504 h 123832"/>
              <a:gd name="connsiteX6" fmla="*/ 11 w 200409"/>
              <a:gd name="connsiteY6" fmla="*/ 123829 h 12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409" h="123832">
                <a:moveTo>
                  <a:pt x="11" y="123829"/>
                </a:moveTo>
                <a:cubicBezTo>
                  <a:pt x="-1047" y="124358"/>
                  <a:pt x="68274" y="69854"/>
                  <a:pt x="101611" y="66679"/>
                </a:cubicBezTo>
                <a:cubicBezTo>
                  <a:pt x="134948" y="63504"/>
                  <a:pt x="194744" y="104779"/>
                  <a:pt x="200036" y="104779"/>
                </a:cubicBezTo>
                <a:cubicBezTo>
                  <a:pt x="205328" y="104779"/>
                  <a:pt x="152940" y="84141"/>
                  <a:pt x="133361" y="66679"/>
                </a:cubicBezTo>
                <a:cubicBezTo>
                  <a:pt x="113782" y="49217"/>
                  <a:pt x="86794" y="533"/>
                  <a:pt x="82561" y="4"/>
                </a:cubicBezTo>
                <a:cubicBezTo>
                  <a:pt x="78328" y="-525"/>
                  <a:pt x="123836" y="43925"/>
                  <a:pt x="107961" y="63504"/>
                </a:cubicBezTo>
                <a:cubicBezTo>
                  <a:pt x="92086" y="83083"/>
                  <a:pt x="1069" y="123300"/>
                  <a:pt x="11" y="12382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51AEBF5A-B02B-2F37-F961-2729262962F2}"/>
              </a:ext>
            </a:extLst>
          </p:cNvPr>
          <p:cNvSpPr/>
          <p:nvPr/>
        </p:nvSpPr>
        <p:spPr>
          <a:xfrm>
            <a:off x="5419453" y="2844779"/>
            <a:ext cx="375233" cy="41306"/>
          </a:xfrm>
          <a:custGeom>
            <a:avLst/>
            <a:gdLst>
              <a:gd name="connsiteX0" fmla="*/ 272 w 375233"/>
              <a:gd name="connsiteY0" fmla="*/ 31771 h 41306"/>
              <a:gd name="connsiteX1" fmla="*/ 136797 w 375233"/>
              <a:gd name="connsiteY1" fmla="*/ 19071 h 41306"/>
              <a:gd name="connsiteX2" fmla="*/ 111397 w 375233"/>
              <a:gd name="connsiteY2" fmla="*/ 15896 h 41306"/>
              <a:gd name="connsiteX3" fmla="*/ 228872 w 375233"/>
              <a:gd name="connsiteY3" fmla="*/ 22246 h 41306"/>
              <a:gd name="connsiteX4" fmla="*/ 228872 w 375233"/>
              <a:gd name="connsiteY4" fmla="*/ 3196 h 41306"/>
              <a:gd name="connsiteX5" fmla="*/ 311422 w 375233"/>
              <a:gd name="connsiteY5" fmla="*/ 28596 h 41306"/>
              <a:gd name="connsiteX6" fmla="*/ 317772 w 375233"/>
              <a:gd name="connsiteY6" fmla="*/ 12721 h 41306"/>
              <a:gd name="connsiteX7" fmla="*/ 374922 w 375233"/>
              <a:gd name="connsiteY7" fmla="*/ 41296 h 41306"/>
              <a:gd name="connsiteX8" fmla="*/ 289197 w 375233"/>
              <a:gd name="connsiteY8" fmla="*/ 15896 h 41306"/>
              <a:gd name="connsiteX9" fmla="*/ 98697 w 375233"/>
              <a:gd name="connsiteY9" fmla="*/ 21 h 41306"/>
              <a:gd name="connsiteX10" fmla="*/ 219347 w 375233"/>
              <a:gd name="connsiteY10" fmla="*/ 19071 h 41306"/>
              <a:gd name="connsiteX11" fmla="*/ 105047 w 375233"/>
              <a:gd name="connsiteY11" fmla="*/ 12721 h 41306"/>
              <a:gd name="connsiteX12" fmla="*/ 272 w 375233"/>
              <a:gd name="connsiteY12" fmla="*/ 31771 h 4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5233" h="41306">
                <a:moveTo>
                  <a:pt x="272" y="31771"/>
                </a:moveTo>
                <a:cubicBezTo>
                  <a:pt x="5563" y="32829"/>
                  <a:pt x="118276" y="21717"/>
                  <a:pt x="136797" y="19071"/>
                </a:cubicBezTo>
                <a:cubicBezTo>
                  <a:pt x="155318" y="16425"/>
                  <a:pt x="96051" y="15367"/>
                  <a:pt x="111397" y="15896"/>
                </a:cubicBezTo>
                <a:cubicBezTo>
                  <a:pt x="126743" y="16425"/>
                  <a:pt x="209293" y="24363"/>
                  <a:pt x="228872" y="22246"/>
                </a:cubicBezTo>
                <a:cubicBezTo>
                  <a:pt x="248451" y="20129"/>
                  <a:pt x="215114" y="2138"/>
                  <a:pt x="228872" y="3196"/>
                </a:cubicBezTo>
                <a:cubicBezTo>
                  <a:pt x="242630" y="4254"/>
                  <a:pt x="296605" y="27009"/>
                  <a:pt x="311422" y="28596"/>
                </a:cubicBezTo>
                <a:cubicBezTo>
                  <a:pt x="326239" y="30183"/>
                  <a:pt x="307189" y="10604"/>
                  <a:pt x="317772" y="12721"/>
                </a:cubicBezTo>
                <a:cubicBezTo>
                  <a:pt x="328355" y="14838"/>
                  <a:pt x="379685" y="40767"/>
                  <a:pt x="374922" y="41296"/>
                </a:cubicBezTo>
                <a:cubicBezTo>
                  <a:pt x="370160" y="41825"/>
                  <a:pt x="335235" y="22775"/>
                  <a:pt x="289197" y="15896"/>
                </a:cubicBezTo>
                <a:cubicBezTo>
                  <a:pt x="243160" y="9017"/>
                  <a:pt x="110339" y="-508"/>
                  <a:pt x="98697" y="21"/>
                </a:cubicBezTo>
                <a:cubicBezTo>
                  <a:pt x="87055" y="550"/>
                  <a:pt x="218289" y="16954"/>
                  <a:pt x="219347" y="19071"/>
                </a:cubicBezTo>
                <a:cubicBezTo>
                  <a:pt x="220405" y="21188"/>
                  <a:pt x="142089" y="12192"/>
                  <a:pt x="105047" y="12721"/>
                </a:cubicBezTo>
                <a:cubicBezTo>
                  <a:pt x="68005" y="13250"/>
                  <a:pt x="-5019" y="30713"/>
                  <a:pt x="272" y="3177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EB68FA77-545C-E905-17B3-1703A42BF4AB}"/>
              </a:ext>
            </a:extLst>
          </p:cNvPr>
          <p:cNvSpPr/>
          <p:nvPr/>
        </p:nvSpPr>
        <p:spPr>
          <a:xfrm>
            <a:off x="4889488" y="2336800"/>
            <a:ext cx="99808" cy="111125"/>
          </a:xfrm>
          <a:custGeom>
            <a:avLst/>
            <a:gdLst>
              <a:gd name="connsiteX0" fmla="*/ 12 w 99808"/>
              <a:gd name="connsiteY0" fmla="*/ 0 h 111125"/>
              <a:gd name="connsiteX1" fmla="*/ 82562 w 99808"/>
              <a:gd name="connsiteY1" fmla="*/ 44450 h 111125"/>
              <a:gd name="connsiteX2" fmla="*/ 98437 w 99808"/>
              <a:gd name="connsiteY2" fmla="*/ 111125 h 111125"/>
              <a:gd name="connsiteX3" fmla="*/ 88912 w 99808"/>
              <a:gd name="connsiteY3" fmla="*/ 44450 h 111125"/>
              <a:gd name="connsiteX4" fmla="*/ 12 w 99808"/>
              <a:gd name="connsiteY4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08" h="111125">
                <a:moveTo>
                  <a:pt x="12" y="0"/>
                </a:moveTo>
                <a:cubicBezTo>
                  <a:pt x="-1046" y="0"/>
                  <a:pt x="66158" y="25929"/>
                  <a:pt x="82562" y="44450"/>
                </a:cubicBezTo>
                <a:cubicBezTo>
                  <a:pt x="98966" y="62971"/>
                  <a:pt x="97379" y="111125"/>
                  <a:pt x="98437" y="111125"/>
                </a:cubicBezTo>
                <a:cubicBezTo>
                  <a:pt x="99495" y="111125"/>
                  <a:pt x="103729" y="60854"/>
                  <a:pt x="88912" y="44450"/>
                </a:cubicBezTo>
                <a:cubicBezTo>
                  <a:pt x="74095" y="28046"/>
                  <a:pt x="1070" y="0"/>
                  <a:pt x="12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DC692176-82B8-765A-71C6-6A2C7CB46D06}"/>
              </a:ext>
            </a:extLst>
          </p:cNvPr>
          <p:cNvSpPr/>
          <p:nvPr/>
        </p:nvSpPr>
        <p:spPr>
          <a:xfrm>
            <a:off x="5758458" y="2309416"/>
            <a:ext cx="118560" cy="65484"/>
          </a:xfrm>
          <a:custGeom>
            <a:avLst/>
            <a:gdLst>
              <a:gd name="connsiteX0" fmla="*/ 992 w 118560"/>
              <a:gd name="connsiteY0" fmla="*/ 65484 h 65484"/>
              <a:gd name="connsiteX1" fmla="*/ 58142 w 118560"/>
              <a:gd name="connsiteY1" fmla="*/ 11509 h 65484"/>
              <a:gd name="connsiteX2" fmla="*/ 118467 w 118560"/>
              <a:gd name="connsiteY2" fmla="*/ 8334 h 65484"/>
              <a:gd name="connsiteX3" fmla="*/ 70842 w 118560"/>
              <a:gd name="connsiteY3" fmla="*/ 1984 h 65484"/>
              <a:gd name="connsiteX4" fmla="*/ 26392 w 118560"/>
              <a:gd name="connsiteY4" fmla="*/ 11509 h 65484"/>
              <a:gd name="connsiteX5" fmla="*/ 992 w 118560"/>
              <a:gd name="connsiteY5" fmla="*/ 65484 h 6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560" h="65484">
                <a:moveTo>
                  <a:pt x="992" y="65484"/>
                </a:moveTo>
                <a:cubicBezTo>
                  <a:pt x="6284" y="65484"/>
                  <a:pt x="38563" y="21034"/>
                  <a:pt x="58142" y="11509"/>
                </a:cubicBezTo>
                <a:cubicBezTo>
                  <a:pt x="77721" y="1984"/>
                  <a:pt x="116350" y="9922"/>
                  <a:pt x="118467" y="8334"/>
                </a:cubicBezTo>
                <a:cubicBezTo>
                  <a:pt x="120584" y="6746"/>
                  <a:pt x="86188" y="1455"/>
                  <a:pt x="70842" y="1984"/>
                </a:cubicBezTo>
                <a:cubicBezTo>
                  <a:pt x="55496" y="2513"/>
                  <a:pt x="40150" y="-7012"/>
                  <a:pt x="26392" y="11509"/>
                </a:cubicBezTo>
                <a:cubicBezTo>
                  <a:pt x="12634" y="30030"/>
                  <a:pt x="-4300" y="65484"/>
                  <a:pt x="992" y="6548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4B3AE172-DB88-1C99-E569-838E54C8BD11}"/>
              </a:ext>
            </a:extLst>
          </p:cNvPr>
          <p:cNvSpPr/>
          <p:nvPr/>
        </p:nvSpPr>
        <p:spPr>
          <a:xfrm>
            <a:off x="5073650" y="2730500"/>
            <a:ext cx="63943" cy="60325"/>
          </a:xfrm>
          <a:custGeom>
            <a:avLst/>
            <a:gdLst>
              <a:gd name="connsiteX0" fmla="*/ 15875 w 63943"/>
              <a:gd name="connsiteY0" fmla="*/ 0 h 60325"/>
              <a:gd name="connsiteX1" fmla="*/ 63500 w 63943"/>
              <a:gd name="connsiteY1" fmla="*/ 31750 h 60325"/>
              <a:gd name="connsiteX2" fmla="*/ 0 w 63943"/>
              <a:gd name="connsiteY2" fmla="*/ 60325 h 60325"/>
              <a:gd name="connsiteX3" fmla="*/ 63500 w 63943"/>
              <a:gd name="connsiteY3" fmla="*/ 31750 h 60325"/>
              <a:gd name="connsiteX4" fmla="*/ 15875 w 63943"/>
              <a:gd name="connsiteY4" fmla="*/ 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43" h="60325">
                <a:moveTo>
                  <a:pt x="15875" y="0"/>
                </a:moveTo>
                <a:cubicBezTo>
                  <a:pt x="15875" y="0"/>
                  <a:pt x="66146" y="21696"/>
                  <a:pt x="63500" y="31750"/>
                </a:cubicBezTo>
                <a:cubicBezTo>
                  <a:pt x="60854" y="41804"/>
                  <a:pt x="0" y="60325"/>
                  <a:pt x="0" y="60325"/>
                </a:cubicBezTo>
                <a:cubicBezTo>
                  <a:pt x="0" y="60325"/>
                  <a:pt x="57679" y="39687"/>
                  <a:pt x="63500" y="31750"/>
                </a:cubicBezTo>
                <a:cubicBezTo>
                  <a:pt x="69321" y="23813"/>
                  <a:pt x="15875" y="0"/>
                  <a:pt x="15875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F64913E4-9608-CA82-962A-555E9AD59204}"/>
              </a:ext>
            </a:extLst>
          </p:cNvPr>
          <p:cNvSpPr/>
          <p:nvPr/>
        </p:nvSpPr>
        <p:spPr>
          <a:xfrm>
            <a:off x="6076593" y="2886205"/>
            <a:ext cx="176132" cy="361507"/>
          </a:xfrm>
          <a:custGeom>
            <a:avLst/>
            <a:gdLst>
              <a:gd name="connsiteX0" fmla="*/ 82907 w 176132"/>
              <a:gd name="connsiteY0" fmla="*/ 6220 h 361507"/>
              <a:gd name="connsiteX1" fmla="*/ 143232 w 176132"/>
              <a:gd name="connsiteY1" fmla="*/ 355470 h 361507"/>
              <a:gd name="connsiteX2" fmla="*/ 146407 w 176132"/>
              <a:gd name="connsiteY2" fmla="*/ 234820 h 361507"/>
              <a:gd name="connsiteX3" fmla="*/ 168632 w 176132"/>
              <a:gd name="connsiteY3" fmla="*/ 330070 h 361507"/>
              <a:gd name="connsiteX4" fmla="*/ 357 w 176132"/>
              <a:gd name="connsiteY4" fmla="*/ 88770 h 361507"/>
              <a:gd name="connsiteX5" fmla="*/ 124182 w 176132"/>
              <a:gd name="connsiteY5" fmla="*/ 260220 h 361507"/>
              <a:gd name="connsiteX6" fmla="*/ 127357 w 176132"/>
              <a:gd name="connsiteY6" fmla="*/ 139570 h 361507"/>
              <a:gd name="connsiteX7" fmla="*/ 82907 w 176132"/>
              <a:gd name="connsiteY7" fmla="*/ 6220 h 36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132" h="361507">
                <a:moveTo>
                  <a:pt x="82907" y="6220"/>
                </a:moveTo>
                <a:cubicBezTo>
                  <a:pt x="85553" y="42203"/>
                  <a:pt x="132649" y="317370"/>
                  <a:pt x="143232" y="355470"/>
                </a:cubicBezTo>
                <a:cubicBezTo>
                  <a:pt x="153815" y="393570"/>
                  <a:pt x="142174" y="239053"/>
                  <a:pt x="146407" y="234820"/>
                </a:cubicBezTo>
                <a:cubicBezTo>
                  <a:pt x="150640" y="230587"/>
                  <a:pt x="192974" y="354412"/>
                  <a:pt x="168632" y="330070"/>
                </a:cubicBezTo>
                <a:cubicBezTo>
                  <a:pt x="144290" y="305728"/>
                  <a:pt x="7765" y="100412"/>
                  <a:pt x="357" y="88770"/>
                </a:cubicBezTo>
                <a:cubicBezTo>
                  <a:pt x="-7051" y="77128"/>
                  <a:pt x="103015" y="251753"/>
                  <a:pt x="124182" y="260220"/>
                </a:cubicBezTo>
                <a:cubicBezTo>
                  <a:pt x="145349" y="268687"/>
                  <a:pt x="130003" y="178728"/>
                  <a:pt x="127357" y="139570"/>
                </a:cubicBezTo>
                <a:cubicBezTo>
                  <a:pt x="124711" y="100412"/>
                  <a:pt x="80261" y="-29763"/>
                  <a:pt x="82907" y="622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2B464F6D-DC2C-150A-EBE7-111363A3E0FD}"/>
              </a:ext>
            </a:extLst>
          </p:cNvPr>
          <p:cNvSpPr/>
          <p:nvPr/>
        </p:nvSpPr>
        <p:spPr>
          <a:xfrm>
            <a:off x="6010993" y="2949104"/>
            <a:ext cx="287451" cy="255261"/>
          </a:xfrm>
          <a:custGeom>
            <a:avLst/>
            <a:gdLst>
              <a:gd name="connsiteX0" fmla="*/ 2457 w 287451"/>
              <a:gd name="connsiteY0" fmla="*/ 3646 h 255261"/>
              <a:gd name="connsiteX1" fmla="*/ 65957 w 287451"/>
              <a:gd name="connsiteY1" fmla="*/ 35396 h 255261"/>
              <a:gd name="connsiteX2" fmla="*/ 285032 w 287451"/>
              <a:gd name="connsiteY2" fmla="*/ 254471 h 255261"/>
              <a:gd name="connsiteX3" fmla="*/ 180257 w 287451"/>
              <a:gd name="connsiteY3" fmla="*/ 105246 h 255261"/>
              <a:gd name="connsiteX4" fmla="*/ 135807 w 287451"/>
              <a:gd name="connsiteY4" fmla="*/ 9996 h 255261"/>
              <a:gd name="connsiteX5" fmla="*/ 189782 w 287451"/>
              <a:gd name="connsiteY5" fmla="*/ 140171 h 255261"/>
              <a:gd name="connsiteX6" fmla="*/ 132632 w 287451"/>
              <a:gd name="connsiteY6" fmla="*/ 70321 h 255261"/>
              <a:gd name="connsiteX7" fmla="*/ 2457 w 287451"/>
              <a:gd name="connsiteY7" fmla="*/ 3646 h 25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451" h="255261">
                <a:moveTo>
                  <a:pt x="2457" y="3646"/>
                </a:moveTo>
                <a:cubicBezTo>
                  <a:pt x="-8655" y="-2175"/>
                  <a:pt x="18861" y="-6408"/>
                  <a:pt x="65957" y="35396"/>
                </a:cubicBezTo>
                <a:cubicBezTo>
                  <a:pt x="113053" y="77200"/>
                  <a:pt x="265982" y="242829"/>
                  <a:pt x="285032" y="254471"/>
                </a:cubicBezTo>
                <a:cubicBezTo>
                  <a:pt x="304082" y="266113"/>
                  <a:pt x="205128" y="145992"/>
                  <a:pt x="180257" y="105246"/>
                </a:cubicBezTo>
                <a:cubicBezTo>
                  <a:pt x="155386" y="64500"/>
                  <a:pt x="134220" y="4175"/>
                  <a:pt x="135807" y="9996"/>
                </a:cubicBezTo>
                <a:cubicBezTo>
                  <a:pt x="137395" y="15817"/>
                  <a:pt x="190311" y="130117"/>
                  <a:pt x="189782" y="140171"/>
                </a:cubicBezTo>
                <a:cubicBezTo>
                  <a:pt x="189253" y="150225"/>
                  <a:pt x="161207" y="92546"/>
                  <a:pt x="132632" y="70321"/>
                </a:cubicBezTo>
                <a:cubicBezTo>
                  <a:pt x="104057" y="48096"/>
                  <a:pt x="13569" y="9467"/>
                  <a:pt x="2457" y="364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C51E9F4D-B318-1B4B-69A8-809A93D503F0}"/>
              </a:ext>
            </a:extLst>
          </p:cNvPr>
          <p:cNvSpPr/>
          <p:nvPr/>
        </p:nvSpPr>
        <p:spPr>
          <a:xfrm>
            <a:off x="5221597" y="2077409"/>
            <a:ext cx="58631" cy="152431"/>
          </a:xfrm>
          <a:custGeom>
            <a:avLst/>
            <a:gdLst>
              <a:gd name="connsiteX0" fmla="*/ 58428 w 58631"/>
              <a:gd name="connsiteY0" fmla="*/ 2216 h 152431"/>
              <a:gd name="connsiteX1" fmla="*/ 1278 w 58631"/>
              <a:gd name="connsiteY1" fmla="*/ 151441 h 152431"/>
              <a:gd name="connsiteX2" fmla="*/ 20328 w 58631"/>
              <a:gd name="connsiteY2" fmla="*/ 65716 h 152431"/>
              <a:gd name="connsiteX3" fmla="*/ 58428 w 58631"/>
              <a:gd name="connsiteY3" fmla="*/ 2216 h 15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1" h="152431">
                <a:moveTo>
                  <a:pt x="58428" y="2216"/>
                </a:moveTo>
                <a:cubicBezTo>
                  <a:pt x="55253" y="16503"/>
                  <a:pt x="7628" y="140858"/>
                  <a:pt x="1278" y="151441"/>
                </a:cubicBezTo>
                <a:cubicBezTo>
                  <a:pt x="-5072" y="162024"/>
                  <a:pt x="13978" y="84766"/>
                  <a:pt x="20328" y="65716"/>
                </a:cubicBezTo>
                <a:cubicBezTo>
                  <a:pt x="26678" y="46666"/>
                  <a:pt x="61603" y="-12071"/>
                  <a:pt x="58428" y="221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DC512ABC-A84F-BF1D-D058-B5E33B5C8C3A}"/>
              </a:ext>
            </a:extLst>
          </p:cNvPr>
          <p:cNvSpPr/>
          <p:nvPr/>
        </p:nvSpPr>
        <p:spPr>
          <a:xfrm>
            <a:off x="5206991" y="2275064"/>
            <a:ext cx="32155" cy="233526"/>
          </a:xfrm>
          <a:custGeom>
            <a:avLst/>
            <a:gdLst>
              <a:gd name="connsiteX0" fmla="*/ 25409 w 32155"/>
              <a:gd name="connsiteY0" fmla="*/ 1411 h 233526"/>
              <a:gd name="connsiteX1" fmla="*/ 25409 w 32155"/>
              <a:gd name="connsiteY1" fmla="*/ 77611 h 233526"/>
              <a:gd name="connsiteX2" fmla="*/ 9 w 32155"/>
              <a:gd name="connsiteY2" fmla="*/ 147461 h 233526"/>
              <a:gd name="connsiteX3" fmla="*/ 28584 w 32155"/>
              <a:gd name="connsiteY3" fmla="*/ 115711 h 233526"/>
              <a:gd name="connsiteX4" fmla="*/ 31759 w 32155"/>
              <a:gd name="connsiteY4" fmla="*/ 233186 h 233526"/>
              <a:gd name="connsiteX5" fmla="*/ 31759 w 32155"/>
              <a:gd name="connsiteY5" fmla="*/ 147461 h 233526"/>
              <a:gd name="connsiteX6" fmla="*/ 25409 w 32155"/>
              <a:gd name="connsiteY6" fmla="*/ 1411 h 23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55" h="233526">
                <a:moveTo>
                  <a:pt x="25409" y="1411"/>
                </a:moveTo>
                <a:cubicBezTo>
                  <a:pt x="24351" y="-10231"/>
                  <a:pt x="29642" y="53269"/>
                  <a:pt x="25409" y="77611"/>
                </a:cubicBezTo>
                <a:cubicBezTo>
                  <a:pt x="21176" y="101953"/>
                  <a:pt x="-520" y="141111"/>
                  <a:pt x="9" y="147461"/>
                </a:cubicBezTo>
                <a:cubicBezTo>
                  <a:pt x="538" y="153811"/>
                  <a:pt x="23292" y="101424"/>
                  <a:pt x="28584" y="115711"/>
                </a:cubicBezTo>
                <a:cubicBezTo>
                  <a:pt x="33876" y="129998"/>
                  <a:pt x="31230" y="227894"/>
                  <a:pt x="31759" y="233186"/>
                </a:cubicBezTo>
                <a:cubicBezTo>
                  <a:pt x="32288" y="238478"/>
                  <a:pt x="32288" y="180798"/>
                  <a:pt x="31759" y="147461"/>
                </a:cubicBezTo>
                <a:cubicBezTo>
                  <a:pt x="31230" y="114124"/>
                  <a:pt x="26467" y="13053"/>
                  <a:pt x="25409" y="141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6B156BD2-74C9-0139-175B-F57699ED1E66}"/>
              </a:ext>
            </a:extLst>
          </p:cNvPr>
          <p:cNvSpPr/>
          <p:nvPr/>
        </p:nvSpPr>
        <p:spPr>
          <a:xfrm>
            <a:off x="5133967" y="2679678"/>
            <a:ext cx="155728" cy="49223"/>
          </a:xfrm>
          <a:custGeom>
            <a:avLst/>
            <a:gdLst>
              <a:gd name="connsiteX0" fmla="*/ 8 w 155728"/>
              <a:gd name="connsiteY0" fmla="*/ 22 h 49223"/>
              <a:gd name="connsiteX1" fmla="*/ 120658 w 155728"/>
              <a:gd name="connsiteY1" fmla="*/ 47647 h 49223"/>
              <a:gd name="connsiteX2" fmla="*/ 155583 w 155728"/>
              <a:gd name="connsiteY2" fmla="*/ 38122 h 49223"/>
              <a:gd name="connsiteX3" fmla="*/ 127008 w 155728"/>
              <a:gd name="connsiteY3" fmla="*/ 41297 h 49223"/>
              <a:gd name="connsiteX4" fmla="*/ 8 w 155728"/>
              <a:gd name="connsiteY4" fmla="*/ 22 h 4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28" h="49223">
                <a:moveTo>
                  <a:pt x="8" y="22"/>
                </a:moveTo>
                <a:cubicBezTo>
                  <a:pt x="-1050" y="1080"/>
                  <a:pt x="94729" y="41297"/>
                  <a:pt x="120658" y="47647"/>
                </a:cubicBezTo>
                <a:cubicBezTo>
                  <a:pt x="146587" y="53997"/>
                  <a:pt x="154525" y="39180"/>
                  <a:pt x="155583" y="38122"/>
                </a:cubicBezTo>
                <a:cubicBezTo>
                  <a:pt x="156641" y="37064"/>
                  <a:pt x="152408" y="46589"/>
                  <a:pt x="127008" y="41297"/>
                </a:cubicBezTo>
                <a:cubicBezTo>
                  <a:pt x="101608" y="36005"/>
                  <a:pt x="1066" y="-1036"/>
                  <a:pt x="8" y="2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1B2FCC39-B5ED-7313-1B24-28858A3823E2}"/>
              </a:ext>
            </a:extLst>
          </p:cNvPr>
          <p:cNvSpPr/>
          <p:nvPr/>
        </p:nvSpPr>
        <p:spPr>
          <a:xfrm>
            <a:off x="5092555" y="2311229"/>
            <a:ext cx="133682" cy="178247"/>
          </a:xfrm>
          <a:custGeom>
            <a:avLst/>
            <a:gdLst>
              <a:gd name="connsiteX0" fmla="*/ 145 w 133682"/>
              <a:gd name="connsiteY0" fmla="*/ 117646 h 178247"/>
              <a:gd name="connsiteX1" fmla="*/ 31895 w 133682"/>
              <a:gd name="connsiteY1" fmla="*/ 162096 h 178247"/>
              <a:gd name="connsiteX2" fmla="*/ 22370 w 133682"/>
              <a:gd name="connsiteY2" fmla="*/ 165271 h 178247"/>
              <a:gd name="connsiteX3" fmla="*/ 133495 w 133682"/>
              <a:gd name="connsiteY3" fmla="*/ 171 h 178247"/>
              <a:gd name="connsiteX4" fmla="*/ 47770 w 133682"/>
              <a:gd name="connsiteY4" fmla="*/ 133521 h 178247"/>
              <a:gd name="connsiteX5" fmla="*/ 145 w 133682"/>
              <a:gd name="connsiteY5" fmla="*/ 117646 h 17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82" h="178247">
                <a:moveTo>
                  <a:pt x="145" y="117646"/>
                </a:moveTo>
                <a:cubicBezTo>
                  <a:pt x="-2501" y="122408"/>
                  <a:pt x="31895" y="162096"/>
                  <a:pt x="31895" y="162096"/>
                </a:cubicBezTo>
                <a:cubicBezTo>
                  <a:pt x="35599" y="170033"/>
                  <a:pt x="5437" y="192259"/>
                  <a:pt x="22370" y="165271"/>
                </a:cubicBezTo>
                <a:cubicBezTo>
                  <a:pt x="39303" y="138284"/>
                  <a:pt x="129262" y="5463"/>
                  <a:pt x="133495" y="171"/>
                </a:cubicBezTo>
                <a:cubicBezTo>
                  <a:pt x="137728" y="-5121"/>
                  <a:pt x="68937" y="113942"/>
                  <a:pt x="47770" y="133521"/>
                </a:cubicBezTo>
                <a:cubicBezTo>
                  <a:pt x="26603" y="153100"/>
                  <a:pt x="2791" y="112884"/>
                  <a:pt x="145" y="11764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ACFD8EA6-EAB2-77E8-D362-BFDBD41FE3E9}"/>
              </a:ext>
            </a:extLst>
          </p:cNvPr>
          <p:cNvSpPr/>
          <p:nvPr/>
        </p:nvSpPr>
        <p:spPr>
          <a:xfrm>
            <a:off x="5851504" y="2322972"/>
            <a:ext cx="226371" cy="131835"/>
          </a:xfrm>
          <a:custGeom>
            <a:avLst/>
            <a:gdLst>
              <a:gd name="connsiteX0" fmla="*/ 21 w 226371"/>
              <a:gd name="connsiteY0" fmla="*/ 121778 h 131835"/>
              <a:gd name="connsiteX1" fmla="*/ 111146 w 226371"/>
              <a:gd name="connsiteY1" fmla="*/ 90028 h 131835"/>
              <a:gd name="connsiteX2" fmla="*/ 225446 w 226371"/>
              <a:gd name="connsiteY2" fmla="*/ 1128 h 131835"/>
              <a:gd name="connsiteX3" fmla="*/ 161946 w 226371"/>
              <a:gd name="connsiteY3" fmla="*/ 45578 h 131835"/>
              <a:gd name="connsiteX4" fmla="*/ 104796 w 226371"/>
              <a:gd name="connsiteY4" fmla="*/ 128128 h 131835"/>
              <a:gd name="connsiteX5" fmla="*/ 101621 w 226371"/>
              <a:gd name="connsiteY5" fmla="*/ 118603 h 131835"/>
              <a:gd name="connsiteX6" fmla="*/ 21 w 226371"/>
              <a:gd name="connsiteY6" fmla="*/ 121778 h 13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371" h="131835">
                <a:moveTo>
                  <a:pt x="21" y="121778"/>
                </a:moveTo>
                <a:cubicBezTo>
                  <a:pt x="1608" y="117016"/>
                  <a:pt x="73575" y="110136"/>
                  <a:pt x="111146" y="90028"/>
                </a:cubicBezTo>
                <a:cubicBezTo>
                  <a:pt x="148717" y="69920"/>
                  <a:pt x="216979" y="8536"/>
                  <a:pt x="225446" y="1128"/>
                </a:cubicBezTo>
                <a:cubicBezTo>
                  <a:pt x="233913" y="-6280"/>
                  <a:pt x="182054" y="24411"/>
                  <a:pt x="161946" y="45578"/>
                </a:cubicBezTo>
                <a:cubicBezTo>
                  <a:pt x="141838" y="66745"/>
                  <a:pt x="104796" y="128128"/>
                  <a:pt x="104796" y="128128"/>
                </a:cubicBezTo>
                <a:cubicBezTo>
                  <a:pt x="94742" y="140299"/>
                  <a:pt x="119613" y="118603"/>
                  <a:pt x="101621" y="118603"/>
                </a:cubicBezTo>
                <a:cubicBezTo>
                  <a:pt x="83629" y="118603"/>
                  <a:pt x="-1566" y="126540"/>
                  <a:pt x="21" y="12177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E696560E-D95E-9FE5-B0D6-DC8199FAFAB9}"/>
              </a:ext>
            </a:extLst>
          </p:cNvPr>
          <p:cNvSpPr/>
          <p:nvPr/>
        </p:nvSpPr>
        <p:spPr>
          <a:xfrm>
            <a:off x="4601398" y="2138301"/>
            <a:ext cx="37315" cy="230359"/>
          </a:xfrm>
          <a:custGeom>
            <a:avLst/>
            <a:gdLst>
              <a:gd name="connsiteX0" fmla="*/ 2352 w 37315"/>
              <a:gd name="connsiteY0" fmla="*/ 1649 h 230359"/>
              <a:gd name="connsiteX1" fmla="*/ 37277 w 37315"/>
              <a:gd name="connsiteY1" fmla="*/ 227074 h 230359"/>
              <a:gd name="connsiteX2" fmla="*/ 8702 w 37315"/>
              <a:gd name="connsiteY2" fmla="*/ 128649 h 230359"/>
              <a:gd name="connsiteX3" fmla="*/ 2352 w 37315"/>
              <a:gd name="connsiteY3" fmla="*/ 1649 h 23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15" h="230359">
                <a:moveTo>
                  <a:pt x="2352" y="1649"/>
                </a:moveTo>
                <a:cubicBezTo>
                  <a:pt x="7115" y="18053"/>
                  <a:pt x="36219" y="205907"/>
                  <a:pt x="37277" y="227074"/>
                </a:cubicBezTo>
                <a:cubicBezTo>
                  <a:pt x="38335" y="248241"/>
                  <a:pt x="17169" y="161457"/>
                  <a:pt x="8702" y="128649"/>
                </a:cubicBezTo>
                <a:cubicBezTo>
                  <a:pt x="235" y="95841"/>
                  <a:pt x="-2411" y="-14755"/>
                  <a:pt x="2352" y="16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DD477A91-6583-1CD1-7B95-025458F139E7}"/>
              </a:ext>
            </a:extLst>
          </p:cNvPr>
          <p:cNvSpPr/>
          <p:nvPr/>
        </p:nvSpPr>
        <p:spPr>
          <a:xfrm>
            <a:off x="6089636" y="1958975"/>
            <a:ext cx="106348" cy="492132"/>
          </a:xfrm>
          <a:custGeom>
            <a:avLst/>
            <a:gdLst>
              <a:gd name="connsiteX0" fmla="*/ 31764 w 106348"/>
              <a:gd name="connsiteY0" fmla="*/ 0 h 492132"/>
              <a:gd name="connsiteX1" fmla="*/ 57164 w 106348"/>
              <a:gd name="connsiteY1" fmla="*/ 190500 h 492132"/>
              <a:gd name="connsiteX2" fmla="*/ 44464 w 106348"/>
              <a:gd name="connsiteY2" fmla="*/ 282575 h 492132"/>
              <a:gd name="connsiteX3" fmla="*/ 73039 w 106348"/>
              <a:gd name="connsiteY3" fmla="*/ 241300 h 492132"/>
              <a:gd name="connsiteX4" fmla="*/ 25414 w 106348"/>
              <a:gd name="connsiteY4" fmla="*/ 336550 h 492132"/>
              <a:gd name="connsiteX5" fmla="*/ 14 w 106348"/>
              <a:gd name="connsiteY5" fmla="*/ 492125 h 492132"/>
              <a:gd name="connsiteX6" fmla="*/ 28589 w 106348"/>
              <a:gd name="connsiteY6" fmla="*/ 330200 h 492132"/>
              <a:gd name="connsiteX7" fmla="*/ 104789 w 106348"/>
              <a:gd name="connsiteY7" fmla="*/ 139700 h 492132"/>
              <a:gd name="connsiteX8" fmla="*/ 76214 w 106348"/>
              <a:gd name="connsiteY8" fmla="*/ 190500 h 492132"/>
              <a:gd name="connsiteX9" fmla="*/ 31764 w 106348"/>
              <a:gd name="connsiteY9" fmla="*/ 0 h 49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348" h="492132">
                <a:moveTo>
                  <a:pt x="31764" y="0"/>
                </a:moveTo>
                <a:cubicBezTo>
                  <a:pt x="28589" y="0"/>
                  <a:pt x="55047" y="143404"/>
                  <a:pt x="57164" y="190500"/>
                </a:cubicBezTo>
                <a:cubicBezTo>
                  <a:pt x="59281" y="237596"/>
                  <a:pt x="41818" y="274108"/>
                  <a:pt x="44464" y="282575"/>
                </a:cubicBezTo>
                <a:cubicBezTo>
                  <a:pt x="47110" y="291042"/>
                  <a:pt x="76214" y="232304"/>
                  <a:pt x="73039" y="241300"/>
                </a:cubicBezTo>
                <a:cubicBezTo>
                  <a:pt x="69864" y="250296"/>
                  <a:pt x="37585" y="294746"/>
                  <a:pt x="25414" y="336550"/>
                </a:cubicBezTo>
                <a:cubicBezTo>
                  <a:pt x="13243" y="378354"/>
                  <a:pt x="-515" y="493183"/>
                  <a:pt x="14" y="492125"/>
                </a:cubicBezTo>
                <a:cubicBezTo>
                  <a:pt x="543" y="491067"/>
                  <a:pt x="11127" y="388937"/>
                  <a:pt x="28589" y="330200"/>
                </a:cubicBezTo>
                <a:cubicBezTo>
                  <a:pt x="46051" y="271463"/>
                  <a:pt x="96852" y="162983"/>
                  <a:pt x="104789" y="139700"/>
                </a:cubicBezTo>
                <a:cubicBezTo>
                  <a:pt x="112727" y="116417"/>
                  <a:pt x="88385" y="212196"/>
                  <a:pt x="76214" y="190500"/>
                </a:cubicBezTo>
                <a:cubicBezTo>
                  <a:pt x="64043" y="168804"/>
                  <a:pt x="34939" y="0"/>
                  <a:pt x="31764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6FDCE024-D0D8-C255-DCCF-99ACF22FCD23}"/>
              </a:ext>
            </a:extLst>
          </p:cNvPr>
          <p:cNvSpPr/>
          <p:nvPr/>
        </p:nvSpPr>
        <p:spPr>
          <a:xfrm>
            <a:off x="5835542" y="2781248"/>
            <a:ext cx="171721" cy="104832"/>
          </a:xfrm>
          <a:custGeom>
            <a:avLst/>
            <a:gdLst>
              <a:gd name="connsiteX0" fmla="*/ 108 w 171721"/>
              <a:gd name="connsiteY0" fmla="*/ 52 h 104832"/>
              <a:gd name="connsiteX1" fmla="*/ 69958 w 171721"/>
              <a:gd name="connsiteY1" fmla="*/ 47677 h 104832"/>
              <a:gd name="connsiteX2" fmla="*/ 35033 w 171721"/>
              <a:gd name="connsiteY2" fmla="*/ 104827 h 104832"/>
              <a:gd name="connsiteX3" fmla="*/ 108058 w 171721"/>
              <a:gd name="connsiteY3" fmla="*/ 44502 h 104832"/>
              <a:gd name="connsiteX4" fmla="*/ 171558 w 171721"/>
              <a:gd name="connsiteY4" fmla="*/ 28627 h 104832"/>
              <a:gd name="connsiteX5" fmla="*/ 89008 w 171721"/>
              <a:gd name="connsiteY5" fmla="*/ 38152 h 104832"/>
              <a:gd name="connsiteX6" fmla="*/ 108 w 171721"/>
              <a:gd name="connsiteY6" fmla="*/ 52 h 10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21" h="104832">
                <a:moveTo>
                  <a:pt x="108" y="52"/>
                </a:moveTo>
                <a:cubicBezTo>
                  <a:pt x="-3067" y="1639"/>
                  <a:pt x="64137" y="30215"/>
                  <a:pt x="69958" y="47677"/>
                </a:cubicBezTo>
                <a:cubicBezTo>
                  <a:pt x="75779" y="65139"/>
                  <a:pt x="28683" y="105356"/>
                  <a:pt x="35033" y="104827"/>
                </a:cubicBezTo>
                <a:cubicBezTo>
                  <a:pt x="41383" y="104298"/>
                  <a:pt x="85304" y="57202"/>
                  <a:pt x="108058" y="44502"/>
                </a:cubicBezTo>
                <a:cubicBezTo>
                  <a:pt x="130812" y="31802"/>
                  <a:pt x="174733" y="29685"/>
                  <a:pt x="171558" y="28627"/>
                </a:cubicBezTo>
                <a:cubicBezTo>
                  <a:pt x="168383" y="27569"/>
                  <a:pt x="115995" y="42914"/>
                  <a:pt x="89008" y="38152"/>
                </a:cubicBezTo>
                <a:cubicBezTo>
                  <a:pt x="62021" y="33390"/>
                  <a:pt x="3283" y="-1535"/>
                  <a:pt x="108" y="5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2090AE88-1AF5-506C-92F4-3358A160E3D0}"/>
              </a:ext>
            </a:extLst>
          </p:cNvPr>
          <p:cNvSpPr/>
          <p:nvPr/>
        </p:nvSpPr>
        <p:spPr>
          <a:xfrm>
            <a:off x="4882629" y="2800329"/>
            <a:ext cx="54496" cy="114634"/>
          </a:xfrm>
          <a:custGeom>
            <a:avLst/>
            <a:gdLst>
              <a:gd name="connsiteX0" fmla="*/ 48146 w 54496"/>
              <a:gd name="connsiteY0" fmla="*/ 21 h 114634"/>
              <a:gd name="connsiteX1" fmla="*/ 22746 w 54496"/>
              <a:gd name="connsiteY1" fmla="*/ 57171 h 114634"/>
              <a:gd name="connsiteX2" fmla="*/ 54496 w 54496"/>
              <a:gd name="connsiteY2" fmla="*/ 114321 h 114634"/>
              <a:gd name="connsiteX3" fmla="*/ 22746 w 54496"/>
              <a:gd name="connsiteY3" fmla="*/ 79396 h 114634"/>
              <a:gd name="connsiteX4" fmla="*/ 521 w 54496"/>
              <a:gd name="connsiteY4" fmla="*/ 63521 h 114634"/>
              <a:gd name="connsiteX5" fmla="*/ 48146 w 54496"/>
              <a:gd name="connsiteY5" fmla="*/ 21 h 11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96" h="114634">
                <a:moveTo>
                  <a:pt x="48146" y="21"/>
                </a:moveTo>
                <a:cubicBezTo>
                  <a:pt x="51850" y="-1037"/>
                  <a:pt x="21688" y="38121"/>
                  <a:pt x="22746" y="57171"/>
                </a:cubicBezTo>
                <a:cubicBezTo>
                  <a:pt x="23804" y="76221"/>
                  <a:pt x="54496" y="110617"/>
                  <a:pt x="54496" y="114321"/>
                </a:cubicBezTo>
                <a:cubicBezTo>
                  <a:pt x="54496" y="118025"/>
                  <a:pt x="31742" y="87863"/>
                  <a:pt x="22746" y="79396"/>
                </a:cubicBezTo>
                <a:cubicBezTo>
                  <a:pt x="13750" y="70929"/>
                  <a:pt x="-3183" y="75692"/>
                  <a:pt x="521" y="63521"/>
                </a:cubicBezTo>
                <a:cubicBezTo>
                  <a:pt x="4225" y="51350"/>
                  <a:pt x="44442" y="1079"/>
                  <a:pt x="48146" y="2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75553637-03EE-3B4A-6B15-EDC9927431B2}"/>
              </a:ext>
            </a:extLst>
          </p:cNvPr>
          <p:cNvSpPr/>
          <p:nvPr/>
        </p:nvSpPr>
        <p:spPr>
          <a:xfrm>
            <a:off x="4980705" y="2876476"/>
            <a:ext cx="254872" cy="95405"/>
          </a:xfrm>
          <a:custGeom>
            <a:avLst/>
            <a:gdLst>
              <a:gd name="connsiteX0" fmla="*/ 254870 w 254872"/>
              <a:gd name="connsiteY0" fmla="*/ 22299 h 95405"/>
              <a:gd name="connsiteX1" fmla="*/ 127870 w 254872"/>
              <a:gd name="connsiteY1" fmla="*/ 19124 h 95405"/>
              <a:gd name="connsiteX2" fmla="*/ 45320 w 254872"/>
              <a:gd name="connsiteY2" fmla="*/ 74 h 95405"/>
              <a:gd name="connsiteX3" fmla="*/ 80245 w 254872"/>
              <a:gd name="connsiteY3" fmla="*/ 12774 h 95405"/>
              <a:gd name="connsiteX4" fmla="*/ 870 w 254872"/>
              <a:gd name="connsiteY4" fmla="*/ 19124 h 95405"/>
              <a:gd name="connsiteX5" fmla="*/ 35795 w 254872"/>
              <a:gd name="connsiteY5" fmla="*/ 34999 h 95405"/>
              <a:gd name="connsiteX6" fmla="*/ 172320 w 254872"/>
              <a:gd name="connsiteY6" fmla="*/ 95324 h 95405"/>
              <a:gd name="connsiteX7" fmla="*/ 89770 w 254872"/>
              <a:gd name="connsiteY7" fmla="*/ 47699 h 95405"/>
              <a:gd name="connsiteX8" fmla="*/ 124695 w 254872"/>
              <a:gd name="connsiteY8" fmla="*/ 34999 h 95405"/>
              <a:gd name="connsiteX9" fmla="*/ 254870 w 254872"/>
              <a:gd name="connsiteY9" fmla="*/ 22299 h 9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872" h="95405">
                <a:moveTo>
                  <a:pt x="254870" y="22299"/>
                </a:moveTo>
                <a:cubicBezTo>
                  <a:pt x="255399" y="19653"/>
                  <a:pt x="162795" y="22828"/>
                  <a:pt x="127870" y="19124"/>
                </a:cubicBezTo>
                <a:cubicBezTo>
                  <a:pt x="92945" y="15420"/>
                  <a:pt x="53257" y="1132"/>
                  <a:pt x="45320" y="74"/>
                </a:cubicBezTo>
                <a:cubicBezTo>
                  <a:pt x="37383" y="-984"/>
                  <a:pt x="87653" y="9599"/>
                  <a:pt x="80245" y="12774"/>
                </a:cubicBezTo>
                <a:cubicBezTo>
                  <a:pt x="72837" y="15949"/>
                  <a:pt x="8278" y="15420"/>
                  <a:pt x="870" y="19124"/>
                </a:cubicBezTo>
                <a:cubicBezTo>
                  <a:pt x="-6538" y="22828"/>
                  <a:pt x="35795" y="34999"/>
                  <a:pt x="35795" y="34999"/>
                </a:cubicBezTo>
                <a:cubicBezTo>
                  <a:pt x="64370" y="47699"/>
                  <a:pt x="163324" y="93207"/>
                  <a:pt x="172320" y="95324"/>
                </a:cubicBezTo>
                <a:cubicBezTo>
                  <a:pt x="181316" y="97441"/>
                  <a:pt x="97707" y="57753"/>
                  <a:pt x="89770" y="47699"/>
                </a:cubicBezTo>
                <a:cubicBezTo>
                  <a:pt x="81833" y="37645"/>
                  <a:pt x="98237" y="37116"/>
                  <a:pt x="124695" y="34999"/>
                </a:cubicBezTo>
                <a:cubicBezTo>
                  <a:pt x="151153" y="32882"/>
                  <a:pt x="254341" y="24945"/>
                  <a:pt x="254870" y="2229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321C3A25-51F1-F30A-F3B6-CC3B404FEDFB}"/>
              </a:ext>
            </a:extLst>
          </p:cNvPr>
          <p:cNvSpPr/>
          <p:nvPr/>
        </p:nvSpPr>
        <p:spPr>
          <a:xfrm>
            <a:off x="5098889" y="2974821"/>
            <a:ext cx="313899" cy="102728"/>
          </a:xfrm>
          <a:custGeom>
            <a:avLst/>
            <a:gdLst>
              <a:gd name="connsiteX0" fmla="*/ 161 w 313899"/>
              <a:gd name="connsiteY0" fmla="*/ 154 h 102728"/>
              <a:gd name="connsiteX1" fmla="*/ 295436 w 313899"/>
              <a:gd name="connsiteY1" fmla="*/ 98579 h 102728"/>
              <a:gd name="connsiteX2" fmla="*/ 254161 w 313899"/>
              <a:gd name="connsiteY2" fmla="*/ 76354 h 102728"/>
              <a:gd name="connsiteX3" fmla="*/ 161 w 313899"/>
              <a:gd name="connsiteY3" fmla="*/ 154 h 10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899" h="102728">
                <a:moveTo>
                  <a:pt x="161" y="154"/>
                </a:moveTo>
                <a:cubicBezTo>
                  <a:pt x="7040" y="3858"/>
                  <a:pt x="253103" y="85879"/>
                  <a:pt x="295436" y="98579"/>
                </a:cubicBezTo>
                <a:cubicBezTo>
                  <a:pt x="337769" y="111279"/>
                  <a:pt x="300199" y="92229"/>
                  <a:pt x="254161" y="76354"/>
                </a:cubicBezTo>
                <a:cubicBezTo>
                  <a:pt x="208124" y="60479"/>
                  <a:pt x="-6718" y="-3550"/>
                  <a:pt x="161" y="15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C8F4C650-4365-AC77-F6FF-459A1B54D519}"/>
              </a:ext>
            </a:extLst>
          </p:cNvPr>
          <p:cNvSpPr/>
          <p:nvPr/>
        </p:nvSpPr>
        <p:spPr>
          <a:xfrm>
            <a:off x="5410188" y="2818704"/>
            <a:ext cx="270031" cy="32457"/>
          </a:xfrm>
          <a:custGeom>
            <a:avLst/>
            <a:gdLst>
              <a:gd name="connsiteX0" fmla="*/ 12 w 270031"/>
              <a:gd name="connsiteY0" fmla="*/ 32446 h 32457"/>
              <a:gd name="connsiteX1" fmla="*/ 98437 w 270031"/>
              <a:gd name="connsiteY1" fmla="*/ 7046 h 32457"/>
              <a:gd name="connsiteX2" fmla="*/ 200037 w 270031"/>
              <a:gd name="connsiteY2" fmla="*/ 13396 h 32457"/>
              <a:gd name="connsiteX3" fmla="*/ 155587 w 270031"/>
              <a:gd name="connsiteY3" fmla="*/ 7046 h 32457"/>
              <a:gd name="connsiteX4" fmla="*/ 269887 w 270031"/>
              <a:gd name="connsiteY4" fmla="*/ 29271 h 32457"/>
              <a:gd name="connsiteX5" fmla="*/ 177812 w 270031"/>
              <a:gd name="connsiteY5" fmla="*/ 696 h 32457"/>
              <a:gd name="connsiteX6" fmla="*/ 104787 w 270031"/>
              <a:gd name="connsiteY6" fmla="*/ 10221 h 32457"/>
              <a:gd name="connsiteX7" fmla="*/ 12 w 270031"/>
              <a:gd name="connsiteY7" fmla="*/ 32446 h 3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031" h="32457">
                <a:moveTo>
                  <a:pt x="12" y="32446"/>
                </a:moveTo>
                <a:cubicBezTo>
                  <a:pt x="-1046" y="31917"/>
                  <a:pt x="65100" y="10221"/>
                  <a:pt x="98437" y="7046"/>
                </a:cubicBezTo>
                <a:cubicBezTo>
                  <a:pt x="131774" y="3871"/>
                  <a:pt x="190512" y="13396"/>
                  <a:pt x="200037" y="13396"/>
                </a:cubicBezTo>
                <a:cubicBezTo>
                  <a:pt x="209562" y="13396"/>
                  <a:pt x="143945" y="4400"/>
                  <a:pt x="155587" y="7046"/>
                </a:cubicBezTo>
                <a:cubicBezTo>
                  <a:pt x="167229" y="9692"/>
                  <a:pt x="266183" y="30329"/>
                  <a:pt x="269887" y="29271"/>
                </a:cubicBezTo>
                <a:cubicBezTo>
                  <a:pt x="273591" y="28213"/>
                  <a:pt x="205329" y="3871"/>
                  <a:pt x="177812" y="696"/>
                </a:cubicBezTo>
                <a:cubicBezTo>
                  <a:pt x="150295" y="-2479"/>
                  <a:pt x="131245" y="5988"/>
                  <a:pt x="104787" y="10221"/>
                </a:cubicBezTo>
                <a:cubicBezTo>
                  <a:pt x="78329" y="14454"/>
                  <a:pt x="1070" y="32975"/>
                  <a:pt x="12" y="3244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78AAE3DB-C410-E177-1408-F98E2685A9D5}"/>
              </a:ext>
            </a:extLst>
          </p:cNvPr>
          <p:cNvSpPr/>
          <p:nvPr/>
        </p:nvSpPr>
        <p:spPr>
          <a:xfrm>
            <a:off x="6032297" y="1823984"/>
            <a:ext cx="59464" cy="191174"/>
          </a:xfrm>
          <a:custGeom>
            <a:avLst/>
            <a:gdLst>
              <a:gd name="connsiteX0" fmla="*/ 260 w 59464"/>
              <a:gd name="connsiteY0" fmla="*/ 678 h 191174"/>
              <a:gd name="connsiteX1" fmla="*/ 58186 w 59464"/>
              <a:gd name="connsiteY1" fmla="*/ 186868 h 191174"/>
              <a:gd name="connsiteX2" fmla="*/ 37498 w 59464"/>
              <a:gd name="connsiteY2" fmla="*/ 124805 h 191174"/>
              <a:gd name="connsiteX3" fmla="*/ 260 w 59464"/>
              <a:gd name="connsiteY3" fmla="*/ 678 h 19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64" h="191174">
                <a:moveTo>
                  <a:pt x="260" y="678"/>
                </a:moveTo>
                <a:cubicBezTo>
                  <a:pt x="3708" y="11022"/>
                  <a:pt x="51980" y="166180"/>
                  <a:pt x="58186" y="186868"/>
                </a:cubicBezTo>
                <a:cubicBezTo>
                  <a:pt x="64392" y="207556"/>
                  <a:pt x="46463" y="148251"/>
                  <a:pt x="37498" y="124805"/>
                </a:cubicBezTo>
                <a:cubicBezTo>
                  <a:pt x="28533" y="101359"/>
                  <a:pt x="-3188" y="-9666"/>
                  <a:pt x="260" y="67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EB6C07DD-8007-6818-3A22-E571BF1CF679}"/>
              </a:ext>
            </a:extLst>
          </p:cNvPr>
          <p:cNvSpPr/>
          <p:nvPr/>
        </p:nvSpPr>
        <p:spPr>
          <a:xfrm>
            <a:off x="6040259" y="1814892"/>
            <a:ext cx="51018" cy="184295"/>
          </a:xfrm>
          <a:custGeom>
            <a:avLst/>
            <a:gdLst>
              <a:gd name="connsiteX0" fmla="*/ 4711 w 51018"/>
              <a:gd name="connsiteY0" fmla="*/ 1495 h 184295"/>
              <a:gd name="connsiteX1" fmla="*/ 50224 w 51018"/>
              <a:gd name="connsiteY1" fmla="*/ 179410 h 184295"/>
              <a:gd name="connsiteX2" fmla="*/ 33674 w 51018"/>
              <a:gd name="connsiteY2" fmla="*/ 138035 h 184295"/>
              <a:gd name="connsiteX3" fmla="*/ 33674 w 51018"/>
              <a:gd name="connsiteY3" fmla="*/ 179410 h 184295"/>
              <a:gd name="connsiteX4" fmla="*/ 4711 w 51018"/>
              <a:gd name="connsiteY4" fmla="*/ 96659 h 184295"/>
              <a:gd name="connsiteX5" fmla="*/ 4711 w 51018"/>
              <a:gd name="connsiteY5" fmla="*/ 1495 h 18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18" h="184295">
                <a:moveTo>
                  <a:pt x="4711" y="1495"/>
                </a:moveTo>
                <a:cubicBezTo>
                  <a:pt x="12297" y="15287"/>
                  <a:pt x="45397" y="156653"/>
                  <a:pt x="50224" y="179410"/>
                </a:cubicBezTo>
                <a:cubicBezTo>
                  <a:pt x="55051" y="202167"/>
                  <a:pt x="36432" y="138035"/>
                  <a:pt x="33674" y="138035"/>
                </a:cubicBezTo>
                <a:cubicBezTo>
                  <a:pt x="30916" y="138035"/>
                  <a:pt x="38501" y="186306"/>
                  <a:pt x="33674" y="179410"/>
                </a:cubicBezTo>
                <a:cubicBezTo>
                  <a:pt x="28847" y="172514"/>
                  <a:pt x="9538" y="120105"/>
                  <a:pt x="4711" y="96659"/>
                </a:cubicBezTo>
                <a:cubicBezTo>
                  <a:pt x="-116" y="73213"/>
                  <a:pt x="-2875" y="-12297"/>
                  <a:pt x="4711" y="149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BCBAA3B4-0A5E-F290-7767-90D26CAB534B}"/>
              </a:ext>
            </a:extLst>
          </p:cNvPr>
          <p:cNvSpPr/>
          <p:nvPr/>
        </p:nvSpPr>
        <p:spPr>
          <a:xfrm>
            <a:off x="6180581" y="2283931"/>
            <a:ext cx="71267" cy="266765"/>
          </a:xfrm>
          <a:custGeom>
            <a:avLst/>
            <a:gdLst>
              <a:gd name="connsiteX0" fmla="*/ 71267 w 71267"/>
              <a:gd name="connsiteY0" fmla="*/ 0 h 266765"/>
              <a:gd name="connsiteX1" fmla="*/ 58854 w 71267"/>
              <a:gd name="connsiteY1" fmla="*/ 132402 h 266765"/>
              <a:gd name="connsiteX2" fmla="*/ 929 w 71267"/>
              <a:gd name="connsiteY2" fmla="*/ 264804 h 266765"/>
              <a:gd name="connsiteX3" fmla="*/ 21616 w 71267"/>
              <a:gd name="connsiteY3" fmla="*/ 215153 h 266765"/>
              <a:gd name="connsiteX4" fmla="*/ 71267 w 71267"/>
              <a:gd name="connsiteY4" fmla="*/ 0 h 26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267" h="266765">
                <a:moveTo>
                  <a:pt x="71267" y="0"/>
                </a:moveTo>
                <a:cubicBezTo>
                  <a:pt x="70922" y="44134"/>
                  <a:pt x="70577" y="88268"/>
                  <a:pt x="58854" y="132402"/>
                </a:cubicBezTo>
                <a:cubicBezTo>
                  <a:pt x="47131" y="176536"/>
                  <a:pt x="7135" y="251012"/>
                  <a:pt x="929" y="264804"/>
                </a:cubicBezTo>
                <a:cubicBezTo>
                  <a:pt x="-5277" y="278596"/>
                  <a:pt x="21616" y="215153"/>
                  <a:pt x="21616" y="215153"/>
                </a:cubicBezTo>
                <a:lnTo>
                  <a:pt x="71267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4728ED53-2457-D5D3-AE21-B588F73C2BED}"/>
              </a:ext>
            </a:extLst>
          </p:cNvPr>
          <p:cNvSpPr/>
          <p:nvPr/>
        </p:nvSpPr>
        <p:spPr>
          <a:xfrm>
            <a:off x="4507541" y="2263120"/>
            <a:ext cx="152313" cy="587060"/>
          </a:xfrm>
          <a:custGeom>
            <a:avLst/>
            <a:gdLst>
              <a:gd name="connsiteX0" fmla="*/ 2396 w 152313"/>
              <a:gd name="connsiteY0" fmla="*/ 16674 h 587060"/>
              <a:gd name="connsiteX1" fmla="*/ 147210 w 152313"/>
              <a:gd name="connsiteY1" fmla="*/ 566969 h 587060"/>
              <a:gd name="connsiteX2" fmla="*/ 114110 w 152313"/>
              <a:gd name="connsiteY2" fmla="*/ 438704 h 587060"/>
              <a:gd name="connsiteX3" fmla="*/ 60321 w 152313"/>
              <a:gd name="connsiteY3" fmla="*/ 165626 h 587060"/>
              <a:gd name="connsiteX4" fmla="*/ 2396 w 152313"/>
              <a:gd name="connsiteY4" fmla="*/ 16674 h 58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313" h="587060">
                <a:moveTo>
                  <a:pt x="2396" y="16674"/>
                </a:moveTo>
                <a:cubicBezTo>
                  <a:pt x="16877" y="83564"/>
                  <a:pt x="128591" y="496631"/>
                  <a:pt x="147210" y="566969"/>
                </a:cubicBezTo>
                <a:cubicBezTo>
                  <a:pt x="165829" y="637307"/>
                  <a:pt x="128591" y="505594"/>
                  <a:pt x="114110" y="438704"/>
                </a:cubicBezTo>
                <a:cubicBezTo>
                  <a:pt x="99629" y="371814"/>
                  <a:pt x="77561" y="229758"/>
                  <a:pt x="60321" y="165626"/>
                </a:cubicBezTo>
                <a:cubicBezTo>
                  <a:pt x="43081" y="101494"/>
                  <a:pt x="-12085" y="-50216"/>
                  <a:pt x="2396" y="1667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7F432DC7-1339-FD5B-DC49-8B3E90355F3D}"/>
              </a:ext>
            </a:extLst>
          </p:cNvPr>
          <p:cNvSpPr/>
          <p:nvPr/>
        </p:nvSpPr>
        <p:spPr>
          <a:xfrm>
            <a:off x="6102626" y="2300459"/>
            <a:ext cx="87175" cy="186234"/>
          </a:xfrm>
          <a:custGeom>
            <a:avLst/>
            <a:gdLst>
              <a:gd name="connsiteX0" fmla="*/ 8545 w 87175"/>
              <a:gd name="connsiteY0" fmla="*/ 22 h 186234"/>
              <a:gd name="connsiteX1" fmla="*/ 58196 w 87175"/>
              <a:gd name="connsiteY1" fmla="*/ 95186 h 186234"/>
              <a:gd name="connsiteX2" fmla="*/ 270 w 87175"/>
              <a:gd name="connsiteY2" fmla="*/ 186212 h 186234"/>
              <a:gd name="connsiteX3" fmla="*/ 87159 w 87175"/>
              <a:gd name="connsiteY3" fmla="*/ 86911 h 186234"/>
              <a:gd name="connsiteX4" fmla="*/ 8545 w 87175"/>
              <a:gd name="connsiteY4" fmla="*/ 22 h 18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75" h="186234">
                <a:moveTo>
                  <a:pt x="8545" y="22"/>
                </a:moveTo>
                <a:cubicBezTo>
                  <a:pt x="3718" y="1401"/>
                  <a:pt x="59575" y="64154"/>
                  <a:pt x="58196" y="95186"/>
                </a:cubicBezTo>
                <a:cubicBezTo>
                  <a:pt x="56817" y="126218"/>
                  <a:pt x="-4557" y="187591"/>
                  <a:pt x="270" y="186212"/>
                </a:cubicBezTo>
                <a:cubicBezTo>
                  <a:pt x="5097" y="184833"/>
                  <a:pt x="88538" y="113115"/>
                  <a:pt x="87159" y="86911"/>
                </a:cubicBezTo>
                <a:cubicBezTo>
                  <a:pt x="85780" y="60707"/>
                  <a:pt x="13372" y="-1357"/>
                  <a:pt x="8545" y="2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F0FFC69C-F1D4-03C2-E5A3-D0305CD852A7}"/>
              </a:ext>
            </a:extLst>
          </p:cNvPr>
          <p:cNvSpPr/>
          <p:nvPr/>
        </p:nvSpPr>
        <p:spPr>
          <a:xfrm>
            <a:off x="5548067" y="2376960"/>
            <a:ext cx="125680" cy="239336"/>
          </a:xfrm>
          <a:custGeom>
            <a:avLst/>
            <a:gdLst>
              <a:gd name="connsiteX0" fmla="*/ 55808 w 125680"/>
              <a:gd name="connsiteY0" fmla="*/ 32865 h 239336"/>
              <a:gd name="connsiteX1" fmla="*/ 20883 w 125680"/>
              <a:gd name="connsiteY1" fmla="*/ 102715 h 239336"/>
              <a:gd name="connsiteX2" fmla="*/ 43108 w 125680"/>
              <a:gd name="connsiteY2" fmla="*/ 150340 h 239336"/>
              <a:gd name="connsiteX3" fmla="*/ 30408 w 125680"/>
              <a:gd name="connsiteY3" fmla="*/ 140815 h 239336"/>
              <a:gd name="connsiteX4" fmla="*/ 125658 w 125680"/>
              <a:gd name="connsiteY4" fmla="*/ 239240 h 239336"/>
              <a:gd name="connsiteX5" fmla="*/ 20883 w 125680"/>
              <a:gd name="connsiteY5" fmla="*/ 156690 h 239336"/>
              <a:gd name="connsiteX6" fmla="*/ 1833 w 125680"/>
              <a:gd name="connsiteY6" fmla="*/ 42390 h 239336"/>
              <a:gd name="connsiteX7" fmla="*/ 1833 w 125680"/>
              <a:gd name="connsiteY7" fmla="*/ 1115 h 239336"/>
              <a:gd name="connsiteX8" fmla="*/ 11358 w 125680"/>
              <a:gd name="connsiteY8" fmla="*/ 80490 h 239336"/>
              <a:gd name="connsiteX9" fmla="*/ 55808 w 125680"/>
              <a:gd name="connsiteY9" fmla="*/ 32865 h 23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680" h="239336">
                <a:moveTo>
                  <a:pt x="55808" y="32865"/>
                </a:moveTo>
                <a:cubicBezTo>
                  <a:pt x="57395" y="36569"/>
                  <a:pt x="23000" y="83136"/>
                  <a:pt x="20883" y="102715"/>
                </a:cubicBezTo>
                <a:cubicBezTo>
                  <a:pt x="18766" y="122294"/>
                  <a:pt x="43108" y="150340"/>
                  <a:pt x="43108" y="150340"/>
                </a:cubicBezTo>
                <a:cubicBezTo>
                  <a:pt x="44695" y="156690"/>
                  <a:pt x="16650" y="125998"/>
                  <a:pt x="30408" y="140815"/>
                </a:cubicBezTo>
                <a:cubicBezTo>
                  <a:pt x="44166" y="155632"/>
                  <a:pt x="127246" y="236594"/>
                  <a:pt x="125658" y="239240"/>
                </a:cubicBezTo>
                <a:cubicBezTo>
                  <a:pt x="124071" y="241886"/>
                  <a:pt x="41520" y="189498"/>
                  <a:pt x="20883" y="156690"/>
                </a:cubicBezTo>
                <a:cubicBezTo>
                  <a:pt x="246" y="123882"/>
                  <a:pt x="5008" y="68319"/>
                  <a:pt x="1833" y="42390"/>
                </a:cubicBezTo>
                <a:cubicBezTo>
                  <a:pt x="-1342" y="16461"/>
                  <a:pt x="245" y="-5235"/>
                  <a:pt x="1833" y="1115"/>
                </a:cubicBezTo>
                <a:cubicBezTo>
                  <a:pt x="3420" y="7465"/>
                  <a:pt x="-813" y="72553"/>
                  <a:pt x="11358" y="80490"/>
                </a:cubicBezTo>
                <a:cubicBezTo>
                  <a:pt x="23529" y="88427"/>
                  <a:pt x="54221" y="29161"/>
                  <a:pt x="55808" y="3286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2C87FC4D-886B-AEBB-905C-93AC102FDAB3}"/>
              </a:ext>
            </a:extLst>
          </p:cNvPr>
          <p:cNvSpPr/>
          <p:nvPr/>
        </p:nvSpPr>
        <p:spPr>
          <a:xfrm>
            <a:off x="5110674" y="2295488"/>
            <a:ext cx="109116" cy="109588"/>
          </a:xfrm>
          <a:custGeom>
            <a:avLst/>
            <a:gdLst>
              <a:gd name="connsiteX0" fmla="*/ 109026 w 109116"/>
              <a:gd name="connsiteY0" fmla="*/ 37 h 109588"/>
              <a:gd name="connsiteX1" fmla="*/ 20126 w 109116"/>
              <a:gd name="connsiteY1" fmla="*/ 107987 h 109588"/>
              <a:gd name="connsiteX2" fmla="*/ 45526 w 109116"/>
              <a:gd name="connsiteY2" fmla="*/ 66712 h 109588"/>
              <a:gd name="connsiteX3" fmla="*/ 1076 w 109116"/>
              <a:gd name="connsiteY3" fmla="*/ 95287 h 109588"/>
              <a:gd name="connsiteX4" fmla="*/ 109026 w 109116"/>
              <a:gd name="connsiteY4" fmla="*/ 37 h 10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16" h="109588">
                <a:moveTo>
                  <a:pt x="109026" y="37"/>
                </a:moveTo>
                <a:cubicBezTo>
                  <a:pt x="112201" y="2154"/>
                  <a:pt x="30709" y="96875"/>
                  <a:pt x="20126" y="107987"/>
                </a:cubicBezTo>
                <a:cubicBezTo>
                  <a:pt x="9543" y="119099"/>
                  <a:pt x="48701" y="68829"/>
                  <a:pt x="45526" y="66712"/>
                </a:cubicBezTo>
                <a:cubicBezTo>
                  <a:pt x="42351" y="64595"/>
                  <a:pt x="-7920" y="103754"/>
                  <a:pt x="1076" y="95287"/>
                </a:cubicBezTo>
                <a:cubicBezTo>
                  <a:pt x="10072" y="86820"/>
                  <a:pt x="105851" y="-2080"/>
                  <a:pt x="109026" y="3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9567AE6F-F7E4-01C6-A620-7E8D2A50FB24}"/>
              </a:ext>
            </a:extLst>
          </p:cNvPr>
          <p:cNvSpPr/>
          <p:nvPr/>
        </p:nvSpPr>
        <p:spPr>
          <a:xfrm>
            <a:off x="5892554" y="2781261"/>
            <a:ext cx="149511" cy="215947"/>
          </a:xfrm>
          <a:custGeom>
            <a:avLst/>
            <a:gdLst>
              <a:gd name="connsiteX0" fmla="*/ 149471 w 149511"/>
              <a:gd name="connsiteY0" fmla="*/ 39 h 215947"/>
              <a:gd name="connsiteX1" fmla="*/ 44696 w 149511"/>
              <a:gd name="connsiteY1" fmla="*/ 111164 h 215947"/>
              <a:gd name="connsiteX2" fmla="*/ 246 w 149511"/>
              <a:gd name="connsiteY2" fmla="*/ 215939 h 215947"/>
              <a:gd name="connsiteX3" fmla="*/ 25646 w 149511"/>
              <a:gd name="connsiteY3" fmla="*/ 117514 h 215947"/>
              <a:gd name="connsiteX4" fmla="*/ 31996 w 149511"/>
              <a:gd name="connsiteY4" fmla="*/ 98464 h 215947"/>
              <a:gd name="connsiteX5" fmla="*/ 149471 w 149511"/>
              <a:gd name="connsiteY5" fmla="*/ 39 h 215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511" h="215947">
                <a:moveTo>
                  <a:pt x="149471" y="39"/>
                </a:moveTo>
                <a:cubicBezTo>
                  <a:pt x="151588" y="2156"/>
                  <a:pt x="69567" y="75181"/>
                  <a:pt x="44696" y="111164"/>
                </a:cubicBezTo>
                <a:cubicBezTo>
                  <a:pt x="19825" y="147147"/>
                  <a:pt x="3421" y="214881"/>
                  <a:pt x="246" y="215939"/>
                </a:cubicBezTo>
                <a:cubicBezTo>
                  <a:pt x="-2929" y="216997"/>
                  <a:pt x="25646" y="117514"/>
                  <a:pt x="25646" y="117514"/>
                </a:cubicBezTo>
                <a:cubicBezTo>
                  <a:pt x="30938" y="97935"/>
                  <a:pt x="9242" y="114868"/>
                  <a:pt x="31996" y="98464"/>
                </a:cubicBezTo>
                <a:cubicBezTo>
                  <a:pt x="54750" y="82060"/>
                  <a:pt x="147354" y="-2078"/>
                  <a:pt x="149471" y="3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746E07B2-564C-233F-DB92-CDE418CEFBA8}"/>
              </a:ext>
            </a:extLst>
          </p:cNvPr>
          <p:cNvSpPr/>
          <p:nvPr/>
        </p:nvSpPr>
        <p:spPr>
          <a:xfrm>
            <a:off x="5623893" y="2946608"/>
            <a:ext cx="351258" cy="230410"/>
          </a:xfrm>
          <a:custGeom>
            <a:avLst/>
            <a:gdLst>
              <a:gd name="connsiteX0" fmla="*/ 2207 w 351258"/>
              <a:gd name="connsiteY0" fmla="*/ 228392 h 230410"/>
              <a:gd name="connsiteX1" fmla="*/ 345107 w 351258"/>
              <a:gd name="connsiteY1" fmla="*/ 2967 h 230410"/>
              <a:gd name="connsiteX2" fmla="*/ 205407 w 351258"/>
              <a:gd name="connsiteY2" fmla="*/ 107742 h 230410"/>
              <a:gd name="connsiteX3" fmla="*/ 2207 w 351258"/>
              <a:gd name="connsiteY3" fmla="*/ 228392 h 23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258" h="230410">
                <a:moveTo>
                  <a:pt x="2207" y="228392"/>
                </a:moveTo>
                <a:cubicBezTo>
                  <a:pt x="25490" y="210929"/>
                  <a:pt x="311240" y="23075"/>
                  <a:pt x="345107" y="2967"/>
                </a:cubicBezTo>
                <a:cubicBezTo>
                  <a:pt x="378974" y="-17141"/>
                  <a:pt x="264674" y="70171"/>
                  <a:pt x="205407" y="107742"/>
                </a:cubicBezTo>
                <a:cubicBezTo>
                  <a:pt x="146140" y="145313"/>
                  <a:pt x="-21076" y="245855"/>
                  <a:pt x="2207" y="22839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B8A420A7-EE8D-1263-F0C2-43042B535C36}"/>
              </a:ext>
            </a:extLst>
          </p:cNvPr>
          <p:cNvSpPr/>
          <p:nvPr/>
        </p:nvSpPr>
        <p:spPr>
          <a:xfrm>
            <a:off x="4940300" y="2522755"/>
            <a:ext cx="49693" cy="104839"/>
          </a:xfrm>
          <a:custGeom>
            <a:avLst/>
            <a:gdLst>
              <a:gd name="connsiteX0" fmla="*/ 0 w 49693"/>
              <a:gd name="connsiteY0" fmla="*/ 1370 h 104839"/>
              <a:gd name="connsiteX1" fmla="*/ 47625 w 49693"/>
              <a:gd name="connsiteY1" fmla="*/ 77570 h 104839"/>
              <a:gd name="connsiteX2" fmla="*/ 38100 w 49693"/>
              <a:gd name="connsiteY2" fmla="*/ 102970 h 104839"/>
              <a:gd name="connsiteX3" fmla="*/ 47625 w 49693"/>
              <a:gd name="connsiteY3" fmla="*/ 33120 h 104839"/>
              <a:gd name="connsiteX4" fmla="*/ 0 w 49693"/>
              <a:gd name="connsiteY4" fmla="*/ 1370 h 10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93" h="104839">
                <a:moveTo>
                  <a:pt x="0" y="1370"/>
                </a:moveTo>
                <a:cubicBezTo>
                  <a:pt x="0" y="8778"/>
                  <a:pt x="41275" y="60637"/>
                  <a:pt x="47625" y="77570"/>
                </a:cubicBezTo>
                <a:cubicBezTo>
                  <a:pt x="53975" y="94503"/>
                  <a:pt x="38100" y="110378"/>
                  <a:pt x="38100" y="102970"/>
                </a:cubicBezTo>
                <a:cubicBezTo>
                  <a:pt x="38100" y="95562"/>
                  <a:pt x="55563" y="47937"/>
                  <a:pt x="47625" y="33120"/>
                </a:cubicBezTo>
                <a:cubicBezTo>
                  <a:pt x="39688" y="18303"/>
                  <a:pt x="0" y="-6038"/>
                  <a:pt x="0" y="137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CE2F332D-06BD-690A-1D90-444801A1EDFB}"/>
              </a:ext>
            </a:extLst>
          </p:cNvPr>
          <p:cNvSpPr/>
          <p:nvPr/>
        </p:nvSpPr>
        <p:spPr>
          <a:xfrm>
            <a:off x="5098209" y="3005109"/>
            <a:ext cx="290584" cy="201249"/>
          </a:xfrm>
          <a:custGeom>
            <a:avLst/>
            <a:gdLst>
              <a:gd name="connsiteX0" fmla="*/ 841 w 290584"/>
              <a:gd name="connsiteY0" fmla="*/ 1616 h 201249"/>
              <a:gd name="connsiteX1" fmla="*/ 165941 w 290584"/>
              <a:gd name="connsiteY1" fmla="*/ 182591 h 201249"/>
              <a:gd name="connsiteX2" fmla="*/ 169116 w 290584"/>
              <a:gd name="connsiteY2" fmla="*/ 185766 h 201249"/>
              <a:gd name="connsiteX3" fmla="*/ 121491 w 290584"/>
              <a:gd name="connsiteY3" fmla="*/ 96866 h 201249"/>
              <a:gd name="connsiteX4" fmla="*/ 232616 w 290584"/>
              <a:gd name="connsiteY4" fmla="*/ 157191 h 201249"/>
              <a:gd name="connsiteX5" fmla="*/ 232616 w 290584"/>
              <a:gd name="connsiteY5" fmla="*/ 100041 h 201249"/>
              <a:gd name="connsiteX6" fmla="*/ 286591 w 290584"/>
              <a:gd name="connsiteY6" fmla="*/ 125441 h 201249"/>
              <a:gd name="connsiteX7" fmla="*/ 108791 w 290584"/>
              <a:gd name="connsiteY7" fmla="*/ 93691 h 201249"/>
              <a:gd name="connsiteX8" fmla="*/ 841 w 290584"/>
              <a:gd name="connsiteY8" fmla="*/ 1616 h 20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84" h="201249">
                <a:moveTo>
                  <a:pt x="841" y="1616"/>
                </a:moveTo>
                <a:cubicBezTo>
                  <a:pt x="10366" y="16433"/>
                  <a:pt x="165941" y="182591"/>
                  <a:pt x="165941" y="182591"/>
                </a:cubicBezTo>
                <a:cubicBezTo>
                  <a:pt x="193987" y="213283"/>
                  <a:pt x="176524" y="200053"/>
                  <a:pt x="169116" y="185766"/>
                </a:cubicBezTo>
                <a:cubicBezTo>
                  <a:pt x="161708" y="171479"/>
                  <a:pt x="110908" y="101629"/>
                  <a:pt x="121491" y="96866"/>
                </a:cubicBezTo>
                <a:cubicBezTo>
                  <a:pt x="132074" y="92104"/>
                  <a:pt x="214095" y="156662"/>
                  <a:pt x="232616" y="157191"/>
                </a:cubicBezTo>
                <a:cubicBezTo>
                  <a:pt x="251137" y="157720"/>
                  <a:pt x="223620" y="105333"/>
                  <a:pt x="232616" y="100041"/>
                </a:cubicBezTo>
                <a:cubicBezTo>
                  <a:pt x="241612" y="94749"/>
                  <a:pt x="307228" y="126499"/>
                  <a:pt x="286591" y="125441"/>
                </a:cubicBezTo>
                <a:cubicBezTo>
                  <a:pt x="265954" y="124383"/>
                  <a:pt x="152712" y="109037"/>
                  <a:pt x="108791" y="93691"/>
                </a:cubicBezTo>
                <a:cubicBezTo>
                  <a:pt x="64870" y="78345"/>
                  <a:pt x="-8684" y="-13201"/>
                  <a:pt x="841" y="161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189E50FC-787F-E76A-5E47-D32DAB79E4C3}"/>
              </a:ext>
            </a:extLst>
          </p:cNvPr>
          <p:cNvSpPr/>
          <p:nvPr/>
        </p:nvSpPr>
        <p:spPr>
          <a:xfrm>
            <a:off x="4701185" y="2266918"/>
            <a:ext cx="64527" cy="185315"/>
          </a:xfrm>
          <a:custGeom>
            <a:avLst/>
            <a:gdLst>
              <a:gd name="connsiteX0" fmla="*/ 64490 w 64527"/>
              <a:gd name="connsiteY0" fmla="*/ 32 h 185315"/>
              <a:gd name="connsiteX1" fmla="*/ 10515 w 64527"/>
              <a:gd name="connsiteY1" fmla="*/ 85757 h 185315"/>
              <a:gd name="connsiteX2" fmla="*/ 23215 w 64527"/>
              <a:gd name="connsiteY2" fmla="*/ 184182 h 185315"/>
              <a:gd name="connsiteX3" fmla="*/ 13690 w 64527"/>
              <a:gd name="connsiteY3" fmla="*/ 136557 h 185315"/>
              <a:gd name="connsiteX4" fmla="*/ 990 w 64527"/>
              <a:gd name="connsiteY4" fmla="*/ 95282 h 185315"/>
              <a:gd name="connsiteX5" fmla="*/ 64490 w 64527"/>
              <a:gd name="connsiteY5" fmla="*/ 32 h 18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27" h="185315">
                <a:moveTo>
                  <a:pt x="64490" y="32"/>
                </a:moveTo>
                <a:cubicBezTo>
                  <a:pt x="66077" y="-1555"/>
                  <a:pt x="17394" y="55065"/>
                  <a:pt x="10515" y="85757"/>
                </a:cubicBezTo>
                <a:cubicBezTo>
                  <a:pt x="3636" y="116449"/>
                  <a:pt x="22686" y="175715"/>
                  <a:pt x="23215" y="184182"/>
                </a:cubicBezTo>
                <a:cubicBezTo>
                  <a:pt x="23744" y="192649"/>
                  <a:pt x="17394" y="151374"/>
                  <a:pt x="13690" y="136557"/>
                </a:cubicBezTo>
                <a:cubicBezTo>
                  <a:pt x="9986" y="121740"/>
                  <a:pt x="-3772" y="114861"/>
                  <a:pt x="990" y="95282"/>
                </a:cubicBezTo>
                <a:cubicBezTo>
                  <a:pt x="5752" y="75703"/>
                  <a:pt x="62903" y="1619"/>
                  <a:pt x="64490" y="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60F3F834-CC3E-3DCC-E06C-805DE65C899C}"/>
              </a:ext>
            </a:extLst>
          </p:cNvPr>
          <p:cNvSpPr/>
          <p:nvPr/>
        </p:nvSpPr>
        <p:spPr>
          <a:xfrm>
            <a:off x="4659581" y="2241548"/>
            <a:ext cx="128694" cy="178688"/>
          </a:xfrm>
          <a:custGeom>
            <a:avLst/>
            <a:gdLst>
              <a:gd name="connsiteX0" fmla="*/ 128319 w 128694"/>
              <a:gd name="connsiteY0" fmla="*/ 2 h 178688"/>
              <a:gd name="connsiteX1" fmla="*/ 55294 w 128694"/>
              <a:gd name="connsiteY1" fmla="*/ 76202 h 178688"/>
              <a:gd name="connsiteX2" fmla="*/ 36244 w 128694"/>
              <a:gd name="connsiteY2" fmla="*/ 177802 h 178688"/>
              <a:gd name="connsiteX3" fmla="*/ 36244 w 128694"/>
              <a:gd name="connsiteY3" fmla="*/ 123827 h 178688"/>
              <a:gd name="connsiteX4" fmla="*/ 33069 w 128694"/>
              <a:gd name="connsiteY4" fmla="*/ 92077 h 178688"/>
              <a:gd name="connsiteX5" fmla="*/ 1319 w 128694"/>
              <a:gd name="connsiteY5" fmla="*/ 31752 h 178688"/>
              <a:gd name="connsiteX6" fmla="*/ 20369 w 128694"/>
              <a:gd name="connsiteY6" fmla="*/ 73027 h 178688"/>
              <a:gd name="connsiteX7" fmla="*/ 128319 w 128694"/>
              <a:gd name="connsiteY7" fmla="*/ 2 h 17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694" h="178688">
                <a:moveTo>
                  <a:pt x="128319" y="2"/>
                </a:moveTo>
                <a:cubicBezTo>
                  <a:pt x="134140" y="531"/>
                  <a:pt x="70640" y="46569"/>
                  <a:pt x="55294" y="76202"/>
                </a:cubicBezTo>
                <a:cubicBezTo>
                  <a:pt x="39948" y="105835"/>
                  <a:pt x="39419" y="169864"/>
                  <a:pt x="36244" y="177802"/>
                </a:cubicBezTo>
                <a:cubicBezTo>
                  <a:pt x="33069" y="185740"/>
                  <a:pt x="36773" y="138115"/>
                  <a:pt x="36244" y="123827"/>
                </a:cubicBezTo>
                <a:cubicBezTo>
                  <a:pt x="35715" y="109540"/>
                  <a:pt x="38890" y="107423"/>
                  <a:pt x="33069" y="92077"/>
                </a:cubicBezTo>
                <a:cubicBezTo>
                  <a:pt x="27248" y="76731"/>
                  <a:pt x="3436" y="34927"/>
                  <a:pt x="1319" y="31752"/>
                </a:cubicBezTo>
                <a:cubicBezTo>
                  <a:pt x="-798" y="28577"/>
                  <a:pt x="-3444" y="76731"/>
                  <a:pt x="20369" y="73027"/>
                </a:cubicBezTo>
                <a:cubicBezTo>
                  <a:pt x="44181" y="69323"/>
                  <a:pt x="122498" y="-527"/>
                  <a:pt x="128319" y="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1B883A92-9334-2EF2-980B-6D5015904405}"/>
              </a:ext>
            </a:extLst>
          </p:cNvPr>
          <p:cNvSpPr/>
          <p:nvPr/>
        </p:nvSpPr>
        <p:spPr>
          <a:xfrm>
            <a:off x="6060986" y="2184400"/>
            <a:ext cx="73171" cy="114300"/>
          </a:xfrm>
          <a:custGeom>
            <a:avLst/>
            <a:gdLst>
              <a:gd name="connsiteX0" fmla="*/ 89 w 73171"/>
              <a:gd name="connsiteY0" fmla="*/ 0 h 114300"/>
              <a:gd name="connsiteX1" fmla="*/ 57239 w 73171"/>
              <a:gd name="connsiteY1" fmla="*/ 63500 h 114300"/>
              <a:gd name="connsiteX2" fmla="*/ 15964 w 73171"/>
              <a:gd name="connsiteY2" fmla="*/ 114300 h 114300"/>
              <a:gd name="connsiteX3" fmla="*/ 73114 w 73171"/>
              <a:gd name="connsiteY3" fmla="*/ 63500 h 114300"/>
              <a:gd name="connsiteX4" fmla="*/ 89 w 73171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71" h="114300">
                <a:moveTo>
                  <a:pt x="89" y="0"/>
                </a:moveTo>
                <a:cubicBezTo>
                  <a:pt x="-2557" y="0"/>
                  <a:pt x="54593" y="44450"/>
                  <a:pt x="57239" y="63500"/>
                </a:cubicBezTo>
                <a:cubicBezTo>
                  <a:pt x="59885" y="82550"/>
                  <a:pt x="13318" y="114300"/>
                  <a:pt x="15964" y="114300"/>
                </a:cubicBezTo>
                <a:cubicBezTo>
                  <a:pt x="18610" y="114300"/>
                  <a:pt x="75231" y="79375"/>
                  <a:pt x="73114" y="63500"/>
                </a:cubicBezTo>
                <a:cubicBezTo>
                  <a:pt x="70997" y="47625"/>
                  <a:pt x="2735" y="0"/>
                  <a:pt x="89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6AA490C0-201B-1196-E4A6-5D58AD05EC88}"/>
              </a:ext>
            </a:extLst>
          </p:cNvPr>
          <p:cNvSpPr/>
          <p:nvPr/>
        </p:nvSpPr>
        <p:spPr>
          <a:xfrm>
            <a:off x="4260605" y="2984500"/>
            <a:ext cx="466970" cy="231783"/>
          </a:xfrm>
          <a:custGeom>
            <a:avLst/>
            <a:gdLst>
              <a:gd name="connsiteX0" fmla="*/ 466970 w 466970"/>
              <a:gd name="connsiteY0" fmla="*/ 0 h 231783"/>
              <a:gd name="connsiteX1" fmla="*/ 212970 w 466970"/>
              <a:gd name="connsiteY1" fmla="*/ 161925 h 231783"/>
              <a:gd name="connsiteX2" fmla="*/ 225670 w 466970"/>
              <a:gd name="connsiteY2" fmla="*/ 187325 h 231783"/>
              <a:gd name="connsiteX3" fmla="*/ 245 w 466970"/>
              <a:gd name="connsiteY3" fmla="*/ 231775 h 231783"/>
              <a:gd name="connsiteX4" fmla="*/ 184395 w 466970"/>
              <a:gd name="connsiteY4" fmla="*/ 190500 h 231783"/>
              <a:gd name="connsiteX5" fmla="*/ 308220 w 466970"/>
              <a:gd name="connsiteY5" fmla="*/ 120650 h 231783"/>
              <a:gd name="connsiteX6" fmla="*/ 276470 w 466970"/>
              <a:gd name="connsiteY6" fmla="*/ 142875 h 231783"/>
              <a:gd name="connsiteX7" fmla="*/ 466970 w 466970"/>
              <a:gd name="connsiteY7" fmla="*/ 0 h 23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970" h="231783">
                <a:moveTo>
                  <a:pt x="466970" y="0"/>
                </a:moveTo>
                <a:cubicBezTo>
                  <a:pt x="360078" y="65352"/>
                  <a:pt x="253187" y="130704"/>
                  <a:pt x="212970" y="161925"/>
                </a:cubicBezTo>
                <a:cubicBezTo>
                  <a:pt x="172753" y="193146"/>
                  <a:pt x="261124" y="175683"/>
                  <a:pt x="225670" y="187325"/>
                </a:cubicBezTo>
                <a:cubicBezTo>
                  <a:pt x="190216" y="198967"/>
                  <a:pt x="7124" y="231246"/>
                  <a:pt x="245" y="231775"/>
                </a:cubicBezTo>
                <a:cubicBezTo>
                  <a:pt x="-6634" y="232304"/>
                  <a:pt x="133066" y="209021"/>
                  <a:pt x="184395" y="190500"/>
                </a:cubicBezTo>
                <a:cubicBezTo>
                  <a:pt x="235724" y="171979"/>
                  <a:pt x="292874" y="128587"/>
                  <a:pt x="308220" y="120650"/>
                </a:cubicBezTo>
                <a:cubicBezTo>
                  <a:pt x="323566" y="112713"/>
                  <a:pt x="276470" y="142875"/>
                  <a:pt x="276470" y="142875"/>
                </a:cubicBezTo>
                <a:lnTo>
                  <a:pt x="46697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DE0FA39A-C5ED-5BDD-689D-4950613E44CC}"/>
              </a:ext>
            </a:extLst>
          </p:cNvPr>
          <p:cNvSpPr/>
          <p:nvPr/>
        </p:nvSpPr>
        <p:spPr>
          <a:xfrm>
            <a:off x="4737087" y="2974960"/>
            <a:ext cx="166248" cy="445312"/>
          </a:xfrm>
          <a:custGeom>
            <a:avLst/>
            <a:gdLst>
              <a:gd name="connsiteX0" fmla="*/ 13 w 166248"/>
              <a:gd name="connsiteY0" fmla="*/ 15 h 445312"/>
              <a:gd name="connsiteX1" fmla="*/ 69863 w 166248"/>
              <a:gd name="connsiteY1" fmla="*/ 146065 h 445312"/>
              <a:gd name="connsiteX2" fmla="*/ 69863 w 166248"/>
              <a:gd name="connsiteY2" fmla="*/ 114315 h 445312"/>
              <a:gd name="connsiteX3" fmla="*/ 73038 w 166248"/>
              <a:gd name="connsiteY3" fmla="*/ 231790 h 445312"/>
              <a:gd name="connsiteX4" fmla="*/ 104788 w 166248"/>
              <a:gd name="connsiteY4" fmla="*/ 279415 h 445312"/>
              <a:gd name="connsiteX5" fmla="*/ 98438 w 166248"/>
              <a:gd name="connsiteY5" fmla="*/ 254015 h 445312"/>
              <a:gd name="connsiteX6" fmla="*/ 165113 w 166248"/>
              <a:gd name="connsiteY6" fmla="*/ 441340 h 445312"/>
              <a:gd name="connsiteX7" fmla="*/ 133363 w 166248"/>
              <a:gd name="connsiteY7" fmla="*/ 361965 h 445312"/>
              <a:gd name="connsiteX8" fmla="*/ 44463 w 166248"/>
              <a:gd name="connsiteY8" fmla="*/ 133365 h 445312"/>
              <a:gd name="connsiteX9" fmla="*/ 76213 w 166248"/>
              <a:gd name="connsiteY9" fmla="*/ 136540 h 445312"/>
              <a:gd name="connsiteX10" fmla="*/ 13 w 166248"/>
              <a:gd name="connsiteY10" fmla="*/ 15 h 44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248" h="445312">
                <a:moveTo>
                  <a:pt x="13" y="15"/>
                </a:moveTo>
                <a:cubicBezTo>
                  <a:pt x="-1045" y="1603"/>
                  <a:pt x="58221" y="127015"/>
                  <a:pt x="69863" y="146065"/>
                </a:cubicBezTo>
                <a:cubicBezTo>
                  <a:pt x="81505" y="165115"/>
                  <a:pt x="69334" y="100028"/>
                  <a:pt x="69863" y="114315"/>
                </a:cubicBezTo>
                <a:cubicBezTo>
                  <a:pt x="70392" y="128603"/>
                  <a:pt x="67217" y="204273"/>
                  <a:pt x="73038" y="231790"/>
                </a:cubicBezTo>
                <a:cubicBezTo>
                  <a:pt x="78859" y="259307"/>
                  <a:pt x="100555" y="275711"/>
                  <a:pt x="104788" y="279415"/>
                </a:cubicBezTo>
                <a:cubicBezTo>
                  <a:pt x="109021" y="283119"/>
                  <a:pt x="88384" y="227028"/>
                  <a:pt x="98438" y="254015"/>
                </a:cubicBezTo>
                <a:cubicBezTo>
                  <a:pt x="108492" y="281003"/>
                  <a:pt x="159292" y="423348"/>
                  <a:pt x="165113" y="441340"/>
                </a:cubicBezTo>
                <a:cubicBezTo>
                  <a:pt x="170934" y="459332"/>
                  <a:pt x="153471" y="413294"/>
                  <a:pt x="133363" y="361965"/>
                </a:cubicBezTo>
                <a:cubicBezTo>
                  <a:pt x="113255" y="310636"/>
                  <a:pt x="53988" y="170936"/>
                  <a:pt x="44463" y="133365"/>
                </a:cubicBezTo>
                <a:cubicBezTo>
                  <a:pt x="34938" y="95794"/>
                  <a:pt x="83621" y="154532"/>
                  <a:pt x="76213" y="136540"/>
                </a:cubicBezTo>
                <a:cubicBezTo>
                  <a:pt x="68805" y="118548"/>
                  <a:pt x="1071" y="-1573"/>
                  <a:pt x="13" y="1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64081CA2-9FBB-A799-7A98-3EC63BFE46B1}"/>
              </a:ext>
            </a:extLst>
          </p:cNvPr>
          <p:cNvSpPr/>
          <p:nvPr/>
        </p:nvSpPr>
        <p:spPr>
          <a:xfrm>
            <a:off x="4436816" y="2943162"/>
            <a:ext cx="312987" cy="206701"/>
          </a:xfrm>
          <a:custGeom>
            <a:avLst/>
            <a:gdLst>
              <a:gd name="connsiteX0" fmla="*/ 312984 w 312987"/>
              <a:gd name="connsiteY0" fmla="*/ 63 h 206701"/>
              <a:gd name="connsiteX1" fmla="*/ 8184 w 312987"/>
              <a:gd name="connsiteY1" fmla="*/ 181038 h 206701"/>
              <a:gd name="connsiteX2" fmla="*/ 81209 w 312987"/>
              <a:gd name="connsiteY2" fmla="*/ 152463 h 206701"/>
              <a:gd name="connsiteX3" fmla="*/ 14534 w 312987"/>
              <a:gd name="connsiteY3" fmla="*/ 203263 h 206701"/>
              <a:gd name="connsiteX4" fmla="*/ 312984 w 312987"/>
              <a:gd name="connsiteY4" fmla="*/ 63 h 20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987" h="206701">
                <a:moveTo>
                  <a:pt x="312984" y="63"/>
                </a:moveTo>
                <a:cubicBezTo>
                  <a:pt x="311926" y="-3641"/>
                  <a:pt x="46813" y="155638"/>
                  <a:pt x="8184" y="181038"/>
                </a:cubicBezTo>
                <a:cubicBezTo>
                  <a:pt x="-30445" y="206438"/>
                  <a:pt x="80151" y="148759"/>
                  <a:pt x="81209" y="152463"/>
                </a:cubicBezTo>
                <a:cubicBezTo>
                  <a:pt x="82267" y="156167"/>
                  <a:pt x="-19333" y="222313"/>
                  <a:pt x="14534" y="203263"/>
                </a:cubicBezTo>
                <a:cubicBezTo>
                  <a:pt x="48401" y="184213"/>
                  <a:pt x="314042" y="3767"/>
                  <a:pt x="312984" y="6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DEFF7B37-FD8F-58B1-F2A4-29845A14BB51}"/>
              </a:ext>
            </a:extLst>
          </p:cNvPr>
          <p:cNvSpPr/>
          <p:nvPr/>
        </p:nvSpPr>
        <p:spPr>
          <a:xfrm>
            <a:off x="4284725" y="3172626"/>
            <a:ext cx="141606" cy="285328"/>
          </a:xfrm>
          <a:custGeom>
            <a:avLst/>
            <a:gdLst>
              <a:gd name="connsiteX0" fmla="*/ 141225 w 141606"/>
              <a:gd name="connsiteY0" fmla="*/ 2374 h 285328"/>
              <a:gd name="connsiteX1" fmla="*/ 30100 w 141606"/>
              <a:gd name="connsiteY1" fmla="*/ 205574 h 285328"/>
              <a:gd name="connsiteX2" fmla="*/ 1525 w 141606"/>
              <a:gd name="connsiteY2" fmla="*/ 281774 h 285328"/>
              <a:gd name="connsiteX3" fmla="*/ 65025 w 141606"/>
              <a:gd name="connsiteY3" fmla="*/ 103974 h 285328"/>
              <a:gd name="connsiteX4" fmla="*/ 141225 w 141606"/>
              <a:gd name="connsiteY4" fmla="*/ 2374 h 28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06" h="285328">
                <a:moveTo>
                  <a:pt x="141225" y="2374"/>
                </a:moveTo>
                <a:cubicBezTo>
                  <a:pt x="135404" y="19307"/>
                  <a:pt x="53383" y="159007"/>
                  <a:pt x="30100" y="205574"/>
                </a:cubicBezTo>
                <a:cubicBezTo>
                  <a:pt x="6817" y="252141"/>
                  <a:pt x="-4296" y="298707"/>
                  <a:pt x="1525" y="281774"/>
                </a:cubicBezTo>
                <a:cubicBezTo>
                  <a:pt x="7346" y="264841"/>
                  <a:pt x="45446" y="144720"/>
                  <a:pt x="65025" y="103974"/>
                </a:cubicBezTo>
                <a:cubicBezTo>
                  <a:pt x="84604" y="63228"/>
                  <a:pt x="147046" y="-14559"/>
                  <a:pt x="141225" y="237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9B38574A-E705-D954-B6AB-372A38606B82}"/>
              </a:ext>
            </a:extLst>
          </p:cNvPr>
          <p:cNvSpPr/>
          <p:nvPr/>
        </p:nvSpPr>
        <p:spPr>
          <a:xfrm>
            <a:off x="4870121" y="3342795"/>
            <a:ext cx="72697" cy="239454"/>
          </a:xfrm>
          <a:custGeom>
            <a:avLst/>
            <a:gdLst>
              <a:gd name="connsiteX0" fmla="*/ 3504 w 72697"/>
              <a:gd name="connsiteY0" fmla="*/ 3655 h 239454"/>
              <a:gd name="connsiteX1" fmla="*/ 70179 w 72697"/>
              <a:gd name="connsiteY1" fmla="*/ 229080 h 239454"/>
              <a:gd name="connsiteX2" fmla="*/ 54304 w 72697"/>
              <a:gd name="connsiteY2" fmla="*/ 190980 h 239454"/>
              <a:gd name="connsiteX3" fmla="*/ 13029 w 72697"/>
              <a:gd name="connsiteY3" fmla="*/ 95730 h 239454"/>
              <a:gd name="connsiteX4" fmla="*/ 3504 w 72697"/>
              <a:gd name="connsiteY4" fmla="*/ 3655 h 23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97" h="239454">
                <a:moveTo>
                  <a:pt x="3504" y="3655"/>
                </a:moveTo>
                <a:cubicBezTo>
                  <a:pt x="13029" y="25880"/>
                  <a:pt x="61712" y="197859"/>
                  <a:pt x="70179" y="229080"/>
                </a:cubicBezTo>
                <a:cubicBezTo>
                  <a:pt x="78646" y="260301"/>
                  <a:pt x="63829" y="213205"/>
                  <a:pt x="54304" y="190980"/>
                </a:cubicBezTo>
                <a:cubicBezTo>
                  <a:pt x="44779" y="168755"/>
                  <a:pt x="19908" y="124834"/>
                  <a:pt x="13029" y="95730"/>
                </a:cubicBezTo>
                <a:cubicBezTo>
                  <a:pt x="6150" y="66626"/>
                  <a:pt x="-6021" y="-18570"/>
                  <a:pt x="3504" y="365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4F01BCE8-682E-FDAA-98ED-33637A4E950D}"/>
              </a:ext>
            </a:extLst>
          </p:cNvPr>
          <p:cNvSpPr/>
          <p:nvPr/>
        </p:nvSpPr>
        <p:spPr>
          <a:xfrm>
            <a:off x="4882668" y="3502025"/>
            <a:ext cx="111630" cy="819769"/>
          </a:xfrm>
          <a:custGeom>
            <a:avLst/>
            <a:gdLst>
              <a:gd name="connsiteX0" fmla="*/ 19532 w 111630"/>
              <a:gd name="connsiteY0" fmla="*/ 0 h 819769"/>
              <a:gd name="connsiteX1" fmla="*/ 482 w 111630"/>
              <a:gd name="connsiteY1" fmla="*/ 212725 h 819769"/>
              <a:gd name="connsiteX2" fmla="*/ 10007 w 111630"/>
              <a:gd name="connsiteY2" fmla="*/ 196850 h 819769"/>
              <a:gd name="connsiteX3" fmla="*/ 54457 w 111630"/>
              <a:gd name="connsiteY3" fmla="*/ 393700 h 819769"/>
              <a:gd name="connsiteX4" fmla="*/ 48107 w 111630"/>
              <a:gd name="connsiteY4" fmla="*/ 342900 h 819769"/>
              <a:gd name="connsiteX5" fmla="*/ 63982 w 111630"/>
              <a:gd name="connsiteY5" fmla="*/ 612775 h 819769"/>
              <a:gd name="connsiteX6" fmla="*/ 70332 w 111630"/>
              <a:gd name="connsiteY6" fmla="*/ 561975 h 819769"/>
              <a:gd name="connsiteX7" fmla="*/ 111607 w 111630"/>
              <a:gd name="connsiteY7" fmla="*/ 819150 h 819769"/>
              <a:gd name="connsiteX8" fmla="*/ 63982 w 111630"/>
              <a:gd name="connsiteY8" fmla="*/ 476250 h 819769"/>
              <a:gd name="connsiteX9" fmla="*/ 19532 w 111630"/>
              <a:gd name="connsiteY9" fmla="*/ 149225 h 819769"/>
              <a:gd name="connsiteX10" fmla="*/ 19532 w 111630"/>
              <a:gd name="connsiteY10" fmla="*/ 212725 h 819769"/>
              <a:gd name="connsiteX11" fmla="*/ 19532 w 111630"/>
              <a:gd name="connsiteY11" fmla="*/ 0 h 81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630" h="819769">
                <a:moveTo>
                  <a:pt x="19532" y="0"/>
                </a:moveTo>
                <a:cubicBezTo>
                  <a:pt x="16357" y="0"/>
                  <a:pt x="2069" y="179917"/>
                  <a:pt x="482" y="212725"/>
                </a:cubicBezTo>
                <a:cubicBezTo>
                  <a:pt x="-1106" y="245533"/>
                  <a:pt x="1011" y="166688"/>
                  <a:pt x="10007" y="196850"/>
                </a:cubicBezTo>
                <a:cubicBezTo>
                  <a:pt x="19003" y="227013"/>
                  <a:pt x="48107" y="369358"/>
                  <a:pt x="54457" y="393700"/>
                </a:cubicBezTo>
                <a:cubicBezTo>
                  <a:pt x="60807" y="418042"/>
                  <a:pt x="46520" y="306388"/>
                  <a:pt x="48107" y="342900"/>
                </a:cubicBezTo>
                <a:cubicBezTo>
                  <a:pt x="49694" y="379412"/>
                  <a:pt x="60278" y="576263"/>
                  <a:pt x="63982" y="612775"/>
                </a:cubicBezTo>
                <a:cubicBezTo>
                  <a:pt x="67686" y="649287"/>
                  <a:pt x="62395" y="527579"/>
                  <a:pt x="70332" y="561975"/>
                </a:cubicBezTo>
                <a:cubicBezTo>
                  <a:pt x="78269" y="596371"/>
                  <a:pt x="112665" y="833437"/>
                  <a:pt x="111607" y="819150"/>
                </a:cubicBezTo>
                <a:cubicBezTo>
                  <a:pt x="110549" y="804863"/>
                  <a:pt x="79328" y="587904"/>
                  <a:pt x="63982" y="476250"/>
                </a:cubicBezTo>
                <a:cubicBezTo>
                  <a:pt x="48636" y="364596"/>
                  <a:pt x="26940" y="193146"/>
                  <a:pt x="19532" y="149225"/>
                </a:cubicBezTo>
                <a:cubicBezTo>
                  <a:pt x="12124" y="105304"/>
                  <a:pt x="17945" y="231246"/>
                  <a:pt x="19532" y="212725"/>
                </a:cubicBezTo>
                <a:cubicBezTo>
                  <a:pt x="21119" y="194204"/>
                  <a:pt x="22707" y="0"/>
                  <a:pt x="19532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78E99848-6C08-3A43-7E88-1822C9A610D2}"/>
              </a:ext>
            </a:extLst>
          </p:cNvPr>
          <p:cNvSpPr/>
          <p:nvPr/>
        </p:nvSpPr>
        <p:spPr>
          <a:xfrm>
            <a:off x="4641751" y="3020024"/>
            <a:ext cx="87623" cy="254578"/>
          </a:xfrm>
          <a:custGeom>
            <a:avLst/>
            <a:gdLst>
              <a:gd name="connsiteX0" fmla="*/ 82649 w 87623"/>
              <a:gd name="connsiteY0" fmla="*/ 5751 h 254578"/>
              <a:gd name="connsiteX1" fmla="*/ 99 w 87623"/>
              <a:gd name="connsiteY1" fmla="*/ 253401 h 254578"/>
              <a:gd name="connsiteX2" fmla="*/ 66774 w 87623"/>
              <a:gd name="connsiteY2" fmla="*/ 94651 h 254578"/>
              <a:gd name="connsiteX3" fmla="*/ 82649 w 87623"/>
              <a:gd name="connsiteY3" fmla="*/ 5751 h 25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23" h="254578">
                <a:moveTo>
                  <a:pt x="82649" y="5751"/>
                </a:moveTo>
                <a:cubicBezTo>
                  <a:pt x="71536" y="32209"/>
                  <a:pt x="2745" y="238584"/>
                  <a:pt x="99" y="253401"/>
                </a:cubicBezTo>
                <a:cubicBezTo>
                  <a:pt x="-2547" y="268218"/>
                  <a:pt x="48253" y="139101"/>
                  <a:pt x="66774" y="94651"/>
                </a:cubicBezTo>
                <a:cubicBezTo>
                  <a:pt x="85295" y="50201"/>
                  <a:pt x="93762" y="-20707"/>
                  <a:pt x="82649" y="575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11AB03F5-F27A-0192-16E0-569AD268CC81}"/>
              </a:ext>
            </a:extLst>
          </p:cNvPr>
          <p:cNvSpPr/>
          <p:nvPr/>
        </p:nvSpPr>
        <p:spPr>
          <a:xfrm>
            <a:off x="3555856" y="3124172"/>
            <a:ext cx="913040" cy="47775"/>
          </a:xfrm>
          <a:custGeom>
            <a:avLst/>
            <a:gdLst>
              <a:gd name="connsiteX0" fmla="*/ 6494 w 913040"/>
              <a:gd name="connsiteY0" fmla="*/ 28 h 47775"/>
              <a:gd name="connsiteX1" fmla="*/ 558944 w 913040"/>
              <a:gd name="connsiteY1" fmla="*/ 28603 h 47775"/>
              <a:gd name="connsiteX2" fmla="*/ 539894 w 913040"/>
              <a:gd name="connsiteY2" fmla="*/ 6378 h 47775"/>
              <a:gd name="connsiteX3" fmla="*/ 908194 w 913040"/>
              <a:gd name="connsiteY3" fmla="*/ 47653 h 47775"/>
              <a:gd name="connsiteX4" fmla="*/ 704994 w 913040"/>
              <a:gd name="connsiteY4" fmla="*/ 19078 h 47775"/>
              <a:gd name="connsiteX5" fmla="*/ 79519 w 913040"/>
              <a:gd name="connsiteY5" fmla="*/ 19078 h 47775"/>
              <a:gd name="connsiteX6" fmla="*/ 247794 w 913040"/>
              <a:gd name="connsiteY6" fmla="*/ 34953 h 47775"/>
              <a:gd name="connsiteX7" fmla="*/ 6494 w 913040"/>
              <a:gd name="connsiteY7" fmla="*/ 28 h 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3040" h="47775">
                <a:moveTo>
                  <a:pt x="6494" y="28"/>
                </a:moveTo>
                <a:cubicBezTo>
                  <a:pt x="58352" y="-1030"/>
                  <a:pt x="470044" y="27545"/>
                  <a:pt x="558944" y="28603"/>
                </a:cubicBezTo>
                <a:cubicBezTo>
                  <a:pt x="647844" y="29661"/>
                  <a:pt x="481686" y="3203"/>
                  <a:pt x="539894" y="6378"/>
                </a:cubicBezTo>
                <a:cubicBezTo>
                  <a:pt x="598102" y="9553"/>
                  <a:pt x="880677" y="45536"/>
                  <a:pt x="908194" y="47653"/>
                </a:cubicBezTo>
                <a:cubicBezTo>
                  <a:pt x="935711" y="49770"/>
                  <a:pt x="843106" y="23840"/>
                  <a:pt x="704994" y="19078"/>
                </a:cubicBezTo>
                <a:cubicBezTo>
                  <a:pt x="566882" y="14316"/>
                  <a:pt x="155719" y="16432"/>
                  <a:pt x="79519" y="19078"/>
                </a:cubicBezTo>
                <a:cubicBezTo>
                  <a:pt x="3319" y="21724"/>
                  <a:pt x="265786" y="38128"/>
                  <a:pt x="247794" y="34953"/>
                </a:cubicBezTo>
                <a:cubicBezTo>
                  <a:pt x="229802" y="31778"/>
                  <a:pt x="-45364" y="1086"/>
                  <a:pt x="6494" y="2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034D5F3A-45F9-3B01-BEE2-EC42987FD77D}"/>
              </a:ext>
            </a:extLst>
          </p:cNvPr>
          <p:cNvSpPr/>
          <p:nvPr/>
        </p:nvSpPr>
        <p:spPr>
          <a:xfrm>
            <a:off x="3390853" y="3124200"/>
            <a:ext cx="1083954" cy="58588"/>
          </a:xfrm>
          <a:custGeom>
            <a:avLst/>
            <a:gdLst>
              <a:gd name="connsiteX0" fmla="*/ 47 w 1083954"/>
              <a:gd name="connsiteY0" fmla="*/ 47625 h 58588"/>
              <a:gd name="connsiteX1" fmla="*/ 196897 w 1083954"/>
              <a:gd name="connsiteY1" fmla="*/ 28575 h 58588"/>
              <a:gd name="connsiteX2" fmla="*/ 784272 w 1083954"/>
              <a:gd name="connsiteY2" fmla="*/ 57150 h 58588"/>
              <a:gd name="connsiteX3" fmla="*/ 685847 w 1083954"/>
              <a:gd name="connsiteY3" fmla="*/ 53975 h 58588"/>
              <a:gd name="connsiteX4" fmla="*/ 1082722 w 1083954"/>
              <a:gd name="connsiteY4" fmla="*/ 50800 h 58588"/>
              <a:gd name="connsiteX5" fmla="*/ 819197 w 1083954"/>
              <a:gd name="connsiteY5" fmla="*/ 34925 h 58588"/>
              <a:gd name="connsiteX6" fmla="*/ 209597 w 1083954"/>
              <a:gd name="connsiteY6" fmla="*/ 0 h 58588"/>
              <a:gd name="connsiteX7" fmla="*/ 47 w 1083954"/>
              <a:gd name="connsiteY7" fmla="*/ 47625 h 5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54" h="58588">
                <a:moveTo>
                  <a:pt x="47" y="47625"/>
                </a:moveTo>
                <a:cubicBezTo>
                  <a:pt x="-2070" y="52387"/>
                  <a:pt x="66193" y="26987"/>
                  <a:pt x="196897" y="28575"/>
                </a:cubicBezTo>
                <a:cubicBezTo>
                  <a:pt x="327601" y="30162"/>
                  <a:pt x="702780" y="52917"/>
                  <a:pt x="784272" y="57150"/>
                </a:cubicBezTo>
                <a:cubicBezTo>
                  <a:pt x="865764" y="61383"/>
                  <a:pt x="636105" y="55033"/>
                  <a:pt x="685847" y="53975"/>
                </a:cubicBezTo>
                <a:cubicBezTo>
                  <a:pt x="735589" y="52917"/>
                  <a:pt x="1060497" y="53975"/>
                  <a:pt x="1082722" y="50800"/>
                </a:cubicBezTo>
                <a:cubicBezTo>
                  <a:pt x="1104947" y="47625"/>
                  <a:pt x="819197" y="34925"/>
                  <a:pt x="819197" y="34925"/>
                </a:cubicBezTo>
                <a:cubicBezTo>
                  <a:pt x="673676" y="26458"/>
                  <a:pt x="343476" y="0"/>
                  <a:pt x="209597" y="0"/>
                </a:cubicBezTo>
                <a:cubicBezTo>
                  <a:pt x="75718" y="0"/>
                  <a:pt x="2164" y="42863"/>
                  <a:pt x="47" y="4762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2570F62C-6DA4-9C25-8F5F-B121A47B9766}"/>
              </a:ext>
            </a:extLst>
          </p:cNvPr>
          <p:cNvSpPr/>
          <p:nvPr/>
        </p:nvSpPr>
        <p:spPr>
          <a:xfrm>
            <a:off x="4259626" y="3139979"/>
            <a:ext cx="163266" cy="476949"/>
          </a:xfrm>
          <a:custGeom>
            <a:avLst/>
            <a:gdLst>
              <a:gd name="connsiteX0" fmla="*/ 150449 w 163266"/>
              <a:gd name="connsiteY0" fmla="*/ 96 h 476949"/>
              <a:gd name="connsiteX1" fmla="*/ 29799 w 163266"/>
              <a:gd name="connsiteY1" fmla="*/ 263621 h 476949"/>
              <a:gd name="connsiteX2" fmla="*/ 52024 w 163266"/>
              <a:gd name="connsiteY2" fmla="*/ 400146 h 476949"/>
              <a:gd name="connsiteX3" fmla="*/ 36149 w 163266"/>
              <a:gd name="connsiteY3" fmla="*/ 352521 h 476949"/>
              <a:gd name="connsiteX4" fmla="*/ 163149 w 163266"/>
              <a:gd name="connsiteY4" fmla="*/ 476346 h 476949"/>
              <a:gd name="connsiteX5" fmla="*/ 58374 w 163266"/>
              <a:gd name="connsiteY5" fmla="*/ 393796 h 476949"/>
              <a:gd name="connsiteX6" fmla="*/ 20274 w 163266"/>
              <a:gd name="connsiteY6" fmla="*/ 260446 h 476949"/>
              <a:gd name="connsiteX7" fmla="*/ 55199 w 163266"/>
              <a:gd name="connsiteY7" fmla="*/ 165196 h 476949"/>
              <a:gd name="connsiteX8" fmla="*/ 1224 w 163266"/>
              <a:gd name="connsiteY8" fmla="*/ 231871 h 476949"/>
              <a:gd name="connsiteX9" fmla="*/ 150449 w 163266"/>
              <a:gd name="connsiteY9" fmla="*/ 96 h 47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266" h="476949">
                <a:moveTo>
                  <a:pt x="150449" y="96"/>
                </a:moveTo>
                <a:cubicBezTo>
                  <a:pt x="155212" y="5388"/>
                  <a:pt x="46203" y="196946"/>
                  <a:pt x="29799" y="263621"/>
                </a:cubicBezTo>
                <a:cubicBezTo>
                  <a:pt x="13395" y="330296"/>
                  <a:pt x="50966" y="385329"/>
                  <a:pt x="52024" y="400146"/>
                </a:cubicBezTo>
                <a:cubicBezTo>
                  <a:pt x="53082" y="414963"/>
                  <a:pt x="17628" y="339821"/>
                  <a:pt x="36149" y="352521"/>
                </a:cubicBezTo>
                <a:cubicBezTo>
                  <a:pt x="54670" y="365221"/>
                  <a:pt x="159445" y="469467"/>
                  <a:pt x="163149" y="476346"/>
                </a:cubicBezTo>
                <a:cubicBezTo>
                  <a:pt x="166853" y="483225"/>
                  <a:pt x="82186" y="429779"/>
                  <a:pt x="58374" y="393796"/>
                </a:cubicBezTo>
                <a:cubicBezTo>
                  <a:pt x="34562" y="357813"/>
                  <a:pt x="20803" y="298546"/>
                  <a:pt x="20274" y="260446"/>
                </a:cubicBezTo>
                <a:cubicBezTo>
                  <a:pt x="19745" y="222346"/>
                  <a:pt x="58374" y="169958"/>
                  <a:pt x="55199" y="165196"/>
                </a:cubicBezTo>
                <a:cubicBezTo>
                  <a:pt x="52024" y="160434"/>
                  <a:pt x="-9359" y="255154"/>
                  <a:pt x="1224" y="231871"/>
                </a:cubicBezTo>
                <a:cubicBezTo>
                  <a:pt x="11807" y="208588"/>
                  <a:pt x="145686" y="-5196"/>
                  <a:pt x="150449" y="9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B62744E4-A8D1-14BC-B943-EC9512BBA21E}"/>
              </a:ext>
            </a:extLst>
          </p:cNvPr>
          <p:cNvSpPr/>
          <p:nvPr/>
        </p:nvSpPr>
        <p:spPr>
          <a:xfrm>
            <a:off x="4367979" y="3324195"/>
            <a:ext cx="496265" cy="362457"/>
          </a:xfrm>
          <a:custGeom>
            <a:avLst/>
            <a:gdLst>
              <a:gd name="connsiteX0" fmla="*/ 496121 w 496265"/>
              <a:gd name="connsiteY0" fmla="*/ 30 h 362457"/>
              <a:gd name="connsiteX1" fmla="*/ 248471 w 496265"/>
              <a:gd name="connsiteY1" fmla="*/ 127030 h 362457"/>
              <a:gd name="connsiteX2" fmla="*/ 821 w 496265"/>
              <a:gd name="connsiteY2" fmla="*/ 361980 h 362457"/>
              <a:gd name="connsiteX3" fmla="*/ 172271 w 496265"/>
              <a:gd name="connsiteY3" fmla="*/ 184180 h 362457"/>
              <a:gd name="connsiteX4" fmla="*/ 277046 w 496265"/>
              <a:gd name="connsiteY4" fmla="*/ 50830 h 362457"/>
              <a:gd name="connsiteX5" fmla="*/ 213546 w 496265"/>
              <a:gd name="connsiteY5" fmla="*/ 114330 h 362457"/>
              <a:gd name="connsiteX6" fmla="*/ 496121 w 496265"/>
              <a:gd name="connsiteY6" fmla="*/ 30 h 36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65" h="362457">
                <a:moveTo>
                  <a:pt x="496121" y="30"/>
                </a:moveTo>
                <a:cubicBezTo>
                  <a:pt x="501942" y="2147"/>
                  <a:pt x="331021" y="66705"/>
                  <a:pt x="248471" y="127030"/>
                </a:cubicBezTo>
                <a:cubicBezTo>
                  <a:pt x="165921" y="187355"/>
                  <a:pt x="13521" y="352455"/>
                  <a:pt x="821" y="361980"/>
                </a:cubicBezTo>
                <a:cubicBezTo>
                  <a:pt x="-11879" y="371505"/>
                  <a:pt x="126233" y="236038"/>
                  <a:pt x="172271" y="184180"/>
                </a:cubicBezTo>
                <a:cubicBezTo>
                  <a:pt x="218308" y="132322"/>
                  <a:pt x="270167" y="62472"/>
                  <a:pt x="277046" y="50830"/>
                </a:cubicBezTo>
                <a:cubicBezTo>
                  <a:pt x="283925" y="39188"/>
                  <a:pt x="177563" y="120680"/>
                  <a:pt x="213546" y="114330"/>
                </a:cubicBezTo>
                <a:cubicBezTo>
                  <a:pt x="249529" y="107980"/>
                  <a:pt x="490300" y="-2087"/>
                  <a:pt x="496121" y="3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0CFB2C90-6984-A906-F309-CB564BDC1DC7}"/>
              </a:ext>
            </a:extLst>
          </p:cNvPr>
          <p:cNvSpPr/>
          <p:nvPr/>
        </p:nvSpPr>
        <p:spPr>
          <a:xfrm>
            <a:off x="4073714" y="3511047"/>
            <a:ext cx="521890" cy="270740"/>
          </a:xfrm>
          <a:custGeom>
            <a:avLst/>
            <a:gdLst>
              <a:gd name="connsiteX0" fmla="*/ 9336 w 521890"/>
              <a:gd name="connsiteY0" fmla="*/ 267203 h 270740"/>
              <a:gd name="connsiteX1" fmla="*/ 507811 w 521890"/>
              <a:gd name="connsiteY1" fmla="*/ 16378 h 270740"/>
              <a:gd name="connsiteX2" fmla="*/ 387161 w 521890"/>
              <a:gd name="connsiteY2" fmla="*/ 25903 h 270740"/>
              <a:gd name="connsiteX3" fmla="*/ 412561 w 521890"/>
              <a:gd name="connsiteY3" fmla="*/ 38603 h 270740"/>
              <a:gd name="connsiteX4" fmla="*/ 196661 w 521890"/>
              <a:gd name="connsiteY4" fmla="*/ 156078 h 270740"/>
              <a:gd name="connsiteX5" fmla="*/ 9336 w 521890"/>
              <a:gd name="connsiteY5" fmla="*/ 267203 h 27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1890" h="270740">
                <a:moveTo>
                  <a:pt x="9336" y="267203"/>
                </a:moveTo>
                <a:cubicBezTo>
                  <a:pt x="61194" y="243920"/>
                  <a:pt x="444840" y="56595"/>
                  <a:pt x="507811" y="16378"/>
                </a:cubicBezTo>
                <a:cubicBezTo>
                  <a:pt x="570782" y="-23839"/>
                  <a:pt x="403036" y="22199"/>
                  <a:pt x="387161" y="25903"/>
                </a:cubicBezTo>
                <a:cubicBezTo>
                  <a:pt x="371286" y="29607"/>
                  <a:pt x="444311" y="16907"/>
                  <a:pt x="412561" y="38603"/>
                </a:cubicBezTo>
                <a:cubicBezTo>
                  <a:pt x="380811" y="60299"/>
                  <a:pt x="257515" y="119566"/>
                  <a:pt x="196661" y="156078"/>
                </a:cubicBezTo>
                <a:cubicBezTo>
                  <a:pt x="135807" y="192590"/>
                  <a:pt x="-42522" y="290486"/>
                  <a:pt x="9336" y="26720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3E6CBEE1-F07E-52E7-E540-DB0541C3231B}"/>
              </a:ext>
            </a:extLst>
          </p:cNvPr>
          <p:cNvSpPr/>
          <p:nvPr/>
        </p:nvSpPr>
        <p:spPr>
          <a:xfrm>
            <a:off x="4921206" y="3519560"/>
            <a:ext cx="178264" cy="1158372"/>
          </a:xfrm>
          <a:custGeom>
            <a:avLst/>
            <a:gdLst>
              <a:gd name="connsiteX0" fmla="*/ 19094 w 178264"/>
              <a:gd name="connsiteY0" fmla="*/ 4690 h 1158372"/>
              <a:gd name="connsiteX1" fmla="*/ 12744 w 178264"/>
              <a:gd name="connsiteY1" fmla="*/ 341240 h 1158372"/>
              <a:gd name="connsiteX2" fmla="*/ 25444 w 178264"/>
              <a:gd name="connsiteY2" fmla="*/ 325365 h 1158372"/>
              <a:gd name="connsiteX3" fmla="*/ 47669 w 178264"/>
              <a:gd name="connsiteY3" fmla="*/ 655565 h 1158372"/>
              <a:gd name="connsiteX4" fmla="*/ 60369 w 178264"/>
              <a:gd name="connsiteY4" fmla="*/ 617465 h 1158372"/>
              <a:gd name="connsiteX5" fmla="*/ 117519 w 178264"/>
              <a:gd name="connsiteY5" fmla="*/ 807965 h 1158372"/>
              <a:gd name="connsiteX6" fmla="*/ 104819 w 178264"/>
              <a:gd name="connsiteY6" fmla="*/ 722240 h 1158372"/>
              <a:gd name="connsiteX7" fmla="*/ 177844 w 178264"/>
              <a:gd name="connsiteY7" fmla="*/ 1154040 h 1158372"/>
              <a:gd name="connsiteX8" fmla="*/ 130219 w 178264"/>
              <a:gd name="connsiteY8" fmla="*/ 906390 h 1158372"/>
              <a:gd name="connsiteX9" fmla="*/ 38144 w 178264"/>
              <a:gd name="connsiteY9" fmla="*/ 309490 h 1158372"/>
              <a:gd name="connsiteX10" fmla="*/ 28619 w 178264"/>
              <a:gd name="connsiteY10" fmla="*/ 417440 h 1158372"/>
              <a:gd name="connsiteX11" fmla="*/ 44 w 178264"/>
              <a:gd name="connsiteY11" fmla="*/ 160265 h 1158372"/>
              <a:gd name="connsiteX12" fmla="*/ 19094 w 178264"/>
              <a:gd name="connsiteY12" fmla="*/ 4690 h 115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264" h="1158372">
                <a:moveTo>
                  <a:pt x="19094" y="4690"/>
                </a:moveTo>
                <a:cubicBezTo>
                  <a:pt x="21211" y="34852"/>
                  <a:pt x="11686" y="287794"/>
                  <a:pt x="12744" y="341240"/>
                </a:cubicBezTo>
                <a:cubicBezTo>
                  <a:pt x="13802" y="394686"/>
                  <a:pt x="19623" y="272978"/>
                  <a:pt x="25444" y="325365"/>
                </a:cubicBezTo>
                <a:cubicBezTo>
                  <a:pt x="31265" y="377752"/>
                  <a:pt x="41848" y="606882"/>
                  <a:pt x="47669" y="655565"/>
                </a:cubicBezTo>
                <a:cubicBezTo>
                  <a:pt x="53490" y="704248"/>
                  <a:pt x="48727" y="592065"/>
                  <a:pt x="60369" y="617465"/>
                </a:cubicBezTo>
                <a:cubicBezTo>
                  <a:pt x="72011" y="642865"/>
                  <a:pt x="110111" y="790503"/>
                  <a:pt x="117519" y="807965"/>
                </a:cubicBezTo>
                <a:cubicBezTo>
                  <a:pt x="124927" y="825427"/>
                  <a:pt x="94765" y="664561"/>
                  <a:pt x="104819" y="722240"/>
                </a:cubicBezTo>
                <a:cubicBezTo>
                  <a:pt x="114873" y="779919"/>
                  <a:pt x="173611" y="1123348"/>
                  <a:pt x="177844" y="1154040"/>
                </a:cubicBezTo>
                <a:cubicBezTo>
                  <a:pt x="182077" y="1184732"/>
                  <a:pt x="153502" y="1047148"/>
                  <a:pt x="130219" y="906390"/>
                </a:cubicBezTo>
                <a:cubicBezTo>
                  <a:pt x="106936" y="765632"/>
                  <a:pt x="55077" y="390982"/>
                  <a:pt x="38144" y="309490"/>
                </a:cubicBezTo>
                <a:cubicBezTo>
                  <a:pt x="21211" y="227998"/>
                  <a:pt x="34969" y="442311"/>
                  <a:pt x="28619" y="417440"/>
                </a:cubicBezTo>
                <a:cubicBezTo>
                  <a:pt x="22269" y="392569"/>
                  <a:pt x="1102" y="223236"/>
                  <a:pt x="44" y="160265"/>
                </a:cubicBezTo>
                <a:cubicBezTo>
                  <a:pt x="-1014" y="97294"/>
                  <a:pt x="16977" y="-25472"/>
                  <a:pt x="19094" y="469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49B41864-DCB4-C1D2-6489-9F6EF6756292}"/>
              </a:ext>
            </a:extLst>
          </p:cNvPr>
          <p:cNvSpPr/>
          <p:nvPr/>
        </p:nvSpPr>
        <p:spPr>
          <a:xfrm>
            <a:off x="4976516" y="4183450"/>
            <a:ext cx="186259" cy="794683"/>
          </a:xfrm>
          <a:custGeom>
            <a:avLst/>
            <a:gdLst>
              <a:gd name="connsiteX0" fmla="*/ 27284 w 186259"/>
              <a:gd name="connsiteY0" fmla="*/ 7550 h 794683"/>
              <a:gd name="connsiteX1" fmla="*/ 97134 w 186259"/>
              <a:gd name="connsiteY1" fmla="*/ 515550 h 794683"/>
              <a:gd name="connsiteX2" fmla="*/ 106659 w 186259"/>
              <a:gd name="connsiteY2" fmla="*/ 486975 h 794683"/>
              <a:gd name="connsiteX3" fmla="*/ 106659 w 186259"/>
              <a:gd name="connsiteY3" fmla="*/ 772725 h 794683"/>
              <a:gd name="connsiteX4" fmla="*/ 144759 w 186259"/>
              <a:gd name="connsiteY4" fmla="*/ 664775 h 794683"/>
              <a:gd name="connsiteX5" fmla="*/ 186034 w 186259"/>
              <a:gd name="connsiteY5" fmla="*/ 791775 h 794683"/>
              <a:gd name="connsiteX6" fmla="*/ 125709 w 186259"/>
              <a:gd name="connsiteY6" fmla="*/ 512375 h 794683"/>
              <a:gd name="connsiteX7" fmla="*/ 17759 w 186259"/>
              <a:gd name="connsiteY7" fmla="*/ 96450 h 794683"/>
              <a:gd name="connsiteX8" fmla="*/ 1884 w 186259"/>
              <a:gd name="connsiteY8" fmla="*/ 201225 h 794683"/>
              <a:gd name="connsiteX9" fmla="*/ 27284 w 186259"/>
              <a:gd name="connsiteY9" fmla="*/ 7550 h 79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259" h="794683">
                <a:moveTo>
                  <a:pt x="27284" y="7550"/>
                </a:moveTo>
                <a:cubicBezTo>
                  <a:pt x="43159" y="59937"/>
                  <a:pt x="83905" y="435646"/>
                  <a:pt x="97134" y="515550"/>
                </a:cubicBezTo>
                <a:cubicBezTo>
                  <a:pt x="110363" y="595454"/>
                  <a:pt x="105072" y="444113"/>
                  <a:pt x="106659" y="486975"/>
                </a:cubicBezTo>
                <a:cubicBezTo>
                  <a:pt x="108246" y="529837"/>
                  <a:pt x="100309" y="743092"/>
                  <a:pt x="106659" y="772725"/>
                </a:cubicBezTo>
                <a:cubicBezTo>
                  <a:pt x="113009" y="802358"/>
                  <a:pt x="131530" y="661600"/>
                  <a:pt x="144759" y="664775"/>
                </a:cubicBezTo>
                <a:cubicBezTo>
                  <a:pt x="157988" y="667950"/>
                  <a:pt x="189209" y="817175"/>
                  <a:pt x="186034" y="791775"/>
                </a:cubicBezTo>
                <a:cubicBezTo>
                  <a:pt x="182859" y="766375"/>
                  <a:pt x="153755" y="628263"/>
                  <a:pt x="125709" y="512375"/>
                </a:cubicBezTo>
                <a:cubicBezTo>
                  <a:pt x="97663" y="396488"/>
                  <a:pt x="38397" y="148308"/>
                  <a:pt x="17759" y="96450"/>
                </a:cubicBezTo>
                <a:cubicBezTo>
                  <a:pt x="-2879" y="44592"/>
                  <a:pt x="-1291" y="210221"/>
                  <a:pt x="1884" y="201225"/>
                </a:cubicBezTo>
                <a:cubicBezTo>
                  <a:pt x="5059" y="192229"/>
                  <a:pt x="11409" y="-44837"/>
                  <a:pt x="27284" y="755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4D1BFA29-B0DF-0827-CE38-6D82AA2928FF}"/>
              </a:ext>
            </a:extLst>
          </p:cNvPr>
          <p:cNvSpPr/>
          <p:nvPr/>
        </p:nvSpPr>
        <p:spPr>
          <a:xfrm>
            <a:off x="5177428" y="4869039"/>
            <a:ext cx="213840" cy="1108342"/>
          </a:xfrm>
          <a:custGeom>
            <a:avLst/>
            <a:gdLst>
              <a:gd name="connsiteX0" fmla="*/ 13697 w 213840"/>
              <a:gd name="connsiteY0" fmla="*/ 45861 h 1108342"/>
              <a:gd name="connsiteX1" fmla="*/ 29572 w 213840"/>
              <a:gd name="connsiteY1" fmla="*/ 147461 h 1108342"/>
              <a:gd name="connsiteX2" fmla="*/ 201022 w 213840"/>
              <a:gd name="connsiteY2" fmla="*/ 852311 h 1108342"/>
              <a:gd name="connsiteX3" fmla="*/ 201022 w 213840"/>
              <a:gd name="connsiteY3" fmla="*/ 1103136 h 1108342"/>
              <a:gd name="connsiteX4" fmla="*/ 197847 w 213840"/>
              <a:gd name="connsiteY4" fmla="*/ 972961 h 1108342"/>
              <a:gd name="connsiteX5" fmla="*/ 35922 w 213840"/>
              <a:gd name="connsiteY5" fmla="*/ 423686 h 1108342"/>
              <a:gd name="connsiteX6" fmla="*/ 172447 w 213840"/>
              <a:gd name="connsiteY6" fmla="*/ 718961 h 1108342"/>
              <a:gd name="connsiteX7" fmla="*/ 13697 w 213840"/>
              <a:gd name="connsiteY7" fmla="*/ 45861 h 110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840" h="1108342">
                <a:moveTo>
                  <a:pt x="13697" y="45861"/>
                </a:moveTo>
                <a:cubicBezTo>
                  <a:pt x="-10116" y="-49389"/>
                  <a:pt x="-1649" y="13053"/>
                  <a:pt x="29572" y="147461"/>
                </a:cubicBezTo>
                <a:cubicBezTo>
                  <a:pt x="60793" y="281869"/>
                  <a:pt x="172447" y="693032"/>
                  <a:pt x="201022" y="852311"/>
                </a:cubicBezTo>
                <a:cubicBezTo>
                  <a:pt x="229597" y="1011590"/>
                  <a:pt x="201551" y="1083028"/>
                  <a:pt x="201022" y="1103136"/>
                </a:cubicBezTo>
                <a:cubicBezTo>
                  <a:pt x="200493" y="1123244"/>
                  <a:pt x="225364" y="1086203"/>
                  <a:pt x="197847" y="972961"/>
                </a:cubicBezTo>
                <a:cubicBezTo>
                  <a:pt x="170330" y="859719"/>
                  <a:pt x="40155" y="466019"/>
                  <a:pt x="35922" y="423686"/>
                </a:cubicBezTo>
                <a:cubicBezTo>
                  <a:pt x="31689" y="381353"/>
                  <a:pt x="178797" y="785107"/>
                  <a:pt x="172447" y="718961"/>
                </a:cubicBezTo>
                <a:cubicBezTo>
                  <a:pt x="166097" y="652815"/>
                  <a:pt x="37510" y="141111"/>
                  <a:pt x="13697" y="4586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84CEA71A-5ABA-761C-BD04-99BFF8705978}"/>
              </a:ext>
            </a:extLst>
          </p:cNvPr>
          <p:cNvSpPr/>
          <p:nvPr/>
        </p:nvSpPr>
        <p:spPr>
          <a:xfrm>
            <a:off x="5329844" y="5638050"/>
            <a:ext cx="58180" cy="1191706"/>
          </a:xfrm>
          <a:custGeom>
            <a:avLst/>
            <a:gdLst>
              <a:gd name="connsiteX0" fmla="*/ 58131 w 58180"/>
              <a:gd name="connsiteY0" fmla="*/ 248400 h 1191706"/>
              <a:gd name="connsiteX1" fmla="*/ 42256 w 58180"/>
              <a:gd name="connsiteY1" fmla="*/ 1137400 h 1191706"/>
              <a:gd name="connsiteX2" fmla="*/ 16856 w 58180"/>
              <a:gd name="connsiteY2" fmla="*/ 975475 h 1191706"/>
              <a:gd name="connsiteX3" fmla="*/ 981 w 58180"/>
              <a:gd name="connsiteY3" fmla="*/ 750 h 1191706"/>
              <a:gd name="connsiteX4" fmla="*/ 45431 w 58180"/>
              <a:gd name="connsiteY4" fmla="*/ 804025 h 1191706"/>
              <a:gd name="connsiteX5" fmla="*/ 58131 w 58180"/>
              <a:gd name="connsiteY5" fmla="*/ 248400 h 119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80" h="1191706">
                <a:moveTo>
                  <a:pt x="58131" y="248400"/>
                </a:moveTo>
                <a:cubicBezTo>
                  <a:pt x="57602" y="303962"/>
                  <a:pt x="49135" y="1016221"/>
                  <a:pt x="42256" y="1137400"/>
                </a:cubicBezTo>
                <a:cubicBezTo>
                  <a:pt x="35377" y="1258579"/>
                  <a:pt x="23735" y="1164917"/>
                  <a:pt x="16856" y="975475"/>
                </a:cubicBezTo>
                <a:cubicBezTo>
                  <a:pt x="9977" y="786033"/>
                  <a:pt x="-3781" y="29325"/>
                  <a:pt x="981" y="750"/>
                </a:cubicBezTo>
                <a:cubicBezTo>
                  <a:pt x="5743" y="-27825"/>
                  <a:pt x="35906" y="769100"/>
                  <a:pt x="45431" y="804025"/>
                </a:cubicBezTo>
                <a:cubicBezTo>
                  <a:pt x="54956" y="838950"/>
                  <a:pt x="58660" y="192838"/>
                  <a:pt x="58131" y="24840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AFE4F2DF-5CBE-8F23-E205-995A4CA6CE9E}"/>
              </a:ext>
            </a:extLst>
          </p:cNvPr>
          <p:cNvSpPr/>
          <p:nvPr/>
        </p:nvSpPr>
        <p:spPr>
          <a:xfrm>
            <a:off x="3414417" y="3181299"/>
            <a:ext cx="224777" cy="1213204"/>
          </a:xfrm>
          <a:custGeom>
            <a:avLst/>
            <a:gdLst>
              <a:gd name="connsiteX0" fmla="*/ 46333 w 224777"/>
              <a:gd name="connsiteY0" fmla="*/ 51 h 1213204"/>
              <a:gd name="connsiteX1" fmla="*/ 93958 w 224777"/>
              <a:gd name="connsiteY1" fmla="*/ 441376 h 1213204"/>
              <a:gd name="connsiteX2" fmla="*/ 1883 w 224777"/>
              <a:gd name="connsiteY2" fmla="*/ 997001 h 1213204"/>
              <a:gd name="connsiteX3" fmla="*/ 39983 w 224777"/>
              <a:gd name="connsiteY3" fmla="*/ 873176 h 1213204"/>
              <a:gd name="connsiteX4" fmla="*/ 1883 w 224777"/>
              <a:gd name="connsiteY4" fmla="*/ 1212901 h 1213204"/>
              <a:gd name="connsiteX5" fmla="*/ 24108 w 224777"/>
              <a:gd name="connsiteY5" fmla="*/ 917626 h 1213204"/>
              <a:gd name="connsiteX6" fmla="*/ 176508 w 224777"/>
              <a:gd name="connsiteY6" fmla="*/ 171501 h 1213204"/>
              <a:gd name="connsiteX7" fmla="*/ 220958 w 224777"/>
              <a:gd name="connsiteY7" fmla="*/ 95301 h 1213204"/>
              <a:gd name="connsiteX8" fmla="*/ 93958 w 224777"/>
              <a:gd name="connsiteY8" fmla="*/ 409626 h 1213204"/>
              <a:gd name="connsiteX9" fmla="*/ 46333 w 224777"/>
              <a:gd name="connsiteY9" fmla="*/ 51 h 121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4777" h="1213204">
                <a:moveTo>
                  <a:pt x="46333" y="51"/>
                </a:moveTo>
                <a:cubicBezTo>
                  <a:pt x="46333" y="5343"/>
                  <a:pt x="101366" y="275218"/>
                  <a:pt x="93958" y="441376"/>
                </a:cubicBezTo>
                <a:cubicBezTo>
                  <a:pt x="86550" y="607534"/>
                  <a:pt x="10879" y="925034"/>
                  <a:pt x="1883" y="997001"/>
                </a:cubicBezTo>
                <a:cubicBezTo>
                  <a:pt x="-7113" y="1068968"/>
                  <a:pt x="39983" y="837193"/>
                  <a:pt x="39983" y="873176"/>
                </a:cubicBezTo>
                <a:cubicBezTo>
                  <a:pt x="39983" y="909159"/>
                  <a:pt x="4529" y="1205493"/>
                  <a:pt x="1883" y="1212901"/>
                </a:cubicBezTo>
                <a:cubicBezTo>
                  <a:pt x="-763" y="1220309"/>
                  <a:pt x="-4996" y="1091193"/>
                  <a:pt x="24108" y="917626"/>
                </a:cubicBezTo>
                <a:cubicBezTo>
                  <a:pt x="53212" y="744059"/>
                  <a:pt x="143700" y="308555"/>
                  <a:pt x="176508" y="171501"/>
                </a:cubicBezTo>
                <a:cubicBezTo>
                  <a:pt x="209316" y="34447"/>
                  <a:pt x="234716" y="55614"/>
                  <a:pt x="220958" y="95301"/>
                </a:cubicBezTo>
                <a:cubicBezTo>
                  <a:pt x="207200" y="134988"/>
                  <a:pt x="122533" y="423913"/>
                  <a:pt x="93958" y="409626"/>
                </a:cubicBezTo>
                <a:cubicBezTo>
                  <a:pt x="65383" y="395339"/>
                  <a:pt x="46333" y="-5241"/>
                  <a:pt x="46333" y="5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5ADA8C7A-51E8-D690-AA78-D96BF7F70306}"/>
              </a:ext>
            </a:extLst>
          </p:cNvPr>
          <p:cNvSpPr/>
          <p:nvPr/>
        </p:nvSpPr>
        <p:spPr>
          <a:xfrm>
            <a:off x="3034348" y="3123948"/>
            <a:ext cx="550878" cy="556736"/>
          </a:xfrm>
          <a:custGeom>
            <a:avLst/>
            <a:gdLst>
              <a:gd name="connsiteX0" fmla="*/ 550227 w 550878"/>
              <a:gd name="connsiteY0" fmla="*/ 252 h 556736"/>
              <a:gd name="connsiteX1" fmla="*/ 197802 w 550878"/>
              <a:gd name="connsiteY1" fmla="*/ 143127 h 556736"/>
              <a:gd name="connsiteX2" fmla="*/ 13652 w 550878"/>
              <a:gd name="connsiteY2" fmla="*/ 416177 h 556736"/>
              <a:gd name="connsiteX3" fmla="*/ 26352 w 550878"/>
              <a:gd name="connsiteY3" fmla="*/ 400302 h 556736"/>
              <a:gd name="connsiteX4" fmla="*/ 127952 w 550878"/>
              <a:gd name="connsiteY4" fmla="*/ 555877 h 556736"/>
              <a:gd name="connsiteX5" fmla="*/ 35877 w 550878"/>
              <a:gd name="connsiteY5" fmla="*/ 454277 h 556736"/>
              <a:gd name="connsiteX6" fmla="*/ 102552 w 550878"/>
              <a:gd name="connsiteY6" fmla="*/ 273302 h 556736"/>
              <a:gd name="connsiteX7" fmla="*/ 185102 w 550878"/>
              <a:gd name="connsiteY7" fmla="*/ 181227 h 556736"/>
              <a:gd name="connsiteX8" fmla="*/ 102552 w 550878"/>
              <a:gd name="connsiteY8" fmla="*/ 174877 h 556736"/>
              <a:gd name="connsiteX9" fmla="*/ 550227 w 550878"/>
              <a:gd name="connsiteY9" fmla="*/ 252 h 55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0878" h="556736">
                <a:moveTo>
                  <a:pt x="550227" y="252"/>
                </a:moveTo>
                <a:cubicBezTo>
                  <a:pt x="566102" y="-5040"/>
                  <a:pt x="287231" y="73806"/>
                  <a:pt x="197802" y="143127"/>
                </a:cubicBezTo>
                <a:cubicBezTo>
                  <a:pt x="108373" y="212448"/>
                  <a:pt x="42227" y="373315"/>
                  <a:pt x="13652" y="416177"/>
                </a:cubicBezTo>
                <a:cubicBezTo>
                  <a:pt x="-14923" y="459039"/>
                  <a:pt x="7302" y="377019"/>
                  <a:pt x="26352" y="400302"/>
                </a:cubicBezTo>
                <a:cubicBezTo>
                  <a:pt x="45402" y="423585"/>
                  <a:pt x="126365" y="546881"/>
                  <a:pt x="127952" y="555877"/>
                </a:cubicBezTo>
                <a:cubicBezTo>
                  <a:pt x="129539" y="564873"/>
                  <a:pt x="40110" y="501373"/>
                  <a:pt x="35877" y="454277"/>
                </a:cubicBezTo>
                <a:cubicBezTo>
                  <a:pt x="31644" y="407181"/>
                  <a:pt x="77681" y="318810"/>
                  <a:pt x="102552" y="273302"/>
                </a:cubicBezTo>
                <a:cubicBezTo>
                  <a:pt x="127423" y="227794"/>
                  <a:pt x="185102" y="197631"/>
                  <a:pt x="185102" y="181227"/>
                </a:cubicBezTo>
                <a:cubicBezTo>
                  <a:pt x="185102" y="164823"/>
                  <a:pt x="45402" y="200806"/>
                  <a:pt x="102552" y="174877"/>
                </a:cubicBezTo>
                <a:cubicBezTo>
                  <a:pt x="159702" y="148948"/>
                  <a:pt x="534352" y="5544"/>
                  <a:pt x="550227" y="25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D9F1BE38-7264-A686-911B-DC3135D0797C}"/>
              </a:ext>
            </a:extLst>
          </p:cNvPr>
          <p:cNvSpPr/>
          <p:nvPr/>
        </p:nvSpPr>
        <p:spPr>
          <a:xfrm>
            <a:off x="2985777" y="3082647"/>
            <a:ext cx="609995" cy="722096"/>
          </a:xfrm>
          <a:custGeom>
            <a:avLst/>
            <a:gdLst>
              <a:gd name="connsiteX0" fmla="*/ 608323 w 609995"/>
              <a:gd name="connsiteY0" fmla="*/ 278 h 722096"/>
              <a:gd name="connsiteX1" fmla="*/ 49523 w 609995"/>
              <a:gd name="connsiteY1" fmla="*/ 225703 h 722096"/>
              <a:gd name="connsiteX2" fmla="*/ 170173 w 609995"/>
              <a:gd name="connsiteY2" fmla="*/ 228878 h 722096"/>
              <a:gd name="connsiteX3" fmla="*/ 78098 w 609995"/>
              <a:gd name="connsiteY3" fmla="*/ 320953 h 722096"/>
              <a:gd name="connsiteX4" fmla="*/ 55873 w 609995"/>
              <a:gd name="connsiteY4" fmla="*/ 387628 h 722096"/>
              <a:gd name="connsiteX5" fmla="*/ 27298 w 609995"/>
              <a:gd name="connsiteY5" fmla="*/ 530503 h 722096"/>
              <a:gd name="connsiteX6" fmla="*/ 1898 w 609995"/>
              <a:gd name="connsiteY6" fmla="*/ 721003 h 722096"/>
              <a:gd name="connsiteX7" fmla="*/ 81273 w 609995"/>
              <a:gd name="connsiteY7" fmla="*/ 438428 h 722096"/>
              <a:gd name="connsiteX8" fmla="*/ 217798 w 609995"/>
              <a:gd name="connsiteY8" fmla="*/ 184428 h 722096"/>
              <a:gd name="connsiteX9" fmla="*/ 608323 w 609995"/>
              <a:gd name="connsiteY9" fmla="*/ 278 h 72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995" h="722096">
                <a:moveTo>
                  <a:pt x="608323" y="278"/>
                </a:moveTo>
                <a:cubicBezTo>
                  <a:pt x="580277" y="7157"/>
                  <a:pt x="122548" y="187603"/>
                  <a:pt x="49523" y="225703"/>
                </a:cubicBezTo>
                <a:cubicBezTo>
                  <a:pt x="-23502" y="263803"/>
                  <a:pt x="165411" y="213003"/>
                  <a:pt x="170173" y="228878"/>
                </a:cubicBezTo>
                <a:cubicBezTo>
                  <a:pt x="174935" y="244753"/>
                  <a:pt x="97148" y="294495"/>
                  <a:pt x="78098" y="320953"/>
                </a:cubicBezTo>
                <a:cubicBezTo>
                  <a:pt x="59048" y="347411"/>
                  <a:pt x="64340" y="352703"/>
                  <a:pt x="55873" y="387628"/>
                </a:cubicBezTo>
                <a:cubicBezTo>
                  <a:pt x="47406" y="422553"/>
                  <a:pt x="36294" y="474941"/>
                  <a:pt x="27298" y="530503"/>
                </a:cubicBezTo>
                <a:cubicBezTo>
                  <a:pt x="18302" y="586065"/>
                  <a:pt x="-7098" y="736349"/>
                  <a:pt x="1898" y="721003"/>
                </a:cubicBezTo>
                <a:cubicBezTo>
                  <a:pt x="10894" y="705657"/>
                  <a:pt x="45290" y="527857"/>
                  <a:pt x="81273" y="438428"/>
                </a:cubicBezTo>
                <a:cubicBezTo>
                  <a:pt x="117256" y="348999"/>
                  <a:pt x="132073" y="253220"/>
                  <a:pt x="217798" y="184428"/>
                </a:cubicBezTo>
                <a:cubicBezTo>
                  <a:pt x="303523" y="115636"/>
                  <a:pt x="636369" y="-6601"/>
                  <a:pt x="608323" y="27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D9B5FB6A-3F28-B15F-48CF-953D915D96ED}"/>
              </a:ext>
            </a:extLst>
          </p:cNvPr>
          <p:cNvSpPr/>
          <p:nvPr/>
        </p:nvSpPr>
        <p:spPr>
          <a:xfrm>
            <a:off x="6109100" y="3009585"/>
            <a:ext cx="310750" cy="607062"/>
          </a:xfrm>
          <a:custGeom>
            <a:avLst/>
            <a:gdLst>
              <a:gd name="connsiteX0" fmla="*/ 2775 w 310750"/>
              <a:gd name="connsiteY0" fmla="*/ 13015 h 607062"/>
              <a:gd name="connsiteX1" fmla="*/ 266300 w 310750"/>
              <a:gd name="connsiteY1" fmla="*/ 530540 h 607062"/>
              <a:gd name="connsiteX2" fmla="*/ 250425 w 310750"/>
              <a:gd name="connsiteY2" fmla="*/ 441640 h 607062"/>
              <a:gd name="connsiteX3" fmla="*/ 310750 w 310750"/>
              <a:gd name="connsiteY3" fmla="*/ 606740 h 607062"/>
              <a:gd name="connsiteX4" fmla="*/ 250425 w 310750"/>
              <a:gd name="connsiteY4" fmla="*/ 390840 h 607062"/>
              <a:gd name="connsiteX5" fmla="*/ 132950 w 310750"/>
              <a:gd name="connsiteY5" fmla="*/ 136840 h 607062"/>
              <a:gd name="connsiteX6" fmla="*/ 199625 w 310750"/>
              <a:gd name="connsiteY6" fmla="*/ 311465 h 607062"/>
              <a:gd name="connsiteX7" fmla="*/ 132950 w 310750"/>
              <a:gd name="connsiteY7" fmla="*/ 168590 h 607062"/>
              <a:gd name="connsiteX8" fmla="*/ 2775 w 310750"/>
              <a:gd name="connsiteY8" fmla="*/ 13015 h 60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0" h="607062">
                <a:moveTo>
                  <a:pt x="2775" y="13015"/>
                </a:moveTo>
                <a:cubicBezTo>
                  <a:pt x="25000" y="73340"/>
                  <a:pt x="225025" y="459103"/>
                  <a:pt x="266300" y="530540"/>
                </a:cubicBezTo>
                <a:cubicBezTo>
                  <a:pt x="307575" y="601977"/>
                  <a:pt x="243017" y="428940"/>
                  <a:pt x="250425" y="441640"/>
                </a:cubicBezTo>
                <a:cubicBezTo>
                  <a:pt x="257833" y="454340"/>
                  <a:pt x="310750" y="615207"/>
                  <a:pt x="310750" y="606740"/>
                </a:cubicBezTo>
                <a:cubicBezTo>
                  <a:pt x="310750" y="598273"/>
                  <a:pt x="280058" y="469157"/>
                  <a:pt x="250425" y="390840"/>
                </a:cubicBezTo>
                <a:cubicBezTo>
                  <a:pt x="220792" y="312523"/>
                  <a:pt x="141417" y="150069"/>
                  <a:pt x="132950" y="136840"/>
                </a:cubicBezTo>
                <a:cubicBezTo>
                  <a:pt x="124483" y="123611"/>
                  <a:pt x="199625" y="306173"/>
                  <a:pt x="199625" y="311465"/>
                </a:cubicBezTo>
                <a:cubicBezTo>
                  <a:pt x="199625" y="316757"/>
                  <a:pt x="167875" y="218332"/>
                  <a:pt x="132950" y="168590"/>
                </a:cubicBezTo>
                <a:cubicBezTo>
                  <a:pt x="98025" y="118848"/>
                  <a:pt x="-19450" y="-47310"/>
                  <a:pt x="2775" y="1301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E9657ACC-B23D-F339-4CE4-77F552E914AD}"/>
              </a:ext>
            </a:extLst>
          </p:cNvPr>
          <p:cNvSpPr/>
          <p:nvPr/>
        </p:nvSpPr>
        <p:spPr>
          <a:xfrm>
            <a:off x="6041708" y="3076516"/>
            <a:ext cx="219549" cy="292450"/>
          </a:xfrm>
          <a:custGeom>
            <a:avLst/>
            <a:gdLst>
              <a:gd name="connsiteX0" fmla="*/ 317 w 219549"/>
              <a:gd name="connsiteY0" fmla="*/ 59 h 292450"/>
              <a:gd name="connsiteX1" fmla="*/ 184467 w 219549"/>
              <a:gd name="connsiteY1" fmla="*/ 168334 h 292450"/>
              <a:gd name="connsiteX2" fmla="*/ 216217 w 219549"/>
              <a:gd name="connsiteY2" fmla="*/ 288984 h 292450"/>
              <a:gd name="connsiteX3" fmla="*/ 203517 w 219549"/>
              <a:gd name="connsiteY3" fmla="*/ 247709 h 292450"/>
              <a:gd name="connsiteX4" fmla="*/ 82867 w 219549"/>
              <a:gd name="connsiteY4" fmla="*/ 123884 h 292450"/>
              <a:gd name="connsiteX5" fmla="*/ 140017 w 219549"/>
              <a:gd name="connsiteY5" fmla="*/ 190559 h 292450"/>
              <a:gd name="connsiteX6" fmla="*/ 140017 w 219549"/>
              <a:gd name="connsiteY6" fmla="*/ 149284 h 292450"/>
              <a:gd name="connsiteX7" fmla="*/ 317 w 219549"/>
              <a:gd name="connsiteY7" fmla="*/ 59 h 29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49" h="292450">
                <a:moveTo>
                  <a:pt x="317" y="59"/>
                </a:moveTo>
                <a:cubicBezTo>
                  <a:pt x="7725" y="3234"/>
                  <a:pt x="148484" y="120180"/>
                  <a:pt x="184467" y="168334"/>
                </a:cubicBezTo>
                <a:cubicBezTo>
                  <a:pt x="220450" y="216488"/>
                  <a:pt x="213042" y="275755"/>
                  <a:pt x="216217" y="288984"/>
                </a:cubicBezTo>
                <a:cubicBezTo>
                  <a:pt x="219392" y="302213"/>
                  <a:pt x="225742" y="275226"/>
                  <a:pt x="203517" y="247709"/>
                </a:cubicBezTo>
                <a:cubicBezTo>
                  <a:pt x="181292" y="220192"/>
                  <a:pt x="93450" y="133409"/>
                  <a:pt x="82867" y="123884"/>
                </a:cubicBezTo>
                <a:cubicBezTo>
                  <a:pt x="72284" y="114359"/>
                  <a:pt x="130492" y="186326"/>
                  <a:pt x="140017" y="190559"/>
                </a:cubicBezTo>
                <a:cubicBezTo>
                  <a:pt x="149542" y="194792"/>
                  <a:pt x="162771" y="176272"/>
                  <a:pt x="140017" y="149284"/>
                </a:cubicBezTo>
                <a:cubicBezTo>
                  <a:pt x="117263" y="122297"/>
                  <a:pt x="-7091" y="-3116"/>
                  <a:pt x="317" y="5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3E4098E5-EA98-779D-61EF-62C3A23ABF43}"/>
              </a:ext>
            </a:extLst>
          </p:cNvPr>
          <p:cNvSpPr/>
          <p:nvPr/>
        </p:nvSpPr>
        <p:spPr>
          <a:xfrm>
            <a:off x="5959143" y="2995527"/>
            <a:ext cx="89244" cy="463795"/>
          </a:xfrm>
          <a:custGeom>
            <a:avLst/>
            <a:gdLst>
              <a:gd name="connsiteX0" fmla="*/ 89232 w 89244"/>
              <a:gd name="connsiteY0" fmla="*/ 1673 h 463795"/>
              <a:gd name="connsiteX1" fmla="*/ 3507 w 89244"/>
              <a:gd name="connsiteY1" fmla="*/ 442998 h 463795"/>
              <a:gd name="connsiteX2" fmla="*/ 16207 w 89244"/>
              <a:gd name="connsiteY2" fmla="*/ 363623 h 463795"/>
              <a:gd name="connsiteX3" fmla="*/ 13032 w 89244"/>
              <a:gd name="connsiteY3" fmla="*/ 112798 h 463795"/>
              <a:gd name="connsiteX4" fmla="*/ 9857 w 89244"/>
              <a:gd name="connsiteY4" fmla="*/ 284248 h 463795"/>
              <a:gd name="connsiteX5" fmla="*/ 89232 w 89244"/>
              <a:gd name="connsiteY5" fmla="*/ 1673 h 46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244" h="463795">
                <a:moveTo>
                  <a:pt x="89232" y="1673"/>
                </a:moveTo>
                <a:cubicBezTo>
                  <a:pt x="88174" y="28131"/>
                  <a:pt x="15678" y="382673"/>
                  <a:pt x="3507" y="442998"/>
                </a:cubicBezTo>
                <a:cubicBezTo>
                  <a:pt x="-8664" y="503323"/>
                  <a:pt x="14620" y="418656"/>
                  <a:pt x="16207" y="363623"/>
                </a:cubicBezTo>
                <a:cubicBezTo>
                  <a:pt x="17794" y="308590"/>
                  <a:pt x="14090" y="126027"/>
                  <a:pt x="13032" y="112798"/>
                </a:cubicBezTo>
                <a:cubicBezTo>
                  <a:pt x="11974" y="99569"/>
                  <a:pt x="-3901" y="297477"/>
                  <a:pt x="9857" y="284248"/>
                </a:cubicBezTo>
                <a:cubicBezTo>
                  <a:pt x="23615" y="271019"/>
                  <a:pt x="90290" y="-24785"/>
                  <a:pt x="89232" y="167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27A8AF94-9A12-205A-D194-38A00509714D}"/>
              </a:ext>
            </a:extLst>
          </p:cNvPr>
          <p:cNvSpPr/>
          <p:nvPr/>
        </p:nvSpPr>
        <p:spPr>
          <a:xfrm>
            <a:off x="5886289" y="3155118"/>
            <a:ext cx="76779" cy="309867"/>
          </a:xfrm>
          <a:custGeom>
            <a:avLst/>
            <a:gdLst>
              <a:gd name="connsiteX0" fmla="*/ 76361 w 76779"/>
              <a:gd name="connsiteY0" fmla="*/ 832 h 309867"/>
              <a:gd name="connsiteX1" fmla="*/ 31911 w 76779"/>
              <a:gd name="connsiteY1" fmla="*/ 181807 h 309867"/>
              <a:gd name="connsiteX2" fmla="*/ 57311 w 76779"/>
              <a:gd name="connsiteY2" fmla="*/ 308807 h 309867"/>
              <a:gd name="connsiteX3" fmla="*/ 50961 w 76779"/>
              <a:gd name="connsiteY3" fmla="*/ 235782 h 309867"/>
              <a:gd name="connsiteX4" fmla="*/ 161 w 76779"/>
              <a:gd name="connsiteY4" fmla="*/ 118307 h 309867"/>
              <a:gd name="connsiteX5" fmla="*/ 76361 w 76779"/>
              <a:gd name="connsiteY5" fmla="*/ 832 h 30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79" h="309867">
                <a:moveTo>
                  <a:pt x="76361" y="832"/>
                </a:moveTo>
                <a:cubicBezTo>
                  <a:pt x="81653" y="11415"/>
                  <a:pt x="35086" y="130478"/>
                  <a:pt x="31911" y="181807"/>
                </a:cubicBezTo>
                <a:cubicBezTo>
                  <a:pt x="28736" y="233136"/>
                  <a:pt x="54136" y="299811"/>
                  <a:pt x="57311" y="308807"/>
                </a:cubicBezTo>
                <a:cubicBezTo>
                  <a:pt x="60486" y="317803"/>
                  <a:pt x="60486" y="267532"/>
                  <a:pt x="50961" y="235782"/>
                </a:cubicBezTo>
                <a:cubicBezTo>
                  <a:pt x="41436" y="204032"/>
                  <a:pt x="-3014" y="153232"/>
                  <a:pt x="161" y="118307"/>
                </a:cubicBezTo>
                <a:cubicBezTo>
                  <a:pt x="3336" y="83382"/>
                  <a:pt x="71069" y="-9751"/>
                  <a:pt x="76361" y="8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91064F9B-EDB7-74DC-E141-B4C8A991EF32}"/>
              </a:ext>
            </a:extLst>
          </p:cNvPr>
          <p:cNvSpPr/>
          <p:nvPr/>
        </p:nvSpPr>
        <p:spPr>
          <a:xfrm>
            <a:off x="5921691" y="3150284"/>
            <a:ext cx="166071" cy="340899"/>
          </a:xfrm>
          <a:custGeom>
            <a:avLst/>
            <a:gdLst>
              <a:gd name="connsiteX0" fmla="*/ 2859 w 166071"/>
              <a:gd name="connsiteY0" fmla="*/ 8841 h 340899"/>
              <a:gd name="connsiteX1" fmla="*/ 161609 w 166071"/>
              <a:gd name="connsiteY1" fmla="*/ 329516 h 340899"/>
              <a:gd name="connsiteX2" fmla="*/ 117159 w 166071"/>
              <a:gd name="connsiteY2" fmla="*/ 253316 h 340899"/>
              <a:gd name="connsiteX3" fmla="*/ 63184 w 166071"/>
              <a:gd name="connsiteY3" fmla="*/ 100916 h 340899"/>
              <a:gd name="connsiteX4" fmla="*/ 2859 w 166071"/>
              <a:gd name="connsiteY4" fmla="*/ 8841 h 34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071" h="340899">
                <a:moveTo>
                  <a:pt x="2859" y="8841"/>
                </a:moveTo>
                <a:cubicBezTo>
                  <a:pt x="19263" y="46941"/>
                  <a:pt x="142559" y="288770"/>
                  <a:pt x="161609" y="329516"/>
                </a:cubicBezTo>
                <a:cubicBezTo>
                  <a:pt x="180659" y="370262"/>
                  <a:pt x="133563" y="291416"/>
                  <a:pt x="117159" y="253316"/>
                </a:cubicBezTo>
                <a:cubicBezTo>
                  <a:pt x="100755" y="215216"/>
                  <a:pt x="81176" y="135841"/>
                  <a:pt x="63184" y="100916"/>
                </a:cubicBezTo>
                <a:cubicBezTo>
                  <a:pt x="45192" y="65991"/>
                  <a:pt x="-13545" y="-29259"/>
                  <a:pt x="2859" y="884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1EA602B8-E73B-0361-378A-9873E4083B63}"/>
              </a:ext>
            </a:extLst>
          </p:cNvPr>
          <p:cNvSpPr/>
          <p:nvPr/>
        </p:nvSpPr>
        <p:spPr>
          <a:xfrm>
            <a:off x="5622624" y="3308331"/>
            <a:ext cx="184544" cy="384618"/>
          </a:xfrm>
          <a:custGeom>
            <a:avLst/>
            <a:gdLst>
              <a:gd name="connsiteX0" fmla="*/ 184451 w 184544"/>
              <a:gd name="connsiteY0" fmla="*/ 19 h 384618"/>
              <a:gd name="connsiteX1" fmla="*/ 57451 w 184544"/>
              <a:gd name="connsiteY1" fmla="*/ 190519 h 384618"/>
              <a:gd name="connsiteX2" fmla="*/ 44751 w 184544"/>
              <a:gd name="connsiteY2" fmla="*/ 384194 h 384618"/>
              <a:gd name="connsiteX3" fmla="*/ 44751 w 184544"/>
              <a:gd name="connsiteY3" fmla="*/ 238144 h 384618"/>
              <a:gd name="connsiteX4" fmla="*/ 301 w 184544"/>
              <a:gd name="connsiteY4" fmla="*/ 92094 h 384618"/>
              <a:gd name="connsiteX5" fmla="*/ 35226 w 184544"/>
              <a:gd name="connsiteY5" fmla="*/ 177819 h 384618"/>
              <a:gd name="connsiteX6" fmla="*/ 184451 w 184544"/>
              <a:gd name="connsiteY6" fmla="*/ 19 h 38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44" h="384618">
                <a:moveTo>
                  <a:pt x="184451" y="19"/>
                </a:moveTo>
                <a:cubicBezTo>
                  <a:pt x="188155" y="2136"/>
                  <a:pt x="80734" y="126490"/>
                  <a:pt x="57451" y="190519"/>
                </a:cubicBezTo>
                <a:cubicBezTo>
                  <a:pt x="34168" y="254548"/>
                  <a:pt x="46868" y="376257"/>
                  <a:pt x="44751" y="384194"/>
                </a:cubicBezTo>
                <a:cubicBezTo>
                  <a:pt x="42634" y="392131"/>
                  <a:pt x="52159" y="286827"/>
                  <a:pt x="44751" y="238144"/>
                </a:cubicBezTo>
                <a:cubicBezTo>
                  <a:pt x="37343" y="189461"/>
                  <a:pt x="1888" y="102148"/>
                  <a:pt x="301" y="92094"/>
                </a:cubicBezTo>
                <a:cubicBezTo>
                  <a:pt x="-1286" y="82040"/>
                  <a:pt x="2418" y="187344"/>
                  <a:pt x="35226" y="177819"/>
                </a:cubicBezTo>
                <a:cubicBezTo>
                  <a:pt x="68034" y="168294"/>
                  <a:pt x="180747" y="-2098"/>
                  <a:pt x="184451" y="1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FCE115F4-862F-E815-C06B-BF27B29D6A67}"/>
              </a:ext>
            </a:extLst>
          </p:cNvPr>
          <p:cNvSpPr/>
          <p:nvPr/>
        </p:nvSpPr>
        <p:spPr>
          <a:xfrm>
            <a:off x="5378385" y="3441323"/>
            <a:ext cx="117545" cy="252224"/>
          </a:xfrm>
          <a:custGeom>
            <a:avLst/>
            <a:gdLst>
              <a:gd name="connsiteX0" fmla="*/ 117540 w 117545"/>
              <a:gd name="connsiteY0" fmla="*/ 377 h 252224"/>
              <a:gd name="connsiteX1" fmla="*/ 79440 w 117545"/>
              <a:gd name="connsiteY1" fmla="*/ 187702 h 252224"/>
              <a:gd name="connsiteX2" fmla="*/ 95315 w 117545"/>
              <a:gd name="connsiteY2" fmla="*/ 251202 h 252224"/>
              <a:gd name="connsiteX3" fmla="*/ 63565 w 117545"/>
              <a:gd name="connsiteY3" fmla="*/ 146427 h 252224"/>
              <a:gd name="connsiteX4" fmla="*/ 65 w 117545"/>
              <a:gd name="connsiteY4" fmla="*/ 48002 h 252224"/>
              <a:gd name="connsiteX5" fmla="*/ 76265 w 117545"/>
              <a:gd name="connsiteY5" fmla="*/ 136902 h 252224"/>
              <a:gd name="connsiteX6" fmla="*/ 117540 w 117545"/>
              <a:gd name="connsiteY6" fmla="*/ 377 h 25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45" h="252224">
                <a:moveTo>
                  <a:pt x="117540" y="377"/>
                </a:moveTo>
                <a:cubicBezTo>
                  <a:pt x="118069" y="8844"/>
                  <a:pt x="83144" y="145898"/>
                  <a:pt x="79440" y="187702"/>
                </a:cubicBezTo>
                <a:cubicBezTo>
                  <a:pt x="75736" y="229506"/>
                  <a:pt x="97961" y="258081"/>
                  <a:pt x="95315" y="251202"/>
                </a:cubicBezTo>
                <a:cubicBezTo>
                  <a:pt x="92669" y="244323"/>
                  <a:pt x="79440" y="180294"/>
                  <a:pt x="63565" y="146427"/>
                </a:cubicBezTo>
                <a:cubicBezTo>
                  <a:pt x="47690" y="112560"/>
                  <a:pt x="-2052" y="49590"/>
                  <a:pt x="65" y="48002"/>
                </a:cubicBezTo>
                <a:cubicBezTo>
                  <a:pt x="2182" y="46414"/>
                  <a:pt x="52982" y="145369"/>
                  <a:pt x="76265" y="136902"/>
                </a:cubicBezTo>
                <a:cubicBezTo>
                  <a:pt x="99548" y="128435"/>
                  <a:pt x="117011" y="-8090"/>
                  <a:pt x="117540" y="37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0E817AB5-A680-E67C-726F-137658DD45FF}"/>
              </a:ext>
            </a:extLst>
          </p:cNvPr>
          <p:cNvSpPr/>
          <p:nvPr/>
        </p:nvSpPr>
        <p:spPr>
          <a:xfrm>
            <a:off x="6057899" y="3098664"/>
            <a:ext cx="237575" cy="226217"/>
          </a:xfrm>
          <a:custGeom>
            <a:avLst/>
            <a:gdLst>
              <a:gd name="connsiteX0" fmla="*/ 1 w 237575"/>
              <a:gd name="connsiteY0" fmla="*/ 136 h 226217"/>
              <a:gd name="connsiteX1" fmla="*/ 212726 w 237575"/>
              <a:gd name="connsiteY1" fmla="*/ 212861 h 226217"/>
              <a:gd name="connsiteX2" fmla="*/ 209551 w 237575"/>
              <a:gd name="connsiteY2" fmla="*/ 181111 h 226217"/>
              <a:gd name="connsiteX3" fmla="*/ 1 w 237575"/>
              <a:gd name="connsiteY3" fmla="*/ 136 h 22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75" h="226217">
                <a:moveTo>
                  <a:pt x="1" y="136"/>
                </a:moveTo>
                <a:cubicBezTo>
                  <a:pt x="530" y="5428"/>
                  <a:pt x="177801" y="182699"/>
                  <a:pt x="212726" y="212861"/>
                </a:cubicBezTo>
                <a:cubicBezTo>
                  <a:pt x="247651" y="243024"/>
                  <a:pt x="245005" y="217624"/>
                  <a:pt x="209551" y="181111"/>
                </a:cubicBezTo>
                <a:cubicBezTo>
                  <a:pt x="174097" y="144599"/>
                  <a:pt x="-528" y="-5156"/>
                  <a:pt x="1" y="13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2A3CF877-7860-DA94-E8EC-F3886CB6E310}"/>
              </a:ext>
            </a:extLst>
          </p:cNvPr>
          <p:cNvSpPr/>
          <p:nvPr/>
        </p:nvSpPr>
        <p:spPr>
          <a:xfrm>
            <a:off x="6035433" y="3097522"/>
            <a:ext cx="217767" cy="217704"/>
          </a:xfrm>
          <a:custGeom>
            <a:avLst/>
            <a:gdLst>
              <a:gd name="connsiteX0" fmla="*/ 3417 w 217767"/>
              <a:gd name="connsiteY0" fmla="*/ 1278 h 217704"/>
              <a:gd name="connsiteX1" fmla="*/ 216142 w 217767"/>
              <a:gd name="connsiteY1" fmla="*/ 214003 h 217704"/>
              <a:gd name="connsiteX2" fmla="*/ 95492 w 217767"/>
              <a:gd name="connsiteY2" fmla="*/ 128278 h 217704"/>
              <a:gd name="connsiteX3" fmla="*/ 3417 w 217767"/>
              <a:gd name="connsiteY3" fmla="*/ 1278 h 21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67" h="217704">
                <a:moveTo>
                  <a:pt x="3417" y="1278"/>
                </a:moveTo>
                <a:cubicBezTo>
                  <a:pt x="23525" y="15565"/>
                  <a:pt x="200796" y="192836"/>
                  <a:pt x="216142" y="214003"/>
                </a:cubicBezTo>
                <a:cubicBezTo>
                  <a:pt x="231488" y="235170"/>
                  <a:pt x="134121" y="160028"/>
                  <a:pt x="95492" y="128278"/>
                </a:cubicBezTo>
                <a:cubicBezTo>
                  <a:pt x="56863" y="96528"/>
                  <a:pt x="-16691" y="-13009"/>
                  <a:pt x="3417" y="127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477FF3B3-96E1-334E-15EC-DB8CE328702B}"/>
              </a:ext>
            </a:extLst>
          </p:cNvPr>
          <p:cNvSpPr/>
          <p:nvPr/>
        </p:nvSpPr>
        <p:spPr>
          <a:xfrm>
            <a:off x="5539990" y="3317496"/>
            <a:ext cx="767475" cy="458899"/>
          </a:xfrm>
          <a:custGeom>
            <a:avLst/>
            <a:gdLst>
              <a:gd name="connsiteX0" fmla="*/ 765560 w 767475"/>
              <a:gd name="connsiteY0" fmla="*/ 379 h 458899"/>
              <a:gd name="connsiteX1" fmla="*/ 609985 w 767475"/>
              <a:gd name="connsiteY1" fmla="*/ 194054 h 458899"/>
              <a:gd name="connsiteX2" fmla="*/ 422660 w 767475"/>
              <a:gd name="connsiteY2" fmla="*/ 333754 h 458899"/>
              <a:gd name="connsiteX3" fmla="*/ 470285 w 767475"/>
              <a:gd name="connsiteY3" fmla="*/ 317879 h 458899"/>
              <a:gd name="connsiteX4" fmla="*/ 3560 w 767475"/>
              <a:gd name="connsiteY4" fmla="*/ 457579 h 458899"/>
              <a:gd name="connsiteX5" fmla="*/ 273435 w 767475"/>
              <a:gd name="connsiteY5" fmla="*/ 381379 h 458899"/>
              <a:gd name="connsiteX6" fmla="*/ 606810 w 767475"/>
              <a:gd name="connsiteY6" fmla="*/ 270254 h 458899"/>
              <a:gd name="connsiteX7" fmla="*/ 559185 w 767475"/>
              <a:gd name="connsiteY7" fmla="*/ 270254 h 458899"/>
              <a:gd name="connsiteX8" fmla="*/ 689360 w 767475"/>
              <a:gd name="connsiteY8" fmla="*/ 130554 h 458899"/>
              <a:gd name="connsiteX9" fmla="*/ 695710 w 767475"/>
              <a:gd name="connsiteY9" fmla="*/ 143254 h 458899"/>
              <a:gd name="connsiteX10" fmla="*/ 765560 w 767475"/>
              <a:gd name="connsiteY10" fmla="*/ 379 h 45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7475" h="458899">
                <a:moveTo>
                  <a:pt x="765560" y="379"/>
                </a:moveTo>
                <a:cubicBezTo>
                  <a:pt x="751272" y="8846"/>
                  <a:pt x="667135" y="138492"/>
                  <a:pt x="609985" y="194054"/>
                </a:cubicBezTo>
                <a:cubicBezTo>
                  <a:pt x="552835" y="249616"/>
                  <a:pt x="445943" y="313117"/>
                  <a:pt x="422660" y="333754"/>
                </a:cubicBezTo>
                <a:cubicBezTo>
                  <a:pt x="399377" y="354391"/>
                  <a:pt x="470285" y="317879"/>
                  <a:pt x="470285" y="317879"/>
                </a:cubicBezTo>
                <a:lnTo>
                  <a:pt x="3560" y="457579"/>
                </a:lnTo>
                <a:cubicBezTo>
                  <a:pt x="-29248" y="468162"/>
                  <a:pt x="172893" y="412600"/>
                  <a:pt x="273435" y="381379"/>
                </a:cubicBezTo>
                <a:cubicBezTo>
                  <a:pt x="373977" y="350158"/>
                  <a:pt x="559185" y="288775"/>
                  <a:pt x="606810" y="270254"/>
                </a:cubicBezTo>
                <a:cubicBezTo>
                  <a:pt x="654435" y="251733"/>
                  <a:pt x="545427" y="293537"/>
                  <a:pt x="559185" y="270254"/>
                </a:cubicBezTo>
                <a:cubicBezTo>
                  <a:pt x="572943" y="246971"/>
                  <a:pt x="666606" y="151721"/>
                  <a:pt x="689360" y="130554"/>
                </a:cubicBezTo>
                <a:cubicBezTo>
                  <a:pt x="712114" y="109387"/>
                  <a:pt x="681422" y="158600"/>
                  <a:pt x="695710" y="143254"/>
                </a:cubicBezTo>
                <a:cubicBezTo>
                  <a:pt x="709997" y="127908"/>
                  <a:pt x="779848" y="-8088"/>
                  <a:pt x="765560" y="37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B0185C15-5C9A-6592-4F11-1E2C52E0761E}"/>
              </a:ext>
            </a:extLst>
          </p:cNvPr>
          <p:cNvSpPr/>
          <p:nvPr/>
        </p:nvSpPr>
        <p:spPr>
          <a:xfrm>
            <a:off x="5577400" y="3298825"/>
            <a:ext cx="676407" cy="490960"/>
          </a:xfrm>
          <a:custGeom>
            <a:avLst/>
            <a:gdLst>
              <a:gd name="connsiteX0" fmla="*/ 1075 w 676407"/>
              <a:gd name="connsiteY0" fmla="*/ 488950 h 490960"/>
              <a:gd name="connsiteX1" fmla="*/ 439225 w 676407"/>
              <a:gd name="connsiteY1" fmla="*/ 282575 h 490960"/>
              <a:gd name="connsiteX2" fmla="*/ 664650 w 676407"/>
              <a:gd name="connsiteY2" fmla="*/ 85725 h 490960"/>
              <a:gd name="connsiteX3" fmla="*/ 645600 w 676407"/>
              <a:gd name="connsiteY3" fmla="*/ 107950 h 490960"/>
              <a:gd name="connsiteX4" fmla="*/ 655125 w 676407"/>
              <a:gd name="connsiteY4" fmla="*/ 0 h 490960"/>
              <a:gd name="connsiteX5" fmla="*/ 655125 w 676407"/>
              <a:gd name="connsiteY5" fmla="*/ 107950 h 490960"/>
              <a:gd name="connsiteX6" fmla="*/ 505900 w 676407"/>
              <a:gd name="connsiteY6" fmla="*/ 263525 h 490960"/>
              <a:gd name="connsiteX7" fmla="*/ 223325 w 676407"/>
              <a:gd name="connsiteY7" fmla="*/ 425450 h 490960"/>
              <a:gd name="connsiteX8" fmla="*/ 312225 w 676407"/>
              <a:gd name="connsiteY8" fmla="*/ 390525 h 490960"/>
              <a:gd name="connsiteX9" fmla="*/ 1075 w 676407"/>
              <a:gd name="connsiteY9" fmla="*/ 488950 h 49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6407" h="490960">
                <a:moveTo>
                  <a:pt x="1075" y="488950"/>
                </a:moveTo>
                <a:cubicBezTo>
                  <a:pt x="22242" y="470958"/>
                  <a:pt x="328629" y="349779"/>
                  <a:pt x="439225" y="282575"/>
                </a:cubicBezTo>
                <a:cubicBezTo>
                  <a:pt x="549821" y="215371"/>
                  <a:pt x="630254" y="114829"/>
                  <a:pt x="664650" y="85725"/>
                </a:cubicBezTo>
                <a:cubicBezTo>
                  <a:pt x="699046" y="56621"/>
                  <a:pt x="647187" y="122237"/>
                  <a:pt x="645600" y="107950"/>
                </a:cubicBezTo>
                <a:cubicBezTo>
                  <a:pt x="644013" y="93663"/>
                  <a:pt x="653538" y="0"/>
                  <a:pt x="655125" y="0"/>
                </a:cubicBezTo>
                <a:cubicBezTo>
                  <a:pt x="656712" y="0"/>
                  <a:pt x="679996" y="64029"/>
                  <a:pt x="655125" y="107950"/>
                </a:cubicBezTo>
                <a:cubicBezTo>
                  <a:pt x="630254" y="151871"/>
                  <a:pt x="577867" y="210608"/>
                  <a:pt x="505900" y="263525"/>
                </a:cubicBezTo>
                <a:cubicBezTo>
                  <a:pt x="433933" y="316442"/>
                  <a:pt x="255604" y="404283"/>
                  <a:pt x="223325" y="425450"/>
                </a:cubicBezTo>
                <a:cubicBezTo>
                  <a:pt x="191046" y="446617"/>
                  <a:pt x="346621" y="382588"/>
                  <a:pt x="312225" y="390525"/>
                </a:cubicBezTo>
                <a:cubicBezTo>
                  <a:pt x="277829" y="398462"/>
                  <a:pt x="-20092" y="506942"/>
                  <a:pt x="1075" y="48895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5F4E906B-B487-40F9-F95A-33E5B9171388}"/>
              </a:ext>
            </a:extLst>
          </p:cNvPr>
          <p:cNvSpPr/>
          <p:nvPr/>
        </p:nvSpPr>
        <p:spPr>
          <a:xfrm>
            <a:off x="4820481" y="3120452"/>
            <a:ext cx="700916" cy="693196"/>
          </a:xfrm>
          <a:custGeom>
            <a:avLst/>
            <a:gdLst>
              <a:gd name="connsiteX0" fmla="*/ 5519 w 700916"/>
              <a:gd name="connsiteY0" fmla="*/ 3748 h 693196"/>
              <a:gd name="connsiteX1" fmla="*/ 538919 w 700916"/>
              <a:gd name="connsiteY1" fmla="*/ 572073 h 693196"/>
              <a:gd name="connsiteX2" fmla="*/ 538919 w 700916"/>
              <a:gd name="connsiteY2" fmla="*/ 518098 h 693196"/>
              <a:gd name="connsiteX3" fmla="*/ 700844 w 700916"/>
              <a:gd name="connsiteY3" fmla="*/ 692723 h 693196"/>
              <a:gd name="connsiteX4" fmla="*/ 516694 w 700916"/>
              <a:gd name="connsiteY4" fmla="*/ 556198 h 693196"/>
              <a:gd name="connsiteX5" fmla="*/ 126169 w 700916"/>
              <a:gd name="connsiteY5" fmla="*/ 184723 h 693196"/>
              <a:gd name="connsiteX6" fmla="*/ 253169 w 700916"/>
              <a:gd name="connsiteY6" fmla="*/ 318073 h 693196"/>
              <a:gd name="connsiteX7" fmla="*/ 5519 w 700916"/>
              <a:gd name="connsiteY7" fmla="*/ 3748 h 69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0916" h="693196">
                <a:moveTo>
                  <a:pt x="5519" y="3748"/>
                </a:moveTo>
                <a:cubicBezTo>
                  <a:pt x="53144" y="46081"/>
                  <a:pt x="450019" y="486348"/>
                  <a:pt x="538919" y="572073"/>
                </a:cubicBezTo>
                <a:cubicBezTo>
                  <a:pt x="627819" y="657798"/>
                  <a:pt x="511932" y="497990"/>
                  <a:pt x="538919" y="518098"/>
                </a:cubicBezTo>
                <a:cubicBezTo>
                  <a:pt x="565907" y="538206"/>
                  <a:pt x="704548" y="686373"/>
                  <a:pt x="700844" y="692723"/>
                </a:cubicBezTo>
                <a:cubicBezTo>
                  <a:pt x="697140" y="699073"/>
                  <a:pt x="612473" y="640865"/>
                  <a:pt x="516694" y="556198"/>
                </a:cubicBezTo>
                <a:cubicBezTo>
                  <a:pt x="420915" y="471531"/>
                  <a:pt x="170090" y="224411"/>
                  <a:pt x="126169" y="184723"/>
                </a:cubicBezTo>
                <a:cubicBezTo>
                  <a:pt x="82248" y="145036"/>
                  <a:pt x="272748" y="345060"/>
                  <a:pt x="253169" y="318073"/>
                </a:cubicBezTo>
                <a:cubicBezTo>
                  <a:pt x="233590" y="291086"/>
                  <a:pt x="-42106" y="-38585"/>
                  <a:pt x="5519" y="374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66D35016-8D02-5191-3216-3D2BCE773D39}"/>
              </a:ext>
            </a:extLst>
          </p:cNvPr>
          <p:cNvSpPr/>
          <p:nvPr/>
        </p:nvSpPr>
        <p:spPr>
          <a:xfrm>
            <a:off x="4817950" y="3231288"/>
            <a:ext cx="646949" cy="613662"/>
          </a:xfrm>
          <a:custGeom>
            <a:avLst/>
            <a:gdLst>
              <a:gd name="connsiteX0" fmla="*/ 4875 w 646949"/>
              <a:gd name="connsiteY0" fmla="*/ 7212 h 613662"/>
              <a:gd name="connsiteX1" fmla="*/ 77900 w 646949"/>
              <a:gd name="connsiteY1" fmla="*/ 64362 h 613662"/>
              <a:gd name="connsiteX2" fmla="*/ 525575 w 646949"/>
              <a:gd name="connsiteY2" fmla="*/ 486637 h 613662"/>
              <a:gd name="connsiteX3" fmla="*/ 500175 w 646949"/>
              <a:gd name="connsiteY3" fmla="*/ 442187 h 613662"/>
              <a:gd name="connsiteX4" fmla="*/ 646225 w 646949"/>
              <a:gd name="connsiteY4" fmla="*/ 613637 h 613662"/>
              <a:gd name="connsiteX5" fmla="*/ 535100 w 646949"/>
              <a:gd name="connsiteY5" fmla="*/ 451712 h 613662"/>
              <a:gd name="connsiteX6" fmla="*/ 116000 w 646949"/>
              <a:gd name="connsiteY6" fmla="*/ 64362 h 613662"/>
              <a:gd name="connsiteX7" fmla="*/ 135050 w 646949"/>
              <a:gd name="connsiteY7" fmla="*/ 121512 h 613662"/>
              <a:gd name="connsiteX8" fmla="*/ 4875 w 646949"/>
              <a:gd name="connsiteY8" fmla="*/ 7212 h 61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949" h="613662">
                <a:moveTo>
                  <a:pt x="4875" y="7212"/>
                </a:moveTo>
                <a:cubicBezTo>
                  <a:pt x="-4650" y="-2313"/>
                  <a:pt x="-8883" y="-15542"/>
                  <a:pt x="77900" y="64362"/>
                </a:cubicBezTo>
                <a:cubicBezTo>
                  <a:pt x="164683" y="144266"/>
                  <a:pt x="455196" y="423666"/>
                  <a:pt x="525575" y="486637"/>
                </a:cubicBezTo>
                <a:cubicBezTo>
                  <a:pt x="595954" y="549608"/>
                  <a:pt x="480067" y="421020"/>
                  <a:pt x="500175" y="442187"/>
                </a:cubicBezTo>
                <a:cubicBezTo>
                  <a:pt x="520283" y="463354"/>
                  <a:pt x="640404" y="612050"/>
                  <a:pt x="646225" y="613637"/>
                </a:cubicBezTo>
                <a:cubicBezTo>
                  <a:pt x="652046" y="615225"/>
                  <a:pt x="623471" y="543258"/>
                  <a:pt x="535100" y="451712"/>
                </a:cubicBezTo>
                <a:cubicBezTo>
                  <a:pt x="446729" y="360166"/>
                  <a:pt x="182675" y="119395"/>
                  <a:pt x="116000" y="64362"/>
                </a:cubicBezTo>
                <a:cubicBezTo>
                  <a:pt x="49325" y="9329"/>
                  <a:pt x="150925" y="129979"/>
                  <a:pt x="135050" y="121512"/>
                </a:cubicBezTo>
                <a:cubicBezTo>
                  <a:pt x="119175" y="113045"/>
                  <a:pt x="14400" y="16737"/>
                  <a:pt x="4875" y="721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2AF73012-30F4-B904-353F-12BF0A1C861F}"/>
              </a:ext>
            </a:extLst>
          </p:cNvPr>
          <p:cNvSpPr/>
          <p:nvPr/>
        </p:nvSpPr>
        <p:spPr>
          <a:xfrm>
            <a:off x="5024944" y="3778182"/>
            <a:ext cx="541816" cy="612958"/>
          </a:xfrm>
          <a:custGeom>
            <a:avLst/>
            <a:gdLst>
              <a:gd name="connsiteX0" fmla="*/ 540831 w 541816"/>
              <a:gd name="connsiteY0" fmla="*/ 68 h 612958"/>
              <a:gd name="connsiteX1" fmla="*/ 293181 w 541816"/>
              <a:gd name="connsiteY1" fmla="*/ 174693 h 612958"/>
              <a:gd name="connsiteX2" fmla="*/ 39181 w 541816"/>
              <a:gd name="connsiteY2" fmla="*/ 479493 h 612958"/>
              <a:gd name="connsiteX3" fmla="*/ 89981 w 541816"/>
              <a:gd name="connsiteY3" fmla="*/ 428693 h 612958"/>
              <a:gd name="connsiteX4" fmla="*/ 36006 w 541816"/>
              <a:gd name="connsiteY4" fmla="*/ 489018 h 612958"/>
              <a:gd name="connsiteX5" fmla="*/ 16956 w 541816"/>
              <a:gd name="connsiteY5" fmla="*/ 612843 h 612958"/>
              <a:gd name="connsiteX6" fmla="*/ 16956 w 541816"/>
              <a:gd name="connsiteY6" fmla="*/ 504893 h 612958"/>
              <a:gd name="connsiteX7" fmla="*/ 236031 w 541816"/>
              <a:gd name="connsiteY7" fmla="*/ 206443 h 612958"/>
              <a:gd name="connsiteX8" fmla="*/ 140781 w 541816"/>
              <a:gd name="connsiteY8" fmla="*/ 266768 h 612958"/>
              <a:gd name="connsiteX9" fmla="*/ 372556 w 541816"/>
              <a:gd name="connsiteY9" fmla="*/ 82618 h 612958"/>
              <a:gd name="connsiteX10" fmla="*/ 197931 w 541816"/>
              <a:gd name="connsiteY10" fmla="*/ 152468 h 612958"/>
              <a:gd name="connsiteX11" fmla="*/ 540831 w 541816"/>
              <a:gd name="connsiteY11" fmla="*/ 68 h 61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816" h="612958">
                <a:moveTo>
                  <a:pt x="540831" y="68"/>
                </a:moveTo>
                <a:cubicBezTo>
                  <a:pt x="556706" y="3772"/>
                  <a:pt x="376789" y="94789"/>
                  <a:pt x="293181" y="174693"/>
                </a:cubicBezTo>
                <a:cubicBezTo>
                  <a:pt x="209573" y="254597"/>
                  <a:pt x="73048" y="437160"/>
                  <a:pt x="39181" y="479493"/>
                </a:cubicBezTo>
                <a:cubicBezTo>
                  <a:pt x="5314" y="521826"/>
                  <a:pt x="90510" y="427106"/>
                  <a:pt x="89981" y="428693"/>
                </a:cubicBezTo>
                <a:cubicBezTo>
                  <a:pt x="89452" y="430280"/>
                  <a:pt x="48177" y="458326"/>
                  <a:pt x="36006" y="489018"/>
                </a:cubicBezTo>
                <a:cubicBezTo>
                  <a:pt x="23835" y="519710"/>
                  <a:pt x="20131" y="610197"/>
                  <a:pt x="16956" y="612843"/>
                </a:cubicBezTo>
                <a:cubicBezTo>
                  <a:pt x="13781" y="615489"/>
                  <a:pt x="-19556" y="572626"/>
                  <a:pt x="16956" y="504893"/>
                </a:cubicBezTo>
                <a:cubicBezTo>
                  <a:pt x="53468" y="437160"/>
                  <a:pt x="215393" y="246131"/>
                  <a:pt x="236031" y="206443"/>
                </a:cubicBezTo>
                <a:cubicBezTo>
                  <a:pt x="256668" y="166756"/>
                  <a:pt x="118027" y="287405"/>
                  <a:pt x="140781" y="266768"/>
                </a:cubicBezTo>
                <a:cubicBezTo>
                  <a:pt x="163535" y="246131"/>
                  <a:pt x="363031" y="101668"/>
                  <a:pt x="372556" y="82618"/>
                </a:cubicBezTo>
                <a:cubicBezTo>
                  <a:pt x="382081" y="63568"/>
                  <a:pt x="173060" y="161464"/>
                  <a:pt x="197931" y="152468"/>
                </a:cubicBezTo>
                <a:cubicBezTo>
                  <a:pt x="222802" y="143472"/>
                  <a:pt x="524956" y="-3636"/>
                  <a:pt x="540831" y="6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FF7DAB2B-E24E-9968-8F2E-DA01C6A10127}"/>
              </a:ext>
            </a:extLst>
          </p:cNvPr>
          <p:cNvSpPr/>
          <p:nvPr/>
        </p:nvSpPr>
        <p:spPr>
          <a:xfrm>
            <a:off x="5571699" y="3612801"/>
            <a:ext cx="403925" cy="786875"/>
          </a:xfrm>
          <a:custGeom>
            <a:avLst/>
            <a:gdLst>
              <a:gd name="connsiteX0" fmla="*/ 403651 w 403925"/>
              <a:gd name="connsiteY0" fmla="*/ 349 h 786875"/>
              <a:gd name="connsiteX1" fmla="*/ 38526 w 403925"/>
              <a:gd name="connsiteY1" fmla="*/ 209899 h 786875"/>
              <a:gd name="connsiteX2" fmla="*/ 22651 w 403925"/>
              <a:gd name="connsiteY2" fmla="*/ 174974 h 786875"/>
              <a:gd name="connsiteX3" fmla="*/ 143301 w 403925"/>
              <a:gd name="connsiteY3" fmla="*/ 409924 h 786875"/>
              <a:gd name="connsiteX4" fmla="*/ 238551 w 403925"/>
              <a:gd name="connsiteY4" fmla="*/ 771874 h 786875"/>
              <a:gd name="connsiteX5" fmla="*/ 225851 w 403925"/>
              <a:gd name="connsiteY5" fmla="*/ 663924 h 786875"/>
              <a:gd name="connsiteX6" fmla="*/ 6776 w 403925"/>
              <a:gd name="connsiteY6" fmla="*/ 174974 h 786875"/>
              <a:gd name="connsiteX7" fmla="*/ 130601 w 403925"/>
              <a:gd name="connsiteY7" fmla="*/ 140049 h 786875"/>
              <a:gd name="connsiteX8" fmla="*/ 98851 w 403925"/>
              <a:gd name="connsiteY8" fmla="*/ 159099 h 786875"/>
              <a:gd name="connsiteX9" fmla="*/ 403651 w 403925"/>
              <a:gd name="connsiteY9" fmla="*/ 349 h 78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925" h="786875">
                <a:moveTo>
                  <a:pt x="403651" y="349"/>
                </a:moveTo>
                <a:cubicBezTo>
                  <a:pt x="393597" y="8816"/>
                  <a:pt x="102026" y="180795"/>
                  <a:pt x="38526" y="209899"/>
                </a:cubicBezTo>
                <a:cubicBezTo>
                  <a:pt x="-24974" y="239003"/>
                  <a:pt x="5189" y="141637"/>
                  <a:pt x="22651" y="174974"/>
                </a:cubicBezTo>
                <a:cubicBezTo>
                  <a:pt x="40113" y="208311"/>
                  <a:pt x="107318" y="310441"/>
                  <a:pt x="143301" y="409924"/>
                </a:cubicBezTo>
                <a:cubicBezTo>
                  <a:pt x="179284" y="509407"/>
                  <a:pt x="224793" y="729541"/>
                  <a:pt x="238551" y="771874"/>
                </a:cubicBezTo>
                <a:cubicBezTo>
                  <a:pt x="252309" y="814207"/>
                  <a:pt x="264480" y="763407"/>
                  <a:pt x="225851" y="663924"/>
                </a:cubicBezTo>
                <a:cubicBezTo>
                  <a:pt x="187222" y="564441"/>
                  <a:pt x="22651" y="262286"/>
                  <a:pt x="6776" y="174974"/>
                </a:cubicBezTo>
                <a:cubicBezTo>
                  <a:pt x="-9099" y="87662"/>
                  <a:pt x="115255" y="142695"/>
                  <a:pt x="130601" y="140049"/>
                </a:cubicBezTo>
                <a:cubicBezTo>
                  <a:pt x="145947" y="137403"/>
                  <a:pt x="53343" y="178149"/>
                  <a:pt x="98851" y="159099"/>
                </a:cubicBezTo>
                <a:cubicBezTo>
                  <a:pt x="144359" y="140049"/>
                  <a:pt x="413705" y="-8118"/>
                  <a:pt x="403651" y="3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551B64BC-B3CA-2B2F-7E81-3E8AC5B929EE}"/>
              </a:ext>
            </a:extLst>
          </p:cNvPr>
          <p:cNvSpPr/>
          <p:nvPr/>
        </p:nvSpPr>
        <p:spPr>
          <a:xfrm>
            <a:off x="5530849" y="3743320"/>
            <a:ext cx="265940" cy="674245"/>
          </a:xfrm>
          <a:custGeom>
            <a:avLst/>
            <a:gdLst>
              <a:gd name="connsiteX0" fmla="*/ 1 w 265940"/>
              <a:gd name="connsiteY0" fmla="*/ 5 h 674245"/>
              <a:gd name="connsiteX1" fmla="*/ 187326 w 265940"/>
              <a:gd name="connsiteY1" fmla="*/ 381005 h 674245"/>
              <a:gd name="connsiteX2" fmla="*/ 263526 w 265940"/>
              <a:gd name="connsiteY2" fmla="*/ 669930 h 674245"/>
              <a:gd name="connsiteX3" fmla="*/ 234951 w 265940"/>
              <a:gd name="connsiteY3" fmla="*/ 533405 h 674245"/>
              <a:gd name="connsiteX4" fmla="*/ 117476 w 265940"/>
              <a:gd name="connsiteY4" fmla="*/ 250830 h 674245"/>
              <a:gd name="connsiteX5" fmla="*/ 184151 w 265940"/>
              <a:gd name="connsiteY5" fmla="*/ 371480 h 674245"/>
              <a:gd name="connsiteX6" fmla="*/ 1 w 265940"/>
              <a:gd name="connsiteY6" fmla="*/ 5 h 67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940" h="674245">
                <a:moveTo>
                  <a:pt x="1" y="5"/>
                </a:moveTo>
                <a:cubicBezTo>
                  <a:pt x="530" y="1592"/>
                  <a:pt x="143405" y="269351"/>
                  <a:pt x="187326" y="381005"/>
                </a:cubicBezTo>
                <a:cubicBezTo>
                  <a:pt x="231247" y="492659"/>
                  <a:pt x="255589" y="644530"/>
                  <a:pt x="263526" y="669930"/>
                </a:cubicBezTo>
                <a:cubicBezTo>
                  <a:pt x="271463" y="695330"/>
                  <a:pt x="259293" y="603255"/>
                  <a:pt x="234951" y="533405"/>
                </a:cubicBezTo>
                <a:cubicBezTo>
                  <a:pt x="210609" y="463555"/>
                  <a:pt x="125943" y="277818"/>
                  <a:pt x="117476" y="250830"/>
                </a:cubicBezTo>
                <a:cubicBezTo>
                  <a:pt x="109009" y="223842"/>
                  <a:pt x="199497" y="413284"/>
                  <a:pt x="184151" y="371480"/>
                </a:cubicBezTo>
                <a:cubicBezTo>
                  <a:pt x="168805" y="329676"/>
                  <a:pt x="-528" y="-1582"/>
                  <a:pt x="1" y="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59D2F2ED-0AE0-211E-04D7-41A5D419A0AB}"/>
              </a:ext>
            </a:extLst>
          </p:cNvPr>
          <p:cNvSpPr/>
          <p:nvPr/>
        </p:nvSpPr>
        <p:spPr>
          <a:xfrm>
            <a:off x="5330540" y="3837625"/>
            <a:ext cx="366908" cy="209175"/>
          </a:xfrm>
          <a:custGeom>
            <a:avLst/>
            <a:gdLst>
              <a:gd name="connsiteX0" fmla="*/ 285 w 366908"/>
              <a:gd name="connsiteY0" fmla="*/ 950 h 209175"/>
              <a:gd name="connsiteX1" fmla="*/ 349535 w 366908"/>
              <a:gd name="connsiteY1" fmla="*/ 200975 h 209175"/>
              <a:gd name="connsiteX2" fmla="*/ 308260 w 366908"/>
              <a:gd name="connsiteY2" fmla="*/ 156525 h 209175"/>
              <a:gd name="connsiteX3" fmla="*/ 257460 w 366908"/>
              <a:gd name="connsiteY3" fmla="*/ 26350 h 209175"/>
              <a:gd name="connsiteX4" fmla="*/ 289210 w 366908"/>
              <a:gd name="connsiteY4" fmla="*/ 121600 h 209175"/>
              <a:gd name="connsiteX5" fmla="*/ 285 w 366908"/>
              <a:gd name="connsiteY5" fmla="*/ 950 h 20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908" h="209175">
                <a:moveTo>
                  <a:pt x="285" y="950"/>
                </a:moveTo>
                <a:cubicBezTo>
                  <a:pt x="10339" y="14179"/>
                  <a:pt x="298206" y="175046"/>
                  <a:pt x="349535" y="200975"/>
                </a:cubicBezTo>
                <a:cubicBezTo>
                  <a:pt x="400864" y="226904"/>
                  <a:pt x="323606" y="185629"/>
                  <a:pt x="308260" y="156525"/>
                </a:cubicBezTo>
                <a:cubicBezTo>
                  <a:pt x="292914" y="127421"/>
                  <a:pt x="260635" y="32171"/>
                  <a:pt x="257460" y="26350"/>
                </a:cubicBezTo>
                <a:cubicBezTo>
                  <a:pt x="254285" y="20529"/>
                  <a:pt x="329956" y="126362"/>
                  <a:pt x="289210" y="121600"/>
                </a:cubicBezTo>
                <a:cubicBezTo>
                  <a:pt x="248464" y="116838"/>
                  <a:pt x="-9769" y="-12279"/>
                  <a:pt x="285" y="95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0A59F9F9-0B58-8D74-862E-152B353D8562}"/>
              </a:ext>
            </a:extLst>
          </p:cNvPr>
          <p:cNvSpPr/>
          <p:nvPr/>
        </p:nvSpPr>
        <p:spPr>
          <a:xfrm>
            <a:off x="5476692" y="3806811"/>
            <a:ext cx="79764" cy="114354"/>
          </a:xfrm>
          <a:custGeom>
            <a:avLst/>
            <a:gdLst>
              <a:gd name="connsiteX0" fmla="*/ 183 w 79764"/>
              <a:gd name="connsiteY0" fmla="*/ 14 h 114354"/>
              <a:gd name="connsiteX1" fmla="*/ 57333 w 79764"/>
              <a:gd name="connsiteY1" fmla="*/ 76214 h 114354"/>
              <a:gd name="connsiteX2" fmla="*/ 44633 w 79764"/>
              <a:gd name="connsiteY2" fmla="*/ 114314 h 114354"/>
              <a:gd name="connsiteX3" fmla="*/ 79558 w 79764"/>
              <a:gd name="connsiteY3" fmla="*/ 69864 h 114354"/>
              <a:gd name="connsiteX4" fmla="*/ 183 w 79764"/>
              <a:gd name="connsiteY4" fmla="*/ 14 h 11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64" h="114354">
                <a:moveTo>
                  <a:pt x="183" y="14"/>
                </a:moveTo>
                <a:cubicBezTo>
                  <a:pt x="-3521" y="1072"/>
                  <a:pt x="49925" y="57164"/>
                  <a:pt x="57333" y="76214"/>
                </a:cubicBezTo>
                <a:cubicBezTo>
                  <a:pt x="64741" y="95264"/>
                  <a:pt x="40929" y="115372"/>
                  <a:pt x="44633" y="114314"/>
                </a:cubicBezTo>
                <a:cubicBezTo>
                  <a:pt x="48337" y="113256"/>
                  <a:pt x="82733" y="85210"/>
                  <a:pt x="79558" y="69864"/>
                </a:cubicBezTo>
                <a:cubicBezTo>
                  <a:pt x="76383" y="54518"/>
                  <a:pt x="3887" y="-1044"/>
                  <a:pt x="183" y="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8441AEE3-4B31-1583-142B-5BB95042BB9C}"/>
              </a:ext>
            </a:extLst>
          </p:cNvPr>
          <p:cNvSpPr/>
          <p:nvPr/>
        </p:nvSpPr>
        <p:spPr>
          <a:xfrm>
            <a:off x="5455201" y="3777077"/>
            <a:ext cx="115120" cy="179573"/>
          </a:xfrm>
          <a:custGeom>
            <a:avLst/>
            <a:gdLst>
              <a:gd name="connsiteX0" fmla="*/ 81999 w 115120"/>
              <a:gd name="connsiteY0" fmla="*/ 1173 h 179573"/>
              <a:gd name="connsiteX1" fmla="*/ 21674 w 115120"/>
              <a:gd name="connsiteY1" fmla="*/ 90073 h 179573"/>
              <a:gd name="connsiteX2" fmla="*/ 85174 w 115120"/>
              <a:gd name="connsiteY2" fmla="*/ 178973 h 179573"/>
              <a:gd name="connsiteX3" fmla="*/ 37549 w 115120"/>
              <a:gd name="connsiteY3" fmla="*/ 131348 h 179573"/>
              <a:gd name="connsiteX4" fmla="*/ 2624 w 115120"/>
              <a:gd name="connsiteY4" fmla="*/ 96423 h 179573"/>
              <a:gd name="connsiteX5" fmla="*/ 110574 w 115120"/>
              <a:gd name="connsiteY5" fmla="*/ 42448 h 179573"/>
              <a:gd name="connsiteX6" fmla="*/ 81999 w 115120"/>
              <a:gd name="connsiteY6" fmla="*/ 1173 h 17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120" h="179573">
                <a:moveTo>
                  <a:pt x="81999" y="1173"/>
                </a:moveTo>
                <a:cubicBezTo>
                  <a:pt x="67182" y="9111"/>
                  <a:pt x="21145" y="60440"/>
                  <a:pt x="21674" y="90073"/>
                </a:cubicBezTo>
                <a:cubicBezTo>
                  <a:pt x="22203" y="119706"/>
                  <a:pt x="82528" y="172094"/>
                  <a:pt x="85174" y="178973"/>
                </a:cubicBezTo>
                <a:cubicBezTo>
                  <a:pt x="87820" y="185852"/>
                  <a:pt x="37549" y="131348"/>
                  <a:pt x="37549" y="131348"/>
                </a:cubicBezTo>
                <a:cubicBezTo>
                  <a:pt x="23791" y="117590"/>
                  <a:pt x="-9547" y="111240"/>
                  <a:pt x="2624" y="96423"/>
                </a:cubicBezTo>
                <a:cubicBezTo>
                  <a:pt x="14795" y="81606"/>
                  <a:pt x="94699" y="57265"/>
                  <a:pt x="110574" y="42448"/>
                </a:cubicBezTo>
                <a:cubicBezTo>
                  <a:pt x="126449" y="27631"/>
                  <a:pt x="96816" y="-6765"/>
                  <a:pt x="81999" y="117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E08B89B3-1B59-4022-10BA-36EB7D27748A}"/>
              </a:ext>
            </a:extLst>
          </p:cNvPr>
          <p:cNvSpPr/>
          <p:nvPr/>
        </p:nvSpPr>
        <p:spPr>
          <a:xfrm>
            <a:off x="5364789" y="3932497"/>
            <a:ext cx="321761" cy="134355"/>
          </a:xfrm>
          <a:custGeom>
            <a:avLst/>
            <a:gdLst>
              <a:gd name="connsiteX0" fmla="*/ 961 w 321761"/>
              <a:gd name="connsiteY0" fmla="*/ 1328 h 134355"/>
              <a:gd name="connsiteX1" fmla="*/ 318461 w 321761"/>
              <a:gd name="connsiteY1" fmla="*/ 128328 h 134355"/>
              <a:gd name="connsiteX2" fmla="*/ 172411 w 321761"/>
              <a:gd name="connsiteY2" fmla="*/ 112453 h 134355"/>
              <a:gd name="connsiteX3" fmla="*/ 267661 w 321761"/>
              <a:gd name="connsiteY3" fmla="*/ 99753 h 134355"/>
              <a:gd name="connsiteX4" fmla="*/ 277186 w 321761"/>
              <a:gd name="connsiteY4" fmla="*/ 71178 h 134355"/>
              <a:gd name="connsiteX5" fmla="*/ 251786 w 321761"/>
              <a:gd name="connsiteY5" fmla="*/ 4503 h 134355"/>
              <a:gd name="connsiteX6" fmla="*/ 302586 w 321761"/>
              <a:gd name="connsiteY6" fmla="*/ 102928 h 134355"/>
              <a:gd name="connsiteX7" fmla="*/ 223211 w 321761"/>
              <a:gd name="connsiteY7" fmla="*/ 64828 h 134355"/>
              <a:gd name="connsiteX8" fmla="*/ 961 w 321761"/>
              <a:gd name="connsiteY8" fmla="*/ 1328 h 13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761" h="134355">
                <a:moveTo>
                  <a:pt x="961" y="1328"/>
                </a:moveTo>
                <a:cubicBezTo>
                  <a:pt x="16836" y="11911"/>
                  <a:pt x="289886" y="109807"/>
                  <a:pt x="318461" y="128328"/>
                </a:cubicBezTo>
                <a:cubicBezTo>
                  <a:pt x="347036" y="146849"/>
                  <a:pt x="180878" y="117216"/>
                  <a:pt x="172411" y="112453"/>
                </a:cubicBezTo>
                <a:cubicBezTo>
                  <a:pt x="163944" y="107690"/>
                  <a:pt x="250199" y="106632"/>
                  <a:pt x="267661" y="99753"/>
                </a:cubicBezTo>
                <a:cubicBezTo>
                  <a:pt x="285123" y="92874"/>
                  <a:pt x="279832" y="87053"/>
                  <a:pt x="277186" y="71178"/>
                </a:cubicBezTo>
                <a:cubicBezTo>
                  <a:pt x="274540" y="55303"/>
                  <a:pt x="247553" y="-789"/>
                  <a:pt x="251786" y="4503"/>
                </a:cubicBezTo>
                <a:cubicBezTo>
                  <a:pt x="256019" y="9795"/>
                  <a:pt x="307349" y="92874"/>
                  <a:pt x="302586" y="102928"/>
                </a:cubicBezTo>
                <a:cubicBezTo>
                  <a:pt x="297824" y="112982"/>
                  <a:pt x="276127" y="83349"/>
                  <a:pt x="223211" y="64828"/>
                </a:cubicBezTo>
                <a:cubicBezTo>
                  <a:pt x="170295" y="46307"/>
                  <a:pt x="-14914" y="-9255"/>
                  <a:pt x="961" y="132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B5B085FB-E07C-DEA6-73FA-861E3A58C885}"/>
              </a:ext>
            </a:extLst>
          </p:cNvPr>
          <p:cNvSpPr/>
          <p:nvPr/>
        </p:nvSpPr>
        <p:spPr>
          <a:xfrm>
            <a:off x="5518733" y="4081937"/>
            <a:ext cx="101017" cy="1334062"/>
          </a:xfrm>
          <a:custGeom>
            <a:avLst/>
            <a:gdLst>
              <a:gd name="connsiteX0" fmla="*/ 101017 w 101017"/>
              <a:gd name="connsiteY0" fmla="*/ 1113 h 1334062"/>
              <a:gd name="connsiteX1" fmla="*/ 8942 w 101017"/>
              <a:gd name="connsiteY1" fmla="*/ 1264763 h 1334062"/>
              <a:gd name="connsiteX2" fmla="*/ 8942 w 101017"/>
              <a:gd name="connsiteY2" fmla="*/ 1045688 h 1334062"/>
              <a:gd name="connsiteX3" fmla="*/ 101017 w 101017"/>
              <a:gd name="connsiteY3" fmla="*/ 1113 h 133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017" h="1334062">
                <a:moveTo>
                  <a:pt x="101017" y="1113"/>
                </a:moveTo>
                <a:cubicBezTo>
                  <a:pt x="101017" y="37625"/>
                  <a:pt x="24288" y="1090667"/>
                  <a:pt x="8942" y="1264763"/>
                </a:cubicBezTo>
                <a:cubicBezTo>
                  <a:pt x="-6404" y="1438859"/>
                  <a:pt x="1005" y="1254709"/>
                  <a:pt x="8942" y="1045688"/>
                </a:cubicBezTo>
                <a:cubicBezTo>
                  <a:pt x="16879" y="836667"/>
                  <a:pt x="101017" y="-35399"/>
                  <a:pt x="101017" y="111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739EDC38-F418-C0F4-2245-DDFDD510771E}"/>
              </a:ext>
            </a:extLst>
          </p:cNvPr>
          <p:cNvSpPr/>
          <p:nvPr/>
        </p:nvSpPr>
        <p:spPr>
          <a:xfrm>
            <a:off x="5415932" y="5221079"/>
            <a:ext cx="111928" cy="1075634"/>
          </a:xfrm>
          <a:custGeom>
            <a:avLst/>
            <a:gdLst>
              <a:gd name="connsiteX0" fmla="*/ 111743 w 111928"/>
              <a:gd name="connsiteY0" fmla="*/ 8146 h 1075634"/>
              <a:gd name="connsiteX1" fmla="*/ 6968 w 111928"/>
              <a:gd name="connsiteY1" fmla="*/ 1017796 h 1075634"/>
              <a:gd name="connsiteX2" fmla="*/ 13318 w 111928"/>
              <a:gd name="connsiteY2" fmla="*/ 878096 h 1075634"/>
              <a:gd name="connsiteX3" fmla="*/ 41893 w 111928"/>
              <a:gd name="connsiteY3" fmla="*/ 258971 h 1075634"/>
              <a:gd name="connsiteX4" fmla="*/ 32368 w 111928"/>
              <a:gd name="connsiteY4" fmla="*/ 528846 h 1075634"/>
              <a:gd name="connsiteX5" fmla="*/ 111743 w 111928"/>
              <a:gd name="connsiteY5" fmla="*/ 8146 h 107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28" h="1075634">
                <a:moveTo>
                  <a:pt x="111743" y="8146"/>
                </a:moveTo>
                <a:cubicBezTo>
                  <a:pt x="107510" y="89638"/>
                  <a:pt x="23372" y="872804"/>
                  <a:pt x="6968" y="1017796"/>
                </a:cubicBezTo>
                <a:cubicBezTo>
                  <a:pt x="-9436" y="1162788"/>
                  <a:pt x="7497" y="1004567"/>
                  <a:pt x="13318" y="878096"/>
                </a:cubicBezTo>
                <a:cubicBezTo>
                  <a:pt x="19139" y="751625"/>
                  <a:pt x="38718" y="317179"/>
                  <a:pt x="41893" y="258971"/>
                </a:cubicBezTo>
                <a:cubicBezTo>
                  <a:pt x="45068" y="200763"/>
                  <a:pt x="18080" y="575413"/>
                  <a:pt x="32368" y="528846"/>
                </a:cubicBezTo>
                <a:cubicBezTo>
                  <a:pt x="46655" y="482279"/>
                  <a:pt x="115976" y="-73346"/>
                  <a:pt x="111743" y="814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35B9B277-A8E5-9C6A-976F-A6578C62F4C2}"/>
              </a:ext>
            </a:extLst>
          </p:cNvPr>
          <p:cNvSpPr/>
          <p:nvPr/>
        </p:nvSpPr>
        <p:spPr>
          <a:xfrm>
            <a:off x="5337487" y="3963490"/>
            <a:ext cx="269639" cy="1011821"/>
          </a:xfrm>
          <a:custGeom>
            <a:avLst/>
            <a:gdLst>
              <a:gd name="connsiteX0" fmla="*/ 6038 w 269639"/>
              <a:gd name="connsiteY0" fmla="*/ 2085 h 1011821"/>
              <a:gd name="connsiteX1" fmla="*/ 69538 w 269639"/>
              <a:gd name="connsiteY1" fmla="*/ 27485 h 1011821"/>
              <a:gd name="connsiteX2" fmla="*/ 247338 w 269639"/>
              <a:gd name="connsiteY2" fmla="*/ 119560 h 1011821"/>
              <a:gd name="connsiteX3" fmla="*/ 202888 w 269639"/>
              <a:gd name="connsiteY3" fmla="*/ 284660 h 1011821"/>
              <a:gd name="connsiteX4" fmla="*/ 215588 w 269639"/>
              <a:gd name="connsiteY4" fmla="*/ 284660 h 1011821"/>
              <a:gd name="connsiteX5" fmla="*/ 212413 w 269639"/>
              <a:gd name="connsiteY5" fmla="*/ 586285 h 1011821"/>
              <a:gd name="connsiteX6" fmla="*/ 221938 w 269639"/>
              <a:gd name="connsiteY6" fmla="*/ 548185 h 1011821"/>
              <a:gd name="connsiteX7" fmla="*/ 196538 w 269639"/>
              <a:gd name="connsiteY7" fmla="*/ 1011735 h 1011821"/>
              <a:gd name="connsiteX8" fmla="*/ 196538 w 269639"/>
              <a:gd name="connsiteY8" fmla="*/ 583110 h 1011821"/>
              <a:gd name="connsiteX9" fmla="*/ 269563 w 269639"/>
              <a:gd name="connsiteY9" fmla="*/ 138610 h 1011821"/>
              <a:gd name="connsiteX10" fmla="*/ 206063 w 269639"/>
              <a:gd name="connsiteY10" fmla="*/ 71935 h 1011821"/>
              <a:gd name="connsiteX11" fmla="*/ 6038 w 269639"/>
              <a:gd name="connsiteY11" fmla="*/ 2085 h 101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639" h="1011821">
                <a:moveTo>
                  <a:pt x="6038" y="2085"/>
                </a:moveTo>
                <a:cubicBezTo>
                  <a:pt x="-16716" y="-5323"/>
                  <a:pt x="29321" y="7906"/>
                  <a:pt x="69538" y="27485"/>
                </a:cubicBezTo>
                <a:cubicBezTo>
                  <a:pt x="109755" y="47064"/>
                  <a:pt x="225113" y="76698"/>
                  <a:pt x="247338" y="119560"/>
                </a:cubicBezTo>
                <a:cubicBezTo>
                  <a:pt x="269563" y="162422"/>
                  <a:pt x="208180" y="257143"/>
                  <a:pt x="202888" y="284660"/>
                </a:cubicBezTo>
                <a:cubicBezTo>
                  <a:pt x="197596" y="312177"/>
                  <a:pt x="214001" y="234389"/>
                  <a:pt x="215588" y="284660"/>
                </a:cubicBezTo>
                <a:cubicBezTo>
                  <a:pt x="217175" y="334931"/>
                  <a:pt x="211355" y="542364"/>
                  <a:pt x="212413" y="586285"/>
                </a:cubicBezTo>
                <a:cubicBezTo>
                  <a:pt x="213471" y="630206"/>
                  <a:pt x="224584" y="477277"/>
                  <a:pt x="221938" y="548185"/>
                </a:cubicBezTo>
                <a:cubicBezTo>
                  <a:pt x="219292" y="619093"/>
                  <a:pt x="200771" y="1005914"/>
                  <a:pt x="196538" y="1011735"/>
                </a:cubicBezTo>
                <a:cubicBezTo>
                  <a:pt x="192305" y="1017556"/>
                  <a:pt x="184367" y="728631"/>
                  <a:pt x="196538" y="583110"/>
                </a:cubicBezTo>
                <a:cubicBezTo>
                  <a:pt x="208709" y="437589"/>
                  <a:pt x="267976" y="223806"/>
                  <a:pt x="269563" y="138610"/>
                </a:cubicBezTo>
                <a:cubicBezTo>
                  <a:pt x="271150" y="53414"/>
                  <a:pt x="247867" y="91514"/>
                  <a:pt x="206063" y="71935"/>
                </a:cubicBezTo>
                <a:cubicBezTo>
                  <a:pt x="164259" y="52356"/>
                  <a:pt x="28792" y="9493"/>
                  <a:pt x="6038" y="208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45EF885B-519A-213B-1650-483DB0D9053B}"/>
              </a:ext>
            </a:extLst>
          </p:cNvPr>
          <p:cNvSpPr/>
          <p:nvPr/>
        </p:nvSpPr>
        <p:spPr>
          <a:xfrm>
            <a:off x="5786150" y="3950806"/>
            <a:ext cx="472198" cy="504076"/>
          </a:xfrm>
          <a:custGeom>
            <a:avLst/>
            <a:gdLst>
              <a:gd name="connsiteX0" fmla="*/ 11400 w 472198"/>
              <a:gd name="connsiteY0" fmla="*/ 494194 h 504076"/>
              <a:gd name="connsiteX1" fmla="*/ 465425 w 472198"/>
              <a:gd name="connsiteY1" fmla="*/ 8419 h 504076"/>
              <a:gd name="connsiteX2" fmla="*/ 274925 w 472198"/>
              <a:gd name="connsiteY2" fmla="*/ 195744 h 504076"/>
              <a:gd name="connsiteX3" fmla="*/ 151100 w 472198"/>
              <a:gd name="connsiteY3" fmla="*/ 322744 h 504076"/>
              <a:gd name="connsiteX4" fmla="*/ 11400 w 472198"/>
              <a:gd name="connsiteY4" fmla="*/ 494194 h 50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198" h="504076">
                <a:moveTo>
                  <a:pt x="11400" y="494194"/>
                </a:moveTo>
                <a:cubicBezTo>
                  <a:pt x="63787" y="441807"/>
                  <a:pt x="421504" y="58161"/>
                  <a:pt x="465425" y="8419"/>
                </a:cubicBezTo>
                <a:cubicBezTo>
                  <a:pt x="509346" y="-41323"/>
                  <a:pt x="327312" y="143357"/>
                  <a:pt x="274925" y="195744"/>
                </a:cubicBezTo>
                <a:cubicBezTo>
                  <a:pt x="222538" y="248131"/>
                  <a:pt x="200842" y="269298"/>
                  <a:pt x="151100" y="322744"/>
                </a:cubicBezTo>
                <a:cubicBezTo>
                  <a:pt x="101358" y="376190"/>
                  <a:pt x="-40987" y="546581"/>
                  <a:pt x="11400" y="49419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8A73F8F1-FB0D-13D7-0F99-318612011891}"/>
              </a:ext>
            </a:extLst>
          </p:cNvPr>
          <p:cNvSpPr/>
          <p:nvPr/>
        </p:nvSpPr>
        <p:spPr>
          <a:xfrm>
            <a:off x="6154074" y="3388916"/>
            <a:ext cx="175116" cy="915920"/>
          </a:xfrm>
          <a:custGeom>
            <a:avLst/>
            <a:gdLst>
              <a:gd name="connsiteX0" fmla="*/ 173701 w 175116"/>
              <a:gd name="connsiteY0" fmla="*/ 30559 h 915920"/>
              <a:gd name="connsiteX1" fmla="*/ 14951 w 175116"/>
              <a:gd name="connsiteY1" fmla="*/ 871934 h 915920"/>
              <a:gd name="connsiteX2" fmla="*/ 14951 w 175116"/>
              <a:gd name="connsiteY2" fmla="*/ 722709 h 915920"/>
              <a:gd name="connsiteX3" fmla="*/ 87976 w 175116"/>
              <a:gd name="connsiteY3" fmla="*/ 84534 h 915920"/>
              <a:gd name="connsiteX4" fmla="*/ 37176 w 175116"/>
              <a:gd name="connsiteY4" fmla="*/ 557609 h 915920"/>
              <a:gd name="connsiteX5" fmla="*/ 129251 w 175116"/>
              <a:gd name="connsiteY5" fmla="*/ 59134 h 915920"/>
              <a:gd name="connsiteX6" fmla="*/ 110201 w 175116"/>
              <a:gd name="connsiteY6" fmla="*/ 33734 h 915920"/>
              <a:gd name="connsiteX7" fmla="*/ 94326 w 175116"/>
              <a:gd name="connsiteY7" fmla="*/ 278209 h 915920"/>
              <a:gd name="connsiteX8" fmla="*/ 173701 w 175116"/>
              <a:gd name="connsiteY8" fmla="*/ 30559 h 91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116" h="915920">
                <a:moveTo>
                  <a:pt x="173701" y="30559"/>
                </a:moveTo>
                <a:cubicBezTo>
                  <a:pt x="160472" y="129513"/>
                  <a:pt x="41409" y="756576"/>
                  <a:pt x="14951" y="871934"/>
                </a:cubicBezTo>
                <a:cubicBezTo>
                  <a:pt x="-11507" y="987292"/>
                  <a:pt x="2780" y="853942"/>
                  <a:pt x="14951" y="722709"/>
                </a:cubicBezTo>
                <a:cubicBezTo>
                  <a:pt x="27122" y="591476"/>
                  <a:pt x="84272" y="112051"/>
                  <a:pt x="87976" y="84534"/>
                </a:cubicBezTo>
                <a:cubicBezTo>
                  <a:pt x="91680" y="57017"/>
                  <a:pt x="30297" y="561842"/>
                  <a:pt x="37176" y="557609"/>
                </a:cubicBezTo>
                <a:cubicBezTo>
                  <a:pt x="44055" y="553376"/>
                  <a:pt x="117080" y="146446"/>
                  <a:pt x="129251" y="59134"/>
                </a:cubicBezTo>
                <a:cubicBezTo>
                  <a:pt x="141422" y="-28178"/>
                  <a:pt x="116022" y="-2778"/>
                  <a:pt x="110201" y="33734"/>
                </a:cubicBezTo>
                <a:cubicBezTo>
                  <a:pt x="104380" y="70246"/>
                  <a:pt x="85330" y="274505"/>
                  <a:pt x="94326" y="278209"/>
                </a:cubicBezTo>
                <a:cubicBezTo>
                  <a:pt x="103322" y="281913"/>
                  <a:pt x="186930" y="-68395"/>
                  <a:pt x="173701" y="3055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F4F499D6-9E40-A113-E43B-01E626A01CA3}"/>
              </a:ext>
            </a:extLst>
          </p:cNvPr>
          <p:cNvSpPr/>
          <p:nvPr/>
        </p:nvSpPr>
        <p:spPr>
          <a:xfrm>
            <a:off x="6411331" y="3575029"/>
            <a:ext cx="1063027" cy="573328"/>
          </a:xfrm>
          <a:custGeom>
            <a:avLst/>
            <a:gdLst>
              <a:gd name="connsiteX0" fmla="*/ 2169 w 1063027"/>
              <a:gd name="connsiteY0" fmla="*/ 21 h 573328"/>
              <a:gd name="connsiteX1" fmla="*/ 281569 w 1063027"/>
              <a:gd name="connsiteY1" fmla="*/ 222271 h 573328"/>
              <a:gd name="connsiteX2" fmla="*/ 275219 w 1063027"/>
              <a:gd name="connsiteY2" fmla="*/ 196871 h 573328"/>
              <a:gd name="connsiteX3" fmla="*/ 522869 w 1063027"/>
              <a:gd name="connsiteY3" fmla="*/ 339746 h 573328"/>
              <a:gd name="connsiteX4" fmla="*/ 1046744 w 1063027"/>
              <a:gd name="connsiteY4" fmla="*/ 565171 h 573328"/>
              <a:gd name="connsiteX5" fmla="*/ 859419 w 1063027"/>
              <a:gd name="connsiteY5" fmla="*/ 488971 h 573328"/>
              <a:gd name="connsiteX6" fmla="*/ 157744 w 1063027"/>
              <a:gd name="connsiteY6" fmla="*/ 161946 h 573328"/>
              <a:gd name="connsiteX7" fmla="*/ 294269 w 1063027"/>
              <a:gd name="connsiteY7" fmla="*/ 320696 h 573328"/>
              <a:gd name="connsiteX8" fmla="*/ 160919 w 1063027"/>
              <a:gd name="connsiteY8" fmla="*/ 209571 h 573328"/>
              <a:gd name="connsiteX9" fmla="*/ 2169 w 1063027"/>
              <a:gd name="connsiteY9" fmla="*/ 21 h 57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3027" h="573328">
                <a:moveTo>
                  <a:pt x="2169" y="21"/>
                </a:moveTo>
                <a:cubicBezTo>
                  <a:pt x="22277" y="2138"/>
                  <a:pt x="236061" y="189463"/>
                  <a:pt x="281569" y="222271"/>
                </a:cubicBezTo>
                <a:cubicBezTo>
                  <a:pt x="327077" y="255079"/>
                  <a:pt x="235002" y="177292"/>
                  <a:pt x="275219" y="196871"/>
                </a:cubicBezTo>
                <a:cubicBezTo>
                  <a:pt x="315436" y="216450"/>
                  <a:pt x="394282" y="278363"/>
                  <a:pt x="522869" y="339746"/>
                </a:cubicBezTo>
                <a:cubicBezTo>
                  <a:pt x="651456" y="401129"/>
                  <a:pt x="990652" y="540300"/>
                  <a:pt x="1046744" y="565171"/>
                </a:cubicBezTo>
                <a:cubicBezTo>
                  <a:pt x="1102836" y="590042"/>
                  <a:pt x="1007586" y="556175"/>
                  <a:pt x="859419" y="488971"/>
                </a:cubicBezTo>
                <a:cubicBezTo>
                  <a:pt x="711252" y="421767"/>
                  <a:pt x="251936" y="189992"/>
                  <a:pt x="157744" y="161946"/>
                </a:cubicBezTo>
                <a:cubicBezTo>
                  <a:pt x="63552" y="133900"/>
                  <a:pt x="293740" y="312759"/>
                  <a:pt x="294269" y="320696"/>
                </a:cubicBezTo>
                <a:cubicBezTo>
                  <a:pt x="294798" y="328634"/>
                  <a:pt x="214894" y="267779"/>
                  <a:pt x="160919" y="209571"/>
                </a:cubicBezTo>
                <a:cubicBezTo>
                  <a:pt x="106944" y="151363"/>
                  <a:pt x="-17939" y="-2096"/>
                  <a:pt x="2169" y="2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4F224D61-11D8-DD0A-9171-EBD624C7721F}"/>
              </a:ext>
            </a:extLst>
          </p:cNvPr>
          <p:cNvSpPr/>
          <p:nvPr/>
        </p:nvSpPr>
        <p:spPr>
          <a:xfrm>
            <a:off x="6611687" y="3794389"/>
            <a:ext cx="1022136" cy="558787"/>
          </a:xfrm>
          <a:custGeom>
            <a:avLst/>
            <a:gdLst>
              <a:gd name="connsiteX0" fmla="*/ 11363 w 1022136"/>
              <a:gd name="connsiteY0" fmla="*/ 2911 h 558787"/>
              <a:gd name="connsiteX1" fmla="*/ 81213 w 1022136"/>
              <a:gd name="connsiteY1" fmla="*/ 34661 h 558787"/>
              <a:gd name="connsiteX2" fmla="*/ 735263 w 1022136"/>
              <a:gd name="connsiteY2" fmla="*/ 333111 h 558787"/>
              <a:gd name="connsiteX3" fmla="*/ 932113 w 1022136"/>
              <a:gd name="connsiteY3" fmla="*/ 472811 h 558787"/>
              <a:gd name="connsiteX4" fmla="*/ 922588 w 1022136"/>
              <a:gd name="connsiteY4" fmla="*/ 431536 h 558787"/>
              <a:gd name="connsiteX5" fmla="*/ 1021013 w 1022136"/>
              <a:gd name="connsiteY5" fmla="*/ 558536 h 558787"/>
              <a:gd name="connsiteX6" fmla="*/ 963863 w 1022136"/>
              <a:gd name="connsiteY6" fmla="*/ 460111 h 558787"/>
              <a:gd name="connsiteX7" fmla="*/ 789238 w 1022136"/>
              <a:gd name="connsiteY7" fmla="*/ 323586 h 558787"/>
              <a:gd name="connsiteX8" fmla="*/ 366963 w 1022136"/>
              <a:gd name="connsiteY8" fmla="*/ 123561 h 558787"/>
              <a:gd name="connsiteX9" fmla="*/ 11363 w 1022136"/>
              <a:gd name="connsiteY9" fmla="*/ 2911 h 55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2136" h="558787">
                <a:moveTo>
                  <a:pt x="11363" y="2911"/>
                </a:moveTo>
                <a:cubicBezTo>
                  <a:pt x="-36262" y="-11906"/>
                  <a:pt x="81213" y="34661"/>
                  <a:pt x="81213" y="34661"/>
                </a:cubicBezTo>
                <a:cubicBezTo>
                  <a:pt x="201863" y="89694"/>
                  <a:pt x="593446" y="260086"/>
                  <a:pt x="735263" y="333111"/>
                </a:cubicBezTo>
                <a:cubicBezTo>
                  <a:pt x="877080" y="406136"/>
                  <a:pt x="900892" y="456407"/>
                  <a:pt x="932113" y="472811"/>
                </a:cubicBezTo>
                <a:cubicBezTo>
                  <a:pt x="963334" y="489215"/>
                  <a:pt x="907771" y="417249"/>
                  <a:pt x="922588" y="431536"/>
                </a:cubicBezTo>
                <a:cubicBezTo>
                  <a:pt x="937405" y="445823"/>
                  <a:pt x="1014134" y="553774"/>
                  <a:pt x="1021013" y="558536"/>
                </a:cubicBezTo>
                <a:cubicBezTo>
                  <a:pt x="1027892" y="563298"/>
                  <a:pt x="1002492" y="499269"/>
                  <a:pt x="963863" y="460111"/>
                </a:cubicBezTo>
                <a:cubicBezTo>
                  <a:pt x="925234" y="420953"/>
                  <a:pt x="888721" y="379678"/>
                  <a:pt x="789238" y="323586"/>
                </a:cubicBezTo>
                <a:cubicBezTo>
                  <a:pt x="689755" y="267494"/>
                  <a:pt x="492905" y="175948"/>
                  <a:pt x="366963" y="123561"/>
                </a:cubicBezTo>
                <a:cubicBezTo>
                  <a:pt x="241021" y="71174"/>
                  <a:pt x="58988" y="17728"/>
                  <a:pt x="11363" y="291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B51279AB-8A40-C0B1-2446-61CB5EDB0904}"/>
              </a:ext>
            </a:extLst>
          </p:cNvPr>
          <p:cNvSpPr/>
          <p:nvPr/>
        </p:nvSpPr>
        <p:spPr>
          <a:xfrm>
            <a:off x="6313882" y="3533723"/>
            <a:ext cx="299281" cy="574196"/>
          </a:xfrm>
          <a:custGeom>
            <a:avLst/>
            <a:gdLst>
              <a:gd name="connsiteX0" fmla="*/ 32943 w 299281"/>
              <a:gd name="connsiteY0" fmla="*/ 3227 h 574196"/>
              <a:gd name="connsiteX1" fmla="*/ 286943 w 299281"/>
              <a:gd name="connsiteY1" fmla="*/ 552502 h 574196"/>
              <a:gd name="connsiteX2" fmla="*/ 232968 w 299281"/>
              <a:gd name="connsiteY2" fmla="*/ 438202 h 574196"/>
              <a:gd name="connsiteX3" fmla="*/ 1193 w 299281"/>
              <a:gd name="connsiteY3" fmla="*/ 196902 h 574196"/>
              <a:gd name="connsiteX4" fmla="*/ 137718 w 299281"/>
              <a:gd name="connsiteY4" fmla="*/ 320727 h 574196"/>
              <a:gd name="connsiteX5" fmla="*/ 32943 w 299281"/>
              <a:gd name="connsiteY5" fmla="*/ 3227 h 5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281" h="574196">
                <a:moveTo>
                  <a:pt x="32943" y="3227"/>
                </a:moveTo>
                <a:cubicBezTo>
                  <a:pt x="57814" y="41856"/>
                  <a:pt x="253606" y="480006"/>
                  <a:pt x="286943" y="552502"/>
                </a:cubicBezTo>
                <a:cubicBezTo>
                  <a:pt x="320280" y="624998"/>
                  <a:pt x="280593" y="497469"/>
                  <a:pt x="232968" y="438202"/>
                </a:cubicBezTo>
                <a:cubicBezTo>
                  <a:pt x="185343" y="378935"/>
                  <a:pt x="17068" y="216481"/>
                  <a:pt x="1193" y="196902"/>
                </a:cubicBezTo>
                <a:cubicBezTo>
                  <a:pt x="-14682" y="177323"/>
                  <a:pt x="132956" y="356710"/>
                  <a:pt x="137718" y="320727"/>
                </a:cubicBezTo>
                <a:cubicBezTo>
                  <a:pt x="142480" y="284744"/>
                  <a:pt x="8072" y="-35402"/>
                  <a:pt x="32943" y="322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5C6C56A6-C562-05C1-86F1-60FE83D92170}"/>
              </a:ext>
            </a:extLst>
          </p:cNvPr>
          <p:cNvSpPr/>
          <p:nvPr/>
        </p:nvSpPr>
        <p:spPr>
          <a:xfrm>
            <a:off x="6352567" y="3439611"/>
            <a:ext cx="298950" cy="715113"/>
          </a:xfrm>
          <a:custGeom>
            <a:avLst/>
            <a:gdLst>
              <a:gd name="connsiteX0" fmla="*/ 608 w 298950"/>
              <a:gd name="connsiteY0" fmla="*/ 2089 h 715113"/>
              <a:gd name="connsiteX1" fmla="*/ 283183 w 298950"/>
              <a:gd name="connsiteY1" fmla="*/ 687889 h 715113"/>
              <a:gd name="connsiteX2" fmla="*/ 254608 w 298950"/>
              <a:gd name="connsiteY2" fmla="*/ 554539 h 715113"/>
              <a:gd name="connsiteX3" fmla="*/ 184758 w 298950"/>
              <a:gd name="connsiteY3" fmla="*/ 332289 h 715113"/>
              <a:gd name="connsiteX4" fmla="*/ 206983 w 298950"/>
              <a:gd name="connsiteY4" fmla="*/ 468814 h 715113"/>
              <a:gd name="connsiteX5" fmla="*/ 608 w 298950"/>
              <a:gd name="connsiteY5" fmla="*/ 2089 h 71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950" h="715113">
                <a:moveTo>
                  <a:pt x="608" y="2089"/>
                </a:moveTo>
                <a:cubicBezTo>
                  <a:pt x="13308" y="38602"/>
                  <a:pt x="240850" y="595814"/>
                  <a:pt x="283183" y="687889"/>
                </a:cubicBezTo>
                <a:cubicBezTo>
                  <a:pt x="325516" y="779964"/>
                  <a:pt x="271012" y="613806"/>
                  <a:pt x="254608" y="554539"/>
                </a:cubicBezTo>
                <a:cubicBezTo>
                  <a:pt x="238204" y="495272"/>
                  <a:pt x="192695" y="346576"/>
                  <a:pt x="184758" y="332289"/>
                </a:cubicBezTo>
                <a:cubicBezTo>
                  <a:pt x="176821" y="318002"/>
                  <a:pt x="236087" y="518556"/>
                  <a:pt x="206983" y="468814"/>
                </a:cubicBezTo>
                <a:cubicBezTo>
                  <a:pt x="177879" y="419072"/>
                  <a:pt x="-12092" y="-34424"/>
                  <a:pt x="608" y="208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E241F221-1998-704D-BF9D-DCC20779ADE6}"/>
              </a:ext>
            </a:extLst>
          </p:cNvPr>
          <p:cNvSpPr/>
          <p:nvPr/>
        </p:nvSpPr>
        <p:spPr>
          <a:xfrm>
            <a:off x="6692707" y="3874192"/>
            <a:ext cx="851113" cy="386664"/>
          </a:xfrm>
          <a:custGeom>
            <a:avLst/>
            <a:gdLst>
              <a:gd name="connsiteX0" fmla="*/ 3368 w 851113"/>
              <a:gd name="connsiteY0" fmla="*/ 2483 h 386664"/>
              <a:gd name="connsiteX1" fmla="*/ 581218 w 851113"/>
              <a:gd name="connsiteY1" fmla="*/ 250133 h 386664"/>
              <a:gd name="connsiteX2" fmla="*/ 851093 w 851113"/>
              <a:gd name="connsiteY2" fmla="*/ 386658 h 386664"/>
              <a:gd name="connsiteX3" fmla="*/ 597093 w 851113"/>
              <a:gd name="connsiteY3" fmla="*/ 256483 h 386664"/>
              <a:gd name="connsiteX4" fmla="*/ 352618 w 851113"/>
              <a:gd name="connsiteY4" fmla="*/ 129483 h 386664"/>
              <a:gd name="connsiteX5" fmla="*/ 3368 w 851113"/>
              <a:gd name="connsiteY5" fmla="*/ 2483 h 38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1113" h="386664">
                <a:moveTo>
                  <a:pt x="3368" y="2483"/>
                </a:moveTo>
                <a:cubicBezTo>
                  <a:pt x="41468" y="22591"/>
                  <a:pt x="439931" y="186104"/>
                  <a:pt x="581218" y="250133"/>
                </a:cubicBezTo>
                <a:cubicBezTo>
                  <a:pt x="722505" y="314162"/>
                  <a:pt x="848447" y="385600"/>
                  <a:pt x="851093" y="386658"/>
                </a:cubicBezTo>
                <a:cubicBezTo>
                  <a:pt x="853739" y="387716"/>
                  <a:pt x="597093" y="256483"/>
                  <a:pt x="597093" y="256483"/>
                </a:cubicBezTo>
                <a:cubicBezTo>
                  <a:pt x="514014" y="213621"/>
                  <a:pt x="444164" y="169171"/>
                  <a:pt x="352618" y="129483"/>
                </a:cubicBezTo>
                <a:cubicBezTo>
                  <a:pt x="261072" y="89795"/>
                  <a:pt x="-34732" y="-17625"/>
                  <a:pt x="3368" y="248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A1CD0881-1651-C520-4778-424303B40B70}"/>
              </a:ext>
            </a:extLst>
          </p:cNvPr>
          <p:cNvSpPr/>
          <p:nvPr/>
        </p:nvSpPr>
        <p:spPr>
          <a:xfrm>
            <a:off x="6616050" y="4040547"/>
            <a:ext cx="308786" cy="649435"/>
          </a:xfrm>
          <a:custGeom>
            <a:avLst/>
            <a:gdLst>
              <a:gd name="connsiteX0" fmla="*/ 7000 w 308786"/>
              <a:gd name="connsiteY0" fmla="*/ 10753 h 649435"/>
              <a:gd name="connsiteX1" fmla="*/ 248300 w 308786"/>
              <a:gd name="connsiteY1" fmla="*/ 226653 h 649435"/>
              <a:gd name="connsiteX2" fmla="*/ 226075 w 308786"/>
              <a:gd name="connsiteY2" fmla="*/ 125053 h 649435"/>
              <a:gd name="connsiteX3" fmla="*/ 308625 w 308786"/>
              <a:gd name="connsiteY3" fmla="*/ 242528 h 649435"/>
              <a:gd name="connsiteX4" fmla="*/ 245125 w 308786"/>
              <a:gd name="connsiteY4" fmla="*/ 309203 h 649435"/>
              <a:gd name="connsiteX5" fmla="*/ 175275 w 308786"/>
              <a:gd name="connsiteY5" fmla="*/ 648928 h 649435"/>
              <a:gd name="connsiteX6" fmla="*/ 241950 w 308786"/>
              <a:gd name="connsiteY6" fmla="*/ 382228 h 649435"/>
              <a:gd name="connsiteX7" fmla="*/ 238775 w 308786"/>
              <a:gd name="connsiteY7" fmla="*/ 236178 h 649435"/>
              <a:gd name="connsiteX8" fmla="*/ 130825 w 308786"/>
              <a:gd name="connsiteY8" fmla="*/ 23453 h 649435"/>
              <a:gd name="connsiteX9" fmla="*/ 153050 w 308786"/>
              <a:gd name="connsiteY9" fmla="*/ 125053 h 649435"/>
              <a:gd name="connsiteX10" fmla="*/ 124475 w 308786"/>
              <a:gd name="connsiteY10" fmla="*/ 55203 h 649435"/>
              <a:gd name="connsiteX11" fmla="*/ 67325 w 308786"/>
              <a:gd name="connsiteY11" fmla="*/ 32978 h 649435"/>
              <a:gd name="connsiteX12" fmla="*/ 7000 w 308786"/>
              <a:gd name="connsiteY12" fmla="*/ 10753 h 64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8786" h="649435">
                <a:moveTo>
                  <a:pt x="7000" y="10753"/>
                </a:moveTo>
                <a:cubicBezTo>
                  <a:pt x="37163" y="43032"/>
                  <a:pt x="211788" y="207603"/>
                  <a:pt x="248300" y="226653"/>
                </a:cubicBezTo>
                <a:cubicBezTo>
                  <a:pt x="284812" y="245703"/>
                  <a:pt x="216021" y="122407"/>
                  <a:pt x="226075" y="125053"/>
                </a:cubicBezTo>
                <a:cubicBezTo>
                  <a:pt x="236129" y="127699"/>
                  <a:pt x="305450" y="211836"/>
                  <a:pt x="308625" y="242528"/>
                </a:cubicBezTo>
                <a:cubicBezTo>
                  <a:pt x="311800" y="273220"/>
                  <a:pt x="267350" y="241470"/>
                  <a:pt x="245125" y="309203"/>
                </a:cubicBezTo>
                <a:cubicBezTo>
                  <a:pt x="222900" y="376936"/>
                  <a:pt x="175804" y="636757"/>
                  <a:pt x="175275" y="648928"/>
                </a:cubicBezTo>
                <a:cubicBezTo>
                  <a:pt x="174746" y="661099"/>
                  <a:pt x="231367" y="451020"/>
                  <a:pt x="241950" y="382228"/>
                </a:cubicBezTo>
                <a:cubicBezTo>
                  <a:pt x="252533" y="313436"/>
                  <a:pt x="257296" y="295974"/>
                  <a:pt x="238775" y="236178"/>
                </a:cubicBezTo>
                <a:cubicBezTo>
                  <a:pt x="220254" y="176382"/>
                  <a:pt x="145112" y="41974"/>
                  <a:pt x="130825" y="23453"/>
                </a:cubicBezTo>
                <a:cubicBezTo>
                  <a:pt x="116538" y="4932"/>
                  <a:pt x="154108" y="119762"/>
                  <a:pt x="153050" y="125053"/>
                </a:cubicBezTo>
                <a:cubicBezTo>
                  <a:pt x="151992" y="130344"/>
                  <a:pt x="138763" y="70549"/>
                  <a:pt x="124475" y="55203"/>
                </a:cubicBezTo>
                <a:cubicBezTo>
                  <a:pt x="110188" y="39857"/>
                  <a:pt x="81612" y="37211"/>
                  <a:pt x="67325" y="32978"/>
                </a:cubicBezTo>
                <a:cubicBezTo>
                  <a:pt x="53038" y="28745"/>
                  <a:pt x="-23163" y="-21526"/>
                  <a:pt x="7000" y="1075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56D0E392-81D7-86EC-1A3B-7F478AB8845A}"/>
              </a:ext>
            </a:extLst>
          </p:cNvPr>
          <p:cNvSpPr/>
          <p:nvPr/>
        </p:nvSpPr>
        <p:spPr>
          <a:xfrm>
            <a:off x="6157956" y="3680893"/>
            <a:ext cx="134896" cy="1197007"/>
          </a:xfrm>
          <a:custGeom>
            <a:avLst/>
            <a:gdLst>
              <a:gd name="connsiteX0" fmla="*/ 128544 w 134896"/>
              <a:gd name="connsiteY0" fmla="*/ 17982 h 1197007"/>
              <a:gd name="connsiteX1" fmla="*/ 7894 w 134896"/>
              <a:gd name="connsiteY1" fmla="*/ 1151457 h 1197007"/>
              <a:gd name="connsiteX2" fmla="*/ 23769 w 134896"/>
              <a:gd name="connsiteY2" fmla="*/ 916507 h 1197007"/>
              <a:gd name="connsiteX3" fmla="*/ 122194 w 134896"/>
              <a:gd name="connsiteY3" fmla="*/ 383107 h 1197007"/>
              <a:gd name="connsiteX4" fmla="*/ 115844 w 134896"/>
              <a:gd name="connsiteY4" fmla="*/ 449782 h 1197007"/>
              <a:gd name="connsiteX5" fmla="*/ 128544 w 134896"/>
              <a:gd name="connsiteY5" fmla="*/ 17982 h 119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896" h="1197007">
                <a:moveTo>
                  <a:pt x="128544" y="17982"/>
                </a:moveTo>
                <a:cubicBezTo>
                  <a:pt x="110552" y="134928"/>
                  <a:pt x="25356" y="1001703"/>
                  <a:pt x="7894" y="1151457"/>
                </a:cubicBezTo>
                <a:cubicBezTo>
                  <a:pt x="-9568" y="1301211"/>
                  <a:pt x="4719" y="1044565"/>
                  <a:pt x="23769" y="916507"/>
                </a:cubicBezTo>
                <a:cubicBezTo>
                  <a:pt x="42819" y="788449"/>
                  <a:pt x="106848" y="460895"/>
                  <a:pt x="122194" y="383107"/>
                </a:cubicBezTo>
                <a:cubicBezTo>
                  <a:pt x="137540" y="305320"/>
                  <a:pt x="110552" y="509049"/>
                  <a:pt x="115844" y="449782"/>
                </a:cubicBezTo>
                <a:cubicBezTo>
                  <a:pt x="121136" y="390515"/>
                  <a:pt x="146536" y="-98964"/>
                  <a:pt x="128544" y="1798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F43C4A17-5895-480D-3AF3-BF419D0EE5DC}"/>
              </a:ext>
            </a:extLst>
          </p:cNvPr>
          <p:cNvSpPr/>
          <p:nvPr/>
        </p:nvSpPr>
        <p:spPr>
          <a:xfrm>
            <a:off x="6080898" y="3915340"/>
            <a:ext cx="161213" cy="1047496"/>
          </a:xfrm>
          <a:custGeom>
            <a:avLst/>
            <a:gdLst>
              <a:gd name="connsiteX0" fmla="*/ 142102 w 161213"/>
              <a:gd name="connsiteY0" fmla="*/ 21660 h 1047496"/>
              <a:gd name="connsiteX1" fmla="*/ 15102 w 161213"/>
              <a:gd name="connsiteY1" fmla="*/ 1012260 h 1047496"/>
              <a:gd name="connsiteX2" fmla="*/ 18277 w 161213"/>
              <a:gd name="connsiteY2" fmla="*/ 774135 h 1047496"/>
              <a:gd name="connsiteX3" fmla="*/ 157977 w 161213"/>
              <a:gd name="connsiteY3" fmla="*/ 272485 h 1047496"/>
              <a:gd name="connsiteX4" fmla="*/ 119877 w 161213"/>
              <a:gd name="connsiteY4" fmla="*/ 326460 h 1047496"/>
              <a:gd name="connsiteX5" fmla="*/ 142102 w 161213"/>
              <a:gd name="connsiteY5" fmla="*/ 21660 h 104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213" h="1047496">
                <a:moveTo>
                  <a:pt x="142102" y="21660"/>
                </a:moveTo>
                <a:cubicBezTo>
                  <a:pt x="124640" y="135960"/>
                  <a:pt x="35739" y="886848"/>
                  <a:pt x="15102" y="1012260"/>
                </a:cubicBezTo>
                <a:cubicBezTo>
                  <a:pt x="-5536" y="1137673"/>
                  <a:pt x="-5536" y="897431"/>
                  <a:pt x="18277" y="774135"/>
                </a:cubicBezTo>
                <a:cubicBezTo>
                  <a:pt x="42089" y="650839"/>
                  <a:pt x="141044" y="347097"/>
                  <a:pt x="157977" y="272485"/>
                </a:cubicBezTo>
                <a:cubicBezTo>
                  <a:pt x="174910" y="197873"/>
                  <a:pt x="119877" y="372497"/>
                  <a:pt x="119877" y="326460"/>
                </a:cubicBezTo>
                <a:cubicBezTo>
                  <a:pt x="119877" y="280423"/>
                  <a:pt x="159564" y="-92640"/>
                  <a:pt x="142102" y="2166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EB1BDFAB-73C7-0A10-0261-B8736C83074B}"/>
              </a:ext>
            </a:extLst>
          </p:cNvPr>
          <p:cNvSpPr/>
          <p:nvPr/>
        </p:nvSpPr>
        <p:spPr>
          <a:xfrm>
            <a:off x="6412675" y="4496840"/>
            <a:ext cx="370570" cy="1041070"/>
          </a:xfrm>
          <a:custGeom>
            <a:avLst/>
            <a:gdLst>
              <a:gd name="connsiteX0" fmla="*/ 369125 w 370570"/>
              <a:gd name="connsiteY0" fmla="*/ 100560 h 1041070"/>
              <a:gd name="connsiteX1" fmla="*/ 10350 w 370570"/>
              <a:gd name="connsiteY1" fmla="*/ 1014960 h 1041070"/>
              <a:gd name="connsiteX2" fmla="*/ 118300 w 370570"/>
              <a:gd name="connsiteY2" fmla="*/ 722860 h 1041070"/>
              <a:gd name="connsiteX3" fmla="*/ 340550 w 370570"/>
              <a:gd name="connsiteY3" fmla="*/ 5310 h 1041070"/>
              <a:gd name="connsiteX4" fmla="*/ 143700 w 370570"/>
              <a:gd name="connsiteY4" fmla="*/ 383135 h 1041070"/>
              <a:gd name="connsiteX5" fmla="*/ 369125 w 370570"/>
              <a:gd name="connsiteY5" fmla="*/ 100560 h 104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570" h="1041070">
                <a:moveTo>
                  <a:pt x="369125" y="100560"/>
                </a:moveTo>
                <a:cubicBezTo>
                  <a:pt x="346900" y="205864"/>
                  <a:pt x="52154" y="911243"/>
                  <a:pt x="10350" y="1014960"/>
                </a:cubicBezTo>
                <a:cubicBezTo>
                  <a:pt x="-31454" y="1118677"/>
                  <a:pt x="63267" y="891135"/>
                  <a:pt x="118300" y="722860"/>
                </a:cubicBezTo>
                <a:cubicBezTo>
                  <a:pt x="173333" y="554585"/>
                  <a:pt x="336317" y="61931"/>
                  <a:pt x="340550" y="5310"/>
                </a:cubicBezTo>
                <a:cubicBezTo>
                  <a:pt x="344783" y="-51311"/>
                  <a:pt x="137350" y="363027"/>
                  <a:pt x="143700" y="383135"/>
                </a:cubicBezTo>
                <a:cubicBezTo>
                  <a:pt x="150050" y="403243"/>
                  <a:pt x="391350" y="-4744"/>
                  <a:pt x="369125" y="10056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B35FAA7B-10DD-9768-AB31-CAA71A61A4CF}"/>
              </a:ext>
            </a:extLst>
          </p:cNvPr>
          <p:cNvSpPr/>
          <p:nvPr/>
        </p:nvSpPr>
        <p:spPr>
          <a:xfrm>
            <a:off x="6356437" y="4618493"/>
            <a:ext cx="498586" cy="1123503"/>
          </a:xfrm>
          <a:custGeom>
            <a:avLst/>
            <a:gdLst>
              <a:gd name="connsiteX0" fmla="*/ 460288 w 498586"/>
              <a:gd name="connsiteY0" fmla="*/ 13832 h 1123503"/>
              <a:gd name="connsiteX1" fmla="*/ 6263 w 498586"/>
              <a:gd name="connsiteY1" fmla="*/ 1099682 h 1123503"/>
              <a:gd name="connsiteX2" fmla="*/ 215813 w 498586"/>
              <a:gd name="connsiteY2" fmla="*/ 715507 h 1123503"/>
              <a:gd name="connsiteX3" fmla="*/ 498388 w 498586"/>
              <a:gd name="connsiteY3" fmla="*/ 153532 h 1123503"/>
              <a:gd name="connsiteX4" fmla="*/ 263438 w 498586"/>
              <a:gd name="connsiteY4" fmla="*/ 464682 h 1123503"/>
              <a:gd name="connsiteX5" fmla="*/ 460288 w 498586"/>
              <a:gd name="connsiteY5" fmla="*/ 13832 h 112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586" h="1123503">
                <a:moveTo>
                  <a:pt x="460288" y="13832"/>
                </a:moveTo>
                <a:cubicBezTo>
                  <a:pt x="417426" y="119665"/>
                  <a:pt x="47009" y="982736"/>
                  <a:pt x="6263" y="1099682"/>
                </a:cubicBezTo>
                <a:cubicBezTo>
                  <a:pt x="-34483" y="1216628"/>
                  <a:pt x="133792" y="873199"/>
                  <a:pt x="215813" y="715507"/>
                </a:cubicBezTo>
                <a:cubicBezTo>
                  <a:pt x="297834" y="557815"/>
                  <a:pt x="490451" y="195336"/>
                  <a:pt x="498388" y="153532"/>
                </a:cubicBezTo>
                <a:cubicBezTo>
                  <a:pt x="506325" y="111728"/>
                  <a:pt x="273492" y="485849"/>
                  <a:pt x="263438" y="464682"/>
                </a:cubicBezTo>
                <a:cubicBezTo>
                  <a:pt x="253384" y="443515"/>
                  <a:pt x="503150" y="-92001"/>
                  <a:pt x="460288" y="138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1C44099E-EA0C-BB5E-D335-ECE9D0CE3DF6}"/>
              </a:ext>
            </a:extLst>
          </p:cNvPr>
          <p:cNvSpPr/>
          <p:nvPr/>
        </p:nvSpPr>
        <p:spPr>
          <a:xfrm>
            <a:off x="6243964" y="3641769"/>
            <a:ext cx="180492" cy="1178605"/>
          </a:xfrm>
          <a:custGeom>
            <a:avLst/>
            <a:gdLst>
              <a:gd name="connsiteX0" fmla="*/ 112386 w 180492"/>
              <a:gd name="connsiteY0" fmla="*/ 3131 h 1178605"/>
              <a:gd name="connsiteX1" fmla="*/ 125086 w 180492"/>
              <a:gd name="connsiteY1" fmla="*/ 742906 h 1178605"/>
              <a:gd name="connsiteX2" fmla="*/ 1261 w 180492"/>
              <a:gd name="connsiteY2" fmla="*/ 1171531 h 1178605"/>
              <a:gd name="connsiteX3" fmla="*/ 67936 w 180492"/>
              <a:gd name="connsiteY3" fmla="*/ 961981 h 1178605"/>
              <a:gd name="connsiteX4" fmla="*/ 179061 w 180492"/>
              <a:gd name="connsiteY4" fmla="*/ 355556 h 1178605"/>
              <a:gd name="connsiteX5" fmla="*/ 131436 w 180492"/>
              <a:gd name="connsiteY5" fmla="*/ 473031 h 1178605"/>
              <a:gd name="connsiteX6" fmla="*/ 112386 w 180492"/>
              <a:gd name="connsiteY6" fmla="*/ 3131 h 117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492" h="1178605">
                <a:moveTo>
                  <a:pt x="112386" y="3131"/>
                </a:moveTo>
                <a:cubicBezTo>
                  <a:pt x="111328" y="48110"/>
                  <a:pt x="143607" y="548173"/>
                  <a:pt x="125086" y="742906"/>
                </a:cubicBezTo>
                <a:cubicBezTo>
                  <a:pt x="106565" y="937639"/>
                  <a:pt x="10786" y="1135019"/>
                  <a:pt x="1261" y="1171531"/>
                </a:cubicBezTo>
                <a:cubicBezTo>
                  <a:pt x="-8264" y="1208043"/>
                  <a:pt x="38303" y="1097977"/>
                  <a:pt x="67936" y="961981"/>
                </a:cubicBezTo>
                <a:cubicBezTo>
                  <a:pt x="97569" y="825985"/>
                  <a:pt x="168478" y="437048"/>
                  <a:pt x="179061" y="355556"/>
                </a:cubicBezTo>
                <a:cubicBezTo>
                  <a:pt x="189644" y="274064"/>
                  <a:pt x="138315" y="534414"/>
                  <a:pt x="131436" y="473031"/>
                </a:cubicBezTo>
                <a:cubicBezTo>
                  <a:pt x="124557" y="411648"/>
                  <a:pt x="113444" y="-41848"/>
                  <a:pt x="112386" y="313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79D8EFE0-E04C-62A4-C46D-5135E2E6E724}"/>
              </a:ext>
            </a:extLst>
          </p:cNvPr>
          <p:cNvSpPr/>
          <p:nvPr/>
        </p:nvSpPr>
        <p:spPr>
          <a:xfrm>
            <a:off x="6164351" y="4062252"/>
            <a:ext cx="186798" cy="1037186"/>
          </a:xfrm>
          <a:custGeom>
            <a:avLst/>
            <a:gdLst>
              <a:gd name="connsiteX0" fmla="*/ 157074 w 186798"/>
              <a:gd name="connsiteY0" fmla="*/ 14448 h 1037186"/>
              <a:gd name="connsiteX1" fmla="*/ 4674 w 186798"/>
              <a:gd name="connsiteY1" fmla="*/ 1005048 h 1037186"/>
              <a:gd name="connsiteX2" fmla="*/ 52299 w 186798"/>
              <a:gd name="connsiteY2" fmla="*/ 751048 h 1037186"/>
              <a:gd name="connsiteX3" fmla="*/ 185649 w 186798"/>
              <a:gd name="connsiteY3" fmla="*/ 306548 h 1037186"/>
              <a:gd name="connsiteX4" fmla="*/ 118974 w 186798"/>
              <a:gd name="connsiteY4" fmla="*/ 411323 h 1037186"/>
              <a:gd name="connsiteX5" fmla="*/ 157074 w 186798"/>
              <a:gd name="connsiteY5" fmla="*/ 14448 h 103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798" h="1037186">
                <a:moveTo>
                  <a:pt x="157074" y="14448"/>
                </a:moveTo>
                <a:cubicBezTo>
                  <a:pt x="138024" y="113402"/>
                  <a:pt x="22136" y="882281"/>
                  <a:pt x="4674" y="1005048"/>
                </a:cubicBezTo>
                <a:cubicBezTo>
                  <a:pt x="-12789" y="1127815"/>
                  <a:pt x="22137" y="867465"/>
                  <a:pt x="52299" y="751048"/>
                </a:cubicBezTo>
                <a:cubicBezTo>
                  <a:pt x="82461" y="634631"/>
                  <a:pt x="174537" y="363169"/>
                  <a:pt x="185649" y="306548"/>
                </a:cubicBezTo>
                <a:cubicBezTo>
                  <a:pt x="196761" y="249927"/>
                  <a:pt x="123736" y="467414"/>
                  <a:pt x="118974" y="411323"/>
                </a:cubicBezTo>
                <a:cubicBezTo>
                  <a:pt x="114212" y="355232"/>
                  <a:pt x="176124" y="-84506"/>
                  <a:pt x="157074" y="1444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F13B63AE-6F56-F0BD-3B83-527AADA2853A}"/>
              </a:ext>
            </a:extLst>
          </p:cNvPr>
          <p:cNvSpPr/>
          <p:nvPr/>
        </p:nvSpPr>
        <p:spPr>
          <a:xfrm>
            <a:off x="6173357" y="4710346"/>
            <a:ext cx="212743" cy="673686"/>
          </a:xfrm>
          <a:custGeom>
            <a:avLst/>
            <a:gdLst>
              <a:gd name="connsiteX0" fmla="*/ 122668 w 212743"/>
              <a:gd name="connsiteY0" fmla="*/ 80729 h 673686"/>
              <a:gd name="connsiteX1" fmla="*/ 2018 w 212743"/>
              <a:gd name="connsiteY1" fmla="*/ 661754 h 673686"/>
              <a:gd name="connsiteX2" fmla="*/ 59168 w 212743"/>
              <a:gd name="connsiteY2" fmla="*/ 436329 h 673686"/>
              <a:gd name="connsiteX3" fmla="*/ 211568 w 212743"/>
              <a:gd name="connsiteY3" fmla="*/ 4529 h 673686"/>
              <a:gd name="connsiteX4" fmla="*/ 129018 w 212743"/>
              <a:gd name="connsiteY4" fmla="*/ 204554 h 673686"/>
              <a:gd name="connsiteX5" fmla="*/ 122668 w 212743"/>
              <a:gd name="connsiteY5" fmla="*/ 80729 h 67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743" h="673686">
                <a:moveTo>
                  <a:pt x="122668" y="80729"/>
                </a:moveTo>
                <a:cubicBezTo>
                  <a:pt x="101501" y="156929"/>
                  <a:pt x="12601" y="602487"/>
                  <a:pt x="2018" y="661754"/>
                </a:cubicBezTo>
                <a:cubicBezTo>
                  <a:pt x="-8565" y="721021"/>
                  <a:pt x="24243" y="545867"/>
                  <a:pt x="59168" y="436329"/>
                </a:cubicBezTo>
                <a:cubicBezTo>
                  <a:pt x="94093" y="326792"/>
                  <a:pt x="199926" y="43158"/>
                  <a:pt x="211568" y="4529"/>
                </a:cubicBezTo>
                <a:cubicBezTo>
                  <a:pt x="223210" y="-34100"/>
                  <a:pt x="144893" y="186562"/>
                  <a:pt x="129018" y="204554"/>
                </a:cubicBezTo>
                <a:cubicBezTo>
                  <a:pt x="113143" y="222546"/>
                  <a:pt x="143835" y="4529"/>
                  <a:pt x="122668" y="8072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DB3A70B0-E676-0D65-A1C7-74DC6658FFBD}"/>
              </a:ext>
            </a:extLst>
          </p:cNvPr>
          <p:cNvSpPr/>
          <p:nvPr/>
        </p:nvSpPr>
        <p:spPr>
          <a:xfrm>
            <a:off x="5946186" y="4774531"/>
            <a:ext cx="270519" cy="947813"/>
          </a:xfrm>
          <a:custGeom>
            <a:avLst/>
            <a:gdLst>
              <a:gd name="connsiteX0" fmla="*/ 270464 w 270519"/>
              <a:gd name="connsiteY0" fmla="*/ 669 h 947813"/>
              <a:gd name="connsiteX1" fmla="*/ 194264 w 270519"/>
              <a:gd name="connsiteY1" fmla="*/ 559469 h 947813"/>
              <a:gd name="connsiteX2" fmla="*/ 589 w 270519"/>
              <a:gd name="connsiteY2" fmla="*/ 943644 h 947813"/>
              <a:gd name="connsiteX3" fmla="*/ 137114 w 270519"/>
              <a:gd name="connsiteY3" fmla="*/ 724569 h 947813"/>
              <a:gd name="connsiteX4" fmla="*/ 226014 w 270519"/>
              <a:gd name="connsiteY4" fmla="*/ 140369 h 947813"/>
              <a:gd name="connsiteX5" fmla="*/ 184739 w 270519"/>
              <a:gd name="connsiteY5" fmla="*/ 438819 h 947813"/>
              <a:gd name="connsiteX6" fmla="*/ 270464 w 270519"/>
              <a:gd name="connsiteY6" fmla="*/ 669 h 94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9" h="947813">
                <a:moveTo>
                  <a:pt x="270464" y="669"/>
                </a:moveTo>
                <a:cubicBezTo>
                  <a:pt x="272052" y="20777"/>
                  <a:pt x="239243" y="402307"/>
                  <a:pt x="194264" y="559469"/>
                </a:cubicBezTo>
                <a:cubicBezTo>
                  <a:pt x="149285" y="716631"/>
                  <a:pt x="10114" y="916127"/>
                  <a:pt x="589" y="943644"/>
                </a:cubicBezTo>
                <a:cubicBezTo>
                  <a:pt x="-8936" y="971161"/>
                  <a:pt x="99543" y="858448"/>
                  <a:pt x="137114" y="724569"/>
                </a:cubicBezTo>
                <a:cubicBezTo>
                  <a:pt x="174685" y="590690"/>
                  <a:pt x="218077" y="187994"/>
                  <a:pt x="226014" y="140369"/>
                </a:cubicBezTo>
                <a:cubicBezTo>
                  <a:pt x="233951" y="92744"/>
                  <a:pt x="179447" y="457869"/>
                  <a:pt x="184739" y="438819"/>
                </a:cubicBezTo>
                <a:cubicBezTo>
                  <a:pt x="190031" y="419769"/>
                  <a:pt x="268876" y="-19439"/>
                  <a:pt x="270464" y="66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6A352A6E-0B5B-764D-BB73-5BF72D843C0C}"/>
              </a:ext>
            </a:extLst>
          </p:cNvPr>
          <p:cNvSpPr/>
          <p:nvPr/>
        </p:nvSpPr>
        <p:spPr>
          <a:xfrm>
            <a:off x="7527428" y="4221912"/>
            <a:ext cx="82172" cy="560963"/>
          </a:xfrm>
          <a:custGeom>
            <a:avLst/>
            <a:gdLst>
              <a:gd name="connsiteX0" fmla="*/ 497 w 82172"/>
              <a:gd name="connsiteY0" fmla="*/ 838 h 560963"/>
              <a:gd name="connsiteX1" fmla="*/ 35422 w 82172"/>
              <a:gd name="connsiteY1" fmla="*/ 283413 h 560963"/>
              <a:gd name="connsiteX2" fmla="*/ 10022 w 82172"/>
              <a:gd name="connsiteY2" fmla="*/ 559638 h 560963"/>
              <a:gd name="connsiteX3" fmla="*/ 22722 w 82172"/>
              <a:gd name="connsiteY3" fmla="*/ 378663 h 560963"/>
              <a:gd name="connsiteX4" fmla="*/ 79872 w 82172"/>
              <a:gd name="connsiteY4" fmla="*/ 162763 h 560963"/>
              <a:gd name="connsiteX5" fmla="*/ 67172 w 82172"/>
              <a:gd name="connsiteY5" fmla="*/ 194513 h 560963"/>
              <a:gd name="connsiteX6" fmla="*/ 497 w 82172"/>
              <a:gd name="connsiteY6" fmla="*/ 838 h 56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72" h="560963">
                <a:moveTo>
                  <a:pt x="497" y="838"/>
                </a:moveTo>
                <a:cubicBezTo>
                  <a:pt x="-4795" y="15655"/>
                  <a:pt x="33835" y="190280"/>
                  <a:pt x="35422" y="283413"/>
                </a:cubicBezTo>
                <a:cubicBezTo>
                  <a:pt x="37009" y="376546"/>
                  <a:pt x="12139" y="543763"/>
                  <a:pt x="10022" y="559638"/>
                </a:cubicBezTo>
                <a:cubicBezTo>
                  <a:pt x="7905" y="575513"/>
                  <a:pt x="11080" y="444809"/>
                  <a:pt x="22722" y="378663"/>
                </a:cubicBezTo>
                <a:cubicBezTo>
                  <a:pt x="34364" y="312517"/>
                  <a:pt x="72464" y="193455"/>
                  <a:pt x="79872" y="162763"/>
                </a:cubicBezTo>
                <a:cubicBezTo>
                  <a:pt x="87280" y="132071"/>
                  <a:pt x="75110" y="216738"/>
                  <a:pt x="67172" y="194513"/>
                </a:cubicBezTo>
                <a:cubicBezTo>
                  <a:pt x="59235" y="172288"/>
                  <a:pt x="5789" y="-13979"/>
                  <a:pt x="497" y="83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F4E45205-46E3-3BE1-1872-559618CE1E77}"/>
              </a:ext>
            </a:extLst>
          </p:cNvPr>
          <p:cNvSpPr/>
          <p:nvPr/>
        </p:nvSpPr>
        <p:spPr>
          <a:xfrm>
            <a:off x="7540521" y="4125913"/>
            <a:ext cx="95673" cy="517681"/>
          </a:xfrm>
          <a:custGeom>
            <a:avLst/>
            <a:gdLst>
              <a:gd name="connsiteX0" fmla="*/ 104 w 95673"/>
              <a:gd name="connsiteY0" fmla="*/ 4762 h 517681"/>
              <a:gd name="connsiteX1" fmla="*/ 44554 w 95673"/>
              <a:gd name="connsiteY1" fmla="*/ 80962 h 517681"/>
              <a:gd name="connsiteX2" fmla="*/ 95354 w 95673"/>
              <a:gd name="connsiteY2" fmla="*/ 249237 h 517681"/>
              <a:gd name="connsiteX3" fmla="*/ 66779 w 95673"/>
              <a:gd name="connsiteY3" fmla="*/ 515937 h 517681"/>
              <a:gd name="connsiteX4" fmla="*/ 79479 w 95673"/>
              <a:gd name="connsiteY4" fmla="*/ 357187 h 517681"/>
              <a:gd name="connsiteX5" fmla="*/ 57254 w 95673"/>
              <a:gd name="connsiteY5" fmla="*/ 211137 h 517681"/>
              <a:gd name="connsiteX6" fmla="*/ 104 w 95673"/>
              <a:gd name="connsiteY6" fmla="*/ 4762 h 51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73" h="517681">
                <a:moveTo>
                  <a:pt x="104" y="4762"/>
                </a:moveTo>
                <a:cubicBezTo>
                  <a:pt x="-2013" y="-16934"/>
                  <a:pt x="28679" y="40216"/>
                  <a:pt x="44554" y="80962"/>
                </a:cubicBezTo>
                <a:cubicBezTo>
                  <a:pt x="60429" y="121708"/>
                  <a:pt x="91650" y="176741"/>
                  <a:pt x="95354" y="249237"/>
                </a:cubicBezTo>
                <a:cubicBezTo>
                  <a:pt x="99058" y="321733"/>
                  <a:pt x="69425" y="497945"/>
                  <a:pt x="66779" y="515937"/>
                </a:cubicBezTo>
                <a:cubicBezTo>
                  <a:pt x="64133" y="533929"/>
                  <a:pt x="81067" y="407987"/>
                  <a:pt x="79479" y="357187"/>
                </a:cubicBezTo>
                <a:cubicBezTo>
                  <a:pt x="77892" y="306387"/>
                  <a:pt x="67308" y="267229"/>
                  <a:pt x="57254" y="211137"/>
                </a:cubicBezTo>
                <a:cubicBezTo>
                  <a:pt x="47200" y="155045"/>
                  <a:pt x="2221" y="26458"/>
                  <a:pt x="104" y="476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29D03C41-BDD3-8F11-07B6-A372038D0FF6}"/>
              </a:ext>
            </a:extLst>
          </p:cNvPr>
          <p:cNvSpPr/>
          <p:nvPr/>
        </p:nvSpPr>
        <p:spPr>
          <a:xfrm>
            <a:off x="7346946" y="4520676"/>
            <a:ext cx="191901" cy="1007300"/>
          </a:xfrm>
          <a:custGeom>
            <a:avLst/>
            <a:gdLst>
              <a:gd name="connsiteX0" fmla="*/ 177804 w 191901"/>
              <a:gd name="connsiteY0" fmla="*/ 524 h 1007300"/>
              <a:gd name="connsiteX1" fmla="*/ 82554 w 191901"/>
              <a:gd name="connsiteY1" fmla="*/ 432324 h 1007300"/>
              <a:gd name="connsiteX2" fmla="*/ 76204 w 191901"/>
              <a:gd name="connsiteY2" fmla="*/ 486299 h 1007300"/>
              <a:gd name="connsiteX3" fmla="*/ 4 w 191901"/>
              <a:gd name="connsiteY3" fmla="*/ 1006999 h 1007300"/>
              <a:gd name="connsiteX4" fmla="*/ 73029 w 191901"/>
              <a:gd name="connsiteY4" fmla="*/ 556149 h 1007300"/>
              <a:gd name="connsiteX5" fmla="*/ 190504 w 191901"/>
              <a:gd name="connsiteY5" fmla="*/ 203724 h 1007300"/>
              <a:gd name="connsiteX6" fmla="*/ 139704 w 191901"/>
              <a:gd name="connsiteY6" fmla="*/ 340249 h 1007300"/>
              <a:gd name="connsiteX7" fmla="*/ 177804 w 191901"/>
              <a:gd name="connsiteY7" fmla="*/ 524 h 100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901" h="1007300">
                <a:moveTo>
                  <a:pt x="177804" y="524"/>
                </a:moveTo>
                <a:cubicBezTo>
                  <a:pt x="168279" y="15870"/>
                  <a:pt x="99487" y="351362"/>
                  <a:pt x="82554" y="432324"/>
                </a:cubicBezTo>
                <a:cubicBezTo>
                  <a:pt x="65621" y="513286"/>
                  <a:pt x="89962" y="390520"/>
                  <a:pt x="76204" y="486299"/>
                </a:cubicBezTo>
                <a:cubicBezTo>
                  <a:pt x="62446" y="582078"/>
                  <a:pt x="533" y="995357"/>
                  <a:pt x="4" y="1006999"/>
                </a:cubicBezTo>
                <a:cubicBezTo>
                  <a:pt x="-525" y="1018641"/>
                  <a:pt x="41279" y="690028"/>
                  <a:pt x="73029" y="556149"/>
                </a:cubicBezTo>
                <a:cubicBezTo>
                  <a:pt x="104779" y="422270"/>
                  <a:pt x="179391" y="239707"/>
                  <a:pt x="190504" y="203724"/>
                </a:cubicBezTo>
                <a:cubicBezTo>
                  <a:pt x="201617" y="167741"/>
                  <a:pt x="142879" y="368824"/>
                  <a:pt x="139704" y="340249"/>
                </a:cubicBezTo>
                <a:cubicBezTo>
                  <a:pt x="136529" y="311674"/>
                  <a:pt x="187329" y="-14822"/>
                  <a:pt x="177804" y="52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C9CA1DE0-4667-7E5A-9C73-13BA83985B6B}"/>
              </a:ext>
            </a:extLst>
          </p:cNvPr>
          <p:cNvSpPr/>
          <p:nvPr/>
        </p:nvSpPr>
        <p:spPr>
          <a:xfrm>
            <a:off x="7378345" y="4168188"/>
            <a:ext cx="123124" cy="392026"/>
          </a:xfrm>
          <a:custGeom>
            <a:avLst/>
            <a:gdLst>
              <a:gd name="connsiteX0" fmla="*/ 3530 w 123124"/>
              <a:gd name="connsiteY0" fmla="*/ 6937 h 392026"/>
              <a:gd name="connsiteX1" fmla="*/ 32105 w 123124"/>
              <a:gd name="connsiteY1" fmla="*/ 73612 h 392026"/>
              <a:gd name="connsiteX2" fmla="*/ 117830 w 123124"/>
              <a:gd name="connsiteY2" fmla="*/ 314912 h 392026"/>
              <a:gd name="connsiteX3" fmla="*/ 114655 w 123124"/>
              <a:gd name="connsiteY3" fmla="*/ 384762 h 392026"/>
              <a:gd name="connsiteX4" fmla="*/ 121005 w 123124"/>
              <a:gd name="connsiteY4" fmla="*/ 165687 h 392026"/>
              <a:gd name="connsiteX5" fmla="*/ 108305 w 123124"/>
              <a:gd name="connsiteY5" fmla="*/ 165687 h 392026"/>
              <a:gd name="connsiteX6" fmla="*/ 105130 w 123124"/>
              <a:gd name="connsiteY6" fmla="*/ 213312 h 392026"/>
              <a:gd name="connsiteX7" fmla="*/ 3530 w 123124"/>
              <a:gd name="connsiteY7" fmla="*/ 6937 h 39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124" h="392026">
                <a:moveTo>
                  <a:pt x="3530" y="6937"/>
                </a:moveTo>
                <a:cubicBezTo>
                  <a:pt x="-8641" y="-16346"/>
                  <a:pt x="13055" y="22283"/>
                  <a:pt x="32105" y="73612"/>
                </a:cubicBezTo>
                <a:cubicBezTo>
                  <a:pt x="51155" y="124941"/>
                  <a:pt x="104072" y="263054"/>
                  <a:pt x="117830" y="314912"/>
                </a:cubicBezTo>
                <a:cubicBezTo>
                  <a:pt x="131588" y="366770"/>
                  <a:pt x="114126" y="409633"/>
                  <a:pt x="114655" y="384762"/>
                </a:cubicBezTo>
                <a:cubicBezTo>
                  <a:pt x="115184" y="359891"/>
                  <a:pt x="122063" y="202199"/>
                  <a:pt x="121005" y="165687"/>
                </a:cubicBezTo>
                <a:cubicBezTo>
                  <a:pt x="119947" y="129175"/>
                  <a:pt x="110951" y="157750"/>
                  <a:pt x="108305" y="165687"/>
                </a:cubicBezTo>
                <a:cubicBezTo>
                  <a:pt x="105659" y="173624"/>
                  <a:pt x="117301" y="234479"/>
                  <a:pt x="105130" y="213312"/>
                </a:cubicBezTo>
                <a:cubicBezTo>
                  <a:pt x="92959" y="192145"/>
                  <a:pt x="15701" y="30220"/>
                  <a:pt x="3530" y="693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74989DD9-F453-5A12-D80E-AE89D1453BEB}"/>
              </a:ext>
            </a:extLst>
          </p:cNvPr>
          <p:cNvSpPr/>
          <p:nvPr/>
        </p:nvSpPr>
        <p:spPr>
          <a:xfrm>
            <a:off x="7335459" y="4793099"/>
            <a:ext cx="212425" cy="972762"/>
          </a:xfrm>
          <a:custGeom>
            <a:avLst/>
            <a:gdLst>
              <a:gd name="connsiteX0" fmla="*/ 211516 w 212425"/>
              <a:gd name="connsiteY0" fmla="*/ 7501 h 972762"/>
              <a:gd name="connsiteX1" fmla="*/ 36891 w 212425"/>
              <a:gd name="connsiteY1" fmla="*/ 718701 h 972762"/>
              <a:gd name="connsiteX2" fmla="*/ 1966 w 212425"/>
              <a:gd name="connsiteY2" fmla="*/ 972701 h 972762"/>
              <a:gd name="connsiteX3" fmla="*/ 71816 w 212425"/>
              <a:gd name="connsiteY3" fmla="*/ 737751 h 972762"/>
              <a:gd name="connsiteX4" fmla="*/ 125791 w 212425"/>
              <a:gd name="connsiteY4" fmla="*/ 267851 h 972762"/>
              <a:gd name="connsiteX5" fmla="*/ 106741 w 212425"/>
              <a:gd name="connsiteY5" fmla="*/ 340876 h 972762"/>
              <a:gd name="connsiteX6" fmla="*/ 211516 w 212425"/>
              <a:gd name="connsiteY6" fmla="*/ 7501 h 9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425" h="972762">
                <a:moveTo>
                  <a:pt x="211516" y="7501"/>
                </a:moveTo>
                <a:cubicBezTo>
                  <a:pt x="199874" y="70472"/>
                  <a:pt x="71816" y="557834"/>
                  <a:pt x="36891" y="718701"/>
                </a:cubicBezTo>
                <a:cubicBezTo>
                  <a:pt x="1966" y="879568"/>
                  <a:pt x="-3855" y="969526"/>
                  <a:pt x="1966" y="972701"/>
                </a:cubicBezTo>
                <a:cubicBezTo>
                  <a:pt x="7787" y="975876"/>
                  <a:pt x="51179" y="855226"/>
                  <a:pt x="71816" y="737751"/>
                </a:cubicBezTo>
                <a:cubicBezTo>
                  <a:pt x="92453" y="620276"/>
                  <a:pt x="119970" y="333997"/>
                  <a:pt x="125791" y="267851"/>
                </a:cubicBezTo>
                <a:cubicBezTo>
                  <a:pt x="131612" y="201705"/>
                  <a:pt x="94041" y="384268"/>
                  <a:pt x="106741" y="340876"/>
                </a:cubicBezTo>
                <a:cubicBezTo>
                  <a:pt x="119441" y="297484"/>
                  <a:pt x="223158" y="-55470"/>
                  <a:pt x="211516" y="750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F9B1F015-8A6C-E86D-7B9D-050F8E2A00CC}"/>
              </a:ext>
            </a:extLst>
          </p:cNvPr>
          <p:cNvSpPr/>
          <p:nvPr/>
        </p:nvSpPr>
        <p:spPr>
          <a:xfrm>
            <a:off x="7581697" y="4509129"/>
            <a:ext cx="49006" cy="590213"/>
          </a:xfrm>
          <a:custGeom>
            <a:avLst/>
            <a:gdLst>
              <a:gd name="connsiteX0" fmla="*/ 6553 w 49006"/>
              <a:gd name="connsiteY0" fmla="*/ 5721 h 590213"/>
              <a:gd name="connsiteX1" fmla="*/ 3378 w 49006"/>
              <a:gd name="connsiteY1" fmla="*/ 78746 h 590213"/>
              <a:gd name="connsiteX2" fmla="*/ 41478 w 49006"/>
              <a:gd name="connsiteY2" fmla="*/ 393071 h 590213"/>
              <a:gd name="connsiteX3" fmla="*/ 41478 w 49006"/>
              <a:gd name="connsiteY3" fmla="*/ 589921 h 590213"/>
              <a:gd name="connsiteX4" fmla="*/ 44653 w 49006"/>
              <a:gd name="connsiteY4" fmla="*/ 431171 h 590213"/>
              <a:gd name="connsiteX5" fmla="*/ 44653 w 49006"/>
              <a:gd name="connsiteY5" fmla="*/ 189871 h 590213"/>
              <a:gd name="connsiteX6" fmla="*/ 6553 w 49006"/>
              <a:gd name="connsiteY6" fmla="*/ 5721 h 59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06" h="590213">
                <a:moveTo>
                  <a:pt x="6553" y="5721"/>
                </a:moveTo>
                <a:cubicBezTo>
                  <a:pt x="-326" y="-12800"/>
                  <a:pt x="-2443" y="14188"/>
                  <a:pt x="3378" y="78746"/>
                </a:cubicBezTo>
                <a:cubicBezTo>
                  <a:pt x="9199" y="143304"/>
                  <a:pt x="35128" y="307875"/>
                  <a:pt x="41478" y="393071"/>
                </a:cubicBezTo>
                <a:cubicBezTo>
                  <a:pt x="47828" y="478267"/>
                  <a:pt x="40949" y="583571"/>
                  <a:pt x="41478" y="589921"/>
                </a:cubicBezTo>
                <a:cubicBezTo>
                  <a:pt x="42007" y="596271"/>
                  <a:pt x="44124" y="497846"/>
                  <a:pt x="44653" y="431171"/>
                </a:cubicBezTo>
                <a:cubicBezTo>
                  <a:pt x="45182" y="364496"/>
                  <a:pt x="54178" y="255488"/>
                  <a:pt x="44653" y="189871"/>
                </a:cubicBezTo>
                <a:cubicBezTo>
                  <a:pt x="35128" y="124254"/>
                  <a:pt x="13432" y="24242"/>
                  <a:pt x="6553" y="572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24575CA8-08BB-1685-E36E-8128D1B5E42F}"/>
              </a:ext>
            </a:extLst>
          </p:cNvPr>
          <p:cNvSpPr/>
          <p:nvPr/>
        </p:nvSpPr>
        <p:spPr>
          <a:xfrm>
            <a:off x="7571766" y="5000587"/>
            <a:ext cx="51483" cy="1243752"/>
          </a:xfrm>
          <a:custGeom>
            <a:avLst/>
            <a:gdLst>
              <a:gd name="connsiteX0" fmla="*/ 48234 w 51483"/>
              <a:gd name="connsiteY0" fmla="*/ 79413 h 1243752"/>
              <a:gd name="connsiteX1" fmla="*/ 45059 w 51483"/>
              <a:gd name="connsiteY1" fmla="*/ 161963 h 1243752"/>
              <a:gd name="connsiteX2" fmla="*/ 609 w 51483"/>
              <a:gd name="connsiteY2" fmla="*/ 1241463 h 1243752"/>
              <a:gd name="connsiteX3" fmla="*/ 19659 w 51483"/>
              <a:gd name="connsiteY3" fmla="*/ 435013 h 1243752"/>
              <a:gd name="connsiteX4" fmla="*/ 26009 w 51483"/>
              <a:gd name="connsiteY4" fmla="*/ 3213 h 1243752"/>
              <a:gd name="connsiteX5" fmla="*/ 16484 w 51483"/>
              <a:gd name="connsiteY5" fmla="*/ 228638 h 1243752"/>
              <a:gd name="connsiteX6" fmla="*/ 48234 w 51483"/>
              <a:gd name="connsiteY6" fmla="*/ 79413 h 12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83" h="1243752">
                <a:moveTo>
                  <a:pt x="48234" y="79413"/>
                </a:moveTo>
                <a:cubicBezTo>
                  <a:pt x="52996" y="68301"/>
                  <a:pt x="52996" y="-31712"/>
                  <a:pt x="45059" y="161963"/>
                </a:cubicBezTo>
                <a:cubicBezTo>
                  <a:pt x="37122" y="355638"/>
                  <a:pt x="4842" y="1195955"/>
                  <a:pt x="609" y="1241463"/>
                </a:cubicBezTo>
                <a:cubicBezTo>
                  <a:pt x="-3624" y="1286971"/>
                  <a:pt x="15426" y="641388"/>
                  <a:pt x="19659" y="435013"/>
                </a:cubicBezTo>
                <a:cubicBezTo>
                  <a:pt x="23892" y="228638"/>
                  <a:pt x="26538" y="37609"/>
                  <a:pt x="26009" y="3213"/>
                </a:cubicBezTo>
                <a:cubicBezTo>
                  <a:pt x="25480" y="-31183"/>
                  <a:pt x="15955" y="221759"/>
                  <a:pt x="16484" y="228638"/>
                </a:cubicBezTo>
                <a:cubicBezTo>
                  <a:pt x="17013" y="235517"/>
                  <a:pt x="43472" y="90525"/>
                  <a:pt x="48234" y="7941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E2D8715B-62B1-5D83-9D19-E95B04AB16D7}"/>
              </a:ext>
            </a:extLst>
          </p:cNvPr>
          <p:cNvSpPr/>
          <p:nvPr/>
        </p:nvSpPr>
        <p:spPr>
          <a:xfrm>
            <a:off x="7422393" y="4438439"/>
            <a:ext cx="49881" cy="384511"/>
          </a:xfrm>
          <a:custGeom>
            <a:avLst/>
            <a:gdLst>
              <a:gd name="connsiteX0" fmla="*/ 19807 w 49881"/>
              <a:gd name="connsiteY0" fmla="*/ 3386 h 384511"/>
              <a:gd name="connsiteX1" fmla="*/ 757 w 49881"/>
              <a:gd name="connsiteY1" fmla="*/ 381211 h 384511"/>
              <a:gd name="connsiteX2" fmla="*/ 48382 w 49881"/>
              <a:gd name="connsiteY2" fmla="*/ 187536 h 384511"/>
              <a:gd name="connsiteX3" fmla="*/ 38857 w 49881"/>
              <a:gd name="connsiteY3" fmla="*/ 190711 h 384511"/>
              <a:gd name="connsiteX4" fmla="*/ 29332 w 49881"/>
              <a:gd name="connsiteY4" fmla="*/ 193886 h 384511"/>
              <a:gd name="connsiteX5" fmla="*/ 19807 w 49881"/>
              <a:gd name="connsiteY5" fmla="*/ 3386 h 38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81" h="384511">
                <a:moveTo>
                  <a:pt x="19807" y="3386"/>
                </a:moveTo>
                <a:cubicBezTo>
                  <a:pt x="15045" y="34607"/>
                  <a:pt x="-4005" y="350520"/>
                  <a:pt x="757" y="381211"/>
                </a:cubicBezTo>
                <a:cubicBezTo>
                  <a:pt x="5519" y="411902"/>
                  <a:pt x="42032" y="219286"/>
                  <a:pt x="48382" y="187536"/>
                </a:cubicBezTo>
                <a:cubicBezTo>
                  <a:pt x="54732" y="155786"/>
                  <a:pt x="38857" y="190711"/>
                  <a:pt x="38857" y="190711"/>
                </a:cubicBezTo>
                <a:cubicBezTo>
                  <a:pt x="35682" y="191769"/>
                  <a:pt x="30390" y="221403"/>
                  <a:pt x="29332" y="193886"/>
                </a:cubicBezTo>
                <a:cubicBezTo>
                  <a:pt x="28274" y="166369"/>
                  <a:pt x="24569" y="-27835"/>
                  <a:pt x="19807" y="338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A29FEEB7-C929-A5AE-EDE7-13A9AD0B8819}"/>
              </a:ext>
            </a:extLst>
          </p:cNvPr>
          <p:cNvSpPr/>
          <p:nvPr/>
        </p:nvSpPr>
        <p:spPr>
          <a:xfrm>
            <a:off x="6562109" y="5266994"/>
            <a:ext cx="715275" cy="79841"/>
          </a:xfrm>
          <a:custGeom>
            <a:avLst/>
            <a:gdLst>
              <a:gd name="connsiteX0" fmla="*/ 616 w 715275"/>
              <a:gd name="connsiteY0" fmla="*/ 38431 h 79841"/>
              <a:gd name="connsiteX1" fmla="*/ 200641 w 715275"/>
              <a:gd name="connsiteY1" fmla="*/ 28906 h 79841"/>
              <a:gd name="connsiteX2" fmla="*/ 495916 w 715275"/>
              <a:gd name="connsiteY2" fmla="*/ 79706 h 79841"/>
              <a:gd name="connsiteX3" fmla="*/ 480041 w 715275"/>
              <a:gd name="connsiteY3" fmla="*/ 44781 h 79841"/>
              <a:gd name="connsiteX4" fmla="*/ 714991 w 715275"/>
              <a:gd name="connsiteY4" fmla="*/ 76531 h 79841"/>
              <a:gd name="connsiteX5" fmla="*/ 426066 w 715275"/>
              <a:gd name="connsiteY5" fmla="*/ 41606 h 79841"/>
              <a:gd name="connsiteX6" fmla="*/ 264141 w 715275"/>
              <a:gd name="connsiteY6" fmla="*/ 331 h 79841"/>
              <a:gd name="connsiteX7" fmla="*/ 616 w 715275"/>
              <a:gd name="connsiteY7" fmla="*/ 38431 h 7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275" h="79841">
                <a:moveTo>
                  <a:pt x="616" y="38431"/>
                </a:moveTo>
                <a:cubicBezTo>
                  <a:pt x="-9967" y="43194"/>
                  <a:pt x="118091" y="22027"/>
                  <a:pt x="200641" y="28906"/>
                </a:cubicBezTo>
                <a:cubicBezTo>
                  <a:pt x="283191" y="35785"/>
                  <a:pt x="449349" y="77060"/>
                  <a:pt x="495916" y="79706"/>
                </a:cubicBezTo>
                <a:cubicBezTo>
                  <a:pt x="542483" y="82352"/>
                  <a:pt x="443529" y="45310"/>
                  <a:pt x="480041" y="44781"/>
                </a:cubicBezTo>
                <a:cubicBezTo>
                  <a:pt x="516553" y="44252"/>
                  <a:pt x="723987" y="77060"/>
                  <a:pt x="714991" y="76531"/>
                </a:cubicBezTo>
                <a:cubicBezTo>
                  <a:pt x="705995" y="76002"/>
                  <a:pt x="501208" y="54306"/>
                  <a:pt x="426066" y="41606"/>
                </a:cubicBezTo>
                <a:cubicBezTo>
                  <a:pt x="350924" y="28906"/>
                  <a:pt x="330287" y="4564"/>
                  <a:pt x="264141" y="331"/>
                </a:cubicBezTo>
                <a:cubicBezTo>
                  <a:pt x="197995" y="-3902"/>
                  <a:pt x="11199" y="33668"/>
                  <a:pt x="616" y="3843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BE22E4FF-CA3B-EC91-F02E-402AD296B829}"/>
              </a:ext>
            </a:extLst>
          </p:cNvPr>
          <p:cNvSpPr/>
          <p:nvPr/>
        </p:nvSpPr>
        <p:spPr>
          <a:xfrm>
            <a:off x="6379303" y="5542458"/>
            <a:ext cx="904195" cy="85430"/>
          </a:xfrm>
          <a:custGeom>
            <a:avLst/>
            <a:gdLst>
              <a:gd name="connsiteX0" fmla="*/ 2447 w 904195"/>
              <a:gd name="connsiteY0" fmla="*/ 20142 h 85430"/>
              <a:gd name="connsiteX1" fmla="*/ 564422 w 904195"/>
              <a:gd name="connsiteY1" fmla="*/ 42367 h 85430"/>
              <a:gd name="connsiteX2" fmla="*/ 465997 w 904195"/>
              <a:gd name="connsiteY2" fmla="*/ 16967 h 85430"/>
              <a:gd name="connsiteX3" fmla="*/ 900972 w 904195"/>
              <a:gd name="connsiteY3" fmla="*/ 83642 h 85430"/>
              <a:gd name="connsiteX4" fmla="*/ 675547 w 904195"/>
              <a:gd name="connsiteY4" fmla="*/ 67767 h 85430"/>
              <a:gd name="connsiteX5" fmla="*/ 367572 w 904195"/>
              <a:gd name="connsiteY5" fmla="*/ 74117 h 85430"/>
              <a:gd name="connsiteX6" fmla="*/ 507272 w 904195"/>
              <a:gd name="connsiteY6" fmla="*/ 32842 h 85430"/>
              <a:gd name="connsiteX7" fmla="*/ 326297 w 904195"/>
              <a:gd name="connsiteY7" fmla="*/ 1092 h 85430"/>
              <a:gd name="connsiteX8" fmla="*/ 358047 w 904195"/>
              <a:gd name="connsiteY8" fmla="*/ 10617 h 85430"/>
              <a:gd name="connsiteX9" fmla="*/ 2447 w 904195"/>
              <a:gd name="connsiteY9" fmla="*/ 20142 h 8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195" h="85430">
                <a:moveTo>
                  <a:pt x="2447" y="20142"/>
                </a:moveTo>
                <a:cubicBezTo>
                  <a:pt x="36843" y="25434"/>
                  <a:pt x="487164" y="42896"/>
                  <a:pt x="564422" y="42367"/>
                </a:cubicBezTo>
                <a:cubicBezTo>
                  <a:pt x="641680" y="41838"/>
                  <a:pt x="409905" y="10088"/>
                  <a:pt x="465997" y="16967"/>
                </a:cubicBezTo>
                <a:cubicBezTo>
                  <a:pt x="522089" y="23846"/>
                  <a:pt x="866047" y="75175"/>
                  <a:pt x="900972" y="83642"/>
                </a:cubicBezTo>
                <a:cubicBezTo>
                  <a:pt x="935897" y="92109"/>
                  <a:pt x="675547" y="67767"/>
                  <a:pt x="675547" y="67767"/>
                </a:cubicBezTo>
                <a:cubicBezTo>
                  <a:pt x="586647" y="66180"/>
                  <a:pt x="395618" y="79938"/>
                  <a:pt x="367572" y="74117"/>
                </a:cubicBezTo>
                <a:cubicBezTo>
                  <a:pt x="339526" y="68296"/>
                  <a:pt x="514151" y="45013"/>
                  <a:pt x="507272" y="32842"/>
                </a:cubicBezTo>
                <a:cubicBezTo>
                  <a:pt x="500393" y="20671"/>
                  <a:pt x="351168" y="4796"/>
                  <a:pt x="326297" y="1092"/>
                </a:cubicBezTo>
                <a:cubicBezTo>
                  <a:pt x="301426" y="-2612"/>
                  <a:pt x="409376" y="3738"/>
                  <a:pt x="358047" y="10617"/>
                </a:cubicBezTo>
                <a:cubicBezTo>
                  <a:pt x="306718" y="17496"/>
                  <a:pt x="-31949" y="14850"/>
                  <a:pt x="2447" y="2014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698F3DCF-A3A8-0A94-F9EA-72282C2DBEB0}"/>
              </a:ext>
            </a:extLst>
          </p:cNvPr>
          <p:cNvSpPr/>
          <p:nvPr/>
        </p:nvSpPr>
        <p:spPr>
          <a:xfrm>
            <a:off x="5767841" y="5319904"/>
            <a:ext cx="731386" cy="983518"/>
          </a:xfrm>
          <a:custGeom>
            <a:avLst/>
            <a:gdLst>
              <a:gd name="connsiteX0" fmla="*/ 731384 w 731386"/>
              <a:gd name="connsiteY0" fmla="*/ 1396 h 983518"/>
              <a:gd name="connsiteX1" fmla="*/ 401184 w 731386"/>
              <a:gd name="connsiteY1" fmla="*/ 630046 h 983518"/>
              <a:gd name="connsiteX2" fmla="*/ 432934 w 731386"/>
              <a:gd name="connsiteY2" fmla="*/ 582421 h 983518"/>
              <a:gd name="connsiteX3" fmla="*/ 1134 w 731386"/>
              <a:gd name="connsiteY3" fmla="*/ 982471 h 983518"/>
              <a:gd name="connsiteX4" fmla="*/ 312284 w 731386"/>
              <a:gd name="connsiteY4" fmla="*/ 690371 h 983518"/>
              <a:gd name="connsiteX5" fmla="*/ 471034 w 731386"/>
              <a:gd name="connsiteY5" fmla="*/ 433196 h 983518"/>
              <a:gd name="connsiteX6" fmla="*/ 407534 w 731386"/>
              <a:gd name="connsiteY6" fmla="*/ 458596 h 983518"/>
              <a:gd name="connsiteX7" fmla="*/ 731384 w 731386"/>
              <a:gd name="connsiteY7" fmla="*/ 1396 h 98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386" h="983518">
                <a:moveTo>
                  <a:pt x="731384" y="1396"/>
                </a:moveTo>
                <a:cubicBezTo>
                  <a:pt x="730326" y="29971"/>
                  <a:pt x="450926" y="533209"/>
                  <a:pt x="401184" y="630046"/>
                </a:cubicBezTo>
                <a:cubicBezTo>
                  <a:pt x="351442" y="726883"/>
                  <a:pt x="499609" y="523684"/>
                  <a:pt x="432934" y="582421"/>
                </a:cubicBezTo>
                <a:cubicBezTo>
                  <a:pt x="366259" y="641158"/>
                  <a:pt x="21242" y="964479"/>
                  <a:pt x="1134" y="982471"/>
                </a:cubicBezTo>
                <a:cubicBezTo>
                  <a:pt x="-18974" y="1000463"/>
                  <a:pt x="233967" y="781917"/>
                  <a:pt x="312284" y="690371"/>
                </a:cubicBezTo>
                <a:cubicBezTo>
                  <a:pt x="390601" y="598825"/>
                  <a:pt x="455159" y="471825"/>
                  <a:pt x="471034" y="433196"/>
                </a:cubicBezTo>
                <a:cubicBezTo>
                  <a:pt x="486909" y="394567"/>
                  <a:pt x="365730" y="525800"/>
                  <a:pt x="407534" y="458596"/>
                </a:cubicBezTo>
                <a:cubicBezTo>
                  <a:pt x="449338" y="391392"/>
                  <a:pt x="732442" y="-27179"/>
                  <a:pt x="731384" y="139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B0BF8394-562F-EACE-A758-27BFC1A50915}"/>
              </a:ext>
            </a:extLst>
          </p:cNvPr>
          <p:cNvSpPr/>
          <p:nvPr/>
        </p:nvSpPr>
        <p:spPr>
          <a:xfrm>
            <a:off x="5555639" y="5998538"/>
            <a:ext cx="597661" cy="544171"/>
          </a:xfrm>
          <a:custGeom>
            <a:avLst/>
            <a:gdLst>
              <a:gd name="connsiteX0" fmla="*/ 597511 w 597661"/>
              <a:gd name="connsiteY0" fmla="*/ 2212 h 544171"/>
              <a:gd name="connsiteX1" fmla="*/ 3786 w 597661"/>
              <a:gd name="connsiteY1" fmla="*/ 541962 h 544171"/>
              <a:gd name="connsiteX2" fmla="*/ 330811 w 597661"/>
              <a:gd name="connsiteY2" fmla="*/ 199062 h 544171"/>
              <a:gd name="connsiteX3" fmla="*/ 64111 w 597661"/>
              <a:gd name="connsiteY3" fmla="*/ 345112 h 544171"/>
              <a:gd name="connsiteX4" fmla="*/ 597511 w 597661"/>
              <a:gd name="connsiteY4" fmla="*/ 2212 h 54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661" h="544171">
                <a:moveTo>
                  <a:pt x="597511" y="2212"/>
                </a:moveTo>
                <a:cubicBezTo>
                  <a:pt x="587457" y="35020"/>
                  <a:pt x="48236" y="509154"/>
                  <a:pt x="3786" y="541962"/>
                </a:cubicBezTo>
                <a:cubicBezTo>
                  <a:pt x="-40664" y="574770"/>
                  <a:pt x="320757" y="231870"/>
                  <a:pt x="330811" y="199062"/>
                </a:cubicBezTo>
                <a:cubicBezTo>
                  <a:pt x="340865" y="166254"/>
                  <a:pt x="18073" y="378450"/>
                  <a:pt x="64111" y="345112"/>
                </a:cubicBezTo>
                <a:cubicBezTo>
                  <a:pt x="110148" y="311775"/>
                  <a:pt x="607565" y="-30596"/>
                  <a:pt x="597511" y="221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9A5ABE30-F255-2122-34BC-F9D20C67FD3C}"/>
              </a:ext>
            </a:extLst>
          </p:cNvPr>
          <p:cNvSpPr/>
          <p:nvPr/>
        </p:nvSpPr>
        <p:spPr>
          <a:xfrm>
            <a:off x="6684668" y="3914409"/>
            <a:ext cx="707369" cy="719251"/>
          </a:xfrm>
          <a:custGeom>
            <a:avLst/>
            <a:gdLst>
              <a:gd name="connsiteX0" fmla="*/ 154496 w 707369"/>
              <a:gd name="connsiteY0" fmla="*/ 116485 h 719251"/>
              <a:gd name="connsiteX1" fmla="*/ 209292 w 707369"/>
              <a:gd name="connsiteY1" fmla="*/ 143883 h 719251"/>
              <a:gd name="connsiteX2" fmla="*/ 575736 w 707369"/>
              <a:gd name="connsiteY2" fmla="*/ 325393 h 719251"/>
              <a:gd name="connsiteX3" fmla="*/ 705876 w 707369"/>
              <a:gd name="connsiteY3" fmla="*/ 616494 h 719251"/>
              <a:gd name="connsiteX4" fmla="*/ 647656 w 707369"/>
              <a:gd name="connsiteY4" fmla="*/ 513753 h 719251"/>
              <a:gd name="connsiteX5" fmla="*/ 668204 w 707369"/>
              <a:gd name="connsiteY5" fmla="*/ 719236 h 719251"/>
              <a:gd name="connsiteX6" fmla="*/ 572312 w 707369"/>
              <a:gd name="connsiteY6" fmla="*/ 524027 h 719251"/>
              <a:gd name="connsiteX7" fmla="*/ 353130 w 707369"/>
              <a:gd name="connsiteY7" fmla="*/ 393888 h 719251"/>
              <a:gd name="connsiteX8" fmla="*/ 627107 w 707369"/>
              <a:gd name="connsiteY8" fmla="*/ 517178 h 719251"/>
              <a:gd name="connsiteX9" fmla="*/ 586011 w 707369"/>
              <a:gd name="connsiteY9" fmla="*/ 363065 h 719251"/>
              <a:gd name="connsiteX10" fmla="*/ 445597 w 707369"/>
              <a:gd name="connsiteY10" fmla="*/ 219227 h 719251"/>
              <a:gd name="connsiteX11" fmla="*/ 705876 w 707369"/>
              <a:gd name="connsiteY11" fmla="*/ 345942 h 719251"/>
              <a:gd name="connsiteX12" fmla="*/ 490119 w 707369"/>
              <a:gd name="connsiteY12" fmla="*/ 246625 h 719251"/>
              <a:gd name="connsiteX13" fmla="*/ 384 w 707369"/>
              <a:gd name="connsiteY13" fmla="*/ 45 h 719251"/>
              <a:gd name="connsiteX14" fmla="*/ 575736 w 707369"/>
              <a:gd name="connsiteY14" fmla="*/ 267173 h 719251"/>
              <a:gd name="connsiteX15" fmla="*/ 154496 w 707369"/>
              <a:gd name="connsiteY15" fmla="*/ 116485 h 71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7369" h="719251">
                <a:moveTo>
                  <a:pt x="154496" y="116485"/>
                </a:moveTo>
                <a:cubicBezTo>
                  <a:pt x="93422" y="95937"/>
                  <a:pt x="209292" y="143883"/>
                  <a:pt x="209292" y="143883"/>
                </a:cubicBezTo>
                <a:cubicBezTo>
                  <a:pt x="279499" y="178701"/>
                  <a:pt x="492972" y="246625"/>
                  <a:pt x="575736" y="325393"/>
                </a:cubicBezTo>
                <a:cubicBezTo>
                  <a:pt x="658500" y="404161"/>
                  <a:pt x="693889" y="585101"/>
                  <a:pt x="705876" y="616494"/>
                </a:cubicBezTo>
                <a:cubicBezTo>
                  <a:pt x="717863" y="647887"/>
                  <a:pt x="653935" y="496629"/>
                  <a:pt x="647656" y="513753"/>
                </a:cubicBezTo>
                <a:cubicBezTo>
                  <a:pt x="641377" y="530877"/>
                  <a:pt x="680761" y="717524"/>
                  <a:pt x="668204" y="719236"/>
                </a:cubicBezTo>
                <a:cubicBezTo>
                  <a:pt x="655647" y="720948"/>
                  <a:pt x="624824" y="578252"/>
                  <a:pt x="572312" y="524027"/>
                </a:cubicBezTo>
                <a:cubicBezTo>
                  <a:pt x="519800" y="469802"/>
                  <a:pt x="343998" y="395029"/>
                  <a:pt x="353130" y="393888"/>
                </a:cubicBezTo>
                <a:cubicBezTo>
                  <a:pt x="362262" y="392747"/>
                  <a:pt x="588293" y="522315"/>
                  <a:pt x="627107" y="517178"/>
                </a:cubicBezTo>
                <a:cubicBezTo>
                  <a:pt x="665921" y="512041"/>
                  <a:pt x="616263" y="412723"/>
                  <a:pt x="586011" y="363065"/>
                </a:cubicBezTo>
                <a:cubicBezTo>
                  <a:pt x="555759" y="313407"/>
                  <a:pt x="425620" y="222081"/>
                  <a:pt x="445597" y="219227"/>
                </a:cubicBezTo>
                <a:cubicBezTo>
                  <a:pt x="465574" y="216373"/>
                  <a:pt x="698456" y="341376"/>
                  <a:pt x="705876" y="345942"/>
                </a:cubicBezTo>
                <a:cubicBezTo>
                  <a:pt x="713296" y="350508"/>
                  <a:pt x="607701" y="304274"/>
                  <a:pt x="490119" y="246625"/>
                </a:cubicBezTo>
                <a:cubicBezTo>
                  <a:pt x="372537" y="188976"/>
                  <a:pt x="-13885" y="-3380"/>
                  <a:pt x="384" y="45"/>
                </a:cubicBezTo>
                <a:cubicBezTo>
                  <a:pt x="14653" y="3470"/>
                  <a:pt x="549480" y="244342"/>
                  <a:pt x="575736" y="267173"/>
                </a:cubicBezTo>
                <a:cubicBezTo>
                  <a:pt x="601992" y="290005"/>
                  <a:pt x="215570" y="137033"/>
                  <a:pt x="154496" y="11648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31FD5605-4919-8B49-8763-EA3D83283E74}"/>
              </a:ext>
            </a:extLst>
          </p:cNvPr>
          <p:cNvSpPr/>
          <p:nvPr/>
        </p:nvSpPr>
        <p:spPr>
          <a:xfrm>
            <a:off x="6400677" y="3845563"/>
            <a:ext cx="255560" cy="770005"/>
          </a:xfrm>
          <a:custGeom>
            <a:avLst/>
            <a:gdLst>
              <a:gd name="connsiteX0" fmla="*/ 123 w 255560"/>
              <a:gd name="connsiteY0" fmla="*/ 397 h 770005"/>
              <a:gd name="connsiteX1" fmla="*/ 164510 w 255560"/>
              <a:gd name="connsiteY1" fmla="*/ 260675 h 770005"/>
              <a:gd name="connsiteX2" fmla="*/ 164510 w 255560"/>
              <a:gd name="connsiteY2" fmla="*/ 229853 h 770005"/>
              <a:gd name="connsiteX3" fmla="*/ 219305 w 255560"/>
              <a:gd name="connsiteY3" fmla="*/ 476433 h 770005"/>
              <a:gd name="connsiteX4" fmla="*/ 209031 w 255560"/>
              <a:gd name="connsiteY4" fmla="*/ 380540 h 770005"/>
              <a:gd name="connsiteX5" fmla="*/ 236429 w 255560"/>
              <a:gd name="connsiteY5" fmla="*/ 764109 h 770005"/>
              <a:gd name="connsiteX6" fmla="*/ 191907 w 255560"/>
              <a:gd name="connsiteY6" fmla="*/ 589448 h 770005"/>
              <a:gd name="connsiteX7" fmla="*/ 253552 w 255560"/>
              <a:gd name="connsiteY7" fmla="*/ 270949 h 770005"/>
              <a:gd name="connsiteX8" fmla="*/ 229579 w 255560"/>
              <a:gd name="connsiteY8" fmla="*/ 301772 h 770005"/>
              <a:gd name="connsiteX9" fmla="*/ 123413 w 255560"/>
              <a:gd name="connsiteY9" fmla="*/ 127111 h 770005"/>
              <a:gd name="connsiteX10" fmla="*/ 137112 w 255560"/>
              <a:gd name="connsiteY10" fmla="*/ 199030 h 770005"/>
              <a:gd name="connsiteX11" fmla="*/ 123 w 255560"/>
              <a:gd name="connsiteY11" fmla="*/ 397 h 77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5560" h="770005">
                <a:moveTo>
                  <a:pt x="123" y="397"/>
                </a:moveTo>
                <a:cubicBezTo>
                  <a:pt x="4689" y="10671"/>
                  <a:pt x="137112" y="222432"/>
                  <a:pt x="164510" y="260675"/>
                </a:cubicBezTo>
                <a:cubicBezTo>
                  <a:pt x="191908" y="298918"/>
                  <a:pt x="155378" y="193893"/>
                  <a:pt x="164510" y="229853"/>
                </a:cubicBezTo>
                <a:cubicBezTo>
                  <a:pt x="173642" y="265813"/>
                  <a:pt x="211885" y="451319"/>
                  <a:pt x="219305" y="476433"/>
                </a:cubicBezTo>
                <a:cubicBezTo>
                  <a:pt x="226725" y="501547"/>
                  <a:pt x="206177" y="332594"/>
                  <a:pt x="209031" y="380540"/>
                </a:cubicBezTo>
                <a:cubicBezTo>
                  <a:pt x="211885" y="428486"/>
                  <a:pt x="239283" y="729291"/>
                  <a:pt x="236429" y="764109"/>
                </a:cubicBezTo>
                <a:cubicBezTo>
                  <a:pt x="233575" y="798927"/>
                  <a:pt x="189053" y="671641"/>
                  <a:pt x="191907" y="589448"/>
                </a:cubicBezTo>
                <a:cubicBezTo>
                  <a:pt x="194761" y="507255"/>
                  <a:pt x="247273" y="318895"/>
                  <a:pt x="253552" y="270949"/>
                </a:cubicBezTo>
                <a:cubicBezTo>
                  <a:pt x="259831" y="223003"/>
                  <a:pt x="251269" y="325745"/>
                  <a:pt x="229579" y="301772"/>
                </a:cubicBezTo>
                <a:cubicBezTo>
                  <a:pt x="207889" y="277799"/>
                  <a:pt x="138824" y="144235"/>
                  <a:pt x="123413" y="127111"/>
                </a:cubicBezTo>
                <a:cubicBezTo>
                  <a:pt x="108002" y="109987"/>
                  <a:pt x="154806" y="215583"/>
                  <a:pt x="137112" y="199030"/>
                </a:cubicBezTo>
                <a:cubicBezTo>
                  <a:pt x="119418" y="182477"/>
                  <a:pt x="-4443" y="-9877"/>
                  <a:pt x="123" y="39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DFFB5CC4-BCE8-C558-0EFC-F5DE012D69D7}"/>
              </a:ext>
            </a:extLst>
          </p:cNvPr>
          <p:cNvSpPr/>
          <p:nvPr/>
        </p:nvSpPr>
        <p:spPr>
          <a:xfrm>
            <a:off x="6343229" y="4012386"/>
            <a:ext cx="209826" cy="821095"/>
          </a:xfrm>
          <a:custGeom>
            <a:avLst/>
            <a:gdLst>
              <a:gd name="connsiteX0" fmla="*/ 208259 w 209826"/>
              <a:gd name="connsiteY0" fmla="*/ 107551 h 821095"/>
              <a:gd name="connsiteX1" fmla="*/ 6200 w 209826"/>
              <a:gd name="connsiteY1" fmla="*/ 795920 h 821095"/>
              <a:gd name="connsiteX2" fmla="*/ 54146 w 209826"/>
              <a:gd name="connsiteY2" fmla="*/ 607560 h 821095"/>
              <a:gd name="connsiteX3" fmla="*/ 78119 w 209826"/>
              <a:gd name="connsiteY3" fmla="*/ 1385 h 821095"/>
              <a:gd name="connsiteX4" fmla="*/ 98668 w 209826"/>
              <a:gd name="connsiteY4" fmla="*/ 432899 h 821095"/>
              <a:gd name="connsiteX5" fmla="*/ 208259 w 209826"/>
              <a:gd name="connsiteY5" fmla="*/ 107551 h 82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826" h="821095">
                <a:moveTo>
                  <a:pt x="208259" y="107551"/>
                </a:moveTo>
                <a:cubicBezTo>
                  <a:pt x="192848" y="168055"/>
                  <a:pt x="31885" y="712585"/>
                  <a:pt x="6200" y="795920"/>
                </a:cubicBezTo>
                <a:cubicBezTo>
                  <a:pt x="-19485" y="879255"/>
                  <a:pt x="42160" y="739982"/>
                  <a:pt x="54146" y="607560"/>
                </a:cubicBezTo>
                <a:cubicBezTo>
                  <a:pt x="66132" y="475138"/>
                  <a:pt x="70699" y="30495"/>
                  <a:pt x="78119" y="1385"/>
                </a:cubicBezTo>
                <a:cubicBezTo>
                  <a:pt x="85539" y="-27725"/>
                  <a:pt x="76407" y="411209"/>
                  <a:pt x="98668" y="432899"/>
                </a:cubicBezTo>
                <a:cubicBezTo>
                  <a:pt x="120929" y="454589"/>
                  <a:pt x="223670" y="47047"/>
                  <a:pt x="208259" y="10755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E15717F6-5AD9-3E39-5983-0FE862B8A5F3}"/>
              </a:ext>
            </a:extLst>
          </p:cNvPr>
          <p:cNvSpPr/>
          <p:nvPr/>
        </p:nvSpPr>
        <p:spPr>
          <a:xfrm>
            <a:off x="6360237" y="4353320"/>
            <a:ext cx="190260" cy="1053325"/>
          </a:xfrm>
          <a:custGeom>
            <a:avLst/>
            <a:gdLst>
              <a:gd name="connsiteX0" fmla="*/ 187826 w 190260"/>
              <a:gd name="connsiteY0" fmla="*/ 16622 h 1053325"/>
              <a:gd name="connsiteX1" fmla="*/ 6316 w 190260"/>
              <a:gd name="connsiteY1" fmla="*/ 1009790 h 1053325"/>
              <a:gd name="connsiteX2" fmla="*/ 47412 w 190260"/>
              <a:gd name="connsiteY2" fmla="*/ 807732 h 1053325"/>
              <a:gd name="connsiteX3" fmla="*/ 105633 w 190260"/>
              <a:gd name="connsiteY3" fmla="*/ 187858 h 1053325"/>
              <a:gd name="connsiteX4" fmla="*/ 109057 w 190260"/>
              <a:gd name="connsiteY4" fmla="*/ 372792 h 1053325"/>
              <a:gd name="connsiteX5" fmla="*/ 187826 w 190260"/>
              <a:gd name="connsiteY5" fmla="*/ 16622 h 10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60" h="1053325">
                <a:moveTo>
                  <a:pt x="187826" y="16622"/>
                </a:moveTo>
                <a:cubicBezTo>
                  <a:pt x="170703" y="122788"/>
                  <a:pt x="29718" y="877938"/>
                  <a:pt x="6316" y="1009790"/>
                </a:cubicBezTo>
                <a:cubicBezTo>
                  <a:pt x="-17086" y="1141642"/>
                  <a:pt x="30859" y="944721"/>
                  <a:pt x="47412" y="807732"/>
                </a:cubicBezTo>
                <a:cubicBezTo>
                  <a:pt x="63965" y="670743"/>
                  <a:pt x="95359" y="260348"/>
                  <a:pt x="105633" y="187858"/>
                </a:cubicBezTo>
                <a:cubicBezTo>
                  <a:pt x="115907" y="115368"/>
                  <a:pt x="91363" y="399048"/>
                  <a:pt x="109057" y="372792"/>
                </a:cubicBezTo>
                <a:cubicBezTo>
                  <a:pt x="126751" y="346536"/>
                  <a:pt x="204949" y="-89544"/>
                  <a:pt x="187826" y="1662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0645067A-C380-A261-5396-445F6CF358A9}"/>
              </a:ext>
            </a:extLst>
          </p:cNvPr>
          <p:cNvSpPr/>
          <p:nvPr/>
        </p:nvSpPr>
        <p:spPr>
          <a:xfrm>
            <a:off x="6935752" y="4563997"/>
            <a:ext cx="325988" cy="398349"/>
          </a:xfrm>
          <a:custGeom>
            <a:avLst/>
            <a:gdLst>
              <a:gd name="connsiteX0" fmla="*/ 2729 w 325988"/>
              <a:gd name="connsiteY0" fmla="*/ 55949 h 398349"/>
              <a:gd name="connsiteX1" fmla="*/ 67799 w 325988"/>
              <a:gd name="connsiteY1" fmla="*/ 261432 h 398349"/>
              <a:gd name="connsiteX2" fmla="*/ 81497 w 325988"/>
              <a:gd name="connsiteY2" fmla="*/ 240884 h 398349"/>
              <a:gd name="connsiteX3" fmla="*/ 208212 w 325988"/>
              <a:gd name="connsiteY3" fmla="*/ 367599 h 398349"/>
              <a:gd name="connsiteX4" fmla="*/ 225336 w 325988"/>
              <a:gd name="connsiteY4" fmla="*/ 268282 h 398349"/>
              <a:gd name="connsiteX5" fmla="*/ 314378 w 325988"/>
              <a:gd name="connsiteY5" fmla="*/ 73073 h 398349"/>
              <a:gd name="connsiteX6" fmla="*/ 321228 w 325988"/>
              <a:gd name="connsiteY6" fmla="*/ 18277 h 398349"/>
              <a:gd name="connsiteX7" fmla="*/ 280131 w 325988"/>
              <a:gd name="connsiteY7" fmla="*/ 371023 h 398349"/>
              <a:gd name="connsiteX8" fmla="*/ 263008 w 325988"/>
              <a:gd name="connsiteY8" fmla="*/ 364174 h 398349"/>
              <a:gd name="connsiteX9" fmla="*/ 126019 w 325988"/>
              <a:gd name="connsiteY9" fmla="*/ 278556 h 398349"/>
              <a:gd name="connsiteX10" fmla="*/ 23277 w 325988"/>
              <a:gd name="connsiteY10" fmla="*/ 103895 h 398349"/>
              <a:gd name="connsiteX11" fmla="*/ 2729 w 325988"/>
              <a:gd name="connsiteY11" fmla="*/ 55949 h 39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988" h="398349">
                <a:moveTo>
                  <a:pt x="2729" y="55949"/>
                </a:moveTo>
                <a:cubicBezTo>
                  <a:pt x="10149" y="82205"/>
                  <a:pt x="54671" y="230610"/>
                  <a:pt x="67799" y="261432"/>
                </a:cubicBezTo>
                <a:cubicBezTo>
                  <a:pt x="80927" y="292254"/>
                  <a:pt x="58095" y="223190"/>
                  <a:pt x="81497" y="240884"/>
                </a:cubicBezTo>
                <a:cubicBezTo>
                  <a:pt x="104899" y="258579"/>
                  <a:pt x="184239" y="363033"/>
                  <a:pt x="208212" y="367599"/>
                </a:cubicBezTo>
                <a:cubicBezTo>
                  <a:pt x="232185" y="372165"/>
                  <a:pt x="207642" y="317370"/>
                  <a:pt x="225336" y="268282"/>
                </a:cubicBezTo>
                <a:cubicBezTo>
                  <a:pt x="243030" y="219194"/>
                  <a:pt x="298396" y="114741"/>
                  <a:pt x="314378" y="73073"/>
                </a:cubicBezTo>
                <a:cubicBezTo>
                  <a:pt x="330360" y="31405"/>
                  <a:pt x="326936" y="-31381"/>
                  <a:pt x="321228" y="18277"/>
                </a:cubicBezTo>
                <a:cubicBezTo>
                  <a:pt x="315520" y="67935"/>
                  <a:pt x="280131" y="371023"/>
                  <a:pt x="280131" y="371023"/>
                </a:cubicBezTo>
                <a:cubicBezTo>
                  <a:pt x="270428" y="428672"/>
                  <a:pt x="288693" y="379585"/>
                  <a:pt x="263008" y="364174"/>
                </a:cubicBezTo>
                <a:cubicBezTo>
                  <a:pt x="237323" y="348763"/>
                  <a:pt x="165974" y="321936"/>
                  <a:pt x="126019" y="278556"/>
                </a:cubicBezTo>
                <a:cubicBezTo>
                  <a:pt x="86064" y="235176"/>
                  <a:pt x="43254" y="138713"/>
                  <a:pt x="23277" y="103895"/>
                </a:cubicBezTo>
                <a:cubicBezTo>
                  <a:pt x="3300" y="69077"/>
                  <a:pt x="-4691" y="29693"/>
                  <a:pt x="2729" y="559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DB66F6B5-EE86-C9EC-4510-045A33F74AC9}"/>
              </a:ext>
            </a:extLst>
          </p:cNvPr>
          <p:cNvSpPr/>
          <p:nvPr/>
        </p:nvSpPr>
        <p:spPr>
          <a:xfrm>
            <a:off x="6462799" y="5364708"/>
            <a:ext cx="153864" cy="517980"/>
          </a:xfrm>
          <a:custGeom>
            <a:avLst/>
            <a:gdLst>
              <a:gd name="connsiteX0" fmla="*/ 153758 w 153864"/>
              <a:gd name="connsiteY0" fmla="*/ 1827 h 517980"/>
              <a:gd name="connsiteX1" fmla="*/ 37318 w 153864"/>
              <a:gd name="connsiteY1" fmla="*/ 303202 h 517980"/>
              <a:gd name="connsiteX2" fmla="*/ 92113 w 153864"/>
              <a:gd name="connsiteY2" fmla="*/ 515535 h 517980"/>
              <a:gd name="connsiteX3" fmla="*/ 54441 w 153864"/>
              <a:gd name="connsiteY3" fmla="*/ 402519 h 517980"/>
              <a:gd name="connsiteX4" fmla="*/ 13345 w 153864"/>
              <a:gd name="connsiteY4" fmla="*/ 162789 h 517980"/>
              <a:gd name="connsiteX5" fmla="*/ 13345 w 153864"/>
              <a:gd name="connsiteY5" fmla="*/ 176488 h 517980"/>
              <a:gd name="connsiteX6" fmla="*/ 153758 w 153864"/>
              <a:gd name="connsiteY6" fmla="*/ 1827 h 51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864" h="517980">
                <a:moveTo>
                  <a:pt x="153758" y="1827"/>
                </a:moveTo>
                <a:cubicBezTo>
                  <a:pt x="157754" y="22946"/>
                  <a:pt x="47592" y="217584"/>
                  <a:pt x="37318" y="303202"/>
                </a:cubicBezTo>
                <a:cubicBezTo>
                  <a:pt x="27044" y="388820"/>
                  <a:pt x="89259" y="498982"/>
                  <a:pt x="92113" y="515535"/>
                </a:cubicBezTo>
                <a:cubicBezTo>
                  <a:pt x="94967" y="532088"/>
                  <a:pt x="67569" y="461310"/>
                  <a:pt x="54441" y="402519"/>
                </a:cubicBezTo>
                <a:cubicBezTo>
                  <a:pt x="41313" y="343728"/>
                  <a:pt x="20194" y="200461"/>
                  <a:pt x="13345" y="162789"/>
                </a:cubicBezTo>
                <a:cubicBezTo>
                  <a:pt x="6496" y="125117"/>
                  <a:pt x="-12911" y="203886"/>
                  <a:pt x="13345" y="176488"/>
                </a:cubicBezTo>
                <a:cubicBezTo>
                  <a:pt x="39601" y="149090"/>
                  <a:pt x="149762" y="-19292"/>
                  <a:pt x="153758" y="182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308FD966-950E-4648-064F-949574E1012E}"/>
              </a:ext>
            </a:extLst>
          </p:cNvPr>
          <p:cNvSpPr/>
          <p:nvPr/>
        </p:nvSpPr>
        <p:spPr>
          <a:xfrm>
            <a:off x="6868692" y="4774052"/>
            <a:ext cx="309545" cy="472653"/>
          </a:xfrm>
          <a:custGeom>
            <a:avLst/>
            <a:gdLst>
              <a:gd name="connsiteX0" fmla="*/ 145133 w 309545"/>
              <a:gd name="connsiteY0" fmla="*/ 6 h 472653"/>
              <a:gd name="connsiteX1" fmla="*/ 21843 w 309545"/>
              <a:gd name="connsiteY1" fmla="*/ 359602 h 472653"/>
              <a:gd name="connsiteX2" fmla="*/ 4719 w 309545"/>
              <a:gd name="connsiteY2" fmla="*/ 472618 h 472653"/>
              <a:gd name="connsiteX3" fmla="*/ 32117 w 309545"/>
              <a:gd name="connsiteY3" fmla="*/ 369876 h 472653"/>
              <a:gd name="connsiteX4" fmla="*/ 309519 w 309545"/>
              <a:gd name="connsiteY4" fmla="*/ 208914 h 472653"/>
              <a:gd name="connsiteX5" fmla="*/ 14993 w 309545"/>
              <a:gd name="connsiteY5" fmla="*/ 349328 h 472653"/>
              <a:gd name="connsiteX6" fmla="*/ 145133 w 309545"/>
              <a:gd name="connsiteY6" fmla="*/ 6 h 47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45" h="472653">
                <a:moveTo>
                  <a:pt x="145133" y="6"/>
                </a:moveTo>
                <a:cubicBezTo>
                  <a:pt x="146275" y="1718"/>
                  <a:pt x="45245" y="280833"/>
                  <a:pt x="21843" y="359602"/>
                </a:cubicBezTo>
                <a:cubicBezTo>
                  <a:pt x="-1559" y="438371"/>
                  <a:pt x="3007" y="470906"/>
                  <a:pt x="4719" y="472618"/>
                </a:cubicBezTo>
                <a:cubicBezTo>
                  <a:pt x="6431" y="474330"/>
                  <a:pt x="-18683" y="413827"/>
                  <a:pt x="32117" y="369876"/>
                </a:cubicBezTo>
                <a:cubicBezTo>
                  <a:pt x="82917" y="325925"/>
                  <a:pt x="312373" y="212339"/>
                  <a:pt x="309519" y="208914"/>
                </a:cubicBezTo>
                <a:cubicBezTo>
                  <a:pt x="306665" y="205489"/>
                  <a:pt x="42391" y="376726"/>
                  <a:pt x="14993" y="349328"/>
                </a:cubicBezTo>
                <a:cubicBezTo>
                  <a:pt x="-12405" y="321930"/>
                  <a:pt x="143991" y="-1706"/>
                  <a:pt x="145133" y="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4103A274-E69B-DD31-87FA-73BD76DC4EAD}"/>
              </a:ext>
            </a:extLst>
          </p:cNvPr>
          <p:cNvSpPr/>
          <p:nvPr/>
        </p:nvSpPr>
        <p:spPr>
          <a:xfrm>
            <a:off x="7194130" y="5042130"/>
            <a:ext cx="276759" cy="1055706"/>
          </a:xfrm>
          <a:custGeom>
            <a:avLst/>
            <a:gdLst>
              <a:gd name="connsiteX0" fmla="*/ 275182 w 276759"/>
              <a:gd name="connsiteY0" fmla="*/ 47003 h 1055706"/>
              <a:gd name="connsiteX1" fmla="*/ 11479 w 276759"/>
              <a:gd name="connsiteY1" fmla="*/ 1016198 h 1055706"/>
              <a:gd name="connsiteX2" fmla="*/ 59425 w 276759"/>
              <a:gd name="connsiteY2" fmla="*/ 783317 h 1055706"/>
              <a:gd name="connsiteX3" fmla="*/ 169016 w 276759"/>
              <a:gd name="connsiteY3" fmla="*/ 5906 h 1055706"/>
              <a:gd name="connsiteX4" fmla="*/ 124495 w 276759"/>
              <a:gd name="connsiteY4" fmla="*/ 406598 h 1055706"/>
              <a:gd name="connsiteX5" fmla="*/ 275182 w 276759"/>
              <a:gd name="connsiteY5" fmla="*/ 47003 h 105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759" h="1055706">
                <a:moveTo>
                  <a:pt x="275182" y="47003"/>
                </a:moveTo>
                <a:cubicBezTo>
                  <a:pt x="256346" y="148603"/>
                  <a:pt x="47438" y="893479"/>
                  <a:pt x="11479" y="1016198"/>
                </a:cubicBezTo>
                <a:cubicBezTo>
                  <a:pt x="-24480" y="1138917"/>
                  <a:pt x="33169" y="951699"/>
                  <a:pt x="59425" y="783317"/>
                </a:cubicBezTo>
                <a:cubicBezTo>
                  <a:pt x="85681" y="614935"/>
                  <a:pt x="158171" y="68693"/>
                  <a:pt x="169016" y="5906"/>
                </a:cubicBezTo>
                <a:cubicBezTo>
                  <a:pt x="179861" y="-56881"/>
                  <a:pt x="110796" y="401461"/>
                  <a:pt x="124495" y="406598"/>
                </a:cubicBezTo>
                <a:cubicBezTo>
                  <a:pt x="138194" y="411735"/>
                  <a:pt x="294018" y="-54597"/>
                  <a:pt x="275182" y="4700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71F1C46D-14FB-F040-80E9-D0F85D203C45}"/>
              </a:ext>
            </a:extLst>
          </p:cNvPr>
          <p:cNvSpPr/>
          <p:nvPr/>
        </p:nvSpPr>
        <p:spPr>
          <a:xfrm>
            <a:off x="7541184" y="4489807"/>
            <a:ext cx="162235" cy="606228"/>
          </a:xfrm>
          <a:custGeom>
            <a:avLst/>
            <a:gdLst>
              <a:gd name="connsiteX0" fmla="*/ 47 w 162235"/>
              <a:gd name="connsiteY0" fmla="*/ 0 h 606228"/>
              <a:gd name="connsiteX1" fmla="*/ 140461 w 162235"/>
              <a:gd name="connsiteY1" fmla="*/ 280827 h 606228"/>
              <a:gd name="connsiteX2" fmla="*/ 106214 w 162235"/>
              <a:gd name="connsiteY2" fmla="*/ 465762 h 606228"/>
              <a:gd name="connsiteX3" fmla="*/ 133612 w 162235"/>
              <a:gd name="connsiteY3" fmla="*/ 424665 h 606228"/>
              <a:gd name="connsiteX4" fmla="*/ 58268 w 162235"/>
              <a:gd name="connsiteY4" fmla="*/ 606175 h 606228"/>
              <a:gd name="connsiteX5" fmla="*/ 116488 w 162235"/>
              <a:gd name="connsiteY5" fmla="*/ 404117 h 606228"/>
              <a:gd name="connsiteX6" fmla="*/ 157585 w 162235"/>
              <a:gd name="connsiteY6" fmla="*/ 280827 h 606228"/>
              <a:gd name="connsiteX7" fmla="*/ 47 w 162235"/>
              <a:gd name="connsiteY7" fmla="*/ 0 h 60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235" h="606228">
                <a:moveTo>
                  <a:pt x="47" y="0"/>
                </a:moveTo>
                <a:cubicBezTo>
                  <a:pt x="-2807" y="0"/>
                  <a:pt x="122767" y="203200"/>
                  <a:pt x="140461" y="280827"/>
                </a:cubicBezTo>
                <a:cubicBezTo>
                  <a:pt x="158155" y="358454"/>
                  <a:pt x="107355" y="441789"/>
                  <a:pt x="106214" y="465762"/>
                </a:cubicBezTo>
                <a:cubicBezTo>
                  <a:pt x="105073" y="489735"/>
                  <a:pt x="141603" y="401263"/>
                  <a:pt x="133612" y="424665"/>
                </a:cubicBezTo>
                <a:cubicBezTo>
                  <a:pt x="125621" y="448067"/>
                  <a:pt x="61122" y="609600"/>
                  <a:pt x="58268" y="606175"/>
                </a:cubicBezTo>
                <a:cubicBezTo>
                  <a:pt x="55414" y="602750"/>
                  <a:pt x="99935" y="458342"/>
                  <a:pt x="116488" y="404117"/>
                </a:cubicBezTo>
                <a:cubicBezTo>
                  <a:pt x="133041" y="349892"/>
                  <a:pt x="176421" y="344184"/>
                  <a:pt x="157585" y="280827"/>
                </a:cubicBezTo>
                <a:cubicBezTo>
                  <a:pt x="138749" y="217470"/>
                  <a:pt x="2901" y="0"/>
                  <a:pt x="47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279E13E8-2439-1219-0A5F-94D0ED9520FF}"/>
              </a:ext>
            </a:extLst>
          </p:cNvPr>
          <p:cNvSpPr/>
          <p:nvPr/>
        </p:nvSpPr>
        <p:spPr>
          <a:xfrm>
            <a:off x="7550256" y="4946726"/>
            <a:ext cx="92472" cy="1525337"/>
          </a:xfrm>
          <a:custGeom>
            <a:avLst/>
            <a:gdLst>
              <a:gd name="connsiteX0" fmla="*/ 90292 w 92472"/>
              <a:gd name="connsiteY0" fmla="*/ 43090 h 1525337"/>
              <a:gd name="connsiteX1" fmla="*/ 32072 w 92472"/>
              <a:gd name="connsiteY1" fmla="*/ 1484896 h 1525337"/>
              <a:gd name="connsiteX2" fmla="*/ 1250 w 92472"/>
              <a:gd name="connsiteY2" fmla="*/ 1067081 h 1525337"/>
              <a:gd name="connsiteX3" fmla="*/ 73169 w 92472"/>
              <a:gd name="connsiteY3" fmla="*/ 436932 h 1525337"/>
              <a:gd name="connsiteX4" fmla="*/ 90292 w 92472"/>
              <a:gd name="connsiteY4" fmla="*/ 43090 h 152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72" h="1525337">
                <a:moveTo>
                  <a:pt x="90292" y="43090"/>
                </a:moveTo>
                <a:cubicBezTo>
                  <a:pt x="83442" y="217751"/>
                  <a:pt x="46912" y="1314231"/>
                  <a:pt x="32072" y="1484896"/>
                </a:cubicBezTo>
                <a:cubicBezTo>
                  <a:pt x="17232" y="1655561"/>
                  <a:pt x="-5600" y="1241742"/>
                  <a:pt x="1250" y="1067081"/>
                </a:cubicBezTo>
                <a:cubicBezTo>
                  <a:pt x="8099" y="892420"/>
                  <a:pt x="59470" y="603602"/>
                  <a:pt x="73169" y="436932"/>
                </a:cubicBezTo>
                <a:cubicBezTo>
                  <a:pt x="86868" y="270262"/>
                  <a:pt x="97142" y="-131571"/>
                  <a:pt x="90292" y="4309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197BAFC9-226B-0F95-1D73-6A2DB20A50EF}"/>
              </a:ext>
            </a:extLst>
          </p:cNvPr>
          <p:cNvSpPr/>
          <p:nvPr/>
        </p:nvSpPr>
        <p:spPr>
          <a:xfrm>
            <a:off x="7582064" y="4964830"/>
            <a:ext cx="130403" cy="1302704"/>
          </a:xfrm>
          <a:custGeom>
            <a:avLst/>
            <a:gdLst>
              <a:gd name="connsiteX0" fmla="*/ 264 w 130403"/>
              <a:gd name="connsiteY0" fmla="*/ 4437 h 1302704"/>
              <a:gd name="connsiteX1" fmla="*/ 89307 w 130403"/>
              <a:gd name="connsiteY1" fmla="*/ 278415 h 1302704"/>
              <a:gd name="connsiteX2" fmla="*/ 82457 w 130403"/>
              <a:gd name="connsiteY2" fmla="*/ 692806 h 1302704"/>
              <a:gd name="connsiteX3" fmla="*/ 130403 w 130403"/>
              <a:gd name="connsiteY3" fmla="*/ 531844 h 1302704"/>
              <a:gd name="connsiteX4" fmla="*/ 82457 w 130403"/>
              <a:gd name="connsiteY4" fmla="*/ 771574 h 1302704"/>
              <a:gd name="connsiteX5" fmla="*/ 24237 w 130403"/>
              <a:gd name="connsiteY5" fmla="*/ 1302406 h 1302704"/>
              <a:gd name="connsiteX6" fmla="*/ 51635 w 130403"/>
              <a:gd name="connsiteY6" fmla="*/ 836644 h 1302704"/>
              <a:gd name="connsiteX7" fmla="*/ 61909 w 130403"/>
              <a:gd name="connsiteY7" fmla="*/ 165399 h 1302704"/>
              <a:gd name="connsiteX8" fmla="*/ 264 w 130403"/>
              <a:gd name="connsiteY8" fmla="*/ 4437 h 130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403" h="1302704">
                <a:moveTo>
                  <a:pt x="264" y="4437"/>
                </a:moveTo>
                <a:cubicBezTo>
                  <a:pt x="4830" y="23273"/>
                  <a:pt x="75608" y="163687"/>
                  <a:pt x="89307" y="278415"/>
                </a:cubicBezTo>
                <a:cubicBezTo>
                  <a:pt x="103006" y="393143"/>
                  <a:pt x="75608" y="650568"/>
                  <a:pt x="82457" y="692806"/>
                </a:cubicBezTo>
                <a:cubicBezTo>
                  <a:pt x="89306" y="735044"/>
                  <a:pt x="130403" y="518716"/>
                  <a:pt x="130403" y="531844"/>
                </a:cubicBezTo>
                <a:cubicBezTo>
                  <a:pt x="130403" y="544972"/>
                  <a:pt x="100151" y="643147"/>
                  <a:pt x="82457" y="771574"/>
                </a:cubicBezTo>
                <a:cubicBezTo>
                  <a:pt x="64763" y="900001"/>
                  <a:pt x="29374" y="1291561"/>
                  <a:pt x="24237" y="1302406"/>
                </a:cubicBezTo>
                <a:cubicBezTo>
                  <a:pt x="19100" y="1313251"/>
                  <a:pt x="45356" y="1026145"/>
                  <a:pt x="51635" y="836644"/>
                </a:cubicBezTo>
                <a:cubicBezTo>
                  <a:pt x="57914" y="647143"/>
                  <a:pt x="72183" y="306383"/>
                  <a:pt x="61909" y="165399"/>
                </a:cubicBezTo>
                <a:cubicBezTo>
                  <a:pt x="51635" y="24415"/>
                  <a:pt x="-4302" y="-14399"/>
                  <a:pt x="264" y="443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0CD81CC4-B49D-92A8-6CFE-402ECB388D35}"/>
              </a:ext>
            </a:extLst>
          </p:cNvPr>
          <p:cNvSpPr/>
          <p:nvPr/>
        </p:nvSpPr>
        <p:spPr>
          <a:xfrm>
            <a:off x="7531535" y="6265764"/>
            <a:ext cx="116981" cy="1065686"/>
          </a:xfrm>
          <a:custGeom>
            <a:avLst/>
            <a:gdLst>
              <a:gd name="connsiteX0" fmla="*/ 102164 w 116981"/>
              <a:gd name="connsiteY0" fmla="*/ 25445 h 1065686"/>
              <a:gd name="connsiteX1" fmla="*/ 6272 w 116981"/>
              <a:gd name="connsiteY1" fmla="*/ 1001490 h 1065686"/>
              <a:gd name="connsiteX2" fmla="*/ 9696 w 116981"/>
              <a:gd name="connsiteY2" fmla="*/ 885049 h 1065686"/>
              <a:gd name="connsiteX3" fmla="*/ 13121 w 116981"/>
              <a:gd name="connsiteY3" fmla="*/ 176133 h 1065686"/>
              <a:gd name="connsiteX4" fmla="*/ 16546 w 116981"/>
              <a:gd name="connsiteY4" fmla="*/ 604223 h 1065686"/>
              <a:gd name="connsiteX5" fmla="*/ 109013 w 116981"/>
              <a:gd name="connsiteY5" fmla="*/ 313121 h 1065686"/>
              <a:gd name="connsiteX6" fmla="*/ 102164 w 116981"/>
              <a:gd name="connsiteY6" fmla="*/ 25445 h 106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981" h="1065686">
                <a:moveTo>
                  <a:pt x="102164" y="25445"/>
                </a:moveTo>
                <a:cubicBezTo>
                  <a:pt x="85041" y="140173"/>
                  <a:pt x="21683" y="858223"/>
                  <a:pt x="6272" y="1001490"/>
                </a:cubicBezTo>
                <a:cubicBezTo>
                  <a:pt x="-9139" y="1144757"/>
                  <a:pt x="8555" y="1022608"/>
                  <a:pt x="9696" y="885049"/>
                </a:cubicBezTo>
                <a:cubicBezTo>
                  <a:pt x="10837" y="747490"/>
                  <a:pt x="11979" y="222937"/>
                  <a:pt x="13121" y="176133"/>
                </a:cubicBezTo>
                <a:cubicBezTo>
                  <a:pt x="14263" y="129329"/>
                  <a:pt x="564" y="581392"/>
                  <a:pt x="16546" y="604223"/>
                </a:cubicBezTo>
                <a:cubicBezTo>
                  <a:pt x="32528" y="627054"/>
                  <a:pt x="96456" y="410726"/>
                  <a:pt x="109013" y="313121"/>
                </a:cubicBezTo>
                <a:cubicBezTo>
                  <a:pt x="121570" y="215516"/>
                  <a:pt x="119287" y="-89283"/>
                  <a:pt x="102164" y="2544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BCCAC7B5-35C0-C7AA-DA9C-8654BBCD778C}"/>
              </a:ext>
            </a:extLst>
          </p:cNvPr>
          <p:cNvSpPr/>
          <p:nvPr/>
        </p:nvSpPr>
        <p:spPr>
          <a:xfrm>
            <a:off x="7298616" y="4866523"/>
            <a:ext cx="294325" cy="1296258"/>
          </a:xfrm>
          <a:custGeom>
            <a:avLst/>
            <a:gdLst>
              <a:gd name="connsiteX0" fmla="*/ 293986 w 294325"/>
              <a:gd name="connsiteY0" fmla="*/ 6852 h 1296258"/>
              <a:gd name="connsiteX1" fmla="*/ 16584 w 294325"/>
              <a:gd name="connsiteY1" fmla="*/ 1263724 h 1296258"/>
              <a:gd name="connsiteX2" fmla="*/ 43982 w 294325"/>
              <a:gd name="connsiteY2" fmla="*/ 883580 h 1296258"/>
              <a:gd name="connsiteX3" fmla="*/ 146723 w 294325"/>
              <a:gd name="connsiteY3" fmla="*/ 417819 h 1296258"/>
              <a:gd name="connsiteX4" fmla="*/ 74804 w 294325"/>
              <a:gd name="connsiteY4" fmla="*/ 746592 h 1296258"/>
              <a:gd name="connsiteX5" fmla="*/ 293986 w 294325"/>
              <a:gd name="connsiteY5" fmla="*/ 6852 h 12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325" h="1296258">
                <a:moveTo>
                  <a:pt x="293986" y="6852"/>
                </a:moveTo>
                <a:cubicBezTo>
                  <a:pt x="284283" y="93041"/>
                  <a:pt x="58251" y="1117603"/>
                  <a:pt x="16584" y="1263724"/>
                </a:cubicBezTo>
                <a:cubicBezTo>
                  <a:pt x="-25083" y="1409845"/>
                  <a:pt x="22292" y="1024564"/>
                  <a:pt x="43982" y="883580"/>
                </a:cubicBezTo>
                <a:cubicBezTo>
                  <a:pt x="65672" y="742596"/>
                  <a:pt x="141586" y="440650"/>
                  <a:pt x="146723" y="417819"/>
                </a:cubicBezTo>
                <a:cubicBezTo>
                  <a:pt x="151860" y="394988"/>
                  <a:pt x="47406" y="818511"/>
                  <a:pt x="74804" y="746592"/>
                </a:cubicBezTo>
                <a:cubicBezTo>
                  <a:pt x="102202" y="674673"/>
                  <a:pt x="303689" y="-79337"/>
                  <a:pt x="293986" y="685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7729AC4F-61E6-EF99-979D-F2A2E54BBCEB}"/>
              </a:ext>
            </a:extLst>
          </p:cNvPr>
          <p:cNvSpPr/>
          <p:nvPr/>
        </p:nvSpPr>
        <p:spPr>
          <a:xfrm>
            <a:off x="7384581" y="6712753"/>
            <a:ext cx="153992" cy="790985"/>
          </a:xfrm>
          <a:custGeom>
            <a:avLst/>
            <a:gdLst>
              <a:gd name="connsiteX0" fmla="*/ 2538 w 153992"/>
              <a:gd name="connsiteY0" fmla="*/ 16820 h 790985"/>
              <a:gd name="connsiteX1" fmla="*/ 101855 w 153992"/>
              <a:gd name="connsiteY1" fmla="*/ 759984 h 790985"/>
              <a:gd name="connsiteX2" fmla="*/ 101855 w 153992"/>
              <a:gd name="connsiteY2" fmla="*/ 609296 h 790985"/>
              <a:gd name="connsiteX3" fmla="*/ 153226 w 153992"/>
              <a:gd name="connsiteY3" fmla="*/ 229153 h 790985"/>
              <a:gd name="connsiteX4" fmla="*/ 125828 w 153992"/>
              <a:gd name="connsiteY4" fmla="*/ 468883 h 790985"/>
              <a:gd name="connsiteX5" fmla="*/ 36785 w 153992"/>
              <a:gd name="connsiteY5" fmla="*/ 259975 h 790985"/>
              <a:gd name="connsiteX6" fmla="*/ 2538 w 153992"/>
              <a:gd name="connsiteY6" fmla="*/ 16820 h 79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992" h="790985">
                <a:moveTo>
                  <a:pt x="2538" y="16820"/>
                </a:moveTo>
                <a:cubicBezTo>
                  <a:pt x="13383" y="100155"/>
                  <a:pt x="85302" y="661238"/>
                  <a:pt x="101855" y="759984"/>
                </a:cubicBezTo>
                <a:cubicBezTo>
                  <a:pt x="118408" y="858730"/>
                  <a:pt x="93293" y="697768"/>
                  <a:pt x="101855" y="609296"/>
                </a:cubicBezTo>
                <a:cubicBezTo>
                  <a:pt x="110417" y="520824"/>
                  <a:pt x="149231" y="252555"/>
                  <a:pt x="153226" y="229153"/>
                </a:cubicBezTo>
                <a:cubicBezTo>
                  <a:pt x="157221" y="205751"/>
                  <a:pt x="145235" y="463746"/>
                  <a:pt x="125828" y="468883"/>
                </a:cubicBezTo>
                <a:cubicBezTo>
                  <a:pt x="106421" y="474020"/>
                  <a:pt x="55621" y="337031"/>
                  <a:pt x="36785" y="259975"/>
                </a:cubicBezTo>
                <a:cubicBezTo>
                  <a:pt x="17949" y="182919"/>
                  <a:pt x="-8307" y="-66515"/>
                  <a:pt x="2538" y="1682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B2D9082A-2AC8-9355-6B73-738934E53ED1}"/>
              </a:ext>
            </a:extLst>
          </p:cNvPr>
          <p:cNvSpPr/>
          <p:nvPr/>
        </p:nvSpPr>
        <p:spPr>
          <a:xfrm>
            <a:off x="7488631" y="6907517"/>
            <a:ext cx="117549" cy="844605"/>
          </a:xfrm>
          <a:custGeom>
            <a:avLst/>
            <a:gdLst>
              <a:gd name="connsiteX0" fmla="*/ 110821 w 117549"/>
              <a:gd name="connsiteY0" fmla="*/ 20690 h 844605"/>
              <a:gd name="connsiteX1" fmla="*/ 100547 w 117549"/>
              <a:gd name="connsiteY1" fmla="*/ 85759 h 844605"/>
              <a:gd name="connsiteX2" fmla="*/ 35477 w 117549"/>
              <a:gd name="connsiteY2" fmla="*/ 520699 h 844605"/>
              <a:gd name="connsiteX3" fmla="*/ 45751 w 117549"/>
              <a:gd name="connsiteY3" fmla="*/ 839198 h 844605"/>
              <a:gd name="connsiteX4" fmla="*/ 14929 w 117549"/>
              <a:gd name="connsiteY4" fmla="*/ 691935 h 844605"/>
              <a:gd name="connsiteX5" fmla="*/ 4654 w 117549"/>
              <a:gd name="connsiteY5" fmla="*/ 322065 h 844605"/>
              <a:gd name="connsiteX6" fmla="*/ 11504 w 117549"/>
              <a:gd name="connsiteY6" fmla="*/ 342613 h 844605"/>
              <a:gd name="connsiteX7" fmla="*/ 110821 w 117549"/>
              <a:gd name="connsiteY7" fmla="*/ 20690 h 84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549" h="844605">
                <a:moveTo>
                  <a:pt x="110821" y="20690"/>
                </a:moveTo>
                <a:cubicBezTo>
                  <a:pt x="125661" y="-22119"/>
                  <a:pt x="113104" y="2424"/>
                  <a:pt x="100547" y="85759"/>
                </a:cubicBezTo>
                <a:cubicBezTo>
                  <a:pt x="87990" y="169094"/>
                  <a:pt x="44610" y="395126"/>
                  <a:pt x="35477" y="520699"/>
                </a:cubicBezTo>
                <a:cubicBezTo>
                  <a:pt x="26344" y="646272"/>
                  <a:pt x="49176" y="810659"/>
                  <a:pt x="45751" y="839198"/>
                </a:cubicBezTo>
                <a:cubicBezTo>
                  <a:pt x="42326" y="867737"/>
                  <a:pt x="21778" y="778124"/>
                  <a:pt x="14929" y="691935"/>
                </a:cubicBezTo>
                <a:cubicBezTo>
                  <a:pt x="8079" y="605746"/>
                  <a:pt x="5225" y="380285"/>
                  <a:pt x="4654" y="322065"/>
                </a:cubicBezTo>
                <a:cubicBezTo>
                  <a:pt x="4083" y="263845"/>
                  <a:pt x="-9044" y="392842"/>
                  <a:pt x="11504" y="342613"/>
                </a:cubicBezTo>
                <a:cubicBezTo>
                  <a:pt x="32052" y="292384"/>
                  <a:pt x="95981" y="63499"/>
                  <a:pt x="110821" y="2069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1901BA25-CF60-A9A1-745B-399FB7CB2E39}"/>
              </a:ext>
            </a:extLst>
          </p:cNvPr>
          <p:cNvSpPr/>
          <p:nvPr/>
        </p:nvSpPr>
        <p:spPr>
          <a:xfrm>
            <a:off x="7451893" y="7373190"/>
            <a:ext cx="48617" cy="1703036"/>
          </a:xfrm>
          <a:custGeom>
            <a:avLst/>
            <a:gdLst>
              <a:gd name="connsiteX0" fmla="*/ 41392 w 48617"/>
              <a:gd name="connsiteY0" fmla="*/ 44752 h 1703036"/>
              <a:gd name="connsiteX1" fmla="*/ 37968 w 48617"/>
              <a:gd name="connsiteY1" fmla="*/ 133794 h 1703036"/>
              <a:gd name="connsiteX2" fmla="*/ 41392 w 48617"/>
              <a:gd name="connsiteY2" fmla="*/ 1130388 h 1703036"/>
              <a:gd name="connsiteX3" fmla="*/ 37968 w 48617"/>
              <a:gd name="connsiteY3" fmla="*/ 1051619 h 1703036"/>
              <a:gd name="connsiteX4" fmla="*/ 34543 w 48617"/>
              <a:gd name="connsiteY4" fmla="*/ 1513956 h 1703036"/>
              <a:gd name="connsiteX5" fmla="*/ 34543 w 48617"/>
              <a:gd name="connsiteY5" fmla="*/ 1702316 h 1703036"/>
              <a:gd name="connsiteX6" fmla="*/ 48242 w 48617"/>
              <a:gd name="connsiteY6" fmla="*/ 1455736 h 1703036"/>
              <a:gd name="connsiteX7" fmla="*/ 17419 w 48617"/>
              <a:gd name="connsiteY7" fmla="*/ 318729 h 1703036"/>
              <a:gd name="connsiteX8" fmla="*/ 296 w 48617"/>
              <a:gd name="connsiteY8" fmla="*/ 459143 h 1703036"/>
              <a:gd name="connsiteX9" fmla="*/ 41392 w 48617"/>
              <a:gd name="connsiteY9" fmla="*/ 44752 h 170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617" h="1703036">
                <a:moveTo>
                  <a:pt x="41392" y="44752"/>
                </a:moveTo>
                <a:cubicBezTo>
                  <a:pt x="47671" y="-9473"/>
                  <a:pt x="37968" y="-47145"/>
                  <a:pt x="37968" y="133794"/>
                </a:cubicBezTo>
                <a:cubicBezTo>
                  <a:pt x="37968" y="314733"/>
                  <a:pt x="41392" y="977417"/>
                  <a:pt x="41392" y="1130388"/>
                </a:cubicBezTo>
                <a:cubicBezTo>
                  <a:pt x="41392" y="1283359"/>
                  <a:pt x="39109" y="987691"/>
                  <a:pt x="37968" y="1051619"/>
                </a:cubicBezTo>
                <a:cubicBezTo>
                  <a:pt x="36827" y="1115547"/>
                  <a:pt x="35114" y="1405507"/>
                  <a:pt x="34543" y="1513956"/>
                </a:cubicBezTo>
                <a:cubicBezTo>
                  <a:pt x="33972" y="1622405"/>
                  <a:pt x="32260" y="1712019"/>
                  <a:pt x="34543" y="1702316"/>
                </a:cubicBezTo>
                <a:cubicBezTo>
                  <a:pt x="36826" y="1692613"/>
                  <a:pt x="51096" y="1686334"/>
                  <a:pt x="48242" y="1455736"/>
                </a:cubicBezTo>
                <a:cubicBezTo>
                  <a:pt x="45388" y="1225138"/>
                  <a:pt x="25410" y="484828"/>
                  <a:pt x="17419" y="318729"/>
                </a:cubicBezTo>
                <a:cubicBezTo>
                  <a:pt x="9428" y="152630"/>
                  <a:pt x="-1987" y="508231"/>
                  <a:pt x="296" y="459143"/>
                </a:cubicBezTo>
                <a:cubicBezTo>
                  <a:pt x="2579" y="410055"/>
                  <a:pt x="35113" y="98977"/>
                  <a:pt x="41392" y="4475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4FE89862-E694-823B-2C31-D00B84D222DE}"/>
              </a:ext>
            </a:extLst>
          </p:cNvPr>
          <p:cNvSpPr/>
          <p:nvPr/>
        </p:nvSpPr>
        <p:spPr>
          <a:xfrm>
            <a:off x="7431335" y="7386033"/>
            <a:ext cx="121561" cy="1391940"/>
          </a:xfrm>
          <a:custGeom>
            <a:avLst/>
            <a:gdLst>
              <a:gd name="connsiteX0" fmla="*/ 305 w 121561"/>
              <a:gd name="connsiteY0" fmla="*/ 1086 h 1391940"/>
              <a:gd name="connsiteX1" fmla="*/ 82499 w 121561"/>
              <a:gd name="connsiteY1" fmla="*/ 415477 h 1391940"/>
              <a:gd name="connsiteX2" fmla="*/ 72225 w 121561"/>
              <a:gd name="connsiteY2" fmla="*/ 624385 h 1391940"/>
              <a:gd name="connsiteX3" fmla="*/ 89348 w 121561"/>
              <a:gd name="connsiteY3" fmla="*/ 535342 h 1391940"/>
              <a:gd name="connsiteX4" fmla="*/ 106472 w 121561"/>
              <a:gd name="connsiteY4" fmla="*/ 936034 h 1391940"/>
              <a:gd name="connsiteX5" fmla="*/ 89348 w 121561"/>
              <a:gd name="connsiteY5" fmla="*/ 1391522 h 1391940"/>
              <a:gd name="connsiteX6" fmla="*/ 99622 w 121561"/>
              <a:gd name="connsiteY6" fmla="*/ 853841 h 1391940"/>
              <a:gd name="connsiteX7" fmla="*/ 116746 w 121561"/>
              <a:gd name="connsiteY7" fmla="*/ 312736 h 1391940"/>
              <a:gd name="connsiteX8" fmla="*/ 305 w 121561"/>
              <a:gd name="connsiteY8" fmla="*/ 1086 h 139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61" h="1391940">
                <a:moveTo>
                  <a:pt x="305" y="1086"/>
                </a:moveTo>
                <a:cubicBezTo>
                  <a:pt x="-5403" y="18209"/>
                  <a:pt x="70512" y="311594"/>
                  <a:pt x="82499" y="415477"/>
                </a:cubicBezTo>
                <a:cubicBezTo>
                  <a:pt x="94486" y="519360"/>
                  <a:pt x="71084" y="604408"/>
                  <a:pt x="72225" y="624385"/>
                </a:cubicBezTo>
                <a:cubicBezTo>
                  <a:pt x="73366" y="644362"/>
                  <a:pt x="83640" y="483401"/>
                  <a:pt x="89348" y="535342"/>
                </a:cubicBezTo>
                <a:cubicBezTo>
                  <a:pt x="95056" y="587283"/>
                  <a:pt x="106472" y="793337"/>
                  <a:pt x="106472" y="936034"/>
                </a:cubicBezTo>
                <a:cubicBezTo>
                  <a:pt x="106472" y="1078731"/>
                  <a:pt x="90490" y="1405221"/>
                  <a:pt x="89348" y="1391522"/>
                </a:cubicBezTo>
                <a:cubicBezTo>
                  <a:pt x="88206" y="1377823"/>
                  <a:pt x="95056" y="1033639"/>
                  <a:pt x="99622" y="853841"/>
                </a:cubicBezTo>
                <a:cubicBezTo>
                  <a:pt x="104188" y="674043"/>
                  <a:pt x="132728" y="452579"/>
                  <a:pt x="116746" y="312736"/>
                </a:cubicBezTo>
                <a:cubicBezTo>
                  <a:pt x="100764" y="172893"/>
                  <a:pt x="6013" y="-16037"/>
                  <a:pt x="305" y="108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C290E8CC-8401-F49F-9A7F-D967F41FAC92}"/>
              </a:ext>
            </a:extLst>
          </p:cNvPr>
          <p:cNvSpPr/>
          <p:nvPr/>
        </p:nvSpPr>
        <p:spPr>
          <a:xfrm>
            <a:off x="7458902" y="7829568"/>
            <a:ext cx="70975" cy="1343071"/>
          </a:xfrm>
          <a:custGeom>
            <a:avLst/>
            <a:gdLst>
              <a:gd name="connsiteX0" fmla="*/ 136 w 70975"/>
              <a:gd name="connsiteY0" fmla="*/ 16463 h 1343071"/>
              <a:gd name="connsiteX1" fmla="*/ 48082 w 70975"/>
              <a:gd name="connsiteY1" fmla="*/ 1088401 h 1343071"/>
              <a:gd name="connsiteX2" fmla="*/ 48082 w 70975"/>
              <a:gd name="connsiteY2" fmla="*/ 1341830 h 1343071"/>
              <a:gd name="connsiteX3" fmla="*/ 48082 w 70975"/>
              <a:gd name="connsiteY3" fmla="*/ 1143196 h 1343071"/>
              <a:gd name="connsiteX4" fmla="*/ 65206 w 70975"/>
              <a:gd name="connsiteY4" fmla="*/ 328113 h 1343071"/>
              <a:gd name="connsiteX5" fmla="*/ 65206 w 70975"/>
              <a:gd name="connsiteY5" fmla="*/ 430854 h 1343071"/>
              <a:gd name="connsiteX6" fmla="*/ 136 w 70975"/>
              <a:gd name="connsiteY6" fmla="*/ 16463 h 134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75" h="1343071">
                <a:moveTo>
                  <a:pt x="136" y="16463"/>
                </a:moveTo>
                <a:cubicBezTo>
                  <a:pt x="-2718" y="126054"/>
                  <a:pt x="40091" y="867507"/>
                  <a:pt x="48082" y="1088401"/>
                </a:cubicBezTo>
                <a:cubicBezTo>
                  <a:pt x="56073" y="1309295"/>
                  <a:pt x="48082" y="1341830"/>
                  <a:pt x="48082" y="1341830"/>
                </a:cubicBezTo>
                <a:cubicBezTo>
                  <a:pt x="48082" y="1350962"/>
                  <a:pt x="45228" y="1312149"/>
                  <a:pt x="48082" y="1143196"/>
                </a:cubicBezTo>
                <a:cubicBezTo>
                  <a:pt x="50936" y="974243"/>
                  <a:pt x="62352" y="446837"/>
                  <a:pt x="65206" y="328113"/>
                </a:cubicBezTo>
                <a:cubicBezTo>
                  <a:pt x="68060" y="209389"/>
                  <a:pt x="76622" y="483366"/>
                  <a:pt x="65206" y="430854"/>
                </a:cubicBezTo>
                <a:cubicBezTo>
                  <a:pt x="53790" y="378342"/>
                  <a:pt x="2990" y="-93128"/>
                  <a:pt x="136" y="1646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4C3C858A-DF1E-CE91-DD73-9772C3B33269}"/>
              </a:ext>
            </a:extLst>
          </p:cNvPr>
          <p:cNvSpPr/>
          <p:nvPr/>
        </p:nvSpPr>
        <p:spPr>
          <a:xfrm>
            <a:off x="6685134" y="5753528"/>
            <a:ext cx="517430" cy="842507"/>
          </a:xfrm>
          <a:custGeom>
            <a:avLst/>
            <a:gdLst>
              <a:gd name="connsiteX0" fmla="*/ 513626 w 517430"/>
              <a:gd name="connsiteY0" fmla="*/ 0 h 842507"/>
              <a:gd name="connsiteX1" fmla="*/ 486228 w 517430"/>
              <a:gd name="connsiteY1" fmla="*/ 332198 h 842507"/>
              <a:gd name="connsiteX2" fmla="*/ 325266 w 517430"/>
              <a:gd name="connsiteY2" fmla="*/ 496584 h 842507"/>
              <a:gd name="connsiteX3" fmla="*/ 30740 w 517430"/>
              <a:gd name="connsiteY3" fmla="*/ 527407 h 842507"/>
              <a:gd name="connsiteX4" fmla="*/ 267046 w 517430"/>
              <a:gd name="connsiteY4" fmla="*/ 510283 h 842507"/>
              <a:gd name="connsiteX5" fmla="*/ 10192 w 517430"/>
              <a:gd name="connsiteY5" fmla="*/ 633573 h 842507"/>
              <a:gd name="connsiteX6" fmla="*/ 51288 w 517430"/>
              <a:gd name="connsiteY6" fmla="*/ 671245 h 842507"/>
              <a:gd name="connsiteX7" fmla="*/ 51288 w 517430"/>
              <a:gd name="connsiteY7" fmla="*/ 702068 h 842507"/>
              <a:gd name="connsiteX8" fmla="*/ 143756 w 517430"/>
              <a:gd name="connsiteY8" fmla="*/ 842481 h 842507"/>
              <a:gd name="connsiteX9" fmla="*/ 68412 w 517430"/>
              <a:gd name="connsiteY9" fmla="*/ 712342 h 842507"/>
              <a:gd name="connsiteX10" fmla="*/ 332115 w 517430"/>
              <a:gd name="connsiteY10" fmla="*/ 534256 h 842507"/>
              <a:gd name="connsiteX11" fmla="*/ 44439 w 517430"/>
              <a:gd name="connsiteY11" fmla="*/ 674670 h 842507"/>
              <a:gd name="connsiteX12" fmla="*/ 352664 w 517430"/>
              <a:gd name="connsiteY12" fmla="*/ 455488 h 842507"/>
              <a:gd name="connsiteX13" fmla="*/ 421158 w 517430"/>
              <a:gd name="connsiteY13" fmla="*/ 332198 h 842507"/>
              <a:gd name="connsiteX14" fmla="*/ 438282 w 517430"/>
              <a:gd name="connsiteY14" fmla="*/ 13699 h 842507"/>
              <a:gd name="connsiteX15" fmla="*/ 434857 w 517430"/>
              <a:gd name="connsiteY15" fmla="*/ 328773 h 842507"/>
              <a:gd name="connsiteX16" fmla="*/ 513626 w 517430"/>
              <a:gd name="connsiteY16" fmla="*/ 0 h 84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7430" h="842507">
                <a:moveTo>
                  <a:pt x="513626" y="0"/>
                </a:moveTo>
                <a:cubicBezTo>
                  <a:pt x="522188" y="571"/>
                  <a:pt x="517621" y="249434"/>
                  <a:pt x="486228" y="332198"/>
                </a:cubicBezTo>
                <a:cubicBezTo>
                  <a:pt x="454835" y="414962"/>
                  <a:pt x="401181" y="464049"/>
                  <a:pt x="325266" y="496584"/>
                </a:cubicBezTo>
                <a:cubicBezTo>
                  <a:pt x="249351" y="529119"/>
                  <a:pt x="40443" y="525124"/>
                  <a:pt x="30740" y="527407"/>
                </a:cubicBezTo>
                <a:cubicBezTo>
                  <a:pt x="21037" y="529690"/>
                  <a:pt x="270471" y="492589"/>
                  <a:pt x="267046" y="510283"/>
                </a:cubicBezTo>
                <a:cubicBezTo>
                  <a:pt x="263621" y="527977"/>
                  <a:pt x="46152" y="606746"/>
                  <a:pt x="10192" y="633573"/>
                </a:cubicBezTo>
                <a:cubicBezTo>
                  <a:pt x="-25768" y="660400"/>
                  <a:pt x="44439" y="659829"/>
                  <a:pt x="51288" y="671245"/>
                </a:cubicBezTo>
                <a:cubicBezTo>
                  <a:pt x="58137" y="682661"/>
                  <a:pt x="35877" y="673529"/>
                  <a:pt x="51288" y="702068"/>
                </a:cubicBezTo>
                <a:cubicBezTo>
                  <a:pt x="66699" y="730607"/>
                  <a:pt x="140902" y="840769"/>
                  <a:pt x="143756" y="842481"/>
                </a:cubicBezTo>
                <a:cubicBezTo>
                  <a:pt x="146610" y="844193"/>
                  <a:pt x="37019" y="763713"/>
                  <a:pt x="68412" y="712342"/>
                </a:cubicBezTo>
                <a:cubicBezTo>
                  <a:pt x="99805" y="660971"/>
                  <a:pt x="336110" y="540534"/>
                  <a:pt x="332115" y="534256"/>
                </a:cubicBezTo>
                <a:cubicBezTo>
                  <a:pt x="328120" y="527978"/>
                  <a:pt x="41014" y="687798"/>
                  <a:pt x="44439" y="674670"/>
                </a:cubicBezTo>
                <a:cubicBezTo>
                  <a:pt x="47864" y="661542"/>
                  <a:pt x="289877" y="512567"/>
                  <a:pt x="352664" y="455488"/>
                </a:cubicBezTo>
                <a:cubicBezTo>
                  <a:pt x="415450" y="398409"/>
                  <a:pt x="406888" y="405829"/>
                  <a:pt x="421158" y="332198"/>
                </a:cubicBezTo>
                <a:cubicBezTo>
                  <a:pt x="435428" y="258567"/>
                  <a:pt x="435999" y="14270"/>
                  <a:pt x="438282" y="13699"/>
                </a:cubicBezTo>
                <a:cubicBezTo>
                  <a:pt x="440565" y="13128"/>
                  <a:pt x="423441" y="328773"/>
                  <a:pt x="434857" y="328773"/>
                </a:cubicBezTo>
                <a:cubicBezTo>
                  <a:pt x="446273" y="328773"/>
                  <a:pt x="505064" y="-571"/>
                  <a:pt x="513626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DEB7B6C5-F277-DDEF-8C55-5F05B7FFE7F9}"/>
              </a:ext>
            </a:extLst>
          </p:cNvPr>
          <p:cNvSpPr/>
          <p:nvPr/>
        </p:nvSpPr>
        <p:spPr>
          <a:xfrm>
            <a:off x="7316398" y="5813905"/>
            <a:ext cx="218024" cy="1284039"/>
          </a:xfrm>
          <a:custGeom>
            <a:avLst/>
            <a:gdLst>
              <a:gd name="connsiteX0" fmla="*/ 2227 w 218024"/>
              <a:gd name="connsiteY0" fmla="*/ 155380 h 1284039"/>
              <a:gd name="connsiteX1" fmla="*/ 5651 w 218024"/>
              <a:gd name="connsiteY1" fmla="*/ 1244441 h 1284039"/>
              <a:gd name="connsiteX2" fmla="*/ 19350 w 218024"/>
              <a:gd name="connsiteY2" fmla="*/ 946491 h 1284039"/>
              <a:gd name="connsiteX3" fmla="*/ 217984 w 218024"/>
              <a:gd name="connsiteY3" fmla="*/ 1268 h 1284039"/>
              <a:gd name="connsiteX4" fmla="*/ 36474 w 218024"/>
              <a:gd name="connsiteY4" fmla="*/ 730733 h 1284039"/>
              <a:gd name="connsiteX5" fmla="*/ 2227 w 218024"/>
              <a:gd name="connsiteY5" fmla="*/ 155380 h 128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024" h="1284039">
                <a:moveTo>
                  <a:pt x="2227" y="155380"/>
                </a:moveTo>
                <a:cubicBezTo>
                  <a:pt x="-2910" y="240998"/>
                  <a:pt x="2797" y="1112589"/>
                  <a:pt x="5651" y="1244441"/>
                </a:cubicBezTo>
                <a:cubicBezTo>
                  <a:pt x="8505" y="1376293"/>
                  <a:pt x="-16039" y="1153686"/>
                  <a:pt x="19350" y="946491"/>
                </a:cubicBezTo>
                <a:cubicBezTo>
                  <a:pt x="54739" y="739296"/>
                  <a:pt x="215130" y="37228"/>
                  <a:pt x="217984" y="1268"/>
                </a:cubicBezTo>
                <a:cubicBezTo>
                  <a:pt x="220838" y="-34692"/>
                  <a:pt x="71292" y="705618"/>
                  <a:pt x="36474" y="730733"/>
                </a:cubicBezTo>
                <a:cubicBezTo>
                  <a:pt x="1656" y="755848"/>
                  <a:pt x="7364" y="69762"/>
                  <a:pt x="2227" y="15538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C45DD9EA-DA46-3F8C-89B7-AFD7316FB811}"/>
              </a:ext>
            </a:extLst>
          </p:cNvPr>
          <p:cNvSpPr/>
          <p:nvPr/>
        </p:nvSpPr>
        <p:spPr>
          <a:xfrm>
            <a:off x="7039126" y="6045620"/>
            <a:ext cx="167180" cy="1322575"/>
          </a:xfrm>
          <a:custGeom>
            <a:avLst/>
            <a:gdLst>
              <a:gd name="connsiteX0" fmla="*/ 166483 w 167180"/>
              <a:gd name="connsiteY0" fmla="*/ 2434 h 1322575"/>
              <a:gd name="connsiteX1" fmla="*/ 84290 w 167180"/>
              <a:gd name="connsiteY1" fmla="*/ 772996 h 1322575"/>
              <a:gd name="connsiteX2" fmla="*/ 2096 w 167180"/>
              <a:gd name="connsiteY2" fmla="*/ 1314101 h 1322575"/>
              <a:gd name="connsiteX3" fmla="*/ 22645 w 167180"/>
              <a:gd name="connsiteY3" fmla="*/ 1050398 h 1322575"/>
              <a:gd name="connsiteX4" fmla="*/ 2096 w 167180"/>
              <a:gd name="connsiteY4" fmla="*/ 358605 h 1322575"/>
              <a:gd name="connsiteX5" fmla="*/ 5521 w 167180"/>
              <a:gd name="connsiteY5" fmla="*/ 642856 h 1322575"/>
              <a:gd name="connsiteX6" fmla="*/ 43193 w 167180"/>
              <a:gd name="connsiteY6" fmla="*/ 341481 h 1322575"/>
              <a:gd name="connsiteX7" fmla="*/ 36344 w 167180"/>
              <a:gd name="connsiteY7" fmla="*/ 522991 h 1322575"/>
              <a:gd name="connsiteX8" fmla="*/ 166483 w 167180"/>
              <a:gd name="connsiteY8" fmla="*/ 2434 h 132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180" h="1322575">
                <a:moveTo>
                  <a:pt x="166483" y="2434"/>
                </a:moveTo>
                <a:cubicBezTo>
                  <a:pt x="174474" y="44101"/>
                  <a:pt x="111688" y="554385"/>
                  <a:pt x="84290" y="772996"/>
                </a:cubicBezTo>
                <a:cubicBezTo>
                  <a:pt x="56892" y="991607"/>
                  <a:pt x="12370" y="1267867"/>
                  <a:pt x="2096" y="1314101"/>
                </a:cubicBezTo>
                <a:cubicBezTo>
                  <a:pt x="-8178" y="1360335"/>
                  <a:pt x="22645" y="1209647"/>
                  <a:pt x="22645" y="1050398"/>
                </a:cubicBezTo>
                <a:cubicBezTo>
                  <a:pt x="22645" y="891149"/>
                  <a:pt x="4950" y="426529"/>
                  <a:pt x="2096" y="358605"/>
                </a:cubicBezTo>
                <a:cubicBezTo>
                  <a:pt x="-758" y="290681"/>
                  <a:pt x="-1328" y="645710"/>
                  <a:pt x="5521" y="642856"/>
                </a:cubicBezTo>
                <a:cubicBezTo>
                  <a:pt x="12370" y="640002"/>
                  <a:pt x="38056" y="361458"/>
                  <a:pt x="43193" y="341481"/>
                </a:cubicBezTo>
                <a:cubicBezTo>
                  <a:pt x="48330" y="321504"/>
                  <a:pt x="15225" y="578928"/>
                  <a:pt x="36344" y="522991"/>
                </a:cubicBezTo>
                <a:cubicBezTo>
                  <a:pt x="57463" y="467054"/>
                  <a:pt x="158492" y="-39233"/>
                  <a:pt x="166483" y="243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406B7B26-8CE7-5620-75BE-969DF0A9270B}"/>
              </a:ext>
            </a:extLst>
          </p:cNvPr>
          <p:cNvSpPr/>
          <p:nvPr/>
        </p:nvSpPr>
        <p:spPr>
          <a:xfrm>
            <a:off x="7245604" y="6833231"/>
            <a:ext cx="46123" cy="1505588"/>
          </a:xfrm>
          <a:custGeom>
            <a:avLst/>
            <a:gdLst>
              <a:gd name="connsiteX0" fmla="*/ 45623 w 46123"/>
              <a:gd name="connsiteY0" fmla="*/ 19632 h 1505588"/>
              <a:gd name="connsiteX1" fmla="*/ 25075 w 46123"/>
              <a:gd name="connsiteY1" fmla="*/ 1437466 h 1505588"/>
              <a:gd name="connsiteX2" fmla="*/ 25075 w 46123"/>
              <a:gd name="connsiteY2" fmla="*/ 1208009 h 1505588"/>
              <a:gd name="connsiteX3" fmla="*/ 11376 w 46123"/>
              <a:gd name="connsiteY3" fmla="*/ 567587 h 1505588"/>
              <a:gd name="connsiteX4" fmla="*/ 1102 w 46123"/>
              <a:gd name="connsiteY4" fmla="*/ 605259 h 1505588"/>
              <a:gd name="connsiteX5" fmla="*/ 45623 w 46123"/>
              <a:gd name="connsiteY5" fmla="*/ 19632 h 150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23" h="1505588">
                <a:moveTo>
                  <a:pt x="45623" y="19632"/>
                </a:moveTo>
                <a:cubicBezTo>
                  <a:pt x="49618" y="158333"/>
                  <a:pt x="28500" y="1239403"/>
                  <a:pt x="25075" y="1437466"/>
                </a:cubicBezTo>
                <a:cubicBezTo>
                  <a:pt x="21650" y="1635529"/>
                  <a:pt x="27358" y="1352989"/>
                  <a:pt x="25075" y="1208009"/>
                </a:cubicBezTo>
                <a:cubicBezTo>
                  <a:pt x="22792" y="1063029"/>
                  <a:pt x="15371" y="668045"/>
                  <a:pt x="11376" y="567587"/>
                </a:cubicBezTo>
                <a:cubicBezTo>
                  <a:pt x="7380" y="467129"/>
                  <a:pt x="-3464" y="690877"/>
                  <a:pt x="1102" y="605259"/>
                </a:cubicBezTo>
                <a:cubicBezTo>
                  <a:pt x="5668" y="519641"/>
                  <a:pt x="41628" y="-119069"/>
                  <a:pt x="45623" y="196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D7866D32-FFDE-8C69-51A4-E770901F0E31}"/>
              </a:ext>
            </a:extLst>
          </p:cNvPr>
          <p:cNvSpPr/>
          <p:nvPr/>
        </p:nvSpPr>
        <p:spPr>
          <a:xfrm>
            <a:off x="7296959" y="6831162"/>
            <a:ext cx="114441" cy="1549892"/>
          </a:xfrm>
          <a:custGeom>
            <a:avLst/>
            <a:gdLst>
              <a:gd name="connsiteX0" fmla="*/ 52488 w 114441"/>
              <a:gd name="connsiteY0" fmla="*/ 38825 h 1549892"/>
              <a:gd name="connsiteX1" fmla="*/ 1117 w 114441"/>
              <a:gd name="connsiteY1" fmla="*/ 1487481 h 1549892"/>
              <a:gd name="connsiteX2" fmla="*/ 25090 w 114441"/>
              <a:gd name="connsiteY2" fmla="*/ 1206654 h 1549892"/>
              <a:gd name="connsiteX3" fmla="*/ 114133 w 114441"/>
              <a:gd name="connsiteY3" fmla="*/ 480613 h 1549892"/>
              <a:gd name="connsiteX4" fmla="*/ 52488 w 114441"/>
              <a:gd name="connsiteY4" fmla="*/ 38825 h 154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41" h="1549892">
                <a:moveTo>
                  <a:pt x="52488" y="38825"/>
                </a:moveTo>
                <a:cubicBezTo>
                  <a:pt x="33652" y="206636"/>
                  <a:pt x="5683" y="1292843"/>
                  <a:pt x="1117" y="1487481"/>
                </a:cubicBezTo>
                <a:cubicBezTo>
                  <a:pt x="-3449" y="1682119"/>
                  <a:pt x="6254" y="1374465"/>
                  <a:pt x="25090" y="1206654"/>
                </a:cubicBezTo>
                <a:cubicBezTo>
                  <a:pt x="43926" y="1038843"/>
                  <a:pt x="109567" y="671256"/>
                  <a:pt x="114133" y="480613"/>
                </a:cubicBezTo>
                <a:cubicBezTo>
                  <a:pt x="118699" y="289970"/>
                  <a:pt x="71324" y="-128986"/>
                  <a:pt x="52488" y="3882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40F08EB5-1A1D-E9CA-273D-066A0D45B85E}"/>
              </a:ext>
            </a:extLst>
          </p:cNvPr>
          <p:cNvSpPr/>
          <p:nvPr/>
        </p:nvSpPr>
        <p:spPr>
          <a:xfrm>
            <a:off x="6941253" y="6399619"/>
            <a:ext cx="107088" cy="1195071"/>
          </a:xfrm>
          <a:custGeom>
            <a:avLst/>
            <a:gdLst>
              <a:gd name="connsiteX0" fmla="*/ 93120 w 107088"/>
              <a:gd name="connsiteY0" fmla="*/ 131320 h 1195071"/>
              <a:gd name="connsiteX1" fmla="*/ 72572 w 107088"/>
              <a:gd name="connsiteY1" fmla="*/ 1158736 h 1195071"/>
              <a:gd name="connsiteX2" fmla="*/ 79421 w 107088"/>
              <a:gd name="connsiteY2" fmla="*/ 905307 h 1195071"/>
              <a:gd name="connsiteX3" fmla="*/ 653 w 107088"/>
              <a:gd name="connsiteY3" fmla="*/ 336803 h 1195071"/>
              <a:gd name="connsiteX4" fmla="*/ 45174 w 107088"/>
              <a:gd name="connsiteY4" fmla="*/ 555985 h 1195071"/>
              <a:gd name="connsiteX5" fmla="*/ 103394 w 107088"/>
              <a:gd name="connsiteY5" fmla="*/ 62826 h 1195071"/>
              <a:gd name="connsiteX6" fmla="*/ 93120 w 107088"/>
              <a:gd name="connsiteY6" fmla="*/ 131320 h 119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088" h="1195071">
                <a:moveTo>
                  <a:pt x="93120" y="131320"/>
                </a:moveTo>
                <a:cubicBezTo>
                  <a:pt x="87983" y="313972"/>
                  <a:pt x="74855" y="1029738"/>
                  <a:pt x="72572" y="1158736"/>
                </a:cubicBezTo>
                <a:cubicBezTo>
                  <a:pt x="70289" y="1287734"/>
                  <a:pt x="91407" y="1042296"/>
                  <a:pt x="79421" y="905307"/>
                </a:cubicBezTo>
                <a:cubicBezTo>
                  <a:pt x="67434" y="768318"/>
                  <a:pt x="6361" y="395023"/>
                  <a:pt x="653" y="336803"/>
                </a:cubicBezTo>
                <a:cubicBezTo>
                  <a:pt x="-5055" y="278583"/>
                  <a:pt x="28051" y="601648"/>
                  <a:pt x="45174" y="555985"/>
                </a:cubicBezTo>
                <a:cubicBezTo>
                  <a:pt x="62297" y="510322"/>
                  <a:pt x="92549" y="138170"/>
                  <a:pt x="103394" y="62826"/>
                </a:cubicBezTo>
                <a:cubicBezTo>
                  <a:pt x="114239" y="-12518"/>
                  <a:pt x="98257" y="-51332"/>
                  <a:pt x="93120" y="13132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4E642AF5-E89A-7974-473B-1A81BA3A14D9}"/>
              </a:ext>
            </a:extLst>
          </p:cNvPr>
          <p:cNvSpPr/>
          <p:nvPr/>
        </p:nvSpPr>
        <p:spPr>
          <a:xfrm>
            <a:off x="7051257" y="7220988"/>
            <a:ext cx="133855" cy="1234911"/>
          </a:xfrm>
          <a:custGeom>
            <a:avLst/>
            <a:gdLst>
              <a:gd name="connsiteX0" fmla="*/ 133804 w 133855"/>
              <a:gd name="connsiteY0" fmla="*/ 15443 h 1234911"/>
              <a:gd name="connsiteX1" fmla="*/ 89282 w 133855"/>
              <a:gd name="connsiteY1" fmla="*/ 1203821 h 1234911"/>
              <a:gd name="connsiteX2" fmla="*/ 106406 w 133855"/>
              <a:gd name="connsiteY2" fmla="*/ 827102 h 1234911"/>
              <a:gd name="connsiteX3" fmla="*/ 240 w 133855"/>
              <a:gd name="connsiteY3" fmla="*/ 169556 h 1234911"/>
              <a:gd name="connsiteX4" fmla="*/ 79008 w 133855"/>
              <a:gd name="connsiteY4" fmla="*/ 505178 h 1234911"/>
              <a:gd name="connsiteX5" fmla="*/ 133804 w 133855"/>
              <a:gd name="connsiteY5" fmla="*/ 15443 h 123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855" h="1234911">
                <a:moveTo>
                  <a:pt x="133804" y="15443"/>
                </a:moveTo>
                <a:cubicBezTo>
                  <a:pt x="135516" y="131883"/>
                  <a:pt x="93848" y="1068545"/>
                  <a:pt x="89282" y="1203821"/>
                </a:cubicBezTo>
                <a:cubicBezTo>
                  <a:pt x="84716" y="1339097"/>
                  <a:pt x="121246" y="999479"/>
                  <a:pt x="106406" y="827102"/>
                </a:cubicBezTo>
                <a:cubicBezTo>
                  <a:pt x="91566" y="654725"/>
                  <a:pt x="4806" y="223210"/>
                  <a:pt x="240" y="169556"/>
                </a:cubicBezTo>
                <a:cubicBezTo>
                  <a:pt x="-4326" y="115902"/>
                  <a:pt x="57318" y="532005"/>
                  <a:pt x="79008" y="505178"/>
                </a:cubicBezTo>
                <a:cubicBezTo>
                  <a:pt x="100698" y="478351"/>
                  <a:pt x="132092" y="-100997"/>
                  <a:pt x="133804" y="1544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87E51B7F-1B5B-FF06-5ECF-06954FC04243}"/>
              </a:ext>
            </a:extLst>
          </p:cNvPr>
          <p:cNvSpPr/>
          <p:nvPr/>
        </p:nvSpPr>
        <p:spPr>
          <a:xfrm>
            <a:off x="6948755" y="7461880"/>
            <a:ext cx="71952" cy="1139595"/>
          </a:xfrm>
          <a:custGeom>
            <a:avLst/>
            <a:gdLst>
              <a:gd name="connsiteX0" fmla="*/ 0 w 71952"/>
              <a:gd name="connsiteY0" fmla="*/ 10857 h 1139595"/>
              <a:gd name="connsiteX1" fmla="*/ 30823 w 71952"/>
              <a:gd name="connsiteY1" fmla="*/ 1062246 h 1139595"/>
              <a:gd name="connsiteX2" fmla="*/ 37672 w 71952"/>
              <a:gd name="connsiteY2" fmla="*/ 952655 h 1139595"/>
              <a:gd name="connsiteX3" fmla="*/ 71919 w 71952"/>
              <a:gd name="connsiteY3" fmla="*/ 93050 h 1139595"/>
              <a:gd name="connsiteX4" fmla="*/ 30823 w 71952"/>
              <a:gd name="connsiteY4" fmla="*/ 490318 h 1139595"/>
              <a:gd name="connsiteX5" fmla="*/ 0 w 71952"/>
              <a:gd name="connsiteY5" fmla="*/ 10857 h 113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52" h="1139595">
                <a:moveTo>
                  <a:pt x="0" y="10857"/>
                </a:moveTo>
                <a:cubicBezTo>
                  <a:pt x="0" y="106178"/>
                  <a:pt x="24544" y="905280"/>
                  <a:pt x="30823" y="1062246"/>
                </a:cubicBezTo>
                <a:cubicBezTo>
                  <a:pt x="37102" y="1219212"/>
                  <a:pt x="30823" y="1114188"/>
                  <a:pt x="37672" y="952655"/>
                </a:cubicBezTo>
                <a:cubicBezTo>
                  <a:pt x="44521" y="791122"/>
                  <a:pt x="73060" y="170106"/>
                  <a:pt x="71919" y="93050"/>
                </a:cubicBezTo>
                <a:cubicBezTo>
                  <a:pt x="70778" y="15994"/>
                  <a:pt x="41668" y="501734"/>
                  <a:pt x="30823" y="490318"/>
                </a:cubicBezTo>
                <a:cubicBezTo>
                  <a:pt x="19978" y="478902"/>
                  <a:pt x="0" y="-84464"/>
                  <a:pt x="0" y="1085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CA10E1D3-6F57-EB64-78FF-EE442A088B74}"/>
              </a:ext>
            </a:extLst>
          </p:cNvPr>
          <p:cNvSpPr/>
          <p:nvPr/>
        </p:nvSpPr>
        <p:spPr>
          <a:xfrm>
            <a:off x="6999795" y="7770650"/>
            <a:ext cx="80936" cy="1417743"/>
          </a:xfrm>
          <a:custGeom>
            <a:avLst/>
            <a:gdLst>
              <a:gd name="connsiteX0" fmla="*/ 79099 w 80936"/>
              <a:gd name="connsiteY0" fmla="*/ 41134 h 1417743"/>
              <a:gd name="connsiteX1" fmla="*/ 68825 w 80936"/>
              <a:gd name="connsiteY1" fmla="*/ 191822 h 1417743"/>
              <a:gd name="connsiteX2" fmla="*/ 48277 w 80936"/>
              <a:gd name="connsiteY2" fmla="*/ 1369925 h 1417743"/>
              <a:gd name="connsiteX3" fmla="*/ 51702 w 80936"/>
              <a:gd name="connsiteY3" fmla="*/ 1119921 h 1417743"/>
              <a:gd name="connsiteX4" fmla="*/ 331 w 80936"/>
              <a:gd name="connsiteY4" fmla="*/ 486348 h 1417743"/>
              <a:gd name="connsiteX5" fmla="*/ 31153 w 80936"/>
              <a:gd name="connsiteY5" fmla="*/ 606213 h 1417743"/>
              <a:gd name="connsiteX6" fmla="*/ 79099 w 80936"/>
              <a:gd name="connsiteY6" fmla="*/ 41134 h 141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936" h="1417743">
                <a:moveTo>
                  <a:pt x="79099" y="41134"/>
                </a:moveTo>
                <a:cubicBezTo>
                  <a:pt x="85378" y="-27931"/>
                  <a:pt x="73962" y="-29643"/>
                  <a:pt x="68825" y="191822"/>
                </a:cubicBezTo>
                <a:cubicBezTo>
                  <a:pt x="63688" y="413287"/>
                  <a:pt x="51131" y="1215242"/>
                  <a:pt x="48277" y="1369925"/>
                </a:cubicBezTo>
                <a:cubicBezTo>
                  <a:pt x="45423" y="1524608"/>
                  <a:pt x="59693" y="1267184"/>
                  <a:pt x="51702" y="1119921"/>
                </a:cubicBezTo>
                <a:cubicBezTo>
                  <a:pt x="43711" y="972658"/>
                  <a:pt x="3756" y="571966"/>
                  <a:pt x="331" y="486348"/>
                </a:cubicBezTo>
                <a:cubicBezTo>
                  <a:pt x="-3094" y="400730"/>
                  <a:pt x="20879" y="680415"/>
                  <a:pt x="31153" y="606213"/>
                </a:cubicBezTo>
                <a:cubicBezTo>
                  <a:pt x="41427" y="532011"/>
                  <a:pt x="72820" y="110199"/>
                  <a:pt x="79099" y="4113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BEC913FA-A9AA-DDA6-B233-A996778686F9}"/>
              </a:ext>
            </a:extLst>
          </p:cNvPr>
          <p:cNvSpPr/>
          <p:nvPr/>
        </p:nvSpPr>
        <p:spPr>
          <a:xfrm>
            <a:off x="6944766" y="7954308"/>
            <a:ext cx="73630" cy="1256200"/>
          </a:xfrm>
          <a:custGeom>
            <a:avLst/>
            <a:gdLst>
              <a:gd name="connsiteX0" fmla="*/ 17688 w 73630"/>
              <a:gd name="connsiteY0" fmla="*/ 28712 h 1256200"/>
              <a:gd name="connsiteX1" fmla="*/ 564 w 73630"/>
              <a:gd name="connsiteY1" fmla="*/ 1220514 h 1256200"/>
              <a:gd name="connsiteX2" fmla="*/ 10838 w 73630"/>
              <a:gd name="connsiteY2" fmla="*/ 881467 h 1256200"/>
              <a:gd name="connsiteX3" fmla="*/ 72483 w 73630"/>
              <a:gd name="connsiteY3" fmla="*/ 237620 h 1256200"/>
              <a:gd name="connsiteX4" fmla="*/ 48510 w 73630"/>
              <a:gd name="connsiteY4" fmla="*/ 357485 h 1256200"/>
              <a:gd name="connsiteX5" fmla="*/ 17688 w 73630"/>
              <a:gd name="connsiteY5" fmla="*/ 28712 h 125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30" h="1256200">
                <a:moveTo>
                  <a:pt x="17688" y="28712"/>
                </a:moveTo>
                <a:cubicBezTo>
                  <a:pt x="9697" y="172550"/>
                  <a:pt x="1706" y="1078388"/>
                  <a:pt x="564" y="1220514"/>
                </a:cubicBezTo>
                <a:cubicBezTo>
                  <a:pt x="-578" y="1362640"/>
                  <a:pt x="-1148" y="1045283"/>
                  <a:pt x="10838" y="881467"/>
                </a:cubicBezTo>
                <a:cubicBezTo>
                  <a:pt x="22824" y="717651"/>
                  <a:pt x="66204" y="324950"/>
                  <a:pt x="72483" y="237620"/>
                </a:cubicBezTo>
                <a:cubicBezTo>
                  <a:pt x="78762" y="150290"/>
                  <a:pt x="57642" y="388307"/>
                  <a:pt x="48510" y="357485"/>
                </a:cubicBezTo>
                <a:cubicBezTo>
                  <a:pt x="39378" y="326663"/>
                  <a:pt x="25679" y="-115126"/>
                  <a:pt x="17688" y="2871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A4C2E8E5-CA5E-73B4-EFA2-92A6465FE6C4}"/>
              </a:ext>
            </a:extLst>
          </p:cNvPr>
          <p:cNvSpPr/>
          <p:nvPr/>
        </p:nvSpPr>
        <p:spPr>
          <a:xfrm>
            <a:off x="7227900" y="8081903"/>
            <a:ext cx="228250" cy="1001837"/>
          </a:xfrm>
          <a:custGeom>
            <a:avLst/>
            <a:gdLst>
              <a:gd name="connsiteX0" fmla="*/ 56478 w 228250"/>
              <a:gd name="connsiteY0" fmla="*/ 7284 h 1001837"/>
              <a:gd name="connsiteX1" fmla="*/ 1682 w 228250"/>
              <a:gd name="connsiteY1" fmla="*/ 976479 h 1001837"/>
              <a:gd name="connsiteX2" fmla="*/ 15381 w 228250"/>
              <a:gd name="connsiteY2" fmla="*/ 702501 h 1001837"/>
              <a:gd name="connsiteX3" fmla="*/ 29080 w 228250"/>
              <a:gd name="connsiteY3" fmla="*/ 524416 h 1001837"/>
              <a:gd name="connsiteX4" fmla="*/ 227713 w 228250"/>
              <a:gd name="connsiteY4" fmla="*/ 794969 h 1001837"/>
              <a:gd name="connsiteX5" fmla="*/ 87300 w 228250"/>
              <a:gd name="connsiteY5" fmla="*/ 575787 h 1001837"/>
              <a:gd name="connsiteX6" fmla="*/ 73601 w 228250"/>
              <a:gd name="connsiteY6" fmla="*/ 257288 h 1001837"/>
              <a:gd name="connsiteX7" fmla="*/ 42779 w 228250"/>
              <a:gd name="connsiteY7" fmla="*/ 517567 h 1001837"/>
              <a:gd name="connsiteX8" fmla="*/ 56478 w 228250"/>
              <a:gd name="connsiteY8" fmla="*/ 7284 h 10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250" h="1001837">
                <a:moveTo>
                  <a:pt x="56478" y="7284"/>
                </a:moveTo>
                <a:cubicBezTo>
                  <a:pt x="49628" y="83769"/>
                  <a:pt x="8531" y="860610"/>
                  <a:pt x="1682" y="976479"/>
                </a:cubicBezTo>
                <a:cubicBezTo>
                  <a:pt x="-5168" y="1092349"/>
                  <a:pt x="10815" y="777845"/>
                  <a:pt x="15381" y="702501"/>
                </a:cubicBezTo>
                <a:cubicBezTo>
                  <a:pt x="19947" y="627157"/>
                  <a:pt x="-6309" y="509005"/>
                  <a:pt x="29080" y="524416"/>
                </a:cubicBezTo>
                <a:cubicBezTo>
                  <a:pt x="64469" y="539827"/>
                  <a:pt x="218010" y="786407"/>
                  <a:pt x="227713" y="794969"/>
                </a:cubicBezTo>
                <a:cubicBezTo>
                  <a:pt x="237416" y="803531"/>
                  <a:pt x="112985" y="665400"/>
                  <a:pt x="87300" y="575787"/>
                </a:cubicBezTo>
                <a:cubicBezTo>
                  <a:pt x="61615" y="486174"/>
                  <a:pt x="81021" y="266991"/>
                  <a:pt x="73601" y="257288"/>
                </a:cubicBezTo>
                <a:cubicBezTo>
                  <a:pt x="66181" y="247585"/>
                  <a:pt x="48487" y="554097"/>
                  <a:pt x="42779" y="517567"/>
                </a:cubicBezTo>
                <a:cubicBezTo>
                  <a:pt x="37071" y="481037"/>
                  <a:pt x="63328" y="-69201"/>
                  <a:pt x="56478" y="728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80DD9FFE-08F2-6B49-2A7C-A251864808D1}"/>
              </a:ext>
            </a:extLst>
          </p:cNvPr>
          <p:cNvSpPr/>
          <p:nvPr/>
        </p:nvSpPr>
        <p:spPr>
          <a:xfrm>
            <a:off x="6013755" y="2829480"/>
            <a:ext cx="271619" cy="471024"/>
          </a:xfrm>
          <a:custGeom>
            <a:avLst/>
            <a:gdLst>
              <a:gd name="connsiteX0" fmla="*/ 75434 w 271619"/>
              <a:gd name="connsiteY0" fmla="*/ 562 h 471024"/>
              <a:gd name="connsiteX1" fmla="*/ 213360 w 271619"/>
              <a:gd name="connsiteY1" fmla="*/ 225331 h 471024"/>
              <a:gd name="connsiteX2" fmla="*/ 131626 w 271619"/>
              <a:gd name="connsiteY2" fmla="*/ 174247 h 471024"/>
              <a:gd name="connsiteX3" fmla="*/ 269552 w 271619"/>
              <a:gd name="connsiteY3" fmla="*/ 470533 h 471024"/>
              <a:gd name="connsiteX4" fmla="*/ 3917 w 271619"/>
              <a:gd name="connsiteY4" fmla="*/ 245765 h 471024"/>
              <a:gd name="connsiteX5" fmla="*/ 111192 w 271619"/>
              <a:gd name="connsiteY5" fmla="*/ 301957 h 471024"/>
              <a:gd name="connsiteX6" fmla="*/ 75434 w 271619"/>
              <a:gd name="connsiteY6" fmla="*/ 562 h 47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619" h="471024">
                <a:moveTo>
                  <a:pt x="75434" y="562"/>
                </a:moveTo>
                <a:cubicBezTo>
                  <a:pt x="92462" y="-12209"/>
                  <a:pt x="203995" y="196383"/>
                  <a:pt x="213360" y="225331"/>
                </a:cubicBezTo>
                <a:cubicBezTo>
                  <a:pt x="222725" y="254279"/>
                  <a:pt x="122261" y="133380"/>
                  <a:pt x="131626" y="174247"/>
                </a:cubicBezTo>
                <a:cubicBezTo>
                  <a:pt x="140991" y="215114"/>
                  <a:pt x="290837" y="458613"/>
                  <a:pt x="269552" y="470533"/>
                </a:cubicBezTo>
                <a:cubicBezTo>
                  <a:pt x="248267" y="482453"/>
                  <a:pt x="30310" y="273861"/>
                  <a:pt x="3917" y="245765"/>
                </a:cubicBezTo>
                <a:cubicBezTo>
                  <a:pt x="-22476" y="217669"/>
                  <a:pt x="92461" y="343675"/>
                  <a:pt x="111192" y="301957"/>
                </a:cubicBezTo>
                <a:cubicBezTo>
                  <a:pt x="129923" y="260239"/>
                  <a:pt x="58406" y="13333"/>
                  <a:pt x="75434" y="56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6C52FDA9-7FFF-10B9-888D-A464ECCC0891}"/>
              </a:ext>
            </a:extLst>
          </p:cNvPr>
          <p:cNvSpPr/>
          <p:nvPr/>
        </p:nvSpPr>
        <p:spPr>
          <a:xfrm>
            <a:off x="6588511" y="3795307"/>
            <a:ext cx="220578" cy="909518"/>
          </a:xfrm>
          <a:custGeom>
            <a:avLst/>
            <a:gdLst>
              <a:gd name="connsiteX0" fmla="*/ 1299 w 220578"/>
              <a:gd name="connsiteY0" fmla="*/ 219 h 909518"/>
              <a:gd name="connsiteX1" fmla="*/ 210743 w 220578"/>
              <a:gd name="connsiteY1" fmla="*/ 546816 h 909518"/>
              <a:gd name="connsiteX2" fmla="*/ 185201 w 220578"/>
              <a:gd name="connsiteY2" fmla="*/ 475299 h 909518"/>
              <a:gd name="connsiteX3" fmla="*/ 174984 w 220578"/>
              <a:gd name="connsiteY3" fmla="*/ 909511 h 909518"/>
              <a:gd name="connsiteX4" fmla="*/ 123900 w 220578"/>
              <a:gd name="connsiteY4" fmla="*/ 485515 h 909518"/>
              <a:gd name="connsiteX5" fmla="*/ 1299 w 220578"/>
              <a:gd name="connsiteY5" fmla="*/ 219 h 90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578" h="909518">
                <a:moveTo>
                  <a:pt x="1299" y="219"/>
                </a:moveTo>
                <a:cubicBezTo>
                  <a:pt x="15773" y="10436"/>
                  <a:pt x="180093" y="467636"/>
                  <a:pt x="210743" y="546816"/>
                </a:cubicBezTo>
                <a:cubicBezTo>
                  <a:pt x="241393" y="625996"/>
                  <a:pt x="191161" y="414850"/>
                  <a:pt x="185201" y="475299"/>
                </a:cubicBezTo>
                <a:cubicBezTo>
                  <a:pt x="179241" y="535748"/>
                  <a:pt x="185201" y="907808"/>
                  <a:pt x="174984" y="909511"/>
                </a:cubicBezTo>
                <a:cubicBezTo>
                  <a:pt x="164767" y="911214"/>
                  <a:pt x="150293" y="631955"/>
                  <a:pt x="123900" y="485515"/>
                </a:cubicBezTo>
                <a:cubicBezTo>
                  <a:pt x="97507" y="339075"/>
                  <a:pt x="-13175" y="-9998"/>
                  <a:pt x="1299" y="21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18E87E86-5E07-9577-67F0-D77EC76DACDA}"/>
              </a:ext>
            </a:extLst>
          </p:cNvPr>
          <p:cNvSpPr/>
          <p:nvPr/>
        </p:nvSpPr>
        <p:spPr>
          <a:xfrm>
            <a:off x="6047566" y="3407646"/>
            <a:ext cx="299249" cy="2183627"/>
          </a:xfrm>
          <a:custGeom>
            <a:avLst/>
            <a:gdLst>
              <a:gd name="connsiteX0" fmla="*/ 281717 w 299249"/>
              <a:gd name="connsiteY0" fmla="*/ 45619 h 2183627"/>
              <a:gd name="connsiteX1" fmla="*/ 297042 w 299249"/>
              <a:gd name="connsiteY1" fmla="*/ 96703 h 2183627"/>
              <a:gd name="connsiteX2" fmla="*/ 271500 w 299249"/>
              <a:gd name="connsiteY2" fmla="*/ 786334 h 2183627"/>
              <a:gd name="connsiteX3" fmla="*/ 133574 w 299249"/>
              <a:gd name="connsiteY3" fmla="*/ 1394231 h 2183627"/>
              <a:gd name="connsiteX4" fmla="*/ 199983 w 299249"/>
              <a:gd name="connsiteY4" fmla="*/ 1240980 h 2183627"/>
              <a:gd name="connsiteX5" fmla="*/ 10973 w 299249"/>
              <a:gd name="connsiteY5" fmla="*/ 2114513 h 2183627"/>
              <a:gd name="connsiteX6" fmla="*/ 26298 w 299249"/>
              <a:gd name="connsiteY6" fmla="*/ 2007237 h 2183627"/>
              <a:gd name="connsiteX7" fmla="*/ 56948 w 299249"/>
              <a:gd name="connsiteY7" fmla="*/ 1046861 h 2183627"/>
              <a:gd name="connsiteX8" fmla="*/ 46731 w 299249"/>
              <a:gd name="connsiteY8" fmla="*/ 822093 h 2183627"/>
              <a:gd name="connsiteX9" fmla="*/ 36514 w 299249"/>
              <a:gd name="connsiteY9" fmla="*/ 954910 h 2183627"/>
              <a:gd name="connsiteX10" fmla="*/ 210199 w 299249"/>
              <a:gd name="connsiteY10" fmla="*/ 316363 h 2183627"/>
              <a:gd name="connsiteX11" fmla="*/ 154007 w 299249"/>
              <a:gd name="connsiteY11" fmla="*/ 479831 h 2183627"/>
              <a:gd name="connsiteX12" fmla="*/ 281717 w 299249"/>
              <a:gd name="connsiteY12" fmla="*/ 45619 h 218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249" h="2183627">
                <a:moveTo>
                  <a:pt x="281717" y="45619"/>
                </a:moveTo>
                <a:cubicBezTo>
                  <a:pt x="305556" y="-18236"/>
                  <a:pt x="298745" y="-26749"/>
                  <a:pt x="297042" y="96703"/>
                </a:cubicBezTo>
                <a:cubicBezTo>
                  <a:pt x="295339" y="220155"/>
                  <a:pt x="298745" y="570079"/>
                  <a:pt x="271500" y="786334"/>
                </a:cubicBezTo>
                <a:cubicBezTo>
                  <a:pt x="244255" y="1002589"/>
                  <a:pt x="145493" y="1318457"/>
                  <a:pt x="133574" y="1394231"/>
                </a:cubicBezTo>
                <a:cubicBezTo>
                  <a:pt x="121654" y="1470005"/>
                  <a:pt x="220416" y="1120933"/>
                  <a:pt x="199983" y="1240980"/>
                </a:cubicBezTo>
                <a:cubicBezTo>
                  <a:pt x="179550" y="1361027"/>
                  <a:pt x="39920" y="1986804"/>
                  <a:pt x="10973" y="2114513"/>
                </a:cubicBezTo>
                <a:cubicBezTo>
                  <a:pt x="-17974" y="2242222"/>
                  <a:pt x="18636" y="2185179"/>
                  <a:pt x="26298" y="2007237"/>
                </a:cubicBezTo>
                <a:cubicBezTo>
                  <a:pt x="33960" y="1829295"/>
                  <a:pt x="53542" y="1244385"/>
                  <a:pt x="56948" y="1046861"/>
                </a:cubicBezTo>
                <a:cubicBezTo>
                  <a:pt x="60353" y="849337"/>
                  <a:pt x="50137" y="837418"/>
                  <a:pt x="46731" y="822093"/>
                </a:cubicBezTo>
                <a:cubicBezTo>
                  <a:pt x="43325" y="806768"/>
                  <a:pt x="9269" y="1039198"/>
                  <a:pt x="36514" y="954910"/>
                </a:cubicBezTo>
                <a:cubicBezTo>
                  <a:pt x="63759" y="870622"/>
                  <a:pt x="190617" y="395543"/>
                  <a:pt x="210199" y="316363"/>
                </a:cubicBezTo>
                <a:cubicBezTo>
                  <a:pt x="229781" y="237183"/>
                  <a:pt x="141236" y="526658"/>
                  <a:pt x="154007" y="479831"/>
                </a:cubicBezTo>
                <a:cubicBezTo>
                  <a:pt x="166778" y="433004"/>
                  <a:pt x="257878" y="109474"/>
                  <a:pt x="281717" y="4561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6B8F841A-E10B-7691-B881-ADDA02D7C4D8}"/>
              </a:ext>
            </a:extLst>
          </p:cNvPr>
          <p:cNvSpPr/>
          <p:nvPr/>
        </p:nvSpPr>
        <p:spPr>
          <a:xfrm>
            <a:off x="5454942" y="4652715"/>
            <a:ext cx="726130" cy="1736265"/>
          </a:xfrm>
          <a:custGeom>
            <a:avLst/>
            <a:gdLst>
              <a:gd name="connsiteX0" fmla="*/ 675114 w 726130"/>
              <a:gd name="connsiteY0" fmla="*/ 1019 h 1736265"/>
              <a:gd name="connsiteX1" fmla="*/ 373719 w 726130"/>
              <a:gd name="connsiteY1" fmla="*/ 894986 h 1736265"/>
              <a:gd name="connsiteX2" fmla="*/ 97867 w 726130"/>
              <a:gd name="connsiteY2" fmla="*/ 1533533 h 1736265"/>
              <a:gd name="connsiteX3" fmla="*/ 220468 w 726130"/>
              <a:gd name="connsiteY3" fmla="*/ 1293439 h 1736265"/>
              <a:gd name="connsiteX4" fmla="*/ 5916 w 726130"/>
              <a:gd name="connsiteY4" fmla="*/ 1732760 h 1736265"/>
              <a:gd name="connsiteX5" fmla="*/ 501429 w 726130"/>
              <a:gd name="connsiteY5" fmla="*/ 1007370 h 1736265"/>
              <a:gd name="connsiteX6" fmla="*/ 721089 w 726130"/>
              <a:gd name="connsiteY6" fmla="*/ 695759 h 1736265"/>
              <a:gd name="connsiteX7" fmla="*/ 654680 w 726130"/>
              <a:gd name="connsiteY7" fmla="*/ 716192 h 1736265"/>
              <a:gd name="connsiteX8" fmla="*/ 675114 w 726130"/>
              <a:gd name="connsiteY8" fmla="*/ 1019 h 173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130" h="1736265">
                <a:moveTo>
                  <a:pt x="675114" y="1019"/>
                </a:moveTo>
                <a:cubicBezTo>
                  <a:pt x="628287" y="30818"/>
                  <a:pt x="469927" y="639567"/>
                  <a:pt x="373719" y="894986"/>
                </a:cubicBezTo>
                <a:cubicBezTo>
                  <a:pt x="277511" y="1150405"/>
                  <a:pt x="123409" y="1467124"/>
                  <a:pt x="97867" y="1533533"/>
                </a:cubicBezTo>
                <a:cubicBezTo>
                  <a:pt x="72325" y="1599942"/>
                  <a:pt x="235793" y="1260235"/>
                  <a:pt x="220468" y="1293439"/>
                </a:cubicBezTo>
                <a:cubicBezTo>
                  <a:pt x="205143" y="1326643"/>
                  <a:pt x="-40911" y="1780438"/>
                  <a:pt x="5916" y="1732760"/>
                </a:cubicBezTo>
                <a:cubicBezTo>
                  <a:pt x="52743" y="1685082"/>
                  <a:pt x="382233" y="1180204"/>
                  <a:pt x="501429" y="1007370"/>
                </a:cubicBezTo>
                <a:cubicBezTo>
                  <a:pt x="620624" y="834537"/>
                  <a:pt x="695547" y="744289"/>
                  <a:pt x="721089" y="695759"/>
                </a:cubicBezTo>
                <a:cubicBezTo>
                  <a:pt x="746631" y="647229"/>
                  <a:pt x="667451" y="828576"/>
                  <a:pt x="654680" y="716192"/>
                </a:cubicBezTo>
                <a:cubicBezTo>
                  <a:pt x="641909" y="603808"/>
                  <a:pt x="721941" y="-28780"/>
                  <a:pt x="675114" y="101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6A99F544-5F5C-B390-B38F-5E0D4A4007AE}"/>
              </a:ext>
            </a:extLst>
          </p:cNvPr>
          <p:cNvSpPr/>
          <p:nvPr/>
        </p:nvSpPr>
        <p:spPr>
          <a:xfrm>
            <a:off x="5657362" y="5672976"/>
            <a:ext cx="600649" cy="641615"/>
          </a:xfrm>
          <a:custGeom>
            <a:avLst/>
            <a:gdLst>
              <a:gd name="connsiteX0" fmla="*/ 237708 w 600649"/>
              <a:gd name="connsiteY0" fmla="*/ 12651 h 641615"/>
              <a:gd name="connsiteX1" fmla="*/ 401177 w 600649"/>
              <a:gd name="connsiteY1" fmla="*/ 293612 h 641615"/>
              <a:gd name="connsiteX2" fmla="*/ 600403 w 600649"/>
              <a:gd name="connsiteY2" fmla="*/ 324262 h 641615"/>
              <a:gd name="connsiteX3" fmla="*/ 431827 w 600649"/>
              <a:gd name="connsiteY3" fmla="*/ 329370 h 641615"/>
              <a:gd name="connsiteX4" fmla="*/ 7831 w 600649"/>
              <a:gd name="connsiteY4" fmla="*/ 640982 h 641615"/>
              <a:gd name="connsiteX5" fmla="*/ 166191 w 600649"/>
              <a:gd name="connsiteY5" fmla="*/ 400888 h 641615"/>
              <a:gd name="connsiteX6" fmla="*/ 288792 w 600649"/>
              <a:gd name="connsiteY6" fmla="*/ 84168 h 641615"/>
              <a:gd name="connsiteX7" fmla="*/ 237708 w 600649"/>
              <a:gd name="connsiteY7" fmla="*/ 12651 h 64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0649" h="641615">
                <a:moveTo>
                  <a:pt x="237708" y="12651"/>
                </a:moveTo>
                <a:cubicBezTo>
                  <a:pt x="256439" y="47558"/>
                  <a:pt x="340728" y="241677"/>
                  <a:pt x="401177" y="293612"/>
                </a:cubicBezTo>
                <a:cubicBezTo>
                  <a:pt x="461626" y="345547"/>
                  <a:pt x="595295" y="318302"/>
                  <a:pt x="600403" y="324262"/>
                </a:cubicBezTo>
                <a:cubicBezTo>
                  <a:pt x="605511" y="330222"/>
                  <a:pt x="530589" y="276583"/>
                  <a:pt x="431827" y="329370"/>
                </a:cubicBezTo>
                <a:cubicBezTo>
                  <a:pt x="333065" y="382157"/>
                  <a:pt x="52104" y="629062"/>
                  <a:pt x="7831" y="640982"/>
                </a:cubicBezTo>
                <a:cubicBezTo>
                  <a:pt x="-36442" y="652902"/>
                  <a:pt x="119364" y="493690"/>
                  <a:pt x="166191" y="400888"/>
                </a:cubicBezTo>
                <a:cubicBezTo>
                  <a:pt x="213018" y="308086"/>
                  <a:pt x="275170" y="148874"/>
                  <a:pt x="288792" y="84168"/>
                </a:cubicBezTo>
                <a:cubicBezTo>
                  <a:pt x="302414" y="19462"/>
                  <a:pt x="218977" y="-22256"/>
                  <a:pt x="237708" y="1265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A5BAD8F8-CFBF-6A39-5762-17918ADF266B}"/>
              </a:ext>
            </a:extLst>
          </p:cNvPr>
          <p:cNvSpPr/>
          <p:nvPr/>
        </p:nvSpPr>
        <p:spPr>
          <a:xfrm>
            <a:off x="6167437" y="5506590"/>
            <a:ext cx="437824" cy="442945"/>
          </a:xfrm>
          <a:custGeom>
            <a:avLst/>
            <a:gdLst>
              <a:gd name="connsiteX0" fmla="*/ 13703 w 437824"/>
              <a:gd name="connsiteY0" fmla="*/ 10460 h 442945"/>
              <a:gd name="connsiteX1" fmla="*/ 49461 w 437824"/>
              <a:gd name="connsiteY1" fmla="*/ 66652 h 442945"/>
              <a:gd name="connsiteX2" fmla="*/ 335531 w 437824"/>
              <a:gd name="connsiteY2" fmla="*/ 429347 h 442945"/>
              <a:gd name="connsiteX3" fmla="*/ 320205 w 437824"/>
              <a:gd name="connsiteY3" fmla="*/ 337397 h 442945"/>
              <a:gd name="connsiteX4" fmla="*/ 437698 w 437824"/>
              <a:gd name="connsiteY4" fmla="*/ 66652 h 442945"/>
              <a:gd name="connsiteX5" fmla="*/ 294664 w 437824"/>
              <a:gd name="connsiteY5" fmla="*/ 362938 h 442945"/>
              <a:gd name="connsiteX6" fmla="*/ 197604 w 437824"/>
              <a:gd name="connsiteY6" fmla="*/ 194362 h 442945"/>
              <a:gd name="connsiteX7" fmla="*/ 13703 w 437824"/>
              <a:gd name="connsiteY7" fmla="*/ 10460 h 44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24" h="442945">
                <a:moveTo>
                  <a:pt x="13703" y="10460"/>
                </a:moveTo>
                <a:cubicBezTo>
                  <a:pt x="-10988" y="-10825"/>
                  <a:pt x="-4177" y="-3162"/>
                  <a:pt x="49461" y="66652"/>
                </a:cubicBezTo>
                <a:cubicBezTo>
                  <a:pt x="103099" y="136466"/>
                  <a:pt x="290407" y="384223"/>
                  <a:pt x="335531" y="429347"/>
                </a:cubicBezTo>
                <a:cubicBezTo>
                  <a:pt x="380655" y="474471"/>
                  <a:pt x="303177" y="397846"/>
                  <a:pt x="320205" y="337397"/>
                </a:cubicBezTo>
                <a:cubicBezTo>
                  <a:pt x="337233" y="276948"/>
                  <a:pt x="441955" y="62395"/>
                  <a:pt x="437698" y="66652"/>
                </a:cubicBezTo>
                <a:cubicBezTo>
                  <a:pt x="433441" y="70909"/>
                  <a:pt x="334680" y="341653"/>
                  <a:pt x="294664" y="362938"/>
                </a:cubicBezTo>
                <a:cubicBezTo>
                  <a:pt x="254648" y="384223"/>
                  <a:pt x="242728" y="248851"/>
                  <a:pt x="197604" y="194362"/>
                </a:cubicBezTo>
                <a:cubicBezTo>
                  <a:pt x="152480" y="139873"/>
                  <a:pt x="38394" y="31745"/>
                  <a:pt x="13703" y="1046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8A68D8D8-8818-792A-50F9-834AF5AD6FE5}"/>
              </a:ext>
            </a:extLst>
          </p:cNvPr>
          <p:cNvSpPr/>
          <p:nvPr/>
        </p:nvSpPr>
        <p:spPr>
          <a:xfrm>
            <a:off x="5956224" y="5842303"/>
            <a:ext cx="541644" cy="387682"/>
          </a:xfrm>
          <a:custGeom>
            <a:avLst/>
            <a:gdLst>
              <a:gd name="connsiteX0" fmla="*/ 147 w 541644"/>
              <a:gd name="connsiteY0" fmla="*/ 6792 h 387682"/>
              <a:gd name="connsiteX1" fmla="*/ 194265 w 541644"/>
              <a:gd name="connsiteY1" fmla="*/ 134501 h 387682"/>
              <a:gd name="connsiteX2" fmla="*/ 352625 w 541644"/>
              <a:gd name="connsiteY2" fmla="*/ 236669 h 387682"/>
              <a:gd name="connsiteX3" fmla="*/ 240241 w 541644"/>
              <a:gd name="connsiteY3" fmla="*/ 1684 h 387682"/>
              <a:gd name="connsiteX4" fmla="*/ 541635 w 541644"/>
              <a:gd name="connsiteY4" fmla="*/ 379704 h 387682"/>
              <a:gd name="connsiteX5" fmla="*/ 250458 w 541644"/>
              <a:gd name="connsiteY5" fmla="*/ 257103 h 387682"/>
              <a:gd name="connsiteX6" fmla="*/ 163615 w 541644"/>
              <a:gd name="connsiteY6" fmla="*/ 231561 h 387682"/>
              <a:gd name="connsiteX7" fmla="*/ 147 w 541644"/>
              <a:gd name="connsiteY7" fmla="*/ 6792 h 38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644" h="387682">
                <a:moveTo>
                  <a:pt x="147" y="6792"/>
                </a:moveTo>
                <a:cubicBezTo>
                  <a:pt x="5255" y="-9385"/>
                  <a:pt x="194265" y="134501"/>
                  <a:pt x="194265" y="134501"/>
                </a:cubicBezTo>
                <a:cubicBezTo>
                  <a:pt x="253011" y="172814"/>
                  <a:pt x="344962" y="258805"/>
                  <a:pt x="352625" y="236669"/>
                </a:cubicBezTo>
                <a:cubicBezTo>
                  <a:pt x="360288" y="214533"/>
                  <a:pt x="208739" y="-22155"/>
                  <a:pt x="240241" y="1684"/>
                </a:cubicBezTo>
                <a:cubicBezTo>
                  <a:pt x="271743" y="25523"/>
                  <a:pt x="539932" y="337134"/>
                  <a:pt x="541635" y="379704"/>
                </a:cubicBezTo>
                <a:cubicBezTo>
                  <a:pt x="543338" y="422274"/>
                  <a:pt x="313461" y="281794"/>
                  <a:pt x="250458" y="257103"/>
                </a:cubicBezTo>
                <a:cubicBezTo>
                  <a:pt x="187455" y="232413"/>
                  <a:pt x="202779" y="274131"/>
                  <a:pt x="163615" y="231561"/>
                </a:cubicBezTo>
                <a:cubicBezTo>
                  <a:pt x="124451" y="188991"/>
                  <a:pt x="-4961" y="22969"/>
                  <a:pt x="147" y="679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0F3F5E95-2497-6DD7-ACCD-5214018C3A19}"/>
              </a:ext>
            </a:extLst>
          </p:cNvPr>
          <p:cNvSpPr/>
          <p:nvPr/>
        </p:nvSpPr>
        <p:spPr>
          <a:xfrm>
            <a:off x="5649480" y="6216752"/>
            <a:ext cx="799977" cy="281527"/>
          </a:xfrm>
          <a:custGeom>
            <a:avLst/>
            <a:gdLst>
              <a:gd name="connsiteX0" fmla="*/ 388 w 799977"/>
              <a:gd name="connsiteY0" fmla="*/ 281107 h 281527"/>
              <a:gd name="connsiteX1" fmla="*/ 250699 w 799977"/>
              <a:gd name="connsiteY1" fmla="*/ 163614 h 281527"/>
              <a:gd name="connsiteX2" fmla="*/ 194507 w 799977"/>
              <a:gd name="connsiteY2" fmla="*/ 146 h 281527"/>
              <a:gd name="connsiteX3" fmla="*/ 439709 w 799977"/>
              <a:gd name="connsiteY3" fmla="*/ 132964 h 281527"/>
              <a:gd name="connsiteX4" fmla="*/ 792187 w 799977"/>
              <a:gd name="connsiteY4" fmla="*/ 46122 h 281527"/>
              <a:gd name="connsiteX5" fmla="*/ 654261 w 799977"/>
              <a:gd name="connsiteY5" fmla="*/ 86989 h 281527"/>
              <a:gd name="connsiteX6" fmla="*/ 317108 w 799977"/>
              <a:gd name="connsiteY6" fmla="*/ 122747 h 281527"/>
              <a:gd name="connsiteX7" fmla="*/ 388 w 799977"/>
              <a:gd name="connsiteY7" fmla="*/ 281107 h 28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9977" h="281527">
                <a:moveTo>
                  <a:pt x="388" y="281107"/>
                </a:moveTo>
                <a:cubicBezTo>
                  <a:pt x="-10680" y="287918"/>
                  <a:pt x="218346" y="210441"/>
                  <a:pt x="250699" y="163614"/>
                </a:cubicBezTo>
                <a:cubicBezTo>
                  <a:pt x="283052" y="116787"/>
                  <a:pt x="163005" y="5254"/>
                  <a:pt x="194507" y="146"/>
                </a:cubicBezTo>
                <a:cubicBezTo>
                  <a:pt x="226009" y="-4962"/>
                  <a:pt x="340096" y="125301"/>
                  <a:pt x="439709" y="132964"/>
                </a:cubicBezTo>
                <a:cubicBezTo>
                  <a:pt x="539322" y="140627"/>
                  <a:pt x="756428" y="53784"/>
                  <a:pt x="792187" y="46122"/>
                </a:cubicBezTo>
                <a:cubicBezTo>
                  <a:pt x="827946" y="38459"/>
                  <a:pt x="733441" y="74218"/>
                  <a:pt x="654261" y="86989"/>
                </a:cubicBezTo>
                <a:cubicBezTo>
                  <a:pt x="575081" y="99760"/>
                  <a:pt x="423533" y="86988"/>
                  <a:pt x="317108" y="122747"/>
                </a:cubicBezTo>
                <a:cubicBezTo>
                  <a:pt x="210683" y="158506"/>
                  <a:pt x="11456" y="274296"/>
                  <a:pt x="388" y="28110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ED4FC986-F148-3810-B8B9-06BE9102255C}"/>
              </a:ext>
            </a:extLst>
          </p:cNvPr>
          <p:cNvSpPr/>
          <p:nvPr/>
        </p:nvSpPr>
        <p:spPr>
          <a:xfrm>
            <a:off x="5618930" y="6369967"/>
            <a:ext cx="838111" cy="194807"/>
          </a:xfrm>
          <a:custGeom>
            <a:avLst/>
            <a:gdLst>
              <a:gd name="connsiteX0" fmla="*/ 288 w 838111"/>
              <a:gd name="connsiteY0" fmla="*/ 194301 h 194807"/>
              <a:gd name="connsiteX1" fmla="*/ 649052 w 838111"/>
              <a:gd name="connsiteY1" fmla="*/ 81917 h 194807"/>
              <a:gd name="connsiteX2" fmla="*/ 546885 w 838111"/>
              <a:gd name="connsiteY2" fmla="*/ 35941 h 194807"/>
              <a:gd name="connsiteX3" fmla="*/ 838062 w 838111"/>
              <a:gd name="connsiteY3" fmla="*/ 183 h 194807"/>
              <a:gd name="connsiteX4" fmla="*/ 572426 w 838111"/>
              <a:gd name="connsiteY4" fmla="*/ 51267 h 194807"/>
              <a:gd name="connsiteX5" fmla="*/ 204623 w 838111"/>
              <a:gd name="connsiteY5" fmla="*/ 122784 h 194807"/>
              <a:gd name="connsiteX6" fmla="*/ 562210 w 838111"/>
              <a:gd name="connsiteY6" fmla="*/ 122784 h 194807"/>
              <a:gd name="connsiteX7" fmla="*/ 288 w 838111"/>
              <a:gd name="connsiteY7" fmla="*/ 194301 h 19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8111" h="194807">
                <a:moveTo>
                  <a:pt x="288" y="194301"/>
                </a:moveTo>
                <a:cubicBezTo>
                  <a:pt x="14762" y="187490"/>
                  <a:pt x="557953" y="108310"/>
                  <a:pt x="649052" y="81917"/>
                </a:cubicBezTo>
                <a:cubicBezTo>
                  <a:pt x="740152" y="55524"/>
                  <a:pt x="515383" y="49563"/>
                  <a:pt x="546885" y="35941"/>
                </a:cubicBezTo>
                <a:cubicBezTo>
                  <a:pt x="578387" y="22319"/>
                  <a:pt x="833805" y="-2371"/>
                  <a:pt x="838062" y="183"/>
                </a:cubicBezTo>
                <a:cubicBezTo>
                  <a:pt x="842319" y="2737"/>
                  <a:pt x="572426" y="51267"/>
                  <a:pt x="572426" y="51267"/>
                </a:cubicBezTo>
                <a:cubicBezTo>
                  <a:pt x="466853" y="71700"/>
                  <a:pt x="206326" y="110865"/>
                  <a:pt x="204623" y="122784"/>
                </a:cubicBezTo>
                <a:cubicBezTo>
                  <a:pt x="202920" y="134703"/>
                  <a:pt x="603077" y="108310"/>
                  <a:pt x="562210" y="122784"/>
                </a:cubicBezTo>
                <a:cubicBezTo>
                  <a:pt x="521343" y="137258"/>
                  <a:pt x="-14186" y="201112"/>
                  <a:pt x="288" y="19430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93B226A9-8ADE-55BA-327A-B7FFFCF639EB}"/>
              </a:ext>
            </a:extLst>
          </p:cNvPr>
          <p:cNvSpPr/>
          <p:nvPr/>
        </p:nvSpPr>
        <p:spPr>
          <a:xfrm>
            <a:off x="5569306" y="6468438"/>
            <a:ext cx="987242" cy="218525"/>
          </a:xfrm>
          <a:custGeom>
            <a:avLst/>
            <a:gdLst>
              <a:gd name="connsiteX0" fmla="*/ 14153 w 987242"/>
              <a:gd name="connsiteY0" fmla="*/ 162239 h 218525"/>
              <a:gd name="connsiteX1" fmla="*/ 943878 w 987242"/>
              <a:gd name="connsiteY1" fmla="*/ 8988 h 218525"/>
              <a:gd name="connsiteX2" fmla="*/ 811060 w 987242"/>
              <a:gd name="connsiteY2" fmla="*/ 39638 h 218525"/>
              <a:gd name="connsiteX3" fmla="*/ 606725 w 987242"/>
              <a:gd name="connsiteY3" fmla="*/ 218431 h 218525"/>
              <a:gd name="connsiteX4" fmla="*/ 749760 w 987242"/>
              <a:gd name="connsiteY4" fmla="*/ 65180 h 218525"/>
              <a:gd name="connsiteX5" fmla="*/ 407498 w 987242"/>
              <a:gd name="connsiteY5" fmla="*/ 121372 h 218525"/>
              <a:gd name="connsiteX6" fmla="*/ 14153 w 987242"/>
              <a:gd name="connsiteY6" fmla="*/ 162239 h 21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7242" h="218525">
                <a:moveTo>
                  <a:pt x="14153" y="162239"/>
                </a:moveTo>
                <a:cubicBezTo>
                  <a:pt x="103550" y="143508"/>
                  <a:pt x="811060" y="29421"/>
                  <a:pt x="943878" y="8988"/>
                </a:cubicBezTo>
                <a:cubicBezTo>
                  <a:pt x="1076696" y="-11445"/>
                  <a:pt x="867252" y="4731"/>
                  <a:pt x="811060" y="39638"/>
                </a:cubicBezTo>
                <a:cubicBezTo>
                  <a:pt x="754868" y="74545"/>
                  <a:pt x="616942" y="214174"/>
                  <a:pt x="606725" y="218431"/>
                </a:cubicBezTo>
                <a:cubicBezTo>
                  <a:pt x="596508" y="222688"/>
                  <a:pt x="782965" y="81356"/>
                  <a:pt x="749760" y="65180"/>
                </a:cubicBezTo>
                <a:cubicBezTo>
                  <a:pt x="716556" y="49003"/>
                  <a:pt x="531802" y="99236"/>
                  <a:pt x="407498" y="121372"/>
                </a:cubicBezTo>
                <a:cubicBezTo>
                  <a:pt x="283194" y="143508"/>
                  <a:pt x="-75244" y="180970"/>
                  <a:pt x="14153" y="16223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ABCAB484-7A22-07D1-4EA9-FDACF1F1A1D7}"/>
              </a:ext>
            </a:extLst>
          </p:cNvPr>
          <p:cNvSpPr/>
          <p:nvPr/>
        </p:nvSpPr>
        <p:spPr>
          <a:xfrm>
            <a:off x="5479317" y="6568367"/>
            <a:ext cx="746305" cy="215561"/>
          </a:xfrm>
          <a:custGeom>
            <a:avLst/>
            <a:gdLst>
              <a:gd name="connsiteX0" fmla="*/ 1975 w 746305"/>
              <a:gd name="connsiteY0" fmla="*/ 52093 h 215561"/>
              <a:gd name="connsiteX1" fmla="*/ 252285 w 746305"/>
              <a:gd name="connsiteY1" fmla="*/ 77635 h 215561"/>
              <a:gd name="connsiteX2" fmla="*/ 732473 w 746305"/>
              <a:gd name="connsiteY2" fmla="*/ 1010 h 215561"/>
              <a:gd name="connsiteX3" fmla="*/ 589438 w 746305"/>
              <a:gd name="connsiteY3" fmla="*/ 41877 h 215561"/>
              <a:gd name="connsiteX4" fmla="*/ 308477 w 746305"/>
              <a:gd name="connsiteY4" fmla="*/ 154261 h 215561"/>
              <a:gd name="connsiteX5" fmla="*/ 37733 w 746305"/>
              <a:gd name="connsiteY5" fmla="*/ 215561 h 215561"/>
              <a:gd name="connsiteX6" fmla="*/ 129684 w 746305"/>
              <a:gd name="connsiteY6" fmla="*/ 154261 h 215561"/>
              <a:gd name="connsiteX7" fmla="*/ 1975 w 746305"/>
              <a:gd name="connsiteY7" fmla="*/ 52093 h 21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6305" h="215561">
                <a:moveTo>
                  <a:pt x="1975" y="52093"/>
                </a:moveTo>
                <a:cubicBezTo>
                  <a:pt x="22408" y="39322"/>
                  <a:pt x="130535" y="86149"/>
                  <a:pt x="252285" y="77635"/>
                </a:cubicBezTo>
                <a:cubicBezTo>
                  <a:pt x="374035" y="69121"/>
                  <a:pt x="676281" y="6970"/>
                  <a:pt x="732473" y="1010"/>
                </a:cubicBezTo>
                <a:cubicBezTo>
                  <a:pt x="788665" y="-4950"/>
                  <a:pt x="660104" y="16335"/>
                  <a:pt x="589438" y="41877"/>
                </a:cubicBezTo>
                <a:cubicBezTo>
                  <a:pt x="518772" y="67419"/>
                  <a:pt x="400428" y="125314"/>
                  <a:pt x="308477" y="154261"/>
                </a:cubicBezTo>
                <a:cubicBezTo>
                  <a:pt x="216526" y="183208"/>
                  <a:pt x="67532" y="215561"/>
                  <a:pt x="37733" y="215561"/>
                </a:cubicBezTo>
                <a:cubicBezTo>
                  <a:pt x="7934" y="215561"/>
                  <a:pt x="133089" y="176397"/>
                  <a:pt x="129684" y="154261"/>
                </a:cubicBezTo>
                <a:cubicBezTo>
                  <a:pt x="126279" y="132125"/>
                  <a:pt x="-18458" y="64864"/>
                  <a:pt x="1975" y="5209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DDD9DAB4-731D-336D-C8DE-0F57C8E1D3EB}"/>
              </a:ext>
            </a:extLst>
          </p:cNvPr>
          <p:cNvSpPr/>
          <p:nvPr/>
        </p:nvSpPr>
        <p:spPr>
          <a:xfrm>
            <a:off x="5612433" y="6502853"/>
            <a:ext cx="1080028" cy="278829"/>
          </a:xfrm>
          <a:custGeom>
            <a:avLst/>
            <a:gdLst>
              <a:gd name="connsiteX0" fmla="*/ 6785 w 1080028"/>
              <a:gd name="connsiteY0" fmla="*/ 275967 h 278829"/>
              <a:gd name="connsiteX1" fmla="*/ 1059111 w 1080028"/>
              <a:gd name="connsiteY1" fmla="*/ 5223 h 278829"/>
              <a:gd name="connsiteX2" fmla="*/ 701525 w 1080028"/>
              <a:gd name="connsiteY2" fmla="*/ 102282 h 278829"/>
              <a:gd name="connsiteX3" fmla="*/ 614682 w 1080028"/>
              <a:gd name="connsiteY3" fmla="*/ 163583 h 278829"/>
              <a:gd name="connsiteX4" fmla="*/ 522731 w 1080028"/>
              <a:gd name="connsiteY4" fmla="*/ 245317 h 278829"/>
              <a:gd name="connsiteX5" fmla="*/ 486973 w 1080028"/>
              <a:gd name="connsiteY5" fmla="*/ 235100 h 278829"/>
              <a:gd name="connsiteX6" fmla="*/ 308179 w 1080028"/>
              <a:gd name="connsiteY6" fmla="*/ 270859 h 278829"/>
              <a:gd name="connsiteX7" fmla="*/ 594249 w 1080028"/>
              <a:gd name="connsiteY7" fmla="*/ 153366 h 278829"/>
              <a:gd name="connsiteX8" fmla="*/ 6785 w 1080028"/>
              <a:gd name="connsiteY8" fmla="*/ 275967 h 27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28" h="278829">
                <a:moveTo>
                  <a:pt x="6785" y="275967"/>
                </a:moveTo>
                <a:cubicBezTo>
                  <a:pt x="84262" y="251277"/>
                  <a:pt x="943321" y="34170"/>
                  <a:pt x="1059111" y="5223"/>
                </a:cubicBezTo>
                <a:cubicBezTo>
                  <a:pt x="1174901" y="-23725"/>
                  <a:pt x="775596" y="75889"/>
                  <a:pt x="701525" y="102282"/>
                </a:cubicBezTo>
                <a:cubicBezTo>
                  <a:pt x="627454" y="128675"/>
                  <a:pt x="644481" y="139744"/>
                  <a:pt x="614682" y="163583"/>
                </a:cubicBezTo>
                <a:cubicBezTo>
                  <a:pt x="584883" y="187422"/>
                  <a:pt x="544016" y="233397"/>
                  <a:pt x="522731" y="245317"/>
                </a:cubicBezTo>
                <a:cubicBezTo>
                  <a:pt x="501446" y="257236"/>
                  <a:pt x="522732" y="230843"/>
                  <a:pt x="486973" y="235100"/>
                </a:cubicBezTo>
                <a:cubicBezTo>
                  <a:pt x="451214" y="239357"/>
                  <a:pt x="290300" y="284481"/>
                  <a:pt x="308179" y="270859"/>
                </a:cubicBezTo>
                <a:cubicBezTo>
                  <a:pt x="326058" y="257237"/>
                  <a:pt x="648738" y="149109"/>
                  <a:pt x="594249" y="153366"/>
                </a:cubicBezTo>
                <a:cubicBezTo>
                  <a:pt x="539760" y="157623"/>
                  <a:pt x="-70692" y="300657"/>
                  <a:pt x="6785" y="27596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438409B2-3BD3-6B3A-C488-B19C390BFE61}"/>
              </a:ext>
            </a:extLst>
          </p:cNvPr>
          <p:cNvSpPr/>
          <p:nvPr/>
        </p:nvSpPr>
        <p:spPr>
          <a:xfrm>
            <a:off x="5450574" y="6543774"/>
            <a:ext cx="1482600" cy="393443"/>
          </a:xfrm>
          <a:custGeom>
            <a:avLst/>
            <a:gdLst>
              <a:gd name="connsiteX0" fmla="*/ 20501 w 1482600"/>
              <a:gd name="connsiteY0" fmla="*/ 306563 h 393443"/>
              <a:gd name="connsiteX1" fmla="*/ 776541 w 1482600"/>
              <a:gd name="connsiteY1" fmla="*/ 240154 h 393443"/>
              <a:gd name="connsiteX2" fmla="*/ 868492 w 1482600"/>
              <a:gd name="connsiteY2" fmla="*/ 245263 h 393443"/>
              <a:gd name="connsiteX3" fmla="*/ 817408 w 1482600"/>
              <a:gd name="connsiteY3" fmla="*/ 199287 h 393443"/>
              <a:gd name="connsiteX4" fmla="*/ 1195428 w 1482600"/>
              <a:gd name="connsiteY4" fmla="*/ 61 h 393443"/>
              <a:gd name="connsiteX5" fmla="*/ 924684 w 1482600"/>
              <a:gd name="connsiteY5" fmla="*/ 178854 h 393443"/>
              <a:gd name="connsiteX6" fmla="*/ 1272054 w 1482600"/>
              <a:gd name="connsiteY6" fmla="*/ 255480 h 393443"/>
              <a:gd name="connsiteX7" fmla="*/ 1481498 w 1482600"/>
              <a:gd name="connsiteY7" fmla="*/ 352539 h 393443"/>
              <a:gd name="connsiteX8" fmla="*/ 1185211 w 1482600"/>
              <a:gd name="connsiteY8" fmla="*/ 332105 h 393443"/>
              <a:gd name="connsiteX9" fmla="*/ 822517 w 1482600"/>
              <a:gd name="connsiteY9" fmla="*/ 321889 h 393443"/>
              <a:gd name="connsiteX10" fmla="*/ 224836 w 1482600"/>
              <a:gd name="connsiteY10" fmla="*/ 393406 h 393443"/>
              <a:gd name="connsiteX11" fmla="*/ 572206 w 1482600"/>
              <a:gd name="connsiteY11" fmla="*/ 332105 h 393443"/>
              <a:gd name="connsiteX12" fmla="*/ 245270 w 1482600"/>
              <a:gd name="connsiteY12" fmla="*/ 352539 h 393443"/>
              <a:gd name="connsiteX13" fmla="*/ 20501 w 1482600"/>
              <a:gd name="connsiteY13" fmla="*/ 306563 h 39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82600" h="393443">
                <a:moveTo>
                  <a:pt x="20501" y="306563"/>
                </a:moveTo>
                <a:cubicBezTo>
                  <a:pt x="109046" y="287832"/>
                  <a:pt x="635209" y="250371"/>
                  <a:pt x="776541" y="240154"/>
                </a:cubicBezTo>
                <a:cubicBezTo>
                  <a:pt x="917873" y="229937"/>
                  <a:pt x="861681" y="252074"/>
                  <a:pt x="868492" y="245263"/>
                </a:cubicBezTo>
                <a:cubicBezTo>
                  <a:pt x="875303" y="238452"/>
                  <a:pt x="762919" y="240154"/>
                  <a:pt x="817408" y="199287"/>
                </a:cubicBezTo>
                <a:cubicBezTo>
                  <a:pt x="871897" y="158420"/>
                  <a:pt x="1177549" y="3466"/>
                  <a:pt x="1195428" y="61"/>
                </a:cubicBezTo>
                <a:cubicBezTo>
                  <a:pt x="1213307" y="-3345"/>
                  <a:pt x="911913" y="136284"/>
                  <a:pt x="924684" y="178854"/>
                </a:cubicBezTo>
                <a:cubicBezTo>
                  <a:pt x="937455" y="221424"/>
                  <a:pt x="1179252" y="226532"/>
                  <a:pt x="1272054" y="255480"/>
                </a:cubicBezTo>
                <a:cubicBezTo>
                  <a:pt x="1364856" y="284428"/>
                  <a:pt x="1495972" y="339768"/>
                  <a:pt x="1481498" y="352539"/>
                </a:cubicBezTo>
                <a:cubicBezTo>
                  <a:pt x="1467024" y="365310"/>
                  <a:pt x="1295041" y="337213"/>
                  <a:pt x="1185211" y="332105"/>
                </a:cubicBezTo>
                <a:cubicBezTo>
                  <a:pt x="1075381" y="326997"/>
                  <a:pt x="982580" y="311672"/>
                  <a:pt x="822517" y="321889"/>
                </a:cubicBezTo>
                <a:cubicBezTo>
                  <a:pt x="662455" y="332106"/>
                  <a:pt x="266554" y="391703"/>
                  <a:pt x="224836" y="393406"/>
                </a:cubicBezTo>
                <a:cubicBezTo>
                  <a:pt x="183118" y="395109"/>
                  <a:pt x="568800" y="338916"/>
                  <a:pt x="572206" y="332105"/>
                </a:cubicBezTo>
                <a:cubicBezTo>
                  <a:pt x="575612" y="325294"/>
                  <a:pt x="337221" y="357647"/>
                  <a:pt x="245270" y="352539"/>
                </a:cubicBezTo>
                <a:cubicBezTo>
                  <a:pt x="153319" y="347431"/>
                  <a:pt x="-68044" y="325294"/>
                  <a:pt x="20501" y="30656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0A759242-D4E7-34EE-E39C-7C524486097A}"/>
              </a:ext>
            </a:extLst>
          </p:cNvPr>
          <p:cNvSpPr/>
          <p:nvPr/>
        </p:nvSpPr>
        <p:spPr>
          <a:xfrm>
            <a:off x="6819664" y="6405376"/>
            <a:ext cx="189050" cy="583626"/>
          </a:xfrm>
          <a:custGeom>
            <a:avLst/>
            <a:gdLst>
              <a:gd name="connsiteX0" fmla="*/ 189033 w 189050"/>
              <a:gd name="connsiteY0" fmla="*/ 532 h 583626"/>
              <a:gd name="connsiteX1" fmla="*/ 35782 w 189050"/>
              <a:gd name="connsiteY1" fmla="*/ 337685 h 583626"/>
              <a:gd name="connsiteX2" fmla="*/ 23 w 189050"/>
              <a:gd name="connsiteY2" fmla="*/ 582888 h 583626"/>
              <a:gd name="connsiteX3" fmla="*/ 30673 w 189050"/>
              <a:gd name="connsiteY3" fmla="*/ 404094 h 583626"/>
              <a:gd name="connsiteX4" fmla="*/ 51107 w 189050"/>
              <a:gd name="connsiteY4" fmla="*/ 138459 h 583626"/>
              <a:gd name="connsiteX5" fmla="*/ 25565 w 189050"/>
              <a:gd name="connsiteY5" fmla="*/ 255951 h 583626"/>
              <a:gd name="connsiteX6" fmla="*/ 189033 w 189050"/>
              <a:gd name="connsiteY6" fmla="*/ 532 h 58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050" h="583626">
                <a:moveTo>
                  <a:pt x="189033" y="532"/>
                </a:moveTo>
                <a:cubicBezTo>
                  <a:pt x="190736" y="14154"/>
                  <a:pt x="67284" y="240626"/>
                  <a:pt x="35782" y="337685"/>
                </a:cubicBezTo>
                <a:cubicBezTo>
                  <a:pt x="4280" y="434744"/>
                  <a:pt x="874" y="571820"/>
                  <a:pt x="23" y="582888"/>
                </a:cubicBezTo>
                <a:cubicBezTo>
                  <a:pt x="-829" y="593956"/>
                  <a:pt x="22159" y="478165"/>
                  <a:pt x="30673" y="404094"/>
                </a:cubicBezTo>
                <a:cubicBezTo>
                  <a:pt x="39187" y="330023"/>
                  <a:pt x="51958" y="163149"/>
                  <a:pt x="51107" y="138459"/>
                </a:cubicBezTo>
                <a:cubicBezTo>
                  <a:pt x="50256" y="113769"/>
                  <a:pt x="5983" y="272979"/>
                  <a:pt x="25565" y="255951"/>
                </a:cubicBezTo>
                <a:cubicBezTo>
                  <a:pt x="45147" y="238923"/>
                  <a:pt x="187330" y="-13090"/>
                  <a:pt x="189033" y="5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C8F2E0B9-067A-A87E-8817-3517EF32C258}"/>
              </a:ext>
            </a:extLst>
          </p:cNvPr>
          <p:cNvSpPr/>
          <p:nvPr/>
        </p:nvSpPr>
        <p:spPr>
          <a:xfrm>
            <a:off x="6507156" y="7192375"/>
            <a:ext cx="133882" cy="838087"/>
          </a:xfrm>
          <a:custGeom>
            <a:avLst/>
            <a:gdLst>
              <a:gd name="connsiteX0" fmla="*/ 133738 w 133882"/>
              <a:gd name="connsiteY0" fmla="*/ 10441 h 838087"/>
              <a:gd name="connsiteX1" fmla="*/ 920 w 133882"/>
              <a:gd name="connsiteY1" fmla="*/ 715397 h 838087"/>
              <a:gd name="connsiteX2" fmla="*/ 77546 w 133882"/>
              <a:gd name="connsiteY2" fmla="*/ 531495 h 838087"/>
              <a:gd name="connsiteX3" fmla="*/ 128629 w 133882"/>
              <a:gd name="connsiteY3" fmla="*/ 837998 h 838087"/>
              <a:gd name="connsiteX4" fmla="*/ 87762 w 133882"/>
              <a:gd name="connsiteY4" fmla="*/ 495737 h 838087"/>
              <a:gd name="connsiteX5" fmla="*/ 6028 w 133882"/>
              <a:gd name="connsiteY5" fmla="*/ 143259 h 838087"/>
              <a:gd name="connsiteX6" fmla="*/ 26462 w 133882"/>
              <a:gd name="connsiteY6" fmla="*/ 281185 h 838087"/>
              <a:gd name="connsiteX7" fmla="*/ 133738 w 133882"/>
              <a:gd name="connsiteY7" fmla="*/ 10441 h 83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82" h="838087">
                <a:moveTo>
                  <a:pt x="133738" y="10441"/>
                </a:moveTo>
                <a:cubicBezTo>
                  <a:pt x="129481" y="82810"/>
                  <a:pt x="10285" y="628555"/>
                  <a:pt x="920" y="715397"/>
                </a:cubicBezTo>
                <a:cubicBezTo>
                  <a:pt x="-8445" y="802239"/>
                  <a:pt x="56261" y="511062"/>
                  <a:pt x="77546" y="531495"/>
                </a:cubicBezTo>
                <a:cubicBezTo>
                  <a:pt x="98831" y="551928"/>
                  <a:pt x="126926" y="843958"/>
                  <a:pt x="128629" y="837998"/>
                </a:cubicBezTo>
                <a:cubicBezTo>
                  <a:pt x="130332" y="832038"/>
                  <a:pt x="108195" y="611527"/>
                  <a:pt x="87762" y="495737"/>
                </a:cubicBezTo>
                <a:cubicBezTo>
                  <a:pt x="67329" y="379947"/>
                  <a:pt x="16245" y="179018"/>
                  <a:pt x="6028" y="143259"/>
                </a:cubicBezTo>
                <a:cubicBezTo>
                  <a:pt x="-4189" y="107500"/>
                  <a:pt x="6028" y="297362"/>
                  <a:pt x="26462" y="281185"/>
                </a:cubicBezTo>
                <a:cubicBezTo>
                  <a:pt x="46895" y="265008"/>
                  <a:pt x="137995" y="-61928"/>
                  <a:pt x="133738" y="1044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F33E66EC-F3C2-FC3D-4C1C-FB01BEEAAE21}"/>
              </a:ext>
            </a:extLst>
          </p:cNvPr>
          <p:cNvSpPr/>
          <p:nvPr/>
        </p:nvSpPr>
        <p:spPr>
          <a:xfrm>
            <a:off x="6645759" y="7206860"/>
            <a:ext cx="128269" cy="2020837"/>
          </a:xfrm>
          <a:custGeom>
            <a:avLst/>
            <a:gdLst>
              <a:gd name="connsiteX0" fmla="*/ 243 w 128269"/>
              <a:gd name="connsiteY0" fmla="*/ 1064 h 2020837"/>
              <a:gd name="connsiteX1" fmla="*/ 46219 w 128269"/>
              <a:gd name="connsiteY1" fmla="*/ 905247 h 2020837"/>
              <a:gd name="connsiteX2" fmla="*/ 97302 w 128269"/>
              <a:gd name="connsiteY2" fmla="*/ 1344568 h 2020837"/>
              <a:gd name="connsiteX3" fmla="*/ 97302 w 128269"/>
              <a:gd name="connsiteY3" fmla="*/ 1242400 h 2020837"/>
              <a:gd name="connsiteX4" fmla="*/ 127953 w 128269"/>
              <a:gd name="connsiteY4" fmla="*/ 2018874 h 2020837"/>
              <a:gd name="connsiteX5" fmla="*/ 112628 w 128269"/>
              <a:gd name="connsiteY5" fmla="*/ 1431410 h 2020837"/>
              <a:gd name="connsiteX6" fmla="*/ 102411 w 128269"/>
              <a:gd name="connsiteY6" fmla="*/ 430168 h 2020837"/>
              <a:gd name="connsiteX7" fmla="*/ 66652 w 128269"/>
              <a:gd name="connsiteY7" fmla="*/ 716237 h 2020837"/>
              <a:gd name="connsiteX8" fmla="*/ 243 w 128269"/>
              <a:gd name="connsiteY8" fmla="*/ 1064 h 202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269" h="2020837">
                <a:moveTo>
                  <a:pt x="243" y="1064"/>
                </a:moveTo>
                <a:cubicBezTo>
                  <a:pt x="-3163" y="32566"/>
                  <a:pt x="30043" y="681330"/>
                  <a:pt x="46219" y="905247"/>
                </a:cubicBezTo>
                <a:cubicBezTo>
                  <a:pt x="62396" y="1129164"/>
                  <a:pt x="88788" y="1288376"/>
                  <a:pt x="97302" y="1344568"/>
                </a:cubicBezTo>
                <a:cubicBezTo>
                  <a:pt x="105816" y="1400760"/>
                  <a:pt x="92194" y="1130016"/>
                  <a:pt x="97302" y="1242400"/>
                </a:cubicBezTo>
                <a:cubicBezTo>
                  <a:pt x="102411" y="1354784"/>
                  <a:pt x="125399" y="1987372"/>
                  <a:pt x="127953" y="2018874"/>
                </a:cubicBezTo>
                <a:cubicBezTo>
                  <a:pt x="130507" y="2050376"/>
                  <a:pt x="116885" y="1696194"/>
                  <a:pt x="112628" y="1431410"/>
                </a:cubicBezTo>
                <a:cubicBezTo>
                  <a:pt x="108371" y="1166626"/>
                  <a:pt x="110074" y="549364"/>
                  <a:pt x="102411" y="430168"/>
                </a:cubicBezTo>
                <a:cubicBezTo>
                  <a:pt x="94748" y="310972"/>
                  <a:pt x="81126" y="785200"/>
                  <a:pt x="66652" y="716237"/>
                </a:cubicBezTo>
                <a:cubicBezTo>
                  <a:pt x="52178" y="647274"/>
                  <a:pt x="3649" y="-30438"/>
                  <a:pt x="243" y="106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C61C1BB5-7CCF-C46E-F02C-6F7ECF15DE4B}"/>
              </a:ext>
            </a:extLst>
          </p:cNvPr>
          <p:cNvSpPr/>
          <p:nvPr/>
        </p:nvSpPr>
        <p:spPr>
          <a:xfrm>
            <a:off x="6083254" y="6859896"/>
            <a:ext cx="98058" cy="577962"/>
          </a:xfrm>
          <a:custGeom>
            <a:avLst/>
            <a:gdLst>
              <a:gd name="connsiteX0" fmla="*/ 26368 w 98058"/>
              <a:gd name="connsiteY0" fmla="*/ 658 h 577962"/>
              <a:gd name="connsiteX1" fmla="*/ 21260 w 98058"/>
              <a:gd name="connsiteY1" fmla="*/ 194777 h 577962"/>
              <a:gd name="connsiteX2" fmla="*/ 26368 w 98058"/>
              <a:gd name="connsiteY2" fmla="*/ 445087 h 577962"/>
              <a:gd name="connsiteX3" fmla="*/ 62127 w 98058"/>
              <a:gd name="connsiteY3" fmla="*/ 337811 h 577962"/>
              <a:gd name="connsiteX4" fmla="*/ 97886 w 98058"/>
              <a:gd name="connsiteY4" fmla="*/ 577905 h 577962"/>
              <a:gd name="connsiteX5" fmla="*/ 72344 w 98058"/>
              <a:gd name="connsiteY5" fmla="*/ 358245 h 577962"/>
              <a:gd name="connsiteX6" fmla="*/ 826 w 98058"/>
              <a:gd name="connsiteY6" fmla="*/ 138584 h 577962"/>
              <a:gd name="connsiteX7" fmla="*/ 26368 w 98058"/>
              <a:gd name="connsiteY7" fmla="*/ 658 h 57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058" h="577962">
                <a:moveTo>
                  <a:pt x="26368" y="658"/>
                </a:moveTo>
                <a:cubicBezTo>
                  <a:pt x="29774" y="10023"/>
                  <a:pt x="21260" y="120706"/>
                  <a:pt x="21260" y="194777"/>
                </a:cubicBezTo>
                <a:cubicBezTo>
                  <a:pt x="21260" y="268848"/>
                  <a:pt x="19557" y="421248"/>
                  <a:pt x="26368" y="445087"/>
                </a:cubicBezTo>
                <a:cubicBezTo>
                  <a:pt x="33179" y="468926"/>
                  <a:pt x="50207" y="315675"/>
                  <a:pt x="62127" y="337811"/>
                </a:cubicBezTo>
                <a:cubicBezTo>
                  <a:pt x="74047" y="359947"/>
                  <a:pt x="96183" y="574499"/>
                  <a:pt x="97886" y="577905"/>
                </a:cubicBezTo>
                <a:cubicBezTo>
                  <a:pt x="99589" y="581311"/>
                  <a:pt x="88521" y="431465"/>
                  <a:pt x="72344" y="358245"/>
                </a:cubicBezTo>
                <a:cubicBezTo>
                  <a:pt x="56167" y="285025"/>
                  <a:pt x="6786" y="193073"/>
                  <a:pt x="826" y="138584"/>
                </a:cubicBezTo>
                <a:cubicBezTo>
                  <a:pt x="-5134" y="84095"/>
                  <a:pt x="22962" y="-8707"/>
                  <a:pt x="26368" y="65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82714E24-2E3A-7131-1CFA-C3073AAB95FE}"/>
              </a:ext>
            </a:extLst>
          </p:cNvPr>
          <p:cNvSpPr/>
          <p:nvPr/>
        </p:nvSpPr>
        <p:spPr>
          <a:xfrm>
            <a:off x="6017651" y="6893423"/>
            <a:ext cx="677993" cy="110173"/>
          </a:xfrm>
          <a:custGeom>
            <a:avLst/>
            <a:gdLst>
              <a:gd name="connsiteX0" fmla="*/ 21 w 677993"/>
              <a:gd name="connsiteY0" fmla="*/ 99949 h 110173"/>
              <a:gd name="connsiteX1" fmla="*/ 326957 w 677993"/>
              <a:gd name="connsiteY1" fmla="*/ 13107 h 110173"/>
              <a:gd name="connsiteX2" fmla="*/ 418908 w 677993"/>
              <a:gd name="connsiteY2" fmla="*/ 38649 h 110173"/>
              <a:gd name="connsiteX3" fmla="*/ 408691 w 677993"/>
              <a:gd name="connsiteY3" fmla="*/ 13107 h 110173"/>
              <a:gd name="connsiteX4" fmla="*/ 674327 w 677993"/>
              <a:gd name="connsiteY4" fmla="*/ 110166 h 110173"/>
              <a:gd name="connsiteX5" fmla="*/ 546617 w 677993"/>
              <a:gd name="connsiteY5" fmla="*/ 18215 h 110173"/>
              <a:gd name="connsiteX6" fmla="*/ 311632 w 677993"/>
              <a:gd name="connsiteY6" fmla="*/ 7998 h 110173"/>
              <a:gd name="connsiteX7" fmla="*/ 21 w 677993"/>
              <a:gd name="connsiteY7" fmla="*/ 99949 h 11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7993" h="110173">
                <a:moveTo>
                  <a:pt x="21" y="99949"/>
                </a:moveTo>
                <a:cubicBezTo>
                  <a:pt x="2575" y="100801"/>
                  <a:pt x="257143" y="23324"/>
                  <a:pt x="326957" y="13107"/>
                </a:cubicBezTo>
                <a:cubicBezTo>
                  <a:pt x="396772" y="2890"/>
                  <a:pt x="418908" y="38649"/>
                  <a:pt x="418908" y="38649"/>
                </a:cubicBezTo>
                <a:cubicBezTo>
                  <a:pt x="432530" y="38649"/>
                  <a:pt x="366121" y="1187"/>
                  <a:pt x="408691" y="13107"/>
                </a:cubicBezTo>
                <a:cubicBezTo>
                  <a:pt x="451261" y="25026"/>
                  <a:pt x="651339" y="109315"/>
                  <a:pt x="674327" y="110166"/>
                </a:cubicBezTo>
                <a:cubicBezTo>
                  <a:pt x="697315" y="111017"/>
                  <a:pt x="607066" y="35243"/>
                  <a:pt x="546617" y="18215"/>
                </a:cubicBezTo>
                <a:cubicBezTo>
                  <a:pt x="486168" y="1187"/>
                  <a:pt x="400177" y="-7327"/>
                  <a:pt x="311632" y="7998"/>
                </a:cubicBezTo>
                <a:cubicBezTo>
                  <a:pt x="223087" y="23323"/>
                  <a:pt x="-2533" y="99097"/>
                  <a:pt x="21" y="999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F4E17ED2-2E32-FF39-BAA7-F1F8F83A92F6}"/>
              </a:ext>
            </a:extLst>
          </p:cNvPr>
          <p:cNvSpPr/>
          <p:nvPr/>
        </p:nvSpPr>
        <p:spPr>
          <a:xfrm>
            <a:off x="6371068" y="6931937"/>
            <a:ext cx="418444" cy="373053"/>
          </a:xfrm>
          <a:custGeom>
            <a:avLst/>
            <a:gdLst>
              <a:gd name="connsiteX0" fmla="*/ 417969 w 418444"/>
              <a:gd name="connsiteY0" fmla="*/ 135 h 373053"/>
              <a:gd name="connsiteX1" fmla="*/ 85924 w 418444"/>
              <a:gd name="connsiteY1" fmla="*/ 178928 h 373053"/>
              <a:gd name="connsiteX2" fmla="*/ 14407 w 418444"/>
              <a:gd name="connsiteY2" fmla="*/ 270879 h 373053"/>
              <a:gd name="connsiteX3" fmla="*/ 34840 w 418444"/>
              <a:gd name="connsiteY3" fmla="*/ 373046 h 373053"/>
              <a:gd name="connsiteX4" fmla="*/ 14407 w 418444"/>
              <a:gd name="connsiteY4" fmla="*/ 265770 h 373053"/>
              <a:gd name="connsiteX5" fmla="*/ 285151 w 418444"/>
              <a:gd name="connsiteY5" fmla="*/ 81869 h 373053"/>
              <a:gd name="connsiteX6" fmla="*/ 162550 w 418444"/>
              <a:gd name="connsiteY6" fmla="*/ 148278 h 373053"/>
              <a:gd name="connsiteX7" fmla="*/ 417969 w 418444"/>
              <a:gd name="connsiteY7" fmla="*/ 135 h 37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444" h="373053">
                <a:moveTo>
                  <a:pt x="417969" y="135"/>
                </a:moveTo>
                <a:cubicBezTo>
                  <a:pt x="405198" y="5243"/>
                  <a:pt x="153184" y="133804"/>
                  <a:pt x="85924" y="178928"/>
                </a:cubicBezTo>
                <a:cubicBezTo>
                  <a:pt x="18664" y="224052"/>
                  <a:pt x="22921" y="238526"/>
                  <a:pt x="14407" y="270879"/>
                </a:cubicBezTo>
                <a:cubicBezTo>
                  <a:pt x="5893" y="303232"/>
                  <a:pt x="34840" y="373897"/>
                  <a:pt x="34840" y="373046"/>
                </a:cubicBezTo>
                <a:cubicBezTo>
                  <a:pt x="34840" y="372195"/>
                  <a:pt x="-27312" y="314300"/>
                  <a:pt x="14407" y="265770"/>
                </a:cubicBezTo>
                <a:cubicBezTo>
                  <a:pt x="56126" y="217240"/>
                  <a:pt x="260461" y="101451"/>
                  <a:pt x="285151" y="81869"/>
                </a:cubicBezTo>
                <a:cubicBezTo>
                  <a:pt x="309841" y="62287"/>
                  <a:pt x="142968" y="160198"/>
                  <a:pt x="162550" y="148278"/>
                </a:cubicBezTo>
                <a:cubicBezTo>
                  <a:pt x="182132" y="136358"/>
                  <a:pt x="430740" y="-4973"/>
                  <a:pt x="417969" y="13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D6E5E6E9-5C18-397F-150C-CE5186A083F1}"/>
              </a:ext>
            </a:extLst>
          </p:cNvPr>
          <p:cNvSpPr/>
          <p:nvPr/>
        </p:nvSpPr>
        <p:spPr>
          <a:xfrm>
            <a:off x="5977012" y="6935686"/>
            <a:ext cx="633022" cy="362604"/>
          </a:xfrm>
          <a:custGeom>
            <a:avLst/>
            <a:gdLst>
              <a:gd name="connsiteX0" fmla="*/ 10009 w 633022"/>
              <a:gd name="connsiteY0" fmla="*/ 129203 h 362604"/>
              <a:gd name="connsiteX1" fmla="*/ 403354 w 633022"/>
              <a:gd name="connsiteY1" fmla="*/ 6602 h 362604"/>
              <a:gd name="connsiteX2" fmla="*/ 628123 w 633022"/>
              <a:gd name="connsiteY2" fmla="*/ 21927 h 362604"/>
              <a:gd name="connsiteX3" fmla="*/ 546389 w 633022"/>
              <a:gd name="connsiteY3" fmla="*/ 67903 h 362604"/>
              <a:gd name="connsiteX4" fmla="*/ 408463 w 633022"/>
              <a:gd name="connsiteY4" fmla="*/ 221154 h 362604"/>
              <a:gd name="connsiteX5" fmla="*/ 377813 w 633022"/>
              <a:gd name="connsiteY5" fmla="*/ 154745 h 362604"/>
              <a:gd name="connsiteX6" fmla="*/ 137719 w 633022"/>
              <a:gd name="connsiteY6" fmla="*/ 359080 h 362604"/>
              <a:gd name="connsiteX7" fmla="*/ 204128 w 633022"/>
              <a:gd name="connsiteY7" fmla="*/ 267130 h 362604"/>
              <a:gd name="connsiteX8" fmla="*/ 280753 w 633022"/>
              <a:gd name="connsiteY8" fmla="*/ 52578 h 362604"/>
              <a:gd name="connsiteX9" fmla="*/ 188803 w 633022"/>
              <a:gd name="connsiteY9" fmla="*/ 200721 h 362604"/>
              <a:gd name="connsiteX10" fmla="*/ 122394 w 633022"/>
              <a:gd name="connsiteY10" fmla="*/ 139420 h 362604"/>
              <a:gd name="connsiteX11" fmla="*/ 10009 w 633022"/>
              <a:gd name="connsiteY11" fmla="*/ 129203 h 36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3022" h="362604">
                <a:moveTo>
                  <a:pt x="10009" y="129203"/>
                </a:moveTo>
                <a:cubicBezTo>
                  <a:pt x="56836" y="107067"/>
                  <a:pt x="300335" y="24481"/>
                  <a:pt x="403354" y="6602"/>
                </a:cubicBezTo>
                <a:cubicBezTo>
                  <a:pt x="506373" y="-11277"/>
                  <a:pt x="604284" y="11710"/>
                  <a:pt x="628123" y="21927"/>
                </a:cubicBezTo>
                <a:cubicBezTo>
                  <a:pt x="651962" y="32144"/>
                  <a:pt x="582999" y="34699"/>
                  <a:pt x="546389" y="67903"/>
                </a:cubicBezTo>
                <a:cubicBezTo>
                  <a:pt x="509779" y="101107"/>
                  <a:pt x="436559" y="206680"/>
                  <a:pt x="408463" y="221154"/>
                </a:cubicBezTo>
                <a:cubicBezTo>
                  <a:pt x="380367" y="235628"/>
                  <a:pt x="422937" y="131757"/>
                  <a:pt x="377813" y="154745"/>
                </a:cubicBezTo>
                <a:cubicBezTo>
                  <a:pt x="332689" y="177733"/>
                  <a:pt x="166667" y="340349"/>
                  <a:pt x="137719" y="359080"/>
                </a:cubicBezTo>
                <a:cubicBezTo>
                  <a:pt x="108772" y="377811"/>
                  <a:pt x="180289" y="318214"/>
                  <a:pt x="204128" y="267130"/>
                </a:cubicBezTo>
                <a:cubicBezTo>
                  <a:pt x="227967" y="216046"/>
                  <a:pt x="283307" y="63646"/>
                  <a:pt x="280753" y="52578"/>
                </a:cubicBezTo>
                <a:cubicBezTo>
                  <a:pt x="278199" y="41510"/>
                  <a:pt x="215196" y="186247"/>
                  <a:pt x="188803" y="200721"/>
                </a:cubicBezTo>
                <a:cubicBezTo>
                  <a:pt x="162410" y="215195"/>
                  <a:pt x="150490" y="149637"/>
                  <a:pt x="122394" y="139420"/>
                </a:cubicBezTo>
                <a:cubicBezTo>
                  <a:pt x="94298" y="129203"/>
                  <a:pt x="-36818" y="151339"/>
                  <a:pt x="10009" y="12920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105D31CC-02F9-9BCC-E674-CB7C4ED07AE4}"/>
              </a:ext>
            </a:extLst>
          </p:cNvPr>
          <p:cNvSpPr/>
          <p:nvPr/>
        </p:nvSpPr>
        <p:spPr>
          <a:xfrm>
            <a:off x="5476183" y="6938136"/>
            <a:ext cx="976021" cy="505269"/>
          </a:xfrm>
          <a:custGeom>
            <a:avLst/>
            <a:gdLst>
              <a:gd name="connsiteX0" fmla="*/ 0 w 976021"/>
              <a:gd name="connsiteY0" fmla="*/ 9261 h 505269"/>
              <a:gd name="connsiteX1" fmla="*/ 699848 w 976021"/>
              <a:gd name="connsiteY1" fmla="*/ 19477 h 505269"/>
              <a:gd name="connsiteX2" fmla="*/ 521055 w 976021"/>
              <a:gd name="connsiteY2" fmla="*/ 182946 h 505269"/>
              <a:gd name="connsiteX3" fmla="*/ 648764 w 976021"/>
              <a:gd name="connsiteY3" fmla="*/ 315763 h 505269"/>
              <a:gd name="connsiteX4" fmla="*/ 694740 w 976021"/>
              <a:gd name="connsiteY4" fmla="*/ 341305 h 505269"/>
              <a:gd name="connsiteX5" fmla="*/ 975701 w 976021"/>
              <a:gd name="connsiteY5" fmla="*/ 239138 h 505269"/>
              <a:gd name="connsiteX6" fmla="*/ 633439 w 976021"/>
              <a:gd name="connsiteY6" fmla="*/ 402606 h 505269"/>
              <a:gd name="connsiteX7" fmla="*/ 510838 w 976021"/>
              <a:gd name="connsiteY7" fmla="*/ 504773 h 505269"/>
              <a:gd name="connsiteX8" fmla="*/ 750932 w 976021"/>
              <a:gd name="connsiteY8" fmla="*/ 361739 h 505269"/>
              <a:gd name="connsiteX9" fmla="*/ 505730 w 976021"/>
              <a:gd name="connsiteY9" fmla="*/ 285113 h 505269"/>
              <a:gd name="connsiteX10" fmla="*/ 229877 w 976021"/>
              <a:gd name="connsiteY10" fmla="*/ 280005 h 505269"/>
              <a:gd name="connsiteX11" fmla="*/ 561922 w 976021"/>
              <a:gd name="connsiteY11" fmla="*/ 244246 h 505269"/>
              <a:gd name="connsiteX12" fmla="*/ 531272 w 976021"/>
              <a:gd name="connsiteY12" fmla="*/ 121645 h 505269"/>
              <a:gd name="connsiteX13" fmla="*/ 464863 w 976021"/>
              <a:gd name="connsiteY13" fmla="*/ 50128 h 505269"/>
              <a:gd name="connsiteX14" fmla="*/ 485296 w 976021"/>
              <a:gd name="connsiteY14" fmla="*/ 55236 h 505269"/>
              <a:gd name="connsiteX15" fmla="*/ 0 w 976021"/>
              <a:gd name="connsiteY15" fmla="*/ 9261 h 50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6021" h="505269">
                <a:moveTo>
                  <a:pt x="0" y="9261"/>
                </a:moveTo>
                <a:cubicBezTo>
                  <a:pt x="306503" y="-105"/>
                  <a:pt x="613006" y="-9470"/>
                  <a:pt x="699848" y="19477"/>
                </a:cubicBezTo>
                <a:cubicBezTo>
                  <a:pt x="786690" y="48424"/>
                  <a:pt x="529569" y="133565"/>
                  <a:pt x="521055" y="182946"/>
                </a:cubicBezTo>
                <a:cubicBezTo>
                  <a:pt x="512541" y="232327"/>
                  <a:pt x="619817" y="289370"/>
                  <a:pt x="648764" y="315763"/>
                </a:cubicBezTo>
                <a:cubicBezTo>
                  <a:pt x="677712" y="342156"/>
                  <a:pt x="640251" y="354076"/>
                  <a:pt x="694740" y="341305"/>
                </a:cubicBezTo>
                <a:cubicBezTo>
                  <a:pt x="749229" y="328534"/>
                  <a:pt x="985918" y="228921"/>
                  <a:pt x="975701" y="239138"/>
                </a:cubicBezTo>
                <a:cubicBezTo>
                  <a:pt x="965484" y="249355"/>
                  <a:pt x="710916" y="358334"/>
                  <a:pt x="633439" y="402606"/>
                </a:cubicBezTo>
                <a:cubicBezTo>
                  <a:pt x="555962" y="446878"/>
                  <a:pt x="491256" y="511584"/>
                  <a:pt x="510838" y="504773"/>
                </a:cubicBezTo>
                <a:cubicBezTo>
                  <a:pt x="530420" y="497962"/>
                  <a:pt x="751783" y="398349"/>
                  <a:pt x="750932" y="361739"/>
                </a:cubicBezTo>
                <a:cubicBezTo>
                  <a:pt x="750081" y="325129"/>
                  <a:pt x="592573" y="298735"/>
                  <a:pt x="505730" y="285113"/>
                </a:cubicBezTo>
                <a:cubicBezTo>
                  <a:pt x="418888" y="271491"/>
                  <a:pt x="220512" y="286816"/>
                  <a:pt x="229877" y="280005"/>
                </a:cubicBezTo>
                <a:cubicBezTo>
                  <a:pt x="239242" y="273194"/>
                  <a:pt x="511690" y="270639"/>
                  <a:pt x="561922" y="244246"/>
                </a:cubicBezTo>
                <a:cubicBezTo>
                  <a:pt x="612154" y="217853"/>
                  <a:pt x="547448" y="153998"/>
                  <a:pt x="531272" y="121645"/>
                </a:cubicBezTo>
                <a:cubicBezTo>
                  <a:pt x="515096" y="89292"/>
                  <a:pt x="472526" y="61196"/>
                  <a:pt x="464863" y="50128"/>
                </a:cubicBezTo>
                <a:cubicBezTo>
                  <a:pt x="457200" y="39060"/>
                  <a:pt x="485296" y="55236"/>
                  <a:pt x="485296" y="55236"/>
                </a:cubicBezTo>
                <a:lnTo>
                  <a:pt x="0" y="926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D3C5E13F-0C19-A7B3-63F6-38F552D5E662}"/>
              </a:ext>
            </a:extLst>
          </p:cNvPr>
          <p:cNvSpPr/>
          <p:nvPr/>
        </p:nvSpPr>
        <p:spPr>
          <a:xfrm>
            <a:off x="5439173" y="6843885"/>
            <a:ext cx="68450" cy="583422"/>
          </a:xfrm>
          <a:custGeom>
            <a:avLst/>
            <a:gdLst>
              <a:gd name="connsiteX0" fmla="*/ 31902 w 68450"/>
              <a:gd name="connsiteY0" fmla="*/ 1344 h 583422"/>
              <a:gd name="connsiteX1" fmla="*/ 62552 w 68450"/>
              <a:gd name="connsiteY1" fmla="*/ 558157 h 583422"/>
              <a:gd name="connsiteX2" fmla="*/ 62552 w 68450"/>
              <a:gd name="connsiteY2" fmla="*/ 471315 h 583422"/>
              <a:gd name="connsiteX3" fmla="*/ 1252 w 68450"/>
              <a:gd name="connsiteY3" fmla="*/ 318064 h 583422"/>
              <a:gd name="connsiteX4" fmla="*/ 21685 w 68450"/>
              <a:gd name="connsiteY4" fmla="*/ 399798 h 583422"/>
              <a:gd name="connsiteX5" fmla="*/ 31902 w 68450"/>
              <a:gd name="connsiteY5" fmla="*/ 1344 h 583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50" h="583422">
                <a:moveTo>
                  <a:pt x="31902" y="1344"/>
                </a:moveTo>
                <a:cubicBezTo>
                  <a:pt x="38713" y="27737"/>
                  <a:pt x="57444" y="479829"/>
                  <a:pt x="62552" y="558157"/>
                </a:cubicBezTo>
                <a:cubicBezTo>
                  <a:pt x="67660" y="636485"/>
                  <a:pt x="72769" y="511330"/>
                  <a:pt x="62552" y="471315"/>
                </a:cubicBezTo>
                <a:cubicBezTo>
                  <a:pt x="52335" y="431300"/>
                  <a:pt x="8063" y="329983"/>
                  <a:pt x="1252" y="318064"/>
                </a:cubicBezTo>
                <a:cubicBezTo>
                  <a:pt x="-5559" y="306145"/>
                  <a:pt x="17428" y="454287"/>
                  <a:pt x="21685" y="399798"/>
                </a:cubicBezTo>
                <a:cubicBezTo>
                  <a:pt x="25942" y="345309"/>
                  <a:pt x="25091" y="-25049"/>
                  <a:pt x="31902" y="134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6AE667B9-6901-218F-0857-D87402951B2E}"/>
              </a:ext>
            </a:extLst>
          </p:cNvPr>
          <p:cNvSpPr/>
          <p:nvPr/>
        </p:nvSpPr>
        <p:spPr>
          <a:xfrm>
            <a:off x="5486257" y="7202956"/>
            <a:ext cx="618853" cy="274645"/>
          </a:xfrm>
          <a:custGeom>
            <a:avLst/>
            <a:gdLst>
              <a:gd name="connsiteX0" fmla="*/ 143 w 618853"/>
              <a:gd name="connsiteY0" fmla="*/ 56052 h 274645"/>
              <a:gd name="connsiteX1" fmla="*/ 388380 w 618853"/>
              <a:gd name="connsiteY1" fmla="*/ 117352 h 274645"/>
              <a:gd name="connsiteX2" fmla="*/ 587607 w 618853"/>
              <a:gd name="connsiteY2" fmla="*/ 81594 h 274645"/>
              <a:gd name="connsiteX3" fmla="*/ 449680 w 618853"/>
              <a:gd name="connsiteY3" fmla="*/ 229737 h 274645"/>
              <a:gd name="connsiteX4" fmla="*/ 398597 w 618853"/>
              <a:gd name="connsiteY4" fmla="*/ 265495 h 274645"/>
              <a:gd name="connsiteX5" fmla="*/ 618257 w 618853"/>
              <a:gd name="connsiteY5" fmla="*/ 81594 h 274645"/>
              <a:gd name="connsiteX6" fmla="*/ 454789 w 618853"/>
              <a:gd name="connsiteY6" fmla="*/ 66269 h 274645"/>
              <a:gd name="connsiteX7" fmla="*/ 199370 w 618853"/>
              <a:gd name="connsiteY7" fmla="*/ 4968 h 274645"/>
              <a:gd name="connsiteX8" fmla="*/ 296429 w 618853"/>
              <a:gd name="connsiteY8" fmla="*/ 10076 h 274645"/>
              <a:gd name="connsiteX9" fmla="*/ 342404 w 618853"/>
              <a:gd name="connsiteY9" fmla="*/ 61160 h 274645"/>
              <a:gd name="connsiteX10" fmla="*/ 143 w 618853"/>
              <a:gd name="connsiteY10" fmla="*/ 56052 h 27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8853" h="274645">
                <a:moveTo>
                  <a:pt x="143" y="56052"/>
                </a:moveTo>
                <a:cubicBezTo>
                  <a:pt x="7806" y="65417"/>
                  <a:pt x="290469" y="113095"/>
                  <a:pt x="388380" y="117352"/>
                </a:cubicBezTo>
                <a:cubicBezTo>
                  <a:pt x="486291" y="121609"/>
                  <a:pt x="577390" y="62863"/>
                  <a:pt x="587607" y="81594"/>
                </a:cubicBezTo>
                <a:cubicBezTo>
                  <a:pt x="597824" y="100325"/>
                  <a:pt x="481182" y="199087"/>
                  <a:pt x="449680" y="229737"/>
                </a:cubicBezTo>
                <a:cubicBezTo>
                  <a:pt x="418178" y="260387"/>
                  <a:pt x="370501" y="290185"/>
                  <a:pt x="398597" y="265495"/>
                </a:cubicBezTo>
                <a:cubicBezTo>
                  <a:pt x="426693" y="240805"/>
                  <a:pt x="608892" y="114798"/>
                  <a:pt x="618257" y="81594"/>
                </a:cubicBezTo>
                <a:cubicBezTo>
                  <a:pt x="627622" y="48390"/>
                  <a:pt x="524603" y="79040"/>
                  <a:pt x="454789" y="66269"/>
                </a:cubicBezTo>
                <a:cubicBezTo>
                  <a:pt x="384975" y="53498"/>
                  <a:pt x="225763" y="14333"/>
                  <a:pt x="199370" y="4968"/>
                </a:cubicBezTo>
                <a:cubicBezTo>
                  <a:pt x="172977" y="-4397"/>
                  <a:pt x="272590" y="711"/>
                  <a:pt x="296429" y="10076"/>
                </a:cubicBezTo>
                <a:cubicBezTo>
                  <a:pt x="320268" y="19441"/>
                  <a:pt x="391785" y="50943"/>
                  <a:pt x="342404" y="61160"/>
                </a:cubicBezTo>
                <a:cubicBezTo>
                  <a:pt x="293023" y="71377"/>
                  <a:pt x="-7520" y="46687"/>
                  <a:pt x="143" y="5605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F9421F73-F930-009E-9921-07AE761F1971}"/>
              </a:ext>
            </a:extLst>
          </p:cNvPr>
          <p:cNvSpPr/>
          <p:nvPr/>
        </p:nvSpPr>
        <p:spPr>
          <a:xfrm>
            <a:off x="5981429" y="7891633"/>
            <a:ext cx="731165" cy="115568"/>
          </a:xfrm>
          <a:custGeom>
            <a:avLst/>
            <a:gdLst>
              <a:gd name="connsiteX0" fmla="*/ 484 w 731165"/>
              <a:gd name="connsiteY0" fmla="*/ 82548 h 115568"/>
              <a:gd name="connsiteX1" fmla="*/ 342745 w 731165"/>
              <a:gd name="connsiteY1" fmla="*/ 77440 h 115568"/>
              <a:gd name="connsiteX2" fmla="*/ 598164 w 731165"/>
              <a:gd name="connsiteY2" fmla="*/ 26356 h 115568"/>
              <a:gd name="connsiteX3" fmla="*/ 490888 w 731165"/>
              <a:gd name="connsiteY3" fmla="*/ 77440 h 115568"/>
              <a:gd name="connsiteX4" fmla="*/ 720765 w 731165"/>
              <a:gd name="connsiteY4" fmla="*/ 814 h 115568"/>
              <a:gd name="connsiteX5" fmla="*/ 649248 w 731165"/>
              <a:gd name="connsiteY5" fmla="*/ 41681 h 115568"/>
              <a:gd name="connsiteX6" fmla="*/ 276336 w 731165"/>
              <a:gd name="connsiteY6" fmla="*/ 113198 h 115568"/>
              <a:gd name="connsiteX7" fmla="*/ 484 w 731165"/>
              <a:gd name="connsiteY7" fmla="*/ 82548 h 11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165" h="115568">
                <a:moveTo>
                  <a:pt x="484" y="82548"/>
                </a:moveTo>
                <a:cubicBezTo>
                  <a:pt x="11552" y="76588"/>
                  <a:pt x="243132" y="86805"/>
                  <a:pt x="342745" y="77440"/>
                </a:cubicBezTo>
                <a:cubicBezTo>
                  <a:pt x="442358" y="68075"/>
                  <a:pt x="573474" y="26356"/>
                  <a:pt x="598164" y="26356"/>
                </a:cubicBezTo>
                <a:cubicBezTo>
                  <a:pt x="622854" y="26356"/>
                  <a:pt x="470455" y="81697"/>
                  <a:pt x="490888" y="77440"/>
                </a:cubicBezTo>
                <a:cubicBezTo>
                  <a:pt x="511322" y="73183"/>
                  <a:pt x="694372" y="6774"/>
                  <a:pt x="720765" y="814"/>
                </a:cubicBezTo>
                <a:cubicBezTo>
                  <a:pt x="747158" y="-5146"/>
                  <a:pt x="723319" y="22950"/>
                  <a:pt x="649248" y="41681"/>
                </a:cubicBezTo>
                <a:cubicBezTo>
                  <a:pt x="575177" y="60412"/>
                  <a:pt x="381909" y="101279"/>
                  <a:pt x="276336" y="113198"/>
                </a:cubicBezTo>
                <a:cubicBezTo>
                  <a:pt x="170763" y="125117"/>
                  <a:pt x="-10584" y="88508"/>
                  <a:pt x="484" y="8254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B09700B6-95A6-FC35-A220-2B28106E34D9}"/>
              </a:ext>
            </a:extLst>
          </p:cNvPr>
          <p:cNvSpPr/>
          <p:nvPr/>
        </p:nvSpPr>
        <p:spPr>
          <a:xfrm>
            <a:off x="5986007" y="7953303"/>
            <a:ext cx="692499" cy="92164"/>
          </a:xfrm>
          <a:custGeom>
            <a:avLst/>
            <a:gdLst>
              <a:gd name="connsiteX0" fmla="*/ 5218 w 692499"/>
              <a:gd name="connsiteY0" fmla="*/ 92147 h 92164"/>
              <a:gd name="connsiteX1" fmla="*/ 554493 w 692499"/>
              <a:gd name="connsiteY1" fmla="*/ 38172 h 92164"/>
              <a:gd name="connsiteX2" fmla="*/ 525918 w 692499"/>
              <a:gd name="connsiteY2" fmla="*/ 38172 h 92164"/>
              <a:gd name="connsiteX3" fmla="*/ 691018 w 692499"/>
              <a:gd name="connsiteY3" fmla="*/ 72 h 92164"/>
              <a:gd name="connsiteX4" fmla="*/ 414793 w 692499"/>
              <a:gd name="connsiteY4" fmla="*/ 28647 h 92164"/>
              <a:gd name="connsiteX5" fmla="*/ 284618 w 692499"/>
              <a:gd name="connsiteY5" fmla="*/ 31822 h 92164"/>
              <a:gd name="connsiteX6" fmla="*/ 5218 w 692499"/>
              <a:gd name="connsiteY6" fmla="*/ 92147 h 9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499" h="92164">
                <a:moveTo>
                  <a:pt x="5218" y="92147"/>
                </a:moveTo>
                <a:cubicBezTo>
                  <a:pt x="50197" y="93205"/>
                  <a:pt x="467710" y="47168"/>
                  <a:pt x="554493" y="38172"/>
                </a:cubicBezTo>
                <a:cubicBezTo>
                  <a:pt x="641276" y="29176"/>
                  <a:pt x="503164" y="44522"/>
                  <a:pt x="525918" y="38172"/>
                </a:cubicBezTo>
                <a:cubicBezTo>
                  <a:pt x="548672" y="31822"/>
                  <a:pt x="709539" y="1659"/>
                  <a:pt x="691018" y="72"/>
                </a:cubicBezTo>
                <a:cubicBezTo>
                  <a:pt x="672497" y="-1515"/>
                  <a:pt x="482526" y="23355"/>
                  <a:pt x="414793" y="28647"/>
                </a:cubicBezTo>
                <a:cubicBezTo>
                  <a:pt x="347060" y="33939"/>
                  <a:pt x="350235" y="21768"/>
                  <a:pt x="284618" y="31822"/>
                </a:cubicBezTo>
                <a:cubicBezTo>
                  <a:pt x="219001" y="41876"/>
                  <a:pt x="-39761" y="91089"/>
                  <a:pt x="5218" y="9214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1DEDCA31-C436-32C0-F013-29B58C5477C5}"/>
              </a:ext>
            </a:extLst>
          </p:cNvPr>
          <p:cNvSpPr/>
          <p:nvPr/>
        </p:nvSpPr>
        <p:spPr>
          <a:xfrm>
            <a:off x="6025350" y="8006868"/>
            <a:ext cx="649543" cy="83046"/>
          </a:xfrm>
          <a:custGeom>
            <a:avLst/>
            <a:gdLst>
              <a:gd name="connsiteX0" fmla="*/ 800 w 649543"/>
              <a:gd name="connsiteY0" fmla="*/ 83032 h 83046"/>
              <a:gd name="connsiteX1" fmla="*/ 569125 w 649543"/>
              <a:gd name="connsiteY1" fmla="*/ 6832 h 83046"/>
              <a:gd name="connsiteX2" fmla="*/ 645325 w 649543"/>
              <a:gd name="connsiteY2" fmla="*/ 3657 h 83046"/>
              <a:gd name="connsiteX3" fmla="*/ 448475 w 649543"/>
              <a:gd name="connsiteY3" fmla="*/ 13182 h 83046"/>
              <a:gd name="connsiteX4" fmla="*/ 800 w 649543"/>
              <a:gd name="connsiteY4" fmla="*/ 83032 h 8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543" h="83046">
                <a:moveTo>
                  <a:pt x="800" y="83032"/>
                </a:moveTo>
                <a:cubicBezTo>
                  <a:pt x="20908" y="81974"/>
                  <a:pt x="461704" y="20061"/>
                  <a:pt x="569125" y="6832"/>
                </a:cubicBezTo>
                <a:cubicBezTo>
                  <a:pt x="676546" y="-6397"/>
                  <a:pt x="645325" y="3657"/>
                  <a:pt x="645325" y="3657"/>
                </a:cubicBezTo>
                <a:lnTo>
                  <a:pt x="448475" y="13182"/>
                </a:lnTo>
                <a:cubicBezTo>
                  <a:pt x="345288" y="27999"/>
                  <a:pt x="-19308" y="84090"/>
                  <a:pt x="800" y="830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6824AA6A-2F03-1E21-C1B9-F4E168FC4A8A}"/>
              </a:ext>
            </a:extLst>
          </p:cNvPr>
          <p:cNvSpPr/>
          <p:nvPr/>
        </p:nvSpPr>
        <p:spPr>
          <a:xfrm>
            <a:off x="5862129" y="8423133"/>
            <a:ext cx="713346" cy="139958"/>
          </a:xfrm>
          <a:custGeom>
            <a:avLst/>
            <a:gdLst>
              <a:gd name="connsiteX0" fmla="*/ 5271 w 713346"/>
              <a:gd name="connsiteY0" fmla="*/ 142 h 139958"/>
              <a:gd name="connsiteX1" fmla="*/ 21146 w 713346"/>
              <a:gd name="connsiteY1" fmla="*/ 108092 h 139958"/>
              <a:gd name="connsiteX2" fmla="*/ 186246 w 713346"/>
              <a:gd name="connsiteY2" fmla="*/ 127142 h 139958"/>
              <a:gd name="connsiteX3" fmla="*/ 183071 w 713346"/>
              <a:gd name="connsiteY3" fmla="*/ 136667 h 139958"/>
              <a:gd name="connsiteX4" fmla="*/ 522796 w 713346"/>
              <a:gd name="connsiteY4" fmla="*/ 114442 h 139958"/>
              <a:gd name="connsiteX5" fmla="*/ 710121 w 713346"/>
              <a:gd name="connsiteY5" fmla="*/ 66817 h 139958"/>
              <a:gd name="connsiteX6" fmla="*/ 373571 w 713346"/>
              <a:gd name="connsiteY6" fmla="*/ 117617 h 139958"/>
              <a:gd name="connsiteX7" fmla="*/ 49721 w 713346"/>
              <a:gd name="connsiteY7" fmla="*/ 133492 h 139958"/>
              <a:gd name="connsiteX8" fmla="*/ 5271 w 713346"/>
              <a:gd name="connsiteY8" fmla="*/ 142 h 13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346" h="139958">
                <a:moveTo>
                  <a:pt x="5271" y="142"/>
                </a:moveTo>
                <a:cubicBezTo>
                  <a:pt x="509" y="-4091"/>
                  <a:pt x="-9016" y="86925"/>
                  <a:pt x="21146" y="108092"/>
                </a:cubicBezTo>
                <a:cubicBezTo>
                  <a:pt x="51308" y="129259"/>
                  <a:pt x="159259" y="122380"/>
                  <a:pt x="186246" y="127142"/>
                </a:cubicBezTo>
                <a:cubicBezTo>
                  <a:pt x="213233" y="131904"/>
                  <a:pt x="126979" y="138784"/>
                  <a:pt x="183071" y="136667"/>
                </a:cubicBezTo>
                <a:cubicBezTo>
                  <a:pt x="239163" y="134550"/>
                  <a:pt x="434954" y="126084"/>
                  <a:pt x="522796" y="114442"/>
                </a:cubicBezTo>
                <a:cubicBezTo>
                  <a:pt x="610638" y="102800"/>
                  <a:pt x="734992" y="66288"/>
                  <a:pt x="710121" y="66817"/>
                </a:cubicBezTo>
                <a:cubicBezTo>
                  <a:pt x="685250" y="67346"/>
                  <a:pt x="483638" y="106505"/>
                  <a:pt x="373571" y="117617"/>
                </a:cubicBezTo>
                <a:cubicBezTo>
                  <a:pt x="263504" y="128729"/>
                  <a:pt x="108458" y="150954"/>
                  <a:pt x="49721" y="133492"/>
                </a:cubicBezTo>
                <a:cubicBezTo>
                  <a:pt x="-9016" y="116030"/>
                  <a:pt x="10033" y="4375"/>
                  <a:pt x="5271" y="14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872F4D2E-02E6-8DB2-99AE-4EE6A843E9C9}"/>
              </a:ext>
            </a:extLst>
          </p:cNvPr>
          <p:cNvSpPr/>
          <p:nvPr/>
        </p:nvSpPr>
        <p:spPr>
          <a:xfrm>
            <a:off x="5845748" y="8421634"/>
            <a:ext cx="845653" cy="171371"/>
          </a:xfrm>
          <a:custGeom>
            <a:avLst/>
            <a:gdLst>
              <a:gd name="connsiteX0" fmla="*/ 18477 w 845653"/>
              <a:gd name="connsiteY0" fmla="*/ 1641 h 171371"/>
              <a:gd name="connsiteX1" fmla="*/ 15302 w 845653"/>
              <a:gd name="connsiteY1" fmla="*/ 131816 h 171371"/>
              <a:gd name="connsiteX2" fmla="*/ 231202 w 845653"/>
              <a:gd name="connsiteY2" fmla="*/ 154041 h 171371"/>
              <a:gd name="connsiteX3" fmla="*/ 132777 w 845653"/>
              <a:gd name="connsiteY3" fmla="*/ 169916 h 171371"/>
              <a:gd name="connsiteX4" fmla="*/ 583627 w 845653"/>
              <a:gd name="connsiteY4" fmla="*/ 138166 h 171371"/>
              <a:gd name="connsiteX5" fmla="*/ 840802 w 845653"/>
              <a:gd name="connsiteY5" fmla="*/ 109591 h 171371"/>
              <a:gd name="connsiteX6" fmla="*/ 704277 w 845653"/>
              <a:gd name="connsiteY6" fmla="*/ 115941 h 171371"/>
              <a:gd name="connsiteX7" fmla="*/ 151827 w 845653"/>
              <a:gd name="connsiteY7" fmla="*/ 169916 h 171371"/>
              <a:gd name="connsiteX8" fmla="*/ 50227 w 845653"/>
              <a:gd name="connsiteY8" fmla="*/ 147691 h 171371"/>
              <a:gd name="connsiteX9" fmla="*/ 24827 w 845653"/>
              <a:gd name="connsiteY9" fmla="*/ 61966 h 171371"/>
              <a:gd name="connsiteX10" fmla="*/ 18477 w 845653"/>
              <a:gd name="connsiteY10" fmla="*/ 1641 h 17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5653" h="171371">
                <a:moveTo>
                  <a:pt x="18477" y="1641"/>
                </a:moveTo>
                <a:cubicBezTo>
                  <a:pt x="16890" y="13283"/>
                  <a:pt x="-20152" y="106416"/>
                  <a:pt x="15302" y="131816"/>
                </a:cubicBezTo>
                <a:cubicBezTo>
                  <a:pt x="50756" y="157216"/>
                  <a:pt x="211623" y="147691"/>
                  <a:pt x="231202" y="154041"/>
                </a:cubicBezTo>
                <a:cubicBezTo>
                  <a:pt x="250781" y="160391"/>
                  <a:pt x="74040" y="172562"/>
                  <a:pt x="132777" y="169916"/>
                </a:cubicBezTo>
                <a:cubicBezTo>
                  <a:pt x="191514" y="167270"/>
                  <a:pt x="465623" y="148220"/>
                  <a:pt x="583627" y="138166"/>
                </a:cubicBezTo>
                <a:cubicBezTo>
                  <a:pt x="701631" y="128112"/>
                  <a:pt x="820694" y="113295"/>
                  <a:pt x="840802" y="109591"/>
                </a:cubicBezTo>
                <a:cubicBezTo>
                  <a:pt x="860910" y="105887"/>
                  <a:pt x="819106" y="105887"/>
                  <a:pt x="704277" y="115941"/>
                </a:cubicBezTo>
                <a:cubicBezTo>
                  <a:pt x="589448" y="125995"/>
                  <a:pt x="260835" y="164624"/>
                  <a:pt x="151827" y="169916"/>
                </a:cubicBezTo>
                <a:cubicBezTo>
                  <a:pt x="42819" y="175208"/>
                  <a:pt x="71394" y="165683"/>
                  <a:pt x="50227" y="147691"/>
                </a:cubicBezTo>
                <a:cubicBezTo>
                  <a:pt x="29060" y="129699"/>
                  <a:pt x="28002" y="80487"/>
                  <a:pt x="24827" y="61966"/>
                </a:cubicBezTo>
                <a:cubicBezTo>
                  <a:pt x="21652" y="43445"/>
                  <a:pt x="20064" y="-10001"/>
                  <a:pt x="18477" y="164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3743E03A-5595-68CF-F97C-016E5A945B6B}"/>
              </a:ext>
            </a:extLst>
          </p:cNvPr>
          <p:cNvSpPr/>
          <p:nvPr/>
        </p:nvSpPr>
        <p:spPr>
          <a:xfrm>
            <a:off x="5704132" y="8400944"/>
            <a:ext cx="264919" cy="225857"/>
          </a:xfrm>
          <a:custGeom>
            <a:avLst/>
            <a:gdLst>
              <a:gd name="connsiteX0" fmla="*/ 1343 w 264919"/>
              <a:gd name="connsiteY0" fmla="*/ 106 h 225857"/>
              <a:gd name="connsiteX1" fmla="*/ 150568 w 264919"/>
              <a:gd name="connsiteY1" fmla="*/ 31856 h 225857"/>
              <a:gd name="connsiteX2" fmla="*/ 144218 w 264919"/>
              <a:gd name="connsiteY2" fmla="*/ 101706 h 225857"/>
              <a:gd name="connsiteX3" fmla="*/ 198193 w 264919"/>
              <a:gd name="connsiteY3" fmla="*/ 225531 h 225857"/>
              <a:gd name="connsiteX4" fmla="*/ 156918 w 264919"/>
              <a:gd name="connsiteY4" fmla="*/ 139806 h 225857"/>
              <a:gd name="connsiteX5" fmla="*/ 264868 w 264919"/>
              <a:gd name="connsiteY5" fmla="*/ 203306 h 225857"/>
              <a:gd name="connsiteX6" fmla="*/ 141043 w 264919"/>
              <a:gd name="connsiteY6" fmla="*/ 193781 h 225857"/>
              <a:gd name="connsiteX7" fmla="*/ 112468 w 264919"/>
              <a:gd name="connsiteY7" fmla="*/ 73131 h 225857"/>
              <a:gd name="connsiteX8" fmla="*/ 144218 w 264919"/>
              <a:gd name="connsiteY8" fmla="*/ 101706 h 225857"/>
              <a:gd name="connsiteX9" fmla="*/ 80718 w 264919"/>
              <a:gd name="connsiteY9" fmla="*/ 41381 h 225857"/>
              <a:gd name="connsiteX10" fmla="*/ 1343 w 264919"/>
              <a:gd name="connsiteY10" fmla="*/ 106 h 22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919" h="225857">
                <a:moveTo>
                  <a:pt x="1343" y="106"/>
                </a:moveTo>
                <a:cubicBezTo>
                  <a:pt x="12985" y="-1481"/>
                  <a:pt x="126756" y="14923"/>
                  <a:pt x="150568" y="31856"/>
                </a:cubicBezTo>
                <a:cubicBezTo>
                  <a:pt x="174381" y="48789"/>
                  <a:pt x="136281" y="69427"/>
                  <a:pt x="144218" y="101706"/>
                </a:cubicBezTo>
                <a:cubicBezTo>
                  <a:pt x="152155" y="133985"/>
                  <a:pt x="196076" y="219181"/>
                  <a:pt x="198193" y="225531"/>
                </a:cubicBezTo>
                <a:cubicBezTo>
                  <a:pt x="200310" y="231881"/>
                  <a:pt x="145806" y="143510"/>
                  <a:pt x="156918" y="139806"/>
                </a:cubicBezTo>
                <a:cubicBezTo>
                  <a:pt x="168030" y="136102"/>
                  <a:pt x="267514" y="194310"/>
                  <a:pt x="264868" y="203306"/>
                </a:cubicBezTo>
                <a:cubicBezTo>
                  <a:pt x="262222" y="212302"/>
                  <a:pt x="166443" y="215477"/>
                  <a:pt x="141043" y="193781"/>
                </a:cubicBezTo>
                <a:cubicBezTo>
                  <a:pt x="115643" y="172085"/>
                  <a:pt x="111939" y="88477"/>
                  <a:pt x="112468" y="73131"/>
                </a:cubicBezTo>
                <a:cubicBezTo>
                  <a:pt x="112997" y="57785"/>
                  <a:pt x="149510" y="106998"/>
                  <a:pt x="144218" y="101706"/>
                </a:cubicBezTo>
                <a:cubicBezTo>
                  <a:pt x="138926" y="96414"/>
                  <a:pt x="104530" y="56727"/>
                  <a:pt x="80718" y="41381"/>
                </a:cubicBezTo>
                <a:cubicBezTo>
                  <a:pt x="56906" y="26035"/>
                  <a:pt x="-10299" y="1693"/>
                  <a:pt x="1343" y="10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CD7CD02F-E94C-0B7D-BF89-8390DA656926}"/>
              </a:ext>
            </a:extLst>
          </p:cNvPr>
          <p:cNvSpPr/>
          <p:nvPr/>
        </p:nvSpPr>
        <p:spPr>
          <a:xfrm>
            <a:off x="6581774" y="7712591"/>
            <a:ext cx="142234" cy="845961"/>
          </a:xfrm>
          <a:custGeom>
            <a:avLst/>
            <a:gdLst>
              <a:gd name="connsiteX0" fmla="*/ 1 w 142234"/>
              <a:gd name="connsiteY0" fmla="*/ 256659 h 845961"/>
              <a:gd name="connsiteX1" fmla="*/ 133351 w 142234"/>
              <a:gd name="connsiteY1" fmla="*/ 828159 h 845961"/>
              <a:gd name="connsiteX2" fmla="*/ 130176 w 142234"/>
              <a:gd name="connsiteY2" fmla="*/ 637659 h 845961"/>
              <a:gd name="connsiteX3" fmla="*/ 133351 w 142234"/>
              <a:gd name="connsiteY3" fmla="*/ 2659 h 845961"/>
              <a:gd name="connsiteX4" fmla="*/ 130176 w 142234"/>
              <a:gd name="connsiteY4" fmla="*/ 405884 h 845961"/>
              <a:gd name="connsiteX5" fmla="*/ 1 w 142234"/>
              <a:gd name="connsiteY5" fmla="*/ 256659 h 845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234" h="845961">
                <a:moveTo>
                  <a:pt x="1" y="256659"/>
                </a:moveTo>
                <a:cubicBezTo>
                  <a:pt x="530" y="327038"/>
                  <a:pt x="111655" y="764659"/>
                  <a:pt x="133351" y="828159"/>
                </a:cubicBezTo>
                <a:cubicBezTo>
                  <a:pt x="155047" y="891659"/>
                  <a:pt x="130176" y="775242"/>
                  <a:pt x="130176" y="637659"/>
                </a:cubicBezTo>
                <a:cubicBezTo>
                  <a:pt x="130176" y="500076"/>
                  <a:pt x="133351" y="41288"/>
                  <a:pt x="133351" y="2659"/>
                </a:cubicBezTo>
                <a:cubicBezTo>
                  <a:pt x="133351" y="-35970"/>
                  <a:pt x="149226" y="358259"/>
                  <a:pt x="130176" y="405884"/>
                </a:cubicBezTo>
                <a:cubicBezTo>
                  <a:pt x="111126" y="453509"/>
                  <a:pt x="-528" y="186280"/>
                  <a:pt x="1" y="25665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CE8B9067-6789-EC1B-D454-A95B82E05827}"/>
              </a:ext>
            </a:extLst>
          </p:cNvPr>
          <p:cNvSpPr/>
          <p:nvPr/>
        </p:nvSpPr>
        <p:spPr>
          <a:xfrm>
            <a:off x="6075174" y="6415467"/>
            <a:ext cx="946052" cy="1669505"/>
          </a:xfrm>
          <a:custGeom>
            <a:avLst/>
            <a:gdLst>
              <a:gd name="connsiteX0" fmla="*/ 919728 w 946052"/>
              <a:gd name="connsiteY0" fmla="*/ 831 h 1669505"/>
              <a:gd name="connsiteX1" fmla="*/ 697585 w 946052"/>
              <a:gd name="connsiteY1" fmla="*/ 476113 h 1669505"/>
              <a:gd name="connsiteX2" fmla="*/ 439280 w 946052"/>
              <a:gd name="connsiteY2" fmla="*/ 863570 h 1669505"/>
              <a:gd name="connsiteX3" fmla="*/ 470277 w 946052"/>
              <a:gd name="connsiteY3" fmla="*/ 713753 h 1669505"/>
              <a:gd name="connsiteX4" fmla="*/ 162 w 946052"/>
              <a:gd name="connsiteY4" fmla="*/ 1292357 h 1669505"/>
              <a:gd name="connsiteX5" fmla="*/ 527104 w 946052"/>
              <a:gd name="connsiteY5" fmla="*/ 775747 h 1669505"/>
              <a:gd name="connsiteX6" fmla="*/ 630426 w 946052"/>
              <a:gd name="connsiteY6" fmla="*/ 1297523 h 1669505"/>
              <a:gd name="connsiteX7" fmla="*/ 506440 w 946052"/>
              <a:gd name="connsiteY7" fmla="*/ 1044384 h 1669505"/>
              <a:gd name="connsiteX8" fmla="*/ 604595 w 946052"/>
              <a:gd name="connsiteY8" fmla="*/ 1669482 h 1669505"/>
              <a:gd name="connsiteX9" fmla="*/ 676921 w 946052"/>
              <a:gd name="connsiteY9" fmla="*/ 1070214 h 1669505"/>
              <a:gd name="connsiteX10" fmla="*/ 821572 w 946052"/>
              <a:gd name="connsiteY10" fmla="*/ 1643652 h 1669505"/>
              <a:gd name="connsiteX11" fmla="*/ 899063 w 946052"/>
              <a:gd name="connsiteY11" fmla="*/ 1116709 h 1669505"/>
              <a:gd name="connsiteX12" fmla="*/ 873233 w 946052"/>
              <a:gd name="connsiteY12" fmla="*/ 496777 h 1669505"/>
              <a:gd name="connsiteX13" fmla="*/ 873233 w 946052"/>
              <a:gd name="connsiteY13" fmla="*/ 703421 h 1669505"/>
              <a:gd name="connsiteX14" fmla="*/ 945558 w 946052"/>
              <a:gd name="connsiteY14" fmla="*/ 248804 h 1669505"/>
              <a:gd name="connsiteX15" fmla="*/ 831904 w 946052"/>
              <a:gd name="connsiteY15" fmla="*/ 357292 h 1669505"/>
              <a:gd name="connsiteX16" fmla="*/ 919728 w 946052"/>
              <a:gd name="connsiteY16" fmla="*/ 831 h 166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6052" h="1669505">
                <a:moveTo>
                  <a:pt x="919728" y="831"/>
                </a:moveTo>
                <a:cubicBezTo>
                  <a:pt x="897342" y="20634"/>
                  <a:pt x="777660" y="332323"/>
                  <a:pt x="697585" y="476113"/>
                </a:cubicBezTo>
                <a:cubicBezTo>
                  <a:pt x="617510" y="619903"/>
                  <a:pt x="477165" y="823963"/>
                  <a:pt x="439280" y="863570"/>
                </a:cubicBezTo>
                <a:cubicBezTo>
                  <a:pt x="401395" y="903177"/>
                  <a:pt x="543463" y="642289"/>
                  <a:pt x="470277" y="713753"/>
                </a:cubicBezTo>
                <a:cubicBezTo>
                  <a:pt x="397091" y="785218"/>
                  <a:pt x="-9309" y="1282025"/>
                  <a:pt x="162" y="1292357"/>
                </a:cubicBezTo>
                <a:cubicBezTo>
                  <a:pt x="9633" y="1302689"/>
                  <a:pt x="422060" y="774886"/>
                  <a:pt x="527104" y="775747"/>
                </a:cubicBezTo>
                <a:cubicBezTo>
                  <a:pt x="632148" y="776608"/>
                  <a:pt x="633870" y="1252750"/>
                  <a:pt x="630426" y="1297523"/>
                </a:cubicBezTo>
                <a:cubicBezTo>
                  <a:pt x="626982" y="1342296"/>
                  <a:pt x="510745" y="982391"/>
                  <a:pt x="506440" y="1044384"/>
                </a:cubicBezTo>
                <a:cubicBezTo>
                  <a:pt x="502135" y="1106377"/>
                  <a:pt x="576182" y="1665177"/>
                  <a:pt x="604595" y="1669482"/>
                </a:cubicBezTo>
                <a:cubicBezTo>
                  <a:pt x="633008" y="1673787"/>
                  <a:pt x="640758" y="1074519"/>
                  <a:pt x="676921" y="1070214"/>
                </a:cubicBezTo>
                <a:cubicBezTo>
                  <a:pt x="713084" y="1065909"/>
                  <a:pt x="784548" y="1635903"/>
                  <a:pt x="821572" y="1643652"/>
                </a:cubicBezTo>
                <a:cubicBezTo>
                  <a:pt x="858596" y="1651401"/>
                  <a:pt x="890453" y="1307855"/>
                  <a:pt x="899063" y="1116709"/>
                </a:cubicBezTo>
                <a:cubicBezTo>
                  <a:pt x="907673" y="925563"/>
                  <a:pt x="877538" y="565658"/>
                  <a:pt x="873233" y="496777"/>
                </a:cubicBezTo>
                <a:cubicBezTo>
                  <a:pt x="868928" y="427896"/>
                  <a:pt x="861179" y="744750"/>
                  <a:pt x="873233" y="703421"/>
                </a:cubicBezTo>
                <a:cubicBezTo>
                  <a:pt x="885287" y="662092"/>
                  <a:pt x="952446" y="306492"/>
                  <a:pt x="945558" y="248804"/>
                </a:cubicBezTo>
                <a:cubicBezTo>
                  <a:pt x="938670" y="191116"/>
                  <a:pt x="836209" y="393455"/>
                  <a:pt x="831904" y="357292"/>
                </a:cubicBezTo>
                <a:cubicBezTo>
                  <a:pt x="827599" y="321129"/>
                  <a:pt x="942114" y="-18972"/>
                  <a:pt x="919728" y="83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5BD4FF9F-4B20-700A-F601-E66CFB5366B9}"/>
              </a:ext>
            </a:extLst>
          </p:cNvPr>
          <p:cNvSpPr/>
          <p:nvPr/>
        </p:nvSpPr>
        <p:spPr>
          <a:xfrm>
            <a:off x="6632758" y="7259884"/>
            <a:ext cx="367895" cy="2001950"/>
          </a:xfrm>
          <a:custGeom>
            <a:avLst/>
            <a:gdLst>
              <a:gd name="connsiteX0" fmla="*/ 109005 w 367895"/>
              <a:gd name="connsiteY0" fmla="*/ 19153 h 2001950"/>
              <a:gd name="connsiteX1" fmla="*/ 119337 w 367895"/>
              <a:gd name="connsiteY1" fmla="*/ 1321011 h 2001950"/>
              <a:gd name="connsiteX2" fmla="*/ 62510 w 367895"/>
              <a:gd name="connsiteY2" fmla="*/ 1083370 h 2001950"/>
              <a:gd name="connsiteX3" fmla="*/ 517 w 367895"/>
              <a:gd name="connsiteY3" fmla="*/ 1383004 h 2001950"/>
              <a:gd name="connsiteX4" fmla="*/ 98673 w 367895"/>
              <a:gd name="connsiteY4" fmla="*/ 1997770 h 2001950"/>
              <a:gd name="connsiteX5" fmla="*/ 124503 w 367895"/>
              <a:gd name="connsiteY5" fmla="*/ 1630977 h 2001950"/>
              <a:gd name="connsiteX6" fmla="*/ 238157 w 367895"/>
              <a:gd name="connsiteY6" fmla="*/ 1202191 h 2001950"/>
              <a:gd name="connsiteX7" fmla="*/ 320815 w 367895"/>
              <a:gd name="connsiteY7" fmla="*/ 1997770 h 2001950"/>
              <a:gd name="connsiteX8" fmla="*/ 367310 w 367895"/>
              <a:gd name="connsiteY8" fmla="*/ 1047208 h 2001950"/>
              <a:gd name="connsiteX9" fmla="*/ 289818 w 367895"/>
              <a:gd name="connsiteY9" fmla="*/ 143140 h 2001950"/>
              <a:gd name="connsiteX10" fmla="*/ 315649 w 367895"/>
              <a:gd name="connsiteY10" fmla="*/ 515099 h 2001950"/>
              <a:gd name="connsiteX11" fmla="*/ 109005 w 367895"/>
              <a:gd name="connsiteY11" fmla="*/ 19153 h 200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7895" h="2001950">
                <a:moveTo>
                  <a:pt x="109005" y="19153"/>
                </a:moveTo>
                <a:cubicBezTo>
                  <a:pt x="76286" y="153472"/>
                  <a:pt x="127086" y="1143642"/>
                  <a:pt x="119337" y="1321011"/>
                </a:cubicBezTo>
                <a:cubicBezTo>
                  <a:pt x="111588" y="1498380"/>
                  <a:pt x="82313" y="1073038"/>
                  <a:pt x="62510" y="1083370"/>
                </a:cubicBezTo>
                <a:cubicBezTo>
                  <a:pt x="42707" y="1093702"/>
                  <a:pt x="-5510" y="1230604"/>
                  <a:pt x="517" y="1383004"/>
                </a:cubicBezTo>
                <a:cubicBezTo>
                  <a:pt x="6544" y="1535404"/>
                  <a:pt x="78009" y="1956441"/>
                  <a:pt x="98673" y="1997770"/>
                </a:cubicBezTo>
                <a:cubicBezTo>
                  <a:pt x="119337" y="2039099"/>
                  <a:pt x="101256" y="1763574"/>
                  <a:pt x="124503" y="1630977"/>
                </a:cubicBezTo>
                <a:cubicBezTo>
                  <a:pt x="147750" y="1498381"/>
                  <a:pt x="205438" y="1141059"/>
                  <a:pt x="238157" y="1202191"/>
                </a:cubicBezTo>
                <a:cubicBezTo>
                  <a:pt x="270876" y="1263323"/>
                  <a:pt x="299290" y="2023600"/>
                  <a:pt x="320815" y="1997770"/>
                </a:cubicBezTo>
                <a:cubicBezTo>
                  <a:pt x="342340" y="1971940"/>
                  <a:pt x="372476" y="1356313"/>
                  <a:pt x="367310" y="1047208"/>
                </a:cubicBezTo>
                <a:cubicBezTo>
                  <a:pt x="362144" y="738103"/>
                  <a:pt x="298428" y="231825"/>
                  <a:pt x="289818" y="143140"/>
                </a:cubicBezTo>
                <a:cubicBezTo>
                  <a:pt x="281208" y="54455"/>
                  <a:pt x="343201" y="529736"/>
                  <a:pt x="315649" y="515099"/>
                </a:cubicBezTo>
                <a:cubicBezTo>
                  <a:pt x="288097" y="500462"/>
                  <a:pt x="141724" y="-115166"/>
                  <a:pt x="109005" y="1915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EAD04B1C-2540-8B0C-4E75-807A76904BDA}"/>
              </a:ext>
            </a:extLst>
          </p:cNvPr>
          <p:cNvSpPr/>
          <p:nvPr/>
        </p:nvSpPr>
        <p:spPr>
          <a:xfrm>
            <a:off x="6746191" y="7799099"/>
            <a:ext cx="204315" cy="1428505"/>
          </a:xfrm>
          <a:custGeom>
            <a:avLst/>
            <a:gdLst>
              <a:gd name="connsiteX0" fmla="*/ 26568 w 204315"/>
              <a:gd name="connsiteY0" fmla="*/ 1715 h 1428505"/>
              <a:gd name="connsiteX1" fmla="*/ 31734 w 204315"/>
              <a:gd name="connsiteY1" fmla="*/ 456332 h 1428505"/>
              <a:gd name="connsiteX2" fmla="*/ 738 w 204315"/>
              <a:gd name="connsiteY2" fmla="*/ 1406894 h 1428505"/>
              <a:gd name="connsiteX3" fmla="*/ 67897 w 204315"/>
              <a:gd name="connsiteY3" fmla="*/ 1138257 h 1428505"/>
              <a:gd name="connsiteX4" fmla="*/ 191884 w 204315"/>
              <a:gd name="connsiteY4" fmla="*/ 1339735 h 1428505"/>
              <a:gd name="connsiteX5" fmla="*/ 197050 w 204315"/>
              <a:gd name="connsiteY5" fmla="*/ 358176 h 1428505"/>
              <a:gd name="connsiteX6" fmla="*/ 166053 w 204315"/>
              <a:gd name="connsiteY6" fmla="*/ 53376 h 1428505"/>
              <a:gd name="connsiteX7" fmla="*/ 166053 w 204315"/>
              <a:gd name="connsiteY7" fmla="*/ 291016 h 1428505"/>
              <a:gd name="connsiteX8" fmla="*/ 26568 w 204315"/>
              <a:gd name="connsiteY8" fmla="*/ 1715 h 142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315" h="1428505">
                <a:moveTo>
                  <a:pt x="26568" y="1715"/>
                </a:moveTo>
                <a:cubicBezTo>
                  <a:pt x="4182" y="29268"/>
                  <a:pt x="36039" y="222136"/>
                  <a:pt x="31734" y="456332"/>
                </a:cubicBezTo>
                <a:cubicBezTo>
                  <a:pt x="27429" y="690528"/>
                  <a:pt x="-5289" y="1293240"/>
                  <a:pt x="738" y="1406894"/>
                </a:cubicBezTo>
                <a:cubicBezTo>
                  <a:pt x="6765" y="1520548"/>
                  <a:pt x="36039" y="1149450"/>
                  <a:pt x="67897" y="1138257"/>
                </a:cubicBezTo>
                <a:cubicBezTo>
                  <a:pt x="99755" y="1127064"/>
                  <a:pt x="170359" y="1469749"/>
                  <a:pt x="191884" y="1339735"/>
                </a:cubicBezTo>
                <a:cubicBezTo>
                  <a:pt x="213410" y="1209722"/>
                  <a:pt x="201355" y="572569"/>
                  <a:pt x="197050" y="358176"/>
                </a:cubicBezTo>
                <a:cubicBezTo>
                  <a:pt x="192745" y="143783"/>
                  <a:pt x="171219" y="64569"/>
                  <a:pt x="166053" y="53376"/>
                </a:cubicBezTo>
                <a:cubicBezTo>
                  <a:pt x="160887" y="42183"/>
                  <a:pt x="190161" y="294460"/>
                  <a:pt x="166053" y="291016"/>
                </a:cubicBezTo>
                <a:cubicBezTo>
                  <a:pt x="141945" y="287572"/>
                  <a:pt x="48954" y="-25838"/>
                  <a:pt x="26568" y="171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99C2B5CE-2F9C-7197-2C5E-B769814B87A1}"/>
              </a:ext>
            </a:extLst>
          </p:cNvPr>
          <p:cNvSpPr/>
          <p:nvPr/>
        </p:nvSpPr>
        <p:spPr>
          <a:xfrm>
            <a:off x="4323327" y="3343205"/>
            <a:ext cx="208723" cy="203295"/>
          </a:xfrm>
          <a:custGeom>
            <a:avLst/>
            <a:gdLst>
              <a:gd name="connsiteX0" fmla="*/ 35948 w 208723"/>
              <a:gd name="connsiteY0" fmla="*/ 70 h 203295"/>
              <a:gd name="connsiteX1" fmla="*/ 1023 w 208723"/>
              <a:gd name="connsiteY1" fmla="*/ 95320 h 203295"/>
              <a:gd name="connsiteX2" fmla="*/ 83573 w 208723"/>
              <a:gd name="connsiteY2" fmla="*/ 149295 h 203295"/>
              <a:gd name="connsiteX3" fmla="*/ 51823 w 208723"/>
              <a:gd name="connsiteY3" fmla="*/ 149295 h 203295"/>
              <a:gd name="connsiteX4" fmla="*/ 207398 w 208723"/>
              <a:gd name="connsiteY4" fmla="*/ 203270 h 203295"/>
              <a:gd name="connsiteX5" fmla="*/ 124848 w 208723"/>
              <a:gd name="connsiteY5" fmla="*/ 155645 h 203295"/>
              <a:gd name="connsiteX6" fmla="*/ 89923 w 208723"/>
              <a:gd name="connsiteY6" fmla="*/ 101670 h 203295"/>
              <a:gd name="connsiteX7" fmla="*/ 93098 w 208723"/>
              <a:gd name="connsiteY7" fmla="*/ 146120 h 203295"/>
              <a:gd name="connsiteX8" fmla="*/ 13723 w 208723"/>
              <a:gd name="connsiteY8" fmla="*/ 111195 h 203295"/>
              <a:gd name="connsiteX9" fmla="*/ 35948 w 208723"/>
              <a:gd name="connsiteY9" fmla="*/ 70 h 20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723" h="203295">
                <a:moveTo>
                  <a:pt x="35948" y="70"/>
                </a:moveTo>
                <a:cubicBezTo>
                  <a:pt x="33831" y="-2576"/>
                  <a:pt x="-6914" y="70449"/>
                  <a:pt x="1023" y="95320"/>
                </a:cubicBezTo>
                <a:cubicBezTo>
                  <a:pt x="8960" y="120191"/>
                  <a:pt x="75106" y="140299"/>
                  <a:pt x="83573" y="149295"/>
                </a:cubicBezTo>
                <a:cubicBezTo>
                  <a:pt x="92040" y="158291"/>
                  <a:pt x="31185" y="140299"/>
                  <a:pt x="51823" y="149295"/>
                </a:cubicBezTo>
                <a:cubicBezTo>
                  <a:pt x="72461" y="158291"/>
                  <a:pt x="195227" y="202212"/>
                  <a:pt x="207398" y="203270"/>
                </a:cubicBezTo>
                <a:cubicBezTo>
                  <a:pt x="219569" y="204328"/>
                  <a:pt x="144427" y="172578"/>
                  <a:pt x="124848" y="155645"/>
                </a:cubicBezTo>
                <a:cubicBezTo>
                  <a:pt x="105269" y="138712"/>
                  <a:pt x="95215" y="103257"/>
                  <a:pt x="89923" y="101670"/>
                </a:cubicBezTo>
                <a:cubicBezTo>
                  <a:pt x="84631" y="100083"/>
                  <a:pt x="105798" y="144533"/>
                  <a:pt x="93098" y="146120"/>
                </a:cubicBezTo>
                <a:cubicBezTo>
                  <a:pt x="80398" y="147707"/>
                  <a:pt x="24306" y="131833"/>
                  <a:pt x="13723" y="111195"/>
                </a:cubicBezTo>
                <a:cubicBezTo>
                  <a:pt x="3140" y="90558"/>
                  <a:pt x="38065" y="2716"/>
                  <a:pt x="35948" y="7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3A312796-1E40-49DC-7A21-42F192E5A614}"/>
              </a:ext>
            </a:extLst>
          </p:cNvPr>
          <p:cNvSpPr/>
          <p:nvPr/>
        </p:nvSpPr>
        <p:spPr>
          <a:xfrm>
            <a:off x="4910603" y="3791191"/>
            <a:ext cx="125095" cy="964967"/>
          </a:xfrm>
          <a:custGeom>
            <a:avLst/>
            <a:gdLst>
              <a:gd name="connsiteX0" fmla="*/ 20172 w 125095"/>
              <a:gd name="connsiteY0" fmla="*/ 9284 h 964967"/>
              <a:gd name="connsiteX1" fmla="*/ 58272 w 125095"/>
              <a:gd name="connsiteY1" fmla="*/ 701434 h 964967"/>
              <a:gd name="connsiteX2" fmla="*/ 124947 w 125095"/>
              <a:gd name="connsiteY2" fmla="*/ 961784 h 964967"/>
              <a:gd name="connsiteX3" fmla="*/ 74147 w 125095"/>
              <a:gd name="connsiteY3" fmla="*/ 809384 h 964967"/>
              <a:gd name="connsiteX4" fmla="*/ 4297 w 125095"/>
              <a:gd name="connsiteY4" fmla="*/ 295034 h 964967"/>
              <a:gd name="connsiteX5" fmla="*/ 10647 w 125095"/>
              <a:gd name="connsiteY5" fmla="*/ 301384 h 964967"/>
              <a:gd name="connsiteX6" fmla="*/ 20172 w 125095"/>
              <a:gd name="connsiteY6" fmla="*/ 9284 h 96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095" h="964967">
                <a:moveTo>
                  <a:pt x="20172" y="9284"/>
                </a:moveTo>
                <a:cubicBezTo>
                  <a:pt x="28109" y="75959"/>
                  <a:pt x="40810" y="542684"/>
                  <a:pt x="58272" y="701434"/>
                </a:cubicBezTo>
                <a:cubicBezTo>
                  <a:pt x="75735" y="860184"/>
                  <a:pt x="122301" y="943792"/>
                  <a:pt x="124947" y="961784"/>
                </a:cubicBezTo>
                <a:cubicBezTo>
                  <a:pt x="127593" y="979776"/>
                  <a:pt x="94255" y="920509"/>
                  <a:pt x="74147" y="809384"/>
                </a:cubicBezTo>
                <a:cubicBezTo>
                  <a:pt x="54039" y="698259"/>
                  <a:pt x="14880" y="379701"/>
                  <a:pt x="4297" y="295034"/>
                </a:cubicBezTo>
                <a:cubicBezTo>
                  <a:pt x="-6286" y="210367"/>
                  <a:pt x="5355" y="347422"/>
                  <a:pt x="10647" y="301384"/>
                </a:cubicBezTo>
                <a:cubicBezTo>
                  <a:pt x="15939" y="255347"/>
                  <a:pt x="12235" y="-57391"/>
                  <a:pt x="20172" y="928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404D7971-86B7-9673-0BEF-F33C1977BA3C}"/>
              </a:ext>
            </a:extLst>
          </p:cNvPr>
          <p:cNvSpPr/>
          <p:nvPr/>
        </p:nvSpPr>
        <p:spPr>
          <a:xfrm>
            <a:off x="5000591" y="4749799"/>
            <a:ext cx="327644" cy="900361"/>
          </a:xfrm>
          <a:custGeom>
            <a:avLst/>
            <a:gdLst>
              <a:gd name="connsiteX0" fmla="*/ 34 w 327644"/>
              <a:gd name="connsiteY0" fmla="*/ 3176 h 900361"/>
              <a:gd name="connsiteX1" fmla="*/ 38134 w 327644"/>
              <a:gd name="connsiteY1" fmla="*/ 590551 h 900361"/>
              <a:gd name="connsiteX2" fmla="*/ 44484 w 327644"/>
              <a:gd name="connsiteY2" fmla="*/ 463551 h 900361"/>
              <a:gd name="connsiteX3" fmla="*/ 101634 w 327644"/>
              <a:gd name="connsiteY3" fmla="*/ 273051 h 900361"/>
              <a:gd name="connsiteX4" fmla="*/ 139734 w 327644"/>
              <a:gd name="connsiteY4" fmla="*/ 441326 h 900361"/>
              <a:gd name="connsiteX5" fmla="*/ 139734 w 327644"/>
              <a:gd name="connsiteY5" fmla="*/ 412751 h 900361"/>
              <a:gd name="connsiteX6" fmla="*/ 323884 w 327644"/>
              <a:gd name="connsiteY6" fmla="*/ 898526 h 900361"/>
              <a:gd name="connsiteX7" fmla="*/ 250859 w 327644"/>
              <a:gd name="connsiteY7" fmla="*/ 561976 h 900361"/>
              <a:gd name="connsiteX8" fmla="*/ 98459 w 327644"/>
              <a:gd name="connsiteY8" fmla="*/ 133351 h 900361"/>
              <a:gd name="connsiteX9" fmla="*/ 127034 w 327644"/>
              <a:gd name="connsiteY9" fmla="*/ 304801 h 900361"/>
              <a:gd name="connsiteX10" fmla="*/ 60359 w 327644"/>
              <a:gd name="connsiteY10" fmla="*/ 292101 h 900361"/>
              <a:gd name="connsiteX11" fmla="*/ 31784 w 327644"/>
              <a:gd name="connsiteY11" fmla="*/ 352426 h 900361"/>
              <a:gd name="connsiteX12" fmla="*/ 34 w 327644"/>
              <a:gd name="connsiteY12" fmla="*/ 3176 h 90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7644" h="900361">
                <a:moveTo>
                  <a:pt x="34" y="3176"/>
                </a:moveTo>
                <a:cubicBezTo>
                  <a:pt x="1092" y="42863"/>
                  <a:pt x="30726" y="513822"/>
                  <a:pt x="38134" y="590551"/>
                </a:cubicBezTo>
                <a:cubicBezTo>
                  <a:pt x="45542" y="667280"/>
                  <a:pt x="33901" y="516468"/>
                  <a:pt x="44484" y="463551"/>
                </a:cubicBezTo>
                <a:cubicBezTo>
                  <a:pt x="55067" y="410634"/>
                  <a:pt x="85759" y="276755"/>
                  <a:pt x="101634" y="273051"/>
                </a:cubicBezTo>
                <a:cubicBezTo>
                  <a:pt x="117509" y="269347"/>
                  <a:pt x="133384" y="418043"/>
                  <a:pt x="139734" y="441326"/>
                </a:cubicBezTo>
                <a:cubicBezTo>
                  <a:pt x="146084" y="464609"/>
                  <a:pt x="109042" y="336551"/>
                  <a:pt x="139734" y="412751"/>
                </a:cubicBezTo>
                <a:cubicBezTo>
                  <a:pt x="170426" y="488951"/>
                  <a:pt x="305363" y="873655"/>
                  <a:pt x="323884" y="898526"/>
                </a:cubicBezTo>
                <a:cubicBezTo>
                  <a:pt x="342405" y="923397"/>
                  <a:pt x="288430" y="689505"/>
                  <a:pt x="250859" y="561976"/>
                </a:cubicBezTo>
                <a:cubicBezTo>
                  <a:pt x="213288" y="434447"/>
                  <a:pt x="119096" y="176213"/>
                  <a:pt x="98459" y="133351"/>
                </a:cubicBezTo>
                <a:cubicBezTo>
                  <a:pt x="77822" y="90489"/>
                  <a:pt x="133384" y="278343"/>
                  <a:pt x="127034" y="304801"/>
                </a:cubicBezTo>
                <a:cubicBezTo>
                  <a:pt x="120684" y="331259"/>
                  <a:pt x="76234" y="284164"/>
                  <a:pt x="60359" y="292101"/>
                </a:cubicBezTo>
                <a:cubicBezTo>
                  <a:pt x="44484" y="300038"/>
                  <a:pt x="41309" y="396876"/>
                  <a:pt x="31784" y="352426"/>
                </a:cubicBezTo>
                <a:cubicBezTo>
                  <a:pt x="22259" y="307976"/>
                  <a:pt x="-1024" y="-36511"/>
                  <a:pt x="34" y="317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D2891FEA-9F31-7D9B-0C6C-28ADAC4D3358}"/>
              </a:ext>
            </a:extLst>
          </p:cNvPr>
          <p:cNvSpPr/>
          <p:nvPr/>
        </p:nvSpPr>
        <p:spPr>
          <a:xfrm>
            <a:off x="4105710" y="3771949"/>
            <a:ext cx="459517" cy="1189308"/>
          </a:xfrm>
          <a:custGeom>
            <a:avLst/>
            <a:gdLst>
              <a:gd name="connsiteX0" fmla="*/ 28140 w 459517"/>
              <a:gd name="connsiteY0" fmla="*/ 3126 h 1189308"/>
              <a:gd name="connsiteX1" fmla="*/ 142440 w 459517"/>
              <a:gd name="connsiteY1" fmla="*/ 453976 h 1189308"/>
              <a:gd name="connsiteX2" fmla="*/ 447240 w 459517"/>
              <a:gd name="connsiteY2" fmla="*/ 1165176 h 1189308"/>
              <a:gd name="connsiteX3" fmla="*/ 374215 w 459517"/>
              <a:gd name="connsiteY3" fmla="*/ 961976 h 1189308"/>
              <a:gd name="connsiteX4" fmla="*/ 139265 w 459517"/>
              <a:gd name="connsiteY4" fmla="*/ 368251 h 1189308"/>
              <a:gd name="connsiteX5" fmla="*/ 142440 w 459517"/>
              <a:gd name="connsiteY5" fmla="*/ 387301 h 1189308"/>
              <a:gd name="connsiteX6" fmla="*/ 9090 w 459517"/>
              <a:gd name="connsiteY6" fmla="*/ 130126 h 1189308"/>
              <a:gd name="connsiteX7" fmla="*/ 12265 w 459517"/>
              <a:gd name="connsiteY7" fmla="*/ 247601 h 1189308"/>
              <a:gd name="connsiteX8" fmla="*/ 28140 w 459517"/>
              <a:gd name="connsiteY8" fmla="*/ 3126 h 118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517" h="1189308">
                <a:moveTo>
                  <a:pt x="28140" y="3126"/>
                </a:moveTo>
                <a:cubicBezTo>
                  <a:pt x="49836" y="37522"/>
                  <a:pt x="72590" y="260301"/>
                  <a:pt x="142440" y="453976"/>
                </a:cubicBezTo>
                <a:cubicBezTo>
                  <a:pt x="212290" y="647651"/>
                  <a:pt x="408611" y="1080509"/>
                  <a:pt x="447240" y="1165176"/>
                </a:cubicBezTo>
                <a:cubicBezTo>
                  <a:pt x="485869" y="1249843"/>
                  <a:pt x="425544" y="1094797"/>
                  <a:pt x="374215" y="961976"/>
                </a:cubicBezTo>
                <a:cubicBezTo>
                  <a:pt x="322886" y="829155"/>
                  <a:pt x="139265" y="368251"/>
                  <a:pt x="139265" y="368251"/>
                </a:cubicBezTo>
                <a:cubicBezTo>
                  <a:pt x="100636" y="272472"/>
                  <a:pt x="164136" y="426989"/>
                  <a:pt x="142440" y="387301"/>
                </a:cubicBezTo>
                <a:cubicBezTo>
                  <a:pt x="120744" y="347614"/>
                  <a:pt x="30786" y="153409"/>
                  <a:pt x="9090" y="130126"/>
                </a:cubicBezTo>
                <a:cubicBezTo>
                  <a:pt x="-12606" y="106843"/>
                  <a:pt x="11207" y="266122"/>
                  <a:pt x="12265" y="247601"/>
                </a:cubicBezTo>
                <a:cubicBezTo>
                  <a:pt x="13323" y="229080"/>
                  <a:pt x="6444" y="-31270"/>
                  <a:pt x="28140" y="312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A861126B-A7B2-4CF8-76F0-130E07FB3A45}"/>
              </a:ext>
            </a:extLst>
          </p:cNvPr>
          <p:cNvSpPr/>
          <p:nvPr/>
        </p:nvSpPr>
        <p:spPr>
          <a:xfrm>
            <a:off x="4511057" y="3840266"/>
            <a:ext cx="60211" cy="956463"/>
          </a:xfrm>
          <a:custGeom>
            <a:avLst/>
            <a:gdLst>
              <a:gd name="connsiteX0" fmla="*/ 19668 w 60211"/>
              <a:gd name="connsiteY0" fmla="*/ 23709 h 956463"/>
              <a:gd name="connsiteX1" fmla="*/ 54593 w 60211"/>
              <a:gd name="connsiteY1" fmla="*/ 928584 h 956463"/>
              <a:gd name="connsiteX2" fmla="*/ 54593 w 60211"/>
              <a:gd name="connsiteY2" fmla="*/ 687284 h 956463"/>
              <a:gd name="connsiteX3" fmla="*/ 618 w 60211"/>
              <a:gd name="connsiteY3" fmla="*/ 299934 h 956463"/>
              <a:gd name="connsiteX4" fmla="*/ 19668 w 60211"/>
              <a:gd name="connsiteY4" fmla="*/ 23709 h 95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11" h="956463">
                <a:moveTo>
                  <a:pt x="19668" y="23709"/>
                </a:moveTo>
                <a:cubicBezTo>
                  <a:pt x="28664" y="128484"/>
                  <a:pt x="48772" y="817988"/>
                  <a:pt x="54593" y="928584"/>
                </a:cubicBezTo>
                <a:cubicBezTo>
                  <a:pt x="60414" y="1039180"/>
                  <a:pt x="63589" y="792059"/>
                  <a:pt x="54593" y="687284"/>
                </a:cubicBezTo>
                <a:cubicBezTo>
                  <a:pt x="45597" y="582509"/>
                  <a:pt x="4322" y="411059"/>
                  <a:pt x="618" y="299934"/>
                </a:cubicBezTo>
                <a:cubicBezTo>
                  <a:pt x="-3086" y="188809"/>
                  <a:pt x="10672" y="-81066"/>
                  <a:pt x="19668" y="2370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03C1D322-6DA1-D577-ABAC-98BFE0057BAD}"/>
              </a:ext>
            </a:extLst>
          </p:cNvPr>
          <p:cNvSpPr/>
          <p:nvPr/>
        </p:nvSpPr>
        <p:spPr>
          <a:xfrm>
            <a:off x="4871962" y="3889153"/>
            <a:ext cx="43005" cy="809864"/>
          </a:xfrm>
          <a:custGeom>
            <a:avLst/>
            <a:gdLst>
              <a:gd name="connsiteX0" fmla="*/ 1663 w 43005"/>
              <a:gd name="connsiteY0" fmla="*/ 3397 h 809864"/>
              <a:gd name="connsiteX1" fmla="*/ 42938 w 43005"/>
              <a:gd name="connsiteY1" fmla="*/ 790797 h 809864"/>
              <a:gd name="connsiteX2" fmla="*/ 11188 w 43005"/>
              <a:gd name="connsiteY2" fmla="*/ 517747 h 809864"/>
              <a:gd name="connsiteX3" fmla="*/ 1663 w 43005"/>
              <a:gd name="connsiteY3" fmla="*/ 3397 h 80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05" h="809864">
                <a:moveTo>
                  <a:pt x="1663" y="3397"/>
                </a:moveTo>
                <a:cubicBezTo>
                  <a:pt x="6955" y="48905"/>
                  <a:pt x="41351" y="705072"/>
                  <a:pt x="42938" y="790797"/>
                </a:cubicBezTo>
                <a:cubicBezTo>
                  <a:pt x="44526" y="876522"/>
                  <a:pt x="17538" y="653214"/>
                  <a:pt x="11188" y="517747"/>
                </a:cubicBezTo>
                <a:cubicBezTo>
                  <a:pt x="4838" y="382280"/>
                  <a:pt x="-3629" y="-42111"/>
                  <a:pt x="1663" y="339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586DBFE3-E9E9-6941-2D6F-6509423B4B16}"/>
              </a:ext>
            </a:extLst>
          </p:cNvPr>
          <p:cNvSpPr/>
          <p:nvPr/>
        </p:nvSpPr>
        <p:spPr>
          <a:xfrm>
            <a:off x="4483657" y="4891662"/>
            <a:ext cx="674588" cy="1469476"/>
          </a:xfrm>
          <a:custGeom>
            <a:avLst/>
            <a:gdLst>
              <a:gd name="connsiteX0" fmla="*/ 66118 w 674588"/>
              <a:gd name="connsiteY0" fmla="*/ 45463 h 1469476"/>
              <a:gd name="connsiteX1" fmla="*/ 653493 w 674588"/>
              <a:gd name="connsiteY1" fmla="*/ 1404363 h 1469476"/>
              <a:gd name="connsiteX2" fmla="*/ 494743 w 674588"/>
              <a:gd name="connsiteY2" fmla="*/ 1137663 h 1469476"/>
              <a:gd name="connsiteX3" fmla="*/ 18493 w 674588"/>
              <a:gd name="connsiteY3" fmla="*/ 124838 h 1469476"/>
              <a:gd name="connsiteX4" fmla="*/ 94693 w 674588"/>
              <a:gd name="connsiteY4" fmla="*/ 302638 h 1469476"/>
              <a:gd name="connsiteX5" fmla="*/ 66118 w 674588"/>
              <a:gd name="connsiteY5" fmla="*/ 45463 h 146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588" h="1469476">
                <a:moveTo>
                  <a:pt x="66118" y="45463"/>
                </a:moveTo>
                <a:cubicBezTo>
                  <a:pt x="159251" y="229084"/>
                  <a:pt x="582056" y="1222330"/>
                  <a:pt x="653493" y="1404363"/>
                </a:cubicBezTo>
                <a:cubicBezTo>
                  <a:pt x="724930" y="1586396"/>
                  <a:pt x="600576" y="1350917"/>
                  <a:pt x="494743" y="1137663"/>
                </a:cubicBezTo>
                <a:cubicBezTo>
                  <a:pt x="388910" y="924409"/>
                  <a:pt x="85168" y="264009"/>
                  <a:pt x="18493" y="124838"/>
                </a:cubicBezTo>
                <a:cubicBezTo>
                  <a:pt x="-48182" y="-14333"/>
                  <a:pt x="86226" y="312163"/>
                  <a:pt x="94693" y="302638"/>
                </a:cubicBezTo>
                <a:cubicBezTo>
                  <a:pt x="103160" y="293113"/>
                  <a:pt x="-27015" y="-138158"/>
                  <a:pt x="66118" y="4546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FC77CC5C-A901-DE3D-BCC0-3F24305E1C95}"/>
              </a:ext>
            </a:extLst>
          </p:cNvPr>
          <p:cNvSpPr/>
          <p:nvPr/>
        </p:nvSpPr>
        <p:spPr>
          <a:xfrm>
            <a:off x="5146365" y="5063960"/>
            <a:ext cx="197210" cy="1279768"/>
          </a:xfrm>
          <a:custGeom>
            <a:avLst/>
            <a:gdLst>
              <a:gd name="connsiteX0" fmla="*/ 310 w 197210"/>
              <a:gd name="connsiteY0" fmla="*/ 165 h 1279768"/>
              <a:gd name="connsiteX1" fmla="*/ 111435 w 197210"/>
              <a:gd name="connsiteY1" fmla="*/ 616115 h 1279768"/>
              <a:gd name="connsiteX2" fmla="*/ 168585 w 197210"/>
              <a:gd name="connsiteY2" fmla="*/ 1266990 h 1279768"/>
              <a:gd name="connsiteX3" fmla="*/ 187635 w 197210"/>
              <a:gd name="connsiteY3" fmla="*/ 997115 h 1279768"/>
              <a:gd name="connsiteX4" fmla="*/ 16185 w 197210"/>
              <a:gd name="connsiteY4" fmla="*/ 384340 h 1279768"/>
              <a:gd name="connsiteX5" fmla="*/ 76510 w 197210"/>
              <a:gd name="connsiteY5" fmla="*/ 552615 h 1279768"/>
              <a:gd name="connsiteX6" fmla="*/ 310 w 197210"/>
              <a:gd name="connsiteY6" fmla="*/ 165 h 127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210" h="1279768">
                <a:moveTo>
                  <a:pt x="310" y="165"/>
                </a:moveTo>
                <a:cubicBezTo>
                  <a:pt x="6131" y="10748"/>
                  <a:pt x="83389" y="404978"/>
                  <a:pt x="111435" y="616115"/>
                </a:cubicBezTo>
                <a:cubicBezTo>
                  <a:pt x="139481" y="827253"/>
                  <a:pt x="155885" y="1203490"/>
                  <a:pt x="168585" y="1266990"/>
                </a:cubicBezTo>
                <a:cubicBezTo>
                  <a:pt x="181285" y="1330490"/>
                  <a:pt x="213035" y="1144223"/>
                  <a:pt x="187635" y="997115"/>
                </a:cubicBezTo>
                <a:cubicBezTo>
                  <a:pt x="162235" y="850007"/>
                  <a:pt x="34706" y="458423"/>
                  <a:pt x="16185" y="384340"/>
                </a:cubicBezTo>
                <a:cubicBezTo>
                  <a:pt x="-2336" y="310257"/>
                  <a:pt x="80743" y="615057"/>
                  <a:pt x="76510" y="552615"/>
                </a:cubicBezTo>
                <a:cubicBezTo>
                  <a:pt x="72277" y="490173"/>
                  <a:pt x="-5511" y="-10418"/>
                  <a:pt x="310" y="16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B4B5142E-DF45-4865-1440-AB1FB9F4698C}"/>
              </a:ext>
            </a:extLst>
          </p:cNvPr>
          <p:cNvSpPr/>
          <p:nvPr/>
        </p:nvSpPr>
        <p:spPr>
          <a:xfrm>
            <a:off x="5125739" y="4848846"/>
            <a:ext cx="224825" cy="739218"/>
          </a:xfrm>
          <a:custGeom>
            <a:avLst/>
            <a:gdLst>
              <a:gd name="connsiteX0" fmla="*/ 1886 w 224825"/>
              <a:gd name="connsiteY0" fmla="*/ 12079 h 739218"/>
              <a:gd name="connsiteX1" fmla="*/ 217786 w 224825"/>
              <a:gd name="connsiteY1" fmla="*/ 720104 h 739218"/>
              <a:gd name="connsiteX2" fmla="*/ 163811 w 224825"/>
              <a:gd name="connsiteY2" fmla="*/ 504204 h 739218"/>
              <a:gd name="connsiteX3" fmla="*/ 78086 w 224825"/>
              <a:gd name="connsiteY3" fmla="*/ 148604 h 739218"/>
              <a:gd name="connsiteX4" fmla="*/ 109836 w 224825"/>
              <a:gd name="connsiteY4" fmla="*/ 262904 h 739218"/>
              <a:gd name="connsiteX5" fmla="*/ 1886 w 224825"/>
              <a:gd name="connsiteY5" fmla="*/ 12079 h 73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825" h="739218">
                <a:moveTo>
                  <a:pt x="1886" y="12079"/>
                </a:moveTo>
                <a:cubicBezTo>
                  <a:pt x="19878" y="88279"/>
                  <a:pt x="190799" y="638083"/>
                  <a:pt x="217786" y="720104"/>
                </a:cubicBezTo>
                <a:cubicBezTo>
                  <a:pt x="244773" y="802125"/>
                  <a:pt x="187094" y="599454"/>
                  <a:pt x="163811" y="504204"/>
                </a:cubicBezTo>
                <a:cubicBezTo>
                  <a:pt x="140528" y="408954"/>
                  <a:pt x="87082" y="188821"/>
                  <a:pt x="78086" y="148604"/>
                </a:cubicBezTo>
                <a:cubicBezTo>
                  <a:pt x="69090" y="108387"/>
                  <a:pt x="119361" y="281425"/>
                  <a:pt x="109836" y="262904"/>
                </a:cubicBezTo>
                <a:cubicBezTo>
                  <a:pt x="100311" y="244383"/>
                  <a:pt x="-16106" y="-64121"/>
                  <a:pt x="1886" y="1207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253E3FF5-CEEF-2D38-8027-E6B66227DEA1}"/>
              </a:ext>
            </a:extLst>
          </p:cNvPr>
          <p:cNvSpPr/>
          <p:nvPr/>
        </p:nvSpPr>
        <p:spPr>
          <a:xfrm>
            <a:off x="4990892" y="5265029"/>
            <a:ext cx="315014" cy="1227853"/>
          </a:xfrm>
          <a:custGeom>
            <a:avLst/>
            <a:gdLst>
              <a:gd name="connsiteX0" fmla="*/ 76408 w 315014"/>
              <a:gd name="connsiteY0" fmla="*/ 21346 h 1227853"/>
              <a:gd name="connsiteX1" fmla="*/ 314533 w 315014"/>
              <a:gd name="connsiteY1" fmla="*/ 1227846 h 1227853"/>
              <a:gd name="connsiteX2" fmla="*/ 3383 w 315014"/>
              <a:gd name="connsiteY2" fmla="*/ 40396 h 1227853"/>
              <a:gd name="connsiteX3" fmla="*/ 146258 w 315014"/>
              <a:gd name="connsiteY3" fmla="*/ 424571 h 1227853"/>
              <a:gd name="connsiteX4" fmla="*/ 76408 w 315014"/>
              <a:gd name="connsiteY4" fmla="*/ 21346 h 122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014" h="1227853">
                <a:moveTo>
                  <a:pt x="76408" y="21346"/>
                </a:moveTo>
                <a:cubicBezTo>
                  <a:pt x="104454" y="155225"/>
                  <a:pt x="326704" y="1224671"/>
                  <a:pt x="314533" y="1227846"/>
                </a:cubicBezTo>
                <a:cubicBezTo>
                  <a:pt x="302362" y="1231021"/>
                  <a:pt x="31429" y="174275"/>
                  <a:pt x="3383" y="40396"/>
                </a:cubicBezTo>
                <a:cubicBezTo>
                  <a:pt x="-24663" y="-93483"/>
                  <a:pt x="130383" y="421925"/>
                  <a:pt x="146258" y="424571"/>
                </a:cubicBezTo>
                <a:cubicBezTo>
                  <a:pt x="162133" y="427217"/>
                  <a:pt x="48362" y="-112533"/>
                  <a:pt x="76408" y="2134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1806A087-1CAD-10F8-5437-E9DA5DB9E83A}"/>
              </a:ext>
            </a:extLst>
          </p:cNvPr>
          <p:cNvSpPr/>
          <p:nvPr/>
        </p:nvSpPr>
        <p:spPr>
          <a:xfrm>
            <a:off x="4787411" y="5381556"/>
            <a:ext cx="639370" cy="1532981"/>
          </a:xfrm>
          <a:custGeom>
            <a:avLst/>
            <a:gdLst>
              <a:gd name="connsiteX0" fmla="*/ 6839 w 639370"/>
              <a:gd name="connsiteY0" fmla="*/ 12769 h 1532981"/>
              <a:gd name="connsiteX1" fmla="*/ 597389 w 639370"/>
              <a:gd name="connsiteY1" fmla="*/ 1435169 h 1532981"/>
              <a:gd name="connsiteX2" fmla="*/ 552939 w 639370"/>
              <a:gd name="connsiteY2" fmla="*/ 1330394 h 1532981"/>
              <a:gd name="connsiteX3" fmla="*/ 244964 w 639370"/>
              <a:gd name="connsiteY3" fmla="*/ 698569 h 1532981"/>
              <a:gd name="connsiteX4" fmla="*/ 273539 w 639370"/>
              <a:gd name="connsiteY4" fmla="*/ 733494 h 1532981"/>
              <a:gd name="connsiteX5" fmla="*/ 6839 w 639370"/>
              <a:gd name="connsiteY5" fmla="*/ 12769 h 153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370" h="1532981">
                <a:moveTo>
                  <a:pt x="6839" y="12769"/>
                </a:moveTo>
                <a:cubicBezTo>
                  <a:pt x="60814" y="129715"/>
                  <a:pt x="506372" y="1215565"/>
                  <a:pt x="597389" y="1435169"/>
                </a:cubicBezTo>
                <a:cubicBezTo>
                  <a:pt x="688406" y="1654773"/>
                  <a:pt x="611677" y="1453161"/>
                  <a:pt x="552939" y="1330394"/>
                </a:cubicBezTo>
                <a:cubicBezTo>
                  <a:pt x="494202" y="1207627"/>
                  <a:pt x="291531" y="798052"/>
                  <a:pt x="244964" y="698569"/>
                </a:cubicBezTo>
                <a:cubicBezTo>
                  <a:pt x="198397" y="599086"/>
                  <a:pt x="312168" y="849381"/>
                  <a:pt x="273539" y="733494"/>
                </a:cubicBezTo>
                <a:cubicBezTo>
                  <a:pt x="234910" y="617607"/>
                  <a:pt x="-47136" y="-104177"/>
                  <a:pt x="6839" y="1276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FFDCC83E-2E01-915E-D58C-923098282D2A}"/>
              </a:ext>
            </a:extLst>
          </p:cNvPr>
          <p:cNvSpPr/>
          <p:nvPr/>
        </p:nvSpPr>
        <p:spPr>
          <a:xfrm>
            <a:off x="4207938" y="3742139"/>
            <a:ext cx="329468" cy="935568"/>
          </a:xfrm>
          <a:custGeom>
            <a:avLst/>
            <a:gdLst>
              <a:gd name="connsiteX0" fmla="*/ 208487 w 329468"/>
              <a:gd name="connsiteY0" fmla="*/ 1186 h 935568"/>
              <a:gd name="connsiteX1" fmla="*/ 173562 w 329468"/>
              <a:gd name="connsiteY1" fmla="*/ 486961 h 935568"/>
              <a:gd name="connsiteX2" fmla="*/ 329137 w 329468"/>
              <a:gd name="connsiteY2" fmla="*/ 934636 h 935568"/>
              <a:gd name="connsiteX3" fmla="*/ 208487 w 329468"/>
              <a:gd name="connsiteY3" fmla="*/ 588561 h 935568"/>
              <a:gd name="connsiteX4" fmla="*/ 2112 w 329468"/>
              <a:gd name="connsiteY4" fmla="*/ 61511 h 935568"/>
              <a:gd name="connsiteX5" fmla="*/ 106887 w 329468"/>
              <a:gd name="connsiteY5" fmla="*/ 340911 h 935568"/>
              <a:gd name="connsiteX6" fmla="*/ 208487 w 329468"/>
              <a:gd name="connsiteY6" fmla="*/ 1186 h 93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468" h="935568">
                <a:moveTo>
                  <a:pt x="208487" y="1186"/>
                </a:moveTo>
                <a:cubicBezTo>
                  <a:pt x="219599" y="25528"/>
                  <a:pt x="153454" y="331386"/>
                  <a:pt x="173562" y="486961"/>
                </a:cubicBezTo>
                <a:cubicBezTo>
                  <a:pt x="193670" y="642536"/>
                  <a:pt x="323316" y="917703"/>
                  <a:pt x="329137" y="934636"/>
                </a:cubicBezTo>
                <a:cubicBezTo>
                  <a:pt x="334958" y="951569"/>
                  <a:pt x="262991" y="734082"/>
                  <a:pt x="208487" y="588561"/>
                </a:cubicBezTo>
                <a:cubicBezTo>
                  <a:pt x="153983" y="443040"/>
                  <a:pt x="19045" y="102786"/>
                  <a:pt x="2112" y="61511"/>
                </a:cubicBezTo>
                <a:cubicBezTo>
                  <a:pt x="-14821" y="20236"/>
                  <a:pt x="74608" y="346732"/>
                  <a:pt x="106887" y="340911"/>
                </a:cubicBezTo>
                <a:cubicBezTo>
                  <a:pt x="139166" y="335090"/>
                  <a:pt x="197375" y="-23156"/>
                  <a:pt x="208487" y="118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AF1744DA-AF41-870E-8245-5C347B9EFB3F}"/>
              </a:ext>
            </a:extLst>
          </p:cNvPr>
          <p:cNvSpPr/>
          <p:nvPr/>
        </p:nvSpPr>
        <p:spPr>
          <a:xfrm>
            <a:off x="4113096" y="3795984"/>
            <a:ext cx="421552" cy="1248214"/>
          </a:xfrm>
          <a:custGeom>
            <a:avLst/>
            <a:gdLst>
              <a:gd name="connsiteX0" fmla="*/ 17579 w 421552"/>
              <a:gd name="connsiteY0" fmla="*/ 20366 h 1248214"/>
              <a:gd name="connsiteX1" fmla="*/ 195379 w 421552"/>
              <a:gd name="connsiteY1" fmla="*/ 791891 h 1248214"/>
              <a:gd name="connsiteX2" fmla="*/ 198554 w 421552"/>
              <a:gd name="connsiteY2" fmla="*/ 760141 h 1248214"/>
              <a:gd name="connsiteX3" fmla="*/ 404929 w 421552"/>
              <a:gd name="connsiteY3" fmla="*/ 1239566 h 1248214"/>
              <a:gd name="connsiteX4" fmla="*/ 385879 w 421552"/>
              <a:gd name="connsiteY4" fmla="*/ 1023666 h 1248214"/>
              <a:gd name="connsiteX5" fmla="*/ 201729 w 421552"/>
              <a:gd name="connsiteY5" fmla="*/ 468041 h 1248214"/>
              <a:gd name="connsiteX6" fmla="*/ 277929 w 421552"/>
              <a:gd name="connsiteY6" fmla="*/ 687116 h 1248214"/>
              <a:gd name="connsiteX7" fmla="*/ 96954 w 421552"/>
              <a:gd name="connsiteY7" fmla="*/ 312466 h 1248214"/>
              <a:gd name="connsiteX8" fmla="*/ 14404 w 421552"/>
              <a:gd name="connsiteY8" fmla="*/ 229916 h 1248214"/>
              <a:gd name="connsiteX9" fmla="*/ 17579 w 421552"/>
              <a:gd name="connsiteY9" fmla="*/ 20366 h 124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1552" h="1248214">
                <a:moveTo>
                  <a:pt x="17579" y="20366"/>
                </a:moveTo>
                <a:cubicBezTo>
                  <a:pt x="47741" y="114028"/>
                  <a:pt x="165217" y="668595"/>
                  <a:pt x="195379" y="791891"/>
                </a:cubicBezTo>
                <a:cubicBezTo>
                  <a:pt x="225542" y="915187"/>
                  <a:pt x="163629" y="685529"/>
                  <a:pt x="198554" y="760141"/>
                </a:cubicBezTo>
                <a:cubicBezTo>
                  <a:pt x="233479" y="834753"/>
                  <a:pt x="373708" y="1195645"/>
                  <a:pt x="404929" y="1239566"/>
                </a:cubicBezTo>
                <a:cubicBezTo>
                  <a:pt x="436150" y="1283487"/>
                  <a:pt x="419746" y="1152254"/>
                  <a:pt x="385879" y="1023666"/>
                </a:cubicBezTo>
                <a:cubicBezTo>
                  <a:pt x="352012" y="895079"/>
                  <a:pt x="219721" y="524133"/>
                  <a:pt x="201729" y="468041"/>
                </a:cubicBezTo>
                <a:cubicBezTo>
                  <a:pt x="183737" y="411949"/>
                  <a:pt x="295391" y="713045"/>
                  <a:pt x="277929" y="687116"/>
                </a:cubicBezTo>
                <a:cubicBezTo>
                  <a:pt x="260467" y="661187"/>
                  <a:pt x="140875" y="388666"/>
                  <a:pt x="96954" y="312466"/>
                </a:cubicBezTo>
                <a:cubicBezTo>
                  <a:pt x="53033" y="236266"/>
                  <a:pt x="26046" y="275953"/>
                  <a:pt x="14404" y="229916"/>
                </a:cubicBezTo>
                <a:cubicBezTo>
                  <a:pt x="2762" y="183879"/>
                  <a:pt x="-12583" y="-73296"/>
                  <a:pt x="17579" y="2036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536D0B42-49E0-5357-15A7-508FECF037FA}"/>
              </a:ext>
            </a:extLst>
          </p:cNvPr>
          <p:cNvSpPr/>
          <p:nvPr/>
        </p:nvSpPr>
        <p:spPr>
          <a:xfrm>
            <a:off x="4160967" y="3760575"/>
            <a:ext cx="402051" cy="1089695"/>
          </a:xfrm>
          <a:custGeom>
            <a:avLst/>
            <a:gdLst>
              <a:gd name="connsiteX0" fmla="*/ 17333 w 402051"/>
              <a:gd name="connsiteY0" fmla="*/ 39900 h 1089695"/>
              <a:gd name="connsiteX1" fmla="*/ 401508 w 402051"/>
              <a:gd name="connsiteY1" fmla="*/ 1087650 h 1089695"/>
              <a:gd name="connsiteX2" fmla="*/ 99883 w 402051"/>
              <a:gd name="connsiteY2" fmla="*/ 300250 h 1089695"/>
              <a:gd name="connsiteX3" fmla="*/ 17333 w 402051"/>
              <a:gd name="connsiteY3" fmla="*/ 39900 h 10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051" h="1089695">
                <a:moveTo>
                  <a:pt x="17333" y="39900"/>
                </a:moveTo>
                <a:cubicBezTo>
                  <a:pt x="67604" y="171133"/>
                  <a:pt x="387750" y="1044258"/>
                  <a:pt x="401508" y="1087650"/>
                </a:cubicBezTo>
                <a:cubicBezTo>
                  <a:pt x="415266" y="1131042"/>
                  <a:pt x="163912" y="471700"/>
                  <a:pt x="99883" y="300250"/>
                </a:cubicBezTo>
                <a:cubicBezTo>
                  <a:pt x="35854" y="128800"/>
                  <a:pt x="-32938" y="-91333"/>
                  <a:pt x="17333" y="3990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037B72C0-0E72-A357-A0D9-16AAB76A3F93}"/>
              </a:ext>
            </a:extLst>
          </p:cNvPr>
          <p:cNvSpPr/>
          <p:nvPr/>
        </p:nvSpPr>
        <p:spPr>
          <a:xfrm>
            <a:off x="4537064" y="4269944"/>
            <a:ext cx="284147" cy="864141"/>
          </a:xfrm>
          <a:custGeom>
            <a:avLst/>
            <a:gdLst>
              <a:gd name="connsiteX0" fmla="*/ 101611 w 284147"/>
              <a:gd name="connsiteY0" fmla="*/ 3606 h 864141"/>
              <a:gd name="connsiteX1" fmla="*/ 279411 w 284147"/>
              <a:gd name="connsiteY1" fmla="*/ 838631 h 864141"/>
              <a:gd name="connsiteX2" fmla="*/ 212736 w 284147"/>
              <a:gd name="connsiteY2" fmla="*/ 613206 h 864141"/>
              <a:gd name="connsiteX3" fmla="*/ 11 w 284147"/>
              <a:gd name="connsiteY3" fmla="*/ 244906 h 864141"/>
              <a:gd name="connsiteX4" fmla="*/ 222261 w 284147"/>
              <a:gd name="connsiteY4" fmla="*/ 524306 h 864141"/>
              <a:gd name="connsiteX5" fmla="*/ 101611 w 284147"/>
              <a:gd name="connsiteY5" fmla="*/ 3606 h 86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147" h="864141">
                <a:moveTo>
                  <a:pt x="101611" y="3606"/>
                </a:moveTo>
                <a:cubicBezTo>
                  <a:pt x="111136" y="55993"/>
                  <a:pt x="260890" y="737031"/>
                  <a:pt x="279411" y="838631"/>
                </a:cubicBezTo>
                <a:cubicBezTo>
                  <a:pt x="297932" y="940231"/>
                  <a:pt x="259303" y="712160"/>
                  <a:pt x="212736" y="613206"/>
                </a:cubicBezTo>
                <a:cubicBezTo>
                  <a:pt x="166169" y="514252"/>
                  <a:pt x="-1576" y="259723"/>
                  <a:pt x="11" y="244906"/>
                </a:cubicBezTo>
                <a:cubicBezTo>
                  <a:pt x="1598" y="230089"/>
                  <a:pt x="205328" y="562406"/>
                  <a:pt x="222261" y="524306"/>
                </a:cubicBezTo>
                <a:cubicBezTo>
                  <a:pt x="239194" y="486206"/>
                  <a:pt x="92086" y="-48781"/>
                  <a:pt x="101611" y="360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7F93CB6E-0455-14F6-FC81-C13A6169E18F}"/>
              </a:ext>
            </a:extLst>
          </p:cNvPr>
          <p:cNvSpPr/>
          <p:nvPr/>
        </p:nvSpPr>
        <p:spPr>
          <a:xfrm>
            <a:off x="4549604" y="4723975"/>
            <a:ext cx="487584" cy="1137189"/>
          </a:xfrm>
          <a:custGeom>
            <a:avLst/>
            <a:gdLst>
              <a:gd name="connsiteX0" fmla="*/ 171 w 487584"/>
              <a:gd name="connsiteY0" fmla="*/ 425 h 1137189"/>
              <a:gd name="connsiteX1" fmla="*/ 460546 w 487584"/>
              <a:gd name="connsiteY1" fmla="*/ 1086275 h 1137189"/>
              <a:gd name="connsiteX2" fmla="*/ 403396 w 487584"/>
              <a:gd name="connsiteY2" fmla="*/ 876725 h 1137189"/>
              <a:gd name="connsiteX3" fmla="*/ 152571 w 487584"/>
              <a:gd name="connsiteY3" fmla="*/ 146475 h 1137189"/>
              <a:gd name="connsiteX4" fmla="*/ 403396 w 487584"/>
              <a:gd name="connsiteY4" fmla="*/ 946575 h 1137189"/>
              <a:gd name="connsiteX5" fmla="*/ 171 w 487584"/>
              <a:gd name="connsiteY5" fmla="*/ 425 h 11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584" h="1137189">
                <a:moveTo>
                  <a:pt x="171" y="425"/>
                </a:moveTo>
                <a:cubicBezTo>
                  <a:pt x="9696" y="23708"/>
                  <a:pt x="393342" y="940225"/>
                  <a:pt x="460546" y="1086275"/>
                </a:cubicBezTo>
                <a:cubicBezTo>
                  <a:pt x="527750" y="1232325"/>
                  <a:pt x="454725" y="1033358"/>
                  <a:pt x="403396" y="876725"/>
                </a:cubicBezTo>
                <a:cubicBezTo>
                  <a:pt x="352067" y="720092"/>
                  <a:pt x="152571" y="134833"/>
                  <a:pt x="152571" y="146475"/>
                </a:cubicBezTo>
                <a:cubicBezTo>
                  <a:pt x="152571" y="158117"/>
                  <a:pt x="425621" y="975679"/>
                  <a:pt x="403396" y="946575"/>
                </a:cubicBezTo>
                <a:cubicBezTo>
                  <a:pt x="381171" y="917471"/>
                  <a:pt x="-9354" y="-22858"/>
                  <a:pt x="171" y="42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B2EBDBE0-1958-6C63-1514-90C37803B44B}"/>
              </a:ext>
            </a:extLst>
          </p:cNvPr>
          <p:cNvSpPr/>
          <p:nvPr/>
        </p:nvSpPr>
        <p:spPr>
          <a:xfrm>
            <a:off x="4987377" y="6036373"/>
            <a:ext cx="243382" cy="656901"/>
          </a:xfrm>
          <a:custGeom>
            <a:avLst/>
            <a:gdLst>
              <a:gd name="connsiteX0" fmla="*/ 548 w 243382"/>
              <a:gd name="connsiteY0" fmla="*/ 2477 h 656901"/>
              <a:gd name="connsiteX1" fmla="*/ 235498 w 243382"/>
              <a:gd name="connsiteY1" fmla="*/ 640652 h 656901"/>
              <a:gd name="connsiteX2" fmla="*/ 171998 w 243382"/>
              <a:gd name="connsiteY2" fmla="*/ 427927 h 656901"/>
              <a:gd name="connsiteX3" fmla="*/ 548 w 243382"/>
              <a:gd name="connsiteY3" fmla="*/ 2477 h 65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382" h="656901">
                <a:moveTo>
                  <a:pt x="548" y="2477"/>
                </a:moveTo>
                <a:cubicBezTo>
                  <a:pt x="11131" y="37931"/>
                  <a:pt x="206923" y="569744"/>
                  <a:pt x="235498" y="640652"/>
                </a:cubicBezTo>
                <a:cubicBezTo>
                  <a:pt x="264073" y="711560"/>
                  <a:pt x="208511" y="533760"/>
                  <a:pt x="171998" y="427927"/>
                </a:cubicBezTo>
                <a:cubicBezTo>
                  <a:pt x="135485" y="322094"/>
                  <a:pt x="-10035" y="-32977"/>
                  <a:pt x="548" y="247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411E3AD6-CF35-654E-E35B-5333F5BD29BD}"/>
              </a:ext>
            </a:extLst>
          </p:cNvPr>
          <p:cNvSpPr/>
          <p:nvPr/>
        </p:nvSpPr>
        <p:spPr>
          <a:xfrm>
            <a:off x="5003453" y="6161560"/>
            <a:ext cx="353182" cy="804812"/>
          </a:xfrm>
          <a:custGeom>
            <a:avLst/>
            <a:gdLst>
              <a:gd name="connsiteX0" fmla="*/ 133697 w 353182"/>
              <a:gd name="connsiteY0" fmla="*/ 90015 h 804812"/>
              <a:gd name="connsiteX1" fmla="*/ 336897 w 353182"/>
              <a:gd name="connsiteY1" fmla="*/ 582140 h 804812"/>
              <a:gd name="connsiteX2" fmla="*/ 340072 w 353182"/>
              <a:gd name="connsiteY2" fmla="*/ 804390 h 804812"/>
              <a:gd name="connsiteX3" fmla="*/ 333722 w 353182"/>
              <a:gd name="connsiteY3" fmla="*/ 636115 h 804812"/>
              <a:gd name="connsiteX4" fmla="*/ 308322 w 353182"/>
              <a:gd name="connsiteY4" fmla="*/ 563090 h 804812"/>
              <a:gd name="connsiteX5" fmla="*/ 178147 w 353182"/>
              <a:gd name="connsiteY5" fmla="*/ 610715 h 804812"/>
              <a:gd name="connsiteX6" fmla="*/ 213072 w 353182"/>
              <a:gd name="connsiteY6" fmla="*/ 566265 h 804812"/>
              <a:gd name="connsiteX7" fmla="*/ 98772 w 353182"/>
              <a:gd name="connsiteY7" fmla="*/ 172565 h 804812"/>
              <a:gd name="connsiteX8" fmla="*/ 347 w 353182"/>
              <a:gd name="connsiteY8" fmla="*/ 1115 h 804812"/>
              <a:gd name="connsiteX9" fmla="*/ 133697 w 353182"/>
              <a:gd name="connsiteY9" fmla="*/ 245590 h 804812"/>
              <a:gd name="connsiteX10" fmla="*/ 133697 w 353182"/>
              <a:gd name="connsiteY10" fmla="*/ 90015 h 80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182" h="804812">
                <a:moveTo>
                  <a:pt x="133697" y="90015"/>
                </a:moveTo>
                <a:cubicBezTo>
                  <a:pt x="167564" y="146107"/>
                  <a:pt x="302501" y="463078"/>
                  <a:pt x="336897" y="582140"/>
                </a:cubicBezTo>
                <a:cubicBezTo>
                  <a:pt x="371293" y="701202"/>
                  <a:pt x="340601" y="795394"/>
                  <a:pt x="340072" y="804390"/>
                </a:cubicBezTo>
                <a:cubicBezTo>
                  <a:pt x="339543" y="813386"/>
                  <a:pt x="339014" y="676332"/>
                  <a:pt x="333722" y="636115"/>
                </a:cubicBezTo>
                <a:cubicBezTo>
                  <a:pt x="328430" y="595898"/>
                  <a:pt x="334251" y="567323"/>
                  <a:pt x="308322" y="563090"/>
                </a:cubicBezTo>
                <a:cubicBezTo>
                  <a:pt x="282393" y="558857"/>
                  <a:pt x="194022" y="610186"/>
                  <a:pt x="178147" y="610715"/>
                </a:cubicBezTo>
                <a:cubicBezTo>
                  <a:pt x="162272" y="611244"/>
                  <a:pt x="226301" y="639290"/>
                  <a:pt x="213072" y="566265"/>
                </a:cubicBezTo>
                <a:cubicBezTo>
                  <a:pt x="199843" y="493240"/>
                  <a:pt x="134226" y="266757"/>
                  <a:pt x="98772" y="172565"/>
                </a:cubicBezTo>
                <a:cubicBezTo>
                  <a:pt x="63318" y="78373"/>
                  <a:pt x="-5474" y="-11056"/>
                  <a:pt x="347" y="1115"/>
                </a:cubicBezTo>
                <a:cubicBezTo>
                  <a:pt x="6168" y="13286"/>
                  <a:pt x="108826" y="226540"/>
                  <a:pt x="133697" y="245590"/>
                </a:cubicBezTo>
                <a:cubicBezTo>
                  <a:pt x="158568" y="264640"/>
                  <a:pt x="99830" y="33923"/>
                  <a:pt x="133697" y="9001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EE9A3C52-B72C-9EEB-45F3-A2389217E4BE}"/>
              </a:ext>
            </a:extLst>
          </p:cNvPr>
          <p:cNvSpPr/>
          <p:nvPr/>
        </p:nvSpPr>
        <p:spPr>
          <a:xfrm>
            <a:off x="5095778" y="6642074"/>
            <a:ext cx="178212" cy="400076"/>
          </a:xfrm>
          <a:custGeom>
            <a:avLst/>
            <a:gdLst>
              <a:gd name="connsiteX0" fmla="*/ 146147 w 178212"/>
              <a:gd name="connsiteY0" fmla="*/ 26 h 400076"/>
              <a:gd name="connsiteX1" fmla="*/ 25497 w 178212"/>
              <a:gd name="connsiteY1" fmla="*/ 152426 h 400076"/>
              <a:gd name="connsiteX2" fmla="*/ 12797 w 178212"/>
              <a:gd name="connsiteY2" fmla="*/ 231801 h 400076"/>
              <a:gd name="connsiteX3" fmla="*/ 9622 w 178212"/>
              <a:gd name="connsiteY3" fmla="*/ 190526 h 400076"/>
              <a:gd name="connsiteX4" fmla="*/ 57247 w 178212"/>
              <a:gd name="connsiteY4" fmla="*/ 301651 h 400076"/>
              <a:gd name="connsiteX5" fmla="*/ 146147 w 178212"/>
              <a:gd name="connsiteY5" fmla="*/ 377851 h 400076"/>
              <a:gd name="connsiteX6" fmla="*/ 177897 w 178212"/>
              <a:gd name="connsiteY6" fmla="*/ 400076 h 400076"/>
              <a:gd name="connsiteX7" fmla="*/ 130272 w 178212"/>
              <a:gd name="connsiteY7" fmla="*/ 377851 h 400076"/>
              <a:gd name="connsiteX8" fmla="*/ 97 w 178212"/>
              <a:gd name="connsiteY8" fmla="*/ 273076 h 400076"/>
              <a:gd name="connsiteX9" fmla="*/ 108047 w 178212"/>
              <a:gd name="connsiteY9" fmla="*/ 114326 h 400076"/>
              <a:gd name="connsiteX10" fmla="*/ 50897 w 178212"/>
              <a:gd name="connsiteY10" fmla="*/ 139726 h 400076"/>
              <a:gd name="connsiteX11" fmla="*/ 146147 w 178212"/>
              <a:gd name="connsiteY11" fmla="*/ 26 h 40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212" h="400076">
                <a:moveTo>
                  <a:pt x="146147" y="26"/>
                </a:moveTo>
                <a:cubicBezTo>
                  <a:pt x="141914" y="2143"/>
                  <a:pt x="47722" y="113797"/>
                  <a:pt x="25497" y="152426"/>
                </a:cubicBezTo>
                <a:cubicBezTo>
                  <a:pt x="3272" y="191055"/>
                  <a:pt x="15443" y="225451"/>
                  <a:pt x="12797" y="231801"/>
                </a:cubicBezTo>
                <a:cubicBezTo>
                  <a:pt x="10151" y="238151"/>
                  <a:pt x="2214" y="178884"/>
                  <a:pt x="9622" y="190526"/>
                </a:cubicBezTo>
                <a:cubicBezTo>
                  <a:pt x="17030" y="202168"/>
                  <a:pt x="34493" y="270430"/>
                  <a:pt x="57247" y="301651"/>
                </a:cubicBezTo>
                <a:cubicBezTo>
                  <a:pt x="80001" y="332872"/>
                  <a:pt x="126039" y="361447"/>
                  <a:pt x="146147" y="377851"/>
                </a:cubicBezTo>
                <a:cubicBezTo>
                  <a:pt x="166255" y="394255"/>
                  <a:pt x="180543" y="400076"/>
                  <a:pt x="177897" y="400076"/>
                </a:cubicBezTo>
                <a:cubicBezTo>
                  <a:pt x="175251" y="400076"/>
                  <a:pt x="159905" y="399018"/>
                  <a:pt x="130272" y="377851"/>
                </a:cubicBezTo>
                <a:cubicBezTo>
                  <a:pt x="100639" y="356684"/>
                  <a:pt x="3801" y="316997"/>
                  <a:pt x="97" y="273076"/>
                </a:cubicBezTo>
                <a:cubicBezTo>
                  <a:pt x="-3607" y="229155"/>
                  <a:pt x="99580" y="136551"/>
                  <a:pt x="108047" y="114326"/>
                </a:cubicBezTo>
                <a:cubicBezTo>
                  <a:pt x="116514" y="92101"/>
                  <a:pt x="48780" y="157188"/>
                  <a:pt x="50897" y="139726"/>
                </a:cubicBezTo>
                <a:cubicBezTo>
                  <a:pt x="53014" y="122264"/>
                  <a:pt x="150380" y="-2091"/>
                  <a:pt x="146147" y="2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20BC72DD-FA27-BEA6-CB43-5D6FA89DC6FA}"/>
              </a:ext>
            </a:extLst>
          </p:cNvPr>
          <p:cNvSpPr/>
          <p:nvPr/>
        </p:nvSpPr>
        <p:spPr>
          <a:xfrm>
            <a:off x="5156042" y="6680166"/>
            <a:ext cx="197772" cy="268809"/>
          </a:xfrm>
          <a:custGeom>
            <a:avLst/>
            <a:gdLst>
              <a:gd name="connsiteX0" fmla="*/ 95408 w 197772"/>
              <a:gd name="connsiteY0" fmla="*/ 34 h 268809"/>
              <a:gd name="connsiteX1" fmla="*/ 19208 w 197772"/>
              <a:gd name="connsiteY1" fmla="*/ 139734 h 268809"/>
              <a:gd name="connsiteX2" fmla="*/ 35083 w 197772"/>
              <a:gd name="connsiteY2" fmla="*/ 228634 h 268809"/>
              <a:gd name="connsiteX3" fmla="*/ 197008 w 197772"/>
              <a:gd name="connsiteY3" fmla="*/ 266734 h 268809"/>
              <a:gd name="connsiteX4" fmla="*/ 92233 w 197772"/>
              <a:gd name="connsiteY4" fmla="*/ 260384 h 268809"/>
              <a:gd name="connsiteX5" fmla="*/ 3333 w 197772"/>
              <a:gd name="connsiteY5" fmla="*/ 231809 h 268809"/>
              <a:gd name="connsiteX6" fmla="*/ 25558 w 197772"/>
              <a:gd name="connsiteY6" fmla="*/ 127034 h 268809"/>
              <a:gd name="connsiteX7" fmla="*/ 95408 w 197772"/>
              <a:gd name="connsiteY7" fmla="*/ 34 h 26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772" h="268809">
                <a:moveTo>
                  <a:pt x="95408" y="34"/>
                </a:moveTo>
                <a:cubicBezTo>
                  <a:pt x="94350" y="2151"/>
                  <a:pt x="29262" y="101634"/>
                  <a:pt x="19208" y="139734"/>
                </a:cubicBezTo>
                <a:cubicBezTo>
                  <a:pt x="9154" y="177834"/>
                  <a:pt x="5450" y="207467"/>
                  <a:pt x="35083" y="228634"/>
                </a:cubicBezTo>
                <a:cubicBezTo>
                  <a:pt x="64716" y="249801"/>
                  <a:pt x="187483" y="261442"/>
                  <a:pt x="197008" y="266734"/>
                </a:cubicBezTo>
                <a:cubicBezTo>
                  <a:pt x="206533" y="272026"/>
                  <a:pt x="124512" y="266205"/>
                  <a:pt x="92233" y="260384"/>
                </a:cubicBezTo>
                <a:cubicBezTo>
                  <a:pt x="59954" y="254563"/>
                  <a:pt x="14445" y="254034"/>
                  <a:pt x="3333" y="231809"/>
                </a:cubicBezTo>
                <a:cubicBezTo>
                  <a:pt x="-7779" y="209584"/>
                  <a:pt x="11270" y="161430"/>
                  <a:pt x="25558" y="127034"/>
                </a:cubicBezTo>
                <a:cubicBezTo>
                  <a:pt x="39845" y="92638"/>
                  <a:pt x="96466" y="-2083"/>
                  <a:pt x="95408" y="3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8802C509-DD16-0D0E-6244-D95912C8C12A}"/>
              </a:ext>
            </a:extLst>
          </p:cNvPr>
          <p:cNvSpPr/>
          <p:nvPr/>
        </p:nvSpPr>
        <p:spPr>
          <a:xfrm>
            <a:off x="5216452" y="6660909"/>
            <a:ext cx="68649" cy="287349"/>
          </a:xfrm>
          <a:custGeom>
            <a:avLst/>
            <a:gdLst>
              <a:gd name="connsiteX0" fmla="*/ 73 w 68649"/>
              <a:gd name="connsiteY0" fmla="*/ 3416 h 287349"/>
              <a:gd name="connsiteX1" fmla="*/ 63573 w 68649"/>
              <a:gd name="connsiteY1" fmla="*/ 241541 h 287349"/>
              <a:gd name="connsiteX2" fmla="*/ 63573 w 68649"/>
              <a:gd name="connsiteY2" fmla="*/ 279641 h 287349"/>
              <a:gd name="connsiteX3" fmla="*/ 54048 w 68649"/>
              <a:gd name="connsiteY3" fmla="*/ 143116 h 287349"/>
              <a:gd name="connsiteX4" fmla="*/ 54048 w 68649"/>
              <a:gd name="connsiteY4" fmla="*/ 143116 h 287349"/>
              <a:gd name="connsiteX5" fmla="*/ 50873 w 68649"/>
              <a:gd name="connsiteY5" fmla="*/ 101841 h 287349"/>
              <a:gd name="connsiteX6" fmla="*/ 73 w 68649"/>
              <a:gd name="connsiteY6" fmla="*/ 3416 h 28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49" h="287349">
                <a:moveTo>
                  <a:pt x="73" y="3416"/>
                </a:moveTo>
                <a:cubicBezTo>
                  <a:pt x="2190" y="26699"/>
                  <a:pt x="52990" y="195504"/>
                  <a:pt x="63573" y="241541"/>
                </a:cubicBezTo>
                <a:cubicBezTo>
                  <a:pt x="74156" y="287578"/>
                  <a:pt x="65160" y="296045"/>
                  <a:pt x="63573" y="279641"/>
                </a:cubicBezTo>
                <a:cubicBezTo>
                  <a:pt x="61986" y="263237"/>
                  <a:pt x="54048" y="143116"/>
                  <a:pt x="54048" y="143116"/>
                </a:cubicBezTo>
                <a:lnTo>
                  <a:pt x="54048" y="143116"/>
                </a:lnTo>
                <a:cubicBezTo>
                  <a:pt x="53519" y="136237"/>
                  <a:pt x="59340" y="120891"/>
                  <a:pt x="50873" y="101841"/>
                </a:cubicBezTo>
                <a:cubicBezTo>
                  <a:pt x="42406" y="82791"/>
                  <a:pt x="-2044" y="-19867"/>
                  <a:pt x="73" y="341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E95516CE-906B-4B62-FF57-E2F593B93E88}"/>
              </a:ext>
            </a:extLst>
          </p:cNvPr>
          <p:cNvSpPr/>
          <p:nvPr/>
        </p:nvSpPr>
        <p:spPr>
          <a:xfrm>
            <a:off x="5144440" y="6686128"/>
            <a:ext cx="81613" cy="248072"/>
          </a:xfrm>
          <a:custGeom>
            <a:avLst/>
            <a:gdLst>
              <a:gd name="connsiteX0" fmla="*/ 81610 w 81613"/>
              <a:gd name="connsiteY0" fmla="*/ 422 h 248072"/>
              <a:gd name="connsiteX1" fmla="*/ 2235 w 81613"/>
              <a:gd name="connsiteY1" fmla="*/ 190922 h 248072"/>
              <a:gd name="connsiteX2" fmla="*/ 27635 w 81613"/>
              <a:gd name="connsiteY2" fmla="*/ 248072 h 248072"/>
              <a:gd name="connsiteX3" fmla="*/ 5410 w 81613"/>
              <a:gd name="connsiteY3" fmla="*/ 190922 h 248072"/>
              <a:gd name="connsiteX4" fmla="*/ 5410 w 81613"/>
              <a:gd name="connsiteY4" fmla="*/ 140122 h 248072"/>
              <a:gd name="connsiteX5" fmla="*/ 81610 w 81613"/>
              <a:gd name="connsiteY5" fmla="*/ 422 h 2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613" h="248072">
                <a:moveTo>
                  <a:pt x="81610" y="422"/>
                </a:moveTo>
                <a:cubicBezTo>
                  <a:pt x="81081" y="8889"/>
                  <a:pt x="11231" y="149647"/>
                  <a:pt x="2235" y="190922"/>
                </a:cubicBezTo>
                <a:cubicBezTo>
                  <a:pt x="-6761" y="232197"/>
                  <a:pt x="27106" y="248072"/>
                  <a:pt x="27635" y="248072"/>
                </a:cubicBezTo>
                <a:cubicBezTo>
                  <a:pt x="28164" y="248072"/>
                  <a:pt x="9114" y="208914"/>
                  <a:pt x="5410" y="190922"/>
                </a:cubicBezTo>
                <a:cubicBezTo>
                  <a:pt x="1706" y="172930"/>
                  <a:pt x="-4644" y="167110"/>
                  <a:pt x="5410" y="140122"/>
                </a:cubicBezTo>
                <a:cubicBezTo>
                  <a:pt x="15464" y="113135"/>
                  <a:pt x="82139" y="-8045"/>
                  <a:pt x="81610" y="42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36AADAE3-51C7-1DE5-DA20-7A09A811BA53}"/>
              </a:ext>
            </a:extLst>
          </p:cNvPr>
          <p:cNvSpPr/>
          <p:nvPr/>
        </p:nvSpPr>
        <p:spPr>
          <a:xfrm>
            <a:off x="5219028" y="6648384"/>
            <a:ext cx="48301" cy="261079"/>
          </a:xfrm>
          <a:custGeom>
            <a:avLst/>
            <a:gdLst>
              <a:gd name="connsiteX0" fmla="*/ 48297 w 48301"/>
              <a:gd name="connsiteY0" fmla="*/ 66 h 261079"/>
              <a:gd name="connsiteX1" fmla="*/ 3847 w 48301"/>
              <a:gd name="connsiteY1" fmla="*/ 209616 h 261079"/>
              <a:gd name="connsiteX2" fmla="*/ 29247 w 48301"/>
              <a:gd name="connsiteY2" fmla="*/ 260416 h 261079"/>
              <a:gd name="connsiteX3" fmla="*/ 672 w 48301"/>
              <a:gd name="connsiteY3" fmla="*/ 187391 h 261079"/>
              <a:gd name="connsiteX4" fmla="*/ 48297 w 48301"/>
              <a:gd name="connsiteY4" fmla="*/ 66 h 26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01" h="261079">
                <a:moveTo>
                  <a:pt x="48297" y="66"/>
                </a:moveTo>
                <a:cubicBezTo>
                  <a:pt x="48826" y="3770"/>
                  <a:pt x="7022" y="166224"/>
                  <a:pt x="3847" y="209616"/>
                </a:cubicBezTo>
                <a:cubicBezTo>
                  <a:pt x="672" y="253008"/>
                  <a:pt x="29776" y="264120"/>
                  <a:pt x="29247" y="260416"/>
                </a:cubicBezTo>
                <a:cubicBezTo>
                  <a:pt x="28718" y="256712"/>
                  <a:pt x="-5149" y="227078"/>
                  <a:pt x="672" y="187391"/>
                </a:cubicBezTo>
                <a:cubicBezTo>
                  <a:pt x="6493" y="147704"/>
                  <a:pt x="47768" y="-3638"/>
                  <a:pt x="48297" y="6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21D0401B-C90D-6056-C9E5-5EA99E3D9867}"/>
              </a:ext>
            </a:extLst>
          </p:cNvPr>
          <p:cNvSpPr/>
          <p:nvPr/>
        </p:nvSpPr>
        <p:spPr>
          <a:xfrm>
            <a:off x="5225785" y="6694915"/>
            <a:ext cx="130575" cy="257404"/>
          </a:xfrm>
          <a:custGeom>
            <a:avLst/>
            <a:gdLst>
              <a:gd name="connsiteX0" fmla="*/ 89165 w 130575"/>
              <a:gd name="connsiteY0" fmla="*/ 4335 h 257404"/>
              <a:gd name="connsiteX1" fmla="*/ 130440 w 130575"/>
              <a:gd name="connsiteY1" fmla="*/ 251985 h 257404"/>
              <a:gd name="connsiteX2" fmla="*/ 101865 w 130575"/>
              <a:gd name="connsiteY2" fmla="*/ 178960 h 257404"/>
              <a:gd name="connsiteX3" fmla="*/ 85990 w 130575"/>
              <a:gd name="connsiteY3" fmla="*/ 223410 h 257404"/>
              <a:gd name="connsiteX4" fmla="*/ 265 w 130575"/>
              <a:gd name="connsiteY4" fmla="*/ 1160 h 257404"/>
              <a:gd name="connsiteX5" fmla="*/ 60590 w 130575"/>
              <a:gd name="connsiteY5" fmla="*/ 131335 h 257404"/>
              <a:gd name="connsiteX6" fmla="*/ 89165 w 130575"/>
              <a:gd name="connsiteY6" fmla="*/ 4335 h 25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575" h="257404">
                <a:moveTo>
                  <a:pt x="89165" y="4335"/>
                </a:moveTo>
                <a:cubicBezTo>
                  <a:pt x="100807" y="24443"/>
                  <a:pt x="128323" y="222881"/>
                  <a:pt x="130440" y="251985"/>
                </a:cubicBezTo>
                <a:cubicBezTo>
                  <a:pt x="132557" y="281089"/>
                  <a:pt x="109273" y="183723"/>
                  <a:pt x="101865" y="178960"/>
                </a:cubicBezTo>
                <a:cubicBezTo>
                  <a:pt x="94457" y="174198"/>
                  <a:pt x="102923" y="253043"/>
                  <a:pt x="85990" y="223410"/>
                </a:cubicBezTo>
                <a:cubicBezTo>
                  <a:pt x="69057" y="193777"/>
                  <a:pt x="4498" y="16506"/>
                  <a:pt x="265" y="1160"/>
                </a:cubicBezTo>
                <a:cubicBezTo>
                  <a:pt x="-3968" y="-14186"/>
                  <a:pt x="43657" y="127631"/>
                  <a:pt x="60590" y="131335"/>
                </a:cubicBezTo>
                <a:cubicBezTo>
                  <a:pt x="77523" y="135039"/>
                  <a:pt x="77523" y="-15773"/>
                  <a:pt x="89165" y="433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86A4FF0A-7C57-B12C-35AC-D2BD1835009F}"/>
              </a:ext>
            </a:extLst>
          </p:cNvPr>
          <p:cNvSpPr/>
          <p:nvPr/>
        </p:nvSpPr>
        <p:spPr>
          <a:xfrm>
            <a:off x="5318112" y="6689314"/>
            <a:ext cx="90482" cy="353457"/>
          </a:xfrm>
          <a:custGeom>
            <a:avLst/>
            <a:gdLst>
              <a:gd name="connsiteX0" fmla="*/ 13 w 90482"/>
              <a:gd name="connsiteY0" fmla="*/ 411 h 353457"/>
              <a:gd name="connsiteX1" fmla="*/ 85738 w 90482"/>
              <a:gd name="connsiteY1" fmla="*/ 175036 h 353457"/>
              <a:gd name="connsiteX2" fmla="*/ 79388 w 90482"/>
              <a:gd name="connsiteY2" fmla="*/ 352836 h 353457"/>
              <a:gd name="connsiteX3" fmla="*/ 79388 w 90482"/>
              <a:gd name="connsiteY3" fmla="*/ 225836 h 353457"/>
              <a:gd name="connsiteX4" fmla="*/ 13 w 90482"/>
              <a:gd name="connsiteY4" fmla="*/ 411 h 3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82" h="353457">
                <a:moveTo>
                  <a:pt x="13" y="411"/>
                </a:moveTo>
                <a:cubicBezTo>
                  <a:pt x="1071" y="-8056"/>
                  <a:pt x="72509" y="116299"/>
                  <a:pt x="85738" y="175036"/>
                </a:cubicBezTo>
                <a:cubicBezTo>
                  <a:pt x="98967" y="233773"/>
                  <a:pt x="80446" y="344369"/>
                  <a:pt x="79388" y="352836"/>
                </a:cubicBezTo>
                <a:cubicBezTo>
                  <a:pt x="78330" y="361303"/>
                  <a:pt x="97380" y="281398"/>
                  <a:pt x="79388" y="225836"/>
                </a:cubicBezTo>
                <a:cubicBezTo>
                  <a:pt x="61396" y="170274"/>
                  <a:pt x="-1045" y="8878"/>
                  <a:pt x="13" y="41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61F77F2D-21AC-1822-657A-CD9DE55B16FD}"/>
              </a:ext>
            </a:extLst>
          </p:cNvPr>
          <p:cNvSpPr/>
          <p:nvPr/>
        </p:nvSpPr>
        <p:spPr>
          <a:xfrm>
            <a:off x="5329519" y="6835036"/>
            <a:ext cx="106223" cy="353623"/>
          </a:xfrm>
          <a:custGeom>
            <a:avLst/>
            <a:gdLst>
              <a:gd name="connsiteX0" fmla="*/ 106081 w 106223"/>
              <a:gd name="connsiteY0" fmla="*/ 739 h 353623"/>
              <a:gd name="connsiteX1" fmla="*/ 7656 w 106223"/>
              <a:gd name="connsiteY1" fmla="*/ 273789 h 353623"/>
              <a:gd name="connsiteX2" fmla="*/ 7656 w 106223"/>
              <a:gd name="connsiteY2" fmla="*/ 353164 h 353623"/>
              <a:gd name="connsiteX3" fmla="*/ 17181 w 106223"/>
              <a:gd name="connsiteY3" fmla="*/ 248389 h 353623"/>
              <a:gd name="connsiteX4" fmla="*/ 26706 w 106223"/>
              <a:gd name="connsiteY4" fmla="*/ 169014 h 353623"/>
              <a:gd name="connsiteX5" fmla="*/ 29881 w 106223"/>
              <a:gd name="connsiteY5" fmla="*/ 191239 h 353623"/>
              <a:gd name="connsiteX6" fmla="*/ 106081 w 106223"/>
              <a:gd name="connsiteY6" fmla="*/ 739 h 35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223" h="353623">
                <a:moveTo>
                  <a:pt x="106081" y="739"/>
                </a:moveTo>
                <a:cubicBezTo>
                  <a:pt x="102377" y="14497"/>
                  <a:pt x="24060" y="215052"/>
                  <a:pt x="7656" y="273789"/>
                </a:cubicBezTo>
                <a:cubicBezTo>
                  <a:pt x="-8748" y="332527"/>
                  <a:pt x="6069" y="357397"/>
                  <a:pt x="7656" y="353164"/>
                </a:cubicBezTo>
                <a:cubicBezTo>
                  <a:pt x="9243" y="348931"/>
                  <a:pt x="14006" y="279081"/>
                  <a:pt x="17181" y="248389"/>
                </a:cubicBezTo>
                <a:cubicBezTo>
                  <a:pt x="20356" y="217697"/>
                  <a:pt x="24589" y="178539"/>
                  <a:pt x="26706" y="169014"/>
                </a:cubicBezTo>
                <a:cubicBezTo>
                  <a:pt x="28823" y="159489"/>
                  <a:pt x="19827" y="212935"/>
                  <a:pt x="29881" y="191239"/>
                </a:cubicBezTo>
                <a:cubicBezTo>
                  <a:pt x="39935" y="169543"/>
                  <a:pt x="109785" y="-13019"/>
                  <a:pt x="106081" y="73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D62A0B22-5339-6557-1A19-E3D003EA20D2}"/>
              </a:ext>
            </a:extLst>
          </p:cNvPr>
          <p:cNvSpPr/>
          <p:nvPr/>
        </p:nvSpPr>
        <p:spPr>
          <a:xfrm>
            <a:off x="5322902" y="6981294"/>
            <a:ext cx="114106" cy="248460"/>
          </a:xfrm>
          <a:custGeom>
            <a:avLst/>
            <a:gdLst>
              <a:gd name="connsiteX0" fmla="*/ 112698 w 114106"/>
              <a:gd name="connsiteY0" fmla="*/ 531 h 248460"/>
              <a:gd name="connsiteX1" fmla="*/ 61898 w 114106"/>
              <a:gd name="connsiteY1" fmla="*/ 98956 h 248460"/>
              <a:gd name="connsiteX2" fmla="*/ 26973 w 114106"/>
              <a:gd name="connsiteY2" fmla="*/ 203731 h 248460"/>
              <a:gd name="connsiteX3" fmla="*/ 58723 w 114106"/>
              <a:gd name="connsiteY3" fmla="*/ 130706 h 248460"/>
              <a:gd name="connsiteX4" fmla="*/ 84123 w 114106"/>
              <a:gd name="connsiteY4" fmla="*/ 248181 h 248460"/>
              <a:gd name="connsiteX5" fmla="*/ 71423 w 114106"/>
              <a:gd name="connsiteY5" fmla="*/ 162456 h 248460"/>
              <a:gd name="connsiteX6" fmla="*/ 55548 w 114106"/>
              <a:gd name="connsiteY6" fmla="*/ 130706 h 248460"/>
              <a:gd name="connsiteX7" fmla="*/ 36498 w 114106"/>
              <a:gd name="connsiteY7" fmla="*/ 121181 h 248460"/>
              <a:gd name="connsiteX8" fmla="*/ 42848 w 114106"/>
              <a:gd name="connsiteY8" fmla="*/ 98956 h 248460"/>
              <a:gd name="connsiteX9" fmla="*/ 1573 w 114106"/>
              <a:gd name="connsiteY9" fmla="*/ 143406 h 248460"/>
              <a:gd name="connsiteX10" fmla="*/ 112698 w 114106"/>
              <a:gd name="connsiteY10" fmla="*/ 531 h 24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106" h="248460">
                <a:moveTo>
                  <a:pt x="112698" y="531"/>
                </a:moveTo>
                <a:cubicBezTo>
                  <a:pt x="122752" y="-6877"/>
                  <a:pt x="76186" y="65089"/>
                  <a:pt x="61898" y="98956"/>
                </a:cubicBezTo>
                <a:cubicBezTo>
                  <a:pt x="47610" y="132823"/>
                  <a:pt x="27502" y="198439"/>
                  <a:pt x="26973" y="203731"/>
                </a:cubicBezTo>
                <a:cubicBezTo>
                  <a:pt x="26444" y="209023"/>
                  <a:pt x="49198" y="123298"/>
                  <a:pt x="58723" y="130706"/>
                </a:cubicBezTo>
                <a:cubicBezTo>
                  <a:pt x="68248" y="138114"/>
                  <a:pt x="82006" y="242889"/>
                  <a:pt x="84123" y="248181"/>
                </a:cubicBezTo>
                <a:cubicBezTo>
                  <a:pt x="86240" y="253473"/>
                  <a:pt x="76185" y="182035"/>
                  <a:pt x="71423" y="162456"/>
                </a:cubicBezTo>
                <a:cubicBezTo>
                  <a:pt x="66661" y="142877"/>
                  <a:pt x="61369" y="137585"/>
                  <a:pt x="55548" y="130706"/>
                </a:cubicBezTo>
                <a:cubicBezTo>
                  <a:pt x="49727" y="123827"/>
                  <a:pt x="38615" y="126473"/>
                  <a:pt x="36498" y="121181"/>
                </a:cubicBezTo>
                <a:cubicBezTo>
                  <a:pt x="34381" y="115889"/>
                  <a:pt x="48669" y="95252"/>
                  <a:pt x="42848" y="98956"/>
                </a:cubicBezTo>
                <a:cubicBezTo>
                  <a:pt x="37027" y="102660"/>
                  <a:pt x="-9010" y="160339"/>
                  <a:pt x="1573" y="143406"/>
                </a:cubicBezTo>
                <a:cubicBezTo>
                  <a:pt x="12156" y="126473"/>
                  <a:pt x="102644" y="7939"/>
                  <a:pt x="112698" y="53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6966A836-55D1-1984-D2D6-02436B35FDB6}"/>
              </a:ext>
            </a:extLst>
          </p:cNvPr>
          <p:cNvSpPr/>
          <p:nvPr/>
        </p:nvSpPr>
        <p:spPr>
          <a:xfrm>
            <a:off x="5425282" y="6809559"/>
            <a:ext cx="7143" cy="261583"/>
          </a:xfrm>
          <a:custGeom>
            <a:avLst/>
            <a:gdLst>
              <a:gd name="connsiteX0" fmla="*/ 793 w 7143"/>
              <a:gd name="connsiteY0" fmla="*/ 816 h 261583"/>
              <a:gd name="connsiteX1" fmla="*/ 7143 w 7143"/>
              <a:gd name="connsiteY1" fmla="*/ 254816 h 261583"/>
              <a:gd name="connsiteX2" fmla="*/ 793 w 7143"/>
              <a:gd name="connsiteY2" fmla="*/ 175441 h 261583"/>
              <a:gd name="connsiteX3" fmla="*/ 793 w 7143"/>
              <a:gd name="connsiteY3" fmla="*/ 816 h 26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" h="261583">
                <a:moveTo>
                  <a:pt x="793" y="816"/>
                </a:moveTo>
                <a:cubicBezTo>
                  <a:pt x="1851" y="14045"/>
                  <a:pt x="7143" y="225712"/>
                  <a:pt x="7143" y="254816"/>
                </a:cubicBezTo>
                <a:cubicBezTo>
                  <a:pt x="7143" y="283920"/>
                  <a:pt x="1851" y="211953"/>
                  <a:pt x="793" y="175441"/>
                </a:cubicBezTo>
                <a:cubicBezTo>
                  <a:pt x="-265" y="138929"/>
                  <a:pt x="-265" y="-12413"/>
                  <a:pt x="793" y="81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1C9A4B8B-CDF0-F694-8B49-37E5ECA5BF6C}"/>
              </a:ext>
            </a:extLst>
          </p:cNvPr>
          <p:cNvSpPr/>
          <p:nvPr/>
        </p:nvSpPr>
        <p:spPr>
          <a:xfrm>
            <a:off x="5362287" y="6787700"/>
            <a:ext cx="127756" cy="289803"/>
          </a:xfrm>
          <a:custGeom>
            <a:avLst/>
            <a:gdLst>
              <a:gd name="connsiteX0" fmla="*/ 127288 w 127756"/>
              <a:gd name="connsiteY0" fmla="*/ 3625 h 289803"/>
              <a:gd name="connsiteX1" fmla="*/ 3463 w 127756"/>
              <a:gd name="connsiteY1" fmla="*/ 283025 h 289803"/>
              <a:gd name="connsiteX2" fmla="*/ 35213 w 127756"/>
              <a:gd name="connsiteY2" fmla="*/ 197300 h 289803"/>
              <a:gd name="connsiteX3" fmla="*/ 44738 w 127756"/>
              <a:gd name="connsiteY3" fmla="*/ 127450 h 289803"/>
              <a:gd name="connsiteX4" fmla="*/ 127288 w 127756"/>
              <a:gd name="connsiteY4" fmla="*/ 3625 h 28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56" h="289803">
                <a:moveTo>
                  <a:pt x="127288" y="3625"/>
                </a:moveTo>
                <a:cubicBezTo>
                  <a:pt x="120409" y="29554"/>
                  <a:pt x="18809" y="250746"/>
                  <a:pt x="3463" y="283025"/>
                </a:cubicBezTo>
                <a:cubicBezTo>
                  <a:pt x="-11883" y="315304"/>
                  <a:pt x="28334" y="223229"/>
                  <a:pt x="35213" y="197300"/>
                </a:cubicBezTo>
                <a:cubicBezTo>
                  <a:pt x="42092" y="171371"/>
                  <a:pt x="26217" y="156554"/>
                  <a:pt x="44738" y="127450"/>
                </a:cubicBezTo>
                <a:cubicBezTo>
                  <a:pt x="63259" y="98346"/>
                  <a:pt x="134167" y="-22304"/>
                  <a:pt x="127288" y="362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570D17A5-D60D-CDE6-7A8D-E69F7A5091A9}"/>
              </a:ext>
            </a:extLst>
          </p:cNvPr>
          <p:cNvSpPr/>
          <p:nvPr/>
        </p:nvSpPr>
        <p:spPr>
          <a:xfrm>
            <a:off x="5352970" y="6988170"/>
            <a:ext cx="98536" cy="203070"/>
          </a:xfrm>
          <a:custGeom>
            <a:avLst/>
            <a:gdLst>
              <a:gd name="connsiteX0" fmla="*/ 98505 w 98536"/>
              <a:gd name="connsiteY0" fmla="*/ 5 h 203070"/>
              <a:gd name="connsiteX1" fmla="*/ 35005 w 98536"/>
              <a:gd name="connsiteY1" fmla="*/ 63505 h 203070"/>
              <a:gd name="connsiteX2" fmla="*/ 57230 w 98536"/>
              <a:gd name="connsiteY2" fmla="*/ 200030 h 203070"/>
              <a:gd name="connsiteX3" fmla="*/ 79455 w 98536"/>
              <a:gd name="connsiteY3" fmla="*/ 155580 h 203070"/>
              <a:gd name="connsiteX4" fmla="*/ 82630 w 98536"/>
              <a:gd name="connsiteY4" fmla="*/ 123830 h 203070"/>
              <a:gd name="connsiteX5" fmla="*/ 63580 w 98536"/>
              <a:gd name="connsiteY5" fmla="*/ 190505 h 203070"/>
              <a:gd name="connsiteX6" fmla="*/ 19130 w 98536"/>
              <a:gd name="connsiteY6" fmla="*/ 136530 h 203070"/>
              <a:gd name="connsiteX7" fmla="*/ 80 w 98536"/>
              <a:gd name="connsiteY7" fmla="*/ 149230 h 203070"/>
              <a:gd name="connsiteX8" fmla="*/ 25480 w 98536"/>
              <a:gd name="connsiteY8" fmla="*/ 60330 h 203070"/>
              <a:gd name="connsiteX9" fmla="*/ 98505 w 98536"/>
              <a:gd name="connsiteY9" fmla="*/ 5 h 20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536" h="203070">
                <a:moveTo>
                  <a:pt x="98505" y="5"/>
                </a:moveTo>
                <a:cubicBezTo>
                  <a:pt x="100092" y="534"/>
                  <a:pt x="41884" y="30167"/>
                  <a:pt x="35005" y="63505"/>
                </a:cubicBezTo>
                <a:cubicBezTo>
                  <a:pt x="28126" y="96843"/>
                  <a:pt x="49822" y="184684"/>
                  <a:pt x="57230" y="200030"/>
                </a:cubicBezTo>
                <a:cubicBezTo>
                  <a:pt x="64638" y="215376"/>
                  <a:pt x="75222" y="168280"/>
                  <a:pt x="79455" y="155580"/>
                </a:cubicBezTo>
                <a:cubicBezTo>
                  <a:pt x="83688" y="142880"/>
                  <a:pt x="85276" y="118009"/>
                  <a:pt x="82630" y="123830"/>
                </a:cubicBezTo>
                <a:cubicBezTo>
                  <a:pt x="79984" y="129651"/>
                  <a:pt x="74163" y="188388"/>
                  <a:pt x="63580" y="190505"/>
                </a:cubicBezTo>
                <a:cubicBezTo>
                  <a:pt x="52997" y="192622"/>
                  <a:pt x="29713" y="143409"/>
                  <a:pt x="19130" y="136530"/>
                </a:cubicBezTo>
                <a:cubicBezTo>
                  <a:pt x="8547" y="129651"/>
                  <a:pt x="-978" y="161930"/>
                  <a:pt x="80" y="149230"/>
                </a:cubicBezTo>
                <a:cubicBezTo>
                  <a:pt x="1138" y="136530"/>
                  <a:pt x="10134" y="82555"/>
                  <a:pt x="25480" y="60330"/>
                </a:cubicBezTo>
                <a:cubicBezTo>
                  <a:pt x="40826" y="38105"/>
                  <a:pt x="96918" y="-524"/>
                  <a:pt x="98505" y="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9ADC3469-F44D-974B-FD77-003B1A760AD0}"/>
              </a:ext>
            </a:extLst>
          </p:cNvPr>
          <p:cNvSpPr/>
          <p:nvPr/>
        </p:nvSpPr>
        <p:spPr>
          <a:xfrm>
            <a:off x="5464969" y="6095648"/>
            <a:ext cx="41307" cy="743004"/>
          </a:xfrm>
          <a:custGeom>
            <a:avLst/>
            <a:gdLst>
              <a:gd name="connsiteX0" fmla="*/ 27781 w 41307"/>
              <a:gd name="connsiteY0" fmla="*/ 352 h 743004"/>
              <a:gd name="connsiteX1" fmla="*/ 40481 w 41307"/>
              <a:gd name="connsiteY1" fmla="*/ 444852 h 743004"/>
              <a:gd name="connsiteX2" fmla="*/ 2381 w 41307"/>
              <a:gd name="connsiteY2" fmla="*/ 740127 h 743004"/>
              <a:gd name="connsiteX3" fmla="*/ 5556 w 41307"/>
              <a:gd name="connsiteY3" fmla="*/ 590902 h 743004"/>
              <a:gd name="connsiteX4" fmla="*/ 18256 w 41307"/>
              <a:gd name="connsiteY4" fmla="*/ 521052 h 743004"/>
              <a:gd name="connsiteX5" fmla="*/ 27781 w 41307"/>
              <a:gd name="connsiteY5" fmla="*/ 352 h 74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07" h="743004">
                <a:moveTo>
                  <a:pt x="27781" y="352"/>
                </a:moveTo>
                <a:cubicBezTo>
                  <a:pt x="31485" y="-12348"/>
                  <a:pt x="44714" y="321556"/>
                  <a:pt x="40481" y="444852"/>
                </a:cubicBezTo>
                <a:cubicBezTo>
                  <a:pt x="36248" y="568148"/>
                  <a:pt x="8202" y="715785"/>
                  <a:pt x="2381" y="740127"/>
                </a:cubicBezTo>
                <a:cubicBezTo>
                  <a:pt x="-3440" y="764469"/>
                  <a:pt x="2910" y="627414"/>
                  <a:pt x="5556" y="590902"/>
                </a:cubicBezTo>
                <a:cubicBezTo>
                  <a:pt x="8202" y="554390"/>
                  <a:pt x="13493" y="618419"/>
                  <a:pt x="18256" y="521052"/>
                </a:cubicBezTo>
                <a:cubicBezTo>
                  <a:pt x="23018" y="423685"/>
                  <a:pt x="24077" y="13052"/>
                  <a:pt x="27781" y="35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1F805038-F866-211B-DD78-523618FD5F8C}"/>
              </a:ext>
            </a:extLst>
          </p:cNvPr>
          <p:cNvSpPr/>
          <p:nvPr/>
        </p:nvSpPr>
        <p:spPr>
          <a:xfrm>
            <a:off x="5429123" y="6051371"/>
            <a:ext cx="54609" cy="766432"/>
          </a:xfrm>
          <a:custGeom>
            <a:avLst/>
            <a:gdLst>
              <a:gd name="connsiteX0" fmla="*/ 54102 w 54609"/>
              <a:gd name="connsiteY0" fmla="*/ 179 h 766432"/>
              <a:gd name="connsiteX1" fmla="*/ 31877 w 54609"/>
              <a:gd name="connsiteY1" fmla="*/ 587554 h 766432"/>
              <a:gd name="connsiteX2" fmla="*/ 127 w 54609"/>
              <a:gd name="connsiteY2" fmla="*/ 765354 h 766432"/>
              <a:gd name="connsiteX3" fmla="*/ 44577 w 54609"/>
              <a:gd name="connsiteY3" fmla="*/ 527229 h 766432"/>
              <a:gd name="connsiteX4" fmla="*/ 54102 w 54609"/>
              <a:gd name="connsiteY4" fmla="*/ 179 h 76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09" h="766432">
                <a:moveTo>
                  <a:pt x="54102" y="179"/>
                </a:moveTo>
                <a:cubicBezTo>
                  <a:pt x="51985" y="10233"/>
                  <a:pt x="40873" y="460025"/>
                  <a:pt x="31877" y="587554"/>
                </a:cubicBezTo>
                <a:cubicBezTo>
                  <a:pt x="22881" y="715083"/>
                  <a:pt x="-1990" y="775408"/>
                  <a:pt x="127" y="765354"/>
                </a:cubicBezTo>
                <a:cubicBezTo>
                  <a:pt x="2244" y="755300"/>
                  <a:pt x="37698" y="648408"/>
                  <a:pt x="44577" y="527229"/>
                </a:cubicBezTo>
                <a:cubicBezTo>
                  <a:pt x="51456" y="406050"/>
                  <a:pt x="56219" y="-9875"/>
                  <a:pt x="54102" y="17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95136BCF-D544-7141-42F5-315399E6623D}"/>
              </a:ext>
            </a:extLst>
          </p:cNvPr>
          <p:cNvSpPr/>
          <p:nvPr/>
        </p:nvSpPr>
        <p:spPr>
          <a:xfrm>
            <a:off x="5390188" y="5952283"/>
            <a:ext cx="105861" cy="977474"/>
          </a:xfrm>
          <a:custGeom>
            <a:avLst/>
            <a:gdLst>
              <a:gd name="connsiteX0" fmla="*/ 105737 w 105861"/>
              <a:gd name="connsiteY0" fmla="*/ 7192 h 977474"/>
              <a:gd name="connsiteX1" fmla="*/ 39062 w 105861"/>
              <a:gd name="connsiteY1" fmla="*/ 804117 h 977474"/>
              <a:gd name="connsiteX2" fmla="*/ 20012 w 105861"/>
              <a:gd name="connsiteY2" fmla="*/ 975567 h 977474"/>
              <a:gd name="connsiteX3" fmla="*/ 13662 w 105861"/>
              <a:gd name="connsiteY3" fmla="*/ 877142 h 977474"/>
              <a:gd name="connsiteX4" fmla="*/ 962 w 105861"/>
              <a:gd name="connsiteY4" fmla="*/ 597742 h 977474"/>
              <a:gd name="connsiteX5" fmla="*/ 42237 w 105861"/>
              <a:gd name="connsiteY5" fmla="*/ 750142 h 977474"/>
              <a:gd name="connsiteX6" fmla="*/ 29537 w 105861"/>
              <a:gd name="connsiteY6" fmla="*/ 242142 h 977474"/>
              <a:gd name="connsiteX7" fmla="*/ 54937 w 105861"/>
              <a:gd name="connsiteY7" fmla="*/ 400892 h 977474"/>
              <a:gd name="connsiteX8" fmla="*/ 105737 w 105861"/>
              <a:gd name="connsiteY8" fmla="*/ 7192 h 97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861" h="977474">
                <a:moveTo>
                  <a:pt x="105737" y="7192"/>
                </a:moveTo>
                <a:cubicBezTo>
                  <a:pt x="103091" y="74396"/>
                  <a:pt x="53349" y="642721"/>
                  <a:pt x="39062" y="804117"/>
                </a:cubicBezTo>
                <a:cubicBezTo>
                  <a:pt x="24775" y="965513"/>
                  <a:pt x="24245" y="963396"/>
                  <a:pt x="20012" y="975567"/>
                </a:cubicBezTo>
                <a:cubicBezTo>
                  <a:pt x="15779" y="987738"/>
                  <a:pt x="16837" y="940113"/>
                  <a:pt x="13662" y="877142"/>
                </a:cubicBezTo>
                <a:cubicBezTo>
                  <a:pt x="10487" y="814171"/>
                  <a:pt x="-3800" y="618909"/>
                  <a:pt x="962" y="597742"/>
                </a:cubicBezTo>
                <a:cubicBezTo>
                  <a:pt x="5724" y="576575"/>
                  <a:pt x="37474" y="809409"/>
                  <a:pt x="42237" y="750142"/>
                </a:cubicBezTo>
                <a:cubicBezTo>
                  <a:pt x="46999" y="690875"/>
                  <a:pt x="27420" y="300350"/>
                  <a:pt x="29537" y="242142"/>
                </a:cubicBezTo>
                <a:cubicBezTo>
                  <a:pt x="31654" y="183934"/>
                  <a:pt x="41708" y="436875"/>
                  <a:pt x="54937" y="400892"/>
                </a:cubicBezTo>
                <a:cubicBezTo>
                  <a:pt x="68166" y="364909"/>
                  <a:pt x="108383" y="-60012"/>
                  <a:pt x="105737" y="719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E29FDF53-B117-6EEC-0904-8DD798D535A5}"/>
              </a:ext>
            </a:extLst>
          </p:cNvPr>
          <p:cNvSpPr/>
          <p:nvPr/>
        </p:nvSpPr>
        <p:spPr>
          <a:xfrm>
            <a:off x="5483448" y="5518097"/>
            <a:ext cx="310973" cy="1127426"/>
          </a:xfrm>
          <a:custGeom>
            <a:avLst/>
            <a:gdLst>
              <a:gd name="connsiteX0" fmla="*/ 22002 w 310973"/>
              <a:gd name="connsiteY0" fmla="*/ 454078 h 1127426"/>
              <a:gd name="connsiteX1" fmla="*/ 37877 w 310973"/>
              <a:gd name="connsiteY1" fmla="*/ 955728 h 1127426"/>
              <a:gd name="connsiteX2" fmla="*/ 41052 w 310973"/>
              <a:gd name="connsiteY2" fmla="*/ 1127178 h 1127426"/>
              <a:gd name="connsiteX3" fmla="*/ 15652 w 310973"/>
              <a:gd name="connsiteY3" fmla="*/ 927153 h 1127426"/>
              <a:gd name="connsiteX4" fmla="*/ 9302 w 310973"/>
              <a:gd name="connsiteY4" fmla="*/ 720778 h 1127426"/>
              <a:gd name="connsiteX5" fmla="*/ 44227 w 310973"/>
              <a:gd name="connsiteY5" fmla="*/ 504878 h 1127426"/>
              <a:gd name="connsiteX6" fmla="*/ 310927 w 310973"/>
              <a:gd name="connsiteY6" fmla="*/ 53 h 1127426"/>
              <a:gd name="connsiteX7" fmla="*/ 22002 w 310973"/>
              <a:gd name="connsiteY7" fmla="*/ 536628 h 1127426"/>
              <a:gd name="connsiteX8" fmla="*/ 22002 w 310973"/>
              <a:gd name="connsiteY8" fmla="*/ 454078 h 112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973" h="1127426">
                <a:moveTo>
                  <a:pt x="22002" y="454078"/>
                </a:moveTo>
                <a:cubicBezTo>
                  <a:pt x="24648" y="523928"/>
                  <a:pt x="34702" y="843545"/>
                  <a:pt x="37877" y="955728"/>
                </a:cubicBezTo>
                <a:cubicBezTo>
                  <a:pt x="41052" y="1067911"/>
                  <a:pt x="44756" y="1131940"/>
                  <a:pt x="41052" y="1127178"/>
                </a:cubicBezTo>
                <a:cubicBezTo>
                  <a:pt x="37348" y="1122416"/>
                  <a:pt x="20944" y="994886"/>
                  <a:pt x="15652" y="927153"/>
                </a:cubicBezTo>
                <a:cubicBezTo>
                  <a:pt x="10360" y="859420"/>
                  <a:pt x="4540" y="791157"/>
                  <a:pt x="9302" y="720778"/>
                </a:cubicBezTo>
                <a:cubicBezTo>
                  <a:pt x="14064" y="650399"/>
                  <a:pt x="-6044" y="624999"/>
                  <a:pt x="44227" y="504878"/>
                </a:cubicBezTo>
                <a:cubicBezTo>
                  <a:pt x="94498" y="384757"/>
                  <a:pt x="314631" y="-5239"/>
                  <a:pt x="310927" y="53"/>
                </a:cubicBezTo>
                <a:cubicBezTo>
                  <a:pt x="307223" y="5345"/>
                  <a:pt x="70156" y="455136"/>
                  <a:pt x="22002" y="536628"/>
                </a:cubicBezTo>
                <a:cubicBezTo>
                  <a:pt x="-26152" y="618120"/>
                  <a:pt x="19356" y="384228"/>
                  <a:pt x="22002" y="45407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B4E8B433-70DE-09A8-103B-D7CE7CC4F476}"/>
              </a:ext>
            </a:extLst>
          </p:cNvPr>
          <p:cNvSpPr/>
          <p:nvPr/>
        </p:nvSpPr>
        <p:spPr>
          <a:xfrm>
            <a:off x="5548009" y="5202561"/>
            <a:ext cx="392615" cy="736138"/>
          </a:xfrm>
          <a:custGeom>
            <a:avLst/>
            <a:gdLst>
              <a:gd name="connsiteX0" fmla="*/ 389241 w 392615"/>
              <a:gd name="connsiteY0" fmla="*/ 7614 h 736138"/>
              <a:gd name="connsiteX1" fmla="*/ 5066 w 392615"/>
              <a:gd name="connsiteY1" fmla="*/ 728339 h 736138"/>
              <a:gd name="connsiteX2" fmla="*/ 182866 w 392615"/>
              <a:gd name="connsiteY2" fmla="*/ 369564 h 736138"/>
              <a:gd name="connsiteX3" fmla="*/ 389241 w 392615"/>
              <a:gd name="connsiteY3" fmla="*/ 7614 h 73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15" h="736138">
                <a:moveTo>
                  <a:pt x="389241" y="7614"/>
                </a:moveTo>
                <a:cubicBezTo>
                  <a:pt x="359608" y="67410"/>
                  <a:pt x="39462" y="668014"/>
                  <a:pt x="5066" y="728339"/>
                </a:cubicBezTo>
                <a:cubicBezTo>
                  <a:pt x="-29330" y="788664"/>
                  <a:pt x="120424" y="482806"/>
                  <a:pt x="182866" y="369564"/>
                </a:cubicBezTo>
                <a:cubicBezTo>
                  <a:pt x="245308" y="256322"/>
                  <a:pt x="418874" y="-52182"/>
                  <a:pt x="389241" y="76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DFFAAC49-0BC6-C21E-B7E9-7B6C0245D5A6}"/>
              </a:ext>
            </a:extLst>
          </p:cNvPr>
          <p:cNvSpPr/>
          <p:nvPr/>
        </p:nvSpPr>
        <p:spPr>
          <a:xfrm>
            <a:off x="5751953" y="4540236"/>
            <a:ext cx="347558" cy="839022"/>
          </a:xfrm>
          <a:custGeom>
            <a:avLst/>
            <a:gdLst>
              <a:gd name="connsiteX0" fmla="*/ 347222 w 347558"/>
              <a:gd name="connsiteY0" fmla="*/ 14 h 839022"/>
              <a:gd name="connsiteX1" fmla="*/ 264672 w 347558"/>
              <a:gd name="connsiteY1" fmla="*/ 168289 h 839022"/>
              <a:gd name="connsiteX2" fmla="*/ 245622 w 347558"/>
              <a:gd name="connsiteY2" fmla="*/ 257189 h 839022"/>
              <a:gd name="connsiteX3" fmla="*/ 7497 w 347558"/>
              <a:gd name="connsiteY3" fmla="*/ 822339 h 839022"/>
              <a:gd name="connsiteX4" fmla="*/ 70997 w 347558"/>
              <a:gd name="connsiteY4" fmla="*/ 657239 h 839022"/>
              <a:gd name="connsiteX5" fmla="*/ 185297 w 347558"/>
              <a:gd name="connsiteY5" fmla="*/ 327039 h 839022"/>
              <a:gd name="connsiteX6" fmla="*/ 229747 w 347558"/>
              <a:gd name="connsiteY6" fmla="*/ 177814 h 839022"/>
              <a:gd name="connsiteX7" fmla="*/ 347222 w 347558"/>
              <a:gd name="connsiteY7" fmla="*/ 14 h 83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558" h="839022">
                <a:moveTo>
                  <a:pt x="347222" y="14"/>
                </a:moveTo>
                <a:cubicBezTo>
                  <a:pt x="353043" y="-1574"/>
                  <a:pt x="281605" y="125427"/>
                  <a:pt x="264672" y="168289"/>
                </a:cubicBezTo>
                <a:cubicBezTo>
                  <a:pt x="247739" y="211151"/>
                  <a:pt x="288484" y="148181"/>
                  <a:pt x="245622" y="257189"/>
                </a:cubicBezTo>
                <a:cubicBezTo>
                  <a:pt x="202760" y="366197"/>
                  <a:pt x="36601" y="755664"/>
                  <a:pt x="7497" y="822339"/>
                </a:cubicBezTo>
                <a:cubicBezTo>
                  <a:pt x="-21607" y="889014"/>
                  <a:pt x="41364" y="739789"/>
                  <a:pt x="70997" y="657239"/>
                </a:cubicBezTo>
                <a:cubicBezTo>
                  <a:pt x="100630" y="574689"/>
                  <a:pt x="158839" y="406943"/>
                  <a:pt x="185297" y="327039"/>
                </a:cubicBezTo>
                <a:cubicBezTo>
                  <a:pt x="211755" y="247135"/>
                  <a:pt x="205405" y="228614"/>
                  <a:pt x="229747" y="177814"/>
                </a:cubicBezTo>
                <a:cubicBezTo>
                  <a:pt x="254089" y="127014"/>
                  <a:pt x="341401" y="1602"/>
                  <a:pt x="347222" y="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D5BA01FE-328A-594D-2B1A-BC499D9F5098}"/>
              </a:ext>
            </a:extLst>
          </p:cNvPr>
          <p:cNvSpPr/>
          <p:nvPr/>
        </p:nvSpPr>
        <p:spPr>
          <a:xfrm>
            <a:off x="5504573" y="5003350"/>
            <a:ext cx="391353" cy="899474"/>
          </a:xfrm>
          <a:custGeom>
            <a:avLst/>
            <a:gdLst>
              <a:gd name="connsiteX0" fmla="*/ 385052 w 391353"/>
              <a:gd name="connsiteY0" fmla="*/ 9975 h 899474"/>
              <a:gd name="connsiteX1" fmla="*/ 86602 w 391353"/>
              <a:gd name="connsiteY1" fmla="*/ 610050 h 899474"/>
              <a:gd name="connsiteX2" fmla="*/ 877 w 391353"/>
              <a:gd name="connsiteY2" fmla="*/ 898975 h 899474"/>
              <a:gd name="connsiteX3" fmla="*/ 124702 w 391353"/>
              <a:gd name="connsiteY3" fmla="*/ 667200 h 899474"/>
              <a:gd name="connsiteX4" fmla="*/ 378702 w 391353"/>
              <a:gd name="connsiteY4" fmla="*/ 222700 h 899474"/>
              <a:gd name="connsiteX5" fmla="*/ 299327 w 391353"/>
              <a:gd name="connsiteY5" fmla="*/ 232225 h 899474"/>
              <a:gd name="connsiteX6" fmla="*/ 385052 w 391353"/>
              <a:gd name="connsiteY6" fmla="*/ 9975 h 89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53" h="899474">
                <a:moveTo>
                  <a:pt x="385052" y="9975"/>
                </a:moveTo>
                <a:cubicBezTo>
                  <a:pt x="349598" y="72946"/>
                  <a:pt x="150631" y="461883"/>
                  <a:pt x="86602" y="610050"/>
                </a:cubicBezTo>
                <a:cubicBezTo>
                  <a:pt x="22573" y="758217"/>
                  <a:pt x="-5473" y="889450"/>
                  <a:pt x="877" y="898975"/>
                </a:cubicBezTo>
                <a:cubicBezTo>
                  <a:pt x="7227" y="908500"/>
                  <a:pt x="61731" y="779913"/>
                  <a:pt x="124702" y="667200"/>
                </a:cubicBezTo>
                <a:cubicBezTo>
                  <a:pt x="187673" y="554488"/>
                  <a:pt x="349598" y="295196"/>
                  <a:pt x="378702" y="222700"/>
                </a:cubicBezTo>
                <a:cubicBezTo>
                  <a:pt x="407806" y="150204"/>
                  <a:pt x="304089" y="262916"/>
                  <a:pt x="299327" y="232225"/>
                </a:cubicBezTo>
                <a:cubicBezTo>
                  <a:pt x="294565" y="201534"/>
                  <a:pt x="420506" y="-52996"/>
                  <a:pt x="385052" y="997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166ECE85-C707-D840-6069-4739378DF3D3}"/>
              </a:ext>
            </a:extLst>
          </p:cNvPr>
          <p:cNvSpPr/>
          <p:nvPr/>
        </p:nvSpPr>
        <p:spPr>
          <a:xfrm>
            <a:off x="5425462" y="5735291"/>
            <a:ext cx="135351" cy="738535"/>
          </a:xfrm>
          <a:custGeom>
            <a:avLst/>
            <a:gdLst>
              <a:gd name="connsiteX0" fmla="*/ 133963 w 135351"/>
              <a:gd name="connsiteY0" fmla="*/ 1934 h 738535"/>
              <a:gd name="connsiteX1" fmla="*/ 29188 w 135351"/>
              <a:gd name="connsiteY1" fmla="*/ 287684 h 738535"/>
              <a:gd name="connsiteX2" fmla="*/ 613 w 135351"/>
              <a:gd name="connsiteY2" fmla="*/ 535334 h 738535"/>
              <a:gd name="connsiteX3" fmla="*/ 10138 w 135351"/>
              <a:gd name="connsiteY3" fmla="*/ 497234 h 738535"/>
              <a:gd name="connsiteX4" fmla="*/ 16488 w 135351"/>
              <a:gd name="connsiteY4" fmla="*/ 738534 h 738535"/>
              <a:gd name="connsiteX5" fmla="*/ 54588 w 135351"/>
              <a:gd name="connsiteY5" fmla="*/ 500409 h 738535"/>
              <a:gd name="connsiteX6" fmla="*/ 127613 w 135351"/>
              <a:gd name="connsiteY6" fmla="*/ 84484 h 738535"/>
              <a:gd name="connsiteX7" fmla="*/ 92688 w 135351"/>
              <a:gd name="connsiteY7" fmla="*/ 157509 h 738535"/>
              <a:gd name="connsiteX8" fmla="*/ 133963 w 135351"/>
              <a:gd name="connsiteY8" fmla="*/ 1934 h 73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351" h="738535">
                <a:moveTo>
                  <a:pt x="133963" y="1934"/>
                </a:moveTo>
                <a:cubicBezTo>
                  <a:pt x="123380" y="23630"/>
                  <a:pt x="51413" y="198784"/>
                  <a:pt x="29188" y="287684"/>
                </a:cubicBezTo>
                <a:cubicBezTo>
                  <a:pt x="6963" y="376584"/>
                  <a:pt x="3788" y="500409"/>
                  <a:pt x="613" y="535334"/>
                </a:cubicBezTo>
                <a:cubicBezTo>
                  <a:pt x="-2562" y="570259"/>
                  <a:pt x="7492" y="463367"/>
                  <a:pt x="10138" y="497234"/>
                </a:cubicBezTo>
                <a:cubicBezTo>
                  <a:pt x="12784" y="531101"/>
                  <a:pt x="9080" y="738005"/>
                  <a:pt x="16488" y="738534"/>
                </a:cubicBezTo>
                <a:cubicBezTo>
                  <a:pt x="23896" y="739063"/>
                  <a:pt x="36067" y="609417"/>
                  <a:pt x="54588" y="500409"/>
                </a:cubicBezTo>
                <a:cubicBezTo>
                  <a:pt x="73109" y="391401"/>
                  <a:pt x="121263" y="141634"/>
                  <a:pt x="127613" y="84484"/>
                </a:cubicBezTo>
                <a:cubicBezTo>
                  <a:pt x="133963" y="27334"/>
                  <a:pt x="94275" y="167034"/>
                  <a:pt x="92688" y="157509"/>
                </a:cubicBezTo>
                <a:cubicBezTo>
                  <a:pt x="91100" y="147984"/>
                  <a:pt x="144546" y="-19762"/>
                  <a:pt x="133963" y="193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3151FD10-517D-953A-B916-ED17C9E7D07F}"/>
              </a:ext>
            </a:extLst>
          </p:cNvPr>
          <p:cNvSpPr/>
          <p:nvPr/>
        </p:nvSpPr>
        <p:spPr>
          <a:xfrm>
            <a:off x="5361720" y="6970102"/>
            <a:ext cx="108388" cy="530298"/>
          </a:xfrm>
          <a:custGeom>
            <a:avLst/>
            <a:gdLst>
              <a:gd name="connsiteX0" fmla="*/ 108293 w 108388"/>
              <a:gd name="connsiteY0" fmla="*/ 969 h 530298"/>
              <a:gd name="connsiteX1" fmla="*/ 19803 w 108388"/>
              <a:gd name="connsiteY1" fmla="*/ 138621 h 530298"/>
              <a:gd name="connsiteX2" fmla="*/ 49299 w 108388"/>
              <a:gd name="connsiteY2" fmla="*/ 223833 h 530298"/>
              <a:gd name="connsiteX3" fmla="*/ 46022 w 108388"/>
              <a:gd name="connsiteY3" fmla="*/ 295937 h 530298"/>
              <a:gd name="connsiteX4" fmla="*/ 78796 w 108388"/>
              <a:gd name="connsiteY4" fmla="*/ 528633 h 530298"/>
              <a:gd name="connsiteX5" fmla="*/ 65686 w 108388"/>
              <a:gd name="connsiteY5" fmla="*/ 390982 h 530298"/>
              <a:gd name="connsiteX6" fmla="*/ 138 w 108388"/>
              <a:gd name="connsiteY6" fmla="*/ 214001 h 530298"/>
              <a:gd name="connsiteX7" fmla="*/ 108293 w 108388"/>
              <a:gd name="connsiteY7" fmla="*/ 969 h 53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88" h="530298">
                <a:moveTo>
                  <a:pt x="108293" y="969"/>
                </a:moveTo>
                <a:cubicBezTo>
                  <a:pt x="111570" y="-11594"/>
                  <a:pt x="29635" y="101477"/>
                  <a:pt x="19803" y="138621"/>
                </a:cubicBezTo>
                <a:cubicBezTo>
                  <a:pt x="9971" y="175765"/>
                  <a:pt x="44929" y="197614"/>
                  <a:pt x="49299" y="223833"/>
                </a:cubicBezTo>
                <a:cubicBezTo>
                  <a:pt x="53669" y="250052"/>
                  <a:pt x="41106" y="245137"/>
                  <a:pt x="46022" y="295937"/>
                </a:cubicBezTo>
                <a:cubicBezTo>
                  <a:pt x="50938" y="346737"/>
                  <a:pt x="75519" y="512792"/>
                  <a:pt x="78796" y="528633"/>
                </a:cubicBezTo>
                <a:cubicBezTo>
                  <a:pt x="82073" y="544474"/>
                  <a:pt x="78796" y="443421"/>
                  <a:pt x="65686" y="390982"/>
                </a:cubicBezTo>
                <a:cubicBezTo>
                  <a:pt x="52576" y="338543"/>
                  <a:pt x="-3140" y="278457"/>
                  <a:pt x="138" y="214001"/>
                </a:cubicBezTo>
                <a:cubicBezTo>
                  <a:pt x="3415" y="149545"/>
                  <a:pt x="105016" y="13532"/>
                  <a:pt x="108293" y="96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9464A17C-7E9A-00E1-CD0C-EDF5FB4F0C46}"/>
              </a:ext>
            </a:extLst>
          </p:cNvPr>
          <p:cNvSpPr/>
          <p:nvPr/>
        </p:nvSpPr>
        <p:spPr>
          <a:xfrm>
            <a:off x="5377737" y="6914833"/>
            <a:ext cx="99481" cy="286804"/>
          </a:xfrm>
          <a:custGeom>
            <a:avLst/>
            <a:gdLst>
              <a:gd name="connsiteX0" fmla="*/ 508 w 99481"/>
              <a:gd name="connsiteY0" fmla="*/ 62793 h 286804"/>
              <a:gd name="connsiteX1" fmla="*/ 49669 w 99481"/>
              <a:gd name="connsiteY1" fmla="*/ 157838 h 286804"/>
              <a:gd name="connsiteX2" fmla="*/ 36560 w 99481"/>
              <a:gd name="connsiteY2" fmla="*/ 233219 h 286804"/>
              <a:gd name="connsiteX3" fmla="*/ 56224 w 99481"/>
              <a:gd name="connsiteY3" fmla="*/ 210277 h 286804"/>
              <a:gd name="connsiteX4" fmla="*/ 59502 w 99481"/>
              <a:gd name="connsiteY4" fmla="*/ 285657 h 286804"/>
              <a:gd name="connsiteX5" fmla="*/ 79166 w 99481"/>
              <a:gd name="connsiteY5" fmla="*/ 141451 h 286804"/>
              <a:gd name="connsiteX6" fmla="*/ 98831 w 99481"/>
              <a:gd name="connsiteY6" fmla="*/ 522 h 286804"/>
              <a:gd name="connsiteX7" fmla="*/ 85721 w 99481"/>
              <a:gd name="connsiteY7" fmla="*/ 92290 h 286804"/>
              <a:gd name="connsiteX8" fmla="*/ 508 w 99481"/>
              <a:gd name="connsiteY8" fmla="*/ 62793 h 28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481" h="286804">
                <a:moveTo>
                  <a:pt x="508" y="62793"/>
                </a:moveTo>
                <a:cubicBezTo>
                  <a:pt x="-5501" y="73718"/>
                  <a:pt x="43660" y="129434"/>
                  <a:pt x="49669" y="157838"/>
                </a:cubicBezTo>
                <a:cubicBezTo>
                  <a:pt x="55678" y="186242"/>
                  <a:pt x="35468" y="224479"/>
                  <a:pt x="36560" y="233219"/>
                </a:cubicBezTo>
                <a:cubicBezTo>
                  <a:pt x="37652" y="241959"/>
                  <a:pt x="52400" y="201537"/>
                  <a:pt x="56224" y="210277"/>
                </a:cubicBezTo>
                <a:cubicBezTo>
                  <a:pt x="60048" y="219017"/>
                  <a:pt x="55678" y="297128"/>
                  <a:pt x="59502" y="285657"/>
                </a:cubicBezTo>
                <a:cubicBezTo>
                  <a:pt x="63326" y="274186"/>
                  <a:pt x="72611" y="188974"/>
                  <a:pt x="79166" y="141451"/>
                </a:cubicBezTo>
                <a:cubicBezTo>
                  <a:pt x="85721" y="93928"/>
                  <a:pt x="97739" y="8715"/>
                  <a:pt x="98831" y="522"/>
                </a:cubicBezTo>
                <a:cubicBezTo>
                  <a:pt x="99923" y="-7671"/>
                  <a:pt x="101562" y="83004"/>
                  <a:pt x="85721" y="92290"/>
                </a:cubicBezTo>
                <a:cubicBezTo>
                  <a:pt x="69880" y="101576"/>
                  <a:pt x="6517" y="51868"/>
                  <a:pt x="508" y="6279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2D7C9B8F-0C28-9642-87A3-A952EDF56FE9}"/>
              </a:ext>
            </a:extLst>
          </p:cNvPr>
          <p:cNvSpPr/>
          <p:nvPr/>
        </p:nvSpPr>
        <p:spPr>
          <a:xfrm>
            <a:off x="4642483" y="7364245"/>
            <a:ext cx="629380" cy="955945"/>
          </a:xfrm>
          <a:custGeom>
            <a:avLst/>
            <a:gdLst>
              <a:gd name="connsiteX0" fmla="*/ 627607 w 629380"/>
              <a:gd name="connsiteY0" fmla="*/ 75497 h 955945"/>
              <a:gd name="connsiteX1" fmla="*/ 201543 w 629380"/>
              <a:gd name="connsiteY1" fmla="*/ 26336 h 955945"/>
              <a:gd name="connsiteX2" fmla="*/ 132717 w 629380"/>
              <a:gd name="connsiteY2" fmla="*/ 59110 h 955945"/>
              <a:gd name="connsiteX3" fmla="*/ 122885 w 629380"/>
              <a:gd name="connsiteY3" fmla="*/ 59110 h 955945"/>
              <a:gd name="connsiteX4" fmla="*/ 109775 w 629380"/>
              <a:gd name="connsiteY4" fmla="*/ 173820 h 955945"/>
              <a:gd name="connsiteX5" fmla="*/ 106498 w 629380"/>
              <a:gd name="connsiteY5" fmla="*/ 921071 h 955945"/>
              <a:gd name="connsiteX6" fmla="*/ 90111 w 629380"/>
              <a:gd name="connsiteY6" fmla="*/ 753923 h 955945"/>
              <a:gd name="connsiteX7" fmla="*/ 93388 w 629380"/>
              <a:gd name="connsiteY7" fmla="*/ 59110 h 955945"/>
              <a:gd name="connsiteX8" fmla="*/ 155659 w 629380"/>
              <a:gd name="connsiteY8" fmla="*/ 36168 h 955945"/>
              <a:gd name="connsiteX9" fmla="*/ 18007 w 629380"/>
              <a:gd name="connsiteY9" fmla="*/ 42723 h 955945"/>
              <a:gd name="connsiteX10" fmla="*/ 627607 w 629380"/>
              <a:gd name="connsiteY10" fmla="*/ 75497 h 95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9380" h="955945">
                <a:moveTo>
                  <a:pt x="627607" y="75497"/>
                </a:moveTo>
                <a:cubicBezTo>
                  <a:pt x="658196" y="72766"/>
                  <a:pt x="284025" y="29067"/>
                  <a:pt x="201543" y="26336"/>
                </a:cubicBezTo>
                <a:cubicBezTo>
                  <a:pt x="119061" y="23605"/>
                  <a:pt x="132717" y="59110"/>
                  <a:pt x="132717" y="59110"/>
                </a:cubicBezTo>
                <a:cubicBezTo>
                  <a:pt x="119607" y="64572"/>
                  <a:pt x="126709" y="39992"/>
                  <a:pt x="122885" y="59110"/>
                </a:cubicBezTo>
                <a:cubicBezTo>
                  <a:pt x="119061" y="78228"/>
                  <a:pt x="112506" y="30160"/>
                  <a:pt x="109775" y="173820"/>
                </a:cubicBezTo>
                <a:cubicBezTo>
                  <a:pt x="107044" y="317480"/>
                  <a:pt x="109775" y="824387"/>
                  <a:pt x="106498" y="921071"/>
                </a:cubicBezTo>
                <a:cubicBezTo>
                  <a:pt x="103221" y="1017755"/>
                  <a:pt x="92296" y="897583"/>
                  <a:pt x="90111" y="753923"/>
                </a:cubicBezTo>
                <a:cubicBezTo>
                  <a:pt x="87926" y="610263"/>
                  <a:pt x="82463" y="178736"/>
                  <a:pt x="93388" y="59110"/>
                </a:cubicBezTo>
                <a:cubicBezTo>
                  <a:pt x="104313" y="-60516"/>
                  <a:pt x="168222" y="38899"/>
                  <a:pt x="155659" y="36168"/>
                </a:cubicBezTo>
                <a:cubicBezTo>
                  <a:pt x="143096" y="33437"/>
                  <a:pt x="-60651" y="37807"/>
                  <a:pt x="18007" y="42723"/>
                </a:cubicBezTo>
                <a:lnTo>
                  <a:pt x="627607" y="75497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0D35E8D2-F522-A723-1926-F5D8D1A01D2C}"/>
              </a:ext>
            </a:extLst>
          </p:cNvPr>
          <p:cNvSpPr/>
          <p:nvPr/>
        </p:nvSpPr>
        <p:spPr>
          <a:xfrm>
            <a:off x="5220913" y="7422734"/>
            <a:ext cx="386984" cy="143885"/>
          </a:xfrm>
          <a:custGeom>
            <a:avLst/>
            <a:gdLst>
              <a:gd name="connsiteX0" fmla="*/ 16 w 386984"/>
              <a:gd name="connsiteY0" fmla="*/ 621 h 143885"/>
              <a:gd name="connsiteX1" fmla="*/ 78674 w 386984"/>
              <a:gd name="connsiteY1" fmla="*/ 112053 h 143885"/>
              <a:gd name="connsiteX2" fmla="*/ 190106 w 386984"/>
              <a:gd name="connsiteY2" fmla="*/ 141550 h 143885"/>
              <a:gd name="connsiteX3" fmla="*/ 183552 w 386984"/>
              <a:gd name="connsiteY3" fmla="*/ 62892 h 143885"/>
              <a:gd name="connsiteX4" fmla="*/ 386752 w 386984"/>
              <a:gd name="connsiteY4" fmla="*/ 56337 h 143885"/>
              <a:gd name="connsiteX5" fmla="*/ 222881 w 386984"/>
              <a:gd name="connsiteY5" fmla="*/ 39950 h 143885"/>
              <a:gd name="connsiteX6" fmla="*/ 167164 w 386984"/>
              <a:gd name="connsiteY6" fmla="*/ 131718 h 143885"/>
              <a:gd name="connsiteX7" fmla="*/ 118003 w 386984"/>
              <a:gd name="connsiteY7" fmla="*/ 128440 h 143885"/>
              <a:gd name="connsiteX8" fmla="*/ 72119 w 386984"/>
              <a:gd name="connsiteY8" fmla="*/ 69447 h 143885"/>
              <a:gd name="connsiteX9" fmla="*/ 16 w 386984"/>
              <a:gd name="connsiteY9" fmla="*/ 621 h 14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984" h="143885">
                <a:moveTo>
                  <a:pt x="16" y="621"/>
                </a:moveTo>
                <a:cubicBezTo>
                  <a:pt x="1109" y="7722"/>
                  <a:pt x="46992" y="88565"/>
                  <a:pt x="78674" y="112053"/>
                </a:cubicBezTo>
                <a:cubicBezTo>
                  <a:pt x="110356" y="135541"/>
                  <a:pt x="172626" y="149743"/>
                  <a:pt x="190106" y="141550"/>
                </a:cubicBezTo>
                <a:cubicBezTo>
                  <a:pt x="207586" y="133357"/>
                  <a:pt x="150778" y="77094"/>
                  <a:pt x="183552" y="62892"/>
                </a:cubicBezTo>
                <a:cubicBezTo>
                  <a:pt x="216326" y="48690"/>
                  <a:pt x="380197" y="60161"/>
                  <a:pt x="386752" y="56337"/>
                </a:cubicBezTo>
                <a:cubicBezTo>
                  <a:pt x="393307" y="52513"/>
                  <a:pt x="259479" y="27387"/>
                  <a:pt x="222881" y="39950"/>
                </a:cubicBezTo>
                <a:cubicBezTo>
                  <a:pt x="186283" y="52514"/>
                  <a:pt x="184644" y="116970"/>
                  <a:pt x="167164" y="131718"/>
                </a:cubicBezTo>
                <a:cubicBezTo>
                  <a:pt x="149684" y="146466"/>
                  <a:pt x="133844" y="138818"/>
                  <a:pt x="118003" y="128440"/>
                </a:cubicBezTo>
                <a:cubicBezTo>
                  <a:pt x="102162" y="118062"/>
                  <a:pt x="90145" y="89658"/>
                  <a:pt x="72119" y="69447"/>
                </a:cubicBezTo>
                <a:cubicBezTo>
                  <a:pt x="54093" y="49236"/>
                  <a:pt x="-1077" y="-6480"/>
                  <a:pt x="16" y="62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ADD7A406-52FA-E0D6-708D-B1C918BD22BD}"/>
              </a:ext>
            </a:extLst>
          </p:cNvPr>
          <p:cNvSpPr/>
          <p:nvPr/>
        </p:nvSpPr>
        <p:spPr>
          <a:xfrm>
            <a:off x="5441561" y="7472444"/>
            <a:ext cx="435542" cy="23302"/>
          </a:xfrm>
          <a:custGeom>
            <a:avLst/>
            <a:gdLst>
              <a:gd name="connsiteX0" fmla="*/ 2233 w 435542"/>
              <a:gd name="connsiteY0" fmla="*/ 13182 h 23302"/>
              <a:gd name="connsiteX1" fmla="*/ 431574 w 435542"/>
              <a:gd name="connsiteY1" fmla="*/ 23014 h 23302"/>
              <a:gd name="connsiteX2" fmla="*/ 218542 w 435542"/>
              <a:gd name="connsiteY2" fmla="*/ 72 h 23302"/>
              <a:gd name="connsiteX3" fmla="*/ 261149 w 435542"/>
              <a:gd name="connsiteY3" fmla="*/ 16459 h 23302"/>
              <a:gd name="connsiteX4" fmla="*/ 2233 w 435542"/>
              <a:gd name="connsiteY4" fmla="*/ 13182 h 2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542" h="23302">
                <a:moveTo>
                  <a:pt x="2233" y="13182"/>
                </a:moveTo>
                <a:cubicBezTo>
                  <a:pt x="30637" y="14274"/>
                  <a:pt x="395523" y="25199"/>
                  <a:pt x="431574" y="23014"/>
                </a:cubicBezTo>
                <a:cubicBezTo>
                  <a:pt x="467625" y="20829"/>
                  <a:pt x="246946" y="1164"/>
                  <a:pt x="218542" y="72"/>
                </a:cubicBezTo>
                <a:cubicBezTo>
                  <a:pt x="190138" y="-1020"/>
                  <a:pt x="297201" y="10450"/>
                  <a:pt x="261149" y="16459"/>
                </a:cubicBezTo>
                <a:cubicBezTo>
                  <a:pt x="225098" y="22468"/>
                  <a:pt x="-26171" y="12090"/>
                  <a:pt x="2233" y="1318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3DA1479C-5849-91E1-0CE5-6A432D37C883}"/>
              </a:ext>
            </a:extLst>
          </p:cNvPr>
          <p:cNvSpPr/>
          <p:nvPr/>
        </p:nvSpPr>
        <p:spPr>
          <a:xfrm>
            <a:off x="5379420" y="7493410"/>
            <a:ext cx="586389" cy="74172"/>
          </a:xfrm>
          <a:custGeom>
            <a:avLst/>
            <a:gdLst>
              <a:gd name="connsiteX0" fmla="*/ 90593 w 586389"/>
              <a:gd name="connsiteY0" fmla="*/ 18435 h 74172"/>
              <a:gd name="connsiteX1" fmla="*/ 533045 w 586389"/>
              <a:gd name="connsiteY1" fmla="*/ 24990 h 74172"/>
              <a:gd name="connsiteX2" fmla="*/ 575651 w 586389"/>
              <a:gd name="connsiteY2" fmla="*/ 74151 h 74172"/>
              <a:gd name="connsiteX3" fmla="*/ 506825 w 586389"/>
              <a:gd name="connsiteY3" fmla="*/ 18435 h 74172"/>
              <a:gd name="connsiteX4" fmla="*/ 169251 w 586389"/>
              <a:gd name="connsiteY4" fmla="*/ 2048 h 74172"/>
              <a:gd name="connsiteX5" fmla="*/ 277406 w 586389"/>
              <a:gd name="connsiteY5" fmla="*/ 2048 h 74172"/>
              <a:gd name="connsiteX6" fmla="*/ 15212 w 586389"/>
              <a:gd name="connsiteY6" fmla="*/ 18435 h 74172"/>
              <a:gd name="connsiteX7" fmla="*/ 90593 w 586389"/>
              <a:gd name="connsiteY7" fmla="*/ 18435 h 7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6389" h="74172">
                <a:moveTo>
                  <a:pt x="90593" y="18435"/>
                </a:moveTo>
                <a:lnTo>
                  <a:pt x="533045" y="24990"/>
                </a:lnTo>
                <a:cubicBezTo>
                  <a:pt x="613888" y="34276"/>
                  <a:pt x="580021" y="75243"/>
                  <a:pt x="575651" y="74151"/>
                </a:cubicBezTo>
                <a:cubicBezTo>
                  <a:pt x="571281" y="73059"/>
                  <a:pt x="574558" y="30452"/>
                  <a:pt x="506825" y="18435"/>
                </a:cubicBezTo>
                <a:cubicBezTo>
                  <a:pt x="439092" y="6418"/>
                  <a:pt x="207488" y="4779"/>
                  <a:pt x="169251" y="2048"/>
                </a:cubicBezTo>
                <a:cubicBezTo>
                  <a:pt x="131015" y="-683"/>
                  <a:pt x="303079" y="-683"/>
                  <a:pt x="277406" y="2048"/>
                </a:cubicBezTo>
                <a:cubicBezTo>
                  <a:pt x="251733" y="4779"/>
                  <a:pt x="49625" y="16796"/>
                  <a:pt x="15212" y="18435"/>
                </a:cubicBezTo>
                <a:cubicBezTo>
                  <a:pt x="-19201" y="20074"/>
                  <a:pt x="4288" y="17343"/>
                  <a:pt x="90593" y="1843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99659407-F483-3327-FBDF-152A8CCA8C90}"/>
              </a:ext>
            </a:extLst>
          </p:cNvPr>
          <p:cNvSpPr/>
          <p:nvPr/>
        </p:nvSpPr>
        <p:spPr>
          <a:xfrm>
            <a:off x="5941704" y="7498151"/>
            <a:ext cx="66212" cy="905313"/>
          </a:xfrm>
          <a:custGeom>
            <a:avLst/>
            <a:gdLst>
              <a:gd name="connsiteX0" fmla="*/ 257 w 66212"/>
              <a:gd name="connsiteY0" fmla="*/ 584 h 905313"/>
              <a:gd name="connsiteX1" fmla="*/ 36309 w 66212"/>
              <a:gd name="connsiteY1" fmla="*/ 75965 h 905313"/>
              <a:gd name="connsiteX2" fmla="*/ 62528 w 66212"/>
              <a:gd name="connsiteY2" fmla="*/ 361101 h 905313"/>
              <a:gd name="connsiteX3" fmla="*/ 59251 w 66212"/>
              <a:gd name="connsiteY3" fmla="*/ 233281 h 905313"/>
              <a:gd name="connsiteX4" fmla="*/ 42864 w 66212"/>
              <a:gd name="connsiteY4" fmla="*/ 898597 h 905313"/>
              <a:gd name="connsiteX5" fmla="*/ 42864 w 66212"/>
              <a:gd name="connsiteY5" fmla="*/ 547914 h 905313"/>
              <a:gd name="connsiteX6" fmla="*/ 65806 w 66212"/>
              <a:gd name="connsiteY6" fmla="*/ 85797 h 905313"/>
              <a:gd name="connsiteX7" fmla="*/ 55973 w 66212"/>
              <a:gd name="connsiteY7" fmla="*/ 102184 h 905313"/>
              <a:gd name="connsiteX8" fmla="*/ 257 w 66212"/>
              <a:gd name="connsiteY8" fmla="*/ 584 h 90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12" h="905313">
                <a:moveTo>
                  <a:pt x="257" y="584"/>
                </a:moveTo>
                <a:cubicBezTo>
                  <a:pt x="-3020" y="-3786"/>
                  <a:pt x="25931" y="15879"/>
                  <a:pt x="36309" y="75965"/>
                </a:cubicBezTo>
                <a:cubicBezTo>
                  <a:pt x="46687" y="136051"/>
                  <a:pt x="58704" y="334882"/>
                  <a:pt x="62528" y="361101"/>
                </a:cubicBezTo>
                <a:cubicBezTo>
                  <a:pt x="66352" y="387320"/>
                  <a:pt x="62528" y="143698"/>
                  <a:pt x="59251" y="233281"/>
                </a:cubicBezTo>
                <a:cubicBezTo>
                  <a:pt x="55974" y="322864"/>
                  <a:pt x="45595" y="846158"/>
                  <a:pt x="42864" y="898597"/>
                </a:cubicBezTo>
                <a:cubicBezTo>
                  <a:pt x="40133" y="951036"/>
                  <a:pt x="39040" y="683381"/>
                  <a:pt x="42864" y="547914"/>
                </a:cubicBezTo>
                <a:cubicBezTo>
                  <a:pt x="46688" y="412447"/>
                  <a:pt x="63621" y="160085"/>
                  <a:pt x="65806" y="85797"/>
                </a:cubicBezTo>
                <a:cubicBezTo>
                  <a:pt x="67991" y="11509"/>
                  <a:pt x="60889" y="113108"/>
                  <a:pt x="55973" y="102184"/>
                </a:cubicBezTo>
                <a:cubicBezTo>
                  <a:pt x="51057" y="91260"/>
                  <a:pt x="3534" y="4954"/>
                  <a:pt x="257" y="58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E40881A4-60E6-132B-696A-DD597692EFA5}"/>
              </a:ext>
            </a:extLst>
          </p:cNvPr>
          <p:cNvSpPr/>
          <p:nvPr/>
        </p:nvSpPr>
        <p:spPr>
          <a:xfrm>
            <a:off x="5449790" y="7517548"/>
            <a:ext cx="498766" cy="161454"/>
          </a:xfrm>
          <a:custGeom>
            <a:avLst/>
            <a:gdLst>
              <a:gd name="connsiteX0" fmla="*/ 558 w 498766"/>
              <a:gd name="connsiteY0" fmla="*/ 7407 h 161454"/>
              <a:gd name="connsiteX1" fmla="*/ 436455 w 498766"/>
              <a:gd name="connsiteY1" fmla="*/ 27071 h 161454"/>
              <a:gd name="connsiteX2" fmla="*/ 456120 w 498766"/>
              <a:gd name="connsiteY2" fmla="*/ 50013 h 161454"/>
              <a:gd name="connsiteX3" fmla="*/ 472507 w 498766"/>
              <a:gd name="connsiteY3" fmla="*/ 40181 h 161454"/>
              <a:gd name="connsiteX4" fmla="*/ 495449 w 498766"/>
              <a:gd name="connsiteY4" fmla="*/ 161446 h 161454"/>
              <a:gd name="connsiteX5" fmla="*/ 482339 w 498766"/>
              <a:gd name="connsiteY5" fmla="*/ 33626 h 161454"/>
              <a:gd name="connsiteX6" fmla="*/ 347965 w 498766"/>
              <a:gd name="connsiteY6" fmla="*/ 4129 h 161454"/>
              <a:gd name="connsiteX7" fmla="*/ 558 w 498766"/>
              <a:gd name="connsiteY7" fmla="*/ 7407 h 16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766" h="161454">
                <a:moveTo>
                  <a:pt x="558" y="7407"/>
                </a:moveTo>
                <a:cubicBezTo>
                  <a:pt x="15306" y="11231"/>
                  <a:pt x="360528" y="19970"/>
                  <a:pt x="436455" y="27071"/>
                </a:cubicBezTo>
                <a:cubicBezTo>
                  <a:pt x="512382" y="34172"/>
                  <a:pt x="456120" y="50013"/>
                  <a:pt x="456120" y="50013"/>
                </a:cubicBezTo>
                <a:cubicBezTo>
                  <a:pt x="462129" y="52198"/>
                  <a:pt x="465952" y="21609"/>
                  <a:pt x="472507" y="40181"/>
                </a:cubicBezTo>
                <a:cubicBezTo>
                  <a:pt x="479062" y="58753"/>
                  <a:pt x="493810" y="162539"/>
                  <a:pt x="495449" y="161446"/>
                </a:cubicBezTo>
                <a:cubicBezTo>
                  <a:pt x="497088" y="160354"/>
                  <a:pt x="506920" y="59845"/>
                  <a:pt x="482339" y="33626"/>
                </a:cubicBezTo>
                <a:cubicBezTo>
                  <a:pt x="457758" y="7407"/>
                  <a:pt x="428808" y="13415"/>
                  <a:pt x="347965" y="4129"/>
                </a:cubicBezTo>
                <a:cubicBezTo>
                  <a:pt x="267122" y="-5157"/>
                  <a:pt x="-14190" y="3583"/>
                  <a:pt x="558" y="740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7494EC9E-F0E6-4A99-C992-F24AF8147642}"/>
              </a:ext>
            </a:extLst>
          </p:cNvPr>
          <p:cNvSpPr/>
          <p:nvPr/>
        </p:nvSpPr>
        <p:spPr>
          <a:xfrm>
            <a:off x="4792567" y="7435245"/>
            <a:ext cx="422099" cy="24511"/>
          </a:xfrm>
          <a:custGeom>
            <a:avLst/>
            <a:gdLst>
              <a:gd name="connsiteX0" fmla="*/ 5575 w 422099"/>
              <a:gd name="connsiteY0" fmla="*/ 4497 h 24511"/>
              <a:gd name="connsiteX1" fmla="*/ 408698 w 422099"/>
              <a:gd name="connsiteY1" fmla="*/ 24161 h 24511"/>
              <a:gd name="connsiteX2" fmla="*/ 333317 w 422099"/>
              <a:gd name="connsiteY2" fmla="*/ 17607 h 24511"/>
              <a:gd name="connsiteX3" fmla="*/ 185833 w 422099"/>
              <a:gd name="connsiteY3" fmla="*/ 1220 h 24511"/>
              <a:gd name="connsiteX4" fmla="*/ 5575 w 422099"/>
              <a:gd name="connsiteY4" fmla="*/ 4497 h 2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099" h="24511">
                <a:moveTo>
                  <a:pt x="5575" y="4497"/>
                </a:moveTo>
                <a:cubicBezTo>
                  <a:pt x="42719" y="8321"/>
                  <a:pt x="354074" y="21976"/>
                  <a:pt x="408698" y="24161"/>
                </a:cubicBezTo>
                <a:cubicBezTo>
                  <a:pt x="463322" y="26346"/>
                  <a:pt x="333317" y="17607"/>
                  <a:pt x="333317" y="17607"/>
                </a:cubicBezTo>
                <a:cubicBezTo>
                  <a:pt x="296173" y="13784"/>
                  <a:pt x="244826" y="3951"/>
                  <a:pt x="185833" y="1220"/>
                </a:cubicBezTo>
                <a:cubicBezTo>
                  <a:pt x="126840" y="-1511"/>
                  <a:pt x="-31569" y="673"/>
                  <a:pt x="5575" y="449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B9EE58EE-DFE3-EB88-306F-732257AFC248}"/>
              </a:ext>
            </a:extLst>
          </p:cNvPr>
          <p:cNvSpPr/>
          <p:nvPr/>
        </p:nvSpPr>
        <p:spPr>
          <a:xfrm>
            <a:off x="5259395" y="7511751"/>
            <a:ext cx="223471" cy="84390"/>
          </a:xfrm>
          <a:custGeom>
            <a:avLst/>
            <a:gdLst>
              <a:gd name="connsiteX0" fmla="*/ 197508 w 223471"/>
              <a:gd name="connsiteY0" fmla="*/ 94 h 84390"/>
              <a:gd name="connsiteX1" fmla="*/ 197508 w 223471"/>
              <a:gd name="connsiteY1" fmla="*/ 65643 h 84390"/>
              <a:gd name="connsiteX2" fmla="*/ 138515 w 223471"/>
              <a:gd name="connsiteY2" fmla="*/ 65643 h 84390"/>
              <a:gd name="connsiteX3" fmla="*/ 863 w 223471"/>
              <a:gd name="connsiteY3" fmla="*/ 75475 h 84390"/>
              <a:gd name="connsiteX4" fmla="*/ 210618 w 223471"/>
              <a:gd name="connsiteY4" fmla="*/ 82030 h 84390"/>
              <a:gd name="connsiteX5" fmla="*/ 197508 w 223471"/>
              <a:gd name="connsiteY5" fmla="*/ 94 h 8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471" h="84390">
                <a:moveTo>
                  <a:pt x="197508" y="94"/>
                </a:moveTo>
                <a:cubicBezTo>
                  <a:pt x="195323" y="-2637"/>
                  <a:pt x="207340" y="54718"/>
                  <a:pt x="197508" y="65643"/>
                </a:cubicBezTo>
                <a:cubicBezTo>
                  <a:pt x="187676" y="76568"/>
                  <a:pt x="171289" y="64004"/>
                  <a:pt x="138515" y="65643"/>
                </a:cubicBezTo>
                <a:cubicBezTo>
                  <a:pt x="105741" y="67282"/>
                  <a:pt x="-11154" y="72744"/>
                  <a:pt x="863" y="75475"/>
                </a:cubicBezTo>
                <a:cubicBezTo>
                  <a:pt x="12880" y="78206"/>
                  <a:pt x="176205" y="89131"/>
                  <a:pt x="210618" y="82030"/>
                </a:cubicBezTo>
                <a:cubicBezTo>
                  <a:pt x="245031" y="74929"/>
                  <a:pt x="199693" y="2825"/>
                  <a:pt x="197508" y="9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614BD6E7-0931-B186-E86D-BF32189551AB}"/>
              </a:ext>
            </a:extLst>
          </p:cNvPr>
          <p:cNvSpPr/>
          <p:nvPr/>
        </p:nvSpPr>
        <p:spPr>
          <a:xfrm>
            <a:off x="4824361" y="7462684"/>
            <a:ext cx="477668" cy="29697"/>
          </a:xfrm>
          <a:custGeom>
            <a:avLst/>
            <a:gdLst>
              <a:gd name="connsiteX0" fmla="*/ 0 w 477668"/>
              <a:gd name="connsiteY0" fmla="*/ 0 h 29697"/>
              <a:gd name="connsiteX1" fmla="*/ 445729 w 477668"/>
              <a:gd name="connsiteY1" fmla="*/ 29497 h 29697"/>
              <a:gd name="connsiteX2" fmla="*/ 393291 w 477668"/>
              <a:gd name="connsiteY2" fmla="*/ 13110 h 29697"/>
              <a:gd name="connsiteX3" fmla="*/ 0 w 477668"/>
              <a:gd name="connsiteY3" fmla="*/ 0 h 2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668" h="29697">
                <a:moveTo>
                  <a:pt x="0" y="0"/>
                </a:moveTo>
                <a:cubicBezTo>
                  <a:pt x="8740" y="2731"/>
                  <a:pt x="380181" y="27312"/>
                  <a:pt x="445729" y="29497"/>
                </a:cubicBezTo>
                <a:cubicBezTo>
                  <a:pt x="511277" y="31682"/>
                  <a:pt x="467033" y="15295"/>
                  <a:pt x="393291" y="13110"/>
                </a:cubicBez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5156E2A5-802C-59FB-638D-854FAA8D4CCF}"/>
              </a:ext>
            </a:extLst>
          </p:cNvPr>
          <p:cNvSpPr/>
          <p:nvPr/>
        </p:nvSpPr>
        <p:spPr>
          <a:xfrm>
            <a:off x="4781455" y="7442702"/>
            <a:ext cx="16786" cy="827327"/>
          </a:xfrm>
          <a:custGeom>
            <a:avLst/>
            <a:gdLst>
              <a:gd name="connsiteX0" fmla="*/ 300 w 16786"/>
              <a:gd name="connsiteY0" fmla="*/ 6872 h 827327"/>
              <a:gd name="connsiteX1" fmla="*/ 16687 w 16786"/>
              <a:gd name="connsiteY1" fmla="*/ 816395 h 827327"/>
              <a:gd name="connsiteX2" fmla="*/ 6855 w 16786"/>
              <a:gd name="connsiteY2" fmla="*/ 446046 h 827327"/>
              <a:gd name="connsiteX3" fmla="*/ 300 w 16786"/>
              <a:gd name="connsiteY3" fmla="*/ 6872 h 82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86" h="827327">
                <a:moveTo>
                  <a:pt x="300" y="6872"/>
                </a:moveTo>
                <a:cubicBezTo>
                  <a:pt x="1939" y="68597"/>
                  <a:pt x="15595" y="743199"/>
                  <a:pt x="16687" y="816395"/>
                </a:cubicBezTo>
                <a:cubicBezTo>
                  <a:pt x="17779" y="889591"/>
                  <a:pt x="9586" y="576050"/>
                  <a:pt x="6855" y="446046"/>
                </a:cubicBezTo>
                <a:cubicBezTo>
                  <a:pt x="4124" y="316042"/>
                  <a:pt x="-1339" y="-54853"/>
                  <a:pt x="300" y="687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82F51FB5-E53D-E198-83E8-DD5E0FF108C3}"/>
              </a:ext>
            </a:extLst>
          </p:cNvPr>
          <p:cNvSpPr/>
          <p:nvPr/>
        </p:nvSpPr>
        <p:spPr>
          <a:xfrm>
            <a:off x="4771781" y="7445207"/>
            <a:ext cx="13393" cy="854246"/>
          </a:xfrm>
          <a:custGeom>
            <a:avLst/>
            <a:gdLst>
              <a:gd name="connsiteX0" fmla="*/ 13251 w 13393"/>
              <a:gd name="connsiteY0" fmla="*/ 10922 h 854246"/>
              <a:gd name="connsiteX1" fmla="*/ 6696 w 13393"/>
              <a:gd name="connsiteY1" fmla="*/ 846664 h 854246"/>
              <a:gd name="connsiteX2" fmla="*/ 142 w 13393"/>
              <a:gd name="connsiteY2" fmla="*/ 400935 h 854246"/>
              <a:gd name="connsiteX3" fmla="*/ 13251 w 13393"/>
              <a:gd name="connsiteY3" fmla="*/ 10922 h 85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93" h="854246">
                <a:moveTo>
                  <a:pt x="13251" y="10922"/>
                </a:moveTo>
                <a:cubicBezTo>
                  <a:pt x="14343" y="85210"/>
                  <a:pt x="8881" y="781662"/>
                  <a:pt x="6696" y="846664"/>
                </a:cubicBezTo>
                <a:cubicBezTo>
                  <a:pt x="4511" y="911666"/>
                  <a:pt x="-950" y="541318"/>
                  <a:pt x="142" y="400935"/>
                </a:cubicBezTo>
                <a:cubicBezTo>
                  <a:pt x="1234" y="260552"/>
                  <a:pt x="12159" y="-63366"/>
                  <a:pt x="13251" y="1092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7075251A-15BD-AFE6-CC06-0535055B7291}"/>
              </a:ext>
            </a:extLst>
          </p:cNvPr>
          <p:cNvSpPr/>
          <p:nvPr/>
        </p:nvSpPr>
        <p:spPr>
          <a:xfrm>
            <a:off x="4779699" y="7458792"/>
            <a:ext cx="487133" cy="115366"/>
          </a:xfrm>
          <a:custGeom>
            <a:avLst/>
            <a:gdLst>
              <a:gd name="connsiteX0" fmla="*/ 487114 w 487133"/>
              <a:gd name="connsiteY0" fmla="*/ 59608 h 115366"/>
              <a:gd name="connsiteX1" fmla="*/ 133153 w 487133"/>
              <a:gd name="connsiteY1" fmla="*/ 3892 h 115366"/>
              <a:gd name="connsiteX2" fmla="*/ 34830 w 487133"/>
              <a:gd name="connsiteY2" fmla="*/ 17002 h 115366"/>
              <a:gd name="connsiteX3" fmla="*/ 18443 w 487133"/>
              <a:gd name="connsiteY3" fmla="*/ 115324 h 115366"/>
              <a:gd name="connsiteX4" fmla="*/ 8611 w 487133"/>
              <a:gd name="connsiteY4" fmla="*/ 3892 h 115366"/>
              <a:gd name="connsiteX5" fmla="*/ 152817 w 487133"/>
              <a:gd name="connsiteY5" fmla="*/ 30111 h 115366"/>
              <a:gd name="connsiteX6" fmla="*/ 116766 w 487133"/>
              <a:gd name="connsiteY6" fmla="*/ 13724 h 115366"/>
              <a:gd name="connsiteX7" fmla="*/ 487114 w 487133"/>
              <a:gd name="connsiteY7" fmla="*/ 59608 h 11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133" h="115366">
                <a:moveTo>
                  <a:pt x="487114" y="59608"/>
                </a:moveTo>
                <a:cubicBezTo>
                  <a:pt x="489845" y="57969"/>
                  <a:pt x="208534" y="10993"/>
                  <a:pt x="133153" y="3892"/>
                </a:cubicBezTo>
                <a:cubicBezTo>
                  <a:pt x="57772" y="-3209"/>
                  <a:pt x="53948" y="-1570"/>
                  <a:pt x="34830" y="17002"/>
                </a:cubicBezTo>
                <a:cubicBezTo>
                  <a:pt x="15712" y="35574"/>
                  <a:pt x="22813" y="117509"/>
                  <a:pt x="18443" y="115324"/>
                </a:cubicBezTo>
                <a:cubicBezTo>
                  <a:pt x="14073" y="113139"/>
                  <a:pt x="-13785" y="18094"/>
                  <a:pt x="8611" y="3892"/>
                </a:cubicBezTo>
                <a:cubicBezTo>
                  <a:pt x="31007" y="-10310"/>
                  <a:pt x="134791" y="28472"/>
                  <a:pt x="152817" y="30111"/>
                </a:cubicBezTo>
                <a:cubicBezTo>
                  <a:pt x="170843" y="31750"/>
                  <a:pt x="59957" y="7715"/>
                  <a:pt x="116766" y="13724"/>
                </a:cubicBezTo>
                <a:cubicBezTo>
                  <a:pt x="173575" y="19733"/>
                  <a:pt x="484383" y="61247"/>
                  <a:pt x="487114" y="5960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2E7C1D4E-46C7-C90B-5927-CF0BF852AFEF}"/>
              </a:ext>
            </a:extLst>
          </p:cNvPr>
          <p:cNvSpPr/>
          <p:nvPr/>
        </p:nvSpPr>
        <p:spPr>
          <a:xfrm>
            <a:off x="5402625" y="7526796"/>
            <a:ext cx="524318" cy="38316"/>
          </a:xfrm>
          <a:custGeom>
            <a:avLst/>
            <a:gdLst>
              <a:gd name="connsiteX0" fmla="*/ 31336 w 524318"/>
              <a:gd name="connsiteY0" fmla="*/ 7991 h 38316"/>
              <a:gd name="connsiteX1" fmla="*/ 493452 w 524318"/>
              <a:gd name="connsiteY1" fmla="*/ 37488 h 38316"/>
              <a:gd name="connsiteX2" fmla="*/ 437736 w 524318"/>
              <a:gd name="connsiteY2" fmla="*/ 27656 h 38316"/>
              <a:gd name="connsiteX3" fmla="*/ 83775 w 524318"/>
              <a:gd name="connsiteY3" fmla="*/ 1436 h 38316"/>
              <a:gd name="connsiteX4" fmla="*/ 31336 w 524318"/>
              <a:gd name="connsiteY4" fmla="*/ 7991 h 3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318" h="38316">
                <a:moveTo>
                  <a:pt x="31336" y="7991"/>
                </a:moveTo>
                <a:cubicBezTo>
                  <a:pt x="99616" y="14000"/>
                  <a:pt x="425719" y="34211"/>
                  <a:pt x="493452" y="37488"/>
                </a:cubicBezTo>
                <a:cubicBezTo>
                  <a:pt x="561185" y="40766"/>
                  <a:pt x="506016" y="33665"/>
                  <a:pt x="437736" y="27656"/>
                </a:cubicBezTo>
                <a:cubicBezTo>
                  <a:pt x="369457" y="21647"/>
                  <a:pt x="149323" y="5260"/>
                  <a:pt x="83775" y="1436"/>
                </a:cubicBezTo>
                <a:cubicBezTo>
                  <a:pt x="18227" y="-2388"/>
                  <a:pt x="-36944" y="1982"/>
                  <a:pt x="31336" y="799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5EE71B6A-22E7-6D00-59BB-4FB71672634D}"/>
              </a:ext>
            </a:extLst>
          </p:cNvPr>
          <p:cNvSpPr/>
          <p:nvPr/>
        </p:nvSpPr>
        <p:spPr>
          <a:xfrm>
            <a:off x="4824361" y="7557729"/>
            <a:ext cx="1126672" cy="107267"/>
          </a:xfrm>
          <a:custGeom>
            <a:avLst/>
            <a:gdLst>
              <a:gd name="connsiteX0" fmla="*/ 0 w 1126672"/>
              <a:gd name="connsiteY0" fmla="*/ 0 h 107267"/>
              <a:gd name="connsiteX1" fmla="*/ 1088104 w 1126672"/>
              <a:gd name="connsiteY1" fmla="*/ 101600 h 107267"/>
              <a:gd name="connsiteX2" fmla="*/ 901291 w 1126672"/>
              <a:gd name="connsiteY2" fmla="*/ 95045 h 107267"/>
              <a:gd name="connsiteX3" fmla="*/ 0 w 1126672"/>
              <a:gd name="connsiteY3" fmla="*/ 0 h 10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672" h="107267">
                <a:moveTo>
                  <a:pt x="0" y="0"/>
                </a:moveTo>
                <a:lnTo>
                  <a:pt x="1088104" y="101600"/>
                </a:lnTo>
                <a:cubicBezTo>
                  <a:pt x="1238319" y="117441"/>
                  <a:pt x="901291" y="95045"/>
                  <a:pt x="901291" y="95045"/>
                </a:cubicBez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49928EBA-3C7E-B7D9-3746-96DE4A708991}"/>
              </a:ext>
            </a:extLst>
          </p:cNvPr>
          <p:cNvSpPr/>
          <p:nvPr/>
        </p:nvSpPr>
        <p:spPr>
          <a:xfrm>
            <a:off x="4785032" y="7586181"/>
            <a:ext cx="1173316" cy="112477"/>
          </a:xfrm>
          <a:custGeom>
            <a:avLst/>
            <a:gdLst>
              <a:gd name="connsiteX0" fmla="*/ 0 w 1173316"/>
              <a:gd name="connsiteY0" fmla="*/ 1045 h 112477"/>
              <a:gd name="connsiteX1" fmla="*/ 1173316 w 1173316"/>
              <a:gd name="connsiteY1" fmla="*/ 112477 h 112477"/>
              <a:gd name="connsiteX2" fmla="*/ 934065 w 1173316"/>
              <a:gd name="connsiteY2" fmla="*/ 89535 h 112477"/>
              <a:gd name="connsiteX3" fmla="*/ 137652 w 1173316"/>
              <a:gd name="connsiteY3" fmla="*/ 7600 h 112477"/>
              <a:gd name="connsiteX4" fmla="*/ 0 w 1173316"/>
              <a:gd name="connsiteY4" fmla="*/ 1045 h 112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6" h="112477">
                <a:moveTo>
                  <a:pt x="0" y="1045"/>
                </a:moveTo>
                <a:lnTo>
                  <a:pt x="1173316" y="112477"/>
                </a:lnTo>
                <a:lnTo>
                  <a:pt x="934065" y="89535"/>
                </a:lnTo>
                <a:lnTo>
                  <a:pt x="137652" y="7600"/>
                </a:lnTo>
                <a:cubicBezTo>
                  <a:pt x="-14202" y="-5510"/>
                  <a:pt x="4370" y="2683"/>
                  <a:pt x="0" y="104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1474D39A-4CB3-EC84-E0CC-7BD7071DC149}"/>
              </a:ext>
            </a:extLst>
          </p:cNvPr>
          <p:cNvSpPr/>
          <p:nvPr/>
        </p:nvSpPr>
        <p:spPr>
          <a:xfrm>
            <a:off x="4817238" y="7642530"/>
            <a:ext cx="1161313" cy="80733"/>
          </a:xfrm>
          <a:custGeom>
            <a:avLst/>
            <a:gdLst>
              <a:gd name="connsiteX0" fmla="*/ 568 w 1161313"/>
              <a:gd name="connsiteY0" fmla="*/ 412 h 80733"/>
              <a:gd name="connsiteX1" fmla="*/ 1088672 w 1161313"/>
              <a:gd name="connsiteY1" fmla="*/ 79070 h 80733"/>
              <a:gd name="connsiteX2" fmla="*/ 941188 w 1161313"/>
              <a:gd name="connsiteY2" fmla="*/ 49573 h 80733"/>
              <a:gd name="connsiteX3" fmla="*/ 568 w 1161313"/>
              <a:gd name="connsiteY3" fmla="*/ 412 h 8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313" h="80733">
                <a:moveTo>
                  <a:pt x="568" y="412"/>
                </a:moveTo>
                <a:cubicBezTo>
                  <a:pt x="25149" y="5328"/>
                  <a:pt x="931902" y="70876"/>
                  <a:pt x="1088672" y="79070"/>
                </a:cubicBezTo>
                <a:cubicBezTo>
                  <a:pt x="1245442" y="87264"/>
                  <a:pt x="1126362" y="63229"/>
                  <a:pt x="941188" y="49573"/>
                </a:cubicBezTo>
                <a:cubicBezTo>
                  <a:pt x="756014" y="35917"/>
                  <a:pt x="-24013" y="-4504"/>
                  <a:pt x="568" y="41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BB4FEA10-DD68-C450-695E-5E0EFFC28027}"/>
              </a:ext>
            </a:extLst>
          </p:cNvPr>
          <p:cNvSpPr/>
          <p:nvPr/>
        </p:nvSpPr>
        <p:spPr>
          <a:xfrm>
            <a:off x="4788192" y="7599062"/>
            <a:ext cx="38386" cy="688942"/>
          </a:xfrm>
          <a:custGeom>
            <a:avLst/>
            <a:gdLst>
              <a:gd name="connsiteX0" fmla="*/ 36169 w 38386"/>
              <a:gd name="connsiteY0" fmla="*/ 11106 h 688942"/>
              <a:gd name="connsiteX1" fmla="*/ 32892 w 38386"/>
              <a:gd name="connsiteY1" fmla="*/ 656757 h 688942"/>
              <a:gd name="connsiteX2" fmla="*/ 19782 w 38386"/>
              <a:gd name="connsiteY2" fmla="*/ 558435 h 688942"/>
              <a:gd name="connsiteX3" fmla="*/ 118 w 38386"/>
              <a:gd name="connsiteY3" fmla="*/ 270022 h 688942"/>
              <a:gd name="connsiteX4" fmla="*/ 36169 w 38386"/>
              <a:gd name="connsiteY4" fmla="*/ 11106 h 68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86" h="688942">
                <a:moveTo>
                  <a:pt x="36169" y="11106"/>
                </a:moveTo>
                <a:cubicBezTo>
                  <a:pt x="41631" y="75562"/>
                  <a:pt x="35623" y="565536"/>
                  <a:pt x="32892" y="656757"/>
                </a:cubicBezTo>
                <a:cubicBezTo>
                  <a:pt x="30161" y="747978"/>
                  <a:pt x="25244" y="622891"/>
                  <a:pt x="19782" y="558435"/>
                </a:cubicBezTo>
                <a:cubicBezTo>
                  <a:pt x="14320" y="493979"/>
                  <a:pt x="-1521" y="360151"/>
                  <a:pt x="118" y="270022"/>
                </a:cubicBezTo>
                <a:cubicBezTo>
                  <a:pt x="1757" y="179893"/>
                  <a:pt x="30707" y="-53350"/>
                  <a:pt x="36169" y="1110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43AF12CA-6C6C-CA64-40F6-5318BE00E4AC}"/>
              </a:ext>
            </a:extLst>
          </p:cNvPr>
          <p:cNvSpPr/>
          <p:nvPr/>
        </p:nvSpPr>
        <p:spPr>
          <a:xfrm>
            <a:off x="4747952" y="7632525"/>
            <a:ext cx="1132132" cy="125440"/>
          </a:xfrm>
          <a:custGeom>
            <a:avLst/>
            <a:gdLst>
              <a:gd name="connsiteX0" fmla="*/ 89519 w 1132132"/>
              <a:gd name="connsiteY0" fmla="*/ 585 h 125440"/>
              <a:gd name="connsiteX1" fmla="*/ 1056358 w 1132132"/>
              <a:gd name="connsiteY1" fmla="*/ 79243 h 125440"/>
              <a:gd name="connsiteX2" fmla="*/ 915429 w 1132132"/>
              <a:gd name="connsiteY2" fmla="*/ 89075 h 125440"/>
              <a:gd name="connsiteX3" fmla="*/ 1125183 w 1132132"/>
              <a:gd name="connsiteY3" fmla="*/ 125127 h 125440"/>
              <a:gd name="connsiteX4" fmla="*/ 607351 w 1132132"/>
              <a:gd name="connsiteY4" fmla="*/ 66133 h 125440"/>
              <a:gd name="connsiteX5" fmla="*/ 246835 w 1132132"/>
              <a:gd name="connsiteY5" fmla="*/ 56301 h 125440"/>
              <a:gd name="connsiteX6" fmla="*/ 56745 w 1132132"/>
              <a:gd name="connsiteY6" fmla="*/ 43191 h 125440"/>
              <a:gd name="connsiteX7" fmla="*/ 89519 w 1132132"/>
              <a:gd name="connsiteY7" fmla="*/ 585 h 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2132" h="125440">
                <a:moveTo>
                  <a:pt x="89519" y="585"/>
                </a:moveTo>
                <a:cubicBezTo>
                  <a:pt x="256121" y="6594"/>
                  <a:pt x="918706" y="64495"/>
                  <a:pt x="1056358" y="79243"/>
                </a:cubicBezTo>
                <a:cubicBezTo>
                  <a:pt x="1194010" y="93991"/>
                  <a:pt x="903958" y="81428"/>
                  <a:pt x="915429" y="89075"/>
                </a:cubicBezTo>
                <a:cubicBezTo>
                  <a:pt x="926900" y="96722"/>
                  <a:pt x="1176529" y="128951"/>
                  <a:pt x="1125183" y="125127"/>
                </a:cubicBezTo>
                <a:cubicBezTo>
                  <a:pt x="1073837" y="121303"/>
                  <a:pt x="753742" y="77604"/>
                  <a:pt x="607351" y="66133"/>
                </a:cubicBezTo>
                <a:cubicBezTo>
                  <a:pt x="460960" y="54662"/>
                  <a:pt x="338603" y="60125"/>
                  <a:pt x="246835" y="56301"/>
                </a:cubicBezTo>
                <a:cubicBezTo>
                  <a:pt x="155067" y="52477"/>
                  <a:pt x="77502" y="49746"/>
                  <a:pt x="56745" y="43191"/>
                </a:cubicBezTo>
                <a:cubicBezTo>
                  <a:pt x="35988" y="36636"/>
                  <a:pt x="-77083" y="-5424"/>
                  <a:pt x="89519" y="58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93C79ACB-A9AB-B542-63C2-83B9092DD673}"/>
              </a:ext>
            </a:extLst>
          </p:cNvPr>
          <p:cNvSpPr/>
          <p:nvPr/>
        </p:nvSpPr>
        <p:spPr>
          <a:xfrm>
            <a:off x="5902632" y="7573593"/>
            <a:ext cx="26373" cy="798959"/>
          </a:xfrm>
          <a:custGeom>
            <a:avLst/>
            <a:gdLst>
              <a:gd name="connsiteX0" fmla="*/ 6555 w 26373"/>
              <a:gd name="connsiteY0" fmla="*/ 20188 h 798959"/>
              <a:gd name="connsiteX1" fmla="*/ 0 w 26373"/>
              <a:gd name="connsiteY1" fmla="*/ 757607 h 798959"/>
              <a:gd name="connsiteX2" fmla="*/ 6555 w 26373"/>
              <a:gd name="connsiteY2" fmla="*/ 649452 h 798959"/>
              <a:gd name="connsiteX3" fmla="*/ 26220 w 26373"/>
              <a:gd name="connsiteY3" fmla="*/ 177504 h 798959"/>
              <a:gd name="connsiteX4" fmla="*/ 16387 w 26373"/>
              <a:gd name="connsiteY4" fmla="*/ 203723 h 798959"/>
              <a:gd name="connsiteX5" fmla="*/ 6555 w 26373"/>
              <a:gd name="connsiteY5" fmla="*/ 20188 h 79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73" h="798959">
                <a:moveTo>
                  <a:pt x="6555" y="20188"/>
                </a:moveTo>
                <a:cubicBezTo>
                  <a:pt x="3824" y="112502"/>
                  <a:pt x="0" y="652730"/>
                  <a:pt x="0" y="757607"/>
                </a:cubicBezTo>
                <a:cubicBezTo>
                  <a:pt x="0" y="862484"/>
                  <a:pt x="2185" y="746136"/>
                  <a:pt x="6555" y="649452"/>
                </a:cubicBezTo>
                <a:cubicBezTo>
                  <a:pt x="10925" y="552768"/>
                  <a:pt x="24581" y="251792"/>
                  <a:pt x="26220" y="177504"/>
                </a:cubicBezTo>
                <a:cubicBezTo>
                  <a:pt x="27859" y="103216"/>
                  <a:pt x="15841" y="226665"/>
                  <a:pt x="16387" y="203723"/>
                </a:cubicBezTo>
                <a:cubicBezTo>
                  <a:pt x="16933" y="180781"/>
                  <a:pt x="9286" y="-72126"/>
                  <a:pt x="6555" y="2018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FFB6208C-0707-99E7-86AE-8BDCA5B5A8DE}"/>
              </a:ext>
            </a:extLst>
          </p:cNvPr>
          <p:cNvSpPr/>
          <p:nvPr/>
        </p:nvSpPr>
        <p:spPr>
          <a:xfrm>
            <a:off x="5938623" y="7524548"/>
            <a:ext cx="23003" cy="842748"/>
          </a:xfrm>
          <a:custGeom>
            <a:avLst/>
            <a:gdLst>
              <a:gd name="connsiteX0" fmla="*/ 16448 w 23003"/>
              <a:gd name="connsiteY0" fmla="*/ 20071 h 842748"/>
              <a:gd name="connsiteX1" fmla="*/ 61 w 23003"/>
              <a:gd name="connsiteY1" fmla="*/ 839426 h 842748"/>
              <a:gd name="connsiteX2" fmla="*/ 23003 w 23003"/>
              <a:gd name="connsiteY2" fmla="*/ 298652 h 842748"/>
              <a:gd name="connsiteX3" fmla="*/ 16448 w 23003"/>
              <a:gd name="connsiteY3" fmla="*/ 20071 h 84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3" h="842748">
                <a:moveTo>
                  <a:pt x="16448" y="20071"/>
                </a:moveTo>
                <a:cubicBezTo>
                  <a:pt x="12624" y="110200"/>
                  <a:pt x="-1031" y="792996"/>
                  <a:pt x="61" y="839426"/>
                </a:cubicBezTo>
                <a:cubicBezTo>
                  <a:pt x="1153" y="885856"/>
                  <a:pt x="23003" y="432480"/>
                  <a:pt x="23003" y="298652"/>
                </a:cubicBezTo>
                <a:cubicBezTo>
                  <a:pt x="23003" y="164824"/>
                  <a:pt x="20272" y="-70058"/>
                  <a:pt x="16448" y="2007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BEFC7803-4736-8D04-1337-97599495CD24}"/>
              </a:ext>
            </a:extLst>
          </p:cNvPr>
          <p:cNvSpPr/>
          <p:nvPr/>
        </p:nvSpPr>
        <p:spPr>
          <a:xfrm>
            <a:off x="4755727" y="8239429"/>
            <a:ext cx="1229377" cy="177363"/>
          </a:xfrm>
          <a:custGeom>
            <a:avLst/>
            <a:gdLst>
              <a:gd name="connsiteX0" fmla="*/ 3086 w 1229377"/>
              <a:gd name="connsiteY0" fmla="*/ 3 h 177363"/>
              <a:gd name="connsiteX1" fmla="*/ 163679 w 1229377"/>
              <a:gd name="connsiteY1" fmla="*/ 58997 h 177363"/>
              <a:gd name="connsiteX2" fmla="*/ 157125 w 1229377"/>
              <a:gd name="connsiteY2" fmla="*/ 65552 h 177363"/>
              <a:gd name="connsiteX3" fmla="*/ 39138 w 1229377"/>
              <a:gd name="connsiteY3" fmla="*/ 65552 h 177363"/>
              <a:gd name="connsiteX4" fmla="*/ 1084634 w 1229377"/>
              <a:gd name="connsiteY4" fmla="*/ 124545 h 177363"/>
              <a:gd name="connsiteX5" fmla="*/ 914208 w 1229377"/>
              <a:gd name="connsiteY5" fmla="*/ 127823 h 177363"/>
              <a:gd name="connsiteX6" fmla="*/ 1137073 w 1229377"/>
              <a:gd name="connsiteY6" fmla="*/ 176984 h 177363"/>
              <a:gd name="connsiteX7" fmla="*/ 1228841 w 1229377"/>
              <a:gd name="connsiteY7" fmla="*/ 150765 h 177363"/>
              <a:gd name="connsiteX8" fmla="*/ 1101021 w 1229377"/>
              <a:gd name="connsiteY8" fmla="*/ 154042 h 177363"/>
              <a:gd name="connsiteX9" fmla="*/ 763447 w 1229377"/>
              <a:gd name="connsiteY9" fmla="*/ 114713 h 177363"/>
              <a:gd name="connsiteX10" fmla="*/ 307886 w 1229377"/>
              <a:gd name="connsiteY10" fmla="*/ 45887 h 177363"/>
              <a:gd name="connsiteX11" fmla="*/ 327550 w 1229377"/>
              <a:gd name="connsiteY11" fmla="*/ 55719 h 177363"/>
              <a:gd name="connsiteX12" fmla="*/ 3086 w 1229377"/>
              <a:gd name="connsiteY12" fmla="*/ 3 h 1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9377" h="177363">
                <a:moveTo>
                  <a:pt x="3086" y="3"/>
                </a:moveTo>
                <a:cubicBezTo>
                  <a:pt x="-24226" y="549"/>
                  <a:pt x="138006" y="48072"/>
                  <a:pt x="163679" y="58997"/>
                </a:cubicBezTo>
                <a:cubicBezTo>
                  <a:pt x="189352" y="69922"/>
                  <a:pt x="177882" y="64460"/>
                  <a:pt x="157125" y="65552"/>
                </a:cubicBezTo>
                <a:cubicBezTo>
                  <a:pt x="136368" y="66644"/>
                  <a:pt x="39138" y="65552"/>
                  <a:pt x="39138" y="65552"/>
                </a:cubicBezTo>
                <a:lnTo>
                  <a:pt x="1084634" y="124545"/>
                </a:lnTo>
                <a:cubicBezTo>
                  <a:pt x="1230479" y="134923"/>
                  <a:pt x="905468" y="119083"/>
                  <a:pt x="914208" y="127823"/>
                </a:cubicBezTo>
                <a:cubicBezTo>
                  <a:pt x="922948" y="136563"/>
                  <a:pt x="1084634" y="173160"/>
                  <a:pt x="1137073" y="176984"/>
                </a:cubicBezTo>
                <a:cubicBezTo>
                  <a:pt x="1189512" y="180808"/>
                  <a:pt x="1234850" y="154589"/>
                  <a:pt x="1228841" y="150765"/>
                </a:cubicBezTo>
                <a:cubicBezTo>
                  <a:pt x="1222832" y="146941"/>
                  <a:pt x="1178587" y="160051"/>
                  <a:pt x="1101021" y="154042"/>
                </a:cubicBezTo>
                <a:cubicBezTo>
                  <a:pt x="1023455" y="148033"/>
                  <a:pt x="895636" y="132739"/>
                  <a:pt x="763447" y="114713"/>
                </a:cubicBezTo>
                <a:cubicBezTo>
                  <a:pt x="631258" y="96687"/>
                  <a:pt x="380536" y="55719"/>
                  <a:pt x="307886" y="45887"/>
                </a:cubicBezTo>
                <a:cubicBezTo>
                  <a:pt x="235237" y="36055"/>
                  <a:pt x="378350" y="55719"/>
                  <a:pt x="327550" y="55719"/>
                </a:cubicBezTo>
                <a:cubicBezTo>
                  <a:pt x="276750" y="55719"/>
                  <a:pt x="30398" y="-543"/>
                  <a:pt x="3086" y="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7E66481A-C8F8-3058-10E0-9DD24CAA16D8}"/>
              </a:ext>
            </a:extLst>
          </p:cNvPr>
          <p:cNvSpPr/>
          <p:nvPr/>
        </p:nvSpPr>
        <p:spPr>
          <a:xfrm>
            <a:off x="4840504" y="7696295"/>
            <a:ext cx="14325" cy="524271"/>
          </a:xfrm>
          <a:custGeom>
            <a:avLst/>
            <a:gdLst>
              <a:gd name="connsiteX0" fmla="*/ 13354 w 14325"/>
              <a:gd name="connsiteY0" fmla="*/ 8918 h 524271"/>
              <a:gd name="connsiteX1" fmla="*/ 13354 w 14325"/>
              <a:gd name="connsiteY1" fmla="*/ 84299 h 524271"/>
              <a:gd name="connsiteX2" fmla="*/ 13354 w 14325"/>
              <a:gd name="connsiteY2" fmla="*/ 516918 h 524271"/>
              <a:gd name="connsiteX3" fmla="*/ 244 w 14325"/>
              <a:gd name="connsiteY3" fmla="*/ 333382 h 524271"/>
              <a:gd name="connsiteX4" fmla="*/ 13354 w 14325"/>
              <a:gd name="connsiteY4" fmla="*/ 8918 h 52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25" h="524271">
                <a:moveTo>
                  <a:pt x="13354" y="8918"/>
                </a:moveTo>
                <a:cubicBezTo>
                  <a:pt x="15539" y="-32596"/>
                  <a:pt x="13354" y="84299"/>
                  <a:pt x="13354" y="84299"/>
                </a:cubicBezTo>
                <a:cubicBezTo>
                  <a:pt x="13354" y="168966"/>
                  <a:pt x="15539" y="475404"/>
                  <a:pt x="13354" y="516918"/>
                </a:cubicBezTo>
                <a:cubicBezTo>
                  <a:pt x="11169" y="558432"/>
                  <a:pt x="-1941" y="414225"/>
                  <a:pt x="244" y="333382"/>
                </a:cubicBezTo>
                <a:cubicBezTo>
                  <a:pt x="2429" y="252539"/>
                  <a:pt x="11169" y="50432"/>
                  <a:pt x="13354" y="891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FC78115A-9C69-D932-F9A9-D7584B1F1253}"/>
              </a:ext>
            </a:extLst>
          </p:cNvPr>
          <p:cNvSpPr/>
          <p:nvPr/>
        </p:nvSpPr>
        <p:spPr>
          <a:xfrm>
            <a:off x="4870245" y="7682271"/>
            <a:ext cx="1014461" cy="103472"/>
          </a:xfrm>
          <a:custGeom>
            <a:avLst/>
            <a:gdLst>
              <a:gd name="connsiteX0" fmla="*/ 0 w 1014461"/>
              <a:gd name="connsiteY0" fmla="*/ 0 h 103472"/>
              <a:gd name="connsiteX1" fmla="*/ 976671 w 1014461"/>
              <a:gd name="connsiteY1" fmla="*/ 101600 h 103472"/>
              <a:gd name="connsiteX2" fmla="*/ 737420 w 1014461"/>
              <a:gd name="connsiteY2" fmla="*/ 62271 h 103472"/>
              <a:gd name="connsiteX3" fmla="*/ 0 w 1014461"/>
              <a:gd name="connsiteY3" fmla="*/ 0 h 1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461" h="103472">
                <a:moveTo>
                  <a:pt x="0" y="0"/>
                </a:moveTo>
                <a:cubicBezTo>
                  <a:pt x="39875" y="6555"/>
                  <a:pt x="853768" y="91222"/>
                  <a:pt x="976671" y="101600"/>
                </a:cubicBezTo>
                <a:cubicBezTo>
                  <a:pt x="1099574" y="111978"/>
                  <a:pt x="896921" y="76473"/>
                  <a:pt x="737420" y="62271"/>
                </a:cubicBez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32C5A126-9C97-9BCB-314E-BF53C7350ED4}"/>
              </a:ext>
            </a:extLst>
          </p:cNvPr>
          <p:cNvSpPr/>
          <p:nvPr/>
        </p:nvSpPr>
        <p:spPr>
          <a:xfrm>
            <a:off x="5806495" y="7815867"/>
            <a:ext cx="17502" cy="540898"/>
          </a:xfrm>
          <a:custGeom>
            <a:avLst/>
            <a:gdLst>
              <a:gd name="connsiteX0" fmla="*/ 1092 w 17502"/>
              <a:gd name="connsiteY0" fmla="*/ 778 h 540898"/>
              <a:gd name="connsiteX1" fmla="*/ 17479 w 17502"/>
              <a:gd name="connsiteY1" fmla="*/ 518610 h 540898"/>
              <a:gd name="connsiteX2" fmla="*/ 4370 w 17502"/>
              <a:gd name="connsiteY2" fmla="*/ 403901 h 540898"/>
              <a:gd name="connsiteX3" fmla="*/ 1092 w 17502"/>
              <a:gd name="connsiteY3" fmla="*/ 778 h 54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02" h="540898">
                <a:moveTo>
                  <a:pt x="1092" y="778"/>
                </a:moveTo>
                <a:cubicBezTo>
                  <a:pt x="3277" y="19896"/>
                  <a:pt x="16933" y="451423"/>
                  <a:pt x="17479" y="518610"/>
                </a:cubicBezTo>
                <a:cubicBezTo>
                  <a:pt x="18025" y="585797"/>
                  <a:pt x="8740" y="487475"/>
                  <a:pt x="4370" y="403901"/>
                </a:cubicBezTo>
                <a:cubicBezTo>
                  <a:pt x="0" y="320327"/>
                  <a:pt x="-1093" y="-18340"/>
                  <a:pt x="1092" y="77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259EAEC8-E8E2-C9E4-0D03-18ED825FB528}"/>
              </a:ext>
            </a:extLst>
          </p:cNvPr>
          <p:cNvSpPr/>
          <p:nvPr/>
        </p:nvSpPr>
        <p:spPr>
          <a:xfrm>
            <a:off x="5829425" y="7764005"/>
            <a:ext cx="14214" cy="597270"/>
          </a:xfrm>
          <a:custGeom>
            <a:avLst/>
            <a:gdLst>
              <a:gd name="connsiteX0" fmla="*/ 14214 w 14214"/>
              <a:gd name="connsiteY0" fmla="*/ 29698 h 597270"/>
              <a:gd name="connsiteX1" fmla="*/ 1104 w 14214"/>
              <a:gd name="connsiteY1" fmla="*/ 596692 h 597270"/>
              <a:gd name="connsiteX2" fmla="*/ 1104 w 14214"/>
              <a:gd name="connsiteY2" fmla="*/ 134576 h 597270"/>
              <a:gd name="connsiteX3" fmla="*/ 14214 w 14214"/>
              <a:gd name="connsiteY3" fmla="*/ 29698 h 59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14" h="597270">
                <a:moveTo>
                  <a:pt x="14214" y="29698"/>
                </a:moveTo>
                <a:cubicBezTo>
                  <a:pt x="14214" y="106717"/>
                  <a:pt x="3289" y="579212"/>
                  <a:pt x="1104" y="596692"/>
                </a:cubicBezTo>
                <a:cubicBezTo>
                  <a:pt x="-1081" y="614172"/>
                  <a:pt x="558" y="230167"/>
                  <a:pt x="1104" y="134576"/>
                </a:cubicBezTo>
                <a:cubicBezTo>
                  <a:pt x="1650" y="38985"/>
                  <a:pt x="14214" y="-47321"/>
                  <a:pt x="14214" y="2969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5293EE39-4C85-8DF3-16A2-CF8CD26FF4F0}"/>
              </a:ext>
            </a:extLst>
          </p:cNvPr>
          <p:cNvSpPr/>
          <p:nvPr/>
        </p:nvSpPr>
        <p:spPr>
          <a:xfrm>
            <a:off x="5850168" y="7774914"/>
            <a:ext cx="13635" cy="586302"/>
          </a:xfrm>
          <a:custGeom>
            <a:avLst/>
            <a:gdLst>
              <a:gd name="connsiteX0" fmla="*/ 9858 w 13635"/>
              <a:gd name="connsiteY0" fmla="*/ 5680 h 586302"/>
              <a:gd name="connsiteX1" fmla="*/ 26 w 13635"/>
              <a:gd name="connsiteY1" fmla="*/ 579228 h 586302"/>
              <a:gd name="connsiteX2" fmla="*/ 13135 w 13635"/>
              <a:gd name="connsiteY2" fmla="*/ 303925 h 586302"/>
              <a:gd name="connsiteX3" fmla="*/ 9858 w 13635"/>
              <a:gd name="connsiteY3" fmla="*/ 5680 h 58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35" h="586302">
                <a:moveTo>
                  <a:pt x="9858" y="5680"/>
                </a:moveTo>
                <a:cubicBezTo>
                  <a:pt x="7673" y="51564"/>
                  <a:pt x="-520" y="529521"/>
                  <a:pt x="26" y="579228"/>
                </a:cubicBezTo>
                <a:cubicBezTo>
                  <a:pt x="572" y="628935"/>
                  <a:pt x="11496" y="403886"/>
                  <a:pt x="13135" y="303925"/>
                </a:cubicBezTo>
                <a:cubicBezTo>
                  <a:pt x="14774" y="203964"/>
                  <a:pt x="12043" y="-40204"/>
                  <a:pt x="9858" y="568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7D21A364-D079-FCD4-6019-7F170EDEF4BF}"/>
              </a:ext>
            </a:extLst>
          </p:cNvPr>
          <p:cNvSpPr/>
          <p:nvPr/>
        </p:nvSpPr>
        <p:spPr>
          <a:xfrm>
            <a:off x="4766409" y="8301162"/>
            <a:ext cx="1213246" cy="111371"/>
          </a:xfrm>
          <a:custGeom>
            <a:avLst/>
            <a:gdLst>
              <a:gd name="connsiteX0" fmla="*/ 5514 w 1213246"/>
              <a:gd name="connsiteY0" fmla="*/ 541 h 111371"/>
              <a:gd name="connsiteX1" fmla="*/ 1182107 w 1213246"/>
              <a:gd name="connsiteY1" fmla="*/ 102141 h 111371"/>
              <a:gd name="connsiteX2" fmla="*/ 841256 w 1213246"/>
              <a:gd name="connsiteY2" fmla="*/ 98864 h 111371"/>
              <a:gd name="connsiteX3" fmla="*/ 500404 w 1213246"/>
              <a:gd name="connsiteY3" fmla="*/ 33315 h 111371"/>
              <a:gd name="connsiteX4" fmla="*/ 729823 w 1213246"/>
              <a:gd name="connsiteY4" fmla="*/ 59535 h 111371"/>
              <a:gd name="connsiteX5" fmla="*/ 5514 w 1213246"/>
              <a:gd name="connsiteY5" fmla="*/ 541 h 11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3246" h="111371">
                <a:moveTo>
                  <a:pt x="5514" y="541"/>
                </a:moveTo>
                <a:lnTo>
                  <a:pt x="1182107" y="102141"/>
                </a:lnTo>
                <a:cubicBezTo>
                  <a:pt x="1321397" y="118528"/>
                  <a:pt x="954873" y="110335"/>
                  <a:pt x="841256" y="98864"/>
                </a:cubicBezTo>
                <a:cubicBezTo>
                  <a:pt x="727639" y="87393"/>
                  <a:pt x="518976" y="39870"/>
                  <a:pt x="500404" y="33315"/>
                </a:cubicBezTo>
                <a:cubicBezTo>
                  <a:pt x="481832" y="26760"/>
                  <a:pt x="808481" y="60627"/>
                  <a:pt x="729823" y="59535"/>
                </a:cubicBezTo>
                <a:cubicBezTo>
                  <a:pt x="651165" y="58443"/>
                  <a:pt x="-69867" y="-6560"/>
                  <a:pt x="5514" y="54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6AAD239B-E96B-D6A9-EF65-43C44F8B5C67}"/>
              </a:ext>
            </a:extLst>
          </p:cNvPr>
          <p:cNvSpPr/>
          <p:nvPr/>
        </p:nvSpPr>
        <p:spPr>
          <a:xfrm>
            <a:off x="4767119" y="7596544"/>
            <a:ext cx="856287" cy="66947"/>
          </a:xfrm>
          <a:custGeom>
            <a:avLst/>
            <a:gdLst>
              <a:gd name="connsiteX0" fmla="*/ 1526 w 856287"/>
              <a:gd name="connsiteY0" fmla="*/ 514 h 66947"/>
              <a:gd name="connsiteX1" fmla="*/ 824158 w 856287"/>
              <a:gd name="connsiteY1" fmla="*/ 66062 h 66947"/>
              <a:gd name="connsiteX2" fmla="*/ 624236 w 856287"/>
              <a:gd name="connsiteY2" fmla="*/ 36566 h 66947"/>
              <a:gd name="connsiteX3" fmla="*/ 1526 w 856287"/>
              <a:gd name="connsiteY3" fmla="*/ 514 h 6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287" h="66947">
                <a:moveTo>
                  <a:pt x="1526" y="514"/>
                </a:moveTo>
                <a:cubicBezTo>
                  <a:pt x="34846" y="5430"/>
                  <a:pt x="720373" y="60053"/>
                  <a:pt x="824158" y="66062"/>
                </a:cubicBezTo>
                <a:cubicBezTo>
                  <a:pt x="927943" y="72071"/>
                  <a:pt x="758610" y="45852"/>
                  <a:pt x="624236" y="36566"/>
                </a:cubicBezTo>
                <a:cubicBezTo>
                  <a:pt x="489862" y="27280"/>
                  <a:pt x="-31794" y="-4402"/>
                  <a:pt x="1526" y="5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5C38A306-95AE-8D7F-5C3F-A913022FF1A2}"/>
              </a:ext>
            </a:extLst>
          </p:cNvPr>
          <p:cNvSpPr/>
          <p:nvPr/>
        </p:nvSpPr>
        <p:spPr>
          <a:xfrm>
            <a:off x="5786155" y="4422367"/>
            <a:ext cx="354711" cy="849982"/>
          </a:xfrm>
          <a:custGeom>
            <a:avLst/>
            <a:gdLst>
              <a:gd name="connsiteX0" fmla="*/ 350876 w 354711"/>
              <a:gd name="connsiteY0" fmla="*/ 13352 h 849982"/>
              <a:gd name="connsiteX1" fmla="*/ 3580 w 354711"/>
              <a:gd name="connsiteY1" fmla="*/ 844225 h 849982"/>
              <a:gd name="connsiteX2" fmla="*/ 179426 w 354711"/>
              <a:gd name="connsiteY2" fmla="*/ 365045 h 849982"/>
              <a:gd name="connsiteX3" fmla="*/ 350876 w 354711"/>
              <a:gd name="connsiteY3" fmla="*/ 13352 h 84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711" h="849982">
                <a:moveTo>
                  <a:pt x="350876" y="13352"/>
                </a:moveTo>
                <a:cubicBezTo>
                  <a:pt x="321568" y="93215"/>
                  <a:pt x="32155" y="785610"/>
                  <a:pt x="3580" y="844225"/>
                </a:cubicBezTo>
                <a:cubicBezTo>
                  <a:pt x="-24995" y="902840"/>
                  <a:pt x="125207" y="497662"/>
                  <a:pt x="179426" y="365045"/>
                </a:cubicBezTo>
                <a:cubicBezTo>
                  <a:pt x="233645" y="232428"/>
                  <a:pt x="380184" y="-66511"/>
                  <a:pt x="350876" y="1335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BD614FD8-06ED-14C4-DE4A-404DC5F5674B}"/>
              </a:ext>
            </a:extLst>
          </p:cNvPr>
          <p:cNvSpPr/>
          <p:nvPr/>
        </p:nvSpPr>
        <p:spPr>
          <a:xfrm>
            <a:off x="5510672" y="4462549"/>
            <a:ext cx="610096" cy="1594105"/>
          </a:xfrm>
          <a:custGeom>
            <a:avLst/>
            <a:gdLst>
              <a:gd name="connsiteX0" fmla="*/ 599982 w 610096"/>
              <a:gd name="connsiteY0" fmla="*/ 8339 h 1594105"/>
              <a:gd name="connsiteX1" fmla="*/ 507663 w 610096"/>
              <a:gd name="connsiteY1" fmla="*/ 434766 h 1594105"/>
              <a:gd name="connsiteX2" fmla="*/ 366986 w 610096"/>
              <a:gd name="connsiteY2" fmla="*/ 909551 h 1594105"/>
              <a:gd name="connsiteX3" fmla="*/ 6501 w 610096"/>
              <a:gd name="connsiteY3" fmla="*/ 1582163 h 1594105"/>
              <a:gd name="connsiteX4" fmla="*/ 155970 w 610096"/>
              <a:gd name="connsiteY4" fmla="*/ 1287620 h 1594105"/>
              <a:gd name="connsiteX5" fmla="*/ 419740 w 610096"/>
              <a:gd name="connsiteY5" fmla="*/ 632593 h 1594105"/>
              <a:gd name="connsiteX6" fmla="*/ 261478 w 610096"/>
              <a:gd name="connsiteY6" fmla="*/ 830420 h 1594105"/>
              <a:gd name="connsiteX7" fmla="*/ 599982 w 610096"/>
              <a:gd name="connsiteY7" fmla="*/ 8339 h 159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096" h="1594105">
                <a:moveTo>
                  <a:pt x="599982" y="8339"/>
                </a:moveTo>
                <a:cubicBezTo>
                  <a:pt x="641013" y="-57603"/>
                  <a:pt x="546496" y="284564"/>
                  <a:pt x="507663" y="434766"/>
                </a:cubicBezTo>
                <a:cubicBezTo>
                  <a:pt x="468830" y="584968"/>
                  <a:pt x="450513" y="718318"/>
                  <a:pt x="366986" y="909551"/>
                </a:cubicBezTo>
                <a:cubicBezTo>
                  <a:pt x="283459" y="1100784"/>
                  <a:pt x="41670" y="1519152"/>
                  <a:pt x="6501" y="1582163"/>
                </a:cubicBezTo>
                <a:cubicBezTo>
                  <a:pt x="-28668" y="1645175"/>
                  <a:pt x="87097" y="1445882"/>
                  <a:pt x="155970" y="1287620"/>
                </a:cubicBezTo>
                <a:cubicBezTo>
                  <a:pt x="224843" y="1129358"/>
                  <a:pt x="402155" y="708793"/>
                  <a:pt x="419740" y="632593"/>
                </a:cubicBezTo>
                <a:cubicBezTo>
                  <a:pt x="437325" y="556393"/>
                  <a:pt x="232903" y="929333"/>
                  <a:pt x="261478" y="830420"/>
                </a:cubicBezTo>
                <a:cubicBezTo>
                  <a:pt x="290053" y="731507"/>
                  <a:pt x="558951" y="74281"/>
                  <a:pt x="599982" y="833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55F3754B-C74D-CC6A-DA99-4B7BBDD97926}"/>
              </a:ext>
            </a:extLst>
          </p:cNvPr>
          <p:cNvSpPr/>
          <p:nvPr/>
        </p:nvSpPr>
        <p:spPr>
          <a:xfrm>
            <a:off x="5395959" y="5823178"/>
            <a:ext cx="138911" cy="976640"/>
          </a:xfrm>
          <a:custGeom>
            <a:avLst/>
            <a:gdLst>
              <a:gd name="connsiteX0" fmla="*/ 138799 w 138911"/>
              <a:gd name="connsiteY0" fmla="*/ 1726 h 976640"/>
              <a:gd name="connsiteX1" fmla="*/ 33291 w 138911"/>
              <a:gd name="connsiteY1" fmla="*/ 436945 h 976640"/>
              <a:gd name="connsiteX2" fmla="*/ 2518 w 138911"/>
              <a:gd name="connsiteY2" fmla="*/ 964484 h 976640"/>
              <a:gd name="connsiteX3" fmla="*/ 6914 w 138911"/>
              <a:gd name="connsiteY3" fmla="*/ 766657 h 976640"/>
              <a:gd name="connsiteX4" fmla="*/ 11310 w 138911"/>
              <a:gd name="connsiteY4" fmla="*/ 305060 h 976640"/>
              <a:gd name="connsiteX5" fmla="*/ 138799 w 138911"/>
              <a:gd name="connsiteY5" fmla="*/ 1726 h 97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11" h="976640">
                <a:moveTo>
                  <a:pt x="138799" y="1726"/>
                </a:moveTo>
                <a:cubicBezTo>
                  <a:pt x="142462" y="23707"/>
                  <a:pt x="56004" y="276485"/>
                  <a:pt x="33291" y="436945"/>
                </a:cubicBezTo>
                <a:cubicBezTo>
                  <a:pt x="10577" y="597405"/>
                  <a:pt x="6914" y="909532"/>
                  <a:pt x="2518" y="964484"/>
                </a:cubicBezTo>
                <a:cubicBezTo>
                  <a:pt x="-1878" y="1019436"/>
                  <a:pt x="5449" y="876561"/>
                  <a:pt x="6914" y="766657"/>
                </a:cubicBezTo>
                <a:cubicBezTo>
                  <a:pt x="8379" y="656753"/>
                  <a:pt x="-12136" y="437677"/>
                  <a:pt x="11310" y="305060"/>
                </a:cubicBezTo>
                <a:cubicBezTo>
                  <a:pt x="34756" y="172443"/>
                  <a:pt x="135136" y="-20255"/>
                  <a:pt x="138799" y="172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D748BB2D-B69D-3FCD-764A-658259566071}"/>
              </a:ext>
            </a:extLst>
          </p:cNvPr>
          <p:cNvSpPr/>
          <p:nvPr/>
        </p:nvSpPr>
        <p:spPr>
          <a:xfrm>
            <a:off x="5437186" y="5696956"/>
            <a:ext cx="273439" cy="1334766"/>
          </a:xfrm>
          <a:custGeom>
            <a:avLst/>
            <a:gdLst>
              <a:gd name="connsiteX0" fmla="*/ 273418 w 273439"/>
              <a:gd name="connsiteY0" fmla="*/ 459 h 1334766"/>
              <a:gd name="connsiteX1" fmla="*/ 75591 w 273439"/>
              <a:gd name="connsiteY1" fmla="*/ 422490 h 1334766"/>
              <a:gd name="connsiteX2" fmla="*/ 53610 w 273439"/>
              <a:gd name="connsiteY2" fmla="*/ 884086 h 1334766"/>
              <a:gd name="connsiteX3" fmla="*/ 5252 w 273439"/>
              <a:gd name="connsiteY3" fmla="*/ 1187421 h 1334766"/>
              <a:gd name="connsiteX4" fmla="*/ 5252 w 273439"/>
              <a:gd name="connsiteY4" fmla="*/ 1332494 h 1334766"/>
              <a:gd name="connsiteX5" fmla="*/ 40422 w 273439"/>
              <a:gd name="connsiteY5" fmla="*/ 1081913 h 1334766"/>
              <a:gd name="connsiteX6" fmla="*/ 62402 w 273439"/>
              <a:gd name="connsiteY6" fmla="*/ 356548 h 1334766"/>
              <a:gd name="connsiteX7" fmla="*/ 273418 w 273439"/>
              <a:gd name="connsiteY7" fmla="*/ 459 h 133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439" h="1334766">
                <a:moveTo>
                  <a:pt x="273418" y="459"/>
                </a:moveTo>
                <a:cubicBezTo>
                  <a:pt x="275616" y="11449"/>
                  <a:pt x="112226" y="275219"/>
                  <a:pt x="75591" y="422490"/>
                </a:cubicBezTo>
                <a:cubicBezTo>
                  <a:pt x="38956" y="569761"/>
                  <a:pt x="65333" y="756598"/>
                  <a:pt x="53610" y="884086"/>
                </a:cubicBezTo>
                <a:cubicBezTo>
                  <a:pt x="41887" y="1011575"/>
                  <a:pt x="13312" y="1112686"/>
                  <a:pt x="5252" y="1187421"/>
                </a:cubicBezTo>
                <a:cubicBezTo>
                  <a:pt x="-2808" y="1262156"/>
                  <a:pt x="-610" y="1350079"/>
                  <a:pt x="5252" y="1332494"/>
                </a:cubicBezTo>
                <a:cubicBezTo>
                  <a:pt x="11114" y="1314909"/>
                  <a:pt x="30897" y="1244571"/>
                  <a:pt x="40422" y="1081913"/>
                </a:cubicBezTo>
                <a:cubicBezTo>
                  <a:pt x="49947" y="919255"/>
                  <a:pt x="24302" y="535325"/>
                  <a:pt x="62402" y="356548"/>
                </a:cubicBezTo>
                <a:cubicBezTo>
                  <a:pt x="100502" y="177771"/>
                  <a:pt x="271220" y="-10531"/>
                  <a:pt x="273418" y="45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B8B1D742-BF4C-2393-AF4D-109B08C8CA3E}"/>
              </a:ext>
            </a:extLst>
          </p:cNvPr>
          <p:cNvSpPr/>
          <p:nvPr/>
        </p:nvSpPr>
        <p:spPr>
          <a:xfrm>
            <a:off x="5308338" y="6787633"/>
            <a:ext cx="138890" cy="760703"/>
          </a:xfrm>
          <a:custGeom>
            <a:avLst/>
            <a:gdLst>
              <a:gd name="connsiteX0" fmla="*/ 138497 w 138890"/>
              <a:gd name="connsiteY0" fmla="*/ 29 h 760703"/>
              <a:gd name="connsiteX1" fmla="*/ 46177 w 138890"/>
              <a:gd name="connsiteY1" fmla="*/ 298967 h 760703"/>
              <a:gd name="connsiteX2" fmla="*/ 125308 w 138890"/>
              <a:gd name="connsiteY2" fmla="*/ 575925 h 760703"/>
              <a:gd name="connsiteX3" fmla="*/ 120912 w 138890"/>
              <a:gd name="connsiteY3" fmla="*/ 760563 h 760703"/>
              <a:gd name="connsiteX4" fmla="*/ 116516 w 138890"/>
              <a:gd name="connsiteY4" fmla="*/ 602302 h 760703"/>
              <a:gd name="connsiteX5" fmla="*/ 32989 w 138890"/>
              <a:gd name="connsiteY5" fmla="*/ 382494 h 760703"/>
              <a:gd name="connsiteX6" fmla="*/ 85743 w 138890"/>
              <a:gd name="connsiteY6" fmla="*/ 729790 h 760703"/>
              <a:gd name="connsiteX7" fmla="*/ 63762 w 138890"/>
              <a:gd name="connsiteY7" fmla="*/ 430852 h 760703"/>
              <a:gd name="connsiteX8" fmla="*/ 2216 w 138890"/>
              <a:gd name="connsiteY8" fmla="*/ 281382 h 760703"/>
              <a:gd name="connsiteX9" fmla="*/ 138497 w 138890"/>
              <a:gd name="connsiteY9" fmla="*/ 29 h 76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890" h="760703">
                <a:moveTo>
                  <a:pt x="138497" y="29"/>
                </a:moveTo>
                <a:cubicBezTo>
                  <a:pt x="145824" y="2960"/>
                  <a:pt x="48375" y="202984"/>
                  <a:pt x="46177" y="298967"/>
                </a:cubicBezTo>
                <a:cubicBezTo>
                  <a:pt x="43979" y="394950"/>
                  <a:pt x="112852" y="498992"/>
                  <a:pt x="125308" y="575925"/>
                </a:cubicBezTo>
                <a:cubicBezTo>
                  <a:pt x="137764" y="652858"/>
                  <a:pt x="122377" y="756167"/>
                  <a:pt x="120912" y="760563"/>
                </a:cubicBezTo>
                <a:cubicBezTo>
                  <a:pt x="119447" y="764959"/>
                  <a:pt x="131170" y="665313"/>
                  <a:pt x="116516" y="602302"/>
                </a:cubicBezTo>
                <a:cubicBezTo>
                  <a:pt x="101862" y="539291"/>
                  <a:pt x="38118" y="361246"/>
                  <a:pt x="32989" y="382494"/>
                </a:cubicBezTo>
                <a:cubicBezTo>
                  <a:pt x="27860" y="403742"/>
                  <a:pt x="80614" y="721730"/>
                  <a:pt x="85743" y="729790"/>
                </a:cubicBezTo>
                <a:cubicBezTo>
                  <a:pt x="90872" y="737850"/>
                  <a:pt x="77683" y="505587"/>
                  <a:pt x="63762" y="430852"/>
                </a:cubicBezTo>
                <a:cubicBezTo>
                  <a:pt x="49841" y="356117"/>
                  <a:pt x="-12438" y="345859"/>
                  <a:pt x="2216" y="281382"/>
                </a:cubicBezTo>
                <a:cubicBezTo>
                  <a:pt x="16870" y="216905"/>
                  <a:pt x="131170" y="-2902"/>
                  <a:pt x="138497" y="2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794509D6-75C1-17EA-3022-CDA404AA51C3}"/>
              </a:ext>
            </a:extLst>
          </p:cNvPr>
          <p:cNvSpPr/>
          <p:nvPr/>
        </p:nvSpPr>
        <p:spPr>
          <a:xfrm>
            <a:off x="5398477" y="6676309"/>
            <a:ext cx="79339" cy="877180"/>
          </a:xfrm>
          <a:custGeom>
            <a:avLst/>
            <a:gdLst>
              <a:gd name="connsiteX0" fmla="*/ 57150 w 79339"/>
              <a:gd name="connsiteY0" fmla="*/ 1449 h 877180"/>
              <a:gd name="connsiteX1" fmla="*/ 70338 w 79339"/>
              <a:gd name="connsiteY1" fmla="*/ 555364 h 877180"/>
              <a:gd name="connsiteX2" fmla="*/ 79131 w 79339"/>
              <a:gd name="connsiteY2" fmla="*/ 876283 h 877180"/>
              <a:gd name="connsiteX3" fmla="*/ 61546 w 79339"/>
              <a:gd name="connsiteY3" fmla="*/ 643287 h 877180"/>
              <a:gd name="connsiteX4" fmla="*/ 0 w 79339"/>
              <a:gd name="connsiteY4" fmla="*/ 401499 h 877180"/>
              <a:gd name="connsiteX5" fmla="*/ 57150 w 79339"/>
              <a:gd name="connsiteY5" fmla="*/ 1449 h 87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339" h="877180">
                <a:moveTo>
                  <a:pt x="57150" y="1449"/>
                </a:moveTo>
                <a:cubicBezTo>
                  <a:pt x="68873" y="27093"/>
                  <a:pt x="66675" y="409558"/>
                  <a:pt x="70338" y="555364"/>
                </a:cubicBezTo>
                <a:cubicBezTo>
                  <a:pt x="74002" y="701170"/>
                  <a:pt x="80596" y="861629"/>
                  <a:pt x="79131" y="876283"/>
                </a:cubicBezTo>
                <a:cubicBezTo>
                  <a:pt x="77666" y="890937"/>
                  <a:pt x="74735" y="722418"/>
                  <a:pt x="61546" y="643287"/>
                </a:cubicBezTo>
                <a:cubicBezTo>
                  <a:pt x="48357" y="564156"/>
                  <a:pt x="0" y="505541"/>
                  <a:pt x="0" y="401499"/>
                </a:cubicBezTo>
                <a:cubicBezTo>
                  <a:pt x="0" y="297457"/>
                  <a:pt x="45427" y="-24195"/>
                  <a:pt x="57150" y="14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4EFE9F02-AF14-ED06-9062-9E6CB138B089}"/>
              </a:ext>
            </a:extLst>
          </p:cNvPr>
          <p:cNvSpPr/>
          <p:nvPr/>
        </p:nvSpPr>
        <p:spPr>
          <a:xfrm>
            <a:off x="5137238" y="4754810"/>
            <a:ext cx="352200" cy="1511246"/>
          </a:xfrm>
          <a:custGeom>
            <a:avLst/>
            <a:gdLst>
              <a:gd name="connsiteX0" fmla="*/ 14822 w 352200"/>
              <a:gd name="connsiteY0" fmla="*/ 74994 h 1511246"/>
              <a:gd name="connsiteX1" fmla="*/ 47047 w 352200"/>
              <a:gd name="connsiteY1" fmla="*/ 139446 h 1511246"/>
              <a:gd name="connsiteX2" fmla="*/ 329021 w 352200"/>
              <a:gd name="connsiteY2" fmla="*/ 1396242 h 1511246"/>
              <a:gd name="connsiteX3" fmla="*/ 320965 w 352200"/>
              <a:gd name="connsiteY3" fmla="*/ 1355960 h 1511246"/>
              <a:gd name="connsiteX4" fmla="*/ 200119 w 352200"/>
              <a:gd name="connsiteY4" fmla="*/ 530180 h 1511246"/>
              <a:gd name="connsiteX5" fmla="*/ 14822 w 352200"/>
              <a:gd name="connsiteY5" fmla="*/ 74994 h 151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200" h="1511246">
                <a:moveTo>
                  <a:pt x="14822" y="74994"/>
                </a:moveTo>
                <a:cubicBezTo>
                  <a:pt x="-10690" y="9872"/>
                  <a:pt x="-5319" y="-80762"/>
                  <a:pt x="47047" y="139446"/>
                </a:cubicBezTo>
                <a:cubicBezTo>
                  <a:pt x="99413" y="359654"/>
                  <a:pt x="283368" y="1193490"/>
                  <a:pt x="329021" y="1396242"/>
                </a:cubicBezTo>
                <a:cubicBezTo>
                  <a:pt x="374674" y="1598994"/>
                  <a:pt x="342449" y="1500304"/>
                  <a:pt x="320965" y="1355960"/>
                </a:cubicBezTo>
                <a:cubicBezTo>
                  <a:pt x="299481" y="1211616"/>
                  <a:pt x="253157" y="749717"/>
                  <a:pt x="200119" y="530180"/>
                </a:cubicBezTo>
                <a:cubicBezTo>
                  <a:pt x="147081" y="310644"/>
                  <a:pt x="40334" y="140116"/>
                  <a:pt x="14822" y="7499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4F57C9F2-A7F0-EC6F-8F68-C63DB02B3801}"/>
              </a:ext>
            </a:extLst>
          </p:cNvPr>
          <p:cNvSpPr/>
          <p:nvPr/>
        </p:nvSpPr>
        <p:spPr>
          <a:xfrm>
            <a:off x="4868897" y="3184035"/>
            <a:ext cx="388927" cy="1944365"/>
          </a:xfrm>
          <a:custGeom>
            <a:avLst/>
            <a:gdLst>
              <a:gd name="connsiteX0" fmla="*/ 15075 w 388927"/>
              <a:gd name="connsiteY0" fmla="*/ 32501 h 1944365"/>
              <a:gd name="connsiteX1" fmla="*/ 380835 w 388927"/>
              <a:gd name="connsiteY1" fmla="*/ 1893574 h 1944365"/>
              <a:gd name="connsiteX2" fmla="*/ 251743 w 388927"/>
              <a:gd name="connsiteY2" fmla="*/ 1344934 h 1944365"/>
              <a:gd name="connsiteX3" fmla="*/ 58105 w 388927"/>
              <a:gd name="connsiteY3" fmla="*/ 559626 h 1944365"/>
              <a:gd name="connsiteX4" fmla="*/ 68863 w 388927"/>
              <a:gd name="connsiteY4" fmla="*/ 699476 h 1944365"/>
              <a:gd name="connsiteX5" fmla="*/ 15075 w 388927"/>
              <a:gd name="connsiteY5" fmla="*/ 32501 h 194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927" h="1944365">
                <a:moveTo>
                  <a:pt x="15075" y="32501"/>
                </a:moveTo>
                <a:cubicBezTo>
                  <a:pt x="67070" y="231517"/>
                  <a:pt x="341390" y="1674835"/>
                  <a:pt x="380835" y="1893574"/>
                </a:cubicBezTo>
                <a:cubicBezTo>
                  <a:pt x="420280" y="2112313"/>
                  <a:pt x="305531" y="1567259"/>
                  <a:pt x="251743" y="1344934"/>
                </a:cubicBezTo>
                <a:cubicBezTo>
                  <a:pt x="197955" y="1122609"/>
                  <a:pt x="88585" y="667202"/>
                  <a:pt x="58105" y="559626"/>
                </a:cubicBezTo>
                <a:cubicBezTo>
                  <a:pt x="27625" y="452050"/>
                  <a:pt x="76035" y="789123"/>
                  <a:pt x="68863" y="699476"/>
                </a:cubicBezTo>
                <a:cubicBezTo>
                  <a:pt x="61691" y="609829"/>
                  <a:pt x="-36920" y="-166515"/>
                  <a:pt x="15075" y="3250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B1AF0A98-DCD4-5A61-F156-0433DFFE6FC1}"/>
              </a:ext>
            </a:extLst>
          </p:cNvPr>
          <p:cNvSpPr/>
          <p:nvPr/>
        </p:nvSpPr>
        <p:spPr>
          <a:xfrm>
            <a:off x="5907244" y="3043526"/>
            <a:ext cx="483654" cy="1732764"/>
          </a:xfrm>
          <a:custGeom>
            <a:avLst/>
            <a:gdLst>
              <a:gd name="connsiteX0" fmla="*/ 267645 w 483654"/>
              <a:gd name="connsiteY0" fmla="*/ 888 h 1732764"/>
              <a:gd name="connsiteX1" fmla="*/ 396737 w 483654"/>
              <a:gd name="connsiteY1" fmla="*/ 420436 h 1732764"/>
              <a:gd name="connsiteX2" fmla="*/ 9462 w 483654"/>
              <a:gd name="connsiteY2" fmla="*/ 1711354 h 1732764"/>
              <a:gd name="connsiteX3" fmla="*/ 149311 w 483654"/>
              <a:gd name="connsiteY3" fmla="*/ 1162714 h 1732764"/>
              <a:gd name="connsiteX4" fmla="*/ 482798 w 483654"/>
              <a:gd name="connsiteY4" fmla="*/ 334375 h 1732764"/>
              <a:gd name="connsiteX5" fmla="*/ 267645 w 483654"/>
              <a:gd name="connsiteY5" fmla="*/ 888 h 173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654" h="1732764">
                <a:moveTo>
                  <a:pt x="267645" y="888"/>
                </a:moveTo>
                <a:cubicBezTo>
                  <a:pt x="253302" y="15231"/>
                  <a:pt x="439767" y="135358"/>
                  <a:pt x="396737" y="420436"/>
                </a:cubicBezTo>
                <a:cubicBezTo>
                  <a:pt x="353707" y="705514"/>
                  <a:pt x="50700" y="1587641"/>
                  <a:pt x="9462" y="1711354"/>
                </a:cubicBezTo>
                <a:cubicBezTo>
                  <a:pt x="-31776" y="1835067"/>
                  <a:pt x="70422" y="1392211"/>
                  <a:pt x="149311" y="1162714"/>
                </a:cubicBezTo>
                <a:cubicBezTo>
                  <a:pt x="228200" y="933218"/>
                  <a:pt x="466662" y="520841"/>
                  <a:pt x="482798" y="334375"/>
                </a:cubicBezTo>
                <a:cubicBezTo>
                  <a:pt x="498934" y="147909"/>
                  <a:pt x="281988" y="-13455"/>
                  <a:pt x="267645" y="88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57B4092F-5CCA-8E65-BDE9-D91C4617652F}"/>
              </a:ext>
            </a:extLst>
          </p:cNvPr>
          <p:cNvSpPr/>
          <p:nvPr/>
        </p:nvSpPr>
        <p:spPr>
          <a:xfrm>
            <a:off x="4687915" y="7300320"/>
            <a:ext cx="77926" cy="1073377"/>
          </a:xfrm>
          <a:custGeom>
            <a:avLst/>
            <a:gdLst>
              <a:gd name="connsiteX0" fmla="*/ 2419 w 77926"/>
              <a:gd name="connsiteY0" fmla="*/ 25638 h 1073377"/>
              <a:gd name="connsiteX1" fmla="*/ 23934 w 77926"/>
              <a:gd name="connsiteY1" fmla="*/ 1069129 h 1073377"/>
              <a:gd name="connsiteX2" fmla="*/ 77723 w 77926"/>
              <a:gd name="connsiteY2" fmla="*/ 380640 h 1073377"/>
              <a:gd name="connsiteX3" fmla="*/ 2419 w 77926"/>
              <a:gd name="connsiteY3" fmla="*/ 25638 h 107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26" h="1073377">
                <a:moveTo>
                  <a:pt x="2419" y="25638"/>
                </a:moveTo>
                <a:cubicBezTo>
                  <a:pt x="-6546" y="140386"/>
                  <a:pt x="11383" y="1009962"/>
                  <a:pt x="23934" y="1069129"/>
                </a:cubicBezTo>
                <a:cubicBezTo>
                  <a:pt x="36485" y="1128296"/>
                  <a:pt x="81309" y="552762"/>
                  <a:pt x="77723" y="380640"/>
                </a:cubicBezTo>
                <a:cubicBezTo>
                  <a:pt x="74137" y="208518"/>
                  <a:pt x="11384" y="-89110"/>
                  <a:pt x="2419" y="2563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CC7B83B1-3974-527F-FD8D-DA96EC43E1E7}"/>
              </a:ext>
            </a:extLst>
          </p:cNvPr>
          <p:cNvSpPr/>
          <p:nvPr/>
        </p:nvSpPr>
        <p:spPr>
          <a:xfrm>
            <a:off x="4643520" y="7390504"/>
            <a:ext cx="1343512" cy="161497"/>
          </a:xfrm>
          <a:custGeom>
            <a:avLst/>
            <a:gdLst>
              <a:gd name="connsiteX0" fmla="*/ 14541 w 1343512"/>
              <a:gd name="connsiteY0" fmla="*/ 0 h 161497"/>
              <a:gd name="connsiteX1" fmla="*/ 487878 w 1343512"/>
              <a:gd name="connsiteY1" fmla="*/ 64545 h 161497"/>
              <a:gd name="connsiteX2" fmla="*/ 670758 w 1343512"/>
              <a:gd name="connsiteY2" fmla="*/ 161364 h 161497"/>
              <a:gd name="connsiteX3" fmla="*/ 799849 w 1343512"/>
              <a:gd name="connsiteY3" fmla="*/ 86061 h 161497"/>
              <a:gd name="connsiteX4" fmla="*/ 1326974 w 1343512"/>
              <a:gd name="connsiteY4" fmla="*/ 107576 h 161497"/>
              <a:gd name="connsiteX5" fmla="*/ 1101064 w 1343512"/>
              <a:gd name="connsiteY5" fmla="*/ 64545 h 161497"/>
              <a:gd name="connsiteX6" fmla="*/ 14541 w 1343512"/>
              <a:gd name="connsiteY6" fmla="*/ 0 h 16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512" h="161497">
                <a:moveTo>
                  <a:pt x="14541" y="0"/>
                </a:moveTo>
                <a:cubicBezTo>
                  <a:pt x="-87657" y="0"/>
                  <a:pt x="378509" y="37651"/>
                  <a:pt x="487878" y="64545"/>
                </a:cubicBezTo>
                <a:cubicBezTo>
                  <a:pt x="597247" y="91439"/>
                  <a:pt x="618763" y="157778"/>
                  <a:pt x="670758" y="161364"/>
                </a:cubicBezTo>
                <a:cubicBezTo>
                  <a:pt x="722753" y="164950"/>
                  <a:pt x="690480" y="95026"/>
                  <a:pt x="799849" y="86061"/>
                </a:cubicBezTo>
                <a:cubicBezTo>
                  <a:pt x="909218" y="77096"/>
                  <a:pt x="1276772" y="111162"/>
                  <a:pt x="1326974" y="107576"/>
                </a:cubicBezTo>
                <a:cubicBezTo>
                  <a:pt x="1377177" y="103990"/>
                  <a:pt x="1316217" y="80682"/>
                  <a:pt x="1101064" y="64545"/>
                </a:cubicBezTo>
                <a:cubicBezTo>
                  <a:pt x="885911" y="48409"/>
                  <a:pt x="116739" y="0"/>
                  <a:pt x="14541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13874B39-3EC0-8A3D-4D0E-30C562770617}"/>
              </a:ext>
            </a:extLst>
          </p:cNvPr>
          <p:cNvSpPr/>
          <p:nvPr/>
        </p:nvSpPr>
        <p:spPr>
          <a:xfrm>
            <a:off x="5991022" y="7462737"/>
            <a:ext cx="76773" cy="998148"/>
          </a:xfrm>
          <a:custGeom>
            <a:avLst/>
            <a:gdLst>
              <a:gd name="connsiteX0" fmla="*/ 33260 w 76773"/>
              <a:gd name="connsiteY0" fmla="*/ 13828 h 998148"/>
              <a:gd name="connsiteX1" fmla="*/ 987 w 76773"/>
              <a:gd name="connsiteY1" fmla="*/ 982016 h 998148"/>
              <a:gd name="connsiteX2" fmla="*/ 76291 w 76773"/>
              <a:gd name="connsiteY2" fmla="*/ 605498 h 998148"/>
              <a:gd name="connsiteX3" fmla="*/ 33260 w 76773"/>
              <a:gd name="connsiteY3" fmla="*/ 422618 h 998148"/>
              <a:gd name="connsiteX4" fmla="*/ 33260 w 76773"/>
              <a:gd name="connsiteY4" fmla="*/ 13828 h 99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73" h="998148">
                <a:moveTo>
                  <a:pt x="33260" y="13828"/>
                </a:moveTo>
                <a:cubicBezTo>
                  <a:pt x="27881" y="107061"/>
                  <a:pt x="-6185" y="883404"/>
                  <a:pt x="987" y="982016"/>
                </a:cubicBezTo>
                <a:cubicBezTo>
                  <a:pt x="8159" y="1080628"/>
                  <a:pt x="70912" y="698731"/>
                  <a:pt x="76291" y="605498"/>
                </a:cubicBezTo>
                <a:cubicBezTo>
                  <a:pt x="81670" y="512265"/>
                  <a:pt x="40432" y="519437"/>
                  <a:pt x="33260" y="422618"/>
                </a:cubicBezTo>
                <a:cubicBezTo>
                  <a:pt x="26088" y="325799"/>
                  <a:pt x="38639" y="-79405"/>
                  <a:pt x="33260" y="1382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A7B320B0-BB7A-43BA-B848-2C6FA3D3ABD7}"/>
              </a:ext>
            </a:extLst>
          </p:cNvPr>
          <p:cNvSpPr/>
          <p:nvPr/>
        </p:nvSpPr>
        <p:spPr>
          <a:xfrm>
            <a:off x="4728221" y="8293541"/>
            <a:ext cx="1265137" cy="141324"/>
          </a:xfrm>
          <a:custGeom>
            <a:avLst/>
            <a:gdLst>
              <a:gd name="connsiteX0" fmla="*/ 26659 w 1265137"/>
              <a:gd name="connsiteY0" fmla="*/ 11363 h 141324"/>
              <a:gd name="connsiteX1" fmla="*/ 1210000 w 1265137"/>
              <a:gd name="connsiteY1" fmla="*/ 140454 h 141324"/>
              <a:gd name="connsiteX2" fmla="*/ 1005605 w 1265137"/>
              <a:gd name="connsiteY2" fmla="*/ 65151 h 141324"/>
              <a:gd name="connsiteX3" fmla="*/ 435450 w 1265137"/>
              <a:gd name="connsiteY3" fmla="*/ 11363 h 141324"/>
              <a:gd name="connsiteX4" fmla="*/ 26659 w 1265137"/>
              <a:gd name="connsiteY4" fmla="*/ 11363 h 14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137" h="141324">
                <a:moveTo>
                  <a:pt x="26659" y="11363"/>
                </a:moveTo>
                <a:cubicBezTo>
                  <a:pt x="155751" y="32878"/>
                  <a:pt x="1046842" y="131489"/>
                  <a:pt x="1210000" y="140454"/>
                </a:cubicBezTo>
                <a:cubicBezTo>
                  <a:pt x="1373158" y="149419"/>
                  <a:pt x="1134697" y="86666"/>
                  <a:pt x="1005605" y="65151"/>
                </a:cubicBezTo>
                <a:cubicBezTo>
                  <a:pt x="876513" y="43636"/>
                  <a:pt x="600401" y="18535"/>
                  <a:pt x="435450" y="11363"/>
                </a:cubicBezTo>
                <a:cubicBezTo>
                  <a:pt x="270499" y="4191"/>
                  <a:pt x="-102433" y="-10152"/>
                  <a:pt x="26659" y="1136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47BCD9EB-B76D-B728-24F3-529D6444145E}"/>
              </a:ext>
            </a:extLst>
          </p:cNvPr>
          <p:cNvSpPr/>
          <p:nvPr/>
        </p:nvSpPr>
        <p:spPr>
          <a:xfrm>
            <a:off x="4101530" y="3129175"/>
            <a:ext cx="523940" cy="377144"/>
          </a:xfrm>
          <a:custGeom>
            <a:avLst/>
            <a:gdLst>
              <a:gd name="connsiteX0" fmla="*/ 522721 w 523940"/>
              <a:gd name="connsiteY0" fmla="*/ 686 h 377144"/>
              <a:gd name="connsiteX1" fmla="*/ 423444 w 523940"/>
              <a:gd name="connsiteY1" fmla="*/ 225367 h 377144"/>
              <a:gd name="connsiteX2" fmla="*/ 423444 w 523940"/>
              <a:gd name="connsiteY2" fmla="*/ 376896 h 377144"/>
              <a:gd name="connsiteX3" fmla="*/ 397318 w 523940"/>
              <a:gd name="connsiteY3" fmla="*/ 256718 h 377144"/>
              <a:gd name="connsiteX4" fmla="*/ 207 w 523940"/>
              <a:gd name="connsiteY4" fmla="*/ 94738 h 377144"/>
              <a:gd name="connsiteX5" fmla="*/ 345067 w 523940"/>
              <a:gd name="connsiteY5" fmla="*/ 152215 h 377144"/>
              <a:gd name="connsiteX6" fmla="*/ 522721 w 523940"/>
              <a:gd name="connsiteY6" fmla="*/ 686 h 37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940" h="377144">
                <a:moveTo>
                  <a:pt x="522721" y="686"/>
                </a:moveTo>
                <a:cubicBezTo>
                  <a:pt x="535784" y="12878"/>
                  <a:pt x="439990" y="162665"/>
                  <a:pt x="423444" y="225367"/>
                </a:cubicBezTo>
                <a:cubicBezTo>
                  <a:pt x="406898" y="288069"/>
                  <a:pt x="427798" y="371671"/>
                  <a:pt x="423444" y="376896"/>
                </a:cubicBezTo>
                <a:cubicBezTo>
                  <a:pt x="419090" y="382121"/>
                  <a:pt x="467857" y="303744"/>
                  <a:pt x="397318" y="256718"/>
                </a:cubicBezTo>
                <a:cubicBezTo>
                  <a:pt x="326778" y="209692"/>
                  <a:pt x="8915" y="112155"/>
                  <a:pt x="207" y="94738"/>
                </a:cubicBezTo>
                <a:cubicBezTo>
                  <a:pt x="-8501" y="77321"/>
                  <a:pt x="258852" y="161794"/>
                  <a:pt x="345067" y="152215"/>
                </a:cubicBezTo>
                <a:cubicBezTo>
                  <a:pt x="431282" y="142636"/>
                  <a:pt x="509658" y="-11506"/>
                  <a:pt x="522721" y="68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42B9C3EA-B768-96C2-703A-33DC5A0A5BAA}"/>
              </a:ext>
            </a:extLst>
          </p:cNvPr>
          <p:cNvSpPr/>
          <p:nvPr/>
        </p:nvSpPr>
        <p:spPr>
          <a:xfrm>
            <a:off x="3928896" y="3766500"/>
            <a:ext cx="254387" cy="649006"/>
          </a:xfrm>
          <a:custGeom>
            <a:avLst/>
            <a:gdLst>
              <a:gd name="connsiteX0" fmla="*/ 183291 w 254387"/>
              <a:gd name="connsiteY0" fmla="*/ 828 h 649006"/>
              <a:gd name="connsiteX1" fmla="*/ 31762 w 254387"/>
              <a:gd name="connsiteY1" fmla="*/ 178483 h 649006"/>
              <a:gd name="connsiteX2" fmla="*/ 411 w 254387"/>
              <a:gd name="connsiteY2" fmla="*/ 491991 h 649006"/>
              <a:gd name="connsiteX3" fmla="*/ 42213 w 254387"/>
              <a:gd name="connsiteY3" fmla="*/ 418839 h 649006"/>
              <a:gd name="connsiteX4" fmla="*/ 141490 w 254387"/>
              <a:gd name="connsiteY4" fmla="*/ 648746 h 649006"/>
              <a:gd name="connsiteX5" fmla="*/ 188517 w 254387"/>
              <a:gd name="connsiteY5" fmla="*/ 366588 h 649006"/>
              <a:gd name="connsiteX6" fmla="*/ 214642 w 254387"/>
              <a:gd name="connsiteY6" fmla="*/ 314337 h 649006"/>
              <a:gd name="connsiteX7" fmla="*/ 245993 w 254387"/>
              <a:gd name="connsiteY7" fmla="*/ 162807 h 649006"/>
              <a:gd name="connsiteX8" fmla="*/ 47438 w 254387"/>
              <a:gd name="connsiteY8" fmla="*/ 246410 h 649006"/>
              <a:gd name="connsiteX9" fmla="*/ 183291 w 254387"/>
              <a:gd name="connsiteY9" fmla="*/ 828 h 64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387" h="649006">
                <a:moveTo>
                  <a:pt x="183291" y="828"/>
                </a:moveTo>
                <a:cubicBezTo>
                  <a:pt x="180678" y="-10493"/>
                  <a:pt x="62242" y="96622"/>
                  <a:pt x="31762" y="178483"/>
                </a:cubicBezTo>
                <a:cubicBezTo>
                  <a:pt x="1282" y="260344"/>
                  <a:pt x="-1331" y="451932"/>
                  <a:pt x="411" y="491991"/>
                </a:cubicBezTo>
                <a:cubicBezTo>
                  <a:pt x="2153" y="532050"/>
                  <a:pt x="18700" y="392713"/>
                  <a:pt x="42213" y="418839"/>
                </a:cubicBezTo>
                <a:cubicBezTo>
                  <a:pt x="65726" y="444965"/>
                  <a:pt x="117106" y="657454"/>
                  <a:pt x="141490" y="648746"/>
                </a:cubicBezTo>
                <a:cubicBezTo>
                  <a:pt x="165874" y="640038"/>
                  <a:pt x="176325" y="422323"/>
                  <a:pt x="188517" y="366588"/>
                </a:cubicBezTo>
                <a:cubicBezTo>
                  <a:pt x="200709" y="310853"/>
                  <a:pt x="205063" y="348300"/>
                  <a:pt x="214642" y="314337"/>
                </a:cubicBezTo>
                <a:cubicBezTo>
                  <a:pt x="224221" y="280374"/>
                  <a:pt x="273860" y="174128"/>
                  <a:pt x="245993" y="162807"/>
                </a:cubicBezTo>
                <a:cubicBezTo>
                  <a:pt x="218126" y="151486"/>
                  <a:pt x="55276" y="276019"/>
                  <a:pt x="47438" y="246410"/>
                </a:cubicBezTo>
                <a:cubicBezTo>
                  <a:pt x="39600" y="216801"/>
                  <a:pt x="185904" y="12149"/>
                  <a:pt x="183291" y="82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00C8CB50-36C9-6B3A-292B-3161081E4FD5}"/>
              </a:ext>
            </a:extLst>
          </p:cNvPr>
          <p:cNvSpPr/>
          <p:nvPr/>
        </p:nvSpPr>
        <p:spPr>
          <a:xfrm>
            <a:off x="3343291" y="3307935"/>
            <a:ext cx="115809" cy="1029259"/>
          </a:xfrm>
          <a:custGeom>
            <a:avLst/>
            <a:gdLst>
              <a:gd name="connsiteX0" fmla="*/ 115754 w 115809"/>
              <a:gd name="connsiteY0" fmla="*/ 10031 h 1029259"/>
              <a:gd name="connsiteX1" fmla="*/ 16476 w 115809"/>
              <a:gd name="connsiteY1" fmla="*/ 1028934 h 1029259"/>
              <a:gd name="connsiteX2" fmla="*/ 47827 w 115809"/>
              <a:gd name="connsiteY2" fmla="*/ 124984 h 1029259"/>
              <a:gd name="connsiteX3" fmla="*/ 800 w 115809"/>
              <a:gd name="connsiteY3" fmla="*/ 485519 h 1029259"/>
              <a:gd name="connsiteX4" fmla="*/ 115754 w 115809"/>
              <a:gd name="connsiteY4" fmla="*/ 10031 h 10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09" h="1029259">
                <a:moveTo>
                  <a:pt x="115754" y="10031"/>
                </a:moveTo>
                <a:cubicBezTo>
                  <a:pt x="118367" y="100600"/>
                  <a:pt x="27797" y="1009775"/>
                  <a:pt x="16476" y="1028934"/>
                </a:cubicBezTo>
                <a:cubicBezTo>
                  <a:pt x="5155" y="1048093"/>
                  <a:pt x="50440" y="215553"/>
                  <a:pt x="47827" y="124984"/>
                </a:cubicBezTo>
                <a:cubicBezTo>
                  <a:pt x="45214" y="34415"/>
                  <a:pt x="-7038" y="499453"/>
                  <a:pt x="800" y="485519"/>
                </a:cubicBezTo>
                <a:cubicBezTo>
                  <a:pt x="8638" y="471585"/>
                  <a:pt x="113141" y="-80538"/>
                  <a:pt x="115754" y="1003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E170C1F6-8E48-89EF-062C-1DA7F240ADF2}"/>
              </a:ext>
            </a:extLst>
          </p:cNvPr>
          <p:cNvSpPr/>
          <p:nvPr/>
        </p:nvSpPr>
        <p:spPr>
          <a:xfrm>
            <a:off x="3715069" y="3512827"/>
            <a:ext cx="210867" cy="845326"/>
          </a:xfrm>
          <a:custGeom>
            <a:avLst/>
            <a:gdLst>
              <a:gd name="connsiteX0" fmla="*/ 99285 w 210867"/>
              <a:gd name="connsiteY0" fmla="*/ 3694 h 845326"/>
              <a:gd name="connsiteX1" fmla="*/ 88835 w 210867"/>
              <a:gd name="connsiteY1" fmla="*/ 583685 h 845326"/>
              <a:gd name="connsiteX2" fmla="*/ 209013 w 210867"/>
              <a:gd name="connsiteY2" fmla="*/ 844942 h 845326"/>
              <a:gd name="connsiteX3" fmla="*/ 151537 w 210867"/>
              <a:gd name="connsiteY3" fmla="*/ 630711 h 845326"/>
              <a:gd name="connsiteX4" fmla="*/ 15683 w 210867"/>
              <a:gd name="connsiteY4" fmla="*/ 191799 h 845326"/>
              <a:gd name="connsiteX5" fmla="*/ 10458 w 210867"/>
              <a:gd name="connsiteY5" fmla="*/ 327653 h 845326"/>
              <a:gd name="connsiteX6" fmla="*/ 99285 w 210867"/>
              <a:gd name="connsiteY6" fmla="*/ 3694 h 84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867" h="845326">
                <a:moveTo>
                  <a:pt x="99285" y="3694"/>
                </a:moveTo>
                <a:cubicBezTo>
                  <a:pt x="112348" y="46366"/>
                  <a:pt x="70547" y="443477"/>
                  <a:pt x="88835" y="583685"/>
                </a:cubicBezTo>
                <a:cubicBezTo>
                  <a:pt x="107123" y="723893"/>
                  <a:pt x="198563" y="837104"/>
                  <a:pt x="209013" y="844942"/>
                </a:cubicBezTo>
                <a:cubicBezTo>
                  <a:pt x="219463" y="852780"/>
                  <a:pt x="183759" y="739568"/>
                  <a:pt x="151537" y="630711"/>
                </a:cubicBezTo>
                <a:cubicBezTo>
                  <a:pt x="119315" y="521854"/>
                  <a:pt x="39196" y="242309"/>
                  <a:pt x="15683" y="191799"/>
                </a:cubicBezTo>
                <a:cubicBezTo>
                  <a:pt x="-7830" y="141289"/>
                  <a:pt x="-863" y="353779"/>
                  <a:pt x="10458" y="327653"/>
                </a:cubicBezTo>
                <a:cubicBezTo>
                  <a:pt x="21779" y="301527"/>
                  <a:pt x="86222" y="-38978"/>
                  <a:pt x="99285" y="369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A18CC125-DA30-93C0-1150-2250FBABCC72}"/>
              </a:ext>
            </a:extLst>
          </p:cNvPr>
          <p:cNvSpPr/>
          <p:nvPr/>
        </p:nvSpPr>
        <p:spPr>
          <a:xfrm>
            <a:off x="4023356" y="3283870"/>
            <a:ext cx="144499" cy="385235"/>
          </a:xfrm>
          <a:custGeom>
            <a:avLst/>
            <a:gdLst>
              <a:gd name="connsiteX0" fmla="*/ 4 w 144499"/>
              <a:gd name="connsiteY0" fmla="*/ 2745 h 385235"/>
              <a:gd name="connsiteX1" fmla="*/ 135858 w 144499"/>
              <a:gd name="connsiteY1" fmla="*/ 378955 h 385235"/>
              <a:gd name="connsiteX2" fmla="*/ 130633 w 144499"/>
              <a:gd name="connsiteY2" fmla="*/ 227426 h 385235"/>
              <a:gd name="connsiteX3" fmla="*/ 130633 w 144499"/>
              <a:gd name="connsiteY3" fmla="*/ 86347 h 385235"/>
              <a:gd name="connsiteX4" fmla="*/ 130633 w 144499"/>
              <a:gd name="connsiteY4" fmla="*/ 201300 h 385235"/>
              <a:gd name="connsiteX5" fmla="*/ 4 w 144499"/>
              <a:gd name="connsiteY5" fmla="*/ 2745 h 38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499" h="385235">
                <a:moveTo>
                  <a:pt x="4" y="2745"/>
                </a:moveTo>
                <a:cubicBezTo>
                  <a:pt x="875" y="32354"/>
                  <a:pt x="114087" y="341508"/>
                  <a:pt x="135858" y="378955"/>
                </a:cubicBezTo>
                <a:cubicBezTo>
                  <a:pt x="157630" y="416402"/>
                  <a:pt x="131504" y="276194"/>
                  <a:pt x="130633" y="227426"/>
                </a:cubicBezTo>
                <a:cubicBezTo>
                  <a:pt x="129762" y="178658"/>
                  <a:pt x="130633" y="86347"/>
                  <a:pt x="130633" y="86347"/>
                </a:cubicBezTo>
                <a:cubicBezTo>
                  <a:pt x="130633" y="81993"/>
                  <a:pt x="147179" y="210008"/>
                  <a:pt x="130633" y="201300"/>
                </a:cubicBezTo>
                <a:cubicBezTo>
                  <a:pt x="114087" y="192592"/>
                  <a:pt x="-867" y="-26864"/>
                  <a:pt x="4" y="274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BD74D809-9950-B835-C481-304CF439F82C}"/>
              </a:ext>
            </a:extLst>
          </p:cNvPr>
          <p:cNvSpPr/>
          <p:nvPr/>
        </p:nvSpPr>
        <p:spPr>
          <a:xfrm>
            <a:off x="4017698" y="4346533"/>
            <a:ext cx="544624" cy="947220"/>
          </a:xfrm>
          <a:custGeom>
            <a:avLst/>
            <a:gdLst>
              <a:gd name="connsiteX0" fmla="*/ 437 w 544624"/>
              <a:gd name="connsiteY0" fmla="*/ 786 h 947220"/>
              <a:gd name="connsiteX1" fmla="*/ 538627 w 544624"/>
              <a:gd name="connsiteY1" fmla="*/ 946537 h 947220"/>
              <a:gd name="connsiteX2" fmla="*/ 298270 w 544624"/>
              <a:gd name="connsiteY2" fmla="*/ 162765 h 947220"/>
              <a:gd name="connsiteX3" fmla="*/ 444574 w 544624"/>
              <a:gd name="connsiteY3" fmla="*/ 774107 h 947220"/>
              <a:gd name="connsiteX4" fmla="*/ 437 w 544624"/>
              <a:gd name="connsiteY4" fmla="*/ 786 h 94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624" h="947220">
                <a:moveTo>
                  <a:pt x="437" y="786"/>
                </a:moveTo>
                <a:cubicBezTo>
                  <a:pt x="16112" y="29524"/>
                  <a:pt x="488988" y="919541"/>
                  <a:pt x="538627" y="946537"/>
                </a:cubicBezTo>
                <a:cubicBezTo>
                  <a:pt x="588266" y="973534"/>
                  <a:pt x="313945" y="191503"/>
                  <a:pt x="298270" y="162765"/>
                </a:cubicBezTo>
                <a:cubicBezTo>
                  <a:pt x="282595" y="134027"/>
                  <a:pt x="494213" y="808070"/>
                  <a:pt x="444574" y="774107"/>
                </a:cubicBezTo>
                <a:cubicBezTo>
                  <a:pt x="394935" y="740144"/>
                  <a:pt x="-15238" y="-27952"/>
                  <a:pt x="437" y="78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C16DA600-85D8-4016-5063-A26A55FC6822}"/>
              </a:ext>
            </a:extLst>
          </p:cNvPr>
          <p:cNvSpPr/>
          <p:nvPr/>
        </p:nvSpPr>
        <p:spPr>
          <a:xfrm>
            <a:off x="3663141" y="3801449"/>
            <a:ext cx="1043707" cy="2188613"/>
          </a:xfrm>
          <a:custGeom>
            <a:avLst/>
            <a:gdLst>
              <a:gd name="connsiteX0" fmla="*/ 20585 w 1043707"/>
              <a:gd name="connsiteY0" fmla="*/ 44256 h 2188613"/>
              <a:gd name="connsiteX1" fmla="*/ 57161 w 1043707"/>
              <a:gd name="connsiteY1" fmla="*/ 117408 h 2188613"/>
              <a:gd name="connsiteX2" fmla="*/ 987236 w 1043707"/>
              <a:gd name="connsiteY2" fmla="*/ 2066386 h 2188613"/>
              <a:gd name="connsiteX3" fmla="*/ 945435 w 1043707"/>
              <a:gd name="connsiteY3" fmla="*/ 1993234 h 2188613"/>
              <a:gd name="connsiteX4" fmla="*/ 689403 w 1043707"/>
              <a:gd name="connsiteY4" fmla="*/ 1528197 h 2188613"/>
              <a:gd name="connsiteX5" fmla="*/ 240041 w 1043707"/>
              <a:gd name="connsiteY5" fmla="*/ 833253 h 2188613"/>
              <a:gd name="connsiteX6" fmla="*/ 548324 w 1043707"/>
              <a:gd name="connsiteY6" fmla="*/ 1251264 h 2188613"/>
              <a:gd name="connsiteX7" fmla="*/ 20585 w 1043707"/>
              <a:gd name="connsiteY7" fmla="*/ 44256 h 218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3707" h="2188613">
                <a:moveTo>
                  <a:pt x="20585" y="44256"/>
                </a:moveTo>
                <a:cubicBezTo>
                  <a:pt x="-41681" y="-87679"/>
                  <a:pt x="57161" y="117408"/>
                  <a:pt x="57161" y="117408"/>
                </a:cubicBezTo>
                <a:lnTo>
                  <a:pt x="987236" y="2066386"/>
                </a:lnTo>
                <a:cubicBezTo>
                  <a:pt x="1135282" y="2379024"/>
                  <a:pt x="945435" y="1993234"/>
                  <a:pt x="945435" y="1993234"/>
                </a:cubicBezTo>
                <a:cubicBezTo>
                  <a:pt x="895796" y="1903536"/>
                  <a:pt x="806969" y="1721527"/>
                  <a:pt x="689403" y="1528197"/>
                </a:cubicBezTo>
                <a:cubicBezTo>
                  <a:pt x="571837" y="1334867"/>
                  <a:pt x="263554" y="879409"/>
                  <a:pt x="240041" y="833253"/>
                </a:cubicBezTo>
                <a:cubicBezTo>
                  <a:pt x="216528" y="787098"/>
                  <a:pt x="588384" y="1381022"/>
                  <a:pt x="548324" y="1251264"/>
                </a:cubicBezTo>
                <a:cubicBezTo>
                  <a:pt x="508265" y="1121506"/>
                  <a:pt x="253974" y="588106"/>
                  <a:pt x="20585" y="4425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973353A8-7519-5CE2-9F93-4BDFC4A7DF07}"/>
              </a:ext>
            </a:extLst>
          </p:cNvPr>
          <p:cNvSpPr/>
          <p:nvPr/>
        </p:nvSpPr>
        <p:spPr>
          <a:xfrm>
            <a:off x="4158778" y="3032676"/>
            <a:ext cx="732605" cy="1419433"/>
          </a:xfrm>
          <a:custGeom>
            <a:avLst/>
            <a:gdLst>
              <a:gd name="connsiteX0" fmla="*/ 559526 w 732605"/>
              <a:gd name="connsiteY0" fmla="*/ 238263 h 1419433"/>
              <a:gd name="connsiteX1" fmla="*/ 585652 w 732605"/>
              <a:gd name="connsiteY1" fmla="*/ 1413921 h 1419433"/>
              <a:gd name="connsiteX2" fmla="*/ 439348 w 732605"/>
              <a:gd name="connsiteY2" fmla="*/ 687626 h 1419433"/>
              <a:gd name="connsiteX3" fmla="*/ 381871 w 732605"/>
              <a:gd name="connsiteY3" fmla="*/ 875731 h 1419433"/>
              <a:gd name="connsiteX4" fmla="*/ 298269 w 732605"/>
              <a:gd name="connsiteY4" fmla="*/ 698076 h 1419433"/>
              <a:gd name="connsiteX5" fmla="*/ 230342 w 732605"/>
              <a:gd name="connsiteY5" fmla="*/ 933207 h 1419433"/>
              <a:gd name="connsiteX6" fmla="*/ 436 w 732605"/>
              <a:gd name="connsiteY6" fmla="*/ 368892 h 1419433"/>
              <a:gd name="connsiteX7" fmla="*/ 178091 w 732605"/>
              <a:gd name="connsiteY7" fmla="*/ 755553 h 1419433"/>
              <a:gd name="connsiteX8" fmla="*/ 376646 w 732605"/>
              <a:gd name="connsiteY8" fmla="*/ 285290 h 1419433"/>
              <a:gd name="connsiteX9" fmla="*/ 225117 w 732605"/>
              <a:gd name="connsiteY9" fmla="*/ 285290 h 1419433"/>
              <a:gd name="connsiteX10" fmla="*/ 329620 w 732605"/>
              <a:gd name="connsiteY10" fmla="*/ 118085 h 1419433"/>
              <a:gd name="connsiteX11" fmla="*/ 94488 w 732605"/>
              <a:gd name="connsiteY11" fmla="*/ 123310 h 1419433"/>
              <a:gd name="connsiteX12" fmla="*/ 611777 w 732605"/>
              <a:gd name="connsiteY12" fmla="*/ 3132 h 1419433"/>
              <a:gd name="connsiteX13" fmla="*/ 679704 w 732605"/>
              <a:gd name="connsiteY13" fmla="*/ 269614 h 1419433"/>
              <a:gd name="connsiteX14" fmla="*/ 731956 w 732605"/>
              <a:gd name="connsiteY14" fmla="*/ 400243 h 1419433"/>
              <a:gd name="connsiteX15" fmla="*/ 643128 w 732605"/>
              <a:gd name="connsiteY15" fmla="*/ 196462 h 1419433"/>
              <a:gd name="connsiteX16" fmla="*/ 559526 w 732605"/>
              <a:gd name="connsiteY16" fmla="*/ 238263 h 141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2605" h="1419433">
                <a:moveTo>
                  <a:pt x="559526" y="238263"/>
                </a:moveTo>
                <a:cubicBezTo>
                  <a:pt x="549947" y="441173"/>
                  <a:pt x="605682" y="1339027"/>
                  <a:pt x="585652" y="1413921"/>
                </a:cubicBezTo>
                <a:cubicBezTo>
                  <a:pt x="565622" y="1488815"/>
                  <a:pt x="473311" y="777324"/>
                  <a:pt x="439348" y="687626"/>
                </a:cubicBezTo>
                <a:cubicBezTo>
                  <a:pt x="405384" y="597928"/>
                  <a:pt x="405384" y="873989"/>
                  <a:pt x="381871" y="875731"/>
                </a:cubicBezTo>
                <a:cubicBezTo>
                  <a:pt x="358358" y="877473"/>
                  <a:pt x="323524" y="688497"/>
                  <a:pt x="298269" y="698076"/>
                </a:cubicBezTo>
                <a:cubicBezTo>
                  <a:pt x="273014" y="707655"/>
                  <a:pt x="279981" y="988071"/>
                  <a:pt x="230342" y="933207"/>
                </a:cubicBezTo>
                <a:cubicBezTo>
                  <a:pt x="180703" y="878343"/>
                  <a:pt x="9144" y="398501"/>
                  <a:pt x="436" y="368892"/>
                </a:cubicBezTo>
                <a:cubicBezTo>
                  <a:pt x="-8273" y="339283"/>
                  <a:pt x="115389" y="769487"/>
                  <a:pt x="178091" y="755553"/>
                </a:cubicBezTo>
                <a:cubicBezTo>
                  <a:pt x="240793" y="741619"/>
                  <a:pt x="368808" y="363667"/>
                  <a:pt x="376646" y="285290"/>
                </a:cubicBezTo>
                <a:cubicBezTo>
                  <a:pt x="384484" y="206913"/>
                  <a:pt x="232955" y="313157"/>
                  <a:pt x="225117" y="285290"/>
                </a:cubicBezTo>
                <a:cubicBezTo>
                  <a:pt x="217279" y="257423"/>
                  <a:pt x="351391" y="145082"/>
                  <a:pt x="329620" y="118085"/>
                </a:cubicBezTo>
                <a:cubicBezTo>
                  <a:pt x="307849" y="91088"/>
                  <a:pt x="47462" y="142469"/>
                  <a:pt x="94488" y="123310"/>
                </a:cubicBezTo>
                <a:cubicBezTo>
                  <a:pt x="141514" y="104151"/>
                  <a:pt x="514241" y="-21252"/>
                  <a:pt x="611777" y="3132"/>
                </a:cubicBezTo>
                <a:cubicBezTo>
                  <a:pt x="709313" y="27516"/>
                  <a:pt x="659674" y="203429"/>
                  <a:pt x="679704" y="269614"/>
                </a:cubicBezTo>
                <a:cubicBezTo>
                  <a:pt x="699734" y="335799"/>
                  <a:pt x="738052" y="412435"/>
                  <a:pt x="731956" y="400243"/>
                </a:cubicBezTo>
                <a:cubicBezTo>
                  <a:pt x="725860" y="388051"/>
                  <a:pt x="665770" y="223459"/>
                  <a:pt x="643128" y="196462"/>
                </a:cubicBezTo>
                <a:cubicBezTo>
                  <a:pt x="620486" y="169465"/>
                  <a:pt x="569105" y="35353"/>
                  <a:pt x="559526" y="23826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4A1EBF74-B379-8748-5574-3AAA1ED72B00}"/>
              </a:ext>
            </a:extLst>
          </p:cNvPr>
          <p:cNvSpPr/>
          <p:nvPr/>
        </p:nvSpPr>
        <p:spPr>
          <a:xfrm>
            <a:off x="4029735" y="4176871"/>
            <a:ext cx="280178" cy="703665"/>
          </a:xfrm>
          <a:custGeom>
            <a:avLst/>
            <a:gdLst>
              <a:gd name="connsiteX0" fmla="*/ 5690 w 280178"/>
              <a:gd name="connsiteY0" fmla="*/ 42704 h 703665"/>
              <a:gd name="connsiteX1" fmla="*/ 278740 w 280178"/>
              <a:gd name="connsiteY1" fmla="*/ 696754 h 703665"/>
              <a:gd name="connsiteX2" fmla="*/ 110465 w 280178"/>
              <a:gd name="connsiteY2" fmla="*/ 379254 h 703665"/>
              <a:gd name="connsiteX3" fmla="*/ 43790 w 280178"/>
              <a:gd name="connsiteY3" fmla="*/ 264954 h 703665"/>
              <a:gd name="connsiteX4" fmla="*/ 177140 w 280178"/>
              <a:gd name="connsiteY4" fmla="*/ 391954 h 703665"/>
              <a:gd name="connsiteX5" fmla="*/ 129515 w 280178"/>
              <a:gd name="connsiteY5" fmla="*/ 93504 h 703665"/>
              <a:gd name="connsiteX6" fmla="*/ 164440 w 280178"/>
              <a:gd name="connsiteY6" fmla="*/ 309404 h 703665"/>
              <a:gd name="connsiteX7" fmla="*/ 97765 w 280178"/>
              <a:gd name="connsiteY7" fmla="*/ 90329 h 703665"/>
              <a:gd name="connsiteX8" fmla="*/ 5690 w 280178"/>
              <a:gd name="connsiteY8" fmla="*/ 42704 h 7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178" h="703665">
                <a:moveTo>
                  <a:pt x="5690" y="42704"/>
                </a:moveTo>
                <a:cubicBezTo>
                  <a:pt x="35852" y="143775"/>
                  <a:pt x="261278" y="640663"/>
                  <a:pt x="278740" y="696754"/>
                </a:cubicBezTo>
                <a:cubicBezTo>
                  <a:pt x="296202" y="752845"/>
                  <a:pt x="149623" y="451221"/>
                  <a:pt x="110465" y="379254"/>
                </a:cubicBezTo>
                <a:cubicBezTo>
                  <a:pt x="71307" y="307287"/>
                  <a:pt x="32678" y="262837"/>
                  <a:pt x="43790" y="264954"/>
                </a:cubicBezTo>
                <a:cubicBezTo>
                  <a:pt x="54902" y="267071"/>
                  <a:pt x="162853" y="420529"/>
                  <a:pt x="177140" y="391954"/>
                </a:cubicBezTo>
                <a:cubicBezTo>
                  <a:pt x="191427" y="363379"/>
                  <a:pt x="131632" y="107262"/>
                  <a:pt x="129515" y="93504"/>
                </a:cubicBezTo>
                <a:cubicBezTo>
                  <a:pt x="127398" y="79746"/>
                  <a:pt x="169732" y="309933"/>
                  <a:pt x="164440" y="309404"/>
                </a:cubicBezTo>
                <a:cubicBezTo>
                  <a:pt x="159148" y="308875"/>
                  <a:pt x="121577" y="134779"/>
                  <a:pt x="97765" y="90329"/>
                </a:cubicBezTo>
                <a:cubicBezTo>
                  <a:pt x="73953" y="45879"/>
                  <a:pt x="-24472" y="-58367"/>
                  <a:pt x="5690" y="4270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2EB8A433-29F6-E8ED-C2E5-DB26D6DD4898}"/>
              </a:ext>
            </a:extLst>
          </p:cNvPr>
          <p:cNvSpPr/>
          <p:nvPr/>
        </p:nvSpPr>
        <p:spPr>
          <a:xfrm>
            <a:off x="4547264" y="5302262"/>
            <a:ext cx="519890" cy="929203"/>
          </a:xfrm>
          <a:custGeom>
            <a:avLst/>
            <a:gdLst>
              <a:gd name="connsiteX0" fmla="*/ 12036 w 519890"/>
              <a:gd name="connsiteY0" fmla="*/ 31738 h 929203"/>
              <a:gd name="connsiteX1" fmla="*/ 500986 w 519890"/>
              <a:gd name="connsiteY1" fmla="*/ 895338 h 929203"/>
              <a:gd name="connsiteX2" fmla="*/ 386686 w 519890"/>
              <a:gd name="connsiteY2" fmla="*/ 682613 h 929203"/>
              <a:gd name="connsiteX3" fmla="*/ 78711 w 519890"/>
              <a:gd name="connsiteY3" fmla="*/ 12688 h 929203"/>
              <a:gd name="connsiteX4" fmla="*/ 142211 w 519890"/>
              <a:gd name="connsiteY4" fmla="*/ 228588 h 929203"/>
              <a:gd name="connsiteX5" fmla="*/ 12036 w 519890"/>
              <a:gd name="connsiteY5" fmla="*/ 31738 h 92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890" h="929203">
                <a:moveTo>
                  <a:pt x="12036" y="31738"/>
                </a:moveTo>
                <a:cubicBezTo>
                  <a:pt x="71832" y="142863"/>
                  <a:pt x="438544" y="786859"/>
                  <a:pt x="500986" y="895338"/>
                </a:cubicBezTo>
                <a:cubicBezTo>
                  <a:pt x="563428" y="1003817"/>
                  <a:pt x="457065" y="829721"/>
                  <a:pt x="386686" y="682613"/>
                </a:cubicBezTo>
                <a:cubicBezTo>
                  <a:pt x="316307" y="535505"/>
                  <a:pt x="119457" y="88359"/>
                  <a:pt x="78711" y="12688"/>
                </a:cubicBezTo>
                <a:cubicBezTo>
                  <a:pt x="37965" y="-62983"/>
                  <a:pt x="150148" y="224355"/>
                  <a:pt x="142211" y="228588"/>
                </a:cubicBezTo>
                <a:cubicBezTo>
                  <a:pt x="134274" y="232821"/>
                  <a:pt x="-47760" y="-79387"/>
                  <a:pt x="12036" y="3173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D8C82B11-34DC-D4F1-B9F2-DC86B85EEF04}"/>
              </a:ext>
            </a:extLst>
          </p:cNvPr>
          <p:cNvSpPr/>
          <p:nvPr/>
        </p:nvSpPr>
        <p:spPr>
          <a:xfrm>
            <a:off x="4389721" y="5214664"/>
            <a:ext cx="673390" cy="1224709"/>
          </a:xfrm>
          <a:custGeom>
            <a:avLst/>
            <a:gdLst>
              <a:gd name="connsiteX0" fmla="*/ 29879 w 673390"/>
              <a:gd name="connsiteY0" fmla="*/ 68536 h 1224709"/>
              <a:gd name="connsiteX1" fmla="*/ 71154 w 673390"/>
              <a:gd name="connsiteY1" fmla="*/ 119336 h 1224709"/>
              <a:gd name="connsiteX2" fmla="*/ 642654 w 673390"/>
              <a:gd name="connsiteY2" fmla="*/ 1167086 h 1224709"/>
              <a:gd name="connsiteX3" fmla="*/ 550579 w 673390"/>
              <a:gd name="connsiteY3" fmla="*/ 1014686 h 1224709"/>
              <a:gd name="connsiteX4" fmla="*/ 163229 w 673390"/>
              <a:gd name="connsiteY4" fmla="*/ 395561 h 1224709"/>
              <a:gd name="connsiteX5" fmla="*/ 264829 w 673390"/>
              <a:gd name="connsiteY5" fmla="*/ 522561 h 1224709"/>
              <a:gd name="connsiteX6" fmla="*/ 29879 w 673390"/>
              <a:gd name="connsiteY6" fmla="*/ 68536 h 122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390" h="1224709">
                <a:moveTo>
                  <a:pt x="29879" y="68536"/>
                </a:moveTo>
                <a:cubicBezTo>
                  <a:pt x="-2400" y="1332"/>
                  <a:pt x="-30975" y="-63756"/>
                  <a:pt x="71154" y="119336"/>
                </a:cubicBezTo>
                <a:cubicBezTo>
                  <a:pt x="173283" y="302428"/>
                  <a:pt x="562750" y="1017861"/>
                  <a:pt x="642654" y="1167086"/>
                </a:cubicBezTo>
                <a:cubicBezTo>
                  <a:pt x="722558" y="1316311"/>
                  <a:pt x="630483" y="1143273"/>
                  <a:pt x="550579" y="1014686"/>
                </a:cubicBezTo>
                <a:cubicBezTo>
                  <a:pt x="470675" y="886099"/>
                  <a:pt x="210854" y="477582"/>
                  <a:pt x="163229" y="395561"/>
                </a:cubicBezTo>
                <a:cubicBezTo>
                  <a:pt x="115604" y="313540"/>
                  <a:pt x="288112" y="582357"/>
                  <a:pt x="264829" y="522561"/>
                </a:cubicBezTo>
                <a:cubicBezTo>
                  <a:pt x="241546" y="462765"/>
                  <a:pt x="62158" y="135740"/>
                  <a:pt x="29879" y="6853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8E1EB940-C923-4739-EFAB-2D95E1E8381A}"/>
              </a:ext>
            </a:extLst>
          </p:cNvPr>
          <p:cNvSpPr/>
          <p:nvPr/>
        </p:nvSpPr>
        <p:spPr>
          <a:xfrm>
            <a:off x="4199563" y="5180309"/>
            <a:ext cx="848781" cy="1285940"/>
          </a:xfrm>
          <a:custGeom>
            <a:avLst/>
            <a:gdLst>
              <a:gd name="connsiteX0" fmla="*/ 962 w 848781"/>
              <a:gd name="connsiteY0" fmla="*/ 4466 h 1285940"/>
              <a:gd name="connsiteX1" fmla="*/ 308937 w 848781"/>
              <a:gd name="connsiteY1" fmla="*/ 582316 h 1285940"/>
              <a:gd name="connsiteX2" fmla="*/ 312112 w 848781"/>
              <a:gd name="connsiteY2" fmla="*/ 531516 h 1285940"/>
              <a:gd name="connsiteX3" fmla="*/ 518487 w 848781"/>
              <a:gd name="connsiteY3" fmla="*/ 902991 h 1285940"/>
              <a:gd name="connsiteX4" fmla="*/ 486737 w 848781"/>
              <a:gd name="connsiteY4" fmla="*/ 788691 h 1285940"/>
              <a:gd name="connsiteX5" fmla="*/ 845512 w 848781"/>
              <a:gd name="connsiteY5" fmla="*/ 1283991 h 1285940"/>
              <a:gd name="connsiteX6" fmla="*/ 674062 w 848781"/>
              <a:gd name="connsiteY6" fmla="*/ 972841 h 1285940"/>
              <a:gd name="connsiteX7" fmla="*/ 404187 w 848781"/>
              <a:gd name="connsiteY7" fmla="*/ 483891 h 1285940"/>
              <a:gd name="connsiteX8" fmla="*/ 442287 w 848781"/>
              <a:gd name="connsiteY8" fmla="*/ 655341 h 1285940"/>
              <a:gd name="connsiteX9" fmla="*/ 258137 w 848781"/>
              <a:gd name="connsiteY9" fmla="*/ 410866 h 1285940"/>
              <a:gd name="connsiteX10" fmla="*/ 194637 w 848781"/>
              <a:gd name="connsiteY10" fmla="*/ 233066 h 1285940"/>
              <a:gd name="connsiteX11" fmla="*/ 210512 w 848781"/>
              <a:gd name="connsiteY11" fmla="*/ 309266 h 1285940"/>
              <a:gd name="connsiteX12" fmla="*/ 962 w 848781"/>
              <a:gd name="connsiteY12" fmla="*/ 4466 h 128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8781" h="1285940">
                <a:moveTo>
                  <a:pt x="962" y="4466"/>
                </a:moveTo>
                <a:cubicBezTo>
                  <a:pt x="17366" y="49974"/>
                  <a:pt x="257079" y="494474"/>
                  <a:pt x="308937" y="582316"/>
                </a:cubicBezTo>
                <a:cubicBezTo>
                  <a:pt x="360795" y="670158"/>
                  <a:pt x="277187" y="478070"/>
                  <a:pt x="312112" y="531516"/>
                </a:cubicBezTo>
                <a:cubicBezTo>
                  <a:pt x="347037" y="584962"/>
                  <a:pt x="489383" y="860129"/>
                  <a:pt x="518487" y="902991"/>
                </a:cubicBezTo>
                <a:cubicBezTo>
                  <a:pt x="547591" y="945853"/>
                  <a:pt x="432233" y="725191"/>
                  <a:pt x="486737" y="788691"/>
                </a:cubicBezTo>
                <a:cubicBezTo>
                  <a:pt x="541241" y="852191"/>
                  <a:pt x="814291" y="1253299"/>
                  <a:pt x="845512" y="1283991"/>
                </a:cubicBezTo>
                <a:cubicBezTo>
                  <a:pt x="876733" y="1314683"/>
                  <a:pt x="674062" y="972841"/>
                  <a:pt x="674062" y="972841"/>
                </a:cubicBezTo>
                <a:cubicBezTo>
                  <a:pt x="600508" y="839491"/>
                  <a:pt x="442816" y="536808"/>
                  <a:pt x="404187" y="483891"/>
                </a:cubicBezTo>
                <a:cubicBezTo>
                  <a:pt x="365558" y="430974"/>
                  <a:pt x="466629" y="667512"/>
                  <a:pt x="442287" y="655341"/>
                </a:cubicBezTo>
                <a:cubicBezTo>
                  <a:pt x="417945" y="643170"/>
                  <a:pt x="299412" y="481245"/>
                  <a:pt x="258137" y="410866"/>
                </a:cubicBezTo>
                <a:cubicBezTo>
                  <a:pt x="216862" y="340487"/>
                  <a:pt x="202574" y="249999"/>
                  <a:pt x="194637" y="233066"/>
                </a:cubicBezTo>
                <a:cubicBezTo>
                  <a:pt x="186700" y="216133"/>
                  <a:pt x="238029" y="343133"/>
                  <a:pt x="210512" y="309266"/>
                </a:cubicBezTo>
                <a:cubicBezTo>
                  <a:pt x="182995" y="275399"/>
                  <a:pt x="-15442" y="-41042"/>
                  <a:pt x="962" y="446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B1D69F2F-9C6C-6554-1E87-165136D79284}"/>
              </a:ext>
            </a:extLst>
          </p:cNvPr>
          <p:cNvSpPr/>
          <p:nvPr/>
        </p:nvSpPr>
        <p:spPr>
          <a:xfrm>
            <a:off x="4951553" y="6715693"/>
            <a:ext cx="211020" cy="107515"/>
          </a:xfrm>
          <a:custGeom>
            <a:avLst/>
            <a:gdLst>
              <a:gd name="connsiteX0" fmla="*/ 210997 w 211020"/>
              <a:gd name="connsiteY0" fmla="*/ 37532 h 107515"/>
              <a:gd name="connsiteX1" fmla="*/ 36372 w 211020"/>
              <a:gd name="connsiteY1" fmla="*/ 24832 h 107515"/>
              <a:gd name="connsiteX2" fmla="*/ 4622 w 211020"/>
              <a:gd name="connsiteY2" fmla="*/ 107382 h 107515"/>
              <a:gd name="connsiteX3" fmla="*/ 23672 w 211020"/>
              <a:gd name="connsiteY3" fmla="*/ 2607 h 107515"/>
              <a:gd name="connsiteX4" fmla="*/ 210997 w 211020"/>
              <a:gd name="connsiteY4" fmla="*/ 37532 h 10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20" h="107515">
                <a:moveTo>
                  <a:pt x="210997" y="37532"/>
                </a:moveTo>
                <a:cubicBezTo>
                  <a:pt x="213114" y="41236"/>
                  <a:pt x="70768" y="13190"/>
                  <a:pt x="36372" y="24832"/>
                </a:cubicBezTo>
                <a:cubicBezTo>
                  <a:pt x="1976" y="36474"/>
                  <a:pt x="6739" y="111086"/>
                  <a:pt x="4622" y="107382"/>
                </a:cubicBezTo>
                <a:cubicBezTo>
                  <a:pt x="2505" y="103678"/>
                  <a:pt x="-11782" y="16365"/>
                  <a:pt x="23672" y="2607"/>
                </a:cubicBezTo>
                <a:cubicBezTo>
                  <a:pt x="59126" y="-11151"/>
                  <a:pt x="208880" y="33828"/>
                  <a:pt x="210997" y="375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1B51F6F9-B4F2-8648-F176-9D2EFD8EBDEB}"/>
              </a:ext>
            </a:extLst>
          </p:cNvPr>
          <p:cNvSpPr/>
          <p:nvPr/>
        </p:nvSpPr>
        <p:spPr>
          <a:xfrm>
            <a:off x="4987876" y="6748991"/>
            <a:ext cx="193725" cy="90119"/>
          </a:xfrm>
          <a:custGeom>
            <a:avLst/>
            <a:gdLst>
              <a:gd name="connsiteX0" fmla="*/ 193724 w 193725"/>
              <a:gd name="connsiteY0" fmla="*/ 35984 h 90119"/>
              <a:gd name="connsiteX1" fmla="*/ 41324 w 193725"/>
              <a:gd name="connsiteY1" fmla="*/ 23284 h 90119"/>
              <a:gd name="connsiteX2" fmla="*/ 49 w 193725"/>
              <a:gd name="connsiteY2" fmla="*/ 89959 h 90119"/>
              <a:gd name="connsiteX3" fmla="*/ 38149 w 193725"/>
              <a:gd name="connsiteY3" fmla="*/ 1059 h 90119"/>
              <a:gd name="connsiteX4" fmla="*/ 193724 w 193725"/>
              <a:gd name="connsiteY4" fmla="*/ 35984 h 9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725" h="90119">
                <a:moveTo>
                  <a:pt x="193724" y="35984"/>
                </a:moveTo>
                <a:cubicBezTo>
                  <a:pt x="194253" y="39688"/>
                  <a:pt x="73603" y="14288"/>
                  <a:pt x="41324" y="23284"/>
                </a:cubicBezTo>
                <a:cubicBezTo>
                  <a:pt x="9045" y="32280"/>
                  <a:pt x="578" y="93663"/>
                  <a:pt x="49" y="89959"/>
                </a:cubicBezTo>
                <a:cubicBezTo>
                  <a:pt x="-480" y="86255"/>
                  <a:pt x="2695" y="8996"/>
                  <a:pt x="38149" y="1059"/>
                </a:cubicBezTo>
                <a:cubicBezTo>
                  <a:pt x="73603" y="-6878"/>
                  <a:pt x="193195" y="32280"/>
                  <a:pt x="193724" y="3598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E0E0DAA3-12D7-6692-900B-DEF91A4665FF}"/>
              </a:ext>
            </a:extLst>
          </p:cNvPr>
          <p:cNvSpPr/>
          <p:nvPr/>
        </p:nvSpPr>
        <p:spPr>
          <a:xfrm>
            <a:off x="4213988" y="5950276"/>
            <a:ext cx="214102" cy="1332236"/>
          </a:xfrm>
          <a:custGeom>
            <a:avLst/>
            <a:gdLst>
              <a:gd name="connsiteX0" fmla="*/ 208787 w 214102"/>
              <a:gd name="connsiteY0" fmla="*/ 75874 h 1332236"/>
              <a:gd name="connsiteX1" fmla="*/ 21462 w 214102"/>
              <a:gd name="connsiteY1" fmla="*/ 1250624 h 1332236"/>
              <a:gd name="connsiteX2" fmla="*/ 18287 w 214102"/>
              <a:gd name="connsiteY2" fmla="*/ 1120449 h 1332236"/>
              <a:gd name="connsiteX3" fmla="*/ 148462 w 214102"/>
              <a:gd name="connsiteY3" fmla="*/ 225099 h 1332236"/>
              <a:gd name="connsiteX4" fmla="*/ 208787 w 214102"/>
              <a:gd name="connsiteY4" fmla="*/ 75874 h 13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02" h="1332236">
                <a:moveTo>
                  <a:pt x="208787" y="75874"/>
                </a:moveTo>
                <a:cubicBezTo>
                  <a:pt x="187620" y="246795"/>
                  <a:pt x="53212" y="1076528"/>
                  <a:pt x="21462" y="1250624"/>
                </a:cubicBezTo>
                <a:cubicBezTo>
                  <a:pt x="-10288" y="1424720"/>
                  <a:pt x="-2880" y="1291370"/>
                  <a:pt x="18287" y="1120449"/>
                </a:cubicBezTo>
                <a:cubicBezTo>
                  <a:pt x="39454" y="949528"/>
                  <a:pt x="113537" y="397607"/>
                  <a:pt x="148462" y="225099"/>
                </a:cubicBezTo>
                <a:cubicBezTo>
                  <a:pt x="183387" y="52591"/>
                  <a:pt x="229954" y="-95047"/>
                  <a:pt x="208787" y="7587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408BCB9B-4FC0-43BB-4676-025898328D3E}"/>
              </a:ext>
            </a:extLst>
          </p:cNvPr>
          <p:cNvSpPr/>
          <p:nvPr/>
        </p:nvSpPr>
        <p:spPr>
          <a:xfrm>
            <a:off x="4229345" y="6002909"/>
            <a:ext cx="133206" cy="1007575"/>
          </a:xfrm>
          <a:custGeom>
            <a:avLst/>
            <a:gdLst>
              <a:gd name="connsiteX0" fmla="*/ 133105 w 133206"/>
              <a:gd name="connsiteY0" fmla="*/ 4191 h 1007575"/>
              <a:gd name="connsiteX1" fmla="*/ 2930 w 133206"/>
              <a:gd name="connsiteY1" fmla="*/ 1007491 h 1007575"/>
              <a:gd name="connsiteX2" fmla="*/ 41030 w 133206"/>
              <a:gd name="connsiteY2" fmla="*/ 64516 h 1007575"/>
              <a:gd name="connsiteX3" fmla="*/ 25155 w 133206"/>
              <a:gd name="connsiteY3" fmla="*/ 626491 h 1007575"/>
              <a:gd name="connsiteX4" fmla="*/ 133105 w 133206"/>
              <a:gd name="connsiteY4" fmla="*/ 4191 h 100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06" h="1007575">
                <a:moveTo>
                  <a:pt x="133105" y="4191"/>
                </a:moveTo>
                <a:cubicBezTo>
                  <a:pt x="129401" y="67691"/>
                  <a:pt x="18276" y="997437"/>
                  <a:pt x="2930" y="1007491"/>
                </a:cubicBezTo>
                <a:cubicBezTo>
                  <a:pt x="-12416" y="1017545"/>
                  <a:pt x="37326" y="128016"/>
                  <a:pt x="41030" y="64516"/>
                </a:cubicBezTo>
                <a:cubicBezTo>
                  <a:pt x="44734" y="1016"/>
                  <a:pt x="12455" y="633370"/>
                  <a:pt x="25155" y="626491"/>
                </a:cubicBezTo>
                <a:cubicBezTo>
                  <a:pt x="37855" y="619612"/>
                  <a:pt x="136809" y="-59309"/>
                  <a:pt x="133105" y="419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0CFFB9C0-7EB2-C6E2-59FF-EDC053FE890E}"/>
              </a:ext>
            </a:extLst>
          </p:cNvPr>
          <p:cNvSpPr/>
          <p:nvPr/>
        </p:nvSpPr>
        <p:spPr>
          <a:xfrm>
            <a:off x="3210788" y="4347343"/>
            <a:ext cx="226047" cy="1539673"/>
          </a:xfrm>
          <a:custGeom>
            <a:avLst/>
            <a:gdLst>
              <a:gd name="connsiteX0" fmla="*/ 224562 w 226047"/>
              <a:gd name="connsiteY0" fmla="*/ 24632 h 1539673"/>
              <a:gd name="connsiteX1" fmla="*/ 56287 w 226047"/>
              <a:gd name="connsiteY1" fmla="*/ 532632 h 1539673"/>
              <a:gd name="connsiteX2" fmla="*/ 103912 w 226047"/>
              <a:gd name="connsiteY2" fmla="*/ 1501007 h 1539673"/>
              <a:gd name="connsiteX3" fmla="*/ 53112 w 226047"/>
              <a:gd name="connsiteY3" fmla="*/ 1262882 h 1539673"/>
              <a:gd name="connsiteX4" fmla="*/ 2312 w 226047"/>
              <a:gd name="connsiteY4" fmla="*/ 478657 h 1539673"/>
              <a:gd name="connsiteX5" fmla="*/ 132487 w 226047"/>
              <a:gd name="connsiteY5" fmla="*/ 119882 h 1539673"/>
              <a:gd name="connsiteX6" fmla="*/ 224562 w 226047"/>
              <a:gd name="connsiteY6" fmla="*/ 24632 h 153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047" h="1539673">
                <a:moveTo>
                  <a:pt x="224562" y="24632"/>
                </a:moveTo>
                <a:cubicBezTo>
                  <a:pt x="211862" y="93424"/>
                  <a:pt x="76395" y="286570"/>
                  <a:pt x="56287" y="532632"/>
                </a:cubicBezTo>
                <a:cubicBezTo>
                  <a:pt x="36179" y="778694"/>
                  <a:pt x="104441" y="1379299"/>
                  <a:pt x="103912" y="1501007"/>
                </a:cubicBezTo>
                <a:cubicBezTo>
                  <a:pt x="103383" y="1622715"/>
                  <a:pt x="70045" y="1433274"/>
                  <a:pt x="53112" y="1262882"/>
                </a:cubicBezTo>
                <a:cubicBezTo>
                  <a:pt x="36179" y="1092490"/>
                  <a:pt x="-10917" y="669157"/>
                  <a:pt x="2312" y="478657"/>
                </a:cubicBezTo>
                <a:cubicBezTo>
                  <a:pt x="15541" y="288157"/>
                  <a:pt x="99679" y="194494"/>
                  <a:pt x="132487" y="119882"/>
                </a:cubicBezTo>
                <a:cubicBezTo>
                  <a:pt x="165295" y="45270"/>
                  <a:pt x="237262" y="-44160"/>
                  <a:pt x="224562" y="246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627A8DA1-6332-4283-0E3F-7EEF11A80E0C}"/>
              </a:ext>
            </a:extLst>
          </p:cNvPr>
          <p:cNvSpPr/>
          <p:nvPr/>
        </p:nvSpPr>
        <p:spPr>
          <a:xfrm>
            <a:off x="3295528" y="5758727"/>
            <a:ext cx="29541" cy="1036760"/>
          </a:xfrm>
          <a:custGeom>
            <a:avLst/>
            <a:gdLst>
              <a:gd name="connsiteX0" fmla="*/ 122 w 29541"/>
              <a:gd name="connsiteY0" fmla="*/ 51523 h 1036760"/>
              <a:gd name="connsiteX1" fmla="*/ 28697 w 29541"/>
              <a:gd name="connsiteY1" fmla="*/ 1035773 h 1036760"/>
              <a:gd name="connsiteX2" fmla="*/ 19172 w 29541"/>
              <a:gd name="connsiteY2" fmla="*/ 232498 h 1036760"/>
              <a:gd name="connsiteX3" fmla="*/ 122 w 29541"/>
              <a:gd name="connsiteY3" fmla="*/ 51523 h 103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1" h="1036760">
                <a:moveTo>
                  <a:pt x="122" y="51523"/>
                </a:moveTo>
                <a:cubicBezTo>
                  <a:pt x="1709" y="185402"/>
                  <a:pt x="25522" y="1005610"/>
                  <a:pt x="28697" y="1035773"/>
                </a:cubicBezTo>
                <a:cubicBezTo>
                  <a:pt x="31872" y="1065936"/>
                  <a:pt x="25522" y="396540"/>
                  <a:pt x="19172" y="232498"/>
                </a:cubicBezTo>
                <a:cubicBezTo>
                  <a:pt x="12822" y="68456"/>
                  <a:pt x="-1465" y="-82356"/>
                  <a:pt x="122" y="5152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8836C63C-9B0F-33E3-29AC-7928B968E1B8}"/>
              </a:ext>
            </a:extLst>
          </p:cNvPr>
          <p:cNvSpPr/>
          <p:nvPr/>
        </p:nvSpPr>
        <p:spPr>
          <a:xfrm>
            <a:off x="3001952" y="5234638"/>
            <a:ext cx="280857" cy="690712"/>
          </a:xfrm>
          <a:custGeom>
            <a:avLst/>
            <a:gdLst>
              <a:gd name="connsiteX0" fmla="*/ 49223 w 280857"/>
              <a:gd name="connsiteY0" fmla="*/ 7287 h 690712"/>
              <a:gd name="connsiteX1" fmla="*/ 268298 w 280857"/>
              <a:gd name="connsiteY1" fmla="*/ 664512 h 690712"/>
              <a:gd name="connsiteX2" fmla="*/ 227023 w 280857"/>
              <a:gd name="connsiteY2" fmla="*/ 521637 h 690712"/>
              <a:gd name="connsiteX3" fmla="*/ 1598 w 280857"/>
              <a:gd name="connsiteY3" fmla="*/ 162862 h 690712"/>
              <a:gd name="connsiteX4" fmla="*/ 122248 w 280857"/>
              <a:gd name="connsiteY4" fmla="*/ 302562 h 690712"/>
              <a:gd name="connsiteX5" fmla="*/ 49223 w 280857"/>
              <a:gd name="connsiteY5" fmla="*/ 7287 h 69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857" h="690712">
                <a:moveTo>
                  <a:pt x="49223" y="7287"/>
                </a:moveTo>
                <a:cubicBezTo>
                  <a:pt x="73565" y="67612"/>
                  <a:pt x="238665" y="578787"/>
                  <a:pt x="268298" y="664512"/>
                </a:cubicBezTo>
                <a:cubicBezTo>
                  <a:pt x="297931" y="750237"/>
                  <a:pt x="271473" y="605245"/>
                  <a:pt x="227023" y="521637"/>
                </a:cubicBezTo>
                <a:cubicBezTo>
                  <a:pt x="182573" y="438029"/>
                  <a:pt x="19060" y="199374"/>
                  <a:pt x="1598" y="162862"/>
                </a:cubicBezTo>
                <a:cubicBezTo>
                  <a:pt x="-15864" y="126350"/>
                  <a:pt x="115369" y="324787"/>
                  <a:pt x="122248" y="302562"/>
                </a:cubicBezTo>
                <a:cubicBezTo>
                  <a:pt x="129127" y="280337"/>
                  <a:pt x="24881" y="-53038"/>
                  <a:pt x="49223" y="728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CC0697D6-D2C6-F691-4123-9498432BAAA5}"/>
              </a:ext>
            </a:extLst>
          </p:cNvPr>
          <p:cNvSpPr/>
          <p:nvPr/>
        </p:nvSpPr>
        <p:spPr>
          <a:xfrm>
            <a:off x="3164999" y="4731992"/>
            <a:ext cx="99314" cy="1090663"/>
          </a:xfrm>
          <a:custGeom>
            <a:avLst/>
            <a:gdLst>
              <a:gd name="connsiteX0" fmla="*/ 6826 w 99314"/>
              <a:gd name="connsiteY0" fmla="*/ 87658 h 1090663"/>
              <a:gd name="connsiteX1" fmla="*/ 13176 w 99314"/>
              <a:gd name="connsiteY1" fmla="*/ 138458 h 1090663"/>
              <a:gd name="connsiteX2" fmla="*/ 63976 w 99314"/>
              <a:gd name="connsiteY2" fmla="*/ 1075083 h 1090663"/>
              <a:gd name="connsiteX3" fmla="*/ 51276 w 99314"/>
              <a:gd name="connsiteY3" fmla="*/ 738533 h 1090663"/>
              <a:gd name="connsiteX4" fmla="*/ 98901 w 99314"/>
              <a:gd name="connsiteY4" fmla="*/ 935383 h 1090663"/>
              <a:gd name="connsiteX5" fmla="*/ 6826 w 99314"/>
              <a:gd name="connsiteY5" fmla="*/ 87658 h 109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314" h="1090663">
                <a:moveTo>
                  <a:pt x="6826" y="87658"/>
                </a:moveTo>
                <a:cubicBezTo>
                  <a:pt x="-7462" y="-45163"/>
                  <a:pt x="3651" y="-26113"/>
                  <a:pt x="13176" y="138458"/>
                </a:cubicBezTo>
                <a:cubicBezTo>
                  <a:pt x="22701" y="303029"/>
                  <a:pt x="57626" y="975071"/>
                  <a:pt x="63976" y="1075083"/>
                </a:cubicBezTo>
                <a:cubicBezTo>
                  <a:pt x="70326" y="1175095"/>
                  <a:pt x="45455" y="761816"/>
                  <a:pt x="51276" y="738533"/>
                </a:cubicBezTo>
                <a:cubicBezTo>
                  <a:pt x="57097" y="715250"/>
                  <a:pt x="104193" y="1044920"/>
                  <a:pt x="98901" y="935383"/>
                </a:cubicBezTo>
                <a:cubicBezTo>
                  <a:pt x="93609" y="825846"/>
                  <a:pt x="21114" y="220479"/>
                  <a:pt x="6826" y="8765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ED00120D-993D-58C6-A93B-3DD58938EE0F}"/>
              </a:ext>
            </a:extLst>
          </p:cNvPr>
          <p:cNvSpPr/>
          <p:nvPr/>
        </p:nvSpPr>
        <p:spPr>
          <a:xfrm>
            <a:off x="3247595" y="5721767"/>
            <a:ext cx="48436" cy="1146037"/>
          </a:xfrm>
          <a:custGeom>
            <a:avLst/>
            <a:gdLst>
              <a:gd name="connsiteX0" fmla="*/ 430 w 48436"/>
              <a:gd name="connsiteY0" fmla="*/ 82133 h 1146037"/>
              <a:gd name="connsiteX1" fmla="*/ 25830 w 48436"/>
              <a:gd name="connsiteY1" fmla="*/ 1145758 h 1146037"/>
              <a:gd name="connsiteX2" fmla="*/ 48055 w 48436"/>
              <a:gd name="connsiteY2" fmla="*/ 186908 h 1146037"/>
              <a:gd name="connsiteX3" fmla="*/ 430 w 48436"/>
              <a:gd name="connsiteY3" fmla="*/ 82133 h 114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36" h="1146037">
                <a:moveTo>
                  <a:pt x="430" y="82133"/>
                </a:moveTo>
                <a:cubicBezTo>
                  <a:pt x="-3274" y="241941"/>
                  <a:pt x="17893" y="1128296"/>
                  <a:pt x="25830" y="1145758"/>
                </a:cubicBezTo>
                <a:cubicBezTo>
                  <a:pt x="33767" y="1163220"/>
                  <a:pt x="51230" y="357300"/>
                  <a:pt x="48055" y="186908"/>
                </a:cubicBezTo>
                <a:cubicBezTo>
                  <a:pt x="44880" y="16516"/>
                  <a:pt x="4134" y="-77675"/>
                  <a:pt x="430" y="8213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0829D243-DE05-8668-D8FC-20023CE89E90}"/>
              </a:ext>
            </a:extLst>
          </p:cNvPr>
          <p:cNvSpPr/>
          <p:nvPr/>
        </p:nvSpPr>
        <p:spPr>
          <a:xfrm>
            <a:off x="2930504" y="6927850"/>
            <a:ext cx="349271" cy="1041403"/>
          </a:xfrm>
          <a:custGeom>
            <a:avLst/>
            <a:gdLst>
              <a:gd name="connsiteX0" fmla="*/ 349271 w 349271"/>
              <a:gd name="connsiteY0" fmla="*/ 0 h 1041403"/>
              <a:gd name="connsiteX1" fmla="*/ 21 w 349271"/>
              <a:gd name="connsiteY1" fmla="*/ 1041400 h 1041403"/>
              <a:gd name="connsiteX2" fmla="*/ 349271 w 349271"/>
              <a:gd name="connsiteY2" fmla="*/ 0 h 104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71" h="1041403">
                <a:moveTo>
                  <a:pt x="349271" y="0"/>
                </a:moveTo>
                <a:cubicBezTo>
                  <a:pt x="349271" y="0"/>
                  <a:pt x="-3154" y="1039283"/>
                  <a:pt x="21" y="1041400"/>
                </a:cubicBezTo>
                <a:cubicBezTo>
                  <a:pt x="3196" y="1043517"/>
                  <a:pt x="349271" y="0"/>
                  <a:pt x="349271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40C5384F-C163-A9B2-81B6-862C0C8F6852}"/>
              </a:ext>
            </a:extLst>
          </p:cNvPr>
          <p:cNvSpPr/>
          <p:nvPr/>
        </p:nvSpPr>
        <p:spPr>
          <a:xfrm>
            <a:off x="2907165" y="6824409"/>
            <a:ext cx="350234" cy="1259495"/>
          </a:xfrm>
          <a:custGeom>
            <a:avLst/>
            <a:gdLst>
              <a:gd name="connsiteX0" fmla="*/ 347210 w 350234"/>
              <a:gd name="connsiteY0" fmla="*/ 8191 h 1259495"/>
              <a:gd name="connsiteX1" fmla="*/ 80510 w 350234"/>
              <a:gd name="connsiteY1" fmla="*/ 855916 h 1259495"/>
              <a:gd name="connsiteX2" fmla="*/ 1135 w 350234"/>
              <a:gd name="connsiteY2" fmla="*/ 1259141 h 1259495"/>
              <a:gd name="connsiteX3" fmla="*/ 124960 w 350234"/>
              <a:gd name="connsiteY3" fmla="*/ 913066 h 1259495"/>
              <a:gd name="connsiteX4" fmla="*/ 331335 w 350234"/>
              <a:gd name="connsiteY4" fmla="*/ 230441 h 1259495"/>
              <a:gd name="connsiteX5" fmla="*/ 229735 w 350234"/>
              <a:gd name="connsiteY5" fmla="*/ 414591 h 1259495"/>
              <a:gd name="connsiteX6" fmla="*/ 347210 w 350234"/>
              <a:gd name="connsiteY6" fmla="*/ 8191 h 125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234" h="1259495">
                <a:moveTo>
                  <a:pt x="347210" y="8191"/>
                </a:moveTo>
                <a:cubicBezTo>
                  <a:pt x="322339" y="81745"/>
                  <a:pt x="138189" y="647425"/>
                  <a:pt x="80510" y="855916"/>
                </a:cubicBezTo>
                <a:cubicBezTo>
                  <a:pt x="22831" y="1064407"/>
                  <a:pt x="-6273" y="1249616"/>
                  <a:pt x="1135" y="1259141"/>
                </a:cubicBezTo>
                <a:cubicBezTo>
                  <a:pt x="8543" y="1268666"/>
                  <a:pt x="69927" y="1084516"/>
                  <a:pt x="124960" y="913066"/>
                </a:cubicBezTo>
                <a:cubicBezTo>
                  <a:pt x="179993" y="741616"/>
                  <a:pt x="313873" y="313520"/>
                  <a:pt x="331335" y="230441"/>
                </a:cubicBezTo>
                <a:cubicBezTo>
                  <a:pt x="348797" y="147362"/>
                  <a:pt x="223914" y="449516"/>
                  <a:pt x="229735" y="414591"/>
                </a:cubicBezTo>
                <a:cubicBezTo>
                  <a:pt x="235556" y="379666"/>
                  <a:pt x="372081" y="-65363"/>
                  <a:pt x="347210" y="819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7F187969-E8D0-0C46-FA6F-7B6E9717949F}"/>
              </a:ext>
            </a:extLst>
          </p:cNvPr>
          <p:cNvSpPr/>
          <p:nvPr/>
        </p:nvSpPr>
        <p:spPr>
          <a:xfrm>
            <a:off x="2717752" y="7878481"/>
            <a:ext cx="207089" cy="1202316"/>
          </a:xfrm>
          <a:custGeom>
            <a:avLst/>
            <a:gdLst>
              <a:gd name="connsiteX0" fmla="*/ 190548 w 207089"/>
              <a:gd name="connsiteY0" fmla="*/ 43144 h 1202316"/>
              <a:gd name="connsiteX1" fmla="*/ 31798 w 207089"/>
              <a:gd name="connsiteY1" fmla="*/ 957544 h 1202316"/>
              <a:gd name="connsiteX2" fmla="*/ 12748 w 207089"/>
              <a:gd name="connsiteY2" fmla="*/ 1157569 h 1202316"/>
              <a:gd name="connsiteX3" fmla="*/ 181023 w 207089"/>
              <a:gd name="connsiteY3" fmla="*/ 249519 h 1202316"/>
              <a:gd name="connsiteX4" fmla="*/ 190548 w 207089"/>
              <a:gd name="connsiteY4" fmla="*/ 43144 h 120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89" h="1202316">
                <a:moveTo>
                  <a:pt x="190548" y="43144"/>
                </a:moveTo>
                <a:cubicBezTo>
                  <a:pt x="165677" y="161148"/>
                  <a:pt x="61431" y="771807"/>
                  <a:pt x="31798" y="957544"/>
                </a:cubicBezTo>
                <a:cubicBezTo>
                  <a:pt x="2165" y="1143281"/>
                  <a:pt x="-12123" y="1275573"/>
                  <a:pt x="12748" y="1157569"/>
                </a:cubicBezTo>
                <a:cubicBezTo>
                  <a:pt x="37619" y="1039565"/>
                  <a:pt x="149802" y="431552"/>
                  <a:pt x="181023" y="249519"/>
                </a:cubicBezTo>
                <a:cubicBezTo>
                  <a:pt x="212244" y="67486"/>
                  <a:pt x="215419" y="-74860"/>
                  <a:pt x="190548" y="4314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9E902D51-3769-D0F4-F4B8-03937C0AB346}"/>
              </a:ext>
            </a:extLst>
          </p:cNvPr>
          <p:cNvSpPr/>
          <p:nvPr/>
        </p:nvSpPr>
        <p:spPr>
          <a:xfrm>
            <a:off x="4026886" y="6351013"/>
            <a:ext cx="189586" cy="836656"/>
          </a:xfrm>
          <a:custGeom>
            <a:avLst/>
            <a:gdLst>
              <a:gd name="connsiteX0" fmla="*/ 122839 w 189586"/>
              <a:gd name="connsiteY0" fmla="*/ 27562 h 836656"/>
              <a:gd name="connsiteX1" fmla="*/ 189514 w 189586"/>
              <a:gd name="connsiteY1" fmla="*/ 824487 h 836656"/>
              <a:gd name="connsiteX2" fmla="*/ 110139 w 189586"/>
              <a:gd name="connsiteY2" fmla="*/ 475237 h 836656"/>
              <a:gd name="connsiteX3" fmla="*/ 2189 w 189586"/>
              <a:gd name="connsiteY3" fmla="*/ 5337 h 836656"/>
              <a:gd name="connsiteX4" fmla="*/ 43464 w 189586"/>
              <a:gd name="connsiteY4" fmla="*/ 211712 h 836656"/>
              <a:gd name="connsiteX5" fmla="*/ 122839 w 189586"/>
              <a:gd name="connsiteY5" fmla="*/ 27562 h 836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586" h="836656">
                <a:moveTo>
                  <a:pt x="122839" y="27562"/>
                </a:moveTo>
                <a:cubicBezTo>
                  <a:pt x="147181" y="129691"/>
                  <a:pt x="191631" y="749875"/>
                  <a:pt x="189514" y="824487"/>
                </a:cubicBezTo>
                <a:cubicBezTo>
                  <a:pt x="187397" y="899099"/>
                  <a:pt x="141360" y="611762"/>
                  <a:pt x="110139" y="475237"/>
                </a:cubicBezTo>
                <a:cubicBezTo>
                  <a:pt x="78918" y="338712"/>
                  <a:pt x="13301" y="49258"/>
                  <a:pt x="2189" y="5337"/>
                </a:cubicBezTo>
                <a:cubicBezTo>
                  <a:pt x="-8923" y="-38584"/>
                  <a:pt x="24943" y="202716"/>
                  <a:pt x="43464" y="211712"/>
                </a:cubicBezTo>
                <a:cubicBezTo>
                  <a:pt x="61985" y="220708"/>
                  <a:pt x="98497" y="-74567"/>
                  <a:pt x="122839" y="2756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E328FFA4-FF5B-EA80-792B-15D779A4EFE1}"/>
              </a:ext>
            </a:extLst>
          </p:cNvPr>
          <p:cNvSpPr/>
          <p:nvPr/>
        </p:nvSpPr>
        <p:spPr>
          <a:xfrm>
            <a:off x="4168773" y="7125743"/>
            <a:ext cx="112825" cy="554776"/>
          </a:xfrm>
          <a:custGeom>
            <a:avLst/>
            <a:gdLst>
              <a:gd name="connsiteX0" fmla="*/ 98427 w 112825"/>
              <a:gd name="connsiteY0" fmla="*/ 37057 h 554776"/>
              <a:gd name="connsiteX1" fmla="*/ 2 w 112825"/>
              <a:gd name="connsiteY1" fmla="*/ 554582 h 554776"/>
              <a:gd name="connsiteX2" fmla="*/ 101602 w 112825"/>
              <a:gd name="connsiteY2" fmla="*/ 97382 h 554776"/>
              <a:gd name="connsiteX3" fmla="*/ 98427 w 112825"/>
              <a:gd name="connsiteY3" fmla="*/ 37057 h 55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825" h="554776">
                <a:moveTo>
                  <a:pt x="98427" y="37057"/>
                </a:moveTo>
                <a:cubicBezTo>
                  <a:pt x="81494" y="113257"/>
                  <a:pt x="-527" y="544528"/>
                  <a:pt x="2" y="554582"/>
                </a:cubicBezTo>
                <a:cubicBezTo>
                  <a:pt x="531" y="564636"/>
                  <a:pt x="84669" y="182049"/>
                  <a:pt x="101602" y="97382"/>
                </a:cubicBezTo>
                <a:cubicBezTo>
                  <a:pt x="118535" y="12715"/>
                  <a:pt x="115360" y="-39143"/>
                  <a:pt x="98427" y="3705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0406599E-04F5-17B0-4F78-A3AD92274DC1}"/>
              </a:ext>
            </a:extLst>
          </p:cNvPr>
          <p:cNvSpPr/>
          <p:nvPr/>
        </p:nvSpPr>
        <p:spPr>
          <a:xfrm>
            <a:off x="4157906" y="6903832"/>
            <a:ext cx="83897" cy="740706"/>
          </a:xfrm>
          <a:custGeom>
            <a:avLst/>
            <a:gdLst>
              <a:gd name="connsiteX0" fmla="*/ 83894 w 83897"/>
              <a:gd name="connsiteY0" fmla="*/ 1793 h 740706"/>
              <a:gd name="connsiteX1" fmla="*/ 7694 w 83897"/>
              <a:gd name="connsiteY1" fmla="*/ 716168 h 740706"/>
              <a:gd name="connsiteX2" fmla="*/ 10869 w 83897"/>
              <a:gd name="connsiteY2" fmla="*/ 519318 h 740706"/>
              <a:gd name="connsiteX3" fmla="*/ 83894 w 83897"/>
              <a:gd name="connsiteY3" fmla="*/ 1793 h 74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97" h="740706">
                <a:moveTo>
                  <a:pt x="83894" y="1793"/>
                </a:moveTo>
                <a:cubicBezTo>
                  <a:pt x="83365" y="34601"/>
                  <a:pt x="19865" y="629914"/>
                  <a:pt x="7694" y="716168"/>
                </a:cubicBezTo>
                <a:cubicBezTo>
                  <a:pt x="-4477" y="802422"/>
                  <a:pt x="-1302" y="643143"/>
                  <a:pt x="10869" y="519318"/>
                </a:cubicBezTo>
                <a:cubicBezTo>
                  <a:pt x="23040" y="395493"/>
                  <a:pt x="84423" y="-31015"/>
                  <a:pt x="83894" y="179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C8D7B85A-1835-B1E0-C191-9F25E163412D}"/>
              </a:ext>
            </a:extLst>
          </p:cNvPr>
          <p:cNvSpPr/>
          <p:nvPr/>
        </p:nvSpPr>
        <p:spPr>
          <a:xfrm>
            <a:off x="3324225" y="7645400"/>
            <a:ext cx="1063846" cy="93556"/>
          </a:xfrm>
          <a:custGeom>
            <a:avLst/>
            <a:gdLst>
              <a:gd name="connsiteX0" fmla="*/ 0 w 1063846"/>
              <a:gd name="connsiteY0" fmla="*/ 0 h 93556"/>
              <a:gd name="connsiteX1" fmla="*/ 1012825 w 1063846"/>
              <a:gd name="connsiteY1" fmla="*/ 92075 h 93556"/>
              <a:gd name="connsiteX2" fmla="*/ 819150 w 1063846"/>
              <a:gd name="connsiteY2" fmla="*/ 53975 h 93556"/>
              <a:gd name="connsiteX3" fmla="*/ 0 w 1063846"/>
              <a:gd name="connsiteY3" fmla="*/ 0 h 9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846" h="93556">
                <a:moveTo>
                  <a:pt x="0" y="0"/>
                </a:moveTo>
                <a:cubicBezTo>
                  <a:pt x="32279" y="6350"/>
                  <a:pt x="876300" y="83079"/>
                  <a:pt x="1012825" y="92075"/>
                </a:cubicBezTo>
                <a:cubicBezTo>
                  <a:pt x="1149350" y="101071"/>
                  <a:pt x="986896" y="66675"/>
                  <a:pt x="819150" y="53975"/>
                </a:cubicBez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824B00E5-14DD-2AAB-A9AA-ED38F8E04A5C}"/>
              </a:ext>
            </a:extLst>
          </p:cNvPr>
          <p:cNvSpPr/>
          <p:nvPr/>
        </p:nvSpPr>
        <p:spPr>
          <a:xfrm>
            <a:off x="4226544" y="7691218"/>
            <a:ext cx="187878" cy="644983"/>
          </a:xfrm>
          <a:custGeom>
            <a:avLst/>
            <a:gdLst>
              <a:gd name="connsiteX0" fmla="*/ 186706 w 187878"/>
              <a:gd name="connsiteY0" fmla="*/ 4982 h 644983"/>
              <a:gd name="connsiteX1" fmla="*/ 47006 w 187878"/>
              <a:gd name="connsiteY1" fmla="*/ 319307 h 644983"/>
              <a:gd name="connsiteX2" fmla="*/ 78756 w 187878"/>
              <a:gd name="connsiteY2" fmla="*/ 293907 h 644983"/>
              <a:gd name="connsiteX3" fmla="*/ 40656 w 187878"/>
              <a:gd name="connsiteY3" fmla="*/ 500282 h 644983"/>
              <a:gd name="connsiteX4" fmla="*/ 2556 w 187878"/>
              <a:gd name="connsiteY4" fmla="*/ 633632 h 644983"/>
              <a:gd name="connsiteX5" fmla="*/ 116856 w 187878"/>
              <a:gd name="connsiteY5" fmla="*/ 201832 h 644983"/>
              <a:gd name="connsiteX6" fmla="*/ 116856 w 187878"/>
              <a:gd name="connsiteY6" fmla="*/ 347882 h 644983"/>
              <a:gd name="connsiteX7" fmla="*/ 148606 w 187878"/>
              <a:gd name="connsiteY7" fmla="*/ 154207 h 644983"/>
              <a:gd name="connsiteX8" fmla="*/ 116856 w 187878"/>
              <a:gd name="connsiteY8" fmla="*/ 125632 h 644983"/>
              <a:gd name="connsiteX9" fmla="*/ 186706 w 187878"/>
              <a:gd name="connsiteY9" fmla="*/ 4982 h 64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878" h="644983">
                <a:moveTo>
                  <a:pt x="186706" y="4982"/>
                </a:moveTo>
                <a:cubicBezTo>
                  <a:pt x="175064" y="37261"/>
                  <a:pt x="64998" y="271153"/>
                  <a:pt x="47006" y="319307"/>
                </a:cubicBezTo>
                <a:cubicBezTo>
                  <a:pt x="29014" y="367461"/>
                  <a:pt x="79814" y="263745"/>
                  <a:pt x="78756" y="293907"/>
                </a:cubicBezTo>
                <a:cubicBezTo>
                  <a:pt x="77698" y="324069"/>
                  <a:pt x="53356" y="443661"/>
                  <a:pt x="40656" y="500282"/>
                </a:cubicBezTo>
                <a:cubicBezTo>
                  <a:pt x="27956" y="556903"/>
                  <a:pt x="-10144" y="683374"/>
                  <a:pt x="2556" y="633632"/>
                </a:cubicBezTo>
                <a:cubicBezTo>
                  <a:pt x="15256" y="583890"/>
                  <a:pt x="97806" y="249457"/>
                  <a:pt x="116856" y="201832"/>
                </a:cubicBezTo>
                <a:cubicBezTo>
                  <a:pt x="135906" y="154207"/>
                  <a:pt x="111564" y="355819"/>
                  <a:pt x="116856" y="347882"/>
                </a:cubicBezTo>
                <a:cubicBezTo>
                  <a:pt x="122148" y="339945"/>
                  <a:pt x="148606" y="191249"/>
                  <a:pt x="148606" y="154207"/>
                </a:cubicBezTo>
                <a:cubicBezTo>
                  <a:pt x="148606" y="117165"/>
                  <a:pt x="114210" y="144153"/>
                  <a:pt x="116856" y="125632"/>
                </a:cubicBezTo>
                <a:cubicBezTo>
                  <a:pt x="119502" y="107111"/>
                  <a:pt x="198348" y="-27297"/>
                  <a:pt x="186706" y="498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2F9D728F-CCB3-BFFC-466C-87B4410C7B13}"/>
              </a:ext>
            </a:extLst>
          </p:cNvPr>
          <p:cNvSpPr/>
          <p:nvPr/>
        </p:nvSpPr>
        <p:spPr>
          <a:xfrm>
            <a:off x="3236897" y="7701906"/>
            <a:ext cx="1170360" cy="127894"/>
          </a:xfrm>
          <a:custGeom>
            <a:avLst/>
            <a:gdLst>
              <a:gd name="connsiteX0" fmla="*/ 7953 w 1170360"/>
              <a:gd name="connsiteY0" fmla="*/ 644 h 127894"/>
              <a:gd name="connsiteX1" fmla="*/ 1122378 w 1170360"/>
              <a:gd name="connsiteY1" fmla="*/ 124469 h 127894"/>
              <a:gd name="connsiteX2" fmla="*/ 982678 w 1170360"/>
              <a:gd name="connsiteY2" fmla="*/ 95894 h 127894"/>
              <a:gd name="connsiteX3" fmla="*/ 757253 w 1170360"/>
              <a:gd name="connsiteY3" fmla="*/ 54619 h 127894"/>
              <a:gd name="connsiteX4" fmla="*/ 328628 w 1170360"/>
              <a:gd name="connsiteY4" fmla="*/ 114944 h 127894"/>
              <a:gd name="connsiteX5" fmla="*/ 411178 w 1170360"/>
              <a:gd name="connsiteY5" fmla="*/ 102244 h 127894"/>
              <a:gd name="connsiteX6" fmla="*/ 611203 w 1170360"/>
              <a:gd name="connsiteY6" fmla="*/ 76844 h 127894"/>
              <a:gd name="connsiteX7" fmla="*/ 7953 w 1170360"/>
              <a:gd name="connsiteY7" fmla="*/ 644 h 12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0360" h="127894">
                <a:moveTo>
                  <a:pt x="7953" y="644"/>
                </a:moveTo>
                <a:cubicBezTo>
                  <a:pt x="93149" y="8582"/>
                  <a:pt x="959924" y="108594"/>
                  <a:pt x="1122378" y="124469"/>
                </a:cubicBezTo>
                <a:cubicBezTo>
                  <a:pt x="1284832" y="140344"/>
                  <a:pt x="982678" y="95894"/>
                  <a:pt x="982678" y="95894"/>
                </a:cubicBezTo>
                <a:cubicBezTo>
                  <a:pt x="921824" y="84252"/>
                  <a:pt x="866261" y="51444"/>
                  <a:pt x="757253" y="54619"/>
                </a:cubicBezTo>
                <a:cubicBezTo>
                  <a:pt x="648245" y="57794"/>
                  <a:pt x="386307" y="107007"/>
                  <a:pt x="328628" y="114944"/>
                </a:cubicBezTo>
                <a:cubicBezTo>
                  <a:pt x="270949" y="122882"/>
                  <a:pt x="411178" y="102244"/>
                  <a:pt x="411178" y="102244"/>
                </a:cubicBezTo>
                <a:cubicBezTo>
                  <a:pt x="458274" y="95894"/>
                  <a:pt x="673645" y="93248"/>
                  <a:pt x="611203" y="76844"/>
                </a:cubicBezTo>
                <a:cubicBezTo>
                  <a:pt x="548761" y="60440"/>
                  <a:pt x="-77243" y="-7294"/>
                  <a:pt x="7953" y="64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E6D21685-DCF5-B988-A4BB-6303194B8362}"/>
              </a:ext>
            </a:extLst>
          </p:cNvPr>
          <p:cNvSpPr/>
          <p:nvPr/>
        </p:nvSpPr>
        <p:spPr>
          <a:xfrm>
            <a:off x="3226101" y="7756465"/>
            <a:ext cx="1120084" cy="80411"/>
          </a:xfrm>
          <a:custGeom>
            <a:avLst/>
            <a:gdLst>
              <a:gd name="connsiteX0" fmla="*/ 2874 w 1120084"/>
              <a:gd name="connsiteY0" fmla="*/ 60 h 80411"/>
              <a:gd name="connsiteX1" fmla="*/ 1085549 w 1120084"/>
              <a:gd name="connsiteY1" fmla="*/ 76260 h 80411"/>
              <a:gd name="connsiteX2" fmla="*/ 777574 w 1120084"/>
              <a:gd name="connsiteY2" fmla="*/ 63560 h 80411"/>
              <a:gd name="connsiteX3" fmla="*/ 2874 w 1120084"/>
              <a:gd name="connsiteY3" fmla="*/ 60 h 8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084" h="80411">
                <a:moveTo>
                  <a:pt x="2874" y="60"/>
                </a:moveTo>
                <a:cubicBezTo>
                  <a:pt x="54203" y="2177"/>
                  <a:pt x="956432" y="65677"/>
                  <a:pt x="1085549" y="76260"/>
                </a:cubicBezTo>
                <a:cubicBezTo>
                  <a:pt x="1214666" y="86843"/>
                  <a:pt x="952728" y="75202"/>
                  <a:pt x="777574" y="63560"/>
                </a:cubicBezTo>
                <a:cubicBezTo>
                  <a:pt x="602420" y="51918"/>
                  <a:pt x="-48455" y="-2057"/>
                  <a:pt x="2874" y="6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51BDE14D-9574-AAAA-A2E4-EDA080B88E3F}"/>
              </a:ext>
            </a:extLst>
          </p:cNvPr>
          <p:cNvSpPr/>
          <p:nvPr/>
        </p:nvSpPr>
        <p:spPr>
          <a:xfrm>
            <a:off x="4186346" y="7828089"/>
            <a:ext cx="141452" cy="492983"/>
          </a:xfrm>
          <a:custGeom>
            <a:avLst/>
            <a:gdLst>
              <a:gd name="connsiteX0" fmla="*/ 141179 w 141452"/>
              <a:gd name="connsiteY0" fmla="*/ 4636 h 492983"/>
              <a:gd name="connsiteX1" fmla="*/ 4654 w 141452"/>
              <a:gd name="connsiteY1" fmla="*/ 487236 h 492983"/>
              <a:gd name="connsiteX2" fmla="*/ 39579 w 141452"/>
              <a:gd name="connsiteY2" fmla="*/ 255461 h 492983"/>
              <a:gd name="connsiteX3" fmla="*/ 141179 w 141452"/>
              <a:gd name="connsiteY3" fmla="*/ 4636 h 49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452" h="492983">
                <a:moveTo>
                  <a:pt x="141179" y="4636"/>
                </a:moveTo>
                <a:cubicBezTo>
                  <a:pt x="135358" y="43265"/>
                  <a:pt x="21587" y="445432"/>
                  <a:pt x="4654" y="487236"/>
                </a:cubicBezTo>
                <a:cubicBezTo>
                  <a:pt x="-12279" y="529040"/>
                  <a:pt x="21058" y="331661"/>
                  <a:pt x="39579" y="255461"/>
                </a:cubicBezTo>
                <a:cubicBezTo>
                  <a:pt x="58100" y="179261"/>
                  <a:pt x="147000" y="-33993"/>
                  <a:pt x="141179" y="463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874A01DD-9698-2229-F674-FC9AB875CA7C}"/>
              </a:ext>
            </a:extLst>
          </p:cNvPr>
          <p:cNvSpPr/>
          <p:nvPr/>
        </p:nvSpPr>
        <p:spPr>
          <a:xfrm>
            <a:off x="3019425" y="7914705"/>
            <a:ext cx="1282786" cy="408198"/>
          </a:xfrm>
          <a:custGeom>
            <a:avLst/>
            <a:gdLst>
              <a:gd name="connsiteX0" fmla="*/ 0 w 1282786"/>
              <a:gd name="connsiteY0" fmla="*/ 305370 h 408198"/>
              <a:gd name="connsiteX1" fmla="*/ 889000 w 1282786"/>
              <a:gd name="connsiteY1" fmla="*/ 403795 h 408198"/>
              <a:gd name="connsiteX2" fmla="*/ 882650 w 1282786"/>
              <a:gd name="connsiteY2" fmla="*/ 391095 h 408198"/>
              <a:gd name="connsiteX3" fmla="*/ 1127125 w 1282786"/>
              <a:gd name="connsiteY3" fmla="*/ 391095 h 408198"/>
              <a:gd name="connsiteX4" fmla="*/ 1146175 w 1282786"/>
              <a:gd name="connsiteY4" fmla="*/ 365695 h 408198"/>
              <a:gd name="connsiteX5" fmla="*/ 1282700 w 1282786"/>
              <a:gd name="connsiteY5" fmla="*/ 570 h 408198"/>
              <a:gd name="connsiteX6" fmla="*/ 1165225 w 1282786"/>
              <a:gd name="connsiteY6" fmla="*/ 283145 h 408198"/>
              <a:gd name="connsiteX7" fmla="*/ 1066800 w 1282786"/>
              <a:gd name="connsiteY7" fmla="*/ 343470 h 408198"/>
              <a:gd name="connsiteX8" fmla="*/ 911225 w 1282786"/>
              <a:gd name="connsiteY8" fmla="*/ 362520 h 408198"/>
              <a:gd name="connsiteX9" fmla="*/ 1082675 w 1282786"/>
              <a:gd name="connsiteY9" fmla="*/ 365695 h 408198"/>
              <a:gd name="connsiteX10" fmla="*/ 736600 w 1282786"/>
              <a:gd name="connsiteY10" fmla="*/ 346645 h 408198"/>
              <a:gd name="connsiteX11" fmla="*/ 0 w 1282786"/>
              <a:gd name="connsiteY11" fmla="*/ 305370 h 40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2786" h="408198">
                <a:moveTo>
                  <a:pt x="0" y="305370"/>
                </a:moveTo>
                <a:lnTo>
                  <a:pt x="889000" y="403795"/>
                </a:lnTo>
                <a:cubicBezTo>
                  <a:pt x="1036108" y="418082"/>
                  <a:pt x="842963" y="393212"/>
                  <a:pt x="882650" y="391095"/>
                </a:cubicBezTo>
                <a:cubicBezTo>
                  <a:pt x="922337" y="388978"/>
                  <a:pt x="1083204" y="395328"/>
                  <a:pt x="1127125" y="391095"/>
                </a:cubicBezTo>
                <a:cubicBezTo>
                  <a:pt x="1171046" y="386862"/>
                  <a:pt x="1120246" y="430783"/>
                  <a:pt x="1146175" y="365695"/>
                </a:cubicBezTo>
                <a:cubicBezTo>
                  <a:pt x="1172104" y="300607"/>
                  <a:pt x="1279525" y="14328"/>
                  <a:pt x="1282700" y="570"/>
                </a:cubicBezTo>
                <a:cubicBezTo>
                  <a:pt x="1285875" y="-13188"/>
                  <a:pt x="1201208" y="225995"/>
                  <a:pt x="1165225" y="283145"/>
                </a:cubicBezTo>
                <a:cubicBezTo>
                  <a:pt x="1129242" y="340295"/>
                  <a:pt x="1109133" y="330241"/>
                  <a:pt x="1066800" y="343470"/>
                </a:cubicBezTo>
                <a:cubicBezTo>
                  <a:pt x="1024467" y="356699"/>
                  <a:pt x="908579" y="358816"/>
                  <a:pt x="911225" y="362520"/>
                </a:cubicBezTo>
                <a:cubicBezTo>
                  <a:pt x="913871" y="366224"/>
                  <a:pt x="1111779" y="368341"/>
                  <a:pt x="1082675" y="365695"/>
                </a:cubicBezTo>
                <a:cubicBezTo>
                  <a:pt x="1053571" y="363049"/>
                  <a:pt x="736600" y="346645"/>
                  <a:pt x="736600" y="346645"/>
                </a:cubicBezTo>
                <a:lnTo>
                  <a:pt x="0" y="30537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D5FE1FD1-F3A4-CA10-0CF7-C0390FCB5593}"/>
              </a:ext>
            </a:extLst>
          </p:cNvPr>
          <p:cNvSpPr/>
          <p:nvPr/>
        </p:nvSpPr>
        <p:spPr>
          <a:xfrm>
            <a:off x="3041650" y="8270875"/>
            <a:ext cx="1155801" cy="62030"/>
          </a:xfrm>
          <a:custGeom>
            <a:avLst/>
            <a:gdLst>
              <a:gd name="connsiteX0" fmla="*/ 0 w 1155801"/>
              <a:gd name="connsiteY0" fmla="*/ 0 h 62030"/>
              <a:gd name="connsiteX1" fmla="*/ 825500 w 1155801"/>
              <a:gd name="connsiteY1" fmla="*/ 44450 h 62030"/>
              <a:gd name="connsiteX2" fmla="*/ 1155700 w 1155801"/>
              <a:gd name="connsiteY2" fmla="*/ 50800 h 62030"/>
              <a:gd name="connsiteX3" fmla="*/ 854075 w 1155801"/>
              <a:gd name="connsiteY3" fmla="*/ 60325 h 62030"/>
              <a:gd name="connsiteX4" fmla="*/ 301625 w 1155801"/>
              <a:gd name="connsiteY4" fmla="*/ 12700 h 62030"/>
              <a:gd name="connsiteX5" fmla="*/ 549275 w 1155801"/>
              <a:gd name="connsiteY5" fmla="*/ 28575 h 62030"/>
              <a:gd name="connsiteX6" fmla="*/ 0 w 1155801"/>
              <a:gd name="connsiteY6" fmla="*/ 0 h 6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01" h="62030">
                <a:moveTo>
                  <a:pt x="0" y="0"/>
                </a:moveTo>
                <a:lnTo>
                  <a:pt x="825500" y="44450"/>
                </a:lnTo>
                <a:cubicBezTo>
                  <a:pt x="1018117" y="52917"/>
                  <a:pt x="1150938" y="48154"/>
                  <a:pt x="1155700" y="50800"/>
                </a:cubicBezTo>
                <a:cubicBezTo>
                  <a:pt x="1160462" y="53446"/>
                  <a:pt x="996421" y="66675"/>
                  <a:pt x="854075" y="60325"/>
                </a:cubicBezTo>
                <a:cubicBezTo>
                  <a:pt x="711729" y="53975"/>
                  <a:pt x="352425" y="17992"/>
                  <a:pt x="301625" y="12700"/>
                </a:cubicBezTo>
                <a:cubicBezTo>
                  <a:pt x="250825" y="7408"/>
                  <a:pt x="549275" y="28575"/>
                  <a:pt x="549275" y="28575"/>
                </a:cubicBez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E7828CD5-E7A9-3F09-2FCB-CE06A7E78237}"/>
              </a:ext>
            </a:extLst>
          </p:cNvPr>
          <p:cNvSpPr/>
          <p:nvPr/>
        </p:nvSpPr>
        <p:spPr>
          <a:xfrm>
            <a:off x="3073400" y="8280400"/>
            <a:ext cx="1149804" cy="122237"/>
          </a:xfrm>
          <a:custGeom>
            <a:avLst/>
            <a:gdLst>
              <a:gd name="connsiteX0" fmla="*/ 0 w 1149804"/>
              <a:gd name="connsiteY0" fmla="*/ 0 h 122237"/>
              <a:gd name="connsiteX1" fmla="*/ 1092200 w 1149804"/>
              <a:gd name="connsiteY1" fmla="*/ 76200 h 122237"/>
              <a:gd name="connsiteX2" fmla="*/ 949325 w 1149804"/>
              <a:gd name="connsiteY2" fmla="*/ 82550 h 122237"/>
              <a:gd name="connsiteX3" fmla="*/ 533400 w 1149804"/>
              <a:gd name="connsiteY3" fmla="*/ 117475 h 122237"/>
              <a:gd name="connsiteX4" fmla="*/ 612775 w 1149804"/>
              <a:gd name="connsiteY4" fmla="*/ 114300 h 122237"/>
              <a:gd name="connsiteX5" fmla="*/ 295275 w 1149804"/>
              <a:gd name="connsiteY5" fmla="*/ 47625 h 122237"/>
              <a:gd name="connsiteX6" fmla="*/ 403225 w 1149804"/>
              <a:gd name="connsiteY6" fmla="*/ 53975 h 122237"/>
              <a:gd name="connsiteX7" fmla="*/ 0 w 1149804"/>
              <a:gd name="connsiteY7" fmla="*/ 0 h 12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9804" h="122237">
                <a:moveTo>
                  <a:pt x="0" y="0"/>
                </a:moveTo>
                <a:lnTo>
                  <a:pt x="1092200" y="76200"/>
                </a:lnTo>
                <a:cubicBezTo>
                  <a:pt x="1250421" y="89958"/>
                  <a:pt x="1042458" y="75671"/>
                  <a:pt x="949325" y="82550"/>
                </a:cubicBezTo>
                <a:cubicBezTo>
                  <a:pt x="856192" y="89429"/>
                  <a:pt x="589492" y="112183"/>
                  <a:pt x="533400" y="117475"/>
                </a:cubicBezTo>
                <a:cubicBezTo>
                  <a:pt x="477308" y="122767"/>
                  <a:pt x="652463" y="125942"/>
                  <a:pt x="612775" y="114300"/>
                </a:cubicBezTo>
                <a:cubicBezTo>
                  <a:pt x="573088" y="102658"/>
                  <a:pt x="330200" y="57679"/>
                  <a:pt x="295275" y="47625"/>
                </a:cubicBezTo>
                <a:cubicBezTo>
                  <a:pt x="260350" y="37571"/>
                  <a:pt x="403225" y="53975"/>
                  <a:pt x="403225" y="53975"/>
                </a:cubicBez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47FC19F1-2B03-6E58-27BB-C4F4312D8D29}"/>
              </a:ext>
            </a:extLst>
          </p:cNvPr>
          <p:cNvSpPr/>
          <p:nvPr/>
        </p:nvSpPr>
        <p:spPr>
          <a:xfrm>
            <a:off x="3311117" y="7670617"/>
            <a:ext cx="1000441" cy="88981"/>
          </a:xfrm>
          <a:custGeom>
            <a:avLst/>
            <a:gdLst>
              <a:gd name="connsiteX0" fmla="*/ 408 w 1000441"/>
              <a:gd name="connsiteY0" fmla="*/ 183 h 88981"/>
              <a:gd name="connsiteX1" fmla="*/ 937033 w 1000441"/>
              <a:gd name="connsiteY1" fmla="*/ 85908 h 88981"/>
              <a:gd name="connsiteX2" fmla="*/ 819558 w 1000441"/>
              <a:gd name="connsiteY2" fmla="*/ 63683 h 88981"/>
              <a:gd name="connsiteX3" fmla="*/ 408 w 1000441"/>
              <a:gd name="connsiteY3" fmla="*/ 183 h 8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441" h="88981">
                <a:moveTo>
                  <a:pt x="408" y="183"/>
                </a:moveTo>
                <a:cubicBezTo>
                  <a:pt x="19987" y="3887"/>
                  <a:pt x="800508" y="75325"/>
                  <a:pt x="937033" y="85908"/>
                </a:cubicBezTo>
                <a:cubicBezTo>
                  <a:pt x="1073558" y="96491"/>
                  <a:pt x="968783" y="77441"/>
                  <a:pt x="819558" y="63683"/>
                </a:cubicBezTo>
                <a:cubicBezTo>
                  <a:pt x="670333" y="49925"/>
                  <a:pt x="-19171" y="-3521"/>
                  <a:pt x="408" y="18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184E2540-1553-E0F8-5D05-15F850EE872E}"/>
              </a:ext>
            </a:extLst>
          </p:cNvPr>
          <p:cNvSpPr/>
          <p:nvPr/>
        </p:nvSpPr>
        <p:spPr>
          <a:xfrm>
            <a:off x="3260273" y="7843062"/>
            <a:ext cx="1027305" cy="400674"/>
          </a:xfrm>
          <a:custGeom>
            <a:avLst/>
            <a:gdLst>
              <a:gd name="connsiteX0" fmla="*/ 6802 w 1027305"/>
              <a:gd name="connsiteY0" fmla="*/ 2363 h 400674"/>
              <a:gd name="connsiteX1" fmla="*/ 972002 w 1027305"/>
              <a:gd name="connsiteY1" fmla="*/ 37288 h 400674"/>
              <a:gd name="connsiteX2" fmla="*/ 905327 w 1027305"/>
              <a:gd name="connsiteY2" fmla="*/ 62688 h 400674"/>
              <a:gd name="connsiteX3" fmla="*/ 873577 w 1027305"/>
              <a:gd name="connsiteY3" fmla="*/ 161113 h 400674"/>
              <a:gd name="connsiteX4" fmla="*/ 879927 w 1027305"/>
              <a:gd name="connsiteY4" fmla="*/ 300813 h 400674"/>
              <a:gd name="connsiteX5" fmla="*/ 832302 w 1027305"/>
              <a:gd name="connsiteY5" fmla="*/ 205563 h 400674"/>
              <a:gd name="connsiteX6" fmla="*/ 756102 w 1027305"/>
              <a:gd name="connsiteY6" fmla="*/ 399238 h 400674"/>
              <a:gd name="connsiteX7" fmla="*/ 895802 w 1027305"/>
              <a:gd name="connsiteY7" fmla="*/ 84913 h 400674"/>
              <a:gd name="connsiteX8" fmla="*/ 930727 w 1027305"/>
              <a:gd name="connsiteY8" fmla="*/ 18238 h 400674"/>
              <a:gd name="connsiteX9" fmla="*/ 219527 w 1027305"/>
              <a:gd name="connsiteY9" fmla="*/ 2363 h 400674"/>
              <a:gd name="connsiteX10" fmla="*/ 527502 w 1027305"/>
              <a:gd name="connsiteY10" fmla="*/ 59513 h 400674"/>
              <a:gd name="connsiteX11" fmla="*/ 6802 w 1027305"/>
              <a:gd name="connsiteY11" fmla="*/ 2363 h 40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7305" h="400674">
                <a:moveTo>
                  <a:pt x="6802" y="2363"/>
                </a:moveTo>
                <a:cubicBezTo>
                  <a:pt x="80885" y="-1341"/>
                  <a:pt x="822248" y="27234"/>
                  <a:pt x="972002" y="37288"/>
                </a:cubicBezTo>
                <a:cubicBezTo>
                  <a:pt x="1121756" y="47342"/>
                  <a:pt x="921731" y="42051"/>
                  <a:pt x="905327" y="62688"/>
                </a:cubicBezTo>
                <a:cubicBezTo>
                  <a:pt x="888923" y="83325"/>
                  <a:pt x="877810" y="121425"/>
                  <a:pt x="873577" y="161113"/>
                </a:cubicBezTo>
                <a:cubicBezTo>
                  <a:pt x="869344" y="200801"/>
                  <a:pt x="886806" y="293405"/>
                  <a:pt x="879927" y="300813"/>
                </a:cubicBezTo>
                <a:cubicBezTo>
                  <a:pt x="873048" y="308221"/>
                  <a:pt x="852939" y="189159"/>
                  <a:pt x="832302" y="205563"/>
                </a:cubicBezTo>
                <a:cubicBezTo>
                  <a:pt x="811665" y="221967"/>
                  <a:pt x="745519" y="419346"/>
                  <a:pt x="756102" y="399238"/>
                </a:cubicBezTo>
                <a:cubicBezTo>
                  <a:pt x="766685" y="379130"/>
                  <a:pt x="866698" y="148413"/>
                  <a:pt x="895802" y="84913"/>
                </a:cubicBezTo>
                <a:cubicBezTo>
                  <a:pt x="924906" y="21413"/>
                  <a:pt x="1043439" y="31996"/>
                  <a:pt x="930727" y="18238"/>
                </a:cubicBezTo>
                <a:cubicBezTo>
                  <a:pt x="818015" y="4480"/>
                  <a:pt x="286731" y="-4516"/>
                  <a:pt x="219527" y="2363"/>
                </a:cubicBezTo>
                <a:cubicBezTo>
                  <a:pt x="152323" y="9242"/>
                  <a:pt x="567719" y="55809"/>
                  <a:pt x="527502" y="59513"/>
                </a:cubicBezTo>
                <a:cubicBezTo>
                  <a:pt x="487285" y="63217"/>
                  <a:pt x="-67281" y="6067"/>
                  <a:pt x="6802" y="236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9965D148-A9A6-05A3-C007-FA768EC39790}"/>
              </a:ext>
            </a:extLst>
          </p:cNvPr>
          <p:cNvSpPr/>
          <p:nvPr/>
        </p:nvSpPr>
        <p:spPr>
          <a:xfrm>
            <a:off x="2972636" y="3045052"/>
            <a:ext cx="1532097" cy="1358662"/>
          </a:xfrm>
          <a:custGeom>
            <a:avLst/>
            <a:gdLst>
              <a:gd name="connsiteX0" fmla="*/ 1137300 w 1532097"/>
              <a:gd name="connsiteY0" fmla="*/ 126165 h 1358662"/>
              <a:gd name="connsiteX1" fmla="*/ 923292 w 1532097"/>
              <a:gd name="connsiteY1" fmla="*/ 272080 h 1358662"/>
              <a:gd name="connsiteX2" fmla="*/ 1074070 w 1532097"/>
              <a:gd name="connsiteY2" fmla="*/ 524999 h 1358662"/>
              <a:gd name="connsiteX3" fmla="*/ 908700 w 1532097"/>
              <a:gd name="connsiteY3" fmla="*/ 403403 h 1358662"/>
              <a:gd name="connsiteX4" fmla="*/ 806560 w 1532097"/>
              <a:gd name="connsiteY4" fmla="*/ 549318 h 1358662"/>
              <a:gd name="connsiteX5" fmla="*/ 796832 w 1532097"/>
              <a:gd name="connsiteY5" fmla="*/ 597957 h 1358662"/>
              <a:gd name="connsiteX6" fmla="*/ 631462 w 1532097"/>
              <a:gd name="connsiteY6" fmla="*/ 252625 h 1358662"/>
              <a:gd name="connsiteX7" fmla="*/ 587687 w 1532097"/>
              <a:gd name="connsiteY7" fmla="*/ 495816 h 1358662"/>
              <a:gd name="connsiteX8" fmla="*/ 461228 w 1532097"/>
              <a:gd name="connsiteY8" fmla="*/ 359629 h 1358662"/>
              <a:gd name="connsiteX9" fmla="*/ 363951 w 1532097"/>
              <a:gd name="connsiteY9" fmla="*/ 860603 h 1358662"/>
              <a:gd name="connsiteX10" fmla="*/ 388270 w 1532097"/>
              <a:gd name="connsiteY10" fmla="*/ 1351850 h 1358662"/>
              <a:gd name="connsiteX11" fmla="*/ 354224 w 1532097"/>
              <a:gd name="connsiteY11" fmla="*/ 1132978 h 1358662"/>
              <a:gd name="connsiteX12" fmla="*/ 247219 w 1532097"/>
              <a:gd name="connsiteY12" fmla="*/ 928697 h 1358662"/>
              <a:gd name="connsiteX13" fmla="*/ 8892 w 1532097"/>
              <a:gd name="connsiteY13" fmla="*/ 802237 h 1358662"/>
              <a:gd name="connsiteX14" fmla="*/ 101304 w 1532097"/>
              <a:gd name="connsiteY14" fmla="*/ 870331 h 1358662"/>
              <a:gd name="connsiteX15" fmla="*/ 4028 w 1532097"/>
              <a:gd name="connsiteY15" fmla="*/ 471497 h 1358662"/>
              <a:gd name="connsiteX16" fmla="*/ 38075 w 1532097"/>
              <a:gd name="connsiteY16" fmla="*/ 515271 h 1358662"/>
              <a:gd name="connsiteX17" fmla="*/ 213173 w 1532097"/>
              <a:gd name="connsiteY17" fmla="*/ 199122 h 1358662"/>
              <a:gd name="connsiteX18" fmla="*/ 149943 w 1532097"/>
              <a:gd name="connsiteY18" fmla="*/ 233169 h 1358662"/>
              <a:gd name="connsiteX19" fmla="*/ 704419 w 1532097"/>
              <a:gd name="connsiteY19" fmla="*/ 4569 h 1358662"/>
              <a:gd name="connsiteX20" fmla="*/ 563368 w 1532097"/>
              <a:gd name="connsiteY20" fmla="*/ 82391 h 1358662"/>
              <a:gd name="connsiteX21" fmla="*/ 1069207 w 1532097"/>
              <a:gd name="connsiteY21" fmla="*/ 106710 h 1358662"/>
              <a:gd name="connsiteX22" fmla="*/ 490411 w 1532097"/>
              <a:gd name="connsiteY22" fmla="*/ 111574 h 1358662"/>
              <a:gd name="connsiteX23" fmla="*/ 1511815 w 1532097"/>
              <a:gd name="connsiteY23" fmla="*/ 116437 h 1358662"/>
              <a:gd name="connsiteX24" fmla="*/ 1137300 w 1532097"/>
              <a:gd name="connsiteY24" fmla="*/ 126165 h 135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32097" h="1358662">
                <a:moveTo>
                  <a:pt x="1137300" y="126165"/>
                </a:moveTo>
                <a:cubicBezTo>
                  <a:pt x="1039213" y="152105"/>
                  <a:pt x="933830" y="205608"/>
                  <a:pt x="923292" y="272080"/>
                </a:cubicBezTo>
                <a:cubicBezTo>
                  <a:pt x="912754" y="338552"/>
                  <a:pt x="1076502" y="503112"/>
                  <a:pt x="1074070" y="524999"/>
                </a:cubicBezTo>
                <a:cubicBezTo>
                  <a:pt x="1071638" y="546886"/>
                  <a:pt x="953285" y="399350"/>
                  <a:pt x="908700" y="403403"/>
                </a:cubicBezTo>
                <a:cubicBezTo>
                  <a:pt x="864115" y="407456"/>
                  <a:pt x="825205" y="516892"/>
                  <a:pt x="806560" y="549318"/>
                </a:cubicBezTo>
                <a:cubicBezTo>
                  <a:pt x="787915" y="581744"/>
                  <a:pt x="826015" y="647406"/>
                  <a:pt x="796832" y="597957"/>
                </a:cubicBezTo>
                <a:cubicBezTo>
                  <a:pt x="767649" y="548508"/>
                  <a:pt x="666319" y="269648"/>
                  <a:pt x="631462" y="252625"/>
                </a:cubicBezTo>
                <a:cubicBezTo>
                  <a:pt x="596605" y="235602"/>
                  <a:pt x="616059" y="477982"/>
                  <a:pt x="587687" y="495816"/>
                </a:cubicBezTo>
                <a:cubicBezTo>
                  <a:pt x="559315" y="513650"/>
                  <a:pt x="498517" y="298831"/>
                  <a:pt x="461228" y="359629"/>
                </a:cubicBezTo>
                <a:cubicBezTo>
                  <a:pt x="423939" y="420427"/>
                  <a:pt x="376111" y="695233"/>
                  <a:pt x="363951" y="860603"/>
                </a:cubicBezTo>
                <a:cubicBezTo>
                  <a:pt x="351791" y="1025973"/>
                  <a:pt x="389891" y="1306454"/>
                  <a:pt x="388270" y="1351850"/>
                </a:cubicBezTo>
                <a:cubicBezTo>
                  <a:pt x="386649" y="1397246"/>
                  <a:pt x="377732" y="1203503"/>
                  <a:pt x="354224" y="1132978"/>
                </a:cubicBezTo>
                <a:cubicBezTo>
                  <a:pt x="330716" y="1062453"/>
                  <a:pt x="304774" y="983820"/>
                  <a:pt x="247219" y="928697"/>
                </a:cubicBezTo>
                <a:cubicBezTo>
                  <a:pt x="189664" y="873574"/>
                  <a:pt x="33211" y="811965"/>
                  <a:pt x="8892" y="802237"/>
                </a:cubicBezTo>
                <a:cubicBezTo>
                  <a:pt x="-15427" y="792509"/>
                  <a:pt x="102115" y="925454"/>
                  <a:pt x="101304" y="870331"/>
                </a:cubicBezTo>
                <a:cubicBezTo>
                  <a:pt x="100493" y="815208"/>
                  <a:pt x="14566" y="530674"/>
                  <a:pt x="4028" y="471497"/>
                </a:cubicBezTo>
                <a:cubicBezTo>
                  <a:pt x="-6510" y="412320"/>
                  <a:pt x="3217" y="560667"/>
                  <a:pt x="38075" y="515271"/>
                </a:cubicBezTo>
                <a:cubicBezTo>
                  <a:pt x="72932" y="469875"/>
                  <a:pt x="194528" y="246139"/>
                  <a:pt x="213173" y="199122"/>
                </a:cubicBezTo>
                <a:cubicBezTo>
                  <a:pt x="231818" y="152105"/>
                  <a:pt x="68069" y="265595"/>
                  <a:pt x="149943" y="233169"/>
                </a:cubicBezTo>
                <a:cubicBezTo>
                  <a:pt x="231817" y="200744"/>
                  <a:pt x="635515" y="29699"/>
                  <a:pt x="704419" y="4569"/>
                </a:cubicBezTo>
                <a:cubicBezTo>
                  <a:pt x="773323" y="-20561"/>
                  <a:pt x="502570" y="65368"/>
                  <a:pt x="563368" y="82391"/>
                </a:cubicBezTo>
                <a:cubicBezTo>
                  <a:pt x="624166" y="99414"/>
                  <a:pt x="1081366" y="101846"/>
                  <a:pt x="1069207" y="106710"/>
                </a:cubicBezTo>
                <a:cubicBezTo>
                  <a:pt x="1057047" y="111574"/>
                  <a:pt x="416643" y="109953"/>
                  <a:pt x="490411" y="111574"/>
                </a:cubicBezTo>
                <a:cubicBezTo>
                  <a:pt x="564179" y="113195"/>
                  <a:pt x="1399136" y="110763"/>
                  <a:pt x="1511815" y="116437"/>
                </a:cubicBezTo>
                <a:cubicBezTo>
                  <a:pt x="1624494" y="122111"/>
                  <a:pt x="1235387" y="100225"/>
                  <a:pt x="1137300" y="12616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274BE344-92BE-C09B-B5C6-D637549ADDB3}"/>
              </a:ext>
            </a:extLst>
          </p:cNvPr>
          <p:cNvSpPr/>
          <p:nvPr/>
        </p:nvSpPr>
        <p:spPr>
          <a:xfrm>
            <a:off x="4188749" y="3316122"/>
            <a:ext cx="218517" cy="816189"/>
          </a:xfrm>
          <a:custGeom>
            <a:avLst/>
            <a:gdLst>
              <a:gd name="connsiteX0" fmla="*/ 33055 w 218517"/>
              <a:gd name="connsiteY0" fmla="*/ 1010 h 816189"/>
              <a:gd name="connsiteX1" fmla="*/ 3872 w 218517"/>
              <a:gd name="connsiteY1" fmla="*/ 336614 h 816189"/>
              <a:gd name="connsiteX2" fmla="*/ 125468 w 218517"/>
              <a:gd name="connsiteY2" fmla="*/ 808406 h 816189"/>
              <a:gd name="connsiteX3" fmla="*/ 110877 w 218517"/>
              <a:gd name="connsiteY3" fmla="*/ 608989 h 816189"/>
              <a:gd name="connsiteX4" fmla="*/ 217881 w 218517"/>
              <a:gd name="connsiteY4" fmla="*/ 326887 h 816189"/>
              <a:gd name="connsiteX5" fmla="*/ 154651 w 218517"/>
              <a:gd name="connsiteY5" fmla="*/ 356069 h 816189"/>
              <a:gd name="connsiteX6" fmla="*/ 140060 w 218517"/>
              <a:gd name="connsiteY6" fmla="*/ 224746 h 816189"/>
              <a:gd name="connsiteX7" fmla="*/ 52511 w 218517"/>
              <a:gd name="connsiteY7" fmla="*/ 146925 h 816189"/>
              <a:gd name="connsiteX8" fmla="*/ 62238 w 218517"/>
              <a:gd name="connsiteY8" fmla="*/ 229610 h 816189"/>
              <a:gd name="connsiteX9" fmla="*/ 33055 w 218517"/>
              <a:gd name="connsiteY9" fmla="*/ 1010 h 81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517" h="816189">
                <a:moveTo>
                  <a:pt x="33055" y="1010"/>
                </a:moveTo>
                <a:cubicBezTo>
                  <a:pt x="23327" y="18844"/>
                  <a:pt x="-11530" y="202048"/>
                  <a:pt x="3872" y="336614"/>
                </a:cubicBezTo>
                <a:cubicBezTo>
                  <a:pt x="19274" y="471180"/>
                  <a:pt x="107634" y="763010"/>
                  <a:pt x="125468" y="808406"/>
                </a:cubicBezTo>
                <a:cubicBezTo>
                  <a:pt x="143302" y="853802"/>
                  <a:pt x="95475" y="689242"/>
                  <a:pt x="110877" y="608989"/>
                </a:cubicBezTo>
                <a:cubicBezTo>
                  <a:pt x="126279" y="528736"/>
                  <a:pt x="210585" y="369040"/>
                  <a:pt x="217881" y="326887"/>
                </a:cubicBezTo>
                <a:cubicBezTo>
                  <a:pt x="225177" y="284734"/>
                  <a:pt x="167621" y="373093"/>
                  <a:pt x="154651" y="356069"/>
                </a:cubicBezTo>
                <a:cubicBezTo>
                  <a:pt x="141681" y="339046"/>
                  <a:pt x="157083" y="259603"/>
                  <a:pt x="140060" y="224746"/>
                </a:cubicBezTo>
                <a:cubicBezTo>
                  <a:pt x="123037" y="189889"/>
                  <a:pt x="65481" y="146114"/>
                  <a:pt x="52511" y="146925"/>
                </a:cubicBezTo>
                <a:cubicBezTo>
                  <a:pt x="39541" y="147736"/>
                  <a:pt x="60617" y="252308"/>
                  <a:pt x="62238" y="229610"/>
                </a:cubicBezTo>
                <a:cubicBezTo>
                  <a:pt x="63859" y="206912"/>
                  <a:pt x="42783" y="-16824"/>
                  <a:pt x="33055" y="101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AAC4C7C9-F38F-74F9-9920-1C3C849837DF}"/>
              </a:ext>
            </a:extLst>
          </p:cNvPr>
          <p:cNvSpPr/>
          <p:nvPr/>
        </p:nvSpPr>
        <p:spPr>
          <a:xfrm>
            <a:off x="3460134" y="3505326"/>
            <a:ext cx="596302" cy="1388104"/>
          </a:xfrm>
          <a:custGeom>
            <a:avLst/>
            <a:gdLst>
              <a:gd name="connsiteX0" fmla="*/ 182875 w 596302"/>
              <a:gd name="connsiteY0" fmla="*/ 11223 h 1388104"/>
              <a:gd name="connsiteX1" fmla="*/ 319062 w 596302"/>
              <a:gd name="connsiteY1" fmla="*/ 774844 h 1388104"/>
              <a:gd name="connsiteX2" fmla="*/ 596300 w 596302"/>
              <a:gd name="connsiteY2" fmla="*/ 1387687 h 1388104"/>
              <a:gd name="connsiteX3" fmla="*/ 323926 w 596302"/>
              <a:gd name="connsiteY3" fmla="*/ 876985 h 1388104"/>
              <a:gd name="connsiteX4" fmla="*/ 260696 w 596302"/>
              <a:gd name="connsiteY4" fmla="*/ 1275819 h 1388104"/>
              <a:gd name="connsiteX5" fmla="*/ 114781 w 596302"/>
              <a:gd name="connsiteY5" fmla="*/ 648385 h 1388104"/>
              <a:gd name="connsiteX6" fmla="*/ 105053 w 596302"/>
              <a:gd name="connsiteY6" fmla="*/ 434376 h 1388104"/>
              <a:gd name="connsiteX7" fmla="*/ 7777 w 596302"/>
              <a:gd name="connsiteY7" fmla="*/ 838074 h 1388104"/>
              <a:gd name="connsiteX8" fmla="*/ 7777 w 596302"/>
              <a:gd name="connsiteY8" fmla="*/ 30678 h 1388104"/>
              <a:gd name="connsiteX9" fmla="*/ 22368 w 596302"/>
              <a:gd name="connsiteY9" fmla="*/ 303053 h 1388104"/>
              <a:gd name="connsiteX10" fmla="*/ 182875 w 596302"/>
              <a:gd name="connsiteY10" fmla="*/ 11223 h 138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6302" h="1388104">
                <a:moveTo>
                  <a:pt x="182875" y="11223"/>
                </a:moveTo>
                <a:cubicBezTo>
                  <a:pt x="232324" y="89855"/>
                  <a:pt x="250158" y="545433"/>
                  <a:pt x="319062" y="774844"/>
                </a:cubicBezTo>
                <a:cubicBezTo>
                  <a:pt x="387966" y="1004255"/>
                  <a:pt x="595489" y="1370664"/>
                  <a:pt x="596300" y="1387687"/>
                </a:cubicBezTo>
                <a:cubicBezTo>
                  <a:pt x="597111" y="1404711"/>
                  <a:pt x="379860" y="895630"/>
                  <a:pt x="323926" y="876985"/>
                </a:cubicBezTo>
                <a:cubicBezTo>
                  <a:pt x="267992" y="858340"/>
                  <a:pt x="295553" y="1313919"/>
                  <a:pt x="260696" y="1275819"/>
                </a:cubicBezTo>
                <a:cubicBezTo>
                  <a:pt x="225839" y="1237719"/>
                  <a:pt x="140721" y="788625"/>
                  <a:pt x="114781" y="648385"/>
                </a:cubicBezTo>
                <a:cubicBezTo>
                  <a:pt x="88841" y="508145"/>
                  <a:pt x="122887" y="402761"/>
                  <a:pt x="105053" y="434376"/>
                </a:cubicBezTo>
                <a:cubicBezTo>
                  <a:pt x="87219" y="465991"/>
                  <a:pt x="23990" y="905357"/>
                  <a:pt x="7777" y="838074"/>
                </a:cubicBezTo>
                <a:cubicBezTo>
                  <a:pt x="-8436" y="770791"/>
                  <a:pt x="5345" y="119848"/>
                  <a:pt x="7777" y="30678"/>
                </a:cubicBezTo>
                <a:cubicBezTo>
                  <a:pt x="10209" y="-58492"/>
                  <a:pt x="-4383" y="313591"/>
                  <a:pt x="22368" y="303053"/>
                </a:cubicBezTo>
                <a:cubicBezTo>
                  <a:pt x="49119" y="292515"/>
                  <a:pt x="133426" y="-67409"/>
                  <a:pt x="182875" y="1122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19CEC552-D1E4-ECD8-93AF-6010558B600F}"/>
              </a:ext>
            </a:extLst>
          </p:cNvPr>
          <p:cNvSpPr/>
          <p:nvPr/>
        </p:nvSpPr>
        <p:spPr>
          <a:xfrm>
            <a:off x="4005643" y="5002827"/>
            <a:ext cx="497450" cy="808521"/>
          </a:xfrm>
          <a:custGeom>
            <a:avLst/>
            <a:gdLst>
              <a:gd name="connsiteX0" fmla="*/ 7017 w 497450"/>
              <a:gd name="connsiteY0" fmla="*/ 16645 h 808521"/>
              <a:gd name="connsiteX1" fmla="*/ 493400 w 497450"/>
              <a:gd name="connsiteY1" fmla="*/ 804586 h 808521"/>
              <a:gd name="connsiteX2" fmla="*/ 225889 w 497450"/>
              <a:gd name="connsiteY2" fmla="*/ 308475 h 808521"/>
              <a:gd name="connsiteX3" fmla="*/ 7017 w 497450"/>
              <a:gd name="connsiteY3" fmla="*/ 16645 h 80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450" h="808521">
                <a:moveTo>
                  <a:pt x="7017" y="16645"/>
                </a:moveTo>
                <a:cubicBezTo>
                  <a:pt x="51602" y="99330"/>
                  <a:pt x="456921" y="755948"/>
                  <a:pt x="493400" y="804586"/>
                </a:cubicBezTo>
                <a:cubicBezTo>
                  <a:pt x="529879" y="853224"/>
                  <a:pt x="310195" y="437366"/>
                  <a:pt x="225889" y="308475"/>
                </a:cubicBezTo>
                <a:cubicBezTo>
                  <a:pt x="141583" y="179584"/>
                  <a:pt x="-37568" y="-66040"/>
                  <a:pt x="7017" y="1664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4AC3DDDE-7B36-D241-72C2-C994639E413E}"/>
              </a:ext>
            </a:extLst>
          </p:cNvPr>
          <p:cNvSpPr/>
          <p:nvPr/>
        </p:nvSpPr>
        <p:spPr>
          <a:xfrm>
            <a:off x="3826006" y="4762154"/>
            <a:ext cx="502991" cy="1196310"/>
          </a:xfrm>
          <a:custGeom>
            <a:avLst/>
            <a:gdLst>
              <a:gd name="connsiteX0" fmla="*/ 1828 w 502991"/>
              <a:gd name="connsiteY0" fmla="*/ 4399 h 1196310"/>
              <a:gd name="connsiteX1" fmla="*/ 308249 w 502991"/>
              <a:gd name="connsiteY1" fmla="*/ 802067 h 1196310"/>
              <a:gd name="connsiteX2" fmla="*/ 502803 w 502991"/>
              <a:gd name="connsiteY2" fmla="*/ 1196037 h 1196310"/>
              <a:gd name="connsiteX3" fmla="*/ 337432 w 502991"/>
              <a:gd name="connsiteY3" fmla="*/ 855569 h 1196310"/>
              <a:gd name="connsiteX4" fmla="*/ 21283 w 502991"/>
              <a:gd name="connsiteY4" fmla="*/ 364323 h 1196310"/>
              <a:gd name="connsiteX5" fmla="*/ 172062 w 502991"/>
              <a:gd name="connsiteY5" fmla="*/ 476191 h 1196310"/>
              <a:gd name="connsiteX6" fmla="*/ 1828 w 502991"/>
              <a:gd name="connsiteY6" fmla="*/ 4399 h 1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991" h="1196310">
                <a:moveTo>
                  <a:pt x="1828" y="4399"/>
                </a:moveTo>
                <a:cubicBezTo>
                  <a:pt x="24526" y="58712"/>
                  <a:pt x="224753" y="603461"/>
                  <a:pt x="308249" y="802067"/>
                </a:cubicBezTo>
                <a:cubicBezTo>
                  <a:pt x="391745" y="1000673"/>
                  <a:pt x="497939" y="1187120"/>
                  <a:pt x="502803" y="1196037"/>
                </a:cubicBezTo>
                <a:cubicBezTo>
                  <a:pt x="507667" y="1204954"/>
                  <a:pt x="417685" y="994188"/>
                  <a:pt x="337432" y="855569"/>
                </a:cubicBezTo>
                <a:cubicBezTo>
                  <a:pt x="257179" y="716950"/>
                  <a:pt x="48845" y="427553"/>
                  <a:pt x="21283" y="364323"/>
                </a:cubicBezTo>
                <a:cubicBezTo>
                  <a:pt x="-6279" y="301093"/>
                  <a:pt x="168819" y="536989"/>
                  <a:pt x="172062" y="476191"/>
                </a:cubicBezTo>
                <a:cubicBezTo>
                  <a:pt x="175305" y="415393"/>
                  <a:pt x="-20870" y="-49914"/>
                  <a:pt x="1828" y="439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50BD611B-D1B3-F4F6-CF2D-F536D60C6C97}"/>
              </a:ext>
            </a:extLst>
          </p:cNvPr>
          <p:cNvSpPr/>
          <p:nvPr/>
        </p:nvSpPr>
        <p:spPr>
          <a:xfrm>
            <a:off x="3513040" y="4410782"/>
            <a:ext cx="553799" cy="2033551"/>
          </a:xfrm>
          <a:custGeom>
            <a:avLst/>
            <a:gdLst>
              <a:gd name="connsiteX0" fmla="*/ 47283 w 553799"/>
              <a:gd name="connsiteY0" fmla="*/ 712 h 2033551"/>
              <a:gd name="connsiteX1" fmla="*/ 3509 w 553799"/>
              <a:gd name="connsiteY1" fmla="*/ 710831 h 2033551"/>
              <a:gd name="connsiteX2" fmla="*/ 18100 w 553799"/>
              <a:gd name="connsiteY2" fmla="*/ 701103 h 2033551"/>
              <a:gd name="connsiteX3" fmla="*/ 139696 w 553799"/>
              <a:gd name="connsiteY3" fmla="*/ 1226397 h 2033551"/>
              <a:gd name="connsiteX4" fmla="*/ 378024 w 553799"/>
              <a:gd name="connsiteY4" fmla="*/ 1766282 h 2033551"/>
              <a:gd name="connsiteX5" fmla="*/ 334249 w 553799"/>
              <a:gd name="connsiteY5" fmla="*/ 1683597 h 2033551"/>
              <a:gd name="connsiteX6" fmla="*/ 553122 w 553799"/>
              <a:gd name="connsiteY6" fmla="*/ 2028929 h 2033551"/>
              <a:gd name="connsiteX7" fmla="*/ 397479 w 553799"/>
              <a:gd name="connsiteY7" fmla="*/ 1391767 h 2033551"/>
              <a:gd name="connsiteX8" fmla="*/ 246700 w 553799"/>
              <a:gd name="connsiteY8" fmla="*/ 501686 h 2033551"/>
              <a:gd name="connsiteX9" fmla="*/ 241837 w 553799"/>
              <a:gd name="connsiteY9" fmla="*/ 652465 h 2033551"/>
              <a:gd name="connsiteX10" fmla="*/ 280747 w 553799"/>
              <a:gd name="connsiteY10" fmla="*/ 161218 h 2033551"/>
              <a:gd name="connsiteX11" fmla="*/ 188334 w 553799"/>
              <a:gd name="connsiteY11" fmla="*/ 569780 h 2033551"/>
              <a:gd name="connsiteX12" fmla="*/ 47283 w 553799"/>
              <a:gd name="connsiteY12" fmla="*/ 712 h 203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799" h="2033551">
                <a:moveTo>
                  <a:pt x="47283" y="712"/>
                </a:moveTo>
                <a:cubicBezTo>
                  <a:pt x="16479" y="24221"/>
                  <a:pt x="8373" y="594099"/>
                  <a:pt x="3509" y="710831"/>
                </a:cubicBezTo>
                <a:cubicBezTo>
                  <a:pt x="-1355" y="827563"/>
                  <a:pt x="-4598" y="615176"/>
                  <a:pt x="18100" y="701103"/>
                </a:cubicBezTo>
                <a:cubicBezTo>
                  <a:pt x="40798" y="787030"/>
                  <a:pt x="79709" y="1048867"/>
                  <a:pt x="139696" y="1226397"/>
                </a:cubicBezTo>
                <a:cubicBezTo>
                  <a:pt x="199683" y="1403927"/>
                  <a:pt x="345599" y="1690082"/>
                  <a:pt x="378024" y="1766282"/>
                </a:cubicBezTo>
                <a:cubicBezTo>
                  <a:pt x="410449" y="1842482"/>
                  <a:pt x="305066" y="1639823"/>
                  <a:pt x="334249" y="1683597"/>
                </a:cubicBezTo>
                <a:cubicBezTo>
                  <a:pt x="363432" y="1727372"/>
                  <a:pt x="542584" y="2077567"/>
                  <a:pt x="553122" y="2028929"/>
                </a:cubicBezTo>
                <a:cubicBezTo>
                  <a:pt x="563660" y="1980291"/>
                  <a:pt x="448549" y="1646308"/>
                  <a:pt x="397479" y="1391767"/>
                </a:cubicBezTo>
                <a:cubicBezTo>
                  <a:pt x="346409" y="1137227"/>
                  <a:pt x="272640" y="624903"/>
                  <a:pt x="246700" y="501686"/>
                </a:cubicBezTo>
                <a:cubicBezTo>
                  <a:pt x="220760" y="378469"/>
                  <a:pt x="236163" y="709210"/>
                  <a:pt x="241837" y="652465"/>
                </a:cubicBezTo>
                <a:cubicBezTo>
                  <a:pt x="247512" y="595720"/>
                  <a:pt x="289664" y="174999"/>
                  <a:pt x="280747" y="161218"/>
                </a:cubicBezTo>
                <a:cubicBezTo>
                  <a:pt x="271830" y="147437"/>
                  <a:pt x="223191" y="596531"/>
                  <a:pt x="188334" y="569780"/>
                </a:cubicBezTo>
                <a:cubicBezTo>
                  <a:pt x="153477" y="543029"/>
                  <a:pt x="78087" y="-22797"/>
                  <a:pt x="47283" y="71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2DA972A6-A1CC-4F3B-32DD-91D12142FE6A}"/>
              </a:ext>
            </a:extLst>
          </p:cNvPr>
          <p:cNvSpPr/>
          <p:nvPr/>
        </p:nvSpPr>
        <p:spPr>
          <a:xfrm>
            <a:off x="3744208" y="5035324"/>
            <a:ext cx="384933" cy="1346022"/>
          </a:xfrm>
          <a:custGeom>
            <a:avLst/>
            <a:gdLst>
              <a:gd name="connsiteX0" fmla="*/ 5805 w 384933"/>
              <a:gd name="connsiteY0" fmla="*/ 32787 h 1346022"/>
              <a:gd name="connsiteX1" fmla="*/ 44715 w 384933"/>
              <a:gd name="connsiteY1" fmla="*/ 76561 h 1346022"/>
              <a:gd name="connsiteX2" fmla="*/ 336545 w 384933"/>
              <a:gd name="connsiteY2" fmla="*/ 460804 h 1346022"/>
              <a:gd name="connsiteX3" fmla="*/ 341409 w 384933"/>
              <a:gd name="connsiteY3" fmla="*/ 883957 h 1346022"/>
              <a:gd name="connsiteX4" fmla="*/ 375456 w 384933"/>
              <a:gd name="connsiteY4" fmla="*/ 776953 h 1346022"/>
              <a:gd name="connsiteX5" fmla="*/ 370592 w 384933"/>
              <a:gd name="connsiteY5" fmla="*/ 1346021 h 1346022"/>
              <a:gd name="connsiteX6" fmla="*/ 219813 w 384933"/>
              <a:gd name="connsiteY6" fmla="*/ 781816 h 1346022"/>
              <a:gd name="connsiteX7" fmla="*/ 30124 w 384933"/>
              <a:gd name="connsiteY7" fmla="*/ 280842 h 1346022"/>
              <a:gd name="connsiteX8" fmla="*/ 93354 w 384933"/>
              <a:gd name="connsiteY8" fmla="*/ 455940 h 1346022"/>
              <a:gd name="connsiteX9" fmla="*/ 5805 w 384933"/>
              <a:gd name="connsiteY9" fmla="*/ 32787 h 134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933" h="1346022">
                <a:moveTo>
                  <a:pt x="5805" y="32787"/>
                </a:moveTo>
                <a:cubicBezTo>
                  <a:pt x="-2301" y="-30443"/>
                  <a:pt x="-10408" y="5225"/>
                  <a:pt x="44715" y="76561"/>
                </a:cubicBezTo>
                <a:cubicBezTo>
                  <a:pt x="99838" y="147897"/>
                  <a:pt x="287096" y="326238"/>
                  <a:pt x="336545" y="460804"/>
                </a:cubicBezTo>
                <a:cubicBezTo>
                  <a:pt x="385994" y="595370"/>
                  <a:pt x="334924" y="831266"/>
                  <a:pt x="341409" y="883957"/>
                </a:cubicBezTo>
                <a:cubicBezTo>
                  <a:pt x="347894" y="936649"/>
                  <a:pt x="370592" y="699942"/>
                  <a:pt x="375456" y="776953"/>
                </a:cubicBezTo>
                <a:cubicBezTo>
                  <a:pt x="380320" y="853964"/>
                  <a:pt x="396532" y="1345211"/>
                  <a:pt x="370592" y="1346021"/>
                </a:cubicBezTo>
                <a:cubicBezTo>
                  <a:pt x="344652" y="1346831"/>
                  <a:pt x="276558" y="959346"/>
                  <a:pt x="219813" y="781816"/>
                </a:cubicBezTo>
                <a:cubicBezTo>
                  <a:pt x="163068" y="604286"/>
                  <a:pt x="51200" y="335155"/>
                  <a:pt x="30124" y="280842"/>
                </a:cubicBezTo>
                <a:cubicBezTo>
                  <a:pt x="9048" y="226529"/>
                  <a:pt x="94975" y="497282"/>
                  <a:pt x="93354" y="455940"/>
                </a:cubicBezTo>
                <a:cubicBezTo>
                  <a:pt x="91733" y="414598"/>
                  <a:pt x="13911" y="96017"/>
                  <a:pt x="5805" y="3278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715BAAE8-0D07-FEF9-9987-261EA5EE6087}"/>
              </a:ext>
            </a:extLst>
          </p:cNvPr>
          <p:cNvSpPr/>
          <p:nvPr/>
        </p:nvSpPr>
        <p:spPr>
          <a:xfrm>
            <a:off x="3460888" y="5650745"/>
            <a:ext cx="419450" cy="1528328"/>
          </a:xfrm>
          <a:custGeom>
            <a:avLst/>
            <a:gdLst>
              <a:gd name="connsiteX0" fmla="*/ 2159 w 419450"/>
              <a:gd name="connsiteY0" fmla="*/ 15617 h 1528328"/>
              <a:gd name="connsiteX1" fmla="*/ 415584 w 419450"/>
              <a:gd name="connsiteY1" fmla="*/ 1518540 h 1528328"/>
              <a:gd name="connsiteX2" fmla="*/ 211303 w 419450"/>
              <a:gd name="connsiteY2" fmla="*/ 667370 h 1528328"/>
              <a:gd name="connsiteX3" fmla="*/ 250214 w 419450"/>
              <a:gd name="connsiteY3" fmla="*/ 730600 h 1528328"/>
              <a:gd name="connsiteX4" fmla="*/ 2159 w 419450"/>
              <a:gd name="connsiteY4" fmla="*/ 15617 h 152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450" h="1528328">
                <a:moveTo>
                  <a:pt x="2159" y="15617"/>
                </a:moveTo>
                <a:cubicBezTo>
                  <a:pt x="29721" y="146940"/>
                  <a:pt x="380727" y="1409915"/>
                  <a:pt x="415584" y="1518540"/>
                </a:cubicBezTo>
                <a:cubicBezTo>
                  <a:pt x="450441" y="1627165"/>
                  <a:pt x="238865" y="798693"/>
                  <a:pt x="211303" y="667370"/>
                </a:cubicBezTo>
                <a:cubicBezTo>
                  <a:pt x="183741" y="536047"/>
                  <a:pt x="281018" y="840036"/>
                  <a:pt x="250214" y="730600"/>
                </a:cubicBezTo>
                <a:cubicBezTo>
                  <a:pt x="219410" y="621164"/>
                  <a:pt x="-25403" y="-115706"/>
                  <a:pt x="2159" y="1561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6280C940-B7E3-C156-3CCD-953BF26E2CE1}"/>
              </a:ext>
            </a:extLst>
          </p:cNvPr>
          <p:cNvSpPr/>
          <p:nvPr/>
        </p:nvSpPr>
        <p:spPr>
          <a:xfrm>
            <a:off x="3395718" y="6397961"/>
            <a:ext cx="402454" cy="1020958"/>
          </a:xfrm>
          <a:custGeom>
            <a:avLst/>
            <a:gdLst>
              <a:gd name="connsiteX0" fmla="*/ 4099 w 402454"/>
              <a:gd name="connsiteY0" fmla="*/ 17430 h 1020958"/>
              <a:gd name="connsiteX1" fmla="*/ 398069 w 402454"/>
              <a:gd name="connsiteY1" fmla="*/ 1014516 h 1020958"/>
              <a:gd name="connsiteX2" fmla="*/ 203516 w 402454"/>
              <a:gd name="connsiteY2" fmla="*/ 425992 h 1020958"/>
              <a:gd name="connsiteX3" fmla="*/ 4099 w 402454"/>
              <a:gd name="connsiteY3" fmla="*/ 17430 h 102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454" h="1020958">
                <a:moveTo>
                  <a:pt x="4099" y="17430"/>
                </a:moveTo>
                <a:cubicBezTo>
                  <a:pt x="36524" y="115517"/>
                  <a:pt x="364833" y="946422"/>
                  <a:pt x="398069" y="1014516"/>
                </a:cubicBezTo>
                <a:cubicBezTo>
                  <a:pt x="431305" y="1082610"/>
                  <a:pt x="266746" y="592173"/>
                  <a:pt x="203516" y="425992"/>
                </a:cubicBezTo>
                <a:cubicBezTo>
                  <a:pt x="140286" y="259811"/>
                  <a:pt x="-28326" y="-80657"/>
                  <a:pt x="4099" y="1743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20B3B494-1D9B-63B9-F97D-C816033D01B9}"/>
              </a:ext>
            </a:extLst>
          </p:cNvPr>
          <p:cNvSpPr/>
          <p:nvPr/>
        </p:nvSpPr>
        <p:spPr>
          <a:xfrm>
            <a:off x="3105359" y="3774042"/>
            <a:ext cx="169146" cy="815114"/>
          </a:xfrm>
          <a:custGeom>
            <a:avLst/>
            <a:gdLst>
              <a:gd name="connsiteX0" fmla="*/ 4664 w 169146"/>
              <a:gd name="connsiteY0" fmla="*/ 5832 h 815114"/>
              <a:gd name="connsiteX1" fmla="*/ 164153 w 169146"/>
              <a:gd name="connsiteY1" fmla="*/ 782009 h 815114"/>
              <a:gd name="connsiteX2" fmla="*/ 121622 w 169146"/>
              <a:gd name="connsiteY2" fmla="*/ 649102 h 815114"/>
              <a:gd name="connsiteX3" fmla="*/ 47194 w 169146"/>
              <a:gd name="connsiteY3" fmla="*/ 436451 h 815114"/>
              <a:gd name="connsiteX4" fmla="*/ 4664 w 169146"/>
              <a:gd name="connsiteY4" fmla="*/ 5832 h 81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46" h="815114">
                <a:moveTo>
                  <a:pt x="4664" y="5832"/>
                </a:moveTo>
                <a:cubicBezTo>
                  <a:pt x="24157" y="63425"/>
                  <a:pt x="144660" y="674797"/>
                  <a:pt x="164153" y="782009"/>
                </a:cubicBezTo>
                <a:cubicBezTo>
                  <a:pt x="183646" y="889221"/>
                  <a:pt x="141115" y="706695"/>
                  <a:pt x="121622" y="649102"/>
                </a:cubicBezTo>
                <a:cubicBezTo>
                  <a:pt x="102129" y="591509"/>
                  <a:pt x="62257" y="539232"/>
                  <a:pt x="47194" y="436451"/>
                </a:cubicBezTo>
                <a:cubicBezTo>
                  <a:pt x="32131" y="333670"/>
                  <a:pt x="-14829" y="-51761"/>
                  <a:pt x="4664" y="58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FF88317B-AAA9-1440-409C-E50651679A11}"/>
              </a:ext>
            </a:extLst>
          </p:cNvPr>
          <p:cNvSpPr/>
          <p:nvPr/>
        </p:nvSpPr>
        <p:spPr>
          <a:xfrm>
            <a:off x="3654592" y="4436399"/>
            <a:ext cx="570817" cy="954364"/>
          </a:xfrm>
          <a:custGeom>
            <a:avLst/>
            <a:gdLst>
              <a:gd name="connsiteX0" fmla="*/ 82752 w 570817"/>
              <a:gd name="connsiteY0" fmla="*/ 2694 h 954364"/>
              <a:gd name="connsiteX1" fmla="*/ 566534 w 570817"/>
              <a:gd name="connsiteY1" fmla="*/ 805452 h 954364"/>
              <a:gd name="connsiteX2" fmla="*/ 321985 w 570817"/>
              <a:gd name="connsiteY2" fmla="*/ 433313 h 954364"/>
              <a:gd name="connsiteX3" fmla="*/ 364515 w 570817"/>
              <a:gd name="connsiteY3" fmla="*/ 954308 h 954364"/>
              <a:gd name="connsiteX4" fmla="*/ 8324 w 570817"/>
              <a:gd name="connsiteY4" fmla="*/ 396099 h 954364"/>
              <a:gd name="connsiteX5" fmla="*/ 109334 w 570817"/>
              <a:gd name="connsiteY5" fmla="*/ 539638 h 954364"/>
              <a:gd name="connsiteX6" fmla="*/ 82752 w 570817"/>
              <a:gd name="connsiteY6" fmla="*/ 2694 h 95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817" h="954364">
                <a:moveTo>
                  <a:pt x="82752" y="2694"/>
                </a:moveTo>
                <a:cubicBezTo>
                  <a:pt x="158952" y="46996"/>
                  <a:pt x="526662" y="733682"/>
                  <a:pt x="566534" y="805452"/>
                </a:cubicBezTo>
                <a:cubicBezTo>
                  <a:pt x="606406" y="877222"/>
                  <a:pt x="355655" y="408504"/>
                  <a:pt x="321985" y="433313"/>
                </a:cubicBezTo>
                <a:cubicBezTo>
                  <a:pt x="288315" y="458122"/>
                  <a:pt x="416792" y="960510"/>
                  <a:pt x="364515" y="954308"/>
                </a:cubicBezTo>
                <a:cubicBezTo>
                  <a:pt x="312238" y="948106"/>
                  <a:pt x="50854" y="465211"/>
                  <a:pt x="8324" y="396099"/>
                </a:cubicBezTo>
                <a:cubicBezTo>
                  <a:pt x="-34206" y="326987"/>
                  <a:pt x="99588" y="605205"/>
                  <a:pt x="109334" y="539638"/>
                </a:cubicBezTo>
                <a:cubicBezTo>
                  <a:pt x="119080" y="474071"/>
                  <a:pt x="6552" y="-41608"/>
                  <a:pt x="82752" y="269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28EFD6C3-DF2F-D7A8-C448-57517B7AAA7D}"/>
              </a:ext>
            </a:extLst>
          </p:cNvPr>
          <p:cNvSpPr/>
          <p:nvPr/>
        </p:nvSpPr>
        <p:spPr>
          <a:xfrm>
            <a:off x="4014597" y="5401184"/>
            <a:ext cx="278461" cy="1148629"/>
          </a:xfrm>
          <a:custGeom>
            <a:avLst/>
            <a:gdLst>
              <a:gd name="connsiteX0" fmla="*/ 9826 w 278461"/>
              <a:gd name="connsiteY0" fmla="*/ 156 h 1148629"/>
              <a:gd name="connsiteX1" fmla="*/ 254375 w 278461"/>
              <a:gd name="connsiteY1" fmla="*/ 568997 h 1148629"/>
              <a:gd name="connsiteX2" fmla="*/ 254375 w 278461"/>
              <a:gd name="connsiteY2" fmla="*/ 1143156 h 1148629"/>
              <a:gd name="connsiteX3" fmla="*/ 121468 w 278461"/>
              <a:gd name="connsiteY3" fmla="*/ 834811 h 1148629"/>
              <a:gd name="connsiteX4" fmla="*/ 4510 w 278461"/>
              <a:gd name="connsiteY4" fmla="*/ 441407 h 1148629"/>
              <a:gd name="connsiteX5" fmla="*/ 47040 w 278461"/>
              <a:gd name="connsiteY5" fmla="*/ 510518 h 1148629"/>
              <a:gd name="connsiteX6" fmla="*/ 9826 w 278461"/>
              <a:gd name="connsiteY6" fmla="*/ 156 h 114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461" h="1148629">
                <a:moveTo>
                  <a:pt x="9826" y="156"/>
                </a:moveTo>
                <a:cubicBezTo>
                  <a:pt x="44382" y="9902"/>
                  <a:pt x="213617" y="378497"/>
                  <a:pt x="254375" y="568997"/>
                </a:cubicBezTo>
                <a:cubicBezTo>
                  <a:pt x="295133" y="759497"/>
                  <a:pt x="276526" y="1098854"/>
                  <a:pt x="254375" y="1143156"/>
                </a:cubicBezTo>
                <a:cubicBezTo>
                  <a:pt x="232224" y="1187458"/>
                  <a:pt x="163112" y="951769"/>
                  <a:pt x="121468" y="834811"/>
                </a:cubicBezTo>
                <a:cubicBezTo>
                  <a:pt x="79824" y="717853"/>
                  <a:pt x="16915" y="495456"/>
                  <a:pt x="4510" y="441407"/>
                </a:cubicBezTo>
                <a:cubicBezTo>
                  <a:pt x="-7895" y="387358"/>
                  <a:pt x="51470" y="582288"/>
                  <a:pt x="47040" y="510518"/>
                </a:cubicBezTo>
                <a:cubicBezTo>
                  <a:pt x="42610" y="438748"/>
                  <a:pt x="-24730" y="-9590"/>
                  <a:pt x="9826" y="15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B55B500A-4738-BB39-577E-72D038C222BD}"/>
              </a:ext>
            </a:extLst>
          </p:cNvPr>
          <p:cNvSpPr/>
          <p:nvPr/>
        </p:nvSpPr>
        <p:spPr>
          <a:xfrm>
            <a:off x="3468349" y="5074624"/>
            <a:ext cx="715966" cy="2570350"/>
          </a:xfrm>
          <a:custGeom>
            <a:avLst/>
            <a:gdLst>
              <a:gd name="connsiteX0" fmla="*/ 29763 w 715966"/>
              <a:gd name="connsiteY0" fmla="*/ 103432 h 2570350"/>
              <a:gd name="connsiteX1" fmla="*/ 72293 w 715966"/>
              <a:gd name="connsiteY1" fmla="*/ 199125 h 2570350"/>
              <a:gd name="connsiteX2" fmla="*/ 651767 w 715966"/>
              <a:gd name="connsiteY2" fmla="*/ 1825906 h 2570350"/>
              <a:gd name="connsiteX3" fmla="*/ 688981 w 715966"/>
              <a:gd name="connsiteY3" fmla="*/ 2564869 h 2570350"/>
              <a:gd name="connsiteX4" fmla="*/ 540125 w 715966"/>
              <a:gd name="connsiteY4" fmla="*/ 2081088 h 2570350"/>
              <a:gd name="connsiteX5" fmla="*/ 19130 w 715966"/>
              <a:gd name="connsiteY5" fmla="*/ 661641 h 2570350"/>
              <a:gd name="connsiteX6" fmla="*/ 104191 w 715966"/>
              <a:gd name="connsiteY6" fmla="*/ 895557 h 2570350"/>
              <a:gd name="connsiteX7" fmla="*/ 29763 w 715966"/>
              <a:gd name="connsiteY7" fmla="*/ 103432 h 257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966" h="2570350">
                <a:moveTo>
                  <a:pt x="29763" y="103432"/>
                </a:moveTo>
                <a:cubicBezTo>
                  <a:pt x="24447" y="-12640"/>
                  <a:pt x="-31374" y="-87954"/>
                  <a:pt x="72293" y="199125"/>
                </a:cubicBezTo>
                <a:cubicBezTo>
                  <a:pt x="175960" y="486204"/>
                  <a:pt x="548986" y="1431615"/>
                  <a:pt x="651767" y="1825906"/>
                </a:cubicBezTo>
                <a:cubicBezTo>
                  <a:pt x="754548" y="2220197"/>
                  <a:pt x="707588" y="2522339"/>
                  <a:pt x="688981" y="2564869"/>
                </a:cubicBezTo>
                <a:cubicBezTo>
                  <a:pt x="670374" y="2607399"/>
                  <a:pt x="651767" y="2398293"/>
                  <a:pt x="540125" y="2081088"/>
                </a:cubicBezTo>
                <a:cubicBezTo>
                  <a:pt x="428483" y="1763883"/>
                  <a:pt x="91786" y="859229"/>
                  <a:pt x="19130" y="661641"/>
                </a:cubicBezTo>
                <a:cubicBezTo>
                  <a:pt x="-53526" y="464053"/>
                  <a:pt x="104191" y="994794"/>
                  <a:pt x="104191" y="895557"/>
                </a:cubicBezTo>
                <a:cubicBezTo>
                  <a:pt x="104191" y="796320"/>
                  <a:pt x="35079" y="219504"/>
                  <a:pt x="29763" y="1034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8F554490-0DEA-A261-BAEE-FE6EB92EC0EF}"/>
              </a:ext>
            </a:extLst>
          </p:cNvPr>
          <p:cNvSpPr/>
          <p:nvPr/>
        </p:nvSpPr>
        <p:spPr>
          <a:xfrm>
            <a:off x="2946196" y="5956830"/>
            <a:ext cx="1216310" cy="2719349"/>
          </a:xfrm>
          <a:custGeom>
            <a:avLst/>
            <a:gdLst>
              <a:gd name="connsiteX0" fmla="*/ 371162 w 1216310"/>
              <a:gd name="connsiteY0" fmla="*/ 2719 h 2719349"/>
              <a:gd name="connsiteX1" fmla="*/ 615711 w 1216310"/>
              <a:gd name="connsiteY1" fmla="*/ 1267993 h 2719349"/>
              <a:gd name="connsiteX2" fmla="*/ 828362 w 1216310"/>
              <a:gd name="connsiteY2" fmla="*/ 1629500 h 2719349"/>
              <a:gd name="connsiteX3" fmla="*/ 833678 w 1216310"/>
              <a:gd name="connsiteY3" fmla="*/ 1496593 h 2719349"/>
              <a:gd name="connsiteX4" fmla="*/ 982534 w 1216310"/>
              <a:gd name="connsiteY4" fmla="*/ 1507226 h 2719349"/>
              <a:gd name="connsiteX5" fmla="*/ 929371 w 1216310"/>
              <a:gd name="connsiteY5" fmla="*/ 1060658 h 2719349"/>
              <a:gd name="connsiteX6" fmla="*/ 1205818 w 1216310"/>
              <a:gd name="connsiteY6" fmla="*/ 1746458 h 2719349"/>
              <a:gd name="connsiteX7" fmla="*/ 504069 w 1216310"/>
              <a:gd name="connsiteY7" fmla="*/ 1555072 h 2719349"/>
              <a:gd name="connsiteX8" fmla="*/ 232939 w 1216310"/>
              <a:gd name="connsiteY8" fmla="*/ 2118598 h 2719349"/>
              <a:gd name="connsiteX9" fmla="*/ 4339 w 1216310"/>
              <a:gd name="connsiteY9" fmla="*/ 2719337 h 2719349"/>
              <a:gd name="connsiteX10" fmla="*/ 100032 w 1216310"/>
              <a:gd name="connsiteY10" fmla="*/ 2102649 h 2719349"/>
              <a:gd name="connsiteX11" fmla="*/ 307367 w 1216310"/>
              <a:gd name="connsiteY11" fmla="*/ 964965 h 2719349"/>
              <a:gd name="connsiteX12" fmla="*/ 371162 w 1216310"/>
              <a:gd name="connsiteY12" fmla="*/ 2719 h 271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310" h="2719349">
                <a:moveTo>
                  <a:pt x="371162" y="2719"/>
                </a:moveTo>
                <a:cubicBezTo>
                  <a:pt x="422553" y="53224"/>
                  <a:pt x="539511" y="996863"/>
                  <a:pt x="615711" y="1267993"/>
                </a:cubicBezTo>
                <a:cubicBezTo>
                  <a:pt x="691911" y="1539123"/>
                  <a:pt x="792034" y="1591400"/>
                  <a:pt x="828362" y="1629500"/>
                </a:cubicBezTo>
                <a:cubicBezTo>
                  <a:pt x="864690" y="1667600"/>
                  <a:pt x="807983" y="1516972"/>
                  <a:pt x="833678" y="1496593"/>
                </a:cubicBezTo>
                <a:cubicBezTo>
                  <a:pt x="859373" y="1476214"/>
                  <a:pt x="966585" y="1579882"/>
                  <a:pt x="982534" y="1507226"/>
                </a:cubicBezTo>
                <a:cubicBezTo>
                  <a:pt x="998483" y="1434570"/>
                  <a:pt x="892157" y="1020786"/>
                  <a:pt x="929371" y="1060658"/>
                </a:cubicBezTo>
                <a:cubicBezTo>
                  <a:pt x="966585" y="1100530"/>
                  <a:pt x="1276702" y="1664056"/>
                  <a:pt x="1205818" y="1746458"/>
                </a:cubicBezTo>
                <a:cubicBezTo>
                  <a:pt x="1134934" y="1828860"/>
                  <a:pt x="666216" y="1493049"/>
                  <a:pt x="504069" y="1555072"/>
                </a:cubicBezTo>
                <a:cubicBezTo>
                  <a:pt x="341922" y="1617095"/>
                  <a:pt x="316227" y="1924554"/>
                  <a:pt x="232939" y="2118598"/>
                </a:cubicBezTo>
                <a:cubicBezTo>
                  <a:pt x="149651" y="2312642"/>
                  <a:pt x="26490" y="2721995"/>
                  <a:pt x="4339" y="2719337"/>
                </a:cubicBezTo>
                <a:cubicBezTo>
                  <a:pt x="-17812" y="2716679"/>
                  <a:pt x="49527" y="2395044"/>
                  <a:pt x="100032" y="2102649"/>
                </a:cubicBezTo>
                <a:cubicBezTo>
                  <a:pt x="150537" y="1810254"/>
                  <a:pt x="263065" y="1312295"/>
                  <a:pt x="307367" y="964965"/>
                </a:cubicBezTo>
                <a:cubicBezTo>
                  <a:pt x="351669" y="617635"/>
                  <a:pt x="319771" y="-47786"/>
                  <a:pt x="371162" y="271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62C4CCF4-AF27-6E9D-C11A-D5E9FAB64396}"/>
              </a:ext>
            </a:extLst>
          </p:cNvPr>
          <p:cNvSpPr/>
          <p:nvPr/>
        </p:nvSpPr>
        <p:spPr>
          <a:xfrm>
            <a:off x="2706029" y="7096651"/>
            <a:ext cx="1043418" cy="2235872"/>
          </a:xfrm>
          <a:custGeom>
            <a:avLst/>
            <a:gdLst>
              <a:gd name="connsiteX0" fmla="*/ 1041948 w 1043418"/>
              <a:gd name="connsiteY0" fmla="*/ 582 h 2235872"/>
              <a:gd name="connsiteX1" fmla="*/ 393362 w 1043418"/>
              <a:gd name="connsiteY1" fmla="*/ 537526 h 2235872"/>
              <a:gd name="connsiteX2" fmla="*/ 5273 w 1043418"/>
              <a:gd name="connsiteY2" fmla="*/ 2180256 h 2235872"/>
              <a:gd name="connsiteX3" fmla="*/ 201976 w 1043418"/>
              <a:gd name="connsiteY3" fmla="*/ 1728372 h 2235872"/>
              <a:gd name="connsiteX4" fmla="*/ 664492 w 1043418"/>
              <a:gd name="connsiteY4" fmla="*/ 532209 h 2235872"/>
              <a:gd name="connsiteX5" fmla="*/ 574115 w 1043418"/>
              <a:gd name="connsiteY5" fmla="*/ 611954 h 2235872"/>
              <a:gd name="connsiteX6" fmla="*/ 1041948 w 1043418"/>
              <a:gd name="connsiteY6" fmla="*/ 582 h 223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3418" h="2235872">
                <a:moveTo>
                  <a:pt x="1041948" y="582"/>
                </a:moveTo>
                <a:cubicBezTo>
                  <a:pt x="1011823" y="-11823"/>
                  <a:pt x="566141" y="174247"/>
                  <a:pt x="393362" y="537526"/>
                </a:cubicBezTo>
                <a:cubicBezTo>
                  <a:pt x="220583" y="900805"/>
                  <a:pt x="37171" y="1981782"/>
                  <a:pt x="5273" y="2180256"/>
                </a:cubicBezTo>
                <a:cubicBezTo>
                  <a:pt x="-26625" y="2378730"/>
                  <a:pt x="92106" y="2003047"/>
                  <a:pt x="201976" y="1728372"/>
                </a:cubicBezTo>
                <a:cubicBezTo>
                  <a:pt x="311846" y="1453698"/>
                  <a:pt x="602469" y="718278"/>
                  <a:pt x="664492" y="532209"/>
                </a:cubicBezTo>
                <a:cubicBezTo>
                  <a:pt x="726515" y="346140"/>
                  <a:pt x="518294" y="697014"/>
                  <a:pt x="574115" y="611954"/>
                </a:cubicBezTo>
                <a:cubicBezTo>
                  <a:pt x="629936" y="526894"/>
                  <a:pt x="1072073" y="12987"/>
                  <a:pt x="1041948" y="58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D8E46760-3F37-ECEE-5D72-E5161C024F8C}"/>
              </a:ext>
            </a:extLst>
          </p:cNvPr>
          <p:cNvSpPr/>
          <p:nvPr/>
        </p:nvSpPr>
        <p:spPr>
          <a:xfrm>
            <a:off x="3358266" y="4318918"/>
            <a:ext cx="219648" cy="1600780"/>
          </a:xfrm>
          <a:custGeom>
            <a:avLst/>
            <a:gdLst>
              <a:gd name="connsiteX0" fmla="*/ 1622 w 219648"/>
              <a:gd name="connsiteY0" fmla="*/ 45747 h 1600780"/>
              <a:gd name="connsiteX1" fmla="*/ 76050 w 219648"/>
              <a:gd name="connsiteY1" fmla="*/ 646487 h 1600780"/>
              <a:gd name="connsiteX2" fmla="*/ 150478 w 219648"/>
              <a:gd name="connsiteY2" fmla="*/ 1598101 h 1600780"/>
              <a:gd name="connsiteX3" fmla="*/ 139846 w 219648"/>
              <a:gd name="connsiteY3" fmla="*/ 901668 h 1600780"/>
              <a:gd name="connsiteX4" fmla="*/ 219590 w 219648"/>
              <a:gd name="connsiteY4" fmla="*/ 8533 h 1600780"/>
              <a:gd name="connsiteX5" fmla="*/ 150478 w 219648"/>
              <a:gd name="connsiteY5" fmla="*/ 428519 h 1600780"/>
              <a:gd name="connsiteX6" fmla="*/ 1622 w 219648"/>
              <a:gd name="connsiteY6" fmla="*/ 45747 h 160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648" h="1600780">
                <a:moveTo>
                  <a:pt x="1622" y="45747"/>
                </a:moveTo>
                <a:cubicBezTo>
                  <a:pt x="-10783" y="82075"/>
                  <a:pt x="51241" y="387761"/>
                  <a:pt x="76050" y="646487"/>
                </a:cubicBezTo>
                <a:cubicBezTo>
                  <a:pt x="100859" y="905213"/>
                  <a:pt x="139845" y="1555571"/>
                  <a:pt x="150478" y="1598101"/>
                </a:cubicBezTo>
                <a:cubicBezTo>
                  <a:pt x="161111" y="1640631"/>
                  <a:pt x="128327" y="1166596"/>
                  <a:pt x="139846" y="901668"/>
                </a:cubicBezTo>
                <a:cubicBezTo>
                  <a:pt x="151365" y="636740"/>
                  <a:pt x="217818" y="87391"/>
                  <a:pt x="219590" y="8533"/>
                </a:cubicBezTo>
                <a:cubicBezTo>
                  <a:pt x="221362" y="-70325"/>
                  <a:pt x="182376" y="423203"/>
                  <a:pt x="150478" y="428519"/>
                </a:cubicBezTo>
                <a:cubicBezTo>
                  <a:pt x="118580" y="433835"/>
                  <a:pt x="14027" y="9419"/>
                  <a:pt x="1622" y="4574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B0A7F332-10C4-AA76-D0EA-FC4420A0C74F}"/>
              </a:ext>
            </a:extLst>
          </p:cNvPr>
          <p:cNvSpPr/>
          <p:nvPr/>
        </p:nvSpPr>
        <p:spPr>
          <a:xfrm>
            <a:off x="5149393" y="8372466"/>
            <a:ext cx="200797" cy="755537"/>
          </a:xfrm>
          <a:custGeom>
            <a:avLst/>
            <a:gdLst>
              <a:gd name="connsiteX0" fmla="*/ 143332 w 200797"/>
              <a:gd name="connsiteY0" fmla="*/ 9534 h 755537"/>
              <a:gd name="connsiteX1" fmla="*/ 457 w 200797"/>
              <a:gd name="connsiteY1" fmla="*/ 752484 h 755537"/>
              <a:gd name="connsiteX2" fmla="*/ 98882 w 200797"/>
              <a:gd name="connsiteY2" fmla="*/ 276234 h 755537"/>
              <a:gd name="connsiteX3" fmla="*/ 127457 w 200797"/>
              <a:gd name="connsiteY3" fmla="*/ 355609 h 755537"/>
              <a:gd name="connsiteX4" fmla="*/ 117932 w 200797"/>
              <a:gd name="connsiteY4" fmla="*/ 390534 h 755537"/>
              <a:gd name="connsiteX5" fmla="*/ 197307 w 200797"/>
              <a:gd name="connsiteY5" fmla="*/ 254009 h 755537"/>
              <a:gd name="connsiteX6" fmla="*/ 181432 w 200797"/>
              <a:gd name="connsiteY6" fmla="*/ 146059 h 755537"/>
              <a:gd name="connsiteX7" fmla="*/ 133807 w 200797"/>
              <a:gd name="connsiteY7" fmla="*/ 209559 h 755537"/>
              <a:gd name="connsiteX8" fmla="*/ 114757 w 200797"/>
              <a:gd name="connsiteY8" fmla="*/ 161934 h 755537"/>
              <a:gd name="connsiteX9" fmla="*/ 57607 w 200797"/>
              <a:gd name="connsiteY9" fmla="*/ 320684 h 755537"/>
              <a:gd name="connsiteX10" fmla="*/ 143332 w 200797"/>
              <a:gd name="connsiteY10" fmla="*/ 9534 h 755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97" h="755537">
                <a:moveTo>
                  <a:pt x="143332" y="9534"/>
                </a:moveTo>
                <a:cubicBezTo>
                  <a:pt x="133807" y="81501"/>
                  <a:pt x="7865" y="708034"/>
                  <a:pt x="457" y="752484"/>
                </a:cubicBezTo>
                <a:cubicBezTo>
                  <a:pt x="-6951" y="796934"/>
                  <a:pt x="77715" y="342380"/>
                  <a:pt x="98882" y="276234"/>
                </a:cubicBezTo>
                <a:cubicBezTo>
                  <a:pt x="120049" y="210088"/>
                  <a:pt x="124282" y="336559"/>
                  <a:pt x="127457" y="355609"/>
                </a:cubicBezTo>
                <a:cubicBezTo>
                  <a:pt x="130632" y="374659"/>
                  <a:pt x="106290" y="407467"/>
                  <a:pt x="117932" y="390534"/>
                </a:cubicBezTo>
                <a:cubicBezTo>
                  <a:pt x="129574" y="373601"/>
                  <a:pt x="186724" y="294755"/>
                  <a:pt x="197307" y="254009"/>
                </a:cubicBezTo>
                <a:cubicBezTo>
                  <a:pt x="207890" y="213263"/>
                  <a:pt x="192015" y="153467"/>
                  <a:pt x="181432" y="146059"/>
                </a:cubicBezTo>
                <a:cubicBezTo>
                  <a:pt x="170849" y="138651"/>
                  <a:pt x="144920" y="206913"/>
                  <a:pt x="133807" y="209559"/>
                </a:cubicBezTo>
                <a:cubicBezTo>
                  <a:pt x="122694" y="212205"/>
                  <a:pt x="127457" y="143413"/>
                  <a:pt x="114757" y="161934"/>
                </a:cubicBezTo>
                <a:cubicBezTo>
                  <a:pt x="102057" y="180455"/>
                  <a:pt x="49670" y="345555"/>
                  <a:pt x="57607" y="320684"/>
                </a:cubicBezTo>
                <a:cubicBezTo>
                  <a:pt x="65544" y="295813"/>
                  <a:pt x="152857" y="-62433"/>
                  <a:pt x="143332" y="953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5A2F3313-B226-33F8-5FA9-45D930E8C403}"/>
              </a:ext>
            </a:extLst>
          </p:cNvPr>
          <p:cNvSpPr/>
          <p:nvPr/>
        </p:nvSpPr>
        <p:spPr>
          <a:xfrm>
            <a:off x="5067782" y="8339506"/>
            <a:ext cx="139248" cy="784733"/>
          </a:xfrm>
          <a:custGeom>
            <a:avLst/>
            <a:gdLst>
              <a:gd name="connsiteX0" fmla="*/ 139218 w 139248"/>
              <a:gd name="connsiteY0" fmla="*/ 29794 h 784733"/>
              <a:gd name="connsiteX1" fmla="*/ 2693 w 139248"/>
              <a:gd name="connsiteY1" fmla="*/ 775919 h 784733"/>
              <a:gd name="connsiteX2" fmla="*/ 47143 w 139248"/>
              <a:gd name="connsiteY2" fmla="*/ 413969 h 784733"/>
              <a:gd name="connsiteX3" fmla="*/ 31268 w 139248"/>
              <a:gd name="connsiteY3" fmla="*/ 29794 h 784733"/>
              <a:gd name="connsiteX4" fmla="*/ 15393 w 139248"/>
              <a:gd name="connsiteY4" fmla="*/ 134569 h 784733"/>
              <a:gd name="connsiteX5" fmla="*/ 139218 w 139248"/>
              <a:gd name="connsiteY5" fmla="*/ 29794 h 78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248" h="784733">
                <a:moveTo>
                  <a:pt x="139218" y="29794"/>
                </a:moveTo>
                <a:cubicBezTo>
                  <a:pt x="137101" y="136686"/>
                  <a:pt x="18039" y="711890"/>
                  <a:pt x="2693" y="775919"/>
                </a:cubicBezTo>
                <a:cubicBezTo>
                  <a:pt x="-12653" y="839948"/>
                  <a:pt x="42381" y="538323"/>
                  <a:pt x="47143" y="413969"/>
                </a:cubicBezTo>
                <a:cubicBezTo>
                  <a:pt x="51905" y="289615"/>
                  <a:pt x="36560" y="76361"/>
                  <a:pt x="31268" y="29794"/>
                </a:cubicBezTo>
                <a:cubicBezTo>
                  <a:pt x="25976" y="-16773"/>
                  <a:pt x="-482" y="130865"/>
                  <a:pt x="15393" y="134569"/>
                </a:cubicBezTo>
                <a:cubicBezTo>
                  <a:pt x="31268" y="138273"/>
                  <a:pt x="141335" y="-77098"/>
                  <a:pt x="139218" y="2979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6FD34B47-28EC-D89A-7F50-647147403E01}"/>
              </a:ext>
            </a:extLst>
          </p:cNvPr>
          <p:cNvSpPr/>
          <p:nvPr/>
        </p:nvSpPr>
        <p:spPr>
          <a:xfrm>
            <a:off x="4128976" y="8274581"/>
            <a:ext cx="145583" cy="844664"/>
          </a:xfrm>
          <a:custGeom>
            <a:avLst/>
            <a:gdLst>
              <a:gd name="connsiteX0" fmla="*/ 90599 w 145583"/>
              <a:gd name="connsiteY0" fmla="*/ 12169 h 844664"/>
              <a:gd name="connsiteX1" fmla="*/ 144574 w 145583"/>
              <a:gd name="connsiteY1" fmla="*/ 831319 h 844664"/>
              <a:gd name="connsiteX2" fmla="*/ 115999 w 145583"/>
              <a:gd name="connsiteY2" fmla="*/ 497944 h 844664"/>
              <a:gd name="connsiteX3" fmla="*/ 1699 w 145583"/>
              <a:gd name="connsiteY3" fmla="*/ 202669 h 844664"/>
              <a:gd name="connsiteX4" fmla="*/ 49324 w 145583"/>
              <a:gd name="connsiteY4" fmla="*/ 329669 h 844664"/>
              <a:gd name="connsiteX5" fmla="*/ 90599 w 145583"/>
              <a:gd name="connsiteY5" fmla="*/ 12169 h 84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83" h="844664">
                <a:moveTo>
                  <a:pt x="90599" y="12169"/>
                </a:moveTo>
                <a:cubicBezTo>
                  <a:pt x="106474" y="95777"/>
                  <a:pt x="140341" y="750357"/>
                  <a:pt x="144574" y="831319"/>
                </a:cubicBezTo>
                <a:cubicBezTo>
                  <a:pt x="148807" y="912281"/>
                  <a:pt x="139812" y="602719"/>
                  <a:pt x="115999" y="497944"/>
                </a:cubicBezTo>
                <a:cubicBezTo>
                  <a:pt x="92187" y="393169"/>
                  <a:pt x="12811" y="230715"/>
                  <a:pt x="1699" y="202669"/>
                </a:cubicBezTo>
                <a:cubicBezTo>
                  <a:pt x="-9414" y="174623"/>
                  <a:pt x="37153" y="357186"/>
                  <a:pt x="49324" y="329669"/>
                </a:cubicBezTo>
                <a:cubicBezTo>
                  <a:pt x="61495" y="302152"/>
                  <a:pt x="74724" y="-71439"/>
                  <a:pt x="90599" y="1216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9498084C-73AA-8BD3-85A1-98A01B746603}"/>
              </a:ext>
            </a:extLst>
          </p:cNvPr>
          <p:cNvSpPr/>
          <p:nvPr/>
        </p:nvSpPr>
        <p:spPr>
          <a:xfrm>
            <a:off x="3941731" y="8445282"/>
            <a:ext cx="106608" cy="713082"/>
          </a:xfrm>
          <a:custGeom>
            <a:avLst/>
            <a:gdLst>
              <a:gd name="connsiteX0" fmla="*/ 1619 w 106608"/>
              <a:gd name="connsiteY0" fmla="*/ 6568 h 713082"/>
              <a:gd name="connsiteX1" fmla="*/ 27019 w 106608"/>
              <a:gd name="connsiteY1" fmla="*/ 698718 h 713082"/>
              <a:gd name="connsiteX2" fmla="*/ 61944 w 106608"/>
              <a:gd name="connsiteY2" fmla="*/ 447893 h 713082"/>
              <a:gd name="connsiteX3" fmla="*/ 106394 w 106608"/>
              <a:gd name="connsiteY3" fmla="*/ 120868 h 713082"/>
              <a:gd name="connsiteX4" fmla="*/ 74644 w 106608"/>
              <a:gd name="connsiteY4" fmla="*/ 336768 h 713082"/>
              <a:gd name="connsiteX5" fmla="*/ 1619 w 106608"/>
              <a:gd name="connsiteY5" fmla="*/ 6568 h 71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08" h="713082">
                <a:moveTo>
                  <a:pt x="1619" y="6568"/>
                </a:moveTo>
                <a:cubicBezTo>
                  <a:pt x="-6318" y="66893"/>
                  <a:pt x="16965" y="625164"/>
                  <a:pt x="27019" y="698718"/>
                </a:cubicBezTo>
                <a:cubicBezTo>
                  <a:pt x="37073" y="772272"/>
                  <a:pt x="48715" y="544201"/>
                  <a:pt x="61944" y="447893"/>
                </a:cubicBezTo>
                <a:cubicBezTo>
                  <a:pt x="75173" y="351585"/>
                  <a:pt x="104277" y="139389"/>
                  <a:pt x="106394" y="120868"/>
                </a:cubicBezTo>
                <a:cubicBezTo>
                  <a:pt x="108511" y="102347"/>
                  <a:pt x="94752" y="352643"/>
                  <a:pt x="74644" y="336768"/>
                </a:cubicBezTo>
                <a:cubicBezTo>
                  <a:pt x="54536" y="320893"/>
                  <a:pt x="9556" y="-53757"/>
                  <a:pt x="1619" y="656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AA3D59BA-426C-8945-2C3A-BA0E696DEAAB}"/>
              </a:ext>
            </a:extLst>
          </p:cNvPr>
          <p:cNvSpPr/>
          <p:nvPr/>
        </p:nvSpPr>
        <p:spPr>
          <a:xfrm>
            <a:off x="2876356" y="8357669"/>
            <a:ext cx="387617" cy="789524"/>
          </a:xfrm>
          <a:custGeom>
            <a:avLst/>
            <a:gdLst>
              <a:gd name="connsiteX0" fmla="*/ 387544 w 387617"/>
              <a:gd name="connsiteY0" fmla="*/ 11631 h 789524"/>
              <a:gd name="connsiteX1" fmla="*/ 279594 w 387617"/>
              <a:gd name="connsiteY1" fmla="*/ 576781 h 789524"/>
              <a:gd name="connsiteX2" fmla="*/ 222444 w 387617"/>
              <a:gd name="connsiteY2" fmla="*/ 786331 h 789524"/>
              <a:gd name="connsiteX3" fmla="*/ 212919 w 387617"/>
              <a:gd name="connsiteY3" fmla="*/ 706956 h 789524"/>
              <a:gd name="connsiteX4" fmla="*/ 171644 w 387617"/>
              <a:gd name="connsiteY4" fmla="*/ 754581 h 789524"/>
              <a:gd name="connsiteX5" fmla="*/ 108144 w 387617"/>
              <a:gd name="connsiteY5" fmla="*/ 303731 h 789524"/>
              <a:gd name="connsiteX6" fmla="*/ 194 w 387617"/>
              <a:gd name="connsiteY6" fmla="*/ 675206 h 789524"/>
              <a:gd name="connsiteX7" fmla="*/ 136719 w 387617"/>
              <a:gd name="connsiteY7" fmla="*/ 310081 h 789524"/>
              <a:gd name="connsiteX8" fmla="*/ 212919 w 387617"/>
              <a:gd name="connsiteY8" fmla="*/ 643456 h 789524"/>
              <a:gd name="connsiteX9" fmla="*/ 295469 w 387617"/>
              <a:gd name="connsiteY9" fmla="*/ 227531 h 789524"/>
              <a:gd name="connsiteX10" fmla="*/ 387544 w 387617"/>
              <a:gd name="connsiteY10" fmla="*/ 11631 h 78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617" h="789524">
                <a:moveTo>
                  <a:pt x="387544" y="11631"/>
                </a:moveTo>
                <a:cubicBezTo>
                  <a:pt x="384898" y="69839"/>
                  <a:pt x="307111" y="447664"/>
                  <a:pt x="279594" y="576781"/>
                </a:cubicBezTo>
                <a:cubicBezTo>
                  <a:pt x="252077" y="705898"/>
                  <a:pt x="233556" y="764635"/>
                  <a:pt x="222444" y="786331"/>
                </a:cubicBezTo>
                <a:cubicBezTo>
                  <a:pt x="211332" y="808027"/>
                  <a:pt x="221386" y="712248"/>
                  <a:pt x="212919" y="706956"/>
                </a:cubicBezTo>
                <a:cubicBezTo>
                  <a:pt x="204452" y="701664"/>
                  <a:pt x="189106" y="821785"/>
                  <a:pt x="171644" y="754581"/>
                </a:cubicBezTo>
                <a:cubicBezTo>
                  <a:pt x="154181" y="687377"/>
                  <a:pt x="136719" y="316960"/>
                  <a:pt x="108144" y="303731"/>
                </a:cubicBezTo>
                <a:cubicBezTo>
                  <a:pt x="79569" y="290502"/>
                  <a:pt x="-4568" y="674148"/>
                  <a:pt x="194" y="675206"/>
                </a:cubicBezTo>
                <a:cubicBezTo>
                  <a:pt x="4956" y="676264"/>
                  <a:pt x="101265" y="315373"/>
                  <a:pt x="136719" y="310081"/>
                </a:cubicBezTo>
                <a:cubicBezTo>
                  <a:pt x="172173" y="304789"/>
                  <a:pt x="186461" y="657214"/>
                  <a:pt x="212919" y="643456"/>
                </a:cubicBezTo>
                <a:cubicBezTo>
                  <a:pt x="239377" y="629698"/>
                  <a:pt x="270069" y="327544"/>
                  <a:pt x="295469" y="227531"/>
                </a:cubicBezTo>
                <a:cubicBezTo>
                  <a:pt x="320869" y="127518"/>
                  <a:pt x="390190" y="-46577"/>
                  <a:pt x="387544" y="1163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BE5F3260-0F73-563E-5C04-ECFD5F4814D1}"/>
              </a:ext>
            </a:extLst>
          </p:cNvPr>
          <p:cNvSpPr/>
          <p:nvPr/>
        </p:nvSpPr>
        <p:spPr>
          <a:xfrm>
            <a:off x="2991754" y="8189174"/>
            <a:ext cx="214092" cy="576541"/>
          </a:xfrm>
          <a:custGeom>
            <a:avLst/>
            <a:gdLst>
              <a:gd name="connsiteX0" fmla="*/ 211821 w 214092"/>
              <a:gd name="connsiteY0" fmla="*/ 11851 h 576541"/>
              <a:gd name="connsiteX1" fmla="*/ 2271 w 214092"/>
              <a:gd name="connsiteY1" fmla="*/ 573826 h 576541"/>
              <a:gd name="connsiteX2" fmla="*/ 107046 w 214092"/>
              <a:gd name="connsiteY2" fmla="*/ 218226 h 576541"/>
              <a:gd name="connsiteX3" fmla="*/ 211821 w 214092"/>
              <a:gd name="connsiteY3" fmla="*/ 11851 h 57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2" h="576541">
                <a:moveTo>
                  <a:pt x="211821" y="11851"/>
                </a:moveTo>
                <a:cubicBezTo>
                  <a:pt x="194359" y="71118"/>
                  <a:pt x="19733" y="539430"/>
                  <a:pt x="2271" y="573826"/>
                </a:cubicBezTo>
                <a:cubicBezTo>
                  <a:pt x="-15191" y="608222"/>
                  <a:pt x="72650" y="306068"/>
                  <a:pt x="107046" y="218226"/>
                </a:cubicBezTo>
                <a:cubicBezTo>
                  <a:pt x="141442" y="130384"/>
                  <a:pt x="229283" y="-47416"/>
                  <a:pt x="211821" y="1185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9800486A-1C89-9C4E-517D-EED896E6D579}"/>
              </a:ext>
            </a:extLst>
          </p:cNvPr>
          <p:cNvSpPr/>
          <p:nvPr/>
        </p:nvSpPr>
        <p:spPr>
          <a:xfrm>
            <a:off x="5277168" y="8517940"/>
            <a:ext cx="472955" cy="534014"/>
          </a:xfrm>
          <a:custGeom>
            <a:avLst/>
            <a:gdLst>
              <a:gd name="connsiteX0" fmla="*/ 66357 w 472955"/>
              <a:gd name="connsiteY0" fmla="*/ 585 h 534014"/>
              <a:gd name="connsiteX1" fmla="*/ 333057 w 472955"/>
              <a:gd name="connsiteY1" fmla="*/ 387935 h 534014"/>
              <a:gd name="connsiteX2" fmla="*/ 282257 w 472955"/>
              <a:gd name="connsiteY2" fmla="*/ 362535 h 534014"/>
              <a:gd name="connsiteX3" fmla="*/ 472757 w 472955"/>
              <a:gd name="connsiteY3" fmla="*/ 533985 h 534014"/>
              <a:gd name="connsiteX4" fmla="*/ 240982 w 472955"/>
              <a:gd name="connsiteY4" fmla="*/ 375235 h 534014"/>
              <a:gd name="connsiteX5" fmla="*/ 2857 w 472955"/>
              <a:gd name="connsiteY5" fmla="*/ 248235 h 534014"/>
              <a:gd name="connsiteX6" fmla="*/ 107632 w 472955"/>
              <a:gd name="connsiteY6" fmla="*/ 299035 h 534014"/>
              <a:gd name="connsiteX7" fmla="*/ 66357 w 472955"/>
              <a:gd name="connsiteY7" fmla="*/ 585 h 53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2955" h="534014">
                <a:moveTo>
                  <a:pt x="66357" y="585"/>
                </a:moveTo>
                <a:cubicBezTo>
                  <a:pt x="103928" y="15402"/>
                  <a:pt x="297074" y="327610"/>
                  <a:pt x="333057" y="387935"/>
                </a:cubicBezTo>
                <a:cubicBezTo>
                  <a:pt x="369040" y="448260"/>
                  <a:pt x="258974" y="338193"/>
                  <a:pt x="282257" y="362535"/>
                </a:cubicBezTo>
                <a:cubicBezTo>
                  <a:pt x="305540" y="386877"/>
                  <a:pt x="479636" y="531868"/>
                  <a:pt x="472757" y="533985"/>
                </a:cubicBezTo>
                <a:cubicBezTo>
                  <a:pt x="465878" y="536102"/>
                  <a:pt x="319299" y="422860"/>
                  <a:pt x="240982" y="375235"/>
                </a:cubicBezTo>
                <a:cubicBezTo>
                  <a:pt x="162665" y="327610"/>
                  <a:pt x="25082" y="260935"/>
                  <a:pt x="2857" y="248235"/>
                </a:cubicBezTo>
                <a:cubicBezTo>
                  <a:pt x="-19368" y="235535"/>
                  <a:pt x="94932" y="341368"/>
                  <a:pt x="107632" y="299035"/>
                </a:cubicBezTo>
                <a:cubicBezTo>
                  <a:pt x="120332" y="256702"/>
                  <a:pt x="28786" y="-14232"/>
                  <a:pt x="66357" y="58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25B85D58-A1FB-BCBA-8D1E-2F571B111A8B}"/>
              </a:ext>
            </a:extLst>
          </p:cNvPr>
          <p:cNvSpPr/>
          <p:nvPr/>
        </p:nvSpPr>
        <p:spPr>
          <a:xfrm>
            <a:off x="4052439" y="5155226"/>
            <a:ext cx="1122080" cy="1647191"/>
          </a:xfrm>
          <a:custGeom>
            <a:avLst/>
            <a:gdLst>
              <a:gd name="connsiteX0" fmla="*/ 1029 w 1122080"/>
              <a:gd name="connsiteY0" fmla="*/ 2213 h 1647191"/>
              <a:gd name="connsiteX1" fmla="*/ 831795 w 1122080"/>
              <a:gd name="connsiteY1" fmla="*/ 1357086 h 1647191"/>
              <a:gd name="connsiteX2" fmla="*/ 854098 w 1122080"/>
              <a:gd name="connsiteY2" fmla="*/ 1245574 h 1647191"/>
              <a:gd name="connsiteX3" fmla="*/ 1121727 w 1122080"/>
              <a:gd name="connsiteY3" fmla="*/ 1647018 h 1647191"/>
              <a:gd name="connsiteX4" fmla="*/ 904278 w 1122080"/>
              <a:gd name="connsiteY4" fmla="*/ 1290179 h 1647191"/>
              <a:gd name="connsiteX5" fmla="*/ 619922 w 1122080"/>
              <a:gd name="connsiteY5" fmla="*/ 860857 h 1647191"/>
              <a:gd name="connsiteX6" fmla="*/ 658951 w 1122080"/>
              <a:gd name="connsiteY6" fmla="*/ 1033701 h 1647191"/>
              <a:gd name="connsiteX7" fmla="*/ 1029 w 1122080"/>
              <a:gd name="connsiteY7" fmla="*/ 2213 h 164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2080" h="1647191">
                <a:moveTo>
                  <a:pt x="1029" y="2213"/>
                </a:moveTo>
                <a:cubicBezTo>
                  <a:pt x="29836" y="56110"/>
                  <a:pt x="689617" y="1149859"/>
                  <a:pt x="831795" y="1357086"/>
                </a:cubicBezTo>
                <a:cubicBezTo>
                  <a:pt x="973973" y="1564313"/>
                  <a:pt x="805776" y="1197252"/>
                  <a:pt x="854098" y="1245574"/>
                </a:cubicBezTo>
                <a:cubicBezTo>
                  <a:pt x="902420" y="1293896"/>
                  <a:pt x="1113364" y="1639584"/>
                  <a:pt x="1121727" y="1647018"/>
                </a:cubicBezTo>
                <a:cubicBezTo>
                  <a:pt x="1130090" y="1654452"/>
                  <a:pt x="987912" y="1421206"/>
                  <a:pt x="904278" y="1290179"/>
                </a:cubicBezTo>
                <a:cubicBezTo>
                  <a:pt x="820644" y="1159152"/>
                  <a:pt x="660810" y="903603"/>
                  <a:pt x="619922" y="860857"/>
                </a:cubicBezTo>
                <a:cubicBezTo>
                  <a:pt x="579034" y="818111"/>
                  <a:pt x="761171" y="1172162"/>
                  <a:pt x="658951" y="1033701"/>
                </a:cubicBezTo>
                <a:cubicBezTo>
                  <a:pt x="556732" y="895240"/>
                  <a:pt x="-27778" y="-51684"/>
                  <a:pt x="1029" y="221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682B3952-5807-8C78-8B90-1A86685DD8B2}"/>
              </a:ext>
            </a:extLst>
          </p:cNvPr>
          <p:cNvSpPr/>
          <p:nvPr/>
        </p:nvSpPr>
        <p:spPr>
          <a:xfrm>
            <a:off x="4454507" y="6310394"/>
            <a:ext cx="558122" cy="493168"/>
          </a:xfrm>
          <a:custGeom>
            <a:avLst/>
            <a:gdLst>
              <a:gd name="connsiteX0" fmla="*/ 405 w 558122"/>
              <a:gd name="connsiteY0" fmla="*/ 1196 h 493168"/>
              <a:gd name="connsiteX1" fmla="*/ 541239 w 558122"/>
              <a:gd name="connsiteY1" fmla="*/ 491850 h 493168"/>
              <a:gd name="connsiteX2" fmla="*/ 424152 w 558122"/>
              <a:gd name="connsiteY2" fmla="*/ 151738 h 493168"/>
              <a:gd name="connsiteX3" fmla="*/ 452030 w 558122"/>
              <a:gd name="connsiteY3" fmla="*/ 346884 h 493168"/>
              <a:gd name="connsiteX4" fmla="*/ 405 w 558122"/>
              <a:gd name="connsiteY4" fmla="*/ 1196 h 49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122" h="493168">
                <a:moveTo>
                  <a:pt x="405" y="1196"/>
                </a:moveTo>
                <a:cubicBezTo>
                  <a:pt x="15273" y="25357"/>
                  <a:pt x="470615" y="466760"/>
                  <a:pt x="541239" y="491850"/>
                </a:cubicBezTo>
                <a:cubicBezTo>
                  <a:pt x="611864" y="516940"/>
                  <a:pt x="439020" y="175899"/>
                  <a:pt x="424152" y="151738"/>
                </a:cubicBezTo>
                <a:cubicBezTo>
                  <a:pt x="409284" y="127577"/>
                  <a:pt x="519867" y="367328"/>
                  <a:pt x="452030" y="346884"/>
                </a:cubicBezTo>
                <a:cubicBezTo>
                  <a:pt x="384193" y="326440"/>
                  <a:pt x="-14463" y="-22965"/>
                  <a:pt x="405" y="119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599E5F40-70CF-6D1A-12E7-53D08065E978}"/>
              </a:ext>
            </a:extLst>
          </p:cNvPr>
          <p:cNvSpPr/>
          <p:nvPr/>
        </p:nvSpPr>
        <p:spPr>
          <a:xfrm>
            <a:off x="5148697" y="6820801"/>
            <a:ext cx="207074" cy="601430"/>
          </a:xfrm>
          <a:custGeom>
            <a:avLst/>
            <a:gdLst>
              <a:gd name="connsiteX0" fmla="*/ 187162 w 207074"/>
              <a:gd name="connsiteY0" fmla="*/ 3745 h 601430"/>
              <a:gd name="connsiteX1" fmla="*/ 92376 w 207074"/>
              <a:gd name="connsiteY1" fmla="*/ 226770 h 601430"/>
              <a:gd name="connsiteX2" fmla="*/ 86801 w 207074"/>
              <a:gd name="connsiteY2" fmla="*/ 410765 h 601430"/>
              <a:gd name="connsiteX3" fmla="*/ 3166 w 207074"/>
              <a:gd name="connsiteY3" fmla="*/ 566882 h 601430"/>
              <a:gd name="connsiteX4" fmla="*/ 19893 w 207074"/>
              <a:gd name="connsiteY4" fmla="*/ 527853 h 601430"/>
              <a:gd name="connsiteX5" fmla="*/ 42196 w 207074"/>
              <a:gd name="connsiteY5" fmla="*/ 555731 h 601430"/>
              <a:gd name="connsiteX6" fmla="*/ 198313 w 207074"/>
              <a:gd name="connsiteY6" fmla="*/ 594760 h 601430"/>
              <a:gd name="connsiteX7" fmla="*/ 181586 w 207074"/>
              <a:gd name="connsiteY7" fmla="*/ 405189 h 601430"/>
              <a:gd name="connsiteX8" fmla="*/ 136981 w 207074"/>
              <a:gd name="connsiteY8" fmla="*/ 293677 h 601430"/>
              <a:gd name="connsiteX9" fmla="*/ 203888 w 207074"/>
              <a:gd name="connsiteY9" fmla="*/ 98531 h 601430"/>
              <a:gd name="connsiteX10" fmla="*/ 187162 w 207074"/>
              <a:gd name="connsiteY10" fmla="*/ 3745 h 60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074" h="601430">
                <a:moveTo>
                  <a:pt x="187162" y="3745"/>
                </a:moveTo>
                <a:cubicBezTo>
                  <a:pt x="168577" y="25118"/>
                  <a:pt x="109103" y="158933"/>
                  <a:pt x="92376" y="226770"/>
                </a:cubicBezTo>
                <a:cubicBezTo>
                  <a:pt x="75649" y="294607"/>
                  <a:pt x="101669" y="354080"/>
                  <a:pt x="86801" y="410765"/>
                </a:cubicBezTo>
                <a:cubicBezTo>
                  <a:pt x="71933" y="467450"/>
                  <a:pt x="14317" y="547367"/>
                  <a:pt x="3166" y="566882"/>
                </a:cubicBezTo>
                <a:cubicBezTo>
                  <a:pt x="-7985" y="586397"/>
                  <a:pt x="13388" y="529711"/>
                  <a:pt x="19893" y="527853"/>
                </a:cubicBezTo>
                <a:cubicBezTo>
                  <a:pt x="26398" y="525995"/>
                  <a:pt x="12459" y="544580"/>
                  <a:pt x="42196" y="555731"/>
                </a:cubicBezTo>
                <a:cubicBezTo>
                  <a:pt x="71933" y="566882"/>
                  <a:pt x="175081" y="619850"/>
                  <a:pt x="198313" y="594760"/>
                </a:cubicBezTo>
                <a:cubicBezTo>
                  <a:pt x="221545" y="569670"/>
                  <a:pt x="191808" y="455370"/>
                  <a:pt x="181586" y="405189"/>
                </a:cubicBezTo>
                <a:cubicBezTo>
                  <a:pt x="171364" y="355008"/>
                  <a:pt x="133264" y="344787"/>
                  <a:pt x="136981" y="293677"/>
                </a:cubicBezTo>
                <a:cubicBezTo>
                  <a:pt x="140698" y="242567"/>
                  <a:pt x="196454" y="139419"/>
                  <a:pt x="203888" y="98531"/>
                </a:cubicBezTo>
                <a:cubicBezTo>
                  <a:pt x="211322" y="57643"/>
                  <a:pt x="205747" y="-17628"/>
                  <a:pt x="187162" y="374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CA6AFC63-57B2-7F4A-5041-B9B44620EC4A}"/>
              </a:ext>
            </a:extLst>
          </p:cNvPr>
          <p:cNvSpPr/>
          <p:nvPr/>
        </p:nvSpPr>
        <p:spPr>
          <a:xfrm>
            <a:off x="4698819" y="6339469"/>
            <a:ext cx="176674" cy="599912"/>
          </a:xfrm>
          <a:custGeom>
            <a:avLst/>
            <a:gdLst>
              <a:gd name="connsiteX0" fmla="*/ 1420 w 176674"/>
              <a:gd name="connsiteY0" fmla="*/ 11151 h 599912"/>
              <a:gd name="connsiteX1" fmla="*/ 174264 w 176674"/>
              <a:gd name="connsiteY1" fmla="*/ 596590 h 599912"/>
              <a:gd name="connsiteX2" fmla="*/ 96205 w 176674"/>
              <a:gd name="connsiteY2" fmla="*/ 239751 h 599912"/>
              <a:gd name="connsiteX3" fmla="*/ 1420 w 176674"/>
              <a:gd name="connsiteY3" fmla="*/ 11151 h 59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674" h="599912">
                <a:moveTo>
                  <a:pt x="1420" y="11151"/>
                </a:moveTo>
                <a:cubicBezTo>
                  <a:pt x="14430" y="70624"/>
                  <a:pt x="158467" y="558490"/>
                  <a:pt x="174264" y="596590"/>
                </a:cubicBezTo>
                <a:cubicBezTo>
                  <a:pt x="190061" y="634690"/>
                  <a:pt x="124083" y="334537"/>
                  <a:pt x="96205" y="239751"/>
                </a:cubicBezTo>
                <a:cubicBezTo>
                  <a:pt x="68327" y="144966"/>
                  <a:pt x="-11590" y="-48322"/>
                  <a:pt x="1420" y="1115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ABB73D9C-66F5-F903-8409-D90EA152CFB4}"/>
              </a:ext>
            </a:extLst>
          </p:cNvPr>
          <p:cNvSpPr/>
          <p:nvPr/>
        </p:nvSpPr>
        <p:spPr>
          <a:xfrm>
            <a:off x="4407319" y="6954751"/>
            <a:ext cx="321267" cy="1338443"/>
          </a:xfrm>
          <a:custGeom>
            <a:avLst/>
            <a:gdLst>
              <a:gd name="connsiteX0" fmla="*/ 8564 w 321267"/>
              <a:gd name="connsiteY0" fmla="*/ 53790 h 1338443"/>
              <a:gd name="connsiteX1" fmla="*/ 25291 w 321267"/>
              <a:gd name="connsiteY1" fmla="*/ 143000 h 1338443"/>
              <a:gd name="connsiteX2" fmla="*/ 108925 w 321267"/>
              <a:gd name="connsiteY2" fmla="*/ 1319454 h 1338443"/>
              <a:gd name="connsiteX3" fmla="*/ 92198 w 321267"/>
              <a:gd name="connsiteY3" fmla="*/ 812073 h 1338443"/>
              <a:gd name="connsiteX4" fmla="*/ 320798 w 321267"/>
              <a:gd name="connsiteY4" fmla="*/ 48215 h 1338443"/>
              <a:gd name="connsiteX5" fmla="*/ 147954 w 321267"/>
              <a:gd name="connsiteY5" fmla="*/ 449659 h 1338443"/>
              <a:gd name="connsiteX6" fmla="*/ 8564 w 321267"/>
              <a:gd name="connsiteY6" fmla="*/ 53790 h 133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267" h="1338443">
                <a:moveTo>
                  <a:pt x="8564" y="53790"/>
                </a:moveTo>
                <a:cubicBezTo>
                  <a:pt x="-11880" y="2680"/>
                  <a:pt x="8564" y="-67944"/>
                  <a:pt x="25291" y="143000"/>
                </a:cubicBezTo>
                <a:cubicBezTo>
                  <a:pt x="42018" y="353944"/>
                  <a:pt x="97774" y="1207942"/>
                  <a:pt x="108925" y="1319454"/>
                </a:cubicBezTo>
                <a:cubicBezTo>
                  <a:pt x="120076" y="1430966"/>
                  <a:pt x="56886" y="1023946"/>
                  <a:pt x="92198" y="812073"/>
                </a:cubicBezTo>
                <a:cubicBezTo>
                  <a:pt x="127510" y="600200"/>
                  <a:pt x="311505" y="108617"/>
                  <a:pt x="320798" y="48215"/>
                </a:cubicBezTo>
                <a:cubicBezTo>
                  <a:pt x="330091" y="-12187"/>
                  <a:pt x="199064" y="449659"/>
                  <a:pt x="147954" y="449659"/>
                </a:cubicBezTo>
                <a:cubicBezTo>
                  <a:pt x="96844" y="449659"/>
                  <a:pt x="29008" y="104900"/>
                  <a:pt x="8564" y="5379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33194C69-2BC0-0CBA-D86E-BE6C4D8DB5CA}"/>
              </a:ext>
            </a:extLst>
          </p:cNvPr>
          <p:cNvSpPr/>
          <p:nvPr/>
        </p:nvSpPr>
        <p:spPr>
          <a:xfrm>
            <a:off x="4095931" y="5303843"/>
            <a:ext cx="547888" cy="1064559"/>
          </a:xfrm>
          <a:custGeom>
            <a:avLst/>
            <a:gdLst>
              <a:gd name="connsiteX0" fmla="*/ 18869 w 547888"/>
              <a:gd name="connsiteY0" fmla="*/ 43167 h 1064559"/>
              <a:gd name="connsiteX1" fmla="*/ 102503 w 547888"/>
              <a:gd name="connsiteY1" fmla="*/ 171406 h 1064559"/>
              <a:gd name="connsiteX2" fmla="*/ 537401 w 547888"/>
              <a:gd name="connsiteY2" fmla="*/ 1046777 h 1064559"/>
              <a:gd name="connsiteX3" fmla="*/ 381284 w 547888"/>
              <a:gd name="connsiteY3" fmla="*/ 701089 h 1064559"/>
              <a:gd name="connsiteX4" fmla="*/ 18869 w 547888"/>
              <a:gd name="connsiteY4" fmla="*/ 43167 h 106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888" h="1064559">
                <a:moveTo>
                  <a:pt x="18869" y="43167"/>
                </a:moveTo>
                <a:cubicBezTo>
                  <a:pt x="-27594" y="-45113"/>
                  <a:pt x="16081" y="4138"/>
                  <a:pt x="102503" y="171406"/>
                </a:cubicBezTo>
                <a:cubicBezTo>
                  <a:pt x="188925" y="338674"/>
                  <a:pt x="490938" y="958497"/>
                  <a:pt x="537401" y="1046777"/>
                </a:cubicBezTo>
                <a:cubicBezTo>
                  <a:pt x="583864" y="1135057"/>
                  <a:pt x="465848" y="874862"/>
                  <a:pt x="381284" y="701089"/>
                </a:cubicBezTo>
                <a:cubicBezTo>
                  <a:pt x="296721" y="527316"/>
                  <a:pt x="65332" y="131447"/>
                  <a:pt x="18869" y="4316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4722306A-F6DD-9DD3-4132-166A0EE0E074}"/>
              </a:ext>
            </a:extLst>
          </p:cNvPr>
          <p:cNvSpPr/>
          <p:nvPr/>
        </p:nvSpPr>
        <p:spPr>
          <a:xfrm>
            <a:off x="4449061" y="5954746"/>
            <a:ext cx="418498" cy="1310671"/>
          </a:xfrm>
          <a:custGeom>
            <a:avLst/>
            <a:gdLst>
              <a:gd name="connsiteX0" fmla="*/ 276 w 418498"/>
              <a:gd name="connsiteY0" fmla="*/ 5 h 1310671"/>
              <a:gd name="connsiteX1" fmla="*/ 212149 w 418498"/>
              <a:gd name="connsiteY1" fmla="*/ 1198761 h 1310671"/>
              <a:gd name="connsiteX2" fmla="*/ 217724 w 418498"/>
              <a:gd name="connsiteY2" fmla="*/ 1076098 h 1310671"/>
              <a:gd name="connsiteX3" fmla="*/ 279056 w 418498"/>
              <a:gd name="connsiteY3" fmla="*/ 1310274 h 1310671"/>
              <a:gd name="connsiteX4" fmla="*/ 418446 w 418498"/>
              <a:gd name="connsiteY4" fmla="*/ 1009191 h 1310671"/>
              <a:gd name="connsiteX5" fmla="*/ 262329 w 418498"/>
              <a:gd name="connsiteY5" fmla="*/ 1215488 h 1310671"/>
              <a:gd name="connsiteX6" fmla="*/ 276 w 418498"/>
              <a:gd name="connsiteY6" fmla="*/ 5 h 131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498" h="1310671">
                <a:moveTo>
                  <a:pt x="276" y="5"/>
                </a:moveTo>
                <a:cubicBezTo>
                  <a:pt x="-8087" y="-2783"/>
                  <a:pt x="175908" y="1019412"/>
                  <a:pt x="212149" y="1198761"/>
                </a:cubicBezTo>
                <a:cubicBezTo>
                  <a:pt x="248390" y="1378110"/>
                  <a:pt x="206573" y="1057512"/>
                  <a:pt x="217724" y="1076098"/>
                </a:cubicBezTo>
                <a:cubicBezTo>
                  <a:pt x="228875" y="1094684"/>
                  <a:pt x="245602" y="1321425"/>
                  <a:pt x="279056" y="1310274"/>
                </a:cubicBezTo>
                <a:cubicBezTo>
                  <a:pt x="312510" y="1299123"/>
                  <a:pt x="421234" y="1024989"/>
                  <a:pt x="418446" y="1009191"/>
                </a:cubicBezTo>
                <a:cubicBezTo>
                  <a:pt x="415658" y="993393"/>
                  <a:pt x="331095" y="1383686"/>
                  <a:pt x="262329" y="1215488"/>
                </a:cubicBezTo>
                <a:cubicBezTo>
                  <a:pt x="193563" y="1047290"/>
                  <a:pt x="8639" y="2793"/>
                  <a:pt x="276" y="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8271A709-5A7E-074F-E70E-73A87B924752}"/>
              </a:ext>
            </a:extLst>
          </p:cNvPr>
          <p:cNvSpPr/>
          <p:nvPr/>
        </p:nvSpPr>
        <p:spPr>
          <a:xfrm>
            <a:off x="4684842" y="6839258"/>
            <a:ext cx="807228" cy="514563"/>
          </a:xfrm>
          <a:custGeom>
            <a:avLst/>
            <a:gdLst>
              <a:gd name="connsiteX0" fmla="*/ 160363 w 807228"/>
              <a:gd name="connsiteY0" fmla="*/ 2015 h 514563"/>
              <a:gd name="connsiteX1" fmla="*/ 394538 w 807228"/>
              <a:gd name="connsiteY1" fmla="*/ 186010 h 514563"/>
              <a:gd name="connsiteX2" fmla="*/ 433568 w 807228"/>
              <a:gd name="connsiteY2" fmla="*/ 386732 h 514563"/>
              <a:gd name="connsiteX3" fmla="*/ 388963 w 807228"/>
              <a:gd name="connsiteY3" fmla="*/ 448064 h 514563"/>
              <a:gd name="connsiteX4" fmla="*/ 71153 w 807228"/>
              <a:gd name="connsiteY4" fmla="*/ 436913 h 514563"/>
              <a:gd name="connsiteX5" fmla="*/ 807134 w 807228"/>
              <a:gd name="connsiteY5" fmla="*/ 509396 h 514563"/>
              <a:gd name="connsiteX6" fmla="*/ 15397 w 807228"/>
              <a:gd name="connsiteY6" fmla="*/ 498244 h 514563"/>
              <a:gd name="connsiteX7" fmla="*/ 277451 w 807228"/>
              <a:gd name="connsiteY7" fmla="*/ 414610 h 514563"/>
              <a:gd name="connsiteX8" fmla="*/ 204968 w 807228"/>
              <a:gd name="connsiteY8" fmla="*/ 191586 h 514563"/>
              <a:gd name="connsiteX9" fmla="*/ 310904 w 807228"/>
              <a:gd name="connsiteY9" fmla="*/ 308674 h 514563"/>
              <a:gd name="connsiteX10" fmla="*/ 160363 w 807228"/>
              <a:gd name="connsiteY10" fmla="*/ 2015 h 51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7228" h="514563">
                <a:moveTo>
                  <a:pt x="160363" y="2015"/>
                </a:moveTo>
                <a:cubicBezTo>
                  <a:pt x="174302" y="-18429"/>
                  <a:pt x="349004" y="121891"/>
                  <a:pt x="394538" y="186010"/>
                </a:cubicBezTo>
                <a:cubicBezTo>
                  <a:pt x="440072" y="250129"/>
                  <a:pt x="434497" y="343056"/>
                  <a:pt x="433568" y="386732"/>
                </a:cubicBezTo>
                <a:cubicBezTo>
                  <a:pt x="432639" y="430408"/>
                  <a:pt x="449365" y="439701"/>
                  <a:pt x="388963" y="448064"/>
                </a:cubicBezTo>
                <a:cubicBezTo>
                  <a:pt x="328561" y="456427"/>
                  <a:pt x="1458" y="426691"/>
                  <a:pt x="71153" y="436913"/>
                </a:cubicBezTo>
                <a:cubicBezTo>
                  <a:pt x="140848" y="447135"/>
                  <a:pt x="816427" y="499174"/>
                  <a:pt x="807134" y="509396"/>
                </a:cubicBezTo>
                <a:cubicBezTo>
                  <a:pt x="797841" y="519618"/>
                  <a:pt x="103677" y="514042"/>
                  <a:pt x="15397" y="498244"/>
                </a:cubicBezTo>
                <a:cubicBezTo>
                  <a:pt x="-72883" y="482446"/>
                  <a:pt x="245856" y="465720"/>
                  <a:pt x="277451" y="414610"/>
                </a:cubicBezTo>
                <a:cubicBezTo>
                  <a:pt x="309046" y="363500"/>
                  <a:pt x="199393" y="209242"/>
                  <a:pt x="204968" y="191586"/>
                </a:cubicBezTo>
                <a:cubicBezTo>
                  <a:pt x="210543" y="173930"/>
                  <a:pt x="316480" y="333764"/>
                  <a:pt x="310904" y="308674"/>
                </a:cubicBezTo>
                <a:cubicBezTo>
                  <a:pt x="305328" y="283584"/>
                  <a:pt x="146424" y="22459"/>
                  <a:pt x="160363" y="201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D6F37BED-05B6-9163-959C-C15A9B518600}"/>
              </a:ext>
            </a:extLst>
          </p:cNvPr>
          <p:cNvSpPr/>
          <p:nvPr/>
        </p:nvSpPr>
        <p:spPr>
          <a:xfrm>
            <a:off x="6049122" y="7019692"/>
            <a:ext cx="688352" cy="923293"/>
          </a:xfrm>
          <a:custGeom>
            <a:avLst/>
            <a:gdLst>
              <a:gd name="connsiteX0" fmla="*/ 535673 w 688352"/>
              <a:gd name="connsiteY0" fmla="*/ 1 h 923293"/>
              <a:gd name="connsiteX1" fmla="*/ 72898 w 688352"/>
              <a:gd name="connsiteY1" fmla="*/ 390293 h 923293"/>
              <a:gd name="connsiteX2" fmla="*/ 5990 w 688352"/>
              <a:gd name="connsiteY2" fmla="*/ 914401 h 923293"/>
              <a:gd name="connsiteX3" fmla="*/ 123078 w 688352"/>
              <a:gd name="connsiteY3" fmla="*/ 685801 h 923293"/>
              <a:gd name="connsiteX4" fmla="*/ 686215 w 688352"/>
              <a:gd name="connsiteY4" fmla="*/ 245328 h 923293"/>
              <a:gd name="connsiteX5" fmla="*/ 323800 w 688352"/>
              <a:gd name="connsiteY5" fmla="*/ 384718 h 923293"/>
              <a:gd name="connsiteX6" fmla="*/ 535673 w 688352"/>
              <a:gd name="connsiteY6" fmla="*/ 1 h 92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352" h="923293">
                <a:moveTo>
                  <a:pt x="535673" y="1"/>
                </a:moveTo>
                <a:cubicBezTo>
                  <a:pt x="493856" y="930"/>
                  <a:pt x="161178" y="237893"/>
                  <a:pt x="72898" y="390293"/>
                </a:cubicBezTo>
                <a:cubicBezTo>
                  <a:pt x="-15382" y="542693"/>
                  <a:pt x="-2373" y="865150"/>
                  <a:pt x="5990" y="914401"/>
                </a:cubicBezTo>
                <a:cubicBezTo>
                  <a:pt x="14353" y="963652"/>
                  <a:pt x="9707" y="797313"/>
                  <a:pt x="123078" y="685801"/>
                </a:cubicBezTo>
                <a:cubicBezTo>
                  <a:pt x="236449" y="574289"/>
                  <a:pt x="652761" y="295508"/>
                  <a:pt x="686215" y="245328"/>
                </a:cubicBezTo>
                <a:cubicBezTo>
                  <a:pt x="719669" y="195148"/>
                  <a:pt x="349819" y="421889"/>
                  <a:pt x="323800" y="384718"/>
                </a:cubicBezTo>
                <a:cubicBezTo>
                  <a:pt x="297781" y="347547"/>
                  <a:pt x="577490" y="-928"/>
                  <a:pt x="535673" y="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9827DC6E-4A8D-4E81-6360-EFDEA8403048}"/>
              </a:ext>
            </a:extLst>
          </p:cNvPr>
          <p:cNvSpPr/>
          <p:nvPr/>
        </p:nvSpPr>
        <p:spPr>
          <a:xfrm>
            <a:off x="4484135" y="7984157"/>
            <a:ext cx="517328" cy="1171132"/>
          </a:xfrm>
          <a:custGeom>
            <a:avLst/>
            <a:gdLst>
              <a:gd name="connsiteX0" fmla="*/ 132470 w 517328"/>
              <a:gd name="connsiteY0" fmla="*/ 5692 h 1171132"/>
              <a:gd name="connsiteX1" fmla="*/ 26533 w 517328"/>
              <a:gd name="connsiteY1" fmla="*/ 869911 h 1171132"/>
              <a:gd name="connsiteX2" fmla="*/ 4231 w 517328"/>
              <a:gd name="connsiteY2" fmla="*/ 1120814 h 1171132"/>
              <a:gd name="connsiteX3" fmla="*/ 93441 w 517328"/>
              <a:gd name="connsiteY3" fmla="*/ 741672 h 1171132"/>
              <a:gd name="connsiteX4" fmla="*/ 372221 w 517328"/>
              <a:gd name="connsiteY4" fmla="*/ 446165 h 1171132"/>
              <a:gd name="connsiteX5" fmla="*/ 204953 w 517328"/>
              <a:gd name="connsiteY5" fmla="*/ 1170994 h 1171132"/>
              <a:gd name="connsiteX6" fmla="*/ 517187 w 517328"/>
              <a:gd name="connsiteY6" fmla="*/ 379258 h 1171132"/>
              <a:gd name="connsiteX7" fmla="*/ 243982 w 517328"/>
              <a:gd name="connsiteY7" fmla="*/ 490770 h 1171132"/>
              <a:gd name="connsiteX8" fmla="*/ 132470 w 517328"/>
              <a:gd name="connsiteY8" fmla="*/ 5692 h 117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328" h="1171132">
                <a:moveTo>
                  <a:pt x="132470" y="5692"/>
                </a:moveTo>
                <a:cubicBezTo>
                  <a:pt x="96229" y="68882"/>
                  <a:pt x="47906" y="684057"/>
                  <a:pt x="26533" y="869911"/>
                </a:cubicBezTo>
                <a:cubicBezTo>
                  <a:pt x="5160" y="1055765"/>
                  <a:pt x="-6920" y="1142187"/>
                  <a:pt x="4231" y="1120814"/>
                </a:cubicBezTo>
                <a:cubicBezTo>
                  <a:pt x="15382" y="1099441"/>
                  <a:pt x="32109" y="854113"/>
                  <a:pt x="93441" y="741672"/>
                </a:cubicBezTo>
                <a:cubicBezTo>
                  <a:pt x="154773" y="629231"/>
                  <a:pt x="353636" y="374611"/>
                  <a:pt x="372221" y="446165"/>
                </a:cubicBezTo>
                <a:cubicBezTo>
                  <a:pt x="390806" y="517719"/>
                  <a:pt x="180792" y="1182145"/>
                  <a:pt x="204953" y="1170994"/>
                </a:cubicBezTo>
                <a:cubicBezTo>
                  <a:pt x="229114" y="1159843"/>
                  <a:pt x="510682" y="492629"/>
                  <a:pt x="517187" y="379258"/>
                </a:cubicBezTo>
                <a:cubicBezTo>
                  <a:pt x="523692" y="265887"/>
                  <a:pt x="303455" y="556748"/>
                  <a:pt x="243982" y="490770"/>
                </a:cubicBezTo>
                <a:cubicBezTo>
                  <a:pt x="184509" y="424792"/>
                  <a:pt x="168711" y="-57498"/>
                  <a:pt x="132470" y="569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A834FB35-58AA-3B95-0B9C-3F4F2BD88577}"/>
              </a:ext>
            </a:extLst>
          </p:cNvPr>
          <p:cNvSpPr/>
          <p:nvPr/>
        </p:nvSpPr>
        <p:spPr>
          <a:xfrm>
            <a:off x="4747657" y="730779"/>
            <a:ext cx="266138" cy="1066498"/>
          </a:xfrm>
          <a:custGeom>
            <a:avLst/>
            <a:gdLst>
              <a:gd name="connsiteX0" fmla="*/ 265777 w 266138"/>
              <a:gd name="connsiteY0" fmla="*/ 3444 h 1066498"/>
              <a:gd name="connsiteX1" fmla="*/ 63078 w 266138"/>
              <a:gd name="connsiteY1" fmla="*/ 890817 h 1066498"/>
              <a:gd name="connsiteX2" fmla="*/ 63078 w 266138"/>
              <a:gd name="connsiteY2" fmla="*/ 850277 h 1066498"/>
              <a:gd name="connsiteX3" fmla="*/ 121636 w 266138"/>
              <a:gd name="connsiteY3" fmla="*/ 1066490 h 1066498"/>
              <a:gd name="connsiteX4" fmla="*/ 45060 w 266138"/>
              <a:gd name="connsiteY4" fmla="*/ 841268 h 1066498"/>
              <a:gd name="connsiteX5" fmla="*/ 16 w 266138"/>
              <a:gd name="connsiteY5" fmla="*/ 589020 h 1066498"/>
              <a:gd name="connsiteX6" fmla="*/ 49565 w 266138"/>
              <a:gd name="connsiteY6" fmla="*/ 841268 h 1066498"/>
              <a:gd name="connsiteX7" fmla="*/ 121636 w 266138"/>
              <a:gd name="connsiteY7" fmla="*/ 395329 h 1066498"/>
              <a:gd name="connsiteX8" fmla="*/ 112627 w 266138"/>
              <a:gd name="connsiteY8" fmla="*/ 575507 h 1066498"/>
              <a:gd name="connsiteX9" fmla="*/ 265777 w 266138"/>
              <a:gd name="connsiteY9" fmla="*/ 3444 h 106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6138" h="1066498">
                <a:moveTo>
                  <a:pt x="265777" y="3444"/>
                </a:moveTo>
                <a:cubicBezTo>
                  <a:pt x="257519" y="55996"/>
                  <a:pt x="96861" y="749678"/>
                  <a:pt x="63078" y="890817"/>
                </a:cubicBezTo>
                <a:cubicBezTo>
                  <a:pt x="29295" y="1031956"/>
                  <a:pt x="53318" y="820998"/>
                  <a:pt x="63078" y="850277"/>
                </a:cubicBezTo>
                <a:cubicBezTo>
                  <a:pt x="72838" y="879556"/>
                  <a:pt x="124639" y="1067992"/>
                  <a:pt x="121636" y="1066490"/>
                </a:cubicBezTo>
                <a:cubicBezTo>
                  <a:pt x="118633" y="1064989"/>
                  <a:pt x="65330" y="920846"/>
                  <a:pt x="45060" y="841268"/>
                </a:cubicBezTo>
                <a:cubicBezTo>
                  <a:pt x="24790" y="761690"/>
                  <a:pt x="-735" y="589020"/>
                  <a:pt x="16" y="589020"/>
                </a:cubicBezTo>
                <a:cubicBezTo>
                  <a:pt x="767" y="589020"/>
                  <a:pt x="29295" y="873550"/>
                  <a:pt x="49565" y="841268"/>
                </a:cubicBezTo>
                <a:cubicBezTo>
                  <a:pt x="69835" y="808986"/>
                  <a:pt x="111126" y="439622"/>
                  <a:pt x="121636" y="395329"/>
                </a:cubicBezTo>
                <a:cubicBezTo>
                  <a:pt x="132146" y="351036"/>
                  <a:pt x="87102" y="634815"/>
                  <a:pt x="112627" y="575507"/>
                </a:cubicBezTo>
                <a:cubicBezTo>
                  <a:pt x="138152" y="516199"/>
                  <a:pt x="274035" y="-49108"/>
                  <a:pt x="265777" y="344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FBB4D725-02D6-D29A-480D-CA20E83F511A}"/>
              </a:ext>
            </a:extLst>
          </p:cNvPr>
          <p:cNvSpPr/>
          <p:nvPr/>
        </p:nvSpPr>
        <p:spPr>
          <a:xfrm>
            <a:off x="5242414" y="797142"/>
            <a:ext cx="244695" cy="957782"/>
          </a:xfrm>
          <a:custGeom>
            <a:avLst/>
            <a:gdLst>
              <a:gd name="connsiteX0" fmla="*/ 140384 w 244695"/>
              <a:gd name="connsiteY0" fmla="*/ 143 h 957782"/>
              <a:gd name="connsiteX1" fmla="*/ 72818 w 244695"/>
              <a:gd name="connsiteY1" fmla="*/ 500135 h 957782"/>
              <a:gd name="connsiteX2" fmla="*/ 77322 w 244695"/>
              <a:gd name="connsiteY2" fmla="*/ 455091 h 957782"/>
              <a:gd name="connsiteX3" fmla="*/ 180924 w 244695"/>
              <a:gd name="connsiteY3" fmla="*/ 734365 h 957782"/>
              <a:gd name="connsiteX4" fmla="*/ 162906 w 244695"/>
              <a:gd name="connsiteY4" fmla="*/ 729861 h 957782"/>
              <a:gd name="connsiteX5" fmla="*/ 243986 w 244695"/>
              <a:gd name="connsiteY5" fmla="*/ 955083 h 957782"/>
              <a:gd name="connsiteX6" fmla="*/ 108853 w 244695"/>
              <a:gd name="connsiteY6" fmla="*/ 554188 h 957782"/>
              <a:gd name="connsiteX7" fmla="*/ 747 w 244695"/>
              <a:gd name="connsiteY7" fmla="*/ 252391 h 957782"/>
              <a:gd name="connsiteX8" fmla="*/ 63809 w 244695"/>
              <a:gd name="connsiteY8" fmla="*/ 446082 h 957782"/>
              <a:gd name="connsiteX9" fmla="*/ 140384 w 244695"/>
              <a:gd name="connsiteY9" fmla="*/ 143 h 95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4695" h="957782">
                <a:moveTo>
                  <a:pt x="140384" y="143"/>
                </a:moveTo>
                <a:cubicBezTo>
                  <a:pt x="141885" y="9152"/>
                  <a:pt x="83328" y="424310"/>
                  <a:pt x="72818" y="500135"/>
                </a:cubicBezTo>
                <a:cubicBezTo>
                  <a:pt x="62308" y="575960"/>
                  <a:pt x="59304" y="416053"/>
                  <a:pt x="77322" y="455091"/>
                </a:cubicBezTo>
                <a:cubicBezTo>
                  <a:pt x="95340" y="494129"/>
                  <a:pt x="166660" y="688570"/>
                  <a:pt x="180924" y="734365"/>
                </a:cubicBezTo>
                <a:cubicBezTo>
                  <a:pt x="195188" y="780160"/>
                  <a:pt x="152396" y="693075"/>
                  <a:pt x="162906" y="729861"/>
                </a:cubicBezTo>
                <a:cubicBezTo>
                  <a:pt x="173416" y="766647"/>
                  <a:pt x="252995" y="984362"/>
                  <a:pt x="243986" y="955083"/>
                </a:cubicBezTo>
                <a:cubicBezTo>
                  <a:pt x="234977" y="925804"/>
                  <a:pt x="149393" y="671303"/>
                  <a:pt x="108853" y="554188"/>
                </a:cubicBezTo>
                <a:cubicBezTo>
                  <a:pt x="68313" y="437073"/>
                  <a:pt x="8254" y="270409"/>
                  <a:pt x="747" y="252391"/>
                </a:cubicBezTo>
                <a:cubicBezTo>
                  <a:pt x="-6760" y="234373"/>
                  <a:pt x="44290" y="484370"/>
                  <a:pt x="63809" y="446082"/>
                </a:cubicBezTo>
                <a:cubicBezTo>
                  <a:pt x="83328" y="407794"/>
                  <a:pt x="138883" y="-8866"/>
                  <a:pt x="140384" y="14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C70625C6-334A-39E5-AC55-91044C03BADE}"/>
              </a:ext>
            </a:extLst>
          </p:cNvPr>
          <p:cNvSpPr/>
          <p:nvPr/>
        </p:nvSpPr>
        <p:spPr>
          <a:xfrm>
            <a:off x="5026948" y="968777"/>
            <a:ext cx="90088" cy="724758"/>
          </a:xfrm>
          <a:custGeom>
            <a:avLst/>
            <a:gdLst>
              <a:gd name="connsiteX0" fmla="*/ 90088 w 90088"/>
              <a:gd name="connsiteY0" fmla="*/ 4181 h 724758"/>
              <a:gd name="connsiteX1" fmla="*/ 18018 w 90088"/>
              <a:gd name="connsiteY1" fmla="*/ 544713 h 724758"/>
              <a:gd name="connsiteX2" fmla="*/ 0 w 90088"/>
              <a:gd name="connsiteY2" fmla="*/ 715881 h 724758"/>
              <a:gd name="connsiteX3" fmla="*/ 18018 w 90088"/>
              <a:gd name="connsiteY3" fmla="*/ 314987 h 724758"/>
              <a:gd name="connsiteX4" fmla="*/ 90088 w 90088"/>
              <a:gd name="connsiteY4" fmla="*/ 4181 h 72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88" h="724758">
                <a:moveTo>
                  <a:pt x="90088" y="4181"/>
                </a:moveTo>
                <a:cubicBezTo>
                  <a:pt x="90088" y="42469"/>
                  <a:pt x="33033" y="426096"/>
                  <a:pt x="18018" y="544713"/>
                </a:cubicBezTo>
                <a:cubicBezTo>
                  <a:pt x="3003" y="663330"/>
                  <a:pt x="0" y="754169"/>
                  <a:pt x="0" y="715881"/>
                </a:cubicBezTo>
                <a:cubicBezTo>
                  <a:pt x="0" y="677593"/>
                  <a:pt x="1502" y="429850"/>
                  <a:pt x="18018" y="314987"/>
                </a:cubicBezTo>
                <a:cubicBezTo>
                  <a:pt x="34534" y="200124"/>
                  <a:pt x="90088" y="-34107"/>
                  <a:pt x="90088" y="418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67727732-F856-77B3-9150-B77F356E6BC1}"/>
              </a:ext>
            </a:extLst>
          </p:cNvPr>
          <p:cNvSpPr/>
          <p:nvPr/>
        </p:nvSpPr>
        <p:spPr>
          <a:xfrm>
            <a:off x="5587915" y="1971675"/>
            <a:ext cx="57235" cy="98796"/>
          </a:xfrm>
          <a:custGeom>
            <a:avLst/>
            <a:gdLst>
              <a:gd name="connsiteX0" fmla="*/ 57235 w 57235"/>
              <a:gd name="connsiteY0" fmla="*/ 0 h 98796"/>
              <a:gd name="connsiteX1" fmla="*/ 85 w 57235"/>
              <a:gd name="connsiteY1" fmla="*/ 98425 h 98796"/>
              <a:gd name="connsiteX2" fmla="*/ 57235 w 57235"/>
              <a:gd name="connsiteY2" fmla="*/ 0 h 9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235" h="98796">
                <a:moveTo>
                  <a:pt x="57235" y="0"/>
                </a:moveTo>
                <a:cubicBezTo>
                  <a:pt x="57235" y="0"/>
                  <a:pt x="2731" y="91017"/>
                  <a:pt x="85" y="98425"/>
                </a:cubicBezTo>
                <a:cubicBezTo>
                  <a:pt x="-2561" y="105833"/>
                  <a:pt x="57235" y="0"/>
                  <a:pt x="57235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8F6A8BAA-5C0B-6A29-02F2-B52A17C7D4F8}"/>
              </a:ext>
            </a:extLst>
          </p:cNvPr>
          <p:cNvSpPr/>
          <p:nvPr/>
        </p:nvSpPr>
        <p:spPr>
          <a:xfrm>
            <a:off x="5549885" y="2089119"/>
            <a:ext cx="196977" cy="69881"/>
          </a:xfrm>
          <a:custGeom>
            <a:avLst/>
            <a:gdLst>
              <a:gd name="connsiteX0" fmla="*/ 15 w 196977"/>
              <a:gd name="connsiteY0" fmla="*/ 31 h 69881"/>
              <a:gd name="connsiteX1" fmla="*/ 50815 w 196977"/>
              <a:gd name="connsiteY1" fmla="*/ 57181 h 69881"/>
              <a:gd name="connsiteX2" fmla="*/ 31765 w 196977"/>
              <a:gd name="connsiteY2" fmla="*/ 69881 h 69881"/>
              <a:gd name="connsiteX3" fmla="*/ 196865 w 196977"/>
              <a:gd name="connsiteY3" fmla="*/ 63531 h 69881"/>
              <a:gd name="connsiteX4" fmla="*/ 57165 w 196977"/>
              <a:gd name="connsiteY4" fmla="*/ 66706 h 69881"/>
              <a:gd name="connsiteX5" fmla="*/ 15 w 196977"/>
              <a:gd name="connsiteY5" fmla="*/ 31 h 6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977" h="69881">
                <a:moveTo>
                  <a:pt x="15" y="31"/>
                </a:moveTo>
                <a:cubicBezTo>
                  <a:pt x="-1043" y="-1557"/>
                  <a:pt x="50815" y="57181"/>
                  <a:pt x="50815" y="57181"/>
                </a:cubicBezTo>
                <a:cubicBezTo>
                  <a:pt x="56107" y="68823"/>
                  <a:pt x="7423" y="68823"/>
                  <a:pt x="31765" y="69881"/>
                </a:cubicBezTo>
                <a:lnTo>
                  <a:pt x="196865" y="63531"/>
                </a:lnTo>
                <a:cubicBezTo>
                  <a:pt x="201098" y="63002"/>
                  <a:pt x="84153" y="75173"/>
                  <a:pt x="57165" y="66706"/>
                </a:cubicBezTo>
                <a:cubicBezTo>
                  <a:pt x="30177" y="58239"/>
                  <a:pt x="1073" y="1619"/>
                  <a:pt x="15" y="3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831BB170-E32D-E107-CE3C-B95F54A053DC}"/>
              </a:ext>
            </a:extLst>
          </p:cNvPr>
          <p:cNvSpPr/>
          <p:nvPr/>
        </p:nvSpPr>
        <p:spPr>
          <a:xfrm>
            <a:off x="5607030" y="2228771"/>
            <a:ext cx="57642" cy="36064"/>
          </a:xfrm>
          <a:custGeom>
            <a:avLst/>
            <a:gdLst>
              <a:gd name="connsiteX0" fmla="*/ 20 w 57642"/>
              <a:gd name="connsiteY0" fmla="*/ 79 h 36064"/>
              <a:gd name="connsiteX1" fmla="*/ 53995 w 57642"/>
              <a:gd name="connsiteY1" fmla="*/ 35004 h 36064"/>
              <a:gd name="connsiteX2" fmla="*/ 47645 w 57642"/>
              <a:gd name="connsiteY2" fmla="*/ 25479 h 36064"/>
              <a:gd name="connsiteX3" fmla="*/ 20 w 57642"/>
              <a:gd name="connsiteY3" fmla="*/ 79 h 3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2" h="36064">
                <a:moveTo>
                  <a:pt x="20" y="79"/>
                </a:moveTo>
                <a:cubicBezTo>
                  <a:pt x="1078" y="1667"/>
                  <a:pt x="53995" y="35004"/>
                  <a:pt x="53995" y="35004"/>
                </a:cubicBezTo>
                <a:cubicBezTo>
                  <a:pt x="61932" y="39237"/>
                  <a:pt x="55582" y="29712"/>
                  <a:pt x="47645" y="25479"/>
                </a:cubicBezTo>
                <a:cubicBezTo>
                  <a:pt x="39708" y="21246"/>
                  <a:pt x="-1038" y="-1509"/>
                  <a:pt x="20" y="7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0CF2A00D-0667-F488-C5BC-160137B2C677}"/>
              </a:ext>
            </a:extLst>
          </p:cNvPr>
          <p:cNvSpPr/>
          <p:nvPr/>
        </p:nvSpPr>
        <p:spPr>
          <a:xfrm>
            <a:off x="4638314" y="2018445"/>
            <a:ext cx="260887" cy="150143"/>
          </a:xfrm>
          <a:custGeom>
            <a:avLst/>
            <a:gdLst>
              <a:gd name="connsiteX0" fmla="*/ 361 w 260887"/>
              <a:gd name="connsiteY0" fmla="*/ 855 h 150143"/>
              <a:gd name="connsiteX1" fmla="*/ 76561 w 260887"/>
              <a:gd name="connsiteY1" fmla="*/ 70705 h 150143"/>
              <a:gd name="connsiteX2" fmla="*/ 95611 w 260887"/>
              <a:gd name="connsiteY2" fmla="*/ 131030 h 150143"/>
              <a:gd name="connsiteX3" fmla="*/ 105136 w 260887"/>
              <a:gd name="connsiteY3" fmla="*/ 115155 h 150143"/>
              <a:gd name="connsiteX4" fmla="*/ 140061 w 260887"/>
              <a:gd name="connsiteY4" fmla="*/ 108805 h 150143"/>
              <a:gd name="connsiteX5" fmla="*/ 178161 w 260887"/>
              <a:gd name="connsiteY5" fmla="*/ 140555 h 150143"/>
              <a:gd name="connsiteX6" fmla="*/ 178161 w 260887"/>
              <a:gd name="connsiteY6" fmla="*/ 121505 h 150143"/>
              <a:gd name="connsiteX7" fmla="*/ 260711 w 260887"/>
              <a:gd name="connsiteY7" fmla="*/ 150080 h 150143"/>
              <a:gd name="connsiteX8" fmla="*/ 152761 w 260887"/>
              <a:gd name="connsiteY8" fmla="*/ 111980 h 150143"/>
              <a:gd name="connsiteX9" fmla="*/ 73386 w 260887"/>
              <a:gd name="connsiteY9" fmla="*/ 115155 h 150143"/>
              <a:gd name="connsiteX10" fmla="*/ 111486 w 260887"/>
              <a:gd name="connsiteY10" fmla="*/ 121505 h 150143"/>
              <a:gd name="connsiteX11" fmla="*/ 361 w 260887"/>
              <a:gd name="connsiteY11" fmla="*/ 855 h 15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887" h="150143">
                <a:moveTo>
                  <a:pt x="361" y="855"/>
                </a:moveTo>
                <a:cubicBezTo>
                  <a:pt x="-5460" y="-7612"/>
                  <a:pt x="60686" y="49009"/>
                  <a:pt x="76561" y="70705"/>
                </a:cubicBezTo>
                <a:cubicBezTo>
                  <a:pt x="92436" y="92401"/>
                  <a:pt x="95611" y="131030"/>
                  <a:pt x="95611" y="131030"/>
                </a:cubicBezTo>
                <a:cubicBezTo>
                  <a:pt x="100374" y="138438"/>
                  <a:pt x="97728" y="118859"/>
                  <a:pt x="105136" y="115155"/>
                </a:cubicBezTo>
                <a:cubicBezTo>
                  <a:pt x="112544" y="111451"/>
                  <a:pt x="127890" y="104572"/>
                  <a:pt x="140061" y="108805"/>
                </a:cubicBezTo>
                <a:cubicBezTo>
                  <a:pt x="152232" y="113038"/>
                  <a:pt x="178161" y="140555"/>
                  <a:pt x="178161" y="140555"/>
                </a:cubicBezTo>
                <a:cubicBezTo>
                  <a:pt x="184511" y="142672"/>
                  <a:pt x="164403" y="119918"/>
                  <a:pt x="178161" y="121505"/>
                </a:cubicBezTo>
                <a:cubicBezTo>
                  <a:pt x="191919" y="123092"/>
                  <a:pt x="264944" y="151667"/>
                  <a:pt x="260711" y="150080"/>
                </a:cubicBezTo>
                <a:cubicBezTo>
                  <a:pt x="256478" y="148493"/>
                  <a:pt x="183982" y="117801"/>
                  <a:pt x="152761" y="111980"/>
                </a:cubicBezTo>
                <a:cubicBezTo>
                  <a:pt x="121540" y="106159"/>
                  <a:pt x="80265" y="113568"/>
                  <a:pt x="73386" y="115155"/>
                </a:cubicBezTo>
                <a:cubicBezTo>
                  <a:pt x="66507" y="116742"/>
                  <a:pt x="124715" y="136851"/>
                  <a:pt x="111486" y="121505"/>
                </a:cubicBezTo>
                <a:cubicBezTo>
                  <a:pt x="98257" y="106159"/>
                  <a:pt x="6182" y="9322"/>
                  <a:pt x="361" y="85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7444002D-0998-0D2D-CB0C-00EA17E44E70}"/>
              </a:ext>
            </a:extLst>
          </p:cNvPr>
          <p:cNvSpPr/>
          <p:nvPr/>
        </p:nvSpPr>
        <p:spPr>
          <a:xfrm>
            <a:off x="4867111" y="2294828"/>
            <a:ext cx="142016" cy="32454"/>
          </a:xfrm>
          <a:custGeom>
            <a:avLst/>
            <a:gdLst>
              <a:gd name="connsiteX0" fmla="*/ 164 w 142016"/>
              <a:gd name="connsiteY0" fmla="*/ 32447 h 32454"/>
              <a:gd name="connsiteX1" fmla="*/ 120814 w 142016"/>
              <a:gd name="connsiteY1" fmla="*/ 3872 h 32454"/>
              <a:gd name="connsiteX2" fmla="*/ 139864 w 142016"/>
              <a:gd name="connsiteY2" fmla="*/ 13397 h 32454"/>
              <a:gd name="connsiteX3" fmla="*/ 95414 w 142016"/>
              <a:gd name="connsiteY3" fmla="*/ 697 h 32454"/>
              <a:gd name="connsiteX4" fmla="*/ 164 w 142016"/>
              <a:gd name="connsiteY4" fmla="*/ 32447 h 3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016" h="32454">
                <a:moveTo>
                  <a:pt x="164" y="32447"/>
                </a:moveTo>
                <a:cubicBezTo>
                  <a:pt x="4397" y="32976"/>
                  <a:pt x="120814" y="3872"/>
                  <a:pt x="120814" y="3872"/>
                </a:cubicBezTo>
                <a:cubicBezTo>
                  <a:pt x="144097" y="697"/>
                  <a:pt x="144097" y="13926"/>
                  <a:pt x="139864" y="13397"/>
                </a:cubicBezTo>
                <a:cubicBezTo>
                  <a:pt x="135631" y="12868"/>
                  <a:pt x="116051" y="-3536"/>
                  <a:pt x="95414" y="697"/>
                </a:cubicBezTo>
                <a:cubicBezTo>
                  <a:pt x="74777" y="4930"/>
                  <a:pt x="-4069" y="31918"/>
                  <a:pt x="164" y="3244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B30DC744-DE0B-2B4E-BAE6-F4FD4452FE92}"/>
              </a:ext>
            </a:extLst>
          </p:cNvPr>
          <p:cNvSpPr/>
          <p:nvPr/>
        </p:nvSpPr>
        <p:spPr>
          <a:xfrm>
            <a:off x="5708636" y="2277840"/>
            <a:ext cx="117537" cy="52615"/>
          </a:xfrm>
          <a:custGeom>
            <a:avLst/>
            <a:gdLst>
              <a:gd name="connsiteX0" fmla="*/ 14 w 117537"/>
              <a:gd name="connsiteY0" fmla="*/ 52610 h 52615"/>
              <a:gd name="connsiteX1" fmla="*/ 82564 w 117537"/>
              <a:gd name="connsiteY1" fmla="*/ 8160 h 52615"/>
              <a:gd name="connsiteX2" fmla="*/ 117489 w 117537"/>
              <a:gd name="connsiteY2" fmla="*/ 1810 h 52615"/>
              <a:gd name="connsiteX3" fmla="*/ 76214 w 117537"/>
              <a:gd name="connsiteY3" fmla="*/ 4985 h 52615"/>
              <a:gd name="connsiteX4" fmla="*/ 14 w 117537"/>
              <a:gd name="connsiteY4" fmla="*/ 52610 h 5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37" h="52615">
                <a:moveTo>
                  <a:pt x="14" y="52610"/>
                </a:moveTo>
                <a:cubicBezTo>
                  <a:pt x="1072" y="53139"/>
                  <a:pt x="62985" y="16627"/>
                  <a:pt x="82564" y="8160"/>
                </a:cubicBezTo>
                <a:cubicBezTo>
                  <a:pt x="102143" y="-307"/>
                  <a:pt x="118547" y="2339"/>
                  <a:pt x="117489" y="1810"/>
                </a:cubicBezTo>
                <a:cubicBezTo>
                  <a:pt x="116431" y="1281"/>
                  <a:pt x="95264" y="-3482"/>
                  <a:pt x="76214" y="4985"/>
                </a:cubicBezTo>
                <a:cubicBezTo>
                  <a:pt x="57164" y="13452"/>
                  <a:pt x="-1044" y="52081"/>
                  <a:pt x="14" y="5261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91C8AD86-382F-7AD6-B335-C6F61710FC24}"/>
              </a:ext>
            </a:extLst>
          </p:cNvPr>
          <p:cNvSpPr/>
          <p:nvPr/>
        </p:nvSpPr>
        <p:spPr>
          <a:xfrm>
            <a:off x="3181273" y="3734422"/>
            <a:ext cx="209775" cy="803512"/>
          </a:xfrm>
          <a:custGeom>
            <a:avLst/>
            <a:gdLst>
              <a:gd name="connsiteX0" fmla="*/ 12020 w 209775"/>
              <a:gd name="connsiteY0" fmla="*/ 41624 h 803512"/>
              <a:gd name="connsiteX1" fmla="*/ 201533 w 209775"/>
              <a:gd name="connsiteY1" fmla="*/ 799675 h 803512"/>
              <a:gd name="connsiteX2" fmla="*/ 173106 w 209775"/>
              <a:gd name="connsiteY2" fmla="*/ 349582 h 803512"/>
              <a:gd name="connsiteX3" fmla="*/ 149417 w 209775"/>
              <a:gd name="connsiteY3" fmla="*/ 671754 h 803512"/>
              <a:gd name="connsiteX4" fmla="*/ 73612 w 209775"/>
              <a:gd name="connsiteY4" fmla="*/ 321155 h 803512"/>
              <a:gd name="connsiteX5" fmla="*/ 2545 w 209775"/>
              <a:gd name="connsiteY5" fmla="*/ 150594 h 803512"/>
              <a:gd name="connsiteX6" fmla="*/ 16758 w 209775"/>
              <a:gd name="connsiteY6" fmla="*/ 103215 h 803512"/>
              <a:gd name="connsiteX7" fmla="*/ 12020 w 209775"/>
              <a:gd name="connsiteY7" fmla="*/ 41624 h 80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775" h="803512">
                <a:moveTo>
                  <a:pt x="12020" y="41624"/>
                </a:moveTo>
                <a:cubicBezTo>
                  <a:pt x="42816" y="157701"/>
                  <a:pt x="174685" y="748349"/>
                  <a:pt x="201533" y="799675"/>
                </a:cubicBezTo>
                <a:cubicBezTo>
                  <a:pt x="228381" y="851001"/>
                  <a:pt x="181792" y="370902"/>
                  <a:pt x="173106" y="349582"/>
                </a:cubicBezTo>
                <a:cubicBezTo>
                  <a:pt x="164420" y="328262"/>
                  <a:pt x="165999" y="676492"/>
                  <a:pt x="149417" y="671754"/>
                </a:cubicBezTo>
                <a:cubicBezTo>
                  <a:pt x="132835" y="667016"/>
                  <a:pt x="98091" y="408015"/>
                  <a:pt x="73612" y="321155"/>
                </a:cubicBezTo>
                <a:cubicBezTo>
                  <a:pt x="49133" y="234295"/>
                  <a:pt x="12021" y="186917"/>
                  <a:pt x="2545" y="150594"/>
                </a:cubicBezTo>
                <a:cubicBezTo>
                  <a:pt x="-6931" y="114271"/>
                  <a:pt x="12810" y="119008"/>
                  <a:pt x="16758" y="103215"/>
                </a:cubicBezTo>
                <a:cubicBezTo>
                  <a:pt x="20706" y="87422"/>
                  <a:pt x="-18776" y="-74453"/>
                  <a:pt x="12020" y="4162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90D067BD-DB85-EC1E-E39D-7B20BF24191A}"/>
              </a:ext>
            </a:extLst>
          </p:cNvPr>
          <p:cNvSpPr/>
          <p:nvPr/>
        </p:nvSpPr>
        <p:spPr>
          <a:xfrm>
            <a:off x="2796039" y="3943779"/>
            <a:ext cx="434370" cy="1822323"/>
          </a:xfrm>
          <a:custGeom>
            <a:avLst/>
            <a:gdLst>
              <a:gd name="connsiteX0" fmla="*/ 84558 w 434370"/>
              <a:gd name="connsiteY0" fmla="*/ 2828 h 1822323"/>
              <a:gd name="connsiteX1" fmla="*/ 354614 w 434370"/>
              <a:gd name="connsiteY1" fmla="*/ 741929 h 1822323"/>
              <a:gd name="connsiteX2" fmla="*/ 345138 w 434370"/>
              <a:gd name="connsiteY2" fmla="*/ 713502 h 1822323"/>
              <a:gd name="connsiteX3" fmla="*/ 349876 w 434370"/>
              <a:gd name="connsiteY3" fmla="*/ 959869 h 1822323"/>
              <a:gd name="connsiteX4" fmla="*/ 364089 w 434370"/>
              <a:gd name="connsiteY4" fmla="*/ 827210 h 1822323"/>
              <a:gd name="connsiteX5" fmla="*/ 364089 w 434370"/>
              <a:gd name="connsiteY5" fmla="*/ 1059363 h 1822323"/>
              <a:gd name="connsiteX6" fmla="*/ 430419 w 434370"/>
              <a:gd name="connsiteY6" fmla="*/ 1822153 h 1822323"/>
              <a:gd name="connsiteX7" fmla="*/ 231430 w 434370"/>
              <a:gd name="connsiteY7" fmla="*/ 1125693 h 1822323"/>
              <a:gd name="connsiteX8" fmla="*/ 56131 w 434370"/>
              <a:gd name="connsiteY8" fmla="*/ 756142 h 1822323"/>
              <a:gd name="connsiteX9" fmla="*/ 13491 w 434370"/>
              <a:gd name="connsiteY9" fmla="*/ 647172 h 1822323"/>
              <a:gd name="connsiteX10" fmla="*/ 269333 w 434370"/>
              <a:gd name="connsiteY10" fmla="*/ 1007247 h 1822323"/>
              <a:gd name="connsiteX11" fmla="*/ 174577 w 434370"/>
              <a:gd name="connsiteY11" fmla="*/ 642434 h 1822323"/>
              <a:gd name="connsiteX12" fmla="*/ 373565 w 434370"/>
              <a:gd name="connsiteY12" fmla="*/ 1144644 h 1822323"/>
              <a:gd name="connsiteX13" fmla="*/ 255120 w 434370"/>
              <a:gd name="connsiteY13" fmla="*/ 656648 h 1822323"/>
              <a:gd name="connsiteX14" fmla="*/ 255120 w 434370"/>
              <a:gd name="connsiteY14" fmla="*/ 495562 h 1822323"/>
              <a:gd name="connsiteX15" fmla="*/ 84558 w 434370"/>
              <a:gd name="connsiteY15" fmla="*/ 2828 h 18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4370" h="1822323">
                <a:moveTo>
                  <a:pt x="84558" y="2828"/>
                </a:moveTo>
                <a:cubicBezTo>
                  <a:pt x="101140" y="43889"/>
                  <a:pt x="354614" y="741929"/>
                  <a:pt x="354614" y="741929"/>
                </a:cubicBezTo>
                <a:cubicBezTo>
                  <a:pt x="398044" y="860375"/>
                  <a:pt x="345928" y="677179"/>
                  <a:pt x="345138" y="713502"/>
                </a:cubicBezTo>
                <a:cubicBezTo>
                  <a:pt x="344348" y="749825"/>
                  <a:pt x="346718" y="940918"/>
                  <a:pt x="349876" y="959869"/>
                </a:cubicBezTo>
                <a:cubicBezTo>
                  <a:pt x="353034" y="978820"/>
                  <a:pt x="361720" y="810628"/>
                  <a:pt x="364089" y="827210"/>
                </a:cubicBezTo>
                <a:cubicBezTo>
                  <a:pt x="366458" y="843792"/>
                  <a:pt x="353034" y="893539"/>
                  <a:pt x="364089" y="1059363"/>
                </a:cubicBezTo>
                <a:cubicBezTo>
                  <a:pt x="375144" y="1225187"/>
                  <a:pt x="452529" y="1811098"/>
                  <a:pt x="430419" y="1822153"/>
                </a:cubicBezTo>
                <a:cubicBezTo>
                  <a:pt x="408309" y="1833208"/>
                  <a:pt x="293811" y="1303361"/>
                  <a:pt x="231430" y="1125693"/>
                </a:cubicBezTo>
                <a:cubicBezTo>
                  <a:pt x="169049" y="948025"/>
                  <a:pt x="92454" y="835896"/>
                  <a:pt x="56131" y="756142"/>
                </a:cubicBezTo>
                <a:cubicBezTo>
                  <a:pt x="19808" y="676389"/>
                  <a:pt x="-22043" y="605321"/>
                  <a:pt x="13491" y="647172"/>
                </a:cubicBezTo>
                <a:cubicBezTo>
                  <a:pt x="49025" y="689023"/>
                  <a:pt x="242485" y="1008037"/>
                  <a:pt x="269333" y="1007247"/>
                </a:cubicBezTo>
                <a:cubicBezTo>
                  <a:pt x="296181" y="1006457"/>
                  <a:pt x="157205" y="619534"/>
                  <a:pt x="174577" y="642434"/>
                </a:cubicBezTo>
                <a:cubicBezTo>
                  <a:pt x="191949" y="665334"/>
                  <a:pt x="360141" y="1142275"/>
                  <a:pt x="373565" y="1144644"/>
                </a:cubicBezTo>
                <a:cubicBezTo>
                  <a:pt x="386989" y="1147013"/>
                  <a:pt x="274861" y="764828"/>
                  <a:pt x="255120" y="656648"/>
                </a:cubicBezTo>
                <a:cubicBezTo>
                  <a:pt x="235379" y="548468"/>
                  <a:pt x="279599" y="611639"/>
                  <a:pt x="255120" y="495562"/>
                </a:cubicBezTo>
                <a:cubicBezTo>
                  <a:pt x="230641" y="379485"/>
                  <a:pt x="67976" y="-38233"/>
                  <a:pt x="84558" y="282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6D72CEC5-90BE-CFCD-2408-C3E003967E7D}"/>
              </a:ext>
            </a:extLst>
          </p:cNvPr>
          <p:cNvSpPr/>
          <p:nvPr/>
        </p:nvSpPr>
        <p:spPr>
          <a:xfrm>
            <a:off x="2526635" y="3661629"/>
            <a:ext cx="534389" cy="660042"/>
          </a:xfrm>
          <a:custGeom>
            <a:avLst/>
            <a:gdLst>
              <a:gd name="connsiteX0" fmla="*/ 524524 w 534389"/>
              <a:gd name="connsiteY0" fmla="*/ 709 h 660042"/>
              <a:gd name="connsiteX1" fmla="*/ 368175 w 534389"/>
              <a:gd name="connsiteY1" fmla="*/ 337094 h 660042"/>
              <a:gd name="connsiteX2" fmla="*/ 420291 w 534389"/>
              <a:gd name="connsiteY2" fmla="*/ 659266 h 660042"/>
              <a:gd name="connsiteX3" fmla="*/ 325535 w 534389"/>
              <a:gd name="connsiteY3" fmla="*/ 422375 h 660042"/>
              <a:gd name="connsiteX4" fmla="*/ 3363 w 534389"/>
              <a:gd name="connsiteY4" fmla="*/ 261289 h 660042"/>
              <a:gd name="connsiteX5" fmla="*/ 150235 w 534389"/>
              <a:gd name="connsiteY5" fmla="*/ 223387 h 660042"/>
              <a:gd name="connsiteX6" fmla="*/ 36528 w 534389"/>
              <a:gd name="connsiteY6" fmla="*/ 247076 h 660042"/>
              <a:gd name="connsiteX7" fmla="*/ 524524 w 534389"/>
              <a:gd name="connsiteY7" fmla="*/ 709 h 66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4389" h="660042">
                <a:moveTo>
                  <a:pt x="524524" y="709"/>
                </a:moveTo>
                <a:cubicBezTo>
                  <a:pt x="579799" y="15712"/>
                  <a:pt x="385547" y="227335"/>
                  <a:pt x="368175" y="337094"/>
                </a:cubicBezTo>
                <a:cubicBezTo>
                  <a:pt x="350803" y="446854"/>
                  <a:pt x="427398" y="645053"/>
                  <a:pt x="420291" y="659266"/>
                </a:cubicBezTo>
                <a:cubicBezTo>
                  <a:pt x="413184" y="673479"/>
                  <a:pt x="395023" y="488704"/>
                  <a:pt x="325535" y="422375"/>
                </a:cubicBezTo>
                <a:cubicBezTo>
                  <a:pt x="256047" y="356046"/>
                  <a:pt x="32580" y="294454"/>
                  <a:pt x="3363" y="261289"/>
                </a:cubicBezTo>
                <a:cubicBezTo>
                  <a:pt x="-25854" y="228124"/>
                  <a:pt x="144708" y="225756"/>
                  <a:pt x="150235" y="223387"/>
                </a:cubicBezTo>
                <a:cubicBezTo>
                  <a:pt x="155762" y="221018"/>
                  <a:pt x="-25064" y="281030"/>
                  <a:pt x="36528" y="247076"/>
                </a:cubicBezTo>
                <a:cubicBezTo>
                  <a:pt x="98120" y="213122"/>
                  <a:pt x="469249" y="-14294"/>
                  <a:pt x="524524" y="70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724593BE-884B-8D34-858A-70A43ED05565}"/>
              </a:ext>
            </a:extLst>
          </p:cNvPr>
          <p:cNvSpPr/>
          <p:nvPr/>
        </p:nvSpPr>
        <p:spPr>
          <a:xfrm>
            <a:off x="2529123" y="4111413"/>
            <a:ext cx="397332" cy="283925"/>
          </a:xfrm>
          <a:custGeom>
            <a:avLst/>
            <a:gdLst>
              <a:gd name="connsiteX0" fmla="*/ 5613 w 397332"/>
              <a:gd name="connsiteY0" fmla="*/ 15232 h 283925"/>
              <a:gd name="connsiteX1" fmla="*/ 384639 w 397332"/>
              <a:gd name="connsiteY1" fmla="*/ 280550 h 283925"/>
              <a:gd name="connsiteX2" fmla="*/ 294620 w 397332"/>
              <a:gd name="connsiteY2" fmla="*/ 157366 h 283925"/>
              <a:gd name="connsiteX3" fmla="*/ 166699 w 397332"/>
              <a:gd name="connsiteY3" fmla="*/ 43659 h 283925"/>
              <a:gd name="connsiteX4" fmla="*/ 5613 w 397332"/>
              <a:gd name="connsiteY4" fmla="*/ 15232 h 28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332" h="283925">
                <a:moveTo>
                  <a:pt x="5613" y="15232"/>
                </a:moveTo>
                <a:cubicBezTo>
                  <a:pt x="41936" y="54714"/>
                  <a:pt x="336471" y="256861"/>
                  <a:pt x="384639" y="280550"/>
                </a:cubicBezTo>
                <a:cubicBezTo>
                  <a:pt x="432807" y="304239"/>
                  <a:pt x="330943" y="196848"/>
                  <a:pt x="294620" y="157366"/>
                </a:cubicBezTo>
                <a:cubicBezTo>
                  <a:pt x="258297" y="117884"/>
                  <a:pt x="214077" y="64190"/>
                  <a:pt x="166699" y="43659"/>
                </a:cubicBezTo>
                <a:cubicBezTo>
                  <a:pt x="119321" y="23128"/>
                  <a:pt x="-30710" y="-24250"/>
                  <a:pt x="5613" y="152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7AA415D6-4147-DBFB-554F-6A87BE8305BE}"/>
              </a:ext>
            </a:extLst>
          </p:cNvPr>
          <p:cNvSpPr/>
          <p:nvPr/>
        </p:nvSpPr>
        <p:spPr>
          <a:xfrm>
            <a:off x="2536652" y="4226114"/>
            <a:ext cx="538219" cy="665494"/>
          </a:xfrm>
          <a:custGeom>
            <a:avLst/>
            <a:gdLst>
              <a:gd name="connsiteX0" fmla="*/ 2822 w 538219"/>
              <a:gd name="connsiteY0" fmla="*/ 25 h 665494"/>
              <a:gd name="connsiteX1" fmla="*/ 372372 w 538219"/>
              <a:gd name="connsiteY1" fmla="*/ 350624 h 665494"/>
              <a:gd name="connsiteX2" fmla="*/ 538196 w 538219"/>
              <a:gd name="connsiteY2" fmla="*/ 663320 h 665494"/>
              <a:gd name="connsiteX3" fmla="*/ 362896 w 538219"/>
              <a:gd name="connsiteY3" fmla="*/ 497496 h 665494"/>
              <a:gd name="connsiteX4" fmla="*/ 135481 w 538219"/>
              <a:gd name="connsiteY4" fmla="*/ 284294 h 665494"/>
              <a:gd name="connsiteX5" fmla="*/ 197072 w 538219"/>
              <a:gd name="connsiteY5" fmla="*/ 331673 h 665494"/>
              <a:gd name="connsiteX6" fmla="*/ 2822 w 538219"/>
              <a:gd name="connsiteY6" fmla="*/ 25 h 66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8219" h="665494">
                <a:moveTo>
                  <a:pt x="2822" y="25"/>
                </a:moveTo>
                <a:cubicBezTo>
                  <a:pt x="32039" y="3183"/>
                  <a:pt x="283143" y="240075"/>
                  <a:pt x="372372" y="350624"/>
                </a:cubicBezTo>
                <a:cubicBezTo>
                  <a:pt x="461601" y="461173"/>
                  <a:pt x="539775" y="638841"/>
                  <a:pt x="538196" y="663320"/>
                </a:cubicBezTo>
                <a:cubicBezTo>
                  <a:pt x="536617" y="687799"/>
                  <a:pt x="362896" y="497496"/>
                  <a:pt x="362896" y="497496"/>
                </a:cubicBezTo>
                <a:lnTo>
                  <a:pt x="135481" y="284294"/>
                </a:lnTo>
                <a:cubicBezTo>
                  <a:pt x="107844" y="256657"/>
                  <a:pt x="213655" y="377472"/>
                  <a:pt x="197072" y="331673"/>
                </a:cubicBezTo>
                <a:cubicBezTo>
                  <a:pt x="180490" y="285874"/>
                  <a:pt x="-26395" y="-3133"/>
                  <a:pt x="2822" y="2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9255C09A-741D-CD9B-01EF-0A7FDE44650F}"/>
              </a:ext>
            </a:extLst>
          </p:cNvPr>
          <p:cNvSpPr/>
          <p:nvPr/>
        </p:nvSpPr>
        <p:spPr>
          <a:xfrm>
            <a:off x="2311986" y="4178675"/>
            <a:ext cx="276059" cy="331661"/>
          </a:xfrm>
          <a:custGeom>
            <a:avLst/>
            <a:gdLst>
              <a:gd name="connsiteX0" fmla="*/ 4810 w 276059"/>
              <a:gd name="connsiteY0" fmla="*/ 4823 h 331661"/>
              <a:gd name="connsiteX1" fmla="*/ 274866 w 276059"/>
              <a:gd name="connsiteY1" fmla="*/ 326995 h 331661"/>
              <a:gd name="connsiteX2" fmla="*/ 99566 w 276059"/>
              <a:gd name="connsiteY2" fmla="*/ 189599 h 331661"/>
              <a:gd name="connsiteX3" fmla="*/ 72 w 276059"/>
              <a:gd name="connsiteY3" fmla="*/ 99580 h 331661"/>
              <a:gd name="connsiteX4" fmla="*/ 113780 w 276059"/>
              <a:gd name="connsiteY4" fmla="*/ 128007 h 331661"/>
              <a:gd name="connsiteX5" fmla="*/ 4810 w 276059"/>
              <a:gd name="connsiteY5" fmla="*/ 4823 h 33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059" h="331661">
                <a:moveTo>
                  <a:pt x="4810" y="4823"/>
                </a:moveTo>
                <a:cubicBezTo>
                  <a:pt x="31658" y="37988"/>
                  <a:pt x="259073" y="296199"/>
                  <a:pt x="274866" y="326995"/>
                </a:cubicBezTo>
                <a:cubicBezTo>
                  <a:pt x="290659" y="357791"/>
                  <a:pt x="145365" y="227502"/>
                  <a:pt x="99566" y="189599"/>
                </a:cubicBezTo>
                <a:cubicBezTo>
                  <a:pt x="53767" y="151696"/>
                  <a:pt x="-2297" y="109845"/>
                  <a:pt x="72" y="99580"/>
                </a:cubicBezTo>
                <a:cubicBezTo>
                  <a:pt x="2441" y="89315"/>
                  <a:pt x="110622" y="135903"/>
                  <a:pt x="113780" y="128007"/>
                </a:cubicBezTo>
                <a:cubicBezTo>
                  <a:pt x="116938" y="120111"/>
                  <a:pt x="-22038" y="-28342"/>
                  <a:pt x="4810" y="482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9B281134-4C26-C4BB-3932-404E96A66DD5}"/>
              </a:ext>
            </a:extLst>
          </p:cNvPr>
          <p:cNvSpPr/>
          <p:nvPr/>
        </p:nvSpPr>
        <p:spPr>
          <a:xfrm>
            <a:off x="2286932" y="3714454"/>
            <a:ext cx="342560" cy="548980"/>
          </a:xfrm>
          <a:custGeom>
            <a:avLst/>
            <a:gdLst>
              <a:gd name="connsiteX0" fmla="*/ 342560 w 342560"/>
              <a:gd name="connsiteY0" fmla="*/ 0 h 548980"/>
              <a:gd name="connsiteX1" fmla="*/ 1437 w 342560"/>
              <a:gd name="connsiteY1" fmla="*/ 544850 h 548980"/>
              <a:gd name="connsiteX2" fmla="*/ 214639 w 342560"/>
              <a:gd name="connsiteY2" fmla="*/ 255842 h 548980"/>
              <a:gd name="connsiteX3" fmla="*/ 72504 w 342560"/>
              <a:gd name="connsiteY3" fmla="*/ 360074 h 548980"/>
              <a:gd name="connsiteX4" fmla="*/ 323609 w 342560"/>
              <a:gd name="connsiteY4" fmla="*/ 66329 h 548980"/>
              <a:gd name="connsiteX5" fmla="*/ 342560 w 342560"/>
              <a:gd name="connsiteY5" fmla="*/ 0 h 54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60" h="548980">
                <a:moveTo>
                  <a:pt x="342560" y="0"/>
                </a:moveTo>
                <a:cubicBezTo>
                  <a:pt x="182658" y="251105"/>
                  <a:pt x="22757" y="502210"/>
                  <a:pt x="1437" y="544850"/>
                </a:cubicBezTo>
                <a:cubicBezTo>
                  <a:pt x="-19883" y="587490"/>
                  <a:pt x="202795" y="286638"/>
                  <a:pt x="214639" y="255842"/>
                </a:cubicBezTo>
                <a:cubicBezTo>
                  <a:pt x="226483" y="225046"/>
                  <a:pt x="54342" y="391659"/>
                  <a:pt x="72504" y="360074"/>
                </a:cubicBezTo>
                <a:cubicBezTo>
                  <a:pt x="90666" y="328489"/>
                  <a:pt x="323609" y="66329"/>
                  <a:pt x="323609" y="66329"/>
                </a:cubicBezTo>
                <a:lnTo>
                  <a:pt x="34256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9E33EBA7-C4B2-68CD-9251-040E83D59D23}"/>
              </a:ext>
            </a:extLst>
          </p:cNvPr>
          <p:cNvSpPr/>
          <p:nvPr/>
        </p:nvSpPr>
        <p:spPr>
          <a:xfrm>
            <a:off x="1761305" y="4217751"/>
            <a:ext cx="595535" cy="488310"/>
          </a:xfrm>
          <a:custGeom>
            <a:avLst/>
            <a:gdLst>
              <a:gd name="connsiteX0" fmla="*/ 588656 w 595535"/>
              <a:gd name="connsiteY0" fmla="*/ 3650 h 488310"/>
              <a:gd name="connsiteX1" fmla="*/ 195416 w 595535"/>
              <a:gd name="connsiteY1" fmla="*/ 306871 h 488310"/>
              <a:gd name="connsiteX2" fmla="*/ 1165 w 595535"/>
              <a:gd name="connsiteY2" fmla="*/ 486908 h 488310"/>
              <a:gd name="connsiteX3" fmla="*/ 129087 w 595535"/>
              <a:gd name="connsiteY3" fmla="*/ 382676 h 488310"/>
              <a:gd name="connsiteX4" fmla="*/ 418094 w 595535"/>
              <a:gd name="connsiteY4" fmla="*/ 240541 h 488310"/>
              <a:gd name="connsiteX5" fmla="*/ 384929 w 595535"/>
              <a:gd name="connsiteY5" fmla="*/ 264230 h 488310"/>
              <a:gd name="connsiteX6" fmla="*/ 441783 w 595535"/>
              <a:gd name="connsiteY6" fmla="*/ 145785 h 488310"/>
              <a:gd name="connsiteX7" fmla="*/ 588656 w 595535"/>
              <a:gd name="connsiteY7" fmla="*/ 3650 h 48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5535" h="488310">
                <a:moveTo>
                  <a:pt x="588656" y="3650"/>
                </a:moveTo>
                <a:cubicBezTo>
                  <a:pt x="547595" y="30498"/>
                  <a:pt x="293331" y="226328"/>
                  <a:pt x="195416" y="306871"/>
                </a:cubicBezTo>
                <a:cubicBezTo>
                  <a:pt x="97501" y="387414"/>
                  <a:pt x="12220" y="474274"/>
                  <a:pt x="1165" y="486908"/>
                </a:cubicBezTo>
                <a:cubicBezTo>
                  <a:pt x="-9890" y="499542"/>
                  <a:pt x="59599" y="423737"/>
                  <a:pt x="129087" y="382676"/>
                </a:cubicBezTo>
                <a:cubicBezTo>
                  <a:pt x="198575" y="341615"/>
                  <a:pt x="375454" y="260282"/>
                  <a:pt x="418094" y="240541"/>
                </a:cubicBezTo>
                <a:cubicBezTo>
                  <a:pt x="460734" y="220800"/>
                  <a:pt x="380981" y="280023"/>
                  <a:pt x="384929" y="264230"/>
                </a:cubicBezTo>
                <a:cubicBezTo>
                  <a:pt x="388877" y="248437"/>
                  <a:pt x="408618" y="186057"/>
                  <a:pt x="441783" y="145785"/>
                </a:cubicBezTo>
                <a:cubicBezTo>
                  <a:pt x="474948" y="105514"/>
                  <a:pt x="629717" y="-23198"/>
                  <a:pt x="588656" y="365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FC3F0D4A-5442-1F3E-2FE2-4A82EFE8A176}"/>
              </a:ext>
            </a:extLst>
          </p:cNvPr>
          <p:cNvSpPr/>
          <p:nvPr/>
        </p:nvSpPr>
        <p:spPr>
          <a:xfrm>
            <a:off x="1464709" y="4638323"/>
            <a:ext cx="383054" cy="635170"/>
          </a:xfrm>
          <a:custGeom>
            <a:avLst/>
            <a:gdLst>
              <a:gd name="connsiteX0" fmla="*/ 8754 w 383054"/>
              <a:gd name="connsiteY0" fmla="*/ 450100 h 635170"/>
              <a:gd name="connsiteX1" fmla="*/ 226694 w 383054"/>
              <a:gd name="connsiteY1" fmla="*/ 284276 h 635170"/>
              <a:gd name="connsiteX2" fmla="*/ 150889 w 383054"/>
              <a:gd name="connsiteY2" fmla="*/ 336392 h 635170"/>
              <a:gd name="connsiteX3" fmla="*/ 293024 w 383054"/>
              <a:gd name="connsiteY3" fmla="*/ 94763 h 635170"/>
              <a:gd name="connsiteX4" fmla="*/ 288286 w 383054"/>
              <a:gd name="connsiteY4" fmla="*/ 293752 h 635170"/>
              <a:gd name="connsiteX5" fmla="*/ 373567 w 383054"/>
              <a:gd name="connsiteY5" fmla="*/ 7 h 635170"/>
              <a:gd name="connsiteX6" fmla="*/ 378304 w 383054"/>
              <a:gd name="connsiteY6" fmla="*/ 284276 h 635170"/>
              <a:gd name="connsiteX7" fmla="*/ 349878 w 383054"/>
              <a:gd name="connsiteY7" fmla="*/ 307965 h 635170"/>
              <a:gd name="connsiteX8" fmla="*/ 274072 w 383054"/>
              <a:gd name="connsiteY8" fmla="*/ 246373 h 635170"/>
              <a:gd name="connsiteX9" fmla="*/ 269335 w 383054"/>
              <a:gd name="connsiteY9" fmla="*/ 369557 h 635170"/>
              <a:gd name="connsiteX10" fmla="*/ 203005 w 383054"/>
              <a:gd name="connsiteY10" fmla="*/ 521167 h 635170"/>
              <a:gd name="connsiteX11" fmla="*/ 65608 w 383054"/>
              <a:gd name="connsiteY11" fmla="*/ 630137 h 635170"/>
              <a:gd name="connsiteX12" fmla="*/ 221956 w 383054"/>
              <a:gd name="connsiteY12" fmla="*/ 355343 h 635170"/>
              <a:gd name="connsiteX13" fmla="*/ 60870 w 383054"/>
              <a:gd name="connsiteY13" fmla="*/ 421673 h 635170"/>
              <a:gd name="connsiteX14" fmla="*/ 8754 w 383054"/>
              <a:gd name="connsiteY14" fmla="*/ 450100 h 63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3054" h="635170">
                <a:moveTo>
                  <a:pt x="8754" y="450100"/>
                </a:moveTo>
                <a:cubicBezTo>
                  <a:pt x="36391" y="427201"/>
                  <a:pt x="203005" y="303227"/>
                  <a:pt x="226694" y="284276"/>
                </a:cubicBezTo>
                <a:cubicBezTo>
                  <a:pt x="250383" y="265325"/>
                  <a:pt x="139834" y="367978"/>
                  <a:pt x="150889" y="336392"/>
                </a:cubicBezTo>
                <a:cubicBezTo>
                  <a:pt x="161944" y="304806"/>
                  <a:pt x="270125" y="101870"/>
                  <a:pt x="293024" y="94763"/>
                </a:cubicBezTo>
                <a:cubicBezTo>
                  <a:pt x="315924" y="87656"/>
                  <a:pt x="274862" y="309544"/>
                  <a:pt x="288286" y="293752"/>
                </a:cubicBezTo>
                <a:cubicBezTo>
                  <a:pt x="301710" y="277960"/>
                  <a:pt x="358564" y="1586"/>
                  <a:pt x="373567" y="7"/>
                </a:cubicBezTo>
                <a:cubicBezTo>
                  <a:pt x="388570" y="-1572"/>
                  <a:pt x="382252" y="232950"/>
                  <a:pt x="378304" y="284276"/>
                </a:cubicBezTo>
                <a:cubicBezTo>
                  <a:pt x="374356" y="335602"/>
                  <a:pt x="367250" y="314282"/>
                  <a:pt x="349878" y="307965"/>
                </a:cubicBezTo>
                <a:cubicBezTo>
                  <a:pt x="332506" y="301648"/>
                  <a:pt x="287496" y="236108"/>
                  <a:pt x="274072" y="246373"/>
                </a:cubicBezTo>
                <a:cubicBezTo>
                  <a:pt x="260648" y="256638"/>
                  <a:pt x="281179" y="323758"/>
                  <a:pt x="269335" y="369557"/>
                </a:cubicBezTo>
                <a:cubicBezTo>
                  <a:pt x="257491" y="415356"/>
                  <a:pt x="236959" y="477737"/>
                  <a:pt x="203005" y="521167"/>
                </a:cubicBezTo>
                <a:cubicBezTo>
                  <a:pt x="169051" y="564597"/>
                  <a:pt x="62450" y="657774"/>
                  <a:pt x="65608" y="630137"/>
                </a:cubicBezTo>
                <a:cubicBezTo>
                  <a:pt x="68767" y="602500"/>
                  <a:pt x="222746" y="390087"/>
                  <a:pt x="221956" y="355343"/>
                </a:cubicBezTo>
                <a:cubicBezTo>
                  <a:pt x="221166" y="320599"/>
                  <a:pt x="97193" y="405880"/>
                  <a:pt x="60870" y="421673"/>
                </a:cubicBezTo>
                <a:cubicBezTo>
                  <a:pt x="24547" y="437466"/>
                  <a:pt x="-18883" y="472999"/>
                  <a:pt x="8754" y="45010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22994F32-9037-0051-E40F-DAEF792492C4}"/>
              </a:ext>
            </a:extLst>
          </p:cNvPr>
          <p:cNvSpPr/>
          <p:nvPr/>
        </p:nvSpPr>
        <p:spPr>
          <a:xfrm>
            <a:off x="2415435" y="4138324"/>
            <a:ext cx="579833" cy="1051031"/>
          </a:xfrm>
          <a:custGeom>
            <a:avLst/>
            <a:gdLst>
              <a:gd name="connsiteX0" fmla="*/ 7090 w 579833"/>
              <a:gd name="connsiteY0" fmla="*/ 11401 h 1051031"/>
              <a:gd name="connsiteX1" fmla="*/ 435715 w 579833"/>
              <a:gd name="connsiteY1" fmla="*/ 725776 h 1051031"/>
              <a:gd name="connsiteX2" fmla="*/ 556365 w 579833"/>
              <a:gd name="connsiteY2" fmla="*/ 1046451 h 1051031"/>
              <a:gd name="connsiteX3" fmla="*/ 518265 w 579833"/>
              <a:gd name="connsiteY3" fmla="*/ 887701 h 1051031"/>
              <a:gd name="connsiteX4" fmla="*/ 324590 w 579833"/>
              <a:gd name="connsiteY4" fmla="*/ 516226 h 1051031"/>
              <a:gd name="connsiteX5" fmla="*/ 569065 w 579833"/>
              <a:gd name="connsiteY5" fmla="*/ 986126 h 1051031"/>
              <a:gd name="connsiteX6" fmla="*/ 505565 w 579833"/>
              <a:gd name="connsiteY6" fmla="*/ 754351 h 1051031"/>
              <a:gd name="connsiteX7" fmla="*/ 229340 w 579833"/>
              <a:gd name="connsiteY7" fmla="*/ 290801 h 1051031"/>
              <a:gd name="connsiteX8" fmla="*/ 172190 w 579833"/>
              <a:gd name="connsiteY8" fmla="*/ 284451 h 1051031"/>
              <a:gd name="connsiteX9" fmla="*/ 7090 w 579833"/>
              <a:gd name="connsiteY9" fmla="*/ 11401 h 105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833" h="1051031">
                <a:moveTo>
                  <a:pt x="7090" y="11401"/>
                </a:moveTo>
                <a:cubicBezTo>
                  <a:pt x="51011" y="84955"/>
                  <a:pt x="344169" y="553268"/>
                  <a:pt x="435715" y="725776"/>
                </a:cubicBezTo>
                <a:cubicBezTo>
                  <a:pt x="527261" y="898284"/>
                  <a:pt x="542607" y="1019464"/>
                  <a:pt x="556365" y="1046451"/>
                </a:cubicBezTo>
                <a:cubicBezTo>
                  <a:pt x="570123" y="1073439"/>
                  <a:pt x="556894" y="976072"/>
                  <a:pt x="518265" y="887701"/>
                </a:cubicBezTo>
                <a:cubicBezTo>
                  <a:pt x="479636" y="799330"/>
                  <a:pt x="316123" y="499822"/>
                  <a:pt x="324590" y="516226"/>
                </a:cubicBezTo>
                <a:cubicBezTo>
                  <a:pt x="333057" y="532630"/>
                  <a:pt x="538903" y="946439"/>
                  <a:pt x="569065" y="986126"/>
                </a:cubicBezTo>
                <a:cubicBezTo>
                  <a:pt x="599228" y="1025814"/>
                  <a:pt x="562186" y="870239"/>
                  <a:pt x="505565" y="754351"/>
                </a:cubicBezTo>
                <a:cubicBezTo>
                  <a:pt x="448944" y="638464"/>
                  <a:pt x="284903" y="369118"/>
                  <a:pt x="229340" y="290801"/>
                </a:cubicBezTo>
                <a:cubicBezTo>
                  <a:pt x="173778" y="212484"/>
                  <a:pt x="208173" y="326255"/>
                  <a:pt x="172190" y="284451"/>
                </a:cubicBezTo>
                <a:cubicBezTo>
                  <a:pt x="136207" y="242647"/>
                  <a:pt x="-36831" y="-62153"/>
                  <a:pt x="7090" y="1140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F8FB7C99-7EDE-7C6B-8E38-C5DA777048B1}"/>
              </a:ext>
            </a:extLst>
          </p:cNvPr>
          <p:cNvSpPr/>
          <p:nvPr/>
        </p:nvSpPr>
        <p:spPr>
          <a:xfrm>
            <a:off x="2405235" y="3935811"/>
            <a:ext cx="466553" cy="481666"/>
          </a:xfrm>
          <a:custGeom>
            <a:avLst/>
            <a:gdLst>
              <a:gd name="connsiteX0" fmla="*/ 125240 w 466553"/>
              <a:gd name="connsiteY0" fmla="*/ 1189 h 481666"/>
              <a:gd name="connsiteX1" fmla="*/ 191915 w 466553"/>
              <a:gd name="connsiteY1" fmla="*/ 109139 h 481666"/>
              <a:gd name="connsiteX2" fmla="*/ 4590 w 466553"/>
              <a:gd name="connsiteY2" fmla="*/ 169464 h 481666"/>
              <a:gd name="connsiteX3" fmla="*/ 417340 w 466553"/>
              <a:gd name="connsiteY3" fmla="*/ 442514 h 481666"/>
              <a:gd name="connsiteX4" fmla="*/ 433215 w 466553"/>
              <a:gd name="connsiteY4" fmla="*/ 452039 h 481666"/>
              <a:gd name="connsiteX5" fmla="*/ 185565 w 466553"/>
              <a:gd name="connsiteY5" fmla="*/ 178989 h 481666"/>
              <a:gd name="connsiteX6" fmla="*/ 433215 w 466553"/>
              <a:gd name="connsiteY6" fmla="*/ 340914 h 481666"/>
              <a:gd name="connsiteX7" fmla="*/ 331615 w 466553"/>
              <a:gd name="connsiteY7" fmla="*/ 185339 h 481666"/>
              <a:gd name="connsiteX8" fmla="*/ 125240 w 466553"/>
              <a:gd name="connsiteY8" fmla="*/ 1189 h 48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553" h="481666">
                <a:moveTo>
                  <a:pt x="125240" y="1189"/>
                </a:moveTo>
                <a:cubicBezTo>
                  <a:pt x="101957" y="-11511"/>
                  <a:pt x="212023" y="81093"/>
                  <a:pt x="191915" y="109139"/>
                </a:cubicBezTo>
                <a:cubicBezTo>
                  <a:pt x="171807" y="137185"/>
                  <a:pt x="-32981" y="113902"/>
                  <a:pt x="4590" y="169464"/>
                </a:cubicBezTo>
                <a:cubicBezTo>
                  <a:pt x="42161" y="225026"/>
                  <a:pt x="345903" y="395418"/>
                  <a:pt x="417340" y="442514"/>
                </a:cubicBezTo>
                <a:cubicBezTo>
                  <a:pt x="488777" y="489610"/>
                  <a:pt x="471844" y="495960"/>
                  <a:pt x="433215" y="452039"/>
                </a:cubicBezTo>
                <a:cubicBezTo>
                  <a:pt x="394586" y="408118"/>
                  <a:pt x="185565" y="197510"/>
                  <a:pt x="185565" y="178989"/>
                </a:cubicBezTo>
                <a:cubicBezTo>
                  <a:pt x="185565" y="160468"/>
                  <a:pt x="408873" y="339856"/>
                  <a:pt x="433215" y="340914"/>
                </a:cubicBezTo>
                <a:cubicBezTo>
                  <a:pt x="457557" y="341972"/>
                  <a:pt x="384532" y="245664"/>
                  <a:pt x="331615" y="185339"/>
                </a:cubicBezTo>
                <a:cubicBezTo>
                  <a:pt x="278698" y="125014"/>
                  <a:pt x="148523" y="13889"/>
                  <a:pt x="125240" y="118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BD38F22C-231E-BEA7-578A-7EE1533DF85B}"/>
              </a:ext>
            </a:extLst>
          </p:cNvPr>
          <p:cNvSpPr/>
          <p:nvPr/>
        </p:nvSpPr>
        <p:spPr>
          <a:xfrm>
            <a:off x="2479495" y="3797277"/>
            <a:ext cx="381294" cy="111697"/>
          </a:xfrm>
          <a:custGeom>
            <a:avLst/>
            <a:gdLst>
              <a:gd name="connsiteX0" fmla="*/ 180 w 381294"/>
              <a:gd name="connsiteY0" fmla="*/ 111148 h 111697"/>
              <a:gd name="connsiteX1" fmla="*/ 149405 w 381294"/>
              <a:gd name="connsiteY1" fmla="*/ 44473 h 111697"/>
              <a:gd name="connsiteX2" fmla="*/ 381180 w 381294"/>
              <a:gd name="connsiteY2" fmla="*/ 85748 h 111697"/>
              <a:gd name="connsiteX3" fmla="*/ 177980 w 381294"/>
              <a:gd name="connsiteY3" fmla="*/ 23 h 111697"/>
              <a:gd name="connsiteX4" fmla="*/ 180 w 381294"/>
              <a:gd name="connsiteY4" fmla="*/ 111148 h 11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294" h="111697">
                <a:moveTo>
                  <a:pt x="180" y="111148"/>
                </a:moveTo>
                <a:cubicBezTo>
                  <a:pt x="-4583" y="118556"/>
                  <a:pt x="85905" y="48706"/>
                  <a:pt x="149405" y="44473"/>
                </a:cubicBezTo>
                <a:cubicBezTo>
                  <a:pt x="212905" y="40240"/>
                  <a:pt x="376418" y="93156"/>
                  <a:pt x="381180" y="85748"/>
                </a:cubicBezTo>
                <a:cubicBezTo>
                  <a:pt x="385943" y="78340"/>
                  <a:pt x="240422" y="-1564"/>
                  <a:pt x="177980" y="23"/>
                </a:cubicBezTo>
                <a:cubicBezTo>
                  <a:pt x="115538" y="1610"/>
                  <a:pt x="4943" y="103740"/>
                  <a:pt x="180" y="11114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9D8BB7F4-D405-0370-7519-DA9D346E2227}"/>
              </a:ext>
            </a:extLst>
          </p:cNvPr>
          <p:cNvSpPr/>
          <p:nvPr/>
        </p:nvSpPr>
        <p:spPr>
          <a:xfrm>
            <a:off x="1930295" y="3187700"/>
            <a:ext cx="120755" cy="165220"/>
          </a:xfrm>
          <a:custGeom>
            <a:avLst/>
            <a:gdLst>
              <a:gd name="connsiteX0" fmla="*/ 120755 w 120755"/>
              <a:gd name="connsiteY0" fmla="*/ 0 h 165220"/>
              <a:gd name="connsiteX1" fmla="*/ 105 w 120755"/>
              <a:gd name="connsiteY1" fmla="*/ 165100 h 165220"/>
              <a:gd name="connsiteX2" fmla="*/ 120755 w 120755"/>
              <a:gd name="connsiteY2" fmla="*/ 0 h 16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755" h="165220">
                <a:moveTo>
                  <a:pt x="120755" y="0"/>
                </a:moveTo>
                <a:cubicBezTo>
                  <a:pt x="120755" y="0"/>
                  <a:pt x="-4128" y="159808"/>
                  <a:pt x="105" y="165100"/>
                </a:cubicBezTo>
                <a:cubicBezTo>
                  <a:pt x="4338" y="170392"/>
                  <a:pt x="120755" y="0"/>
                  <a:pt x="120755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B686DA84-2F72-13C9-B822-85C976188A52}"/>
              </a:ext>
            </a:extLst>
          </p:cNvPr>
          <p:cNvSpPr/>
          <p:nvPr/>
        </p:nvSpPr>
        <p:spPr>
          <a:xfrm>
            <a:off x="1371102" y="3179200"/>
            <a:ext cx="662379" cy="568290"/>
          </a:xfrm>
          <a:custGeom>
            <a:avLst/>
            <a:gdLst>
              <a:gd name="connsiteX0" fmla="*/ 660898 w 662379"/>
              <a:gd name="connsiteY0" fmla="*/ 2150 h 568290"/>
              <a:gd name="connsiteX1" fmla="*/ 495798 w 662379"/>
              <a:gd name="connsiteY1" fmla="*/ 94225 h 568290"/>
              <a:gd name="connsiteX2" fmla="*/ 524373 w 662379"/>
              <a:gd name="connsiteY2" fmla="*/ 94225 h 568290"/>
              <a:gd name="connsiteX3" fmla="*/ 308473 w 662379"/>
              <a:gd name="connsiteY3" fmla="*/ 300600 h 568290"/>
              <a:gd name="connsiteX4" fmla="*/ 498 w 662379"/>
              <a:gd name="connsiteY4" fmla="*/ 567300 h 568290"/>
              <a:gd name="connsiteX5" fmla="*/ 384673 w 662379"/>
              <a:gd name="connsiteY5" fmla="*/ 199000 h 568290"/>
              <a:gd name="connsiteX6" fmla="*/ 660898 w 662379"/>
              <a:gd name="connsiteY6" fmla="*/ 2150 h 56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379" h="568290">
                <a:moveTo>
                  <a:pt x="660898" y="2150"/>
                </a:moveTo>
                <a:cubicBezTo>
                  <a:pt x="679419" y="-15313"/>
                  <a:pt x="518552" y="78879"/>
                  <a:pt x="495798" y="94225"/>
                </a:cubicBezTo>
                <a:cubicBezTo>
                  <a:pt x="473044" y="109571"/>
                  <a:pt x="555594" y="59829"/>
                  <a:pt x="524373" y="94225"/>
                </a:cubicBezTo>
                <a:cubicBezTo>
                  <a:pt x="493152" y="128621"/>
                  <a:pt x="395786" y="221754"/>
                  <a:pt x="308473" y="300600"/>
                </a:cubicBezTo>
                <a:cubicBezTo>
                  <a:pt x="221160" y="379446"/>
                  <a:pt x="-12202" y="584233"/>
                  <a:pt x="498" y="567300"/>
                </a:cubicBezTo>
                <a:cubicBezTo>
                  <a:pt x="13198" y="550367"/>
                  <a:pt x="279898" y="290017"/>
                  <a:pt x="384673" y="199000"/>
                </a:cubicBezTo>
                <a:cubicBezTo>
                  <a:pt x="489448" y="107983"/>
                  <a:pt x="642377" y="19613"/>
                  <a:pt x="660898" y="215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32F5F928-B7CD-8B5C-5146-32850C4220A3}"/>
              </a:ext>
            </a:extLst>
          </p:cNvPr>
          <p:cNvSpPr/>
          <p:nvPr/>
        </p:nvSpPr>
        <p:spPr>
          <a:xfrm>
            <a:off x="1440165" y="3153438"/>
            <a:ext cx="659279" cy="544602"/>
          </a:xfrm>
          <a:custGeom>
            <a:avLst/>
            <a:gdLst>
              <a:gd name="connsiteX0" fmla="*/ 648985 w 659279"/>
              <a:gd name="connsiteY0" fmla="*/ 12037 h 544602"/>
              <a:gd name="connsiteX1" fmla="*/ 4460 w 659279"/>
              <a:gd name="connsiteY1" fmla="*/ 542262 h 544602"/>
              <a:gd name="connsiteX2" fmla="*/ 375935 w 659279"/>
              <a:gd name="connsiteY2" fmla="*/ 199362 h 544602"/>
              <a:gd name="connsiteX3" fmla="*/ 648985 w 659279"/>
              <a:gd name="connsiteY3" fmla="*/ 12037 h 54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279" h="544602">
                <a:moveTo>
                  <a:pt x="648985" y="12037"/>
                </a:moveTo>
                <a:cubicBezTo>
                  <a:pt x="587073" y="69187"/>
                  <a:pt x="49968" y="511041"/>
                  <a:pt x="4460" y="542262"/>
                </a:cubicBezTo>
                <a:cubicBezTo>
                  <a:pt x="-41048" y="573483"/>
                  <a:pt x="274335" y="283499"/>
                  <a:pt x="375935" y="199362"/>
                </a:cubicBezTo>
                <a:cubicBezTo>
                  <a:pt x="477535" y="115225"/>
                  <a:pt x="710897" y="-45113"/>
                  <a:pt x="648985" y="1203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B2F60EB9-1D2D-8037-75D9-61B8740E87B6}"/>
              </a:ext>
            </a:extLst>
          </p:cNvPr>
          <p:cNvSpPr/>
          <p:nvPr/>
        </p:nvSpPr>
        <p:spPr>
          <a:xfrm>
            <a:off x="1942873" y="3316144"/>
            <a:ext cx="51027" cy="249441"/>
          </a:xfrm>
          <a:custGeom>
            <a:avLst/>
            <a:gdLst>
              <a:gd name="connsiteX0" fmla="*/ 227 w 51027"/>
              <a:gd name="connsiteY0" fmla="*/ 1731 h 249441"/>
              <a:gd name="connsiteX1" fmla="*/ 16102 w 51027"/>
              <a:gd name="connsiteY1" fmla="*/ 185881 h 249441"/>
              <a:gd name="connsiteX2" fmla="*/ 28802 w 51027"/>
              <a:gd name="connsiteY2" fmla="*/ 119206 h 249441"/>
              <a:gd name="connsiteX3" fmla="*/ 51027 w 51027"/>
              <a:gd name="connsiteY3" fmla="*/ 249381 h 249441"/>
              <a:gd name="connsiteX4" fmla="*/ 28802 w 51027"/>
              <a:gd name="connsiteY4" fmla="*/ 100156 h 249441"/>
              <a:gd name="connsiteX5" fmla="*/ 227 w 51027"/>
              <a:gd name="connsiteY5" fmla="*/ 1731 h 24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27" h="249441">
                <a:moveTo>
                  <a:pt x="227" y="1731"/>
                </a:moveTo>
                <a:cubicBezTo>
                  <a:pt x="-1890" y="16019"/>
                  <a:pt x="11340" y="166302"/>
                  <a:pt x="16102" y="185881"/>
                </a:cubicBezTo>
                <a:cubicBezTo>
                  <a:pt x="20864" y="205460"/>
                  <a:pt x="22981" y="108623"/>
                  <a:pt x="28802" y="119206"/>
                </a:cubicBezTo>
                <a:cubicBezTo>
                  <a:pt x="34623" y="129789"/>
                  <a:pt x="51027" y="252556"/>
                  <a:pt x="51027" y="249381"/>
                </a:cubicBezTo>
                <a:cubicBezTo>
                  <a:pt x="51027" y="246206"/>
                  <a:pt x="38856" y="135081"/>
                  <a:pt x="28802" y="100156"/>
                </a:cubicBezTo>
                <a:cubicBezTo>
                  <a:pt x="18748" y="65231"/>
                  <a:pt x="2344" y="-12557"/>
                  <a:pt x="227" y="173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B20A136C-8FC4-EED8-9AFD-7FFEAD5BC18E}"/>
              </a:ext>
            </a:extLst>
          </p:cNvPr>
          <p:cNvSpPr/>
          <p:nvPr/>
        </p:nvSpPr>
        <p:spPr>
          <a:xfrm>
            <a:off x="1978012" y="3581261"/>
            <a:ext cx="625621" cy="265340"/>
          </a:xfrm>
          <a:custGeom>
            <a:avLst/>
            <a:gdLst>
              <a:gd name="connsiteX0" fmla="*/ 13 w 625621"/>
              <a:gd name="connsiteY0" fmla="*/ 139 h 265340"/>
              <a:gd name="connsiteX1" fmla="*/ 327038 w 625621"/>
              <a:gd name="connsiteY1" fmla="*/ 216039 h 265340"/>
              <a:gd name="connsiteX2" fmla="*/ 434988 w 625621"/>
              <a:gd name="connsiteY2" fmla="*/ 263664 h 265340"/>
              <a:gd name="connsiteX3" fmla="*/ 377838 w 625621"/>
              <a:gd name="connsiteY3" fmla="*/ 250964 h 265340"/>
              <a:gd name="connsiteX4" fmla="*/ 625488 w 625621"/>
              <a:gd name="connsiteY4" fmla="*/ 216039 h 265340"/>
              <a:gd name="connsiteX5" fmla="*/ 339738 w 625621"/>
              <a:gd name="connsiteY5" fmla="*/ 250964 h 265340"/>
              <a:gd name="connsiteX6" fmla="*/ 13 w 625621"/>
              <a:gd name="connsiteY6" fmla="*/ 139 h 2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5621" h="265340">
                <a:moveTo>
                  <a:pt x="13" y="139"/>
                </a:moveTo>
                <a:cubicBezTo>
                  <a:pt x="-2104" y="-5682"/>
                  <a:pt x="254542" y="172118"/>
                  <a:pt x="327038" y="216039"/>
                </a:cubicBezTo>
                <a:cubicBezTo>
                  <a:pt x="399534" y="259960"/>
                  <a:pt x="426521" y="257843"/>
                  <a:pt x="434988" y="263664"/>
                </a:cubicBezTo>
                <a:cubicBezTo>
                  <a:pt x="443455" y="269485"/>
                  <a:pt x="346088" y="258901"/>
                  <a:pt x="377838" y="250964"/>
                </a:cubicBezTo>
                <a:cubicBezTo>
                  <a:pt x="409588" y="243027"/>
                  <a:pt x="631838" y="216039"/>
                  <a:pt x="625488" y="216039"/>
                </a:cubicBezTo>
                <a:cubicBezTo>
                  <a:pt x="619138" y="216039"/>
                  <a:pt x="442926" y="284302"/>
                  <a:pt x="339738" y="250964"/>
                </a:cubicBezTo>
                <a:cubicBezTo>
                  <a:pt x="236551" y="217627"/>
                  <a:pt x="2130" y="5960"/>
                  <a:pt x="13" y="13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4FC68C46-6B09-A603-050C-C1E41E0763C7}"/>
              </a:ext>
            </a:extLst>
          </p:cNvPr>
          <p:cNvSpPr/>
          <p:nvPr/>
        </p:nvSpPr>
        <p:spPr>
          <a:xfrm>
            <a:off x="1971212" y="3345829"/>
            <a:ext cx="372889" cy="431781"/>
          </a:xfrm>
          <a:custGeom>
            <a:avLst/>
            <a:gdLst>
              <a:gd name="connsiteX0" fmla="*/ 463 w 372889"/>
              <a:gd name="connsiteY0" fmla="*/ 621 h 431781"/>
              <a:gd name="connsiteX1" fmla="*/ 54438 w 372889"/>
              <a:gd name="connsiteY1" fmla="*/ 187946 h 431781"/>
              <a:gd name="connsiteX2" fmla="*/ 235413 w 372889"/>
              <a:gd name="connsiteY2" fmla="*/ 346696 h 431781"/>
              <a:gd name="connsiteX3" fmla="*/ 368763 w 372889"/>
              <a:gd name="connsiteY3" fmla="*/ 429246 h 431781"/>
              <a:gd name="connsiteX4" fmla="*/ 76663 w 372889"/>
              <a:gd name="connsiteY4" fmla="*/ 254621 h 431781"/>
              <a:gd name="connsiteX5" fmla="*/ 463 w 372889"/>
              <a:gd name="connsiteY5" fmla="*/ 621 h 43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889" h="431781">
                <a:moveTo>
                  <a:pt x="463" y="621"/>
                </a:moveTo>
                <a:cubicBezTo>
                  <a:pt x="-3241" y="-10491"/>
                  <a:pt x="15280" y="130267"/>
                  <a:pt x="54438" y="187946"/>
                </a:cubicBezTo>
                <a:cubicBezTo>
                  <a:pt x="93596" y="245625"/>
                  <a:pt x="183026" y="306479"/>
                  <a:pt x="235413" y="346696"/>
                </a:cubicBezTo>
                <a:cubicBezTo>
                  <a:pt x="287801" y="386913"/>
                  <a:pt x="395221" y="444592"/>
                  <a:pt x="368763" y="429246"/>
                </a:cubicBezTo>
                <a:cubicBezTo>
                  <a:pt x="342305" y="413900"/>
                  <a:pt x="137517" y="319708"/>
                  <a:pt x="76663" y="254621"/>
                </a:cubicBezTo>
                <a:cubicBezTo>
                  <a:pt x="15809" y="189534"/>
                  <a:pt x="4167" y="11733"/>
                  <a:pt x="463" y="62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4D762345-C883-8E39-C6C9-DB6960DE74A3}"/>
              </a:ext>
            </a:extLst>
          </p:cNvPr>
          <p:cNvSpPr/>
          <p:nvPr/>
        </p:nvSpPr>
        <p:spPr>
          <a:xfrm>
            <a:off x="2323630" y="3681765"/>
            <a:ext cx="374022" cy="137414"/>
          </a:xfrm>
          <a:custGeom>
            <a:avLst/>
            <a:gdLst>
              <a:gd name="connsiteX0" fmla="*/ 3645 w 374022"/>
              <a:gd name="connsiteY0" fmla="*/ 106010 h 137414"/>
              <a:gd name="connsiteX1" fmla="*/ 200495 w 374022"/>
              <a:gd name="connsiteY1" fmla="*/ 93310 h 137414"/>
              <a:gd name="connsiteX2" fmla="*/ 111595 w 374022"/>
              <a:gd name="connsiteY2" fmla="*/ 134585 h 137414"/>
              <a:gd name="connsiteX3" fmla="*/ 371945 w 374022"/>
              <a:gd name="connsiteY3" fmla="*/ 1235 h 137414"/>
              <a:gd name="connsiteX4" fmla="*/ 225895 w 374022"/>
              <a:gd name="connsiteY4" fmla="*/ 71085 h 137414"/>
              <a:gd name="connsiteX5" fmla="*/ 83020 w 374022"/>
              <a:gd name="connsiteY5" fmla="*/ 121885 h 137414"/>
              <a:gd name="connsiteX6" fmla="*/ 3645 w 374022"/>
              <a:gd name="connsiteY6" fmla="*/ 106010 h 13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022" h="137414">
                <a:moveTo>
                  <a:pt x="3645" y="106010"/>
                </a:moveTo>
                <a:cubicBezTo>
                  <a:pt x="23224" y="101248"/>
                  <a:pt x="182503" y="88547"/>
                  <a:pt x="200495" y="93310"/>
                </a:cubicBezTo>
                <a:cubicBezTo>
                  <a:pt x="218487" y="98072"/>
                  <a:pt x="83020" y="149931"/>
                  <a:pt x="111595" y="134585"/>
                </a:cubicBezTo>
                <a:cubicBezTo>
                  <a:pt x="140170" y="119239"/>
                  <a:pt x="352895" y="11818"/>
                  <a:pt x="371945" y="1235"/>
                </a:cubicBezTo>
                <a:cubicBezTo>
                  <a:pt x="390995" y="-9348"/>
                  <a:pt x="274049" y="50977"/>
                  <a:pt x="225895" y="71085"/>
                </a:cubicBezTo>
                <a:cubicBezTo>
                  <a:pt x="177741" y="91193"/>
                  <a:pt x="117945" y="113948"/>
                  <a:pt x="83020" y="121885"/>
                </a:cubicBezTo>
                <a:cubicBezTo>
                  <a:pt x="48095" y="129822"/>
                  <a:pt x="-15934" y="110772"/>
                  <a:pt x="3645" y="10601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ACF80CF6-09C1-5227-606E-05BE0384FF9A}"/>
              </a:ext>
            </a:extLst>
          </p:cNvPr>
          <p:cNvSpPr/>
          <p:nvPr/>
        </p:nvSpPr>
        <p:spPr>
          <a:xfrm>
            <a:off x="1349032" y="5175277"/>
            <a:ext cx="1763199" cy="324788"/>
          </a:xfrm>
          <a:custGeom>
            <a:avLst/>
            <a:gdLst>
              <a:gd name="connsiteX0" fmla="*/ 73368 w 1763199"/>
              <a:gd name="connsiteY0" fmla="*/ 253973 h 324788"/>
              <a:gd name="connsiteX1" fmla="*/ 1273518 w 1763199"/>
              <a:gd name="connsiteY1" fmla="*/ 63473 h 324788"/>
              <a:gd name="connsiteX2" fmla="*/ 1225893 w 1763199"/>
              <a:gd name="connsiteY2" fmla="*/ 82523 h 324788"/>
              <a:gd name="connsiteX3" fmla="*/ 1479893 w 1763199"/>
              <a:gd name="connsiteY3" fmla="*/ 66648 h 324788"/>
              <a:gd name="connsiteX4" fmla="*/ 1667218 w 1763199"/>
              <a:gd name="connsiteY4" fmla="*/ 15848 h 324788"/>
              <a:gd name="connsiteX5" fmla="*/ 1644993 w 1763199"/>
              <a:gd name="connsiteY5" fmla="*/ 28548 h 324788"/>
              <a:gd name="connsiteX6" fmla="*/ 1762468 w 1763199"/>
              <a:gd name="connsiteY6" fmla="*/ 323823 h 324788"/>
              <a:gd name="connsiteX7" fmla="*/ 1660868 w 1763199"/>
              <a:gd name="connsiteY7" fmla="*/ 123798 h 324788"/>
              <a:gd name="connsiteX8" fmla="*/ 1130643 w 1763199"/>
              <a:gd name="connsiteY8" fmla="*/ 136498 h 324788"/>
              <a:gd name="connsiteX9" fmla="*/ 971893 w 1763199"/>
              <a:gd name="connsiteY9" fmla="*/ 152373 h 324788"/>
              <a:gd name="connsiteX10" fmla="*/ 1057618 w 1763199"/>
              <a:gd name="connsiteY10" fmla="*/ 165073 h 324788"/>
              <a:gd name="connsiteX11" fmla="*/ 327368 w 1763199"/>
              <a:gd name="connsiteY11" fmla="*/ 253973 h 324788"/>
              <a:gd name="connsiteX12" fmla="*/ 765518 w 1763199"/>
              <a:gd name="connsiteY12" fmla="*/ 203173 h 324788"/>
              <a:gd name="connsiteX13" fmla="*/ 200368 w 1763199"/>
              <a:gd name="connsiteY13" fmla="*/ 253973 h 324788"/>
              <a:gd name="connsiteX14" fmla="*/ 73368 w 1763199"/>
              <a:gd name="connsiteY14" fmla="*/ 253973 h 32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3199" h="324788">
                <a:moveTo>
                  <a:pt x="73368" y="253973"/>
                </a:moveTo>
                <a:cubicBezTo>
                  <a:pt x="252226" y="222223"/>
                  <a:pt x="1081430" y="92048"/>
                  <a:pt x="1273518" y="63473"/>
                </a:cubicBezTo>
                <a:cubicBezTo>
                  <a:pt x="1465606" y="34898"/>
                  <a:pt x="1191497" y="81994"/>
                  <a:pt x="1225893" y="82523"/>
                </a:cubicBezTo>
                <a:cubicBezTo>
                  <a:pt x="1260289" y="83052"/>
                  <a:pt x="1406339" y="77761"/>
                  <a:pt x="1479893" y="66648"/>
                </a:cubicBezTo>
                <a:cubicBezTo>
                  <a:pt x="1553447" y="55535"/>
                  <a:pt x="1639701" y="22198"/>
                  <a:pt x="1667218" y="15848"/>
                </a:cubicBezTo>
                <a:cubicBezTo>
                  <a:pt x="1694735" y="9498"/>
                  <a:pt x="1629118" y="-22781"/>
                  <a:pt x="1644993" y="28548"/>
                </a:cubicBezTo>
                <a:cubicBezTo>
                  <a:pt x="1660868" y="79877"/>
                  <a:pt x="1759822" y="307948"/>
                  <a:pt x="1762468" y="323823"/>
                </a:cubicBezTo>
                <a:cubicBezTo>
                  <a:pt x="1765114" y="339698"/>
                  <a:pt x="1766172" y="155019"/>
                  <a:pt x="1660868" y="123798"/>
                </a:cubicBezTo>
                <a:cubicBezTo>
                  <a:pt x="1555564" y="92577"/>
                  <a:pt x="1245472" y="131735"/>
                  <a:pt x="1130643" y="136498"/>
                </a:cubicBezTo>
                <a:cubicBezTo>
                  <a:pt x="1015814" y="141260"/>
                  <a:pt x="984064" y="147611"/>
                  <a:pt x="971893" y="152373"/>
                </a:cubicBezTo>
                <a:cubicBezTo>
                  <a:pt x="959722" y="157135"/>
                  <a:pt x="1165039" y="148140"/>
                  <a:pt x="1057618" y="165073"/>
                </a:cubicBezTo>
                <a:cubicBezTo>
                  <a:pt x="950197" y="182006"/>
                  <a:pt x="376051" y="247623"/>
                  <a:pt x="327368" y="253973"/>
                </a:cubicBezTo>
                <a:cubicBezTo>
                  <a:pt x="278685" y="260323"/>
                  <a:pt x="786685" y="203173"/>
                  <a:pt x="765518" y="203173"/>
                </a:cubicBezTo>
                <a:cubicBezTo>
                  <a:pt x="744351" y="203173"/>
                  <a:pt x="316256" y="242860"/>
                  <a:pt x="200368" y="253973"/>
                </a:cubicBezTo>
                <a:cubicBezTo>
                  <a:pt x="84481" y="265086"/>
                  <a:pt x="-105490" y="285723"/>
                  <a:pt x="73368" y="25397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1D4231D1-8DA5-1505-B918-BC44E6AC78FF}"/>
              </a:ext>
            </a:extLst>
          </p:cNvPr>
          <p:cNvSpPr/>
          <p:nvPr/>
        </p:nvSpPr>
        <p:spPr>
          <a:xfrm>
            <a:off x="836035" y="5387312"/>
            <a:ext cx="1239176" cy="121430"/>
          </a:xfrm>
          <a:custGeom>
            <a:avLst/>
            <a:gdLst>
              <a:gd name="connsiteX0" fmla="*/ 8515 w 1239176"/>
              <a:gd name="connsiteY0" fmla="*/ 99088 h 121430"/>
              <a:gd name="connsiteX1" fmla="*/ 281565 w 1239176"/>
              <a:gd name="connsiteY1" fmla="*/ 60988 h 121430"/>
              <a:gd name="connsiteX2" fmla="*/ 399040 w 1239176"/>
              <a:gd name="connsiteY2" fmla="*/ 57813 h 121430"/>
              <a:gd name="connsiteX3" fmla="*/ 383165 w 1239176"/>
              <a:gd name="connsiteY3" fmla="*/ 38763 h 121430"/>
              <a:gd name="connsiteX4" fmla="*/ 453015 w 1239176"/>
              <a:gd name="connsiteY4" fmla="*/ 32413 h 121430"/>
              <a:gd name="connsiteX5" fmla="*/ 481590 w 1239176"/>
              <a:gd name="connsiteY5" fmla="*/ 7013 h 121430"/>
              <a:gd name="connsiteX6" fmla="*/ 1234065 w 1239176"/>
              <a:gd name="connsiteY6" fmla="*/ 663 h 121430"/>
              <a:gd name="connsiteX7" fmla="*/ 786390 w 1239176"/>
              <a:gd name="connsiteY7" fmla="*/ 19713 h 121430"/>
              <a:gd name="connsiteX8" fmla="*/ 287915 w 1239176"/>
              <a:gd name="connsiteY8" fmla="*/ 64163 h 121430"/>
              <a:gd name="connsiteX9" fmla="*/ 113290 w 1239176"/>
              <a:gd name="connsiteY9" fmla="*/ 121313 h 121430"/>
              <a:gd name="connsiteX10" fmla="*/ 637165 w 1239176"/>
              <a:gd name="connsiteY10" fmla="*/ 80038 h 121430"/>
              <a:gd name="connsiteX11" fmla="*/ 8515 w 1239176"/>
              <a:gd name="connsiteY11" fmla="*/ 99088 h 12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9176" h="121430">
                <a:moveTo>
                  <a:pt x="8515" y="99088"/>
                </a:moveTo>
                <a:cubicBezTo>
                  <a:pt x="-50752" y="95913"/>
                  <a:pt x="216478" y="67867"/>
                  <a:pt x="281565" y="60988"/>
                </a:cubicBezTo>
                <a:cubicBezTo>
                  <a:pt x="346652" y="54109"/>
                  <a:pt x="399040" y="57813"/>
                  <a:pt x="399040" y="57813"/>
                </a:cubicBezTo>
                <a:cubicBezTo>
                  <a:pt x="415973" y="54109"/>
                  <a:pt x="374169" y="42996"/>
                  <a:pt x="383165" y="38763"/>
                </a:cubicBezTo>
                <a:cubicBezTo>
                  <a:pt x="392161" y="34530"/>
                  <a:pt x="436611" y="37705"/>
                  <a:pt x="453015" y="32413"/>
                </a:cubicBezTo>
                <a:cubicBezTo>
                  <a:pt x="469419" y="27121"/>
                  <a:pt x="351415" y="12305"/>
                  <a:pt x="481590" y="7013"/>
                </a:cubicBezTo>
                <a:cubicBezTo>
                  <a:pt x="611765" y="1721"/>
                  <a:pt x="1183265" y="-1454"/>
                  <a:pt x="1234065" y="663"/>
                </a:cubicBezTo>
                <a:cubicBezTo>
                  <a:pt x="1284865" y="2780"/>
                  <a:pt x="944082" y="9130"/>
                  <a:pt x="786390" y="19713"/>
                </a:cubicBezTo>
                <a:cubicBezTo>
                  <a:pt x="628698" y="30296"/>
                  <a:pt x="400098" y="47230"/>
                  <a:pt x="287915" y="64163"/>
                </a:cubicBezTo>
                <a:cubicBezTo>
                  <a:pt x="175732" y="81096"/>
                  <a:pt x="55082" y="118667"/>
                  <a:pt x="113290" y="121313"/>
                </a:cubicBezTo>
                <a:cubicBezTo>
                  <a:pt x="171498" y="123959"/>
                  <a:pt x="649865" y="81096"/>
                  <a:pt x="637165" y="80038"/>
                </a:cubicBezTo>
                <a:cubicBezTo>
                  <a:pt x="624465" y="78980"/>
                  <a:pt x="67782" y="102263"/>
                  <a:pt x="8515" y="9908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ED796C92-B6C1-6AB3-4347-FCF082D613C0}"/>
              </a:ext>
            </a:extLst>
          </p:cNvPr>
          <p:cNvSpPr/>
          <p:nvPr/>
        </p:nvSpPr>
        <p:spPr>
          <a:xfrm>
            <a:off x="455118" y="4433511"/>
            <a:ext cx="286348" cy="535073"/>
          </a:xfrm>
          <a:custGeom>
            <a:avLst/>
            <a:gdLst>
              <a:gd name="connsiteX0" fmla="*/ 284657 w 286348"/>
              <a:gd name="connsiteY0" fmla="*/ 5139 h 535073"/>
              <a:gd name="connsiteX1" fmla="*/ 5257 w 286348"/>
              <a:gd name="connsiteY1" fmla="*/ 529014 h 535073"/>
              <a:gd name="connsiteX2" fmla="*/ 116382 w 286348"/>
              <a:gd name="connsiteY2" fmla="*/ 275014 h 535073"/>
              <a:gd name="connsiteX3" fmla="*/ 284657 w 286348"/>
              <a:gd name="connsiteY3" fmla="*/ 5139 h 53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348" h="535073">
                <a:moveTo>
                  <a:pt x="284657" y="5139"/>
                </a:moveTo>
                <a:cubicBezTo>
                  <a:pt x="266136" y="47472"/>
                  <a:pt x="33303" y="484035"/>
                  <a:pt x="5257" y="529014"/>
                </a:cubicBezTo>
                <a:cubicBezTo>
                  <a:pt x="-22789" y="573993"/>
                  <a:pt x="68228" y="356506"/>
                  <a:pt x="116382" y="275014"/>
                </a:cubicBezTo>
                <a:cubicBezTo>
                  <a:pt x="164536" y="193522"/>
                  <a:pt x="303178" y="-37194"/>
                  <a:pt x="284657" y="513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816E1380-B4CF-F22B-B2F7-4DAEDC2C1D68}"/>
              </a:ext>
            </a:extLst>
          </p:cNvPr>
          <p:cNvSpPr/>
          <p:nvPr/>
        </p:nvSpPr>
        <p:spPr>
          <a:xfrm>
            <a:off x="619713" y="4143351"/>
            <a:ext cx="380428" cy="764787"/>
          </a:xfrm>
          <a:custGeom>
            <a:avLst/>
            <a:gdLst>
              <a:gd name="connsiteX0" fmla="*/ 361362 w 380428"/>
              <a:gd name="connsiteY0" fmla="*/ 219099 h 764787"/>
              <a:gd name="connsiteX1" fmla="*/ 5762 w 380428"/>
              <a:gd name="connsiteY1" fmla="*/ 758849 h 764787"/>
              <a:gd name="connsiteX2" fmla="*/ 158162 w 380428"/>
              <a:gd name="connsiteY2" fmla="*/ 476274 h 764787"/>
              <a:gd name="connsiteX3" fmla="*/ 380412 w 380428"/>
              <a:gd name="connsiteY3" fmla="*/ 24 h 764787"/>
              <a:gd name="connsiteX4" fmla="*/ 170862 w 380428"/>
              <a:gd name="connsiteY4" fmla="*/ 454049 h 764787"/>
              <a:gd name="connsiteX5" fmla="*/ 361362 w 380428"/>
              <a:gd name="connsiteY5" fmla="*/ 219099 h 76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428" h="764787">
                <a:moveTo>
                  <a:pt x="361362" y="219099"/>
                </a:moveTo>
                <a:cubicBezTo>
                  <a:pt x="333845" y="269899"/>
                  <a:pt x="39629" y="715986"/>
                  <a:pt x="5762" y="758849"/>
                </a:cubicBezTo>
                <a:cubicBezTo>
                  <a:pt x="-28105" y="801712"/>
                  <a:pt x="95720" y="602745"/>
                  <a:pt x="158162" y="476274"/>
                </a:cubicBezTo>
                <a:cubicBezTo>
                  <a:pt x="220604" y="349803"/>
                  <a:pt x="378295" y="3728"/>
                  <a:pt x="380412" y="24"/>
                </a:cubicBezTo>
                <a:cubicBezTo>
                  <a:pt x="382529" y="-3680"/>
                  <a:pt x="178799" y="415949"/>
                  <a:pt x="170862" y="454049"/>
                </a:cubicBezTo>
                <a:cubicBezTo>
                  <a:pt x="162925" y="492149"/>
                  <a:pt x="388879" y="168299"/>
                  <a:pt x="361362" y="21909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2DFD5D98-7958-BEBD-77E6-C6FFC7099AEE}"/>
              </a:ext>
            </a:extLst>
          </p:cNvPr>
          <p:cNvSpPr/>
          <p:nvPr/>
        </p:nvSpPr>
        <p:spPr>
          <a:xfrm>
            <a:off x="754408" y="4480226"/>
            <a:ext cx="501464" cy="486887"/>
          </a:xfrm>
          <a:custGeom>
            <a:avLst/>
            <a:gdLst>
              <a:gd name="connsiteX0" fmla="*/ 471142 w 501464"/>
              <a:gd name="connsiteY0" fmla="*/ 28274 h 486887"/>
              <a:gd name="connsiteX1" fmla="*/ 13942 w 501464"/>
              <a:gd name="connsiteY1" fmla="*/ 475949 h 486887"/>
              <a:gd name="connsiteX2" fmla="*/ 134592 w 501464"/>
              <a:gd name="connsiteY2" fmla="*/ 323549 h 486887"/>
              <a:gd name="connsiteX3" fmla="*/ 306042 w 501464"/>
              <a:gd name="connsiteY3" fmla="*/ 37799 h 486887"/>
              <a:gd name="connsiteX4" fmla="*/ 204442 w 501464"/>
              <a:gd name="connsiteY4" fmla="*/ 250524 h 486887"/>
              <a:gd name="connsiteX5" fmla="*/ 433042 w 501464"/>
              <a:gd name="connsiteY5" fmla="*/ 66374 h 486887"/>
              <a:gd name="connsiteX6" fmla="*/ 471142 w 501464"/>
              <a:gd name="connsiteY6" fmla="*/ 28274 h 48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464" h="486887">
                <a:moveTo>
                  <a:pt x="471142" y="28274"/>
                </a:moveTo>
                <a:cubicBezTo>
                  <a:pt x="401292" y="96536"/>
                  <a:pt x="70034" y="426737"/>
                  <a:pt x="13942" y="475949"/>
                </a:cubicBezTo>
                <a:cubicBezTo>
                  <a:pt x="-42150" y="525162"/>
                  <a:pt x="85909" y="396574"/>
                  <a:pt x="134592" y="323549"/>
                </a:cubicBezTo>
                <a:cubicBezTo>
                  <a:pt x="183275" y="250524"/>
                  <a:pt x="294400" y="49970"/>
                  <a:pt x="306042" y="37799"/>
                </a:cubicBezTo>
                <a:cubicBezTo>
                  <a:pt x="317684" y="25628"/>
                  <a:pt x="183275" y="245762"/>
                  <a:pt x="204442" y="250524"/>
                </a:cubicBezTo>
                <a:cubicBezTo>
                  <a:pt x="225609" y="255286"/>
                  <a:pt x="433042" y="66374"/>
                  <a:pt x="433042" y="66374"/>
                </a:cubicBezTo>
                <a:cubicBezTo>
                  <a:pt x="473788" y="32507"/>
                  <a:pt x="540992" y="-39988"/>
                  <a:pt x="471142" y="2827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14416E1A-2A90-6CFD-9C8E-C73C1A918A72}"/>
              </a:ext>
            </a:extLst>
          </p:cNvPr>
          <p:cNvSpPr/>
          <p:nvPr/>
        </p:nvSpPr>
        <p:spPr>
          <a:xfrm>
            <a:off x="481526" y="5119804"/>
            <a:ext cx="413839" cy="362598"/>
          </a:xfrm>
          <a:custGeom>
            <a:avLst/>
            <a:gdLst>
              <a:gd name="connsiteX0" fmla="*/ 1074 w 413839"/>
              <a:gd name="connsiteY0" fmla="*/ 1471 h 362598"/>
              <a:gd name="connsiteX1" fmla="*/ 401124 w 413839"/>
              <a:gd name="connsiteY1" fmla="*/ 353896 h 362598"/>
              <a:gd name="connsiteX2" fmla="*/ 286824 w 413839"/>
              <a:gd name="connsiteY2" fmla="*/ 233246 h 362598"/>
              <a:gd name="connsiteX3" fmla="*/ 1074 w 413839"/>
              <a:gd name="connsiteY3" fmla="*/ 1471 h 36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839" h="362598">
                <a:moveTo>
                  <a:pt x="1074" y="1471"/>
                </a:moveTo>
                <a:cubicBezTo>
                  <a:pt x="20124" y="21579"/>
                  <a:pt x="353499" y="315267"/>
                  <a:pt x="401124" y="353896"/>
                </a:cubicBezTo>
                <a:cubicBezTo>
                  <a:pt x="448749" y="392525"/>
                  <a:pt x="351911" y="293571"/>
                  <a:pt x="286824" y="233246"/>
                </a:cubicBezTo>
                <a:cubicBezTo>
                  <a:pt x="221737" y="172921"/>
                  <a:pt x="-17976" y="-18637"/>
                  <a:pt x="1074" y="147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D511DF7D-CBE8-1429-B4A7-50EEFBBE0676}"/>
              </a:ext>
            </a:extLst>
          </p:cNvPr>
          <p:cNvSpPr/>
          <p:nvPr/>
        </p:nvSpPr>
        <p:spPr>
          <a:xfrm>
            <a:off x="428560" y="4772299"/>
            <a:ext cx="46755" cy="328485"/>
          </a:xfrm>
          <a:custGeom>
            <a:avLst/>
            <a:gdLst>
              <a:gd name="connsiteX0" fmla="*/ 65 w 46755"/>
              <a:gd name="connsiteY0" fmla="*/ 6076 h 328485"/>
              <a:gd name="connsiteX1" fmla="*/ 44515 w 46755"/>
              <a:gd name="connsiteY1" fmla="*/ 326751 h 328485"/>
              <a:gd name="connsiteX2" fmla="*/ 34990 w 46755"/>
              <a:gd name="connsiteY2" fmla="*/ 129901 h 328485"/>
              <a:gd name="connsiteX3" fmla="*/ 65 w 46755"/>
              <a:gd name="connsiteY3" fmla="*/ 6076 h 32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5" h="328485">
                <a:moveTo>
                  <a:pt x="65" y="6076"/>
                </a:moveTo>
                <a:cubicBezTo>
                  <a:pt x="1653" y="38884"/>
                  <a:pt x="38694" y="306114"/>
                  <a:pt x="44515" y="326751"/>
                </a:cubicBezTo>
                <a:cubicBezTo>
                  <a:pt x="50336" y="347388"/>
                  <a:pt x="43986" y="178055"/>
                  <a:pt x="34990" y="129901"/>
                </a:cubicBezTo>
                <a:cubicBezTo>
                  <a:pt x="25994" y="81747"/>
                  <a:pt x="-1523" y="-26732"/>
                  <a:pt x="65" y="607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ACBEB953-F94D-B7EF-F1A5-832D7C7DFCF6}"/>
              </a:ext>
            </a:extLst>
          </p:cNvPr>
          <p:cNvSpPr/>
          <p:nvPr/>
        </p:nvSpPr>
        <p:spPr>
          <a:xfrm>
            <a:off x="361907" y="4759318"/>
            <a:ext cx="548555" cy="778647"/>
          </a:xfrm>
          <a:custGeom>
            <a:avLst/>
            <a:gdLst>
              <a:gd name="connsiteX0" fmla="*/ 43 w 548555"/>
              <a:gd name="connsiteY0" fmla="*/ 7 h 778647"/>
              <a:gd name="connsiteX1" fmla="*/ 79418 w 548555"/>
              <a:gd name="connsiteY1" fmla="*/ 336557 h 778647"/>
              <a:gd name="connsiteX2" fmla="*/ 200068 w 548555"/>
              <a:gd name="connsiteY2" fmla="*/ 476257 h 778647"/>
              <a:gd name="connsiteX3" fmla="*/ 187368 w 548555"/>
              <a:gd name="connsiteY3" fmla="*/ 476257 h 778647"/>
              <a:gd name="connsiteX4" fmla="*/ 523918 w 548555"/>
              <a:gd name="connsiteY4" fmla="*/ 762007 h 778647"/>
              <a:gd name="connsiteX5" fmla="*/ 473118 w 548555"/>
              <a:gd name="connsiteY5" fmla="*/ 701682 h 778647"/>
              <a:gd name="connsiteX6" fmla="*/ 76243 w 548555"/>
              <a:gd name="connsiteY6" fmla="*/ 346082 h 778647"/>
              <a:gd name="connsiteX7" fmla="*/ 43 w 548555"/>
              <a:gd name="connsiteY7" fmla="*/ 7 h 77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555" h="778647">
                <a:moveTo>
                  <a:pt x="43" y="7"/>
                </a:moveTo>
                <a:cubicBezTo>
                  <a:pt x="572" y="-1580"/>
                  <a:pt x="46081" y="257182"/>
                  <a:pt x="79418" y="336557"/>
                </a:cubicBezTo>
                <a:cubicBezTo>
                  <a:pt x="112755" y="415932"/>
                  <a:pt x="182076" y="452974"/>
                  <a:pt x="200068" y="476257"/>
                </a:cubicBezTo>
                <a:cubicBezTo>
                  <a:pt x="218060" y="499540"/>
                  <a:pt x="133393" y="428632"/>
                  <a:pt x="187368" y="476257"/>
                </a:cubicBezTo>
                <a:cubicBezTo>
                  <a:pt x="241343" y="523882"/>
                  <a:pt x="476293" y="724436"/>
                  <a:pt x="523918" y="762007"/>
                </a:cubicBezTo>
                <a:cubicBezTo>
                  <a:pt x="571543" y="799578"/>
                  <a:pt x="547730" y="771003"/>
                  <a:pt x="473118" y="701682"/>
                </a:cubicBezTo>
                <a:cubicBezTo>
                  <a:pt x="398506" y="632361"/>
                  <a:pt x="149797" y="464086"/>
                  <a:pt x="76243" y="346082"/>
                </a:cubicBezTo>
                <a:cubicBezTo>
                  <a:pt x="2689" y="228078"/>
                  <a:pt x="-486" y="1594"/>
                  <a:pt x="43" y="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4DF6294F-2447-C3D4-E256-626820D77F5B}"/>
              </a:ext>
            </a:extLst>
          </p:cNvPr>
          <p:cNvSpPr/>
          <p:nvPr/>
        </p:nvSpPr>
        <p:spPr>
          <a:xfrm>
            <a:off x="383840" y="4732238"/>
            <a:ext cx="71721" cy="368541"/>
          </a:xfrm>
          <a:custGeom>
            <a:avLst/>
            <a:gdLst>
              <a:gd name="connsiteX0" fmla="*/ 335 w 71721"/>
              <a:gd name="connsiteY0" fmla="*/ 8037 h 368541"/>
              <a:gd name="connsiteX1" fmla="*/ 70185 w 71721"/>
              <a:gd name="connsiteY1" fmla="*/ 366812 h 368541"/>
              <a:gd name="connsiteX2" fmla="*/ 44785 w 71721"/>
              <a:gd name="connsiteY2" fmla="*/ 138212 h 368541"/>
              <a:gd name="connsiteX3" fmla="*/ 335 w 71721"/>
              <a:gd name="connsiteY3" fmla="*/ 8037 h 36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21" h="368541">
                <a:moveTo>
                  <a:pt x="335" y="8037"/>
                </a:moveTo>
                <a:cubicBezTo>
                  <a:pt x="4568" y="46137"/>
                  <a:pt x="62777" y="345116"/>
                  <a:pt x="70185" y="366812"/>
                </a:cubicBezTo>
                <a:cubicBezTo>
                  <a:pt x="77593" y="388508"/>
                  <a:pt x="56427" y="200124"/>
                  <a:pt x="44785" y="138212"/>
                </a:cubicBezTo>
                <a:cubicBezTo>
                  <a:pt x="33143" y="76300"/>
                  <a:pt x="-3898" y="-30063"/>
                  <a:pt x="335" y="803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8DD303E5-CBB3-D235-FCDF-0C01CCAE2871}"/>
              </a:ext>
            </a:extLst>
          </p:cNvPr>
          <p:cNvSpPr/>
          <p:nvPr/>
        </p:nvSpPr>
        <p:spPr>
          <a:xfrm>
            <a:off x="448916" y="4105471"/>
            <a:ext cx="486344" cy="638027"/>
          </a:xfrm>
          <a:custGeom>
            <a:avLst/>
            <a:gdLst>
              <a:gd name="connsiteX0" fmla="*/ 475009 w 486344"/>
              <a:gd name="connsiteY0" fmla="*/ 12504 h 638027"/>
              <a:gd name="connsiteX1" fmla="*/ 1934 w 486344"/>
              <a:gd name="connsiteY1" fmla="*/ 634804 h 638027"/>
              <a:gd name="connsiteX2" fmla="*/ 313084 w 486344"/>
              <a:gd name="connsiteY2" fmla="*/ 247454 h 638027"/>
              <a:gd name="connsiteX3" fmla="*/ 475009 w 486344"/>
              <a:gd name="connsiteY3" fmla="*/ 12504 h 6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344" h="638027">
                <a:moveTo>
                  <a:pt x="475009" y="12504"/>
                </a:moveTo>
                <a:cubicBezTo>
                  <a:pt x="423151" y="77062"/>
                  <a:pt x="28921" y="595646"/>
                  <a:pt x="1934" y="634804"/>
                </a:cubicBezTo>
                <a:cubicBezTo>
                  <a:pt x="-25054" y="673962"/>
                  <a:pt x="237942" y="345350"/>
                  <a:pt x="313084" y="247454"/>
                </a:cubicBezTo>
                <a:cubicBezTo>
                  <a:pt x="388226" y="149558"/>
                  <a:pt x="526867" y="-52054"/>
                  <a:pt x="475009" y="1250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50B921DF-0344-566F-E2A8-E7031317DB41}"/>
              </a:ext>
            </a:extLst>
          </p:cNvPr>
          <p:cNvSpPr/>
          <p:nvPr/>
        </p:nvSpPr>
        <p:spPr>
          <a:xfrm>
            <a:off x="860977" y="3759136"/>
            <a:ext cx="491529" cy="398457"/>
          </a:xfrm>
          <a:custGeom>
            <a:avLst/>
            <a:gdLst>
              <a:gd name="connsiteX0" fmla="*/ 482048 w 491529"/>
              <a:gd name="connsiteY0" fmla="*/ 9589 h 398457"/>
              <a:gd name="connsiteX1" fmla="*/ 2623 w 491529"/>
              <a:gd name="connsiteY1" fmla="*/ 396939 h 398457"/>
              <a:gd name="connsiteX2" fmla="*/ 297898 w 491529"/>
              <a:gd name="connsiteY2" fmla="*/ 139764 h 398457"/>
              <a:gd name="connsiteX3" fmla="*/ 482048 w 491529"/>
              <a:gd name="connsiteY3" fmla="*/ 9589 h 39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529" h="398457">
                <a:moveTo>
                  <a:pt x="482048" y="9589"/>
                </a:moveTo>
                <a:cubicBezTo>
                  <a:pt x="432835" y="52452"/>
                  <a:pt x="33315" y="375243"/>
                  <a:pt x="2623" y="396939"/>
                </a:cubicBezTo>
                <a:cubicBezTo>
                  <a:pt x="-28069" y="418635"/>
                  <a:pt x="219052" y="201676"/>
                  <a:pt x="297898" y="139764"/>
                </a:cubicBezTo>
                <a:cubicBezTo>
                  <a:pt x="376744" y="77852"/>
                  <a:pt x="531261" y="-33274"/>
                  <a:pt x="482048" y="958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243063EF-3B39-A483-65F3-61F4EEDDFDF3}"/>
              </a:ext>
            </a:extLst>
          </p:cNvPr>
          <p:cNvSpPr/>
          <p:nvPr/>
        </p:nvSpPr>
        <p:spPr>
          <a:xfrm>
            <a:off x="739692" y="3746494"/>
            <a:ext cx="619366" cy="574704"/>
          </a:xfrm>
          <a:custGeom>
            <a:avLst/>
            <a:gdLst>
              <a:gd name="connsiteX0" fmla="*/ 619208 w 619366"/>
              <a:gd name="connsiteY0" fmla="*/ 6 h 574704"/>
              <a:gd name="connsiteX1" fmla="*/ 336633 w 619366"/>
              <a:gd name="connsiteY1" fmla="*/ 152406 h 574704"/>
              <a:gd name="connsiteX2" fmla="*/ 254083 w 619366"/>
              <a:gd name="connsiteY2" fmla="*/ 273056 h 574704"/>
              <a:gd name="connsiteX3" fmla="*/ 308058 w 619366"/>
              <a:gd name="connsiteY3" fmla="*/ 209556 h 574704"/>
              <a:gd name="connsiteX4" fmla="*/ 136608 w 619366"/>
              <a:gd name="connsiteY4" fmla="*/ 346081 h 574704"/>
              <a:gd name="connsiteX5" fmla="*/ 83 w 619366"/>
              <a:gd name="connsiteY5" fmla="*/ 574681 h 574704"/>
              <a:gd name="connsiteX6" fmla="*/ 155658 w 619366"/>
              <a:gd name="connsiteY6" fmla="*/ 358781 h 574704"/>
              <a:gd name="connsiteX7" fmla="*/ 457283 w 619366"/>
              <a:gd name="connsiteY7" fmla="*/ 111131 h 574704"/>
              <a:gd name="connsiteX8" fmla="*/ 377908 w 619366"/>
              <a:gd name="connsiteY8" fmla="*/ 146056 h 574704"/>
              <a:gd name="connsiteX9" fmla="*/ 619208 w 619366"/>
              <a:gd name="connsiteY9" fmla="*/ 6 h 57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9366" h="574704">
                <a:moveTo>
                  <a:pt x="619208" y="6"/>
                </a:moveTo>
                <a:cubicBezTo>
                  <a:pt x="612329" y="1064"/>
                  <a:pt x="397487" y="106898"/>
                  <a:pt x="336633" y="152406"/>
                </a:cubicBezTo>
                <a:cubicBezTo>
                  <a:pt x="275779" y="197914"/>
                  <a:pt x="258846" y="263531"/>
                  <a:pt x="254083" y="273056"/>
                </a:cubicBezTo>
                <a:cubicBezTo>
                  <a:pt x="249320" y="282581"/>
                  <a:pt x="327637" y="197385"/>
                  <a:pt x="308058" y="209556"/>
                </a:cubicBezTo>
                <a:cubicBezTo>
                  <a:pt x="288479" y="221727"/>
                  <a:pt x="187937" y="285227"/>
                  <a:pt x="136608" y="346081"/>
                </a:cubicBezTo>
                <a:cubicBezTo>
                  <a:pt x="85279" y="406935"/>
                  <a:pt x="-3092" y="572564"/>
                  <a:pt x="83" y="574681"/>
                </a:cubicBezTo>
                <a:cubicBezTo>
                  <a:pt x="3258" y="576798"/>
                  <a:pt x="79458" y="436039"/>
                  <a:pt x="155658" y="358781"/>
                </a:cubicBezTo>
                <a:cubicBezTo>
                  <a:pt x="231858" y="281523"/>
                  <a:pt x="420241" y="146585"/>
                  <a:pt x="457283" y="111131"/>
                </a:cubicBezTo>
                <a:cubicBezTo>
                  <a:pt x="494325" y="75677"/>
                  <a:pt x="348804" y="163519"/>
                  <a:pt x="377908" y="146056"/>
                </a:cubicBezTo>
                <a:cubicBezTo>
                  <a:pt x="407012" y="128593"/>
                  <a:pt x="626087" y="-1052"/>
                  <a:pt x="619208" y="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D8422826-4ACD-8073-1C43-3017AC0AC48B}"/>
              </a:ext>
            </a:extLst>
          </p:cNvPr>
          <p:cNvSpPr/>
          <p:nvPr/>
        </p:nvSpPr>
        <p:spPr>
          <a:xfrm>
            <a:off x="370710" y="4047183"/>
            <a:ext cx="603058" cy="706359"/>
          </a:xfrm>
          <a:custGeom>
            <a:avLst/>
            <a:gdLst>
              <a:gd name="connsiteX0" fmla="*/ 600840 w 603058"/>
              <a:gd name="connsiteY0" fmla="*/ 4117 h 706359"/>
              <a:gd name="connsiteX1" fmla="*/ 242065 w 603058"/>
              <a:gd name="connsiteY1" fmla="*/ 416867 h 706359"/>
              <a:gd name="connsiteX2" fmla="*/ 283340 w 603058"/>
              <a:gd name="connsiteY2" fmla="*/ 385117 h 706359"/>
              <a:gd name="connsiteX3" fmla="*/ 162690 w 603058"/>
              <a:gd name="connsiteY3" fmla="*/ 521642 h 706359"/>
              <a:gd name="connsiteX4" fmla="*/ 251590 w 603058"/>
              <a:gd name="connsiteY4" fmla="*/ 451792 h 706359"/>
              <a:gd name="connsiteX5" fmla="*/ 765 w 603058"/>
              <a:gd name="connsiteY5" fmla="*/ 705792 h 706359"/>
              <a:gd name="connsiteX6" fmla="*/ 184915 w 603058"/>
              <a:gd name="connsiteY6" fmla="*/ 508942 h 706359"/>
              <a:gd name="connsiteX7" fmla="*/ 499240 w 603058"/>
              <a:gd name="connsiteY7" fmla="*/ 140642 h 706359"/>
              <a:gd name="connsiteX8" fmla="*/ 315090 w 603058"/>
              <a:gd name="connsiteY8" fmla="*/ 289867 h 706359"/>
              <a:gd name="connsiteX9" fmla="*/ 473840 w 603058"/>
              <a:gd name="connsiteY9" fmla="*/ 108892 h 706359"/>
              <a:gd name="connsiteX10" fmla="*/ 397640 w 603058"/>
              <a:gd name="connsiteY10" fmla="*/ 197792 h 706359"/>
              <a:gd name="connsiteX11" fmla="*/ 600840 w 603058"/>
              <a:gd name="connsiteY11" fmla="*/ 4117 h 70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3058" h="706359">
                <a:moveTo>
                  <a:pt x="600840" y="4117"/>
                </a:moveTo>
                <a:cubicBezTo>
                  <a:pt x="574911" y="40630"/>
                  <a:pt x="294982" y="353367"/>
                  <a:pt x="242065" y="416867"/>
                </a:cubicBezTo>
                <a:cubicBezTo>
                  <a:pt x="189148" y="480367"/>
                  <a:pt x="296569" y="367655"/>
                  <a:pt x="283340" y="385117"/>
                </a:cubicBezTo>
                <a:cubicBezTo>
                  <a:pt x="270111" y="402580"/>
                  <a:pt x="167982" y="510530"/>
                  <a:pt x="162690" y="521642"/>
                </a:cubicBezTo>
                <a:cubicBezTo>
                  <a:pt x="157398" y="532755"/>
                  <a:pt x="278577" y="421100"/>
                  <a:pt x="251590" y="451792"/>
                </a:cubicBezTo>
                <a:cubicBezTo>
                  <a:pt x="224603" y="482484"/>
                  <a:pt x="11877" y="696267"/>
                  <a:pt x="765" y="705792"/>
                </a:cubicBezTo>
                <a:cubicBezTo>
                  <a:pt x="-10348" y="715317"/>
                  <a:pt x="101836" y="603134"/>
                  <a:pt x="184915" y="508942"/>
                </a:cubicBezTo>
                <a:cubicBezTo>
                  <a:pt x="267994" y="414750"/>
                  <a:pt x="477544" y="177154"/>
                  <a:pt x="499240" y="140642"/>
                </a:cubicBezTo>
                <a:cubicBezTo>
                  <a:pt x="520936" y="104130"/>
                  <a:pt x="319323" y="295159"/>
                  <a:pt x="315090" y="289867"/>
                </a:cubicBezTo>
                <a:cubicBezTo>
                  <a:pt x="310857" y="284575"/>
                  <a:pt x="460082" y="124238"/>
                  <a:pt x="473840" y="108892"/>
                </a:cubicBezTo>
                <a:cubicBezTo>
                  <a:pt x="487598" y="93546"/>
                  <a:pt x="378061" y="209963"/>
                  <a:pt x="397640" y="197792"/>
                </a:cubicBezTo>
                <a:cubicBezTo>
                  <a:pt x="417219" y="185621"/>
                  <a:pt x="626769" y="-32396"/>
                  <a:pt x="600840" y="411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943BB151-0B32-3A0A-9A04-4FD18199FCDC}"/>
              </a:ext>
            </a:extLst>
          </p:cNvPr>
          <p:cNvSpPr/>
          <p:nvPr/>
        </p:nvSpPr>
        <p:spPr>
          <a:xfrm>
            <a:off x="1685888" y="3340084"/>
            <a:ext cx="270600" cy="600905"/>
          </a:xfrm>
          <a:custGeom>
            <a:avLst/>
            <a:gdLst>
              <a:gd name="connsiteX0" fmla="*/ 254037 w 270600"/>
              <a:gd name="connsiteY0" fmla="*/ 16 h 600905"/>
              <a:gd name="connsiteX1" fmla="*/ 212762 w 270600"/>
              <a:gd name="connsiteY1" fmla="*/ 222266 h 600905"/>
              <a:gd name="connsiteX2" fmla="*/ 212762 w 270600"/>
              <a:gd name="connsiteY2" fmla="*/ 215916 h 600905"/>
              <a:gd name="connsiteX3" fmla="*/ 82587 w 270600"/>
              <a:gd name="connsiteY3" fmla="*/ 349266 h 600905"/>
              <a:gd name="connsiteX4" fmla="*/ 101637 w 270600"/>
              <a:gd name="connsiteY4" fmla="*/ 339741 h 600905"/>
              <a:gd name="connsiteX5" fmla="*/ 37 w 270600"/>
              <a:gd name="connsiteY5" fmla="*/ 600091 h 600905"/>
              <a:gd name="connsiteX6" fmla="*/ 92112 w 270600"/>
              <a:gd name="connsiteY6" fmla="*/ 415941 h 600905"/>
              <a:gd name="connsiteX7" fmla="*/ 269912 w 270600"/>
              <a:gd name="connsiteY7" fmla="*/ 254016 h 600905"/>
              <a:gd name="connsiteX8" fmla="*/ 155612 w 270600"/>
              <a:gd name="connsiteY8" fmla="*/ 336566 h 600905"/>
              <a:gd name="connsiteX9" fmla="*/ 209587 w 270600"/>
              <a:gd name="connsiteY9" fmla="*/ 219091 h 600905"/>
              <a:gd name="connsiteX10" fmla="*/ 231812 w 270600"/>
              <a:gd name="connsiteY10" fmla="*/ 50816 h 600905"/>
              <a:gd name="connsiteX11" fmla="*/ 187362 w 270600"/>
              <a:gd name="connsiteY11" fmla="*/ 209566 h 600905"/>
              <a:gd name="connsiteX12" fmla="*/ 254037 w 270600"/>
              <a:gd name="connsiteY12" fmla="*/ 16 h 60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600" h="600905">
                <a:moveTo>
                  <a:pt x="254037" y="16"/>
                </a:moveTo>
                <a:cubicBezTo>
                  <a:pt x="258270" y="2133"/>
                  <a:pt x="219641" y="186283"/>
                  <a:pt x="212762" y="222266"/>
                </a:cubicBezTo>
                <a:cubicBezTo>
                  <a:pt x="205883" y="258249"/>
                  <a:pt x="234458" y="194749"/>
                  <a:pt x="212762" y="215916"/>
                </a:cubicBezTo>
                <a:cubicBezTo>
                  <a:pt x="191066" y="237083"/>
                  <a:pt x="101108" y="328629"/>
                  <a:pt x="82587" y="349266"/>
                </a:cubicBezTo>
                <a:cubicBezTo>
                  <a:pt x="64066" y="369903"/>
                  <a:pt x="115395" y="297937"/>
                  <a:pt x="101637" y="339741"/>
                </a:cubicBezTo>
                <a:cubicBezTo>
                  <a:pt x="87879" y="381545"/>
                  <a:pt x="1624" y="587391"/>
                  <a:pt x="37" y="600091"/>
                </a:cubicBezTo>
                <a:cubicBezTo>
                  <a:pt x="-1550" y="612791"/>
                  <a:pt x="47133" y="473620"/>
                  <a:pt x="92112" y="415941"/>
                </a:cubicBezTo>
                <a:cubicBezTo>
                  <a:pt x="137091" y="358262"/>
                  <a:pt x="259329" y="267245"/>
                  <a:pt x="269912" y="254016"/>
                </a:cubicBezTo>
                <a:cubicBezTo>
                  <a:pt x="280495" y="240787"/>
                  <a:pt x="165666" y="342387"/>
                  <a:pt x="155612" y="336566"/>
                </a:cubicBezTo>
                <a:cubicBezTo>
                  <a:pt x="145558" y="330745"/>
                  <a:pt x="196887" y="266716"/>
                  <a:pt x="209587" y="219091"/>
                </a:cubicBezTo>
                <a:cubicBezTo>
                  <a:pt x="222287" y="171466"/>
                  <a:pt x="235516" y="52403"/>
                  <a:pt x="231812" y="50816"/>
                </a:cubicBezTo>
                <a:cubicBezTo>
                  <a:pt x="228108" y="49229"/>
                  <a:pt x="184187" y="214328"/>
                  <a:pt x="187362" y="209566"/>
                </a:cubicBezTo>
                <a:cubicBezTo>
                  <a:pt x="190537" y="204804"/>
                  <a:pt x="249804" y="-2101"/>
                  <a:pt x="254037" y="1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4FFDB660-A7BE-CF12-EB50-B828C96AE01A}"/>
              </a:ext>
            </a:extLst>
          </p:cNvPr>
          <p:cNvSpPr/>
          <p:nvPr/>
        </p:nvSpPr>
        <p:spPr>
          <a:xfrm>
            <a:off x="1222824" y="3888730"/>
            <a:ext cx="566152" cy="634221"/>
          </a:xfrm>
          <a:custGeom>
            <a:avLst/>
            <a:gdLst>
              <a:gd name="connsiteX0" fmla="*/ 561526 w 566152"/>
              <a:gd name="connsiteY0" fmla="*/ 3820 h 634221"/>
              <a:gd name="connsiteX1" fmla="*/ 9076 w 566152"/>
              <a:gd name="connsiteY1" fmla="*/ 622945 h 634221"/>
              <a:gd name="connsiteX2" fmla="*/ 224976 w 566152"/>
              <a:gd name="connsiteY2" fmla="*/ 403870 h 634221"/>
              <a:gd name="connsiteX3" fmla="*/ 320226 w 566152"/>
              <a:gd name="connsiteY3" fmla="*/ 403870 h 634221"/>
              <a:gd name="connsiteX4" fmla="*/ 275776 w 566152"/>
              <a:gd name="connsiteY4" fmla="*/ 362595 h 634221"/>
              <a:gd name="connsiteX5" fmla="*/ 561526 w 566152"/>
              <a:gd name="connsiteY5" fmla="*/ 3820 h 63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152" h="634221">
                <a:moveTo>
                  <a:pt x="561526" y="3820"/>
                </a:moveTo>
                <a:cubicBezTo>
                  <a:pt x="517076" y="47212"/>
                  <a:pt x="65168" y="556270"/>
                  <a:pt x="9076" y="622945"/>
                </a:cubicBezTo>
                <a:cubicBezTo>
                  <a:pt x="-47016" y="689620"/>
                  <a:pt x="173118" y="440382"/>
                  <a:pt x="224976" y="403870"/>
                </a:cubicBezTo>
                <a:cubicBezTo>
                  <a:pt x="276834" y="367358"/>
                  <a:pt x="311759" y="410749"/>
                  <a:pt x="320226" y="403870"/>
                </a:cubicBezTo>
                <a:cubicBezTo>
                  <a:pt x="328693" y="396991"/>
                  <a:pt x="235030" y="425566"/>
                  <a:pt x="275776" y="362595"/>
                </a:cubicBezTo>
                <a:cubicBezTo>
                  <a:pt x="316522" y="299624"/>
                  <a:pt x="605976" y="-39572"/>
                  <a:pt x="561526" y="382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06FB2CE2-190D-E547-D361-E066D5C3CA5A}"/>
              </a:ext>
            </a:extLst>
          </p:cNvPr>
          <p:cNvSpPr/>
          <p:nvPr/>
        </p:nvSpPr>
        <p:spPr>
          <a:xfrm>
            <a:off x="1154238" y="3705225"/>
            <a:ext cx="757112" cy="814230"/>
          </a:xfrm>
          <a:custGeom>
            <a:avLst/>
            <a:gdLst>
              <a:gd name="connsiteX0" fmla="*/ 757112 w 757112"/>
              <a:gd name="connsiteY0" fmla="*/ 0 h 814230"/>
              <a:gd name="connsiteX1" fmla="*/ 1462 w 757112"/>
              <a:gd name="connsiteY1" fmla="*/ 812800 h 814230"/>
              <a:gd name="connsiteX2" fmla="*/ 550737 w 757112"/>
              <a:gd name="connsiteY2" fmla="*/ 212725 h 814230"/>
              <a:gd name="connsiteX3" fmla="*/ 757112 w 757112"/>
              <a:gd name="connsiteY3" fmla="*/ 0 h 81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112" h="814230">
                <a:moveTo>
                  <a:pt x="757112" y="0"/>
                </a:moveTo>
                <a:lnTo>
                  <a:pt x="1462" y="812800"/>
                </a:lnTo>
                <a:cubicBezTo>
                  <a:pt x="-32934" y="848254"/>
                  <a:pt x="550737" y="212725"/>
                  <a:pt x="550737" y="212725"/>
                </a:cubicBezTo>
                <a:lnTo>
                  <a:pt x="757112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00FAA5F1-8CA9-3A62-F8FE-088086F9D361}"/>
              </a:ext>
            </a:extLst>
          </p:cNvPr>
          <p:cNvSpPr/>
          <p:nvPr/>
        </p:nvSpPr>
        <p:spPr>
          <a:xfrm>
            <a:off x="963415" y="3963310"/>
            <a:ext cx="167424" cy="298878"/>
          </a:xfrm>
          <a:custGeom>
            <a:avLst/>
            <a:gdLst>
              <a:gd name="connsiteX0" fmla="*/ 166885 w 167424"/>
              <a:gd name="connsiteY0" fmla="*/ 2265 h 298878"/>
              <a:gd name="connsiteX1" fmla="*/ 1785 w 167424"/>
              <a:gd name="connsiteY1" fmla="*/ 297540 h 298878"/>
              <a:gd name="connsiteX2" fmla="*/ 77985 w 167424"/>
              <a:gd name="connsiteY2" fmla="*/ 113390 h 298878"/>
              <a:gd name="connsiteX3" fmla="*/ 55760 w 167424"/>
              <a:gd name="connsiteY3" fmla="*/ 157840 h 298878"/>
              <a:gd name="connsiteX4" fmla="*/ 166885 w 167424"/>
              <a:gd name="connsiteY4" fmla="*/ 2265 h 29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24" h="298878">
                <a:moveTo>
                  <a:pt x="166885" y="2265"/>
                </a:moveTo>
                <a:cubicBezTo>
                  <a:pt x="157889" y="25548"/>
                  <a:pt x="16602" y="279019"/>
                  <a:pt x="1785" y="297540"/>
                </a:cubicBezTo>
                <a:cubicBezTo>
                  <a:pt x="-13032" y="316061"/>
                  <a:pt x="68989" y="136673"/>
                  <a:pt x="77985" y="113390"/>
                </a:cubicBezTo>
                <a:cubicBezTo>
                  <a:pt x="86981" y="90107"/>
                  <a:pt x="42002" y="173186"/>
                  <a:pt x="55760" y="157840"/>
                </a:cubicBezTo>
                <a:cubicBezTo>
                  <a:pt x="69518" y="142494"/>
                  <a:pt x="175881" y="-21018"/>
                  <a:pt x="166885" y="226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8D17994B-D325-256C-9F66-E43A3EA471C4}"/>
              </a:ext>
            </a:extLst>
          </p:cNvPr>
          <p:cNvSpPr/>
          <p:nvPr/>
        </p:nvSpPr>
        <p:spPr>
          <a:xfrm>
            <a:off x="1811252" y="3716118"/>
            <a:ext cx="570253" cy="217720"/>
          </a:xfrm>
          <a:custGeom>
            <a:avLst/>
            <a:gdLst>
              <a:gd name="connsiteX0" fmla="*/ 1673 w 570253"/>
              <a:gd name="connsiteY0" fmla="*/ 208182 h 217720"/>
              <a:gd name="connsiteX1" fmla="*/ 211223 w 570253"/>
              <a:gd name="connsiteY1" fmla="*/ 4982 h 217720"/>
              <a:gd name="connsiteX2" fmla="*/ 163598 w 570253"/>
              <a:gd name="connsiteY2" fmla="*/ 58957 h 217720"/>
              <a:gd name="connsiteX3" fmla="*/ 214398 w 570253"/>
              <a:gd name="connsiteY3" fmla="*/ 20857 h 217720"/>
              <a:gd name="connsiteX4" fmla="*/ 382673 w 570253"/>
              <a:gd name="connsiteY4" fmla="*/ 106582 h 217720"/>
              <a:gd name="connsiteX5" fmla="*/ 360448 w 570253"/>
              <a:gd name="connsiteY5" fmla="*/ 138332 h 217720"/>
              <a:gd name="connsiteX6" fmla="*/ 569998 w 570253"/>
              <a:gd name="connsiteY6" fmla="*/ 160557 h 217720"/>
              <a:gd name="connsiteX7" fmla="*/ 401723 w 570253"/>
              <a:gd name="connsiteY7" fmla="*/ 125632 h 217720"/>
              <a:gd name="connsiteX8" fmla="*/ 322348 w 570253"/>
              <a:gd name="connsiteY8" fmla="*/ 68482 h 217720"/>
              <a:gd name="connsiteX9" fmla="*/ 68348 w 570253"/>
              <a:gd name="connsiteY9" fmla="*/ 217707 h 217720"/>
              <a:gd name="connsiteX10" fmla="*/ 262023 w 570253"/>
              <a:gd name="connsiteY10" fmla="*/ 58957 h 217720"/>
              <a:gd name="connsiteX11" fmla="*/ 223923 w 570253"/>
              <a:gd name="connsiteY11" fmla="*/ 4982 h 217720"/>
              <a:gd name="connsiteX12" fmla="*/ 128673 w 570253"/>
              <a:gd name="connsiteY12" fmla="*/ 58957 h 217720"/>
              <a:gd name="connsiteX13" fmla="*/ 147723 w 570253"/>
              <a:gd name="connsiteY13" fmla="*/ 8157 h 217720"/>
              <a:gd name="connsiteX14" fmla="*/ 115973 w 570253"/>
              <a:gd name="connsiteY14" fmla="*/ 157382 h 217720"/>
              <a:gd name="connsiteX15" fmla="*/ 1673 w 570253"/>
              <a:gd name="connsiteY15" fmla="*/ 208182 h 21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0253" h="217720">
                <a:moveTo>
                  <a:pt x="1673" y="208182"/>
                </a:moveTo>
                <a:cubicBezTo>
                  <a:pt x="17548" y="182782"/>
                  <a:pt x="184236" y="29853"/>
                  <a:pt x="211223" y="4982"/>
                </a:cubicBezTo>
                <a:cubicBezTo>
                  <a:pt x="238210" y="-19889"/>
                  <a:pt x="163069" y="56311"/>
                  <a:pt x="163598" y="58957"/>
                </a:cubicBezTo>
                <a:cubicBezTo>
                  <a:pt x="164127" y="61603"/>
                  <a:pt x="177886" y="12920"/>
                  <a:pt x="214398" y="20857"/>
                </a:cubicBezTo>
                <a:cubicBezTo>
                  <a:pt x="250910" y="28794"/>
                  <a:pt x="358331" y="87003"/>
                  <a:pt x="382673" y="106582"/>
                </a:cubicBezTo>
                <a:cubicBezTo>
                  <a:pt x="407015" y="126161"/>
                  <a:pt x="329227" y="129336"/>
                  <a:pt x="360448" y="138332"/>
                </a:cubicBezTo>
                <a:cubicBezTo>
                  <a:pt x="391669" y="147328"/>
                  <a:pt x="563119" y="162674"/>
                  <a:pt x="569998" y="160557"/>
                </a:cubicBezTo>
                <a:cubicBezTo>
                  <a:pt x="576877" y="158440"/>
                  <a:pt x="442998" y="140978"/>
                  <a:pt x="401723" y="125632"/>
                </a:cubicBezTo>
                <a:cubicBezTo>
                  <a:pt x="360448" y="110286"/>
                  <a:pt x="377910" y="53136"/>
                  <a:pt x="322348" y="68482"/>
                </a:cubicBezTo>
                <a:cubicBezTo>
                  <a:pt x="266786" y="83828"/>
                  <a:pt x="78402" y="219294"/>
                  <a:pt x="68348" y="217707"/>
                </a:cubicBezTo>
                <a:cubicBezTo>
                  <a:pt x="58294" y="216120"/>
                  <a:pt x="236094" y="94411"/>
                  <a:pt x="262023" y="58957"/>
                </a:cubicBezTo>
                <a:cubicBezTo>
                  <a:pt x="287952" y="23503"/>
                  <a:pt x="246148" y="4982"/>
                  <a:pt x="223923" y="4982"/>
                </a:cubicBezTo>
                <a:cubicBezTo>
                  <a:pt x="201698" y="4982"/>
                  <a:pt x="141373" y="58428"/>
                  <a:pt x="128673" y="58957"/>
                </a:cubicBezTo>
                <a:cubicBezTo>
                  <a:pt x="115973" y="59486"/>
                  <a:pt x="149840" y="-8247"/>
                  <a:pt x="147723" y="8157"/>
                </a:cubicBezTo>
                <a:cubicBezTo>
                  <a:pt x="145606" y="24561"/>
                  <a:pt x="144548" y="122986"/>
                  <a:pt x="115973" y="157382"/>
                </a:cubicBezTo>
                <a:cubicBezTo>
                  <a:pt x="87398" y="191778"/>
                  <a:pt x="-14202" y="233582"/>
                  <a:pt x="1673" y="20818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FE59F3B6-0489-104E-E404-C6CA2CAA2925}"/>
              </a:ext>
            </a:extLst>
          </p:cNvPr>
          <p:cNvSpPr/>
          <p:nvPr/>
        </p:nvSpPr>
        <p:spPr>
          <a:xfrm>
            <a:off x="1729336" y="3866640"/>
            <a:ext cx="652266" cy="412154"/>
          </a:xfrm>
          <a:custGeom>
            <a:avLst/>
            <a:gdLst>
              <a:gd name="connsiteX0" fmla="*/ 442364 w 652266"/>
              <a:gd name="connsiteY0" fmla="*/ 38610 h 412154"/>
              <a:gd name="connsiteX1" fmla="*/ 4214 w 652266"/>
              <a:gd name="connsiteY1" fmla="*/ 406910 h 412154"/>
              <a:gd name="connsiteX2" fmla="*/ 245514 w 652266"/>
              <a:gd name="connsiteY2" fmla="*/ 238635 h 412154"/>
              <a:gd name="connsiteX3" fmla="*/ 651914 w 652266"/>
              <a:gd name="connsiteY3" fmla="*/ 510 h 412154"/>
              <a:gd name="connsiteX4" fmla="*/ 318539 w 652266"/>
              <a:gd name="connsiteY4" fmla="*/ 171960 h 412154"/>
              <a:gd name="connsiteX5" fmla="*/ 442364 w 652266"/>
              <a:gd name="connsiteY5" fmla="*/ 38610 h 41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266" h="412154">
                <a:moveTo>
                  <a:pt x="442364" y="38610"/>
                </a:moveTo>
                <a:cubicBezTo>
                  <a:pt x="389976" y="77768"/>
                  <a:pt x="37022" y="373573"/>
                  <a:pt x="4214" y="406910"/>
                </a:cubicBezTo>
                <a:cubicBezTo>
                  <a:pt x="-28594" y="440248"/>
                  <a:pt x="137564" y="306368"/>
                  <a:pt x="245514" y="238635"/>
                </a:cubicBezTo>
                <a:cubicBezTo>
                  <a:pt x="353464" y="170902"/>
                  <a:pt x="639743" y="11623"/>
                  <a:pt x="651914" y="510"/>
                </a:cubicBezTo>
                <a:cubicBezTo>
                  <a:pt x="664085" y="-10603"/>
                  <a:pt x="357168" y="163493"/>
                  <a:pt x="318539" y="171960"/>
                </a:cubicBezTo>
                <a:cubicBezTo>
                  <a:pt x="279910" y="180427"/>
                  <a:pt x="494752" y="-548"/>
                  <a:pt x="442364" y="3861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 1585">
            <a:extLst>
              <a:ext uri="{FF2B5EF4-FFF2-40B4-BE49-F238E27FC236}">
                <a16:creationId xmlns:a16="http://schemas.microsoft.com/office/drawing/2014/main" id="{1871552D-E281-D5DE-4999-42679AB20024}"/>
              </a:ext>
            </a:extLst>
          </p:cNvPr>
          <p:cNvSpPr/>
          <p:nvPr/>
        </p:nvSpPr>
        <p:spPr>
          <a:xfrm>
            <a:off x="1091803" y="4305753"/>
            <a:ext cx="1133873" cy="412306"/>
          </a:xfrm>
          <a:custGeom>
            <a:avLst/>
            <a:gdLst>
              <a:gd name="connsiteX0" fmla="*/ 121047 w 1133873"/>
              <a:gd name="connsiteY0" fmla="*/ 256722 h 412306"/>
              <a:gd name="connsiteX1" fmla="*/ 632222 w 1133873"/>
              <a:gd name="connsiteY1" fmla="*/ 107497 h 412306"/>
              <a:gd name="connsiteX2" fmla="*/ 1003697 w 1133873"/>
              <a:gd name="connsiteY2" fmla="*/ 31297 h 412306"/>
              <a:gd name="connsiteX3" fmla="*/ 429022 w 1133873"/>
              <a:gd name="connsiteY3" fmla="*/ 145597 h 412306"/>
              <a:gd name="connsiteX4" fmla="*/ 844947 w 1133873"/>
              <a:gd name="connsiteY4" fmla="*/ 21772 h 412306"/>
              <a:gd name="connsiteX5" fmla="*/ 1133872 w 1133873"/>
              <a:gd name="connsiteY5" fmla="*/ 2722 h 412306"/>
              <a:gd name="connsiteX6" fmla="*/ 848122 w 1133873"/>
              <a:gd name="connsiteY6" fmla="*/ 53522 h 412306"/>
              <a:gd name="connsiteX7" fmla="*/ 502047 w 1133873"/>
              <a:gd name="connsiteY7" fmla="*/ 186872 h 412306"/>
              <a:gd name="connsiteX8" fmla="*/ 175022 w 1133873"/>
              <a:gd name="connsiteY8" fmla="*/ 371022 h 412306"/>
              <a:gd name="connsiteX9" fmla="*/ 216297 w 1133873"/>
              <a:gd name="connsiteY9" fmla="*/ 291647 h 412306"/>
              <a:gd name="connsiteX10" fmla="*/ 397 w 1133873"/>
              <a:gd name="connsiteY10" fmla="*/ 412297 h 412306"/>
              <a:gd name="connsiteX11" fmla="*/ 162322 w 1133873"/>
              <a:gd name="connsiteY11" fmla="*/ 297997 h 412306"/>
              <a:gd name="connsiteX12" fmla="*/ 121047 w 1133873"/>
              <a:gd name="connsiteY12" fmla="*/ 256722 h 41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3873" h="412306">
                <a:moveTo>
                  <a:pt x="121047" y="256722"/>
                </a:moveTo>
                <a:cubicBezTo>
                  <a:pt x="199364" y="224972"/>
                  <a:pt x="485114" y="145068"/>
                  <a:pt x="632222" y="107497"/>
                </a:cubicBezTo>
                <a:cubicBezTo>
                  <a:pt x="779330" y="69926"/>
                  <a:pt x="1037564" y="24947"/>
                  <a:pt x="1003697" y="31297"/>
                </a:cubicBezTo>
                <a:cubicBezTo>
                  <a:pt x="969830" y="37647"/>
                  <a:pt x="455480" y="147184"/>
                  <a:pt x="429022" y="145597"/>
                </a:cubicBezTo>
                <a:cubicBezTo>
                  <a:pt x="402564" y="144009"/>
                  <a:pt x="727472" y="45584"/>
                  <a:pt x="844947" y="21772"/>
                </a:cubicBezTo>
                <a:cubicBezTo>
                  <a:pt x="962422" y="-2040"/>
                  <a:pt x="1133343" y="-2570"/>
                  <a:pt x="1133872" y="2722"/>
                </a:cubicBezTo>
                <a:cubicBezTo>
                  <a:pt x="1134401" y="8014"/>
                  <a:pt x="953426" y="22830"/>
                  <a:pt x="848122" y="53522"/>
                </a:cubicBezTo>
                <a:cubicBezTo>
                  <a:pt x="742818" y="84214"/>
                  <a:pt x="614230" y="133955"/>
                  <a:pt x="502047" y="186872"/>
                </a:cubicBezTo>
                <a:cubicBezTo>
                  <a:pt x="389864" y="239789"/>
                  <a:pt x="222647" y="353560"/>
                  <a:pt x="175022" y="371022"/>
                </a:cubicBezTo>
                <a:cubicBezTo>
                  <a:pt x="127397" y="388485"/>
                  <a:pt x="245401" y="284768"/>
                  <a:pt x="216297" y="291647"/>
                </a:cubicBezTo>
                <a:cubicBezTo>
                  <a:pt x="187193" y="298526"/>
                  <a:pt x="9393" y="411239"/>
                  <a:pt x="397" y="412297"/>
                </a:cubicBezTo>
                <a:cubicBezTo>
                  <a:pt x="-8599" y="413355"/>
                  <a:pt x="137980" y="322339"/>
                  <a:pt x="162322" y="297997"/>
                </a:cubicBezTo>
                <a:cubicBezTo>
                  <a:pt x="186664" y="273655"/>
                  <a:pt x="42730" y="288472"/>
                  <a:pt x="121047" y="25672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2AABD726-AD1A-8AF9-11BD-F58479F84E3D}"/>
              </a:ext>
            </a:extLst>
          </p:cNvPr>
          <p:cNvSpPr/>
          <p:nvPr/>
        </p:nvSpPr>
        <p:spPr>
          <a:xfrm>
            <a:off x="1053817" y="4524359"/>
            <a:ext cx="744094" cy="294182"/>
          </a:xfrm>
          <a:custGeom>
            <a:avLst/>
            <a:gdLst>
              <a:gd name="connsiteX0" fmla="*/ 3458 w 744094"/>
              <a:gd name="connsiteY0" fmla="*/ 215916 h 294182"/>
              <a:gd name="connsiteX1" fmla="*/ 327308 w 744094"/>
              <a:gd name="connsiteY1" fmla="*/ 133366 h 294182"/>
              <a:gd name="connsiteX2" fmla="*/ 679733 w 744094"/>
              <a:gd name="connsiteY2" fmla="*/ 16 h 294182"/>
              <a:gd name="connsiteX3" fmla="*/ 511458 w 744094"/>
              <a:gd name="connsiteY3" fmla="*/ 123841 h 294182"/>
              <a:gd name="connsiteX4" fmla="*/ 743233 w 744094"/>
              <a:gd name="connsiteY4" fmla="*/ 60341 h 294182"/>
              <a:gd name="connsiteX5" fmla="*/ 409858 w 744094"/>
              <a:gd name="connsiteY5" fmla="*/ 136541 h 294182"/>
              <a:gd name="connsiteX6" fmla="*/ 57433 w 744094"/>
              <a:gd name="connsiteY6" fmla="*/ 292116 h 294182"/>
              <a:gd name="connsiteX7" fmla="*/ 149508 w 744094"/>
              <a:gd name="connsiteY7" fmla="*/ 225441 h 294182"/>
              <a:gd name="connsiteX8" fmla="*/ 3458 w 744094"/>
              <a:gd name="connsiteY8" fmla="*/ 215916 h 29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4094" h="294182">
                <a:moveTo>
                  <a:pt x="3458" y="215916"/>
                </a:moveTo>
                <a:cubicBezTo>
                  <a:pt x="33091" y="200570"/>
                  <a:pt x="214596" y="169349"/>
                  <a:pt x="327308" y="133366"/>
                </a:cubicBezTo>
                <a:cubicBezTo>
                  <a:pt x="440021" y="97383"/>
                  <a:pt x="649041" y="1603"/>
                  <a:pt x="679733" y="16"/>
                </a:cubicBezTo>
                <a:cubicBezTo>
                  <a:pt x="710425" y="-1572"/>
                  <a:pt x="500875" y="113787"/>
                  <a:pt x="511458" y="123841"/>
                </a:cubicBezTo>
                <a:cubicBezTo>
                  <a:pt x="522041" y="133895"/>
                  <a:pt x="760166" y="58224"/>
                  <a:pt x="743233" y="60341"/>
                </a:cubicBezTo>
                <a:cubicBezTo>
                  <a:pt x="726300" y="62458"/>
                  <a:pt x="524158" y="97912"/>
                  <a:pt x="409858" y="136541"/>
                </a:cubicBezTo>
                <a:cubicBezTo>
                  <a:pt x="295558" y="175170"/>
                  <a:pt x="100825" y="277299"/>
                  <a:pt x="57433" y="292116"/>
                </a:cubicBezTo>
                <a:cubicBezTo>
                  <a:pt x="14041" y="306933"/>
                  <a:pt x="154800" y="237612"/>
                  <a:pt x="149508" y="225441"/>
                </a:cubicBezTo>
                <a:cubicBezTo>
                  <a:pt x="144216" y="213270"/>
                  <a:pt x="-26175" y="231262"/>
                  <a:pt x="3458" y="21591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38FB7406-0D93-52B5-177C-187B3F019E70}"/>
              </a:ext>
            </a:extLst>
          </p:cNvPr>
          <p:cNvSpPr/>
          <p:nvPr/>
        </p:nvSpPr>
        <p:spPr>
          <a:xfrm>
            <a:off x="836872" y="4614618"/>
            <a:ext cx="1099925" cy="299247"/>
          </a:xfrm>
          <a:custGeom>
            <a:avLst/>
            <a:gdLst>
              <a:gd name="connsiteX0" fmla="*/ 20378 w 1099925"/>
              <a:gd name="connsiteY0" fmla="*/ 293932 h 299247"/>
              <a:gd name="connsiteX1" fmla="*/ 607753 w 1099925"/>
              <a:gd name="connsiteY1" fmla="*/ 112957 h 299247"/>
              <a:gd name="connsiteX2" fmla="*/ 1087178 w 1099925"/>
              <a:gd name="connsiteY2" fmla="*/ 1832 h 299247"/>
              <a:gd name="connsiteX3" fmla="*/ 918903 w 1099925"/>
              <a:gd name="connsiteY3" fmla="*/ 52632 h 299247"/>
              <a:gd name="connsiteX4" fmla="*/ 464878 w 1099925"/>
              <a:gd name="connsiteY4" fmla="*/ 166932 h 299247"/>
              <a:gd name="connsiteX5" fmla="*/ 429953 w 1099925"/>
              <a:gd name="connsiteY5" fmla="*/ 211382 h 299247"/>
              <a:gd name="connsiteX6" fmla="*/ 801428 w 1099925"/>
              <a:gd name="connsiteY6" fmla="*/ 106607 h 299247"/>
              <a:gd name="connsiteX7" fmla="*/ 322003 w 1099925"/>
              <a:gd name="connsiteY7" fmla="*/ 265357 h 299247"/>
              <a:gd name="connsiteX8" fmla="*/ 195003 w 1099925"/>
              <a:gd name="connsiteY8" fmla="*/ 278057 h 299247"/>
              <a:gd name="connsiteX9" fmla="*/ 137853 w 1099925"/>
              <a:gd name="connsiteY9" fmla="*/ 255832 h 299247"/>
              <a:gd name="connsiteX10" fmla="*/ 20378 w 1099925"/>
              <a:gd name="connsiteY10" fmla="*/ 293932 h 2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9925" h="299247">
                <a:moveTo>
                  <a:pt x="20378" y="293932"/>
                </a:moveTo>
                <a:cubicBezTo>
                  <a:pt x="98695" y="270120"/>
                  <a:pt x="429953" y="161640"/>
                  <a:pt x="607753" y="112957"/>
                </a:cubicBezTo>
                <a:cubicBezTo>
                  <a:pt x="785553" y="64274"/>
                  <a:pt x="1035320" y="11886"/>
                  <a:pt x="1087178" y="1832"/>
                </a:cubicBezTo>
                <a:cubicBezTo>
                  <a:pt x="1139036" y="-8222"/>
                  <a:pt x="1022620" y="25115"/>
                  <a:pt x="918903" y="52632"/>
                </a:cubicBezTo>
                <a:cubicBezTo>
                  <a:pt x="815186" y="80149"/>
                  <a:pt x="546370" y="140474"/>
                  <a:pt x="464878" y="166932"/>
                </a:cubicBezTo>
                <a:cubicBezTo>
                  <a:pt x="383386" y="193390"/>
                  <a:pt x="373861" y="221436"/>
                  <a:pt x="429953" y="211382"/>
                </a:cubicBezTo>
                <a:cubicBezTo>
                  <a:pt x="486045" y="201328"/>
                  <a:pt x="819420" y="97611"/>
                  <a:pt x="801428" y="106607"/>
                </a:cubicBezTo>
                <a:cubicBezTo>
                  <a:pt x="783436" y="115603"/>
                  <a:pt x="423074" y="236782"/>
                  <a:pt x="322003" y="265357"/>
                </a:cubicBezTo>
                <a:cubicBezTo>
                  <a:pt x="220932" y="293932"/>
                  <a:pt x="225695" y="279644"/>
                  <a:pt x="195003" y="278057"/>
                </a:cubicBezTo>
                <a:cubicBezTo>
                  <a:pt x="164311" y="276469"/>
                  <a:pt x="162724" y="257949"/>
                  <a:pt x="137853" y="255832"/>
                </a:cubicBezTo>
                <a:cubicBezTo>
                  <a:pt x="112982" y="253715"/>
                  <a:pt x="-57939" y="317744"/>
                  <a:pt x="20378" y="2939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DA92D136-AFBF-DADC-A014-7C3BFEEB862A}"/>
              </a:ext>
            </a:extLst>
          </p:cNvPr>
          <p:cNvSpPr/>
          <p:nvPr/>
        </p:nvSpPr>
        <p:spPr>
          <a:xfrm>
            <a:off x="833578" y="4582604"/>
            <a:ext cx="1022391" cy="883243"/>
          </a:xfrm>
          <a:custGeom>
            <a:avLst/>
            <a:gdLst>
              <a:gd name="connsiteX0" fmla="*/ 1020622 w 1022391"/>
              <a:gd name="connsiteY0" fmla="*/ 5271 h 883243"/>
              <a:gd name="connsiteX1" fmla="*/ 744397 w 1022391"/>
              <a:gd name="connsiteY1" fmla="*/ 395796 h 883243"/>
              <a:gd name="connsiteX2" fmla="*/ 576122 w 1022391"/>
              <a:gd name="connsiteY2" fmla="*/ 611696 h 883243"/>
              <a:gd name="connsiteX3" fmla="*/ 401497 w 1022391"/>
              <a:gd name="connsiteY3" fmla="*/ 745046 h 883243"/>
              <a:gd name="connsiteX4" fmla="*/ 382447 w 1022391"/>
              <a:gd name="connsiteY4" fmla="*/ 773621 h 883243"/>
              <a:gd name="connsiteX5" fmla="*/ 414197 w 1022391"/>
              <a:gd name="connsiteY5" fmla="*/ 770446 h 883243"/>
              <a:gd name="connsiteX6" fmla="*/ 312597 w 1022391"/>
              <a:gd name="connsiteY6" fmla="*/ 824421 h 883243"/>
              <a:gd name="connsiteX7" fmla="*/ 144322 w 1022391"/>
              <a:gd name="connsiteY7" fmla="*/ 821246 h 883243"/>
              <a:gd name="connsiteX8" fmla="*/ 7797 w 1022391"/>
              <a:gd name="connsiteY8" fmla="*/ 881571 h 883243"/>
              <a:gd name="connsiteX9" fmla="*/ 385622 w 1022391"/>
              <a:gd name="connsiteY9" fmla="*/ 745046 h 883243"/>
              <a:gd name="connsiteX10" fmla="*/ 496747 w 1022391"/>
              <a:gd name="connsiteY10" fmla="*/ 633921 h 883243"/>
              <a:gd name="connsiteX11" fmla="*/ 464997 w 1022391"/>
              <a:gd name="connsiteY11" fmla="*/ 662496 h 883243"/>
              <a:gd name="connsiteX12" fmla="*/ 779322 w 1022391"/>
              <a:gd name="connsiteY12" fmla="*/ 319596 h 883243"/>
              <a:gd name="connsiteX13" fmla="*/ 814247 w 1022391"/>
              <a:gd name="connsiteY13" fmla="*/ 179896 h 883243"/>
              <a:gd name="connsiteX14" fmla="*/ 772972 w 1022391"/>
              <a:gd name="connsiteY14" fmla="*/ 297371 h 883243"/>
              <a:gd name="connsiteX15" fmla="*/ 849172 w 1022391"/>
              <a:gd name="connsiteY15" fmla="*/ 141796 h 883243"/>
              <a:gd name="connsiteX16" fmla="*/ 861872 w 1022391"/>
              <a:gd name="connsiteY16" fmla="*/ 170371 h 883243"/>
              <a:gd name="connsiteX17" fmla="*/ 1020622 w 1022391"/>
              <a:gd name="connsiteY17" fmla="*/ 5271 h 88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22391" h="883243">
                <a:moveTo>
                  <a:pt x="1020622" y="5271"/>
                </a:moveTo>
                <a:cubicBezTo>
                  <a:pt x="1001043" y="42842"/>
                  <a:pt x="818480" y="294725"/>
                  <a:pt x="744397" y="395796"/>
                </a:cubicBezTo>
                <a:cubicBezTo>
                  <a:pt x="670314" y="496867"/>
                  <a:pt x="633272" y="553488"/>
                  <a:pt x="576122" y="611696"/>
                </a:cubicBezTo>
                <a:cubicBezTo>
                  <a:pt x="518972" y="669904"/>
                  <a:pt x="433776" y="718059"/>
                  <a:pt x="401497" y="745046"/>
                </a:cubicBezTo>
                <a:cubicBezTo>
                  <a:pt x="369218" y="772033"/>
                  <a:pt x="380330" y="769388"/>
                  <a:pt x="382447" y="773621"/>
                </a:cubicBezTo>
                <a:cubicBezTo>
                  <a:pt x="384564" y="777854"/>
                  <a:pt x="425839" y="761979"/>
                  <a:pt x="414197" y="770446"/>
                </a:cubicBezTo>
                <a:cubicBezTo>
                  <a:pt x="402555" y="778913"/>
                  <a:pt x="357576" y="815954"/>
                  <a:pt x="312597" y="824421"/>
                </a:cubicBezTo>
                <a:cubicBezTo>
                  <a:pt x="267618" y="832888"/>
                  <a:pt x="195122" y="811721"/>
                  <a:pt x="144322" y="821246"/>
                </a:cubicBezTo>
                <a:cubicBezTo>
                  <a:pt x="93522" y="830771"/>
                  <a:pt x="-32420" y="894271"/>
                  <a:pt x="7797" y="881571"/>
                </a:cubicBezTo>
                <a:cubicBezTo>
                  <a:pt x="48014" y="868871"/>
                  <a:pt x="304130" y="786321"/>
                  <a:pt x="385622" y="745046"/>
                </a:cubicBezTo>
                <a:cubicBezTo>
                  <a:pt x="467114" y="703771"/>
                  <a:pt x="483518" y="647679"/>
                  <a:pt x="496747" y="633921"/>
                </a:cubicBezTo>
                <a:cubicBezTo>
                  <a:pt x="509976" y="620163"/>
                  <a:pt x="417901" y="714883"/>
                  <a:pt x="464997" y="662496"/>
                </a:cubicBezTo>
                <a:cubicBezTo>
                  <a:pt x="512093" y="610109"/>
                  <a:pt x="721114" y="400029"/>
                  <a:pt x="779322" y="319596"/>
                </a:cubicBezTo>
                <a:cubicBezTo>
                  <a:pt x="837530" y="239163"/>
                  <a:pt x="815305" y="183600"/>
                  <a:pt x="814247" y="179896"/>
                </a:cubicBezTo>
                <a:cubicBezTo>
                  <a:pt x="813189" y="176192"/>
                  <a:pt x="767151" y="303721"/>
                  <a:pt x="772972" y="297371"/>
                </a:cubicBezTo>
                <a:cubicBezTo>
                  <a:pt x="778793" y="291021"/>
                  <a:pt x="834355" y="162963"/>
                  <a:pt x="849172" y="141796"/>
                </a:cubicBezTo>
                <a:cubicBezTo>
                  <a:pt x="863989" y="120629"/>
                  <a:pt x="832239" y="198417"/>
                  <a:pt x="861872" y="170371"/>
                </a:cubicBezTo>
                <a:cubicBezTo>
                  <a:pt x="891505" y="142325"/>
                  <a:pt x="1040201" y="-32300"/>
                  <a:pt x="1020622" y="527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ED609029-F665-ABAB-73EA-D8CB7FF372A3}"/>
              </a:ext>
            </a:extLst>
          </p:cNvPr>
          <p:cNvSpPr/>
          <p:nvPr/>
        </p:nvSpPr>
        <p:spPr>
          <a:xfrm>
            <a:off x="497876" y="4914900"/>
            <a:ext cx="470777" cy="213015"/>
          </a:xfrm>
          <a:custGeom>
            <a:avLst/>
            <a:gdLst>
              <a:gd name="connsiteX0" fmla="*/ 203799 w 470777"/>
              <a:gd name="connsiteY0" fmla="*/ 0 h 213015"/>
              <a:gd name="connsiteX1" fmla="*/ 79974 w 470777"/>
              <a:gd name="connsiteY1" fmla="*/ 127000 h 213015"/>
              <a:gd name="connsiteX2" fmla="*/ 343499 w 470777"/>
              <a:gd name="connsiteY2" fmla="*/ 25400 h 213015"/>
              <a:gd name="connsiteX3" fmla="*/ 467324 w 470777"/>
              <a:gd name="connsiteY3" fmla="*/ 25400 h 213015"/>
              <a:gd name="connsiteX4" fmla="*/ 216499 w 470777"/>
              <a:gd name="connsiteY4" fmla="*/ 85725 h 213015"/>
              <a:gd name="connsiteX5" fmla="*/ 6949 w 470777"/>
              <a:gd name="connsiteY5" fmla="*/ 212725 h 213015"/>
              <a:gd name="connsiteX6" fmla="*/ 54574 w 470777"/>
              <a:gd name="connsiteY6" fmla="*/ 117475 h 213015"/>
              <a:gd name="connsiteX7" fmla="*/ 99024 w 470777"/>
              <a:gd name="connsiteY7" fmla="*/ 19050 h 213015"/>
              <a:gd name="connsiteX8" fmla="*/ 29174 w 470777"/>
              <a:gd name="connsiteY8" fmla="*/ 127000 h 213015"/>
              <a:gd name="connsiteX9" fmla="*/ 203799 w 470777"/>
              <a:gd name="connsiteY9" fmla="*/ 0 h 2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777" h="213015">
                <a:moveTo>
                  <a:pt x="203799" y="0"/>
                </a:moveTo>
                <a:cubicBezTo>
                  <a:pt x="212266" y="0"/>
                  <a:pt x="56691" y="122767"/>
                  <a:pt x="79974" y="127000"/>
                </a:cubicBezTo>
                <a:cubicBezTo>
                  <a:pt x="103257" y="131233"/>
                  <a:pt x="278941" y="42333"/>
                  <a:pt x="343499" y="25400"/>
                </a:cubicBezTo>
                <a:cubicBezTo>
                  <a:pt x="408057" y="8467"/>
                  <a:pt x="488491" y="15346"/>
                  <a:pt x="467324" y="25400"/>
                </a:cubicBezTo>
                <a:cubicBezTo>
                  <a:pt x="446157" y="35454"/>
                  <a:pt x="293228" y="54504"/>
                  <a:pt x="216499" y="85725"/>
                </a:cubicBezTo>
                <a:cubicBezTo>
                  <a:pt x="139770" y="116946"/>
                  <a:pt x="33936" y="207433"/>
                  <a:pt x="6949" y="212725"/>
                </a:cubicBezTo>
                <a:cubicBezTo>
                  <a:pt x="-20039" y="218017"/>
                  <a:pt x="39228" y="149754"/>
                  <a:pt x="54574" y="117475"/>
                </a:cubicBezTo>
                <a:cubicBezTo>
                  <a:pt x="69920" y="85196"/>
                  <a:pt x="103257" y="17463"/>
                  <a:pt x="99024" y="19050"/>
                </a:cubicBezTo>
                <a:cubicBezTo>
                  <a:pt x="94791" y="20637"/>
                  <a:pt x="15416" y="131762"/>
                  <a:pt x="29174" y="127000"/>
                </a:cubicBezTo>
                <a:cubicBezTo>
                  <a:pt x="42932" y="122238"/>
                  <a:pt x="195332" y="0"/>
                  <a:pt x="203799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99399BE5-5B88-9E52-87AD-66E2ED43C1DC}"/>
              </a:ext>
            </a:extLst>
          </p:cNvPr>
          <p:cNvSpPr/>
          <p:nvPr/>
        </p:nvSpPr>
        <p:spPr>
          <a:xfrm>
            <a:off x="1046659" y="4828046"/>
            <a:ext cx="525750" cy="148197"/>
          </a:xfrm>
          <a:custGeom>
            <a:avLst/>
            <a:gdLst>
              <a:gd name="connsiteX0" fmla="*/ 23316 w 525750"/>
              <a:gd name="connsiteY0" fmla="*/ 144004 h 148197"/>
              <a:gd name="connsiteX1" fmla="*/ 80466 w 525750"/>
              <a:gd name="connsiteY1" fmla="*/ 134479 h 148197"/>
              <a:gd name="connsiteX2" fmla="*/ 448766 w 525750"/>
              <a:gd name="connsiteY2" fmla="*/ 7479 h 148197"/>
              <a:gd name="connsiteX3" fmla="*/ 521791 w 525750"/>
              <a:gd name="connsiteY3" fmla="*/ 20179 h 148197"/>
              <a:gd name="connsiteX4" fmla="*/ 378916 w 525750"/>
              <a:gd name="connsiteY4" fmla="*/ 64629 h 148197"/>
              <a:gd name="connsiteX5" fmla="*/ 505916 w 525750"/>
              <a:gd name="connsiteY5" fmla="*/ 64629 h 148197"/>
              <a:gd name="connsiteX6" fmla="*/ 382091 w 525750"/>
              <a:gd name="connsiteY6" fmla="*/ 128129 h 148197"/>
              <a:gd name="connsiteX7" fmla="*/ 23316 w 525750"/>
              <a:gd name="connsiteY7" fmla="*/ 144004 h 14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750" h="148197">
                <a:moveTo>
                  <a:pt x="23316" y="144004"/>
                </a:moveTo>
                <a:cubicBezTo>
                  <a:pt x="-26955" y="145062"/>
                  <a:pt x="9558" y="157233"/>
                  <a:pt x="80466" y="134479"/>
                </a:cubicBezTo>
                <a:cubicBezTo>
                  <a:pt x="151374" y="111725"/>
                  <a:pt x="375212" y="26529"/>
                  <a:pt x="448766" y="7479"/>
                </a:cubicBezTo>
                <a:cubicBezTo>
                  <a:pt x="522320" y="-11571"/>
                  <a:pt x="533433" y="10654"/>
                  <a:pt x="521791" y="20179"/>
                </a:cubicBezTo>
                <a:cubicBezTo>
                  <a:pt x="510149" y="29704"/>
                  <a:pt x="381562" y="57221"/>
                  <a:pt x="378916" y="64629"/>
                </a:cubicBezTo>
                <a:cubicBezTo>
                  <a:pt x="376270" y="72037"/>
                  <a:pt x="505387" y="54046"/>
                  <a:pt x="505916" y="64629"/>
                </a:cubicBezTo>
                <a:cubicBezTo>
                  <a:pt x="506445" y="75212"/>
                  <a:pt x="458291" y="114900"/>
                  <a:pt x="382091" y="128129"/>
                </a:cubicBezTo>
                <a:cubicBezTo>
                  <a:pt x="305891" y="141358"/>
                  <a:pt x="73587" y="142946"/>
                  <a:pt x="23316" y="14400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 1591">
            <a:extLst>
              <a:ext uri="{FF2B5EF4-FFF2-40B4-BE49-F238E27FC236}">
                <a16:creationId xmlns:a16="http://schemas.microsoft.com/office/drawing/2014/main" id="{B13131F3-72E8-41A4-009E-21267CF403F2}"/>
              </a:ext>
            </a:extLst>
          </p:cNvPr>
          <p:cNvSpPr/>
          <p:nvPr/>
        </p:nvSpPr>
        <p:spPr>
          <a:xfrm>
            <a:off x="552241" y="5073590"/>
            <a:ext cx="965661" cy="177984"/>
          </a:xfrm>
          <a:custGeom>
            <a:avLst/>
            <a:gdLst>
              <a:gd name="connsiteX0" fmla="*/ 209 w 965661"/>
              <a:gd name="connsiteY0" fmla="*/ 54035 h 177984"/>
              <a:gd name="connsiteX1" fmla="*/ 305009 w 965661"/>
              <a:gd name="connsiteY1" fmla="*/ 19110 h 177984"/>
              <a:gd name="connsiteX2" fmla="*/ 559009 w 965661"/>
              <a:gd name="connsiteY2" fmla="*/ 31810 h 177984"/>
              <a:gd name="connsiteX3" fmla="*/ 952709 w 965661"/>
              <a:gd name="connsiteY3" fmla="*/ 60 h 177984"/>
              <a:gd name="connsiteX4" fmla="*/ 841584 w 965661"/>
              <a:gd name="connsiteY4" fmla="*/ 41335 h 177984"/>
              <a:gd name="connsiteX5" fmla="*/ 552659 w 965661"/>
              <a:gd name="connsiteY5" fmla="*/ 177860 h 177984"/>
              <a:gd name="connsiteX6" fmla="*/ 736809 w 965661"/>
              <a:gd name="connsiteY6" fmla="*/ 66735 h 177984"/>
              <a:gd name="connsiteX7" fmla="*/ 524084 w 965661"/>
              <a:gd name="connsiteY7" fmla="*/ 117535 h 177984"/>
              <a:gd name="connsiteX8" fmla="*/ 460584 w 965661"/>
              <a:gd name="connsiteY8" fmla="*/ 114360 h 177984"/>
              <a:gd name="connsiteX9" fmla="*/ 549484 w 965661"/>
              <a:gd name="connsiteY9" fmla="*/ 69910 h 177984"/>
              <a:gd name="connsiteX10" fmla="*/ 352634 w 965661"/>
              <a:gd name="connsiteY10" fmla="*/ 69910 h 177984"/>
              <a:gd name="connsiteX11" fmla="*/ 209 w 965661"/>
              <a:gd name="connsiteY11" fmla="*/ 54035 h 17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5661" h="177984">
                <a:moveTo>
                  <a:pt x="209" y="54035"/>
                </a:moveTo>
                <a:cubicBezTo>
                  <a:pt x="-7729" y="45568"/>
                  <a:pt x="211876" y="22814"/>
                  <a:pt x="305009" y="19110"/>
                </a:cubicBezTo>
                <a:cubicBezTo>
                  <a:pt x="398142" y="15406"/>
                  <a:pt x="451059" y="34985"/>
                  <a:pt x="559009" y="31810"/>
                </a:cubicBezTo>
                <a:cubicBezTo>
                  <a:pt x="666959" y="28635"/>
                  <a:pt x="905613" y="-1527"/>
                  <a:pt x="952709" y="60"/>
                </a:cubicBezTo>
                <a:cubicBezTo>
                  <a:pt x="999805" y="1647"/>
                  <a:pt x="908259" y="11702"/>
                  <a:pt x="841584" y="41335"/>
                </a:cubicBezTo>
                <a:cubicBezTo>
                  <a:pt x="774909" y="70968"/>
                  <a:pt x="570121" y="173627"/>
                  <a:pt x="552659" y="177860"/>
                </a:cubicBezTo>
                <a:cubicBezTo>
                  <a:pt x="535197" y="182093"/>
                  <a:pt x="741572" y="76789"/>
                  <a:pt x="736809" y="66735"/>
                </a:cubicBezTo>
                <a:cubicBezTo>
                  <a:pt x="732047" y="56681"/>
                  <a:pt x="570121" y="109598"/>
                  <a:pt x="524084" y="117535"/>
                </a:cubicBezTo>
                <a:cubicBezTo>
                  <a:pt x="478047" y="125472"/>
                  <a:pt x="456351" y="122297"/>
                  <a:pt x="460584" y="114360"/>
                </a:cubicBezTo>
                <a:cubicBezTo>
                  <a:pt x="464817" y="106423"/>
                  <a:pt x="567476" y="77318"/>
                  <a:pt x="549484" y="69910"/>
                </a:cubicBezTo>
                <a:cubicBezTo>
                  <a:pt x="531492" y="62502"/>
                  <a:pt x="447355" y="73085"/>
                  <a:pt x="352634" y="69910"/>
                </a:cubicBezTo>
                <a:cubicBezTo>
                  <a:pt x="257913" y="66735"/>
                  <a:pt x="8147" y="62502"/>
                  <a:pt x="209" y="5403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5A83C4D0-2DAC-A965-412F-F7B3C278FD0F}"/>
              </a:ext>
            </a:extLst>
          </p:cNvPr>
          <p:cNvSpPr/>
          <p:nvPr/>
        </p:nvSpPr>
        <p:spPr>
          <a:xfrm>
            <a:off x="551190" y="5156198"/>
            <a:ext cx="668032" cy="123877"/>
          </a:xfrm>
          <a:custGeom>
            <a:avLst/>
            <a:gdLst>
              <a:gd name="connsiteX0" fmla="*/ 4435 w 668032"/>
              <a:gd name="connsiteY0" fmla="*/ 2 h 123877"/>
              <a:gd name="connsiteX1" fmla="*/ 509260 w 668032"/>
              <a:gd name="connsiteY1" fmla="*/ 95252 h 123877"/>
              <a:gd name="connsiteX2" fmla="*/ 668010 w 668032"/>
              <a:gd name="connsiteY2" fmla="*/ 98427 h 123877"/>
              <a:gd name="connsiteX3" fmla="*/ 521960 w 668032"/>
              <a:gd name="connsiteY3" fmla="*/ 104777 h 123877"/>
              <a:gd name="connsiteX4" fmla="*/ 150485 w 668032"/>
              <a:gd name="connsiteY4" fmla="*/ 123827 h 123877"/>
              <a:gd name="connsiteX5" fmla="*/ 258435 w 668032"/>
              <a:gd name="connsiteY5" fmla="*/ 98427 h 123877"/>
              <a:gd name="connsiteX6" fmla="*/ 4435 w 668032"/>
              <a:gd name="connsiteY6" fmla="*/ 2 h 12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8032" h="123877">
                <a:moveTo>
                  <a:pt x="4435" y="2"/>
                </a:moveTo>
                <a:cubicBezTo>
                  <a:pt x="46239" y="-527"/>
                  <a:pt x="398664" y="78848"/>
                  <a:pt x="509260" y="95252"/>
                </a:cubicBezTo>
                <a:cubicBezTo>
                  <a:pt x="619856" y="111656"/>
                  <a:pt x="665893" y="96839"/>
                  <a:pt x="668010" y="98427"/>
                </a:cubicBezTo>
                <a:cubicBezTo>
                  <a:pt x="670127" y="100015"/>
                  <a:pt x="521960" y="104777"/>
                  <a:pt x="521960" y="104777"/>
                </a:cubicBezTo>
                <a:cubicBezTo>
                  <a:pt x="435706" y="109010"/>
                  <a:pt x="194406" y="124885"/>
                  <a:pt x="150485" y="123827"/>
                </a:cubicBezTo>
                <a:cubicBezTo>
                  <a:pt x="106564" y="122769"/>
                  <a:pt x="287539" y="120123"/>
                  <a:pt x="258435" y="98427"/>
                </a:cubicBezTo>
                <a:cubicBezTo>
                  <a:pt x="229331" y="76731"/>
                  <a:pt x="-37369" y="531"/>
                  <a:pt x="4435" y="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C49ED3CB-C73B-0DD9-D99C-07543DBFDECE}"/>
              </a:ext>
            </a:extLst>
          </p:cNvPr>
          <p:cNvSpPr/>
          <p:nvPr/>
        </p:nvSpPr>
        <p:spPr>
          <a:xfrm>
            <a:off x="1368421" y="4963740"/>
            <a:ext cx="319143" cy="396336"/>
          </a:xfrm>
          <a:custGeom>
            <a:avLst/>
            <a:gdLst>
              <a:gd name="connsiteX0" fmla="*/ 273054 w 319143"/>
              <a:gd name="connsiteY0" fmla="*/ 1960 h 396336"/>
              <a:gd name="connsiteX1" fmla="*/ 92079 w 319143"/>
              <a:gd name="connsiteY1" fmla="*/ 240085 h 396336"/>
              <a:gd name="connsiteX2" fmla="*/ 4 w 319143"/>
              <a:gd name="connsiteY2" fmla="*/ 395660 h 396336"/>
              <a:gd name="connsiteX3" fmla="*/ 95254 w 319143"/>
              <a:gd name="connsiteY3" fmla="*/ 287710 h 396336"/>
              <a:gd name="connsiteX4" fmla="*/ 311154 w 319143"/>
              <a:gd name="connsiteY4" fmla="*/ 81335 h 396336"/>
              <a:gd name="connsiteX5" fmla="*/ 273054 w 319143"/>
              <a:gd name="connsiteY5" fmla="*/ 122610 h 396336"/>
              <a:gd name="connsiteX6" fmla="*/ 273054 w 319143"/>
              <a:gd name="connsiteY6" fmla="*/ 1960 h 39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143" h="396336">
                <a:moveTo>
                  <a:pt x="273054" y="1960"/>
                </a:moveTo>
                <a:cubicBezTo>
                  <a:pt x="242891" y="21539"/>
                  <a:pt x="137587" y="174468"/>
                  <a:pt x="92079" y="240085"/>
                </a:cubicBezTo>
                <a:cubicBezTo>
                  <a:pt x="46571" y="305702"/>
                  <a:pt x="-525" y="387723"/>
                  <a:pt x="4" y="395660"/>
                </a:cubicBezTo>
                <a:cubicBezTo>
                  <a:pt x="533" y="403598"/>
                  <a:pt x="43396" y="340098"/>
                  <a:pt x="95254" y="287710"/>
                </a:cubicBezTo>
                <a:cubicBezTo>
                  <a:pt x="147112" y="235323"/>
                  <a:pt x="281521" y="108852"/>
                  <a:pt x="311154" y="81335"/>
                </a:cubicBezTo>
                <a:cubicBezTo>
                  <a:pt x="340787" y="53818"/>
                  <a:pt x="278875" y="129489"/>
                  <a:pt x="273054" y="122610"/>
                </a:cubicBezTo>
                <a:cubicBezTo>
                  <a:pt x="267233" y="115731"/>
                  <a:pt x="303217" y="-17619"/>
                  <a:pt x="273054" y="196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 1594">
            <a:extLst>
              <a:ext uri="{FF2B5EF4-FFF2-40B4-BE49-F238E27FC236}">
                <a16:creationId xmlns:a16="http://schemas.microsoft.com/office/drawing/2014/main" id="{67FBF033-570A-B7D7-E1CF-415C27AB8125}"/>
              </a:ext>
            </a:extLst>
          </p:cNvPr>
          <p:cNvSpPr/>
          <p:nvPr/>
        </p:nvSpPr>
        <p:spPr>
          <a:xfrm>
            <a:off x="1811568" y="4474830"/>
            <a:ext cx="976895" cy="777622"/>
          </a:xfrm>
          <a:custGeom>
            <a:avLst/>
            <a:gdLst>
              <a:gd name="connsiteX0" fmla="*/ 7707 w 976895"/>
              <a:gd name="connsiteY0" fmla="*/ 294020 h 777622"/>
              <a:gd name="connsiteX1" fmla="*/ 271232 w 976895"/>
              <a:gd name="connsiteY1" fmla="*/ 40020 h 777622"/>
              <a:gd name="connsiteX2" fmla="*/ 417282 w 976895"/>
              <a:gd name="connsiteY2" fmla="*/ 97170 h 777622"/>
              <a:gd name="connsiteX3" fmla="*/ 433157 w 976895"/>
              <a:gd name="connsiteY3" fmla="*/ 100345 h 777622"/>
              <a:gd name="connsiteX4" fmla="*/ 696682 w 976895"/>
              <a:gd name="connsiteY4" fmla="*/ 382920 h 777622"/>
              <a:gd name="connsiteX5" fmla="*/ 880832 w 976895"/>
              <a:gd name="connsiteY5" fmla="*/ 541670 h 777622"/>
              <a:gd name="connsiteX6" fmla="*/ 810982 w 976895"/>
              <a:gd name="connsiteY6" fmla="*/ 494045 h 777622"/>
              <a:gd name="connsiteX7" fmla="*/ 922107 w 976895"/>
              <a:gd name="connsiteY7" fmla="*/ 671845 h 777622"/>
              <a:gd name="connsiteX8" fmla="*/ 976082 w 976895"/>
              <a:gd name="connsiteY8" fmla="*/ 776620 h 777622"/>
              <a:gd name="connsiteX9" fmla="*/ 947507 w 976895"/>
              <a:gd name="connsiteY9" fmla="*/ 611520 h 777622"/>
              <a:gd name="connsiteX10" fmla="*/ 855432 w 976895"/>
              <a:gd name="connsiteY10" fmla="*/ 468645 h 777622"/>
              <a:gd name="connsiteX11" fmla="*/ 772882 w 976895"/>
              <a:gd name="connsiteY11" fmla="*/ 382920 h 777622"/>
              <a:gd name="connsiteX12" fmla="*/ 636357 w 976895"/>
              <a:gd name="connsiteY12" fmla="*/ 294020 h 777622"/>
              <a:gd name="connsiteX13" fmla="*/ 547457 w 976895"/>
              <a:gd name="connsiteY13" fmla="*/ 122570 h 777622"/>
              <a:gd name="connsiteX14" fmla="*/ 480782 w 976895"/>
              <a:gd name="connsiteY14" fmla="*/ 103520 h 777622"/>
              <a:gd name="connsiteX15" fmla="*/ 318857 w 976895"/>
              <a:gd name="connsiteY15" fmla="*/ 1920 h 777622"/>
              <a:gd name="connsiteX16" fmla="*/ 277582 w 976895"/>
              <a:gd name="connsiteY16" fmla="*/ 43195 h 777622"/>
              <a:gd name="connsiteX17" fmla="*/ 71207 w 976895"/>
              <a:gd name="connsiteY17" fmla="*/ 119395 h 777622"/>
              <a:gd name="connsiteX18" fmla="*/ 68032 w 976895"/>
              <a:gd name="connsiteY18" fmla="*/ 192420 h 777622"/>
              <a:gd name="connsiteX19" fmla="*/ 7707 w 976895"/>
              <a:gd name="connsiteY19" fmla="*/ 294020 h 77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76895" h="777622">
                <a:moveTo>
                  <a:pt x="7707" y="294020"/>
                </a:moveTo>
                <a:cubicBezTo>
                  <a:pt x="41574" y="268620"/>
                  <a:pt x="202970" y="72828"/>
                  <a:pt x="271232" y="40020"/>
                </a:cubicBezTo>
                <a:cubicBezTo>
                  <a:pt x="339494" y="7212"/>
                  <a:pt x="390295" y="87116"/>
                  <a:pt x="417282" y="97170"/>
                </a:cubicBezTo>
                <a:cubicBezTo>
                  <a:pt x="444270" y="107224"/>
                  <a:pt x="386590" y="52720"/>
                  <a:pt x="433157" y="100345"/>
                </a:cubicBezTo>
                <a:cubicBezTo>
                  <a:pt x="479724" y="147970"/>
                  <a:pt x="622070" y="309366"/>
                  <a:pt x="696682" y="382920"/>
                </a:cubicBezTo>
                <a:cubicBezTo>
                  <a:pt x="771294" y="456474"/>
                  <a:pt x="861782" y="523149"/>
                  <a:pt x="880832" y="541670"/>
                </a:cubicBezTo>
                <a:cubicBezTo>
                  <a:pt x="899882" y="560191"/>
                  <a:pt x="804103" y="472349"/>
                  <a:pt x="810982" y="494045"/>
                </a:cubicBezTo>
                <a:cubicBezTo>
                  <a:pt x="817861" y="515741"/>
                  <a:pt x="894590" y="624749"/>
                  <a:pt x="922107" y="671845"/>
                </a:cubicBezTo>
                <a:cubicBezTo>
                  <a:pt x="949624" y="718941"/>
                  <a:pt x="971849" y="786674"/>
                  <a:pt x="976082" y="776620"/>
                </a:cubicBezTo>
                <a:cubicBezTo>
                  <a:pt x="980315" y="766566"/>
                  <a:pt x="967615" y="662849"/>
                  <a:pt x="947507" y="611520"/>
                </a:cubicBezTo>
                <a:cubicBezTo>
                  <a:pt x="927399" y="560191"/>
                  <a:pt x="884536" y="506745"/>
                  <a:pt x="855432" y="468645"/>
                </a:cubicBezTo>
                <a:cubicBezTo>
                  <a:pt x="826328" y="430545"/>
                  <a:pt x="809394" y="412024"/>
                  <a:pt x="772882" y="382920"/>
                </a:cubicBezTo>
                <a:cubicBezTo>
                  <a:pt x="736370" y="353816"/>
                  <a:pt x="673928" y="337412"/>
                  <a:pt x="636357" y="294020"/>
                </a:cubicBezTo>
                <a:cubicBezTo>
                  <a:pt x="598786" y="250628"/>
                  <a:pt x="573386" y="154320"/>
                  <a:pt x="547457" y="122570"/>
                </a:cubicBezTo>
                <a:cubicBezTo>
                  <a:pt x="521528" y="90820"/>
                  <a:pt x="518882" y="123628"/>
                  <a:pt x="480782" y="103520"/>
                </a:cubicBezTo>
                <a:cubicBezTo>
                  <a:pt x="442682" y="83412"/>
                  <a:pt x="352724" y="11974"/>
                  <a:pt x="318857" y="1920"/>
                </a:cubicBezTo>
                <a:cubicBezTo>
                  <a:pt x="284990" y="-8134"/>
                  <a:pt x="318857" y="23616"/>
                  <a:pt x="277582" y="43195"/>
                </a:cubicBezTo>
                <a:cubicBezTo>
                  <a:pt x="236307" y="62774"/>
                  <a:pt x="106132" y="94524"/>
                  <a:pt x="71207" y="119395"/>
                </a:cubicBezTo>
                <a:cubicBezTo>
                  <a:pt x="36282" y="144266"/>
                  <a:pt x="73853" y="164903"/>
                  <a:pt x="68032" y="192420"/>
                </a:cubicBezTo>
                <a:cubicBezTo>
                  <a:pt x="62211" y="219937"/>
                  <a:pt x="-26160" y="319420"/>
                  <a:pt x="7707" y="29402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BC51B549-A2B7-3F82-0207-B93C5AFE3D93}"/>
              </a:ext>
            </a:extLst>
          </p:cNvPr>
          <p:cNvSpPr/>
          <p:nvPr/>
        </p:nvSpPr>
        <p:spPr>
          <a:xfrm>
            <a:off x="1375035" y="5112635"/>
            <a:ext cx="460603" cy="312586"/>
          </a:xfrm>
          <a:custGeom>
            <a:avLst/>
            <a:gdLst>
              <a:gd name="connsiteX0" fmla="*/ 9265 w 460603"/>
              <a:gd name="connsiteY0" fmla="*/ 303915 h 312586"/>
              <a:gd name="connsiteX1" fmla="*/ 425190 w 460603"/>
              <a:gd name="connsiteY1" fmla="*/ 21340 h 312586"/>
              <a:gd name="connsiteX2" fmla="*/ 415665 w 460603"/>
              <a:gd name="connsiteY2" fmla="*/ 46740 h 312586"/>
              <a:gd name="connsiteX3" fmla="*/ 228340 w 460603"/>
              <a:gd name="connsiteY3" fmla="*/ 259465 h 312586"/>
              <a:gd name="connsiteX4" fmla="*/ 396615 w 460603"/>
              <a:gd name="connsiteY4" fmla="*/ 53090 h 312586"/>
              <a:gd name="connsiteX5" fmla="*/ 155315 w 460603"/>
              <a:gd name="connsiteY5" fmla="*/ 224540 h 312586"/>
              <a:gd name="connsiteX6" fmla="*/ 9265 w 460603"/>
              <a:gd name="connsiteY6" fmla="*/ 303915 h 31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603" h="312586">
                <a:moveTo>
                  <a:pt x="9265" y="303915"/>
                </a:moveTo>
                <a:cubicBezTo>
                  <a:pt x="54244" y="270048"/>
                  <a:pt x="425190" y="21340"/>
                  <a:pt x="425190" y="21340"/>
                </a:cubicBezTo>
                <a:cubicBezTo>
                  <a:pt x="492923" y="-21523"/>
                  <a:pt x="448473" y="7052"/>
                  <a:pt x="415665" y="46740"/>
                </a:cubicBezTo>
                <a:cubicBezTo>
                  <a:pt x="382857" y="86428"/>
                  <a:pt x="231515" y="258407"/>
                  <a:pt x="228340" y="259465"/>
                </a:cubicBezTo>
                <a:cubicBezTo>
                  <a:pt x="225165" y="260523"/>
                  <a:pt x="408786" y="58911"/>
                  <a:pt x="396615" y="53090"/>
                </a:cubicBezTo>
                <a:cubicBezTo>
                  <a:pt x="384444" y="47269"/>
                  <a:pt x="216169" y="184853"/>
                  <a:pt x="155315" y="224540"/>
                </a:cubicBezTo>
                <a:cubicBezTo>
                  <a:pt x="94461" y="264227"/>
                  <a:pt x="-35714" y="337782"/>
                  <a:pt x="9265" y="30391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D2721D26-CA5F-12A3-BED7-C88DAFCCC4B9}"/>
              </a:ext>
            </a:extLst>
          </p:cNvPr>
          <p:cNvSpPr/>
          <p:nvPr/>
        </p:nvSpPr>
        <p:spPr>
          <a:xfrm>
            <a:off x="2028517" y="4620609"/>
            <a:ext cx="86617" cy="468948"/>
          </a:xfrm>
          <a:custGeom>
            <a:avLst/>
            <a:gdLst>
              <a:gd name="connsiteX0" fmla="*/ 38408 w 86617"/>
              <a:gd name="connsiteY0" fmla="*/ 2191 h 468948"/>
              <a:gd name="connsiteX1" fmla="*/ 66983 w 86617"/>
              <a:gd name="connsiteY1" fmla="*/ 335566 h 468948"/>
              <a:gd name="connsiteX2" fmla="*/ 86033 w 86617"/>
              <a:gd name="connsiteY2" fmla="*/ 468916 h 468948"/>
              <a:gd name="connsiteX3" fmla="*/ 44758 w 86617"/>
              <a:gd name="connsiteY3" fmla="*/ 326041 h 468948"/>
              <a:gd name="connsiteX4" fmla="*/ 308 w 86617"/>
              <a:gd name="connsiteY4" fmla="*/ 52991 h 468948"/>
              <a:gd name="connsiteX5" fmla="*/ 25708 w 86617"/>
              <a:gd name="connsiteY5" fmla="*/ 183166 h 468948"/>
              <a:gd name="connsiteX6" fmla="*/ 38408 w 86617"/>
              <a:gd name="connsiteY6" fmla="*/ 2191 h 4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617" h="468948">
                <a:moveTo>
                  <a:pt x="38408" y="2191"/>
                </a:moveTo>
                <a:cubicBezTo>
                  <a:pt x="45287" y="27591"/>
                  <a:pt x="59046" y="257779"/>
                  <a:pt x="66983" y="335566"/>
                </a:cubicBezTo>
                <a:cubicBezTo>
                  <a:pt x="74921" y="413354"/>
                  <a:pt x="89737" y="470503"/>
                  <a:pt x="86033" y="468916"/>
                </a:cubicBezTo>
                <a:cubicBezTo>
                  <a:pt x="82329" y="467329"/>
                  <a:pt x="59046" y="395362"/>
                  <a:pt x="44758" y="326041"/>
                </a:cubicBezTo>
                <a:cubicBezTo>
                  <a:pt x="30470" y="256720"/>
                  <a:pt x="3483" y="76804"/>
                  <a:pt x="308" y="52991"/>
                </a:cubicBezTo>
                <a:cubicBezTo>
                  <a:pt x="-2867" y="29179"/>
                  <a:pt x="19358" y="185812"/>
                  <a:pt x="25708" y="183166"/>
                </a:cubicBezTo>
                <a:cubicBezTo>
                  <a:pt x="32058" y="180520"/>
                  <a:pt x="31529" y="-23209"/>
                  <a:pt x="38408" y="219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33C0955C-5D58-4B9D-BC00-C2EA450E665A}"/>
              </a:ext>
            </a:extLst>
          </p:cNvPr>
          <p:cNvSpPr/>
          <p:nvPr/>
        </p:nvSpPr>
        <p:spPr>
          <a:xfrm>
            <a:off x="1724853" y="4892675"/>
            <a:ext cx="773819" cy="51454"/>
          </a:xfrm>
          <a:custGeom>
            <a:avLst/>
            <a:gdLst>
              <a:gd name="connsiteX0" fmla="*/ 2347 w 773819"/>
              <a:gd name="connsiteY0" fmla="*/ 50800 h 51454"/>
              <a:gd name="connsiteX1" fmla="*/ 748472 w 773819"/>
              <a:gd name="connsiteY1" fmla="*/ 31750 h 51454"/>
              <a:gd name="connsiteX2" fmla="*/ 611947 w 773819"/>
              <a:gd name="connsiteY2" fmla="*/ 15875 h 51454"/>
              <a:gd name="connsiteX3" fmla="*/ 738947 w 773819"/>
              <a:gd name="connsiteY3" fmla="*/ 6350 h 51454"/>
              <a:gd name="connsiteX4" fmla="*/ 234122 w 773819"/>
              <a:gd name="connsiteY4" fmla="*/ 0 h 51454"/>
              <a:gd name="connsiteX5" fmla="*/ 503997 w 773819"/>
              <a:gd name="connsiteY5" fmla="*/ 6350 h 51454"/>
              <a:gd name="connsiteX6" fmla="*/ 2347 w 773819"/>
              <a:gd name="connsiteY6" fmla="*/ 50800 h 5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819" h="51454">
                <a:moveTo>
                  <a:pt x="2347" y="50800"/>
                </a:moveTo>
                <a:cubicBezTo>
                  <a:pt x="43093" y="55033"/>
                  <a:pt x="646872" y="37571"/>
                  <a:pt x="748472" y="31750"/>
                </a:cubicBezTo>
                <a:cubicBezTo>
                  <a:pt x="850072" y="25929"/>
                  <a:pt x="613534" y="20108"/>
                  <a:pt x="611947" y="15875"/>
                </a:cubicBezTo>
                <a:cubicBezTo>
                  <a:pt x="610360" y="11642"/>
                  <a:pt x="801918" y="8996"/>
                  <a:pt x="738947" y="6350"/>
                </a:cubicBezTo>
                <a:cubicBezTo>
                  <a:pt x="675976" y="3704"/>
                  <a:pt x="273280" y="0"/>
                  <a:pt x="234122" y="0"/>
                </a:cubicBezTo>
                <a:cubicBezTo>
                  <a:pt x="194964" y="0"/>
                  <a:pt x="543684" y="0"/>
                  <a:pt x="503997" y="6350"/>
                </a:cubicBezTo>
                <a:cubicBezTo>
                  <a:pt x="464310" y="12700"/>
                  <a:pt x="-38399" y="46567"/>
                  <a:pt x="2347" y="5080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6FB17220-BF54-3A9F-52FE-08188743E0A0}"/>
              </a:ext>
            </a:extLst>
          </p:cNvPr>
          <p:cNvSpPr/>
          <p:nvPr/>
        </p:nvSpPr>
        <p:spPr>
          <a:xfrm>
            <a:off x="2195764" y="4278726"/>
            <a:ext cx="496107" cy="332066"/>
          </a:xfrm>
          <a:custGeom>
            <a:avLst/>
            <a:gdLst>
              <a:gd name="connsiteX0" fmla="*/ 14036 w 496107"/>
              <a:gd name="connsiteY0" fmla="*/ 4349 h 332066"/>
              <a:gd name="connsiteX1" fmla="*/ 480761 w 496107"/>
              <a:gd name="connsiteY1" fmla="*/ 318674 h 332066"/>
              <a:gd name="connsiteX2" fmla="*/ 375986 w 496107"/>
              <a:gd name="connsiteY2" fmla="*/ 271049 h 332066"/>
              <a:gd name="connsiteX3" fmla="*/ 299786 w 496107"/>
              <a:gd name="connsiteY3" fmla="*/ 242474 h 332066"/>
              <a:gd name="connsiteX4" fmla="*/ 134686 w 496107"/>
              <a:gd name="connsiteY4" fmla="*/ 140874 h 332066"/>
              <a:gd name="connsiteX5" fmla="*/ 14036 w 496107"/>
              <a:gd name="connsiteY5" fmla="*/ 4349 h 33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107" h="332066">
                <a:moveTo>
                  <a:pt x="14036" y="4349"/>
                </a:moveTo>
                <a:cubicBezTo>
                  <a:pt x="71715" y="33982"/>
                  <a:pt x="420436" y="274224"/>
                  <a:pt x="480761" y="318674"/>
                </a:cubicBezTo>
                <a:cubicBezTo>
                  <a:pt x="541086" y="363124"/>
                  <a:pt x="406149" y="283749"/>
                  <a:pt x="375986" y="271049"/>
                </a:cubicBezTo>
                <a:cubicBezTo>
                  <a:pt x="345824" y="258349"/>
                  <a:pt x="340002" y="264170"/>
                  <a:pt x="299786" y="242474"/>
                </a:cubicBezTo>
                <a:cubicBezTo>
                  <a:pt x="259570" y="220778"/>
                  <a:pt x="177019" y="176857"/>
                  <a:pt x="134686" y="140874"/>
                </a:cubicBezTo>
                <a:cubicBezTo>
                  <a:pt x="92353" y="104891"/>
                  <a:pt x="-43643" y="-25284"/>
                  <a:pt x="14036" y="43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82C7663F-0C26-5D0A-CC46-0D1C4D3AF3A1}"/>
              </a:ext>
            </a:extLst>
          </p:cNvPr>
          <p:cNvSpPr/>
          <p:nvPr/>
        </p:nvSpPr>
        <p:spPr>
          <a:xfrm>
            <a:off x="2418653" y="4471942"/>
            <a:ext cx="486723" cy="786390"/>
          </a:xfrm>
          <a:custGeom>
            <a:avLst/>
            <a:gdLst>
              <a:gd name="connsiteX0" fmla="*/ 7047 w 486723"/>
              <a:gd name="connsiteY0" fmla="*/ 1633 h 786390"/>
              <a:gd name="connsiteX1" fmla="*/ 41972 w 486723"/>
              <a:gd name="connsiteY1" fmla="*/ 112758 h 786390"/>
              <a:gd name="connsiteX2" fmla="*/ 178497 w 486723"/>
              <a:gd name="connsiteY2" fmla="*/ 328658 h 786390"/>
              <a:gd name="connsiteX3" fmla="*/ 197547 w 486723"/>
              <a:gd name="connsiteY3" fmla="*/ 312783 h 786390"/>
              <a:gd name="connsiteX4" fmla="*/ 295972 w 486723"/>
              <a:gd name="connsiteY4" fmla="*/ 420733 h 786390"/>
              <a:gd name="connsiteX5" fmla="*/ 349947 w 486723"/>
              <a:gd name="connsiteY5" fmla="*/ 550908 h 786390"/>
              <a:gd name="connsiteX6" fmla="*/ 483297 w 486723"/>
              <a:gd name="connsiteY6" fmla="*/ 785858 h 786390"/>
              <a:gd name="connsiteX7" fmla="*/ 442022 w 486723"/>
              <a:gd name="connsiteY7" fmla="*/ 608058 h 786390"/>
              <a:gd name="connsiteX8" fmla="*/ 384872 w 486723"/>
              <a:gd name="connsiteY8" fmla="*/ 385808 h 786390"/>
              <a:gd name="connsiteX9" fmla="*/ 213422 w 486723"/>
              <a:gd name="connsiteY9" fmla="*/ 179433 h 786390"/>
              <a:gd name="connsiteX10" fmla="*/ 315022 w 486723"/>
              <a:gd name="connsiteY10" fmla="*/ 265158 h 786390"/>
              <a:gd name="connsiteX11" fmla="*/ 16572 w 486723"/>
              <a:gd name="connsiteY11" fmla="*/ 109583 h 786390"/>
              <a:gd name="connsiteX12" fmla="*/ 162622 w 486723"/>
              <a:gd name="connsiteY12" fmla="*/ 192133 h 786390"/>
              <a:gd name="connsiteX13" fmla="*/ 7047 w 486723"/>
              <a:gd name="connsiteY13" fmla="*/ 1633 h 78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6723" h="786390">
                <a:moveTo>
                  <a:pt x="7047" y="1633"/>
                </a:moveTo>
                <a:cubicBezTo>
                  <a:pt x="-13061" y="-11596"/>
                  <a:pt x="13397" y="58254"/>
                  <a:pt x="41972" y="112758"/>
                </a:cubicBezTo>
                <a:cubicBezTo>
                  <a:pt x="70547" y="167262"/>
                  <a:pt x="152568" y="295321"/>
                  <a:pt x="178497" y="328658"/>
                </a:cubicBezTo>
                <a:cubicBezTo>
                  <a:pt x="204426" y="361995"/>
                  <a:pt x="177968" y="297437"/>
                  <a:pt x="197547" y="312783"/>
                </a:cubicBezTo>
                <a:cubicBezTo>
                  <a:pt x="217126" y="328129"/>
                  <a:pt x="270572" y="381046"/>
                  <a:pt x="295972" y="420733"/>
                </a:cubicBezTo>
                <a:cubicBezTo>
                  <a:pt x="321372" y="460421"/>
                  <a:pt x="318726" y="490054"/>
                  <a:pt x="349947" y="550908"/>
                </a:cubicBezTo>
                <a:cubicBezTo>
                  <a:pt x="381168" y="611762"/>
                  <a:pt x="467951" y="776333"/>
                  <a:pt x="483297" y="785858"/>
                </a:cubicBezTo>
                <a:cubicBezTo>
                  <a:pt x="498643" y="795383"/>
                  <a:pt x="458426" y="674733"/>
                  <a:pt x="442022" y="608058"/>
                </a:cubicBezTo>
                <a:cubicBezTo>
                  <a:pt x="425618" y="541383"/>
                  <a:pt x="422972" y="457246"/>
                  <a:pt x="384872" y="385808"/>
                </a:cubicBezTo>
                <a:cubicBezTo>
                  <a:pt x="346772" y="314370"/>
                  <a:pt x="225064" y="199541"/>
                  <a:pt x="213422" y="179433"/>
                </a:cubicBezTo>
                <a:cubicBezTo>
                  <a:pt x="201780" y="159325"/>
                  <a:pt x="347830" y="276800"/>
                  <a:pt x="315022" y="265158"/>
                </a:cubicBezTo>
                <a:cubicBezTo>
                  <a:pt x="282214" y="253516"/>
                  <a:pt x="41972" y="121754"/>
                  <a:pt x="16572" y="109583"/>
                </a:cubicBezTo>
                <a:cubicBezTo>
                  <a:pt x="-8828" y="97412"/>
                  <a:pt x="157860" y="208008"/>
                  <a:pt x="162622" y="192133"/>
                </a:cubicBezTo>
                <a:cubicBezTo>
                  <a:pt x="167384" y="176258"/>
                  <a:pt x="27155" y="14862"/>
                  <a:pt x="7047" y="163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 1600">
            <a:extLst>
              <a:ext uri="{FF2B5EF4-FFF2-40B4-BE49-F238E27FC236}">
                <a16:creationId xmlns:a16="http://schemas.microsoft.com/office/drawing/2014/main" id="{315AE94B-337F-EAF9-6F15-760657C814A6}"/>
              </a:ext>
            </a:extLst>
          </p:cNvPr>
          <p:cNvSpPr/>
          <p:nvPr/>
        </p:nvSpPr>
        <p:spPr>
          <a:xfrm>
            <a:off x="1692132" y="3792809"/>
            <a:ext cx="881833" cy="602202"/>
          </a:xfrm>
          <a:custGeom>
            <a:avLst/>
            <a:gdLst>
              <a:gd name="connsiteX0" fmla="*/ 873268 w 881833"/>
              <a:gd name="connsiteY0" fmla="*/ 20366 h 602202"/>
              <a:gd name="connsiteX1" fmla="*/ 565293 w 881833"/>
              <a:gd name="connsiteY1" fmla="*/ 420416 h 602202"/>
              <a:gd name="connsiteX2" fmla="*/ 143 w 881833"/>
              <a:gd name="connsiteY2" fmla="*/ 601391 h 602202"/>
              <a:gd name="connsiteX3" fmla="*/ 508143 w 881833"/>
              <a:gd name="connsiteY3" fmla="*/ 356916 h 602202"/>
              <a:gd name="connsiteX4" fmla="*/ 301768 w 881833"/>
              <a:gd name="connsiteY4" fmla="*/ 401366 h 602202"/>
              <a:gd name="connsiteX5" fmla="*/ 562118 w 881833"/>
              <a:gd name="connsiteY5" fmla="*/ 153716 h 602202"/>
              <a:gd name="connsiteX6" fmla="*/ 387493 w 881833"/>
              <a:gd name="connsiteY6" fmla="*/ 229916 h 602202"/>
              <a:gd name="connsiteX7" fmla="*/ 762143 w 881833"/>
              <a:gd name="connsiteY7" fmla="*/ 74341 h 602202"/>
              <a:gd name="connsiteX8" fmla="*/ 873268 w 881833"/>
              <a:gd name="connsiteY8" fmla="*/ 20366 h 60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1833" h="602202">
                <a:moveTo>
                  <a:pt x="873268" y="20366"/>
                </a:moveTo>
                <a:cubicBezTo>
                  <a:pt x="840460" y="78045"/>
                  <a:pt x="710814" y="323578"/>
                  <a:pt x="565293" y="420416"/>
                </a:cubicBezTo>
                <a:cubicBezTo>
                  <a:pt x="419772" y="517254"/>
                  <a:pt x="9668" y="611974"/>
                  <a:pt x="143" y="601391"/>
                </a:cubicBezTo>
                <a:cubicBezTo>
                  <a:pt x="-9382" y="590808"/>
                  <a:pt x="457872" y="390253"/>
                  <a:pt x="508143" y="356916"/>
                </a:cubicBezTo>
                <a:cubicBezTo>
                  <a:pt x="558414" y="323579"/>
                  <a:pt x="292772" y="435233"/>
                  <a:pt x="301768" y="401366"/>
                </a:cubicBezTo>
                <a:cubicBezTo>
                  <a:pt x="310764" y="367499"/>
                  <a:pt x="547831" y="182291"/>
                  <a:pt x="562118" y="153716"/>
                </a:cubicBezTo>
                <a:cubicBezTo>
                  <a:pt x="576405" y="125141"/>
                  <a:pt x="354156" y="243145"/>
                  <a:pt x="387493" y="229916"/>
                </a:cubicBezTo>
                <a:cubicBezTo>
                  <a:pt x="420830" y="216687"/>
                  <a:pt x="684885" y="106091"/>
                  <a:pt x="762143" y="74341"/>
                </a:cubicBezTo>
                <a:cubicBezTo>
                  <a:pt x="839401" y="42591"/>
                  <a:pt x="906076" y="-37313"/>
                  <a:pt x="873268" y="2036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1DC2959F-608F-A4FF-F15C-27DB5DE2B0F7}"/>
              </a:ext>
            </a:extLst>
          </p:cNvPr>
          <p:cNvSpPr/>
          <p:nvPr/>
        </p:nvSpPr>
        <p:spPr>
          <a:xfrm>
            <a:off x="2215398" y="4382951"/>
            <a:ext cx="225185" cy="232355"/>
          </a:xfrm>
          <a:custGeom>
            <a:avLst/>
            <a:gdLst>
              <a:gd name="connsiteX0" fmla="*/ 16627 w 225185"/>
              <a:gd name="connsiteY0" fmla="*/ 1724 h 232355"/>
              <a:gd name="connsiteX1" fmla="*/ 210302 w 225185"/>
              <a:gd name="connsiteY1" fmla="*/ 223974 h 232355"/>
              <a:gd name="connsiteX2" fmla="*/ 191252 w 225185"/>
              <a:gd name="connsiteY2" fmla="*/ 179524 h 232355"/>
              <a:gd name="connsiteX3" fmla="*/ 26152 w 225185"/>
              <a:gd name="connsiteY3" fmla="*/ 122374 h 232355"/>
              <a:gd name="connsiteX4" fmla="*/ 16627 w 225185"/>
              <a:gd name="connsiteY4" fmla="*/ 1724 h 23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185" h="232355">
                <a:moveTo>
                  <a:pt x="16627" y="1724"/>
                </a:moveTo>
                <a:cubicBezTo>
                  <a:pt x="47319" y="18657"/>
                  <a:pt x="181198" y="194341"/>
                  <a:pt x="210302" y="223974"/>
                </a:cubicBezTo>
                <a:cubicBezTo>
                  <a:pt x="239406" y="253607"/>
                  <a:pt x="221944" y="196457"/>
                  <a:pt x="191252" y="179524"/>
                </a:cubicBezTo>
                <a:cubicBezTo>
                  <a:pt x="160560" y="162591"/>
                  <a:pt x="49435" y="147245"/>
                  <a:pt x="26152" y="122374"/>
                </a:cubicBezTo>
                <a:cubicBezTo>
                  <a:pt x="2869" y="97503"/>
                  <a:pt x="-14065" y="-15209"/>
                  <a:pt x="16627" y="172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4A3AF1EB-152C-575B-9952-10F67538591E}"/>
              </a:ext>
            </a:extLst>
          </p:cNvPr>
          <p:cNvSpPr/>
          <p:nvPr/>
        </p:nvSpPr>
        <p:spPr>
          <a:xfrm>
            <a:off x="1514359" y="4321291"/>
            <a:ext cx="698857" cy="228764"/>
          </a:xfrm>
          <a:custGeom>
            <a:avLst/>
            <a:gdLst>
              <a:gd name="connsiteX0" fmla="*/ 116 w 698857"/>
              <a:gd name="connsiteY0" fmla="*/ 228484 h 228764"/>
              <a:gd name="connsiteX1" fmla="*/ 447791 w 698857"/>
              <a:gd name="connsiteY1" fmla="*/ 60209 h 228764"/>
              <a:gd name="connsiteX2" fmla="*/ 698616 w 698857"/>
              <a:gd name="connsiteY2" fmla="*/ 22109 h 228764"/>
              <a:gd name="connsiteX3" fmla="*/ 406516 w 698857"/>
              <a:gd name="connsiteY3" fmla="*/ 15759 h 228764"/>
              <a:gd name="connsiteX4" fmla="*/ 116 w 698857"/>
              <a:gd name="connsiteY4" fmla="*/ 228484 h 22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857" h="228764">
                <a:moveTo>
                  <a:pt x="116" y="228484"/>
                </a:moveTo>
                <a:cubicBezTo>
                  <a:pt x="6995" y="235892"/>
                  <a:pt x="331374" y="94605"/>
                  <a:pt x="447791" y="60209"/>
                </a:cubicBezTo>
                <a:cubicBezTo>
                  <a:pt x="564208" y="25813"/>
                  <a:pt x="705495" y="29517"/>
                  <a:pt x="698616" y="22109"/>
                </a:cubicBezTo>
                <a:cubicBezTo>
                  <a:pt x="691737" y="14701"/>
                  <a:pt x="520287" y="-19695"/>
                  <a:pt x="406516" y="15759"/>
                </a:cubicBezTo>
                <a:cubicBezTo>
                  <a:pt x="292745" y="51213"/>
                  <a:pt x="-6763" y="221076"/>
                  <a:pt x="116" y="22848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789C6375-EE8E-6238-D35D-67A834E908E4}"/>
              </a:ext>
            </a:extLst>
          </p:cNvPr>
          <p:cNvSpPr/>
          <p:nvPr/>
        </p:nvSpPr>
        <p:spPr>
          <a:xfrm>
            <a:off x="1539845" y="3863932"/>
            <a:ext cx="631876" cy="387401"/>
          </a:xfrm>
          <a:custGeom>
            <a:avLst/>
            <a:gdLst>
              <a:gd name="connsiteX0" fmla="*/ 631855 w 631876"/>
              <a:gd name="connsiteY0" fmla="*/ 43 h 387401"/>
              <a:gd name="connsiteX1" fmla="*/ 292130 w 631876"/>
              <a:gd name="connsiteY1" fmla="*/ 114343 h 387401"/>
              <a:gd name="connsiteX2" fmla="*/ 30 w 631876"/>
              <a:gd name="connsiteY2" fmla="*/ 387393 h 387401"/>
              <a:gd name="connsiteX3" fmla="*/ 276255 w 631876"/>
              <a:gd name="connsiteY3" fmla="*/ 104818 h 387401"/>
              <a:gd name="connsiteX4" fmla="*/ 631855 w 631876"/>
              <a:gd name="connsiteY4" fmla="*/ 43 h 38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76" h="387401">
                <a:moveTo>
                  <a:pt x="631855" y="43"/>
                </a:moveTo>
                <a:cubicBezTo>
                  <a:pt x="634501" y="1631"/>
                  <a:pt x="397434" y="49785"/>
                  <a:pt x="292130" y="114343"/>
                </a:cubicBezTo>
                <a:cubicBezTo>
                  <a:pt x="186826" y="178901"/>
                  <a:pt x="2676" y="388981"/>
                  <a:pt x="30" y="387393"/>
                </a:cubicBezTo>
                <a:cubicBezTo>
                  <a:pt x="-2616" y="385806"/>
                  <a:pt x="168305" y="168847"/>
                  <a:pt x="276255" y="104818"/>
                </a:cubicBezTo>
                <a:cubicBezTo>
                  <a:pt x="384205" y="40789"/>
                  <a:pt x="629209" y="-1545"/>
                  <a:pt x="631855" y="4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60C8048B-57B9-9DEA-0CD4-A4168FD4CBB6}"/>
              </a:ext>
            </a:extLst>
          </p:cNvPr>
          <p:cNvSpPr/>
          <p:nvPr/>
        </p:nvSpPr>
        <p:spPr>
          <a:xfrm>
            <a:off x="4549669" y="2492143"/>
            <a:ext cx="197203" cy="476711"/>
          </a:xfrm>
          <a:custGeom>
            <a:avLst/>
            <a:gdLst>
              <a:gd name="connsiteX0" fmla="*/ 106 w 197203"/>
              <a:gd name="connsiteY0" fmla="*/ 232 h 476711"/>
              <a:gd name="connsiteX1" fmla="*/ 108056 w 197203"/>
              <a:gd name="connsiteY1" fmla="*/ 378057 h 476711"/>
              <a:gd name="connsiteX2" fmla="*/ 108056 w 197203"/>
              <a:gd name="connsiteY2" fmla="*/ 359007 h 476711"/>
              <a:gd name="connsiteX3" fmla="*/ 196956 w 197203"/>
              <a:gd name="connsiteY3" fmla="*/ 476482 h 476711"/>
              <a:gd name="connsiteX4" fmla="*/ 130281 w 197203"/>
              <a:gd name="connsiteY4" fmla="*/ 324082 h 476711"/>
              <a:gd name="connsiteX5" fmla="*/ 106 w 197203"/>
              <a:gd name="connsiteY5" fmla="*/ 232 h 47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203" h="476711">
                <a:moveTo>
                  <a:pt x="106" y="232"/>
                </a:moveTo>
                <a:cubicBezTo>
                  <a:pt x="-3598" y="9228"/>
                  <a:pt x="90064" y="318261"/>
                  <a:pt x="108056" y="378057"/>
                </a:cubicBezTo>
                <a:cubicBezTo>
                  <a:pt x="126048" y="437853"/>
                  <a:pt x="93239" y="342603"/>
                  <a:pt x="108056" y="359007"/>
                </a:cubicBezTo>
                <a:cubicBezTo>
                  <a:pt x="122873" y="375411"/>
                  <a:pt x="193252" y="482303"/>
                  <a:pt x="196956" y="476482"/>
                </a:cubicBezTo>
                <a:cubicBezTo>
                  <a:pt x="200660" y="470661"/>
                  <a:pt x="162031" y="402399"/>
                  <a:pt x="130281" y="324082"/>
                </a:cubicBezTo>
                <a:cubicBezTo>
                  <a:pt x="98531" y="245765"/>
                  <a:pt x="3810" y="-8764"/>
                  <a:pt x="106" y="2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01D50277-7A93-21AE-5B04-23756405A59C}"/>
              </a:ext>
            </a:extLst>
          </p:cNvPr>
          <p:cNvSpPr/>
          <p:nvPr/>
        </p:nvSpPr>
        <p:spPr>
          <a:xfrm>
            <a:off x="6206203" y="2143993"/>
            <a:ext cx="106388" cy="593693"/>
          </a:xfrm>
          <a:custGeom>
            <a:avLst/>
            <a:gdLst>
              <a:gd name="connsiteX0" fmla="*/ 105697 w 106388"/>
              <a:gd name="connsiteY0" fmla="*/ 5482 h 593693"/>
              <a:gd name="connsiteX1" fmla="*/ 922 w 106388"/>
              <a:gd name="connsiteY1" fmla="*/ 589682 h 593693"/>
              <a:gd name="connsiteX2" fmla="*/ 51722 w 106388"/>
              <a:gd name="connsiteY2" fmla="*/ 278532 h 593693"/>
              <a:gd name="connsiteX3" fmla="*/ 61247 w 106388"/>
              <a:gd name="connsiteY3" fmla="*/ 278532 h 593693"/>
              <a:gd name="connsiteX4" fmla="*/ 45372 w 106388"/>
              <a:gd name="connsiteY4" fmla="*/ 332507 h 593693"/>
              <a:gd name="connsiteX5" fmla="*/ 51722 w 106388"/>
              <a:gd name="connsiteY5" fmla="*/ 221382 h 593693"/>
              <a:gd name="connsiteX6" fmla="*/ 54897 w 106388"/>
              <a:gd name="connsiteY6" fmla="*/ 284882 h 593693"/>
              <a:gd name="connsiteX7" fmla="*/ 86647 w 106388"/>
              <a:gd name="connsiteY7" fmla="*/ 230907 h 593693"/>
              <a:gd name="connsiteX8" fmla="*/ 48547 w 106388"/>
              <a:gd name="connsiteY8" fmla="*/ 291232 h 593693"/>
              <a:gd name="connsiteX9" fmla="*/ 105697 w 106388"/>
              <a:gd name="connsiteY9" fmla="*/ 5482 h 59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388" h="593693">
                <a:moveTo>
                  <a:pt x="105697" y="5482"/>
                </a:moveTo>
                <a:cubicBezTo>
                  <a:pt x="97759" y="55224"/>
                  <a:pt x="9918" y="544174"/>
                  <a:pt x="922" y="589682"/>
                </a:cubicBezTo>
                <a:cubicBezTo>
                  <a:pt x="-8074" y="635190"/>
                  <a:pt x="51722" y="278532"/>
                  <a:pt x="51722" y="278532"/>
                </a:cubicBezTo>
                <a:cubicBezTo>
                  <a:pt x="61776" y="226674"/>
                  <a:pt x="62305" y="269536"/>
                  <a:pt x="61247" y="278532"/>
                </a:cubicBezTo>
                <a:cubicBezTo>
                  <a:pt x="60189" y="287528"/>
                  <a:pt x="46959" y="342032"/>
                  <a:pt x="45372" y="332507"/>
                </a:cubicBezTo>
                <a:cubicBezTo>
                  <a:pt x="43784" y="322982"/>
                  <a:pt x="50134" y="229320"/>
                  <a:pt x="51722" y="221382"/>
                </a:cubicBezTo>
                <a:cubicBezTo>
                  <a:pt x="53310" y="213444"/>
                  <a:pt x="49076" y="283295"/>
                  <a:pt x="54897" y="284882"/>
                </a:cubicBezTo>
                <a:cubicBezTo>
                  <a:pt x="60718" y="286470"/>
                  <a:pt x="87705" y="229849"/>
                  <a:pt x="86647" y="230907"/>
                </a:cubicBezTo>
                <a:cubicBezTo>
                  <a:pt x="85589" y="231965"/>
                  <a:pt x="46430" y="322453"/>
                  <a:pt x="48547" y="291232"/>
                </a:cubicBezTo>
                <a:cubicBezTo>
                  <a:pt x="50664" y="260011"/>
                  <a:pt x="113635" y="-44260"/>
                  <a:pt x="105697" y="548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8AEC2FC5-F8D3-3BA3-904A-53058F048AE5}"/>
              </a:ext>
            </a:extLst>
          </p:cNvPr>
          <p:cNvSpPr/>
          <p:nvPr/>
        </p:nvSpPr>
        <p:spPr>
          <a:xfrm>
            <a:off x="6251501" y="2377996"/>
            <a:ext cx="19794" cy="302389"/>
          </a:xfrm>
          <a:custGeom>
            <a:avLst/>
            <a:gdLst>
              <a:gd name="connsiteX0" fmla="*/ 12774 w 19794"/>
              <a:gd name="connsiteY0" fmla="*/ 9604 h 302389"/>
              <a:gd name="connsiteX1" fmla="*/ 74 w 19794"/>
              <a:gd name="connsiteY1" fmla="*/ 301704 h 302389"/>
              <a:gd name="connsiteX2" fmla="*/ 19124 w 19794"/>
              <a:gd name="connsiteY2" fmla="*/ 88979 h 302389"/>
              <a:gd name="connsiteX3" fmla="*/ 12774 w 19794"/>
              <a:gd name="connsiteY3" fmla="*/ 9604 h 30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4" h="302389">
                <a:moveTo>
                  <a:pt x="12774" y="9604"/>
                </a:moveTo>
                <a:cubicBezTo>
                  <a:pt x="9599" y="45058"/>
                  <a:pt x="-984" y="288475"/>
                  <a:pt x="74" y="301704"/>
                </a:cubicBezTo>
                <a:cubicBezTo>
                  <a:pt x="1132" y="314933"/>
                  <a:pt x="16478" y="132900"/>
                  <a:pt x="19124" y="88979"/>
                </a:cubicBezTo>
                <a:cubicBezTo>
                  <a:pt x="21770" y="45058"/>
                  <a:pt x="15949" y="-25850"/>
                  <a:pt x="12774" y="960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D5FFA2F5-9C8A-5E2D-3CB6-76E4E0A5F38A}"/>
              </a:ext>
            </a:extLst>
          </p:cNvPr>
          <p:cNvSpPr/>
          <p:nvPr/>
        </p:nvSpPr>
        <p:spPr>
          <a:xfrm>
            <a:off x="6132710" y="2636935"/>
            <a:ext cx="120063" cy="224138"/>
          </a:xfrm>
          <a:custGeom>
            <a:avLst/>
            <a:gdLst>
              <a:gd name="connsiteX0" fmla="*/ 118865 w 120063"/>
              <a:gd name="connsiteY0" fmla="*/ 1490 h 224138"/>
              <a:gd name="connsiteX1" fmla="*/ 1390 w 120063"/>
              <a:gd name="connsiteY1" fmla="*/ 220565 h 224138"/>
              <a:gd name="connsiteX2" fmla="*/ 58540 w 120063"/>
              <a:gd name="connsiteY2" fmla="*/ 128490 h 224138"/>
              <a:gd name="connsiteX3" fmla="*/ 118865 w 120063"/>
              <a:gd name="connsiteY3" fmla="*/ 1490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63" h="224138">
                <a:moveTo>
                  <a:pt x="118865" y="1490"/>
                </a:moveTo>
                <a:cubicBezTo>
                  <a:pt x="109340" y="16836"/>
                  <a:pt x="11444" y="199398"/>
                  <a:pt x="1390" y="220565"/>
                </a:cubicBezTo>
                <a:cubicBezTo>
                  <a:pt x="-8664" y="241732"/>
                  <a:pt x="38432" y="163415"/>
                  <a:pt x="58540" y="128490"/>
                </a:cubicBezTo>
                <a:cubicBezTo>
                  <a:pt x="78648" y="93565"/>
                  <a:pt x="128390" y="-13856"/>
                  <a:pt x="118865" y="149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 1608">
            <a:extLst>
              <a:ext uri="{FF2B5EF4-FFF2-40B4-BE49-F238E27FC236}">
                <a16:creationId xmlns:a16="http://schemas.microsoft.com/office/drawing/2014/main" id="{565B4CBE-9EA9-A310-E396-091E525CE7EA}"/>
              </a:ext>
            </a:extLst>
          </p:cNvPr>
          <p:cNvSpPr/>
          <p:nvPr/>
        </p:nvSpPr>
        <p:spPr>
          <a:xfrm>
            <a:off x="5684631" y="3011624"/>
            <a:ext cx="341130" cy="264032"/>
          </a:xfrm>
          <a:custGeom>
            <a:avLst/>
            <a:gdLst>
              <a:gd name="connsiteX0" fmla="*/ 4969 w 341130"/>
              <a:gd name="connsiteY0" fmla="*/ 258626 h 264032"/>
              <a:gd name="connsiteX1" fmla="*/ 338344 w 341130"/>
              <a:gd name="connsiteY1" fmla="*/ 1451 h 264032"/>
              <a:gd name="connsiteX2" fmla="*/ 154194 w 341130"/>
              <a:gd name="connsiteY2" fmla="*/ 160201 h 264032"/>
              <a:gd name="connsiteX3" fmla="*/ 4969 w 341130"/>
              <a:gd name="connsiteY3" fmla="*/ 258626 h 26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130" h="264032">
                <a:moveTo>
                  <a:pt x="4969" y="258626"/>
                </a:moveTo>
                <a:cubicBezTo>
                  <a:pt x="35661" y="232168"/>
                  <a:pt x="313473" y="17855"/>
                  <a:pt x="338344" y="1451"/>
                </a:cubicBezTo>
                <a:cubicBezTo>
                  <a:pt x="363215" y="-14953"/>
                  <a:pt x="215048" y="112047"/>
                  <a:pt x="154194" y="160201"/>
                </a:cubicBezTo>
                <a:cubicBezTo>
                  <a:pt x="93340" y="208355"/>
                  <a:pt x="-25723" y="285084"/>
                  <a:pt x="4969" y="25862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71BCCFFC-4931-425E-148F-5E4EB83C278D}"/>
              </a:ext>
            </a:extLst>
          </p:cNvPr>
          <p:cNvSpPr/>
          <p:nvPr/>
        </p:nvSpPr>
        <p:spPr>
          <a:xfrm>
            <a:off x="5340350" y="3247154"/>
            <a:ext cx="381356" cy="131060"/>
          </a:xfrm>
          <a:custGeom>
            <a:avLst/>
            <a:gdLst>
              <a:gd name="connsiteX0" fmla="*/ 0 w 381356"/>
              <a:gd name="connsiteY0" fmla="*/ 131046 h 131060"/>
              <a:gd name="connsiteX1" fmla="*/ 241300 w 381356"/>
              <a:gd name="connsiteY1" fmla="*/ 96121 h 131060"/>
              <a:gd name="connsiteX2" fmla="*/ 381000 w 381356"/>
              <a:gd name="connsiteY2" fmla="*/ 871 h 131060"/>
              <a:gd name="connsiteX3" fmla="*/ 276225 w 381356"/>
              <a:gd name="connsiteY3" fmla="*/ 51671 h 131060"/>
              <a:gd name="connsiteX4" fmla="*/ 117475 w 381356"/>
              <a:gd name="connsiteY4" fmla="*/ 99296 h 131060"/>
              <a:gd name="connsiteX5" fmla="*/ 238125 w 381356"/>
              <a:gd name="connsiteY5" fmla="*/ 92946 h 131060"/>
              <a:gd name="connsiteX6" fmla="*/ 0 w 381356"/>
              <a:gd name="connsiteY6" fmla="*/ 131046 h 13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356" h="131060">
                <a:moveTo>
                  <a:pt x="0" y="131046"/>
                </a:moveTo>
                <a:cubicBezTo>
                  <a:pt x="529" y="131575"/>
                  <a:pt x="177800" y="117817"/>
                  <a:pt x="241300" y="96121"/>
                </a:cubicBezTo>
                <a:cubicBezTo>
                  <a:pt x="304800" y="74425"/>
                  <a:pt x="375179" y="8279"/>
                  <a:pt x="381000" y="871"/>
                </a:cubicBezTo>
                <a:cubicBezTo>
                  <a:pt x="386821" y="-6537"/>
                  <a:pt x="320146" y="35267"/>
                  <a:pt x="276225" y="51671"/>
                </a:cubicBezTo>
                <a:cubicBezTo>
                  <a:pt x="232304" y="68075"/>
                  <a:pt x="123825" y="92417"/>
                  <a:pt x="117475" y="99296"/>
                </a:cubicBezTo>
                <a:cubicBezTo>
                  <a:pt x="111125" y="106175"/>
                  <a:pt x="250296" y="87125"/>
                  <a:pt x="238125" y="92946"/>
                </a:cubicBezTo>
                <a:cubicBezTo>
                  <a:pt x="225954" y="98767"/>
                  <a:pt x="-529" y="130517"/>
                  <a:pt x="0" y="13104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06527060-E022-A054-BC67-0EA0C5F78672}"/>
              </a:ext>
            </a:extLst>
          </p:cNvPr>
          <p:cNvSpPr/>
          <p:nvPr/>
        </p:nvSpPr>
        <p:spPr>
          <a:xfrm>
            <a:off x="6120684" y="1892300"/>
            <a:ext cx="140713" cy="289010"/>
          </a:xfrm>
          <a:custGeom>
            <a:avLst/>
            <a:gdLst>
              <a:gd name="connsiteX0" fmla="*/ 716 w 140713"/>
              <a:gd name="connsiteY0" fmla="*/ 0 h 289010"/>
              <a:gd name="connsiteX1" fmla="*/ 67391 w 140713"/>
              <a:gd name="connsiteY1" fmla="*/ 161925 h 289010"/>
              <a:gd name="connsiteX2" fmla="*/ 86441 w 140713"/>
              <a:gd name="connsiteY2" fmla="*/ 288925 h 289010"/>
              <a:gd name="connsiteX3" fmla="*/ 105491 w 140713"/>
              <a:gd name="connsiteY3" fmla="*/ 180975 h 289010"/>
              <a:gd name="connsiteX4" fmla="*/ 140416 w 140713"/>
              <a:gd name="connsiteY4" fmla="*/ 139700 h 289010"/>
              <a:gd name="connsiteX5" fmla="*/ 115016 w 140713"/>
              <a:gd name="connsiteY5" fmla="*/ 161925 h 289010"/>
              <a:gd name="connsiteX6" fmla="*/ 716 w 140713"/>
              <a:gd name="connsiteY6" fmla="*/ 0 h 28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713" h="289010">
                <a:moveTo>
                  <a:pt x="716" y="0"/>
                </a:moveTo>
                <a:cubicBezTo>
                  <a:pt x="-7221" y="0"/>
                  <a:pt x="53104" y="113771"/>
                  <a:pt x="67391" y="161925"/>
                </a:cubicBezTo>
                <a:cubicBezTo>
                  <a:pt x="81678" y="210079"/>
                  <a:pt x="80091" y="285750"/>
                  <a:pt x="86441" y="288925"/>
                </a:cubicBezTo>
                <a:cubicBezTo>
                  <a:pt x="92791" y="292100"/>
                  <a:pt x="96495" y="205846"/>
                  <a:pt x="105491" y="180975"/>
                </a:cubicBezTo>
                <a:cubicBezTo>
                  <a:pt x="114487" y="156104"/>
                  <a:pt x="138829" y="142875"/>
                  <a:pt x="140416" y="139700"/>
                </a:cubicBezTo>
                <a:cubicBezTo>
                  <a:pt x="142003" y="136525"/>
                  <a:pt x="137770" y="182033"/>
                  <a:pt x="115016" y="161925"/>
                </a:cubicBezTo>
                <a:cubicBezTo>
                  <a:pt x="92262" y="141817"/>
                  <a:pt x="8653" y="0"/>
                  <a:pt x="716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FD18C57E-AEB2-2D80-E7AC-B0BB998BBBD9}"/>
              </a:ext>
            </a:extLst>
          </p:cNvPr>
          <p:cNvSpPr/>
          <p:nvPr/>
        </p:nvSpPr>
        <p:spPr>
          <a:xfrm>
            <a:off x="5597324" y="2177845"/>
            <a:ext cx="282854" cy="38764"/>
          </a:xfrm>
          <a:custGeom>
            <a:avLst/>
            <a:gdLst>
              <a:gd name="connsiteX0" fmla="*/ 201 w 282854"/>
              <a:gd name="connsiteY0" fmla="*/ 205 h 38764"/>
              <a:gd name="connsiteX1" fmla="*/ 212926 w 282854"/>
              <a:gd name="connsiteY1" fmla="*/ 12905 h 38764"/>
              <a:gd name="connsiteX2" fmla="*/ 282776 w 282854"/>
              <a:gd name="connsiteY2" fmla="*/ 38305 h 38764"/>
              <a:gd name="connsiteX3" fmla="*/ 225626 w 282854"/>
              <a:gd name="connsiteY3" fmla="*/ 28780 h 38764"/>
              <a:gd name="connsiteX4" fmla="*/ 174826 w 282854"/>
              <a:gd name="connsiteY4" fmla="*/ 22430 h 38764"/>
              <a:gd name="connsiteX5" fmla="*/ 201 w 282854"/>
              <a:gd name="connsiteY5" fmla="*/ 205 h 3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854" h="38764">
                <a:moveTo>
                  <a:pt x="201" y="205"/>
                </a:moveTo>
                <a:cubicBezTo>
                  <a:pt x="6551" y="-1383"/>
                  <a:pt x="165830" y="6555"/>
                  <a:pt x="212926" y="12905"/>
                </a:cubicBezTo>
                <a:cubicBezTo>
                  <a:pt x="260022" y="19255"/>
                  <a:pt x="280659" y="35659"/>
                  <a:pt x="282776" y="38305"/>
                </a:cubicBezTo>
                <a:cubicBezTo>
                  <a:pt x="284893" y="40951"/>
                  <a:pt x="243618" y="31426"/>
                  <a:pt x="225626" y="28780"/>
                </a:cubicBezTo>
                <a:cubicBezTo>
                  <a:pt x="207634" y="26134"/>
                  <a:pt x="210280" y="24017"/>
                  <a:pt x="174826" y="22430"/>
                </a:cubicBezTo>
                <a:cubicBezTo>
                  <a:pt x="139372" y="20843"/>
                  <a:pt x="-6149" y="1793"/>
                  <a:pt x="201" y="20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B3B0AA07-F3F5-D785-7136-29E091C79F62}"/>
              </a:ext>
            </a:extLst>
          </p:cNvPr>
          <p:cNvSpPr/>
          <p:nvPr/>
        </p:nvSpPr>
        <p:spPr>
          <a:xfrm>
            <a:off x="5594025" y="2254208"/>
            <a:ext cx="200367" cy="95502"/>
          </a:xfrm>
          <a:custGeom>
            <a:avLst/>
            <a:gdLst>
              <a:gd name="connsiteX0" fmla="*/ 325 w 200367"/>
              <a:gd name="connsiteY0" fmla="*/ 42 h 95502"/>
              <a:gd name="connsiteX1" fmla="*/ 111450 w 200367"/>
              <a:gd name="connsiteY1" fmla="*/ 76242 h 95502"/>
              <a:gd name="connsiteX2" fmla="*/ 124150 w 200367"/>
              <a:gd name="connsiteY2" fmla="*/ 63542 h 95502"/>
              <a:gd name="connsiteX3" fmla="*/ 200350 w 200367"/>
              <a:gd name="connsiteY3" fmla="*/ 63542 h 95502"/>
              <a:gd name="connsiteX4" fmla="*/ 130500 w 200367"/>
              <a:gd name="connsiteY4" fmla="*/ 66717 h 95502"/>
              <a:gd name="connsiteX5" fmla="*/ 60650 w 200367"/>
              <a:gd name="connsiteY5" fmla="*/ 88942 h 95502"/>
              <a:gd name="connsiteX6" fmla="*/ 76525 w 200367"/>
              <a:gd name="connsiteY6" fmla="*/ 88942 h 95502"/>
              <a:gd name="connsiteX7" fmla="*/ 325 w 200367"/>
              <a:gd name="connsiteY7" fmla="*/ 42 h 9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367" h="95502">
                <a:moveTo>
                  <a:pt x="325" y="42"/>
                </a:moveTo>
                <a:cubicBezTo>
                  <a:pt x="6146" y="-2075"/>
                  <a:pt x="111450" y="76242"/>
                  <a:pt x="111450" y="76242"/>
                </a:cubicBezTo>
                <a:cubicBezTo>
                  <a:pt x="132088" y="86825"/>
                  <a:pt x="109333" y="65659"/>
                  <a:pt x="124150" y="63542"/>
                </a:cubicBezTo>
                <a:cubicBezTo>
                  <a:pt x="138967" y="61425"/>
                  <a:pt x="199292" y="63013"/>
                  <a:pt x="200350" y="63542"/>
                </a:cubicBezTo>
                <a:cubicBezTo>
                  <a:pt x="201408" y="64071"/>
                  <a:pt x="153783" y="62484"/>
                  <a:pt x="130500" y="66717"/>
                </a:cubicBezTo>
                <a:cubicBezTo>
                  <a:pt x="107217" y="70950"/>
                  <a:pt x="60650" y="88942"/>
                  <a:pt x="60650" y="88942"/>
                </a:cubicBezTo>
                <a:cubicBezTo>
                  <a:pt x="51654" y="92646"/>
                  <a:pt x="84462" y="101642"/>
                  <a:pt x="76525" y="88942"/>
                </a:cubicBezTo>
                <a:cubicBezTo>
                  <a:pt x="68588" y="76242"/>
                  <a:pt x="-5496" y="2159"/>
                  <a:pt x="325" y="4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DAE9F0E7-018A-51E4-1717-173083933502}"/>
              </a:ext>
            </a:extLst>
          </p:cNvPr>
          <p:cNvSpPr/>
          <p:nvPr/>
        </p:nvSpPr>
        <p:spPr>
          <a:xfrm>
            <a:off x="5867398" y="2193919"/>
            <a:ext cx="158752" cy="90356"/>
          </a:xfrm>
          <a:custGeom>
            <a:avLst/>
            <a:gdLst>
              <a:gd name="connsiteX0" fmla="*/ 2 w 158752"/>
              <a:gd name="connsiteY0" fmla="*/ 6 h 90356"/>
              <a:gd name="connsiteX1" fmla="*/ 104777 w 158752"/>
              <a:gd name="connsiteY1" fmla="*/ 34931 h 90356"/>
              <a:gd name="connsiteX2" fmla="*/ 76202 w 158752"/>
              <a:gd name="connsiteY2" fmla="*/ 31756 h 90356"/>
              <a:gd name="connsiteX3" fmla="*/ 104777 w 158752"/>
              <a:gd name="connsiteY3" fmla="*/ 82556 h 90356"/>
              <a:gd name="connsiteX4" fmla="*/ 107952 w 158752"/>
              <a:gd name="connsiteY4" fmla="*/ 82556 h 90356"/>
              <a:gd name="connsiteX5" fmla="*/ 158752 w 158752"/>
              <a:gd name="connsiteY5" fmla="*/ 9531 h 90356"/>
              <a:gd name="connsiteX6" fmla="*/ 107952 w 158752"/>
              <a:gd name="connsiteY6" fmla="*/ 38106 h 90356"/>
              <a:gd name="connsiteX7" fmla="*/ 2 w 158752"/>
              <a:gd name="connsiteY7" fmla="*/ 6 h 9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52" h="90356">
                <a:moveTo>
                  <a:pt x="2" y="6"/>
                </a:moveTo>
                <a:cubicBezTo>
                  <a:pt x="-527" y="-523"/>
                  <a:pt x="92077" y="29639"/>
                  <a:pt x="104777" y="34931"/>
                </a:cubicBezTo>
                <a:cubicBezTo>
                  <a:pt x="117477" y="40223"/>
                  <a:pt x="76202" y="23819"/>
                  <a:pt x="76202" y="31756"/>
                </a:cubicBezTo>
                <a:cubicBezTo>
                  <a:pt x="76202" y="39693"/>
                  <a:pt x="104777" y="82556"/>
                  <a:pt x="104777" y="82556"/>
                </a:cubicBezTo>
                <a:cubicBezTo>
                  <a:pt x="110069" y="91023"/>
                  <a:pt x="98956" y="94727"/>
                  <a:pt x="107952" y="82556"/>
                </a:cubicBezTo>
                <a:cubicBezTo>
                  <a:pt x="116948" y="70385"/>
                  <a:pt x="158752" y="16939"/>
                  <a:pt x="158752" y="9531"/>
                </a:cubicBezTo>
                <a:cubicBezTo>
                  <a:pt x="158752" y="2123"/>
                  <a:pt x="130177" y="35460"/>
                  <a:pt x="107952" y="38106"/>
                </a:cubicBezTo>
                <a:cubicBezTo>
                  <a:pt x="85727" y="40752"/>
                  <a:pt x="531" y="535"/>
                  <a:pt x="2" y="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0F34A7C3-9292-637A-DD41-7F87B8CE2AD6}"/>
              </a:ext>
            </a:extLst>
          </p:cNvPr>
          <p:cNvSpPr/>
          <p:nvPr/>
        </p:nvSpPr>
        <p:spPr>
          <a:xfrm>
            <a:off x="5553311" y="2114416"/>
            <a:ext cx="75964" cy="155784"/>
          </a:xfrm>
          <a:custGeom>
            <a:avLst/>
            <a:gdLst>
              <a:gd name="connsiteX0" fmla="*/ 2939 w 75964"/>
              <a:gd name="connsiteY0" fmla="*/ 134 h 155784"/>
              <a:gd name="connsiteX1" fmla="*/ 25164 w 75964"/>
              <a:gd name="connsiteY1" fmla="*/ 79509 h 155784"/>
              <a:gd name="connsiteX2" fmla="*/ 28339 w 75964"/>
              <a:gd name="connsiteY2" fmla="*/ 120784 h 155784"/>
              <a:gd name="connsiteX3" fmla="*/ 44214 w 75964"/>
              <a:gd name="connsiteY3" fmla="*/ 155709 h 155784"/>
              <a:gd name="connsiteX4" fmla="*/ 2939 w 75964"/>
              <a:gd name="connsiteY4" fmla="*/ 111259 h 155784"/>
              <a:gd name="connsiteX5" fmla="*/ 6114 w 75964"/>
              <a:gd name="connsiteY5" fmla="*/ 123959 h 155784"/>
              <a:gd name="connsiteX6" fmla="*/ 28339 w 75964"/>
              <a:gd name="connsiteY6" fmla="*/ 82684 h 155784"/>
              <a:gd name="connsiteX7" fmla="*/ 75964 w 75964"/>
              <a:gd name="connsiteY7" fmla="*/ 63634 h 155784"/>
              <a:gd name="connsiteX8" fmla="*/ 28339 w 75964"/>
              <a:gd name="connsiteY8" fmla="*/ 60459 h 155784"/>
              <a:gd name="connsiteX9" fmla="*/ 2939 w 75964"/>
              <a:gd name="connsiteY9" fmla="*/ 134 h 15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64" h="155784">
                <a:moveTo>
                  <a:pt x="2939" y="134"/>
                </a:moveTo>
                <a:cubicBezTo>
                  <a:pt x="2410" y="3309"/>
                  <a:pt x="20931" y="59401"/>
                  <a:pt x="25164" y="79509"/>
                </a:cubicBezTo>
                <a:cubicBezTo>
                  <a:pt x="29397" y="99617"/>
                  <a:pt x="25164" y="108084"/>
                  <a:pt x="28339" y="120784"/>
                </a:cubicBezTo>
                <a:cubicBezTo>
                  <a:pt x="31514" y="133484"/>
                  <a:pt x="48447" y="157296"/>
                  <a:pt x="44214" y="155709"/>
                </a:cubicBezTo>
                <a:cubicBezTo>
                  <a:pt x="39981" y="154122"/>
                  <a:pt x="2939" y="111259"/>
                  <a:pt x="2939" y="111259"/>
                </a:cubicBezTo>
                <a:cubicBezTo>
                  <a:pt x="-3411" y="105967"/>
                  <a:pt x="1881" y="128721"/>
                  <a:pt x="6114" y="123959"/>
                </a:cubicBezTo>
                <a:cubicBezTo>
                  <a:pt x="10347" y="119197"/>
                  <a:pt x="16697" y="92738"/>
                  <a:pt x="28339" y="82684"/>
                </a:cubicBezTo>
                <a:cubicBezTo>
                  <a:pt x="39981" y="72630"/>
                  <a:pt x="75964" y="67338"/>
                  <a:pt x="75964" y="63634"/>
                </a:cubicBezTo>
                <a:cubicBezTo>
                  <a:pt x="75964" y="59930"/>
                  <a:pt x="42626" y="69984"/>
                  <a:pt x="28339" y="60459"/>
                </a:cubicBezTo>
                <a:cubicBezTo>
                  <a:pt x="14052" y="50934"/>
                  <a:pt x="3468" y="-3041"/>
                  <a:pt x="2939" y="13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 1615">
            <a:extLst>
              <a:ext uri="{FF2B5EF4-FFF2-40B4-BE49-F238E27FC236}">
                <a16:creationId xmlns:a16="http://schemas.microsoft.com/office/drawing/2014/main" id="{83D32271-0F40-8341-1CCB-1F7D1B6A1B4D}"/>
              </a:ext>
            </a:extLst>
          </p:cNvPr>
          <p:cNvSpPr/>
          <p:nvPr/>
        </p:nvSpPr>
        <p:spPr>
          <a:xfrm>
            <a:off x="2050578" y="3122136"/>
            <a:ext cx="204079" cy="203194"/>
          </a:xfrm>
          <a:custGeom>
            <a:avLst/>
            <a:gdLst>
              <a:gd name="connsiteX0" fmla="*/ 203672 w 204079"/>
              <a:gd name="connsiteY0" fmla="*/ 2064 h 203194"/>
              <a:gd name="connsiteX1" fmla="*/ 89372 w 204079"/>
              <a:gd name="connsiteY1" fmla="*/ 14764 h 203194"/>
              <a:gd name="connsiteX2" fmla="*/ 48097 w 204079"/>
              <a:gd name="connsiteY2" fmla="*/ 87789 h 203194"/>
              <a:gd name="connsiteX3" fmla="*/ 51272 w 204079"/>
              <a:gd name="connsiteY3" fmla="*/ 71914 h 203194"/>
              <a:gd name="connsiteX4" fmla="*/ 67147 w 204079"/>
              <a:gd name="connsiteY4" fmla="*/ 198914 h 203194"/>
              <a:gd name="connsiteX5" fmla="*/ 54447 w 204079"/>
              <a:gd name="connsiteY5" fmla="*/ 167164 h 203194"/>
              <a:gd name="connsiteX6" fmla="*/ 472 w 204079"/>
              <a:gd name="connsiteY6" fmla="*/ 106839 h 203194"/>
              <a:gd name="connsiteX7" fmla="*/ 29047 w 204079"/>
              <a:gd name="connsiteY7" fmla="*/ 90964 h 203194"/>
              <a:gd name="connsiteX8" fmla="*/ 44922 w 204079"/>
              <a:gd name="connsiteY8" fmla="*/ 43339 h 203194"/>
              <a:gd name="connsiteX9" fmla="*/ 203672 w 204079"/>
              <a:gd name="connsiteY9" fmla="*/ 2064 h 20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079" h="203194">
                <a:moveTo>
                  <a:pt x="203672" y="2064"/>
                </a:moveTo>
                <a:cubicBezTo>
                  <a:pt x="211080" y="-2699"/>
                  <a:pt x="115301" y="477"/>
                  <a:pt x="89372" y="14764"/>
                </a:cubicBezTo>
                <a:cubicBezTo>
                  <a:pt x="63443" y="29051"/>
                  <a:pt x="54447" y="78264"/>
                  <a:pt x="48097" y="87789"/>
                </a:cubicBezTo>
                <a:cubicBezTo>
                  <a:pt x="41747" y="97314"/>
                  <a:pt x="48097" y="53393"/>
                  <a:pt x="51272" y="71914"/>
                </a:cubicBezTo>
                <a:cubicBezTo>
                  <a:pt x="54447" y="90435"/>
                  <a:pt x="66618" y="183039"/>
                  <a:pt x="67147" y="198914"/>
                </a:cubicBezTo>
                <a:cubicBezTo>
                  <a:pt x="67676" y="214789"/>
                  <a:pt x="65559" y="182510"/>
                  <a:pt x="54447" y="167164"/>
                </a:cubicBezTo>
                <a:cubicBezTo>
                  <a:pt x="43335" y="151818"/>
                  <a:pt x="4705" y="119539"/>
                  <a:pt x="472" y="106839"/>
                </a:cubicBezTo>
                <a:cubicBezTo>
                  <a:pt x="-3761" y="94139"/>
                  <a:pt x="21639" y="101547"/>
                  <a:pt x="29047" y="90964"/>
                </a:cubicBezTo>
                <a:cubicBezTo>
                  <a:pt x="36455" y="80381"/>
                  <a:pt x="16876" y="54981"/>
                  <a:pt x="44922" y="43339"/>
                </a:cubicBezTo>
                <a:cubicBezTo>
                  <a:pt x="72968" y="31697"/>
                  <a:pt x="196264" y="6827"/>
                  <a:pt x="203672" y="206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92EF579A-C3D5-B0E7-FDDA-78695A7855CA}"/>
              </a:ext>
            </a:extLst>
          </p:cNvPr>
          <p:cNvSpPr/>
          <p:nvPr/>
        </p:nvSpPr>
        <p:spPr>
          <a:xfrm>
            <a:off x="2141659" y="3092450"/>
            <a:ext cx="134929" cy="181204"/>
          </a:xfrm>
          <a:custGeom>
            <a:avLst/>
            <a:gdLst>
              <a:gd name="connsiteX0" fmla="*/ 134816 w 134929"/>
              <a:gd name="connsiteY0" fmla="*/ 0 h 181204"/>
              <a:gd name="connsiteX1" fmla="*/ 30041 w 134929"/>
              <a:gd name="connsiteY1" fmla="*/ 88900 h 181204"/>
              <a:gd name="connsiteX2" fmla="*/ 10991 w 134929"/>
              <a:gd name="connsiteY2" fmla="*/ 180975 h 181204"/>
              <a:gd name="connsiteX3" fmla="*/ 10991 w 134929"/>
              <a:gd name="connsiteY3" fmla="*/ 114300 h 181204"/>
              <a:gd name="connsiteX4" fmla="*/ 7816 w 134929"/>
              <a:gd name="connsiteY4" fmla="*/ 88900 h 181204"/>
              <a:gd name="connsiteX5" fmla="*/ 134816 w 134929"/>
              <a:gd name="connsiteY5" fmla="*/ 0 h 18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929" h="181204">
                <a:moveTo>
                  <a:pt x="134816" y="0"/>
                </a:moveTo>
                <a:cubicBezTo>
                  <a:pt x="138520" y="0"/>
                  <a:pt x="50678" y="58738"/>
                  <a:pt x="30041" y="88900"/>
                </a:cubicBezTo>
                <a:cubicBezTo>
                  <a:pt x="9404" y="119062"/>
                  <a:pt x="14166" y="176742"/>
                  <a:pt x="10991" y="180975"/>
                </a:cubicBezTo>
                <a:cubicBezTo>
                  <a:pt x="7816" y="185208"/>
                  <a:pt x="11520" y="129646"/>
                  <a:pt x="10991" y="114300"/>
                </a:cubicBezTo>
                <a:cubicBezTo>
                  <a:pt x="10462" y="98954"/>
                  <a:pt x="-11234" y="103188"/>
                  <a:pt x="7816" y="88900"/>
                </a:cubicBezTo>
                <a:cubicBezTo>
                  <a:pt x="26866" y="74613"/>
                  <a:pt x="131112" y="0"/>
                  <a:pt x="134816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 1617">
            <a:extLst>
              <a:ext uri="{FF2B5EF4-FFF2-40B4-BE49-F238E27FC236}">
                <a16:creationId xmlns:a16="http://schemas.microsoft.com/office/drawing/2014/main" id="{F40FF938-C69E-753F-1EA4-1BBBC4126216}"/>
              </a:ext>
            </a:extLst>
          </p:cNvPr>
          <p:cNvSpPr/>
          <p:nvPr/>
        </p:nvSpPr>
        <p:spPr>
          <a:xfrm>
            <a:off x="2180066" y="3319909"/>
            <a:ext cx="510899" cy="296542"/>
          </a:xfrm>
          <a:custGeom>
            <a:avLst/>
            <a:gdLst>
              <a:gd name="connsiteX0" fmla="*/ 7509 w 510899"/>
              <a:gd name="connsiteY0" fmla="*/ 4316 h 296542"/>
              <a:gd name="connsiteX1" fmla="*/ 210709 w 510899"/>
              <a:gd name="connsiteY1" fmla="*/ 182116 h 296542"/>
              <a:gd name="connsiteX2" fmla="*/ 401209 w 510899"/>
              <a:gd name="connsiteY2" fmla="*/ 277366 h 296542"/>
              <a:gd name="connsiteX3" fmla="*/ 372634 w 510899"/>
              <a:gd name="connsiteY3" fmla="*/ 264666 h 296542"/>
              <a:gd name="connsiteX4" fmla="*/ 490109 w 510899"/>
              <a:gd name="connsiteY4" fmla="*/ 290066 h 296542"/>
              <a:gd name="connsiteX5" fmla="*/ 483759 w 510899"/>
              <a:gd name="connsiteY5" fmla="*/ 258316 h 296542"/>
              <a:gd name="connsiteX6" fmla="*/ 502809 w 510899"/>
              <a:gd name="connsiteY6" fmla="*/ 296416 h 296542"/>
              <a:gd name="connsiteX7" fmla="*/ 331359 w 510899"/>
              <a:gd name="connsiteY7" fmla="*/ 242441 h 296542"/>
              <a:gd name="connsiteX8" fmla="*/ 229759 w 510899"/>
              <a:gd name="connsiteY8" fmla="*/ 217041 h 296542"/>
              <a:gd name="connsiteX9" fmla="*/ 61484 w 510899"/>
              <a:gd name="connsiteY9" fmla="*/ 67816 h 296542"/>
              <a:gd name="connsiteX10" fmla="*/ 7509 w 510899"/>
              <a:gd name="connsiteY10" fmla="*/ 4316 h 29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0899" h="296542">
                <a:moveTo>
                  <a:pt x="7509" y="4316"/>
                </a:moveTo>
                <a:cubicBezTo>
                  <a:pt x="32380" y="23366"/>
                  <a:pt x="145092" y="136608"/>
                  <a:pt x="210709" y="182116"/>
                </a:cubicBezTo>
                <a:cubicBezTo>
                  <a:pt x="276326" y="227624"/>
                  <a:pt x="374222" y="263608"/>
                  <a:pt x="401209" y="277366"/>
                </a:cubicBezTo>
                <a:cubicBezTo>
                  <a:pt x="428197" y="291124"/>
                  <a:pt x="357817" y="262549"/>
                  <a:pt x="372634" y="264666"/>
                </a:cubicBezTo>
                <a:cubicBezTo>
                  <a:pt x="387451" y="266783"/>
                  <a:pt x="471588" y="291124"/>
                  <a:pt x="490109" y="290066"/>
                </a:cubicBezTo>
                <a:cubicBezTo>
                  <a:pt x="508630" y="289008"/>
                  <a:pt x="481642" y="257258"/>
                  <a:pt x="483759" y="258316"/>
                </a:cubicBezTo>
                <a:cubicBezTo>
                  <a:pt x="485876" y="259374"/>
                  <a:pt x="528209" y="299062"/>
                  <a:pt x="502809" y="296416"/>
                </a:cubicBezTo>
                <a:cubicBezTo>
                  <a:pt x="477409" y="293770"/>
                  <a:pt x="376867" y="255670"/>
                  <a:pt x="331359" y="242441"/>
                </a:cubicBezTo>
                <a:cubicBezTo>
                  <a:pt x="285851" y="229212"/>
                  <a:pt x="274738" y="246145"/>
                  <a:pt x="229759" y="217041"/>
                </a:cubicBezTo>
                <a:cubicBezTo>
                  <a:pt x="184780" y="187937"/>
                  <a:pt x="98526" y="102212"/>
                  <a:pt x="61484" y="67816"/>
                </a:cubicBezTo>
                <a:cubicBezTo>
                  <a:pt x="24442" y="33420"/>
                  <a:pt x="-17362" y="-14734"/>
                  <a:pt x="7509" y="431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 1618">
            <a:extLst>
              <a:ext uri="{FF2B5EF4-FFF2-40B4-BE49-F238E27FC236}">
                <a16:creationId xmlns:a16="http://schemas.microsoft.com/office/drawing/2014/main" id="{DA239EE1-D9F2-E25A-BC4C-C3006B0DEA9D}"/>
              </a:ext>
            </a:extLst>
          </p:cNvPr>
          <p:cNvSpPr/>
          <p:nvPr/>
        </p:nvSpPr>
        <p:spPr>
          <a:xfrm>
            <a:off x="2030192" y="3251200"/>
            <a:ext cx="90949" cy="268045"/>
          </a:xfrm>
          <a:custGeom>
            <a:avLst/>
            <a:gdLst>
              <a:gd name="connsiteX0" fmla="*/ 24033 w 90949"/>
              <a:gd name="connsiteY0" fmla="*/ 0 h 268045"/>
              <a:gd name="connsiteX1" fmla="*/ 65308 w 90949"/>
              <a:gd name="connsiteY1" fmla="*/ 114300 h 268045"/>
              <a:gd name="connsiteX2" fmla="*/ 33558 w 90949"/>
              <a:gd name="connsiteY2" fmla="*/ 219075 h 268045"/>
              <a:gd name="connsiteX3" fmla="*/ 1808 w 90949"/>
              <a:gd name="connsiteY3" fmla="*/ 263525 h 268045"/>
              <a:gd name="connsiteX4" fmla="*/ 90708 w 90949"/>
              <a:gd name="connsiteY4" fmla="*/ 114300 h 268045"/>
              <a:gd name="connsiteX5" fmla="*/ 24033 w 90949"/>
              <a:gd name="connsiteY5" fmla="*/ 0 h 268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49" h="268045">
                <a:moveTo>
                  <a:pt x="24033" y="0"/>
                </a:moveTo>
                <a:cubicBezTo>
                  <a:pt x="19800" y="0"/>
                  <a:pt x="63721" y="77788"/>
                  <a:pt x="65308" y="114300"/>
                </a:cubicBezTo>
                <a:cubicBezTo>
                  <a:pt x="66895" y="150812"/>
                  <a:pt x="44141" y="194204"/>
                  <a:pt x="33558" y="219075"/>
                </a:cubicBezTo>
                <a:cubicBezTo>
                  <a:pt x="22975" y="243946"/>
                  <a:pt x="-7717" y="280988"/>
                  <a:pt x="1808" y="263525"/>
                </a:cubicBezTo>
                <a:cubicBezTo>
                  <a:pt x="11333" y="246063"/>
                  <a:pt x="85946" y="153988"/>
                  <a:pt x="90708" y="114300"/>
                </a:cubicBezTo>
                <a:cubicBezTo>
                  <a:pt x="95471" y="74613"/>
                  <a:pt x="28266" y="0"/>
                  <a:pt x="24033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 1619">
            <a:extLst>
              <a:ext uri="{FF2B5EF4-FFF2-40B4-BE49-F238E27FC236}">
                <a16:creationId xmlns:a16="http://schemas.microsoft.com/office/drawing/2014/main" id="{CF6399FE-2A1D-1357-DC60-415E4628608E}"/>
              </a:ext>
            </a:extLst>
          </p:cNvPr>
          <p:cNvSpPr/>
          <p:nvPr/>
        </p:nvSpPr>
        <p:spPr>
          <a:xfrm>
            <a:off x="2122217" y="3295071"/>
            <a:ext cx="557385" cy="352248"/>
          </a:xfrm>
          <a:custGeom>
            <a:avLst/>
            <a:gdLst>
              <a:gd name="connsiteX0" fmla="*/ 1858 w 557385"/>
              <a:gd name="connsiteY0" fmla="*/ 579 h 352248"/>
              <a:gd name="connsiteX1" fmla="*/ 227283 w 557385"/>
              <a:gd name="connsiteY1" fmla="*/ 245054 h 352248"/>
              <a:gd name="connsiteX2" fmla="*/ 541608 w 557385"/>
              <a:gd name="connsiteY2" fmla="*/ 346654 h 352248"/>
              <a:gd name="connsiteX3" fmla="*/ 493983 w 557385"/>
              <a:gd name="connsiteY3" fmla="*/ 337129 h 352248"/>
              <a:gd name="connsiteX4" fmla="*/ 351108 w 557385"/>
              <a:gd name="connsiteY4" fmla="*/ 321254 h 352248"/>
              <a:gd name="connsiteX5" fmla="*/ 1858 w 557385"/>
              <a:gd name="connsiteY5" fmla="*/ 579 h 35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385" h="352248">
                <a:moveTo>
                  <a:pt x="1858" y="579"/>
                </a:moveTo>
                <a:cubicBezTo>
                  <a:pt x="-18779" y="-12121"/>
                  <a:pt x="137325" y="187375"/>
                  <a:pt x="227283" y="245054"/>
                </a:cubicBezTo>
                <a:cubicBezTo>
                  <a:pt x="317241" y="302733"/>
                  <a:pt x="497158" y="331308"/>
                  <a:pt x="541608" y="346654"/>
                </a:cubicBezTo>
                <a:cubicBezTo>
                  <a:pt x="586058" y="362000"/>
                  <a:pt x="525733" y="341362"/>
                  <a:pt x="493983" y="337129"/>
                </a:cubicBezTo>
                <a:cubicBezTo>
                  <a:pt x="462233" y="332896"/>
                  <a:pt x="432070" y="371525"/>
                  <a:pt x="351108" y="321254"/>
                </a:cubicBezTo>
                <a:cubicBezTo>
                  <a:pt x="270146" y="270983"/>
                  <a:pt x="22495" y="13279"/>
                  <a:pt x="1858" y="57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 1620">
            <a:extLst>
              <a:ext uri="{FF2B5EF4-FFF2-40B4-BE49-F238E27FC236}">
                <a16:creationId xmlns:a16="http://schemas.microsoft.com/office/drawing/2014/main" id="{7403329D-BBD1-CDDD-10FC-ED310989E555}"/>
              </a:ext>
            </a:extLst>
          </p:cNvPr>
          <p:cNvSpPr/>
          <p:nvPr/>
        </p:nvSpPr>
        <p:spPr>
          <a:xfrm>
            <a:off x="2061664" y="3322222"/>
            <a:ext cx="137723" cy="218345"/>
          </a:xfrm>
          <a:custGeom>
            <a:avLst/>
            <a:gdLst>
              <a:gd name="connsiteX0" fmla="*/ 135436 w 137723"/>
              <a:gd name="connsiteY0" fmla="*/ 2003 h 218345"/>
              <a:gd name="connsiteX1" fmla="*/ 81461 w 137723"/>
              <a:gd name="connsiteY1" fmla="*/ 84553 h 218345"/>
              <a:gd name="connsiteX2" fmla="*/ 17961 w 137723"/>
              <a:gd name="connsiteY2" fmla="*/ 217903 h 218345"/>
              <a:gd name="connsiteX3" fmla="*/ 33836 w 137723"/>
              <a:gd name="connsiteY3" fmla="*/ 129003 h 218345"/>
              <a:gd name="connsiteX4" fmla="*/ 2086 w 137723"/>
              <a:gd name="connsiteY4" fmla="*/ 167103 h 218345"/>
              <a:gd name="connsiteX5" fmla="*/ 135436 w 137723"/>
              <a:gd name="connsiteY5" fmla="*/ 2003 h 21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723" h="218345">
                <a:moveTo>
                  <a:pt x="135436" y="2003"/>
                </a:moveTo>
                <a:cubicBezTo>
                  <a:pt x="148665" y="-11755"/>
                  <a:pt x="101040" y="48570"/>
                  <a:pt x="81461" y="84553"/>
                </a:cubicBezTo>
                <a:cubicBezTo>
                  <a:pt x="61882" y="120536"/>
                  <a:pt x="25898" y="210495"/>
                  <a:pt x="17961" y="217903"/>
                </a:cubicBezTo>
                <a:cubicBezTo>
                  <a:pt x="10023" y="225311"/>
                  <a:pt x="36482" y="137470"/>
                  <a:pt x="33836" y="129003"/>
                </a:cubicBezTo>
                <a:cubicBezTo>
                  <a:pt x="31190" y="120536"/>
                  <a:pt x="-9556" y="184565"/>
                  <a:pt x="2086" y="167103"/>
                </a:cubicBezTo>
                <a:cubicBezTo>
                  <a:pt x="13728" y="149641"/>
                  <a:pt x="122207" y="15761"/>
                  <a:pt x="135436" y="200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 1621">
            <a:extLst>
              <a:ext uri="{FF2B5EF4-FFF2-40B4-BE49-F238E27FC236}">
                <a16:creationId xmlns:a16="http://schemas.microsoft.com/office/drawing/2014/main" id="{B3CC8A69-FD23-08FD-7890-6D934F3E0775}"/>
              </a:ext>
            </a:extLst>
          </p:cNvPr>
          <p:cNvSpPr/>
          <p:nvPr/>
        </p:nvSpPr>
        <p:spPr>
          <a:xfrm>
            <a:off x="2003419" y="3348875"/>
            <a:ext cx="44468" cy="126561"/>
          </a:xfrm>
          <a:custGeom>
            <a:avLst/>
            <a:gdLst>
              <a:gd name="connsiteX0" fmla="*/ 6 w 44468"/>
              <a:gd name="connsiteY0" fmla="*/ 750 h 126561"/>
              <a:gd name="connsiteX1" fmla="*/ 41281 w 44468"/>
              <a:gd name="connsiteY1" fmla="*/ 124575 h 126561"/>
              <a:gd name="connsiteX2" fmla="*/ 38106 w 44468"/>
              <a:gd name="connsiteY2" fmla="*/ 73775 h 126561"/>
              <a:gd name="connsiteX3" fmla="*/ 6 w 44468"/>
              <a:gd name="connsiteY3" fmla="*/ 750 h 12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68" h="126561">
                <a:moveTo>
                  <a:pt x="6" y="750"/>
                </a:moveTo>
                <a:cubicBezTo>
                  <a:pt x="535" y="9217"/>
                  <a:pt x="34931" y="112404"/>
                  <a:pt x="41281" y="124575"/>
                </a:cubicBezTo>
                <a:cubicBezTo>
                  <a:pt x="47631" y="136746"/>
                  <a:pt x="43398" y="89650"/>
                  <a:pt x="38106" y="73775"/>
                </a:cubicBezTo>
                <a:cubicBezTo>
                  <a:pt x="32814" y="57900"/>
                  <a:pt x="-523" y="-7717"/>
                  <a:pt x="6" y="75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 1622">
            <a:extLst>
              <a:ext uri="{FF2B5EF4-FFF2-40B4-BE49-F238E27FC236}">
                <a16:creationId xmlns:a16="http://schemas.microsoft.com/office/drawing/2014/main" id="{07316BB8-E2F9-0ED3-5FF4-847EBE9D54C9}"/>
              </a:ext>
            </a:extLst>
          </p:cNvPr>
          <p:cNvSpPr/>
          <p:nvPr/>
        </p:nvSpPr>
        <p:spPr>
          <a:xfrm>
            <a:off x="2072362" y="3555907"/>
            <a:ext cx="464882" cy="195758"/>
          </a:xfrm>
          <a:custGeom>
            <a:avLst/>
            <a:gdLst>
              <a:gd name="connsiteX0" fmla="*/ 913 w 464882"/>
              <a:gd name="connsiteY0" fmla="*/ 93 h 195758"/>
              <a:gd name="connsiteX1" fmla="*/ 277138 w 464882"/>
              <a:gd name="connsiteY1" fmla="*/ 184243 h 195758"/>
              <a:gd name="connsiteX2" fmla="*/ 464463 w 464882"/>
              <a:gd name="connsiteY2" fmla="*/ 177893 h 195758"/>
              <a:gd name="connsiteX3" fmla="*/ 324763 w 464882"/>
              <a:gd name="connsiteY3" fmla="*/ 190593 h 195758"/>
              <a:gd name="connsiteX4" fmla="*/ 219988 w 464882"/>
              <a:gd name="connsiteY4" fmla="*/ 184243 h 195758"/>
              <a:gd name="connsiteX5" fmla="*/ 280313 w 464882"/>
              <a:gd name="connsiteY5" fmla="*/ 190593 h 195758"/>
              <a:gd name="connsiteX6" fmla="*/ 207288 w 464882"/>
              <a:gd name="connsiteY6" fmla="*/ 152493 h 195758"/>
              <a:gd name="connsiteX7" fmla="*/ 188238 w 464882"/>
              <a:gd name="connsiteY7" fmla="*/ 158843 h 195758"/>
              <a:gd name="connsiteX8" fmla="*/ 913 w 464882"/>
              <a:gd name="connsiteY8" fmla="*/ 93 h 19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882" h="195758">
                <a:moveTo>
                  <a:pt x="913" y="93"/>
                </a:moveTo>
                <a:cubicBezTo>
                  <a:pt x="15730" y="4326"/>
                  <a:pt x="199880" y="154610"/>
                  <a:pt x="277138" y="184243"/>
                </a:cubicBezTo>
                <a:cubicBezTo>
                  <a:pt x="354396" y="213876"/>
                  <a:pt x="456526" y="176835"/>
                  <a:pt x="464463" y="177893"/>
                </a:cubicBezTo>
                <a:cubicBezTo>
                  <a:pt x="472400" y="178951"/>
                  <a:pt x="365509" y="189535"/>
                  <a:pt x="324763" y="190593"/>
                </a:cubicBezTo>
                <a:cubicBezTo>
                  <a:pt x="284017" y="191651"/>
                  <a:pt x="227396" y="184243"/>
                  <a:pt x="219988" y="184243"/>
                </a:cubicBezTo>
                <a:cubicBezTo>
                  <a:pt x="212580" y="184243"/>
                  <a:pt x="282430" y="195885"/>
                  <a:pt x="280313" y="190593"/>
                </a:cubicBezTo>
                <a:cubicBezTo>
                  <a:pt x="278196" y="185301"/>
                  <a:pt x="222634" y="157785"/>
                  <a:pt x="207288" y="152493"/>
                </a:cubicBezTo>
                <a:cubicBezTo>
                  <a:pt x="191942" y="147201"/>
                  <a:pt x="220517" y="181068"/>
                  <a:pt x="188238" y="158843"/>
                </a:cubicBezTo>
                <a:cubicBezTo>
                  <a:pt x="155959" y="136618"/>
                  <a:pt x="-13904" y="-4140"/>
                  <a:pt x="913" y="9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 1623">
            <a:extLst>
              <a:ext uri="{FF2B5EF4-FFF2-40B4-BE49-F238E27FC236}">
                <a16:creationId xmlns:a16="http://schemas.microsoft.com/office/drawing/2014/main" id="{BDC9A9C4-A44E-96A1-F3B9-D368E0F9954E}"/>
              </a:ext>
            </a:extLst>
          </p:cNvPr>
          <p:cNvSpPr/>
          <p:nvPr/>
        </p:nvSpPr>
        <p:spPr>
          <a:xfrm>
            <a:off x="2565143" y="3545119"/>
            <a:ext cx="143285" cy="236786"/>
          </a:xfrm>
          <a:custGeom>
            <a:avLst/>
            <a:gdLst>
              <a:gd name="connsiteX0" fmla="*/ 120907 w 143285"/>
              <a:gd name="connsiteY0" fmla="*/ 1356 h 236786"/>
              <a:gd name="connsiteX1" fmla="*/ 127257 w 143285"/>
              <a:gd name="connsiteY1" fmla="*/ 68031 h 236786"/>
              <a:gd name="connsiteX2" fmla="*/ 79632 w 143285"/>
              <a:gd name="connsiteY2" fmla="*/ 106131 h 236786"/>
              <a:gd name="connsiteX3" fmla="*/ 257 w 143285"/>
              <a:gd name="connsiteY3" fmla="*/ 236306 h 236786"/>
              <a:gd name="connsiteX4" fmla="*/ 57407 w 143285"/>
              <a:gd name="connsiteY4" fmla="*/ 147406 h 236786"/>
              <a:gd name="connsiteX5" fmla="*/ 143132 w 143285"/>
              <a:gd name="connsiteY5" fmla="*/ 74381 h 236786"/>
              <a:gd name="connsiteX6" fmla="*/ 79632 w 143285"/>
              <a:gd name="connsiteY6" fmla="*/ 134706 h 236786"/>
              <a:gd name="connsiteX7" fmla="*/ 120907 w 143285"/>
              <a:gd name="connsiteY7" fmla="*/ 1356 h 23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285" h="236786">
                <a:moveTo>
                  <a:pt x="120907" y="1356"/>
                </a:moveTo>
                <a:cubicBezTo>
                  <a:pt x="128845" y="-9757"/>
                  <a:pt x="134136" y="50569"/>
                  <a:pt x="127257" y="68031"/>
                </a:cubicBezTo>
                <a:cubicBezTo>
                  <a:pt x="120378" y="85493"/>
                  <a:pt x="100799" y="78085"/>
                  <a:pt x="79632" y="106131"/>
                </a:cubicBezTo>
                <a:cubicBezTo>
                  <a:pt x="58465" y="134177"/>
                  <a:pt x="3961" y="229427"/>
                  <a:pt x="257" y="236306"/>
                </a:cubicBezTo>
                <a:cubicBezTo>
                  <a:pt x="-3447" y="243185"/>
                  <a:pt x="33595" y="174393"/>
                  <a:pt x="57407" y="147406"/>
                </a:cubicBezTo>
                <a:cubicBezTo>
                  <a:pt x="81219" y="120419"/>
                  <a:pt x="139428" y="76498"/>
                  <a:pt x="143132" y="74381"/>
                </a:cubicBezTo>
                <a:cubicBezTo>
                  <a:pt x="146836" y="72264"/>
                  <a:pt x="82278" y="142643"/>
                  <a:pt x="79632" y="134706"/>
                </a:cubicBezTo>
                <a:cubicBezTo>
                  <a:pt x="76986" y="126769"/>
                  <a:pt x="112969" y="12469"/>
                  <a:pt x="120907" y="135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 1624">
            <a:extLst>
              <a:ext uri="{FF2B5EF4-FFF2-40B4-BE49-F238E27FC236}">
                <a16:creationId xmlns:a16="http://schemas.microsoft.com/office/drawing/2014/main" id="{FD0B7028-91EE-74A9-9522-653526F3173D}"/>
              </a:ext>
            </a:extLst>
          </p:cNvPr>
          <p:cNvSpPr/>
          <p:nvPr/>
        </p:nvSpPr>
        <p:spPr>
          <a:xfrm>
            <a:off x="2666726" y="3505198"/>
            <a:ext cx="59850" cy="149268"/>
          </a:xfrm>
          <a:custGeom>
            <a:avLst/>
            <a:gdLst>
              <a:gd name="connsiteX0" fmla="*/ 47899 w 59850"/>
              <a:gd name="connsiteY0" fmla="*/ 2 h 149268"/>
              <a:gd name="connsiteX1" fmla="*/ 57424 w 59850"/>
              <a:gd name="connsiteY1" fmla="*/ 120652 h 149268"/>
              <a:gd name="connsiteX2" fmla="*/ 274 w 59850"/>
              <a:gd name="connsiteY2" fmla="*/ 149227 h 149268"/>
              <a:gd name="connsiteX3" fmla="*/ 35199 w 59850"/>
              <a:gd name="connsiteY3" fmla="*/ 117477 h 149268"/>
              <a:gd name="connsiteX4" fmla="*/ 47899 w 59850"/>
              <a:gd name="connsiteY4" fmla="*/ 2 h 14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50" h="149268">
                <a:moveTo>
                  <a:pt x="47899" y="2"/>
                </a:moveTo>
                <a:cubicBezTo>
                  <a:pt x="51603" y="531"/>
                  <a:pt x="65361" y="95781"/>
                  <a:pt x="57424" y="120652"/>
                </a:cubicBezTo>
                <a:cubicBezTo>
                  <a:pt x="49487" y="145523"/>
                  <a:pt x="3978" y="149756"/>
                  <a:pt x="274" y="149227"/>
                </a:cubicBezTo>
                <a:cubicBezTo>
                  <a:pt x="-3430" y="148698"/>
                  <a:pt x="31495" y="144994"/>
                  <a:pt x="35199" y="117477"/>
                </a:cubicBezTo>
                <a:cubicBezTo>
                  <a:pt x="38903" y="89960"/>
                  <a:pt x="44195" y="-527"/>
                  <a:pt x="47899" y="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 1625">
            <a:extLst>
              <a:ext uri="{FF2B5EF4-FFF2-40B4-BE49-F238E27FC236}">
                <a16:creationId xmlns:a16="http://schemas.microsoft.com/office/drawing/2014/main" id="{32C9D0D6-FB79-9845-C3BD-2D4EA2748A2E}"/>
              </a:ext>
            </a:extLst>
          </p:cNvPr>
          <p:cNvSpPr/>
          <p:nvPr/>
        </p:nvSpPr>
        <p:spPr>
          <a:xfrm>
            <a:off x="2183343" y="2571038"/>
            <a:ext cx="699711" cy="671207"/>
          </a:xfrm>
          <a:custGeom>
            <a:avLst/>
            <a:gdLst>
              <a:gd name="connsiteX0" fmla="*/ 1057 w 699711"/>
              <a:gd name="connsiteY0" fmla="*/ 670637 h 671207"/>
              <a:gd name="connsiteX1" fmla="*/ 585257 w 699711"/>
              <a:gd name="connsiteY1" fmla="*/ 188037 h 671207"/>
              <a:gd name="connsiteX2" fmla="*/ 556682 w 699711"/>
              <a:gd name="connsiteY2" fmla="*/ 216612 h 671207"/>
              <a:gd name="connsiteX3" fmla="*/ 699557 w 699711"/>
              <a:gd name="connsiteY3" fmla="*/ 712 h 671207"/>
              <a:gd name="connsiteX4" fmla="*/ 578907 w 699711"/>
              <a:gd name="connsiteY4" fmla="*/ 153112 h 671207"/>
              <a:gd name="connsiteX5" fmla="*/ 334432 w 699711"/>
              <a:gd name="connsiteY5" fmla="*/ 318212 h 671207"/>
              <a:gd name="connsiteX6" fmla="*/ 439207 w 699711"/>
              <a:gd name="connsiteY6" fmla="*/ 286462 h 671207"/>
              <a:gd name="connsiteX7" fmla="*/ 1057 w 699711"/>
              <a:gd name="connsiteY7" fmla="*/ 670637 h 67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711" h="671207">
                <a:moveTo>
                  <a:pt x="1057" y="670637"/>
                </a:moveTo>
                <a:cubicBezTo>
                  <a:pt x="25399" y="654233"/>
                  <a:pt x="492653" y="263708"/>
                  <a:pt x="585257" y="188037"/>
                </a:cubicBezTo>
                <a:cubicBezTo>
                  <a:pt x="677861" y="112366"/>
                  <a:pt x="537632" y="247833"/>
                  <a:pt x="556682" y="216612"/>
                </a:cubicBezTo>
                <a:cubicBezTo>
                  <a:pt x="575732" y="185391"/>
                  <a:pt x="695853" y="11295"/>
                  <a:pt x="699557" y="712"/>
                </a:cubicBezTo>
                <a:cubicBezTo>
                  <a:pt x="703261" y="-9871"/>
                  <a:pt x="639761" y="100195"/>
                  <a:pt x="578907" y="153112"/>
                </a:cubicBezTo>
                <a:cubicBezTo>
                  <a:pt x="518053" y="206029"/>
                  <a:pt x="357715" y="295987"/>
                  <a:pt x="334432" y="318212"/>
                </a:cubicBezTo>
                <a:cubicBezTo>
                  <a:pt x="311149" y="340437"/>
                  <a:pt x="498474" y="228254"/>
                  <a:pt x="439207" y="286462"/>
                </a:cubicBezTo>
                <a:cubicBezTo>
                  <a:pt x="379940" y="344670"/>
                  <a:pt x="-23285" y="687041"/>
                  <a:pt x="1057" y="67063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 1626">
            <a:extLst>
              <a:ext uri="{FF2B5EF4-FFF2-40B4-BE49-F238E27FC236}">
                <a16:creationId xmlns:a16="http://schemas.microsoft.com/office/drawing/2014/main" id="{FDD6E8C6-450A-A7BC-7AE5-203ABBFADE45}"/>
              </a:ext>
            </a:extLst>
          </p:cNvPr>
          <p:cNvSpPr/>
          <p:nvPr/>
        </p:nvSpPr>
        <p:spPr>
          <a:xfrm>
            <a:off x="2581268" y="3087957"/>
            <a:ext cx="927288" cy="515733"/>
          </a:xfrm>
          <a:custGeom>
            <a:avLst/>
            <a:gdLst>
              <a:gd name="connsiteX0" fmla="*/ 7 w 927288"/>
              <a:gd name="connsiteY0" fmla="*/ 515668 h 515733"/>
              <a:gd name="connsiteX1" fmla="*/ 514357 w 927288"/>
              <a:gd name="connsiteY1" fmla="*/ 144193 h 515733"/>
              <a:gd name="connsiteX2" fmla="*/ 479432 w 927288"/>
              <a:gd name="connsiteY2" fmla="*/ 163243 h 515733"/>
              <a:gd name="connsiteX3" fmla="*/ 927107 w 927288"/>
              <a:gd name="connsiteY3" fmla="*/ 1318 h 515733"/>
              <a:gd name="connsiteX4" fmla="*/ 527057 w 927288"/>
              <a:gd name="connsiteY4" fmla="*/ 112443 h 515733"/>
              <a:gd name="connsiteX5" fmla="*/ 7 w 927288"/>
              <a:gd name="connsiteY5" fmla="*/ 515668 h 51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7288" h="515733">
                <a:moveTo>
                  <a:pt x="7" y="515668"/>
                </a:moveTo>
                <a:cubicBezTo>
                  <a:pt x="-2110" y="520960"/>
                  <a:pt x="434453" y="202930"/>
                  <a:pt x="514357" y="144193"/>
                </a:cubicBezTo>
                <a:cubicBezTo>
                  <a:pt x="594261" y="85456"/>
                  <a:pt x="410640" y="187055"/>
                  <a:pt x="479432" y="163243"/>
                </a:cubicBezTo>
                <a:cubicBezTo>
                  <a:pt x="548224" y="139430"/>
                  <a:pt x="919170" y="9785"/>
                  <a:pt x="927107" y="1318"/>
                </a:cubicBezTo>
                <a:cubicBezTo>
                  <a:pt x="935045" y="-7149"/>
                  <a:pt x="680515" y="24601"/>
                  <a:pt x="527057" y="112443"/>
                </a:cubicBezTo>
                <a:cubicBezTo>
                  <a:pt x="373599" y="200285"/>
                  <a:pt x="2124" y="510376"/>
                  <a:pt x="7" y="51566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 1627">
            <a:extLst>
              <a:ext uri="{FF2B5EF4-FFF2-40B4-BE49-F238E27FC236}">
                <a16:creationId xmlns:a16="http://schemas.microsoft.com/office/drawing/2014/main" id="{C1951D46-560B-61F6-4C12-37D499C57998}"/>
              </a:ext>
            </a:extLst>
          </p:cNvPr>
          <p:cNvSpPr/>
          <p:nvPr/>
        </p:nvSpPr>
        <p:spPr>
          <a:xfrm>
            <a:off x="2800337" y="2016052"/>
            <a:ext cx="225668" cy="632805"/>
          </a:xfrm>
          <a:custGeom>
            <a:avLst/>
            <a:gdLst>
              <a:gd name="connsiteX0" fmla="*/ 225438 w 225668"/>
              <a:gd name="connsiteY0" fmla="*/ 73 h 632805"/>
              <a:gd name="connsiteX1" fmla="*/ 177813 w 225668"/>
              <a:gd name="connsiteY1" fmla="*/ 346148 h 632805"/>
              <a:gd name="connsiteX2" fmla="*/ 13 w 225668"/>
              <a:gd name="connsiteY2" fmla="*/ 631898 h 632805"/>
              <a:gd name="connsiteX3" fmla="*/ 187338 w 225668"/>
              <a:gd name="connsiteY3" fmla="*/ 250898 h 632805"/>
              <a:gd name="connsiteX4" fmla="*/ 165113 w 225668"/>
              <a:gd name="connsiteY4" fmla="*/ 314398 h 632805"/>
              <a:gd name="connsiteX5" fmla="*/ 225438 w 225668"/>
              <a:gd name="connsiteY5" fmla="*/ 73 h 63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668" h="632805">
                <a:moveTo>
                  <a:pt x="225438" y="73"/>
                </a:moveTo>
                <a:cubicBezTo>
                  <a:pt x="227555" y="5365"/>
                  <a:pt x="215384" y="240844"/>
                  <a:pt x="177813" y="346148"/>
                </a:cubicBezTo>
                <a:cubicBezTo>
                  <a:pt x="140242" y="451452"/>
                  <a:pt x="-1575" y="647773"/>
                  <a:pt x="13" y="631898"/>
                </a:cubicBezTo>
                <a:cubicBezTo>
                  <a:pt x="1600" y="616023"/>
                  <a:pt x="159821" y="303815"/>
                  <a:pt x="187338" y="250898"/>
                </a:cubicBezTo>
                <a:cubicBezTo>
                  <a:pt x="214855" y="197981"/>
                  <a:pt x="158234" y="353556"/>
                  <a:pt x="165113" y="314398"/>
                </a:cubicBezTo>
                <a:cubicBezTo>
                  <a:pt x="171992" y="275240"/>
                  <a:pt x="223321" y="-5219"/>
                  <a:pt x="225438" y="7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 1628">
            <a:extLst>
              <a:ext uri="{FF2B5EF4-FFF2-40B4-BE49-F238E27FC236}">
                <a16:creationId xmlns:a16="http://schemas.microsoft.com/office/drawing/2014/main" id="{3139D3BB-24A6-4E01-6B49-F1DEF68B502A}"/>
              </a:ext>
            </a:extLst>
          </p:cNvPr>
          <p:cNvSpPr/>
          <p:nvPr/>
        </p:nvSpPr>
        <p:spPr>
          <a:xfrm>
            <a:off x="3020156" y="1759675"/>
            <a:ext cx="28231" cy="295016"/>
          </a:xfrm>
          <a:custGeom>
            <a:avLst/>
            <a:gdLst>
              <a:gd name="connsiteX0" fmla="*/ 2444 w 28231"/>
              <a:gd name="connsiteY0" fmla="*/ 2450 h 295016"/>
              <a:gd name="connsiteX1" fmla="*/ 2444 w 28231"/>
              <a:gd name="connsiteY1" fmla="*/ 294550 h 295016"/>
              <a:gd name="connsiteX2" fmla="*/ 27844 w 28231"/>
              <a:gd name="connsiteY2" fmla="*/ 72300 h 295016"/>
              <a:gd name="connsiteX3" fmla="*/ 15144 w 28231"/>
              <a:gd name="connsiteY3" fmla="*/ 151675 h 295016"/>
              <a:gd name="connsiteX4" fmla="*/ 2444 w 28231"/>
              <a:gd name="connsiteY4" fmla="*/ 2450 h 29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31" h="295016">
                <a:moveTo>
                  <a:pt x="2444" y="2450"/>
                </a:moveTo>
                <a:cubicBezTo>
                  <a:pt x="327" y="26263"/>
                  <a:pt x="-1789" y="282908"/>
                  <a:pt x="2444" y="294550"/>
                </a:cubicBezTo>
                <a:cubicBezTo>
                  <a:pt x="6677" y="306192"/>
                  <a:pt x="25727" y="96113"/>
                  <a:pt x="27844" y="72300"/>
                </a:cubicBezTo>
                <a:cubicBezTo>
                  <a:pt x="29961" y="48487"/>
                  <a:pt x="23081" y="167550"/>
                  <a:pt x="15144" y="151675"/>
                </a:cubicBezTo>
                <a:cubicBezTo>
                  <a:pt x="7207" y="135800"/>
                  <a:pt x="4561" y="-21363"/>
                  <a:pt x="2444" y="245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 1629">
            <a:extLst>
              <a:ext uri="{FF2B5EF4-FFF2-40B4-BE49-F238E27FC236}">
                <a16:creationId xmlns:a16="http://schemas.microsoft.com/office/drawing/2014/main" id="{7CAA2DF4-1329-0D12-2817-F2EC3A0B3336}"/>
              </a:ext>
            </a:extLst>
          </p:cNvPr>
          <p:cNvSpPr/>
          <p:nvPr/>
        </p:nvSpPr>
        <p:spPr>
          <a:xfrm>
            <a:off x="2993441" y="1317041"/>
            <a:ext cx="20486" cy="527894"/>
          </a:xfrm>
          <a:custGeom>
            <a:avLst/>
            <a:gdLst>
              <a:gd name="connsiteX0" fmla="*/ 19634 w 20486"/>
              <a:gd name="connsiteY0" fmla="*/ 3759 h 527894"/>
              <a:gd name="connsiteX1" fmla="*/ 16459 w 20486"/>
              <a:gd name="connsiteY1" fmla="*/ 524459 h 527894"/>
              <a:gd name="connsiteX2" fmla="*/ 584 w 20486"/>
              <a:gd name="connsiteY2" fmla="*/ 232359 h 527894"/>
              <a:gd name="connsiteX3" fmla="*/ 3759 w 20486"/>
              <a:gd name="connsiteY3" fmla="*/ 286334 h 527894"/>
              <a:gd name="connsiteX4" fmla="*/ 19634 w 20486"/>
              <a:gd name="connsiteY4" fmla="*/ 3759 h 52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6" h="527894">
                <a:moveTo>
                  <a:pt x="19634" y="3759"/>
                </a:moveTo>
                <a:cubicBezTo>
                  <a:pt x="21751" y="43446"/>
                  <a:pt x="19634" y="486359"/>
                  <a:pt x="16459" y="524459"/>
                </a:cubicBezTo>
                <a:cubicBezTo>
                  <a:pt x="13284" y="562559"/>
                  <a:pt x="2701" y="272046"/>
                  <a:pt x="584" y="232359"/>
                </a:cubicBezTo>
                <a:cubicBezTo>
                  <a:pt x="-1533" y="192672"/>
                  <a:pt x="2701" y="321788"/>
                  <a:pt x="3759" y="286334"/>
                </a:cubicBezTo>
                <a:cubicBezTo>
                  <a:pt x="4817" y="250880"/>
                  <a:pt x="17517" y="-35928"/>
                  <a:pt x="19634" y="375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 1630">
            <a:extLst>
              <a:ext uri="{FF2B5EF4-FFF2-40B4-BE49-F238E27FC236}">
                <a16:creationId xmlns:a16="http://schemas.microsoft.com/office/drawing/2014/main" id="{9C18965F-874A-1870-3401-31F5367BCCEC}"/>
              </a:ext>
            </a:extLst>
          </p:cNvPr>
          <p:cNvSpPr/>
          <p:nvPr/>
        </p:nvSpPr>
        <p:spPr>
          <a:xfrm>
            <a:off x="3041629" y="1618712"/>
            <a:ext cx="9583" cy="179772"/>
          </a:xfrm>
          <a:custGeom>
            <a:avLst/>
            <a:gdLst>
              <a:gd name="connsiteX0" fmla="*/ 9546 w 9583"/>
              <a:gd name="connsiteY0" fmla="*/ 538 h 179772"/>
              <a:gd name="connsiteX1" fmla="*/ 3196 w 9583"/>
              <a:gd name="connsiteY1" fmla="*/ 175163 h 179772"/>
              <a:gd name="connsiteX2" fmla="*/ 21 w 9583"/>
              <a:gd name="connsiteY2" fmla="*/ 121188 h 179772"/>
              <a:gd name="connsiteX3" fmla="*/ 9546 w 9583"/>
              <a:gd name="connsiteY3" fmla="*/ 538 h 17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83" h="179772">
                <a:moveTo>
                  <a:pt x="9546" y="538"/>
                </a:moveTo>
                <a:cubicBezTo>
                  <a:pt x="10075" y="9534"/>
                  <a:pt x="4783" y="155055"/>
                  <a:pt x="3196" y="175163"/>
                </a:cubicBezTo>
                <a:cubicBezTo>
                  <a:pt x="1608" y="195271"/>
                  <a:pt x="550" y="144471"/>
                  <a:pt x="21" y="121188"/>
                </a:cubicBezTo>
                <a:cubicBezTo>
                  <a:pt x="-508" y="97905"/>
                  <a:pt x="9017" y="-8458"/>
                  <a:pt x="9546" y="53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 1631">
            <a:extLst>
              <a:ext uri="{FF2B5EF4-FFF2-40B4-BE49-F238E27FC236}">
                <a16:creationId xmlns:a16="http://schemas.microsoft.com/office/drawing/2014/main" id="{4BE0CD93-C29B-DB97-7133-563F0AF41AE0}"/>
              </a:ext>
            </a:extLst>
          </p:cNvPr>
          <p:cNvSpPr/>
          <p:nvPr/>
        </p:nvSpPr>
        <p:spPr>
          <a:xfrm>
            <a:off x="2891915" y="2617418"/>
            <a:ext cx="22986" cy="244955"/>
          </a:xfrm>
          <a:custGeom>
            <a:avLst/>
            <a:gdLst>
              <a:gd name="connsiteX0" fmla="*/ 3685 w 22986"/>
              <a:gd name="connsiteY0" fmla="*/ 1957 h 244955"/>
              <a:gd name="connsiteX1" fmla="*/ 6860 w 22986"/>
              <a:gd name="connsiteY1" fmla="*/ 154357 h 244955"/>
              <a:gd name="connsiteX2" fmla="*/ 510 w 22986"/>
              <a:gd name="connsiteY2" fmla="*/ 243257 h 244955"/>
              <a:gd name="connsiteX3" fmla="*/ 22735 w 22986"/>
              <a:gd name="connsiteY3" fmla="*/ 78157 h 244955"/>
              <a:gd name="connsiteX4" fmla="*/ 3685 w 22986"/>
              <a:gd name="connsiteY4" fmla="*/ 1957 h 24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6" h="244955">
                <a:moveTo>
                  <a:pt x="3685" y="1957"/>
                </a:moveTo>
                <a:cubicBezTo>
                  <a:pt x="1039" y="14657"/>
                  <a:pt x="7389" y="114140"/>
                  <a:pt x="6860" y="154357"/>
                </a:cubicBezTo>
                <a:cubicBezTo>
                  <a:pt x="6331" y="194574"/>
                  <a:pt x="-2136" y="255957"/>
                  <a:pt x="510" y="243257"/>
                </a:cubicBezTo>
                <a:cubicBezTo>
                  <a:pt x="3156" y="230557"/>
                  <a:pt x="20089" y="115199"/>
                  <a:pt x="22735" y="78157"/>
                </a:cubicBezTo>
                <a:cubicBezTo>
                  <a:pt x="25381" y="41115"/>
                  <a:pt x="6331" y="-10743"/>
                  <a:pt x="3685" y="195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8301F544-6481-94DE-7038-0E449861DA77}"/>
              </a:ext>
            </a:extLst>
          </p:cNvPr>
          <p:cNvSpPr/>
          <p:nvPr/>
        </p:nvSpPr>
        <p:spPr>
          <a:xfrm>
            <a:off x="2857209" y="2625547"/>
            <a:ext cx="16192" cy="246544"/>
          </a:xfrm>
          <a:custGeom>
            <a:avLst/>
            <a:gdLst>
              <a:gd name="connsiteX0" fmla="*/ 291 w 16192"/>
              <a:gd name="connsiteY0" fmla="*/ 3353 h 246544"/>
              <a:gd name="connsiteX1" fmla="*/ 6641 w 16192"/>
              <a:gd name="connsiteY1" fmla="*/ 244653 h 246544"/>
              <a:gd name="connsiteX2" fmla="*/ 16166 w 16192"/>
              <a:gd name="connsiteY2" fmla="*/ 111303 h 246544"/>
              <a:gd name="connsiteX3" fmla="*/ 291 w 16192"/>
              <a:gd name="connsiteY3" fmla="*/ 3353 h 24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2" h="246544">
                <a:moveTo>
                  <a:pt x="291" y="3353"/>
                </a:moveTo>
                <a:cubicBezTo>
                  <a:pt x="-1296" y="25578"/>
                  <a:pt x="3995" y="226661"/>
                  <a:pt x="6641" y="244653"/>
                </a:cubicBezTo>
                <a:cubicBezTo>
                  <a:pt x="9287" y="262645"/>
                  <a:pt x="16695" y="147286"/>
                  <a:pt x="16166" y="111303"/>
                </a:cubicBezTo>
                <a:cubicBezTo>
                  <a:pt x="15637" y="75320"/>
                  <a:pt x="1878" y="-18872"/>
                  <a:pt x="291" y="335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B07D1225-B3D9-2D83-7714-E7E50CAC0B7A}"/>
              </a:ext>
            </a:extLst>
          </p:cNvPr>
          <p:cNvSpPr/>
          <p:nvPr/>
        </p:nvSpPr>
        <p:spPr>
          <a:xfrm>
            <a:off x="2745873" y="2722653"/>
            <a:ext cx="315238" cy="169624"/>
          </a:xfrm>
          <a:custGeom>
            <a:avLst/>
            <a:gdLst>
              <a:gd name="connsiteX0" fmla="*/ 111627 w 315238"/>
              <a:gd name="connsiteY0" fmla="*/ 1497 h 169624"/>
              <a:gd name="connsiteX1" fmla="*/ 95752 w 315238"/>
              <a:gd name="connsiteY1" fmla="*/ 163422 h 169624"/>
              <a:gd name="connsiteX2" fmla="*/ 314827 w 315238"/>
              <a:gd name="connsiteY2" fmla="*/ 138022 h 169624"/>
              <a:gd name="connsiteX3" fmla="*/ 146552 w 315238"/>
              <a:gd name="connsiteY3" fmla="*/ 157072 h 169624"/>
              <a:gd name="connsiteX4" fmla="*/ 502 w 315238"/>
              <a:gd name="connsiteY4" fmla="*/ 153897 h 169624"/>
              <a:gd name="connsiteX5" fmla="*/ 98927 w 315238"/>
              <a:gd name="connsiteY5" fmla="*/ 84047 h 169624"/>
              <a:gd name="connsiteX6" fmla="*/ 111627 w 315238"/>
              <a:gd name="connsiteY6" fmla="*/ 1497 h 16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38" h="169624">
                <a:moveTo>
                  <a:pt x="111627" y="1497"/>
                </a:moveTo>
                <a:cubicBezTo>
                  <a:pt x="111098" y="14726"/>
                  <a:pt x="61885" y="140668"/>
                  <a:pt x="95752" y="163422"/>
                </a:cubicBezTo>
                <a:cubicBezTo>
                  <a:pt x="129619" y="186176"/>
                  <a:pt x="306360" y="139080"/>
                  <a:pt x="314827" y="138022"/>
                </a:cubicBezTo>
                <a:cubicBezTo>
                  <a:pt x="323294" y="136964"/>
                  <a:pt x="198940" y="154426"/>
                  <a:pt x="146552" y="157072"/>
                </a:cubicBezTo>
                <a:cubicBezTo>
                  <a:pt x="94164" y="159718"/>
                  <a:pt x="8439" y="166068"/>
                  <a:pt x="502" y="153897"/>
                </a:cubicBezTo>
                <a:cubicBezTo>
                  <a:pt x="-7435" y="141726"/>
                  <a:pt x="80935" y="101509"/>
                  <a:pt x="98927" y="84047"/>
                </a:cubicBezTo>
                <a:cubicBezTo>
                  <a:pt x="116919" y="66585"/>
                  <a:pt x="112156" y="-11732"/>
                  <a:pt x="111627" y="149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BC907694-9A59-2E03-3856-18671AA7132C}"/>
              </a:ext>
            </a:extLst>
          </p:cNvPr>
          <p:cNvSpPr/>
          <p:nvPr/>
        </p:nvSpPr>
        <p:spPr>
          <a:xfrm>
            <a:off x="2625685" y="2866039"/>
            <a:ext cx="381148" cy="261421"/>
          </a:xfrm>
          <a:custGeom>
            <a:avLst/>
            <a:gdLst>
              <a:gd name="connsiteX0" fmla="*/ 85765 w 381148"/>
              <a:gd name="connsiteY0" fmla="*/ 986 h 261421"/>
              <a:gd name="connsiteX1" fmla="*/ 123865 w 381148"/>
              <a:gd name="connsiteY1" fmla="*/ 89886 h 261421"/>
              <a:gd name="connsiteX2" fmla="*/ 40 w 381148"/>
              <a:gd name="connsiteY2" fmla="*/ 261336 h 261421"/>
              <a:gd name="connsiteX3" fmla="*/ 111165 w 381148"/>
              <a:gd name="connsiteY3" fmla="*/ 112111 h 261421"/>
              <a:gd name="connsiteX4" fmla="*/ 187365 w 381148"/>
              <a:gd name="connsiteY4" fmla="*/ 48611 h 261421"/>
              <a:gd name="connsiteX5" fmla="*/ 381040 w 381148"/>
              <a:gd name="connsiteY5" fmla="*/ 58136 h 261421"/>
              <a:gd name="connsiteX6" fmla="*/ 158790 w 381148"/>
              <a:gd name="connsiteY6" fmla="*/ 42261 h 261421"/>
              <a:gd name="connsiteX7" fmla="*/ 85765 w 381148"/>
              <a:gd name="connsiteY7" fmla="*/ 986 h 26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148" h="261421">
                <a:moveTo>
                  <a:pt x="85765" y="986"/>
                </a:moveTo>
                <a:cubicBezTo>
                  <a:pt x="79944" y="8923"/>
                  <a:pt x="138152" y="46494"/>
                  <a:pt x="123865" y="89886"/>
                </a:cubicBezTo>
                <a:cubicBezTo>
                  <a:pt x="109578" y="133278"/>
                  <a:pt x="2157" y="257632"/>
                  <a:pt x="40" y="261336"/>
                </a:cubicBezTo>
                <a:cubicBezTo>
                  <a:pt x="-2077" y="265040"/>
                  <a:pt x="79944" y="147565"/>
                  <a:pt x="111165" y="112111"/>
                </a:cubicBezTo>
                <a:cubicBezTo>
                  <a:pt x="142386" y="76657"/>
                  <a:pt x="142386" y="57607"/>
                  <a:pt x="187365" y="48611"/>
                </a:cubicBezTo>
                <a:cubicBezTo>
                  <a:pt x="232344" y="39615"/>
                  <a:pt x="385802" y="59194"/>
                  <a:pt x="381040" y="58136"/>
                </a:cubicBezTo>
                <a:cubicBezTo>
                  <a:pt x="376278" y="57078"/>
                  <a:pt x="203769" y="49140"/>
                  <a:pt x="158790" y="42261"/>
                </a:cubicBezTo>
                <a:cubicBezTo>
                  <a:pt x="113811" y="35382"/>
                  <a:pt x="91586" y="-6951"/>
                  <a:pt x="85765" y="98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D52FFFB3-244E-EED0-50B0-77403791FE2A}"/>
              </a:ext>
            </a:extLst>
          </p:cNvPr>
          <p:cNvSpPr/>
          <p:nvPr/>
        </p:nvSpPr>
        <p:spPr>
          <a:xfrm>
            <a:off x="2291761" y="2891744"/>
            <a:ext cx="379023" cy="290626"/>
          </a:xfrm>
          <a:custGeom>
            <a:avLst/>
            <a:gdLst>
              <a:gd name="connsiteX0" fmla="*/ 378414 w 379023"/>
              <a:gd name="connsiteY0" fmla="*/ 681 h 290626"/>
              <a:gd name="connsiteX1" fmla="*/ 340314 w 379023"/>
              <a:gd name="connsiteY1" fmla="*/ 102281 h 290626"/>
              <a:gd name="connsiteX2" fmla="*/ 206964 w 379023"/>
              <a:gd name="connsiteY2" fmla="*/ 226106 h 290626"/>
              <a:gd name="connsiteX3" fmla="*/ 270464 w 379023"/>
              <a:gd name="connsiteY3" fmla="*/ 207056 h 290626"/>
              <a:gd name="connsiteX4" fmla="*/ 589 w 379023"/>
              <a:gd name="connsiteY4" fmla="*/ 289606 h 290626"/>
              <a:gd name="connsiteX5" fmla="*/ 356189 w 379023"/>
              <a:gd name="connsiteY5" fmla="*/ 140381 h 290626"/>
              <a:gd name="connsiteX6" fmla="*/ 318089 w 379023"/>
              <a:gd name="connsiteY6" fmla="*/ 153081 h 290626"/>
              <a:gd name="connsiteX7" fmla="*/ 378414 w 379023"/>
              <a:gd name="connsiteY7" fmla="*/ 681 h 29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023" h="290626">
                <a:moveTo>
                  <a:pt x="378414" y="681"/>
                </a:moveTo>
                <a:cubicBezTo>
                  <a:pt x="382118" y="-7786"/>
                  <a:pt x="368889" y="64710"/>
                  <a:pt x="340314" y="102281"/>
                </a:cubicBezTo>
                <a:cubicBezTo>
                  <a:pt x="311739" y="139852"/>
                  <a:pt x="218606" y="208644"/>
                  <a:pt x="206964" y="226106"/>
                </a:cubicBezTo>
                <a:cubicBezTo>
                  <a:pt x="195322" y="243568"/>
                  <a:pt x="270464" y="207056"/>
                  <a:pt x="270464" y="207056"/>
                </a:cubicBezTo>
                <a:cubicBezTo>
                  <a:pt x="236068" y="217639"/>
                  <a:pt x="-13699" y="300719"/>
                  <a:pt x="589" y="289606"/>
                </a:cubicBezTo>
                <a:cubicBezTo>
                  <a:pt x="14876" y="278494"/>
                  <a:pt x="303272" y="163135"/>
                  <a:pt x="356189" y="140381"/>
                </a:cubicBezTo>
                <a:cubicBezTo>
                  <a:pt x="409106" y="117627"/>
                  <a:pt x="318089" y="174248"/>
                  <a:pt x="318089" y="153081"/>
                </a:cubicBezTo>
                <a:cubicBezTo>
                  <a:pt x="318089" y="131914"/>
                  <a:pt x="374710" y="9148"/>
                  <a:pt x="378414" y="68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91C61036-1F8F-5474-AA54-00BD02FA143E}"/>
              </a:ext>
            </a:extLst>
          </p:cNvPr>
          <p:cNvSpPr/>
          <p:nvPr/>
        </p:nvSpPr>
        <p:spPr>
          <a:xfrm>
            <a:off x="2641369" y="3082706"/>
            <a:ext cx="168513" cy="355906"/>
          </a:xfrm>
          <a:custGeom>
            <a:avLst/>
            <a:gdLst>
              <a:gd name="connsiteX0" fmla="*/ 168506 w 168513"/>
              <a:gd name="connsiteY0" fmla="*/ 60544 h 355906"/>
              <a:gd name="connsiteX1" fmla="*/ 38331 w 168513"/>
              <a:gd name="connsiteY1" fmla="*/ 251044 h 355906"/>
              <a:gd name="connsiteX2" fmla="*/ 231 w 168513"/>
              <a:gd name="connsiteY2" fmla="*/ 355819 h 355906"/>
              <a:gd name="connsiteX3" fmla="*/ 25631 w 168513"/>
              <a:gd name="connsiteY3" fmla="*/ 235169 h 355906"/>
              <a:gd name="connsiteX4" fmla="*/ 89131 w 168513"/>
              <a:gd name="connsiteY4" fmla="*/ 219 h 355906"/>
              <a:gd name="connsiteX5" fmla="*/ 44681 w 168513"/>
              <a:gd name="connsiteY5" fmla="*/ 190719 h 355906"/>
              <a:gd name="connsiteX6" fmla="*/ 168506 w 168513"/>
              <a:gd name="connsiteY6" fmla="*/ 60544 h 35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13" h="355906">
                <a:moveTo>
                  <a:pt x="168506" y="60544"/>
                </a:moveTo>
                <a:cubicBezTo>
                  <a:pt x="167448" y="70598"/>
                  <a:pt x="66377" y="201832"/>
                  <a:pt x="38331" y="251044"/>
                </a:cubicBezTo>
                <a:cubicBezTo>
                  <a:pt x="10285" y="300256"/>
                  <a:pt x="2348" y="358465"/>
                  <a:pt x="231" y="355819"/>
                </a:cubicBezTo>
                <a:cubicBezTo>
                  <a:pt x="-1886" y="353173"/>
                  <a:pt x="10814" y="294436"/>
                  <a:pt x="25631" y="235169"/>
                </a:cubicBezTo>
                <a:cubicBezTo>
                  <a:pt x="40448" y="175902"/>
                  <a:pt x="85956" y="7627"/>
                  <a:pt x="89131" y="219"/>
                </a:cubicBezTo>
                <a:cubicBezTo>
                  <a:pt x="92306" y="-7189"/>
                  <a:pt x="36744" y="175373"/>
                  <a:pt x="44681" y="190719"/>
                </a:cubicBezTo>
                <a:cubicBezTo>
                  <a:pt x="52618" y="206065"/>
                  <a:pt x="169564" y="50490"/>
                  <a:pt x="168506" y="6054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53BA6822-BDC2-136A-E404-D8298192BB3F}"/>
              </a:ext>
            </a:extLst>
          </p:cNvPr>
          <p:cNvSpPr/>
          <p:nvPr/>
        </p:nvSpPr>
        <p:spPr>
          <a:xfrm>
            <a:off x="3040585" y="2941340"/>
            <a:ext cx="356121" cy="95690"/>
          </a:xfrm>
          <a:custGeom>
            <a:avLst/>
            <a:gdLst>
              <a:gd name="connsiteX0" fmla="*/ 1065 w 356121"/>
              <a:gd name="connsiteY0" fmla="*/ 5060 h 95690"/>
              <a:gd name="connsiteX1" fmla="*/ 159815 w 356121"/>
              <a:gd name="connsiteY1" fmla="*/ 11410 h 95690"/>
              <a:gd name="connsiteX2" fmla="*/ 353490 w 356121"/>
              <a:gd name="connsiteY2" fmla="*/ 93960 h 95690"/>
              <a:gd name="connsiteX3" fmla="*/ 261415 w 356121"/>
              <a:gd name="connsiteY3" fmla="*/ 68560 h 95690"/>
              <a:gd name="connsiteX4" fmla="*/ 112190 w 356121"/>
              <a:gd name="connsiteY4" fmla="*/ 81260 h 95690"/>
              <a:gd name="connsiteX5" fmla="*/ 239190 w 356121"/>
              <a:gd name="connsiteY5" fmla="*/ 52685 h 95690"/>
              <a:gd name="connsiteX6" fmla="*/ 1065 w 356121"/>
              <a:gd name="connsiteY6" fmla="*/ 5060 h 9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121" h="95690">
                <a:moveTo>
                  <a:pt x="1065" y="5060"/>
                </a:moveTo>
                <a:cubicBezTo>
                  <a:pt x="-12164" y="-1819"/>
                  <a:pt x="101077" y="-3407"/>
                  <a:pt x="159815" y="11410"/>
                </a:cubicBezTo>
                <a:cubicBezTo>
                  <a:pt x="218553" y="26227"/>
                  <a:pt x="336557" y="84435"/>
                  <a:pt x="353490" y="93960"/>
                </a:cubicBezTo>
                <a:cubicBezTo>
                  <a:pt x="370423" y="103485"/>
                  <a:pt x="301632" y="70677"/>
                  <a:pt x="261415" y="68560"/>
                </a:cubicBezTo>
                <a:cubicBezTo>
                  <a:pt x="221198" y="66443"/>
                  <a:pt x="115894" y="83906"/>
                  <a:pt x="112190" y="81260"/>
                </a:cubicBezTo>
                <a:cubicBezTo>
                  <a:pt x="108486" y="78614"/>
                  <a:pt x="256652" y="64856"/>
                  <a:pt x="239190" y="52685"/>
                </a:cubicBezTo>
                <a:cubicBezTo>
                  <a:pt x="221728" y="40514"/>
                  <a:pt x="14294" y="11939"/>
                  <a:pt x="1065" y="506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8B2C9258-D0D2-4CE4-A240-DD4ED850BF02}"/>
              </a:ext>
            </a:extLst>
          </p:cNvPr>
          <p:cNvSpPr/>
          <p:nvPr/>
        </p:nvSpPr>
        <p:spPr>
          <a:xfrm>
            <a:off x="3533688" y="2953769"/>
            <a:ext cx="356321" cy="129207"/>
          </a:xfrm>
          <a:custGeom>
            <a:avLst/>
            <a:gdLst>
              <a:gd name="connsiteX0" fmla="*/ 87 w 356321"/>
              <a:gd name="connsiteY0" fmla="*/ 129156 h 129207"/>
              <a:gd name="connsiteX1" fmla="*/ 279487 w 356321"/>
              <a:gd name="connsiteY1" fmla="*/ 18031 h 129207"/>
              <a:gd name="connsiteX2" fmla="*/ 355687 w 356321"/>
              <a:gd name="connsiteY2" fmla="*/ 43431 h 129207"/>
              <a:gd name="connsiteX3" fmla="*/ 250912 w 356321"/>
              <a:gd name="connsiteY3" fmla="*/ 2156 h 129207"/>
              <a:gd name="connsiteX4" fmla="*/ 87 w 356321"/>
              <a:gd name="connsiteY4" fmla="*/ 129156 h 12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321" h="129207">
                <a:moveTo>
                  <a:pt x="87" y="129156"/>
                </a:moveTo>
                <a:cubicBezTo>
                  <a:pt x="4849" y="131802"/>
                  <a:pt x="220220" y="32318"/>
                  <a:pt x="279487" y="18031"/>
                </a:cubicBezTo>
                <a:cubicBezTo>
                  <a:pt x="338754" y="3744"/>
                  <a:pt x="360449" y="46077"/>
                  <a:pt x="355687" y="43431"/>
                </a:cubicBezTo>
                <a:cubicBezTo>
                  <a:pt x="350925" y="40785"/>
                  <a:pt x="316529" y="-11073"/>
                  <a:pt x="250912" y="2156"/>
                </a:cubicBezTo>
                <a:cubicBezTo>
                  <a:pt x="185295" y="15385"/>
                  <a:pt x="-4675" y="126510"/>
                  <a:pt x="87" y="12915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4EDDF84A-E741-5D31-C23B-FEC937AF2BA5}"/>
              </a:ext>
            </a:extLst>
          </p:cNvPr>
          <p:cNvSpPr/>
          <p:nvPr/>
        </p:nvSpPr>
        <p:spPr>
          <a:xfrm>
            <a:off x="3524148" y="2917794"/>
            <a:ext cx="535007" cy="184181"/>
          </a:xfrm>
          <a:custGeom>
            <a:avLst/>
            <a:gdLst>
              <a:gd name="connsiteX0" fmla="*/ 102 w 535007"/>
              <a:gd name="connsiteY0" fmla="*/ 184181 h 184181"/>
              <a:gd name="connsiteX1" fmla="*/ 435077 w 535007"/>
              <a:gd name="connsiteY1" fmla="*/ 28606 h 184181"/>
              <a:gd name="connsiteX2" fmla="*/ 530327 w 535007"/>
              <a:gd name="connsiteY2" fmla="*/ 31 h 184181"/>
              <a:gd name="connsiteX3" fmla="*/ 339827 w 535007"/>
              <a:gd name="connsiteY3" fmla="*/ 28606 h 184181"/>
              <a:gd name="connsiteX4" fmla="*/ 393802 w 535007"/>
              <a:gd name="connsiteY4" fmla="*/ 28606 h 184181"/>
              <a:gd name="connsiteX5" fmla="*/ 102 w 535007"/>
              <a:gd name="connsiteY5" fmla="*/ 184181 h 18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007" h="184181">
                <a:moveTo>
                  <a:pt x="102" y="184181"/>
                </a:moveTo>
                <a:cubicBezTo>
                  <a:pt x="6981" y="184181"/>
                  <a:pt x="346706" y="59298"/>
                  <a:pt x="435077" y="28606"/>
                </a:cubicBezTo>
                <a:cubicBezTo>
                  <a:pt x="523448" y="-2086"/>
                  <a:pt x="546202" y="31"/>
                  <a:pt x="530327" y="31"/>
                </a:cubicBezTo>
                <a:cubicBezTo>
                  <a:pt x="514452" y="31"/>
                  <a:pt x="362581" y="23843"/>
                  <a:pt x="339827" y="28606"/>
                </a:cubicBezTo>
                <a:cubicBezTo>
                  <a:pt x="317073" y="33369"/>
                  <a:pt x="454127" y="3735"/>
                  <a:pt x="393802" y="28606"/>
                </a:cubicBezTo>
                <a:cubicBezTo>
                  <a:pt x="333477" y="53477"/>
                  <a:pt x="-6777" y="184181"/>
                  <a:pt x="102" y="18418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5696A9D6-4C30-DB51-202C-A44DC4C436DD}"/>
              </a:ext>
            </a:extLst>
          </p:cNvPr>
          <p:cNvSpPr/>
          <p:nvPr/>
        </p:nvSpPr>
        <p:spPr>
          <a:xfrm>
            <a:off x="4057491" y="2759072"/>
            <a:ext cx="51073" cy="99225"/>
          </a:xfrm>
          <a:custGeom>
            <a:avLst/>
            <a:gdLst>
              <a:gd name="connsiteX0" fmla="*/ 50959 w 51073"/>
              <a:gd name="connsiteY0" fmla="*/ 3 h 99225"/>
              <a:gd name="connsiteX1" fmla="*/ 35084 w 51073"/>
              <a:gd name="connsiteY1" fmla="*/ 73028 h 99225"/>
              <a:gd name="connsiteX2" fmla="*/ 38259 w 51073"/>
              <a:gd name="connsiteY2" fmla="*/ 98428 h 99225"/>
              <a:gd name="connsiteX3" fmla="*/ 159 w 51073"/>
              <a:gd name="connsiteY3" fmla="*/ 47628 h 99225"/>
              <a:gd name="connsiteX4" fmla="*/ 25559 w 51073"/>
              <a:gd name="connsiteY4" fmla="*/ 69853 h 99225"/>
              <a:gd name="connsiteX5" fmla="*/ 50959 w 51073"/>
              <a:gd name="connsiteY5" fmla="*/ 3 h 9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73" h="99225">
                <a:moveTo>
                  <a:pt x="50959" y="3"/>
                </a:moveTo>
                <a:cubicBezTo>
                  <a:pt x="52546" y="532"/>
                  <a:pt x="37201" y="56624"/>
                  <a:pt x="35084" y="73028"/>
                </a:cubicBezTo>
                <a:cubicBezTo>
                  <a:pt x="32967" y="89432"/>
                  <a:pt x="44080" y="102661"/>
                  <a:pt x="38259" y="98428"/>
                </a:cubicBezTo>
                <a:cubicBezTo>
                  <a:pt x="32438" y="94195"/>
                  <a:pt x="2276" y="52390"/>
                  <a:pt x="159" y="47628"/>
                </a:cubicBezTo>
                <a:cubicBezTo>
                  <a:pt x="-1958" y="42866"/>
                  <a:pt x="17622" y="73557"/>
                  <a:pt x="25559" y="69853"/>
                </a:cubicBezTo>
                <a:cubicBezTo>
                  <a:pt x="33496" y="66149"/>
                  <a:pt x="49372" y="-526"/>
                  <a:pt x="50959" y="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FF80DEA5-CE26-6D30-B621-724131C3177C}"/>
              </a:ext>
            </a:extLst>
          </p:cNvPr>
          <p:cNvSpPr/>
          <p:nvPr/>
        </p:nvSpPr>
        <p:spPr>
          <a:xfrm>
            <a:off x="4035332" y="2685914"/>
            <a:ext cx="31925" cy="146382"/>
          </a:xfrm>
          <a:custGeom>
            <a:avLst/>
            <a:gdLst>
              <a:gd name="connsiteX0" fmla="*/ 31843 w 31925"/>
              <a:gd name="connsiteY0" fmla="*/ 136 h 146382"/>
              <a:gd name="connsiteX1" fmla="*/ 9618 w 31925"/>
              <a:gd name="connsiteY1" fmla="*/ 89036 h 146382"/>
              <a:gd name="connsiteX2" fmla="*/ 19143 w 31925"/>
              <a:gd name="connsiteY2" fmla="*/ 146186 h 146382"/>
              <a:gd name="connsiteX3" fmla="*/ 93 w 31925"/>
              <a:gd name="connsiteY3" fmla="*/ 69986 h 146382"/>
              <a:gd name="connsiteX4" fmla="*/ 31843 w 31925"/>
              <a:gd name="connsiteY4" fmla="*/ 136 h 14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25" h="146382">
                <a:moveTo>
                  <a:pt x="31843" y="136"/>
                </a:moveTo>
                <a:cubicBezTo>
                  <a:pt x="33430" y="3311"/>
                  <a:pt x="11735" y="64694"/>
                  <a:pt x="9618" y="89036"/>
                </a:cubicBezTo>
                <a:cubicBezTo>
                  <a:pt x="7501" y="113378"/>
                  <a:pt x="20730" y="149361"/>
                  <a:pt x="19143" y="146186"/>
                </a:cubicBezTo>
                <a:cubicBezTo>
                  <a:pt x="17556" y="143011"/>
                  <a:pt x="-1495" y="90094"/>
                  <a:pt x="93" y="69986"/>
                </a:cubicBezTo>
                <a:cubicBezTo>
                  <a:pt x="1680" y="49878"/>
                  <a:pt x="30256" y="-3039"/>
                  <a:pt x="31843" y="13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CAA72D25-EC4E-A649-A5D6-77051D201D2C}"/>
              </a:ext>
            </a:extLst>
          </p:cNvPr>
          <p:cNvSpPr/>
          <p:nvPr/>
        </p:nvSpPr>
        <p:spPr>
          <a:xfrm>
            <a:off x="3985324" y="2543108"/>
            <a:ext cx="190212" cy="100169"/>
          </a:xfrm>
          <a:custGeom>
            <a:avLst/>
            <a:gdLst>
              <a:gd name="connsiteX0" fmla="*/ 189801 w 190212"/>
              <a:gd name="connsiteY0" fmla="*/ 67 h 100169"/>
              <a:gd name="connsiteX1" fmla="*/ 53276 w 190212"/>
              <a:gd name="connsiteY1" fmla="*/ 98492 h 100169"/>
              <a:gd name="connsiteX2" fmla="*/ 69151 w 190212"/>
              <a:gd name="connsiteY2" fmla="*/ 63567 h 100169"/>
              <a:gd name="connsiteX3" fmla="*/ 2476 w 190212"/>
              <a:gd name="connsiteY3" fmla="*/ 82617 h 100169"/>
              <a:gd name="connsiteX4" fmla="*/ 189801 w 190212"/>
              <a:gd name="connsiteY4" fmla="*/ 67 h 10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212" h="100169">
                <a:moveTo>
                  <a:pt x="189801" y="67"/>
                </a:moveTo>
                <a:cubicBezTo>
                  <a:pt x="198268" y="2713"/>
                  <a:pt x="73384" y="87909"/>
                  <a:pt x="53276" y="98492"/>
                </a:cubicBezTo>
                <a:cubicBezTo>
                  <a:pt x="33168" y="109075"/>
                  <a:pt x="77618" y="66213"/>
                  <a:pt x="69151" y="63567"/>
                </a:cubicBezTo>
                <a:cubicBezTo>
                  <a:pt x="60684" y="60921"/>
                  <a:pt x="-14457" y="92142"/>
                  <a:pt x="2476" y="82617"/>
                </a:cubicBezTo>
                <a:cubicBezTo>
                  <a:pt x="19409" y="73092"/>
                  <a:pt x="181334" y="-2579"/>
                  <a:pt x="189801" y="6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C573D7BA-0529-55C7-143F-3CA655DE75D9}"/>
              </a:ext>
            </a:extLst>
          </p:cNvPr>
          <p:cNvSpPr/>
          <p:nvPr/>
        </p:nvSpPr>
        <p:spPr>
          <a:xfrm>
            <a:off x="3987439" y="2657051"/>
            <a:ext cx="60793" cy="201424"/>
          </a:xfrm>
          <a:custGeom>
            <a:avLst/>
            <a:gdLst>
              <a:gd name="connsiteX0" fmla="*/ 60686 w 60793"/>
              <a:gd name="connsiteY0" fmla="*/ 424 h 201424"/>
              <a:gd name="connsiteX1" fmla="*/ 16236 w 60793"/>
              <a:gd name="connsiteY1" fmla="*/ 105199 h 201424"/>
              <a:gd name="connsiteX2" fmla="*/ 60686 w 60793"/>
              <a:gd name="connsiteY2" fmla="*/ 200449 h 201424"/>
              <a:gd name="connsiteX3" fmla="*/ 25761 w 60793"/>
              <a:gd name="connsiteY3" fmla="*/ 149649 h 201424"/>
              <a:gd name="connsiteX4" fmla="*/ 361 w 60793"/>
              <a:gd name="connsiteY4" fmla="*/ 70274 h 201424"/>
              <a:gd name="connsiteX5" fmla="*/ 60686 w 60793"/>
              <a:gd name="connsiteY5" fmla="*/ 424 h 20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93" h="201424">
                <a:moveTo>
                  <a:pt x="60686" y="424"/>
                </a:moveTo>
                <a:cubicBezTo>
                  <a:pt x="63332" y="6245"/>
                  <a:pt x="16236" y="71862"/>
                  <a:pt x="16236" y="105199"/>
                </a:cubicBezTo>
                <a:cubicBezTo>
                  <a:pt x="16236" y="138536"/>
                  <a:pt x="59099" y="193041"/>
                  <a:pt x="60686" y="200449"/>
                </a:cubicBezTo>
                <a:cubicBezTo>
                  <a:pt x="62273" y="207857"/>
                  <a:pt x="35815" y="171345"/>
                  <a:pt x="25761" y="149649"/>
                </a:cubicBezTo>
                <a:cubicBezTo>
                  <a:pt x="15707" y="127953"/>
                  <a:pt x="-2814" y="90382"/>
                  <a:pt x="361" y="70274"/>
                </a:cubicBezTo>
                <a:cubicBezTo>
                  <a:pt x="3536" y="50166"/>
                  <a:pt x="58040" y="-5397"/>
                  <a:pt x="60686" y="42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C048582D-D9FC-1F82-7B67-E99A56B2E004}"/>
              </a:ext>
            </a:extLst>
          </p:cNvPr>
          <p:cNvSpPr/>
          <p:nvPr/>
        </p:nvSpPr>
        <p:spPr>
          <a:xfrm>
            <a:off x="4105126" y="2559036"/>
            <a:ext cx="57389" cy="171479"/>
          </a:xfrm>
          <a:custGeom>
            <a:avLst/>
            <a:gdLst>
              <a:gd name="connsiteX0" fmla="*/ 57299 w 57389"/>
              <a:gd name="connsiteY0" fmla="*/ 14 h 171479"/>
              <a:gd name="connsiteX1" fmla="*/ 16024 w 57389"/>
              <a:gd name="connsiteY1" fmla="*/ 85739 h 171479"/>
              <a:gd name="connsiteX2" fmla="*/ 9674 w 57389"/>
              <a:gd name="connsiteY2" fmla="*/ 171464 h 171479"/>
              <a:gd name="connsiteX3" fmla="*/ 3324 w 57389"/>
              <a:gd name="connsiteY3" fmla="*/ 92089 h 171479"/>
              <a:gd name="connsiteX4" fmla="*/ 57299 w 57389"/>
              <a:gd name="connsiteY4" fmla="*/ 14 h 17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89" h="171479">
                <a:moveTo>
                  <a:pt x="57299" y="14"/>
                </a:moveTo>
                <a:cubicBezTo>
                  <a:pt x="59416" y="-1044"/>
                  <a:pt x="23962" y="57164"/>
                  <a:pt x="16024" y="85739"/>
                </a:cubicBezTo>
                <a:cubicBezTo>
                  <a:pt x="8086" y="114314"/>
                  <a:pt x="11791" y="170406"/>
                  <a:pt x="9674" y="171464"/>
                </a:cubicBezTo>
                <a:cubicBezTo>
                  <a:pt x="7557" y="172522"/>
                  <a:pt x="-6201" y="117489"/>
                  <a:pt x="3324" y="92089"/>
                </a:cubicBezTo>
                <a:cubicBezTo>
                  <a:pt x="12849" y="66689"/>
                  <a:pt x="55182" y="1072"/>
                  <a:pt x="57299" y="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71CAAD40-64CA-70CC-A2D5-53715504ED97}"/>
              </a:ext>
            </a:extLst>
          </p:cNvPr>
          <p:cNvSpPr/>
          <p:nvPr/>
        </p:nvSpPr>
        <p:spPr>
          <a:xfrm>
            <a:off x="4070016" y="2590658"/>
            <a:ext cx="57509" cy="114469"/>
          </a:xfrm>
          <a:custGeom>
            <a:avLst/>
            <a:gdLst>
              <a:gd name="connsiteX0" fmla="*/ 57484 w 57509"/>
              <a:gd name="connsiteY0" fmla="*/ 142 h 114469"/>
              <a:gd name="connsiteX1" fmla="*/ 22559 w 57509"/>
              <a:gd name="connsiteY1" fmla="*/ 66817 h 114469"/>
              <a:gd name="connsiteX2" fmla="*/ 32084 w 57509"/>
              <a:gd name="connsiteY2" fmla="*/ 114442 h 114469"/>
              <a:gd name="connsiteX3" fmla="*/ 334 w 57509"/>
              <a:gd name="connsiteY3" fmla="*/ 60467 h 114469"/>
              <a:gd name="connsiteX4" fmla="*/ 16209 w 57509"/>
              <a:gd name="connsiteY4" fmla="*/ 85867 h 114469"/>
              <a:gd name="connsiteX5" fmla="*/ 57484 w 57509"/>
              <a:gd name="connsiteY5" fmla="*/ 142 h 11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09" h="114469">
                <a:moveTo>
                  <a:pt x="57484" y="142"/>
                </a:moveTo>
                <a:cubicBezTo>
                  <a:pt x="58542" y="-3033"/>
                  <a:pt x="26792" y="47767"/>
                  <a:pt x="22559" y="66817"/>
                </a:cubicBezTo>
                <a:cubicBezTo>
                  <a:pt x="18326" y="85867"/>
                  <a:pt x="35788" y="115500"/>
                  <a:pt x="32084" y="114442"/>
                </a:cubicBezTo>
                <a:cubicBezTo>
                  <a:pt x="28380" y="113384"/>
                  <a:pt x="2980" y="65229"/>
                  <a:pt x="334" y="60467"/>
                </a:cubicBezTo>
                <a:cubicBezTo>
                  <a:pt x="-2312" y="55705"/>
                  <a:pt x="11446" y="93805"/>
                  <a:pt x="16209" y="85867"/>
                </a:cubicBezTo>
                <a:cubicBezTo>
                  <a:pt x="20971" y="77930"/>
                  <a:pt x="56426" y="3317"/>
                  <a:pt x="57484" y="14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0CB335D3-D583-1158-B39B-02C564711076}"/>
              </a:ext>
            </a:extLst>
          </p:cNvPr>
          <p:cNvSpPr/>
          <p:nvPr/>
        </p:nvSpPr>
        <p:spPr>
          <a:xfrm>
            <a:off x="4125591" y="2565334"/>
            <a:ext cx="59151" cy="162015"/>
          </a:xfrm>
          <a:custGeom>
            <a:avLst/>
            <a:gdLst>
              <a:gd name="connsiteX0" fmla="*/ 59059 w 59151"/>
              <a:gd name="connsiteY0" fmla="*/ 66 h 162015"/>
              <a:gd name="connsiteX1" fmla="*/ 17784 w 59151"/>
              <a:gd name="connsiteY1" fmla="*/ 60391 h 162015"/>
              <a:gd name="connsiteX2" fmla="*/ 8259 w 59151"/>
              <a:gd name="connsiteY2" fmla="*/ 161991 h 162015"/>
              <a:gd name="connsiteX3" fmla="*/ 5084 w 59151"/>
              <a:gd name="connsiteY3" fmla="*/ 50866 h 162015"/>
              <a:gd name="connsiteX4" fmla="*/ 59059 w 59151"/>
              <a:gd name="connsiteY4" fmla="*/ 66 h 16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51" h="162015">
                <a:moveTo>
                  <a:pt x="59059" y="66"/>
                </a:moveTo>
                <a:cubicBezTo>
                  <a:pt x="61176" y="1654"/>
                  <a:pt x="26251" y="33403"/>
                  <a:pt x="17784" y="60391"/>
                </a:cubicBezTo>
                <a:cubicBezTo>
                  <a:pt x="9317" y="87379"/>
                  <a:pt x="10376" y="163579"/>
                  <a:pt x="8259" y="161991"/>
                </a:cubicBezTo>
                <a:cubicBezTo>
                  <a:pt x="6142" y="160403"/>
                  <a:pt x="-7087" y="76266"/>
                  <a:pt x="5084" y="50866"/>
                </a:cubicBezTo>
                <a:cubicBezTo>
                  <a:pt x="17255" y="25466"/>
                  <a:pt x="56942" y="-1522"/>
                  <a:pt x="59059" y="6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BBF5438C-D54E-C293-0A77-C9A425D81DE9}"/>
              </a:ext>
            </a:extLst>
          </p:cNvPr>
          <p:cNvSpPr/>
          <p:nvPr/>
        </p:nvSpPr>
        <p:spPr>
          <a:xfrm>
            <a:off x="4140108" y="2558991"/>
            <a:ext cx="165293" cy="63671"/>
          </a:xfrm>
          <a:custGeom>
            <a:avLst/>
            <a:gdLst>
              <a:gd name="connsiteX0" fmla="*/ 92 w 165293"/>
              <a:gd name="connsiteY0" fmla="*/ 63559 h 63671"/>
              <a:gd name="connsiteX1" fmla="*/ 79467 w 165293"/>
              <a:gd name="connsiteY1" fmla="*/ 15934 h 63671"/>
              <a:gd name="connsiteX2" fmla="*/ 165192 w 165293"/>
              <a:gd name="connsiteY2" fmla="*/ 31809 h 63671"/>
              <a:gd name="connsiteX3" fmla="*/ 95342 w 165293"/>
              <a:gd name="connsiteY3" fmla="*/ 59 h 63671"/>
              <a:gd name="connsiteX4" fmla="*/ 92 w 165293"/>
              <a:gd name="connsiteY4" fmla="*/ 63559 h 6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93" h="63671">
                <a:moveTo>
                  <a:pt x="92" y="63559"/>
                </a:moveTo>
                <a:cubicBezTo>
                  <a:pt x="-2554" y="66205"/>
                  <a:pt x="51950" y="21226"/>
                  <a:pt x="79467" y="15934"/>
                </a:cubicBezTo>
                <a:cubicBezTo>
                  <a:pt x="106984" y="10642"/>
                  <a:pt x="162546" y="34455"/>
                  <a:pt x="165192" y="31809"/>
                </a:cubicBezTo>
                <a:cubicBezTo>
                  <a:pt x="167838" y="29163"/>
                  <a:pt x="118096" y="-1528"/>
                  <a:pt x="95342" y="59"/>
                </a:cubicBezTo>
                <a:cubicBezTo>
                  <a:pt x="72588" y="1646"/>
                  <a:pt x="2738" y="60913"/>
                  <a:pt x="92" y="6355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1C0D80B6-C65F-31AA-5F2E-62022214F22E}"/>
              </a:ext>
            </a:extLst>
          </p:cNvPr>
          <p:cNvSpPr/>
          <p:nvPr/>
        </p:nvSpPr>
        <p:spPr>
          <a:xfrm>
            <a:off x="4206730" y="2587572"/>
            <a:ext cx="93045" cy="142946"/>
          </a:xfrm>
          <a:custGeom>
            <a:avLst/>
            <a:gdLst>
              <a:gd name="connsiteX0" fmla="*/ 82695 w 93045"/>
              <a:gd name="connsiteY0" fmla="*/ 53 h 142946"/>
              <a:gd name="connsiteX1" fmla="*/ 35070 w 93045"/>
              <a:gd name="connsiteY1" fmla="*/ 79428 h 142946"/>
              <a:gd name="connsiteX2" fmla="*/ 145 w 93045"/>
              <a:gd name="connsiteY2" fmla="*/ 142928 h 142946"/>
              <a:gd name="connsiteX3" fmla="*/ 25545 w 93045"/>
              <a:gd name="connsiteY3" fmla="*/ 85778 h 142946"/>
              <a:gd name="connsiteX4" fmla="*/ 92220 w 93045"/>
              <a:gd name="connsiteY4" fmla="*/ 66728 h 142946"/>
              <a:gd name="connsiteX5" fmla="*/ 63645 w 93045"/>
              <a:gd name="connsiteY5" fmla="*/ 66728 h 142946"/>
              <a:gd name="connsiteX6" fmla="*/ 82695 w 93045"/>
              <a:gd name="connsiteY6" fmla="*/ 53 h 14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045" h="142946">
                <a:moveTo>
                  <a:pt x="82695" y="53"/>
                </a:moveTo>
                <a:cubicBezTo>
                  <a:pt x="77933" y="2170"/>
                  <a:pt x="48828" y="55616"/>
                  <a:pt x="35070" y="79428"/>
                </a:cubicBezTo>
                <a:cubicBezTo>
                  <a:pt x="21312" y="103240"/>
                  <a:pt x="1733" y="141870"/>
                  <a:pt x="145" y="142928"/>
                </a:cubicBezTo>
                <a:cubicBezTo>
                  <a:pt x="-1443" y="143986"/>
                  <a:pt x="10199" y="98478"/>
                  <a:pt x="25545" y="85778"/>
                </a:cubicBezTo>
                <a:cubicBezTo>
                  <a:pt x="40891" y="73078"/>
                  <a:pt x="85870" y="69903"/>
                  <a:pt x="92220" y="66728"/>
                </a:cubicBezTo>
                <a:cubicBezTo>
                  <a:pt x="98570" y="63553"/>
                  <a:pt x="66291" y="74665"/>
                  <a:pt x="63645" y="66728"/>
                </a:cubicBezTo>
                <a:cubicBezTo>
                  <a:pt x="60999" y="58791"/>
                  <a:pt x="87457" y="-2064"/>
                  <a:pt x="82695" y="5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9B03557D-F168-8D4C-2277-FC09BE89B81F}"/>
              </a:ext>
            </a:extLst>
          </p:cNvPr>
          <p:cNvSpPr/>
          <p:nvPr/>
        </p:nvSpPr>
        <p:spPr>
          <a:xfrm>
            <a:off x="4191000" y="2578021"/>
            <a:ext cx="66020" cy="51018"/>
          </a:xfrm>
          <a:custGeom>
            <a:avLst/>
            <a:gdLst>
              <a:gd name="connsiteX0" fmla="*/ 0 w 66020"/>
              <a:gd name="connsiteY0" fmla="*/ 50879 h 51018"/>
              <a:gd name="connsiteX1" fmla="*/ 60325 w 66020"/>
              <a:gd name="connsiteY1" fmla="*/ 15954 h 51018"/>
              <a:gd name="connsiteX2" fmla="*/ 63500 w 66020"/>
              <a:gd name="connsiteY2" fmla="*/ 41354 h 51018"/>
              <a:gd name="connsiteX3" fmla="*/ 60325 w 66020"/>
              <a:gd name="connsiteY3" fmla="*/ 79 h 51018"/>
              <a:gd name="connsiteX4" fmla="*/ 0 w 66020"/>
              <a:gd name="connsiteY4" fmla="*/ 50879 h 5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20" h="51018">
                <a:moveTo>
                  <a:pt x="0" y="50879"/>
                </a:moveTo>
                <a:cubicBezTo>
                  <a:pt x="0" y="53525"/>
                  <a:pt x="49742" y="17541"/>
                  <a:pt x="60325" y="15954"/>
                </a:cubicBezTo>
                <a:cubicBezTo>
                  <a:pt x="70908" y="14366"/>
                  <a:pt x="63500" y="44000"/>
                  <a:pt x="63500" y="41354"/>
                </a:cubicBezTo>
                <a:cubicBezTo>
                  <a:pt x="63500" y="38708"/>
                  <a:pt x="69850" y="-2038"/>
                  <a:pt x="60325" y="79"/>
                </a:cubicBezTo>
                <a:cubicBezTo>
                  <a:pt x="50800" y="2196"/>
                  <a:pt x="0" y="48233"/>
                  <a:pt x="0" y="5087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6751E1D8-CB6F-207A-01B0-713AA6BA0B97}"/>
              </a:ext>
            </a:extLst>
          </p:cNvPr>
          <p:cNvSpPr/>
          <p:nvPr/>
        </p:nvSpPr>
        <p:spPr>
          <a:xfrm>
            <a:off x="4121147" y="2581275"/>
            <a:ext cx="107981" cy="148293"/>
          </a:xfrm>
          <a:custGeom>
            <a:avLst/>
            <a:gdLst>
              <a:gd name="connsiteX0" fmla="*/ 107953 w 107981"/>
              <a:gd name="connsiteY0" fmla="*/ 0 h 148293"/>
              <a:gd name="connsiteX1" fmla="*/ 79378 w 107981"/>
              <a:gd name="connsiteY1" fmla="*/ 142875 h 148293"/>
              <a:gd name="connsiteX2" fmla="*/ 3 w 107981"/>
              <a:gd name="connsiteY2" fmla="*/ 120650 h 148293"/>
              <a:gd name="connsiteX3" fmla="*/ 82553 w 107981"/>
              <a:gd name="connsiteY3" fmla="*/ 142875 h 148293"/>
              <a:gd name="connsiteX4" fmla="*/ 107953 w 107981"/>
              <a:gd name="connsiteY4" fmla="*/ 0 h 14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81" h="148293">
                <a:moveTo>
                  <a:pt x="107953" y="0"/>
                </a:moveTo>
                <a:cubicBezTo>
                  <a:pt x="107424" y="0"/>
                  <a:pt x="97370" y="122767"/>
                  <a:pt x="79378" y="142875"/>
                </a:cubicBezTo>
                <a:cubicBezTo>
                  <a:pt x="61386" y="162983"/>
                  <a:pt x="-526" y="120650"/>
                  <a:pt x="3" y="120650"/>
                </a:cubicBezTo>
                <a:cubicBezTo>
                  <a:pt x="532" y="120650"/>
                  <a:pt x="63503" y="159808"/>
                  <a:pt x="82553" y="142875"/>
                </a:cubicBezTo>
                <a:cubicBezTo>
                  <a:pt x="101603" y="125942"/>
                  <a:pt x="108482" y="0"/>
                  <a:pt x="107953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F19F5E03-D3B0-A085-D613-22A0A5526AAC}"/>
              </a:ext>
            </a:extLst>
          </p:cNvPr>
          <p:cNvSpPr/>
          <p:nvPr/>
        </p:nvSpPr>
        <p:spPr>
          <a:xfrm>
            <a:off x="4086223" y="2762229"/>
            <a:ext cx="112812" cy="114343"/>
          </a:xfrm>
          <a:custGeom>
            <a:avLst/>
            <a:gdLst>
              <a:gd name="connsiteX0" fmla="*/ 95252 w 112812"/>
              <a:gd name="connsiteY0" fmla="*/ 21 h 114343"/>
              <a:gd name="connsiteX1" fmla="*/ 107952 w 112812"/>
              <a:gd name="connsiteY1" fmla="*/ 57171 h 114343"/>
              <a:gd name="connsiteX2" fmla="*/ 2 w 112812"/>
              <a:gd name="connsiteY2" fmla="*/ 114321 h 114343"/>
              <a:gd name="connsiteX3" fmla="*/ 104777 w 112812"/>
              <a:gd name="connsiteY3" fmla="*/ 63521 h 114343"/>
              <a:gd name="connsiteX4" fmla="*/ 95252 w 112812"/>
              <a:gd name="connsiteY4" fmla="*/ 21 h 11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12" h="114343">
                <a:moveTo>
                  <a:pt x="95252" y="21"/>
                </a:moveTo>
                <a:cubicBezTo>
                  <a:pt x="95781" y="-1037"/>
                  <a:pt x="123827" y="38121"/>
                  <a:pt x="107952" y="57171"/>
                </a:cubicBezTo>
                <a:cubicBezTo>
                  <a:pt x="92077" y="76221"/>
                  <a:pt x="531" y="113263"/>
                  <a:pt x="2" y="114321"/>
                </a:cubicBezTo>
                <a:cubicBezTo>
                  <a:pt x="-527" y="115379"/>
                  <a:pt x="86785" y="79396"/>
                  <a:pt x="104777" y="63521"/>
                </a:cubicBezTo>
                <a:cubicBezTo>
                  <a:pt x="122769" y="47646"/>
                  <a:pt x="94723" y="1079"/>
                  <a:pt x="95252" y="2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2DC0940A-8978-3303-1E92-5905D797830A}"/>
              </a:ext>
            </a:extLst>
          </p:cNvPr>
          <p:cNvSpPr/>
          <p:nvPr/>
        </p:nvSpPr>
        <p:spPr>
          <a:xfrm>
            <a:off x="4047892" y="2822421"/>
            <a:ext cx="146170" cy="95481"/>
          </a:xfrm>
          <a:custGeom>
            <a:avLst/>
            <a:gdLst>
              <a:gd name="connsiteX0" fmla="*/ 233 w 146170"/>
              <a:gd name="connsiteY0" fmla="*/ 95404 h 95481"/>
              <a:gd name="connsiteX1" fmla="*/ 105008 w 146170"/>
              <a:gd name="connsiteY1" fmla="*/ 47779 h 95481"/>
              <a:gd name="connsiteX2" fmla="*/ 143108 w 146170"/>
              <a:gd name="connsiteY2" fmla="*/ 47779 h 95481"/>
              <a:gd name="connsiteX3" fmla="*/ 31983 w 146170"/>
              <a:gd name="connsiteY3" fmla="*/ 154 h 95481"/>
              <a:gd name="connsiteX4" fmla="*/ 136758 w 146170"/>
              <a:gd name="connsiteY4" fmla="*/ 35079 h 95481"/>
              <a:gd name="connsiteX5" fmla="*/ 233 w 146170"/>
              <a:gd name="connsiteY5" fmla="*/ 95404 h 9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170" h="95481">
                <a:moveTo>
                  <a:pt x="233" y="95404"/>
                </a:moveTo>
                <a:cubicBezTo>
                  <a:pt x="-5059" y="97521"/>
                  <a:pt x="81196" y="55716"/>
                  <a:pt x="105008" y="47779"/>
                </a:cubicBezTo>
                <a:cubicBezTo>
                  <a:pt x="128821" y="39841"/>
                  <a:pt x="155279" y="55716"/>
                  <a:pt x="143108" y="47779"/>
                </a:cubicBezTo>
                <a:cubicBezTo>
                  <a:pt x="130937" y="39842"/>
                  <a:pt x="33041" y="2271"/>
                  <a:pt x="31983" y="154"/>
                </a:cubicBezTo>
                <a:cubicBezTo>
                  <a:pt x="30925" y="-1963"/>
                  <a:pt x="144166" y="18146"/>
                  <a:pt x="136758" y="35079"/>
                </a:cubicBezTo>
                <a:cubicBezTo>
                  <a:pt x="129350" y="52012"/>
                  <a:pt x="5525" y="93287"/>
                  <a:pt x="233" y="9540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E39EB2A3-82A4-9856-589B-C0FC61156B92}"/>
              </a:ext>
            </a:extLst>
          </p:cNvPr>
          <p:cNvSpPr/>
          <p:nvPr/>
        </p:nvSpPr>
        <p:spPr>
          <a:xfrm>
            <a:off x="4132062" y="2717798"/>
            <a:ext cx="112722" cy="226657"/>
          </a:xfrm>
          <a:custGeom>
            <a:avLst/>
            <a:gdLst>
              <a:gd name="connsiteX0" fmla="*/ 87513 w 112722"/>
              <a:gd name="connsiteY0" fmla="*/ 2 h 226657"/>
              <a:gd name="connsiteX1" fmla="*/ 90688 w 112722"/>
              <a:gd name="connsiteY1" fmla="*/ 136527 h 226657"/>
              <a:gd name="connsiteX2" fmla="*/ 100213 w 112722"/>
              <a:gd name="connsiteY2" fmla="*/ 92077 h 226657"/>
              <a:gd name="connsiteX3" fmla="*/ 97038 w 112722"/>
              <a:gd name="connsiteY3" fmla="*/ 152402 h 226657"/>
              <a:gd name="connsiteX4" fmla="*/ 46238 w 112722"/>
              <a:gd name="connsiteY4" fmla="*/ 184152 h 226657"/>
              <a:gd name="connsiteX5" fmla="*/ 1788 w 112722"/>
              <a:gd name="connsiteY5" fmla="*/ 225427 h 226657"/>
              <a:gd name="connsiteX6" fmla="*/ 109738 w 112722"/>
              <a:gd name="connsiteY6" fmla="*/ 133352 h 226657"/>
              <a:gd name="connsiteX7" fmla="*/ 87513 w 112722"/>
              <a:gd name="connsiteY7" fmla="*/ 2 h 22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722" h="226657">
                <a:moveTo>
                  <a:pt x="87513" y="2"/>
                </a:moveTo>
                <a:cubicBezTo>
                  <a:pt x="84338" y="531"/>
                  <a:pt x="88571" y="121181"/>
                  <a:pt x="90688" y="136527"/>
                </a:cubicBezTo>
                <a:cubicBezTo>
                  <a:pt x="92805" y="151873"/>
                  <a:pt x="99155" y="89431"/>
                  <a:pt x="100213" y="92077"/>
                </a:cubicBezTo>
                <a:cubicBezTo>
                  <a:pt x="101271" y="94723"/>
                  <a:pt x="106034" y="137056"/>
                  <a:pt x="97038" y="152402"/>
                </a:cubicBezTo>
                <a:cubicBezTo>
                  <a:pt x="88042" y="167748"/>
                  <a:pt x="62113" y="171981"/>
                  <a:pt x="46238" y="184152"/>
                </a:cubicBezTo>
                <a:cubicBezTo>
                  <a:pt x="30363" y="196323"/>
                  <a:pt x="-8795" y="233894"/>
                  <a:pt x="1788" y="225427"/>
                </a:cubicBezTo>
                <a:cubicBezTo>
                  <a:pt x="12371" y="216960"/>
                  <a:pt x="97038" y="166160"/>
                  <a:pt x="109738" y="133352"/>
                </a:cubicBezTo>
                <a:cubicBezTo>
                  <a:pt x="122438" y="100544"/>
                  <a:pt x="90688" y="-527"/>
                  <a:pt x="87513" y="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41FCA876-5632-D47D-7C38-6CE60E5D826A}"/>
              </a:ext>
            </a:extLst>
          </p:cNvPr>
          <p:cNvSpPr/>
          <p:nvPr/>
        </p:nvSpPr>
        <p:spPr>
          <a:xfrm>
            <a:off x="3860800" y="2901801"/>
            <a:ext cx="317593" cy="66824"/>
          </a:xfrm>
          <a:custGeom>
            <a:avLst/>
            <a:gdLst>
              <a:gd name="connsiteX0" fmla="*/ 0 w 317593"/>
              <a:gd name="connsiteY0" fmla="*/ 66824 h 66824"/>
              <a:gd name="connsiteX1" fmla="*/ 263525 w 317593"/>
              <a:gd name="connsiteY1" fmla="*/ 16024 h 66824"/>
              <a:gd name="connsiteX2" fmla="*/ 317500 w 317593"/>
              <a:gd name="connsiteY2" fmla="*/ 9674 h 66824"/>
              <a:gd name="connsiteX3" fmla="*/ 269875 w 317593"/>
              <a:gd name="connsiteY3" fmla="*/ 3324 h 66824"/>
              <a:gd name="connsiteX4" fmla="*/ 69850 w 317593"/>
              <a:gd name="connsiteY4" fmla="*/ 66824 h 66824"/>
              <a:gd name="connsiteX5" fmla="*/ 0 w 317593"/>
              <a:gd name="connsiteY5" fmla="*/ 66824 h 6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93" h="66824">
                <a:moveTo>
                  <a:pt x="0" y="66824"/>
                </a:moveTo>
                <a:lnTo>
                  <a:pt x="263525" y="16024"/>
                </a:lnTo>
                <a:cubicBezTo>
                  <a:pt x="316442" y="6499"/>
                  <a:pt x="316442" y="11791"/>
                  <a:pt x="317500" y="9674"/>
                </a:cubicBezTo>
                <a:cubicBezTo>
                  <a:pt x="318558" y="7557"/>
                  <a:pt x="311150" y="-6201"/>
                  <a:pt x="269875" y="3324"/>
                </a:cubicBezTo>
                <a:cubicBezTo>
                  <a:pt x="228600" y="12849"/>
                  <a:pt x="69850" y="66824"/>
                  <a:pt x="69850" y="66824"/>
                </a:cubicBezTo>
                <a:lnTo>
                  <a:pt x="0" y="6682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 1655">
            <a:extLst>
              <a:ext uri="{FF2B5EF4-FFF2-40B4-BE49-F238E27FC236}">
                <a16:creationId xmlns:a16="http://schemas.microsoft.com/office/drawing/2014/main" id="{3A019FE2-AC29-27C7-EA49-5A8C6DC9BCFD}"/>
              </a:ext>
            </a:extLst>
          </p:cNvPr>
          <p:cNvSpPr/>
          <p:nvPr/>
        </p:nvSpPr>
        <p:spPr>
          <a:xfrm>
            <a:off x="3552483" y="2968615"/>
            <a:ext cx="452421" cy="114313"/>
          </a:xfrm>
          <a:custGeom>
            <a:avLst/>
            <a:gdLst>
              <a:gd name="connsiteX0" fmla="*/ 342 w 452421"/>
              <a:gd name="connsiteY0" fmla="*/ 114310 h 114313"/>
              <a:gd name="connsiteX1" fmla="*/ 279742 w 452421"/>
              <a:gd name="connsiteY1" fmla="*/ 38110 h 114313"/>
              <a:gd name="connsiteX2" fmla="*/ 451192 w 452421"/>
              <a:gd name="connsiteY2" fmla="*/ 10 h 114313"/>
              <a:gd name="connsiteX3" fmla="*/ 340067 w 452421"/>
              <a:gd name="connsiteY3" fmla="*/ 41285 h 114313"/>
              <a:gd name="connsiteX4" fmla="*/ 342 w 452421"/>
              <a:gd name="connsiteY4" fmla="*/ 114310 h 11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21" h="114313">
                <a:moveTo>
                  <a:pt x="342" y="114310"/>
                </a:moveTo>
                <a:cubicBezTo>
                  <a:pt x="-9712" y="113781"/>
                  <a:pt x="204600" y="57160"/>
                  <a:pt x="279742" y="38110"/>
                </a:cubicBezTo>
                <a:cubicBezTo>
                  <a:pt x="354884" y="19060"/>
                  <a:pt x="441138" y="-519"/>
                  <a:pt x="451192" y="10"/>
                </a:cubicBezTo>
                <a:cubicBezTo>
                  <a:pt x="461246" y="539"/>
                  <a:pt x="408329" y="25410"/>
                  <a:pt x="340067" y="41285"/>
                </a:cubicBezTo>
                <a:cubicBezTo>
                  <a:pt x="271805" y="57160"/>
                  <a:pt x="10396" y="114839"/>
                  <a:pt x="342" y="11431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2F750494-C130-DC76-AEE1-2F391A9510DF}"/>
              </a:ext>
            </a:extLst>
          </p:cNvPr>
          <p:cNvSpPr/>
          <p:nvPr/>
        </p:nvSpPr>
        <p:spPr>
          <a:xfrm>
            <a:off x="3942480" y="2927178"/>
            <a:ext cx="258755" cy="21603"/>
          </a:xfrm>
          <a:custGeom>
            <a:avLst/>
            <a:gdLst>
              <a:gd name="connsiteX0" fmla="*/ 870 w 258755"/>
              <a:gd name="connsiteY0" fmla="*/ 19222 h 21603"/>
              <a:gd name="connsiteX1" fmla="*/ 251695 w 258755"/>
              <a:gd name="connsiteY1" fmla="*/ 19222 h 21603"/>
              <a:gd name="connsiteX2" fmla="*/ 172320 w 258755"/>
              <a:gd name="connsiteY2" fmla="*/ 172 h 21603"/>
              <a:gd name="connsiteX3" fmla="*/ 870 w 258755"/>
              <a:gd name="connsiteY3" fmla="*/ 19222 h 2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755" h="21603">
                <a:moveTo>
                  <a:pt x="870" y="19222"/>
                </a:moveTo>
                <a:cubicBezTo>
                  <a:pt x="14099" y="22397"/>
                  <a:pt x="223120" y="22397"/>
                  <a:pt x="251695" y="19222"/>
                </a:cubicBezTo>
                <a:cubicBezTo>
                  <a:pt x="280270" y="16047"/>
                  <a:pt x="215712" y="-1945"/>
                  <a:pt x="172320" y="172"/>
                </a:cubicBezTo>
                <a:cubicBezTo>
                  <a:pt x="128928" y="2289"/>
                  <a:pt x="-12359" y="16047"/>
                  <a:pt x="870" y="1922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75B937EF-BB41-A502-96AB-F89C67A98C23}"/>
              </a:ext>
            </a:extLst>
          </p:cNvPr>
          <p:cNvSpPr/>
          <p:nvPr/>
        </p:nvSpPr>
        <p:spPr>
          <a:xfrm>
            <a:off x="3955770" y="2730482"/>
            <a:ext cx="38448" cy="117520"/>
          </a:xfrm>
          <a:custGeom>
            <a:avLst/>
            <a:gdLst>
              <a:gd name="connsiteX0" fmla="*/ 16155 w 38448"/>
              <a:gd name="connsiteY0" fmla="*/ 18 h 117520"/>
              <a:gd name="connsiteX1" fmla="*/ 9805 w 38448"/>
              <a:gd name="connsiteY1" fmla="*/ 63518 h 117520"/>
              <a:gd name="connsiteX2" fmla="*/ 38380 w 38448"/>
              <a:gd name="connsiteY2" fmla="*/ 117493 h 117520"/>
              <a:gd name="connsiteX3" fmla="*/ 280 w 38448"/>
              <a:gd name="connsiteY3" fmla="*/ 69868 h 117520"/>
              <a:gd name="connsiteX4" fmla="*/ 16155 w 38448"/>
              <a:gd name="connsiteY4" fmla="*/ 18 h 1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48" h="117520">
                <a:moveTo>
                  <a:pt x="16155" y="18"/>
                </a:moveTo>
                <a:cubicBezTo>
                  <a:pt x="17743" y="-1040"/>
                  <a:pt x="6101" y="43939"/>
                  <a:pt x="9805" y="63518"/>
                </a:cubicBezTo>
                <a:cubicBezTo>
                  <a:pt x="13509" y="83097"/>
                  <a:pt x="39968" y="116435"/>
                  <a:pt x="38380" y="117493"/>
                </a:cubicBezTo>
                <a:cubicBezTo>
                  <a:pt x="36792" y="118551"/>
                  <a:pt x="2926" y="88389"/>
                  <a:pt x="280" y="69868"/>
                </a:cubicBezTo>
                <a:cubicBezTo>
                  <a:pt x="-2366" y="51347"/>
                  <a:pt x="14567" y="1076"/>
                  <a:pt x="16155" y="1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 1658">
            <a:extLst>
              <a:ext uri="{FF2B5EF4-FFF2-40B4-BE49-F238E27FC236}">
                <a16:creationId xmlns:a16="http://schemas.microsoft.com/office/drawing/2014/main" id="{9D773C7C-4477-721B-38EA-6516FE97C297}"/>
              </a:ext>
            </a:extLst>
          </p:cNvPr>
          <p:cNvSpPr/>
          <p:nvPr/>
        </p:nvSpPr>
        <p:spPr>
          <a:xfrm>
            <a:off x="3825625" y="2527283"/>
            <a:ext cx="185721" cy="266883"/>
          </a:xfrm>
          <a:custGeom>
            <a:avLst/>
            <a:gdLst>
              <a:gd name="connsiteX0" fmla="*/ 32000 w 185721"/>
              <a:gd name="connsiteY0" fmla="*/ 17 h 266883"/>
              <a:gd name="connsiteX1" fmla="*/ 250 w 185721"/>
              <a:gd name="connsiteY1" fmla="*/ 133367 h 266883"/>
              <a:gd name="connsiteX2" fmla="*/ 35175 w 185721"/>
              <a:gd name="connsiteY2" fmla="*/ 177817 h 266883"/>
              <a:gd name="connsiteX3" fmla="*/ 250 w 185721"/>
              <a:gd name="connsiteY3" fmla="*/ 266717 h 266883"/>
              <a:gd name="connsiteX4" fmla="*/ 57400 w 185721"/>
              <a:gd name="connsiteY4" fmla="*/ 200042 h 266883"/>
              <a:gd name="connsiteX5" fmla="*/ 184400 w 185721"/>
              <a:gd name="connsiteY5" fmla="*/ 200042 h 266883"/>
              <a:gd name="connsiteX6" fmla="*/ 117725 w 185721"/>
              <a:gd name="connsiteY6" fmla="*/ 193692 h 266883"/>
              <a:gd name="connsiteX7" fmla="*/ 22475 w 185721"/>
              <a:gd name="connsiteY7" fmla="*/ 152417 h 266883"/>
              <a:gd name="connsiteX8" fmla="*/ 28825 w 185721"/>
              <a:gd name="connsiteY8" fmla="*/ 85742 h 266883"/>
              <a:gd name="connsiteX9" fmla="*/ 9775 w 185721"/>
              <a:gd name="connsiteY9" fmla="*/ 123842 h 266883"/>
              <a:gd name="connsiteX10" fmla="*/ 32000 w 185721"/>
              <a:gd name="connsiteY10" fmla="*/ 17 h 26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721" h="266883">
                <a:moveTo>
                  <a:pt x="32000" y="17"/>
                </a:moveTo>
                <a:cubicBezTo>
                  <a:pt x="30413" y="1604"/>
                  <a:pt x="-279" y="103734"/>
                  <a:pt x="250" y="133367"/>
                </a:cubicBezTo>
                <a:cubicBezTo>
                  <a:pt x="779" y="163000"/>
                  <a:pt x="35175" y="155592"/>
                  <a:pt x="35175" y="177817"/>
                </a:cubicBezTo>
                <a:cubicBezTo>
                  <a:pt x="35175" y="200042"/>
                  <a:pt x="-3454" y="263013"/>
                  <a:pt x="250" y="266717"/>
                </a:cubicBezTo>
                <a:cubicBezTo>
                  <a:pt x="3954" y="270421"/>
                  <a:pt x="26708" y="211155"/>
                  <a:pt x="57400" y="200042"/>
                </a:cubicBezTo>
                <a:cubicBezTo>
                  <a:pt x="88092" y="188930"/>
                  <a:pt x="174346" y="201100"/>
                  <a:pt x="184400" y="200042"/>
                </a:cubicBezTo>
                <a:cubicBezTo>
                  <a:pt x="194454" y="198984"/>
                  <a:pt x="144712" y="201629"/>
                  <a:pt x="117725" y="193692"/>
                </a:cubicBezTo>
                <a:cubicBezTo>
                  <a:pt x="90738" y="185755"/>
                  <a:pt x="37292" y="170409"/>
                  <a:pt x="22475" y="152417"/>
                </a:cubicBezTo>
                <a:cubicBezTo>
                  <a:pt x="7658" y="134425"/>
                  <a:pt x="30942" y="90504"/>
                  <a:pt x="28825" y="85742"/>
                </a:cubicBezTo>
                <a:cubicBezTo>
                  <a:pt x="26708" y="80980"/>
                  <a:pt x="10833" y="140775"/>
                  <a:pt x="9775" y="123842"/>
                </a:cubicBezTo>
                <a:cubicBezTo>
                  <a:pt x="8717" y="106909"/>
                  <a:pt x="33587" y="-1570"/>
                  <a:pt x="32000" y="1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 1659">
            <a:extLst>
              <a:ext uri="{FF2B5EF4-FFF2-40B4-BE49-F238E27FC236}">
                <a16:creationId xmlns:a16="http://schemas.microsoft.com/office/drawing/2014/main" id="{7696E659-496E-804B-FBED-FF2272FF3742}"/>
              </a:ext>
            </a:extLst>
          </p:cNvPr>
          <p:cNvSpPr/>
          <p:nvPr/>
        </p:nvSpPr>
        <p:spPr>
          <a:xfrm>
            <a:off x="2964483" y="1171020"/>
            <a:ext cx="39431" cy="356506"/>
          </a:xfrm>
          <a:custGeom>
            <a:avLst/>
            <a:gdLst>
              <a:gd name="connsiteX0" fmla="*/ 39067 w 39431"/>
              <a:gd name="connsiteY0" fmla="*/ 555 h 356506"/>
              <a:gd name="connsiteX1" fmla="*/ 20017 w 39431"/>
              <a:gd name="connsiteY1" fmla="*/ 130730 h 356506"/>
              <a:gd name="connsiteX2" fmla="*/ 16842 w 39431"/>
              <a:gd name="connsiteY2" fmla="*/ 356155 h 356506"/>
              <a:gd name="connsiteX3" fmla="*/ 967 w 39431"/>
              <a:gd name="connsiteY3" fmla="*/ 178355 h 356506"/>
              <a:gd name="connsiteX4" fmla="*/ 39067 w 39431"/>
              <a:gd name="connsiteY4" fmla="*/ 555 h 3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31" h="356506">
                <a:moveTo>
                  <a:pt x="39067" y="555"/>
                </a:moveTo>
                <a:cubicBezTo>
                  <a:pt x="42242" y="-7383"/>
                  <a:pt x="23721" y="71463"/>
                  <a:pt x="20017" y="130730"/>
                </a:cubicBezTo>
                <a:cubicBezTo>
                  <a:pt x="16313" y="189997"/>
                  <a:pt x="20017" y="348217"/>
                  <a:pt x="16842" y="356155"/>
                </a:cubicBezTo>
                <a:cubicBezTo>
                  <a:pt x="13667" y="364093"/>
                  <a:pt x="-4325" y="235505"/>
                  <a:pt x="967" y="178355"/>
                </a:cubicBezTo>
                <a:cubicBezTo>
                  <a:pt x="6259" y="121205"/>
                  <a:pt x="35892" y="8493"/>
                  <a:pt x="39067" y="55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4E264732-2E01-79B4-ED3C-EAC8EAD009EB}"/>
              </a:ext>
            </a:extLst>
          </p:cNvPr>
          <p:cNvSpPr/>
          <p:nvPr/>
        </p:nvSpPr>
        <p:spPr>
          <a:xfrm>
            <a:off x="2987630" y="1113298"/>
            <a:ext cx="60002" cy="270377"/>
          </a:xfrm>
          <a:custGeom>
            <a:avLst/>
            <a:gdLst>
              <a:gd name="connsiteX0" fmla="*/ 45 w 60002"/>
              <a:gd name="connsiteY0" fmla="*/ 1127 h 270377"/>
              <a:gd name="connsiteX1" fmla="*/ 57195 w 60002"/>
              <a:gd name="connsiteY1" fmla="*/ 267827 h 270377"/>
              <a:gd name="connsiteX2" fmla="*/ 50845 w 60002"/>
              <a:gd name="connsiteY2" fmla="*/ 137652 h 270377"/>
              <a:gd name="connsiteX3" fmla="*/ 47670 w 60002"/>
              <a:gd name="connsiteY3" fmla="*/ 169402 h 270377"/>
              <a:gd name="connsiteX4" fmla="*/ 45 w 60002"/>
              <a:gd name="connsiteY4" fmla="*/ 1127 h 27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02" h="270377">
                <a:moveTo>
                  <a:pt x="45" y="1127"/>
                </a:moveTo>
                <a:cubicBezTo>
                  <a:pt x="1632" y="17531"/>
                  <a:pt x="48728" y="245073"/>
                  <a:pt x="57195" y="267827"/>
                </a:cubicBezTo>
                <a:cubicBezTo>
                  <a:pt x="65662" y="290581"/>
                  <a:pt x="52432" y="154056"/>
                  <a:pt x="50845" y="137652"/>
                </a:cubicBezTo>
                <a:cubicBezTo>
                  <a:pt x="49258" y="121248"/>
                  <a:pt x="56137" y="186335"/>
                  <a:pt x="47670" y="169402"/>
                </a:cubicBezTo>
                <a:cubicBezTo>
                  <a:pt x="39203" y="152469"/>
                  <a:pt x="-1542" y="-15277"/>
                  <a:pt x="45" y="112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 1661">
            <a:extLst>
              <a:ext uri="{FF2B5EF4-FFF2-40B4-BE49-F238E27FC236}">
                <a16:creationId xmlns:a16="http://schemas.microsoft.com/office/drawing/2014/main" id="{EBBFFF17-8682-436D-AF11-7A4263857D7F}"/>
              </a:ext>
            </a:extLst>
          </p:cNvPr>
          <p:cNvSpPr/>
          <p:nvPr/>
        </p:nvSpPr>
        <p:spPr>
          <a:xfrm>
            <a:off x="2999891" y="947199"/>
            <a:ext cx="13321" cy="249622"/>
          </a:xfrm>
          <a:custGeom>
            <a:avLst/>
            <a:gdLst>
              <a:gd name="connsiteX0" fmla="*/ 484 w 13321"/>
              <a:gd name="connsiteY0" fmla="*/ 2126 h 249622"/>
              <a:gd name="connsiteX1" fmla="*/ 3659 w 13321"/>
              <a:gd name="connsiteY1" fmla="*/ 246601 h 249622"/>
              <a:gd name="connsiteX2" fmla="*/ 13184 w 13321"/>
              <a:gd name="connsiteY2" fmla="*/ 132301 h 249622"/>
              <a:gd name="connsiteX3" fmla="*/ 484 w 13321"/>
              <a:gd name="connsiteY3" fmla="*/ 2126 h 24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21" h="249622">
                <a:moveTo>
                  <a:pt x="484" y="2126"/>
                </a:moveTo>
                <a:cubicBezTo>
                  <a:pt x="-1103" y="21176"/>
                  <a:pt x="1542" y="224905"/>
                  <a:pt x="3659" y="246601"/>
                </a:cubicBezTo>
                <a:cubicBezTo>
                  <a:pt x="5776" y="268297"/>
                  <a:pt x="11596" y="167226"/>
                  <a:pt x="13184" y="132301"/>
                </a:cubicBezTo>
                <a:cubicBezTo>
                  <a:pt x="14772" y="97376"/>
                  <a:pt x="2071" y="-16924"/>
                  <a:pt x="484" y="212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414BF889-FB0A-2585-3BCC-75E5CAE9AB0C}"/>
              </a:ext>
            </a:extLst>
          </p:cNvPr>
          <p:cNvSpPr/>
          <p:nvPr/>
        </p:nvSpPr>
        <p:spPr>
          <a:xfrm>
            <a:off x="2976636" y="947970"/>
            <a:ext cx="30185" cy="376504"/>
          </a:xfrm>
          <a:custGeom>
            <a:avLst/>
            <a:gdLst>
              <a:gd name="connsiteX0" fmla="*/ 30089 w 30185"/>
              <a:gd name="connsiteY0" fmla="*/ 1355 h 376504"/>
              <a:gd name="connsiteX1" fmla="*/ 1514 w 30185"/>
              <a:gd name="connsiteY1" fmla="*/ 106130 h 376504"/>
              <a:gd name="connsiteX2" fmla="*/ 4689 w 30185"/>
              <a:gd name="connsiteY2" fmla="*/ 376005 h 376504"/>
              <a:gd name="connsiteX3" fmla="*/ 11039 w 30185"/>
              <a:gd name="connsiteY3" fmla="*/ 169630 h 376504"/>
              <a:gd name="connsiteX4" fmla="*/ 30089 w 30185"/>
              <a:gd name="connsiteY4" fmla="*/ 1355 h 37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85" h="376504">
                <a:moveTo>
                  <a:pt x="30089" y="1355"/>
                </a:moveTo>
                <a:cubicBezTo>
                  <a:pt x="28501" y="-9228"/>
                  <a:pt x="5747" y="43688"/>
                  <a:pt x="1514" y="106130"/>
                </a:cubicBezTo>
                <a:cubicBezTo>
                  <a:pt x="-2719" y="168572"/>
                  <a:pt x="3101" y="365422"/>
                  <a:pt x="4689" y="376005"/>
                </a:cubicBezTo>
                <a:cubicBezTo>
                  <a:pt x="6276" y="386588"/>
                  <a:pt x="8922" y="226251"/>
                  <a:pt x="11039" y="169630"/>
                </a:cubicBezTo>
                <a:cubicBezTo>
                  <a:pt x="13156" y="113009"/>
                  <a:pt x="31677" y="11938"/>
                  <a:pt x="30089" y="135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735A11E9-E9A5-E74E-C1CE-9C6878E816F6}"/>
              </a:ext>
            </a:extLst>
          </p:cNvPr>
          <p:cNvSpPr/>
          <p:nvPr/>
        </p:nvSpPr>
        <p:spPr>
          <a:xfrm>
            <a:off x="3035288" y="1028661"/>
            <a:ext cx="63586" cy="261142"/>
          </a:xfrm>
          <a:custGeom>
            <a:avLst/>
            <a:gdLst>
              <a:gd name="connsiteX0" fmla="*/ 12 w 63586"/>
              <a:gd name="connsiteY0" fmla="*/ 39 h 261142"/>
              <a:gd name="connsiteX1" fmla="*/ 28587 w 63586"/>
              <a:gd name="connsiteY1" fmla="*/ 123864 h 261142"/>
              <a:gd name="connsiteX2" fmla="*/ 34937 w 63586"/>
              <a:gd name="connsiteY2" fmla="*/ 260389 h 261142"/>
              <a:gd name="connsiteX3" fmla="*/ 63512 w 63586"/>
              <a:gd name="connsiteY3" fmla="*/ 60364 h 261142"/>
              <a:gd name="connsiteX4" fmla="*/ 25412 w 63586"/>
              <a:gd name="connsiteY4" fmla="*/ 136564 h 261142"/>
              <a:gd name="connsiteX5" fmla="*/ 12 w 63586"/>
              <a:gd name="connsiteY5" fmla="*/ 39 h 26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86" h="261142">
                <a:moveTo>
                  <a:pt x="12" y="39"/>
                </a:moveTo>
                <a:cubicBezTo>
                  <a:pt x="541" y="-2078"/>
                  <a:pt x="22766" y="80472"/>
                  <a:pt x="28587" y="123864"/>
                </a:cubicBezTo>
                <a:cubicBezTo>
                  <a:pt x="34408" y="167256"/>
                  <a:pt x="29116" y="270972"/>
                  <a:pt x="34937" y="260389"/>
                </a:cubicBezTo>
                <a:cubicBezTo>
                  <a:pt x="40758" y="249806"/>
                  <a:pt x="65099" y="81001"/>
                  <a:pt x="63512" y="60364"/>
                </a:cubicBezTo>
                <a:cubicBezTo>
                  <a:pt x="61925" y="39727"/>
                  <a:pt x="34937" y="141327"/>
                  <a:pt x="25412" y="136564"/>
                </a:cubicBezTo>
                <a:cubicBezTo>
                  <a:pt x="15887" y="131801"/>
                  <a:pt x="-517" y="2156"/>
                  <a:pt x="12" y="3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9026AD83-1EC0-30C1-E0ED-4E0DD21FADFB}"/>
              </a:ext>
            </a:extLst>
          </p:cNvPr>
          <p:cNvSpPr/>
          <p:nvPr/>
        </p:nvSpPr>
        <p:spPr>
          <a:xfrm>
            <a:off x="3028391" y="971225"/>
            <a:ext cx="80999" cy="120985"/>
          </a:xfrm>
          <a:custGeom>
            <a:avLst/>
            <a:gdLst>
              <a:gd name="connsiteX0" fmla="*/ 559 w 80999"/>
              <a:gd name="connsiteY0" fmla="*/ 325 h 120985"/>
              <a:gd name="connsiteX1" fmla="*/ 79934 w 80999"/>
              <a:gd name="connsiteY1" fmla="*/ 117800 h 120985"/>
              <a:gd name="connsiteX2" fmla="*/ 45009 w 80999"/>
              <a:gd name="connsiteY2" fmla="*/ 82875 h 120985"/>
              <a:gd name="connsiteX3" fmla="*/ 559 w 80999"/>
              <a:gd name="connsiteY3" fmla="*/ 325 h 12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99" h="120985">
                <a:moveTo>
                  <a:pt x="559" y="325"/>
                </a:moveTo>
                <a:cubicBezTo>
                  <a:pt x="6380" y="6146"/>
                  <a:pt x="72526" y="104042"/>
                  <a:pt x="79934" y="117800"/>
                </a:cubicBezTo>
                <a:cubicBezTo>
                  <a:pt x="87342" y="131558"/>
                  <a:pt x="54005" y="97162"/>
                  <a:pt x="45009" y="82875"/>
                </a:cubicBezTo>
                <a:cubicBezTo>
                  <a:pt x="36013" y="68588"/>
                  <a:pt x="-5262" y="-5496"/>
                  <a:pt x="559" y="32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9E97B597-975F-0FE8-D5AD-FB62E6435864}"/>
              </a:ext>
            </a:extLst>
          </p:cNvPr>
          <p:cNvSpPr/>
          <p:nvPr/>
        </p:nvSpPr>
        <p:spPr>
          <a:xfrm>
            <a:off x="3031860" y="941595"/>
            <a:ext cx="101879" cy="376733"/>
          </a:xfrm>
          <a:custGeom>
            <a:avLst/>
            <a:gdLst>
              <a:gd name="connsiteX0" fmla="*/ 265 w 101879"/>
              <a:gd name="connsiteY0" fmla="*/ 1380 h 376733"/>
              <a:gd name="connsiteX1" fmla="*/ 57415 w 101879"/>
              <a:gd name="connsiteY1" fmla="*/ 49005 h 376733"/>
              <a:gd name="connsiteX2" fmla="*/ 82815 w 101879"/>
              <a:gd name="connsiteY2" fmla="*/ 144255 h 376733"/>
              <a:gd name="connsiteX3" fmla="*/ 85990 w 101879"/>
              <a:gd name="connsiteY3" fmla="*/ 372855 h 376733"/>
              <a:gd name="connsiteX4" fmla="*/ 85990 w 101879"/>
              <a:gd name="connsiteY4" fmla="*/ 277605 h 376733"/>
              <a:gd name="connsiteX5" fmla="*/ 101865 w 101879"/>
              <a:gd name="connsiteY5" fmla="*/ 141080 h 376733"/>
              <a:gd name="connsiteX6" fmla="*/ 82815 w 101879"/>
              <a:gd name="connsiteY6" fmla="*/ 166480 h 376733"/>
              <a:gd name="connsiteX7" fmla="*/ 82815 w 101879"/>
              <a:gd name="connsiteY7" fmla="*/ 99805 h 376733"/>
              <a:gd name="connsiteX8" fmla="*/ 265 w 101879"/>
              <a:gd name="connsiteY8" fmla="*/ 1380 h 37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879" h="376733">
                <a:moveTo>
                  <a:pt x="265" y="1380"/>
                </a:moveTo>
                <a:cubicBezTo>
                  <a:pt x="-3968" y="-7087"/>
                  <a:pt x="43657" y="25193"/>
                  <a:pt x="57415" y="49005"/>
                </a:cubicBezTo>
                <a:cubicBezTo>
                  <a:pt x="71173" y="72817"/>
                  <a:pt x="78052" y="90280"/>
                  <a:pt x="82815" y="144255"/>
                </a:cubicBezTo>
                <a:cubicBezTo>
                  <a:pt x="87578" y="198230"/>
                  <a:pt x="85461" y="350630"/>
                  <a:pt x="85990" y="372855"/>
                </a:cubicBezTo>
                <a:cubicBezTo>
                  <a:pt x="86519" y="395080"/>
                  <a:pt x="83344" y="316234"/>
                  <a:pt x="85990" y="277605"/>
                </a:cubicBezTo>
                <a:cubicBezTo>
                  <a:pt x="88636" y="238976"/>
                  <a:pt x="102394" y="159601"/>
                  <a:pt x="101865" y="141080"/>
                </a:cubicBezTo>
                <a:cubicBezTo>
                  <a:pt x="101336" y="122559"/>
                  <a:pt x="85990" y="173359"/>
                  <a:pt x="82815" y="166480"/>
                </a:cubicBezTo>
                <a:cubicBezTo>
                  <a:pt x="79640" y="159601"/>
                  <a:pt x="97632" y="122030"/>
                  <a:pt x="82815" y="99805"/>
                </a:cubicBezTo>
                <a:cubicBezTo>
                  <a:pt x="67998" y="77580"/>
                  <a:pt x="4498" y="9847"/>
                  <a:pt x="265" y="138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DC8C1B71-44AF-1DCB-7693-34078CC9F690}"/>
              </a:ext>
            </a:extLst>
          </p:cNvPr>
          <p:cNvSpPr/>
          <p:nvPr/>
        </p:nvSpPr>
        <p:spPr>
          <a:xfrm>
            <a:off x="3096613" y="1091418"/>
            <a:ext cx="21237" cy="235372"/>
          </a:xfrm>
          <a:custGeom>
            <a:avLst/>
            <a:gdLst>
              <a:gd name="connsiteX0" fmla="*/ 21237 w 21237"/>
              <a:gd name="connsiteY0" fmla="*/ 782 h 235372"/>
              <a:gd name="connsiteX1" fmla="*/ 2187 w 21237"/>
              <a:gd name="connsiteY1" fmla="*/ 229382 h 235372"/>
              <a:gd name="connsiteX2" fmla="*/ 2187 w 21237"/>
              <a:gd name="connsiteY2" fmla="*/ 156357 h 235372"/>
              <a:gd name="connsiteX3" fmla="*/ 21237 w 21237"/>
              <a:gd name="connsiteY3" fmla="*/ 782 h 23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37" h="235372">
                <a:moveTo>
                  <a:pt x="21237" y="782"/>
                </a:moveTo>
                <a:cubicBezTo>
                  <a:pt x="21237" y="12953"/>
                  <a:pt x="5362" y="203453"/>
                  <a:pt x="2187" y="229382"/>
                </a:cubicBezTo>
                <a:cubicBezTo>
                  <a:pt x="-988" y="255311"/>
                  <a:pt x="-459" y="190753"/>
                  <a:pt x="2187" y="156357"/>
                </a:cubicBezTo>
                <a:cubicBezTo>
                  <a:pt x="4833" y="121961"/>
                  <a:pt x="21237" y="-11389"/>
                  <a:pt x="21237" y="78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 1667">
            <a:extLst>
              <a:ext uri="{FF2B5EF4-FFF2-40B4-BE49-F238E27FC236}">
                <a16:creationId xmlns:a16="http://schemas.microsoft.com/office/drawing/2014/main" id="{9E5E2E14-4890-4E66-9F2D-FD0B95CF36D7}"/>
              </a:ext>
            </a:extLst>
          </p:cNvPr>
          <p:cNvSpPr/>
          <p:nvPr/>
        </p:nvSpPr>
        <p:spPr>
          <a:xfrm>
            <a:off x="3104928" y="1225200"/>
            <a:ext cx="42291" cy="231437"/>
          </a:xfrm>
          <a:custGeom>
            <a:avLst/>
            <a:gdLst>
              <a:gd name="connsiteX0" fmla="*/ 222 w 42291"/>
              <a:gd name="connsiteY0" fmla="*/ 350 h 231437"/>
              <a:gd name="connsiteX1" fmla="*/ 41497 w 42291"/>
              <a:gd name="connsiteY1" fmla="*/ 222600 h 231437"/>
              <a:gd name="connsiteX2" fmla="*/ 25622 w 42291"/>
              <a:gd name="connsiteY2" fmla="*/ 171800 h 231437"/>
              <a:gd name="connsiteX3" fmla="*/ 222 w 42291"/>
              <a:gd name="connsiteY3" fmla="*/ 350 h 23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1" h="231437">
                <a:moveTo>
                  <a:pt x="222" y="350"/>
                </a:moveTo>
                <a:cubicBezTo>
                  <a:pt x="2868" y="8817"/>
                  <a:pt x="37264" y="194025"/>
                  <a:pt x="41497" y="222600"/>
                </a:cubicBezTo>
                <a:cubicBezTo>
                  <a:pt x="45730" y="251175"/>
                  <a:pt x="31972" y="204079"/>
                  <a:pt x="25622" y="171800"/>
                </a:cubicBezTo>
                <a:cubicBezTo>
                  <a:pt x="19272" y="139521"/>
                  <a:pt x="-2424" y="-8117"/>
                  <a:pt x="222" y="35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 1668">
            <a:extLst>
              <a:ext uri="{FF2B5EF4-FFF2-40B4-BE49-F238E27FC236}">
                <a16:creationId xmlns:a16="http://schemas.microsoft.com/office/drawing/2014/main" id="{A8A4F7AB-0562-433A-D0D6-030360EB511F}"/>
              </a:ext>
            </a:extLst>
          </p:cNvPr>
          <p:cNvSpPr/>
          <p:nvPr/>
        </p:nvSpPr>
        <p:spPr>
          <a:xfrm>
            <a:off x="3002672" y="1469956"/>
            <a:ext cx="115711" cy="400155"/>
          </a:xfrm>
          <a:custGeom>
            <a:avLst/>
            <a:gdLst>
              <a:gd name="connsiteX0" fmla="*/ 115178 w 115711"/>
              <a:gd name="connsiteY0" fmla="*/ 69 h 400155"/>
              <a:gd name="connsiteX1" fmla="*/ 89778 w 115711"/>
              <a:gd name="connsiteY1" fmla="*/ 60394 h 400155"/>
              <a:gd name="connsiteX2" fmla="*/ 80253 w 115711"/>
              <a:gd name="connsiteY2" fmla="*/ 158819 h 400155"/>
              <a:gd name="connsiteX3" fmla="*/ 77078 w 115711"/>
              <a:gd name="connsiteY3" fmla="*/ 136594 h 400155"/>
              <a:gd name="connsiteX4" fmla="*/ 108828 w 115711"/>
              <a:gd name="connsiteY4" fmla="*/ 400119 h 400155"/>
              <a:gd name="connsiteX5" fmla="*/ 64378 w 115711"/>
              <a:gd name="connsiteY5" fmla="*/ 155644 h 400155"/>
              <a:gd name="connsiteX6" fmla="*/ 51678 w 115711"/>
              <a:gd name="connsiteY6" fmla="*/ 127069 h 400155"/>
              <a:gd name="connsiteX7" fmla="*/ 878 w 115711"/>
              <a:gd name="connsiteY7" fmla="*/ 165169 h 400155"/>
              <a:gd name="connsiteX8" fmla="*/ 99303 w 115711"/>
              <a:gd name="connsiteY8" fmla="*/ 50869 h 400155"/>
              <a:gd name="connsiteX9" fmla="*/ 115178 w 115711"/>
              <a:gd name="connsiteY9" fmla="*/ 69 h 40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711" h="400155">
                <a:moveTo>
                  <a:pt x="115178" y="69"/>
                </a:moveTo>
                <a:cubicBezTo>
                  <a:pt x="113591" y="1656"/>
                  <a:pt x="95599" y="33936"/>
                  <a:pt x="89778" y="60394"/>
                </a:cubicBezTo>
                <a:cubicBezTo>
                  <a:pt x="83957" y="86852"/>
                  <a:pt x="82370" y="146119"/>
                  <a:pt x="80253" y="158819"/>
                </a:cubicBezTo>
                <a:cubicBezTo>
                  <a:pt x="78136" y="171519"/>
                  <a:pt x="72315" y="96377"/>
                  <a:pt x="77078" y="136594"/>
                </a:cubicBezTo>
                <a:cubicBezTo>
                  <a:pt x="81840" y="176811"/>
                  <a:pt x="110945" y="396944"/>
                  <a:pt x="108828" y="400119"/>
                </a:cubicBezTo>
                <a:cubicBezTo>
                  <a:pt x="106711" y="403294"/>
                  <a:pt x="73903" y="201152"/>
                  <a:pt x="64378" y="155644"/>
                </a:cubicBezTo>
                <a:cubicBezTo>
                  <a:pt x="54853" y="110136"/>
                  <a:pt x="62261" y="125482"/>
                  <a:pt x="51678" y="127069"/>
                </a:cubicBezTo>
                <a:cubicBezTo>
                  <a:pt x="41095" y="128657"/>
                  <a:pt x="-7059" y="177869"/>
                  <a:pt x="878" y="165169"/>
                </a:cubicBezTo>
                <a:cubicBezTo>
                  <a:pt x="8815" y="152469"/>
                  <a:pt x="82899" y="77327"/>
                  <a:pt x="99303" y="50869"/>
                </a:cubicBezTo>
                <a:cubicBezTo>
                  <a:pt x="115707" y="24411"/>
                  <a:pt x="116765" y="-1518"/>
                  <a:pt x="115178" y="6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 1669">
            <a:extLst>
              <a:ext uri="{FF2B5EF4-FFF2-40B4-BE49-F238E27FC236}">
                <a16:creationId xmlns:a16="http://schemas.microsoft.com/office/drawing/2014/main" id="{63F9C99D-8700-F226-09C4-F075616F2BDC}"/>
              </a:ext>
            </a:extLst>
          </p:cNvPr>
          <p:cNvSpPr/>
          <p:nvPr/>
        </p:nvSpPr>
        <p:spPr>
          <a:xfrm>
            <a:off x="3098569" y="1336641"/>
            <a:ext cx="121276" cy="489457"/>
          </a:xfrm>
          <a:custGeom>
            <a:avLst/>
            <a:gdLst>
              <a:gd name="connsiteX0" fmla="*/ 231 w 121276"/>
              <a:gd name="connsiteY0" fmla="*/ 34 h 489457"/>
              <a:gd name="connsiteX1" fmla="*/ 47856 w 121276"/>
              <a:gd name="connsiteY1" fmla="*/ 339759 h 489457"/>
              <a:gd name="connsiteX2" fmla="*/ 57381 w 121276"/>
              <a:gd name="connsiteY2" fmla="*/ 320709 h 489457"/>
              <a:gd name="connsiteX3" fmla="*/ 101831 w 121276"/>
              <a:gd name="connsiteY3" fmla="*/ 457234 h 489457"/>
              <a:gd name="connsiteX4" fmla="*/ 120881 w 121276"/>
              <a:gd name="connsiteY4" fmla="*/ 485809 h 489457"/>
              <a:gd name="connsiteX5" fmla="*/ 85956 w 121276"/>
              <a:gd name="connsiteY5" fmla="*/ 396909 h 489457"/>
              <a:gd name="connsiteX6" fmla="*/ 73256 w 121276"/>
              <a:gd name="connsiteY6" fmla="*/ 174659 h 489457"/>
              <a:gd name="connsiteX7" fmla="*/ 70081 w 121276"/>
              <a:gd name="connsiteY7" fmla="*/ 317534 h 489457"/>
              <a:gd name="connsiteX8" fmla="*/ 231 w 121276"/>
              <a:gd name="connsiteY8" fmla="*/ 34 h 48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276" h="489457">
                <a:moveTo>
                  <a:pt x="231" y="34"/>
                </a:moveTo>
                <a:cubicBezTo>
                  <a:pt x="-3473" y="3738"/>
                  <a:pt x="38331" y="286313"/>
                  <a:pt x="47856" y="339759"/>
                </a:cubicBezTo>
                <a:cubicBezTo>
                  <a:pt x="57381" y="393205"/>
                  <a:pt x="48385" y="301130"/>
                  <a:pt x="57381" y="320709"/>
                </a:cubicBezTo>
                <a:cubicBezTo>
                  <a:pt x="66377" y="340288"/>
                  <a:pt x="91248" y="429717"/>
                  <a:pt x="101831" y="457234"/>
                </a:cubicBezTo>
                <a:cubicBezTo>
                  <a:pt x="112414" y="484751"/>
                  <a:pt x="123527" y="495863"/>
                  <a:pt x="120881" y="485809"/>
                </a:cubicBezTo>
                <a:cubicBezTo>
                  <a:pt x="118235" y="475755"/>
                  <a:pt x="93893" y="448767"/>
                  <a:pt x="85956" y="396909"/>
                </a:cubicBezTo>
                <a:cubicBezTo>
                  <a:pt x="78019" y="345051"/>
                  <a:pt x="75902" y="187888"/>
                  <a:pt x="73256" y="174659"/>
                </a:cubicBezTo>
                <a:cubicBezTo>
                  <a:pt x="70610" y="161430"/>
                  <a:pt x="79077" y="342934"/>
                  <a:pt x="70081" y="317534"/>
                </a:cubicBezTo>
                <a:cubicBezTo>
                  <a:pt x="61085" y="292134"/>
                  <a:pt x="3935" y="-3670"/>
                  <a:pt x="231" y="3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 1670">
            <a:extLst>
              <a:ext uri="{FF2B5EF4-FFF2-40B4-BE49-F238E27FC236}">
                <a16:creationId xmlns:a16="http://schemas.microsoft.com/office/drawing/2014/main" id="{D2D38954-AC07-BD9E-2772-CFA44BCB3CCB}"/>
              </a:ext>
            </a:extLst>
          </p:cNvPr>
          <p:cNvSpPr/>
          <p:nvPr/>
        </p:nvSpPr>
        <p:spPr>
          <a:xfrm>
            <a:off x="3364560" y="1250686"/>
            <a:ext cx="61551" cy="240405"/>
          </a:xfrm>
          <a:custGeom>
            <a:avLst/>
            <a:gdLst>
              <a:gd name="connsiteX0" fmla="*/ 7290 w 61551"/>
              <a:gd name="connsiteY0" fmla="*/ 54239 h 240405"/>
              <a:gd name="connsiteX1" fmla="*/ 29515 w 61551"/>
              <a:gd name="connsiteY1" fmla="*/ 238389 h 240405"/>
              <a:gd name="connsiteX2" fmla="*/ 26340 w 61551"/>
              <a:gd name="connsiteY2" fmla="*/ 143139 h 240405"/>
              <a:gd name="connsiteX3" fmla="*/ 61265 w 61551"/>
              <a:gd name="connsiteY3" fmla="*/ 264 h 240405"/>
              <a:gd name="connsiteX4" fmla="*/ 4115 w 61551"/>
              <a:gd name="connsiteY4" fmla="*/ 181239 h 240405"/>
              <a:gd name="connsiteX5" fmla="*/ 7290 w 61551"/>
              <a:gd name="connsiteY5" fmla="*/ 54239 h 24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51" h="240405">
                <a:moveTo>
                  <a:pt x="7290" y="54239"/>
                </a:moveTo>
                <a:cubicBezTo>
                  <a:pt x="11523" y="63764"/>
                  <a:pt x="26340" y="223572"/>
                  <a:pt x="29515" y="238389"/>
                </a:cubicBezTo>
                <a:cubicBezTo>
                  <a:pt x="32690" y="253206"/>
                  <a:pt x="21048" y="182827"/>
                  <a:pt x="26340" y="143139"/>
                </a:cubicBezTo>
                <a:cubicBezTo>
                  <a:pt x="31632" y="103452"/>
                  <a:pt x="64969" y="-6086"/>
                  <a:pt x="61265" y="264"/>
                </a:cubicBezTo>
                <a:cubicBezTo>
                  <a:pt x="57561" y="6614"/>
                  <a:pt x="13111" y="167481"/>
                  <a:pt x="4115" y="181239"/>
                </a:cubicBezTo>
                <a:cubicBezTo>
                  <a:pt x="-4881" y="194997"/>
                  <a:pt x="3057" y="44714"/>
                  <a:pt x="7290" y="5423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6CA384ED-B845-C05F-D15C-A5045C3D2B4D}"/>
              </a:ext>
            </a:extLst>
          </p:cNvPr>
          <p:cNvSpPr/>
          <p:nvPr/>
        </p:nvSpPr>
        <p:spPr>
          <a:xfrm>
            <a:off x="3336697" y="1463475"/>
            <a:ext cx="45214" cy="289157"/>
          </a:xfrm>
          <a:custGeom>
            <a:avLst/>
            <a:gdLst>
              <a:gd name="connsiteX0" fmla="*/ 228 w 45214"/>
              <a:gd name="connsiteY0" fmla="*/ 3375 h 289157"/>
              <a:gd name="connsiteX1" fmla="*/ 38328 w 45214"/>
              <a:gd name="connsiteY1" fmla="*/ 279600 h 289157"/>
              <a:gd name="connsiteX2" fmla="*/ 38328 w 45214"/>
              <a:gd name="connsiteY2" fmla="*/ 209750 h 289157"/>
              <a:gd name="connsiteX3" fmla="*/ 44678 w 45214"/>
              <a:gd name="connsiteY3" fmla="*/ 54175 h 289157"/>
              <a:gd name="connsiteX4" fmla="*/ 22453 w 45214"/>
              <a:gd name="connsiteY4" fmla="*/ 120850 h 289157"/>
              <a:gd name="connsiteX5" fmla="*/ 228 w 45214"/>
              <a:gd name="connsiteY5" fmla="*/ 3375 h 28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214" h="289157">
                <a:moveTo>
                  <a:pt x="228" y="3375"/>
                </a:moveTo>
                <a:cubicBezTo>
                  <a:pt x="2874" y="29833"/>
                  <a:pt x="31978" y="245204"/>
                  <a:pt x="38328" y="279600"/>
                </a:cubicBezTo>
                <a:cubicBezTo>
                  <a:pt x="44678" y="313996"/>
                  <a:pt x="37270" y="247321"/>
                  <a:pt x="38328" y="209750"/>
                </a:cubicBezTo>
                <a:cubicBezTo>
                  <a:pt x="39386" y="172179"/>
                  <a:pt x="47324" y="68992"/>
                  <a:pt x="44678" y="54175"/>
                </a:cubicBezTo>
                <a:cubicBezTo>
                  <a:pt x="42032" y="39358"/>
                  <a:pt x="26157" y="127200"/>
                  <a:pt x="22453" y="120850"/>
                </a:cubicBezTo>
                <a:cubicBezTo>
                  <a:pt x="18749" y="114500"/>
                  <a:pt x="-2418" y="-23083"/>
                  <a:pt x="228" y="337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D30896F7-58C3-7BA4-33AE-A31347AC3AEE}"/>
              </a:ext>
            </a:extLst>
          </p:cNvPr>
          <p:cNvSpPr/>
          <p:nvPr/>
        </p:nvSpPr>
        <p:spPr>
          <a:xfrm>
            <a:off x="3293882" y="1337515"/>
            <a:ext cx="74966" cy="447388"/>
          </a:xfrm>
          <a:custGeom>
            <a:avLst/>
            <a:gdLst>
              <a:gd name="connsiteX0" fmla="*/ 55743 w 74966"/>
              <a:gd name="connsiteY0" fmla="*/ 62660 h 447388"/>
              <a:gd name="connsiteX1" fmla="*/ 8118 w 74966"/>
              <a:gd name="connsiteY1" fmla="*/ 300785 h 447388"/>
              <a:gd name="connsiteX2" fmla="*/ 1768 w 74966"/>
              <a:gd name="connsiteY2" fmla="*/ 446835 h 447388"/>
              <a:gd name="connsiteX3" fmla="*/ 27168 w 74966"/>
              <a:gd name="connsiteY3" fmla="*/ 249985 h 447388"/>
              <a:gd name="connsiteX4" fmla="*/ 74793 w 74966"/>
              <a:gd name="connsiteY4" fmla="*/ 8685 h 447388"/>
              <a:gd name="connsiteX5" fmla="*/ 55743 w 74966"/>
              <a:gd name="connsiteY5" fmla="*/ 62660 h 44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66" h="447388">
                <a:moveTo>
                  <a:pt x="55743" y="62660"/>
                </a:moveTo>
                <a:cubicBezTo>
                  <a:pt x="44631" y="111343"/>
                  <a:pt x="17114" y="236756"/>
                  <a:pt x="8118" y="300785"/>
                </a:cubicBezTo>
                <a:cubicBezTo>
                  <a:pt x="-878" y="364814"/>
                  <a:pt x="-1407" y="455302"/>
                  <a:pt x="1768" y="446835"/>
                </a:cubicBezTo>
                <a:cubicBezTo>
                  <a:pt x="4943" y="438368"/>
                  <a:pt x="14997" y="323010"/>
                  <a:pt x="27168" y="249985"/>
                </a:cubicBezTo>
                <a:cubicBezTo>
                  <a:pt x="39339" y="176960"/>
                  <a:pt x="73206" y="33027"/>
                  <a:pt x="74793" y="8685"/>
                </a:cubicBezTo>
                <a:cubicBezTo>
                  <a:pt x="76381" y="-15657"/>
                  <a:pt x="66855" y="13977"/>
                  <a:pt x="55743" y="6266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 1673">
            <a:extLst>
              <a:ext uri="{FF2B5EF4-FFF2-40B4-BE49-F238E27FC236}">
                <a16:creationId xmlns:a16="http://schemas.microsoft.com/office/drawing/2014/main" id="{ACE56759-813A-85C7-DA2B-82319EE21CA2}"/>
              </a:ext>
            </a:extLst>
          </p:cNvPr>
          <p:cNvSpPr/>
          <p:nvPr/>
        </p:nvSpPr>
        <p:spPr>
          <a:xfrm>
            <a:off x="3273195" y="1405011"/>
            <a:ext cx="38340" cy="393719"/>
          </a:xfrm>
          <a:custGeom>
            <a:avLst/>
            <a:gdLst>
              <a:gd name="connsiteX0" fmla="*/ 38330 w 38340"/>
              <a:gd name="connsiteY0" fmla="*/ 1514 h 393719"/>
              <a:gd name="connsiteX1" fmla="*/ 12930 w 38340"/>
              <a:gd name="connsiteY1" fmla="*/ 249164 h 393719"/>
              <a:gd name="connsiteX2" fmla="*/ 230 w 38340"/>
              <a:gd name="connsiteY2" fmla="*/ 392039 h 393719"/>
              <a:gd name="connsiteX3" fmla="*/ 9755 w 38340"/>
              <a:gd name="connsiteY3" fmla="*/ 157089 h 393719"/>
              <a:gd name="connsiteX4" fmla="*/ 38330 w 38340"/>
              <a:gd name="connsiteY4" fmla="*/ 1514 h 39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40" h="393719">
                <a:moveTo>
                  <a:pt x="38330" y="1514"/>
                </a:moveTo>
                <a:cubicBezTo>
                  <a:pt x="38859" y="16860"/>
                  <a:pt x="19280" y="184077"/>
                  <a:pt x="12930" y="249164"/>
                </a:cubicBezTo>
                <a:cubicBezTo>
                  <a:pt x="6580" y="314251"/>
                  <a:pt x="759" y="407385"/>
                  <a:pt x="230" y="392039"/>
                </a:cubicBezTo>
                <a:cubicBezTo>
                  <a:pt x="-299" y="376693"/>
                  <a:pt x="-828" y="223235"/>
                  <a:pt x="9755" y="157089"/>
                </a:cubicBezTo>
                <a:cubicBezTo>
                  <a:pt x="20338" y="90943"/>
                  <a:pt x="37801" y="-13832"/>
                  <a:pt x="38330" y="15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 1674">
            <a:extLst>
              <a:ext uri="{FF2B5EF4-FFF2-40B4-BE49-F238E27FC236}">
                <a16:creationId xmlns:a16="http://schemas.microsoft.com/office/drawing/2014/main" id="{3EAC8FA1-021A-AD80-E38B-EFE6046675B3}"/>
              </a:ext>
            </a:extLst>
          </p:cNvPr>
          <p:cNvSpPr/>
          <p:nvPr/>
        </p:nvSpPr>
        <p:spPr>
          <a:xfrm>
            <a:off x="3419009" y="1193214"/>
            <a:ext cx="60795" cy="263220"/>
          </a:xfrm>
          <a:custGeom>
            <a:avLst/>
            <a:gdLst>
              <a:gd name="connsiteX0" fmla="*/ 60791 w 60795"/>
              <a:gd name="connsiteY0" fmla="*/ 586 h 263220"/>
              <a:gd name="connsiteX1" fmla="*/ 3641 w 60795"/>
              <a:gd name="connsiteY1" fmla="*/ 260936 h 263220"/>
              <a:gd name="connsiteX2" fmla="*/ 22691 w 60795"/>
              <a:gd name="connsiteY2" fmla="*/ 130761 h 263220"/>
              <a:gd name="connsiteX3" fmla="*/ 466 w 60795"/>
              <a:gd name="connsiteY3" fmla="*/ 187911 h 263220"/>
              <a:gd name="connsiteX4" fmla="*/ 60791 w 60795"/>
              <a:gd name="connsiteY4" fmla="*/ 586 h 26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95" h="263220">
                <a:moveTo>
                  <a:pt x="60791" y="586"/>
                </a:moveTo>
                <a:cubicBezTo>
                  <a:pt x="61320" y="12757"/>
                  <a:pt x="9991" y="239240"/>
                  <a:pt x="3641" y="260936"/>
                </a:cubicBezTo>
                <a:cubicBezTo>
                  <a:pt x="-2709" y="282632"/>
                  <a:pt x="23220" y="142932"/>
                  <a:pt x="22691" y="130761"/>
                </a:cubicBezTo>
                <a:cubicBezTo>
                  <a:pt x="22162" y="118590"/>
                  <a:pt x="-3767" y="206432"/>
                  <a:pt x="466" y="187911"/>
                </a:cubicBezTo>
                <a:cubicBezTo>
                  <a:pt x="4699" y="169390"/>
                  <a:pt x="60262" y="-11585"/>
                  <a:pt x="60791" y="58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30A3CB86-6288-6D03-4066-344CB5F9B4AB}"/>
              </a:ext>
            </a:extLst>
          </p:cNvPr>
          <p:cNvSpPr/>
          <p:nvPr/>
        </p:nvSpPr>
        <p:spPr>
          <a:xfrm>
            <a:off x="3415352" y="1529543"/>
            <a:ext cx="17521" cy="213095"/>
          </a:xfrm>
          <a:custGeom>
            <a:avLst/>
            <a:gdLst>
              <a:gd name="connsiteX0" fmla="*/ 13648 w 17521"/>
              <a:gd name="connsiteY0" fmla="*/ 807 h 213095"/>
              <a:gd name="connsiteX1" fmla="*/ 16823 w 17521"/>
              <a:gd name="connsiteY1" fmla="*/ 210357 h 213095"/>
              <a:gd name="connsiteX2" fmla="*/ 948 w 17521"/>
              <a:gd name="connsiteY2" fmla="*/ 121457 h 213095"/>
              <a:gd name="connsiteX3" fmla="*/ 4123 w 17521"/>
              <a:gd name="connsiteY3" fmla="*/ 137332 h 213095"/>
              <a:gd name="connsiteX4" fmla="*/ 13648 w 17521"/>
              <a:gd name="connsiteY4" fmla="*/ 807 h 21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1" h="213095">
                <a:moveTo>
                  <a:pt x="13648" y="807"/>
                </a:moveTo>
                <a:cubicBezTo>
                  <a:pt x="15765" y="12978"/>
                  <a:pt x="18940" y="190249"/>
                  <a:pt x="16823" y="210357"/>
                </a:cubicBezTo>
                <a:cubicBezTo>
                  <a:pt x="14706" y="230465"/>
                  <a:pt x="3065" y="133628"/>
                  <a:pt x="948" y="121457"/>
                </a:cubicBezTo>
                <a:cubicBezTo>
                  <a:pt x="-1169" y="109286"/>
                  <a:pt x="419" y="156911"/>
                  <a:pt x="4123" y="137332"/>
                </a:cubicBezTo>
                <a:cubicBezTo>
                  <a:pt x="7827" y="117753"/>
                  <a:pt x="11531" y="-11364"/>
                  <a:pt x="13648" y="80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 1676">
            <a:extLst>
              <a:ext uri="{FF2B5EF4-FFF2-40B4-BE49-F238E27FC236}">
                <a16:creationId xmlns:a16="http://schemas.microsoft.com/office/drawing/2014/main" id="{74D38D02-9049-B2C6-FC8F-A2F893FA7457}"/>
              </a:ext>
            </a:extLst>
          </p:cNvPr>
          <p:cNvSpPr/>
          <p:nvPr/>
        </p:nvSpPr>
        <p:spPr>
          <a:xfrm>
            <a:off x="3294866" y="1136538"/>
            <a:ext cx="102405" cy="350473"/>
          </a:xfrm>
          <a:custGeom>
            <a:avLst/>
            <a:gdLst>
              <a:gd name="connsiteX0" fmla="*/ 102384 w 102405"/>
              <a:gd name="connsiteY0" fmla="*/ 112 h 350473"/>
              <a:gd name="connsiteX1" fmla="*/ 83334 w 102405"/>
              <a:gd name="connsiteY1" fmla="*/ 133462 h 350473"/>
              <a:gd name="connsiteX2" fmla="*/ 42059 w 102405"/>
              <a:gd name="connsiteY2" fmla="*/ 200137 h 350473"/>
              <a:gd name="connsiteX3" fmla="*/ 784 w 102405"/>
              <a:gd name="connsiteY3" fmla="*/ 349362 h 350473"/>
              <a:gd name="connsiteX4" fmla="*/ 80159 w 102405"/>
              <a:gd name="connsiteY4" fmla="*/ 114412 h 350473"/>
              <a:gd name="connsiteX5" fmla="*/ 102384 w 102405"/>
              <a:gd name="connsiteY5" fmla="*/ 112 h 35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405" h="350473">
                <a:moveTo>
                  <a:pt x="102384" y="112"/>
                </a:moveTo>
                <a:cubicBezTo>
                  <a:pt x="102913" y="3287"/>
                  <a:pt x="93388" y="100124"/>
                  <a:pt x="83334" y="133462"/>
                </a:cubicBezTo>
                <a:cubicBezTo>
                  <a:pt x="73280" y="166800"/>
                  <a:pt x="55817" y="164154"/>
                  <a:pt x="42059" y="200137"/>
                </a:cubicBezTo>
                <a:cubicBezTo>
                  <a:pt x="28301" y="236120"/>
                  <a:pt x="-5566" y="363650"/>
                  <a:pt x="784" y="349362"/>
                </a:cubicBezTo>
                <a:cubicBezTo>
                  <a:pt x="7134" y="335074"/>
                  <a:pt x="63755" y="167329"/>
                  <a:pt x="80159" y="114412"/>
                </a:cubicBezTo>
                <a:cubicBezTo>
                  <a:pt x="96563" y="61495"/>
                  <a:pt x="101855" y="-3063"/>
                  <a:pt x="102384" y="11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D8AA51A0-EA8B-1C7C-74EF-8256BD1C0886}"/>
              </a:ext>
            </a:extLst>
          </p:cNvPr>
          <p:cNvSpPr/>
          <p:nvPr/>
        </p:nvSpPr>
        <p:spPr>
          <a:xfrm>
            <a:off x="3485931" y="1431219"/>
            <a:ext cx="32508" cy="348447"/>
          </a:xfrm>
          <a:custGeom>
            <a:avLst/>
            <a:gdLst>
              <a:gd name="connsiteX0" fmla="*/ 219 w 32508"/>
              <a:gd name="connsiteY0" fmla="*/ 95956 h 348447"/>
              <a:gd name="connsiteX1" fmla="*/ 28794 w 32508"/>
              <a:gd name="connsiteY1" fmla="*/ 337256 h 348447"/>
              <a:gd name="connsiteX2" fmla="*/ 28794 w 32508"/>
              <a:gd name="connsiteY2" fmla="*/ 276931 h 348447"/>
              <a:gd name="connsiteX3" fmla="*/ 31969 w 32508"/>
              <a:gd name="connsiteY3" fmla="*/ 706 h 348447"/>
              <a:gd name="connsiteX4" fmla="*/ 16094 w 32508"/>
              <a:gd name="connsiteY4" fmla="*/ 194381 h 348447"/>
              <a:gd name="connsiteX5" fmla="*/ 219 w 32508"/>
              <a:gd name="connsiteY5" fmla="*/ 95956 h 34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08" h="348447">
                <a:moveTo>
                  <a:pt x="219" y="95956"/>
                </a:moveTo>
                <a:cubicBezTo>
                  <a:pt x="2336" y="119769"/>
                  <a:pt x="24032" y="307094"/>
                  <a:pt x="28794" y="337256"/>
                </a:cubicBezTo>
                <a:cubicBezTo>
                  <a:pt x="33557" y="367419"/>
                  <a:pt x="28265" y="333023"/>
                  <a:pt x="28794" y="276931"/>
                </a:cubicBezTo>
                <a:cubicBezTo>
                  <a:pt x="29323" y="220839"/>
                  <a:pt x="34086" y="14464"/>
                  <a:pt x="31969" y="706"/>
                </a:cubicBezTo>
                <a:cubicBezTo>
                  <a:pt x="29852" y="-13052"/>
                  <a:pt x="20327" y="178506"/>
                  <a:pt x="16094" y="194381"/>
                </a:cubicBezTo>
                <a:cubicBezTo>
                  <a:pt x="11861" y="210256"/>
                  <a:pt x="-1898" y="72143"/>
                  <a:pt x="219" y="9595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 1678">
            <a:extLst>
              <a:ext uri="{FF2B5EF4-FFF2-40B4-BE49-F238E27FC236}">
                <a16:creationId xmlns:a16="http://schemas.microsoft.com/office/drawing/2014/main" id="{5B07F689-0530-11AC-8003-DDFF307A359A}"/>
              </a:ext>
            </a:extLst>
          </p:cNvPr>
          <p:cNvSpPr/>
          <p:nvPr/>
        </p:nvSpPr>
        <p:spPr>
          <a:xfrm>
            <a:off x="3400573" y="978620"/>
            <a:ext cx="66645" cy="288253"/>
          </a:xfrm>
          <a:custGeom>
            <a:avLst/>
            <a:gdLst>
              <a:gd name="connsiteX0" fmla="*/ 66527 w 66645"/>
              <a:gd name="connsiteY0" fmla="*/ 5630 h 288253"/>
              <a:gd name="connsiteX1" fmla="*/ 6202 w 66645"/>
              <a:gd name="connsiteY1" fmla="*/ 126280 h 288253"/>
              <a:gd name="connsiteX2" fmla="*/ 3027 w 66645"/>
              <a:gd name="connsiteY2" fmla="*/ 288205 h 288253"/>
              <a:gd name="connsiteX3" fmla="*/ 15727 w 66645"/>
              <a:gd name="connsiteY3" fmla="*/ 142155 h 288253"/>
              <a:gd name="connsiteX4" fmla="*/ 22077 w 66645"/>
              <a:gd name="connsiteY4" fmla="*/ 31030 h 288253"/>
              <a:gd name="connsiteX5" fmla="*/ 66527 w 66645"/>
              <a:gd name="connsiteY5" fmla="*/ 5630 h 28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45" h="288253">
                <a:moveTo>
                  <a:pt x="66527" y="5630"/>
                </a:moveTo>
                <a:cubicBezTo>
                  <a:pt x="63881" y="21505"/>
                  <a:pt x="16785" y="79184"/>
                  <a:pt x="6202" y="126280"/>
                </a:cubicBezTo>
                <a:cubicBezTo>
                  <a:pt x="-4381" y="173376"/>
                  <a:pt x="1439" y="285559"/>
                  <a:pt x="3027" y="288205"/>
                </a:cubicBezTo>
                <a:cubicBezTo>
                  <a:pt x="4614" y="290851"/>
                  <a:pt x="12552" y="185017"/>
                  <a:pt x="15727" y="142155"/>
                </a:cubicBezTo>
                <a:cubicBezTo>
                  <a:pt x="18902" y="99293"/>
                  <a:pt x="17315" y="51667"/>
                  <a:pt x="22077" y="31030"/>
                </a:cubicBezTo>
                <a:cubicBezTo>
                  <a:pt x="26839" y="10393"/>
                  <a:pt x="69173" y="-10245"/>
                  <a:pt x="66527" y="563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 1679">
            <a:extLst>
              <a:ext uri="{FF2B5EF4-FFF2-40B4-BE49-F238E27FC236}">
                <a16:creationId xmlns:a16="http://schemas.microsoft.com/office/drawing/2014/main" id="{9920A1A5-BAB5-1753-FAF7-D1CC392168BF}"/>
              </a:ext>
            </a:extLst>
          </p:cNvPr>
          <p:cNvSpPr/>
          <p:nvPr/>
        </p:nvSpPr>
        <p:spPr>
          <a:xfrm>
            <a:off x="3489289" y="1164668"/>
            <a:ext cx="34973" cy="267654"/>
          </a:xfrm>
          <a:custGeom>
            <a:avLst/>
            <a:gdLst>
              <a:gd name="connsiteX0" fmla="*/ 34961 w 34973"/>
              <a:gd name="connsiteY0" fmla="*/ 557 h 267654"/>
              <a:gd name="connsiteX1" fmla="*/ 12736 w 34973"/>
              <a:gd name="connsiteY1" fmla="*/ 260907 h 267654"/>
              <a:gd name="connsiteX2" fmla="*/ 36 w 34973"/>
              <a:gd name="connsiteY2" fmla="*/ 191057 h 267654"/>
              <a:gd name="connsiteX3" fmla="*/ 9561 w 34973"/>
              <a:gd name="connsiteY3" fmla="*/ 191057 h 267654"/>
              <a:gd name="connsiteX4" fmla="*/ 34961 w 34973"/>
              <a:gd name="connsiteY4" fmla="*/ 557 h 26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3" h="267654">
                <a:moveTo>
                  <a:pt x="34961" y="557"/>
                </a:moveTo>
                <a:cubicBezTo>
                  <a:pt x="35490" y="12199"/>
                  <a:pt x="18557" y="229157"/>
                  <a:pt x="12736" y="260907"/>
                </a:cubicBezTo>
                <a:cubicBezTo>
                  <a:pt x="6915" y="292657"/>
                  <a:pt x="565" y="202699"/>
                  <a:pt x="36" y="191057"/>
                </a:cubicBezTo>
                <a:cubicBezTo>
                  <a:pt x="-493" y="179415"/>
                  <a:pt x="4799" y="219103"/>
                  <a:pt x="9561" y="191057"/>
                </a:cubicBezTo>
                <a:cubicBezTo>
                  <a:pt x="14323" y="163011"/>
                  <a:pt x="34432" y="-11085"/>
                  <a:pt x="34961" y="55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 1680">
            <a:extLst>
              <a:ext uri="{FF2B5EF4-FFF2-40B4-BE49-F238E27FC236}">
                <a16:creationId xmlns:a16="http://schemas.microsoft.com/office/drawing/2014/main" id="{D774E1AA-0B36-1550-A1B3-217C77D29450}"/>
              </a:ext>
            </a:extLst>
          </p:cNvPr>
          <p:cNvSpPr/>
          <p:nvPr/>
        </p:nvSpPr>
        <p:spPr>
          <a:xfrm>
            <a:off x="3489309" y="1100900"/>
            <a:ext cx="74334" cy="410437"/>
          </a:xfrm>
          <a:custGeom>
            <a:avLst/>
            <a:gdLst>
              <a:gd name="connsiteX0" fmla="*/ 47641 w 74334"/>
              <a:gd name="connsiteY0" fmla="*/ 825 h 410437"/>
              <a:gd name="connsiteX1" fmla="*/ 69866 w 74334"/>
              <a:gd name="connsiteY1" fmla="*/ 251650 h 410437"/>
              <a:gd name="connsiteX2" fmla="*/ 73041 w 74334"/>
              <a:gd name="connsiteY2" fmla="*/ 216725 h 410437"/>
              <a:gd name="connsiteX3" fmla="*/ 53991 w 74334"/>
              <a:gd name="connsiteY3" fmla="*/ 302450 h 410437"/>
              <a:gd name="connsiteX4" fmla="*/ 57166 w 74334"/>
              <a:gd name="connsiteY4" fmla="*/ 197675 h 410437"/>
              <a:gd name="connsiteX5" fmla="*/ 16 w 74334"/>
              <a:gd name="connsiteY5" fmla="*/ 410400 h 410437"/>
              <a:gd name="connsiteX6" fmla="*/ 63516 w 74334"/>
              <a:gd name="connsiteY6" fmla="*/ 178625 h 410437"/>
              <a:gd name="connsiteX7" fmla="*/ 47641 w 74334"/>
              <a:gd name="connsiteY7" fmla="*/ 825 h 41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34" h="410437">
                <a:moveTo>
                  <a:pt x="47641" y="825"/>
                </a:moveTo>
                <a:cubicBezTo>
                  <a:pt x="48699" y="12996"/>
                  <a:pt x="65633" y="215667"/>
                  <a:pt x="69866" y="251650"/>
                </a:cubicBezTo>
                <a:cubicBezTo>
                  <a:pt x="74099" y="287633"/>
                  <a:pt x="75687" y="208258"/>
                  <a:pt x="73041" y="216725"/>
                </a:cubicBezTo>
                <a:cubicBezTo>
                  <a:pt x="70395" y="225192"/>
                  <a:pt x="56637" y="305625"/>
                  <a:pt x="53991" y="302450"/>
                </a:cubicBezTo>
                <a:cubicBezTo>
                  <a:pt x="51345" y="299275"/>
                  <a:pt x="66162" y="179683"/>
                  <a:pt x="57166" y="197675"/>
                </a:cubicBezTo>
                <a:cubicBezTo>
                  <a:pt x="48170" y="215667"/>
                  <a:pt x="-1042" y="413575"/>
                  <a:pt x="16" y="410400"/>
                </a:cubicBezTo>
                <a:cubicBezTo>
                  <a:pt x="1074" y="407225"/>
                  <a:pt x="52933" y="243183"/>
                  <a:pt x="63516" y="178625"/>
                </a:cubicBezTo>
                <a:cubicBezTo>
                  <a:pt x="74099" y="114067"/>
                  <a:pt x="46583" y="-11346"/>
                  <a:pt x="47641" y="82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 1681">
            <a:extLst>
              <a:ext uri="{FF2B5EF4-FFF2-40B4-BE49-F238E27FC236}">
                <a16:creationId xmlns:a16="http://schemas.microsoft.com/office/drawing/2014/main" id="{7590A532-22C0-FA4C-82F5-21295CFC093E}"/>
              </a:ext>
            </a:extLst>
          </p:cNvPr>
          <p:cNvSpPr/>
          <p:nvPr/>
        </p:nvSpPr>
        <p:spPr>
          <a:xfrm>
            <a:off x="3438507" y="837954"/>
            <a:ext cx="54271" cy="190130"/>
          </a:xfrm>
          <a:custGeom>
            <a:avLst/>
            <a:gdLst>
              <a:gd name="connsiteX0" fmla="*/ 53993 w 54271"/>
              <a:gd name="connsiteY0" fmla="*/ 246 h 190130"/>
              <a:gd name="connsiteX1" fmla="*/ 18 w 54271"/>
              <a:gd name="connsiteY1" fmla="*/ 187571 h 190130"/>
              <a:gd name="connsiteX2" fmla="*/ 47643 w 54271"/>
              <a:gd name="connsiteY2" fmla="*/ 111371 h 190130"/>
              <a:gd name="connsiteX3" fmla="*/ 22243 w 54271"/>
              <a:gd name="connsiteY3" fmla="*/ 146296 h 190130"/>
              <a:gd name="connsiteX4" fmla="*/ 53993 w 54271"/>
              <a:gd name="connsiteY4" fmla="*/ 246 h 19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71" h="190130">
                <a:moveTo>
                  <a:pt x="53993" y="246"/>
                </a:moveTo>
                <a:cubicBezTo>
                  <a:pt x="50289" y="7125"/>
                  <a:pt x="1076" y="169050"/>
                  <a:pt x="18" y="187571"/>
                </a:cubicBezTo>
                <a:cubicBezTo>
                  <a:pt x="-1040" y="206092"/>
                  <a:pt x="43939" y="118250"/>
                  <a:pt x="47643" y="111371"/>
                </a:cubicBezTo>
                <a:cubicBezTo>
                  <a:pt x="51347" y="104492"/>
                  <a:pt x="21185" y="160054"/>
                  <a:pt x="22243" y="146296"/>
                </a:cubicBezTo>
                <a:cubicBezTo>
                  <a:pt x="23301" y="132538"/>
                  <a:pt x="57697" y="-6633"/>
                  <a:pt x="53993" y="24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 1682">
            <a:extLst>
              <a:ext uri="{FF2B5EF4-FFF2-40B4-BE49-F238E27FC236}">
                <a16:creationId xmlns:a16="http://schemas.microsoft.com/office/drawing/2014/main" id="{8EBC9EEC-8EDB-689A-C9A5-8EDAFBC03422}"/>
              </a:ext>
            </a:extLst>
          </p:cNvPr>
          <p:cNvSpPr/>
          <p:nvPr/>
        </p:nvSpPr>
        <p:spPr>
          <a:xfrm>
            <a:off x="3374575" y="756233"/>
            <a:ext cx="134380" cy="380755"/>
          </a:xfrm>
          <a:custGeom>
            <a:avLst/>
            <a:gdLst>
              <a:gd name="connsiteX0" fmla="*/ 133800 w 134380"/>
              <a:gd name="connsiteY0" fmla="*/ 2592 h 380755"/>
              <a:gd name="connsiteX1" fmla="*/ 44900 w 134380"/>
              <a:gd name="connsiteY1" fmla="*/ 224842 h 380755"/>
              <a:gd name="connsiteX2" fmla="*/ 450 w 134380"/>
              <a:gd name="connsiteY2" fmla="*/ 380417 h 380755"/>
              <a:gd name="connsiteX3" fmla="*/ 70300 w 134380"/>
              <a:gd name="connsiteY3" fmla="*/ 183567 h 380755"/>
              <a:gd name="connsiteX4" fmla="*/ 83000 w 134380"/>
              <a:gd name="connsiteY4" fmla="*/ 107367 h 380755"/>
              <a:gd name="connsiteX5" fmla="*/ 133800 w 134380"/>
              <a:gd name="connsiteY5" fmla="*/ 2592 h 38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380" h="380755">
                <a:moveTo>
                  <a:pt x="133800" y="2592"/>
                </a:moveTo>
                <a:cubicBezTo>
                  <a:pt x="127450" y="22171"/>
                  <a:pt x="67125" y="161871"/>
                  <a:pt x="44900" y="224842"/>
                </a:cubicBezTo>
                <a:cubicBezTo>
                  <a:pt x="22675" y="287813"/>
                  <a:pt x="-3783" y="387296"/>
                  <a:pt x="450" y="380417"/>
                </a:cubicBezTo>
                <a:cubicBezTo>
                  <a:pt x="4683" y="373538"/>
                  <a:pt x="56542" y="229075"/>
                  <a:pt x="70300" y="183567"/>
                </a:cubicBezTo>
                <a:cubicBezTo>
                  <a:pt x="84058" y="138059"/>
                  <a:pt x="73475" y="134884"/>
                  <a:pt x="83000" y="107367"/>
                </a:cubicBezTo>
                <a:cubicBezTo>
                  <a:pt x="92525" y="79850"/>
                  <a:pt x="140150" y="-16987"/>
                  <a:pt x="133800" y="259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 1683">
            <a:extLst>
              <a:ext uri="{FF2B5EF4-FFF2-40B4-BE49-F238E27FC236}">
                <a16:creationId xmlns:a16="http://schemas.microsoft.com/office/drawing/2014/main" id="{91BCA07D-83AF-D6EF-DD02-CCCFCE6C3F06}"/>
              </a:ext>
            </a:extLst>
          </p:cNvPr>
          <p:cNvSpPr/>
          <p:nvPr/>
        </p:nvSpPr>
        <p:spPr>
          <a:xfrm>
            <a:off x="3492465" y="844515"/>
            <a:ext cx="57304" cy="196908"/>
          </a:xfrm>
          <a:custGeom>
            <a:avLst/>
            <a:gdLst>
              <a:gd name="connsiteX0" fmla="*/ 35 w 57304"/>
              <a:gd name="connsiteY0" fmla="*/ 35 h 196908"/>
              <a:gd name="connsiteX1" fmla="*/ 57185 w 57304"/>
              <a:gd name="connsiteY1" fmla="*/ 82585 h 196908"/>
              <a:gd name="connsiteX2" fmla="*/ 15910 w 57304"/>
              <a:gd name="connsiteY2" fmla="*/ 196885 h 196908"/>
              <a:gd name="connsiteX3" fmla="*/ 47660 w 57304"/>
              <a:gd name="connsiteY3" fmla="*/ 92110 h 196908"/>
              <a:gd name="connsiteX4" fmla="*/ 35 w 57304"/>
              <a:gd name="connsiteY4" fmla="*/ 35 h 19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04" h="196908">
                <a:moveTo>
                  <a:pt x="35" y="35"/>
                </a:moveTo>
                <a:cubicBezTo>
                  <a:pt x="1622" y="-1552"/>
                  <a:pt x="54539" y="49777"/>
                  <a:pt x="57185" y="82585"/>
                </a:cubicBezTo>
                <a:cubicBezTo>
                  <a:pt x="59831" y="115393"/>
                  <a:pt x="17497" y="195298"/>
                  <a:pt x="15910" y="196885"/>
                </a:cubicBezTo>
                <a:cubicBezTo>
                  <a:pt x="14323" y="198472"/>
                  <a:pt x="44485" y="120685"/>
                  <a:pt x="47660" y="92110"/>
                </a:cubicBezTo>
                <a:cubicBezTo>
                  <a:pt x="50835" y="63535"/>
                  <a:pt x="-1552" y="1622"/>
                  <a:pt x="35" y="3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 1684">
            <a:extLst>
              <a:ext uri="{FF2B5EF4-FFF2-40B4-BE49-F238E27FC236}">
                <a16:creationId xmlns:a16="http://schemas.microsoft.com/office/drawing/2014/main" id="{03EE425F-4059-FF31-61EB-F640B65C84C8}"/>
              </a:ext>
            </a:extLst>
          </p:cNvPr>
          <p:cNvSpPr/>
          <p:nvPr/>
        </p:nvSpPr>
        <p:spPr>
          <a:xfrm>
            <a:off x="3492489" y="830461"/>
            <a:ext cx="98794" cy="77589"/>
          </a:xfrm>
          <a:custGeom>
            <a:avLst/>
            <a:gdLst>
              <a:gd name="connsiteX0" fmla="*/ 11 w 98794"/>
              <a:gd name="connsiteY0" fmla="*/ 29964 h 77589"/>
              <a:gd name="connsiteX1" fmla="*/ 85736 w 98794"/>
              <a:gd name="connsiteY1" fmla="*/ 26789 h 77589"/>
              <a:gd name="connsiteX2" fmla="*/ 98436 w 98794"/>
              <a:gd name="connsiteY2" fmla="*/ 77589 h 77589"/>
              <a:gd name="connsiteX3" fmla="*/ 79386 w 98794"/>
              <a:gd name="connsiteY3" fmla="*/ 1389 h 77589"/>
              <a:gd name="connsiteX4" fmla="*/ 11 w 98794"/>
              <a:gd name="connsiteY4" fmla="*/ 29964 h 7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94" h="77589">
                <a:moveTo>
                  <a:pt x="11" y="29964"/>
                </a:moveTo>
                <a:cubicBezTo>
                  <a:pt x="1069" y="34197"/>
                  <a:pt x="69332" y="18851"/>
                  <a:pt x="85736" y="26789"/>
                </a:cubicBezTo>
                <a:cubicBezTo>
                  <a:pt x="102140" y="34727"/>
                  <a:pt x="98436" y="77589"/>
                  <a:pt x="98436" y="77589"/>
                </a:cubicBezTo>
                <a:cubicBezTo>
                  <a:pt x="97378" y="73356"/>
                  <a:pt x="89969" y="9856"/>
                  <a:pt x="79386" y="1389"/>
                </a:cubicBezTo>
                <a:cubicBezTo>
                  <a:pt x="68803" y="-7078"/>
                  <a:pt x="-1047" y="25731"/>
                  <a:pt x="11" y="2996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 1685">
            <a:extLst>
              <a:ext uri="{FF2B5EF4-FFF2-40B4-BE49-F238E27FC236}">
                <a16:creationId xmlns:a16="http://schemas.microsoft.com/office/drawing/2014/main" id="{40EF6CA1-CD33-DD5F-C99E-BB84564B0170}"/>
              </a:ext>
            </a:extLst>
          </p:cNvPr>
          <p:cNvSpPr/>
          <p:nvPr/>
        </p:nvSpPr>
        <p:spPr>
          <a:xfrm>
            <a:off x="3525943" y="915500"/>
            <a:ext cx="68542" cy="204363"/>
          </a:xfrm>
          <a:custGeom>
            <a:avLst/>
            <a:gdLst>
              <a:gd name="connsiteX0" fmla="*/ 68157 w 68542"/>
              <a:gd name="connsiteY0" fmla="*/ 2075 h 204363"/>
              <a:gd name="connsiteX1" fmla="*/ 1482 w 68542"/>
              <a:gd name="connsiteY1" fmla="*/ 202100 h 204363"/>
              <a:gd name="connsiteX2" fmla="*/ 26882 w 68542"/>
              <a:gd name="connsiteY2" fmla="*/ 103675 h 204363"/>
              <a:gd name="connsiteX3" fmla="*/ 68157 w 68542"/>
              <a:gd name="connsiteY3" fmla="*/ 2075 h 20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42" h="204363">
                <a:moveTo>
                  <a:pt x="68157" y="2075"/>
                </a:moveTo>
                <a:cubicBezTo>
                  <a:pt x="63924" y="18479"/>
                  <a:pt x="8361" y="185167"/>
                  <a:pt x="1482" y="202100"/>
                </a:cubicBezTo>
                <a:cubicBezTo>
                  <a:pt x="-5397" y="219033"/>
                  <a:pt x="13124" y="136483"/>
                  <a:pt x="26882" y="103675"/>
                </a:cubicBezTo>
                <a:cubicBezTo>
                  <a:pt x="40640" y="70867"/>
                  <a:pt x="72390" y="-14329"/>
                  <a:pt x="68157" y="207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 1686">
            <a:extLst>
              <a:ext uri="{FF2B5EF4-FFF2-40B4-BE49-F238E27FC236}">
                <a16:creationId xmlns:a16="http://schemas.microsoft.com/office/drawing/2014/main" id="{187DC30D-E237-E11E-7D0D-7AA886FC2602}"/>
              </a:ext>
            </a:extLst>
          </p:cNvPr>
          <p:cNvSpPr/>
          <p:nvPr/>
        </p:nvSpPr>
        <p:spPr>
          <a:xfrm>
            <a:off x="3530517" y="758306"/>
            <a:ext cx="87578" cy="175806"/>
          </a:xfrm>
          <a:custGeom>
            <a:avLst/>
            <a:gdLst>
              <a:gd name="connsiteX0" fmla="*/ 83 w 87578"/>
              <a:gd name="connsiteY0" fmla="*/ 519 h 175806"/>
              <a:gd name="connsiteX1" fmla="*/ 69933 w 87578"/>
              <a:gd name="connsiteY1" fmla="*/ 76719 h 175806"/>
              <a:gd name="connsiteX2" fmla="*/ 69933 w 87578"/>
              <a:gd name="connsiteY2" fmla="*/ 175144 h 175806"/>
              <a:gd name="connsiteX3" fmla="*/ 85808 w 87578"/>
              <a:gd name="connsiteY3" fmla="*/ 114819 h 175806"/>
              <a:gd name="connsiteX4" fmla="*/ 83 w 87578"/>
              <a:gd name="connsiteY4" fmla="*/ 519 h 17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78" h="175806">
                <a:moveTo>
                  <a:pt x="83" y="519"/>
                </a:moveTo>
                <a:cubicBezTo>
                  <a:pt x="-2563" y="-5831"/>
                  <a:pt x="58291" y="47615"/>
                  <a:pt x="69933" y="76719"/>
                </a:cubicBezTo>
                <a:cubicBezTo>
                  <a:pt x="81575" y="105823"/>
                  <a:pt x="67287" y="168794"/>
                  <a:pt x="69933" y="175144"/>
                </a:cubicBezTo>
                <a:cubicBezTo>
                  <a:pt x="72579" y="181494"/>
                  <a:pt x="93745" y="140748"/>
                  <a:pt x="85808" y="114819"/>
                </a:cubicBezTo>
                <a:cubicBezTo>
                  <a:pt x="77871" y="88890"/>
                  <a:pt x="2729" y="6869"/>
                  <a:pt x="83" y="51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 1687">
            <a:extLst>
              <a:ext uri="{FF2B5EF4-FFF2-40B4-BE49-F238E27FC236}">
                <a16:creationId xmlns:a16="http://schemas.microsoft.com/office/drawing/2014/main" id="{86BC09D0-7165-7DDE-11D0-81A7C9179120}"/>
              </a:ext>
            </a:extLst>
          </p:cNvPr>
          <p:cNvSpPr/>
          <p:nvPr/>
        </p:nvSpPr>
        <p:spPr>
          <a:xfrm>
            <a:off x="3473117" y="802060"/>
            <a:ext cx="98770" cy="80763"/>
          </a:xfrm>
          <a:custGeom>
            <a:avLst/>
            <a:gdLst>
              <a:gd name="connsiteX0" fmla="*/ 98758 w 98770"/>
              <a:gd name="connsiteY0" fmla="*/ 1215 h 80763"/>
              <a:gd name="connsiteX1" fmla="*/ 16208 w 98770"/>
              <a:gd name="connsiteY1" fmla="*/ 13915 h 80763"/>
              <a:gd name="connsiteX2" fmla="*/ 333 w 98770"/>
              <a:gd name="connsiteY2" fmla="*/ 80590 h 80763"/>
              <a:gd name="connsiteX3" fmla="*/ 22558 w 98770"/>
              <a:gd name="connsiteY3" fmla="*/ 32965 h 80763"/>
              <a:gd name="connsiteX4" fmla="*/ 98758 w 98770"/>
              <a:gd name="connsiteY4" fmla="*/ 1215 h 8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70" h="80763">
                <a:moveTo>
                  <a:pt x="98758" y="1215"/>
                </a:moveTo>
                <a:cubicBezTo>
                  <a:pt x="97700" y="-1960"/>
                  <a:pt x="32612" y="686"/>
                  <a:pt x="16208" y="13915"/>
                </a:cubicBezTo>
                <a:cubicBezTo>
                  <a:pt x="-196" y="27144"/>
                  <a:pt x="-725" y="77415"/>
                  <a:pt x="333" y="80590"/>
                </a:cubicBezTo>
                <a:cubicBezTo>
                  <a:pt x="1391" y="83765"/>
                  <a:pt x="9329" y="42490"/>
                  <a:pt x="22558" y="32965"/>
                </a:cubicBezTo>
                <a:cubicBezTo>
                  <a:pt x="35787" y="23440"/>
                  <a:pt x="99816" y="4390"/>
                  <a:pt x="98758" y="121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 1688">
            <a:extLst>
              <a:ext uri="{FF2B5EF4-FFF2-40B4-BE49-F238E27FC236}">
                <a16:creationId xmlns:a16="http://schemas.microsoft.com/office/drawing/2014/main" id="{82BFE868-060C-D6DA-C6D1-294B9D493AE7}"/>
              </a:ext>
            </a:extLst>
          </p:cNvPr>
          <p:cNvSpPr/>
          <p:nvPr/>
        </p:nvSpPr>
        <p:spPr>
          <a:xfrm>
            <a:off x="3550922" y="914386"/>
            <a:ext cx="62324" cy="180419"/>
          </a:xfrm>
          <a:custGeom>
            <a:avLst/>
            <a:gdLst>
              <a:gd name="connsiteX0" fmla="*/ 62228 w 62324"/>
              <a:gd name="connsiteY0" fmla="*/ 14 h 180419"/>
              <a:gd name="connsiteX1" fmla="*/ 14603 w 62324"/>
              <a:gd name="connsiteY1" fmla="*/ 149239 h 180419"/>
              <a:gd name="connsiteX2" fmla="*/ 1903 w 62324"/>
              <a:gd name="connsiteY2" fmla="*/ 177814 h 180419"/>
              <a:gd name="connsiteX3" fmla="*/ 49528 w 62324"/>
              <a:gd name="connsiteY3" fmla="*/ 107964 h 180419"/>
              <a:gd name="connsiteX4" fmla="*/ 27303 w 62324"/>
              <a:gd name="connsiteY4" fmla="*/ 139714 h 180419"/>
              <a:gd name="connsiteX5" fmla="*/ 62228 w 62324"/>
              <a:gd name="connsiteY5" fmla="*/ 14 h 18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24" h="180419">
                <a:moveTo>
                  <a:pt x="62228" y="14"/>
                </a:moveTo>
                <a:cubicBezTo>
                  <a:pt x="60111" y="1602"/>
                  <a:pt x="24657" y="119606"/>
                  <a:pt x="14603" y="149239"/>
                </a:cubicBezTo>
                <a:cubicBezTo>
                  <a:pt x="4549" y="178872"/>
                  <a:pt x="-3918" y="184693"/>
                  <a:pt x="1903" y="177814"/>
                </a:cubicBezTo>
                <a:cubicBezTo>
                  <a:pt x="7724" y="170935"/>
                  <a:pt x="45295" y="114314"/>
                  <a:pt x="49528" y="107964"/>
                </a:cubicBezTo>
                <a:cubicBezTo>
                  <a:pt x="53761" y="101614"/>
                  <a:pt x="23599" y="155589"/>
                  <a:pt x="27303" y="139714"/>
                </a:cubicBezTo>
                <a:cubicBezTo>
                  <a:pt x="31007" y="123839"/>
                  <a:pt x="64345" y="-1574"/>
                  <a:pt x="62228" y="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 1689">
            <a:extLst>
              <a:ext uri="{FF2B5EF4-FFF2-40B4-BE49-F238E27FC236}">
                <a16:creationId xmlns:a16="http://schemas.microsoft.com/office/drawing/2014/main" id="{B24CC9B4-5388-9DC6-4486-3883D98B8C50}"/>
              </a:ext>
            </a:extLst>
          </p:cNvPr>
          <p:cNvSpPr/>
          <p:nvPr/>
        </p:nvSpPr>
        <p:spPr>
          <a:xfrm>
            <a:off x="3562281" y="1016807"/>
            <a:ext cx="6808" cy="213928"/>
          </a:xfrm>
          <a:custGeom>
            <a:avLst/>
            <a:gdLst>
              <a:gd name="connsiteX0" fmla="*/ 3244 w 6808"/>
              <a:gd name="connsiteY0" fmla="*/ 2368 h 213928"/>
              <a:gd name="connsiteX1" fmla="*/ 69 w 6808"/>
              <a:gd name="connsiteY1" fmla="*/ 211918 h 213928"/>
              <a:gd name="connsiteX2" fmla="*/ 6419 w 6808"/>
              <a:gd name="connsiteY2" fmla="*/ 103968 h 213928"/>
              <a:gd name="connsiteX3" fmla="*/ 3244 w 6808"/>
              <a:gd name="connsiteY3" fmla="*/ 2368 h 21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8" h="213928">
                <a:moveTo>
                  <a:pt x="3244" y="2368"/>
                </a:moveTo>
                <a:cubicBezTo>
                  <a:pt x="2186" y="20359"/>
                  <a:pt x="-460" y="194985"/>
                  <a:pt x="69" y="211918"/>
                </a:cubicBezTo>
                <a:cubicBezTo>
                  <a:pt x="598" y="228851"/>
                  <a:pt x="4832" y="134130"/>
                  <a:pt x="6419" y="103968"/>
                </a:cubicBezTo>
                <a:cubicBezTo>
                  <a:pt x="8006" y="73806"/>
                  <a:pt x="4302" y="-15623"/>
                  <a:pt x="3244" y="236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フリーフォーム 1690">
            <a:extLst>
              <a:ext uri="{FF2B5EF4-FFF2-40B4-BE49-F238E27FC236}">
                <a16:creationId xmlns:a16="http://schemas.microsoft.com/office/drawing/2014/main" id="{2015D490-93B0-190E-7ED5-7373FA3E977D}"/>
              </a:ext>
            </a:extLst>
          </p:cNvPr>
          <p:cNvSpPr/>
          <p:nvPr/>
        </p:nvSpPr>
        <p:spPr>
          <a:xfrm>
            <a:off x="3593872" y="1540602"/>
            <a:ext cx="130687" cy="266777"/>
          </a:xfrm>
          <a:custGeom>
            <a:avLst/>
            <a:gdLst>
              <a:gd name="connsiteX0" fmla="*/ 130403 w 130687"/>
              <a:gd name="connsiteY0" fmla="*/ 2448 h 266777"/>
              <a:gd name="connsiteX1" fmla="*/ 60553 w 130687"/>
              <a:gd name="connsiteY1" fmla="*/ 126273 h 266777"/>
              <a:gd name="connsiteX2" fmla="*/ 228 w 130687"/>
              <a:gd name="connsiteY2" fmla="*/ 265973 h 266777"/>
              <a:gd name="connsiteX3" fmla="*/ 82778 w 130687"/>
              <a:gd name="connsiteY3" fmla="*/ 59598 h 266777"/>
              <a:gd name="connsiteX4" fmla="*/ 130403 w 130687"/>
              <a:gd name="connsiteY4" fmla="*/ 2448 h 26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87" h="266777">
                <a:moveTo>
                  <a:pt x="130403" y="2448"/>
                </a:moveTo>
                <a:cubicBezTo>
                  <a:pt x="126699" y="13560"/>
                  <a:pt x="82249" y="82352"/>
                  <a:pt x="60553" y="126273"/>
                </a:cubicBezTo>
                <a:cubicBezTo>
                  <a:pt x="38857" y="170194"/>
                  <a:pt x="-3476" y="277085"/>
                  <a:pt x="228" y="265973"/>
                </a:cubicBezTo>
                <a:cubicBezTo>
                  <a:pt x="3932" y="254861"/>
                  <a:pt x="64786" y="99815"/>
                  <a:pt x="82778" y="59598"/>
                </a:cubicBezTo>
                <a:cubicBezTo>
                  <a:pt x="100770" y="19381"/>
                  <a:pt x="134107" y="-8664"/>
                  <a:pt x="130403" y="244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フリーフォーム 1691">
            <a:extLst>
              <a:ext uri="{FF2B5EF4-FFF2-40B4-BE49-F238E27FC236}">
                <a16:creationId xmlns:a16="http://schemas.microsoft.com/office/drawing/2014/main" id="{6334E33C-1B28-4724-5E5A-12BF36C478D6}"/>
              </a:ext>
            </a:extLst>
          </p:cNvPr>
          <p:cNvSpPr/>
          <p:nvPr/>
        </p:nvSpPr>
        <p:spPr>
          <a:xfrm>
            <a:off x="3568639" y="1489522"/>
            <a:ext cx="125533" cy="272944"/>
          </a:xfrm>
          <a:custGeom>
            <a:avLst/>
            <a:gdLst>
              <a:gd name="connsiteX0" fmla="*/ 117536 w 125533"/>
              <a:gd name="connsiteY0" fmla="*/ 12253 h 272944"/>
              <a:gd name="connsiteX1" fmla="*/ 61 w 125533"/>
              <a:gd name="connsiteY1" fmla="*/ 272603 h 272944"/>
              <a:gd name="connsiteX2" fmla="*/ 101661 w 125533"/>
              <a:gd name="connsiteY2" fmla="*/ 66228 h 272944"/>
              <a:gd name="connsiteX3" fmla="*/ 117536 w 125533"/>
              <a:gd name="connsiteY3" fmla="*/ 12253 h 272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533" h="272944">
                <a:moveTo>
                  <a:pt x="117536" y="12253"/>
                </a:moveTo>
                <a:cubicBezTo>
                  <a:pt x="100603" y="46649"/>
                  <a:pt x="2707" y="263607"/>
                  <a:pt x="61" y="272603"/>
                </a:cubicBezTo>
                <a:cubicBezTo>
                  <a:pt x="-2585" y="281599"/>
                  <a:pt x="81024" y="110149"/>
                  <a:pt x="101661" y="66228"/>
                </a:cubicBezTo>
                <a:cubicBezTo>
                  <a:pt x="122298" y="22307"/>
                  <a:pt x="134469" y="-22143"/>
                  <a:pt x="117536" y="1225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フリーフォーム 1692">
            <a:extLst>
              <a:ext uri="{FF2B5EF4-FFF2-40B4-BE49-F238E27FC236}">
                <a16:creationId xmlns:a16="http://schemas.microsoft.com/office/drawing/2014/main" id="{1892272E-EC9E-936E-5ADA-380309A7D349}"/>
              </a:ext>
            </a:extLst>
          </p:cNvPr>
          <p:cNvSpPr/>
          <p:nvPr/>
        </p:nvSpPr>
        <p:spPr>
          <a:xfrm>
            <a:off x="3742310" y="1204435"/>
            <a:ext cx="128766" cy="270011"/>
          </a:xfrm>
          <a:custGeom>
            <a:avLst/>
            <a:gdLst>
              <a:gd name="connsiteX0" fmla="*/ 128015 w 128766"/>
              <a:gd name="connsiteY0" fmla="*/ 2065 h 270011"/>
              <a:gd name="connsiteX1" fmla="*/ 1015 w 128766"/>
              <a:gd name="connsiteY1" fmla="*/ 268765 h 270011"/>
              <a:gd name="connsiteX2" fmla="*/ 67690 w 128766"/>
              <a:gd name="connsiteY2" fmla="*/ 103665 h 270011"/>
              <a:gd name="connsiteX3" fmla="*/ 54990 w 128766"/>
              <a:gd name="connsiteY3" fmla="*/ 141765 h 270011"/>
              <a:gd name="connsiteX4" fmla="*/ 128015 w 128766"/>
              <a:gd name="connsiteY4" fmla="*/ 2065 h 27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66" h="270011">
                <a:moveTo>
                  <a:pt x="128015" y="2065"/>
                </a:moveTo>
                <a:cubicBezTo>
                  <a:pt x="119019" y="23232"/>
                  <a:pt x="11069" y="251832"/>
                  <a:pt x="1015" y="268765"/>
                </a:cubicBezTo>
                <a:cubicBezTo>
                  <a:pt x="-9039" y="285698"/>
                  <a:pt x="58694" y="124832"/>
                  <a:pt x="67690" y="103665"/>
                </a:cubicBezTo>
                <a:cubicBezTo>
                  <a:pt x="76686" y="82498"/>
                  <a:pt x="47582" y="154465"/>
                  <a:pt x="54990" y="141765"/>
                </a:cubicBezTo>
                <a:cubicBezTo>
                  <a:pt x="62398" y="129065"/>
                  <a:pt x="137011" y="-19102"/>
                  <a:pt x="128015" y="206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フリーフォーム 1693">
            <a:extLst>
              <a:ext uri="{FF2B5EF4-FFF2-40B4-BE49-F238E27FC236}">
                <a16:creationId xmlns:a16="http://schemas.microsoft.com/office/drawing/2014/main" id="{B9AA9B08-891C-5853-A6E4-C466BDCE896B}"/>
              </a:ext>
            </a:extLst>
          </p:cNvPr>
          <p:cNvSpPr/>
          <p:nvPr/>
        </p:nvSpPr>
        <p:spPr>
          <a:xfrm>
            <a:off x="3697863" y="1199906"/>
            <a:ext cx="129756" cy="251854"/>
          </a:xfrm>
          <a:custGeom>
            <a:avLst/>
            <a:gdLst>
              <a:gd name="connsiteX0" fmla="*/ 128012 w 129756"/>
              <a:gd name="connsiteY0" fmla="*/ 6594 h 251854"/>
              <a:gd name="connsiteX1" fmla="*/ 1012 w 129756"/>
              <a:gd name="connsiteY1" fmla="*/ 251069 h 251854"/>
              <a:gd name="connsiteX2" fmla="*/ 70862 w 129756"/>
              <a:gd name="connsiteY2" fmla="*/ 82794 h 251854"/>
              <a:gd name="connsiteX3" fmla="*/ 128012 w 129756"/>
              <a:gd name="connsiteY3" fmla="*/ 6594 h 25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756" h="251854">
                <a:moveTo>
                  <a:pt x="128012" y="6594"/>
                </a:moveTo>
                <a:cubicBezTo>
                  <a:pt x="116370" y="34640"/>
                  <a:pt x="10537" y="238369"/>
                  <a:pt x="1012" y="251069"/>
                </a:cubicBezTo>
                <a:cubicBezTo>
                  <a:pt x="-8513" y="263769"/>
                  <a:pt x="51812" y="118777"/>
                  <a:pt x="70862" y="82794"/>
                </a:cubicBezTo>
                <a:cubicBezTo>
                  <a:pt x="89912" y="46811"/>
                  <a:pt x="139654" y="-21452"/>
                  <a:pt x="128012" y="659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5" name="フリーフォーム 1694">
            <a:extLst>
              <a:ext uri="{FF2B5EF4-FFF2-40B4-BE49-F238E27FC236}">
                <a16:creationId xmlns:a16="http://schemas.microsoft.com/office/drawing/2014/main" id="{F075CB5C-B7E4-85DC-84E4-9637167028A2}"/>
              </a:ext>
            </a:extLst>
          </p:cNvPr>
          <p:cNvSpPr/>
          <p:nvPr/>
        </p:nvSpPr>
        <p:spPr>
          <a:xfrm>
            <a:off x="3835140" y="892046"/>
            <a:ext cx="96104" cy="362106"/>
          </a:xfrm>
          <a:custGeom>
            <a:avLst/>
            <a:gdLst>
              <a:gd name="connsiteX0" fmla="*/ 95510 w 96104"/>
              <a:gd name="connsiteY0" fmla="*/ 129 h 362106"/>
              <a:gd name="connsiteX1" fmla="*/ 79635 w 96104"/>
              <a:gd name="connsiteY1" fmla="*/ 111254 h 362106"/>
              <a:gd name="connsiteX2" fmla="*/ 22485 w 96104"/>
              <a:gd name="connsiteY2" fmla="*/ 228729 h 362106"/>
              <a:gd name="connsiteX3" fmla="*/ 260 w 96104"/>
              <a:gd name="connsiteY3" fmla="*/ 320804 h 362106"/>
              <a:gd name="connsiteX4" fmla="*/ 35185 w 96104"/>
              <a:gd name="connsiteY4" fmla="*/ 235079 h 362106"/>
              <a:gd name="connsiteX5" fmla="*/ 35185 w 96104"/>
              <a:gd name="connsiteY5" fmla="*/ 362079 h 362106"/>
              <a:gd name="connsiteX6" fmla="*/ 51060 w 96104"/>
              <a:gd name="connsiteY6" fmla="*/ 222379 h 362106"/>
              <a:gd name="connsiteX7" fmla="*/ 63760 w 96104"/>
              <a:gd name="connsiteY7" fmla="*/ 133479 h 362106"/>
              <a:gd name="connsiteX8" fmla="*/ 95510 w 96104"/>
              <a:gd name="connsiteY8" fmla="*/ 129 h 36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104" h="362106">
                <a:moveTo>
                  <a:pt x="95510" y="129"/>
                </a:moveTo>
                <a:cubicBezTo>
                  <a:pt x="98156" y="-3575"/>
                  <a:pt x="91806" y="73154"/>
                  <a:pt x="79635" y="111254"/>
                </a:cubicBezTo>
                <a:cubicBezTo>
                  <a:pt x="67464" y="149354"/>
                  <a:pt x="35714" y="193804"/>
                  <a:pt x="22485" y="228729"/>
                </a:cubicBezTo>
                <a:cubicBezTo>
                  <a:pt x="9256" y="263654"/>
                  <a:pt x="-1857" y="319746"/>
                  <a:pt x="260" y="320804"/>
                </a:cubicBezTo>
                <a:cubicBezTo>
                  <a:pt x="2377" y="321862"/>
                  <a:pt x="29364" y="228200"/>
                  <a:pt x="35185" y="235079"/>
                </a:cubicBezTo>
                <a:cubicBezTo>
                  <a:pt x="41006" y="241958"/>
                  <a:pt x="32539" y="364196"/>
                  <a:pt x="35185" y="362079"/>
                </a:cubicBezTo>
                <a:cubicBezTo>
                  <a:pt x="37831" y="359962"/>
                  <a:pt x="46297" y="260479"/>
                  <a:pt x="51060" y="222379"/>
                </a:cubicBezTo>
                <a:cubicBezTo>
                  <a:pt x="55822" y="184279"/>
                  <a:pt x="56352" y="167875"/>
                  <a:pt x="63760" y="133479"/>
                </a:cubicBezTo>
                <a:cubicBezTo>
                  <a:pt x="71168" y="99083"/>
                  <a:pt x="92864" y="3833"/>
                  <a:pt x="95510" y="12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フリーフォーム 1695">
            <a:extLst>
              <a:ext uri="{FF2B5EF4-FFF2-40B4-BE49-F238E27FC236}">
                <a16:creationId xmlns:a16="http://schemas.microsoft.com/office/drawing/2014/main" id="{C885BBD4-EDC4-7369-169F-985F3882A4F0}"/>
              </a:ext>
            </a:extLst>
          </p:cNvPr>
          <p:cNvSpPr/>
          <p:nvPr/>
        </p:nvSpPr>
        <p:spPr>
          <a:xfrm>
            <a:off x="3800349" y="838016"/>
            <a:ext cx="121157" cy="343764"/>
          </a:xfrm>
          <a:custGeom>
            <a:avLst/>
            <a:gdLst>
              <a:gd name="connsiteX0" fmla="*/ 120776 w 121157"/>
              <a:gd name="connsiteY0" fmla="*/ 184 h 343764"/>
              <a:gd name="connsiteX1" fmla="*/ 50926 w 121157"/>
              <a:gd name="connsiteY1" fmla="*/ 177984 h 343764"/>
              <a:gd name="connsiteX2" fmla="*/ 126 w 121157"/>
              <a:gd name="connsiteY2" fmla="*/ 343084 h 343764"/>
              <a:gd name="connsiteX3" fmla="*/ 38226 w 121157"/>
              <a:gd name="connsiteY3" fmla="*/ 231959 h 343764"/>
              <a:gd name="connsiteX4" fmla="*/ 92201 w 121157"/>
              <a:gd name="connsiteY4" fmla="*/ 117659 h 343764"/>
              <a:gd name="connsiteX5" fmla="*/ 79501 w 121157"/>
              <a:gd name="connsiteY5" fmla="*/ 143059 h 343764"/>
              <a:gd name="connsiteX6" fmla="*/ 120776 w 121157"/>
              <a:gd name="connsiteY6" fmla="*/ 184 h 343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157" h="343764">
                <a:moveTo>
                  <a:pt x="120776" y="184"/>
                </a:moveTo>
                <a:cubicBezTo>
                  <a:pt x="116014" y="6005"/>
                  <a:pt x="71034" y="120834"/>
                  <a:pt x="50926" y="177984"/>
                </a:cubicBezTo>
                <a:cubicBezTo>
                  <a:pt x="30818" y="235134"/>
                  <a:pt x="2243" y="334088"/>
                  <a:pt x="126" y="343084"/>
                </a:cubicBezTo>
                <a:cubicBezTo>
                  <a:pt x="-1991" y="352080"/>
                  <a:pt x="22880" y="269530"/>
                  <a:pt x="38226" y="231959"/>
                </a:cubicBezTo>
                <a:cubicBezTo>
                  <a:pt x="53572" y="194388"/>
                  <a:pt x="85322" y="132476"/>
                  <a:pt x="92201" y="117659"/>
                </a:cubicBezTo>
                <a:cubicBezTo>
                  <a:pt x="99080" y="102842"/>
                  <a:pt x="74738" y="157876"/>
                  <a:pt x="79501" y="143059"/>
                </a:cubicBezTo>
                <a:cubicBezTo>
                  <a:pt x="84264" y="128242"/>
                  <a:pt x="125538" y="-5637"/>
                  <a:pt x="120776" y="18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フリーフォーム 1696">
            <a:extLst>
              <a:ext uri="{FF2B5EF4-FFF2-40B4-BE49-F238E27FC236}">
                <a16:creationId xmlns:a16="http://schemas.microsoft.com/office/drawing/2014/main" id="{5EA665FD-9183-74D5-FAD3-D7BADED0D04B}"/>
              </a:ext>
            </a:extLst>
          </p:cNvPr>
          <p:cNvSpPr/>
          <p:nvPr/>
        </p:nvSpPr>
        <p:spPr>
          <a:xfrm>
            <a:off x="3956029" y="869613"/>
            <a:ext cx="76342" cy="124395"/>
          </a:xfrm>
          <a:custGeom>
            <a:avLst/>
            <a:gdLst>
              <a:gd name="connsiteX0" fmla="*/ 21 w 76342"/>
              <a:gd name="connsiteY0" fmla="*/ 337 h 124395"/>
              <a:gd name="connsiteX1" fmla="*/ 50821 w 76342"/>
              <a:gd name="connsiteY1" fmla="*/ 44787 h 124395"/>
              <a:gd name="connsiteX2" fmla="*/ 76221 w 76342"/>
              <a:gd name="connsiteY2" fmla="*/ 124162 h 124395"/>
              <a:gd name="connsiteX3" fmla="*/ 57171 w 76342"/>
              <a:gd name="connsiteY3" fmla="*/ 67012 h 124395"/>
              <a:gd name="connsiteX4" fmla="*/ 21 w 76342"/>
              <a:gd name="connsiteY4" fmla="*/ 337 h 12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42" h="124395">
                <a:moveTo>
                  <a:pt x="21" y="337"/>
                </a:moveTo>
                <a:cubicBezTo>
                  <a:pt x="-1037" y="-3367"/>
                  <a:pt x="38121" y="24150"/>
                  <a:pt x="50821" y="44787"/>
                </a:cubicBezTo>
                <a:cubicBezTo>
                  <a:pt x="63521" y="65424"/>
                  <a:pt x="75163" y="120458"/>
                  <a:pt x="76221" y="124162"/>
                </a:cubicBezTo>
                <a:cubicBezTo>
                  <a:pt x="77279" y="127866"/>
                  <a:pt x="71458" y="86591"/>
                  <a:pt x="57171" y="67012"/>
                </a:cubicBezTo>
                <a:cubicBezTo>
                  <a:pt x="42884" y="47433"/>
                  <a:pt x="1079" y="4041"/>
                  <a:pt x="21" y="33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フリーフォーム 1697">
            <a:extLst>
              <a:ext uri="{FF2B5EF4-FFF2-40B4-BE49-F238E27FC236}">
                <a16:creationId xmlns:a16="http://schemas.microsoft.com/office/drawing/2014/main" id="{58F00C64-70AC-8126-F830-B1743E4E050E}"/>
              </a:ext>
            </a:extLst>
          </p:cNvPr>
          <p:cNvSpPr/>
          <p:nvPr/>
        </p:nvSpPr>
        <p:spPr>
          <a:xfrm>
            <a:off x="3909840" y="792809"/>
            <a:ext cx="143416" cy="138370"/>
          </a:xfrm>
          <a:custGeom>
            <a:avLst/>
            <a:gdLst>
              <a:gd name="connsiteX0" fmla="*/ 1760 w 143416"/>
              <a:gd name="connsiteY0" fmla="*/ 941 h 138370"/>
              <a:gd name="connsiteX1" fmla="*/ 135110 w 143416"/>
              <a:gd name="connsiteY1" fmla="*/ 134291 h 138370"/>
              <a:gd name="connsiteX2" fmla="*/ 119235 w 143416"/>
              <a:gd name="connsiteY2" fmla="*/ 102541 h 138370"/>
              <a:gd name="connsiteX3" fmla="*/ 36685 w 143416"/>
              <a:gd name="connsiteY3" fmla="*/ 86666 h 138370"/>
              <a:gd name="connsiteX4" fmla="*/ 55735 w 143416"/>
              <a:gd name="connsiteY4" fmla="*/ 73966 h 138370"/>
              <a:gd name="connsiteX5" fmla="*/ 1760 w 143416"/>
              <a:gd name="connsiteY5" fmla="*/ 941 h 13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416" h="138370">
                <a:moveTo>
                  <a:pt x="1760" y="941"/>
                </a:moveTo>
                <a:cubicBezTo>
                  <a:pt x="14989" y="10995"/>
                  <a:pt x="115531" y="117358"/>
                  <a:pt x="135110" y="134291"/>
                </a:cubicBezTo>
                <a:cubicBezTo>
                  <a:pt x="154689" y="151224"/>
                  <a:pt x="135639" y="110479"/>
                  <a:pt x="119235" y="102541"/>
                </a:cubicBezTo>
                <a:cubicBezTo>
                  <a:pt x="102831" y="94604"/>
                  <a:pt x="36685" y="86666"/>
                  <a:pt x="36685" y="86666"/>
                </a:cubicBezTo>
                <a:cubicBezTo>
                  <a:pt x="26102" y="81904"/>
                  <a:pt x="57323" y="83491"/>
                  <a:pt x="55735" y="73966"/>
                </a:cubicBezTo>
                <a:cubicBezTo>
                  <a:pt x="54148" y="64441"/>
                  <a:pt x="-11469" y="-9113"/>
                  <a:pt x="1760" y="94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9" name="フリーフォーム 1698">
            <a:extLst>
              <a:ext uri="{FF2B5EF4-FFF2-40B4-BE49-F238E27FC236}">
                <a16:creationId xmlns:a16="http://schemas.microsoft.com/office/drawing/2014/main" id="{A8AF1631-8F69-71E8-A41D-82A0713D39F4}"/>
              </a:ext>
            </a:extLst>
          </p:cNvPr>
          <p:cNvSpPr/>
          <p:nvPr/>
        </p:nvSpPr>
        <p:spPr>
          <a:xfrm>
            <a:off x="3828325" y="796924"/>
            <a:ext cx="115421" cy="424983"/>
          </a:xfrm>
          <a:custGeom>
            <a:avLst/>
            <a:gdLst>
              <a:gd name="connsiteX0" fmla="*/ 115025 w 115421"/>
              <a:gd name="connsiteY0" fmla="*/ 1 h 424983"/>
              <a:gd name="connsiteX1" fmla="*/ 48350 w 115421"/>
              <a:gd name="connsiteY1" fmla="*/ 193676 h 424983"/>
              <a:gd name="connsiteX2" fmla="*/ 48350 w 115421"/>
              <a:gd name="connsiteY2" fmla="*/ 231776 h 424983"/>
              <a:gd name="connsiteX3" fmla="*/ 51525 w 115421"/>
              <a:gd name="connsiteY3" fmla="*/ 219076 h 424983"/>
              <a:gd name="connsiteX4" fmla="*/ 13425 w 115421"/>
              <a:gd name="connsiteY4" fmla="*/ 311151 h 424983"/>
              <a:gd name="connsiteX5" fmla="*/ 3900 w 115421"/>
              <a:gd name="connsiteY5" fmla="*/ 422276 h 424983"/>
              <a:gd name="connsiteX6" fmla="*/ 73750 w 115421"/>
              <a:gd name="connsiteY6" fmla="*/ 190501 h 424983"/>
              <a:gd name="connsiteX7" fmla="*/ 115025 w 115421"/>
              <a:gd name="connsiteY7" fmla="*/ 1 h 42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421" h="424983">
                <a:moveTo>
                  <a:pt x="115025" y="1"/>
                </a:moveTo>
                <a:cubicBezTo>
                  <a:pt x="110792" y="530"/>
                  <a:pt x="59462" y="155047"/>
                  <a:pt x="48350" y="193676"/>
                </a:cubicBezTo>
                <a:cubicBezTo>
                  <a:pt x="37238" y="232305"/>
                  <a:pt x="47821" y="227543"/>
                  <a:pt x="48350" y="231776"/>
                </a:cubicBezTo>
                <a:cubicBezTo>
                  <a:pt x="48879" y="236009"/>
                  <a:pt x="57346" y="205847"/>
                  <a:pt x="51525" y="219076"/>
                </a:cubicBezTo>
                <a:cubicBezTo>
                  <a:pt x="45704" y="232305"/>
                  <a:pt x="21362" y="277284"/>
                  <a:pt x="13425" y="311151"/>
                </a:cubicBezTo>
                <a:cubicBezTo>
                  <a:pt x="5487" y="345018"/>
                  <a:pt x="-6154" y="442384"/>
                  <a:pt x="3900" y="422276"/>
                </a:cubicBezTo>
                <a:cubicBezTo>
                  <a:pt x="13954" y="402168"/>
                  <a:pt x="58933" y="254001"/>
                  <a:pt x="73750" y="190501"/>
                </a:cubicBezTo>
                <a:cubicBezTo>
                  <a:pt x="88567" y="127001"/>
                  <a:pt x="119258" y="-528"/>
                  <a:pt x="115025" y="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フリーフォーム 1699">
            <a:extLst>
              <a:ext uri="{FF2B5EF4-FFF2-40B4-BE49-F238E27FC236}">
                <a16:creationId xmlns:a16="http://schemas.microsoft.com/office/drawing/2014/main" id="{842FCCAC-B1A2-A9C4-84DD-412CB3A63A08}"/>
              </a:ext>
            </a:extLst>
          </p:cNvPr>
          <p:cNvSpPr/>
          <p:nvPr/>
        </p:nvSpPr>
        <p:spPr>
          <a:xfrm>
            <a:off x="3940125" y="923425"/>
            <a:ext cx="26418" cy="91024"/>
          </a:xfrm>
          <a:custGeom>
            <a:avLst/>
            <a:gdLst>
              <a:gd name="connsiteX0" fmla="*/ 50 w 26418"/>
              <a:gd name="connsiteY0" fmla="*/ 500 h 91024"/>
              <a:gd name="connsiteX1" fmla="*/ 19100 w 26418"/>
              <a:gd name="connsiteY1" fmla="*/ 89400 h 91024"/>
              <a:gd name="connsiteX2" fmla="*/ 25450 w 26418"/>
              <a:gd name="connsiteY2" fmla="*/ 54475 h 91024"/>
              <a:gd name="connsiteX3" fmla="*/ 50 w 26418"/>
              <a:gd name="connsiteY3" fmla="*/ 500 h 9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8" h="91024">
                <a:moveTo>
                  <a:pt x="50" y="500"/>
                </a:moveTo>
                <a:cubicBezTo>
                  <a:pt x="-1008" y="6321"/>
                  <a:pt x="14867" y="80404"/>
                  <a:pt x="19100" y="89400"/>
                </a:cubicBezTo>
                <a:cubicBezTo>
                  <a:pt x="23333" y="98396"/>
                  <a:pt x="28625" y="67704"/>
                  <a:pt x="25450" y="54475"/>
                </a:cubicBezTo>
                <a:cubicBezTo>
                  <a:pt x="22275" y="41246"/>
                  <a:pt x="1108" y="-5321"/>
                  <a:pt x="50" y="50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フリーフォーム 1700">
            <a:extLst>
              <a:ext uri="{FF2B5EF4-FFF2-40B4-BE49-F238E27FC236}">
                <a16:creationId xmlns:a16="http://schemas.microsoft.com/office/drawing/2014/main" id="{D78C188E-E128-02A3-CE28-EC110CE1BAB7}"/>
              </a:ext>
            </a:extLst>
          </p:cNvPr>
          <p:cNvSpPr/>
          <p:nvPr/>
        </p:nvSpPr>
        <p:spPr>
          <a:xfrm>
            <a:off x="3978076" y="911184"/>
            <a:ext cx="38299" cy="195410"/>
          </a:xfrm>
          <a:custGeom>
            <a:avLst/>
            <a:gdLst>
              <a:gd name="connsiteX0" fmla="*/ 199 w 38299"/>
              <a:gd name="connsiteY0" fmla="*/ 41 h 195410"/>
              <a:gd name="connsiteX1" fmla="*/ 16074 w 38299"/>
              <a:gd name="connsiteY1" fmla="*/ 95291 h 195410"/>
              <a:gd name="connsiteX2" fmla="*/ 16074 w 38299"/>
              <a:gd name="connsiteY2" fmla="*/ 193716 h 195410"/>
              <a:gd name="connsiteX3" fmla="*/ 28774 w 38299"/>
              <a:gd name="connsiteY3" fmla="*/ 149266 h 195410"/>
              <a:gd name="connsiteX4" fmla="*/ 38299 w 38299"/>
              <a:gd name="connsiteY4" fmla="*/ 44491 h 195410"/>
              <a:gd name="connsiteX5" fmla="*/ 28774 w 38299"/>
              <a:gd name="connsiteY5" fmla="*/ 82591 h 195410"/>
              <a:gd name="connsiteX6" fmla="*/ 199 w 38299"/>
              <a:gd name="connsiteY6" fmla="*/ 41 h 19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99" h="195410">
                <a:moveTo>
                  <a:pt x="199" y="41"/>
                </a:moveTo>
                <a:cubicBezTo>
                  <a:pt x="-1918" y="2158"/>
                  <a:pt x="13428" y="63012"/>
                  <a:pt x="16074" y="95291"/>
                </a:cubicBezTo>
                <a:cubicBezTo>
                  <a:pt x="18720" y="127570"/>
                  <a:pt x="13957" y="184720"/>
                  <a:pt x="16074" y="193716"/>
                </a:cubicBezTo>
                <a:cubicBezTo>
                  <a:pt x="18191" y="202712"/>
                  <a:pt x="25070" y="174137"/>
                  <a:pt x="28774" y="149266"/>
                </a:cubicBezTo>
                <a:cubicBezTo>
                  <a:pt x="32478" y="124395"/>
                  <a:pt x="38299" y="55603"/>
                  <a:pt x="38299" y="44491"/>
                </a:cubicBezTo>
                <a:cubicBezTo>
                  <a:pt x="38299" y="33379"/>
                  <a:pt x="35124" y="86824"/>
                  <a:pt x="28774" y="82591"/>
                </a:cubicBezTo>
                <a:cubicBezTo>
                  <a:pt x="22424" y="78358"/>
                  <a:pt x="2316" y="-2076"/>
                  <a:pt x="199" y="4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2" name="フリーフォーム 1701">
            <a:extLst>
              <a:ext uri="{FF2B5EF4-FFF2-40B4-BE49-F238E27FC236}">
                <a16:creationId xmlns:a16="http://schemas.microsoft.com/office/drawing/2014/main" id="{9D2B2A70-FA64-1572-DC74-9C95E30CF045}"/>
              </a:ext>
            </a:extLst>
          </p:cNvPr>
          <p:cNvSpPr/>
          <p:nvPr/>
        </p:nvSpPr>
        <p:spPr>
          <a:xfrm>
            <a:off x="3964492" y="1035630"/>
            <a:ext cx="20190" cy="175450"/>
          </a:xfrm>
          <a:custGeom>
            <a:avLst/>
            <a:gdLst>
              <a:gd name="connsiteX0" fmla="*/ 1083 w 20190"/>
              <a:gd name="connsiteY0" fmla="*/ 2595 h 175450"/>
              <a:gd name="connsiteX1" fmla="*/ 4258 w 20190"/>
              <a:gd name="connsiteY1" fmla="*/ 174045 h 175450"/>
              <a:gd name="connsiteX2" fmla="*/ 20133 w 20190"/>
              <a:gd name="connsiteY2" fmla="*/ 78795 h 175450"/>
              <a:gd name="connsiteX3" fmla="*/ 1083 w 20190"/>
              <a:gd name="connsiteY3" fmla="*/ 2595 h 1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90" h="175450">
                <a:moveTo>
                  <a:pt x="1083" y="2595"/>
                </a:moveTo>
                <a:cubicBezTo>
                  <a:pt x="-1563" y="18470"/>
                  <a:pt x="1083" y="161345"/>
                  <a:pt x="4258" y="174045"/>
                </a:cubicBezTo>
                <a:cubicBezTo>
                  <a:pt x="7433" y="186745"/>
                  <a:pt x="21191" y="110016"/>
                  <a:pt x="20133" y="78795"/>
                </a:cubicBezTo>
                <a:cubicBezTo>
                  <a:pt x="19075" y="47574"/>
                  <a:pt x="3729" y="-13280"/>
                  <a:pt x="1083" y="259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3" name="フリーフォーム 1702">
            <a:extLst>
              <a:ext uri="{FF2B5EF4-FFF2-40B4-BE49-F238E27FC236}">
                <a16:creationId xmlns:a16="http://schemas.microsoft.com/office/drawing/2014/main" id="{1A85AB7A-2E45-D7A0-05A6-E9F198DC8B3B}"/>
              </a:ext>
            </a:extLst>
          </p:cNvPr>
          <p:cNvSpPr/>
          <p:nvPr/>
        </p:nvSpPr>
        <p:spPr>
          <a:xfrm>
            <a:off x="3971685" y="918308"/>
            <a:ext cx="68432" cy="360706"/>
          </a:xfrm>
          <a:custGeom>
            <a:avLst/>
            <a:gdLst>
              <a:gd name="connsiteX0" fmla="*/ 66915 w 68432"/>
              <a:gd name="connsiteY0" fmla="*/ 5617 h 360706"/>
              <a:gd name="connsiteX1" fmla="*/ 240 w 68432"/>
              <a:gd name="connsiteY1" fmla="*/ 358042 h 360706"/>
              <a:gd name="connsiteX2" fmla="*/ 44690 w 68432"/>
              <a:gd name="connsiteY2" fmla="*/ 158017 h 360706"/>
              <a:gd name="connsiteX3" fmla="*/ 66915 w 68432"/>
              <a:gd name="connsiteY3" fmla="*/ 5617 h 3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32" h="360706">
                <a:moveTo>
                  <a:pt x="66915" y="5617"/>
                </a:moveTo>
                <a:cubicBezTo>
                  <a:pt x="59507" y="38954"/>
                  <a:pt x="3944" y="332642"/>
                  <a:pt x="240" y="358042"/>
                </a:cubicBezTo>
                <a:cubicBezTo>
                  <a:pt x="-3464" y="383442"/>
                  <a:pt x="36753" y="220459"/>
                  <a:pt x="44690" y="158017"/>
                </a:cubicBezTo>
                <a:cubicBezTo>
                  <a:pt x="52627" y="95575"/>
                  <a:pt x="74323" y="-27720"/>
                  <a:pt x="66915" y="561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4" name="フリーフォーム 1703">
            <a:extLst>
              <a:ext uri="{FF2B5EF4-FFF2-40B4-BE49-F238E27FC236}">
                <a16:creationId xmlns:a16="http://schemas.microsoft.com/office/drawing/2014/main" id="{9D008F47-A0C1-836E-968D-002C5D69F2BA}"/>
              </a:ext>
            </a:extLst>
          </p:cNvPr>
          <p:cNvSpPr/>
          <p:nvPr/>
        </p:nvSpPr>
        <p:spPr>
          <a:xfrm>
            <a:off x="3987330" y="920162"/>
            <a:ext cx="59034" cy="353544"/>
          </a:xfrm>
          <a:custGeom>
            <a:avLst/>
            <a:gdLst>
              <a:gd name="connsiteX0" fmla="*/ 57620 w 59034"/>
              <a:gd name="connsiteY0" fmla="*/ 588 h 353544"/>
              <a:gd name="connsiteX1" fmla="*/ 48095 w 59034"/>
              <a:gd name="connsiteY1" fmla="*/ 146638 h 353544"/>
              <a:gd name="connsiteX2" fmla="*/ 470 w 59034"/>
              <a:gd name="connsiteY2" fmla="*/ 353013 h 353544"/>
              <a:gd name="connsiteX3" fmla="*/ 25870 w 59034"/>
              <a:gd name="connsiteY3" fmla="*/ 200613 h 353544"/>
              <a:gd name="connsiteX4" fmla="*/ 57620 w 59034"/>
              <a:gd name="connsiteY4" fmla="*/ 588 h 35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4" h="353544">
                <a:moveTo>
                  <a:pt x="57620" y="588"/>
                </a:moveTo>
                <a:cubicBezTo>
                  <a:pt x="61324" y="-8408"/>
                  <a:pt x="57620" y="87901"/>
                  <a:pt x="48095" y="146638"/>
                </a:cubicBezTo>
                <a:cubicBezTo>
                  <a:pt x="38570" y="205376"/>
                  <a:pt x="4174" y="344017"/>
                  <a:pt x="470" y="353013"/>
                </a:cubicBezTo>
                <a:cubicBezTo>
                  <a:pt x="-3234" y="362009"/>
                  <a:pt x="15816" y="254588"/>
                  <a:pt x="25870" y="200613"/>
                </a:cubicBezTo>
                <a:cubicBezTo>
                  <a:pt x="35924" y="146638"/>
                  <a:pt x="53916" y="9584"/>
                  <a:pt x="57620" y="58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フリーフォーム 1704">
            <a:extLst>
              <a:ext uri="{FF2B5EF4-FFF2-40B4-BE49-F238E27FC236}">
                <a16:creationId xmlns:a16="http://schemas.microsoft.com/office/drawing/2014/main" id="{12E30408-6090-58F7-9736-3A281EC1276C}"/>
              </a:ext>
            </a:extLst>
          </p:cNvPr>
          <p:cNvSpPr/>
          <p:nvPr/>
        </p:nvSpPr>
        <p:spPr>
          <a:xfrm>
            <a:off x="3898700" y="1272590"/>
            <a:ext cx="60769" cy="302495"/>
          </a:xfrm>
          <a:custGeom>
            <a:avLst/>
            <a:gdLst>
              <a:gd name="connsiteX0" fmla="*/ 60525 w 60769"/>
              <a:gd name="connsiteY0" fmla="*/ 585 h 302495"/>
              <a:gd name="connsiteX1" fmla="*/ 25600 w 60769"/>
              <a:gd name="connsiteY1" fmla="*/ 99010 h 302495"/>
              <a:gd name="connsiteX2" fmla="*/ 3375 w 60769"/>
              <a:gd name="connsiteY2" fmla="*/ 302210 h 302495"/>
              <a:gd name="connsiteX3" fmla="*/ 6550 w 60769"/>
              <a:gd name="connsiteY3" fmla="*/ 140285 h 302495"/>
              <a:gd name="connsiteX4" fmla="*/ 60525 w 60769"/>
              <a:gd name="connsiteY4" fmla="*/ 585 h 30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69" h="302495">
                <a:moveTo>
                  <a:pt x="60525" y="585"/>
                </a:moveTo>
                <a:cubicBezTo>
                  <a:pt x="63700" y="-6294"/>
                  <a:pt x="35125" y="48739"/>
                  <a:pt x="25600" y="99010"/>
                </a:cubicBezTo>
                <a:cubicBezTo>
                  <a:pt x="16075" y="149281"/>
                  <a:pt x="6550" y="295331"/>
                  <a:pt x="3375" y="302210"/>
                </a:cubicBezTo>
                <a:cubicBezTo>
                  <a:pt x="200" y="309089"/>
                  <a:pt x="-3504" y="190027"/>
                  <a:pt x="6550" y="140285"/>
                </a:cubicBezTo>
                <a:cubicBezTo>
                  <a:pt x="16604" y="90543"/>
                  <a:pt x="57350" y="7464"/>
                  <a:pt x="60525" y="58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フリーフォーム 1705">
            <a:extLst>
              <a:ext uri="{FF2B5EF4-FFF2-40B4-BE49-F238E27FC236}">
                <a16:creationId xmlns:a16="http://schemas.microsoft.com/office/drawing/2014/main" id="{0D274B97-8453-9750-A9EE-38A3231D3AF4}"/>
              </a:ext>
            </a:extLst>
          </p:cNvPr>
          <p:cNvSpPr/>
          <p:nvPr/>
        </p:nvSpPr>
        <p:spPr>
          <a:xfrm>
            <a:off x="3887904" y="1234075"/>
            <a:ext cx="118167" cy="349784"/>
          </a:xfrm>
          <a:custGeom>
            <a:avLst/>
            <a:gdLst>
              <a:gd name="connsiteX0" fmla="*/ 106246 w 118167"/>
              <a:gd name="connsiteY0" fmla="*/ 13700 h 349784"/>
              <a:gd name="connsiteX1" fmla="*/ 1471 w 118167"/>
              <a:gd name="connsiteY1" fmla="*/ 347075 h 349784"/>
              <a:gd name="connsiteX2" fmla="*/ 49096 w 118167"/>
              <a:gd name="connsiteY2" fmla="*/ 166100 h 349784"/>
              <a:gd name="connsiteX3" fmla="*/ 109421 w 118167"/>
              <a:gd name="connsiteY3" fmla="*/ 70850 h 349784"/>
              <a:gd name="connsiteX4" fmla="*/ 106246 w 118167"/>
              <a:gd name="connsiteY4" fmla="*/ 13700 h 34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67" h="349784">
                <a:moveTo>
                  <a:pt x="106246" y="13700"/>
                </a:moveTo>
                <a:cubicBezTo>
                  <a:pt x="88254" y="59737"/>
                  <a:pt x="10996" y="321675"/>
                  <a:pt x="1471" y="347075"/>
                </a:cubicBezTo>
                <a:cubicBezTo>
                  <a:pt x="-8054" y="372475"/>
                  <a:pt x="31104" y="212137"/>
                  <a:pt x="49096" y="166100"/>
                </a:cubicBezTo>
                <a:cubicBezTo>
                  <a:pt x="67088" y="120063"/>
                  <a:pt x="99896" y="90958"/>
                  <a:pt x="109421" y="70850"/>
                </a:cubicBezTo>
                <a:cubicBezTo>
                  <a:pt x="118946" y="50742"/>
                  <a:pt x="124238" y="-32337"/>
                  <a:pt x="106246" y="1370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7" name="フリーフォーム 1706">
            <a:extLst>
              <a:ext uri="{FF2B5EF4-FFF2-40B4-BE49-F238E27FC236}">
                <a16:creationId xmlns:a16="http://schemas.microsoft.com/office/drawing/2014/main" id="{7A61370B-C167-836C-C957-3931B22321E6}"/>
              </a:ext>
            </a:extLst>
          </p:cNvPr>
          <p:cNvSpPr/>
          <p:nvPr/>
        </p:nvSpPr>
        <p:spPr>
          <a:xfrm>
            <a:off x="3797688" y="1573379"/>
            <a:ext cx="110781" cy="388998"/>
          </a:xfrm>
          <a:custGeom>
            <a:avLst/>
            <a:gdLst>
              <a:gd name="connsiteX0" fmla="*/ 110737 w 110781"/>
              <a:gd name="connsiteY0" fmla="*/ 1421 h 388998"/>
              <a:gd name="connsiteX1" fmla="*/ 18662 w 110781"/>
              <a:gd name="connsiteY1" fmla="*/ 252246 h 388998"/>
              <a:gd name="connsiteX2" fmla="*/ 2787 w 110781"/>
              <a:gd name="connsiteY2" fmla="*/ 388771 h 388998"/>
              <a:gd name="connsiteX3" fmla="*/ 5962 w 110781"/>
              <a:gd name="connsiteY3" fmla="*/ 277646 h 388998"/>
              <a:gd name="connsiteX4" fmla="*/ 59937 w 110781"/>
              <a:gd name="connsiteY4" fmla="*/ 29996 h 388998"/>
              <a:gd name="connsiteX5" fmla="*/ 31362 w 110781"/>
              <a:gd name="connsiteY5" fmla="*/ 144296 h 388998"/>
              <a:gd name="connsiteX6" fmla="*/ 110737 w 110781"/>
              <a:gd name="connsiteY6" fmla="*/ 1421 h 38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81" h="388998">
                <a:moveTo>
                  <a:pt x="110737" y="1421"/>
                </a:moveTo>
                <a:cubicBezTo>
                  <a:pt x="108620" y="19413"/>
                  <a:pt x="36654" y="187688"/>
                  <a:pt x="18662" y="252246"/>
                </a:cubicBezTo>
                <a:cubicBezTo>
                  <a:pt x="670" y="316804"/>
                  <a:pt x="4904" y="384538"/>
                  <a:pt x="2787" y="388771"/>
                </a:cubicBezTo>
                <a:cubicBezTo>
                  <a:pt x="670" y="393004"/>
                  <a:pt x="-3563" y="337442"/>
                  <a:pt x="5962" y="277646"/>
                </a:cubicBezTo>
                <a:cubicBezTo>
                  <a:pt x="15487" y="217850"/>
                  <a:pt x="55704" y="52221"/>
                  <a:pt x="59937" y="29996"/>
                </a:cubicBezTo>
                <a:cubicBezTo>
                  <a:pt x="64170" y="7771"/>
                  <a:pt x="24483" y="146413"/>
                  <a:pt x="31362" y="144296"/>
                </a:cubicBezTo>
                <a:cubicBezTo>
                  <a:pt x="38241" y="142179"/>
                  <a:pt x="112854" y="-16571"/>
                  <a:pt x="110737" y="142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8" name="フリーフォーム 1707">
            <a:extLst>
              <a:ext uri="{FF2B5EF4-FFF2-40B4-BE49-F238E27FC236}">
                <a16:creationId xmlns:a16="http://schemas.microsoft.com/office/drawing/2014/main" id="{BDF58B75-A800-C944-CE40-6D75559D2F6F}"/>
              </a:ext>
            </a:extLst>
          </p:cNvPr>
          <p:cNvSpPr/>
          <p:nvPr/>
        </p:nvSpPr>
        <p:spPr>
          <a:xfrm>
            <a:off x="3498850" y="914400"/>
            <a:ext cx="6689" cy="73154"/>
          </a:xfrm>
          <a:custGeom>
            <a:avLst/>
            <a:gdLst>
              <a:gd name="connsiteX0" fmla="*/ 0 w 6689"/>
              <a:gd name="connsiteY0" fmla="*/ 0 h 73154"/>
              <a:gd name="connsiteX1" fmla="*/ 6350 w 6689"/>
              <a:gd name="connsiteY1" fmla="*/ 73025 h 73154"/>
              <a:gd name="connsiteX2" fmla="*/ 0 w 6689"/>
              <a:gd name="connsiteY2" fmla="*/ 0 h 7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89" h="73154">
                <a:moveTo>
                  <a:pt x="0" y="0"/>
                </a:moveTo>
                <a:cubicBezTo>
                  <a:pt x="0" y="0"/>
                  <a:pt x="4233" y="69321"/>
                  <a:pt x="6350" y="73025"/>
                </a:cubicBezTo>
                <a:cubicBezTo>
                  <a:pt x="8467" y="76729"/>
                  <a:pt x="0" y="0"/>
                  <a:pt x="0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0" name="フリーフォーム 1709">
            <a:extLst>
              <a:ext uri="{FF2B5EF4-FFF2-40B4-BE49-F238E27FC236}">
                <a16:creationId xmlns:a16="http://schemas.microsoft.com/office/drawing/2014/main" id="{09C5878C-5E1D-A32B-170C-48A91874A33A}"/>
              </a:ext>
            </a:extLst>
          </p:cNvPr>
          <p:cNvSpPr/>
          <p:nvPr/>
        </p:nvSpPr>
        <p:spPr>
          <a:xfrm>
            <a:off x="3028927" y="1336672"/>
            <a:ext cx="47681" cy="206670"/>
          </a:xfrm>
          <a:custGeom>
            <a:avLst/>
            <a:gdLst>
              <a:gd name="connsiteX0" fmla="*/ 47648 w 47681"/>
              <a:gd name="connsiteY0" fmla="*/ 3 h 206670"/>
              <a:gd name="connsiteX1" fmla="*/ 19073 w 47681"/>
              <a:gd name="connsiteY1" fmla="*/ 95253 h 206670"/>
              <a:gd name="connsiteX2" fmla="*/ 15898 w 47681"/>
              <a:gd name="connsiteY2" fmla="*/ 206378 h 206670"/>
              <a:gd name="connsiteX3" fmla="*/ 23 w 47681"/>
              <a:gd name="connsiteY3" fmla="*/ 60328 h 206670"/>
              <a:gd name="connsiteX4" fmla="*/ 12723 w 47681"/>
              <a:gd name="connsiteY4" fmla="*/ 98428 h 206670"/>
              <a:gd name="connsiteX5" fmla="*/ 47648 w 47681"/>
              <a:gd name="connsiteY5" fmla="*/ 3 h 20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81" h="206670">
                <a:moveTo>
                  <a:pt x="47648" y="3"/>
                </a:moveTo>
                <a:cubicBezTo>
                  <a:pt x="48706" y="-526"/>
                  <a:pt x="24365" y="60857"/>
                  <a:pt x="19073" y="95253"/>
                </a:cubicBezTo>
                <a:cubicBezTo>
                  <a:pt x="13781" y="129649"/>
                  <a:pt x="19073" y="212199"/>
                  <a:pt x="15898" y="206378"/>
                </a:cubicBezTo>
                <a:cubicBezTo>
                  <a:pt x="12723" y="200557"/>
                  <a:pt x="552" y="78320"/>
                  <a:pt x="23" y="60328"/>
                </a:cubicBezTo>
                <a:cubicBezTo>
                  <a:pt x="-506" y="42336"/>
                  <a:pt x="7961" y="104778"/>
                  <a:pt x="12723" y="98428"/>
                </a:cubicBezTo>
                <a:cubicBezTo>
                  <a:pt x="17485" y="92078"/>
                  <a:pt x="46590" y="532"/>
                  <a:pt x="47648" y="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1" name="フリーフォーム 1710">
            <a:extLst>
              <a:ext uri="{FF2B5EF4-FFF2-40B4-BE49-F238E27FC236}">
                <a16:creationId xmlns:a16="http://schemas.microsoft.com/office/drawing/2014/main" id="{016E68B7-1035-202B-DEF5-00945C086D22}"/>
              </a:ext>
            </a:extLst>
          </p:cNvPr>
          <p:cNvSpPr/>
          <p:nvPr/>
        </p:nvSpPr>
        <p:spPr>
          <a:xfrm>
            <a:off x="3438240" y="1031844"/>
            <a:ext cx="102259" cy="96074"/>
          </a:xfrm>
          <a:custGeom>
            <a:avLst/>
            <a:gdLst>
              <a:gd name="connsiteX0" fmla="*/ 41560 w 102259"/>
              <a:gd name="connsiteY0" fmla="*/ 31 h 96074"/>
              <a:gd name="connsiteX1" fmla="*/ 51085 w 102259"/>
              <a:gd name="connsiteY1" fmla="*/ 76231 h 96074"/>
              <a:gd name="connsiteX2" fmla="*/ 22510 w 102259"/>
              <a:gd name="connsiteY2" fmla="*/ 95281 h 96074"/>
              <a:gd name="connsiteX3" fmla="*/ 285 w 102259"/>
              <a:gd name="connsiteY3" fmla="*/ 57181 h 96074"/>
              <a:gd name="connsiteX4" fmla="*/ 38385 w 102259"/>
              <a:gd name="connsiteY4" fmla="*/ 85756 h 96074"/>
              <a:gd name="connsiteX5" fmla="*/ 101885 w 102259"/>
              <a:gd name="connsiteY5" fmla="*/ 88931 h 96074"/>
              <a:gd name="connsiteX6" fmla="*/ 63785 w 102259"/>
              <a:gd name="connsiteY6" fmla="*/ 66706 h 96074"/>
              <a:gd name="connsiteX7" fmla="*/ 41560 w 102259"/>
              <a:gd name="connsiteY7" fmla="*/ 31 h 9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259" h="96074">
                <a:moveTo>
                  <a:pt x="41560" y="31"/>
                </a:moveTo>
                <a:cubicBezTo>
                  <a:pt x="39443" y="1619"/>
                  <a:pt x="54260" y="60356"/>
                  <a:pt x="51085" y="76231"/>
                </a:cubicBezTo>
                <a:cubicBezTo>
                  <a:pt x="47910" y="92106"/>
                  <a:pt x="30977" y="98456"/>
                  <a:pt x="22510" y="95281"/>
                </a:cubicBezTo>
                <a:cubicBezTo>
                  <a:pt x="14043" y="92106"/>
                  <a:pt x="-2361" y="58769"/>
                  <a:pt x="285" y="57181"/>
                </a:cubicBezTo>
                <a:cubicBezTo>
                  <a:pt x="2931" y="55594"/>
                  <a:pt x="21452" y="80464"/>
                  <a:pt x="38385" y="85756"/>
                </a:cubicBezTo>
                <a:cubicBezTo>
                  <a:pt x="55318" y="91048"/>
                  <a:pt x="97652" y="92106"/>
                  <a:pt x="101885" y="88931"/>
                </a:cubicBezTo>
                <a:cubicBezTo>
                  <a:pt x="106118" y="85756"/>
                  <a:pt x="73310" y="76760"/>
                  <a:pt x="63785" y="66706"/>
                </a:cubicBezTo>
                <a:cubicBezTo>
                  <a:pt x="54260" y="56652"/>
                  <a:pt x="43677" y="-1557"/>
                  <a:pt x="41560" y="3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2" name="フリーフォーム 1711">
            <a:extLst>
              <a:ext uri="{FF2B5EF4-FFF2-40B4-BE49-F238E27FC236}">
                <a16:creationId xmlns:a16="http://schemas.microsoft.com/office/drawing/2014/main" id="{855F2AAF-7559-2BAC-C38F-E7CBC91525C8}"/>
              </a:ext>
            </a:extLst>
          </p:cNvPr>
          <p:cNvSpPr/>
          <p:nvPr/>
        </p:nvSpPr>
        <p:spPr>
          <a:xfrm>
            <a:off x="3438525" y="1146107"/>
            <a:ext cx="69850" cy="101671"/>
          </a:xfrm>
          <a:custGeom>
            <a:avLst/>
            <a:gdLst>
              <a:gd name="connsiteX0" fmla="*/ 0 w 69850"/>
              <a:gd name="connsiteY0" fmla="*/ 101668 h 101671"/>
              <a:gd name="connsiteX1" fmla="*/ 41275 w 69850"/>
              <a:gd name="connsiteY1" fmla="*/ 25468 h 101671"/>
              <a:gd name="connsiteX2" fmla="*/ 69850 w 69850"/>
              <a:gd name="connsiteY2" fmla="*/ 68 h 101671"/>
              <a:gd name="connsiteX3" fmla="*/ 41275 w 69850"/>
              <a:gd name="connsiteY3" fmla="*/ 22293 h 101671"/>
              <a:gd name="connsiteX4" fmla="*/ 0 w 69850"/>
              <a:gd name="connsiteY4" fmla="*/ 101668 h 10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" h="101671">
                <a:moveTo>
                  <a:pt x="0" y="101668"/>
                </a:moveTo>
                <a:cubicBezTo>
                  <a:pt x="0" y="102197"/>
                  <a:pt x="29633" y="42401"/>
                  <a:pt x="41275" y="25468"/>
                </a:cubicBezTo>
                <a:cubicBezTo>
                  <a:pt x="52917" y="8535"/>
                  <a:pt x="69850" y="597"/>
                  <a:pt x="69850" y="68"/>
                </a:cubicBezTo>
                <a:cubicBezTo>
                  <a:pt x="69850" y="-461"/>
                  <a:pt x="55033" y="1655"/>
                  <a:pt x="41275" y="22293"/>
                </a:cubicBezTo>
                <a:cubicBezTo>
                  <a:pt x="27517" y="42931"/>
                  <a:pt x="0" y="101139"/>
                  <a:pt x="0" y="10166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3" name="フリーフォーム 1712">
            <a:extLst>
              <a:ext uri="{FF2B5EF4-FFF2-40B4-BE49-F238E27FC236}">
                <a16:creationId xmlns:a16="http://schemas.microsoft.com/office/drawing/2014/main" id="{0646986D-B67B-DF6F-F7DE-1A5E63F0CB16}"/>
              </a:ext>
            </a:extLst>
          </p:cNvPr>
          <p:cNvSpPr/>
          <p:nvPr/>
        </p:nvSpPr>
        <p:spPr>
          <a:xfrm>
            <a:off x="3905217" y="990588"/>
            <a:ext cx="39338" cy="188959"/>
          </a:xfrm>
          <a:custGeom>
            <a:avLst/>
            <a:gdLst>
              <a:gd name="connsiteX0" fmla="*/ 38133 w 39338"/>
              <a:gd name="connsiteY0" fmla="*/ 12 h 188959"/>
              <a:gd name="connsiteX1" fmla="*/ 34958 w 39338"/>
              <a:gd name="connsiteY1" fmla="*/ 174637 h 188959"/>
              <a:gd name="connsiteX2" fmla="*/ 33 w 39338"/>
              <a:gd name="connsiteY2" fmla="*/ 155587 h 188959"/>
              <a:gd name="connsiteX3" fmla="*/ 28608 w 39338"/>
              <a:gd name="connsiteY3" fmla="*/ 184162 h 188959"/>
              <a:gd name="connsiteX4" fmla="*/ 38133 w 39338"/>
              <a:gd name="connsiteY4" fmla="*/ 12 h 18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38" h="188959">
                <a:moveTo>
                  <a:pt x="38133" y="12"/>
                </a:moveTo>
                <a:cubicBezTo>
                  <a:pt x="39191" y="-1576"/>
                  <a:pt x="41308" y="148708"/>
                  <a:pt x="34958" y="174637"/>
                </a:cubicBezTo>
                <a:cubicBezTo>
                  <a:pt x="28608" y="200566"/>
                  <a:pt x="1091" y="153999"/>
                  <a:pt x="33" y="155587"/>
                </a:cubicBezTo>
                <a:cubicBezTo>
                  <a:pt x="-1025" y="157175"/>
                  <a:pt x="23316" y="203741"/>
                  <a:pt x="28608" y="184162"/>
                </a:cubicBezTo>
                <a:cubicBezTo>
                  <a:pt x="33900" y="164583"/>
                  <a:pt x="37075" y="1600"/>
                  <a:pt x="38133" y="1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4" name="フリーフォーム 1713">
            <a:extLst>
              <a:ext uri="{FF2B5EF4-FFF2-40B4-BE49-F238E27FC236}">
                <a16:creationId xmlns:a16="http://schemas.microsoft.com/office/drawing/2014/main" id="{45FF13CE-9DEC-74DF-A28A-EFF2CA2D54BB}"/>
              </a:ext>
            </a:extLst>
          </p:cNvPr>
          <p:cNvSpPr/>
          <p:nvPr/>
        </p:nvSpPr>
        <p:spPr>
          <a:xfrm>
            <a:off x="3866667" y="1307089"/>
            <a:ext cx="7316" cy="170016"/>
          </a:xfrm>
          <a:custGeom>
            <a:avLst/>
            <a:gdLst>
              <a:gd name="connsiteX0" fmla="*/ 6833 w 7316"/>
              <a:gd name="connsiteY0" fmla="*/ 4186 h 170016"/>
              <a:gd name="connsiteX1" fmla="*/ 483 w 7316"/>
              <a:gd name="connsiteY1" fmla="*/ 169286 h 170016"/>
              <a:gd name="connsiteX2" fmla="*/ 3658 w 7316"/>
              <a:gd name="connsiteY2" fmla="*/ 61336 h 170016"/>
              <a:gd name="connsiteX3" fmla="*/ 6833 w 7316"/>
              <a:gd name="connsiteY3" fmla="*/ 4186 h 17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6" h="170016">
                <a:moveTo>
                  <a:pt x="6833" y="4186"/>
                </a:moveTo>
                <a:cubicBezTo>
                  <a:pt x="6304" y="22178"/>
                  <a:pt x="1012" y="159761"/>
                  <a:pt x="483" y="169286"/>
                </a:cubicBezTo>
                <a:cubicBezTo>
                  <a:pt x="-46" y="178811"/>
                  <a:pt x="-1104" y="92557"/>
                  <a:pt x="3658" y="61336"/>
                </a:cubicBezTo>
                <a:cubicBezTo>
                  <a:pt x="8420" y="30115"/>
                  <a:pt x="7362" y="-13806"/>
                  <a:pt x="6833" y="418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5" name="フリーフォーム 1714">
            <a:extLst>
              <a:ext uri="{FF2B5EF4-FFF2-40B4-BE49-F238E27FC236}">
                <a16:creationId xmlns:a16="http://schemas.microsoft.com/office/drawing/2014/main" id="{0C7E1332-E072-CD0B-3D60-B3A783DC098C}"/>
              </a:ext>
            </a:extLst>
          </p:cNvPr>
          <p:cNvSpPr/>
          <p:nvPr/>
        </p:nvSpPr>
        <p:spPr>
          <a:xfrm>
            <a:off x="3908425" y="1190625"/>
            <a:ext cx="63690" cy="35589"/>
          </a:xfrm>
          <a:custGeom>
            <a:avLst/>
            <a:gdLst>
              <a:gd name="connsiteX0" fmla="*/ 0 w 63690"/>
              <a:gd name="connsiteY0" fmla="*/ 0 h 35589"/>
              <a:gd name="connsiteX1" fmla="*/ 63500 w 63690"/>
              <a:gd name="connsiteY1" fmla="*/ 34925 h 35589"/>
              <a:gd name="connsiteX2" fmla="*/ 0 w 63690"/>
              <a:gd name="connsiteY2" fmla="*/ 0 h 3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0" h="35589">
                <a:moveTo>
                  <a:pt x="0" y="0"/>
                </a:moveTo>
                <a:cubicBezTo>
                  <a:pt x="0" y="0"/>
                  <a:pt x="59267" y="28575"/>
                  <a:pt x="63500" y="34925"/>
                </a:cubicBezTo>
                <a:cubicBezTo>
                  <a:pt x="67733" y="41275"/>
                  <a:pt x="0" y="0"/>
                  <a:pt x="0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6" name="フリーフォーム 1715">
            <a:extLst>
              <a:ext uri="{FF2B5EF4-FFF2-40B4-BE49-F238E27FC236}">
                <a16:creationId xmlns:a16="http://schemas.microsoft.com/office/drawing/2014/main" id="{BAFC5335-066F-7724-544E-DE40AF25A26B}"/>
              </a:ext>
            </a:extLst>
          </p:cNvPr>
          <p:cNvSpPr/>
          <p:nvPr/>
        </p:nvSpPr>
        <p:spPr>
          <a:xfrm>
            <a:off x="3812791" y="1314418"/>
            <a:ext cx="38534" cy="181032"/>
          </a:xfrm>
          <a:custGeom>
            <a:avLst/>
            <a:gdLst>
              <a:gd name="connsiteX0" fmla="*/ 38484 w 38534"/>
              <a:gd name="connsiteY0" fmla="*/ 32 h 181032"/>
              <a:gd name="connsiteX1" fmla="*/ 22609 w 38534"/>
              <a:gd name="connsiteY1" fmla="*/ 85757 h 181032"/>
              <a:gd name="connsiteX2" fmla="*/ 32134 w 38534"/>
              <a:gd name="connsiteY2" fmla="*/ 181007 h 181032"/>
              <a:gd name="connsiteX3" fmla="*/ 384 w 38534"/>
              <a:gd name="connsiteY3" fmla="*/ 95282 h 181032"/>
              <a:gd name="connsiteX4" fmla="*/ 16259 w 38534"/>
              <a:gd name="connsiteY4" fmla="*/ 95282 h 181032"/>
              <a:gd name="connsiteX5" fmla="*/ 38484 w 38534"/>
              <a:gd name="connsiteY5" fmla="*/ 32 h 18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34" h="181032">
                <a:moveTo>
                  <a:pt x="38484" y="32"/>
                </a:moveTo>
                <a:cubicBezTo>
                  <a:pt x="39542" y="-1556"/>
                  <a:pt x="23667" y="55595"/>
                  <a:pt x="22609" y="85757"/>
                </a:cubicBezTo>
                <a:cubicBezTo>
                  <a:pt x="21551" y="115919"/>
                  <a:pt x="35838" y="179420"/>
                  <a:pt x="32134" y="181007"/>
                </a:cubicBezTo>
                <a:cubicBezTo>
                  <a:pt x="28430" y="182594"/>
                  <a:pt x="3030" y="109569"/>
                  <a:pt x="384" y="95282"/>
                </a:cubicBezTo>
                <a:cubicBezTo>
                  <a:pt x="-2262" y="80995"/>
                  <a:pt x="9380" y="107453"/>
                  <a:pt x="16259" y="95282"/>
                </a:cubicBezTo>
                <a:cubicBezTo>
                  <a:pt x="23138" y="83111"/>
                  <a:pt x="37426" y="1620"/>
                  <a:pt x="38484" y="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7" name="フリーフォーム 1716">
            <a:extLst>
              <a:ext uri="{FF2B5EF4-FFF2-40B4-BE49-F238E27FC236}">
                <a16:creationId xmlns:a16="http://schemas.microsoft.com/office/drawing/2014/main" id="{ABC9613E-9D00-5806-AE95-FD3F468F70E6}"/>
              </a:ext>
            </a:extLst>
          </p:cNvPr>
          <p:cNvSpPr/>
          <p:nvPr/>
        </p:nvSpPr>
        <p:spPr>
          <a:xfrm>
            <a:off x="3619467" y="1603374"/>
            <a:ext cx="127093" cy="209684"/>
          </a:xfrm>
          <a:custGeom>
            <a:avLst/>
            <a:gdLst>
              <a:gd name="connsiteX0" fmla="*/ 127033 w 127093"/>
              <a:gd name="connsiteY0" fmla="*/ 1 h 209684"/>
              <a:gd name="connsiteX1" fmla="*/ 66708 w 127093"/>
              <a:gd name="connsiteY1" fmla="*/ 142876 h 209684"/>
              <a:gd name="connsiteX2" fmla="*/ 76233 w 127093"/>
              <a:gd name="connsiteY2" fmla="*/ 104776 h 209684"/>
              <a:gd name="connsiteX3" fmla="*/ 33 w 127093"/>
              <a:gd name="connsiteY3" fmla="*/ 209551 h 209684"/>
              <a:gd name="connsiteX4" fmla="*/ 66708 w 127093"/>
              <a:gd name="connsiteY4" fmla="*/ 79376 h 209684"/>
              <a:gd name="connsiteX5" fmla="*/ 73058 w 127093"/>
              <a:gd name="connsiteY5" fmla="*/ 63501 h 209684"/>
              <a:gd name="connsiteX6" fmla="*/ 54008 w 127093"/>
              <a:gd name="connsiteY6" fmla="*/ 139701 h 209684"/>
              <a:gd name="connsiteX7" fmla="*/ 127033 w 127093"/>
              <a:gd name="connsiteY7" fmla="*/ 1 h 20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093" h="209684">
                <a:moveTo>
                  <a:pt x="127033" y="1"/>
                </a:moveTo>
                <a:cubicBezTo>
                  <a:pt x="129150" y="530"/>
                  <a:pt x="75175" y="125414"/>
                  <a:pt x="66708" y="142876"/>
                </a:cubicBezTo>
                <a:cubicBezTo>
                  <a:pt x="58241" y="160338"/>
                  <a:pt x="87345" y="93664"/>
                  <a:pt x="76233" y="104776"/>
                </a:cubicBezTo>
                <a:cubicBezTo>
                  <a:pt x="65121" y="115888"/>
                  <a:pt x="1620" y="213784"/>
                  <a:pt x="33" y="209551"/>
                </a:cubicBezTo>
                <a:cubicBezTo>
                  <a:pt x="-1554" y="205318"/>
                  <a:pt x="54537" y="103718"/>
                  <a:pt x="66708" y="79376"/>
                </a:cubicBezTo>
                <a:cubicBezTo>
                  <a:pt x="78879" y="55034"/>
                  <a:pt x="75175" y="53447"/>
                  <a:pt x="73058" y="63501"/>
                </a:cubicBezTo>
                <a:cubicBezTo>
                  <a:pt x="70941" y="73555"/>
                  <a:pt x="45541" y="147639"/>
                  <a:pt x="54008" y="139701"/>
                </a:cubicBezTo>
                <a:cubicBezTo>
                  <a:pt x="62475" y="131764"/>
                  <a:pt x="124916" y="-528"/>
                  <a:pt x="127033" y="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8" name="フリーフォーム 1717">
            <a:extLst>
              <a:ext uri="{FF2B5EF4-FFF2-40B4-BE49-F238E27FC236}">
                <a16:creationId xmlns:a16="http://schemas.microsoft.com/office/drawing/2014/main" id="{394288AE-4A9B-00F8-1F08-5159F8F9A086}"/>
              </a:ext>
            </a:extLst>
          </p:cNvPr>
          <p:cNvSpPr/>
          <p:nvPr/>
        </p:nvSpPr>
        <p:spPr>
          <a:xfrm>
            <a:off x="3739131" y="1434841"/>
            <a:ext cx="119604" cy="115478"/>
          </a:xfrm>
          <a:custGeom>
            <a:avLst/>
            <a:gdLst>
              <a:gd name="connsiteX0" fmla="*/ 58169 w 119604"/>
              <a:gd name="connsiteY0" fmla="*/ 259 h 115478"/>
              <a:gd name="connsiteX1" fmla="*/ 58169 w 119604"/>
              <a:gd name="connsiteY1" fmla="*/ 63759 h 115478"/>
              <a:gd name="connsiteX2" fmla="*/ 118494 w 119604"/>
              <a:gd name="connsiteY2" fmla="*/ 114559 h 115478"/>
              <a:gd name="connsiteX3" fmla="*/ 89919 w 119604"/>
              <a:gd name="connsiteY3" fmla="*/ 95509 h 115478"/>
              <a:gd name="connsiteX4" fmla="*/ 1019 w 119604"/>
              <a:gd name="connsiteY4" fmla="*/ 82809 h 115478"/>
              <a:gd name="connsiteX5" fmla="*/ 42294 w 119604"/>
              <a:gd name="connsiteY5" fmla="*/ 89159 h 115478"/>
              <a:gd name="connsiteX6" fmla="*/ 58169 w 119604"/>
              <a:gd name="connsiteY6" fmla="*/ 259 h 11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04" h="115478">
                <a:moveTo>
                  <a:pt x="58169" y="259"/>
                </a:moveTo>
                <a:cubicBezTo>
                  <a:pt x="60815" y="-3974"/>
                  <a:pt x="48115" y="44709"/>
                  <a:pt x="58169" y="63759"/>
                </a:cubicBezTo>
                <a:cubicBezTo>
                  <a:pt x="68223" y="82809"/>
                  <a:pt x="113202" y="109267"/>
                  <a:pt x="118494" y="114559"/>
                </a:cubicBezTo>
                <a:cubicBezTo>
                  <a:pt x="123786" y="119851"/>
                  <a:pt x="109498" y="100801"/>
                  <a:pt x="89919" y="95509"/>
                </a:cubicBezTo>
                <a:cubicBezTo>
                  <a:pt x="70340" y="90217"/>
                  <a:pt x="8956" y="83867"/>
                  <a:pt x="1019" y="82809"/>
                </a:cubicBezTo>
                <a:cubicBezTo>
                  <a:pt x="-6918" y="81751"/>
                  <a:pt x="33827" y="99213"/>
                  <a:pt x="42294" y="89159"/>
                </a:cubicBezTo>
                <a:cubicBezTo>
                  <a:pt x="50761" y="79105"/>
                  <a:pt x="55523" y="4492"/>
                  <a:pt x="58169" y="25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9" name="フリーフォーム 1718">
            <a:extLst>
              <a:ext uri="{FF2B5EF4-FFF2-40B4-BE49-F238E27FC236}">
                <a16:creationId xmlns:a16="http://schemas.microsoft.com/office/drawing/2014/main" id="{1544C500-BDFC-254D-F870-E677C0C25138}"/>
              </a:ext>
            </a:extLst>
          </p:cNvPr>
          <p:cNvSpPr/>
          <p:nvPr/>
        </p:nvSpPr>
        <p:spPr>
          <a:xfrm>
            <a:off x="3784342" y="1602958"/>
            <a:ext cx="22483" cy="198596"/>
          </a:xfrm>
          <a:custGeom>
            <a:avLst/>
            <a:gdLst>
              <a:gd name="connsiteX0" fmla="*/ 16133 w 22483"/>
              <a:gd name="connsiteY0" fmla="*/ 417 h 198596"/>
              <a:gd name="connsiteX1" fmla="*/ 258 w 22483"/>
              <a:gd name="connsiteY1" fmla="*/ 197267 h 198596"/>
              <a:gd name="connsiteX2" fmla="*/ 22483 w 22483"/>
              <a:gd name="connsiteY2" fmla="*/ 89317 h 198596"/>
              <a:gd name="connsiteX3" fmla="*/ 258 w 22483"/>
              <a:gd name="connsiteY3" fmla="*/ 143292 h 198596"/>
              <a:gd name="connsiteX4" fmla="*/ 16133 w 22483"/>
              <a:gd name="connsiteY4" fmla="*/ 417 h 19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83" h="198596">
                <a:moveTo>
                  <a:pt x="16133" y="417"/>
                </a:moveTo>
                <a:cubicBezTo>
                  <a:pt x="16133" y="9413"/>
                  <a:pt x="-800" y="182450"/>
                  <a:pt x="258" y="197267"/>
                </a:cubicBezTo>
                <a:cubicBezTo>
                  <a:pt x="1316" y="212084"/>
                  <a:pt x="22483" y="98313"/>
                  <a:pt x="22483" y="89317"/>
                </a:cubicBezTo>
                <a:cubicBezTo>
                  <a:pt x="22483" y="80321"/>
                  <a:pt x="2904" y="155992"/>
                  <a:pt x="258" y="143292"/>
                </a:cubicBezTo>
                <a:cubicBezTo>
                  <a:pt x="-2388" y="130592"/>
                  <a:pt x="16133" y="-8579"/>
                  <a:pt x="16133" y="41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0" name="フリーフォーム 1719">
            <a:extLst>
              <a:ext uri="{FF2B5EF4-FFF2-40B4-BE49-F238E27FC236}">
                <a16:creationId xmlns:a16="http://schemas.microsoft.com/office/drawing/2014/main" id="{6A05FD5B-F358-1F5E-852C-D3AFF68C6F66}"/>
              </a:ext>
            </a:extLst>
          </p:cNvPr>
          <p:cNvSpPr/>
          <p:nvPr/>
        </p:nvSpPr>
        <p:spPr>
          <a:xfrm>
            <a:off x="3660516" y="1657316"/>
            <a:ext cx="115371" cy="158784"/>
          </a:xfrm>
          <a:custGeom>
            <a:avLst/>
            <a:gdLst>
              <a:gd name="connsiteX0" fmla="*/ 259 w 115371"/>
              <a:gd name="connsiteY0" fmla="*/ 139734 h 158784"/>
              <a:gd name="connsiteX1" fmla="*/ 63759 w 115371"/>
              <a:gd name="connsiteY1" fmla="*/ 133384 h 158784"/>
              <a:gd name="connsiteX2" fmla="*/ 114559 w 115371"/>
              <a:gd name="connsiteY2" fmla="*/ 158784 h 158784"/>
              <a:gd name="connsiteX3" fmla="*/ 95509 w 115371"/>
              <a:gd name="connsiteY3" fmla="*/ 130209 h 158784"/>
              <a:gd name="connsiteX4" fmla="*/ 101859 w 115371"/>
              <a:gd name="connsiteY4" fmla="*/ 34 h 158784"/>
              <a:gd name="connsiteX5" fmla="*/ 89159 w 115371"/>
              <a:gd name="connsiteY5" fmla="*/ 117509 h 158784"/>
              <a:gd name="connsiteX6" fmla="*/ 259 w 115371"/>
              <a:gd name="connsiteY6" fmla="*/ 139734 h 15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371" h="158784">
                <a:moveTo>
                  <a:pt x="259" y="139734"/>
                </a:moveTo>
                <a:cubicBezTo>
                  <a:pt x="-3974" y="142380"/>
                  <a:pt x="44709" y="130209"/>
                  <a:pt x="63759" y="133384"/>
                </a:cubicBezTo>
                <a:cubicBezTo>
                  <a:pt x="82809" y="136559"/>
                  <a:pt x="114559" y="158784"/>
                  <a:pt x="114559" y="158784"/>
                </a:cubicBezTo>
                <a:cubicBezTo>
                  <a:pt x="119851" y="158255"/>
                  <a:pt x="97626" y="156667"/>
                  <a:pt x="95509" y="130209"/>
                </a:cubicBezTo>
                <a:cubicBezTo>
                  <a:pt x="93392" y="103751"/>
                  <a:pt x="102917" y="2151"/>
                  <a:pt x="101859" y="34"/>
                </a:cubicBezTo>
                <a:cubicBezTo>
                  <a:pt x="100801" y="-2083"/>
                  <a:pt x="103446" y="93167"/>
                  <a:pt x="89159" y="117509"/>
                </a:cubicBezTo>
                <a:cubicBezTo>
                  <a:pt x="74872" y="141851"/>
                  <a:pt x="4492" y="137088"/>
                  <a:pt x="259" y="13973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1" name="フリーフォーム 1720">
            <a:extLst>
              <a:ext uri="{FF2B5EF4-FFF2-40B4-BE49-F238E27FC236}">
                <a16:creationId xmlns:a16="http://schemas.microsoft.com/office/drawing/2014/main" id="{7AC09E92-0A49-39A6-BCE1-25AAB3118522}"/>
              </a:ext>
            </a:extLst>
          </p:cNvPr>
          <p:cNvSpPr/>
          <p:nvPr/>
        </p:nvSpPr>
        <p:spPr>
          <a:xfrm>
            <a:off x="3740166" y="1536676"/>
            <a:ext cx="117698" cy="83828"/>
          </a:xfrm>
          <a:custGeom>
            <a:avLst/>
            <a:gdLst>
              <a:gd name="connsiteX0" fmla="*/ 6334 w 117698"/>
              <a:gd name="connsiteY0" fmla="*/ 82574 h 83828"/>
              <a:gd name="connsiteX1" fmla="*/ 73009 w 117698"/>
              <a:gd name="connsiteY1" fmla="*/ 50824 h 83828"/>
              <a:gd name="connsiteX2" fmla="*/ 117459 w 117698"/>
              <a:gd name="connsiteY2" fmla="*/ 63524 h 83828"/>
              <a:gd name="connsiteX3" fmla="*/ 53959 w 117698"/>
              <a:gd name="connsiteY3" fmla="*/ 50824 h 83828"/>
              <a:gd name="connsiteX4" fmla="*/ 6334 w 117698"/>
              <a:gd name="connsiteY4" fmla="*/ 24 h 83828"/>
              <a:gd name="connsiteX5" fmla="*/ 6334 w 117698"/>
              <a:gd name="connsiteY5" fmla="*/ 82574 h 8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698" h="83828">
                <a:moveTo>
                  <a:pt x="6334" y="82574"/>
                </a:moveTo>
                <a:cubicBezTo>
                  <a:pt x="17446" y="91041"/>
                  <a:pt x="54488" y="53999"/>
                  <a:pt x="73009" y="50824"/>
                </a:cubicBezTo>
                <a:cubicBezTo>
                  <a:pt x="91530" y="47649"/>
                  <a:pt x="120634" y="63524"/>
                  <a:pt x="117459" y="63524"/>
                </a:cubicBezTo>
                <a:cubicBezTo>
                  <a:pt x="114284" y="63524"/>
                  <a:pt x="72480" y="61407"/>
                  <a:pt x="53959" y="50824"/>
                </a:cubicBezTo>
                <a:cubicBezTo>
                  <a:pt x="35438" y="40241"/>
                  <a:pt x="11626" y="1611"/>
                  <a:pt x="6334" y="24"/>
                </a:cubicBezTo>
                <a:cubicBezTo>
                  <a:pt x="1042" y="-1563"/>
                  <a:pt x="-4778" y="74107"/>
                  <a:pt x="6334" y="8257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2" name="フリーフォーム 1721">
            <a:extLst>
              <a:ext uri="{FF2B5EF4-FFF2-40B4-BE49-F238E27FC236}">
                <a16:creationId xmlns:a16="http://schemas.microsoft.com/office/drawing/2014/main" id="{A3F5B9BA-7646-D069-D773-39ADBD8BE4A4}"/>
              </a:ext>
            </a:extLst>
          </p:cNvPr>
          <p:cNvSpPr/>
          <p:nvPr/>
        </p:nvSpPr>
        <p:spPr>
          <a:xfrm>
            <a:off x="3812135" y="1831517"/>
            <a:ext cx="165706" cy="156599"/>
          </a:xfrm>
          <a:custGeom>
            <a:avLst/>
            <a:gdLst>
              <a:gd name="connsiteX0" fmla="*/ 1040 w 165706"/>
              <a:gd name="connsiteY0" fmla="*/ 156033 h 156599"/>
              <a:gd name="connsiteX1" fmla="*/ 162965 w 165706"/>
              <a:gd name="connsiteY1" fmla="*/ 3633 h 156599"/>
              <a:gd name="connsiteX2" fmla="*/ 96290 w 165706"/>
              <a:gd name="connsiteY2" fmla="*/ 54433 h 156599"/>
              <a:gd name="connsiteX3" fmla="*/ 1040 w 165706"/>
              <a:gd name="connsiteY3" fmla="*/ 156033 h 15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706" h="156599">
                <a:moveTo>
                  <a:pt x="1040" y="156033"/>
                </a:moveTo>
                <a:cubicBezTo>
                  <a:pt x="12152" y="147566"/>
                  <a:pt x="147090" y="20566"/>
                  <a:pt x="162965" y="3633"/>
                </a:cubicBezTo>
                <a:cubicBezTo>
                  <a:pt x="178840" y="-13300"/>
                  <a:pt x="121690" y="33266"/>
                  <a:pt x="96290" y="54433"/>
                </a:cubicBezTo>
                <a:cubicBezTo>
                  <a:pt x="70890" y="75600"/>
                  <a:pt x="-10072" y="164500"/>
                  <a:pt x="1040" y="15603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3" name="フリーフォーム 1722">
            <a:extLst>
              <a:ext uri="{FF2B5EF4-FFF2-40B4-BE49-F238E27FC236}">
                <a16:creationId xmlns:a16="http://schemas.microsoft.com/office/drawing/2014/main" id="{2BA4D5CE-39BD-96D3-D2DF-6DD5356CCCBF}"/>
              </a:ext>
            </a:extLst>
          </p:cNvPr>
          <p:cNvSpPr/>
          <p:nvPr/>
        </p:nvSpPr>
        <p:spPr>
          <a:xfrm>
            <a:off x="3955773" y="1806112"/>
            <a:ext cx="229029" cy="168899"/>
          </a:xfrm>
          <a:custGeom>
            <a:avLst/>
            <a:gdLst>
              <a:gd name="connsiteX0" fmla="*/ 277 w 229029"/>
              <a:gd name="connsiteY0" fmla="*/ 54438 h 168899"/>
              <a:gd name="connsiteX1" fmla="*/ 73302 w 229029"/>
              <a:gd name="connsiteY1" fmla="*/ 41738 h 168899"/>
              <a:gd name="connsiteX2" fmla="*/ 159027 w 229029"/>
              <a:gd name="connsiteY2" fmla="*/ 111588 h 168899"/>
              <a:gd name="connsiteX3" fmla="*/ 155852 w 229029"/>
              <a:gd name="connsiteY3" fmla="*/ 83013 h 168899"/>
              <a:gd name="connsiteX4" fmla="*/ 228877 w 229029"/>
              <a:gd name="connsiteY4" fmla="*/ 168738 h 168899"/>
              <a:gd name="connsiteX5" fmla="*/ 133627 w 229029"/>
              <a:gd name="connsiteY5" fmla="*/ 57613 h 168899"/>
              <a:gd name="connsiteX6" fmla="*/ 108227 w 229029"/>
              <a:gd name="connsiteY6" fmla="*/ 41738 h 168899"/>
              <a:gd name="connsiteX7" fmla="*/ 35202 w 229029"/>
              <a:gd name="connsiteY7" fmla="*/ 463 h 168899"/>
              <a:gd name="connsiteX8" fmla="*/ 47902 w 229029"/>
              <a:gd name="connsiteY8" fmla="*/ 22688 h 168899"/>
              <a:gd name="connsiteX9" fmla="*/ 277 w 229029"/>
              <a:gd name="connsiteY9" fmla="*/ 54438 h 16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029" h="168899">
                <a:moveTo>
                  <a:pt x="277" y="54438"/>
                </a:moveTo>
                <a:cubicBezTo>
                  <a:pt x="4510" y="57613"/>
                  <a:pt x="46844" y="32213"/>
                  <a:pt x="73302" y="41738"/>
                </a:cubicBezTo>
                <a:cubicBezTo>
                  <a:pt x="99760" y="51263"/>
                  <a:pt x="145269" y="104709"/>
                  <a:pt x="159027" y="111588"/>
                </a:cubicBezTo>
                <a:cubicBezTo>
                  <a:pt x="172785" y="118467"/>
                  <a:pt x="144210" y="73488"/>
                  <a:pt x="155852" y="83013"/>
                </a:cubicBezTo>
                <a:cubicBezTo>
                  <a:pt x="167494" y="92538"/>
                  <a:pt x="232581" y="172971"/>
                  <a:pt x="228877" y="168738"/>
                </a:cubicBezTo>
                <a:cubicBezTo>
                  <a:pt x="225173" y="164505"/>
                  <a:pt x="153735" y="78780"/>
                  <a:pt x="133627" y="57613"/>
                </a:cubicBezTo>
                <a:cubicBezTo>
                  <a:pt x="113519" y="36446"/>
                  <a:pt x="124631" y="51263"/>
                  <a:pt x="108227" y="41738"/>
                </a:cubicBezTo>
                <a:cubicBezTo>
                  <a:pt x="91823" y="32213"/>
                  <a:pt x="45256" y="3638"/>
                  <a:pt x="35202" y="463"/>
                </a:cubicBezTo>
                <a:cubicBezTo>
                  <a:pt x="25148" y="-2712"/>
                  <a:pt x="54252" y="11046"/>
                  <a:pt x="47902" y="22688"/>
                </a:cubicBezTo>
                <a:cubicBezTo>
                  <a:pt x="41552" y="34330"/>
                  <a:pt x="-3956" y="51263"/>
                  <a:pt x="277" y="5443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4" name="フリーフォーム 1723">
            <a:extLst>
              <a:ext uri="{FF2B5EF4-FFF2-40B4-BE49-F238E27FC236}">
                <a16:creationId xmlns:a16="http://schemas.microsoft.com/office/drawing/2014/main" id="{EDCB9C00-02F1-4671-78B2-568FA3430834}"/>
              </a:ext>
            </a:extLst>
          </p:cNvPr>
          <p:cNvSpPr/>
          <p:nvPr/>
        </p:nvSpPr>
        <p:spPr>
          <a:xfrm>
            <a:off x="4016351" y="1857248"/>
            <a:ext cx="114346" cy="100159"/>
          </a:xfrm>
          <a:custGeom>
            <a:avLst/>
            <a:gdLst>
              <a:gd name="connsiteX0" fmla="*/ 24 w 114346"/>
              <a:gd name="connsiteY0" fmla="*/ 127 h 100159"/>
              <a:gd name="connsiteX1" fmla="*/ 50824 w 114346"/>
              <a:gd name="connsiteY1" fmla="*/ 69977 h 100159"/>
              <a:gd name="connsiteX2" fmla="*/ 114324 w 114346"/>
              <a:gd name="connsiteY2" fmla="*/ 95377 h 100159"/>
              <a:gd name="connsiteX3" fmla="*/ 57174 w 114346"/>
              <a:gd name="connsiteY3" fmla="*/ 89027 h 100159"/>
              <a:gd name="connsiteX4" fmla="*/ 24 w 114346"/>
              <a:gd name="connsiteY4" fmla="*/ 127 h 10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46" h="100159">
                <a:moveTo>
                  <a:pt x="24" y="127"/>
                </a:moveTo>
                <a:cubicBezTo>
                  <a:pt x="-1034" y="-3048"/>
                  <a:pt x="31774" y="54102"/>
                  <a:pt x="50824" y="69977"/>
                </a:cubicBezTo>
                <a:cubicBezTo>
                  <a:pt x="69874" y="85852"/>
                  <a:pt x="113266" y="92202"/>
                  <a:pt x="114324" y="95377"/>
                </a:cubicBezTo>
                <a:cubicBezTo>
                  <a:pt x="115382" y="98552"/>
                  <a:pt x="78870" y="107019"/>
                  <a:pt x="57174" y="89027"/>
                </a:cubicBezTo>
                <a:cubicBezTo>
                  <a:pt x="35478" y="71035"/>
                  <a:pt x="1082" y="3302"/>
                  <a:pt x="24" y="12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5" name="フリーフォーム 1724">
            <a:extLst>
              <a:ext uri="{FF2B5EF4-FFF2-40B4-BE49-F238E27FC236}">
                <a16:creationId xmlns:a16="http://schemas.microsoft.com/office/drawing/2014/main" id="{8B080B3F-1CE2-E3B4-9386-43FC43E84B66}"/>
              </a:ext>
            </a:extLst>
          </p:cNvPr>
          <p:cNvSpPr/>
          <p:nvPr/>
        </p:nvSpPr>
        <p:spPr>
          <a:xfrm>
            <a:off x="3976291" y="1866895"/>
            <a:ext cx="81362" cy="95263"/>
          </a:xfrm>
          <a:custGeom>
            <a:avLst/>
            <a:gdLst>
              <a:gd name="connsiteX0" fmla="*/ 1984 w 81362"/>
              <a:gd name="connsiteY0" fmla="*/ 5 h 95263"/>
              <a:gd name="connsiteX1" fmla="*/ 11509 w 81362"/>
              <a:gd name="connsiteY1" fmla="*/ 53980 h 95263"/>
              <a:gd name="connsiteX2" fmla="*/ 81359 w 81362"/>
              <a:gd name="connsiteY2" fmla="*/ 95255 h 95263"/>
              <a:gd name="connsiteX3" fmla="*/ 8334 w 81362"/>
              <a:gd name="connsiteY3" fmla="*/ 57155 h 95263"/>
              <a:gd name="connsiteX4" fmla="*/ 1984 w 81362"/>
              <a:gd name="connsiteY4" fmla="*/ 5 h 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62" h="95263">
                <a:moveTo>
                  <a:pt x="1984" y="5"/>
                </a:moveTo>
                <a:cubicBezTo>
                  <a:pt x="2513" y="-524"/>
                  <a:pt x="-1720" y="38105"/>
                  <a:pt x="11509" y="53980"/>
                </a:cubicBezTo>
                <a:cubicBezTo>
                  <a:pt x="24738" y="69855"/>
                  <a:pt x="81888" y="94726"/>
                  <a:pt x="81359" y="95255"/>
                </a:cubicBezTo>
                <a:cubicBezTo>
                  <a:pt x="80830" y="95784"/>
                  <a:pt x="21563" y="71443"/>
                  <a:pt x="8334" y="57155"/>
                </a:cubicBezTo>
                <a:cubicBezTo>
                  <a:pt x="-4895" y="42868"/>
                  <a:pt x="1455" y="534"/>
                  <a:pt x="1984" y="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6" name="フリーフォーム 1725">
            <a:extLst>
              <a:ext uri="{FF2B5EF4-FFF2-40B4-BE49-F238E27FC236}">
                <a16:creationId xmlns:a16="http://schemas.microsoft.com/office/drawing/2014/main" id="{DE864510-4EB7-E054-393F-02E9B0EA9510}"/>
              </a:ext>
            </a:extLst>
          </p:cNvPr>
          <p:cNvSpPr/>
          <p:nvPr/>
        </p:nvSpPr>
        <p:spPr>
          <a:xfrm>
            <a:off x="3922799" y="1962146"/>
            <a:ext cx="53229" cy="126846"/>
          </a:xfrm>
          <a:custGeom>
            <a:avLst/>
            <a:gdLst>
              <a:gd name="connsiteX0" fmla="*/ 1501 w 53229"/>
              <a:gd name="connsiteY0" fmla="*/ 4 h 126846"/>
              <a:gd name="connsiteX1" fmla="*/ 17376 w 53229"/>
              <a:gd name="connsiteY1" fmla="*/ 66679 h 126846"/>
              <a:gd name="connsiteX2" fmla="*/ 36426 w 53229"/>
              <a:gd name="connsiteY2" fmla="*/ 114304 h 126846"/>
              <a:gd name="connsiteX3" fmla="*/ 52301 w 53229"/>
              <a:gd name="connsiteY3" fmla="*/ 123829 h 126846"/>
              <a:gd name="connsiteX4" fmla="*/ 7851 w 53229"/>
              <a:gd name="connsiteY4" fmla="*/ 69854 h 126846"/>
              <a:gd name="connsiteX5" fmla="*/ 1501 w 53229"/>
              <a:gd name="connsiteY5" fmla="*/ 4 h 12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29" h="126846">
                <a:moveTo>
                  <a:pt x="1501" y="4"/>
                </a:moveTo>
                <a:cubicBezTo>
                  <a:pt x="3088" y="-525"/>
                  <a:pt x="11555" y="47629"/>
                  <a:pt x="17376" y="66679"/>
                </a:cubicBezTo>
                <a:cubicBezTo>
                  <a:pt x="23197" y="85729"/>
                  <a:pt x="36426" y="114304"/>
                  <a:pt x="36426" y="114304"/>
                </a:cubicBezTo>
                <a:cubicBezTo>
                  <a:pt x="42247" y="123829"/>
                  <a:pt x="57064" y="131237"/>
                  <a:pt x="52301" y="123829"/>
                </a:cubicBezTo>
                <a:cubicBezTo>
                  <a:pt x="47539" y="116421"/>
                  <a:pt x="18434" y="90492"/>
                  <a:pt x="7851" y="69854"/>
                </a:cubicBezTo>
                <a:cubicBezTo>
                  <a:pt x="-2732" y="49217"/>
                  <a:pt x="-86" y="533"/>
                  <a:pt x="1501" y="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7" name="フリーフォーム 1726">
            <a:extLst>
              <a:ext uri="{FF2B5EF4-FFF2-40B4-BE49-F238E27FC236}">
                <a16:creationId xmlns:a16="http://schemas.microsoft.com/office/drawing/2014/main" id="{7655934F-5083-C95B-4BE8-9F5D7ECF4855}"/>
              </a:ext>
            </a:extLst>
          </p:cNvPr>
          <p:cNvSpPr/>
          <p:nvPr/>
        </p:nvSpPr>
        <p:spPr>
          <a:xfrm>
            <a:off x="3959818" y="1932941"/>
            <a:ext cx="111175" cy="159802"/>
          </a:xfrm>
          <a:custGeom>
            <a:avLst/>
            <a:gdLst>
              <a:gd name="connsiteX0" fmla="*/ 2582 w 111175"/>
              <a:gd name="connsiteY0" fmla="*/ 634 h 159802"/>
              <a:gd name="connsiteX1" fmla="*/ 5757 w 111175"/>
              <a:gd name="connsiteY1" fmla="*/ 83184 h 159802"/>
              <a:gd name="connsiteX2" fmla="*/ 56557 w 111175"/>
              <a:gd name="connsiteY2" fmla="*/ 130809 h 159802"/>
              <a:gd name="connsiteX3" fmla="*/ 110532 w 111175"/>
              <a:gd name="connsiteY3" fmla="*/ 159384 h 159802"/>
              <a:gd name="connsiteX4" fmla="*/ 81957 w 111175"/>
              <a:gd name="connsiteY4" fmla="*/ 146684 h 159802"/>
              <a:gd name="connsiteX5" fmla="*/ 18457 w 111175"/>
              <a:gd name="connsiteY5" fmla="*/ 130809 h 159802"/>
              <a:gd name="connsiteX6" fmla="*/ 2582 w 111175"/>
              <a:gd name="connsiteY6" fmla="*/ 634 h 15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175" h="159802">
                <a:moveTo>
                  <a:pt x="2582" y="634"/>
                </a:moveTo>
                <a:cubicBezTo>
                  <a:pt x="465" y="-7303"/>
                  <a:pt x="-3239" y="61488"/>
                  <a:pt x="5757" y="83184"/>
                </a:cubicBezTo>
                <a:cubicBezTo>
                  <a:pt x="14753" y="104880"/>
                  <a:pt x="39095" y="118109"/>
                  <a:pt x="56557" y="130809"/>
                </a:cubicBezTo>
                <a:cubicBezTo>
                  <a:pt x="74020" y="143509"/>
                  <a:pt x="106299" y="156738"/>
                  <a:pt x="110532" y="159384"/>
                </a:cubicBezTo>
                <a:cubicBezTo>
                  <a:pt x="114765" y="162030"/>
                  <a:pt x="97303" y="151447"/>
                  <a:pt x="81957" y="146684"/>
                </a:cubicBezTo>
                <a:cubicBezTo>
                  <a:pt x="66611" y="141921"/>
                  <a:pt x="32744" y="148271"/>
                  <a:pt x="18457" y="130809"/>
                </a:cubicBezTo>
                <a:cubicBezTo>
                  <a:pt x="4170" y="113347"/>
                  <a:pt x="4699" y="8571"/>
                  <a:pt x="2582" y="63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8" name="フリーフォーム 1727">
            <a:extLst>
              <a:ext uri="{FF2B5EF4-FFF2-40B4-BE49-F238E27FC236}">
                <a16:creationId xmlns:a16="http://schemas.microsoft.com/office/drawing/2014/main" id="{325E004A-3029-7D9E-486E-56A95D146AC7}"/>
              </a:ext>
            </a:extLst>
          </p:cNvPr>
          <p:cNvSpPr/>
          <p:nvPr/>
        </p:nvSpPr>
        <p:spPr>
          <a:xfrm>
            <a:off x="3990936" y="2088480"/>
            <a:ext cx="114747" cy="22952"/>
          </a:xfrm>
          <a:custGeom>
            <a:avLst/>
            <a:gdLst>
              <a:gd name="connsiteX0" fmla="*/ 39 w 114747"/>
              <a:gd name="connsiteY0" fmla="*/ 670 h 22952"/>
              <a:gd name="connsiteX1" fmla="*/ 107989 w 114747"/>
              <a:gd name="connsiteY1" fmla="*/ 22895 h 22952"/>
              <a:gd name="connsiteX2" fmla="*/ 95289 w 114747"/>
              <a:gd name="connsiteY2" fmla="*/ 7020 h 22952"/>
              <a:gd name="connsiteX3" fmla="*/ 39 w 114747"/>
              <a:gd name="connsiteY3" fmla="*/ 670 h 2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47" h="22952">
                <a:moveTo>
                  <a:pt x="39" y="670"/>
                </a:moveTo>
                <a:cubicBezTo>
                  <a:pt x="2156" y="3316"/>
                  <a:pt x="107989" y="22895"/>
                  <a:pt x="107989" y="22895"/>
                </a:cubicBezTo>
                <a:cubicBezTo>
                  <a:pt x="123864" y="23953"/>
                  <a:pt x="108518" y="10195"/>
                  <a:pt x="95289" y="7020"/>
                </a:cubicBezTo>
                <a:cubicBezTo>
                  <a:pt x="82060" y="3845"/>
                  <a:pt x="-2078" y="-1976"/>
                  <a:pt x="39" y="67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9" name="フリーフォーム 1728">
            <a:extLst>
              <a:ext uri="{FF2B5EF4-FFF2-40B4-BE49-F238E27FC236}">
                <a16:creationId xmlns:a16="http://schemas.microsoft.com/office/drawing/2014/main" id="{282D3A3B-9B58-1F49-F4D8-EAFCDF27DD96}"/>
              </a:ext>
            </a:extLst>
          </p:cNvPr>
          <p:cNvSpPr/>
          <p:nvPr/>
        </p:nvSpPr>
        <p:spPr>
          <a:xfrm>
            <a:off x="3889142" y="1968423"/>
            <a:ext cx="59939" cy="174712"/>
          </a:xfrm>
          <a:custGeom>
            <a:avLst/>
            <a:gdLst>
              <a:gd name="connsiteX0" fmla="*/ 233 w 59939"/>
              <a:gd name="connsiteY0" fmla="*/ 77 h 174712"/>
              <a:gd name="connsiteX1" fmla="*/ 28808 w 59939"/>
              <a:gd name="connsiteY1" fmla="*/ 92152 h 174712"/>
              <a:gd name="connsiteX2" fmla="*/ 9758 w 59939"/>
              <a:gd name="connsiteY2" fmla="*/ 174702 h 174712"/>
              <a:gd name="connsiteX3" fmla="*/ 57383 w 59939"/>
              <a:gd name="connsiteY3" fmla="*/ 98502 h 174712"/>
              <a:gd name="connsiteX4" fmla="*/ 47858 w 59939"/>
              <a:gd name="connsiteY4" fmla="*/ 108027 h 174712"/>
              <a:gd name="connsiteX5" fmla="*/ 233 w 59939"/>
              <a:gd name="connsiteY5" fmla="*/ 77 h 17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39" h="174712">
                <a:moveTo>
                  <a:pt x="233" y="77"/>
                </a:moveTo>
                <a:cubicBezTo>
                  <a:pt x="-2942" y="-2569"/>
                  <a:pt x="27221" y="63048"/>
                  <a:pt x="28808" y="92152"/>
                </a:cubicBezTo>
                <a:cubicBezTo>
                  <a:pt x="30395" y="121256"/>
                  <a:pt x="4996" y="173644"/>
                  <a:pt x="9758" y="174702"/>
                </a:cubicBezTo>
                <a:cubicBezTo>
                  <a:pt x="14520" y="175760"/>
                  <a:pt x="57383" y="98502"/>
                  <a:pt x="57383" y="98502"/>
                </a:cubicBezTo>
                <a:cubicBezTo>
                  <a:pt x="63733" y="87390"/>
                  <a:pt x="57383" y="120198"/>
                  <a:pt x="47858" y="108027"/>
                </a:cubicBezTo>
                <a:cubicBezTo>
                  <a:pt x="38333" y="95856"/>
                  <a:pt x="3408" y="2723"/>
                  <a:pt x="233" y="7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0" name="フリーフォーム 1729">
            <a:extLst>
              <a:ext uri="{FF2B5EF4-FFF2-40B4-BE49-F238E27FC236}">
                <a16:creationId xmlns:a16="http://schemas.microsoft.com/office/drawing/2014/main" id="{4EA34EEC-E5A4-8FB9-8C7F-91825979955B}"/>
              </a:ext>
            </a:extLst>
          </p:cNvPr>
          <p:cNvSpPr/>
          <p:nvPr/>
        </p:nvSpPr>
        <p:spPr>
          <a:xfrm>
            <a:off x="3836042" y="1888568"/>
            <a:ext cx="133293" cy="94044"/>
          </a:xfrm>
          <a:custGeom>
            <a:avLst/>
            <a:gdLst>
              <a:gd name="connsiteX0" fmla="*/ 132708 w 133293"/>
              <a:gd name="connsiteY0" fmla="*/ 557 h 94044"/>
              <a:gd name="connsiteX1" fmla="*/ 2533 w 133293"/>
              <a:gd name="connsiteY1" fmla="*/ 92632 h 94044"/>
              <a:gd name="connsiteX2" fmla="*/ 50158 w 133293"/>
              <a:gd name="connsiteY2" fmla="*/ 54532 h 94044"/>
              <a:gd name="connsiteX3" fmla="*/ 132708 w 133293"/>
              <a:gd name="connsiteY3" fmla="*/ 557 h 9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293" h="94044">
                <a:moveTo>
                  <a:pt x="132708" y="557"/>
                </a:moveTo>
                <a:cubicBezTo>
                  <a:pt x="124771" y="6907"/>
                  <a:pt x="16291" y="83636"/>
                  <a:pt x="2533" y="92632"/>
                </a:cubicBezTo>
                <a:cubicBezTo>
                  <a:pt x="-11225" y="101628"/>
                  <a:pt x="34812" y="65115"/>
                  <a:pt x="50158" y="54532"/>
                </a:cubicBezTo>
                <a:cubicBezTo>
                  <a:pt x="65504" y="43949"/>
                  <a:pt x="140645" y="-5793"/>
                  <a:pt x="132708" y="55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1" name="フリーフォーム 1730">
            <a:extLst>
              <a:ext uri="{FF2B5EF4-FFF2-40B4-BE49-F238E27FC236}">
                <a16:creationId xmlns:a16="http://schemas.microsoft.com/office/drawing/2014/main" id="{8ADEE32A-896D-F7FA-8227-BF376266E326}"/>
              </a:ext>
            </a:extLst>
          </p:cNvPr>
          <p:cNvSpPr/>
          <p:nvPr/>
        </p:nvSpPr>
        <p:spPr>
          <a:xfrm>
            <a:off x="3930292" y="2085831"/>
            <a:ext cx="111603" cy="152547"/>
          </a:xfrm>
          <a:custGeom>
            <a:avLst/>
            <a:gdLst>
              <a:gd name="connsiteX0" fmla="*/ 82908 w 111603"/>
              <a:gd name="connsiteY0" fmla="*/ 144 h 152547"/>
              <a:gd name="connsiteX1" fmla="*/ 111483 w 111603"/>
              <a:gd name="connsiteY1" fmla="*/ 44594 h 152547"/>
              <a:gd name="connsiteX2" fmla="*/ 70208 w 111603"/>
              <a:gd name="connsiteY2" fmla="*/ 76344 h 152547"/>
              <a:gd name="connsiteX3" fmla="*/ 358 w 111603"/>
              <a:gd name="connsiteY3" fmla="*/ 152544 h 152547"/>
              <a:gd name="connsiteX4" fmla="*/ 44808 w 111603"/>
              <a:gd name="connsiteY4" fmla="*/ 79519 h 152547"/>
              <a:gd name="connsiteX5" fmla="*/ 86083 w 111603"/>
              <a:gd name="connsiteY5" fmla="*/ 60469 h 152547"/>
              <a:gd name="connsiteX6" fmla="*/ 82908 w 111603"/>
              <a:gd name="connsiteY6" fmla="*/ 144 h 15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03" h="152547">
                <a:moveTo>
                  <a:pt x="82908" y="144"/>
                </a:moveTo>
                <a:cubicBezTo>
                  <a:pt x="87141" y="-2502"/>
                  <a:pt x="113600" y="31894"/>
                  <a:pt x="111483" y="44594"/>
                </a:cubicBezTo>
                <a:cubicBezTo>
                  <a:pt x="109366" y="57294"/>
                  <a:pt x="88729" y="58352"/>
                  <a:pt x="70208" y="76344"/>
                </a:cubicBezTo>
                <a:cubicBezTo>
                  <a:pt x="51687" y="94336"/>
                  <a:pt x="4591" y="152015"/>
                  <a:pt x="358" y="152544"/>
                </a:cubicBezTo>
                <a:cubicBezTo>
                  <a:pt x="-3875" y="153073"/>
                  <a:pt x="30520" y="94865"/>
                  <a:pt x="44808" y="79519"/>
                </a:cubicBezTo>
                <a:cubicBezTo>
                  <a:pt x="59095" y="64173"/>
                  <a:pt x="79204" y="67877"/>
                  <a:pt x="86083" y="60469"/>
                </a:cubicBezTo>
                <a:cubicBezTo>
                  <a:pt x="92962" y="53061"/>
                  <a:pt x="78675" y="2790"/>
                  <a:pt x="82908" y="14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2" name="フリーフォーム 1731">
            <a:extLst>
              <a:ext uri="{FF2B5EF4-FFF2-40B4-BE49-F238E27FC236}">
                <a16:creationId xmlns:a16="http://schemas.microsoft.com/office/drawing/2014/main" id="{A8B0BDB1-5A47-B9E7-2D3E-6CE75628EA39}"/>
              </a:ext>
            </a:extLst>
          </p:cNvPr>
          <p:cNvSpPr/>
          <p:nvPr/>
        </p:nvSpPr>
        <p:spPr>
          <a:xfrm>
            <a:off x="4000177" y="2066884"/>
            <a:ext cx="133739" cy="181403"/>
          </a:xfrm>
          <a:custGeom>
            <a:avLst/>
            <a:gdLst>
              <a:gd name="connsiteX0" fmla="*/ 73348 w 133739"/>
              <a:gd name="connsiteY0" fmla="*/ 41 h 181403"/>
              <a:gd name="connsiteX1" fmla="*/ 76523 w 133739"/>
              <a:gd name="connsiteY1" fmla="*/ 92116 h 181403"/>
              <a:gd name="connsiteX2" fmla="*/ 133673 w 133739"/>
              <a:gd name="connsiteY2" fmla="*/ 181016 h 181403"/>
              <a:gd name="connsiteX3" fmla="*/ 86048 w 133739"/>
              <a:gd name="connsiteY3" fmla="*/ 120691 h 181403"/>
              <a:gd name="connsiteX4" fmla="*/ 323 w 133739"/>
              <a:gd name="connsiteY4" fmla="*/ 31791 h 181403"/>
              <a:gd name="connsiteX5" fmla="*/ 57473 w 133739"/>
              <a:gd name="connsiteY5" fmla="*/ 79416 h 181403"/>
              <a:gd name="connsiteX6" fmla="*/ 73348 w 133739"/>
              <a:gd name="connsiteY6" fmla="*/ 41 h 18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739" h="181403">
                <a:moveTo>
                  <a:pt x="73348" y="41"/>
                </a:moveTo>
                <a:cubicBezTo>
                  <a:pt x="76523" y="2158"/>
                  <a:pt x="66469" y="61954"/>
                  <a:pt x="76523" y="92116"/>
                </a:cubicBezTo>
                <a:cubicBezTo>
                  <a:pt x="86577" y="122278"/>
                  <a:pt x="132086" y="176254"/>
                  <a:pt x="133673" y="181016"/>
                </a:cubicBezTo>
                <a:cubicBezTo>
                  <a:pt x="135260" y="185778"/>
                  <a:pt x="108273" y="145562"/>
                  <a:pt x="86048" y="120691"/>
                </a:cubicBezTo>
                <a:cubicBezTo>
                  <a:pt x="63823" y="95820"/>
                  <a:pt x="5085" y="38670"/>
                  <a:pt x="323" y="31791"/>
                </a:cubicBezTo>
                <a:cubicBezTo>
                  <a:pt x="-4439" y="24912"/>
                  <a:pt x="44773" y="81533"/>
                  <a:pt x="57473" y="79416"/>
                </a:cubicBezTo>
                <a:cubicBezTo>
                  <a:pt x="70173" y="77299"/>
                  <a:pt x="70173" y="-2076"/>
                  <a:pt x="73348" y="4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3" name="フリーフォーム 1732">
            <a:extLst>
              <a:ext uri="{FF2B5EF4-FFF2-40B4-BE49-F238E27FC236}">
                <a16:creationId xmlns:a16="http://schemas.microsoft.com/office/drawing/2014/main" id="{97B33417-DD21-868F-D060-8024E725044A}"/>
              </a:ext>
            </a:extLst>
          </p:cNvPr>
          <p:cNvSpPr/>
          <p:nvPr/>
        </p:nvSpPr>
        <p:spPr>
          <a:xfrm>
            <a:off x="4098916" y="1876159"/>
            <a:ext cx="116740" cy="117873"/>
          </a:xfrm>
          <a:custGeom>
            <a:avLst/>
            <a:gdLst>
              <a:gd name="connsiteX0" fmla="*/ 9 w 116740"/>
              <a:gd name="connsiteY0" fmla="*/ 266 h 117873"/>
              <a:gd name="connsiteX1" fmla="*/ 107959 w 116740"/>
              <a:gd name="connsiteY1" fmla="*/ 114566 h 117873"/>
              <a:gd name="connsiteX2" fmla="*/ 101609 w 116740"/>
              <a:gd name="connsiteY2" fmla="*/ 82816 h 117873"/>
              <a:gd name="connsiteX3" fmla="*/ 9 w 116740"/>
              <a:gd name="connsiteY3" fmla="*/ 266 h 11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0" h="117873">
                <a:moveTo>
                  <a:pt x="9" y="266"/>
                </a:moveTo>
                <a:cubicBezTo>
                  <a:pt x="1067" y="5557"/>
                  <a:pt x="91026" y="100808"/>
                  <a:pt x="107959" y="114566"/>
                </a:cubicBezTo>
                <a:cubicBezTo>
                  <a:pt x="124892" y="128324"/>
                  <a:pt x="114309" y="95516"/>
                  <a:pt x="101609" y="82816"/>
                </a:cubicBezTo>
                <a:cubicBezTo>
                  <a:pt x="88909" y="70116"/>
                  <a:pt x="-1049" y="-5025"/>
                  <a:pt x="9" y="26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4" name="フリーフォーム 1733">
            <a:extLst>
              <a:ext uri="{FF2B5EF4-FFF2-40B4-BE49-F238E27FC236}">
                <a16:creationId xmlns:a16="http://schemas.microsoft.com/office/drawing/2014/main" id="{303100D3-CCB9-25BD-8B82-5B05D27EAF28}"/>
              </a:ext>
            </a:extLst>
          </p:cNvPr>
          <p:cNvSpPr/>
          <p:nvPr/>
        </p:nvSpPr>
        <p:spPr>
          <a:xfrm>
            <a:off x="4079849" y="2000250"/>
            <a:ext cx="51421" cy="85725"/>
          </a:xfrm>
          <a:custGeom>
            <a:avLst/>
            <a:gdLst>
              <a:gd name="connsiteX0" fmla="*/ 26 w 51421"/>
              <a:gd name="connsiteY0" fmla="*/ 0 h 85725"/>
              <a:gd name="connsiteX1" fmla="*/ 38126 w 51421"/>
              <a:gd name="connsiteY1" fmla="*/ 63500 h 85725"/>
              <a:gd name="connsiteX2" fmla="*/ 50826 w 51421"/>
              <a:gd name="connsiteY2" fmla="*/ 85725 h 85725"/>
              <a:gd name="connsiteX3" fmla="*/ 44476 w 51421"/>
              <a:gd name="connsiteY3" fmla="*/ 63500 h 85725"/>
              <a:gd name="connsiteX4" fmla="*/ 26 w 51421"/>
              <a:gd name="connsiteY4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21" h="85725">
                <a:moveTo>
                  <a:pt x="26" y="0"/>
                </a:moveTo>
                <a:cubicBezTo>
                  <a:pt x="-1032" y="0"/>
                  <a:pt x="29659" y="49212"/>
                  <a:pt x="38126" y="63500"/>
                </a:cubicBezTo>
                <a:cubicBezTo>
                  <a:pt x="46593" y="77788"/>
                  <a:pt x="49768" y="85725"/>
                  <a:pt x="50826" y="85725"/>
                </a:cubicBezTo>
                <a:cubicBezTo>
                  <a:pt x="51884" y="85725"/>
                  <a:pt x="52413" y="77787"/>
                  <a:pt x="44476" y="63500"/>
                </a:cubicBezTo>
                <a:cubicBezTo>
                  <a:pt x="36539" y="49213"/>
                  <a:pt x="1084" y="0"/>
                  <a:pt x="26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5" name="フリーフォーム 1734">
            <a:extLst>
              <a:ext uri="{FF2B5EF4-FFF2-40B4-BE49-F238E27FC236}">
                <a16:creationId xmlns:a16="http://schemas.microsoft.com/office/drawing/2014/main" id="{60BC2F2A-8B41-B0C0-0834-6A5E3E566B0C}"/>
              </a:ext>
            </a:extLst>
          </p:cNvPr>
          <p:cNvSpPr/>
          <p:nvPr/>
        </p:nvSpPr>
        <p:spPr>
          <a:xfrm>
            <a:off x="3990904" y="1952591"/>
            <a:ext cx="76422" cy="104913"/>
          </a:xfrm>
          <a:custGeom>
            <a:avLst/>
            <a:gdLst>
              <a:gd name="connsiteX0" fmla="*/ 54046 w 76422"/>
              <a:gd name="connsiteY0" fmla="*/ 34 h 104913"/>
              <a:gd name="connsiteX1" fmla="*/ 54046 w 76422"/>
              <a:gd name="connsiteY1" fmla="*/ 69884 h 104913"/>
              <a:gd name="connsiteX2" fmla="*/ 76271 w 76422"/>
              <a:gd name="connsiteY2" fmla="*/ 104809 h 104913"/>
              <a:gd name="connsiteX3" fmla="*/ 41346 w 76422"/>
              <a:gd name="connsiteY3" fmla="*/ 79409 h 104913"/>
              <a:gd name="connsiteX4" fmla="*/ 71 w 76422"/>
              <a:gd name="connsiteY4" fmla="*/ 44484 h 104913"/>
              <a:gd name="connsiteX5" fmla="*/ 31821 w 76422"/>
              <a:gd name="connsiteY5" fmla="*/ 79409 h 104913"/>
              <a:gd name="connsiteX6" fmla="*/ 54046 w 76422"/>
              <a:gd name="connsiteY6" fmla="*/ 34 h 10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422" h="104913">
                <a:moveTo>
                  <a:pt x="54046" y="34"/>
                </a:moveTo>
                <a:cubicBezTo>
                  <a:pt x="57750" y="-1553"/>
                  <a:pt x="50342" y="52422"/>
                  <a:pt x="54046" y="69884"/>
                </a:cubicBezTo>
                <a:cubicBezTo>
                  <a:pt x="57750" y="87346"/>
                  <a:pt x="78388" y="103221"/>
                  <a:pt x="76271" y="104809"/>
                </a:cubicBezTo>
                <a:cubicBezTo>
                  <a:pt x="74154" y="106397"/>
                  <a:pt x="54046" y="89463"/>
                  <a:pt x="41346" y="79409"/>
                </a:cubicBezTo>
                <a:cubicBezTo>
                  <a:pt x="28646" y="69355"/>
                  <a:pt x="1658" y="44484"/>
                  <a:pt x="71" y="44484"/>
                </a:cubicBezTo>
                <a:cubicBezTo>
                  <a:pt x="-1516" y="44484"/>
                  <a:pt x="23884" y="82055"/>
                  <a:pt x="31821" y="79409"/>
                </a:cubicBezTo>
                <a:cubicBezTo>
                  <a:pt x="39758" y="76763"/>
                  <a:pt x="50342" y="1621"/>
                  <a:pt x="54046" y="3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6" name="フリーフォーム 1735">
            <a:extLst>
              <a:ext uri="{FF2B5EF4-FFF2-40B4-BE49-F238E27FC236}">
                <a16:creationId xmlns:a16="http://schemas.microsoft.com/office/drawing/2014/main" id="{99767744-5AFC-06E1-F18B-C8C56CC0B0BB}"/>
              </a:ext>
            </a:extLst>
          </p:cNvPr>
          <p:cNvSpPr/>
          <p:nvPr/>
        </p:nvSpPr>
        <p:spPr>
          <a:xfrm>
            <a:off x="4105206" y="1970997"/>
            <a:ext cx="92440" cy="77149"/>
          </a:xfrm>
          <a:custGeom>
            <a:avLst/>
            <a:gdLst>
              <a:gd name="connsiteX0" fmla="*/ 69 w 92440"/>
              <a:gd name="connsiteY0" fmla="*/ 38778 h 77149"/>
              <a:gd name="connsiteX1" fmla="*/ 60394 w 92440"/>
              <a:gd name="connsiteY1" fmla="*/ 678 h 77149"/>
              <a:gd name="connsiteX2" fmla="*/ 92144 w 92440"/>
              <a:gd name="connsiteY2" fmla="*/ 76878 h 77149"/>
              <a:gd name="connsiteX3" fmla="*/ 73094 w 92440"/>
              <a:gd name="connsiteY3" fmla="*/ 26078 h 77149"/>
              <a:gd name="connsiteX4" fmla="*/ 69 w 92440"/>
              <a:gd name="connsiteY4" fmla="*/ 38778 h 7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40" h="77149">
                <a:moveTo>
                  <a:pt x="69" y="38778"/>
                </a:moveTo>
                <a:cubicBezTo>
                  <a:pt x="-2048" y="34545"/>
                  <a:pt x="45048" y="-5672"/>
                  <a:pt x="60394" y="678"/>
                </a:cubicBezTo>
                <a:cubicBezTo>
                  <a:pt x="75740" y="7028"/>
                  <a:pt x="90027" y="72645"/>
                  <a:pt x="92144" y="76878"/>
                </a:cubicBezTo>
                <a:cubicBezTo>
                  <a:pt x="94261" y="81111"/>
                  <a:pt x="84736" y="34545"/>
                  <a:pt x="73094" y="26078"/>
                </a:cubicBezTo>
                <a:cubicBezTo>
                  <a:pt x="61452" y="17611"/>
                  <a:pt x="2186" y="43011"/>
                  <a:pt x="69" y="3877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7" name="フリーフォーム 1736">
            <a:extLst>
              <a:ext uri="{FF2B5EF4-FFF2-40B4-BE49-F238E27FC236}">
                <a16:creationId xmlns:a16="http://schemas.microsoft.com/office/drawing/2014/main" id="{CD526B14-8F20-2D95-0A98-AAF7C4F913EF}"/>
              </a:ext>
            </a:extLst>
          </p:cNvPr>
          <p:cNvSpPr/>
          <p:nvPr/>
        </p:nvSpPr>
        <p:spPr>
          <a:xfrm>
            <a:off x="4187718" y="1981107"/>
            <a:ext cx="54678" cy="162805"/>
          </a:xfrm>
          <a:custGeom>
            <a:avLst/>
            <a:gdLst>
              <a:gd name="connsiteX0" fmla="*/ 107 w 54678"/>
              <a:gd name="connsiteY0" fmla="*/ 93 h 162805"/>
              <a:gd name="connsiteX1" fmla="*/ 35032 w 54678"/>
              <a:gd name="connsiteY1" fmla="*/ 108043 h 162805"/>
              <a:gd name="connsiteX2" fmla="*/ 44557 w 54678"/>
              <a:gd name="connsiteY2" fmla="*/ 162018 h 162805"/>
              <a:gd name="connsiteX3" fmla="*/ 54082 w 54678"/>
              <a:gd name="connsiteY3" fmla="*/ 69943 h 162805"/>
              <a:gd name="connsiteX4" fmla="*/ 47732 w 54678"/>
              <a:gd name="connsiteY4" fmla="*/ 88993 h 162805"/>
              <a:gd name="connsiteX5" fmla="*/ 107 w 54678"/>
              <a:gd name="connsiteY5" fmla="*/ 93 h 16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78" h="162805">
                <a:moveTo>
                  <a:pt x="107" y="93"/>
                </a:moveTo>
                <a:cubicBezTo>
                  <a:pt x="-2010" y="3268"/>
                  <a:pt x="27624" y="81056"/>
                  <a:pt x="35032" y="108043"/>
                </a:cubicBezTo>
                <a:cubicBezTo>
                  <a:pt x="42440" y="135030"/>
                  <a:pt x="41382" y="168368"/>
                  <a:pt x="44557" y="162018"/>
                </a:cubicBezTo>
                <a:cubicBezTo>
                  <a:pt x="47732" y="155668"/>
                  <a:pt x="53553" y="82114"/>
                  <a:pt x="54082" y="69943"/>
                </a:cubicBezTo>
                <a:cubicBezTo>
                  <a:pt x="54611" y="57772"/>
                  <a:pt x="56728" y="102222"/>
                  <a:pt x="47732" y="88993"/>
                </a:cubicBezTo>
                <a:cubicBezTo>
                  <a:pt x="38736" y="75764"/>
                  <a:pt x="2224" y="-3082"/>
                  <a:pt x="107" y="9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8" name="フリーフォーム 1737">
            <a:extLst>
              <a:ext uri="{FF2B5EF4-FFF2-40B4-BE49-F238E27FC236}">
                <a16:creationId xmlns:a16="http://schemas.microsoft.com/office/drawing/2014/main" id="{70A510E7-89B2-FB33-97E4-466EE46AF88F}"/>
              </a:ext>
            </a:extLst>
          </p:cNvPr>
          <p:cNvSpPr/>
          <p:nvPr/>
        </p:nvSpPr>
        <p:spPr>
          <a:xfrm>
            <a:off x="4068289" y="2063512"/>
            <a:ext cx="79142" cy="193915"/>
          </a:xfrm>
          <a:custGeom>
            <a:avLst/>
            <a:gdLst>
              <a:gd name="connsiteX0" fmla="*/ 40161 w 79142"/>
              <a:gd name="connsiteY0" fmla="*/ 238 h 193915"/>
              <a:gd name="connsiteX1" fmla="*/ 43336 w 79142"/>
              <a:gd name="connsiteY1" fmla="*/ 111363 h 193915"/>
              <a:gd name="connsiteX2" fmla="*/ 78261 w 79142"/>
              <a:gd name="connsiteY2" fmla="*/ 193913 h 193915"/>
              <a:gd name="connsiteX3" fmla="*/ 2061 w 79142"/>
              <a:gd name="connsiteY3" fmla="*/ 114538 h 193915"/>
              <a:gd name="connsiteX4" fmla="*/ 21111 w 79142"/>
              <a:gd name="connsiteY4" fmla="*/ 143113 h 193915"/>
              <a:gd name="connsiteX5" fmla="*/ 40161 w 79142"/>
              <a:gd name="connsiteY5" fmla="*/ 238 h 19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42" h="193915">
                <a:moveTo>
                  <a:pt x="40161" y="238"/>
                </a:moveTo>
                <a:cubicBezTo>
                  <a:pt x="43865" y="-5054"/>
                  <a:pt x="36986" y="79084"/>
                  <a:pt x="43336" y="111363"/>
                </a:cubicBezTo>
                <a:cubicBezTo>
                  <a:pt x="49686" y="143642"/>
                  <a:pt x="85140" y="193384"/>
                  <a:pt x="78261" y="193913"/>
                </a:cubicBezTo>
                <a:cubicBezTo>
                  <a:pt x="71382" y="194442"/>
                  <a:pt x="11586" y="123005"/>
                  <a:pt x="2061" y="114538"/>
                </a:cubicBezTo>
                <a:cubicBezTo>
                  <a:pt x="-7464" y="106071"/>
                  <a:pt x="18994" y="155813"/>
                  <a:pt x="21111" y="143113"/>
                </a:cubicBezTo>
                <a:cubicBezTo>
                  <a:pt x="23228" y="130413"/>
                  <a:pt x="36457" y="5530"/>
                  <a:pt x="40161" y="23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9" name="フリーフォーム 1738">
            <a:extLst>
              <a:ext uri="{FF2B5EF4-FFF2-40B4-BE49-F238E27FC236}">
                <a16:creationId xmlns:a16="http://schemas.microsoft.com/office/drawing/2014/main" id="{8A4ADB66-46D3-1EE4-E326-63678B967F3A}"/>
              </a:ext>
            </a:extLst>
          </p:cNvPr>
          <p:cNvSpPr/>
          <p:nvPr/>
        </p:nvSpPr>
        <p:spPr>
          <a:xfrm>
            <a:off x="4136537" y="2062697"/>
            <a:ext cx="42096" cy="188897"/>
          </a:xfrm>
          <a:custGeom>
            <a:avLst/>
            <a:gdLst>
              <a:gd name="connsiteX0" fmla="*/ 41763 w 42096"/>
              <a:gd name="connsiteY0" fmla="*/ 1053 h 188897"/>
              <a:gd name="connsiteX1" fmla="*/ 22713 w 42096"/>
              <a:gd name="connsiteY1" fmla="*/ 67728 h 188897"/>
              <a:gd name="connsiteX2" fmla="*/ 41763 w 42096"/>
              <a:gd name="connsiteY2" fmla="*/ 185203 h 188897"/>
              <a:gd name="connsiteX3" fmla="*/ 32238 w 42096"/>
              <a:gd name="connsiteY3" fmla="*/ 153453 h 188897"/>
              <a:gd name="connsiteX4" fmla="*/ 488 w 42096"/>
              <a:gd name="connsiteY4" fmla="*/ 93128 h 188897"/>
              <a:gd name="connsiteX5" fmla="*/ 13188 w 42096"/>
              <a:gd name="connsiteY5" fmla="*/ 118528 h 188897"/>
              <a:gd name="connsiteX6" fmla="*/ 41763 w 42096"/>
              <a:gd name="connsiteY6" fmla="*/ 1053 h 18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96" h="188897">
                <a:moveTo>
                  <a:pt x="41763" y="1053"/>
                </a:moveTo>
                <a:cubicBezTo>
                  <a:pt x="43350" y="-7414"/>
                  <a:pt x="22713" y="37036"/>
                  <a:pt x="22713" y="67728"/>
                </a:cubicBezTo>
                <a:cubicBezTo>
                  <a:pt x="22713" y="98420"/>
                  <a:pt x="40176" y="170916"/>
                  <a:pt x="41763" y="185203"/>
                </a:cubicBezTo>
                <a:cubicBezTo>
                  <a:pt x="43350" y="199490"/>
                  <a:pt x="39117" y="168799"/>
                  <a:pt x="32238" y="153453"/>
                </a:cubicBezTo>
                <a:cubicBezTo>
                  <a:pt x="25359" y="138107"/>
                  <a:pt x="3663" y="98949"/>
                  <a:pt x="488" y="93128"/>
                </a:cubicBezTo>
                <a:cubicBezTo>
                  <a:pt x="-2687" y="87307"/>
                  <a:pt x="10542" y="129111"/>
                  <a:pt x="13188" y="118528"/>
                </a:cubicBezTo>
                <a:cubicBezTo>
                  <a:pt x="15834" y="107945"/>
                  <a:pt x="40176" y="9520"/>
                  <a:pt x="41763" y="105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0" name="フリーフォーム 1739">
            <a:extLst>
              <a:ext uri="{FF2B5EF4-FFF2-40B4-BE49-F238E27FC236}">
                <a16:creationId xmlns:a16="http://schemas.microsoft.com/office/drawing/2014/main" id="{CCCCD159-2F46-5225-541A-B001D0FFB4F8}"/>
              </a:ext>
            </a:extLst>
          </p:cNvPr>
          <p:cNvSpPr/>
          <p:nvPr/>
        </p:nvSpPr>
        <p:spPr>
          <a:xfrm>
            <a:off x="4168295" y="2038342"/>
            <a:ext cx="107791" cy="219679"/>
          </a:xfrm>
          <a:custGeom>
            <a:avLst/>
            <a:gdLst>
              <a:gd name="connsiteX0" fmla="*/ 3655 w 107791"/>
              <a:gd name="connsiteY0" fmla="*/ 8 h 219679"/>
              <a:gd name="connsiteX1" fmla="*/ 70330 w 107791"/>
              <a:gd name="connsiteY1" fmla="*/ 114308 h 219679"/>
              <a:gd name="connsiteX2" fmla="*/ 98905 w 107791"/>
              <a:gd name="connsiteY2" fmla="*/ 165108 h 219679"/>
              <a:gd name="connsiteX3" fmla="*/ 105255 w 107791"/>
              <a:gd name="connsiteY3" fmla="*/ 196858 h 219679"/>
              <a:gd name="connsiteX4" fmla="*/ 60805 w 107791"/>
              <a:gd name="connsiteY4" fmla="*/ 209558 h 219679"/>
              <a:gd name="connsiteX5" fmla="*/ 480 w 107791"/>
              <a:gd name="connsiteY5" fmla="*/ 219083 h 219679"/>
              <a:gd name="connsiteX6" fmla="*/ 95730 w 107791"/>
              <a:gd name="connsiteY6" fmla="*/ 212733 h 219679"/>
              <a:gd name="connsiteX7" fmla="*/ 95730 w 107791"/>
              <a:gd name="connsiteY7" fmla="*/ 165108 h 219679"/>
              <a:gd name="connsiteX8" fmla="*/ 73505 w 107791"/>
              <a:gd name="connsiteY8" fmla="*/ 60333 h 219679"/>
              <a:gd name="connsiteX9" fmla="*/ 70330 w 107791"/>
              <a:gd name="connsiteY9" fmla="*/ 107958 h 219679"/>
              <a:gd name="connsiteX10" fmla="*/ 3655 w 107791"/>
              <a:gd name="connsiteY10" fmla="*/ 8 h 21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791" h="219679">
                <a:moveTo>
                  <a:pt x="3655" y="8"/>
                </a:moveTo>
                <a:cubicBezTo>
                  <a:pt x="3655" y="1066"/>
                  <a:pt x="54455" y="86791"/>
                  <a:pt x="70330" y="114308"/>
                </a:cubicBezTo>
                <a:cubicBezTo>
                  <a:pt x="86205" y="141825"/>
                  <a:pt x="93084" y="151350"/>
                  <a:pt x="98905" y="165108"/>
                </a:cubicBezTo>
                <a:cubicBezTo>
                  <a:pt x="104726" y="178866"/>
                  <a:pt x="111605" y="189450"/>
                  <a:pt x="105255" y="196858"/>
                </a:cubicBezTo>
                <a:cubicBezTo>
                  <a:pt x="98905" y="204266"/>
                  <a:pt x="78267" y="205854"/>
                  <a:pt x="60805" y="209558"/>
                </a:cubicBezTo>
                <a:cubicBezTo>
                  <a:pt x="43343" y="213262"/>
                  <a:pt x="-5341" y="218554"/>
                  <a:pt x="480" y="219083"/>
                </a:cubicBezTo>
                <a:cubicBezTo>
                  <a:pt x="6301" y="219612"/>
                  <a:pt x="79855" y="221729"/>
                  <a:pt x="95730" y="212733"/>
                </a:cubicBezTo>
                <a:cubicBezTo>
                  <a:pt x="111605" y="203737"/>
                  <a:pt x="99434" y="190508"/>
                  <a:pt x="95730" y="165108"/>
                </a:cubicBezTo>
                <a:cubicBezTo>
                  <a:pt x="92026" y="139708"/>
                  <a:pt x="77738" y="69858"/>
                  <a:pt x="73505" y="60333"/>
                </a:cubicBezTo>
                <a:cubicBezTo>
                  <a:pt x="69272" y="50808"/>
                  <a:pt x="81972" y="116425"/>
                  <a:pt x="70330" y="107958"/>
                </a:cubicBezTo>
                <a:cubicBezTo>
                  <a:pt x="58688" y="99491"/>
                  <a:pt x="3655" y="-1050"/>
                  <a:pt x="3655" y="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1" name="フリーフォーム 1740">
            <a:extLst>
              <a:ext uri="{FF2B5EF4-FFF2-40B4-BE49-F238E27FC236}">
                <a16:creationId xmlns:a16="http://schemas.microsoft.com/office/drawing/2014/main" id="{DB0F36D4-9F4B-F4FE-5404-C2236E1B3A0F}"/>
              </a:ext>
            </a:extLst>
          </p:cNvPr>
          <p:cNvSpPr/>
          <p:nvPr/>
        </p:nvSpPr>
        <p:spPr>
          <a:xfrm>
            <a:off x="4178226" y="2057083"/>
            <a:ext cx="66433" cy="104503"/>
          </a:xfrm>
          <a:custGeom>
            <a:avLst/>
            <a:gdLst>
              <a:gd name="connsiteX0" fmla="*/ 74 w 66433"/>
              <a:gd name="connsiteY0" fmla="*/ 317 h 104503"/>
              <a:gd name="connsiteX1" fmla="*/ 63574 w 66433"/>
              <a:gd name="connsiteY1" fmla="*/ 101917 h 104503"/>
              <a:gd name="connsiteX2" fmla="*/ 50874 w 66433"/>
              <a:gd name="connsiteY2" fmla="*/ 70167 h 104503"/>
              <a:gd name="connsiteX3" fmla="*/ 74 w 66433"/>
              <a:gd name="connsiteY3" fmla="*/ 317 h 10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33" h="104503">
                <a:moveTo>
                  <a:pt x="74" y="317"/>
                </a:moveTo>
                <a:cubicBezTo>
                  <a:pt x="2191" y="5609"/>
                  <a:pt x="55107" y="90275"/>
                  <a:pt x="63574" y="101917"/>
                </a:cubicBezTo>
                <a:cubicBezTo>
                  <a:pt x="72041" y="113559"/>
                  <a:pt x="59870" y="82867"/>
                  <a:pt x="50874" y="70167"/>
                </a:cubicBezTo>
                <a:cubicBezTo>
                  <a:pt x="41878" y="57467"/>
                  <a:pt x="-2043" y="-4975"/>
                  <a:pt x="74" y="31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2" name="フリーフォーム 1741">
            <a:extLst>
              <a:ext uri="{FF2B5EF4-FFF2-40B4-BE49-F238E27FC236}">
                <a16:creationId xmlns:a16="http://schemas.microsoft.com/office/drawing/2014/main" id="{A32618DA-3054-6A1C-2291-9346BC6A329D}"/>
              </a:ext>
            </a:extLst>
          </p:cNvPr>
          <p:cNvSpPr/>
          <p:nvPr/>
        </p:nvSpPr>
        <p:spPr>
          <a:xfrm>
            <a:off x="3914698" y="2187025"/>
            <a:ext cx="23016" cy="172329"/>
          </a:xfrm>
          <a:custGeom>
            <a:avLst/>
            <a:gdLst>
              <a:gd name="connsiteX0" fmla="*/ 12777 w 23016"/>
              <a:gd name="connsiteY0" fmla="*/ 550 h 172329"/>
              <a:gd name="connsiteX1" fmla="*/ 77 w 23016"/>
              <a:gd name="connsiteY1" fmla="*/ 57700 h 172329"/>
              <a:gd name="connsiteX2" fmla="*/ 19127 w 23016"/>
              <a:gd name="connsiteY2" fmla="*/ 172000 h 172329"/>
              <a:gd name="connsiteX3" fmla="*/ 22302 w 23016"/>
              <a:gd name="connsiteY3" fmla="*/ 89450 h 172329"/>
              <a:gd name="connsiteX4" fmla="*/ 12777 w 23016"/>
              <a:gd name="connsiteY4" fmla="*/ 550 h 17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16" h="172329">
                <a:moveTo>
                  <a:pt x="12777" y="550"/>
                </a:moveTo>
                <a:cubicBezTo>
                  <a:pt x="9073" y="-4742"/>
                  <a:pt x="-981" y="29125"/>
                  <a:pt x="77" y="57700"/>
                </a:cubicBezTo>
                <a:cubicBezTo>
                  <a:pt x="1135" y="86275"/>
                  <a:pt x="15423" y="166708"/>
                  <a:pt x="19127" y="172000"/>
                </a:cubicBezTo>
                <a:cubicBezTo>
                  <a:pt x="22831" y="177292"/>
                  <a:pt x="23889" y="117496"/>
                  <a:pt x="22302" y="89450"/>
                </a:cubicBezTo>
                <a:cubicBezTo>
                  <a:pt x="20715" y="61404"/>
                  <a:pt x="16481" y="5842"/>
                  <a:pt x="12777" y="55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3" name="フリーフォーム 1742">
            <a:extLst>
              <a:ext uri="{FF2B5EF4-FFF2-40B4-BE49-F238E27FC236}">
                <a16:creationId xmlns:a16="http://schemas.microsoft.com/office/drawing/2014/main" id="{D5F0774D-7F1A-B51D-3A80-CC8B3216D088}"/>
              </a:ext>
            </a:extLst>
          </p:cNvPr>
          <p:cNvSpPr/>
          <p:nvPr/>
        </p:nvSpPr>
        <p:spPr>
          <a:xfrm>
            <a:off x="3829017" y="2225429"/>
            <a:ext cx="117603" cy="344186"/>
          </a:xfrm>
          <a:custGeom>
            <a:avLst/>
            <a:gdLst>
              <a:gd name="connsiteX0" fmla="*/ 117508 w 117603"/>
              <a:gd name="connsiteY0" fmla="*/ 246 h 344186"/>
              <a:gd name="connsiteX1" fmla="*/ 25433 w 117603"/>
              <a:gd name="connsiteY1" fmla="*/ 203446 h 344186"/>
              <a:gd name="connsiteX2" fmla="*/ 9558 w 117603"/>
              <a:gd name="connsiteY2" fmla="*/ 343146 h 344186"/>
              <a:gd name="connsiteX3" fmla="*/ 33 w 117603"/>
              <a:gd name="connsiteY3" fmla="*/ 254246 h 344186"/>
              <a:gd name="connsiteX4" fmla="*/ 6383 w 117603"/>
              <a:gd name="connsiteY4" fmla="*/ 25646 h 344186"/>
              <a:gd name="connsiteX5" fmla="*/ 6383 w 117603"/>
              <a:gd name="connsiteY5" fmla="*/ 158996 h 344186"/>
              <a:gd name="connsiteX6" fmla="*/ 117508 w 117603"/>
              <a:gd name="connsiteY6" fmla="*/ 246 h 34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603" h="344186">
                <a:moveTo>
                  <a:pt x="117508" y="246"/>
                </a:moveTo>
                <a:cubicBezTo>
                  <a:pt x="120683" y="7654"/>
                  <a:pt x="43425" y="146296"/>
                  <a:pt x="25433" y="203446"/>
                </a:cubicBezTo>
                <a:cubicBezTo>
                  <a:pt x="7441" y="260596"/>
                  <a:pt x="13791" y="334679"/>
                  <a:pt x="9558" y="343146"/>
                </a:cubicBezTo>
                <a:cubicBezTo>
                  <a:pt x="5325" y="351613"/>
                  <a:pt x="562" y="307163"/>
                  <a:pt x="33" y="254246"/>
                </a:cubicBezTo>
                <a:cubicBezTo>
                  <a:pt x="-496" y="201329"/>
                  <a:pt x="5325" y="41521"/>
                  <a:pt x="6383" y="25646"/>
                </a:cubicBezTo>
                <a:cubicBezTo>
                  <a:pt x="7441" y="9771"/>
                  <a:pt x="-7904" y="163229"/>
                  <a:pt x="6383" y="158996"/>
                </a:cubicBezTo>
                <a:cubicBezTo>
                  <a:pt x="20670" y="154763"/>
                  <a:pt x="114333" y="-7162"/>
                  <a:pt x="117508" y="24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4" name="フリーフォーム 1743">
            <a:extLst>
              <a:ext uri="{FF2B5EF4-FFF2-40B4-BE49-F238E27FC236}">
                <a16:creationId xmlns:a16="http://schemas.microsoft.com/office/drawing/2014/main" id="{87F80098-3C98-3CB5-396C-2D0C28B1E15A}"/>
              </a:ext>
            </a:extLst>
          </p:cNvPr>
          <p:cNvSpPr/>
          <p:nvPr/>
        </p:nvSpPr>
        <p:spPr>
          <a:xfrm>
            <a:off x="3767237" y="2771591"/>
            <a:ext cx="144366" cy="163808"/>
          </a:xfrm>
          <a:custGeom>
            <a:avLst/>
            <a:gdLst>
              <a:gd name="connsiteX0" fmla="*/ 125313 w 144366"/>
              <a:gd name="connsiteY0" fmla="*/ 184 h 163808"/>
              <a:gd name="connsiteX1" fmla="*/ 49113 w 144366"/>
              <a:gd name="connsiteY1" fmla="*/ 108134 h 163808"/>
              <a:gd name="connsiteX2" fmla="*/ 71338 w 144366"/>
              <a:gd name="connsiteY2" fmla="*/ 143059 h 163808"/>
              <a:gd name="connsiteX3" fmla="*/ 58638 w 144366"/>
              <a:gd name="connsiteY3" fmla="*/ 155759 h 163808"/>
              <a:gd name="connsiteX4" fmla="*/ 144363 w 144366"/>
              <a:gd name="connsiteY4" fmla="*/ 162109 h 163808"/>
              <a:gd name="connsiteX5" fmla="*/ 61813 w 144366"/>
              <a:gd name="connsiteY5" fmla="*/ 124009 h 163808"/>
              <a:gd name="connsiteX6" fmla="*/ 33238 w 144366"/>
              <a:gd name="connsiteY6" fmla="*/ 70034 h 163808"/>
              <a:gd name="connsiteX7" fmla="*/ 4663 w 144366"/>
              <a:gd name="connsiteY7" fmla="*/ 136709 h 163808"/>
              <a:gd name="connsiteX8" fmla="*/ 125313 w 144366"/>
              <a:gd name="connsiteY8" fmla="*/ 184 h 16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366" h="163808">
                <a:moveTo>
                  <a:pt x="125313" y="184"/>
                </a:moveTo>
                <a:cubicBezTo>
                  <a:pt x="132721" y="-4579"/>
                  <a:pt x="58109" y="84322"/>
                  <a:pt x="49113" y="108134"/>
                </a:cubicBezTo>
                <a:cubicBezTo>
                  <a:pt x="40117" y="131946"/>
                  <a:pt x="71338" y="143059"/>
                  <a:pt x="71338" y="143059"/>
                </a:cubicBezTo>
                <a:cubicBezTo>
                  <a:pt x="72926" y="150997"/>
                  <a:pt x="46467" y="152584"/>
                  <a:pt x="58638" y="155759"/>
                </a:cubicBezTo>
                <a:cubicBezTo>
                  <a:pt x="70809" y="158934"/>
                  <a:pt x="143834" y="167401"/>
                  <a:pt x="144363" y="162109"/>
                </a:cubicBezTo>
                <a:cubicBezTo>
                  <a:pt x="144892" y="156817"/>
                  <a:pt x="80334" y="139355"/>
                  <a:pt x="61813" y="124009"/>
                </a:cubicBezTo>
                <a:cubicBezTo>
                  <a:pt x="43292" y="108663"/>
                  <a:pt x="42763" y="67917"/>
                  <a:pt x="33238" y="70034"/>
                </a:cubicBezTo>
                <a:cubicBezTo>
                  <a:pt x="23713" y="72151"/>
                  <a:pt x="-12799" y="151526"/>
                  <a:pt x="4663" y="136709"/>
                </a:cubicBezTo>
                <a:cubicBezTo>
                  <a:pt x="22125" y="121892"/>
                  <a:pt x="117905" y="4947"/>
                  <a:pt x="125313" y="18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5" name="フリーフォーム 1744">
            <a:extLst>
              <a:ext uri="{FF2B5EF4-FFF2-40B4-BE49-F238E27FC236}">
                <a16:creationId xmlns:a16="http://schemas.microsoft.com/office/drawing/2014/main" id="{96EDD205-B788-DB86-16EE-32637E5F99B5}"/>
              </a:ext>
            </a:extLst>
          </p:cNvPr>
          <p:cNvSpPr/>
          <p:nvPr/>
        </p:nvSpPr>
        <p:spPr>
          <a:xfrm>
            <a:off x="3889084" y="2774673"/>
            <a:ext cx="22658" cy="131188"/>
          </a:xfrm>
          <a:custGeom>
            <a:avLst/>
            <a:gdLst>
              <a:gd name="connsiteX0" fmla="*/ 22516 w 22658"/>
              <a:gd name="connsiteY0" fmla="*/ 277 h 131188"/>
              <a:gd name="connsiteX1" fmla="*/ 9816 w 22658"/>
              <a:gd name="connsiteY1" fmla="*/ 114577 h 131188"/>
              <a:gd name="connsiteX2" fmla="*/ 9816 w 22658"/>
              <a:gd name="connsiteY2" fmla="*/ 127277 h 131188"/>
              <a:gd name="connsiteX3" fmla="*/ 291 w 22658"/>
              <a:gd name="connsiteY3" fmla="*/ 82827 h 131188"/>
              <a:gd name="connsiteX4" fmla="*/ 22516 w 22658"/>
              <a:gd name="connsiteY4" fmla="*/ 277 h 13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58" h="131188">
                <a:moveTo>
                  <a:pt x="22516" y="277"/>
                </a:moveTo>
                <a:cubicBezTo>
                  <a:pt x="24103" y="5569"/>
                  <a:pt x="11933" y="93410"/>
                  <a:pt x="9816" y="114577"/>
                </a:cubicBezTo>
                <a:cubicBezTo>
                  <a:pt x="7699" y="135744"/>
                  <a:pt x="11403" y="132569"/>
                  <a:pt x="9816" y="127277"/>
                </a:cubicBezTo>
                <a:cubicBezTo>
                  <a:pt x="8229" y="121985"/>
                  <a:pt x="-1826" y="98702"/>
                  <a:pt x="291" y="82827"/>
                </a:cubicBezTo>
                <a:cubicBezTo>
                  <a:pt x="2408" y="66952"/>
                  <a:pt x="20929" y="-5015"/>
                  <a:pt x="22516" y="27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6" name="フリーフォーム 1745">
            <a:extLst>
              <a:ext uri="{FF2B5EF4-FFF2-40B4-BE49-F238E27FC236}">
                <a16:creationId xmlns:a16="http://schemas.microsoft.com/office/drawing/2014/main" id="{1F69683C-A354-E44D-576B-1BBA9ED38CF6}"/>
              </a:ext>
            </a:extLst>
          </p:cNvPr>
          <p:cNvSpPr/>
          <p:nvPr/>
        </p:nvSpPr>
        <p:spPr>
          <a:xfrm>
            <a:off x="3831360" y="2758977"/>
            <a:ext cx="233859" cy="153199"/>
          </a:xfrm>
          <a:custGeom>
            <a:avLst/>
            <a:gdLst>
              <a:gd name="connsiteX0" fmla="*/ 108815 w 233859"/>
              <a:gd name="connsiteY0" fmla="*/ 98 h 153199"/>
              <a:gd name="connsiteX1" fmla="*/ 105640 w 233859"/>
              <a:gd name="connsiteY1" fmla="*/ 120748 h 153199"/>
              <a:gd name="connsiteX2" fmla="*/ 134215 w 233859"/>
              <a:gd name="connsiteY2" fmla="*/ 133448 h 153199"/>
              <a:gd name="connsiteX3" fmla="*/ 216765 w 233859"/>
              <a:gd name="connsiteY3" fmla="*/ 133448 h 153199"/>
              <a:gd name="connsiteX4" fmla="*/ 226290 w 233859"/>
              <a:gd name="connsiteY4" fmla="*/ 73123 h 153199"/>
              <a:gd name="connsiteX5" fmla="*/ 232640 w 233859"/>
              <a:gd name="connsiteY5" fmla="*/ 127098 h 153199"/>
              <a:gd name="connsiteX6" fmla="*/ 200890 w 233859"/>
              <a:gd name="connsiteY6" fmla="*/ 139798 h 153199"/>
              <a:gd name="connsiteX7" fmla="*/ 4040 w 233859"/>
              <a:gd name="connsiteY7" fmla="*/ 149323 h 153199"/>
              <a:gd name="connsiteX8" fmla="*/ 70715 w 233859"/>
              <a:gd name="connsiteY8" fmla="*/ 142973 h 153199"/>
              <a:gd name="connsiteX9" fmla="*/ 108815 w 233859"/>
              <a:gd name="connsiteY9" fmla="*/ 98 h 15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859" h="153199">
                <a:moveTo>
                  <a:pt x="108815" y="98"/>
                </a:moveTo>
                <a:cubicBezTo>
                  <a:pt x="114636" y="-3606"/>
                  <a:pt x="101407" y="98523"/>
                  <a:pt x="105640" y="120748"/>
                </a:cubicBezTo>
                <a:cubicBezTo>
                  <a:pt x="109873" y="142973"/>
                  <a:pt x="115694" y="131331"/>
                  <a:pt x="134215" y="133448"/>
                </a:cubicBezTo>
                <a:cubicBezTo>
                  <a:pt x="152736" y="135565"/>
                  <a:pt x="201419" y="143502"/>
                  <a:pt x="216765" y="133448"/>
                </a:cubicBezTo>
                <a:cubicBezTo>
                  <a:pt x="232111" y="123394"/>
                  <a:pt x="223644" y="74181"/>
                  <a:pt x="226290" y="73123"/>
                </a:cubicBezTo>
                <a:cubicBezTo>
                  <a:pt x="228936" y="72065"/>
                  <a:pt x="236873" y="115986"/>
                  <a:pt x="232640" y="127098"/>
                </a:cubicBezTo>
                <a:cubicBezTo>
                  <a:pt x="228407" y="138211"/>
                  <a:pt x="238990" y="136094"/>
                  <a:pt x="200890" y="139798"/>
                </a:cubicBezTo>
                <a:cubicBezTo>
                  <a:pt x="162790" y="143502"/>
                  <a:pt x="25736" y="148794"/>
                  <a:pt x="4040" y="149323"/>
                </a:cubicBezTo>
                <a:cubicBezTo>
                  <a:pt x="-17656" y="149852"/>
                  <a:pt x="54311" y="160965"/>
                  <a:pt x="70715" y="142973"/>
                </a:cubicBezTo>
                <a:cubicBezTo>
                  <a:pt x="87119" y="124981"/>
                  <a:pt x="102994" y="3802"/>
                  <a:pt x="108815" y="9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7" name="フリーフォーム 1746">
            <a:extLst>
              <a:ext uri="{FF2B5EF4-FFF2-40B4-BE49-F238E27FC236}">
                <a16:creationId xmlns:a16="http://schemas.microsoft.com/office/drawing/2014/main" id="{531CBA2F-7932-C07B-544A-C8CA4684D810}"/>
              </a:ext>
            </a:extLst>
          </p:cNvPr>
          <p:cNvSpPr/>
          <p:nvPr/>
        </p:nvSpPr>
        <p:spPr>
          <a:xfrm>
            <a:off x="3660764" y="1777693"/>
            <a:ext cx="133384" cy="140069"/>
          </a:xfrm>
          <a:custGeom>
            <a:avLst/>
            <a:gdLst>
              <a:gd name="connsiteX0" fmla="*/ 11 w 133384"/>
              <a:gd name="connsiteY0" fmla="*/ 79682 h 140069"/>
              <a:gd name="connsiteX1" fmla="*/ 92086 w 133384"/>
              <a:gd name="connsiteY1" fmla="*/ 60632 h 140069"/>
              <a:gd name="connsiteX2" fmla="*/ 133361 w 133384"/>
              <a:gd name="connsiteY2" fmla="*/ 307 h 140069"/>
              <a:gd name="connsiteX3" fmla="*/ 98436 w 133384"/>
              <a:gd name="connsiteY3" fmla="*/ 89207 h 140069"/>
              <a:gd name="connsiteX4" fmla="*/ 123836 w 133384"/>
              <a:gd name="connsiteY4" fmla="*/ 140007 h 140069"/>
              <a:gd name="connsiteX5" fmla="*/ 98436 w 133384"/>
              <a:gd name="connsiteY5" fmla="*/ 79682 h 140069"/>
              <a:gd name="connsiteX6" fmla="*/ 11 w 133384"/>
              <a:gd name="connsiteY6" fmla="*/ 79682 h 14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84" h="140069">
                <a:moveTo>
                  <a:pt x="11" y="79682"/>
                </a:moveTo>
                <a:cubicBezTo>
                  <a:pt x="-1047" y="76507"/>
                  <a:pt x="69861" y="73861"/>
                  <a:pt x="92086" y="60632"/>
                </a:cubicBezTo>
                <a:cubicBezTo>
                  <a:pt x="114311" y="47403"/>
                  <a:pt x="132303" y="-4455"/>
                  <a:pt x="133361" y="307"/>
                </a:cubicBezTo>
                <a:cubicBezTo>
                  <a:pt x="134419" y="5069"/>
                  <a:pt x="100024" y="65924"/>
                  <a:pt x="98436" y="89207"/>
                </a:cubicBezTo>
                <a:cubicBezTo>
                  <a:pt x="96849" y="112490"/>
                  <a:pt x="123836" y="141594"/>
                  <a:pt x="123836" y="140007"/>
                </a:cubicBezTo>
                <a:cubicBezTo>
                  <a:pt x="123836" y="138420"/>
                  <a:pt x="125424" y="84974"/>
                  <a:pt x="98436" y="79682"/>
                </a:cubicBezTo>
                <a:cubicBezTo>
                  <a:pt x="71449" y="74390"/>
                  <a:pt x="1069" y="82857"/>
                  <a:pt x="11" y="7968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9" name="フリーフォーム 1748">
            <a:extLst>
              <a:ext uri="{FF2B5EF4-FFF2-40B4-BE49-F238E27FC236}">
                <a16:creationId xmlns:a16="http://schemas.microsoft.com/office/drawing/2014/main" id="{9E413AF4-5CA0-B0F1-FDEE-51C065DC2BB6}"/>
              </a:ext>
            </a:extLst>
          </p:cNvPr>
          <p:cNvSpPr/>
          <p:nvPr/>
        </p:nvSpPr>
        <p:spPr>
          <a:xfrm>
            <a:off x="2935611" y="1951709"/>
            <a:ext cx="185565" cy="606004"/>
          </a:xfrm>
          <a:custGeom>
            <a:avLst/>
            <a:gdLst>
              <a:gd name="connsiteX0" fmla="*/ 185414 w 185565"/>
              <a:gd name="connsiteY0" fmla="*/ 916 h 606004"/>
              <a:gd name="connsiteX1" fmla="*/ 150489 w 185565"/>
              <a:gd name="connsiteY1" fmla="*/ 166016 h 606004"/>
              <a:gd name="connsiteX2" fmla="*/ 156839 w 185565"/>
              <a:gd name="connsiteY2" fmla="*/ 134266 h 606004"/>
              <a:gd name="connsiteX3" fmla="*/ 156839 w 185565"/>
              <a:gd name="connsiteY3" fmla="*/ 239041 h 606004"/>
              <a:gd name="connsiteX4" fmla="*/ 112389 w 185565"/>
              <a:gd name="connsiteY4" fmla="*/ 432716 h 606004"/>
              <a:gd name="connsiteX5" fmla="*/ 125089 w 185565"/>
              <a:gd name="connsiteY5" fmla="*/ 375566 h 606004"/>
              <a:gd name="connsiteX6" fmla="*/ 121914 w 185565"/>
              <a:gd name="connsiteY6" fmla="*/ 473991 h 606004"/>
              <a:gd name="connsiteX7" fmla="*/ 36189 w 185565"/>
              <a:gd name="connsiteY7" fmla="*/ 604166 h 606004"/>
              <a:gd name="connsiteX8" fmla="*/ 61589 w 185565"/>
              <a:gd name="connsiteY8" fmla="*/ 553366 h 606004"/>
              <a:gd name="connsiteX9" fmla="*/ 1264 w 185565"/>
              <a:gd name="connsiteY9" fmla="*/ 594641 h 606004"/>
              <a:gd name="connsiteX10" fmla="*/ 128264 w 185565"/>
              <a:gd name="connsiteY10" fmla="*/ 467641 h 606004"/>
              <a:gd name="connsiteX11" fmla="*/ 121914 w 185565"/>
              <a:gd name="connsiteY11" fmla="*/ 169191 h 606004"/>
              <a:gd name="connsiteX12" fmla="*/ 134614 w 185565"/>
              <a:gd name="connsiteY12" fmla="*/ 251741 h 606004"/>
              <a:gd name="connsiteX13" fmla="*/ 185414 w 185565"/>
              <a:gd name="connsiteY13" fmla="*/ 916 h 60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5565" h="606004">
                <a:moveTo>
                  <a:pt x="185414" y="916"/>
                </a:moveTo>
                <a:cubicBezTo>
                  <a:pt x="188060" y="-13371"/>
                  <a:pt x="155251" y="143791"/>
                  <a:pt x="150489" y="166016"/>
                </a:cubicBezTo>
                <a:cubicBezTo>
                  <a:pt x="145726" y="188241"/>
                  <a:pt x="155781" y="122095"/>
                  <a:pt x="156839" y="134266"/>
                </a:cubicBezTo>
                <a:cubicBezTo>
                  <a:pt x="157897" y="146437"/>
                  <a:pt x="164247" y="189299"/>
                  <a:pt x="156839" y="239041"/>
                </a:cubicBezTo>
                <a:cubicBezTo>
                  <a:pt x="149431" y="288783"/>
                  <a:pt x="117681" y="409962"/>
                  <a:pt x="112389" y="432716"/>
                </a:cubicBezTo>
                <a:cubicBezTo>
                  <a:pt x="107097" y="455470"/>
                  <a:pt x="123502" y="368687"/>
                  <a:pt x="125089" y="375566"/>
                </a:cubicBezTo>
                <a:cubicBezTo>
                  <a:pt x="126676" y="382445"/>
                  <a:pt x="136731" y="435891"/>
                  <a:pt x="121914" y="473991"/>
                </a:cubicBezTo>
                <a:cubicBezTo>
                  <a:pt x="107097" y="512091"/>
                  <a:pt x="46243" y="590937"/>
                  <a:pt x="36189" y="604166"/>
                </a:cubicBezTo>
                <a:cubicBezTo>
                  <a:pt x="26135" y="617395"/>
                  <a:pt x="67410" y="554954"/>
                  <a:pt x="61589" y="553366"/>
                </a:cubicBezTo>
                <a:cubicBezTo>
                  <a:pt x="55768" y="551779"/>
                  <a:pt x="-9849" y="608929"/>
                  <a:pt x="1264" y="594641"/>
                </a:cubicBezTo>
                <a:cubicBezTo>
                  <a:pt x="12376" y="580354"/>
                  <a:pt x="108156" y="538549"/>
                  <a:pt x="128264" y="467641"/>
                </a:cubicBezTo>
                <a:cubicBezTo>
                  <a:pt x="148372" y="396733"/>
                  <a:pt x="120856" y="205174"/>
                  <a:pt x="121914" y="169191"/>
                </a:cubicBezTo>
                <a:cubicBezTo>
                  <a:pt x="122972" y="133208"/>
                  <a:pt x="120856" y="275553"/>
                  <a:pt x="134614" y="251741"/>
                </a:cubicBezTo>
                <a:cubicBezTo>
                  <a:pt x="148372" y="227929"/>
                  <a:pt x="182768" y="15203"/>
                  <a:pt x="185414" y="91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0" name="フリーフォーム 1749">
            <a:extLst>
              <a:ext uri="{FF2B5EF4-FFF2-40B4-BE49-F238E27FC236}">
                <a16:creationId xmlns:a16="http://schemas.microsoft.com/office/drawing/2014/main" id="{D4715CA0-0B1D-B2CE-1CFE-5FF6A706B4D8}"/>
              </a:ext>
            </a:extLst>
          </p:cNvPr>
          <p:cNvSpPr/>
          <p:nvPr/>
        </p:nvSpPr>
        <p:spPr>
          <a:xfrm>
            <a:off x="3365448" y="2815263"/>
            <a:ext cx="29356" cy="147653"/>
          </a:xfrm>
          <a:custGeom>
            <a:avLst/>
            <a:gdLst>
              <a:gd name="connsiteX0" fmla="*/ 19102 w 29356"/>
              <a:gd name="connsiteY0" fmla="*/ 962 h 147653"/>
              <a:gd name="connsiteX1" fmla="*/ 28627 w 29356"/>
              <a:gd name="connsiteY1" fmla="*/ 86687 h 147653"/>
              <a:gd name="connsiteX2" fmla="*/ 52 w 29356"/>
              <a:gd name="connsiteY2" fmla="*/ 147012 h 147653"/>
              <a:gd name="connsiteX3" fmla="*/ 19102 w 29356"/>
              <a:gd name="connsiteY3" fmla="*/ 962 h 14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56" h="147653">
                <a:moveTo>
                  <a:pt x="19102" y="962"/>
                </a:moveTo>
                <a:cubicBezTo>
                  <a:pt x="23865" y="-9092"/>
                  <a:pt x="31802" y="62345"/>
                  <a:pt x="28627" y="86687"/>
                </a:cubicBezTo>
                <a:cubicBezTo>
                  <a:pt x="25452" y="111029"/>
                  <a:pt x="1110" y="153362"/>
                  <a:pt x="52" y="147012"/>
                </a:cubicBezTo>
                <a:cubicBezTo>
                  <a:pt x="-1006" y="140662"/>
                  <a:pt x="14339" y="11016"/>
                  <a:pt x="19102" y="96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1" name="フリーフォーム 1750">
            <a:extLst>
              <a:ext uri="{FF2B5EF4-FFF2-40B4-BE49-F238E27FC236}">
                <a16:creationId xmlns:a16="http://schemas.microsoft.com/office/drawing/2014/main" id="{3D0E6591-51C6-3384-EC6B-C2955611821C}"/>
              </a:ext>
            </a:extLst>
          </p:cNvPr>
          <p:cNvSpPr/>
          <p:nvPr/>
        </p:nvSpPr>
        <p:spPr>
          <a:xfrm>
            <a:off x="3419124" y="2687151"/>
            <a:ext cx="256011" cy="310945"/>
          </a:xfrm>
          <a:custGeom>
            <a:avLst/>
            <a:gdLst>
              <a:gd name="connsiteX0" fmla="*/ 351 w 256011"/>
              <a:gd name="connsiteY0" fmla="*/ 310049 h 310945"/>
              <a:gd name="connsiteX1" fmla="*/ 181326 w 256011"/>
              <a:gd name="connsiteY1" fmla="*/ 221149 h 310945"/>
              <a:gd name="connsiteX2" fmla="*/ 254351 w 256011"/>
              <a:gd name="connsiteY2" fmla="*/ 5249 h 310945"/>
              <a:gd name="connsiteX3" fmla="*/ 232126 w 256011"/>
              <a:gd name="connsiteY3" fmla="*/ 75099 h 310945"/>
              <a:gd name="connsiteX4" fmla="*/ 228951 w 256011"/>
              <a:gd name="connsiteY4" fmla="*/ 170349 h 310945"/>
              <a:gd name="connsiteX5" fmla="*/ 238476 w 256011"/>
              <a:gd name="connsiteY5" fmla="*/ 297349 h 310945"/>
              <a:gd name="connsiteX6" fmla="*/ 232126 w 256011"/>
              <a:gd name="connsiteY6" fmla="*/ 173524 h 310945"/>
              <a:gd name="connsiteX7" fmla="*/ 351 w 256011"/>
              <a:gd name="connsiteY7" fmla="*/ 310049 h 31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011" h="310945">
                <a:moveTo>
                  <a:pt x="351" y="310049"/>
                </a:moveTo>
                <a:cubicBezTo>
                  <a:pt x="-8116" y="317987"/>
                  <a:pt x="138993" y="271949"/>
                  <a:pt x="181326" y="221149"/>
                </a:cubicBezTo>
                <a:cubicBezTo>
                  <a:pt x="223659" y="170349"/>
                  <a:pt x="245884" y="29591"/>
                  <a:pt x="254351" y="5249"/>
                </a:cubicBezTo>
                <a:cubicBezTo>
                  <a:pt x="262818" y="-19093"/>
                  <a:pt x="236359" y="47582"/>
                  <a:pt x="232126" y="75099"/>
                </a:cubicBezTo>
                <a:cubicBezTo>
                  <a:pt x="227893" y="102616"/>
                  <a:pt x="227893" y="133307"/>
                  <a:pt x="228951" y="170349"/>
                </a:cubicBezTo>
                <a:cubicBezTo>
                  <a:pt x="230009" y="207391"/>
                  <a:pt x="237947" y="296820"/>
                  <a:pt x="238476" y="297349"/>
                </a:cubicBezTo>
                <a:cubicBezTo>
                  <a:pt x="239005" y="297878"/>
                  <a:pt x="272343" y="168232"/>
                  <a:pt x="232126" y="173524"/>
                </a:cubicBezTo>
                <a:cubicBezTo>
                  <a:pt x="191909" y="178816"/>
                  <a:pt x="8818" y="302111"/>
                  <a:pt x="351" y="3100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2" name="フリーフォーム 1751">
            <a:extLst>
              <a:ext uri="{FF2B5EF4-FFF2-40B4-BE49-F238E27FC236}">
                <a16:creationId xmlns:a16="http://schemas.microsoft.com/office/drawing/2014/main" id="{7C2BD031-8532-5DCC-BC07-BE881EE5A089}"/>
              </a:ext>
            </a:extLst>
          </p:cNvPr>
          <p:cNvSpPr/>
          <p:nvPr/>
        </p:nvSpPr>
        <p:spPr>
          <a:xfrm>
            <a:off x="3168331" y="1957447"/>
            <a:ext cx="140028" cy="278411"/>
          </a:xfrm>
          <a:custGeom>
            <a:avLst/>
            <a:gdLst>
              <a:gd name="connsiteX0" fmla="*/ 319 w 140028"/>
              <a:gd name="connsiteY0" fmla="*/ 1528 h 278411"/>
              <a:gd name="connsiteX1" fmla="*/ 35244 w 140028"/>
              <a:gd name="connsiteY1" fmla="*/ 182503 h 278411"/>
              <a:gd name="connsiteX2" fmla="*/ 19369 w 140028"/>
              <a:gd name="connsiteY2" fmla="*/ 277753 h 278411"/>
              <a:gd name="connsiteX3" fmla="*/ 32069 w 140028"/>
              <a:gd name="connsiteY3" fmla="*/ 138053 h 278411"/>
              <a:gd name="connsiteX4" fmla="*/ 140019 w 140028"/>
              <a:gd name="connsiteY4" fmla="*/ 26928 h 278411"/>
              <a:gd name="connsiteX5" fmla="*/ 25719 w 140028"/>
              <a:gd name="connsiteY5" fmla="*/ 90428 h 278411"/>
              <a:gd name="connsiteX6" fmla="*/ 319 w 140028"/>
              <a:gd name="connsiteY6" fmla="*/ 1528 h 27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28" h="278411">
                <a:moveTo>
                  <a:pt x="319" y="1528"/>
                </a:moveTo>
                <a:cubicBezTo>
                  <a:pt x="1907" y="16874"/>
                  <a:pt x="32069" y="136466"/>
                  <a:pt x="35244" y="182503"/>
                </a:cubicBezTo>
                <a:cubicBezTo>
                  <a:pt x="38419" y="228540"/>
                  <a:pt x="19898" y="285161"/>
                  <a:pt x="19369" y="277753"/>
                </a:cubicBezTo>
                <a:cubicBezTo>
                  <a:pt x="18840" y="270345"/>
                  <a:pt x="11961" y="179857"/>
                  <a:pt x="32069" y="138053"/>
                </a:cubicBezTo>
                <a:cubicBezTo>
                  <a:pt x="52177" y="96249"/>
                  <a:pt x="141077" y="34865"/>
                  <a:pt x="140019" y="26928"/>
                </a:cubicBezTo>
                <a:cubicBezTo>
                  <a:pt x="138961" y="18991"/>
                  <a:pt x="49002" y="89370"/>
                  <a:pt x="25719" y="90428"/>
                </a:cubicBezTo>
                <a:cubicBezTo>
                  <a:pt x="2436" y="91486"/>
                  <a:pt x="-1269" y="-13818"/>
                  <a:pt x="319" y="152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3" name="フリーフォーム 1752">
            <a:extLst>
              <a:ext uri="{FF2B5EF4-FFF2-40B4-BE49-F238E27FC236}">
                <a16:creationId xmlns:a16="http://schemas.microsoft.com/office/drawing/2014/main" id="{097CFF1F-0017-6BEC-2CDF-7325E5E02F47}"/>
              </a:ext>
            </a:extLst>
          </p:cNvPr>
          <p:cNvSpPr/>
          <p:nvPr/>
        </p:nvSpPr>
        <p:spPr>
          <a:xfrm>
            <a:off x="3413116" y="2571721"/>
            <a:ext cx="174825" cy="187401"/>
          </a:xfrm>
          <a:custGeom>
            <a:avLst/>
            <a:gdLst>
              <a:gd name="connsiteX0" fmla="*/ 9 w 174825"/>
              <a:gd name="connsiteY0" fmla="*/ 181004 h 187401"/>
              <a:gd name="connsiteX1" fmla="*/ 98434 w 174825"/>
              <a:gd name="connsiteY1" fmla="*/ 149254 h 187401"/>
              <a:gd name="connsiteX2" fmla="*/ 174634 w 174825"/>
              <a:gd name="connsiteY2" fmla="*/ 187354 h 187401"/>
              <a:gd name="connsiteX3" fmla="*/ 76209 w 174825"/>
              <a:gd name="connsiteY3" fmla="*/ 139729 h 187401"/>
              <a:gd name="connsiteX4" fmla="*/ 92084 w 174825"/>
              <a:gd name="connsiteY4" fmla="*/ 29 h 187401"/>
              <a:gd name="connsiteX5" fmla="*/ 9 w 174825"/>
              <a:gd name="connsiteY5" fmla="*/ 181004 h 18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825" h="187401">
                <a:moveTo>
                  <a:pt x="9" y="181004"/>
                </a:moveTo>
                <a:cubicBezTo>
                  <a:pt x="1067" y="205875"/>
                  <a:pt x="69330" y="148196"/>
                  <a:pt x="98434" y="149254"/>
                </a:cubicBezTo>
                <a:cubicBezTo>
                  <a:pt x="127538" y="150312"/>
                  <a:pt x="178338" y="188941"/>
                  <a:pt x="174634" y="187354"/>
                </a:cubicBezTo>
                <a:cubicBezTo>
                  <a:pt x="170930" y="185767"/>
                  <a:pt x="89967" y="170950"/>
                  <a:pt x="76209" y="139729"/>
                </a:cubicBezTo>
                <a:cubicBezTo>
                  <a:pt x="62451" y="108508"/>
                  <a:pt x="99492" y="-2088"/>
                  <a:pt x="92084" y="29"/>
                </a:cubicBezTo>
                <a:cubicBezTo>
                  <a:pt x="84676" y="2146"/>
                  <a:pt x="-1049" y="156133"/>
                  <a:pt x="9" y="18100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4" name="フリーフォーム 1753">
            <a:extLst>
              <a:ext uri="{FF2B5EF4-FFF2-40B4-BE49-F238E27FC236}">
                <a16:creationId xmlns:a16="http://schemas.microsoft.com/office/drawing/2014/main" id="{6E8DDEE8-96F9-3471-319B-683894B36663}"/>
              </a:ext>
            </a:extLst>
          </p:cNvPr>
          <p:cNvSpPr/>
          <p:nvPr/>
        </p:nvSpPr>
        <p:spPr>
          <a:xfrm>
            <a:off x="3775075" y="1968369"/>
            <a:ext cx="76280" cy="190739"/>
          </a:xfrm>
          <a:custGeom>
            <a:avLst/>
            <a:gdLst>
              <a:gd name="connsiteX0" fmla="*/ 6350 w 76280"/>
              <a:gd name="connsiteY0" fmla="*/ 131 h 190739"/>
              <a:gd name="connsiteX1" fmla="*/ 12700 w 76280"/>
              <a:gd name="connsiteY1" fmla="*/ 114431 h 190739"/>
              <a:gd name="connsiteX2" fmla="*/ 76200 w 76280"/>
              <a:gd name="connsiteY2" fmla="*/ 190631 h 190739"/>
              <a:gd name="connsiteX3" fmla="*/ 25400 w 76280"/>
              <a:gd name="connsiteY3" fmla="*/ 130306 h 190739"/>
              <a:gd name="connsiteX4" fmla="*/ 0 w 76280"/>
              <a:gd name="connsiteY4" fmla="*/ 92206 h 190739"/>
              <a:gd name="connsiteX5" fmla="*/ 6350 w 76280"/>
              <a:gd name="connsiteY5" fmla="*/ 131 h 19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80" h="190739">
                <a:moveTo>
                  <a:pt x="6350" y="131"/>
                </a:moveTo>
                <a:cubicBezTo>
                  <a:pt x="8467" y="3835"/>
                  <a:pt x="1058" y="82681"/>
                  <a:pt x="12700" y="114431"/>
                </a:cubicBezTo>
                <a:cubicBezTo>
                  <a:pt x="24342" y="146181"/>
                  <a:pt x="74083" y="187985"/>
                  <a:pt x="76200" y="190631"/>
                </a:cubicBezTo>
                <a:cubicBezTo>
                  <a:pt x="78317" y="193277"/>
                  <a:pt x="38100" y="146710"/>
                  <a:pt x="25400" y="130306"/>
                </a:cubicBezTo>
                <a:cubicBezTo>
                  <a:pt x="12700" y="113902"/>
                  <a:pt x="0" y="112314"/>
                  <a:pt x="0" y="92206"/>
                </a:cubicBezTo>
                <a:cubicBezTo>
                  <a:pt x="0" y="72098"/>
                  <a:pt x="4233" y="-3573"/>
                  <a:pt x="6350" y="13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5" name="フリーフォーム 1754">
            <a:extLst>
              <a:ext uri="{FF2B5EF4-FFF2-40B4-BE49-F238E27FC236}">
                <a16:creationId xmlns:a16="http://schemas.microsoft.com/office/drawing/2014/main" id="{44DD91ED-BD12-2B25-9DB8-D06677556819}"/>
              </a:ext>
            </a:extLst>
          </p:cNvPr>
          <p:cNvSpPr/>
          <p:nvPr/>
        </p:nvSpPr>
        <p:spPr>
          <a:xfrm>
            <a:off x="3815182" y="1980968"/>
            <a:ext cx="102863" cy="175147"/>
          </a:xfrm>
          <a:custGeom>
            <a:avLst/>
            <a:gdLst>
              <a:gd name="connsiteX0" fmla="*/ 36093 w 102863"/>
              <a:gd name="connsiteY0" fmla="*/ 232 h 175147"/>
              <a:gd name="connsiteX1" fmla="*/ 36093 w 102863"/>
              <a:gd name="connsiteY1" fmla="*/ 79607 h 175147"/>
              <a:gd name="connsiteX2" fmla="*/ 102768 w 102863"/>
              <a:gd name="connsiteY2" fmla="*/ 174857 h 175147"/>
              <a:gd name="connsiteX3" fmla="*/ 51968 w 102863"/>
              <a:gd name="connsiteY3" fmla="*/ 111357 h 175147"/>
              <a:gd name="connsiteX4" fmla="*/ 4343 w 102863"/>
              <a:gd name="connsiteY4" fmla="*/ 51032 h 175147"/>
              <a:gd name="connsiteX5" fmla="*/ 4343 w 102863"/>
              <a:gd name="connsiteY5" fmla="*/ 105007 h 175147"/>
              <a:gd name="connsiteX6" fmla="*/ 36093 w 102863"/>
              <a:gd name="connsiteY6" fmla="*/ 232 h 17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63" h="175147">
                <a:moveTo>
                  <a:pt x="36093" y="232"/>
                </a:moveTo>
                <a:cubicBezTo>
                  <a:pt x="41385" y="-4001"/>
                  <a:pt x="24980" y="50503"/>
                  <a:pt x="36093" y="79607"/>
                </a:cubicBezTo>
                <a:cubicBezTo>
                  <a:pt x="47206" y="108711"/>
                  <a:pt x="100122" y="169565"/>
                  <a:pt x="102768" y="174857"/>
                </a:cubicBezTo>
                <a:cubicBezTo>
                  <a:pt x="105414" y="180149"/>
                  <a:pt x="51968" y="111357"/>
                  <a:pt x="51968" y="111357"/>
                </a:cubicBezTo>
                <a:cubicBezTo>
                  <a:pt x="35564" y="90720"/>
                  <a:pt x="12280" y="52090"/>
                  <a:pt x="4343" y="51032"/>
                </a:cubicBezTo>
                <a:cubicBezTo>
                  <a:pt x="-3594" y="49974"/>
                  <a:pt x="1168" y="115061"/>
                  <a:pt x="4343" y="105007"/>
                </a:cubicBezTo>
                <a:cubicBezTo>
                  <a:pt x="7518" y="94953"/>
                  <a:pt x="30801" y="4465"/>
                  <a:pt x="36093" y="23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6" name="フリーフォーム 1755">
            <a:extLst>
              <a:ext uri="{FF2B5EF4-FFF2-40B4-BE49-F238E27FC236}">
                <a16:creationId xmlns:a16="http://schemas.microsoft.com/office/drawing/2014/main" id="{F56B46CC-C4B5-4BE8-8072-E27EE074D9E6}"/>
              </a:ext>
            </a:extLst>
          </p:cNvPr>
          <p:cNvSpPr/>
          <p:nvPr/>
        </p:nvSpPr>
        <p:spPr>
          <a:xfrm>
            <a:off x="3346436" y="1967297"/>
            <a:ext cx="171625" cy="160427"/>
          </a:xfrm>
          <a:custGeom>
            <a:avLst/>
            <a:gdLst>
              <a:gd name="connsiteX0" fmla="*/ 111139 w 171625"/>
              <a:gd name="connsiteY0" fmla="*/ 1203 h 160427"/>
              <a:gd name="connsiteX1" fmla="*/ 63514 w 171625"/>
              <a:gd name="connsiteY1" fmla="*/ 112328 h 160427"/>
              <a:gd name="connsiteX2" fmla="*/ 171464 w 171625"/>
              <a:gd name="connsiteY2" fmla="*/ 150428 h 160427"/>
              <a:gd name="connsiteX3" fmla="*/ 85739 w 171625"/>
              <a:gd name="connsiteY3" fmla="*/ 144078 h 160427"/>
              <a:gd name="connsiteX4" fmla="*/ 14 w 171625"/>
              <a:gd name="connsiteY4" fmla="*/ 159953 h 160427"/>
              <a:gd name="connsiteX5" fmla="*/ 92089 w 171625"/>
              <a:gd name="connsiteY5" fmla="*/ 144078 h 160427"/>
              <a:gd name="connsiteX6" fmla="*/ 41289 w 171625"/>
              <a:gd name="connsiteY6" fmla="*/ 36128 h 160427"/>
              <a:gd name="connsiteX7" fmla="*/ 82564 w 171625"/>
              <a:gd name="connsiteY7" fmla="*/ 52003 h 160427"/>
              <a:gd name="connsiteX8" fmla="*/ 111139 w 171625"/>
              <a:gd name="connsiteY8" fmla="*/ 1203 h 16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625" h="160427">
                <a:moveTo>
                  <a:pt x="111139" y="1203"/>
                </a:moveTo>
                <a:cubicBezTo>
                  <a:pt x="107964" y="11257"/>
                  <a:pt x="53460" y="87457"/>
                  <a:pt x="63514" y="112328"/>
                </a:cubicBezTo>
                <a:cubicBezTo>
                  <a:pt x="73568" y="137199"/>
                  <a:pt x="167760" y="145136"/>
                  <a:pt x="171464" y="150428"/>
                </a:cubicBezTo>
                <a:cubicBezTo>
                  <a:pt x="175168" y="155720"/>
                  <a:pt x="114314" y="142491"/>
                  <a:pt x="85739" y="144078"/>
                </a:cubicBezTo>
                <a:cubicBezTo>
                  <a:pt x="57164" y="145666"/>
                  <a:pt x="-1044" y="159953"/>
                  <a:pt x="14" y="159953"/>
                </a:cubicBezTo>
                <a:cubicBezTo>
                  <a:pt x="1072" y="159953"/>
                  <a:pt x="85210" y="164715"/>
                  <a:pt x="92089" y="144078"/>
                </a:cubicBezTo>
                <a:cubicBezTo>
                  <a:pt x="98968" y="123441"/>
                  <a:pt x="42876" y="51474"/>
                  <a:pt x="41289" y="36128"/>
                </a:cubicBezTo>
                <a:cubicBezTo>
                  <a:pt x="39701" y="20782"/>
                  <a:pt x="65631" y="56765"/>
                  <a:pt x="82564" y="52003"/>
                </a:cubicBezTo>
                <a:cubicBezTo>
                  <a:pt x="99497" y="47241"/>
                  <a:pt x="114314" y="-8851"/>
                  <a:pt x="111139" y="120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7" name="フリーフォーム 1756">
            <a:extLst>
              <a:ext uri="{FF2B5EF4-FFF2-40B4-BE49-F238E27FC236}">
                <a16:creationId xmlns:a16="http://schemas.microsoft.com/office/drawing/2014/main" id="{0C1E0A68-462B-BC71-16C7-517EC08E9C91}"/>
              </a:ext>
            </a:extLst>
          </p:cNvPr>
          <p:cNvSpPr/>
          <p:nvPr/>
        </p:nvSpPr>
        <p:spPr>
          <a:xfrm>
            <a:off x="3260562" y="2060550"/>
            <a:ext cx="381420" cy="317542"/>
          </a:xfrm>
          <a:custGeom>
            <a:avLst/>
            <a:gdLst>
              <a:gd name="connsiteX0" fmla="*/ 327188 w 381420"/>
              <a:gd name="connsiteY0" fmla="*/ 25 h 317542"/>
              <a:gd name="connsiteX1" fmla="*/ 327188 w 381420"/>
              <a:gd name="connsiteY1" fmla="*/ 107975 h 317542"/>
              <a:gd name="connsiteX2" fmla="*/ 381163 w 381420"/>
              <a:gd name="connsiteY2" fmla="*/ 212750 h 317542"/>
              <a:gd name="connsiteX3" fmla="*/ 301788 w 381420"/>
              <a:gd name="connsiteY3" fmla="*/ 190525 h 317542"/>
              <a:gd name="connsiteX4" fmla="*/ 31913 w 381420"/>
              <a:gd name="connsiteY4" fmla="*/ 231800 h 317542"/>
              <a:gd name="connsiteX5" fmla="*/ 244638 w 381420"/>
              <a:gd name="connsiteY5" fmla="*/ 200050 h 317542"/>
              <a:gd name="connsiteX6" fmla="*/ 163 w 381420"/>
              <a:gd name="connsiteY6" fmla="*/ 317525 h 317542"/>
              <a:gd name="connsiteX7" fmla="*/ 289088 w 381420"/>
              <a:gd name="connsiteY7" fmla="*/ 190525 h 317542"/>
              <a:gd name="connsiteX8" fmla="*/ 295438 w 381420"/>
              <a:gd name="connsiteY8" fmla="*/ 117500 h 317542"/>
              <a:gd name="connsiteX9" fmla="*/ 336713 w 381420"/>
              <a:gd name="connsiteY9" fmla="*/ 117500 h 317542"/>
              <a:gd name="connsiteX10" fmla="*/ 327188 w 381420"/>
              <a:gd name="connsiteY10" fmla="*/ 25 h 31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420" h="317542">
                <a:moveTo>
                  <a:pt x="327188" y="25"/>
                </a:moveTo>
                <a:cubicBezTo>
                  <a:pt x="325601" y="-1562"/>
                  <a:pt x="318192" y="72521"/>
                  <a:pt x="327188" y="107975"/>
                </a:cubicBezTo>
                <a:cubicBezTo>
                  <a:pt x="336184" y="143429"/>
                  <a:pt x="385396" y="198992"/>
                  <a:pt x="381163" y="212750"/>
                </a:cubicBezTo>
                <a:cubicBezTo>
                  <a:pt x="376930" y="226508"/>
                  <a:pt x="359996" y="187350"/>
                  <a:pt x="301788" y="190525"/>
                </a:cubicBezTo>
                <a:cubicBezTo>
                  <a:pt x="243580" y="193700"/>
                  <a:pt x="41438" y="230213"/>
                  <a:pt x="31913" y="231800"/>
                </a:cubicBezTo>
                <a:cubicBezTo>
                  <a:pt x="22388" y="233388"/>
                  <a:pt x="249930" y="185763"/>
                  <a:pt x="244638" y="200050"/>
                </a:cubicBezTo>
                <a:cubicBezTo>
                  <a:pt x="239346" y="214337"/>
                  <a:pt x="-7245" y="319112"/>
                  <a:pt x="163" y="317525"/>
                </a:cubicBezTo>
                <a:cubicBezTo>
                  <a:pt x="7571" y="315938"/>
                  <a:pt x="239875" y="223863"/>
                  <a:pt x="289088" y="190525"/>
                </a:cubicBezTo>
                <a:cubicBezTo>
                  <a:pt x="338301" y="157187"/>
                  <a:pt x="287501" y="129671"/>
                  <a:pt x="295438" y="117500"/>
                </a:cubicBezTo>
                <a:cubicBezTo>
                  <a:pt x="303375" y="105329"/>
                  <a:pt x="329834" y="130200"/>
                  <a:pt x="336713" y="117500"/>
                </a:cubicBezTo>
                <a:cubicBezTo>
                  <a:pt x="343592" y="104800"/>
                  <a:pt x="328775" y="1612"/>
                  <a:pt x="327188" y="2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8" name="フリーフォーム 1757">
            <a:extLst>
              <a:ext uri="{FF2B5EF4-FFF2-40B4-BE49-F238E27FC236}">
                <a16:creationId xmlns:a16="http://schemas.microsoft.com/office/drawing/2014/main" id="{7A6020DA-43B7-4F44-1FBB-2AA603A698FC}"/>
              </a:ext>
            </a:extLst>
          </p:cNvPr>
          <p:cNvSpPr/>
          <p:nvPr/>
        </p:nvSpPr>
        <p:spPr>
          <a:xfrm>
            <a:off x="3038335" y="2562090"/>
            <a:ext cx="187772" cy="232002"/>
          </a:xfrm>
          <a:custGeom>
            <a:avLst/>
            <a:gdLst>
              <a:gd name="connsiteX0" fmla="*/ 140 w 187772"/>
              <a:gd name="connsiteY0" fmla="*/ 60460 h 232002"/>
              <a:gd name="connsiteX1" fmla="*/ 35065 w 187772"/>
              <a:gd name="connsiteY1" fmla="*/ 127135 h 232002"/>
              <a:gd name="connsiteX2" fmla="*/ 12840 w 187772"/>
              <a:gd name="connsiteY2" fmla="*/ 231910 h 232002"/>
              <a:gd name="connsiteX3" fmla="*/ 85865 w 187772"/>
              <a:gd name="connsiteY3" fmla="*/ 108085 h 232002"/>
              <a:gd name="connsiteX4" fmla="*/ 187465 w 187772"/>
              <a:gd name="connsiteY4" fmla="*/ 135 h 232002"/>
              <a:gd name="connsiteX5" fmla="*/ 50940 w 187772"/>
              <a:gd name="connsiteY5" fmla="*/ 130310 h 232002"/>
              <a:gd name="connsiteX6" fmla="*/ 140 w 187772"/>
              <a:gd name="connsiteY6" fmla="*/ 60460 h 23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772" h="232002">
                <a:moveTo>
                  <a:pt x="140" y="60460"/>
                </a:moveTo>
                <a:cubicBezTo>
                  <a:pt x="-2506" y="59931"/>
                  <a:pt x="32948" y="98560"/>
                  <a:pt x="35065" y="127135"/>
                </a:cubicBezTo>
                <a:cubicBezTo>
                  <a:pt x="37182" y="155710"/>
                  <a:pt x="4373" y="235085"/>
                  <a:pt x="12840" y="231910"/>
                </a:cubicBezTo>
                <a:cubicBezTo>
                  <a:pt x="21307" y="228735"/>
                  <a:pt x="56761" y="146714"/>
                  <a:pt x="85865" y="108085"/>
                </a:cubicBezTo>
                <a:cubicBezTo>
                  <a:pt x="114969" y="69456"/>
                  <a:pt x="193286" y="-3569"/>
                  <a:pt x="187465" y="135"/>
                </a:cubicBezTo>
                <a:cubicBezTo>
                  <a:pt x="181644" y="3839"/>
                  <a:pt x="77398" y="116552"/>
                  <a:pt x="50940" y="130310"/>
                </a:cubicBezTo>
                <a:cubicBezTo>
                  <a:pt x="24482" y="144068"/>
                  <a:pt x="2786" y="60989"/>
                  <a:pt x="140" y="6046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9" name="フリーフォーム 1758">
            <a:extLst>
              <a:ext uri="{FF2B5EF4-FFF2-40B4-BE49-F238E27FC236}">
                <a16:creationId xmlns:a16="http://schemas.microsoft.com/office/drawing/2014/main" id="{D1FF67B8-90DE-BC2A-BAE1-7AB1E6C569FE}"/>
              </a:ext>
            </a:extLst>
          </p:cNvPr>
          <p:cNvSpPr/>
          <p:nvPr/>
        </p:nvSpPr>
        <p:spPr>
          <a:xfrm>
            <a:off x="3120916" y="2279536"/>
            <a:ext cx="45072" cy="139939"/>
          </a:xfrm>
          <a:custGeom>
            <a:avLst/>
            <a:gdLst>
              <a:gd name="connsiteX0" fmla="*/ 28684 w 45072"/>
              <a:gd name="connsiteY0" fmla="*/ 114 h 139939"/>
              <a:gd name="connsiteX1" fmla="*/ 31859 w 45072"/>
              <a:gd name="connsiteY1" fmla="*/ 79489 h 139939"/>
              <a:gd name="connsiteX2" fmla="*/ 109 w 45072"/>
              <a:gd name="connsiteY2" fmla="*/ 139814 h 139939"/>
              <a:gd name="connsiteX3" fmla="*/ 44559 w 45072"/>
              <a:gd name="connsiteY3" fmla="*/ 63614 h 139939"/>
              <a:gd name="connsiteX4" fmla="*/ 28684 w 45072"/>
              <a:gd name="connsiteY4" fmla="*/ 114 h 13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72" h="139939">
                <a:moveTo>
                  <a:pt x="28684" y="114"/>
                </a:moveTo>
                <a:cubicBezTo>
                  <a:pt x="26567" y="2760"/>
                  <a:pt x="36622" y="56206"/>
                  <a:pt x="31859" y="79489"/>
                </a:cubicBezTo>
                <a:cubicBezTo>
                  <a:pt x="27096" y="102772"/>
                  <a:pt x="-2008" y="142460"/>
                  <a:pt x="109" y="139814"/>
                </a:cubicBezTo>
                <a:cubicBezTo>
                  <a:pt x="2226" y="137168"/>
                  <a:pt x="40855" y="85839"/>
                  <a:pt x="44559" y="63614"/>
                </a:cubicBezTo>
                <a:cubicBezTo>
                  <a:pt x="48263" y="41389"/>
                  <a:pt x="30801" y="-2532"/>
                  <a:pt x="28684" y="1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0" name="フリーフォーム 1759">
            <a:extLst>
              <a:ext uri="{FF2B5EF4-FFF2-40B4-BE49-F238E27FC236}">
                <a16:creationId xmlns:a16="http://schemas.microsoft.com/office/drawing/2014/main" id="{CC80F54B-21BE-474C-C11C-2C02F1E8BA0B}"/>
              </a:ext>
            </a:extLst>
          </p:cNvPr>
          <p:cNvSpPr/>
          <p:nvPr/>
        </p:nvSpPr>
        <p:spPr>
          <a:xfrm>
            <a:off x="3711383" y="2568408"/>
            <a:ext cx="41546" cy="191071"/>
          </a:xfrm>
          <a:custGeom>
            <a:avLst/>
            <a:gdLst>
              <a:gd name="connsiteX0" fmla="*/ 16067 w 41546"/>
              <a:gd name="connsiteY0" fmla="*/ 167 h 191071"/>
              <a:gd name="connsiteX1" fmla="*/ 25592 w 41546"/>
              <a:gd name="connsiteY1" fmla="*/ 133517 h 191071"/>
              <a:gd name="connsiteX2" fmla="*/ 192 w 41546"/>
              <a:gd name="connsiteY2" fmla="*/ 190667 h 191071"/>
              <a:gd name="connsiteX3" fmla="*/ 41467 w 41546"/>
              <a:gd name="connsiteY3" fmla="*/ 108117 h 191071"/>
              <a:gd name="connsiteX4" fmla="*/ 16067 w 41546"/>
              <a:gd name="connsiteY4" fmla="*/ 167 h 19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46" h="191071">
                <a:moveTo>
                  <a:pt x="16067" y="167"/>
                </a:moveTo>
                <a:cubicBezTo>
                  <a:pt x="13421" y="4400"/>
                  <a:pt x="28238" y="101767"/>
                  <a:pt x="25592" y="133517"/>
                </a:cubicBezTo>
                <a:cubicBezTo>
                  <a:pt x="22946" y="165267"/>
                  <a:pt x="-2454" y="194900"/>
                  <a:pt x="192" y="190667"/>
                </a:cubicBezTo>
                <a:cubicBezTo>
                  <a:pt x="2838" y="186434"/>
                  <a:pt x="43584" y="143042"/>
                  <a:pt x="41467" y="108117"/>
                </a:cubicBezTo>
                <a:cubicBezTo>
                  <a:pt x="39350" y="73192"/>
                  <a:pt x="18713" y="-4066"/>
                  <a:pt x="16067" y="16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1" name="フリーフォーム 1760">
            <a:extLst>
              <a:ext uri="{FF2B5EF4-FFF2-40B4-BE49-F238E27FC236}">
                <a16:creationId xmlns:a16="http://schemas.microsoft.com/office/drawing/2014/main" id="{D63C648A-9464-1F26-32F1-8F465F998890}"/>
              </a:ext>
            </a:extLst>
          </p:cNvPr>
          <p:cNvSpPr/>
          <p:nvPr/>
        </p:nvSpPr>
        <p:spPr>
          <a:xfrm>
            <a:off x="3072385" y="1904208"/>
            <a:ext cx="99496" cy="121559"/>
          </a:xfrm>
          <a:custGeom>
            <a:avLst/>
            <a:gdLst>
              <a:gd name="connsiteX0" fmla="*/ 4190 w 99496"/>
              <a:gd name="connsiteY0" fmla="*/ 792 h 121559"/>
              <a:gd name="connsiteX1" fmla="*/ 16890 w 99496"/>
              <a:gd name="connsiteY1" fmla="*/ 61117 h 121559"/>
              <a:gd name="connsiteX2" fmla="*/ 16890 w 99496"/>
              <a:gd name="connsiteY2" fmla="*/ 121442 h 121559"/>
              <a:gd name="connsiteX3" fmla="*/ 29590 w 99496"/>
              <a:gd name="connsiteY3" fmla="*/ 45242 h 121559"/>
              <a:gd name="connsiteX4" fmla="*/ 99440 w 99496"/>
              <a:gd name="connsiteY4" fmla="*/ 26192 h 121559"/>
              <a:gd name="connsiteX5" fmla="*/ 4190 w 99496"/>
              <a:gd name="connsiteY5" fmla="*/ 792 h 12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496" h="121559">
                <a:moveTo>
                  <a:pt x="4190" y="792"/>
                </a:moveTo>
                <a:cubicBezTo>
                  <a:pt x="-9568" y="6613"/>
                  <a:pt x="14773" y="41009"/>
                  <a:pt x="16890" y="61117"/>
                </a:cubicBezTo>
                <a:cubicBezTo>
                  <a:pt x="19007" y="81225"/>
                  <a:pt x="14773" y="124088"/>
                  <a:pt x="16890" y="121442"/>
                </a:cubicBezTo>
                <a:cubicBezTo>
                  <a:pt x="19007" y="118796"/>
                  <a:pt x="15832" y="61117"/>
                  <a:pt x="29590" y="45242"/>
                </a:cubicBezTo>
                <a:cubicBezTo>
                  <a:pt x="43348" y="29367"/>
                  <a:pt x="101557" y="29367"/>
                  <a:pt x="99440" y="26192"/>
                </a:cubicBezTo>
                <a:cubicBezTo>
                  <a:pt x="97323" y="23017"/>
                  <a:pt x="17948" y="-5029"/>
                  <a:pt x="4190" y="79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2" name="フリーフォーム 1761">
            <a:extLst>
              <a:ext uri="{FF2B5EF4-FFF2-40B4-BE49-F238E27FC236}">
                <a16:creationId xmlns:a16="http://schemas.microsoft.com/office/drawing/2014/main" id="{8533730D-ED27-DE83-5F88-F026476C021E}"/>
              </a:ext>
            </a:extLst>
          </p:cNvPr>
          <p:cNvSpPr/>
          <p:nvPr/>
        </p:nvSpPr>
        <p:spPr>
          <a:xfrm>
            <a:off x="3339414" y="1898546"/>
            <a:ext cx="274122" cy="41635"/>
          </a:xfrm>
          <a:custGeom>
            <a:avLst/>
            <a:gdLst>
              <a:gd name="connsiteX0" fmla="*/ 686 w 274122"/>
              <a:gd name="connsiteY0" fmla="*/ 41379 h 41635"/>
              <a:gd name="connsiteX1" fmla="*/ 92761 w 274122"/>
              <a:gd name="connsiteY1" fmla="*/ 19154 h 41635"/>
              <a:gd name="connsiteX2" fmla="*/ 273736 w 274122"/>
              <a:gd name="connsiteY2" fmla="*/ 3279 h 41635"/>
              <a:gd name="connsiteX3" fmla="*/ 137211 w 274122"/>
              <a:gd name="connsiteY3" fmla="*/ 3279 h 41635"/>
              <a:gd name="connsiteX4" fmla="*/ 686 w 274122"/>
              <a:gd name="connsiteY4" fmla="*/ 41379 h 4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122" h="41635">
                <a:moveTo>
                  <a:pt x="686" y="41379"/>
                </a:moveTo>
                <a:cubicBezTo>
                  <a:pt x="-6722" y="44025"/>
                  <a:pt x="47253" y="25504"/>
                  <a:pt x="92761" y="19154"/>
                </a:cubicBezTo>
                <a:cubicBezTo>
                  <a:pt x="138269" y="12804"/>
                  <a:pt x="266328" y="5925"/>
                  <a:pt x="273736" y="3279"/>
                </a:cubicBezTo>
                <a:cubicBezTo>
                  <a:pt x="281144" y="633"/>
                  <a:pt x="180074" y="-2542"/>
                  <a:pt x="137211" y="3279"/>
                </a:cubicBezTo>
                <a:cubicBezTo>
                  <a:pt x="94349" y="9100"/>
                  <a:pt x="8094" y="38733"/>
                  <a:pt x="686" y="4137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3" name="フリーフォーム 1762">
            <a:extLst>
              <a:ext uri="{FF2B5EF4-FFF2-40B4-BE49-F238E27FC236}">
                <a16:creationId xmlns:a16="http://schemas.microsoft.com/office/drawing/2014/main" id="{0FB53962-285E-E8E3-65B4-1B494FB32192}"/>
              </a:ext>
            </a:extLst>
          </p:cNvPr>
          <p:cNvSpPr/>
          <p:nvPr/>
        </p:nvSpPr>
        <p:spPr>
          <a:xfrm>
            <a:off x="3485760" y="1987509"/>
            <a:ext cx="32299" cy="89067"/>
          </a:xfrm>
          <a:custGeom>
            <a:avLst/>
            <a:gdLst>
              <a:gd name="connsiteX0" fmla="*/ 22615 w 32299"/>
              <a:gd name="connsiteY0" fmla="*/ 41 h 89067"/>
              <a:gd name="connsiteX1" fmla="*/ 13090 w 32299"/>
              <a:gd name="connsiteY1" fmla="*/ 57191 h 89067"/>
              <a:gd name="connsiteX2" fmla="*/ 32140 w 32299"/>
              <a:gd name="connsiteY2" fmla="*/ 88941 h 89067"/>
              <a:gd name="connsiteX3" fmla="*/ 390 w 32299"/>
              <a:gd name="connsiteY3" fmla="*/ 66716 h 89067"/>
              <a:gd name="connsiteX4" fmla="*/ 22615 w 32299"/>
              <a:gd name="connsiteY4" fmla="*/ 41 h 8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9" h="89067">
                <a:moveTo>
                  <a:pt x="22615" y="41"/>
                </a:moveTo>
                <a:cubicBezTo>
                  <a:pt x="24732" y="-1547"/>
                  <a:pt x="11503" y="42374"/>
                  <a:pt x="13090" y="57191"/>
                </a:cubicBezTo>
                <a:cubicBezTo>
                  <a:pt x="14677" y="72008"/>
                  <a:pt x="34257" y="87353"/>
                  <a:pt x="32140" y="88941"/>
                </a:cubicBezTo>
                <a:cubicBezTo>
                  <a:pt x="30023" y="90529"/>
                  <a:pt x="4094" y="76770"/>
                  <a:pt x="390" y="66716"/>
                </a:cubicBezTo>
                <a:cubicBezTo>
                  <a:pt x="-3314" y="56662"/>
                  <a:pt x="20498" y="1629"/>
                  <a:pt x="22615" y="4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4" name="フリーフォーム 1763">
            <a:extLst>
              <a:ext uri="{FF2B5EF4-FFF2-40B4-BE49-F238E27FC236}">
                <a16:creationId xmlns:a16="http://schemas.microsoft.com/office/drawing/2014/main" id="{05C6F53D-EAD7-1553-D162-52E2860E44C1}"/>
              </a:ext>
            </a:extLst>
          </p:cNvPr>
          <p:cNvSpPr/>
          <p:nvPr/>
        </p:nvSpPr>
        <p:spPr>
          <a:xfrm>
            <a:off x="3187643" y="2279646"/>
            <a:ext cx="77689" cy="142882"/>
          </a:xfrm>
          <a:custGeom>
            <a:avLst/>
            <a:gdLst>
              <a:gd name="connsiteX0" fmla="*/ 50857 w 77689"/>
              <a:gd name="connsiteY0" fmla="*/ 4 h 142882"/>
              <a:gd name="connsiteX1" fmla="*/ 63557 w 77689"/>
              <a:gd name="connsiteY1" fmla="*/ 63504 h 142882"/>
              <a:gd name="connsiteX2" fmla="*/ 57 w 77689"/>
              <a:gd name="connsiteY2" fmla="*/ 142879 h 142882"/>
              <a:gd name="connsiteX3" fmla="*/ 76257 w 77689"/>
              <a:gd name="connsiteY3" fmla="*/ 60329 h 142882"/>
              <a:gd name="connsiteX4" fmla="*/ 50857 w 77689"/>
              <a:gd name="connsiteY4" fmla="*/ 4 h 14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89" h="142882">
                <a:moveTo>
                  <a:pt x="50857" y="4"/>
                </a:moveTo>
                <a:cubicBezTo>
                  <a:pt x="48740" y="533"/>
                  <a:pt x="72024" y="39692"/>
                  <a:pt x="63557" y="63504"/>
                </a:cubicBezTo>
                <a:cubicBezTo>
                  <a:pt x="55090" y="87316"/>
                  <a:pt x="-2060" y="143408"/>
                  <a:pt x="57" y="142879"/>
                </a:cubicBezTo>
                <a:cubicBezTo>
                  <a:pt x="2174" y="142350"/>
                  <a:pt x="67790" y="79379"/>
                  <a:pt x="76257" y="60329"/>
                </a:cubicBezTo>
                <a:cubicBezTo>
                  <a:pt x="84724" y="41279"/>
                  <a:pt x="52974" y="-525"/>
                  <a:pt x="50857" y="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5" name="フリーフォーム 1764">
            <a:extLst>
              <a:ext uri="{FF2B5EF4-FFF2-40B4-BE49-F238E27FC236}">
                <a16:creationId xmlns:a16="http://schemas.microsoft.com/office/drawing/2014/main" id="{DF3EEEFF-8709-3BFC-6CF6-07A3DF4295FE}"/>
              </a:ext>
            </a:extLst>
          </p:cNvPr>
          <p:cNvSpPr/>
          <p:nvPr/>
        </p:nvSpPr>
        <p:spPr>
          <a:xfrm>
            <a:off x="3660519" y="1990694"/>
            <a:ext cx="54637" cy="152474"/>
          </a:xfrm>
          <a:custGeom>
            <a:avLst/>
            <a:gdLst>
              <a:gd name="connsiteX0" fmla="*/ 38356 w 54637"/>
              <a:gd name="connsiteY0" fmla="*/ 31 h 152474"/>
              <a:gd name="connsiteX1" fmla="*/ 25656 w 54637"/>
              <a:gd name="connsiteY1" fmla="*/ 82581 h 152474"/>
              <a:gd name="connsiteX2" fmla="*/ 54231 w 54637"/>
              <a:gd name="connsiteY2" fmla="*/ 152431 h 152474"/>
              <a:gd name="connsiteX3" fmla="*/ 256 w 54637"/>
              <a:gd name="connsiteY3" fmla="*/ 92106 h 152474"/>
              <a:gd name="connsiteX4" fmla="*/ 38356 w 54637"/>
              <a:gd name="connsiteY4" fmla="*/ 31 h 15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37" h="152474">
                <a:moveTo>
                  <a:pt x="38356" y="31"/>
                </a:moveTo>
                <a:cubicBezTo>
                  <a:pt x="42589" y="-1556"/>
                  <a:pt x="23010" y="57181"/>
                  <a:pt x="25656" y="82581"/>
                </a:cubicBezTo>
                <a:cubicBezTo>
                  <a:pt x="28302" y="107981"/>
                  <a:pt x="58464" y="150844"/>
                  <a:pt x="54231" y="152431"/>
                </a:cubicBezTo>
                <a:cubicBezTo>
                  <a:pt x="49998" y="154018"/>
                  <a:pt x="3960" y="112214"/>
                  <a:pt x="256" y="92106"/>
                </a:cubicBezTo>
                <a:cubicBezTo>
                  <a:pt x="-3448" y="71998"/>
                  <a:pt x="34123" y="1618"/>
                  <a:pt x="38356" y="3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6" name="フリーフォーム 1765">
            <a:extLst>
              <a:ext uri="{FF2B5EF4-FFF2-40B4-BE49-F238E27FC236}">
                <a16:creationId xmlns:a16="http://schemas.microsoft.com/office/drawing/2014/main" id="{E5862F03-6519-EC0A-A628-F35A00FB42DD}"/>
              </a:ext>
            </a:extLst>
          </p:cNvPr>
          <p:cNvSpPr/>
          <p:nvPr/>
        </p:nvSpPr>
        <p:spPr>
          <a:xfrm>
            <a:off x="3025727" y="2504589"/>
            <a:ext cx="349442" cy="427055"/>
          </a:xfrm>
          <a:custGeom>
            <a:avLst/>
            <a:gdLst>
              <a:gd name="connsiteX0" fmla="*/ 349298 w 349442"/>
              <a:gd name="connsiteY0" fmla="*/ 486 h 427055"/>
              <a:gd name="connsiteX1" fmla="*/ 155623 w 349442"/>
              <a:gd name="connsiteY1" fmla="*/ 270361 h 427055"/>
              <a:gd name="connsiteX2" fmla="*/ 98473 w 349442"/>
              <a:gd name="connsiteY2" fmla="*/ 371961 h 427055"/>
              <a:gd name="connsiteX3" fmla="*/ 48 w 349442"/>
              <a:gd name="connsiteY3" fmla="*/ 425936 h 427055"/>
              <a:gd name="connsiteX4" fmla="*/ 85773 w 349442"/>
              <a:gd name="connsiteY4" fmla="*/ 324336 h 427055"/>
              <a:gd name="connsiteX5" fmla="*/ 120698 w 349442"/>
              <a:gd name="connsiteY5" fmla="*/ 168761 h 427055"/>
              <a:gd name="connsiteX6" fmla="*/ 92123 w 349442"/>
              <a:gd name="connsiteY6" fmla="*/ 356086 h 427055"/>
              <a:gd name="connsiteX7" fmla="*/ 165148 w 349442"/>
              <a:gd name="connsiteY7" fmla="*/ 184636 h 427055"/>
              <a:gd name="connsiteX8" fmla="*/ 187373 w 349442"/>
              <a:gd name="connsiteY8" fmla="*/ 203686 h 427055"/>
              <a:gd name="connsiteX9" fmla="*/ 349298 w 349442"/>
              <a:gd name="connsiteY9" fmla="*/ 486 h 42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9442" h="427055">
                <a:moveTo>
                  <a:pt x="349298" y="486"/>
                </a:moveTo>
                <a:cubicBezTo>
                  <a:pt x="344006" y="11599"/>
                  <a:pt x="197427" y="208449"/>
                  <a:pt x="155623" y="270361"/>
                </a:cubicBezTo>
                <a:cubicBezTo>
                  <a:pt x="113819" y="332274"/>
                  <a:pt x="124402" y="346032"/>
                  <a:pt x="98473" y="371961"/>
                </a:cubicBezTo>
                <a:cubicBezTo>
                  <a:pt x="72544" y="397890"/>
                  <a:pt x="2165" y="433873"/>
                  <a:pt x="48" y="425936"/>
                </a:cubicBezTo>
                <a:cubicBezTo>
                  <a:pt x="-2069" y="417999"/>
                  <a:pt x="65665" y="367198"/>
                  <a:pt x="85773" y="324336"/>
                </a:cubicBezTo>
                <a:cubicBezTo>
                  <a:pt x="105881" y="281474"/>
                  <a:pt x="119640" y="163470"/>
                  <a:pt x="120698" y="168761"/>
                </a:cubicBezTo>
                <a:cubicBezTo>
                  <a:pt x="121756" y="174052"/>
                  <a:pt x="84715" y="353440"/>
                  <a:pt x="92123" y="356086"/>
                </a:cubicBezTo>
                <a:cubicBezTo>
                  <a:pt x="99531" y="358732"/>
                  <a:pt x="149273" y="210036"/>
                  <a:pt x="165148" y="184636"/>
                </a:cubicBezTo>
                <a:cubicBezTo>
                  <a:pt x="181023" y="159236"/>
                  <a:pt x="161444" y="235436"/>
                  <a:pt x="187373" y="203686"/>
                </a:cubicBezTo>
                <a:cubicBezTo>
                  <a:pt x="213302" y="171936"/>
                  <a:pt x="354590" y="-10627"/>
                  <a:pt x="349298" y="48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7" name="フリーフォーム 1766">
            <a:extLst>
              <a:ext uri="{FF2B5EF4-FFF2-40B4-BE49-F238E27FC236}">
                <a16:creationId xmlns:a16="http://schemas.microsoft.com/office/drawing/2014/main" id="{BDDA95D7-C81C-B792-F1FF-0FC9CDA8C7F2}"/>
              </a:ext>
            </a:extLst>
          </p:cNvPr>
          <p:cNvSpPr/>
          <p:nvPr/>
        </p:nvSpPr>
        <p:spPr>
          <a:xfrm>
            <a:off x="3509542" y="2464271"/>
            <a:ext cx="192530" cy="114354"/>
          </a:xfrm>
          <a:custGeom>
            <a:avLst/>
            <a:gdLst>
              <a:gd name="connsiteX0" fmla="*/ 62333 w 192530"/>
              <a:gd name="connsiteY0" fmla="*/ 50329 h 114354"/>
              <a:gd name="connsiteX1" fmla="*/ 135358 w 192530"/>
              <a:gd name="connsiteY1" fmla="*/ 12229 h 114354"/>
              <a:gd name="connsiteX2" fmla="*/ 192508 w 192530"/>
              <a:gd name="connsiteY2" fmla="*/ 5879 h 114354"/>
              <a:gd name="connsiteX3" fmla="*/ 129008 w 192530"/>
              <a:gd name="connsiteY3" fmla="*/ 9054 h 114354"/>
              <a:gd name="connsiteX4" fmla="*/ 2008 w 192530"/>
              <a:gd name="connsiteY4" fmla="*/ 113829 h 114354"/>
              <a:gd name="connsiteX5" fmla="*/ 62333 w 192530"/>
              <a:gd name="connsiteY5" fmla="*/ 50329 h 11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30" h="114354">
                <a:moveTo>
                  <a:pt x="62333" y="50329"/>
                </a:moveTo>
                <a:cubicBezTo>
                  <a:pt x="84558" y="33396"/>
                  <a:pt x="113662" y="19637"/>
                  <a:pt x="135358" y="12229"/>
                </a:cubicBezTo>
                <a:cubicBezTo>
                  <a:pt x="157054" y="4821"/>
                  <a:pt x="193566" y="6408"/>
                  <a:pt x="192508" y="5879"/>
                </a:cubicBezTo>
                <a:cubicBezTo>
                  <a:pt x="191450" y="5350"/>
                  <a:pt x="160758" y="-8938"/>
                  <a:pt x="129008" y="9054"/>
                </a:cubicBezTo>
                <a:cubicBezTo>
                  <a:pt x="97258" y="27046"/>
                  <a:pt x="14708" y="107479"/>
                  <a:pt x="2008" y="113829"/>
                </a:cubicBezTo>
                <a:cubicBezTo>
                  <a:pt x="-10692" y="120179"/>
                  <a:pt x="40108" y="67262"/>
                  <a:pt x="62333" y="5032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8" name="フリーフォーム 1767">
            <a:extLst>
              <a:ext uri="{FF2B5EF4-FFF2-40B4-BE49-F238E27FC236}">
                <a16:creationId xmlns:a16="http://schemas.microsoft.com/office/drawing/2014/main" id="{05713383-9C8D-CFFD-D6CF-01A5443023E1}"/>
              </a:ext>
            </a:extLst>
          </p:cNvPr>
          <p:cNvSpPr/>
          <p:nvPr/>
        </p:nvSpPr>
        <p:spPr>
          <a:xfrm>
            <a:off x="3843500" y="2193103"/>
            <a:ext cx="104285" cy="396984"/>
          </a:xfrm>
          <a:custGeom>
            <a:avLst/>
            <a:gdLst>
              <a:gd name="connsiteX0" fmla="*/ 87150 w 104285"/>
              <a:gd name="connsiteY0" fmla="*/ 822 h 396984"/>
              <a:gd name="connsiteX1" fmla="*/ 87150 w 104285"/>
              <a:gd name="connsiteY1" fmla="*/ 140522 h 396984"/>
              <a:gd name="connsiteX2" fmla="*/ 58575 w 104285"/>
              <a:gd name="connsiteY2" fmla="*/ 197672 h 396984"/>
              <a:gd name="connsiteX3" fmla="*/ 1425 w 104285"/>
              <a:gd name="connsiteY3" fmla="*/ 394522 h 396984"/>
              <a:gd name="connsiteX4" fmla="*/ 20475 w 104285"/>
              <a:gd name="connsiteY4" fmla="*/ 299272 h 396984"/>
              <a:gd name="connsiteX5" fmla="*/ 55400 w 104285"/>
              <a:gd name="connsiteY5" fmla="*/ 169097 h 396984"/>
              <a:gd name="connsiteX6" fmla="*/ 64925 w 104285"/>
              <a:gd name="connsiteY6" fmla="*/ 175447 h 396984"/>
              <a:gd name="connsiteX7" fmla="*/ 103025 w 104285"/>
              <a:gd name="connsiteY7" fmla="*/ 86547 h 396984"/>
              <a:gd name="connsiteX8" fmla="*/ 87150 w 104285"/>
              <a:gd name="connsiteY8" fmla="*/ 822 h 39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285" h="396984">
                <a:moveTo>
                  <a:pt x="87150" y="822"/>
                </a:moveTo>
                <a:cubicBezTo>
                  <a:pt x="84504" y="9818"/>
                  <a:pt x="91913" y="107714"/>
                  <a:pt x="87150" y="140522"/>
                </a:cubicBezTo>
                <a:cubicBezTo>
                  <a:pt x="82387" y="173330"/>
                  <a:pt x="72862" y="155339"/>
                  <a:pt x="58575" y="197672"/>
                </a:cubicBezTo>
                <a:cubicBezTo>
                  <a:pt x="44288" y="240005"/>
                  <a:pt x="7775" y="377589"/>
                  <a:pt x="1425" y="394522"/>
                </a:cubicBezTo>
                <a:cubicBezTo>
                  <a:pt x="-4925" y="411455"/>
                  <a:pt x="11479" y="336843"/>
                  <a:pt x="20475" y="299272"/>
                </a:cubicBezTo>
                <a:cubicBezTo>
                  <a:pt x="29471" y="261701"/>
                  <a:pt x="47992" y="189734"/>
                  <a:pt x="55400" y="169097"/>
                </a:cubicBezTo>
                <a:cubicBezTo>
                  <a:pt x="62808" y="148460"/>
                  <a:pt x="56987" y="189205"/>
                  <a:pt x="64925" y="175447"/>
                </a:cubicBezTo>
                <a:cubicBezTo>
                  <a:pt x="72862" y="161689"/>
                  <a:pt x="96675" y="114064"/>
                  <a:pt x="103025" y="86547"/>
                </a:cubicBezTo>
                <a:cubicBezTo>
                  <a:pt x="109375" y="59030"/>
                  <a:pt x="89796" y="-8174"/>
                  <a:pt x="87150" y="82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9" name="フリーフォーム 1768">
            <a:extLst>
              <a:ext uri="{FF2B5EF4-FFF2-40B4-BE49-F238E27FC236}">
                <a16:creationId xmlns:a16="http://schemas.microsoft.com/office/drawing/2014/main" id="{59AFF610-8D64-CB23-3D1A-05EC602C2846}"/>
              </a:ext>
            </a:extLst>
          </p:cNvPr>
          <p:cNvSpPr/>
          <p:nvPr/>
        </p:nvSpPr>
        <p:spPr>
          <a:xfrm>
            <a:off x="3757517" y="2065592"/>
            <a:ext cx="123106" cy="175959"/>
          </a:xfrm>
          <a:custGeom>
            <a:avLst/>
            <a:gdLst>
              <a:gd name="connsiteX0" fmla="*/ 1683 w 123106"/>
              <a:gd name="connsiteY0" fmla="*/ 1333 h 175959"/>
              <a:gd name="connsiteX1" fmla="*/ 68358 w 123106"/>
              <a:gd name="connsiteY1" fmla="*/ 137858 h 175959"/>
              <a:gd name="connsiteX2" fmla="*/ 122333 w 123106"/>
              <a:gd name="connsiteY2" fmla="*/ 172783 h 175959"/>
              <a:gd name="connsiteX3" fmla="*/ 27083 w 123106"/>
              <a:gd name="connsiteY3" fmla="*/ 74358 h 175959"/>
              <a:gd name="connsiteX4" fmla="*/ 1683 w 123106"/>
              <a:gd name="connsiteY4" fmla="*/ 1333 h 17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106" h="175959">
                <a:moveTo>
                  <a:pt x="1683" y="1333"/>
                </a:moveTo>
                <a:cubicBezTo>
                  <a:pt x="8562" y="11916"/>
                  <a:pt x="48250" y="109283"/>
                  <a:pt x="68358" y="137858"/>
                </a:cubicBezTo>
                <a:cubicBezTo>
                  <a:pt x="88466" y="166433"/>
                  <a:pt x="129212" y="183366"/>
                  <a:pt x="122333" y="172783"/>
                </a:cubicBezTo>
                <a:cubicBezTo>
                  <a:pt x="115454" y="162200"/>
                  <a:pt x="44016" y="102933"/>
                  <a:pt x="27083" y="74358"/>
                </a:cubicBezTo>
                <a:cubicBezTo>
                  <a:pt x="10150" y="45783"/>
                  <a:pt x="-5196" y="-9250"/>
                  <a:pt x="1683" y="133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0" name="フリーフォーム 1769">
            <a:extLst>
              <a:ext uri="{FF2B5EF4-FFF2-40B4-BE49-F238E27FC236}">
                <a16:creationId xmlns:a16="http://schemas.microsoft.com/office/drawing/2014/main" id="{CD8FD89F-8A9E-3187-0B89-9A9BA02F401A}"/>
              </a:ext>
            </a:extLst>
          </p:cNvPr>
          <p:cNvSpPr/>
          <p:nvPr/>
        </p:nvSpPr>
        <p:spPr>
          <a:xfrm>
            <a:off x="3644888" y="2276288"/>
            <a:ext cx="180997" cy="295645"/>
          </a:xfrm>
          <a:custGeom>
            <a:avLst/>
            <a:gdLst>
              <a:gd name="connsiteX0" fmla="*/ 180987 w 180997"/>
              <a:gd name="connsiteY0" fmla="*/ 187 h 295645"/>
              <a:gd name="connsiteX1" fmla="*/ 95262 w 180997"/>
              <a:gd name="connsiteY1" fmla="*/ 155762 h 295645"/>
              <a:gd name="connsiteX2" fmla="*/ 139712 w 180997"/>
              <a:gd name="connsiteY2" fmla="*/ 295462 h 295645"/>
              <a:gd name="connsiteX3" fmla="*/ 95262 w 180997"/>
              <a:gd name="connsiteY3" fmla="*/ 184337 h 295645"/>
              <a:gd name="connsiteX4" fmla="*/ 82562 w 180997"/>
              <a:gd name="connsiteY4" fmla="*/ 136712 h 295645"/>
              <a:gd name="connsiteX5" fmla="*/ 12 w 180997"/>
              <a:gd name="connsiteY5" fmla="*/ 136712 h 295645"/>
              <a:gd name="connsiteX6" fmla="*/ 88912 w 180997"/>
              <a:gd name="connsiteY6" fmla="*/ 124012 h 295645"/>
              <a:gd name="connsiteX7" fmla="*/ 180987 w 180997"/>
              <a:gd name="connsiteY7" fmla="*/ 187 h 29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997" h="295645">
                <a:moveTo>
                  <a:pt x="180987" y="187"/>
                </a:moveTo>
                <a:cubicBezTo>
                  <a:pt x="182045" y="5478"/>
                  <a:pt x="102141" y="106550"/>
                  <a:pt x="95262" y="155762"/>
                </a:cubicBezTo>
                <a:cubicBezTo>
                  <a:pt x="88383" y="204974"/>
                  <a:pt x="139712" y="290700"/>
                  <a:pt x="139712" y="295462"/>
                </a:cubicBezTo>
                <a:cubicBezTo>
                  <a:pt x="139712" y="300224"/>
                  <a:pt x="104787" y="210795"/>
                  <a:pt x="95262" y="184337"/>
                </a:cubicBezTo>
                <a:cubicBezTo>
                  <a:pt x="85737" y="157879"/>
                  <a:pt x="98437" y="144649"/>
                  <a:pt x="82562" y="136712"/>
                </a:cubicBezTo>
                <a:cubicBezTo>
                  <a:pt x="66687" y="128775"/>
                  <a:pt x="-1046" y="138829"/>
                  <a:pt x="12" y="136712"/>
                </a:cubicBezTo>
                <a:cubicBezTo>
                  <a:pt x="1070" y="134595"/>
                  <a:pt x="66687" y="144649"/>
                  <a:pt x="88912" y="124012"/>
                </a:cubicBezTo>
                <a:cubicBezTo>
                  <a:pt x="111137" y="103375"/>
                  <a:pt x="179929" y="-5104"/>
                  <a:pt x="180987" y="18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1" name="フリーフォーム 1770">
            <a:extLst>
              <a:ext uri="{FF2B5EF4-FFF2-40B4-BE49-F238E27FC236}">
                <a16:creationId xmlns:a16="http://schemas.microsoft.com/office/drawing/2014/main" id="{10EF5882-1D12-B607-64EC-08F1C6941BCE}"/>
              </a:ext>
            </a:extLst>
          </p:cNvPr>
          <p:cNvSpPr/>
          <p:nvPr/>
        </p:nvSpPr>
        <p:spPr>
          <a:xfrm>
            <a:off x="3719085" y="2746241"/>
            <a:ext cx="87772" cy="174894"/>
          </a:xfrm>
          <a:custGeom>
            <a:avLst/>
            <a:gdLst>
              <a:gd name="connsiteX0" fmla="*/ 87740 w 87772"/>
              <a:gd name="connsiteY0" fmla="*/ 134 h 174894"/>
              <a:gd name="connsiteX1" fmla="*/ 17890 w 87772"/>
              <a:gd name="connsiteY1" fmla="*/ 95384 h 174894"/>
              <a:gd name="connsiteX2" fmla="*/ 2015 w 87772"/>
              <a:gd name="connsiteY2" fmla="*/ 174759 h 174894"/>
              <a:gd name="connsiteX3" fmla="*/ 8365 w 87772"/>
              <a:gd name="connsiteY3" fmla="*/ 76334 h 174894"/>
              <a:gd name="connsiteX4" fmla="*/ 87740 w 87772"/>
              <a:gd name="connsiteY4" fmla="*/ 134 h 17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72" h="174894">
                <a:moveTo>
                  <a:pt x="87740" y="134"/>
                </a:moveTo>
                <a:cubicBezTo>
                  <a:pt x="89327" y="3309"/>
                  <a:pt x="32177" y="66280"/>
                  <a:pt x="17890" y="95384"/>
                </a:cubicBezTo>
                <a:cubicBezTo>
                  <a:pt x="3603" y="124488"/>
                  <a:pt x="3602" y="177934"/>
                  <a:pt x="2015" y="174759"/>
                </a:cubicBezTo>
                <a:cubicBezTo>
                  <a:pt x="428" y="171584"/>
                  <a:pt x="-3806" y="101734"/>
                  <a:pt x="8365" y="76334"/>
                </a:cubicBezTo>
                <a:cubicBezTo>
                  <a:pt x="20536" y="50934"/>
                  <a:pt x="86153" y="-3041"/>
                  <a:pt x="87740" y="13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2" name="フリーフォーム 1771">
            <a:extLst>
              <a:ext uri="{FF2B5EF4-FFF2-40B4-BE49-F238E27FC236}">
                <a16:creationId xmlns:a16="http://schemas.microsoft.com/office/drawing/2014/main" id="{FEC98505-0413-C641-3431-92DE13BAA71C}"/>
              </a:ext>
            </a:extLst>
          </p:cNvPr>
          <p:cNvSpPr/>
          <p:nvPr/>
        </p:nvSpPr>
        <p:spPr>
          <a:xfrm>
            <a:off x="2974725" y="2590528"/>
            <a:ext cx="44746" cy="279888"/>
          </a:xfrm>
          <a:custGeom>
            <a:avLst/>
            <a:gdLst>
              <a:gd name="connsiteX0" fmla="*/ 3425 w 44746"/>
              <a:gd name="connsiteY0" fmla="*/ 272 h 279888"/>
              <a:gd name="connsiteX1" fmla="*/ 25650 w 44746"/>
              <a:gd name="connsiteY1" fmla="*/ 114572 h 279888"/>
              <a:gd name="connsiteX2" fmla="*/ 250 w 44746"/>
              <a:gd name="connsiteY2" fmla="*/ 279672 h 279888"/>
              <a:gd name="connsiteX3" fmla="*/ 44700 w 44746"/>
              <a:gd name="connsiteY3" fmla="*/ 146322 h 279888"/>
              <a:gd name="connsiteX4" fmla="*/ 3425 w 44746"/>
              <a:gd name="connsiteY4" fmla="*/ 272 h 27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46" h="279888">
                <a:moveTo>
                  <a:pt x="3425" y="272"/>
                </a:moveTo>
                <a:cubicBezTo>
                  <a:pt x="250" y="-5020"/>
                  <a:pt x="26179" y="68005"/>
                  <a:pt x="25650" y="114572"/>
                </a:cubicBezTo>
                <a:cubicBezTo>
                  <a:pt x="25121" y="161139"/>
                  <a:pt x="-2925" y="274380"/>
                  <a:pt x="250" y="279672"/>
                </a:cubicBezTo>
                <a:cubicBezTo>
                  <a:pt x="3425" y="284964"/>
                  <a:pt x="43113" y="191830"/>
                  <a:pt x="44700" y="146322"/>
                </a:cubicBezTo>
                <a:cubicBezTo>
                  <a:pt x="46288" y="100814"/>
                  <a:pt x="6600" y="5564"/>
                  <a:pt x="3425" y="27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3" name="フリーフォーム 1772">
            <a:extLst>
              <a:ext uri="{FF2B5EF4-FFF2-40B4-BE49-F238E27FC236}">
                <a16:creationId xmlns:a16="http://schemas.microsoft.com/office/drawing/2014/main" id="{2E05DAD1-335C-6ED4-0F5C-41D79A822F97}"/>
              </a:ext>
            </a:extLst>
          </p:cNvPr>
          <p:cNvSpPr/>
          <p:nvPr/>
        </p:nvSpPr>
        <p:spPr>
          <a:xfrm>
            <a:off x="3073093" y="2432034"/>
            <a:ext cx="70246" cy="165898"/>
          </a:xfrm>
          <a:custGeom>
            <a:avLst/>
            <a:gdLst>
              <a:gd name="connsiteX0" fmla="*/ 307 w 70246"/>
              <a:gd name="connsiteY0" fmla="*/ 69866 h 165898"/>
              <a:gd name="connsiteX1" fmla="*/ 44757 w 70246"/>
              <a:gd name="connsiteY1" fmla="*/ 127016 h 165898"/>
              <a:gd name="connsiteX2" fmla="*/ 47932 w 70246"/>
              <a:gd name="connsiteY2" fmla="*/ 165116 h 165898"/>
              <a:gd name="connsiteX3" fmla="*/ 47932 w 70246"/>
              <a:gd name="connsiteY3" fmla="*/ 92091 h 165898"/>
              <a:gd name="connsiteX4" fmla="*/ 70157 w 70246"/>
              <a:gd name="connsiteY4" fmla="*/ 16 h 165898"/>
              <a:gd name="connsiteX5" fmla="*/ 307 w 70246"/>
              <a:gd name="connsiteY5" fmla="*/ 69866 h 16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46" h="165898">
                <a:moveTo>
                  <a:pt x="307" y="69866"/>
                </a:moveTo>
                <a:cubicBezTo>
                  <a:pt x="-3926" y="91033"/>
                  <a:pt x="36820" y="111141"/>
                  <a:pt x="44757" y="127016"/>
                </a:cubicBezTo>
                <a:cubicBezTo>
                  <a:pt x="52694" y="142891"/>
                  <a:pt x="47403" y="170937"/>
                  <a:pt x="47932" y="165116"/>
                </a:cubicBezTo>
                <a:cubicBezTo>
                  <a:pt x="48461" y="159295"/>
                  <a:pt x="44228" y="119608"/>
                  <a:pt x="47932" y="92091"/>
                </a:cubicBezTo>
                <a:cubicBezTo>
                  <a:pt x="51636" y="64574"/>
                  <a:pt x="71745" y="1074"/>
                  <a:pt x="70157" y="16"/>
                </a:cubicBezTo>
                <a:cubicBezTo>
                  <a:pt x="68569" y="-1042"/>
                  <a:pt x="4540" y="48699"/>
                  <a:pt x="307" y="6986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5" name="フリーフォーム 1774">
            <a:extLst>
              <a:ext uri="{FF2B5EF4-FFF2-40B4-BE49-F238E27FC236}">
                <a16:creationId xmlns:a16="http://schemas.microsoft.com/office/drawing/2014/main" id="{C002EC14-B527-782B-6E8C-557B2999AEEF}"/>
              </a:ext>
            </a:extLst>
          </p:cNvPr>
          <p:cNvSpPr/>
          <p:nvPr/>
        </p:nvSpPr>
        <p:spPr>
          <a:xfrm>
            <a:off x="3108246" y="1837677"/>
            <a:ext cx="97070" cy="35954"/>
          </a:xfrm>
          <a:custGeom>
            <a:avLst/>
            <a:gdLst>
              <a:gd name="connsiteX0" fmla="*/ 79 w 97070"/>
              <a:gd name="connsiteY0" fmla="*/ 35573 h 35954"/>
              <a:gd name="connsiteX1" fmla="*/ 92154 w 97070"/>
              <a:gd name="connsiteY1" fmla="*/ 648 h 35954"/>
              <a:gd name="connsiteX2" fmla="*/ 76279 w 97070"/>
              <a:gd name="connsiteY2" fmla="*/ 16523 h 35954"/>
              <a:gd name="connsiteX3" fmla="*/ 79 w 97070"/>
              <a:gd name="connsiteY3" fmla="*/ 35573 h 3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70" h="35954">
                <a:moveTo>
                  <a:pt x="79" y="35573"/>
                </a:moveTo>
                <a:cubicBezTo>
                  <a:pt x="2725" y="32927"/>
                  <a:pt x="79454" y="3823"/>
                  <a:pt x="92154" y="648"/>
                </a:cubicBezTo>
                <a:cubicBezTo>
                  <a:pt x="104854" y="-2527"/>
                  <a:pt x="90566" y="6469"/>
                  <a:pt x="76279" y="16523"/>
                </a:cubicBezTo>
                <a:cubicBezTo>
                  <a:pt x="61992" y="26577"/>
                  <a:pt x="-2567" y="38219"/>
                  <a:pt x="79" y="3557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6" name="フリーフォーム 1775">
            <a:extLst>
              <a:ext uri="{FF2B5EF4-FFF2-40B4-BE49-F238E27FC236}">
                <a16:creationId xmlns:a16="http://schemas.microsoft.com/office/drawing/2014/main" id="{0897E4FB-A3B8-FDC9-19C4-CF61CF480D3E}"/>
              </a:ext>
            </a:extLst>
          </p:cNvPr>
          <p:cNvSpPr/>
          <p:nvPr/>
        </p:nvSpPr>
        <p:spPr>
          <a:xfrm>
            <a:off x="3308350" y="1786001"/>
            <a:ext cx="158750" cy="39696"/>
          </a:xfrm>
          <a:custGeom>
            <a:avLst/>
            <a:gdLst>
              <a:gd name="connsiteX0" fmla="*/ 0 w 158750"/>
              <a:gd name="connsiteY0" fmla="*/ 39624 h 39696"/>
              <a:gd name="connsiteX1" fmla="*/ 104775 w 158750"/>
              <a:gd name="connsiteY1" fmla="*/ 11049 h 39696"/>
              <a:gd name="connsiteX2" fmla="*/ 158750 w 158750"/>
              <a:gd name="connsiteY2" fmla="*/ 7874 h 39696"/>
              <a:gd name="connsiteX3" fmla="*/ 104775 w 158750"/>
              <a:gd name="connsiteY3" fmla="*/ 1524 h 39696"/>
              <a:gd name="connsiteX4" fmla="*/ 0 w 158750"/>
              <a:gd name="connsiteY4" fmla="*/ 39624 h 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750" h="39696">
                <a:moveTo>
                  <a:pt x="0" y="39624"/>
                </a:moveTo>
                <a:cubicBezTo>
                  <a:pt x="0" y="41211"/>
                  <a:pt x="78317" y="16341"/>
                  <a:pt x="104775" y="11049"/>
                </a:cubicBezTo>
                <a:cubicBezTo>
                  <a:pt x="131233" y="5757"/>
                  <a:pt x="158750" y="9461"/>
                  <a:pt x="158750" y="7874"/>
                </a:cubicBezTo>
                <a:cubicBezTo>
                  <a:pt x="158750" y="6287"/>
                  <a:pt x="128058" y="-3768"/>
                  <a:pt x="104775" y="1524"/>
                </a:cubicBezTo>
                <a:cubicBezTo>
                  <a:pt x="81492" y="6816"/>
                  <a:pt x="0" y="38037"/>
                  <a:pt x="0" y="3962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7" name="フリーフォーム 1776">
            <a:extLst>
              <a:ext uri="{FF2B5EF4-FFF2-40B4-BE49-F238E27FC236}">
                <a16:creationId xmlns:a16="http://schemas.microsoft.com/office/drawing/2014/main" id="{14116603-93C0-119E-AE70-F9C578E90F70}"/>
              </a:ext>
            </a:extLst>
          </p:cNvPr>
          <p:cNvSpPr/>
          <p:nvPr/>
        </p:nvSpPr>
        <p:spPr>
          <a:xfrm>
            <a:off x="3365464" y="1812501"/>
            <a:ext cx="212881" cy="61177"/>
          </a:xfrm>
          <a:custGeom>
            <a:avLst/>
            <a:gdLst>
              <a:gd name="connsiteX0" fmla="*/ 36 w 212881"/>
              <a:gd name="connsiteY0" fmla="*/ 60749 h 61177"/>
              <a:gd name="connsiteX1" fmla="*/ 123861 w 212881"/>
              <a:gd name="connsiteY1" fmla="*/ 28999 h 61177"/>
              <a:gd name="connsiteX2" fmla="*/ 212761 w 212881"/>
              <a:gd name="connsiteY2" fmla="*/ 60749 h 61177"/>
              <a:gd name="connsiteX3" fmla="*/ 142911 w 212881"/>
              <a:gd name="connsiteY3" fmla="*/ 424 h 61177"/>
              <a:gd name="connsiteX4" fmla="*/ 136561 w 212881"/>
              <a:gd name="connsiteY4" fmla="*/ 35349 h 61177"/>
              <a:gd name="connsiteX5" fmla="*/ 36 w 212881"/>
              <a:gd name="connsiteY5" fmla="*/ 60749 h 6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881" h="61177">
                <a:moveTo>
                  <a:pt x="36" y="60749"/>
                </a:moveTo>
                <a:cubicBezTo>
                  <a:pt x="-2081" y="59691"/>
                  <a:pt x="88407" y="28999"/>
                  <a:pt x="123861" y="28999"/>
                </a:cubicBezTo>
                <a:cubicBezTo>
                  <a:pt x="159315" y="28999"/>
                  <a:pt x="209586" y="65511"/>
                  <a:pt x="212761" y="60749"/>
                </a:cubicBezTo>
                <a:cubicBezTo>
                  <a:pt x="215936" y="55987"/>
                  <a:pt x="155611" y="4657"/>
                  <a:pt x="142911" y="424"/>
                </a:cubicBezTo>
                <a:cubicBezTo>
                  <a:pt x="130211" y="-3809"/>
                  <a:pt x="158786" y="24766"/>
                  <a:pt x="136561" y="35349"/>
                </a:cubicBezTo>
                <a:cubicBezTo>
                  <a:pt x="114336" y="45932"/>
                  <a:pt x="2153" y="61807"/>
                  <a:pt x="36" y="607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8" name="フリーフォーム 1777">
            <a:extLst>
              <a:ext uri="{FF2B5EF4-FFF2-40B4-BE49-F238E27FC236}">
                <a16:creationId xmlns:a16="http://schemas.microsoft.com/office/drawing/2014/main" id="{AADC670C-F5FD-1F2A-0AEC-240933C25697}"/>
              </a:ext>
            </a:extLst>
          </p:cNvPr>
          <p:cNvSpPr/>
          <p:nvPr/>
        </p:nvSpPr>
        <p:spPr>
          <a:xfrm>
            <a:off x="3618530" y="1841149"/>
            <a:ext cx="119949" cy="81370"/>
          </a:xfrm>
          <a:custGeom>
            <a:avLst/>
            <a:gdLst>
              <a:gd name="connsiteX0" fmla="*/ 970 w 119949"/>
              <a:gd name="connsiteY0" fmla="*/ 351 h 81370"/>
              <a:gd name="connsiteX1" fmla="*/ 118445 w 119949"/>
              <a:gd name="connsiteY1" fmla="*/ 79726 h 81370"/>
              <a:gd name="connsiteX2" fmla="*/ 64470 w 119949"/>
              <a:gd name="connsiteY2" fmla="*/ 51151 h 81370"/>
              <a:gd name="connsiteX3" fmla="*/ 970 w 119949"/>
              <a:gd name="connsiteY3" fmla="*/ 351 h 8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49" h="81370">
                <a:moveTo>
                  <a:pt x="970" y="351"/>
                </a:moveTo>
                <a:cubicBezTo>
                  <a:pt x="9966" y="5113"/>
                  <a:pt x="107862" y="71259"/>
                  <a:pt x="118445" y="79726"/>
                </a:cubicBezTo>
                <a:cubicBezTo>
                  <a:pt x="129028" y="88193"/>
                  <a:pt x="80874" y="61734"/>
                  <a:pt x="64470" y="51151"/>
                </a:cubicBezTo>
                <a:cubicBezTo>
                  <a:pt x="48066" y="40568"/>
                  <a:pt x="-8026" y="-4411"/>
                  <a:pt x="970" y="35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9" name="フリーフォーム 1778">
            <a:extLst>
              <a:ext uri="{FF2B5EF4-FFF2-40B4-BE49-F238E27FC236}">
                <a16:creationId xmlns:a16="http://schemas.microsoft.com/office/drawing/2014/main" id="{E4225F48-7AC4-27C6-3700-1118FFA1FE9E}"/>
              </a:ext>
            </a:extLst>
          </p:cNvPr>
          <p:cNvSpPr/>
          <p:nvPr/>
        </p:nvSpPr>
        <p:spPr>
          <a:xfrm>
            <a:off x="3625004" y="1892293"/>
            <a:ext cx="52941" cy="130490"/>
          </a:xfrm>
          <a:custGeom>
            <a:avLst/>
            <a:gdLst>
              <a:gd name="connsiteX0" fmla="*/ 51646 w 52941"/>
              <a:gd name="connsiteY0" fmla="*/ 38107 h 130490"/>
              <a:gd name="connsiteX1" fmla="*/ 38946 w 52941"/>
              <a:gd name="connsiteY1" fmla="*/ 101607 h 130490"/>
              <a:gd name="connsiteX2" fmla="*/ 51646 w 52941"/>
              <a:gd name="connsiteY2" fmla="*/ 123832 h 130490"/>
              <a:gd name="connsiteX3" fmla="*/ 846 w 52941"/>
              <a:gd name="connsiteY3" fmla="*/ 7 h 130490"/>
              <a:gd name="connsiteX4" fmla="*/ 23071 w 52941"/>
              <a:gd name="connsiteY4" fmla="*/ 130182 h 130490"/>
              <a:gd name="connsiteX5" fmla="*/ 51646 w 52941"/>
              <a:gd name="connsiteY5" fmla="*/ 38107 h 13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41" h="130490">
                <a:moveTo>
                  <a:pt x="51646" y="38107"/>
                </a:moveTo>
                <a:cubicBezTo>
                  <a:pt x="54292" y="33345"/>
                  <a:pt x="38946" y="87320"/>
                  <a:pt x="38946" y="101607"/>
                </a:cubicBezTo>
                <a:cubicBezTo>
                  <a:pt x="38946" y="115894"/>
                  <a:pt x="57996" y="140765"/>
                  <a:pt x="51646" y="123832"/>
                </a:cubicBezTo>
                <a:cubicBezTo>
                  <a:pt x="45296" y="106899"/>
                  <a:pt x="5608" y="-1051"/>
                  <a:pt x="846" y="7"/>
                </a:cubicBezTo>
                <a:cubicBezTo>
                  <a:pt x="-3916" y="1065"/>
                  <a:pt x="12488" y="123832"/>
                  <a:pt x="23071" y="130182"/>
                </a:cubicBezTo>
                <a:cubicBezTo>
                  <a:pt x="33654" y="136532"/>
                  <a:pt x="49000" y="42869"/>
                  <a:pt x="51646" y="3810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0" name="フリーフォーム 1779">
            <a:extLst>
              <a:ext uri="{FF2B5EF4-FFF2-40B4-BE49-F238E27FC236}">
                <a16:creationId xmlns:a16="http://schemas.microsoft.com/office/drawing/2014/main" id="{20490364-339B-FC5E-D6F7-A1171991D950}"/>
              </a:ext>
            </a:extLst>
          </p:cNvPr>
          <p:cNvSpPr/>
          <p:nvPr/>
        </p:nvSpPr>
        <p:spPr>
          <a:xfrm>
            <a:off x="3743258" y="2187427"/>
            <a:ext cx="77483" cy="79143"/>
          </a:xfrm>
          <a:custGeom>
            <a:avLst/>
            <a:gdLst>
              <a:gd name="connsiteX0" fmla="*/ 67 w 77483"/>
              <a:gd name="connsiteY0" fmla="*/ 148 h 79143"/>
              <a:gd name="connsiteX1" fmla="*/ 73092 w 77483"/>
              <a:gd name="connsiteY1" fmla="*/ 76348 h 79143"/>
              <a:gd name="connsiteX2" fmla="*/ 60392 w 77483"/>
              <a:gd name="connsiteY2" fmla="*/ 57298 h 79143"/>
              <a:gd name="connsiteX3" fmla="*/ 67 w 77483"/>
              <a:gd name="connsiteY3" fmla="*/ 148 h 7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483" h="79143">
                <a:moveTo>
                  <a:pt x="67" y="148"/>
                </a:moveTo>
                <a:cubicBezTo>
                  <a:pt x="2184" y="3323"/>
                  <a:pt x="73092" y="76348"/>
                  <a:pt x="73092" y="76348"/>
                </a:cubicBezTo>
                <a:cubicBezTo>
                  <a:pt x="83146" y="85873"/>
                  <a:pt x="74679" y="68940"/>
                  <a:pt x="60392" y="57298"/>
                </a:cubicBezTo>
                <a:cubicBezTo>
                  <a:pt x="46105" y="45656"/>
                  <a:pt x="-2050" y="-3027"/>
                  <a:pt x="67" y="14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1" name="フリーフォーム 1780">
            <a:extLst>
              <a:ext uri="{FF2B5EF4-FFF2-40B4-BE49-F238E27FC236}">
                <a16:creationId xmlns:a16="http://schemas.microsoft.com/office/drawing/2014/main" id="{73051030-F46C-57A7-120B-258455913851}"/>
              </a:ext>
            </a:extLst>
          </p:cNvPr>
          <p:cNvSpPr/>
          <p:nvPr/>
        </p:nvSpPr>
        <p:spPr>
          <a:xfrm>
            <a:off x="3762375" y="2300828"/>
            <a:ext cx="85756" cy="429455"/>
          </a:xfrm>
          <a:custGeom>
            <a:avLst/>
            <a:gdLst>
              <a:gd name="connsiteX0" fmla="*/ 85725 w 85756"/>
              <a:gd name="connsiteY0" fmla="*/ 1047 h 429455"/>
              <a:gd name="connsiteX1" fmla="*/ 19050 w 85756"/>
              <a:gd name="connsiteY1" fmla="*/ 108997 h 429455"/>
              <a:gd name="connsiteX2" fmla="*/ 34925 w 85756"/>
              <a:gd name="connsiteY2" fmla="*/ 280447 h 429455"/>
              <a:gd name="connsiteX3" fmla="*/ 28575 w 85756"/>
              <a:gd name="connsiteY3" fmla="*/ 369347 h 429455"/>
              <a:gd name="connsiteX4" fmla="*/ 0 w 85756"/>
              <a:gd name="connsiteY4" fmla="*/ 426497 h 429455"/>
              <a:gd name="connsiteX5" fmla="*/ 28575 w 85756"/>
              <a:gd name="connsiteY5" fmla="*/ 277272 h 429455"/>
              <a:gd name="connsiteX6" fmla="*/ 9525 w 85756"/>
              <a:gd name="connsiteY6" fmla="*/ 172497 h 429455"/>
              <a:gd name="connsiteX7" fmla="*/ 85725 w 85756"/>
              <a:gd name="connsiteY7" fmla="*/ 1047 h 42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56" h="429455">
                <a:moveTo>
                  <a:pt x="85725" y="1047"/>
                </a:moveTo>
                <a:cubicBezTo>
                  <a:pt x="87313" y="-9536"/>
                  <a:pt x="27517" y="62430"/>
                  <a:pt x="19050" y="108997"/>
                </a:cubicBezTo>
                <a:cubicBezTo>
                  <a:pt x="10583" y="155564"/>
                  <a:pt x="33337" y="237055"/>
                  <a:pt x="34925" y="280447"/>
                </a:cubicBezTo>
                <a:cubicBezTo>
                  <a:pt x="36512" y="323839"/>
                  <a:pt x="34396" y="345005"/>
                  <a:pt x="28575" y="369347"/>
                </a:cubicBezTo>
                <a:cubicBezTo>
                  <a:pt x="22754" y="393689"/>
                  <a:pt x="0" y="441843"/>
                  <a:pt x="0" y="426497"/>
                </a:cubicBezTo>
                <a:cubicBezTo>
                  <a:pt x="0" y="411151"/>
                  <a:pt x="26987" y="319605"/>
                  <a:pt x="28575" y="277272"/>
                </a:cubicBezTo>
                <a:cubicBezTo>
                  <a:pt x="30162" y="234939"/>
                  <a:pt x="1058" y="214301"/>
                  <a:pt x="9525" y="172497"/>
                </a:cubicBezTo>
                <a:cubicBezTo>
                  <a:pt x="17992" y="130693"/>
                  <a:pt x="84137" y="11630"/>
                  <a:pt x="85725" y="104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2" name="フリーフォーム 1781">
            <a:extLst>
              <a:ext uri="{FF2B5EF4-FFF2-40B4-BE49-F238E27FC236}">
                <a16:creationId xmlns:a16="http://schemas.microsoft.com/office/drawing/2014/main" id="{8C09361B-B444-BD32-9DA1-BA82B02F8DA0}"/>
              </a:ext>
            </a:extLst>
          </p:cNvPr>
          <p:cNvSpPr/>
          <p:nvPr/>
        </p:nvSpPr>
        <p:spPr>
          <a:xfrm>
            <a:off x="3402542" y="2443985"/>
            <a:ext cx="264018" cy="93023"/>
          </a:xfrm>
          <a:custGeom>
            <a:avLst/>
            <a:gdLst>
              <a:gd name="connsiteX0" fmla="*/ 1058 w 264018"/>
              <a:gd name="connsiteY0" fmla="*/ 92840 h 93023"/>
              <a:gd name="connsiteX1" fmla="*/ 223308 w 264018"/>
              <a:gd name="connsiteY1" fmla="*/ 7115 h 93023"/>
              <a:gd name="connsiteX2" fmla="*/ 261408 w 264018"/>
              <a:gd name="connsiteY2" fmla="*/ 7115 h 93023"/>
              <a:gd name="connsiteX3" fmla="*/ 188383 w 264018"/>
              <a:gd name="connsiteY3" fmla="*/ 26165 h 93023"/>
              <a:gd name="connsiteX4" fmla="*/ 140758 w 264018"/>
              <a:gd name="connsiteY4" fmla="*/ 29340 h 93023"/>
              <a:gd name="connsiteX5" fmla="*/ 1058 w 264018"/>
              <a:gd name="connsiteY5" fmla="*/ 92840 h 9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018" h="93023">
                <a:moveTo>
                  <a:pt x="1058" y="92840"/>
                </a:moveTo>
                <a:cubicBezTo>
                  <a:pt x="14816" y="89136"/>
                  <a:pt x="179916" y="21402"/>
                  <a:pt x="223308" y="7115"/>
                </a:cubicBezTo>
                <a:cubicBezTo>
                  <a:pt x="266700" y="-7172"/>
                  <a:pt x="267229" y="3940"/>
                  <a:pt x="261408" y="7115"/>
                </a:cubicBezTo>
                <a:cubicBezTo>
                  <a:pt x="255587" y="10290"/>
                  <a:pt x="208491" y="22461"/>
                  <a:pt x="188383" y="26165"/>
                </a:cubicBezTo>
                <a:cubicBezTo>
                  <a:pt x="168275" y="29869"/>
                  <a:pt x="169862" y="15582"/>
                  <a:pt x="140758" y="29340"/>
                </a:cubicBezTo>
                <a:cubicBezTo>
                  <a:pt x="111654" y="43098"/>
                  <a:pt x="-12700" y="96544"/>
                  <a:pt x="1058" y="9284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3" name="フリーフォーム 1782">
            <a:extLst>
              <a:ext uri="{FF2B5EF4-FFF2-40B4-BE49-F238E27FC236}">
                <a16:creationId xmlns:a16="http://schemas.microsoft.com/office/drawing/2014/main" id="{AD83AF87-FC2D-57CA-43F3-5E3A68BFB9AC}"/>
              </a:ext>
            </a:extLst>
          </p:cNvPr>
          <p:cNvSpPr/>
          <p:nvPr/>
        </p:nvSpPr>
        <p:spPr>
          <a:xfrm>
            <a:off x="3274605" y="2040974"/>
            <a:ext cx="52819" cy="155681"/>
          </a:xfrm>
          <a:custGeom>
            <a:avLst/>
            <a:gdLst>
              <a:gd name="connsiteX0" fmla="*/ 52795 w 52819"/>
              <a:gd name="connsiteY0" fmla="*/ 551 h 155681"/>
              <a:gd name="connsiteX1" fmla="*/ 5170 w 52819"/>
              <a:gd name="connsiteY1" fmla="*/ 127551 h 155681"/>
              <a:gd name="connsiteX2" fmla="*/ 1995 w 52819"/>
              <a:gd name="connsiteY2" fmla="*/ 152951 h 155681"/>
              <a:gd name="connsiteX3" fmla="*/ 11520 w 52819"/>
              <a:gd name="connsiteY3" fmla="*/ 83101 h 155681"/>
              <a:gd name="connsiteX4" fmla="*/ 52795 w 52819"/>
              <a:gd name="connsiteY4" fmla="*/ 551 h 15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19" h="155681">
                <a:moveTo>
                  <a:pt x="52795" y="551"/>
                </a:moveTo>
                <a:cubicBezTo>
                  <a:pt x="51737" y="7959"/>
                  <a:pt x="13637" y="102151"/>
                  <a:pt x="5170" y="127551"/>
                </a:cubicBezTo>
                <a:cubicBezTo>
                  <a:pt x="-3297" y="152951"/>
                  <a:pt x="937" y="160359"/>
                  <a:pt x="1995" y="152951"/>
                </a:cubicBezTo>
                <a:cubicBezTo>
                  <a:pt x="3053" y="145543"/>
                  <a:pt x="2524" y="103739"/>
                  <a:pt x="11520" y="83101"/>
                </a:cubicBezTo>
                <a:cubicBezTo>
                  <a:pt x="20516" y="62464"/>
                  <a:pt x="53853" y="-6857"/>
                  <a:pt x="52795" y="55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4" name="フリーフォーム 1783">
            <a:extLst>
              <a:ext uri="{FF2B5EF4-FFF2-40B4-BE49-F238E27FC236}">
                <a16:creationId xmlns:a16="http://schemas.microsoft.com/office/drawing/2014/main" id="{AECBC381-FB71-A467-E8E3-85582DAF30BA}"/>
              </a:ext>
            </a:extLst>
          </p:cNvPr>
          <p:cNvSpPr/>
          <p:nvPr/>
        </p:nvSpPr>
        <p:spPr>
          <a:xfrm>
            <a:off x="3527376" y="2149453"/>
            <a:ext cx="158806" cy="222290"/>
          </a:xfrm>
          <a:custGeom>
            <a:avLst/>
            <a:gdLst>
              <a:gd name="connsiteX0" fmla="*/ 130224 w 158806"/>
              <a:gd name="connsiteY0" fmla="*/ 22 h 222290"/>
              <a:gd name="connsiteX1" fmla="*/ 158799 w 158806"/>
              <a:gd name="connsiteY1" fmla="*/ 190522 h 222290"/>
              <a:gd name="connsiteX2" fmla="*/ 127049 w 158806"/>
              <a:gd name="connsiteY2" fmla="*/ 174647 h 222290"/>
              <a:gd name="connsiteX3" fmla="*/ 49 w 158806"/>
              <a:gd name="connsiteY3" fmla="*/ 222272 h 222290"/>
              <a:gd name="connsiteX4" fmla="*/ 142924 w 158806"/>
              <a:gd name="connsiteY4" fmla="*/ 177822 h 222290"/>
              <a:gd name="connsiteX5" fmla="*/ 130224 w 158806"/>
              <a:gd name="connsiteY5" fmla="*/ 22 h 22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806" h="222290">
                <a:moveTo>
                  <a:pt x="130224" y="22"/>
                </a:moveTo>
                <a:cubicBezTo>
                  <a:pt x="132870" y="2139"/>
                  <a:pt x="159328" y="161418"/>
                  <a:pt x="158799" y="190522"/>
                </a:cubicBezTo>
                <a:cubicBezTo>
                  <a:pt x="158270" y="219626"/>
                  <a:pt x="153507" y="169355"/>
                  <a:pt x="127049" y="174647"/>
                </a:cubicBezTo>
                <a:cubicBezTo>
                  <a:pt x="100591" y="179939"/>
                  <a:pt x="-2597" y="221743"/>
                  <a:pt x="49" y="222272"/>
                </a:cubicBezTo>
                <a:cubicBezTo>
                  <a:pt x="2695" y="222801"/>
                  <a:pt x="118582" y="212218"/>
                  <a:pt x="142924" y="177822"/>
                </a:cubicBezTo>
                <a:cubicBezTo>
                  <a:pt x="167266" y="143426"/>
                  <a:pt x="127578" y="-2095"/>
                  <a:pt x="130224" y="2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5" name="フリーフォーム 1784">
            <a:extLst>
              <a:ext uri="{FF2B5EF4-FFF2-40B4-BE49-F238E27FC236}">
                <a16:creationId xmlns:a16="http://schemas.microsoft.com/office/drawing/2014/main" id="{D65FD6AA-A587-973A-A4B9-29CDAFE2798E}"/>
              </a:ext>
            </a:extLst>
          </p:cNvPr>
          <p:cNvSpPr/>
          <p:nvPr/>
        </p:nvSpPr>
        <p:spPr>
          <a:xfrm>
            <a:off x="3297407" y="2609603"/>
            <a:ext cx="109499" cy="289401"/>
          </a:xfrm>
          <a:custGeom>
            <a:avLst/>
            <a:gdLst>
              <a:gd name="connsiteX0" fmla="*/ 109368 w 109499"/>
              <a:gd name="connsiteY0" fmla="*/ 247 h 289401"/>
              <a:gd name="connsiteX1" fmla="*/ 39518 w 109499"/>
              <a:gd name="connsiteY1" fmla="*/ 124072 h 289401"/>
              <a:gd name="connsiteX2" fmla="*/ 1418 w 109499"/>
              <a:gd name="connsiteY2" fmla="*/ 289172 h 289401"/>
              <a:gd name="connsiteX3" fmla="*/ 20468 w 109499"/>
              <a:gd name="connsiteY3" fmla="*/ 155822 h 289401"/>
              <a:gd name="connsiteX4" fmla="*/ 109368 w 109499"/>
              <a:gd name="connsiteY4" fmla="*/ 247 h 28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499" h="289401">
                <a:moveTo>
                  <a:pt x="109368" y="247"/>
                </a:moveTo>
                <a:cubicBezTo>
                  <a:pt x="112543" y="-5045"/>
                  <a:pt x="57510" y="75918"/>
                  <a:pt x="39518" y="124072"/>
                </a:cubicBezTo>
                <a:cubicBezTo>
                  <a:pt x="21526" y="172226"/>
                  <a:pt x="4593" y="283880"/>
                  <a:pt x="1418" y="289172"/>
                </a:cubicBezTo>
                <a:cubicBezTo>
                  <a:pt x="-1757" y="294464"/>
                  <a:pt x="-1228" y="207151"/>
                  <a:pt x="20468" y="155822"/>
                </a:cubicBezTo>
                <a:cubicBezTo>
                  <a:pt x="42164" y="104493"/>
                  <a:pt x="106193" y="5539"/>
                  <a:pt x="109368" y="24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6" name="フリーフォーム 1785">
            <a:extLst>
              <a:ext uri="{FF2B5EF4-FFF2-40B4-BE49-F238E27FC236}">
                <a16:creationId xmlns:a16="http://schemas.microsoft.com/office/drawing/2014/main" id="{9616E0D5-0C0A-55A3-8831-58FAF9B37112}"/>
              </a:ext>
            </a:extLst>
          </p:cNvPr>
          <p:cNvSpPr/>
          <p:nvPr/>
        </p:nvSpPr>
        <p:spPr>
          <a:xfrm>
            <a:off x="2266728" y="3126945"/>
            <a:ext cx="397827" cy="178847"/>
          </a:xfrm>
          <a:custGeom>
            <a:avLst/>
            <a:gdLst>
              <a:gd name="connsiteX0" fmla="*/ 222 w 397827"/>
              <a:gd name="connsiteY0" fmla="*/ 178230 h 178847"/>
              <a:gd name="connsiteX1" fmla="*/ 238347 w 397827"/>
              <a:gd name="connsiteY1" fmla="*/ 117905 h 178847"/>
              <a:gd name="connsiteX2" fmla="*/ 397097 w 397827"/>
              <a:gd name="connsiteY2" fmla="*/ 430 h 178847"/>
              <a:gd name="connsiteX3" fmla="*/ 282797 w 397827"/>
              <a:gd name="connsiteY3" fmla="*/ 82980 h 178847"/>
              <a:gd name="connsiteX4" fmla="*/ 222 w 397827"/>
              <a:gd name="connsiteY4" fmla="*/ 178230 h 1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827" h="178847">
                <a:moveTo>
                  <a:pt x="222" y="178230"/>
                </a:moveTo>
                <a:cubicBezTo>
                  <a:pt x="-7186" y="184051"/>
                  <a:pt x="172201" y="147538"/>
                  <a:pt x="238347" y="117905"/>
                </a:cubicBezTo>
                <a:cubicBezTo>
                  <a:pt x="304493" y="88272"/>
                  <a:pt x="389689" y="6251"/>
                  <a:pt x="397097" y="430"/>
                </a:cubicBezTo>
                <a:cubicBezTo>
                  <a:pt x="404505" y="-5391"/>
                  <a:pt x="354764" y="49113"/>
                  <a:pt x="282797" y="82980"/>
                </a:cubicBezTo>
                <a:cubicBezTo>
                  <a:pt x="210830" y="116847"/>
                  <a:pt x="7630" y="172409"/>
                  <a:pt x="222" y="17823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7" name="フリーフォーム 1786">
            <a:extLst>
              <a:ext uri="{FF2B5EF4-FFF2-40B4-BE49-F238E27FC236}">
                <a16:creationId xmlns:a16="http://schemas.microsoft.com/office/drawing/2014/main" id="{F6D06661-B56F-7823-95B3-DC1006A078DE}"/>
              </a:ext>
            </a:extLst>
          </p:cNvPr>
          <p:cNvSpPr/>
          <p:nvPr/>
        </p:nvSpPr>
        <p:spPr>
          <a:xfrm>
            <a:off x="2364821" y="3194048"/>
            <a:ext cx="302182" cy="317816"/>
          </a:xfrm>
          <a:custGeom>
            <a:avLst/>
            <a:gdLst>
              <a:gd name="connsiteX0" fmla="*/ 554 w 302182"/>
              <a:gd name="connsiteY0" fmla="*/ 187327 h 317816"/>
              <a:gd name="connsiteX1" fmla="*/ 248204 w 302182"/>
              <a:gd name="connsiteY1" fmla="*/ 180977 h 317816"/>
              <a:gd name="connsiteX2" fmla="*/ 232329 w 302182"/>
              <a:gd name="connsiteY2" fmla="*/ 193677 h 317816"/>
              <a:gd name="connsiteX3" fmla="*/ 210104 w 302182"/>
              <a:gd name="connsiteY3" fmla="*/ 317502 h 317816"/>
              <a:gd name="connsiteX4" fmla="*/ 229154 w 302182"/>
              <a:gd name="connsiteY4" fmla="*/ 152402 h 317816"/>
              <a:gd name="connsiteX5" fmla="*/ 302179 w 302182"/>
              <a:gd name="connsiteY5" fmla="*/ 2 h 317816"/>
              <a:gd name="connsiteX6" fmla="*/ 225979 w 302182"/>
              <a:gd name="connsiteY6" fmla="*/ 155577 h 317816"/>
              <a:gd name="connsiteX7" fmla="*/ 181529 w 302182"/>
              <a:gd name="connsiteY7" fmla="*/ 174627 h 317816"/>
              <a:gd name="connsiteX8" fmla="*/ 554 w 302182"/>
              <a:gd name="connsiteY8" fmla="*/ 187327 h 31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182" h="317816">
                <a:moveTo>
                  <a:pt x="554" y="187327"/>
                </a:moveTo>
                <a:cubicBezTo>
                  <a:pt x="11666" y="188385"/>
                  <a:pt x="248204" y="180977"/>
                  <a:pt x="248204" y="180977"/>
                </a:cubicBezTo>
                <a:cubicBezTo>
                  <a:pt x="286833" y="182035"/>
                  <a:pt x="238679" y="170923"/>
                  <a:pt x="232329" y="193677"/>
                </a:cubicBezTo>
                <a:cubicBezTo>
                  <a:pt x="225979" y="216431"/>
                  <a:pt x="210633" y="324381"/>
                  <a:pt x="210104" y="317502"/>
                </a:cubicBezTo>
                <a:cubicBezTo>
                  <a:pt x="209575" y="310623"/>
                  <a:pt x="213808" y="205319"/>
                  <a:pt x="229154" y="152402"/>
                </a:cubicBezTo>
                <a:cubicBezTo>
                  <a:pt x="244500" y="99485"/>
                  <a:pt x="302708" y="-527"/>
                  <a:pt x="302179" y="2"/>
                </a:cubicBezTo>
                <a:cubicBezTo>
                  <a:pt x="301650" y="531"/>
                  <a:pt x="246087" y="126473"/>
                  <a:pt x="225979" y="155577"/>
                </a:cubicBezTo>
                <a:cubicBezTo>
                  <a:pt x="205871" y="184681"/>
                  <a:pt x="214337" y="167748"/>
                  <a:pt x="181529" y="174627"/>
                </a:cubicBezTo>
                <a:cubicBezTo>
                  <a:pt x="148721" y="181506"/>
                  <a:pt x="-10558" y="186269"/>
                  <a:pt x="554" y="18732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8" name="フリーフォーム 1787">
            <a:extLst>
              <a:ext uri="{FF2B5EF4-FFF2-40B4-BE49-F238E27FC236}">
                <a16:creationId xmlns:a16="http://schemas.microsoft.com/office/drawing/2014/main" id="{B7CE17AB-3131-69C6-0A15-77700C870257}"/>
              </a:ext>
            </a:extLst>
          </p:cNvPr>
          <p:cNvSpPr/>
          <p:nvPr/>
        </p:nvSpPr>
        <p:spPr>
          <a:xfrm>
            <a:off x="2587625" y="3113016"/>
            <a:ext cx="392543" cy="436762"/>
          </a:xfrm>
          <a:custGeom>
            <a:avLst/>
            <a:gdLst>
              <a:gd name="connsiteX0" fmla="*/ 390525 w 392543"/>
              <a:gd name="connsiteY0" fmla="*/ 1659 h 436762"/>
              <a:gd name="connsiteX1" fmla="*/ 260350 w 392543"/>
              <a:gd name="connsiteY1" fmla="*/ 100084 h 436762"/>
              <a:gd name="connsiteX2" fmla="*/ 0 w 392543"/>
              <a:gd name="connsiteY2" fmla="*/ 436634 h 436762"/>
              <a:gd name="connsiteX3" fmla="*/ 257175 w 392543"/>
              <a:gd name="connsiteY3" fmla="*/ 58809 h 436762"/>
              <a:gd name="connsiteX4" fmla="*/ 165100 w 392543"/>
              <a:gd name="connsiteY4" fmla="*/ 160409 h 436762"/>
              <a:gd name="connsiteX5" fmla="*/ 390525 w 392543"/>
              <a:gd name="connsiteY5" fmla="*/ 1659 h 43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543" h="436762">
                <a:moveTo>
                  <a:pt x="390525" y="1659"/>
                </a:moveTo>
                <a:cubicBezTo>
                  <a:pt x="406400" y="-8395"/>
                  <a:pt x="325437" y="27588"/>
                  <a:pt x="260350" y="100084"/>
                </a:cubicBezTo>
                <a:cubicBezTo>
                  <a:pt x="195262" y="172580"/>
                  <a:pt x="529" y="443513"/>
                  <a:pt x="0" y="436634"/>
                </a:cubicBezTo>
                <a:cubicBezTo>
                  <a:pt x="-529" y="429755"/>
                  <a:pt x="229658" y="104847"/>
                  <a:pt x="257175" y="58809"/>
                </a:cubicBezTo>
                <a:cubicBezTo>
                  <a:pt x="284692" y="12772"/>
                  <a:pt x="148696" y="167817"/>
                  <a:pt x="165100" y="160409"/>
                </a:cubicBezTo>
                <a:cubicBezTo>
                  <a:pt x="181504" y="153001"/>
                  <a:pt x="374650" y="11713"/>
                  <a:pt x="390525" y="165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9" name="フリーフォーム 1788">
            <a:extLst>
              <a:ext uri="{FF2B5EF4-FFF2-40B4-BE49-F238E27FC236}">
                <a16:creationId xmlns:a16="http://schemas.microsoft.com/office/drawing/2014/main" id="{A9FE3C60-7A53-A8CE-D087-81F4CBA25827}"/>
              </a:ext>
            </a:extLst>
          </p:cNvPr>
          <p:cNvSpPr/>
          <p:nvPr/>
        </p:nvSpPr>
        <p:spPr>
          <a:xfrm>
            <a:off x="2809331" y="3113087"/>
            <a:ext cx="250146" cy="273530"/>
          </a:xfrm>
          <a:custGeom>
            <a:avLst/>
            <a:gdLst>
              <a:gd name="connsiteX0" fmla="*/ 3719 w 250146"/>
              <a:gd name="connsiteY0" fmla="*/ 268288 h 273530"/>
              <a:gd name="connsiteX1" fmla="*/ 248194 w 250146"/>
              <a:gd name="connsiteY1" fmla="*/ 1588 h 273530"/>
              <a:gd name="connsiteX2" fmla="*/ 111669 w 250146"/>
              <a:gd name="connsiteY2" fmla="*/ 163513 h 273530"/>
              <a:gd name="connsiteX3" fmla="*/ 3719 w 250146"/>
              <a:gd name="connsiteY3" fmla="*/ 268288 h 27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146" h="273530">
                <a:moveTo>
                  <a:pt x="3719" y="268288"/>
                </a:moveTo>
                <a:cubicBezTo>
                  <a:pt x="26473" y="241300"/>
                  <a:pt x="230202" y="19050"/>
                  <a:pt x="248194" y="1588"/>
                </a:cubicBezTo>
                <a:cubicBezTo>
                  <a:pt x="266186" y="-15874"/>
                  <a:pt x="155061" y="115359"/>
                  <a:pt x="111669" y="163513"/>
                </a:cubicBezTo>
                <a:cubicBezTo>
                  <a:pt x="68277" y="211667"/>
                  <a:pt x="-19035" y="295276"/>
                  <a:pt x="3719" y="26828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0" name="フリーフォーム 1789">
            <a:extLst>
              <a:ext uri="{FF2B5EF4-FFF2-40B4-BE49-F238E27FC236}">
                <a16:creationId xmlns:a16="http://schemas.microsoft.com/office/drawing/2014/main" id="{50702CD8-88AD-F1AD-238C-B9355F9F4B29}"/>
              </a:ext>
            </a:extLst>
          </p:cNvPr>
          <p:cNvSpPr/>
          <p:nvPr/>
        </p:nvSpPr>
        <p:spPr>
          <a:xfrm>
            <a:off x="2720970" y="2933696"/>
            <a:ext cx="365732" cy="142910"/>
          </a:xfrm>
          <a:custGeom>
            <a:avLst/>
            <a:gdLst>
              <a:gd name="connsiteX0" fmla="*/ 5 w 365732"/>
              <a:gd name="connsiteY0" fmla="*/ 142879 h 142910"/>
              <a:gd name="connsiteX1" fmla="*/ 219080 w 365732"/>
              <a:gd name="connsiteY1" fmla="*/ 79379 h 142910"/>
              <a:gd name="connsiteX2" fmla="*/ 365130 w 365732"/>
              <a:gd name="connsiteY2" fmla="*/ 101604 h 142910"/>
              <a:gd name="connsiteX3" fmla="*/ 266705 w 365732"/>
              <a:gd name="connsiteY3" fmla="*/ 73029 h 142910"/>
              <a:gd name="connsiteX4" fmla="*/ 161930 w 365732"/>
              <a:gd name="connsiteY4" fmla="*/ 4 h 142910"/>
              <a:gd name="connsiteX5" fmla="*/ 225430 w 365732"/>
              <a:gd name="connsiteY5" fmla="*/ 69854 h 142910"/>
              <a:gd name="connsiteX6" fmla="*/ 5 w 365732"/>
              <a:gd name="connsiteY6" fmla="*/ 142879 h 14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32" h="142910">
                <a:moveTo>
                  <a:pt x="5" y="142879"/>
                </a:moveTo>
                <a:cubicBezTo>
                  <a:pt x="-1053" y="144467"/>
                  <a:pt x="158226" y="86258"/>
                  <a:pt x="219080" y="79379"/>
                </a:cubicBezTo>
                <a:cubicBezTo>
                  <a:pt x="279934" y="72500"/>
                  <a:pt x="357193" y="102662"/>
                  <a:pt x="365130" y="101604"/>
                </a:cubicBezTo>
                <a:cubicBezTo>
                  <a:pt x="373067" y="100546"/>
                  <a:pt x="300572" y="89962"/>
                  <a:pt x="266705" y="73029"/>
                </a:cubicBezTo>
                <a:cubicBezTo>
                  <a:pt x="232838" y="56096"/>
                  <a:pt x="168809" y="533"/>
                  <a:pt x="161930" y="4"/>
                </a:cubicBezTo>
                <a:cubicBezTo>
                  <a:pt x="155051" y="-525"/>
                  <a:pt x="247655" y="49217"/>
                  <a:pt x="225430" y="69854"/>
                </a:cubicBezTo>
                <a:cubicBezTo>
                  <a:pt x="203205" y="90491"/>
                  <a:pt x="1063" y="141291"/>
                  <a:pt x="5" y="14287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1" name="フリーフォーム 1790">
            <a:extLst>
              <a:ext uri="{FF2B5EF4-FFF2-40B4-BE49-F238E27FC236}">
                <a16:creationId xmlns:a16="http://schemas.microsoft.com/office/drawing/2014/main" id="{E0044121-B5EF-9029-60ED-C75BF0525B1D}"/>
              </a:ext>
            </a:extLst>
          </p:cNvPr>
          <p:cNvSpPr/>
          <p:nvPr/>
        </p:nvSpPr>
        <p:spPr>
          <a:xfrm>
            <a:off x="2787650" y="3060110"/>
            <a:ext cx="368416" cy="57955"/>
          </a:xfrm>
          <a:custGeom>
            <a:avLst/>
            <a:gdLst>
              <a:gd name="connsiteX0" fmla="*/ 0 w 368416"/>
              <a:gd name="connsiteY0" fmla="*/ 25990 h 57955"/>
              <a:gd name="connsiteX1" fmla="*/ 266700 w 368416"/>
              <a:gd name="connsiteY1" fmla="*/ 22815 h 57955"/>
              <a:gd name="connsiteX2" fmla="*/ 368300 w 368416"/>
              <a:gd name="connsiteY2" fmla="*/ 57740 h 57955"/>
              <a:gd name="connsiteX3" fmla="*/ 250825 w 368416"/>
              <a:gd name="connsiteY3" fmla="*/ 3765 h 57955"/>
              <a:gd name="connsiteX4" fmla="*/ 228600 w 368416"/>
              <a:gd name="connsiteY4" fmla="*/ 6940 h 57955"/>
              <a:gd name="connsiteX5" fmla="*/ 263525 w 368416"/>
              <a:gd name="connsiteY5" fmla="*/ 25990 h 57955"/>
              <a:gd name="connsiteX6" fmla="*/ 0 w 368416"/>
              <a:gd name="connsiteY6" fmla="*/ 25990 h 5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416" h="57955">
                <a:moveTo>
                  <a:pt x="0" y="25990"/>
                </a:moveTo>
                <a:cubicBezTo>
                  <a:pt x="529" y="25461"/>
                  <a:pt x="205317" y="17523"/>
                  <a:pt x="266700" y="22815"/>
                </a:cubicBezTo>
                <a:cubicBezTo>
                  <a:pt x="328083" y="28107"/>
                  <a:pt x="370946" y="60915"/>
                  <a:pt x="368300" y="57740"/>
                </a:cubicBezTo>
                <a:cubicBezTo>
                  <a:pt x="365654" y="54565"/>
                  <a:pt x="274108" y="12232"/>
                  <a:pt x="250825" y="3765"/>
                </a:cubicBezTo>
                <a:cubicBezTo>
                  <a:pt x="227542" y="-4702"/>
                  <a:pt x="226483" y="3236"/>
                  <a:pt x="228600" y="6940"/>
                </a:cubicBezTo>
                <a:cubicBezTo>
                  <a:pt x="230717" y="10644"/>
                  <a:pt x="300037" y="22815"/>
                  <a:pt x="263525" y="25990"/>
                </a:cubicBezTo>
                <a:cubicBezTo>
                  <a:pt x="227013" y="29165"/>
                  <a:pt x="-529" y="26519"/>
                  <a:pt x="0" y="2599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2" name="フリーフォーム 1791">
            <a:extLst>
              <a:ext uri="{FF2B5EF4-FFF2-40B4-BE49-F238E27FC236}">
                <a16:creationId xmlns:a16="http://schemas.microsoft.com/office/drawing/2014/main" id="{D100C024-9797-B8EA-9B66-75084F53BAFA}"/>
              </a:ext>
            </a:extLst>
          </p:cNvPr>
          <p:cNvSpPr/>
          <p:nvPr/>
        </p:nvSpPr>
        <p:spPr>
          <a:xfrm>
            <a:off x="3104447" y="3079575"/>
            <a:ext cx="55187" cy="88731"/>
          </a:xfrm>
          <a:custGeom>
            <a:avLst/>
            <a:gdLst>
              <a:gd name="connsiteX0" fmla="*/ 703 w 55187"/>
              <a:gd name="connsiteY0" fmla="*/ 175 h 88731"/>
              <a:gd name="connsiteX1" fmla="*/ 54678 w 55187"/>
              <a:gd name="connsiteY1" fmla="*/ 85900 h 88731"/>
              <a:gd name="connsiteX2" fmla="*/ 26103 w 55187"/>
              <a:gd name="connsiteY2" fmla="*/ 63675 h 88731"/>
              <a:gd name="connsiteX3" fmla="*/ 703 w 55187"/>
              <a:gd name="connsiteY3" fmla="*/ 175 h 8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87" h="88731">
                <a:moveTo>
                  <a:pt x="703" y="175"/>
                </a:moveTo>
                <a:cubicBezTo>
                  <a:pt x="5465" y="3879"/>
                  <a:pt x="50445" y="75317"/>
                  <a:pt x="54678" y="85900"/>
                </a:cubicBezTo>
                <a:cubicBezTo>
                  <a:pt x="58911" y="96483"/>
                  <a:pt x="35628" y="74788"/>
                  <a:pt x="26103" y="63675"/>
                </a:cubicBezTo>
                <a:cubicBezTo>
                  <a:pt x="16578" y="52563"/>
                  <a:pt x="-4059" y="-3529"/>
                  <a:pt x="703" y="17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3" name="フリーフォーム 1792">
            <a:extLst>
              <a:ext uri="{FF2B5EF4-FFF2-40B4-BE49-F238E27FC236}">
                <a16:creationId xmlns:a16="http://schemas.microsoft.com/office/drawing/2014/main" id="{6C6D179A-7D97-03AC-0406-BFB00F18C3D5}"/>
              </a:ext>
            </a:extLst>
          </p:cNvPr>
          <p:cNvSpPr/>
          <p:nvPr/>
        </p:nvSpPr>
        <p:spPr>
          <a:xfrm>
            <a:off x="2949156" y="2959100"/>
            <a:ext cx="204436" cy="31407"/>
          </a:xfrm>
          <a:custGeom>
            <a:avLst/>
            <a:gdLst>
              <a:gd name="connsiteX0" fmla="*/ 419 w 204436"/>
              <a:gd name="connsiteY0" fmla="*/ 0 h 31407"/>
              <a:gd name="connsiteX1" fmla="*/ 197269 w 204436"/>
              <a:gd name="connsiteY1" fmla="*/ 28575 h 31407"/>
              <a:gd name="connsiteX2" fmla="*/ 146469 w 204436"/>
              <a:gd name="connsiteY2" fmla="*/ 28575 h 31407"/>
              <a:gd name="connsiteX3" fmla="*/ 419 w 204436"/>
              <a:gd name="connsiteY3" fmla="*/ 0 h 3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436" h="31407">
                <a:moveTo>
                  <a:pt x="419" y="0"/>
                </a:moveTo>
                <a:cubicBezTo>
                  <a:pt x="8886" y="0"/>
                  <a:pt x="172927" y="23813"/>
                  <a:pt x="197269" y="28575"/>
                </a:cubicBezTo>
                <a:cubicBezTo>
                  <a:pt x="221611" y="33337"/>
                  <a:pt x="178748" y="31221"/>
                  <a:pt x="146469" y="28575"/>
                </a:cubicBezTo>
                <a:cubicBezTo>
                  <a:pt x="114190" y="25929"/>
                  <a:pt x="-8048" y="0"/>
                  <a:pt x="419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4" name="フリーフォーム 1793">
            <a:extLst>
              <a:ext uri="{FF2B5EF4-FFF2-40B4-BE49-F238E27FC236}">
                <a16:creationId xmlns:a16="http://schemas.microsoft.com/office/drawing/2014/main" id="{CDA24B9B-AF9F-8D5F-43B2-A529FFCC9E86}"/>
              </a:ext>
            </a:extLst>
          </p:cNvPr>
          <p:cNvSpPr/>
          <p:nvPr/>
        </p:nvSpPr>
        <p:spPr>
          <a:xfrm>
            <a:off x="3095267" y="3019235"/>
            <a:ext cx="284010" cy="160632"/>
          </a:xfrm>
          <a:custGeom>
            <a:avLst/>
            <a:gdLst>
              <a:gd name="connsiteX0" fmla="*/ 358 w 284010"/>
              <a:gd name="connsiteY0" fmla="*/ 190 h 160632"/>
              <a:gd name="connsiteX1" fmla="*/ 89258 w 284010"/>
              <a:gd name="connsiteY1" fmla="*/ 73215 h 160632"/>
              <a:gd name="connsiteX2" fmla="*/ 92433 w 284010"/>
              <a:gd name="connsiteY2" fmla="*/ 57340 h 160632"/>
              <a:gd name="connsiteX3" fmla="*/ 282933 w 284010"/>
              <a:gd name="connsiteY3" fmla="*/ 89090 h 160632"/>
              <a:gd name="connsiteX4" fmla="*/ 165458 w 284010"/>
              <a:gd name="connsiteY4" fmla="*/ 66865 h 160632"/>
              <a:gd name="connsiteX5" fmla="*/ 70208 w 284010"/>
              <a:gd name="connsiteY5" fmla="*/ 133540 h 160632"/>
              <a:gd name="connsiteX6" fmla="*/ 63858 w 284010"/>
              <a:gd name="connsiteY6" fmla="*/ 143065 h 160632"/>
              <a:gd name="connsiteX7" fmla="*/ 22583 w 284010"/>
              <a:gd name="connsiteY7" fmla="*/ 158940 h 160632"/>
              <a:gd name="connsiteX8" fmla="*/ 127358 w 284010"/>
              <a:gd name="connsiteY8" fmla="*/ 98615 h 160632"/>
              <a:gd name="connsiteX9" fmla="*/ 358 w 284010"/>
              <a:gd name="connsiteY9" fmla="*/ 190 h 16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010" h="160632">
                <a:moveTo>
                  <a:pt x="358" y="190"/>
                </a:moveTo>
                <a:cubicBezTo>
                  <a:pt x="-5992" y="-4043"/>
                  <a:pt x="73912" y="63690"/>
                  <a:pt x="89258" y="73215"/>
                </a:cubicBezTo>
                <a:cubicBezTo>
                  <a:pt x="104604" y="82740"/>
                  <a:pt x="60154" y="54694"/>
                  <a:pt x="92433" y="57340"/>
                </a:cubicBezTo>
                <a:cubicBezTo>
                  <a:pt x="124712" y="59986"/>
                  <a:pt x="270762" y="87503"/>
                  <a:pt x="282933" y="89090"/>
                </a:cubicBezTo>
                <a:cubicBezTo>
                  <a:pt x="295104" y="90677"/>
                  <a:pt x="200912" y="59457"/>
                  <a:pt x="165458" y="66865"/>
                </a:cubicBezTo>
                <a:cubicBezTo>
                  <a:pt x="130004" y="74273"/>
                  <a:pt x="70208" y="133540"/>
                  <a:pt x="70208" y="133540"/>
                </a:cubicBezTo>
                <a:cubicBezTo>
                  <a:pt x="53275" y="146240"/>
                  <a:pt x="71795" y="138832"/>
                  <a:pt x="63858" y="143065"/>
                </a:cubicBezTo>
                <a:cubicBezTo>
                  <a:pt x="55921" y="147298"/>
                  <a:pt x="12000" y="166348"/>
                  <a:pt x="22583" y="158940"/>
                </a:cubicBezTo>
                <a:cubicBezTo>
                  <a:pt x="33166" y="151532"/>
                  <a:pt x="132121" y="121898"/>
                  <a:pt x="127358" y="98615"/>
                </a:cubicBezTo>
                <a:cubicBezTo>
                  <a:pt x="122596" y="75332"/>
                  <a:pt x="6708" y="4423"/>
                  <a:pt x="358" y="19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5" name="フリーフォーム 1794">
            <a:extLst>
              <a:ext uri="{FF2B5EF4-FFF2-40B4-BE49-F238E27FC236}">
                <a16:creationId xmlns:a16="http://schemas.microsoft.com/office/drawing/2014/main" id="{0306EE4D-67A6-8BA1-8FA4-86E13C0D1E7A}"/>
              </a:ext>
            </a:extLst>
          </p:cNvPr>
          <p:cNvSpPr/>
          <p:nvPr/>
        </p:nvSpPr>
        <p:spPr>
          <a:xfrm>
            <a:off x="2482832" y="2949278"/>
            <a:ext cx="104825" cy="99101"/>
          </a:xfrm>
          <a:custGeom>
            <a:avLst/>
            <a:gdLst>
              <a:gd name="connsiteX0" fmla="*/ 104793 w 104825"/>
              <a:gd name="connsiteY0" fmla="*/ 297 h 99101"/>
              <a:gd name="connsiteX1" fmla="*/ 63518 w 104825"/>
              <a:gd name="connsiteY1" fmla="*/ 44747 h 99101"/>
              <a:gd name="connsiteX2" fmla="*/ 18 w 104825"/>
              <a:gd name="connsiteY2" fmla="*/ 98722 h 99101"/>
              <a:gd name="connsiteX3" fmla="*/ 57168 w 104825"/>
              <a:gd name="connsiteY3" fmla="*/ 66972 h 99101"/>
              <a:gd name="connsiteX4" fmla="*/ 104793 w 104825"/>
              <a:gd name="connsiteY4" fmla="*/ 297 h 9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25" h="99101">
                <a:moveTo>
                  <a:pt x="104793" y="297"/>
                </a:moveTo>
                <a:cubicBezTo>
                  <a:pt x="105851" y="-3407"/>
                  <a:pt x="80980" y="28343"/>
                  <a:pt x="63518" y="44747"/>
                </a:cubicBezTo>
                <a:cubicBezTo>
                  <a:pt x="46055" y="61151"/>
                  <a:pt x="1076" y="95018"/>
                  <a:pt x="18" y="98722"/>
                </a:cubicBezTo>
                <a:cubicBezTo>
                  <a:pt x="-1040" y="102426"/>
                  <a:pt x="43410" y="78085"/>
                  <a:pt x="57168" y="66972"/>
                </a:cubicBezTo>
                <a:cubicBezTo>
                  <a:pt x="70926" y="55859"/>
                  <a:pt x="103735" y="4001"/>
                  <a:pt x="104793" y="29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6" name="フリーフォーム 1795">
            <a:extLst>
              <a:ext uri="{FF2B5EF4-FFF2-40B4-BE49-F238E27FC236}">
                <a16:creationId xmlns:a16="http://schemas.microsoft.com/office/drawing/2014/main" id="{EC760F5B-18CE-F77F-EF89-5851A89FE568}"/>
              </a:ext>
            </a:extLst>
          </p:cNvPr>
          <p:cNvSpPr/>
          <p:nvPr/>
        </p:nvSpPr>
        <p:spPr>
          <a:xfrm>
            <a:off x="2663808" y="2946379"/>
            <a:ext cx="225771" cy="152421"/>
          </a:xfrm>
          <a:custGeom>
            <a:avLst/>
            <a:gdLst>
              <a:gd name="connsiteX0" fmla="*/ 17 w 225771"/>
              <a:gd name="connsiteY0" fmla="*/ 152421 h 152421"/>
              <a:gd name="connsiteX1" fmla="*/ 139717 w 225771"/>
              <a:gd name="connsiteY1" fmla="*/ 50821 h 152421"/>
              <a:gd name="connsiteX2" fmla="*/ 225442 w 225771"/>
              <a:gd name="connsiteY2" fmla="*/ 47646 h 152421"/>
              <a:gd name="connsiteX3" fmla="*/ 168292 w 225771"/>
              <a:gd name="connsiteY3" fmla="*/ 44471 h 152421"/>
              <a:gd name="connsiteX4" fmla="*/ 142892 w 225771"/>
              <a:gd name="connsiteY4" fmla="*/ 21 h 152421"/>
              <a:gd name="connsiteX5" fmla="*/ 130192 w 225771"/>
              <a:gd name="connsiteY5" fmla="*/ 50821 h 152421"/>
              <a:gd name="connsiteX6" fmla="*/ 17 w 225771"/>
              <a:gd name="connsiteY6" fmla="*/ 152421 h 15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771" h="152421">
                <a:moveTo>
                  <a:pt x="17" y="152421"/>
                </a:moveTo>
                <a:cubicBezTo>
                  <a:pt x="1604" y="152421"/>
                  <a:pt x="102146" y="68283"/>
                  <a:pt x="139717" y="50821"/>
                </a:cubicBezTo>
                <a:cubicBezTo>
                  <a:pt x="177288" y="33359"/>
                  <a:pt x="220680" y="48704"/>
                  <a:pt x="225442" y="47646"/>
                </a:cubicBezTo>
                <a:cubicBezTo>
                  <a:pt x="230204" y="46588"/>
                  <a:pt x="182050" y="52408"/>
                  <a:pt x="168292" y="44471"/>
                </a:cubicBezTo>
                <a:cubicBezTo>
                  <a:pt x="154534" y="36533"/>
                  <a:pt x="149242" y="-1037"/>
                  <a:pt x="142892" y="21"/>
                </a:cubicBezTo>
                <a:cubicBezTo>
                  <a:pt x="136542" y="1079"/>
                  <a:pt x="152417" y="23834"/>
                  <a:pt x="130192" y="50821"/>
                </a:cubicBezTo>
                <a:cubicBezTo>
                  <a:pt x="107967" y="77808"/>
                  <a:pt x="-1570" y="152421"/>
                  <a:pt x="17" y="15242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7" name="フリーフォーム 1796">
            <a:extLst>
              <a:ext uri="{FF2B5EF4-FFF2-40B4-BE49-F238E27FC236}">
                <a16:creationId xmlns:a16="http://schemas.microsoft.com/office/drawing/2014/main" id="{80AA65AE-7914-B190-753D-A645429B540B}"/>
              </a:ext>
            </a:extLst>
          </p:cNvPr>
          <p:cNvSpPr/>
          <p:nvPr/>
        </p:nvSpPr>
        <p:spPr>
          <a:xfrm>
            <a:off x="2185224" y="3217692"/>
            <a:ext cx="292723" cy="296517"/>
          </a:xfrm>
          <a:custGeom>
            <a:avLst/>
            <a:gdLst>
              <a:gd name="connsiteX0" fmla="*/ 72201 w 292723"/>
              <a:gd name="connsiteY0" fmla="*/ 1758 h 296517"/>
              <a:gd name="connsiteX1" fmla="*/ 167451 w 292723"/>
              <a:gd name="connsiteY1" fmla="*/ 189083 h 296517"/>
              <a:gd name="connsiteX2" fmla="*/ 75376 w 292723"/>
              <a:gd name="connsiteY2" fmla="*/ 58908 h 296517"/>
              <a:gd name="connsiteX3" fmla="*/ 113476 w 292723"/>
              <a:gd name="connsiteY3" fmla="*/ 125583 h 296517"/>
              <a:gd name="connsiteX4" fmla="*/ 221426 w 292723"/>
              <a:gd name="connsiteY4" fmla="*/ 246233 h 296517"/>
              <a:gd name="connsiteX5" fmla="*/ 284926 w 292723"/>
              <a:gd name="connsiteY5" fmla="*/ 287508 h 296517"/>
              <a:gd name="connsiteX6" fmla="*/ 40451 w 292723"/>
              <a:gd name="connsiteY6" fmla="*/ 81133 h 296517"/>
              <a:gd name="connsiteX7" fmla="*/ 5526 w 292723"/>
              <a:gd name="connsiteY7" fmla="*/ 43033 h 296517"/>
              <a:gd name="connsiteX8" fmla="*/ 97601 w 292723"/>
              <a:gd name="connsiteY8" fmla="*/ 90658 h 296517"/>
              <a:gd name="connsiteX9" fmla="*/ 72201 w 292723"/>
              <a:gd name="connsiteY9" fmla="*/ 1758 h 29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723" h="296517">
                <a:moveTo>
                  <a:pt x="72201" y="1758"/>
                </a:moveTo>
                <a:cubicBezTo>
                  <a:pt x="83843" y="18162"/>
                  <a:pt x="166922" y="179558"/>
                  <a:pt x="167451" y="189083"/>
                </a:cubicBezTo>
                <a:cubicBezTo>
                  <a:pt x="167980" y="198608"/>
                  <a:pt x="84372" y="69491"/>
                  <a:pt x="75376" y="58908"/>
                </a:cubicBezTo>
                <a:cubicBezTo>
                  <a:pt x="66380" y="48325"/>
                  <a:pt x="89134" y="94362"/>
                  <a:pt x="113476" y="125583"/>
                </a:cubicBezTo>
                <a:cubicBezTo>
                  <a:pt x="137818" y="156804"/>
                  <a:pt x="192851" y="219246"/>
                  <a:pt x="221426" y="246233"/>
                </a:cubicBezTo>
                <a:cubicBezTo>
                  <a:pt x="250001" y="273221"/>
                  <a:pt x="315088" y="315025"/>
                  <a:pt x="284926" y="287508"/>
                </a:cubicBezTo>
                <a:cubicBezTo>
                  <a:pt x="254764" y="259991"/>
                  <a:pt x="87018" y="121879"/>
                  <a:pt x="40451" y="81133"/>
                </a:cubicBezTo>
                <a:cubicBezTo>
                  <a:pt x="-6116" y="40387"/>
                  <a:pt x="-3999" y="41446"/>
                  <a:pt x="5526" y="43033"/>
                </a:cubicBezTo>
                <a:cubicBezTo>
                  <a:pt x="15051" y="44621"/>
                  <a:pt x="82784" y="92245"/>
                  <a:pt x="97601" y="90658"/>
                </a:cubicBezTo>
                <a:cubicBezTo>
                  <a:pt x="112418" y="89071"/>
                  <a:pt x="60559" y="-14646"/>
                  <a:pt x="72201" y="175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8" name="フリーフォーム 1797">
            <a:extLst>
              <a:ext uri="{FF2B5EF4-FFF2-40B4-BE49-F238E27FC236}">
                <a16:creationId xmlns:a16="http://schemas.microsoft.com/office/drawing/2014/main" id="{393D2ECD-A90A-2B94-91D9-63454D400C75}"/>
              </a:ext>
            </a:extLst>
          </p:cNvPr>
          <p:cNvSpPr/>
          <p:nvPr/>
        </p:nvSpPr>
        <p:spPr>
          <a:xfrm>
            <a:off x="1029524" y="4178299"/>
            <a:ext cx="205612" cy="196866"/>
          </a:xfrm>
          <a:custGeom>
            <a:avLst/>
            <a:gdLst>
              <a:gd name="connsiteX0" fmla="*/ 81726 w 205612"/>
              <a:gd name="connsiteY0" fmla="*/ 1 h 196866"/>
              <a:gd name="connsiteX1" fmla="*/ 59501 w 205612"/>
              <a:gd name="connsiteY1" fmla="*/ 114301 h 196866"/>
              <a:gd name="connsiteX2" fmla="*/ 65851 w 205612"/>
              <a:gd name="connsiteY2" fmla="*/ 155576 h 196866"/>
              <a:gd name="connsiteX3" fmla="*/ 138876 w 205612"/>
              <a:gd name="connsiteY3" fmla="*/ 168276 h 196866"/>
              <a:gd name="connsiteX4" fmla="*/ 205551 w 205612"/>
              <a:gd name="connsiteY4" fmla="*/ 155576 h 196866"/>
              <a:gd name="connsiteX5" fmla="*/ 148401 w 205612"/>
              <a:gd name="connsiteY5" fmla="*/ 196851 h 196866"/>
              <a:gd name="connsiteX6" fmla="*/ 30926 w 205612"/>
              <a:gd name="connsiteY6" fmla="*/ 158751 h 196866"/>
              <a:gd name="connsiteX7" fmla="*/ 8701 w 205612"/>
              <a:gd name="connsiteY7" fmla="*/ 44451 h 196866"/>
              <a:gd name="connsiteX8" fmla="*/ 5526 w 205612"/>
              <a:gd name="connsiteY8" fmla="*/ 111126 h 196866"/>
              <a:gd name="connsiteX9" fmla="*/ 81726 w 205612"/>
              <a:gd name="connsiteY9" fmla="*/ 1 h 19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612" h="196866">
                <a:moveTo>
                  <a:pt x="81726" y="1"/>
                </a:moveTo>
                <a:cubicBezTo>
                  <a:pt x="90722" y="530"/>
                  <a:pt x="62147" y="88372"/>
                  <a:pt x="59501" y="114301"/>
                </a:cubicBezTo>
                <a:cubicBezTo>
                  <a:pt x="56855" y="140230"/>
                  <a:pt x="52622" y="146580"/>
                  <a:pt x="65851" y="155576"/>
                </a:cubicBezTo>
                <a:cubicBezTo>
                  <a:pt x="79080" y="164572"/>
                  <a:pt x="115593" y="168276"/>
                  <a:pt x="138876" y="168276"/>
                </a:cubicBezTo>
                <a:cubicBezTo>
                  <a:pt x="162159" y="168276"/>
                  <a:pt x="203964" y="150814"/>
                  <a:pt x="205551" y="155576"/>
                </a:cubicBezTo>
                <a:cubicBezTo>
                  <a:pt x="207138" y="160338"/>
                  <a:pt x="177505" y="196322"/>
                  <a:pt x="148401" y="196851"/>
                </a:cubicBezTo>
                <a:cubicBezTo>
                  <a:pt x="119297" y="197380"/>
                  <a:pt x="54209" y="184151"/>
                  <a:pt x="30926" y="158751"/>
                </a:cubicBezTo>
                <a:cubicBezTo>
                  <a:pt x="7643" y="133351"/>
                  <a:pt x="12934" y="52388"/>
                  <a:pt x="8701" y="44451"/>
                </a:cubicBezTo>
                <a:cubicBezTo>
                  <a:pt x="4468" y="36514"/>
                  <a:pt x="-6645" y="115359"/>
                  <a:pt x="5526" y="111126"/>
                </a:cubicBezTo>
                <a:cubicBezTo>
                  <a:pt x="17697" y="106893"/>
                  <a:pt x="72730" y="-528"/>
                  <a:pt x="81726" y="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9" name="フリーフォーム 1798">
            <a:extLst>
              <a:ext uri="{FF2B5EF4-FFF2-40B4-BE49-F238E27FC236}">
                <a16:creationId xmlns:a16="http://schemas.microsoft.com/office/drawing/2014/main" id="{CF000866-36A0-BFAA-D438-875CC51400A0}"/>
              </a:ext>
            </a:extLst>
          </p:cNvPr>
          <p:cNvSpPr/>
          <p:nvPr/>
        </p:nvSpPr>
        <p:spPr>
          <a:xfrm>
            <a:off x="1187387" y="4022676"/>
            <a:ext cx="206558" cy="212422"/>
          </a:xfrm>
          <a:custGeom>
            <a:avLst/>
            <a:gdLst>
              <a:gd name="connsiteX0" fmla="*/ 54038 w 206558"/>
              <a:gd name="connsiteY0" fmla="*/ 49 h 212422"/>
              <a:gd name="connsiteX1" fmla="*/ 54038 w 206558"/>
              <a:gd name="connsiteY1" fmla="*/ 146099 h 212422"/>
              <a:gd name="connsiteX2" fmla="*/ 123888 w 206558"/>
              <a:gd name="connsiteY2" fmla="*/ 181024 h 212422"/>
              <a:gd name="connsiteX3" fmla="*/ 206438 w 206558"/>
              <a:gd name="connsiteY3" fmla="*/ 136574 h 212422"/>
              <a:gd name="connsiteX4" fmla="*/ 104838 w 206558"/>
              <a:gd name="connsiteY4" fmla="*/ 206424 h 212422"/>
              <a:gd name="connsiteX5" fmla="*/ 28638 w 206558"/>
              <a:gd name="connsiteY5" fmla="*/ 200074 h 212422"/>
              <a:gd name="connsiteX6" fmla="*/ 63 w 206558"/>
              <a:gd name="connsiteY6" fmla="*/ 130224 h 212422"/>
              <a:gd name="connsiteX7" fmla="*/ 54038 w 206558"/>
              <a:gd name="connsiteY7" fmla="*/ 49 h 21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558" h="212422">
                <a:moveTo>
                  <a:pt x="54038" y="49"/>
                </a:moveTo>
                <a:cubicBezTo>
                  <a:pt x="63034" y="2695"/>
                  <a:pt x="42396" y="115937"/>
                  <a:pt x="54038" y="146099"/>
                </a:cubicBezTo>
                <a:cubicBezTo>
                  <a:pt x="65680" y="176261"/>
                  <a:pt x="98488" y="182612"/>
                  <a:pt x="123888" y="181024"/>
                </a:cubicBezTo>
                <a:cubicBezTo>
                  <a:pt x="149288" y="179437"/>
                  <a:pt x="209613" y="132341"/>
                  <a:pt x="206438" y="136574"/>
                </a:cubicBezTo>
                <a:cubicBezTo>
                  <a:pt x="203263" y="140807"/>
                  <a:pt x="134471" y="195841"/>
                  <a:pt x="104838" y="206424"/>
                </a:cubicBezTo>
                <a:cubicBezTo>
                  <a:pt x="75205" y="217007"/>
                  <a:pt x="46100" y="212774"/>
                  <a:pt x="28638" y="200074"/>
                </a:cubicBezTo>
                <a:cubicBezTo>
                  <a:pt x="11175" y="187374"/>
                  <a:pt x="-995" y="159328"/>
                  <a:pt x="63" y="130224"/>
                </a:cubicBezTo>
                <a:cubicBezTo>
                  <a:pt x="1121" y="101120"/>
                  <a:pt x="45042" y="-2597"/>
                  <a:pt x="54038" y="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0" name="フリーフォーム 1799">
            <a:extLst>
              <a:ext uri="{FF2B5EF4-FFF2-40B4-BE49-F238E27FC236}">
                <a16:creationId xmlns:a16="http://schemas.microsoft.com/office/drawing/2014/main" id="{87937317-E159-C66D-362F-B12E7DDCF2E6}"/>
              </a:ext>
            </a:extLst>
          </p:cNvPr>
          <p:cNvSpPr/>
          <p:nvPr/>
        </p:nvSpPr>
        <p:spPr>
          <a:xfrm>
            <a:off x="1330313" y="3813175"/>
            <a:ext cx="207330" cy="327279"/>
          </a:xfrm>
          <a:custGeom>
            <a:avLst/>
            <a:gdLst>
              <a:gd name="connsiteX0" fmla="*/ 57162 w 207330"/>
              <a:gd name="connsiteY0" fmla="*/ 0 h 327279"/>
              <a:gd name="connsiteX1" fmla="*/ 38112 w 207330"/>
              <a:gd name="connsiteY1" fmla="*/ 174625 h 327279"/>
              <a:gd name="connsiteX2" fmla="*/ 53987 w 207330"/>
              <a:gd name="connsiteY2" fmla="*/ 200025 h 327279"/>
              <a:gd name="connsiteX3" fmla="*/ 146062 w 207330"/>
              <a:gd name="connsiteY3" fmla="*/ 222250 h 327279"/>
              <a:gd name="connsiteX4" fmla="*/ 206387 w 207330"/>
              <a:gd name="connsiteY4" fmla="*/ 146050 h 327279"/>
              <a:gd name="connsiteX5" fmla="*/ 177812 w 207330"/>
              <a:gd name="connsiteY5" fmla="*/ 219075 h 327279"/>
              <a:gd name="connsiteX6" fmla="*/ 111137 w 207330"/>
              <a:gd name="connsiteY6" fmla="*/ 263525 h 327279"/>
              <a:gd name="connsiteX7" fmla="*/ 34937 w 207330"/>
              <a:gd name="connsiteY7" fmla="*/ 327025 h 327279"/>
              <a:gd name="connsiteX8" fmla="*/ 22237 w 207330"/>
              <a:gd name="connsiteY8" fmla="*/ 238125 h 327279"/>
              <a:gd name="connsiteX9" fmla="*/ 12 w 207330"/>
              <a:gd name="connsiteY9" fmla="*/ 174625 h 327279"/>
              <a:gd name="connsiteX10" fmla="*/ 57162 w 207330"/>
              <a:gd name="connsiteY10" fmla="*/ 0 h 32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330" h="327279">
                <a:moveTo>
                  <a:pt x="57162" y="0"/>
                </a:moveTo>
                <a:cubicBezTo>
                  <a:pt x="63512" y="0"/>
                  <a:pt x="38641" y="141288"/>
                  <a:pt x="38112" y="174625"/>
                </a:cubicBezTo>
                <a:cubicBezTo>
                  <a:pt x="37583" y="207962"/>
                  <a:pt x="35995" y="192088"/>
                  <a:pt x="53987" y="200025"/>
                </a:cubicBezTo>
                <a:cubicBezTo>
                  <a:pt x="71979" y="207963"/>
                  <a:pt x="120662" y="231246"/>
                  <a:pt x="146062" y="222250"/>
                </a:cubicBezTo>
                <a:cubicBezTo>
                  <a:pt x="171462" y="213254"/>
                  <a:pt x="201095" y="146579"/>
                  <a:pt x="206387" y="146050"/>
                </a:cubicBezTo>
                <a:cubicBezTo>
                  <a:pt x="211679" y="145521"/>
                  <a:pt x="193687" y="199496"/>
                  <a:pt x="177812" y="219075"/>
                </a:cubicBezTo>
                <a:cubicBezTo>
                  <a:pt x="161937" y="238654"/>
                  <a:pt x="134950" y="245533"/>
                  <a:pt x="111137" y="263525"/>
                </a:cubicBezTo>
                <a:cubicBezTo>
                  <a:pt x="87325" y="281517"/>
                  <a:pt x="49754" y="331258"/>
                  <a:pt x="34937" y="327025"/>
                </a:cubicBezTo>
                <a:cubicBezTo>
                  <a:pt x="20120" y="322792"/>
                  <a:pt x="28058" y="263525"/>
                  <a:pt x="22237" y="238125"/>
                </a:cubicBezTo>
                <a:cubicBezTo>
                  <a:pt x="16416" y="212725"/>
                  <a:pt x="-517" y="210079"/>
                  <a:pt x="12" y="174625"/>
                </a:cubicBezTo>
                <a:cubicBezTo>
                  <a:pt x="541" y="139171"/>
                  <a:pt x="50812" y="0"/>
                  <a:pt x="57162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1" name="フリーフォーム 1800">
            <a:extLst>
              <a:ext uri="{FF2B5EF4-FFF2-40B4-BE49-F238E27FC236}">
                <a16:creationId xmlns:a16="http://schemas.microsoft.com/office/drawing/2014/main" id="{3E4C7D96-095C-DCC6-EF52-80BDB9DBA805}"/>
              </a:ext>
            </a:extLst>
          </p:cNvPr>
          <p:cNvSpPr/>
          <p:nvPr/>
        </p:nvSpPr>
        <p:spPr>
          <a:xfrm>
            <a:off x="1361765" y="3727175"/>
            <a:ext cx="319919" cy="225714"/>
          </a:xfrm>
          <a:custGeom>
            <a:avLst/>
            <a:gdLst>
              <a:gd name="connsiteX0" fmla="*/ 193985 w 319919"/>
              <a:gd name="connsiteY0" fmla="*/ 275 h 225714"/>
              <a:gd name="connsiteX1" fmla="*/ 155885 w 319919"/>
              <a:gd name="connsiteY1" fmla="*/ 120925 h 225714"/>
              <a:gd name="connsiteX2" fmla="*/ 162235 w 319919"/>
              <a:gd name="connsiteY2" fmla="*/ 162200 h 225714"/>
              <a:gd name="connsiteX3" fmla="*/ 314635 w 319919"/>
              <a:gd name="connsiteY3" fmla="*/ 155850 h 225714"/>
              <a:gd name="connsiteX4" fmla="*/ 270185 w 319919"/>
              <a:gd name="connsiteY4" fmla="*/ 190775 h 225714"/>
              <a:gd name="connsiteX5" fmla="*/ 127310 w 319919"/>
              <a:gd name="connsiteY5" fmla="*/ 162200 h 225714"/>
              <a:gd name="connsiteX6" fmla="*/ 310 w 319919"/>
              <a:gd name="connsiteY6" fmla="*/ 225700 h 225714"/>
              <a:gd name="connsiteX7" fmla="*/ 92385 w 319919"/>
              <a:gd name="connsiteY7" fmla="*/ 155850 h 225714"/>
              <a:gd name="connsiteX8" fmla="*/ 120960 w 319919"/>
              <a:gd name="connsiteY8" fmla="*/ 89175 h 225714"/>
              <a:gd name="connsiteX9" fmla="*/ 193985 w 319919"/>
              <a:gd name="connsiteY9" fmla="*/ 275 h 22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919" h="225714">
                <a:moveTo>
                  <a:pt x="193985" y="275"/>
                </a:moveTo>
                <a:cubicBezTo>
                  <a:pt x="199806" y="5567"/>
                  <a:pt x="161177" y="93938"/>
                  <a:pt x="155885" y="120925"/>
                </a:cubicBezTo>
                <a:cubicBezTo>
                  <a:pt x="150593" y="147913"/>
                  <a:pt x="135777" y="156379"/>
                  <a:pt x="162235" y="162200"/>
                </a:cubicBezTo>
                <a:cubicBezTo>
                  <a:pt x="188693" y="168021"/>
                  <a:pt x="296643" y="151088"/>
                  <a:pt x="314635" y="155850"/>
                </a:cubicBezTo>
                <a:cubicBezTo>
                  <a:pt x="332627" y="160613"/>
                  <a:pt x="301406" y="189717"/>
                  <a:pt x="270185" y="190775"/>
                </a:cubicBezTo>
                <a:cubicBezTo>
                  <a:pt x="238964" y="191833"/>
                  <a:pt x="172289" y="156379"/>
                  <a:pt x="127310" y="162200"/>
                </a:cubicBezTo>
                <a:cubicBezTo>
                  <a:pt x="82331" y="168021"/>
                  <a:pt x="6131" y="226758"/>
                  <a:pt x="310" y="225700"/>
                </a:cubicBezTo>
                <a:cubicBezTo>
                  <a:pt x="-5511" y="224642"/>
                  <a:pt x="72277" y="178604"/>
                  <a:pt x="92385" y="155850"/>
                </a:cubicBezTo>
                <a:cubicBezTo>
                  <a:pt x="112493" y="133096"/>
                  <a:pt x="106672" y="110871"/>
                  <a:pt x="120960" y="89175"/>
                </a:cubicBezTo>
                <a:cubicBezTo>
                  <a:pt x="135247" y="67479"/>
                  <a:pt x="188164" y="-5017"/>
                  <a:pt x="193985" y="27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2" name="フリーフォーム 1801">
            <a:extLst>
              <a:ext uri="{FF2B5EF4-FFF2-40B4-BE49-F238E27FC236}">
                <a16:creationId xmlns:a16="http://schemas.microsoft.com/office/drawing/2014/main" id="{E489645D-DC14-952A-1865-43BFCC3C3CC6}"/>
              </a:ext>
            </a:extLst>
          </p:cNvPr>
          <p:cNvSpPr/>
          <p:nvPr/>
        </p:nvSpPr>
        <p:spPr>
          <a:xfrm>
            <a:off x="1337672" y="3360733"/>
            <a:ext cx="593941" cy="553854"/>
          </a:xfrm>
          <a:custGeom>
            <a:avLst/>
            <a:gdLst>
              <a:gd name="connsiteX0" fmla="*/ 592728 w 593941"/>
              <a:gd name="connsiteY0" fmla="*/ 4767 h 553854"/>
              <a:gd name="connsiteX1" fmla="*/ 380003 w 593941"/>
              <a:gd name="connsiteY1" fmla="*/ 395292 h 553854"/>
              <a:gd name="connsiteX2" fmla="*/ 332378 w 593941"/>
              <a:gd name="connsiteY2" fmla="*/ 550867 h 553854"/>
              <a:gd name="connsiteX3" fmla="*/ 364128 w 593941"/>
              <a:gd name="connsiteY3" fmla="*/ 274642 h 553854"/>
              <a:gd name="connsiteX4" fmla="*/ 227603 w 593941"/>
              <a:gd name="connsiteY4" fmla="*/ 376242 h 553854"/>
              <a:gd name="connsiteX5" fmla="*/ 129178 w 593941"/>
              <a:gd name="connsiteY5" fmla="*/ 455617 h 553854"/>
              <a:gd name="connsiteX6" fmla="*/ 110128 w 593941"/>
              <a:gd name="connsiteY6" fmla="*/ 481017 h 553854"/>
              <a:gd name="connsiteX7" fmla="*/ 183153 w 593941"/>
              <a:gd name="connsiteY7" fmla="*/ 334967 h 553854"/>
              <a:gd name="connsiteX8" fmla="*/ 2178 w 593941"/>
              <a:gd name="connsiteY8" fmla="*/ 411167 h 553854"/>
              <a:gd name="connsiteX9" fmla="*/ 329203 w 593941"/>
              <a:gd name="connsiteY9" fmla="*/ 87317 h 553854"/>
              <a:gd name="connsiteX10" fmla="*/ 272053 w 593941"/>
              <a:gd name="connsiteY10" fmla="*/ 173042 h 553854"/>
              <a:gd name="connsiteX11" fmla="*/ 592728 w 593941"/>
              <a:gd name="connsiteY11" fmla="*/ 4767 h 55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3941" h="553854">
                <a:moveTo>
                  <a:pt x="592728" y="4767"/>
                </a:moveTo>
                <a:cubicBezTo>
                  <a:pt x="610720" y="41809"/>
                  <a:pt x="423395" y="304275"/>
                  <a:pt x="380003" y="395292"/>
                </a:cubicBezTo>
                <a:cubicBezTo>
                  <a:pt x="336611" y="486309"/>
                  <a:pt x="335024" y="570975"/>
                  <a:pt x="332378" y="550867"/>
                </a:cubicBezTo>
                <a:cubicBezTo>
                  <a:pt x="329732" y="530759"/>
                  <a:pt x="381591" y="303746"/>
                  <a:pt x="364128" y="274642"/>
                </a:cubicBezTo>
                <a:cubicBezTo>
                  <a:pt x="346665" y="245538"/>
                  <a:pt x="266761" y="346080"/>
                  <a:pt x="227603" y="376242"/>
                </a:cubicBezTo>
                <a:cubicBezTo>
                  <a:pt x="188445" y="406404"/>
                  <a:pt x="148757" y="438155"/>
                  <a:pt x="129178" y="455617"/>
                </a:cubicBezTo>
                <a:cubicBezTo>
                  <a:pt x="109599" y="473079"/>
                  <a:pt x="101132" y="501125"/>
                  <a:pt x="110128" y="481017"/>
                </a:cubicBezTo>
                <a:cubicBezTo>
                  <a:pt x="119124" y="460909"/>
                  <a:pt x="201145" y="346609"/>
                  <a:pt x="183153" y="334967"/>
                </a:cubicBezTo>
                <a:cubicBezTo>
                  <a:pt x="165161" y="323325"/>
                  <a:pt x="-22164" y="452442"/>
                  <a:pt x="2178" y="411167"/>
                </a:cubicBezTo>
                <a:cubicBezTo>
                  <a:pt x="26520" y="369892"/>
                  <a:pt x="284224" y="127004"/>
                  <a:pt x="329203" y="87317"/>
                </a:cubicBezTo>
                <a:cubicBezTo>
                  <a:pt x="374182" y="47630"/>
                  <a:pt x="223899" y="187859"/>
                  <a:pt x="272053" y="173042"/>
                </a:cubicBezTo>
                <a:cubicBezTo>
                  <a:pt x="320207" y="158225"/>
                  <a:pt x="574736" y="-32275"/>
                  <a:pt x="592728" y="476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3" name="フリーフォーム 1802">
            <a:extLst>
              <a:ext uri="{FF2B5EF4-FFF2-40B4-BE49-F238E27FC236}">
                <a16:creationId xmlns:a16="http://schemas.microsoft.com/office/drawing/2014/main" id="{3699E31E-E69C-EA4E-0CC7-1E96B9ED22CF}"/>
              </a:ext>
            </a:extLst>
          </p:cNvPr>
          <p:cNvSpPr/>
          <p:nvPr/>
        </p:nvSpPr>
        <p:spPr>
          <a:xfrm>
            <a:off x="957059" y="3670934"/>
            <a:ext cx="624112" cy="673022"/>
          </a:xfrm>
          <a:custGeom>
            <a:avLst/>
            <a:gdLst>
              <a:gd name="connsiteX0" fmla="*/ 624091 w 624112"/>
              <a:gd name="connsiteY0" fmla="*/ 2541 h 673022"/>
              <a:gd name="connsiteX1" fmla="*/ 227216 w 624112"/>
              <a:gd name="connsiteY1" fmla="*/ 405766 h 673022"/>
              <a:gd name="connsiteX2" fmla="*/ 52591 w 624112"/>
              <a:gd name="connsiteY2" fmla="*/ 669291 h 673022"/>
              <a:gd name="connsiteX3" fmla="*/ 258966 w 624112"/>
              <a:gd name="connsiteY3" fmla="*/ 212091 h 673022"/>
              <a:gd name="connsiteX4" fmla="*/ 1791 w 624112"/>
              <a:gd name="connsiteY4" fmla="*/ 529591 h 673022"/>
              <a:gd name="connsiteX5" fmla="*/ 417716 w 624112"/>
              <a:gd name="connsiteY5" fmla="*/ 34291 h 673022"/>
              <a:gd name="connsiteX6" fmla="*/ 246266 w 624112"/>
              <a:gd name="connsiteY6" fmla="*/ 224791 h 673022"/>
              <a:gd name="connsiteX7" fmla="*/ 624091 w 624112"/>
              <a:gd name="connsiteY7" fmla="*/ 2541 h 67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112" h="673022">
                <a:moveTo>
                  <a:pt x="624091" y="2541"/>
                </a:moveTo>
                <a:cubicBezTo>
                  <a:pt x="620916" y="32704"/>
                  <a:pt x="322466" y="294641"/>
                  <a:pt x="227216" y="405766"/>
                </a:cubicBezTo>
                <a:cubicBezTo>
                  <a:pt x="131966" y="516891"/>
                  <a:pt x="47299" y="701570"/>
                  <a:pt x="52591" y="669291"/>
                </a:cubicBezTo>
                <a:cubicBezTo>
                  <a:pt x="57883" y="637012"/>
                  <a:pt x="267433" y="235374"/>
                  <a:pt x="258966" y="212091"/>
                </a:cubicBezTo>
                <a:cubicBezTo>
                  <a:pt x="250499" y="188808"/>
                  <a:pt x="-24667" y="559224"/>
                  <a:pt x="1791" y="529591"/>
                </a:cubicBezTo>
                <a:cubicBezTo>
                  <a:pt x="28249" y="499958"/>
                  <a:pt x="376970" y="85091"/>
                  <a:pt x="417716" y="34291"/>
                </a:cubicBezTo>
                <a:cubicBezTo>
                  <a:pt x="458462" y="-16509"/>
                  <a:pt x="217162" y="229024"/>
                  <a:pt x="246266" y="224791"/>
                </a:cubicBezTo>
                <a:cubicBezTo>
                  <a:pt x="275370" y="220558"/>
                  <a:pt x="627266" y="-27622"/>
                  <a:pt x="624091" y="254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4" name="フリーフォーム 1803">
            <a:extLst>
              <a:ext uri="{FF2B5EF4-FFF2-40B4-BE49-F238E27FC236}">
                <a16:creationId xmlns:a16="http://schemas.microsoft.com/office/drawing/2014/main" id="{1C97F133-7596-AD02-F136-4E19475F9C6A}"/>
              </a:ext>
            </a:extLst>
          </p:cNvPr>
          <p:cNvSpPr/>
          <p:nvPr/>
        </p:nvSpPr>
        <p:spPr>
          <a:xfrm>
            <a:off x="594940" y="4427864"/>
            <a:ext cx="533173" cy="574245"/>
          </a:xfrm>
          <a:custGeom>
            <a:avLst/>
            <a:gdLst>
              <a:gd name="connsiteX0" fmla="*/ 433760 w 533173"/>
              <a:gd name="connsiteY0" fmla="*/ 7611 h 574245"/>
              <a:gd name="connsiteX1" fmla="*/ 5135 w 533173"/>
              <a:gd name="connsiteY1" fmla="*/ 560061 h 574245"/>
              <a:gd name="connsiteX2" fmla="*/ 201985 w 533173"/>
              <a:gd name="connsiteY2" fmla="*/ 410836 h 574245"/>
              <a:gd name="connsiteX3" fmla="*/ 275010 w 533173"/>
              <a:gd name="connsiteY3" fmla="*/ 414011 h 574245"/>
              <a:gd name="connsiteX4" fmla="*/ 532185 w 533173"/>
              <a:gd name="connsiteY4" fmla="*/ 131436 h 574245"/>
              <a:gd name="connsiteX5" fmla="*/ 367085 w 533173"/>
              <a:gd name="connsiteY5" fmla="*/ 229861 h 574245"/>
              <a:gd name="connsiteX6" fmla="*/ 433760 w 533173"/>
              <a:gd name="connsiteY6" fmla="*/ 7611 h 57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73" h="574245">
                <a:moveTo>
                  <a:pt x="433760" y="7611"/>
                </a:moveTo>
                <a:cubicBezTo>
                  <a:pt x="373435" y="62644"/>
                  <a:pt x="43764" y="492857"/>
                  <a:pt x="5135" y="560061"/>
                </a:cubicBezTo>
                <a:cubicBezTo>
                  <a:pt x="-33494" y="627265"/>
                  <a:pt x="157006" y="435178"/>
                  <a:pt x="201985" y="410836"/>
                </a:cubicBezTo>
                <a:cubicBezTo>
                  <a:pt x="246964" y="386494"/>
                  <a:pt x="219977" y="460578"/>
                  <a:pt x="275010" y="414011"/>
                </a:cubicBezTo>
                <a:cubicBezTo>
                  <a:pt x="330043" y="367444"/>
                  <a:pt x="516839" y="162128"/>
                  <a:pt x="532185" y="131436"/>
                </a:cubicBezTo>
                <a:cubicBezTo>
                  <a:pt x="547531" y="100744"/>
                  <a:pt x="379256" y="246265"/>
                  <a:pt x="367085" y="229861"/>
                </a:cubicBezTo>
                <a:cubicBezTo>
                  <a:pt x="354914" y="213457"/>
                  <a:pt x="494085" y="-47422"/>
                  <a:pt x="433760" y="761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5" name="フリーフォーム 1804">
            <a:extLst>
              <a:ext uri="{FF2B5EF4-FFF2-40B4-BE49-F238E27FC236}">
                <a16:creationId xmlns:a16="http://schemas.microsoft.com/office/drawing/2014/main" id="{15A5ADC2-0B7A-41D9-55B5-9497A0EBE4B2}"/>
              </a:ext>
            </a:extLst>
          </p:cNvPr>
          <p:cNvSpPr/>
          <p:nvPr/>
        </p:nvSpPr>
        <p:spPr>
          <a:xfrm>
            <a:off x="1013358" y="3819460"/>
            <a:ext cx="742745" cy="762424"/>
          </a:xfrm>
          <a:custGeom>
            <a:avLst/>
            <a:gdLst>
              <a:gd name="connsiteX0" fmla="*/ 742417 w 742745"/>
              <a:gd name="connsiteY0" fmla="*/ 65 h 762424"/>
              <a:gd name="connsiteX1" fmla="*/ 104242 w 742745"/>
              <a:gd name="connsiteY1" fmla="*/ 657290 h 762424"/>
              <a:gd name="connsiteX2" fmla="*/ 18517 w 742745"/>
              <a:gd name="connsiteY2" fmla="*/ 749365 h 762424"/>
              <a:gd name="connsiteX3" fmla="*/ 291567 w 742745"/>
              <a:gd name="connsiteY3" fmla="*/ 533465 h 762424"/>
              <a:gd name="connsiteX4" fmla="*/ 193142 w 742745"/>
              <a:gd name="connsiteY4" fmla="*/ 616015 h 762424"/>
              <a:gd name="connsiteX5" fmla="*/ 742417 w 742745"/>
              <a:gd name="connsiteY5" fmla="*/ 65 h 76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745" h="762424">
                <a:moveTo>
                  <a:pt x="742417" y="65"/>
                </a:moveTo>
                <a:cubicBezTo>
                  <a:pt x="727600" y="6944"/>
                  <a:pt x="224892" y="532407"/>
                  <a:pt x="104242" y="657290"/>
                </a:cubicBezTo>
                <a:cubicBezTo>
                  <a:pt x="-16408" y="782173"/>
                  <a:pt x="-12704" y="770002"/>
                  <a:pt x="18517" y="749365"/>
                </a:cubicBezTo>
                <a:cubicBezTo>
                  <a:pt x="49738" y="728728"/>
                  <a:pt x="262463" y="555690"/>
                  <a:pt x="291567" y="533465"/>
                </a:cubicBezTo>
                <a:cubicBezTo>
                  <a:pt x="320671" y="511240"/>
                  <a:pt x="120117" y="699094"/>
                  <a:pt x="193142" y="616015"/>
                </a:cubicBezTo>
                <a:cubicBezTo>
                  <a:pt x="266167" y="532936"/>
                  <a:pt x="757234" y="-6814"/>
                  <a:pt x="742417" y="6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6" name="フリーフォーム 1805">
            <a:extLst>
              <a:ext uri="{FF2B5EF4-FFF2-40B4-BE49-F238E27FC236}">
                <a16:creationId xmlns:a16="http://schemas.microsoft.com/office/drawing/2014/main" id="{188AE176-E4F9-AF10-3DB9-709B6F7B053C}"/>
              </a:ext>
            </a:extLst>
          </p:cNvPr>
          <p:cNvSpPr/>
          <p:nvPr/>
        </p:nvSpPr>
        <p:spPr>
          <a:xfrm>
            <a:off x="521985" y="4046265"/>
            <a:ext cx="540911" cy="963657"/>
          </a:xfrm>
          <a:custGeom>
            <a:avLst/>
            <a:gdLst>
              <a:gd name="connsiteX0" fmla="*/ 538465 w 540911"/>
              <a:gd name="connsiteY0" fmla="*/ 11385 h 963657"/>
              <a:gd name="connsiteX1" fmla="*/ 11415 w 540911"/>
              <a:gd name="connsiteY1" fmla="*/ 954360 h 963657"/>
              <a:gd name="connsiteX2" fmla="*/ 201915 w 540911"/>
              <a:gd name="connsiteY2" fmla="*/ 465410 h 963657"/>
              <a:gd name="connsiteX3" fmla="*/ 538465 w 540911"/>
              <a:gd name="connsiteY3" fmla="*/ 11385 h 96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911" h="963657">
                <a:moveTo>
                  <a:pt x="538465" y="11385"/>
                </a:moveTo>
                <a:cubicBezTo>
                  <a:pt x="506715" y="92877"/>
                  <a:pt x="67507" y="878689"/>
                  <a:pt x="11415" y="954360"/>
                </a:cubicBezTo>
                <a:cubicBezTo>
                  <a:pt x="-44677" y="1030031"/>
                  <a:pt x="119894" y="623631"/>
                  <a:pt x="201915" y="465410"/>
                </a:cubicBezTo>
                <a:cubicBezTo>
                  <a:pt x="283936" y="307189"/>
                  <a:pt x="570215" y="-70107"/>
                  <a:pt x="538465" y="1138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7" name="フリーフォーム 1806">
            <a:extLst>
              <a:ext uri="{FF2B5EF4-FFF2-40B4-BE49-F238E27FC236}">
                <a16:creationId xmlns:a16="http://schemas.microsoft.com/office/drawing/2014/main" id="{29336C6F-64D1-E160-9E4B-46F335D620F3}"/>
              </a:ext>
            </a:extLst>
          </p:cNvPr>
          <p:cNvSpPr/>
          <p:nvPr/>
        </p:nvSpPr>
        <p:spPr>
          <a:xfrm>
            <a:off x="426198" y="4394021"/>
            <a:ext cx="318141" cy="755088"/>
          </a:xfrm>
          <a:custGeom>
            <a:avLst/>
            <a:gdLst>
              <a:gd name="connsiteX0" fmla="*/ 316752 w 318141"/>
              <a:gd name="connsiteY0" fmla="*/ 179 h 755088"/>
              <a:gd name="connsiteX1" fmla="*/ 119902 w 318141"/>
              <a:gd name="connsiteY1" fmla="*/ 295454 h 755088"/>
              <a:gd name="connsiteX2" fmla="*/ 56402 w 318141"/>
              <a:gd name="connsiteY2" fmla="*/ 476429 h 755088"/>
              <a:gd name="connsiteX3" fmla="*/ 53227 w 318141"/>
              <a:gd name="connsiteY3" fmla="*/ 679629 h 755088"/>
              <a:gd name="connsiteX4" fmla="*/ 94502 w 318141"/>
              <a:gd name="connsiteY4" fmla="*/ 584379 h 755088"/>
              <a:gd name="connsiteX5" fmla="*/ 84977 w 318141"/>
              <a:gd name="connsiteY5" fmla="*/ 749479 h 755088"/>
              <a:gd name="connsiteX6" fmla="*/ 8777 w 318141"/>
              <a:gd name="connsiteY6" fmla="*/ 339904 h 755088"/>
              <a:gd name="connsiteX7" fmla="*/ 316752 w 318141"/>
              <a:gd name="connsiteY7" fmla="*/ 179 h 75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141" h="755088">
                <a:moveTo>
                  <a:pt x="316752" y="179"/>
                </a:moveTo>
                <a:cubicBezTo>
                  <a:pt x="335273" y="-7229"/>
                  <a:pt x="163294" y="216079"/>
                  <a:pt x="119902" y="295454"/>
                </a:cubicBezTo>
                <a:cubicBezTo>
                  <a:pt x="76510" y="374829"/>
                  <a:pt x="67515" y="412400"/>
                  <a:pt x="56402" y="476429"/>
                </a:cubicBezTo>
                <a:cubicBezTo>
                  <a:pt x="45289" y="540458"/>
                  <a:pt x="46877" y="661637"/>
                  <a:pt x="53227" y="679629"/>
                </a:cubicBezTo>
                <a:cubicBezTo>
                  <a:pt x="59577" y="697621"/>
                  <a:pt x="89210" y="572737"/>
                  <a:pt x="94502" y="584379"/>
                </a:cubicBezTo>
                <a:cubicBezTo>
                  <a:pt x="99794" y="596021"/>
                  <a:pt x="99264" y="790225"/>
                  <a:pt x="84977" y="749479"/>
                </a:cubicBezTo>
                <a:cubicBezTo>
                  <a:pt x="70690" y="708733"/>
                  <a:pt x="-29852" y="464787"/>
                  <a:pt x="8777" y="339904"/>
                </a:cubicBezTo>
                <a:cubicBezTo>
                  <a:pt x="47406" y="215021"/>
                  <a:pt x="298231" y="7587"/>
                  <a:pt x="316752" y="17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8" name="フリーフォーム 1807">
            <a:extLst>
              <a:ext uri="{FF2B5EF4-FFF2-40B4-BE49-F238E27FC236}">
                <a16:creationId xmlns:a16="http://schemas.microsoft.com/office/drawing/2014/main" id="{673530EB-416A-BD64-9DCD-81B0D1736A0C}"/>
              </a:ext>
            </a:extLst>
          </p:cNvPr>
          <p:cNvSpPr/>
          <p:nvPr/>
        </p:nvSpPr>
        <p:spPr>
          <a:xfrm>
            <a:off x="839201" y="5133911"/>
            <a:ext cx="616352" cy="165676"/>
          </a:xfrm>
          <a:custGeom>
            <a:avLst/>
            <a:gdLst>
              <a:gd name="connsiteX0" fmla="*/ 2174 w 616352"/>
              <a:gd name="connsiteY0" fmla="*/ 146114 h 165676"/>
              <a:gd name="connsiteX1" fmla="*/ 332374 w 616352"/>
              <a:gd name="connsiteY1" fmla="*/ 101664 h 165676"/>
              <a:gd name="connsiteX2" fmla="*/ 614949 w 616352"/>
              <a:gd name="connsiteY2" fmla="*/ 64 h 165676"/>
              <a:gd name="connsiteX3" fmla="*/ 433974 w 616352"/>
              <a:gd name="connsiteY3" fmla="*/ 117539 h 165676"/>
              <a:gd name="connsiteX4" fmla="*/ 272049 w 616352"/>
              <a:gd name="connsiteY4" fmla="*/ 165164 h 165676"/>
              <a:gd name="connsiteX5" fmla="*/ 192674 w 616352"/>
              <a:gd name="connsiteY5" fmla="*/ 142939 h 165676"/>
              <a:gd name="connsiteX6" fmla="*/ 2174 w 616352"/>
              <a:gd name="connsiteY6" fmla="*/ 146114 h 16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352" h="165676">
                <a:moveTo>
                  <a:pt x="2174" y="146114"/>
                </a:moveTo>
                <a:cubicBezTo>
                  <a:pt x="25457" y="139235"/>
                  <a:pt x="230245" y="126006"/>
                  <a:pt x="332374" y="101664"/>
                </a:cubicBezTo>
                <a:cubicBezTo>
                  <a:pt x="434503" y="77322"/>
                  <a:pt x="598016" y="-2582"/>
                  <a:pt x="614949" y="64"/>
                </a:cubicBezTo>
                <a:cubicBezTo>
                  <a:pt x="631882" y="2710"/>
                  <a:pt x="491124" y="90022"/>
                  <a:pt x="433974" y="117539"/>
                </a:cubicBezTo>
                <a:cubicBezTo>
                  <a:pt x="376824" y="145056"/>
                  <a:pt x="312266" y="160931"/>
                  <a:pt x="272049" y="165164"/>
                </a:cubicBezTo>
                <a:cubicBezTo>
                  <a:pt x="231832" y="169397"/>
                  <a:pt x="236066" y="146114"/>
                  <a:pt x="192674" y="142939"/>
                </a:cubicBezTo>
                <a:cubicBezTo>
                  <a:pt x="149282" y="139764"/>
                  <a:pt x="-21109" y="152993"/>
                  <a:pt x="2174" y="1461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9" name="フリーフォーム 1808">
            <a:extLst>
              <a:ext uri="{FF2B5EF4-FFF2-40B4-BE49-F238E27FC236}">
                <a16:creationId xmlns:a16="http://schemas.microsoft.com/office/drawing/2014/main" id="{EFEEC622-5F61-006F-5090-4D8A0E89804E}"/>
              </a:ext>
            </a:extLst>
          </p:cNvPr>
          <p:cNvSpPr/>
          <p:nvPr/>
        </p:nvSpPr>
        <p:spPr>
          <a:xfrm>
            <a:off x="771579" y="5329336"/>
            <a:ext cx="355669" cy="52704"/>
          </a:xfrm>
          <a:custGeom>
            <a:avLst/>
            <a:gdLst>
              <a:gd name="connsiteX0" fmla="*/ 3121 w 355669"/>
              <a:gd name="connsiteY0" fmla="*/ 11014 h 52704"/>
              <a:gd name="connsiteX1" fmla="*/ 241246 w 355669"/>
              <a:gd name="connsiteY1" fmla="*/ 1489 h 52704"/>
              <a:gd name="connsiteX2" fmla="*/ 355546 w 355669"/>
              <a:gd name="connsiteY2" fmla="*/ 36414 h 52704"/>
              <a:gd name="connsiteX3" fmla="*/ 222196 w 355669"/>
              <a:gd name="connsiteY3" fmla="*/ 11014 h 52704"/>
              <a:gd name="connsiteX4" fmla="*/ 111071 w 355669"/>
              <a:gd name="connsiteY4" fmla="*/ 52289 h 52704"/>
              <a:gd name="connsiteX5" fmla="*/ 3121 w 355669"/>
              <a:gd name="connsiteY5" fmla="*/ 11014 h 5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669" h="52704">
                <a:moveTo>
                  <a:pt x="3121" y="11014"/>
                </a:moveTo>
                <a:cubicBezTo>
                  <a:pt x="24817" y="2547"/>
                  <a:pt x="182509" y="-2744"/>
                  <a:pt x="241246" y="1489"/>
                </a:cubicBezTo>
                <a:cubicBezTo>
                  <a:pt x="299983" y="5722"/>
                  <a:pt x="358721" y="34827"/>
                  <a:pt x="355546" y="36414"/>
                </a:cubicBezTo>
                <a:cubicBezTo>
                  <a:pt x="352371" y="38001"/>
                  <a:pt x="262942" y="8368"/>
                  <a:pt x="222196" y="11014"/>
                </a:cubicBezTo>
                <a:cubicBezTo>
                  <a:pt x="181450" y="13660"/>
                  <a:pt x="143350" y="47527"/>
                  <a:pt x="111071" y="52289"/>
                </a:cubicBezTo>
                <a:cubicBezTo>
                  <a:pt x="78792" y="57052"/>
                  <a:pt x="-18575" y="19481"/>
                  <a:pt x="3121" y="110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0" name="フリーフォーム 1809">
            <a:extLst>
              <a:ext uri="{FF2B5EF4-FFF2-40B4-BE49-F238E27FC236}">
                <a16:creationId xmlns:a16="http://schemas.microsoft.com/office/drawing/2014/main" id="{D1557CA9-3F94-D8B0-1F3A-4F91FBC6D83A}"/>
              </a:ext>
            </a:extLst>
          </p:cNvPr>
          <p:cNvSpPr/>
          <p:nvPr/>
        </p:nvSpPr>
        <p:spPr>
          <a:xfrm>
            <a:off x="839891" y="5333948"/>
            <a:ext cx="396208" cy="114706"/>
          </a:xfrm>
          <a:custGeom>
            <a:avLst/>
            <a:gdLst>
              <a:gd name="connsiteX0" fmla="*/ 11009 w 396208"/>
              <a:gd name="connsiteY0" fmla="*/ 92127 h 114706"/>
              <a:gd name="connsiteX1" fmla="*/ 118959 w 396208"/>
              <a:gd name="connsiteY1" fmla="*/ 76252 h 114706"/>
              <a:gd name="connsiteX2" fmla="*/ 392009 w 396208"/>
              <a:gd name="connsiteY2" fmla="*/ 52 h 114706"/>
              <a:gd name="connsiteX3" fmla="*/ 290409 w 396208"/>
              <a:gd name="connsiteY3" fmla="*/ 88952 h 114706"/>
              <a:gd name="connsiteX4" fmla="*/ 369784 w 396208"/>
              <a:gd name="connsiteY4" fmla="*/ 114352 h 114706"/>
              <a:gd name="connsiteX5" fmla="*/ 11009 w 396208"/>
              <a:gd name="connsiteY5" fmla="*/ 92127 h 11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208" h="114706">
                <a:moveTo>
                  <a:pt x="11009" y="92127"/>
                </a:moveTo>
                <a:cubicBezTo>
                  <a:pt x="-30795" y="85777"/>
                  <a:pt x="55459" y="91598"/>
                  <a:pt x="118959" y="76252"/>
                </a:cubicBezTo>
                <a:cubicBezTo>
                  <a:pt x="182459" y="60906"/>
                  <a:pt x="363434" y="-2065"/>
                  <a:pt x="392009" y="52"/>
                </a:cubicBezTo>
                <a:cubicBezTo>
                  <a:pt x="420584" y="2169"/>
                  <a:pt x="294113" y="69902"/>
                  <a:pt x="290409" y="88952"/>
                </a:cubicBezTo>
                <a:cubicBezTo>
                  <a:pt x="286705" y="108002"/>
                  <a:pt x="413176" y="111177"/>
                  <a:pt x="369784" y="114352"/>
                </a:cubicBezTo>
                <a:cubicBezTo>
                  <a:pt x="326392" y="117527"/>
                  <a:pt x="52813" y="98477"/>
                  <a:pt x="11009" y="9212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1" name="フリーフォーム 1810">
            <a:extLst>
              <a:ext uri="{FF2B5EF4-FFF2-40B4-BE49-F238E27FC236}">
                <a16:creationId xmlns:a16="http://schemas.microsoft.com/office/drawing/2014/main" id="{81B4C099-3DFC-C79E-2D8E-6777462B15A6}"/>
              </a:ext>
            </a:extLst>
          </p:cNvPr>
          <p:cNvSpPr/>
          <p:nvPr/>
        </p:nvSpPr>
        <p:spPr>
          <a:xfrm>
            <a:off x="5925069" y="2814779"/>
            <a:ext cx="356185" cy="355440"/>
          </a:xfrm>
          <a:custGeom>
            <a:avLst/>
            <a:gdLst>
              <a:gd name="connsiteX0" fmla="*/ 62981 w 356185"/>
              <a:gd name="connsiteY0" fmla="*/ 236396 h 355440"/>
              <a:gd name="connsiteX1" fmla="*/ 231256 w 356185"/>
              <a:gd name="connsiteY1" fmla="*/ 1446 h 355440"/>
              <a:gd name="connsiteX2" fmla="*/ 243956 w 356185"/>
              <a:gd name="connsiteY2" fmla="*/ 137971 h 355440"/>
              <a:gd name="connsiteX3" fmla="*/ 285231 w 356185"/>
              <a:gd name="connsiteY3" fmla="*/ 150671 h 355440"/>
              <a:gd name="connsiteX4" fmla="*/ 355081 w 356185"/>
              <a:gd name="connsiteY4" fmla="*/ 353871 h 355440"/>
              <a:gd name="connsiteX5" fmla="*/ 224906 w 356185"/>
              <a:gd name="connsiteY5" fmla="*/ 249096 h 355440"/>
              <a:gd name="connsiteX6" fmla="*/ 224906 w 356185"/>
              <a:gd name="connsiteY6" fmla="*/ 331646 h 355440"/>
              <a:gd name="connsiteX7" fmla="*/ 142356 w 356185"/>
              <a:gd name="connsiteY7" fmla="*/ 255446 h 355440"/>
              <a:gd name="connsiteX8" fmla="*/ 94731 w 356185"/>
              <a:gd name="connsiteY8" fmla="*/ 312596 h 355440"/>
              <a:gd name="connsiteX9" fmla="*/ 132831 w 356185"/>
              <a:gd name="connsiteY9" fmla="*/ 217346 h 355440"/>
              <a:gd name="connsiteX10" fmla="*/ 2656 w 356185"/>
              <a:gd name="connsiteY10" fmla="*/ 344346 h 355440"/>
              <a:gd name="connsiteX11" fmla="*/ 62981 w 356185"/>
              <a:gd name="connsiteY11" fmla="*/ 236396 h 35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6185" h="355440">
                <a:moveTo>
                  <a:pt x="62981" y="236396"/>
                </a:moveTo>
                <a:cubicBezTo>
                  <a:pt x="101081" y="179246"/>
                  <a:pt x="201094" y="17850"/>
                  <a:pt x="231256" y="1446"/>
                </a:cubicBezTo>
                <a:cubicBezTo>
                  <a:pt x="261418" y="-14958"/>
                  <a:pt x="234960" y="113100"/>
                  <a:pt x="243956" y="137971"/>
                </a:cubicBezTo>
                <a:cubicBezTo>
                  <a:pt x="252952" y="162842"/>
                  <a:pt x="266710" y="114688"/>
                  <a:pt x="285231" y="150671"/>
                </a:cubicBezTo>
                <a:cubicBezTo>
                  <a:pt x="303752" y="186654"/>
                  <a:pt x="365135" y="337467"/>
                  <a:pt x="355081" y="353871"/>
                </a:cubicBezTo>
                <a:cubicBezTo>
                  <a:pt x="345027" y="370275"/>
                  <a:pt x="246602" y="252800"/>
                  <a:pt x="224906" y="249096"/>
                </a:cubicBezTo>
                <a:cubicBezTo>
                  <a:pt x="203210" y="245392"/>
                  <a:pt x="238664" y="330588"/>
                  <a:pt x="224906" y="331646"/>
                </a:cubicBezTo>
                <a:cubicBezTo>
                  <a:pt x="211148" y="332704"/>
                  <a:pt x="164052" y="258621"/>
                  <a:pt x="142356" y="255446"/>
                </a:cubicBezTo>
                <a:cubicBezTo>
                  <a:pt x="120660" y="252271"/>
                  <a:pt x="96319" y="318946"/>
                  <a:pt x="94731" y="312596"/>
                </a:cubicBezTo>
                <a:cubicBezTo>
                  <a:pt x="93144" y="306246"/>
                  <a:pt x="148177" y="212054"/>
                  <a:pt x="132831" y="217346"/>
                </a:cubicBezTo>
                <a:cubicBezTo>
                  <a:pt x="117485" y="222638"/>
                  <a:pt x="15356" y="343288"/>
                  <a:pt x="2656" y="344346"/>
                </a:cubicBezTo>
                <a:cubicBezTo>
                  <a:pt x="-10044" y="345404"/>
                  <a:pt x="24881" y="293546"/>
                  <a:pt x="62981" y="23639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2" name="フリーフォーム 1811">
            <a:extLst>
              <a:ext uri="{FF2B5EF4-FFF2-40B4-BE49-F238E27FC236}">
                <a16:creationId xmlns:a16="http://schemas.microsoft.com/office/drawing/2014/main" id="{4598E351-72BB-13C4-C95A-4D65CAF4A442}"/>
              </a:ext>
            </a:extLst>
          </p:cNvPr>
          <p:cNvSpPr/>
          <p:nvPr/>
        </p:nvSpPr>
        <p:spPr>
          <a:xfrm>
            <a:off x="5981228" y="3302584"/>
            <a:ext cx="230266" cy="240745"/>
          </a:xfrm>
          <a:custGeom>
            <a:avLst/>
            <a:gdLst>
              <a:gd name="connsiteX0" fmla="*/ 3647 w 230266"/>
              <a:gd name="connsiteY0" fmla="*/ 2591 h 240745"/>
              <a:gd name="connsiteX1" fmla="*/ 171922 w 230266"/>
              <a:gd name="connsiteY1" fmla="*/ 139116 h 240745"/>
              <a:gd name="connsiteX2" fmla="*/ 108422 w 230266"/>
              <a:gd name="connsiteY2" fmla="*/ 240716 h 240745"/>
              <a:gd name="connsiteX3" fmla="*/ 200497 w 230266"/>
              <a:gd name="connsiteY3" fmla="*/ 129591 h 240745"/>
              <a:gd name="connsiteX4" fmla="*/ 225897 w 230266"/>
              <a:gd name="connsiteY4" fmla="*/ 31166 h 240745"/>
              <a:gd name="connsiteX5" fmla="*/ 213197 w 230266"/>
              <a:gd name="connsiteY5" fmla="*/ 126416 h 240745"/>
              <a:gd name="connsiteX6" fmla="*/ 67147 w 230266"/>
              <a:gd name="connsiteY6" fmla="*/ 53391 h 240745"/>
              <a:gd name="connsiteX7" fmla="*/ 3647 w 230266"/>
              <a:gd name="connsiteY7" fmla="*/ 2591 h 24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266" h="240745">
                <a:moveTo>
                  <a:pt x="3647" y="2591"/>
                </a:moveTo>
                <a:cubicBezTo>
                  <a:pt x="21109" y="16878"/>
                  <a:pt x="154460" y="99429"/>
                  <a:pt x="171922" y="139116"/>
                </a:cubicBezTo>
                <a:cubicBezTo>
                  <a:pt x="189385" y="178804"/>
                  <a:pt x="103660" y="242303"/>
                  <a:pt x="108422" y="240716"/>
                </a:cubicBezTo>
                <a:cubicBezTo>
                  <a:pt x="113184" y="239129"/>
                  <a:pt x="180918" y="164516"/>
                  <a:pt x="200497" y="129591"/>
                </a:cubicBezTo>
                <a:cubicBezTo>
                  <a:pt x="220076" y="94666"/>
                  <a:pt x="223780" y="31695"/>
                  <a:pt x="225897" y="31166"/>
                </a:cubicBezTo>
                <a:cubicBezTo>
                  <a:pt x="228014" y="30637"/>
                  <a:pt x="239655" y="122712"/>
                  <a:pt x="213197" y="126416"/>
                </a:cubicBezTo>
                <a:cubicBezTo>
                  <a:pt x="186739" y="130120"/>
                  <a:pt x="98897" y="69795"/>
                  <a:pt x="67147" y="53391"/>
                </a:cubicBezTo>
                <a:cubicBezTo>
                  <a:pt x="35397" y="36987"/>
                  <a:pt x="-13815" y="-11696"/>
                  <a:pt x="3647" y="259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3" name="フリーフォーム 1812">
            <a:extLst>
              <a:ext uri="{FF2B5EF4-FFF2-40B4-BE49-F238E27FC236}">
                <a16:creationId xmlns:a16="http://schemas.microsoft.com/office/drawing/2014/main" id="{6EBDC1B1-8C08-A9C5-A014-5EA21FC4B4D6}"/>
              </a:ext>
            </a:extLst>
          </p:cNvPr>
          <p:cNvSpPr/>
          <p:nvPr/>
        </p:nvSpPr>
        <p:spPr>
          <a:xfrm>
            <a:off x="5758861" y="3263890"/>
            <a:ext cx="460483" cy="482876"/>
          </a:xfrm>
          <a:custGeom>
            <a:avLst/>
            <a:gdLst>
              <a:gd name="connsiteX0" fmla="*/ 248239 w 460483"/>
              <a:gd name="connsiteY0" fmla="*/ 10 h 482876"/>
              <a:gd name="connsiteX1" fmla="*/ 445089 w 460483"/>
              <a:gd name="connsiteY1" fmla="*/ 200035 h 482876"/>
              <a:gd name="connsiteX2" fmla="*/ 397464 w 460483"/>
              <a:gd name="connsiteY2" fmla="*/ 244485 h 482876"/>
              <a:gd name="connsiteX3" fmla="*/ 589 w 460483"/>
              <a:gd name="connsiteY3" fmla="*/ 482610 h 482876"/>
              <a:gd name="connsiteX4" fmla="*/ 308564 w 460483"/>
              <a:gd name="connsiteY4" fmla="*/ 288935 h 482876"/>
              <a:gd name="connsiteX5" fmla="*/ 324439 w 460483"/>
              <a:gd name="connsiteY5" fmla="*/ 171460 h 482876"/>
              <a:gd name="connsiteX6" fmla="*/ 314914 w 460483"/>
              <a:gd name="connsiteY6" fmla="*/ 146060 h 482876"/>
              <a:gd name="connsiteX7" fmla="*/ 337139 w 460483"/>
              <a:gd name="connsiteY7" fmla="*/ 190510 h 482876"/>
              <a:gd name="connsiteX8" fmla="*/ 248239 w 460483"/>
              <a:gd name="connsiteY8" fmla="*/ 10 h 48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483" h="482876">
                <a:moveTo>
                  <a:pt x="248239" y="10"/>
                </a:moveTo>
                <a:cubicBezTo>
                  <a:pt x="266231" y="1598"/>
                  <a:pt x="420218" y="159289"/>
                  <a:pt x="445089" y="200035"/>
                </a:cubicBezTo>
                <a:cubicBezTo>
                  <a:pt x="469960" y="240781"/>
                  <a:pt x="471547" y="197389"/>
                  <a:pt x="397464" y="244485"/>
                </a:cubicBezTo>
                <a:cubicBezTo>
                  <a:pt x="323381" y="291581"/>
                  <a:pt x="15406" y="475202"/>
                  <a:pt x="589" y="482610"/>
                </a:cubicBezTo>
                <a:cubicBezTo>
                  <a:pt x="-14228" y="490018"/>
                  <a:pt x="254589" y="340793"/>
                  <a:pt x="308564" y="288935"/>
                </a:cubicBezTo>
                <a:cubicBezTo>
                  <a:pt x="362539" y="237077"/>
                  <a:pt x="323381" y="195272"/>
                  <a:pt x="324439" y="171460"/>
                </a:cubicBezTo>
                <a:cubicBezTo>
                  <a:pt x="325497" y="147648"/>
                  <a:pt x="312797" y="142885"/>
                  <a:pt x="314914" y="146060"/>
                </a:cubicBezTo>
                <a:cubicBezTo>
                  <a:pt x="317031" y="149235"/>
                  <a:pt x="344547" y="208502"/>
                  <a:pt x="337139" y="190510"/>
                </a:cubicBezTo>
                <a:cubicBezTo>
                  <a:pt x="329731" y="172518"/>
                  <a:pt x="230247" y="-1578"/>
                  <a:pt x="248239" y="1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4" name="フリーフォーム 1813">
            <a:extLst>
              <a:ext uri="{FF2B5EF4-FFF2-40B4-BE49-F238E27FC236}">
                <a16:creationId xmlns:a16="http://schemas.microsoft.com/office/drawing/2014/main" id="{6B3875A7-F7D1-D32A-3A51-6A38A36B3B9D}"/>
              </a:ext>
            </a:extLst>
          </p:cNvPr>
          <p:cNvSpPr/>
          <p:nvPr/>
        </p:nvSpPr>
        <p:spPr>
          <a:xfrm>
            <a:off x="6045788" y="4200356"/>
            <a:ext cx="79553" cy="359448"/>
          </a:xfrm>
          <a:custGeom>
            <a:avLst/>
            <a:gdLst>
              <a:gd name="connsiteX0" fmla="*/ 24812 w 79553"/>
              <a:gd name="connsiteY0" fmla="*/ 169 h 359448"/>
              <a:gd name="connsiteX1" fmla="*/ 78787 w 79553"/>
              <a:gd name="connsiteY1" fmla="*/ 216069 h 359448"/>
              <a:gd name="connsiteX2" fmla="*/ 53387 w 79553"/>
              <a:gd name="connsiteY2" fmla="*/ 358944 h 359448"/>
              <a:gd name="connsiteX3" fmla="*/ 8937 w 79553"/>
              <a:gd name="connsiteY3" fmla="*/ 260519 h 359448"/>
              <a:gd name="connsiteX4" fmla="*/ 2587 w 79553"/>
              <a:gd name="connsiteY4" fmla="*/ 181144 h 359448"/>
              <a:gd name="connsiteX5" fmla="*/ 24812 w 79553"/>
              <a:gd name="connsiteY5" fmla="*/ 169 h 35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3" h="359448">
                <a:moveTo>
                  <a:pt x="24812" y="169"/>
                </a:moveTo>
                <a:cubicBezTo>
                  <a:pt x="37512" y="5990"/>
                  <a:pt x="74024" y="156273"/>
                  <a:pt x="78787" y="216069"/>
                </a:cubicBezTo>
                <a:cubicBezTo>
                  <a:pt x="83550" y="275865"/>
                  <a:pt x="65029" y="351536"/>
                  <a:pt x="53387" y="358944"/>
                </a:cubicBezTo>
                <a:cubicBezTo>
                  <a:pt x="41745" y="366352"/>
                  <a:pt x="17404" y="290152"/>
                  <a:pt x="8937" y="260519"/>
                </a:cubicBezTo>
                <a:cubicBezTo>
                  <a:pt x="470" y="230886"/>
                  <a:pt x="-2705" y="221890"/>
                  <a:pt x="2587" y="181144"/>
                </a:cubicBezTo>
                <a:cubicBezTo>
                  <a:pt x="7879" y="140398"/>
                  <a:pt x="12112" y="-5652"/>
                  <a:pt x="24812" y="16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5" name="フリーフォーム 1814">
            <a:extLst>
              <a:ext uri="{FF2B5EF4-FFF2-40B4-BE49-F238E27FC236}">
                <a16:creationId xmlns:a16="http://schemas.microsoft.com/office/drawing/2014/main" id="{48BF023C-6F25-7966-F51D-8B9FC3E488BC}"/>
              </a:ext>
            </a:extLst>
          </p:cNvPr>
          <p:cNvSpPr/>
          <p:nvPr/>
        </p:nvSpPr>
        <p:spPr>
          <a:xfrm>
            <a:off x="6274986" y="3473067"/>
            <a:ext cx="115124" cy="1092767"/>
          </a:xfrm>
          <a:custGeom>
            <a:avLst/>
            <a:gdLst>
              <a:gd name="connsiteX0" fmla="*/ 106764 w 115124"/>
              <a:gd name="connsiteY0" fmla="*/ 383 h 1092767"/>
              <a:gd name="connsiteX1" fmla="*/ 103589 w 115124"/>
              <a:gd name="connsiteY1" fmla="*/ 486158 h 1092767"/>
              <a:gd name="connsiteX2" fmla="*/ 109939 w 115124"/>
              <a:gd name="connsiteY2" fmla="*/ 470283 h 1092767"/>
              <a:gd name="connsiteX3" fmla="*/ 106764 w 115124"/>
              <a:gd name="connsiteY3" fmla="*/ 813183 h 1092767"/>
              <a:gd name="connsiteX4" fmla="*/ 11514 w 115124"/>
              <a:gd name="connsiteY4" fmla="*/ 1092583 h 1092767"/>
              <a:gd name="connsiteX5" fmla="*/ 5164 w 115124"/>
              <a:gd name="connsiteY5" fmla="*/ 848108 h 1092767"/>
              <a:gd name="connsiteX6" fmla="*/ 43264 w 115124"/>
              <a:gd name="connsiteY6" fmla="*/ 387733 h 1092767"/>
              <a:gd name="connsiteX7" fmla="*/ 40089 w 115124"/>
              <a:gd name="connsiteY7" fmla="*/ 403608 h 1092767"/>
              <a:gd name="connsiteX8" fmla="*/ 106764 w 115124"/>
              <a:gd name="connsiteY8" fmla="*/ 383 h 109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24" h="1092767">
                <a:moveTo>
                  <a:pt x="106764" y="383"/>
                </a:moveTo>
                <a:cubicBezTo>
                  <a:pt x="117347" y="14141"/>
                  <a:pt x="103060" y="407841"/>
                  <a:pt x="103589" y="486158"/>
                </a:cubicBezTo>
                <a:cubicBezTo>
                  <a:pt x="104118" y="564475"/>
                  <a:pt x="109410" y="415779"/>
                  <a:pt x="109939" y="470283"/>
                </a:cubicBezTo>
                <a:cubicBezTo>
                  <a:pt x="110468" y="524787"/>
                  <a:pt x="123168" y="709466"/>
                  <a:pt x="106764" y="813183"/>
                </a:cubicBezTo>
                <a:cubicBezTo>
                  <a:pt x="90360" y="916900"/>
                  <a:pt x="28447" y="1086762"/>
                  <a:pt x="11514" y="1092583"/>
                </a:cubicBezTo>
                <a:cubicBezTo>
                  <a:pt x="-5419" y="1098404"/>
                  <a:pt x="-128" y="965583"/>
                  <a:pt x="5164" y="848108"/>
                </a:cubicBezTo>
                <a:cubicBezTo>
                  <a:pt x="10456" y="730633"/>
                  <a:pt x="37443" y="461816"/>
                  <a:pt x="43264" y="387733"/>
                </a:cubicBezTo>
                <a:cubicBezTo>
                  <a:pt x="49085" y="313650"/>
                  <a:pt x="30564" y="460229"/>
                  <a:pt x="40089" y="403608"/>
                </a:cubicBezTo>
                <a:cubicBezTo>
                  <a:pt x="49614" y="346987"/>
                  <a:pt x="96181" y="-13375"/>
                  <a:pt x="106764" y="38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6" name="フリーフォーム 1815">
            <a:extLst>
              <a:ext uri="{FF2B5EF4-FFF2-40B4-BE49-F238E27FC236}">
                <a16:creationId xmlns:a16="http://schemas.microsoft.com/office/drawing/2014/main" id="{C1D11E50-A7DE-67F1-4C57-60E93343FC36}"/>
              </a:ext>
            </a:extLst>
          </p:cNvPr>
          <p:cNvSpPr/>
          <p:nvPr/>
        </p:nvSpPr>
        <p:spPr>
          <a:xfrm>
            <a:off x="6184283" y="4424438"/>
            <a:ext cx="185107" cy="697468"/>
          </a:xfrm>
          <a:custGeom>
            <a:avLst/>
            <a:gdLst>
              <a:gd name="connsiteX0" fmla="*/ 184767 w 185107"/>
              <a:gd name="connsiteY0" fmla="*/ 1512 h 697468"/>
              <a:gd name="connsiteX1" fmla="*/ 102217 w 185107"/>
              <a:gd name="connsiteY1" fmla="*/ 366637 h 697468"/>
              <a:gd name="connsiteX2" fmla="*/ 3792 w 185107"/>
              <a:gd name="connsiteY2" fmla="*/ 696837 h 697468"/>
              <a:gd name="connsiteX3" fmla="*/ 26017 w 185107"/>
              <a:gd name="connsiteY3" fmla="*/ 439662 h 697468"/>
              <a:gd name="connsiteX4" fmla="*/ 79992 w 185107"/>
              <a:gd name="connsiteY4" fmla="*/ 80887 h 697468"/>
              <a:gd name="connsiteX5" fmla="*/ 70467 w 185107"/>
              <a:gd name="connsiteY5" fmla="*/ 230112 h 697468"/>
              <a:gd name="connsiteX6" fmla="*/ 184767 w 185107"/>
              <a:gd name="connsiteY6" fmla="*/ 1512 h 69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107" h="697468">
                <a:moveTo>
                  <a:pt x="184767" y="1512"/>
                </a:moveTo>
                <a:cubicBezTo>
                  <a:pt x="190059" y="24266"/>
                  <a:pt x="132379" y="250750"/>
                  <a:pt x="102217" y="366637"/>
                </a:cubicBezTo>
                <a:cubicBezTo>
                  <a:pt x="72055" y="482524"/>
                  <a:pt x="16492" y="684666"/>
                  <a:pt x="3792" y="696837"/>
                </a:cubicBezTo>
                <a:cubicBezTo>
                  <a:pt x="-8908" y="709008"/>
                  <a:pt x="13317" y="542320"/>
                  <a:pt x="26017" y="439662"/>
                </a:cubicBezTo>
                <a:cubicBezTo>
                  <a:pt x="38717" y="337004"/>
                  <a:pt x="72584" y="115812"/>
                  <a:pt x="79992" y="80887"/>
                </a:cubicBezTo>
                <a:cubicBezTo>
                  <a:pt x="87400" y="45962"/>
                  <a:pt x="56709" y="240166"/>
                  <a:pt x="70467" y="230112"/>
                </a:cubicBezTo>
                <a:cubicBezTo>
                  <a:pt x="84225" y="220058"/>
                  <a:pt x="179475" y="-21242"/>
                  <a:pt x="184767" y="151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7" name="フリーフォーム 1816">
            <a:extLst>
              <a:ext uri="{FF2B5EF4-FFF2-40B4-BE49-F238E27FC236}">
                <a16:creationId xmlns:a16="http://schemas.microsoft.com/office/drawing/2014/main" id="{D3687DD3-E85E-4736-F60F-484801CB6640}"/>
              </a:ext>
            </a:extLst>
          </p:cNvPr>
          <p:cNvSpPr/>
          <p:nvPr/>
        </p:nvSpPr>
        <p:spPr>
          <a:xfrm>
            <a:off x="7543653" y="4209777"/>
            <a:ext cx="133551" cy="969799"/>
          </a:xfrm>
          <a:custGeom>
            <a:avLst/>
            <a:gdLst>
              <a:gd name="connsiteX0" fmla="*/ 147 w 133551"/>
              <a:gd name="connsiteY0" fmla="*/ 273 h 969799"/>
              <a:gd name="connsiteX1" fmla="*/ 69997 w 133551"/>
              <a:gd name="connsiteY1" fmla="*/ 241573 h 969799"/>
              <a:gd name="connsiteX2" fmla="*/ 79522 w 133551"/>
              <a:gd name="connsiteY2" fmla="*/ 447948 h 969799"/>
              <a:gd name="connsiteX3" fmla="*/ 133497 w 133551"/>
              <a:gd name="connsiteY3" fmla="*/ 679723 h 969799"/>
              <a:gd name="connsiteX4" fmla="*/ 89047 w 133551"/>
              <a:gd name="connsiteY4" fmla="*/ 794023 h 969799"/>
              <a:gd name="connsiteX5" fmla="*/ 57297 w 133551"/>
              <a:gd name="connsiteY5" fmla="*/ 962298 h 969799"/>
              <a:gd name="connsiteX6" fmla="*/ 47772 w 133551"/>
              <a:gd name="connsiteY6" fmla="*/ 527323 h 969799"/>
              <a:gd name="connsiteX7" fmla="*/ 50947 w 133551"/>
              <a:gd name="connsiteY7" fmla="*/ 200298 h 969799"/>
              <a:gd name="connsiteX8" fmla="*/ 147 w 133551"/>
              <a:gd name="connsiteY8" fmla="*/ 273 h 96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551" h="969799">
                <a:moveTo>
                  <a:pt x="147" y="273"/>
                </a:moveTo>
                <a:cubicBezTo>
                  <a:pt x="3322" y="7152"/>
                  <a:pt x="56768" y="166961"/>
                  <a:pt x="69997" y="241573"/>
                </a:cubicBezTo>
                <a:cubicBezTo>
                  <a:pt x="83226" y="316186"/>
                  <a:pt x="68939" y="374923"/>
                  <a:pt x="79522" y="447948"/>
                </a:cubicBezTo>
                <a:cubicBezTo>
                  <a:pt x="90105" y="520973"/>
                  <a:pt x="131910" y="622044"/>
                  <a:pt x="133497" y="679723"/>
                </a:cubicBezTo>
                <a:cubicBezTo>
                  <a:pt x="135084" y="737402"/>
                  <a:pt x="101747" y="746927"/>
                  <a:pt x="89047" y="794023"/>
                </a:cubicBezTo>
                <a:cubicBezTo>
                  <a:pt x="76347" y="841119"/>
                  <a:pt x="64176" y="1006748"/>
                  <a:pt x="57297" y="962298"/>
                </a:cubicBezTo>
                <a:cubicBezTo>
                  <a:pt x="50418" y="917848"/>
                  <a:pt x="48830" y="654323"/>
                  <a:pt x="47772" y="527323"/>
                </a:cubicBezTo>
                <a:cubicBezTo>
                  <a:pt x="46714" y="400323"/>
                  <a:pt x="55709" y="282848"/>
                  <a:pt x="50947" y="200298"/>
                </a:cubicBezTo>
                <a:cubicBezTo>
                  <a:pt x="46185" y="117748"/>
                  <a:pt x="-3028" y="-6606"/>
                  <a:pt x="147" y="27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8" name="フリーフォーム 1817">
            <a:extLst>
              <a:ext uri="{FF2B5EF4-FFF2-40B4-BE49-F238E27FC236}">
                <a16:creationId xmlns:a16="http://schemas.microsoft.com/office/drawing/2014/main" id="{0FFCEB4F-ECFA-683A-66EC-E64AD19F384E}"/>
              </a:ext>
            </a:extLst>
          </p:cNvPr>
          <p:cNvSpPr/>
          <p:nvPr/>
        </p:nvSpPr>
        <p:spPr>
          <a:xfrm>
            <a:off x="7334146" y="4885142"/>
            <a:ext cx="233784" cy="1483630"/>
          </a:xfrm>
          <a:custGeom>
            <a:avLst/>
            <a:gdLst>
              <a:gd name="connsiteX0" fmla="*/ 225529 w 233784"/>
              <a:gd name="connsiteY0" fmla="*/ 7533 h 1483630"/>
              <a:gd name="connsiteX1" fmla="*/ 12804 w 233784"/>
              <a:gd name="connsiteY1" fmla="*/ 1280708 h 1483630"/>
              <a:gd name="connsiteX2" fmla="*/ 25504 w 233784"/>
              <a:gd name="connsiteY2" fmla="*/ 1315633 h 1483630"/>
              <a:gd name="connsiteX3" fmla="*/ 38204 w 233784"/>
              <a:gd name="connsiteY3" fmla="*/ 1458508 h 1483630"/>
              <a:gd name="connsiteX4" fmla="*/ 203304 w 233784"/>
              <a:gd name="connsiteY4" fmla="*/ 737783 h 1483630"/>
              <a:gd name="connsiteX5" fmla="*/ 190604 w 233784"/>
              <a:gd name="connsiteY5" fmla="*/ 750483 h 1483630"/>
              <a:gd name="connsiteX6" fmla="*/ 225529 w 233784"/>
              <a:gd name="connsiteY6" fmla="*/ 7533 h 148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784" h="1483630">
                <a:moveTo>
                  <a:pt x="225529" y="7533"/>
                </a:moveTo>
                <a:cubicBezTo>
                  <a:pt x="195896" y="95904"/>
                  <a:pt x="46141" y="1062691"/>
                  <a:pt x="12804" y="1280708"/>
                </a:cubicBezTo>
                <a:cubicBezTo>
                  <a:pt x="-20533" y="1498725"/>
                  <a:pt x="21271" y="1286000"/>
                  <a:pt x="25504" y="1315633"/>
                </a:cubicBezTo>
                <a:cubicBezTo>
                  <a:pt x="29737" y="1345266"/>
                  <a:pt x="8571" y="1554816"/>
                  <a:pt x="38204" y="1458508"/>
                </a:cubicBezTo>
                <a:cubicBezTo>
                  <a:pt x="67837" y="1362200"/>
                  <a:pt x="177904" y="855787"/>
                  <a:pt x="203304" y="737783"/>
                </a:cubicBezTo>
                <a:cubicBezTo>
                  <a:pt x="228704" y="619779"/>
                  <a:pt x="185312" y="865841"/>
                  <a:pt x="190604" y="750483"/>
                </a:cubicBezTo>
                <a:cubicBezTo>
                  <a:pt x="195896" y="635125"/>
                  <a:pt x="255162" y="-80838"/>
                  <a:pt x="225529" y="753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9" name="フリーフォーム 1818">
            <a:extLst>
              <a:ext uri="{FF2B5EF4-FFF2-40B4-BE49-F238E27FC236}">
                <a16:creationId xmlns:a16="http://schemas.microsoft.com/office/drawing/2014/main" id="{5000873D-066C-7C5F-6224-104039ED8088}"/>
              </a:ext>
            </a:extLst>
          </p:cNvPr>
          <p:cNvSpPr/>
          <p:nvPr/>
        </p:nvSpPr>
        <p:spPr>
          <a:xfrm>
            <a:off x="5832382" y="6861912"/>
            <a:ext cx="1116073" cy="112830"/>
          </a:xfrm>
          <a:custGeom>
            <a:avLst/>
            <a:gdLst>
              <a:gd name="connsiteX0" fmla="*/ 19143 w 1116073"/>
              <a:gd name="connsiteY0" fmla="*/ 97688 h 112830"/>
              <a:gd name="connsiteX1" fmla="*/ 1073243 w 1116073"/>
              <a:gd name="connsiteY1" fmla="*/ 107213 h 112830"/>
              <a:gd name="connsiteX2" fmla="*/ 825593 w 1116073"/>
              <a:gd name="connsiteY2" fmla="*/ 8788 h 112830"/>
              <a:gd name="connsiteX3" fmla="*/ 38193 w 1116073"/>
              <a:gd name="connsiteY3" fmla="*/ 11963 h 112830"/>
              <a:gd name="connsiteX4" fmla="*/ 365218 w 1116073"/>
              <a:gd name="connsiteY4" fmla="*/ 72288 h 112830"/>
              <a:gd name="connsiteX5" fmla="*/ 19143 w 1116073"/>
              <a:gd name="connsiteY5" fmla="*/ 97688 h 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6073" h="112830">
                <a:moveTo>
                  <a:pt x="19143" y="97688"/>
                </a:moveTo>
                <a:cubicBezTo>
                  <a:pt x="137147" y="103509"/>
                  <a:pt x="938835" y="122030"/>
                  <a:pt x="1073243" y="107213"/>
                </a:cubicBezTo>
                <a:cubicBezTo>
                  <a:pt x="1207651" y="92396"/>
                  <a:pt x="998101" y="24663"/>
                  <a:pt x="825593" y="8788"/>
                </a:cubicBezTo>
                <a:cubicBezTo>
                  <a:pt x="653085" y="-7087"/>
                  <a:pt x="114922" y="1380"/>
                  <a:pt x="38193" y="11963"/>
                </a:cubicBezTo>
                <a:cubicBezTo>
                  <a:pt x="-38536" y="22546"/>
                  <a:pt x="363101" y="59588"/>
                  <a:pt x="365218" y="72288"/>
                </a:cubicBezTo>
                <a:cubicBezTo>
                  <a:pt x="367335" y="84988"/>
                  <a:pt x="-98861" y="91867"/>
                  <a:pt x="19143" y="9768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0" name="フリーフォーム 1819">
            <a:extLst>
              <a:ext uri="{FF2B5EF4-FFF2-40B4-BE49-F238E27FC236}">
                <a16:creationId xmlns:a16="http://schemas.microsoft.com/office/drawing/2014/main" id="{E0866DE7-F475-3C6F-FF27-D688A5685AAC}"/>
              </a:ext>
            </a:extLst>
          </p:cNvPr>
          <p:cNvSpPr/>
          <p:nvPr/>
        </p:nvSpPr>
        <p:spPr>
          <a:xfrm>
            <a:off x="6272949" y="6904576"/>
            <a:ext cx="475506" cy="926590"/>
          </a:xfrm>
          <a:custGeom>
            <a:avLst/>
            <a:gdLst>
              <a:gd name="connsiteX0" fmla="*/ 359626 w 475506"/>
              <a:gd name="connsiteY0" fmla="*/ 7399 h 926590"/>
              <a:gd name="connsiteX1" fmla="*/ 140551 w 475506"/>
              <a:gd name="connsiteY1" fmla="*/ 439199 h 926590"/>
              <a:gd name="connsiteX2" fmla="*/ 851 w 475506"/>
              <a:gd name="connsiteY2" fmla="*/ 601124 h 926590"/>
              <a:gd name="connsiteX3" fmla="*/ 204051 w 475506"/>
              <a:gd name="connsiteY3" fmla="*/ 553499 h 926590"/>
              <a:gd name="connsiteX4" fmla="*/ 407251 w 475506"/>
              <a:gd name="connsiteY4" fmla="*/ 924974 h 926590"/>
              <a:gd name="connsiteX5" fmla="*/ 429476 w 475506"/>
              <a:gd name="connsiteY5" fmla="*/ 385224 h 926590"/>
              <a:gd name="connsiteX6" fmla="*/ 280251 w 475506"/>
              <a:gd name="connsiteY6" fmla="*/ 410624 h 926590"/>
              <a:gd name="connsiteX7" fmla="*/ 473926 w 475506"/>
              <a:gd name="connsiteY7" fmla="*/ 143924 h 926590"/>
              <a:gd name="connsiteX8" fmla="*/ 372326 w 475506"/>
              <a:gd name="connsiteY8" fmla="*/ 162974 h 926590"/>
              <a:gd name="connsiteX9" fmla="*/ 359626 w 475506"/>
              <a:gd name="connsiteY9" fmla="*/ 7399 h 92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506" h="926590">
                <a:moveTo>
                  <a:pt x="359626" y="7399"/>
                </a:moveTo>
                <a:cubicBezTo>
                  <a:pt x="320997" y="53436"/>
                  <a:pt x="200347" y="340245"/>
                  <a:pt x="140551" y="439199"/>
                </a:cubicBezTo>
                <a:cubicBezTo>
                  <a:pt x="80755" y="538153"/>
                  <a:pt x="-9732" y="582074"/>
                  <a:pt x="851" y="601124"/>
                </a:cubicBezTo>
                <a:cubicBezTo>
                  <a:pt x="11434" y="620174"/>
                  <a:pt x="136318" y="499524"/>
                  <a:pt x="204051" y="553499"/>
                </a:cubicBezTo>
                <a:cubicBezTo>
                  <a:pt x="271784" y="607474"/>
                  <a:pt x="369680" y="953020"/>
                  <a:pt x="407251" y="924974"/>
                </a:cubicBezTo>
                <a:cubicBezTo>
                  <a:pt x="444822" y="896928"/>
                  <a:pt x="450643" y="470949"/>
                  <a:pt x="429476" y="385224"/>
                </a:cubicBezTo>
                <a:cubicBezTo>
                  <a:pt x="408309" y="299499"/>
                  <a:pt x="272843" y="450841"/>
                  <a:pt x="280251" y="410624"/>
                </a:cubicBezTo>
                <a:cubicBezTo>
                  <a:pt x="287659" y="370407"/>
                  <a:pt x="458580" y="185199"/>
                  <a:pt x="473926" y="143924"/>
                </a:cubicBezTo>
                <a:cubicBezTo>
                  <a:pt x="489272" y="102649"/>
                  <a:pt x="388201" y="181495"/>
                  <a:pt x="372326" y="162974"/>
                </a:cubicBezTo>
                <a:cubicBezTo>
                  <a:pt x="356451" y="144453"/>
                  <a:pt x="398255" y="-38638"/>
                  <a:pt x="359626" y="739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1" name="フリーフォーム 1820">
            <a:extLst>
              <a:ext uri="{FF2B5EF4-FFF2-40B4-BE49-F238E27FC236}">
                <a16:creationId xmlns:a16="http://schemas.microsoft.com/office/drawing/2014/main" id="{37879D87-A6FE-F1B3-773E-36FA57A55F47}"/>
              </a:ext>
            </a:extLst>
          </p:cNvPr>
          <p:cNvSpPr/>
          <p:nvPr/>
        </p:nvSpPr>
        <p:spPr>
          <a:xfrm>
            <a:off x="6935785" y="7007195"/>
            <a:ext cx="225660" cy="1337553"/>
          </a:xfrm>
          <a:custGeom>
            <a:avLst/>
            <a:gdLst>
              <a:gd name="connsiteX0" fmla="*/ 1590 w 225660"/>
              <a:gd name="connsiteY0" fmla="*/ 38130 h 1337553"/>
              <a:gd name="connsiteX1" fmla="*/ 26990 w 225660"/>
              <a:gd name="connsiteY1" fmla="*/ 85755 h 1337553"/>
              <a:gd name="connsiteX2" fmla="*/ 220665 w 225660"/>
              <a:gd name="connsiteY2" fmla="*/ 841405 h 1337553"/>
              <a:gd name="connsiteX3" fmla="*/ 160340 w 225660"/>
              <a:gd name="connsiteY3" fmla="*/ 771555 h 1337553"/>
              <a:gd name="connsiteX4" fmla="*/ 71440 w 225660"/>
              <a:gd name="connsiteY4" fmla="*/ 1336705 h 1337553"/>
              <a:gd name="connsiteX5" fmla="*/ 55565 w 225660"/>
              <a:gd name="connsiteY5" fmla="*/ 625505 h 1337553"/>
              <a:gd name="connsiteX6" fmla="*/ 26990 w 225660"/>
              <a:gd name="connsiteY6" fmla="*/ 273080 h 1337553"/>
              <a:gd name="connsiteX7" fmla="*/ 1590 w 225660"/>
              <a:gd name="connsiteY7" fmla="*/ 38130 h 133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660" h="1337553">
                <a:moveTo>
                  <a:pt x="1590" y="38130"/>
                </a:moveTo>
                <a:cubicBezTo>
                  <a:pt x="1590" y="6909"/>
                  <a:pt x="-9522" y="-48124"/>
                  <a:pt x="26990" y="85755"/>
                </a:cubicBezTo>
                <a:cubicBezTo>
                  <a:pt x="63502" y="219634"/>
                  <a:pt x="198440" y="727105"/>
                  <a:pt x="220665" y="841405"/>
                </a:cubicBezTo>
                <a:cubicBezTo>
                  <a:pt x="242890" y="955705"/>
                  <a:pt x="185211" y="689005"/>
                  <a:pt x="160340" y="771555"/>
                </a:cubicBezTo>
                <a:cubicBezTo>
                  <a:pt x="135469" y="854105"/>
                  <a:pt x="88903" y="1361047"/>
                  <a:pt x="71440" y="1336705"/>
                </a:cubicBezTo>
                <a:cubicBezTo>
                  <a:pt x="53977" y="1312363"/>
                  <a:pt x="62973" y="802776"/>
                  <a:pt x="55565" y="625505"/>
                </a:cubicBezTo>
                <a:cubicBezTo>
                  <a:pt x="48157" y="448234"/>
                  <a:pt x="39690" y="367801"/>
                  <a:pt x="26990" y="273080"/>
                </a:cubicBezTo>
                <a:cubicBezTo>
                  <a:pt x="14290" y="178359"/>
                  <a:pt x="1590" y="69351"/>
                  <a:pt x="1590" y="3813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2" name="フリーフォーム 1821">
            <a:extLst>
              <a:ext uri="{FF2B5EF4-FFF2-40B4-BE49-F238E27FC236}">
                <a16:creationId xmlns:a16="http://schemas.microsoft.com/office/drawing/2014/main" id="{5CB0991E-BEF2-C7D7-921A-C68E9408A360}"/>
              </a:ext>
            </a:extLst>
          </p:cNvPr>
          <p:cNvSpPr/>
          <p:nvPr/>
        </p:nvSpPr>
        <p:spPr>
          <a:xfrm>
            <a:off x="6388026" y="7451350"/>
            <a:ext cx="181316" cy="959216"/>
          </a:xfrm>
          <a:custGeom>
            <a:avLst/>
            <a:gdLst>
              <a:gd name="connsiteX0" fmla="*/ 38174 w 181316"/>
              <a:gd name="connsiteY0" fmla="*/ 375 h 959216"/>
              <a:gd name="connsiteX1" fmla="*/ 47699 w 181316"/>
              <a:gd name="connsiteY1" fmla="*/ 295650 h 959216"/>
              <a:gd name="connsiteX2" fmla="*/ 74 w 181316"/>
              <a:gd name="connsiteY2" fmla="*/ 956050 h 959216"/>
              <a:gd name="connsiteX3" fmla="*/ 60399 w 181316"/>
              <a:gd name="connsiteY3" fmla="*/ 530600 h 959216"/>
              <a:gd name="connsiteX4" fmla="*/ 181049 w 181316"/>
              <a:gd name="connsiteY4" fmla="*/ 175000 h 959216"/>
              <a:gd name="connsiteX5" fmla="*/ 92149 w 181316"/>
              <a:gd name="connsiteY5" fmla="*/ 232150 h 959216"/>
              <a:gd name="connsiteX6" fmla="*/ 38174 w 181316"/>
              <a:gd name="connsiteY6" fmla="*/ 375 h 95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316" h="959216">
                <a:moveTo>
                  <a:pt x="38174" y="375"/>
                </a:moveTo>
                <a:cubicBezTo>
                  <a:pt x="30766" y="10958"/>
                  <a:pt x="54049" y="136371"/>
                  <a:pt x="47699" y="295650"/>
                </a:cubicBezTo>
                <a:cubicBezTo>
                  <a:pt x="41349" y="454929"/>
                  <a:pt x="-2043" y="916892"/>
                  <a:pt x="74" y="956050"/>
                </a:cubicBezTo>
                <a:cubicBezTo>
                  <a:pt x="2191" y="995208"/>
                  <a:pt x="30236" y="660775"/>
                  <a:pt x="60399" y="530600"/>
                </a:cubicBezTo>
                <a:cubicBezTo>
                  <a:pt x="90562" y="400425"/>
                  <a:pt x="175757" y="224742"/>
                  <a:pt x="181049" y="175000"/>
                </a:cubicBezTo>
                <a:cubicBezTo>
                  <a:pt x="186341" y="125258"/>
                  <a:pt x="111728" y="258079"/>
                  <a:pt x="92149" y="232150"/>
                </a:cubicBezTo>
                <a:cubicBezTo>
                  <a:pt x="72570" y="206221"/>
                  <a:pt x="45582" y="-10208"/>
                  <a:pt x="38174" y="37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3" name="フリーフォーム 1822">
            <a:extLst>
              <a:ext uri="{FF2B5EF4-FFF2-40B4-BE49-F238E27FC236}">
                <a16:creationId xmlns:a16="http://schemas.microsoft.com/office/drawing/2014/main" id="{0044D5BE-D2A5-45BD-7493-A66FFEF75434}"/>
              </a:ext>
            </a:extLst>
          </p:cNvPr>
          <p:cNvSpPr/>
          <p:nvPr/>
        </p:nvSpPr>
        <p:spPr>
          <a:xfrm>
            <a:off x="6498883" y="7679975"/>
            <a:ext cx="189170" cy="1230001"/>
          </a:xfrm>
          <a:custGeom>
            <a:avLst/>
            <a:gdLst>
              <a:gd name="connsiteX0" fmla="*/ 146392 w 189170"/>
              <a:gd name="connsiteY0" fmla="*/ 350 h 1230001"/>
              <a:gd name="connsiteX1" fmla="*/ 342 w 189170"/>
              <a:gd name="connsiteY1" fmla="*/ 562325 h 1230001"/>
              <a:gd name="connsiteX2" fmla="*/ 105117 w 189170"/>
              <a:gd name="connsiteY2" fmla="*/ 1044925 h 1230001"/>
              <a:gd name="connsiteX3" fmla="*/ 76542 w 189170"/>
              <a:gd name="connsiteY3" fmla="*/ 968725 h 1230001"/>
              <a:gd name="connsiteX4" fmla="*/ 108292 w 189170"/>
              <a:gd name="connsiteY4" fmla="*/ 1222725 h 1230001"/>
              <a:gd name="connsiteX5" fmla="*/ 187667 w 189170"/>
              <a:gd name="connsiteY5" fmla="*/ 635350 h 1230001"/>
              <a:gd name="connsiteX6" fmla="*/ 155917 w 189170"/>
              <a:gd name="connsiteY6" fmla="*/ 413100 h 1230001"/>
              <a:gd name="connsiteX7" fmla="*/ 101942 w 189170"/>
              <a:gd name="connsiteY7" fmla="*/ 476600 h 1230001"/>
              <a:gd name="connsiteX8" fmla="*/ 146392 w 189170"/>
              <a:gd name="connsiteY8" fmla="*/ 350 h 123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170" h="1230001">
                <a:moveTo>
                  <a:pt x="146392" y="350"/>
                </a:moveTo>
                <a:cubicBezTo>
                  <a:pt x="129459" y="14637"/>
                  <a:pt x="7221" y="388229"/>
                  <a:pt x="342" y="562325"/>
                </a:cubicBezTo>
                <a:cubicBezTo>
                  <a:pt x="-6537" y="736421"/>
                  <a:pt x="92417" y="977192"/>
                  <a:pt x="105117" y="1044925"/>
                </a:cubicBezTo>
                <a:cubicBezTo>
                  <a:pt x="117817" y="1112658"/>
                  <a:pt x="76013" y="939092"/>
                  <a:pt x="76542" y="968725"/>
                </a:cubicBezTo>
                <a:cubicBezTo>
                  <a:pt x="77071" y="998358"/>
                  <a:pt x="89771" y="1278288"/>
                  <a:pt x="108292" y="1222725"/>
                </a:cubicBezTo>
                <a:cubicBezTo>
                  <a:pt x="126813" y="1167163"/>
                  <a:pt x="179730" y="770288"/>
                  <a:pt x="187667" y="635350"/>
                </a:cubicBezTo>
                <a:cubicBezTo>
                  <a:pt x="195605" y="500413"/>
                  <a:pt x="170204" y="439558"/>
                  <a:pt x="155917" y="413100"/>
                </a:cubicBezTo>
                <a:cubicBezTo>
                  <a:pt x="141630" y="386642"/>
                  <a:pt x="105117" y="540629"/>
                  <a:pt x="101942" y="476600"/>
                </a:cubicBezTo>
                <a:cubicBezTo>
                  <a:pt x="98767" y="412571"/>
                  <a:pt x="163325" y="-13937"/>
                  <a:pt x="146392" y="35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4" name="フリーフォーム 1823">
            <a:extLst>
              <a:ext uri="{FF2B5EF4-FFF2-40B4-BE49-F238E27FC236}">
                <a16:creationId xmlns:a16="http://schemas.microsoft.com/office/drawing/2014/main" id="{A1DE5147-2B3A-EC03-CE25-D26C2F955E87}"/>
              </a:ext>
            </a:extLst>
          </p:cNvPr>
          <p:cNvSpPr/>
          <p:nvPr/>
        </p:nvSpPr>
        <p:spPr>
          <a:xfrm>
            <a:off x="6942516" y="7785357"/>
            <a:ext cx="181908" cy="1384106"/>
          </a:xfrm>
          <a:custGeom>
            <a:avLst/>
            <a:gdLst>
              <a:gd name="connsiteX0" fmla="*/ 140909 w 181908"/>
              <a:gd name="connsiteY0" fmla="*/ 2918 h 1384106"/>
              <a:gd name="connsiteX1" fmla="*/ 4384 w 181908"/>
              <a:gd name="connsiteY1" fmla="*/ 688718 h 1384106"/>
              <a:gd name="connsiteX2" fmla="*/ 39309 w 181908"/>
              <a:gd name="connsiteY2" fmla="*/ 837943 h 1384106"/>
              <a:gd name="connsiteX3" fmla="*/ 96459 w 181908"/>
              <a:gd name="connsiteY3" fmla="*/ 1374518 h 1384106"/>
              <a:gd name="connsiteX4" fmla="*/ 179009 w 181908"/>
              <a:gd name="connsiteY4" fmla="*/ 326768 h 1384106"/>
              <a:gd name="connsiteX5" fmla="*/ 159959 w 181908"/>
              <a:gd name="connsiteY5" fmla="*/ 437893 h 1384106"/>
              <a:gd name="connsiteX6" fmla="*/ 140909 w 181908"/>
              <a:gd name="connsiteY6" fmla="*/ 2918 h 138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908" h="1384106">
                <a:moveTo>
                  <a:pt x="140909" y="2918"/>
                </a:moveTo>
                <a:cubicBezTo>
                  <a:pt x="114980" y="44722"/>
                  <a:pt x="21317" y="549547"/>
                  <a:pt x="4384" y="688718"/>
                </a:cubicBezTo>
                <a:cubicBezTo>
                  <a:pt x="-12549" y="827889"/>
                  <a:pt x="23963" y="723643"/>
                  <a:pt x="39309" y="837943"/>
                </a:cubicBezTo>
                <a:cubicBezTo>
                  <a:pt x="54655" y="952243"/>
                  <a:pt x="73176" y="1459714"/>
                  <a:pt x="96459" y="1374518"/>
                </a:cubicBezTo>
                <a:cubicBezTo>
                  <a:pt x="119742" y="1289322"/>
                  <a:pt x="168426" y="482872"/>
                  <a:pt x="179009" y="326768"/>
                </a:cubicBezTo>
                <a:cubicBezTo>
                  <a:pt x="189592" y="170664"/>
                  <a:pt x="168426" y="494514"/>
                  <a:pt x="159959" y="437893"/>
                </a:cubicBezTo>
                <a:cubicBezTo>
                  <a:pt x="151492" y="381272"/>
                  <a:pt x="166838" y="-38886"/>
                  <a:pt x="140909" y="291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5" name="フリーフォーム 1824">
            <a:extLst>
              <a:ext uri="{FF2B5EF4-FFF2-40B4-BE49-F238E27FC236}">
                <a16:creationId xmlns:a16="http://schemas.microsoft.com/office/drawing/2014/main" id="{C8D7102B-A18E-EB0D-6D06-E61C12945508}"/>
              </a:ext>
            </a:extLst>
          </p:cNvPr>
          <p:cNvSpPr/>
          <p:nvPr/>
        </p:nvSpPr>
        <p:spPr>
          <a:xfrm>
            <a:off x="7295810" y="7284839"/>
            <a:ext cx="196598" cy="1010764"/>
          </a:xfrm>
          <a:custGeom>
            <a:avLst/>
            <a:gdLst>
              <a:gd name="connsiteX0" fmla="*/ 184490 w 196598"/>
              <a:gd name="connsiteY0" fmla="*/ 43061 h 1010764"/>
              <a:gd name="connsiteX1" fmla="*/ 171790 w 196598"/>
              <a:gd name="connsiteY1" fmla="*/ 103386 h 1010764"/>
              <a:gd name="connsiteX2" fmla="*/ 6690 w 196598"/>
              <a:gd name="connsiteY2" fmla="*/ 989211 h 1010764"/>
              <a:gd name="connsiteX3" fmla="*/ 35265 w 196598"/>
              <a:gd name="connsiteY3" fmla="*/ 678061 h 1010764"/>
              <a:gd name="connsiteX4" fmla="*/ 63840 w 196598"/>
              <a:gd name="connsiteY4" fmla="*/ 17661 h 1010764"/>
              <a:gd name="connsiteX5" fmla="*/ 60665 w 196598"/>
              <a:gd name="connsiteY5" fmla="*/ 328811 h 1010764"/>
              <a:gd name="connsiteX6" fmla="*/ 184490 w 196598"/>
              <a:gd name="connsiteY6" fmla="*/ 43061 h 101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598" h="1010764">
                <a:moveTo>
                  <a:pt x="184490" y="43061"/>
                </a:moveTo>
                <a:cubicBezTo>
                  <a:pt x="203011" y="5490"/>
                  <a:pt x="201423" y="-54306"/>
                  <a:pt x="171790" y="103386"/>
                </a:cubicBezTo>
                <a:cubicBezTo>
                  <a:pt x="142157" y="261078"/>
                  <a:pt x="29444" y="893432"/>
                  <a:pt x="6690" y="989211"/>
                </a:cubicBezTo>
                <a:cubicBezTo>
                  <a:pt x="-16064" y="1084990"/>
                  <a:pt x="25740" y="839986"/>
                  <a:pt x="35265" y="678061"/>
                </a:cubicBezTo>
                <a:cubicBezTo>
                  <a:pt x="44790" y="516136"/>
                  <a:pt x="59607" y="75869"/>
                  <a:pt x="63840" y="17661"/>
                </a:cubicBezTo>
                <a:cubicBezTo>
                  <a:pt x="68073" y="-40547"/>
                  <a:pt x="44261" y="319815"/>
                  <a:pt x="60665" y="328811"/>
                </a:cubicBezTo>
                <a:cubicBezTo>
                  <a:pt x="77069" y="337807"/>
                  <a:pt x="165969" y="80632"/>
                  <a:pt x="184490" y="4306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6" name="フリーフォーム 1825">
            <a:extLst>
              <a:ext uri="{FF2B5EF4-FFF2-40B4-BE49-F238E27FC236}">
                <a16:creationId xmlns:a16="http://schemas.microsoft.com/office/drawing/2014/main" id="{DDC5FC11-0999-1982-1B15-85293681C150}"/>
              </a:ext>
            </a:extLst>
          </p:cNvPr>
          <p:cNvSpPr/>
          <p:nvPr/>
        </p:nvSpPr>
        <p:spPr>
          <a:xfrm>
            <a:off x="7274513" y="7616978"/>
            <a:ext cx="193155" cy="1495774"/>
          </a:xfrm>
          <a:custGeom>
            <a:avLst/>
            <a:gdLst>
              <a:gd name="connsiteX0" fmla="*/ 94662 w 193155"/>
              <a:gd name="connsiteY0" fmla="*/ 6197 h 1495774"/>
              <a:gd name="connsiteX1" fmla="*/ 161337 w 193155"/>
              <a:gd name="connsiteY1" fmla="*/ 1257147 h 1495774"/>
              <a:gd name="connsiteX2" fmla="*/ 189912 w 193155"/>
              <a:gd name="connsiteY2" fmla="*/ 1492097 h 1495774"/>
              <a:gd name="connsiteX3" fmla="*/ 88312 w 193155"/>
              <a:gd name="connsiteY3" fmla="*/ 1190472 h 1495774"/>
              <a:gd name="connsiteX4" fmla="*/ 5762 w 193155"/>
              <a:gd name="connsiteY4" fmla="*/ 701522 h 1495774"/>
              <a:gd name="connsiteX5" fmla="*/ 15287 w 193155"/>
              <a:gd name="connsiteY5" fmla="*/ 771372 h 1495774"/>
              <a:gd name="connsiteX6" fmla="*/ 94662 w 193155"/>
              <a:gd name="connsiteY6" fmla="*/ 6197 h 149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55" h="1495774">
                <a:moveTo>
                  <a:pt x="94662" y="6197"/>
                </a:moveTo>
                <a:cubicBezTo>
                  <a:pt x="119004" y="87160"/>
                  <a:pt x="145462" y="1009497"/>
                  <a:pt x="161337" y="1257147"/>
                </a:cubicBezTo>
                <a:cubicBezTo>
                  <a:pt x="177212" y="1504797"/>
                  <a:pt x="202083" y="1503210"/>
                  <a:pt x="189912" y="1492097"/>
                </a:cubicBezTo>
                <a:cubicBezTo>
                  <a:pt x="177741" y="1480984"/>
                  <a:pt x="119004" y="1322234"/>
                  <a:pt x="88312" y="1190472"/>
                </a:cubicBezTo>
                <a:cubicBezTo>
                  <a:pt x="57620" y="1058710"/>
                  <a:pt x="17933" y="771372"/>
                  <a:pt x="5762" y="701522"/>
                </a:cubicBezTo>
                <a:cubicBezTo>
                  <a:pt x="-6409" y="631672"/>
                  <a:pt x="2587" y="880380"/>
                  <a:pt x="15287" y="771372"/>
                </a:cubicBezTo>
                <a:cubicBezTo>
                  <a:pt x="27987" y="662364"/>
                  <a:pt x="70320" y="-74766"/>
                  <a:pt x="94662" y="619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7" name="フリーフォーム 1826">
            <a:extLst>
              <a:ext uri="{FF2B5EF4-FFF2-40B4-BE49-F238E27FC236}">
                <a16:creationId xmlns:a16="http://schemas.microsoft.com/office/drawing/2014/main" id="{3E04FDC0-E345-34E2-F4EA-2DC77909DC68}"/>
              </a:ext>
            </a:extLst>
          </p:cNvPr>
          <p:cNvSpPr/>
          <p:nvPr/>
        </p:nvSpPr>
        <p:spPr>
          <a:xfrm>
            <a:off x="2972140" y="932702"/>
            <a:ext cx="79395" cy="717850"/>
          </a:xfrm>
          <a:custGeom>
            <a:avLst/>
            <a:gdLst>
              <a:gd name="connsiteX0" fmla="*/ 79035 w 79395"/>
              <a:gd name="connsiteY0" fmla="*/ 748 h 717850"/>
              <a:gd name="connsiteX1" fmla="*/ 34585 w 79395"/>
              <a:gd name="connsiteY1" fmla="*/ 308723 h 717850"/>
              <a:gd name="connsiteX2" fmla="*/ 47285 w 79395"/>
              <a:gd name="connsiteY2" fmla="*/ 715123 h 717850"/>
              <a:gd name="connsiteX3" fmla="*/ 12360 w 79395"/>
              <a:gd name="connsiteY3" fmla="*/ 473823 h 717850"/>
              <a:gd name="connsiteX4" fmla="*/ 6010 w 79395"/>
              <a:gd name="connsiteY4" fmla="*/ 229348 h 717850"/>
              <a:gd name="connsiteX5" fmla="*/ 79035 w 79395"/>
              <a:gd name="connsiteY5" fmla="*/ 748 h 71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395" h="717850">
                <a:moveTo>
                  <a:pt x="79035" y="748"/>
                </a:moveTo>
                <a:cubicBezTo>
                  <a:pt x="83797" y="13977"/>
                  <a:pt x="39877" y="189660"/>
                  <a:pt x="34585" y="308723"/>
                </a:cubicBezTo>
                <a:cubicBezTo>
                  <a:pt x="29293" y="427786"/>
                  <a:pt x="50989" y="687606"/>
                  <a:pt x="47285" y="715123"/>
                </a:cubicBezTo>
                <a:cubicBezTo>
                  <a:pt x="43581" y="742640"/>
                  <a:pt x="19239" y="554785"/>
                  <a:pt x="12360" y="473823"/>
                </a:cubicBezTo>
                <a:cubicBezTo>
                  <a:pt x="5481" y="392861"/>
                  <a:pt x="-7748" y="305548"/>
                  <a:pt x="6010" y="229348"/>
                </a:cubicBezTo>
                <a:cubicBezTo>
                  <a:pt x="19768" y="153148"/>
                  <a:pt x="74273" y="-12481"/>
                  <a:pt x="79035" y="74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8" name="フリーフォーム 1827">
            <a:extLst>
              <a:ext uri="{FF2B5EF4-FFF2-40B4-BE49-F238E27FC236}">
                <a16:creationId xmlns:a16="http://schemas.microsoft.com/office/drawing/2014/main" id="{FF83EE98-6930-9EC6-DFFF-B45B4FC0A292}"/>
              </a:ext>
            </a:extLst>
          </p:cNvPr>
          <p:cNvSpPr/>
          <p:nvPr/>
        </p:nvSpPr>
        <p:spPr>
          <a:xfrm>
            <a:off x="2977083" y="1411988"/>
            <a:ext cx="25083" cy="584820"/>
          </a:xfrm>
          <a:custGeom>
            <a:avLst/>
            <a:gdLst>
              <a:gd name="connsiteX0" fmla="*/ 1067 w 25083"/>
              <a:gd name="connsiteY0" fmla="*/ 7237 h 584820"/>
              <a:gd name="connsiteX1" fmla="*/ 4242 w 25083"/>
              <a:gd name="connsiteY1" fmla="*/ 426337 h 584820"/>
              <a:gd name="connsiteX2" fmla="*/ 10592 w 25083"/>
              <a:gd name="connsiteY2" fmla="*/ 372362 h 584820"/>
              <a:gd name="connsiteX3" fmla="*/ 23292 w 25083"/>
              <a:gd name="connsiteY3" fmla="*/ 581912 h 584820"/>
              <a:gd name="connsiteX4" fmla="*/ 23292 w 25083"/>
              <a:gd name="connsiteY4" fmla="*/ 191387 h 584820"/>
              <a:gd name="connsiteX5" fmla="*/ 1067 w 25083"/>
              <a:gd name="connsiteY5" fmla="*/ 7237 h 58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83" h="584820">
                <a:moveTo>
                  <a:pt x="1067" y="7237"/>
                </a:moveTo>
                <a:cubicBezTo>
                  <a:pt x="-2108" y="46395"/>
                  <a:pt x="2655" y="365483"/>
                  <a:pt x="4242" y="426337"/>
                </a:cubicBezTo>
                <a:cubicBezTo>
                  <a:pt x="5829" y="487191"/>
                  <a:pt x="7417" y="346433"/>
                  <a:pt x="10592" y="372362"/>
                </a:cubicBezTo>
                <a:cubicBezTo>
                  <a:pt x="13767" y="398291"/>
                  <a:pt x="21175" y="612074"/>
                  <a:pt x="23292" y="581912"/>
                </a:cubicBezTo>
                <a:cubicBezTo>
                  <a:pt x="25409" y="551750"/>
                  <a:pt x="25938" y="286637"/>
                  <a:pt x="23292" y="191387"/>
                </a:cubicBezTo>
                <a:cubicBezTo>
                  <a:pt x="20646" y="96137"/>
                  <a:pt x="4242" y="-31921"/>
                  <a:pt x="1067" y="723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9" name="フリーフォーム 1828">
            <a:extLst>
              <a:ext uri="{FF2B5EF4-FFF2-40B4-BE49-F238E27FC236}">
                <a16:creationId xmlns:a16="http://schemas.microsoft.com/office/drawing/2014/main" id="{636090CD-D39D-F729-713F-707873748D84}"/>
              </a:ext>
            </a:extLst>
          </p:cNvPr>
          <p:cNvSpPr/>
          <p:nvPr/>
        </p:nvSpPr>
        <p:spPr>
          <a:xfrm>
            <a:off x="2768417" y="1936490"/>
            <a:ext cx="242025" cy="712445"/>
          </a:xfrm>
          <a:custGeom>
            <a:avLst/>
            <a:gdLst>
              <a:gd name="connsiteX0" fmla="*/ 241483 w 242025"/>
              <a:gd name="connsiteY0" fmla="*/ 260 h 712445"/>
              <a:gd name="connsiteX1" fmla="*/ 187508 w 242025"/>
              <a:gd name="connsiteY1" fmla="*/ 282835 h 712445"/>
              <a:gd name="connsiteX2" fmla="*/ 241483 w 242025"/>
              <a:gd name="connsiteY2" fmla="*/ 225685 h 712445"/>
              <a:gd name="connsiteX3" fmla="*/ 177983 w 242025"/>
              <a:gd name="connsiteY3" fmla="*/ 441585 h 712445"/>
              <a:gd name="connsiteX4" fmla="*/ 183 w 242025"/>
              <a:gd name="connsiteY4" fmla="*/ 711460 h 712445"/>
              <a:gd name="connsiteX5" fmla="*/ 146233 w 242025"/>
              <a:gd name="connsiteY5" fmla="*/ 339985 h 712445"/>
              <a:gd name="connsiteX6" fmla="*/ 241483 w 242025"/>
              <a:gd name="connsiteY6" fmla="*/ 260 h 71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025" h="712445">
                <a:moveTo>
                  <a:pt x="241483" y="260"/>
                </a:moveTo>
                <a:cubicBezTo>
                  <a:pt x="248362" y="-9265"/>
                  <a:pt x="187508" y="245264"/>
                  <a:pt x="187508" y="282835"/>
                </a:cubicBezTo>
                <a:cubicBezTo>
                  <a:pt x="187508" y="320406"/>
                  <a:pt x="243071" y="199227"/>
                  <a:pt x="241483" y="225685"/>
                </a:cubicBezTo>
                <a:cubicBezTo>
                  <a:pt x="239895" y="252143"/>
                  <a:pt x="218200" y="360623"/>
                  <a:pt x="177983" y="441585"/>
                </a:cubicBezTo>
                <a:cubicBezTo>
                  <a:pt x="137766" y="522547"/>
                  <a:pt x="5475" y="728393"/>
                  <a:pt x="183" y="711460"/>
                </a:cubicBezTo>
                <a:cubicBezTo>
                  <a:pt x="-5109" y="694527"/>
                  <a:pt x="105487" y="457460"/>
                  <a:pt x="146233" y="339985"/>
                </a:cubicBezTo>
                <a:cubicBezTo>
                  <a:pt x="186979" y="222510"/>
                  <a:pt x="234604" y="9785"/>
                  <a:pt x="241483" y="26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0" name="フリーフォーム 1829">
            <a:extLst>
              <a:ext uri="{FF2B5EF4-FFF2-40B4-BE49-F238E27FC236}">
                <a16:creationId xmlns:a16="http://schemas.microsoft.com/office/drawing/2014/main" id="{46876C17-CA70-2B2D-F815-C802D02724D0}"/>
              </a:ext>
            </a:extLst>
          </p:cNvPr>
          <p:cNvSpPr/>
          <p:nvPr/>
        </p:nvSpPr>
        <p:spPr>
          <a:xfrm>
            <a:off x="2161824" y="2488846"/>
            <a:ext cx="794164" cy="771888"/>
          </a:xfrm>
          <a:custGeom>
            <a:avLst/>
            <a:gdLst>
              <a:gd name="connsiteX0" fmla="*/ 794101 w 794164"/>
              <a:gd name="connsiteY0" fmla="*/ 354 h 771888"/>
              <a:gd name="connsiteX1" fmla="*/ 543276 w 794164"/>
              <a:gd name="connsiteY1" fmla="*/ 279754 h 771888"/>
              <a:gd name="connsiteX2" fmla="*/ 352776 w 794164"/>
              <a:gd name="connsiteY2" fmla="*/ 498829 h 771888"/>
              <a:gd name="connsiteX3" fmla="*/ 444851 w 794164"/>
              <a:gd name="connsiteY3" fmla="*/ 384529 h 771888"/>
              <a:gd name="connsiteX4" fmla="*/ 351 w 794164"/>
              <a:gd name="connsiteY4" fmla="*/ 771879 h 771888"/>
              <a:gd name="connsiteX5" fmla="*/ 368651 w 794164"/>
              <a:gd name="connsiteY5" fmla="*/ 371829 h 771888"/>
              <a:gd name="connsiteX6" fmla="*/ 276576 w 794164"/>
              <a:gd name="connsiteY6" fmla="*/ 441679 h 771888"/>
              <a:gd name="connsiteX7" fmla="*/ 663926 w 794164"/>
              <a:gd name="connsiteY7" fmla="*/ 9879 h 771888"/>
              <a:gd name="connsiteX8" fmla="*/ 568676 w 794164"/>
              <a:gd name="connsiteY8" fmla="*/ 216254 h 771888"/>
              <a:gd name="connsiteX9" fmla="*/ 794101 w 794164"/>
              <a:gd name="connsiteY9" fmla="*/ 354 h 77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4164" h="771888">
                <a:moveTo>
                  <a:pt x="794101" y="354"/>
                </a:moveTo>
                <a:cubicBezTo>
                  <a:pt x="789868" y="10937"/>
                  <a:pt x="616830" y="196675"/>
                  <a:pt x="543276" y="279754"/>
                </a:cubicBezTo>
                <a:cubicBezTo>
                  <a:pt x="469722" y="362833"/>
                  <a:pt x="369180" y="481367"/>
                  <a:pt x="352776" y="498829"/>
                </a:cubicBezTo>
                <a:cubicBezTo>
                  <a:pt x="336372" y="516292"/>
                  <a:pt x="503589" y="339021"/>
                  <a:pt x="444851" y="384529"/>
                </a:cubicBezTo>
                <a:cubicBezTo>
                  <a:pt x="386113" y="430037"/>
                  <a:pt x="13051" y="773996"/>
                  <a:pt x="351" y="771879"/>
                </a:cubicBezTo>
                <a:cubicBezTo>
                  <a:pt x="-12349" y="769762"/>
                  <a:pt x="322614" y="426862"/>
                  <a:pt x="368651" y="371829"/>
                </a:cubicBezTo>
                <a:cubicBezTo>
                  <a:pt x="414688" y="316796"/>
                  <a:pt x="227364" y="502004"/>
                  <a:pt x="276576" y="441679"/>
                </a:cubicBezTo>
                <a:cubicBezTo>
                  <a:pt x="325788" y="381354"/>
                  <a:pt x="615243" y="47450"/>
                  <a:pt x="663926" y="9879"/>
                </a:cubicBezTo>
                <a:cubicBezTo>
                  <a:pt x="712609" y="-27692"/>
                  <a:pt x="548038" y="212550"/>
                  <a:pt x="568676" y="216254"/>
                </a:cubicBezTo>
                <a:cubicBezTo>
                  <a:pt x="589314" y="219958"/>
                  <a:pt x="798334" y="-10229"/>
                  <a:pt x="794101" y="35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1" name="フリーフォーム 1830">
            <a:extLst>
              <a:ext uri="{FF2B5EF4-FFF2-40B4-BE49-F238E27FC236}">
                <a16:creationId xmlns:a16="http://schemas.microsoft.com/office/drawing/2014/main" id="{9C1BFF5F-3B4D-63CC-5657-2841932B5E24}"/>
              </a:ext>
            </a:extLst>
          </p:cNvPr>
          <p:cNvSpPr/>
          <p:nvPr/>
        </p:nvSpPr>
        <p:spPr>
          <a:xfrm>
            <a:off x="3276600" y="898074"/>
            <a:ext cx="212727" cy="883194"/>
          </a:xfrm>
          <a:custGeom>
            <a:avLst/>
            <a:gdLst>
              <a:gd name="connsiteX0" fmla="*/ 212725 w 212727"/>
              <a:gd name="connsiteY0" fmla="*/ 6801 h 883194"/>
              <a:gd name="connsiteX1" fmla="*/ 107950 w 212727"/>
              <a:gd name="connsiteY1" fmla="*/ 352876 h 883194"/>
              <a:gd name="connsiteX2" fmla="*/ 0 w 212727"/>
              <a:gd name="connsiteY2" fmla="*/ 883101 h 883194"/>
              <a:gd name="connsiteX3" fmla="*/ 107950 w 212727"/>
              <a:gd name="connsiteY3" fmla="*/ 394151 h 883194"/>
              <a:gd name="connsiteX4" fmla="*/ 104775 w 212727"/>
              <a:gd name="connsiteY4" fmla="*/ 146501 h 883194"/>
              <a:gd name="connsiteX5" fmla="*/ 212725 w 212727"/>
              <a:gd name="connsiteY5" fmla="*/ 6801 h 88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727" h="883194">
                <a:moveTo>
                  <a:pt x="212725" y="6801"/>
                </a:moveTo>
                <a:cubicBezTo>
                  <a:pt x="213254" y="41197"/>
                  <a:pt x="143404" y="206826"/>
                  <a:pt x="107950" y="352876"/>
                </a:cubicBezTo>
                <a:cubicBezTo>
                  <a:pt x="72496" y="498926"/>
                  <a:pt x="0" y="876222"/>
                  <a:pt x="0" y="883101"/>
                </a:cubicBezTo>
                <a:cubicBezTo>
                  <a:pt x="0" y="889980"/>
                  <a:pt x="90487" y="516918"/>
                  <a:pt x="107950" y="394151"/>
                </a:cubicBezTo>
                <a:cubicBezTo>
                  <a:pt x="125412" y="271384"/>
                  <a:pt x="86254" y="216880"/>
                  <a:pt x="104775" y="146501"/>
                </a:cubicBezTo>
                <a:cubicBezTo>
                  <a:pt x="123296" y="76122"/>
                  <a:pt x="212196" y="-27595"/>
                  <a:pt x="212725" y="680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2" name="フリーフォーム 1831">
            <a:extLst>
              <a:ext uri="{FF2B5EF4-FFF2-40B4-BE49-F238E27FC236}">
                <a16:creationId xmlns:a16="http://schemas.microsoft.com/office/drawing/2014/main" id="{1CAC554B-E2A4-C6EA-0A7F-20009EFEFC4F}"/>
              </a:ext>
            </a:extLst>
          </p:cNvPr>
          <p:cNvSpPr/>
          <p:nvPr/>
        </p:nvSpPr>
        <p:spPr>
          <a:xfrm>
            <a:off x="3574542" y="1216379"/>
            <a:ext cx="262866" cy="561032"/>
          </a:xfrm>
          <a:custGeom>
            <a:avLst/>
            <a:gdLst>
              <a:gd name="connsiteX0" fmla="*/ 260858 w 262866"/>
              <a:gd name="connsiteY0" fmla="*/ 12346 h 561032"/>
              <a:gd name="connsiteX1" fmla="*/ 3683 w 262866"/>
              <a:gd name="connsiteY1" fmla="*/ 558446 h 561032"/>
              <a:gd name="connsiteX2" fmla="*/ 117983 w 262866"/>
              <a:gd name="connsiteY2" fmla="*/ 209196 h 561032"/>
              <a:gd name="connsiteX3" fmla="*/ 260858 w 262866"/>
              <a:gd name="connsiteY3" fmla="*/ 12346 h 5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66" h="561032">
                <a:moveTo>
                  <a:pt x="260858" y="12346"/>
                </a:moveTo>
                <a:cubicBezTo>
                  <a:pt x="241808" y="70554"/>
                  <a:pt x="27496" y="525638"/>
                  <a:pt x="3683" y="558446"/>
                </a:cubicBezTo>
                <a:cubicBezTo>
                  <a:pt x="-20130" y="591254"/>
                  <a:pt x="77766" y="302859"/>
                  <a:pt x="117983" y="209196"/>
                </a:cubicBezTo>
                <a:cubicBezTo>
                  <a:pt x="158200" y="115534"/>
                  <a:pt x="279908" y="-45862"/>
                  <a:pt x="260858" y="1234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3" name="フリーフォーム 1832">
            <a:extLst>
              <a:ext uri="{FF2B5EF4-FFF2-40B4-BE49-F238E27FC236}">
                <a16:creationId xmlns:a16="http://schemas.microsoft.com/office/drawing/2014/main" id="{1D5C9570-ADEE-FFD1-6A29-7D4BF086E3C3}"/>
              </a:ext>
            </a:extLst>
          </p:cNvPr>
          <p:cNvSpPr/>
          <p:nvPr/>
        </p:nvSpPr>
        <p:spPr>
          <a:xfrm>
            <a:off x="3796402" y="1823091"/>
            <a:ext cx="223192" cy="327730"/>
          </a:xfrm>
          <a:custGeom>
            <a:avLst/>
            <a:gdLst>
              <a:gd name="connsiteX0" fmla="*/ 223148 w 223192"/>
              <a:gd name="connsiteY0" fmla="*/ 40634 h 327730"/>
              <a:gd name="connsiteX1" fmla="*/ 83448 w 223192"/>
              <a:gd name="connsiteY1" fmla="*/ 142234 h 327730"/>
              <a:gd name="connsiteX2" fmla="*/ 42173 w 223192"/>
              <a:gd name="connsiteY2" fmla="*/ 234309 h 327730"/>
              <a:gd name="connsiteX3" fmla="*/ 42173 w 223192"/>
              <a:gd name="connsiteY3" fmla="*/ 326384 h 327730"/>
              <a:gd name="connsiteX4" fmla="*/ 4073 w 223192"/>
              <a:gd name="connsiteY4" fmla="*/ 161284 h 327730"/>
              <a:gd name="connsiteX5" fmla="*/ 153298 w 223192"/>
              <a:gd name="connsiteY5" fmla="*/ 2534 h 327730"/>
              <a:gd name="connsiteX6" fmla="*/ 99323 w 223192"/>
              <a:gd name="connsiteY6" fmla="*/ 62859 h 327730"/>
              <a:gd name="connsiteX7" fmla="*/ 223148 w 223192"/>
              <a:gd name="connsiteY7" fmla="*/ 40634 h 32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192" h="327730">
                <a:moveTo>
                  <a:pt x="223148" y="40634"/>
                </a:moveTo>
                <a:cubicBezTo>
                  <a:pt x="220502" y="53863"/>
                  <a:pt x="113610" y="109955"/>
                  <a:pt x="83448" y="142234"/>
                </a:cubicBezTo>
                <a:cubicBezTo>
                  <a:pt x="53285" y="174513"/>
                  <a:pt x="49052" y="203617"/>
                  <a:pt x="42173" y="234309"/>
                </a:cubicBezTo>
                <a:cubicBezTo>
                  <a:pt x="35294" y="265001"/>
                  <a:pt x="48523" y="338555"/>
                  <a:pt x="42173" y="326384"/>
                </a:cubicBezTo>
                <a:cubicBezTo>
                  <a:pt x="35823" y="314213"/>
                  <a:pt x="-14448" y="215259"/>
                  <a:pt x="4073" y="161284"/>
                </a:cubicBezTo>
                <a:cubicBezTo>
                  <a:pt x="22594" y="107309"/>
                  <a:pt x="137423" y="18938"/>
                  <a:pt x="153298" y="2534"/>
                </a:cubicBezTo>
                <a:cubicBezTo>
                  <a:pt x="169173" y="-13870"/>
                  <a:pt x="88740" y="54392"/>
                  <a:pt x="99323" y="62859"/>
                </a:cubicBezTo>
                <a:cubicBezTo>
                  <a:pt x="109906" y="71326"/>
                  <a:pt x="225794" y="27405"/>
                  <a:pt x="223148" y="4063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4" name="フリーフォーム 1833">
            <a:extLst>
              <a:ext uri="{FF2B5EF4-FFF2-40B4-BE49-F238E27FC236}">
                <a16:creationId xmlns:a16="http://schemas.microsoft.com/office/drawing/2014/main" id="{55FAD624-5674-F9F1-6960-9BDA154B4918}"/>
              </a:ext>
            </a:extLst>
          </p:cNvPr>
          <p:cNvSpPr/>
          <p:nvPr/>
        </p:nvSpPr>
        <p:spPr>
          <a:xfrm>
            <a:off x="3802577" y="2056067"/>
            <a:ext cx="239229" cy="519510"/>
          </a:xfrm>
          <a:custGeom>
            <a:avLst/>
            <a:gdLst>
              <a:gd name="connsiteX0" fmla="*/ 156648 w 239229"/>
              <a:gd name="connsiteY0" fmla="*/ 4508 h 519510"/>
              <a:gd name="connsiteX1" fmla="*/ 93148 w 239229"/>
              <a:gd name="connsiteY1" fmla="*/ 150558 h 519510"/>
              <a:gd name="connsiteX2" fmla="*/ 124898 w 239229"/>
              <a:gd name="connsiteY2" fmla="*/ 223583 h 519510"/>
              <a:gd name="connsiteX3" fmla="*/ 10598 w 239229"/>
              <a:gd name="connsiteY3" fmla="*/ 306133 h 519510"/>
              <a:gd name="connsiteX4" fmla="*/ 20123 w 239229"/>
              <a:gd name="connsiteY4" fmla="*/ 518858 h 519510"/>
              <a:gd name="connsiteX5" fmla="*/ 143948 w 239229"/>
              <a:gd name="connsiteY5" fmla="*/ 229933 h 519510"/>
              <a:gd name="connsiteX6" fmla="*/ 239198 w 239229"/>
              <a:gd name="connsiteY6" fmla="*/ 52133 h 519510"/>
              <a:gd name="connsiteX7" fmla="*/ 156648 w 239229"/>
              <a:gd name="connsiteY7" fmla="*/ 4508 h 51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229" h="519510">
                <a:moveTo>
                  <a:pt x="156648" y="4508"/>
                </a:moveTo>
                <a:cubicBezTo>
                  <a:pt x="132306" y="20912"/>
                  <a:pt x="98440" y="114045"/>
                  <a:pt x="93148" y="150558"/>
                </a:cubicBezTo>
                <a:cubicBezTo>
                  <a:pt x="87856" y="187071"/>
                  <a:pt x="138656" y="197654"/>
                  <a:pt x="124898" y="223583"/>
                </a:cubicBezTo>
                <a:cubicBezTo>
                  <a:pt x="111140" y="249512"/>
                  <a:pt x="28060" y="256921"/>
                  <a:pt x="10598" y="306133"/>
                </a:cubicBezTo>
                <a:cubicBezTo>
                  <a:pt x="-6864" y="355345"/>
                  <a:pt x="-2102" y="531558"/>
                  <a:pt x="20123" y="518858"/>
                </a:cubicBezTo>
                <a:cubicBezTo>
                  <a:pt x="42348" y="506158"/>
                  <a:pt x="107436" y="307720"/>
                  <a:pt x="143948" y="229933"/>
                </a:cubicBezTo>
                <a:cubicBezTo>
                  <a:pt x="180460" y="152146"/>
                  <a:pt x="237611" y="84941"/>
                  <a:pt x="239198" y="52133"/>
                </a:cubicBezTo>
                <a:cubicBezTo>
                  <a:pt x="240786" y="19325"/>
                  <a:pt x="180990" y="-11896"/>
                  <a:pt x="156648" y="450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5" name="フリーフォーム 1834">
            <a:extLst>
              <a:ext uri="{FF2B5EF4-FFF2-40B4-BE49-F238E27FC236}">
                <a16:creationId xmlns:a16="http://schemas.microsoft.com/office/drawing/2014/main" id="{10B8E3BC-3300-BE64-B4CB-ACE75A1A0498}"/>
              </a:ext>
            </a:extLst>
          </p:cNvPr>
          <p:cNvSpPr/>
          <p:nvPr/>
        </p:nvSpPr>
        <p:spPr>
          <a:xfrm>
            <a:off x="3819525" y="2526039"/>
            <a:ext cx="288927" cy="348820"/>
          </a:xfrm>
          <a:custGeom>
            <a:avLst/>
            <a:gdLst>
              <a:gd name="connsiteX0" fmla="*/ 6350 w 288927"/>
              <a:gd name="connsiteY0" fmla="*/ 1261 h 348820"/>
              <a:gd name="connsiteX1" fmla="*/ 12700 w 288927"/>
              <a:gd name="connsiteY1" fmla="*/ 182236 h 348820"/>
              <a:gd name="connsiteX2" fmla="*/ 120650 w 288927"/>
              <a:gd name="connsiteY2" fmla="*/ 185411 h 348820"/>
              <a:gd name="connsiteX3" fmla="*/ 165100 w 288927"/>
              <a:gd name="connsiteY3" fmla="*/ 347336 h 348820"/>
              <a:gd name="connsiteX4" fmla="*/ 168275 w 288927"/>
              <a:gd name="connsiteY4" fmla="*/ 255261 h 348820"/>
              <a:gd name="connsiteX5" fmla="*/ 288925 w 288927"/>
              <a:gd name="connsiteY5" fmla="*/ 80636 h 348820"/>
              <a:gd name="connsiteX6" fmla="*/ 165100 w 288927"/>
              <a:gd name="connsiteY6" fmla="*/ 163186 h 348820"/>
              <a:gd name="connsiteX7" fmla="*/ 92075 w 288927"/>
              <a:gd name="connsiteY7" fmla="*/ 156836 h 348820"/>
              <a:gd name="connsiteX8" fmla="*/ 50800 w 288927"/>
              <a:gd name="connsiteY8" fmla="*/ 102861 h 348820"/>
              <a:gd name="connsiteX9" fmla="*/ 6350 w 288927"/>
              <a:gd name="connsiteY9" fmla="*/ 1261 h 34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8927" h="348820">
                <a:moveTo>
                  <a:pt x="6350" y="1261"/>
                </a:moveTo>
                <a:cubicBezTo>
                  <a:pt x="0" y="14490"/>
                  <a:pt x="-6350" y="151544"/>
                  <a:pt x="12700" y="182236"/>
                </a:cubicBezTo>
                <a:cubicBezTo>
                  <a:pt x="31750" y="212928"/>
                  <a:pt x="95250" y="157894"/>
                  <a:pt x="120650" y="185411"/>
                </a:cubicBezTo>
                <a:cubicBezTo>
                  <a:pt x="146050" y="212928"/>
                  <a:pt x="157163" y="335694"/>
                  <a:pt x="165100" y="347336"/>
                </a:cubicBezTo>
                <a:cubicBezTo>
                  <a:pt x="173038" y="358978"/>
                  <a:pt x="147638" y="299711"/>
                  <a:pt x="168275" y="255261"/>
                </a:cubicBezTo>
                <a:cubicBezTo>
                  <a:pt x="188913" y="210811"/>
                  <a:pt x="289454" y="95982"/>
                  <a:pt x="288925" y="80636"/>
                </a:cubicBezTo>
                <a:cubicBezTo>
                  <a:pt x="288396" y="65290"/>
                  <a:pt x="197908" y="150486"/>
                  <a:pt x="165100" y="163186"/>
                </a:cubicBezTo>
                <a:cubicBezTo>
                  <a:pt x="132292" y="175886"/>
                  <a:pt x="111125" y="166890"/>
                  <a:pt x="92075" y="156836"/>
                </a:cubicBezTo>
                <a:cubicBezTo>
                  <a:pt x="73025" y="146782"/>
                  <a:pt x="62971" y="122969"/>
                  <a:pt x="50800" y="102861"/>
                </a:cubicBezTo>
                <a:cubicBezTo>
                  <a:pt x="38629" y="82753"/>
                  <a:pt x="12700" y="-11968"/>
                  <a:pt x="6350" y="126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6" name="フリーフォーム 1835">
            <a:extLst>
              <a:ext uri="{FF2B5EF4-FFF2-40B4-BE49-F238E27FC236}">
                <a16:creationId xmlns:a16="http://schemas.microsoft.com/office/drawing/2014/main" id="{57C2CC5D-F821-4015-BE24-F8922BE557DB}"/>
              </a:ext>
            </a:extLst>
          </p:cNvPr>
          <p:cNvSpPr/>
          <p:nvPr/>
        </p:nvSpPr>
        <p:spPr>
          <a:xfrm>
            <a:off x="3951381" y="1932821"/>
            <a:ext cx="160320" cy="359543"/>
          </a:xfrm>
          <a:custGeom>
            <a:avLst/>
            <a:gdLst>
              <a:gd name="connsiteX0" fmla="*/ 4669 w 160320"/>
              <a:gd name="connsiteY0" fmla="*/ 754 h 359543"/>
              <a:gd name="connsiteX1" fmla="*/ 112619 w 160320"/>
              <a:gd name="connsiteY1" fmla="*/ 178554 h 359543"/>
              <a:gd name="connsiteX2" fmla="*/ 160244 w 160320"/>
              <a:gd name="connsiteY2" fmla="*/ 359529 h 359543"/>
              <a:gd name="connsiteX3" fmla="*/ 103094 w 160320"/>
              <a:gd name="connsiteY3" fmla="*/ 188079 h 359543"/>
              <a:gd name="connsiteX4" fmla="*/ 26894 w 160320"/>
              <a:gd name="connsiteY4" fmla="*/ 118229 h 359543"/>
              <a:gd name="connsiteX5" fmla="*/ 4669 w 160320"/>
              <a:gd name="connsiteY5" fmla="*/ 754 h 35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320" h="359543">
                <a:moveTo>
                  <a:pt x="4669" y="754"/>
                </a:moveTo>
                <a:cubicBezTo>
                  <a:pt x="18956" y="10808"/>
                  <a:pt x="86690" y="118758"/>
                  <a:pt x="112619" y="178554"/>
                </a:cubicBezTo>
                <a:cubicBezTo>
                  <a:pt x="138548" y="238350"/>
                  <a:pt x="161831" y="357942"/>
                  <a:pt x="160244" y="359529"/>
                </a:cubicBezTo>
                <a:cubicBezTo>
                  <a:pt x="158657" y="361116"/>
                  <a:pt x="125319" y="228296"/>
                  <a:pt x="103094" y="188079"/>
                </a:cubicBezTo>
                <a:cubicBezTo>
                  <a:pt x="80869" y="147862"/>
                  <a:pt x="41711" y="152625"/>
                  <a:pt x="26894" y="118229"/>
                </a:cubicBezTo>
                <a:cubicBezTo>
                  <a:pt x="12077" y="83833"/>
                  <a:pt x="-9618" y="-9300"/>
                  <a:pt x="4669" y="75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1" name="フリーフォーム 1840">
            <a:extLst>
              <a:ext uri="{FF2B5EF4-FFF2-40B4-BE49-F238E27FC236}">
                <a16:creationId xmlns:a16="http://schemas.microsoft.com/office/drawing/2014/main" id="{640C6372-A16F-4919-FC30-DCC0E02C9666}"/>
              </a:ext>
            </a:extLst>
          </p:cNvPr>
          <p:cNvSpPr/>
          <p:nvPr/>
        </p:nvSpPr>
        <p:spPr>
          <a:xfrm>
            <a:off x="4238625" y="2282825"/>
            <a:ext cx="57222" cy="128430"/>
          </a:xfrm>
          <a:custGeom>
            <a:avLst/>
            <a:gdLst>
              <a:gd name="connsiteX0" fmla="*/ 0 w 57222"/>
              <a:gd name="connsiteY0" fmla="*/ 0 h 128430"/>
              <a:gd name="connsiteX1" fmla="*/ 57150 w 57222"/>
              <a:gd name="connsiteY1" fmla="*/ 127000 h 128430"/>
              <a:gd name="connsiteX2" fmla="*/ 9525 w 57222"/>
              <a:gd name="connsiteY2" fmla="*/ 57150 h 12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222" h="128430">
                <a:moveTo>
                  <a:pt x="0" y="0"/>
                </a:moveTo>
                <a:cubicBezTo>
                  <a:pt x="27781" y="58737"/>
                  <a:pt x="55563" y="117475"/>
                  <a:pt x="57150" y="127000"/>
                </a:cubicBezTo>
                <a:cubicBezTo>
                  <a:pt x="58738" y="136525"/>
                  <a:pt x="34131" y="96837"/>
                  <a:pt x="9525" y="57150"/>
                </a:cubicBezTo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1" name="フリーフォーム 1850">
            <a:extLst>
              <a:ext uri="{FF2B5EF4-FFF2-40B4-BE49-F238E27FC236}">
                <a16:creationId xmlns:a16="http://schemas.microsoft.com/office/drawing/2014/main" id="{982821A7-8D4F-C99F-7ABD-66F047EC98A3}"/>
              </a:ext>
            </a:extLst>
          </p:cNvPr>
          <p:cNvSpPr/>
          <p:nvPr/>
        </p:nvSpPr>
        <p:spPr>
          <a:xfrm>
            <a:off x="5953120" y="2609763"/>
            <a:ext cx="43462" cy="48608"/>
          </a:xfrm>
          <a:custGeom>
            <a:avLst/>
            <a:gdLst>
              <a:gd name="connsiteX0" fmla="*/ 5 w 43462"/>
              <a:gd name="connsiteY0" fmla="*/ 87 h 48608"/>
              <a:gd name="connsiteX1" fmla="*/ 41280 w 43462"/>
              <a:gd name="connsiteY1" fmla="*/ 35012 h 48608"/>
              <a:gd name="connsiteX2" fmla="*/ 38105 w 43462"/>
              <a:gd name="connsiteY2" fmla="*/ 47712 h 48608"/>
              <a:gd name="connsiteX3" fmla="*/ 5 w 43462"/>
              <a:gd name="connsiteY3" fmla="*/ 87 h 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62" h="48608">
                <a:moveTo>
                  <a:pt x="5" y="87"/>
                </a:moveTo>
                <a:cubicBezTo>
                  <a:pt x="534" y="-2030"/>
                  <a:pt x="41280" y="35012"/>
                  <a:pt x="41280" y="35012"/>
                </a:cubicBezTo>
                <a:cubicBezTo>
                  <a:pt x="47630" y="42949"/>
                  <a:pt x="38105" y="51416"/>
                  <a:pt x="38105" y="47712"/>
                </a:cubicBezTo>
                <a:cubicBezTo>
                  <a:pt x="38105" y="44008"/>
                  <a:pt x="-524" y="2204"/>
                  <a:pt x="5" y="8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2" name="フリーフォーム 1851">
            <a:extLst>
              <a:ext uri="{FF2B5EF4-FFF2-40B4-BE49-F238E27FC236}">
                <a16:creationId xmlns:a16="http://schemas.microsoft.com/office/drawing/2014/main" id="{2D74CDCF-9A08-5FF3-A2F6-0F0F42B795A6}"/>
              </a:ext>
            </a:extLst>
          </p:cNvPr>
          <p:cNvSpPr/>
          <p:nvPr/>
        </p:nvSpPr>
        <p:spPr>
          <a:xfrm>
            <a:off x="5972168" y="2504775"/>
            <a:ext cx="37787" cy="107805"/>
          </a:xfrm>
          <a:custGeom>
            <a:avLst/>
            <a:gdLst>
              <a:gd name="connsiteX0" fmla="*/ 7 w 37787"/>
              <a:gd name="connsiteY0" fmla="*/ 300 h 107805"/>
              <a:gd name="connsiteX1" fmla="*/ 34932 w 37787"/>
              <a:gd name="connsiteY1" fmla="*/ 105075 h 107805"/>
              <a:gd name="connsiteX2" fmla="*/ 31757 w 37787"/>
              <a:gd name="connsiteY2" fmla="*/ 73325 h 107805"/>
              <a:gd name="connsiteX3" fmla="*/ 7 w 37787"/>
              <a:gd name="connsiteY3" fmla="*/ 300 h 10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7" h="107805">
                <a:moveTo>
                  <a:pt x="7" y="300"/>
                </a:moveTo>
                <a:cubicBezTo>
                  <a:pt x="536" y="5592"/>
                  <a:pt x="29640" y="92904"/>
                  <a:pt x="34932" y="105075"/>
                </a:cubicBezTo>
                <a:cubicBezTo>
                  <a:pt x="40224" y="117246"/>
                  <a:pt x="37578" y="85496"/>
                  <a:pt x="31757" y="73325"/>
                </a:cubicBezTo>
                <a:cubicBezTo>
                  <a:pt x="25936" y="61154"/>
                  <a:pt x="-522" y="-4992"/>
                  <a:pt x="7" y="30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149BC2F-5024-ED70-3704-76B8E55AB81D}"/>
              </a:ext>
            </a:extLst>
          </p:cNvPr>
          <p:cNvSpPr/>
          <p:nvPr/>
        </p:nvSpPr>
        <p:spPr>
          <a:xfrm>
            <a:off x="1799744" y="4538008"/>
            <a:ext cx="302743" cy="587016"/>
          </a:xfrm>
          <a:custGeom>
            <a:avLst/>
            <a:gdLst>
              <a:gd name="connsiteX0" fmla="*/ 3656 w 302743"/>
              <a:gd name="connsiteY0" fmla="*/ 300692 h 587016"/>
              <a:gd name="connsiteX1" fmla="*/ 286231 w 302743"/>
              <a:gd name="connsiteY1" fmla="*/ 2242 h 587016"/>
              <a:gd name="connsiteX2" fmla="*/ 238606 w 302743"/>
              <a:gd name="connsiteY2" fmla="*/ 186392 h 587016"/>
              <a:gd name="connsiteX3" fmla="*/ 302106 w 302743"/>
              <a:gd name="connsiteY3" fmla="*/ 586442 h 587016"/>
              <a:gd name="connsiteX4" fmla="*/ 190981 w 302743"/>
              <a:gd name="connsiteY4" fmla="*/ 278467 h 587016"/>
              <a:gd name="connsiteX5" fmla="*/ 105256 w 302743"/>
              <a:gd name="connsiteY5" fmla="*/ 427692 h 587016"/>
              <a:gd name="connsiteX6" fmla="*/ 124306 w 302743"/>
              <a:gd name="connsiteY6" fmla="*/ 259417 h 587016"/>
              <a:gd name="connsiteX7" fmla="*/ 3656 w 302743"/>
              <a:gd name="connsiteY7" fmla="*/ 300692 h 58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743" h="587016">
                <a:moveTo>
                  <a:pt x="3656" y="300692"/>
                </a:moveTo>
                <a:cubicBezTo>
                  <a:pt x="30643" y="257830"/>
                  <a:pt x="247073" y="21292"/>
                  <a:pt x="286231" y="2242"/>
                </a:cubicBezTo>
                <a:cubicBezTo>
                  <a:pt x="325389" y="-16808"/>
                  <a:pt x="235960" y="89025"/>
                  <a:pt x="238606" y="186392"/>
                </a:cubicBezTo>
                <a:cubicBezTo>
                  <a:pt x="241252" y="283759"/>
                  <a:pt x="310043" y="571096"/>
                  <a:pt x="302106" y="586442"/>
                </a:cubicBezTo>
                <a:cubicBezTo>
                  <a:pt x="294169" y="601788"/>
                  <a:pt x="223789" y="304925"/>
                  <a:pt x="190981" y="278467"/>
                </a:cubicBezTo>
                <a:cubicBezTo>
                  <a:pt x="158173" y="252009"/>
                  <a:pt x="116369" y="430867"/>
                  <a:pt x="105256" y="427692"/>
                </a:cubicBezTo>
                <a:cubicBezTo>
                  <a:pt x="94143" y="424517"/>
                  <a:pt x="141239" y="280054"/>
                  <a:pt x="124306" y="259417"/>
                </a:cubicBezTo>
                <a:cubicBezTo>
                  <a:pt x="107373" y="238779"/>
                  <a:pt x="-23331" y="343554"/>
                  <a:pt x="3656" y="30069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847156A1-DA7F-961B-573A-3B000E5FA457}"/>
              </a:ext>
            </a:extLst>
          </p:cNvPr>
          <p:cNvSpPr/>
          <p:nvPr/>
        </p:nvSpPr>
        <p:spPr>
          <a:xfrm>
            <a:off x="2167880" y="4926547"/>
            <a:ext cx="316231" cy="292561"/>
          </a:xfrm>
          <a:custGeom>
            <a:avLst/>
            <a:gdLst>
              <a:gd name="connsiteX0" fmla="*/ 314970 w 316231"/>
              <a:gd name="connsiteY0" fmla="*/ 128053 h 292561"/>
              <a:gd name="connsiteX1" fmla="*/ 121295 w 316231"/>
              <a:gd name="connsiteY1" fmla="*/ 274103 h 292561"/>
              <a:gd name="connsiteX2" fmla="*/ 645 w 316231"/>
              <a:gd name="connsiteY2" fmla="*/ 267753 h 292561"/>
              <a:gd name="connsiteX3" fmla="*/ 172095 w 316231"/>
              <a:gd name="connsiteY3" fmla="*/ 67728 h 292561"/>
              <a:gd name="connsiteX4" fmla="*/ 219720 w 316231"/>
              <a:gd name="connsiteY4" fmla="*/ 4228 h 292561"/>
              <a:gd name="connsiteX5" fmla="*/ 143520 w 316231"/>
              <a:gd name="connsiteY5" fmla="*/ 169328 h 292561"/>
              <a:gd name="connsiteX6" fmla="*/ 19695 w 316231"/>
              <a:gd name="connsiteY6" fmla="*/ 229653 h 292561"/>
              <a:gd name="connsiteX7" fmla="*/ 314970 w 316231"/>
              <a:gd name="connsiteY7" fmla="*/ 128053 h 29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231" h="292561">
                <a:moveTo>
                  <a:pt x="314970" y="128053"/>
                </a:moveTo>
                <a:cubicBezTo>
                  <a:pt x="331903" y="135461"/>
                  <a:pt x="173682" y="250820"/>
                  <a:pt x="121295" y="274103"/>
                </a:cubicBezTo>
                <a:cubicBezTo>
                  <a:pt x="68907" y="297386"/>
                  <a:pt x="-7822" y="302149"/>
                  <a:pt x="645" y="267753"/>
                </a:cubicBezTo>
                <a:cubicBezTo>
                  <a:pt x="9112" y="233357"/>
                  <a:pt x="135583" y="111649"/>
                  <a:pt x="172095" y="67728"/>
                </a:cubicBezTo>
                <a:cubicBezTo>
                  <a:pt x="208607" y="23807"/>
                  <a:pt x="224482" y="-12705"/>
                  <a:pt x="219720" y="4228"/>
                </a:cubicBezTo>
                <a:cubicBezTo>
                  <a:pt x="214958" y="21161"/>
                  <a:pt x="176857" y="131757"/>
                  <a:pt x="143520" y="169328"/>
                </a:cubicBezTo>
                <a:cubicBezTo>
                  <a:pt x="110183" y="206899"/>
                  <a:pt x="-10468" y="233357"/>
                  <a:pt x="19695" y="229653"/>
                </a:cubicBezTo>
                <a:cubicBezTo>
                  <a:pt x="49857" y="225949"/>
                  <a:pt x="298037" y="120645"/>
                  <a:pt x="314970" y="12805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73A598FE-7896-20A6-2812-E28CD23583FD}"/>
              </a:ext>
            </a:extLst>
          </p:cNvPr>
          <p:cNvSpPr/>
          <p:nvPr/>
        </p:nvSpPr>
        <p:spPr>
          <a:xfrm>
            <a:off x="2474483" y="4920870"/>
            <a:ext cx="236986" cy="353491"/>
          </a:xfrm>
          <a:custGeom>
            <a:avLst/>
            <a:gdLst>
              <a:gd name="connsiteX0" fmla="*/ 94092 w 236986"/>
              <a:gd name="connsiteY0" fmla="*/ 380 h 353491"/>
              <a:gd name="connsiteX1" fmla="*/ 49642 w 236986"/>
              <a:gd name="connsiteY1" fmla="*/ 152780 h 353491"/>
              <a:gd name="connsiteX2" fmla="*/ 97267 w 236986"/>
              <a:gd name="connsiteY2" fmla="*/ 251205 h 353491"/>
              <a:gd name="connsiteX3" fmla="*/ 236967 w 236986"/>
              <a:gd name="connsiteY3" fmla="*/ 352805 h 353491"/>
              <a:gd name="connsiteX4" fmla="*/ 106792 w 236986"/>
              <a:gd name="connsiteY4" fmla="*/ 292480 h 353491"/>
              <a:gd name="connsiteX5" fmla="*/ 8367 w 236986"/>
              <a:gd name="connsiteY5" fmla="*/ 228980 h 353491"/>
              <a:gd name="connsiteX6" fmla="*/ 14717 w 236986"/>
              <a:gd name="connsiteY6" fmla="*/ 200405 h 353491"/>
              <a:gd name="connsiteX7" fmla="*/ 94092 w 236986"/>
              <a:gd name="connsiteY7" fmla="*/ 380 h 3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86" h="353491">
                <a:moveTo>
                  <a:pt x="94092" y="380"/>
                </a:moveTo>
                <a:cubicBezTo>
                  <a:pt x="99913" y="-7557"/>
                  <a:pt x="49113" y="110976"/>
                  <a:pt x="49642" y="152780"/>
                </a:cubicBezTo>
                <a:cubicBezTo>
                  <a:pt x="50171" y="194584"/>
                  <a:pt x="66046" y="217868"/>
                  <a:pt x="97267" y="251205"/>
                </a:cubicBezTo>
                <a:cubicBezTo>
                  <a:pt x="128488" y="284542"/>
                  <a:pt x="235380" y="345926"/>
                  <a:pt x="236967" y="352805"/>
                </a:cubicBezTo>
                <a:cubicBezTo>
                  <a:pt x="238554" y="359684"/>
                  <a:pt x="144892" y="313117"/>
                  <a:pt x="106792" y="292480"/>
                </a:cubicBezTo>
                <a:cubicBezTo>
                  <a:pt x="68692" y="271843"/>
                  <a:pt x="23713" y="244326"/>
                  <a:pt x="8367" y="228980"/>
                </a:cubicBezTo>
                <a:cubicBezTo>
                  <a:pt x="-6979" y="213634"/>
                  <a:pt x="959" y="231626"/>
                  <a:pt x="14717" y="200405"/>
                </a:cubicBezTo>
                <a:cubicBezTo>
                  <a:pt x="28475" y="169184"/>
                  <a:pt x="88271" y="8317"/>
                  <a:pt x="94092" y="38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9" name="フリーフォーム 1708">
            <a:extLst>
              <a:ext uri="{FF2B5EF4-FFF2-40B4-BE49-F238E27FC236}">
                <a16:creationId xmlns:a16="http://schemas.microsoft.com/office/drawing/2014/main" id="{7D44F860-3F39-483C-9958-BC2692D5BF79}"/>
              </a:ext>
            </a:extLst>
          </p:cNvPr>
          <p:cNvSpPr/>
          <p:nvPr/>
        </p:nvSpPr>
        <p:spPr>
          <a:xfrm>
            <a:off x="1819217" y="5053986"/>
            <a:ext cx="152541" cy="287159"/>
          </a:xfrm>
          <a:custGeom>
            <a:avLst/>
            <a:gdLst>
              <a:gd name="connsiteX0" fmla="*/ 152458 w 152541"/>
              <a:gd name="connsiteY0" fmla="*/ 614 h 287159"/>
              <a:gd name="connsiteX1" fmla="*/ 79433 w 152541"/>
              <a:gd name="connsiteY1" fmla="*/ 178414 h 287159"/>
              <a:gd name="connsiteX2" fmla="*/ 58 w 152541"/>
              <a:gd name="connsiteY2" fmla="*/ 286364 h 287159"/>
              <a:gd name="connsiteX3" fmla="*/ 92133 w 152541"/>
              <a:gd name="connsiteY3" fmla="*/ 124439 h 287159"/>
              <a:gd name="connsiteX4" fmla="*/ 152458 w 152541"/>
              <a:gd name="connsiteY4" fmla="*/ 614 h 28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541" h="287159">
                <a:moveTo>
                  <a:pt x="152458" y="614"/>
                </a:moveTo>
                <a:cubicBezTo>
                  <a:pt x="150341" y="9610"/>
                  <a:pt x="104833" y="130789"/>
                  <a:pt x="79433" y="178414"/>
                </a:cubicBezTo>
                <a:cubicBezTo>
                  <a:pt x="54033" y="226039"/>
                  <a:pt x="-2059" y="295360"/>
                  <a:pt x="58" y="286364"/>
                </a:cubicBezTo>
                <a:cubicBezTo>
                  <a:pt x="2175" y="277368"/>
                  <a:pt x="68321" y="165185"/>
                  <a:pt x="92133" y="124439"/>
                </a:cubicBezTo>
                <a:cubicBezTo>
                  <a:pt x="115945" y="83693"/>
                  <a:pt x="154575" y="-8382"/>
                  <a:pt x="152458" y="6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8" name="フリーフォーム 1747">
            <a:extLst>
              <a:ext uri="{FF2B5EF4-FFF2-40B4-BE49-F238E27FC236}">
                <a16:creationId xmlns:a16="http://schemas.microsoft.com/office/drawing/2014/main" id="{B0A1CF37-8D7F-7F8D-3032-DEC0B00C3594}"/>
              </a:ext>
            </a:extLst>
          </p:cNvPr>
          <p:cNvSpPr/>
          <p:nvPr/>
        </p:nvSpPr>
        <p:spPr>
          <a:xfrm>
            <a:off x="2076288" y="5082213"/>
            <a:ext cx="428693" cy="254930"/>
          </a:xfrm>
          <a:custGeom>
            <a:avLst/>
            <a:gdLst>
              <a:gd name="connsiteX0" fmla="*/ 6512 w 428693"/>
              <a:gd name="connsiteY0" fmla="*/ 248612 h 254930"/>
              <a:gd name="connsiteX1" fmla="*/ 425612 w 428693"/>
              <a:gd name="connsiteY1" fmla="*/ 962 h 254930"/>
              <a:gd name="connsiteX2" fmla="*/ 187487 w 428693"/>
              <a:gd name="connsiteY2" fmla="*/ 166062 h 254930"/>
              <a:gd name="connsiteX3" fmla="*/ 6512 w 428693"/>
              <a:gd name="connsiteY3" fmla="*/ 248612 h 25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693" h="254930">
                <a:moveTo>
                  <a:pt x="6512" y="248612"/>
                </a:moveTo>
                <a:cubicBezTo>
                  <a:pt x="46200" y="221095"/>
                  <a:pt x="395450" y="14720"/>
                  <a:pt x="425612" y="962"/>
                </a:cubicBezTo>
                <a:cubicBezTo>
                  <a:pt x="455774" y="-12796"/>
                  <a:pt x="256279" y="124787"/>
                  <a:pt x="187487" y="166062"/>
                </a:cubicBezTo>
                <a:cubicBezTo>
                  <a:pt x="118695" y="207337"/>
                  <a:pt x="-33176" y="276129"/>
                  <a:pt x="6512" y="24861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4" name="フリーフォーム 1773">
            <a:extLst>
              <a:ext uri="{FF2B5EF4-FFF2-40B4-BE49-F238E27FC236}">
                <a16:creationId xmlns:a16="http://schemas.microsoft.com/office/drawing/2014/main" id="{67EDBF9F-AB5C-C382-98C7-DA9025FED0C8}"/>
              </a:ext>
            </a:extLst>
          </p:cNvPr>
          <p:cNvSpPr/>
          <p:nvPr/>
        </p:nvSpPr>
        <p:spPr>
          <a:xfrm>
            <a:off x="2022035" y="4447774"/>
            <a:ext cx="162654" cy="438564"/>
          </a:xfrm>
          <a:custGeom>
            <a:avLst/>
            <a:gdLst>
              <a:gd name="connsiteX0" fmla="*/ 114740 w 162654"/>
              <a:gd name="connsiteY0" fmla="*/ 401 h 438564"/>
              <a:gd name="connsiteX1" fmla="*/ 133790 w 162654"/>
              <a:gd name="connsiteY1" fmla="*/ 317901 h 438564"/>
              <a:gd name="connsiteX2" fmla="*/ 162365 w 162654"/>
              <a:gd name="connsiteY2" fmla="*/ 438551 h 438564"/>
              <a:gd name="connsiteX3" fmla="*/ 114740 w 162654"/>
              <a:gd name="connsiteY3" fmla="*/ 324251 h 438564"/>
              <a:gd name="connsiteX4" fmla="*/ 440 w 162654"/>
              <a:gd name="connsiteY4" fmla="*/ 121051 h 438564"/>
              <a:gd name="connsiteX5" fmla="*/ 76640 w 162654"/>
              <a:gd name="connsiteY5" fmla="*/ 248051 h 438564"/>
              <a:gd name="connsiteX6" fmla="*/ 114740 w 162654"/>
              <a:gd name="connsiteY6" fmla="*/ 401 h 43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654" h="438564">
                <a:moveTo>
                  <a:pt x="114740" y="401"/>
                </a:moveTo>
                <a:cubicBezTo>
                  <a:pt x="124265" y="12043"/>
                  <a:pt x="125853" y="244876"/>
                  <a:pt x="133790" y="317901"/>
                </a:cubicBezTo>
                <a:cubicBezTo>
                  <a:pt x="141727" y="390926"/>
                  <a:pt x="165540" y="437493"/>
                  <a:pt x="162365" y="438551"/>
                </a:cubicBezTo>
                <a:cubicBezTo>
                  <a:pt x="159190" y="439609"/>
                  <a:pt x="141727" y="377168"/>
                  <a:pt x="114740" y="324251"/>
                </a:cubicBezTo>
                <a:cubicBezTo>
                  <a:pt x="87753" y="271334"/>
                  <a:pt x="6790" y="133751"/>
                  <a:pt x="440" y="121051"/>
                </a:cubicBezTo>
                <a:cubicBezTo>
                  <a:pt x="-5910" y="108351"/>
                  <a:pt x="58119" y="262338"/>
                  <a:pt x="76640" y="248051"/>
                </a:cubicBezTo>
                <a:cubicBezTo>
                  <a:pt x="95161" y="233764"/>
                  <a:pt x="105215" y="-11241"/>
                  <a:pt x="114740" y="40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0" name="フリーフォーム 1849">
            <a:extLst>
              <a:ext uri="{FF2B5EF4-FFF2-40B4-BE49-F238E27FC236}">
                <a16:creationId xmlns:a16="http://schemas.microsoft.com/office/drawing/2014/main" id="{9FC61F3E-BE29-4214-610A-C16237692777}"/>
              </a:ext>
            </a:extLst>
          </p:cNvPr>
          <p:cNvSpPr/>
          <p:nvPr/>
        </p:nvSpPr>
        <p:spPr>
          <a:xfrm>
            <a:off x="2053991" y="4943370"/>
            <a:ext cx="295373" cy="234130"/>
          </a:xfrm>
          <a:custGeom>
            <a:avLst/>
            <a:gdLst>
              <a:gd name="connsiteX0" fmla="*/ 285984 w 295373"/>
              <a:gd name="connsiteY0" fmla="*/ 28680 h 234130"/>
              <a:gd name="connsiteX1" fmla="*/ 51034 w 295373"/>
              <a:gd name="connsiteY1" fmla="*/ 212830 h 234130"/>
              <a:gd name="connsiteX2" fmla="*/ 19284 w 295373"/>
              <a:gd name="connsiteY2" fmla="*/ 206480 h 234130"/>
              <a:gd name="connsiteX3" fmla="*/ 234 w 295373"/>
              <a:gd name="connsiteY3" fmla="*/ 105 h 234130"/>
              <a:gd name="connsiteX4" fmla="*/ 31984 w 295373"/>
              <a:gd name="connsiteY4" fmla="*/ 177905 h 234130"/>
              <a:gd name="connsiteX5" fmla="*/ 79609 w 295373"/>
              <a:gd name="connsiteY5" fmla="*/ 146155 h 234130"/>
              <a:gd name="connsiteX6" fmla="*/ 235184 w 295373"/>
              <a:gd name="connsiteY6" fmla="*/ 35030 h 234130"/>
              <a:gd name="connsiteX7" fmla="*/ 285984 w 295373"/>
              <a:gd name="connsiteY7" fmla="*/ 28680 h 23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373" h="234130">
                <a:moveTo>
                  <a:pt x="285984" y="28680"/>
                </a:moveTo>
                <a:cubicBezTo>
                  <a:pt x="255292" y="58313"/>
                  <a:pt x="95484" y="183197"/>
                  <a:pt x="51034" y="212830"/>
                </a:cubicBezTo>
                <a:cubicBezTo>
                  <a:pt x="6584" y="242463"/>
                  <a:pt x="27751" y="241934"/>
                  <a:pt x="19284" y="206480"/>
                </a:cubicBezTo>
                <a:cubicBezTo>
                  <a:pt x="10817" y="171026"/>
                  <a:pt x="-1883" y="4867"/>
                  <a:pt x="234" y="105"/>
                </a:cubicBezTo>
                <a:cubicBezTo>
                  <a:pt x="2351" y="-4657"/>
                  <a:pt x="18755" y="153563"/>
                  <a:pt x="31984" y="177905"/>
                </a:cubicBezTo>
                <a:cubicBezTo>
                  <a:pt x="45213" y="202247"/>
                  <a:pt x="45742" y="169967"/>
                  <a:pt x="79609" y="146155"/>
                </a:cubicBezTo>
                <a:cubicBezTo>
                  <a:pt x="113476" y="122343"/>
                  <a:pt x="205551" y="51434"/>
                  <a:pt x="235184" y="35030"/>
                </a:cubicBezTo>
                <a:cubicBezTo>
                  <a:pt x="264817" y="18626"/>
                  <a:pt x="316676" y="-953"/>
                  <a:pt x="285984" y="2868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3" name="フリーフォーム 1852">
            <a:extLst>
              <a:ext uri="{FF2B5EF4-FFF2-40B4-BE49-F238E27FC236}">
                <a16:creationId xmlns:a16="http://schemas.microsoft.com/office/drawing/2014/main" id="{7C14C406-9052-1213-DF8D-EBEF0C993212}"/>
              </a:ext>
            </a:extLst>
          </p:cNvPr>
          <p:cNvSpPr/>
          <p:nvPr/>
        </p:nvSpPr>
        <p:spPr>
          <a:xfrm>
            <a:off x="1533098" y="4991145"/>
            <a:ext cx="478947" cy="412588"/>
          </a:xfrm>
          <a:custGeom>
            <a:avLst/>
            <a:gdLst>
              <a:gd name="connsiteX0" fmla="*/ 467152 w 478947"/>
              <a:gd name="connsiteY0" fmla="*/ 12655 h 412588"/>
              <a:gd name="connsiteX1" fmla="*/ 3602 w 478947"/>
              <a:gd name="connsiteY1" fmla="*/ 406355 h 412588"/>
              <a:gd name="connsiteX2" fmla="*/ 248077 w 478947"/>
              <a:gd name="connsiteY2" fmla="*/ 263480 h 412588"/>
              <a:gd name="connsiteX3" fmla="*/ 175052 w 478947"/>
              <a:gd name="connsiteY3" fmla="*/ 390480 h 412588"/>
              <a:gd name="connsiteX4" fmla="*/ 390952 w 478947"/>
              <a:gd name="connsiteY4" fmla="*/ 117430 h 412588"/>
              <a:gd name="connsiteX5" fmla="*/ 260777 w 478947"/>
              <a:gd name="connsiteY5" fmla="*/ 253955 h 412588"/>
              <a:gd name="connsiteX6" fmla="*/ 333802 w 478947"/>
              <a:gd name="connsiteY6" fmla="*/ 107905 h 412588"/>
              <a:gd name="connsiteX7" fmla="*/ 467152 w 478947"/>
              <a:gd name="connsiteY7" fmla="*/ 12655 h 41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947" h="412588">
                <a:moveTo>
                  <a:pt x="467152" y="12655"/>
                </a:moveTo>
                <a:cubicBezTo>
                  <a:pt x="412119" y="62397"/>
                  <a:pt x="40115" y="364551"/>
                  <a:pt x="3602" y="406355"/>
                </a:cubicBezTo>
                <a:cubicBezTo>
                  <a:pt x="-32911" y="448159"/>
                  <a:pt x="219502" y="266126"/>
                  <a:pt x="248077" y="263480"/>
                </a:cubicBezTo>
                <a:cubicBezTo>
                  <a:pt x="276652" y="260834"/>
                  <a:pt x="151239" y="414822"/>
                  <a:pt x="175052" y="390480"/>
                </a:cubicBezTo>
                <a:cubicBezTo>
                  <a:pt x="198864" y="366138"/>
                  <a:pt x="376664" y="140184"/>
                  <a:pt x="390952" y="117430"/>
                </a:cubicBezTo>
                <a:cubicBezTo>
                  <a:pt x="405239" y="94676"/>
                  <a:pt x="270302" y="255543"/>
                  <a:pt x="260777" y="253955"/>
                </a:cubicBezTo>
                <a:cubicBezTo>
                  <a:pt x="251252" y="252368"/>
                  <a:pt x="298877" y="142301"/>
                  <a:pt x="333802" y="107905"/>
                </a:cubicBezTo>
                <a:cubicBezTo>
                  <a:pt x="368727" y="73509"/>
                  <a:pt x="522185" y="-37087"/>
                  <a:pt x="467152" y="1265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4" name="フリーフォーム 1853">
            <a:extLst>
              <a:ext uri="{FF2B5EF4-FFF2-40B4-BE49-F238E27FC236}">
                <a16:creationId xmlns:a16="http://schemas.microsoft.com/office/drawing/2014/main" id="{362234DF-0317-0FD4-1D60-BC30CF173232}"/>
              </a:ext>
            </a:extLst>
          </p:cNvPr>
          <p:cNvSpPr/>
          <p:nvPr/>
        </p:nvSpPr>
        <p:spPr>
          <a:xfrm>
            <a:off x="2168519" y="4434261"/>
            <a:ext cx="225521" cy="565791"/>
          </a:xfrm>
          <a:custGeom>
            <a:avLst/>
            <a:gdLst>
              <a:gd name="connsiteX0" fmla="*/ 63506 w 225521"/>
              <a:gd name="connsiteY0" fmla="*/ 1214 h 565791"/>
              <a:gd name="connsiteX1" fmla="*/ 3181 w 225521"/>
              <a:gd name="connsiteY1" fmla="*/ 540964 h 565791"/>
              <a:gd name="connsiteX2" fmla="*/ 31756 w 225521"/>
              <a:gd name="connsiteY2" fmla="*/ 448889 h 565791"/>
              <a:gd name="connsiteX3" fmla="*/ 225431 w 225521"/>
              <a:gd name="connsiteY3" fmla="*/ 213939 h 565791"/>
              <a:gd name="connsiteX4" fmla="*/ 57156 w 225521"/>
              <a:gd name="connsiteY4" fmla="*/ 388564 h 565791"/>
              <a:gd name="connsiteX5" fmla="*/ 63506 w 225521"/>
              <a:gd name="connsiteY5" fmla="*/ 1214 h 5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521" h="565791">
                <a:moveTo>
                  <a:pt x="63506" y="1214"/>
                </a:moveTo>
                <a:cubicBezTo>
                  <a:pt x="54510" y="26614"/>
                  <a:pt x="8473" y="466352"/>
                  <a:pt x="3181" y="540964"/>
                </a:cubicBezTo>
                <a:cubicBezTo>
                  <a:pt x="-2111" y="615576"/>
                  <a:pt x="-5286" y="503393"/>
                  <a:pt x="31756" y="448889"/>
                </a:cubicBezTo>
                <a:cubicBezTo>
                  <a:pt x="68798" y="394385"/>
                  <a:pt x="221198" y="223993"/>
                  <a:pt x="225431" y="213939"/>
                </a:cubicBezTo>
                <a:cubicBezTo>
                  <a:pt x="229664" y="203885"/>
                  <a:pt x="84673" y="420314"/>
                  <a:pt x="57156" y="388564"/>
                </a:cubicBezTo>
                <a:cubicBezTo>
                  <a:pt x="29639" y="356814"/>
                  <a:pt x="72502" y="-24186"/>
                  <a:pt x="63506" y="12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5" name="フリーフォーム 1854">
            <a:extLst>
              <a:ext uri="{FF2B5EF4-FFF2-40B4-BE49-F238E27FC236}">
                <a16:creationId xmlns:a16="http://schemas.microsoft.com/office/drawing/2014/main" id="{2987EF67-6B0D-A474-5FA0-AF9268049E35}"/>
              </a:ext>
            </a:extLst>
          </p:cNvPr>
          <p:cNvSpPr/>
          <p:nvPr/>
        </p:nvSpPr>
        <p:spPr>
          <a:xfrm>
            <a:off x="6645488" y="3987595"/>
            <a:ext cx="705420" cy="467898"/>
          </a:xfrm>
          <a:custGeom>
            <a:avLst/>
            <a:gdLst>
              <a:gd name="connsiteX0" fmla="*/ 6137 w 705420"/>
              <a:gd name="connsiteY0" fmla="*/ 205 h 467898"/>
              <a:gd name="connsiteX1" fmla="*/ 691937 w 705420"/>
              <a:gd name="connsiteY1" fmla="*/ 305005 h 467898"/>
              <a:gd name="connsiteX2" fmla="*/ 460162 w 705420"/>
              <a:gd name="connsiteY2" fmla="*/ 336755 h 467898"/>
              <a:gd name="connsiteX3" fmla="*/ 441112 w 705420"/>
              <a:gd name="connsiteY3" fmla="*/ 466930 h 467898"/>
              <a:gd name="connsiteX4" fmla="*/ 358562 w 705420"/>
              <a:gd name="connsiteY4" fmla="*/ 260555 h 467898"/>
              <a:gd name="connsiteX5" fmla="*/ 6137 w 705420"/>
              <a:gd name="connsiteY5" fmla="*/ 205 h 46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420" h="467898">
                <a:moveTo>
                  <a:pt x="6137" y="205"/>
                </a:moveTo>
                <a:cubicBezTo>
                  <a:pt x="61699" y="7613"/>
                  <a:pt x="616266" y="248913"/>
                  <a:pt x="691937" y="305005"/>
                </a:cubicBezTo>
                <a:cubicBezTo>
                  <a:pt x="767608" y="361097"/>
                  <a:pt x="501966" y="309768"/>
                  <a:pt x="460162" y="336755"/>
                </a:cubicBezTo>
                <a:cubicBezTo>
                  <a:pt x="418358" y="363743"/>
                  <a:pt x="458045" y="479630"/>
                  <a:pt x="441112" y="466930"/>
                </a:cubicBezTo>
                <a:cubicBezTo>
                  <a:pt x="424179" y="454230"/>
                  <a:pt x="428412" y="333580"/>
                  <a:pt x="358562" y="260555"/>
                </a:cubicBezTo>
                <a:cubicBezTo>
                  <a:pt x="288712" y="187530"/>
                  <a:pt x="-49425" y="-7203"/>
                  <a:pt x="6137" y="20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6" name="フリーフォーム 1855">
            <a:extLst>
              <a:ext uri="{FF2B5EF4-FFF2-40B4-BE49-F238E27FC236}">
                <a16:creationId xmlns:a16="http://schemas.microsoft.com/office/drawing/2014/main" id="{5971623D-8C64-147D-996B-6CA56527E669}"/>
              </a:ext>
            </a:extLst>
          </p:cNvPr>
          <p:cNvSpPr/>
          <p:nvPr/>
        </p:nvSpPr>
        <p:spPr>
          <a:xfrm>
            <a:off x="6851413" y="4366212"/>
            <a:ext cx="204278" cy="734918"/>
          </a:xfrm>
          <a:custGeom>
            <a:avLst/>
            <a:gdLst>
              <a:gd name="connsiteX0" fmla="*/ 237 w 204278"/>
              <a:gd name="connsiteY0" fmla="*/ 110538 h 734918"/>
              <a:gd name="connsiteX1" fmla="*/ 101837 w 204278"/>
              <a:gd name="connsiteY1" fmla="*/ 462963 h 734918"/>
              <a:gd name="connsiteX2" fmla="*/ 25637 w 204278"/>
              <a:gd name="connsiteY2" fmla="*/ 720138 h 734918"/>
              <a:gd name="connsiteX3" fmla="*/ 200262 w 204278"/>
              <a:gd name="connsiteY3" fmla="*/ 12113 h 734918"/>
              <a:gd name="connsiteX4" fmla="*/ 136762 w 204278"/>
              <a:gd name="connsiteY4" fmla="*/ 262938 h 734918"/>
              <a:gd name="connsiteX5" fmla="*/ 237 w 204278"/>
              <a:gd name="connsiteY5" fmla="*/ 110538 h 73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278" h="734918">
                <a:moveTo>
                  <a:pt x="237" y="110538"/>
                </a:moveTo>
                <a:cubicBezTo>
                  <a:pt x="-5584" y="143875"/>
                  <a:pt x="97604" y="361363"/>
                  <a:pt x="101837" y="462963"/>
                </a:cubicBezTo>
                <a:cubicBezTo>
                  <a:pt x="106070" y="564563"/>
                  <a:pt x="9233" y="795280"/>
                  <a:pt x="25637" y="720138"/>
                </a:cubicBezTo>
                <a:cubicBezTo>
                  <a:pt x="42041" y="644996"/>
                  <a:pt x="181741" y="88313"/>
                  <a:pt x="200262" y="12113"/>
                </a:cubicBezTo>
                <a:cubicBezTo>
                  <a:pt x="218783" y="-64087"/>
                  <a:pt x="169041" y="243359"/>
                  <a:pt x="136762" y="262938"/>
                </a:cubicBezTo>
                <a:cubicBezTo>
                  <a:pt x="104483" y="282517"/>
                  <a:pt x="6058" y="77201"/>
                  <a:pt x="237" y="11053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7" name="フリーフォーム 1856">
            <a:extLst>
              <a:ext uri="{FF2B5EF4-FFF2-40B4-BE49-F238E27FC236}">
                <a16:creationId xmlns:a16="http://schemas.microsoft.com/office/drawing/2014/main" id="{6509BCF6-FBA6-6220-E4D5-5F37363A95DB}"/>
              </a:ext>
            </a:extLst>
          </p:cNvPr>
          <p:cNvSpPr/>
          <p:nvPr/>
        </p:nvSpPr>
        <p:spPr>
          <a:xfrm>
            <a:off x="7333839" y="4396226"/>
            <a:ext cx="64753" cy="941894"/>
          </a:xfrm>
          <a:custGeom>
            <a:avLst/>
            <a:gdLst>
              <a:gd name="connsiteX0" fmla="*/ 35336 w 64753"/>
              <a:gd name="connsiteY0" fmla="*/ 26549 h 941894"/>
              <a:gd name="connsiteX1" fmla="*/ 411 w 64753"/>
              <a:gd name="connsiteY1" fmla="*/ 940949 h 941894"/>
              <a:gd name="connsiteX2" fmla="*/ 60736 w 64753"/>
              <a:gd name="connsiteY2" fmla="*/ 201174 h 941894"/>
              <a:gd name="connsiteX3" fmla="*/ 57561 w 64753"/>
              <a:gd name="connsiteY3" fmla="*/ 239274 h 941894"/>
              <a:gd name="connsiteX4" fmla="*/ 35336 w 64753"/>
              <a:gd name="connsiteY4" fmla="*/ 26549 h 941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3" h="941894">
                <a:moveTo>
                  <a:pt x="35336" y="26549"/>
                </a:moveTo>
                <a:cubicBezTo>
                  <a:pt x="25811" y="143495"/>
                  <a:pt x="-3822" y="911845"/>
                  <a:pt x="411" y="940949"/>
                </a:cubicBezTo>
                <a:cubicBezTo>
                  <a:pt x="4644" y="970053"/>
                  <a:pt x="51211" y="318120"/>
                  <a:pt x="60736" y="201174"/>
                </a:cubicBezTo>
                <a:cubicBezTo>
                  <a:pt x="70261" y="84228"/>
                  <a:pt x="60207" y="263086"/>
                  <a:pt x="57561" y="239274"/>
                </a:cubicBezTo>
                <a:cubicBezTo>
                  <a:pt x="54915" y="215462"/>
                  <a:pt x="44861" y="-90397"/>
                  <a:pt x="35336" y="265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8" name="フリーフォーム 1857">
            <a:extLst>
              <a:ext uri="{FF2B5EF4-FFF2-40B4-BE49-F238E27FC236}">
                <a16:creationId xmlns:a16="http://schemas.microsoft.com/office/drawing/2014/main" id="{E7990FC7-63B9-BA63-883A-52EDDD5DCAB5}"/>
              </a:ext>
            </a:extLst>
          </p:cNvPr>
          <p:cNvSpPr/>
          <p:nvPr/>
        </p:nvSpPr>
        <p:spPr>
          <a:xfrm>
            <a:off x="7330715" y="5167196"/>
            <a:ext cx="284003" cy="1491042"/>
          </a:xfrm>
          <a:custGeom>
            <a:avLst/>
            <a:gdLst>
              <a:gd name="connsiteX0" fmla="*/ 213085 w 284003"/>
              <a:gd name="connsiteY0" fmla="*/ 23929 h 1491042"/>
              <a:gd name="connsiteX1" fmla="*/ 360 w 284003"/>
              <a:gd name="connsiteY1" fmla="*/ 1487604 h 1491042"/>
              <a:gd name="connsiteX2" fmla="*/ 270235 w 284003"/>
              <a:gd name="connsiteY2" fmla="*/ 433504 h 1491042"/>
              <a:gd name="connsiteX3" fmla="*/ 241660 w 284003"/>
              <a:gd name="connsiteY3" fmla="*/ 566854 h 1491042"/>
              <a:gd name="connsiteX4" fmla="*/ 213085 w 284003"/>
              <a:gd name="connsiteY4" fmla="*/ 23929 h 149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03" h="1491042">
                <a:moveTo>
                  <a:pt x="213085" y="23929"/>
                </a:moveTo>
                <a:cubicBezTo>
                  <a:pt x="172868" y="177387"/>
                  <a:pt x="-9165" y="1419342"/>
                  <a:pt x="360" y="1487604"/>
                </a:cubicBezTo>
                <a:cubicBezTo>
                  <a:pt x="9885" y="1555866"/>
                  <a:pt x="230018" y="586962"/>
                  <a:pt x="270235" y="433504"/>
                </a:cubicBezTo>
                <a:cubicBezTo>
                  <a:pt x="310452" y="280046"/>
                  <a:pt x="250656" y="630883"/>
                  <a:pt x="241660" y="566854"/>
                </a:cubicBezTo>
                <a:cubicBezTo>
                  <a:pt x="232664" y="502825"/>
                  <a:pt x="253302" y="-129529"/>
                  <a:pt x="213085" y="2392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9" name="フリーフォーム 1858">
            <a:extLst>
              <a:ext uri="{FF2B5EF4-FFF2-40B4-BE49-F238E27FC236}">
                <a16:creationId xmlns:a16="http://schemas.microsoft.com/office/drawing/2014/main" id="{E0635633-B6F7-710B-82B6-C61CE52CE4BD}"/>
              </a:ext>
            </a:extLst>
          </p:cNvPr>
          <p:cNvSpPr/>
          <p:nvPr/>
        </p:nvSpPr>
        <p:spPr>
          <a:xfrm>
            <a:off x="7343602" y="5855920"/>
            <a:ext cx="235038" cy="1287609"/>
          </a:xfrm>
          <a:custGeom>
            <a:avLst/>
            <a:gdLst>
              <a:gd name="connsiteX0" fmla="*/ 231948 w 235038"/>
              <a:gd name="connsiteY0" fmla="*/ 30530 h 1287609"/>
              <a:gd name="connsiteX1" fmla="*/ 165273 w 235038"/>
              <a:gd name="connsiteY1" fmla="*/ 1278305 h 1287609"/>
              <a:gd name="connsiteX2" fmla="*/ 117648 w 235038"/>
              <a:gd name="connsiteY2" fmla="*/ 624255 h 1287609"/>
              <a:gd name="connsiteX3" fmla="*/ 173 w 235038"/>
              <a:gd name="connsiteY3" fmla="*/ 1094155 h 1287609"/>
              <a:gd name="connsiteX4" fmla="*/ 146223 w 235038"/>
              <a:gd name="connsiteY4" fmla="*/ 59105 h 1287609"/>
              <a:gd name="connsiteX5" fmla="*/ 57323 w 235038"/>
              <a:gd name="connsiteY5" fmla="*/ 357555 h 1287609"/>
              <a:gd name="connsiteX6" fmla="*/ 231948 w 235038"/>
              <a:gd name="connsiteY6" fmla="*/ 30530 h 128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038" h="1287609">
                <a:moveTo>
                  <a:pt x="231948" y="30530"/>
                </a:moveTo>
                <a:cubicBezTo>
                  <a:pt x="249940" y="183988"/>
                  <a:pt x="184323" y="1179351"/>
                  <a:pt x="165273" y="1278305"/>
                </a:cubicBezTo>
                <a:cubicBezTo>
                  <a:pt x="146223" y="1377259"/>
                  <a:pt x="145165" y="654947"/>
                  <a:pt x="117648" y="624255"/>
                </a:cubicBezTo>
                <a:cubicBezTo>
                  <a:pt x="90131" y="593563"/>
                  <a:pt x="-4589" y="1188347"/>
                  <a:pt x="173" y="1094155"/>
                </a:cubicBezTo>
                <a:cubicBezTo>
                  <a:pt x="4935" y="999963"/>
                  <a:pt x="136698" y="181872"/>
                  <a:pt x="146223" y="59105"/>
                </a:cubicBezTo>
                <a:cubicBezTo>
                  <a:pt x="155748" y="-63662"/>
                  <a:pt x="40919" y="363376"/>
                  <a:pt x="57323" y="357555"/>
                </a:cubicBezTo>
                <a:cubicBezTo>
                  <a:pt x="73727" y="351734"/>
                  <a:pt x="213956" y="-122928"/>
                  <a:pt x="231948" y="3053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0" name="フリーフォーム 1859">
            <a:extLst>
              <a:ext uri="{FF2B5EF4-FFF2-40B4-BE49-F238E27FC236}">
                <a16:creationId xmlns:a16="http://schemas.microsoft.com/office/drawing/2014/main" id="{203C944F-4BF1-0AA2-AAB4-542BCD4B2D7A}"/>
              </a:ext>
            </a:extLst>
          </p:cNvPr>
          <p:cNvSpPr/>
          <p:nvPr/>
        </p:nvSpPr>
        <p:spPr>
          <a:xfrm>
            <a:off x="6384864" y="6124161"/>
            <a:ext cx="834232" cy="716305"/>
          </a:xfrm>
          <a:custGeom>
            <a:avLst/>
            <a:gdLst>
              <a:gd name="connsiteX0" fmla="*/ 825561 w 834232"/>
              <a:gd name="connsiteY0" fmla="*/ 414 h 716305"/>
              <a:gd name="connsiteX1" fmla="*/ 333436 w 834232"/>
              <a:gd name="connsiteY1" fmla="*/ 346489 h 716305"/>
              <a:gd name="connsiteX2" fmla="*/ 61 w 834232"/>
              <a:gd name="connsiteY2" fmla="*/ 454439 h 716305"/>
              <a:gd name="connsiteX3" fmla="*/ 308036 w 834232"/>
              <a:gd name="connsiteY3" fmla="*/ 425864 h 716305"/>
              <a:gd name="connsiteX4" fmla="*/ 581086 w 834232"/>
              <a:gd name="connsiteY4" fmla="*/ 530639 h 716305"/>
              <a:gd name="connsiteX5" fmla="*/ 485836 w 834232"/>
              <a:gd name="connsiteY5" fmla="*/ 708439 h 716305"/>
              <a:gd name="connsiteX6" fmla="*/ 781111 w 834232"/>
              <a:gd name="connsiteY6" fmla="*/ 248064 h 716305"/>
              <a:gd name="connsiteX7" fmla="*/ 657286 w 834232"/>
              <a:gd name="connsiteY7" fmla="*/ 422689 h 716305"/>
              <a:gd name="connsiteX8" fmla="*/ 825561 w 834232"/>
              <a:gd name="connsiteY8" fmla="*/ 414 h 71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232" h="716305">
                <a:moveTo>
                  <a:pt x="825561" y="414"/>
                </a:moveTo>
                <a:cubicBezTo>
                  <a:pt x="771586" y="-12286"/>
                  <a:pt x="471019" y="270818"/>
                  <a:pt x="333436" y="346489"/>
                </a:cubicBezTo>
                <a:cubicBezTo>
                  <a:pt x="195853" y="422160"/>
                  <a:pt x="4294" y="441210"/>
                  <a:pt x="61" y="454439"/>
                </a:cubicBezTo>
                <a:cubicBezTo>
                  <a:pt x="-4172" y="467668"/>
                  <a:pt x="211198" y="413164"/>
                  <a:pt x="308036" y="425864"/>
                </a:cubicBezTo>
                <a:cubicBezTo>
                  <a:pt x="404873" y="438564"/>
                  <a:pt x="551453" y="483543"/>
                  <a:pt x="581086" y="530639"/>
                </a:cubicBezTo>
                <a:cubicBezTo>
                  <a:pt x="610719" y="577735"/>
                  <a:pt x="452499" y="755535"/>
                  <a:pt x="485836" y="708439"/>
                </a:cubicBezTo>
                <a:cubicBezTo>
                  <a:pt x="519173" y="661343"/>
                  <a:pt x="752536" y="295689"/>
                  <a:pt x="781111" y="248064"/>
                </a:cubicBezTo>
                <a:cubicBezTo>
                  <a:pt x="809686" y="200439"/>
                  <a:pt x="650407" y="458143"/>
                  <a:pt x="657286" y="422689"/>
                </a:cubicBezTo>
                <a:cubicBezTo>
                  <a:pt x="664165" y="387235"/>
                  <a:pt x="879536" y="13114"/>
                  <a:pt x="825561" y="4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1" name="フリーフォーム 1860">
            <a:extLst>
              <a:ext uri="{FF2B5EF4-FFF2-40B4-BE49-F238E27FC236}">
                <a16:creationId xmlns:a16="http://schemas.microsoft.com/office/drawing/2014/main" id="{490B6BA2-A11E-1AC3-9202-00409300BC2E}"/>
              </a:ext>
            </a:extLst>
          </p:cNvPr>
          <p:cNvSpPr/>
          <p:nvPr/>
        </p:nvSpPr>
        <p:spPr>
          <a:xfrm>
            <a:off x="7084183" y="6024164"/>
            <a:ext cx="202443" cy="1432560"/>
          </a:xfrm>
          <a:custGeom>
            <a:avLst/>
            <a:gdLst>
              <a:gd name="connsiteX0" fmla="*/ 202442 w 202443"/>
              <a:gd name="connsiteY0" fmla="*/ 24211 h 1432560"/>
              <a:gd name="connsiteX1" fmla="*/ 5592 w 202443"/>
              <a:gd name="connsiteY1" fmla="*/ 1430736 h 1432560"/>
              <a:gd name="connsiteX2" fmla="*/ 50042 w 202443"/>
              <a:gd name="connsiteY2" fmla="*/ 325836 h 1432560"/>
              <a:gd name="connsiteX3" fmla="*/ 8767 w 202443"/>
              <a:gd name="connsiteY3" fmla="*/ 522686 h 1432560"/>
              <a:gd name="connsiteX4" fmla="*/ 202442 w 202443"/>
              <a:gd name="connsiteY4" fmla="*/ 24211 h 14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43" h="1432560">
                <a:moveTo>
                  <a:pt x="202442" y="24211"/>
                </a:moveTo>
                <a:cubicBezTo>
                  <a:pt x="201913" y="175553"/>
                  <a:pt x="30992" y="1380465"/>
                  <a:pt x="5592" y="1430736"/>
                </a:cubicBezTo>
                <a:cubicBezTo>
                  <a:pt x="-19808" y="1481007"/>
                  <a:pt x="49513" y="477178"/>
                  <a:pt x="50042" y="325836"/>
                </a:cubicBezTo>
                <a:cubicBezTo>
                  <a:pt x="50571" y="174494"/>
                  <a:pt x="-18750" y="566607"/>
                  <a:pt x="8767" y="522686"/>
                </a:cubicBezTo>
                <a:cubicBezTo>
                  <a:pt x="36284" y="478765"/>
                  <a:pt x="202971" y="-127131"/>
                  <a:pt x="202442" y="2421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2" name="フリーフォーム 1861">
            <a:extLst>
              <a:ext uri="{FF2B5EF4-FFF2-40B4-BE49-F238E27FC236}">
                <a16:creationId xmlns:a16="http://schemas.microsoft.com/office/drawing/2014/main" id="{19DC3C80-2BAC-39FE-1974-FC8CA0BCB28F}"/>
              </a:ext>
            </a:extLst>
          </p:cNvPr>
          <p:cNvSpPr/>
          <p:nvPr/>
        </p:nvSpPr>
        <p:spPr>
          <a:xfrm>
            <a:off x="6030121" y="3001553"/>
            <a:ext cx="185712" cy="577209"/>
          </a:xfrm>
          <a:custGeom>
            <a:avLst/>
            <a:gdLst>
              <a:gd name="connsiteX0" fmla="*/ 62250 w 185712"/>
              <a:gd name="connsiteY0" fmla="*/ 2904 h 577209"/>
              <a:gd name="connsiteX1" fmla="*/ 565 w 185712"/>
              <a:gd name="connsiteY1" fmla="*/ 383904 h 577209"/>
              <a:gd name="connsiteX2" fmla="*/ 40479 w 185712"/>
              <a:gd name="connsiteY2" fmla="*/ 325847 h 577209"/>
              <a:gd name="connsiteX3" fmla="*/ 178365 w 185712"/>
              <a:gd name="connsiteY3" fmla="*/ 576218 h 577209"/>
              <a:gd name="connsiteX4" fmla="*/ 163850 w 185712"/>
              <a:gd name="connsiteY4" fmla="*/ 405676 h 577209"/>
              <a:gd name="connsiteX5" fmla="*/ 138450 w 185712"/>
              <a:gd name="connsiteY5" fmla="*/ 216990 h 577209"/>
              <a:gd name="connsiteX6" fmla="*/ 62250 w 185712"/>
              <a:gd name="connsiteY6" fmla="*/ 2904 h 57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712" h="577209">
                <a:moveTo>
                  <a:pt x="62250" y="2904"/>
                </a:moveTo>
                <a:cubicBezTo>
                  <a:pt x="39269" y="30723"/>
                  <a:pt x="4194" y="330080"/>
                  <a:pt x="565" y="383904"/>
                </a:cubicBezTo>
                <a:cubicBezTo>
                  <a:pt x="-3064" y="437728"/>
                  <a:pt x="10846" y="293795"/>
                  <a:pt x="40479" y="325847"/>
                </a:cubicBezTo>
                <a:cubicBezTo>
                  <a:pt x="70112" y="357899"/>
                  <a:pt x="157803" y="562913"/>
                  <a:pt x="178365" y="576218"/>
                </a:cubicBezTo>
                <a:cubicBezTo>
                  <a:pt x="198927" y="589523"/>
                  <a:pt x="170502" y="465547"/>
                  <a:pt x="163850" y="405676"/>
                </a:cubicBezTo>
                <a:cubicBezTo>
                  <a:pt x="157198" y="345805"/>
                  <a:pt x="154778" y="279280"/>
                  <a:pt x="138450" y="216990"/>
                </a:cubicBezTo>
                <a:cubicBezTo>
                  <a:pt x="122122" y="154700"/>
                  <a:pt x="85231" y="-24915"/>
                  <a:pt x="62250" y="290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3" name="フリーフォーム 1862">
            <a:extLst>
              <a:ext uri="{FF2B5EF4-FFF2-40B4-BE49-F238E27FC236}">
                <a16:creationId xmlns:a16="http://schemas.microsoft.com/office/drawing/2014/main" id="{E3FCAD2A-ED7E-F8D3-5335-86BC26E6D31A}"/>
              </a:ext>
            </a:extLst>
          </p:cNvPr>
          <p:cNvSpPr/>
          <p:nvPr/>
        </p:nvSpPr>
        <p:spPr>
          <a:xfrm>
            <a:off x="5222099" y="3199532"/>
            <a:ext cx="651939" cy="300205"/>
          </a:xfrm>
          <a:custGeom>
            <a:avLst/>
            <a:gdLst>
              <a:gd name="connsiteX0" fmla="*/ 7126 w 651939"/>
              <a:gd name="connsiteY0" fmla="*/ 296143 h 300205"/>
              <a:gd name="connsiteX1" fmla="*/ 553226 w 651939"/>
              <a:gd name="connsiteY1" fmla="*/ 83418 h 300205"/>
              <a:gd name="connsiteX2" fmla="*/ 515126 w 651939"/>
              <a:gd name="connsiteY2" fmla="*/ 111993 h 300205"/>
              <a:gd name="connsiteX3" fmla="*/ 648476 w 651939"/>
              <a:gd name="connsiteY3" fmla="*/ 868 h 300205"/>
              <a:gd name="connsiteX4" fmla="*/ 350026 w 651939"/>
              <a:gd name="connsiteY4" fmla="*/ 181843 h 300205"/>
              <a:gd name="connsiteX5" fmla="*/ 248426 w 651939"/>
              <a:gd name="connsiteY5" fmla="*/ 219943 h 300205"/>
              <a:gd name="connsiteX6" fmla="*/ 7126 w 651939"/>
              <a:gd name="connsiteY6" fmla="*/ 296143 h 30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939" h="300205">
                <a:moveTo>
                  <a:pt x="7126" y="296143"/>
                </a:moveTo>
                <a:cubicBezTo>
                  <a:pt x="57926" y="273389"/>
                  <a:pt x="468560" y="114110"/>
                  <a:pt x="553226" y="83418"/>
                </a:cubicBezTo>
                <a:cubicBezTo>
                  <a:pt x="637892" y="52726"/>
                  <a:pt x="499251" y="125751"/>
                  <a:pt x="515126" y="111993"/>
                </a:cubicBezTo>
                <a:cubicBezTo>
                  <a:pt x="531001" y="98235"/>
                  <a:pt x="675993" y="-10774"/>
                  <a:pt x="648476" y="868"/>
                </a:cubicBezTo>
                <a:cubicBezTo>
                  <a:pt x="620959" y="12510"/>
                  <a:pt x="416701" y="145331"/>
                  <a:pt x="350026" y="181843"/>
                </a:cubicBezTo>
                <a:cubicBezTo>
                  <a:pt x="283351" y="218355"/>
                  <a:pt x="305047" y="200364"/>
                  <a:pt x="248426" y="219943"/>
                </a:cubicBezTo>
                <a:cubicBezTo>
                  <a:pt x="191805" y="239522"/>
                  <a:pt x="-43674" y="318897"/>
                  <a:pt x="7126" y="29614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4" name="フリーフォーム 1863">
            <a:extLst>
              <a:ext uri="{FF2B5EF4-FFF2-40B4-BE49-F238E27FC236}">
                <a16:creationId xmlns:a16="http://schemas.microsoft.com/office/drawing/2014/main" id="{E7100918-EB23-5E78-BDCB-DC813C768C42}"/>
              </a:ext>
            </a:extLst>
          </p:cNvPr>
          <p:cNvSpPr/>
          <p:nvPr/>
        </p:nvSpPr>
        <p:spPr>
          <a:xfrm>
            <a:off x="5703847" y="3416286"/>
            <a:ext cx="315990" cy="251166"/>
          </a:xfrm>
          <a:custGeom>
            <a:avLst/>
            <a:gdLst>
              <a:gd name="connsiteX0" fmla="*/ 185778 w 315990"/>
              <a:gd name="connsiteY0" fmla="*/ 14 h 251166"/>
              <a:gd name="connsiteX1" fmla="*/ 1628 w 315990"/>
              <a:gd name="connsiteY1" fmla="*/ 250839 h 251166"/>
              <a:gd name="connsiteX2" fmla="*/ 315953 w 315990"/>
              <a:gd name="connsiteY2" fmla="*/ 57164 h 251166"/>
              <a:gd name="connsiteX3" fmla="*/ 23853 w 315990"/>
              <a:gd name="connsiteY3" fmla="*/ 238139 h 251166"/>
              <a:gd name="connsiteX4" fmla="*/ 185778 w 315990"/>
              <a:gd name="connsiteY4" fmla="*/ 14 h 25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990" h="251166">
                <a:moveTo>
                  <a:pt x="185778" y="14"/>
                </a:moveTo>
                <a:cubicBezTo>
                  <a:pt x="182074" y="2131"/>
                  <a:pt x="-20068" y="241314"/>
                  <a:pt x="1628" y="250839"/>
                </a:cubicBezTo>
                <a:cubicBezTo>
                  <a:pt x="23324" y="260364"/>
                  <a:pt x="312249" y="59281"/>
                  <a:pt x="315953" y="57164"/>
                </a:cubicBezTo>
                <a:cubicBezTo>
                  <a:pt x="319657" y="55047"/>
                  <a:pt x="45549" y="247135"/>
                  <a:pt x="23853" y="238139"/>
                </a:cubicBezTo>
                <a:cubicBezTo>
                  <a:pt x="2157" y="229143"/>
                  <a:pt x="189482" y="-2103"/>
                  <a:pt x="185778" y="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5" name="フリーフォーム 1864">
            <a:extLst>
              <a:ext uri="{FF2B5EF4-FFF2-40B4-BE49-F238E27FC236}">
                <a16:creationId xmlns:a16="http://schemas.microsoft.com/office/drawing/2014/main" id="{192697D0-8C6D-C3CF-58BE-21984204AC9C}"/>
              </a:ext>
            </a:extLst>
          </p:cNvPr>
          <p:cNvSpPr/>
          <p:nvPr/>
        </p:nvSpPr>
        <p:spPr>
          <a:xfrm>
            <a:off x="5752836" y="3467984"/>
            <a:ext cx="298591" cy="165555"/>
          </a:xfrm>
          <a:custGeom>
            <a:avLst/>
            <a:gdLst>
              <a:gd name="connsiteX0" fmla="*/ 295539 w 298591"/>
              <a:gd name="connsiteY0" fmla="*/ 2291 h 165555"/>
              <a:gd name="connsiteX1" fmla="*/ 3439 w 298591"/>
              <a:gd name="connsiteY1" fmla="*/ 164216 h 165555"/>
              <a:gd name="connsiteX2" fmla="*/ 146314 w 298591"/>
              <a:gd name="connsiteY2" fmla="*/ 75316 h 165555"/>
              <a:gd name="connsiteX3" fmla="*/ 295539 w 298591"/>
              <a:gd name="connsiteY3" fmla="*/ 2291 h 16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591" h="165555">
                <a:moveTo>
                  <a:pt x="295539" y="2291"/>
                </a:moveTo>
                <a:cubicBezTo>
                  <a:pt x="271727" y="17108"/>
                  <a:pt x="28310" y="152045"/>
                  <a:pt x="3439" y="164216"/>
                </a:cubicBezTo>
                <a:cubicBezTo>
                  <a:pt x="-21432" y="176387"/>
                  <a:pt x="94985" y="102304"/>
                  <a:pt x="146314" y="75316"/>
                </a:cubicBezTo>
                <a:cubicBezTo>
                  <a:pt x="197643" y="48329"/>
                  <a:pt x="319351" y="-12526"/>
                  <a:pt x="295539" y="2291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6" name="フリーフォーム 1865">
            <a:extLst>
              <a:ext uri="{FF2B5EF4-FFF2-40B4-BE49-F238E27FC236}">
                <a16:creationId xmlns:a16="http://schemas.microsoft.com/office/drawing/2014/main" id="{790E3208-EE9A-A930-4FA2-87EDB51DB85C}"/>
              </a:ext>
            </a:extLst>
          </p:cNvPr>
          <p:cNvSpPr/>
          <p:nvPr/>
        </p:nvSpPr>
        <p:spPr>
          <a:xfrm>
            <a:off x="5722066" y="3291064"/>
            <a:ext cx="382496" cy="402474"/>
          </a:xfrm>
          <a:custGeom>
            <a:avLst/>
            <a:gdLst>
              <a:gd name="connsiteX0" fmla="*/ 11984 w 382496"/>
              <a:gd name="connsiteY0" fmla="*/ 391936 h 402474"/>
              <a:gd name="connsiteX1" fmla="*/ 65959 w 382496"/>
              <a:gd name="connsiteY1" fmla="*/ 372886 h 402474"/>
              <a:gd name="connsiteX2" fmla="*/ 377109 w 382496"/>
              <a:gd name="connsiteY2" fmla="*/ 210961 h 402474"/>
              <a:gd name="connsiteX3" fmla="*/ 265984 w 382496"/>
              <a:gd name="connsiteY3" fmla="*/ 236361 h 402474"/>
              <a:gd name="connsiteX4" fmla="*/ 300909 w 382496"/>
              <a:gd name="connsiteY4" fmla="*/ 131586 h 402474"/>
              <a:gd name="connsiteX5" fmla="*/ 329484 w 382496"/>
              <a:gd name="connsiteY5" fmla="*/ 1411 h 402474"/>
              <a:gd name="connsiteX6" fmla="*/ 265984 w 382496"/>
              <a:gd name="connsiteY6" fmla="*/ 220486 h 402474"/>
              <a:gd name="connsiteX7" fmla="*/ 164384 w 382496"/>
              <a:gd name="connsiteY7" fmla="*/ 290336 h 402474"/>
              <a:gd name="connsiteX8" fmla="*/ 231059 w 382496"/>
              <a:gd name="connsiteY8" fmla="*/ 255411 h 402474"/>
              <a:gd name="connsiteX9" fmla="*/ 11984 w 382496"/>
              <a:gd name="connsiteY9" fmla="*/ 391936 h 40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2496" h="402474">
                <a:moveTo>
                  <a:pt x="11984" y="391936"/>
                </a:moveTo>
                <a:cubicBezTo>
                  <a:pt x="-15533" y="411515"/>
                  <a:pt x="5105" y="403049"/>
                  <a:pt x="65959" y="372886"/>
                </a:cubicBezTo>
                <a:cubicBezTo>
                  <a:pt x="126813" y="342723"/>
                  <a:pt x="343772" y="233715"/>
                  <a:pt x="377109" y="210961"/>
                </a:cubicBezTo>
                <a:cubicBezTo>
                  <a:pt x="410447" y="188207"/>
                  <a:pt x="278684" y="249590"/>
                  <a:pt x="265984" y="236361"/>
                </a:cubicBezTo>
                <a:cubicBezTo>
                  <a:pt x="253284" y="223132"/>
                  <a:pt x="290326" y="170744"/>
                  <a:pt x="300909" y="131586"/>
                </a:cubicBezTo>
                <a:cubicBezTo>
                  <a:pt x="311492" y="92428"/>
                  <a:pt x="335305" y="-13406"/>
                  <a:pt x="329484" y="1411"/>
                </a:cubicBezTo>
                <a:cubicBezTo>
                  <a:pt x="323663" y="16228"/>
                  <a:pt x="293501" y="172332"/>
                  <a:pt x="265984" y="220486"/>
                </a:cubicBezTo>
                <a:cubicBezTo>
                  <a:pt x="238467" y="268640"/>
                  <a:pt x="170205" y="284515"/>
                  <a:pt x="164384" y="290336"/>
                </a:cubicBezTo>
                <a:cubicBezTo>
                  <a:pt x="158563" y="296157"/>
                  <a:pt x="260163" y="236361"/>
                  <a:pt x="231059" y="255411"/>
                </a:cubicBezTo>
                <a:cubicBezTo>
                  <a:pt x="201955" y="274461"/>
                  <a:pt x="39501" y="372357"/>
                  <a:pt x="11984" y="39193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7" name="フリーフォーム 1866">
            <a:extLst>
              <a:ext uri="{FF2B5EF4-FFF2-40B4-BE49-F238E27FC236}">
                <a16:creationId xmlns:a16="http://schemas.microsoft.com/office/drawing/2014/main" id="{6F4B55E0-E00B-157A-605A-2A8B7F55CEFB}"/>
              </a:ext>
            </a:extLst>
          </p:cNvPr>
          <p:cNvSpPr/>
          <p:nvPr/>
        </p:nvSpPr>
        <p:spPr>
          <a:xfrm>
            <a:off x="5162345" y="3422453"/>
            <a:ext cx="270852" cy="247727"/>
          </a:xfrm>
          <a:custGeom>
            <a:avLst/>
            <a:gdLst>
              <a:gd name="connsiteX0" fmla="*/ 205 w 270852"/>
              <a:gd name="connsiteY0" fmla="*/ 197 h 247727"/>
              <a:gd name="connsiteX1" fmla="*/ 257380 w 270852"/>
              <a:gd name="connsiteY1" fmla="*/ 238322 h 247727"/>
              <a:gd name="connsiteX2" fmla="*/ 228805 w 270852"/>
              <a:gd name="connsiteY2" fmla="*/ 181172 h 247727"/>
              <a:gd name="connsiteX3" fmla="*/ 178005 w 270852"/>
              <a:gd name="connsiteY3" fmla="*/ 6547 h 247727"/>
              <a:gd name="connsiteX4" fmla="*/ 212930 w 270852"/>
              <a:gd name="connsiteY4" fmla="*/ 193872 h 247727"/>
              <a:gd name="connsiteX5" fmla="*/ 205 w 270852"/>
              <a:gd name="connsiteY5" fmla="*/ 197 h 24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52" h="247727">
                <a:moveTo>
                  <a:pt x="205" y="197"/>
                </a:moveTo>
                <a:cubicBezTo>
                  <a:pt x="7613" y="7605"/>
                  <a:pt x="219280" y="208160"/>
                  <a:pt x="257380" y="238322"/>
                </a:cubicBezTo>
                <a:cubicBezTo>
                  <a:pt x="295480" y="268484"/>
                  <a:pt x="242034" y="219801"/>
                  <a:pt x="228805" y="181172"/>
                </a:cubicBezTo>
                <a:cubicBezTo>
                  <a:pt x="215576" y="142543"/>
                  <a:pt x="180651" y="4430"/>
                  <a:pt x="178005" y="6547"/>
                </a:cubicBezTo>
                <a:cubicBezTo>
                  <a:pt x="175359" y="8664"/>
                  <a:pt x="238330" y="191755"/>
                  <a:pt x="212930" y="193872"/>
                </a:cubicBezTo>
                <a:cubicBezTo>
                  <a:pt x="187530" y="195989"/>
                  <a:pt x="-7203" y="-7211"/>
                  <a:pt x="205" y="197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8" name="フリーフォーム 1867">
            <a:extLst>
              <a:ext uri="{FF2B5EF4-FFF2-40B4-BE49-F238E27FC236}">
                <a16:creationId xmlns:a16="http://schemas.microsoft.com/office/drawing/2014/main" id="{8DC07294-63FD-5F6F-8C44-02A84DB3CF22}"/>
              </a:ext>
            </a:extLst>
          </p:cNvPr>
          <p:cNvSpPr/>
          <p:nvPr/>
        </p:nvSpPr>
        <p:spPr>
          <a:xfrm>
            <a:off x="5514763" y="3403582"/>
            <a:ext cx="70198" cy="308433"/>
          </a:xfrm>
          <a:custGeom>
            <a:avLst/>
            <a:gdLst>
              <a:gd name="connsiteX0" fmla="*/ 44662 w 70198"/>
              <a:gd name="connsiteY0" fmla="*/ 18 h 308433"/>
              <a:gd name="connsiteX1" fmla="*/ 31962 w 70198"/>
              <a:gd name="connsiteY1" fmla="*/ 215918 h 308433"/>
              <a:gd name="connsiteX2" fmla="*/ 41487 w 70198"/>
              <a:gd name="connsiteY2" fmla="*/ 136543 h 308433"/>
              <a:gd name="connsiteX3" fmla="*/ 54187 w 70198"/>
              <a:gd name="connsiteY3" fmla="*/ 273068 h 308433"/>
              <a:gd name="connsiteX4" fmla="*/ 70062 w 70198"/>
              <a:gd name="connsiteY4" fmla="*/ 307993 h 308433"/>
              <a:gd name="connsiteX5" fmla="*/ 44662 w 70198"/>
              <a:gd name="connsiteY5" fmla="*/ 257193 h 308433"/>
              <a:gd name="connsiteX6" fmla="*/ 212 w 70198"/>
              <a:gd name="connsiteY6" fmla="*/ 139718 h 308433"/>
              <a:gd name="connsiteX7" fmla="*/ 28787 w 70198"/>
              <a:gd name="connsiteY7" fmla="*/ 203218 h 308433"/>
              <a:gd name="connsiteX8" fmla="*/ 44662 w 70198"/>
              <a:gd name="connsiteY8" fmla="*/ 18 h 30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98" h="308433">
                <a:moveTo>
                  <a:pt x="44662" y="18"/>
                </a:moveTo>
                <a:cubicBezTo>
                  <a:pt x="45191" y="2135"/>
                  <a:pt x="32491" y="193164"/>
                  <a:pt x="31962" y="215918"/>
                </a:cubicBezTo>
                <a:cubicBezTo>
                  <a:pt x="31433" y="238672"/>
                  <a:pt x="37783" y="127018"/>
                  <a:pt x="41487" y="136543"/>
                </a:cubicBezTo>
                <a:cubicBezTo>
                  <a:pt x="45191" y="146068"/>
                  <a:pt x="49425" y="244493"/>
                  <a:pt x="54187" y="273068"/>
                </a:cubicBezTo>
                <a:cubicBezTo>
                  <a:pt x="58949" y="301643"/>
                  <a:pt x="71650" y="310639"/>
                  <a:pt x="70062" y="307993"/>
                </a:cubicBezTo>
                <a:cubicBezTo>
                  <a:pt x="68475" y="305347"/>
                  <a:pt x="56304" y="285239"/>
                  <a:pt x="44662" y="257193"/>
                </a:cubicBezTo>
                <a:cubicBezTo>
                  <a:pt x="33020" y="229147"/>
                  <a:pt x="2858" y="148714"/>
                  <a:pt x="212" y="139718"/>
                </a:cubicBezTo>
                <a:cubicBezTo>
                  <a:pt x="-2434" y="130722"/>
                  <a:pt x="20320" y="225443"/>
                  <a:pt x="28787" y="203218"/>
                </a:cubicBezTo>
                <a:cubicBezTo>
                  <a:pt x="37254" y="180993"/>
                  <a:pt x="44133" y="-2099"/>
                  <a:pt x="44662" y="1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9" name="フリーフォーム 1868">
            <a:extLst>
              <a:ext uri="{FF2B5EF4-FFF2-40B4-BE49-F238E27FC236}">
                <a16:creationId xmlns:a16="http://schemas.microsoft.com/office/drawing/2014/main" id="{E4DC8F5E-D5F4-3DEA-AE94-98385197C875}"/>
              </a:ext>
            </a:extLst>
          </p:cNvPr>
          <p:cNvSpPr/>
          <p:nvPr/>
        </p:nvSpPr>
        <p:spPr>
          <a:xfrm>
            <a:off x="4958169" y="3209752"/>
            <a:ext cx="437651" cy="238447"/>
          </a:xfrm>
          <a:custGeom>
            <a:avLst/>
            <a:gdLst>
              <a:gd name="connsiteX0" fmla="*/ 1181 w 437651"/>
              <a:gd name="connsiteY0" fmla="*/ 173 h 238447"/>
              <a:gd name="connsiteX1" fmla="*/ 369481 w 437651"/>
              <a:gd name="connsiteY1" fmla="*/ 228773 h 238447"/>
              <a:gd name="connsiteX2" fmla="*/ 331381 w 437651"/>
              <a:gd name="connsiteY2" fmla="*/ 197023 h 238447"/>
              <a:gd name="connsiteX3" fmla="*/ 432981 w 437651"/>
              <a:gd name="connsiteY3" fmla="*/ 206548 h 238447"/>
              <a:gd name="connsiteX4" fmla="*/ 153581 w 437651"/>
              <a:gd name="connsiteY4" fmla="*/ 171623 h 238447"/>
              <a:gd name="connsiteX5" fmla="*/ 248831 w 437651"/>
              <a:gd name="connsiteY5" fmla="*/ 190673 h 238447"/>
              <a:gd name="connsiteX6" fmla="*/ 1181 w 437651"/>
              <a:gd name="connsiteY6" fmla="*/ 173 h 23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651" h="238447">
                <a:moveTo>
                  <a:pt x="1181" y="173"/>
                </a:moveTo>
                <a:cubicBezTo>
                  <a:pt x="21289" y="6523"/>
                  <a:pt x="314448" y="195965"/>
                  <a:pt x="369481" y="228773"/>
                </a:cubicBezTo>
                <a:cubicBezTo>
                  <a:pt x="424514" y="261581"/>
                  <a:pt x="320798" y="200727"/>
                  <a:pt x="331381" y="197023"/>
                </a:cubicBezTo>
                <a:cubicBezTo>
                  <a:pt x="341964" y="193319"/>
                  <a:pt x="462614" y="210781"/>
                  <a:pt x="432981" y="206548"/>
                </a:cubicBezTo>
                <a:cubicBezTo>
                  <a:pt x="403348" y="202315"/>
                  <a:pt x="184273" y="174269"/>
                  <a:pt x="153581" y="171623"/>
                </a:cubicBezTo>
                <a:cubicBezTo>
                  <a:pt x="122889" y="168977"/>
                  <a:pt x="273702" y="217131"/>
                  <a:pt x="248831" y="190673"/>
                </a:cubicBezTo>
                <a:cubicBezTo>
                  <a:pt x="223960" y="164215"/>
                  <a:pt x="-18927" y="-6177"/>
                  <a:pt x="1181" y="173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3" name="正方形/長方形 1872" hidden="1">
            <a:extLst>
              <a:ext uri="{FF2B5EF4-FFF2-40B4-BE49-F238E27FC236}">
                <a16:creationId xmlns:a16="http://schemas.microsoft.com/office/drawing/2014/main" id="{B6314BB2-E7A7-DAF7-A2D7-94665A087ECF}"/>
              </a:ext>
            </a:extLst>
          </p:cNvPr>
          <p:cNvSpPr/>
          <p:nvPr/>
        </p:nvSpPr>
        <p:spPr>
          <a:xfrm>
            <a:off x="3402874" y="2253336"/>
            <a:ext cx="1397726" cy="346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1" name="テキスト ボックス 1870">
            <a:extLst>
              <a:ext uri="{FF2B5EF4-FFF2-40B4-BE49-F238E27FC236}">
                <a16:creationId xmlns:a16="http://schemas.microsoft.com/office/drawing/2014/main" id="{AA480517-DB4F-7CC9-F4B0-8136AC1C3921}"/>
              </a:ext>
            </a:extLst>
          </p:cNvPr>
          <p:cNvSpPr txBox="1"/>
          <p:nvPr/>
        </p:nvSpPr>
        <p:spPr>
          <a:xfrm>
            <a:off x="3338050" y="2214156"/>
            <a:ext cx="15238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spc="-150" dirty="0" err="1">
                <a:solidFill>
                  <a:srgbClr val="80808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KujiAbout</a:t>
            </a:r>
            <a:endParaRPr kumimoji="1" lang="ja-JP" altLang="en-US" sz="2200" b="1" spc="-150">
              <a:solidFill>
                <a:srgbClr val="80808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879" name="テキスト ボックス 1878">
            <a:extLst>
              <a:ext uri="{FF2B5EF4-FFF2-40B4-BE49-F238E27FC236}">
                <a16:creationId xmlns:a16="http://schemas.microsoft.com/office/drawing/2014/main" id="{38889C6B-438C-AEDA-2A0E-9CC29109BAAA}"/>
              </a:ext>
            </a:extLst>
          </p:cNvPr>
          <p:cNvSpPr txBox="1"/>
          <p:nvPr/>
        </p:nvSpPr>
        <p:spPr>
          <a:xfrm rot="199576">
            <a:off x="4784257" y="7816305"/>
            <a:ext cx="10507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+mn-cs"/>
              </a:rPr>
              <a:t>久地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+mn-cs"/>
              </a:rPr>
              <a:t>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+mn-cs"/>
              </a:rPr>
              <a:t>梨花</a:t>
            </a:r>
          </a:p>
        </p:txBody>
      </p:sp>
      <p:sp>
        <p:nvSpPr>
          <p:cNvPr id="1880" name="フリーフォーム 1879">
            <a:extLst>
              <a:ext uri="{FF2B5EF4-FFF2-40B4-BE49-F238E27FC236}">
                <a16:creationId xmlns:a16="http://schemas.microsoft.com/office/drawing/2014/main" id="{BEC6BB4D-C88A-3F2D-B038-4F14AF9E5463}"/>
              </a:ext>
            </a:extLst>
          </p:cNvPr>
          <p:cNvSpPr/>
          <p:nvPr/>
        </p:nvSpPr>
        <p:spPr>
          <a:xfrm>
            <a:off x="4907152" y="7867224"/>
            <a:ext cx="39572" cy="84477"/>
          </a:xfrm>
          <a:custGeom>
            <a:avLst/>
            <a:gdLst>
              <a:gd name="connsiteX0" fmla="*/ 39498 w 39572"/>
              <a:gd name="connsiteY0" fmla="*/ 426 h 84477"/>
              <a:gd name="connsiteX1" fmla="*/ 1398 w 39572"/>
              <a:gd name="connsiteY1" fmla="*/ 82976 h 84477"/>
              <a:gd name="connsiteX2" fmla="*/ 10923 w 39572"/>
              <a:gd name="connsiteY2" fmla="*/ 51226 h 84477"/>
              <a:gd name="connsiteX3" fmla="*/ 39498 w 39572"/>
              <a:gd name="connsiteY3" fmla="*/ 426 h 8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72" h="84477">
                <a:moveTo>
                  <a:pt x="39498" y="426"/>
                </a:moveTo>
                <a:cubicBezTo>
                  <a:pt x="37911" y="5718"/>
                  <a:pt x="6161" y="74509"/>
                  <a:pt x="1398" y="82976"/>
                </a:cubicBezTo>
                <a:cubicBezTo>
                  <a:pt x="-3365" y="91443"/>
                  <a:pt x="5102" y="61809"/>
                  <a:pt x="10923" y="51226"/>
                </a:cubicBezTo>
                <a:cubicBezTo>
                  <a:pt x="16744" y="40643"/>
                  <a:pt x="41085" y="-4866"/>
                  <a:pt x="39498" y="42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2" name="フリーフォーム 1881">
            <a:extLst>
              <a:ext uri="{FF2B5EF4-FFF2-40B4-BE49-F238E27FC236}">
                <a16:creationId xmlns:a16="http://schemas.microsoft.com/office/drawing/2014/main" id="{28C76FD2-0007-9B85-9998-ADE73052EB57}"/>
              </a:ext>
            </a:extLst>
          </p:cNvPr>
          <p:cNvSpPr/>
          <p:nvPr/>
        </p:nvSpPr>
        <p:spPr>
          <a:xfrm>
            <a:off x="4917602" y="8032750"/>
            <a:ext cx="63973" cy="47725"/>
          </a:xfrm>
          <a:custGeom>
            <a:avLst/>
            <a:gdLst>
              <a:gd name="connsiteX0" fmla="*/ 63973 w 63973"/>
              <a:gd name="connsiteY0" fmla="*/ 0 h 47725"/>
              <a:gd name="connsiteX1" fmla="*/ 473 w 63973"/>
              <a:gd name="connsiteY1" fmla="*/ 47625 h 47725"/>
              <a:gd name="connsiteX2" fmla="*/ 63973 w 63973"/>
              <a:gd name="connsiteY2" fmla="*/ 0 h 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973" h="47725">
                <a:moveTo>
                  <a:pt x="63973" y="0"/>
                </a:moveTo>
                <a:cubicBezTo>
                  <a:pt x="63973" y="0"/>
                  <a:pt x="7352" y="44979"/>
                  <a:pt x="473" y="47625"/>
                </a:cubicBezTo>
                <a:cubicBezTo>
                  <a:pt x="-6406" y="50271"/>
                  <a:pt x="63973" y="0"/>
                  <a:pt x="63973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3" name="フリーフォーム 1882">
            <a:extLst>
              <a:ext uri="{FF2B5EF4-FFF2-40B4-BE49-F238E27FC236}">
                <a16:creationId xmlns:a16="http://schemas.microsoft.com/office/drawing/2014/main" id="{DFDADD7B-7037-3FC8-1A58-A7EA7289ED36}"/>
              </a:ext>
            </a:extLst>
          </p:cNvPr>
          <p:cNvSpPr/>
          <p:nvPr/>
        </p:nvSpPr>
        <p:spPr>
          <a:xfrm>
            <a:off x="5149380" y="7870825"/>
            <a:ext cx="940" cy="63973"/>
          </a:xfrm>
          <a:custGeom>
            <a:avLst/>
            <a:gdLst>
              <a:gd name="connsiteX0" fmla="*/ 470 w 940"/>
              <a:gd name="connsiteY0" fmla="*/ 0 h 63973"/>
              <a:gd name="connsiteX1" fmla="*/ 470 w 940"/>
              <a:gd name="connsiteY1" fmla="*/ 63500 h 63973"/>
              <a:gd name="connsiteX2" fmla="*/ 470 w 940"/>
              <a:gd name="connsiteY2" fmla="*/ 0 h 6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0" h="63973">
                <a:moveTo>
                  <a:pt x="470" y="0"/>
                </a:moveTo>
                <a:cubicBezTo>
                  <a:pt x="470" y="0"/>
                  <a:pt x="-588" y="56621"/>
                  <a:pt x="470" y="63500"/>
                </a:cubicBezTo>
                <a:cubicBezTo>
                  <a:pt x="1528" y="70379"/>
                  <a:pt x="470" y="0"/>
                  <a:pt x="470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4" name="フリーフォーム 1883">
            <a:extLst>
              <a:ext uri="{FF2B5EF4-FFF2-40B4-BE49-F238E27FC236}">
                <a16:creationId xmlns:a16="http://schemas.microsoft.com/office/drawing/2014/main" id="{18118E4E-78B4-EDF0-1847-89E53C963EE8}"/>
              </a:ext>
            </a:extLst>
          </p:cNvPr>
          <p:cNvSpPr/>
          <p:nvPr/>
        </p:nvSpPr>
        <p:spPr>
          <a:xfrm>
            <a:off x="5067295" y="8067657"/>
            <a:ext cx="197924" cy="33752"/>
          </a:xfrm>
          <a:custGeom>
            <a:avLst/>
            <a:gdLst>
              <a:gd name="connsiteX0" fmla="*/ 5 w 197924"/>
              <a:gd name="connsiteY0" fmla="*/ 19068 h 33752"/>
              <a:gd name="connsiteX1" fmla="*/ 63505 w 197924"/>
              <a:gd name="connsiteY1" fmla="*/ 18 h 33752"/>
              <a:gd name="connsiteX2" fmla="*/ 69855 w 197924"/>
              <a:gd name="connsiteY2" fmla="*/ 15893 h 33752"/>
              <a:gd name="connsiteX3" fmla="*/ 196855 w 197924"/>
              <a:gd name="connsiteY3" fmla="*/ 31768 h 33752"/>
              <a:gd name="connsiteX4" fmla="*/ 127005 w 197924"/>
              <a:gd name="connsiteY4" fmla="*/ 31768 h 33752"/>
              <a:gd name="connsiteX5" fmla="*/ 60330 w 197924"/>
              <a:gd name="connsiteY5" fmla="*/ 15893 h 33752"/>
              <a:gd name="connsiteX6" fmla="*/ 5 w 197924"/>
              <a:gd name="connsiteY6" fmla="*/ 19068 h 3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24" h="33752">
                <a:moveTo>
                  <a:pt x="5" y="19068"/>
                </a:moveTo>
                <a:cubicBezTo>
                  <a:pt x="534" y="16422"/>
                  <a:pt x="63505" y="18"/>
                  <a:pt x="63505" y="18"/>
                </a:cubicBezTo>
                <a:cubicBezTo>
                  <a:pt x="75147" y="-511"/>
                  <a:pt x="47630" y="10601"/>
                  <a:pt x="69855" y="15893"/>
                </a:cubicBezTo>
                <a:cubicBezTo>
                  <a:pt x="92080" y="21185"/>
                  <a:pt x="187330" y="29122"/>
                  <a:pt x="196855" y="31768"/>
                </a:cubicBezTo>
                <a:cubicBezTo>
                  <a:pt x="206380" y="34414"/>
                  <a:pt x="149759" y="34414"/>
                  <a:pt x="127005" y="31768"/>
                </a:cubicBezTo>
                <a:cubicBezTo>
                  <a:pt x="104251" y="29122"/>
                  <a:pt x="84672" y="15364"/>
                  <a:pt x="60330" y="15893"/>
                </a:cubicBezTo>
                <a:cubicBezTo>
                  <a:pt x="35988" y="16422"/>
                  <a:pt x="-524" y="21714"/>
                  <a:pt x="5" y="1906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5" name="フリーフォーム 1884">
            <a:extLst>
              <a:ext uri="{FF2B5EF4-FFF2-40B4-BE49-F238E27FC236}">
                <a16:creationId xmlns:a16="http://schemas.microsoft.com/office/drawing/2014/main" id="{778A0F58-3378-701E-C390-A48492759EB6}"/>
              </a:ext>
            </a:extLst>
          </p:cNvPr>
          <p:cNvSpPr/>
          <p:nvPr/>
        </p:nvSpPr>
        <p:spPr>
          <a:xfrm>
            <a:off x="5334000" y="7895223"/>
            <a:ext cx="162010" cy="10527"/>
          </a:xfrm>
          <a:custGeom>
            <a:avLst/>
            <a:gdLst>
              <a:gd name="connsiteX0" fmla="*/ 0 w 162010"/>
              <a:gd name="connsiteY0" fmla="*/ 7352 h 10527"/>
              <a:gd name="connsiteX1" fmla="*/ 88900 w 162010"/>
              <a:gd name="connsiteY1" fmla="*/ 1002 h 10527"/>
              <a:gd name="connsiteX2" fmla="*/ 161925 w 162010"/>
              <a:gd name="connsiteY2" fmla="*/ 1002 h 10527"/>
              <a:gd name="connsiteX3" fmla="*/ 104775 w 162010"/>
              <a:gd name="connsiteY3" fmla="*/ 10527 h 10527"/>
              <a:gd name="connsiteX4" fmla="*/ 0 w 162010"/>
              <a:gd name="connsiteY4" fmla="*/ 7352 h 1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10" h="10527">
                <a:moveTo>
                  <a:pt x="0" y="7352"/>
                </a:moveTo>
                <a:cubicBezTo>
                  <a:pt x="30956" y="4706"/>
                  <a:pt x="61913" y="2060"/>
                  <a:pt x="88900" y="1002"/>
                </a:cubicBezTo>
                <a:cubicBezTo>
                  <a:pt x="115887" y="-56"/>
                  <a:pt x="159279" y="-586"/>
                  <a:pt x="161925" y="1002"/>
                </a:cubicBezTo>
                <a:cubicBezTo>
                  <a:pt x="164571" y="2589"/>
                  <a:pt x="104775" y="10527"/>
                  <a:pt x="104775" y="10527"/>
                </a:cubicBezTo>
                <a:lnTo>
                  <a:pt x="0" y="735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6" name="フリーフォーム 1885">
            <a:extLst>
              <a:ext uri="{FF2B5EF4-FFF2-40B4-BE49-F238E27FC236}">
                <a16:creationId xmlns:a16="http://schemas.microsoft.com/office/drawing/2014/main" id="{468036CA-DB4E-1E11-2935-AAF031CE86E1}"/>
              </a:ext>
            </a:extLst>
          </p:cNvPr>
          <p:cNvSpPr/>
          <p:nvPr/>
        </p:nvSpPr>
        <p:spPr>
          <a:xfrm>
            <a:off x="5340350" y="8099425"/>
            <a:ext cx="190503" cy="32195"/>
          </a:xfrm>
          <a:custGeom>
            <a:avLst/>
            <a:gdLst>
              <a:gd name="connsiteX0" fmla="*/ 0 w 190503"/>
              <a:gd name="connsiteY0" fmla="*/ 31750 h 32195"/>
              <a:gd name="connsiteX1" fmla="*/ 50800 w 190503"/>
              <a:gd name="connsiteY1" fmla="*/ 0 h 32195"/>
              <a:gd name="connsiteX2" fmla="*/ 73025 w 190503"/>
              <a:gd name="connsiteY2" fmla="*/ 31750 h 32195"/>
              <a:gd name="connsiteX3" fmla="*/ 114300 w 190503"/>
              <a:gd name="connsiteY3" fmla="*/ 19050 h 32195"/>
              <a:gd name="connsiteX4" fmla="*/ 190500 w 190503"/>
              <a:gd name="connsiteY4" fmla="*/ 25400 h 32195"/>
              <a:gd name="connsiteX5" fmla="*/ 111125 w 190503"/>
              <a:gd name="connsiteY5" fmla="*/ 31750 h 32195"/>
              <a:gd name="connsiteX6" fmla="*/ 50800 w 190503"/>
              <a:gd name="connsiteY6" fmla="*/ 19050 h 32195"/>
              <a:gd name="connsiteX7" fmla="*/ 0 w 190503"/>
              <a:gd name="connsiteY7" fmla="*/ 31750 h 3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3" h="32195">
                <a:moveTo>
                  <a:pt x="0" y="31750"/>
                </a:moveTo>
                <a:cubicBezTo>
                  <a:pt x="0" y="28575"/>
                  <a:pt x="38629" y="0"/>
                  <a:pt x="50800" y="0"/>
                </a:cubicBezTo>
                <a:cubicBezTo>
                  <a:pt x="62971" y="0"/>
                  <a:pt x="62442" y="28575"/>
                  <a:pt x="73025" y="31750"/>
                </a:cubicBezTo>
                <a:cubicBezTo>
                  <a:pt x="83608" y="34925"/>
                  <a:pt x="94721" y="20108"/>
                  <a:pt x="114300" y="19050"/>
                </a:cubicBezTo>
                <a:cubicBezTo>
                  <a:pt x="133879" y="17992"/>
                  <a:pt x="191029" y="23283"/>
                  <a:pt x="190500" y="25400"/>
                </a:cubicBezTo>
                <a:cubicBezTo>
                  <a:pt x="189971" y="27517"/>
                  <a:pt x="134408" y="32808"/>
                  <a:pt x="111125" y="31750"/>
                </a:cubicBezTo>
                <a:cubicBezTo>
                  <a:pt x="87842" y="30692"/>
                  <a:pt x="73025" y="18521"/>
                  <a:pt x="50800" y="19050"/>
                </a:cubicBezTo>
                <a:cubicBezTo>
                  <a:pt x="28575" y="19579"/>
                  <a:pt x="0" y="34925"/>
                  <a:pt x="0" y="3175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7" name="フリーフォーム 1886">
            <a:extLst>
              <a:ext uri="{FF2B5EF4-FFF2-40B4-BE49-F238E27FC236}">
                <a16:creationId xmlns:a16="http://schemas.microsoft.com/office/drawing/2014/main" id="{6067335A-7C6F-928B-0C78-796082D18390}"/>
              </a:ext>
            </a:extLst>
          </p:cNvPr>
          <p:cNvSpPr/>
          <p:nvPr/>
        </p:nvSpPr>
        <p:spPr>
          <a:xfrm>
            <a:off x="5575097" y="7899343"/>
            <a:ext cx="121677" cy="10063"/>
          </a:xfrm>
          <a:custGeom>
            <a:avLst/>
            <a:gdLst>
              <a:gd name="connsiteX0" fmla="*/ 203 w 121677"/>
              <a:gd name="connsiteY0" fmla="*/ 9582 h 10063"/>
              <a:gd name="connsiteX1" fmla="*/ 117678 w 121677"/>
              <a:gd name="connsiteY1" fmla="*/ 57 h 10063"/>
              <a:gd name="connsiteX2" fmla="*/ 89103 w 121677"/>
              <a:gd name="connsiteY2" fmla="*/ 6407 h 10063"/>
              <a:gd name="connsiteX3" fmla="*/ 203 w 121677"/>
              <a:gd name="connsiteY3" fmla="*/ 9582 h 1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77" h="10063">
                <a:moveTo>
                  <a:pt x="203" y="9582"/>
                </a:moveTo>
                <a:cubicBezTo>
                  <a:pt x="4965" y="8524"/>
                  <a:pt x="102861" y="586"/>
                  <a:pt x="117678" y="57"/>
                </a:cubicBezTo>
                <a:cubicBezTo>
                  <a:pt x="132495" y="-472"/>
                  <a:pt x="102332" y="2703"/>
                  <a:pt x="89103" y="6407"/>
                </a:cubicBezTo>
                <a:cubicBezTo>
                  <a:pt x="75874" y="10111"/>
                  <a:pt x="-4559" y="10640"/>
                  <a:pt x="203" y="958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1" name="フリーフォーム 1890">
            <a:extLst>
              <a:ext uri="{FF2B5EF4-FFF2-40B4-BE49-F238E27FC236}">
                <a16:creationId xmlns:a16="http://schemas.microsoft.com/office/drawing/2014/main" id="{4CA3799D-2642-EE19-8FD6-9AD1AE455EB1}"/>
              </a:ext>
            </a:extLst>
          </p:cNvPr>
          <p:cNvSpPr/>
          <p:nvPr/>
        </p:nvSpPr>
        <p:spPr>
          <a:xfrm>
            <a:off x="4714739" y="2006579"/>
            <a:ext cx="407359" cy="60352"/>
          </a:xfrm>
          <a:custGeom>
            <a:avLst/>
            <a:gdLst>
              <a:gd name="connsiteX0" fmla="*/ 136 w 407359"/>
              <a:gd name="connsiteY0" fmla="*/ 22246 h 60352"/>
              <a:gd name="connsiteX1" fmla="*/ 196986 w 407359"/>
              <a:gd name="connsiteY1" fmla="*/ 15896 h 60352"/>
              <a:gd name="connsiteX2" fmla="*/ 403361 w 407359"/>
              <a:gd name="connsiteY2" fmla="*/ 60346 h 60352"/>
              <a:gd name="connsiteX3" fmla="*/ 320811 w 407359"/>
              <a:gd name="connsiteY3" fmla="*/ 19071 h 60352"/>
              <a:gd name="connsiteX4" fmla="*/ 168411 w 407359"/>
              <a:gd name="connsiteY4" fmla="*/ 21 h 60352"/>
              <a:gd name="connsiteX5" fmla="*/ 136 w 407359"/>
              <a:gd name="connsiteY5" fmla="*/ 22246 h 6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359" h="60352">
                <a:moveTo>
                  <a:pt x="136" y="22246"/>
                </a:moveTo>
                <a:cubicBezTo>
                  <a:pt x="4898" y="24892"/>
                  <a:pt x="129782" y="9546"/>
                  <a:pt x="196986" y="15896"/>
                </a:cubicBezTo>
                <a:cubicBezTo>
                  <a:pt x="264190" y="22246"/>
                  <a:pt x="382724" y="59817"/>
                  <a:pt x="403361" y="60346"/>
                </a:cubicBezTo>
                <a:cubicBezTo>
                  <a:pt x="423998" y="60875"/>
                  <a:pt x="359969" y="29125"/>
                  <a:pt x="320811" y="19071"/>
                </a:cubicBezTo>
                <a:cubicBezTo>
                  <a:pt x="281653" y="9017"/>
                  <a:pt x="220798" y="-508"/>
                  <a:pt x="168411" y="21"/>
                </a:cubicBezTo>
                <a:cubicBezTo>
                  <a:pt x="116024" y="550"/>
                  <a:pt x="-4626" y="19600"/>
                  <a:pt x="136" y="22246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3" name="フリーフォーム 1892">
            <a:extLst>
              <a:ext uri="{FF2B5EF4-FFF2-40B4-BE49-F238E27FC236}">
                <a16:creationId xmlns:a16="http://schemas.microsoft.com/office/drawing/2014/main" id="{A01C5954-BACB-ED09-17E9-4790B7C5163C}"/>
              </a:ext>
            </a:extLst>
          </p:cNvPr>
          <p:cNvSpPr/>
          <p:nvPr/>
        </p:nvSpPr>
        <p:spPr>
          <a:xfrm>
            <a:off x="4807073" y="2019095"/>
            <a:ext cx="260183" cy="70150"/>
          </a:xfrm>
          <a:custGeom>
            <a:avLst/>
            <a:gdLst>
              <a:gd name="connsiteX0" fmla="*/ 3052 w 260183"/>
              <a:gd name="connsiteY0" fmla="*/ 205 h 70150"/>
              <a:gd name="connsiteX1" fmla="*/ 82427 w 260183"/>
              <a:gd name="connsiteY1" fmla="*/ 31955 h 70150"/>
              <a:gd name="connsiteX2" fmla="*/ 98302 w 260183"/>
              <a:gd name="connsiteY2" fmla="*/ 47830 h 70150"/>
              <a:gd name="connsiteX3" fmla="*/ 95127 w 260183"/>
              <a:gd name="connsiteY3" fmla="*/ 19255 h 70150"/>
              <a:gd name="connsiteX4" fmla="*/ 136402 w 260183"/>
              <a:gd name="connsiteY4" fmla="*/ 47830 h 70150"/>
              <a:gd name="connsiteX5" fmla="*/ 139577 w 260183"/>
              <a:gd name="connsiteY5" fmla="*/ 22430 h 70150"/>
              <a:gd name="connsiteX6" fmla="*/ 193552 w 260183"/>
              <a:gd name="connsiteY6" fmla="*/ 51005 h 70150"/>
              <a:gd name="connsiteX7" fmla="*/ 196727 w 260183"/>
              <a:gd name="connsiteY7" fmla="*/ 35130 h 70150"/>
              <a:gd name="connsiteX8" fmla="*/ 257052 w 260183"/>
              <a:gd name="connsiteY8" fmla="*/ 70055 h 70150"/>
              <a:gd name="connsiteX9" fmla="*/ 247527 w 260183"/>
              <a:gd name="connsiteY9" fmla="*/ 44655 h 70150"/>
              <a:gd name="connsiteX10" fmla="*/ 212602 w 260183"/>
              <a:gd name="connsiteY10" fmla="*/ 19255 h 70150"/>
              <a:gd name="connsiteX11" fmla="*/ 3052 w 260183"/>
              <a:gd name="connsiteY11" fmla="*/ 205 h 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183" h="70150">
                <a:moveTo>
                  <a:pt x="3052" y="205"/>
                </a:moveTo>
                <a:cubicBezTo>
                  <a:pt x="-18644" y="2322"/>
                  <a:pt x="82427" y="31955"/>
                  <a:pt x="82427" y="31955"/>
                </a:cubicBezTo>
                <a:cubicBezTo>
                  <a:pt x="98302" y="39892"/>
                  <a:pt x="96185" y="49947"/>
                  <a:pt x="98302" y="47830"/>
                </a:cubicBezTo>
                <a:cubicBezTo>
                  <a:pt x="100419" y="45713"/>
                  <a:pt x="88777" y="19255"/>
                  <a:pt x="95127" y="19255"/>
                </a:cubicBezTo>
                <a:cubicBezTo>
                  <a:pt x="101477" y="19255"/>
                  <a:pt x="128994" y="47301"/>
                  <a:pt x="136402" y="47830"/>
                </a:cubicBezTo>
                <a:cubicBezTo>
                  <a:pt x="143810" y="48359"/>
                  <a:pt x="130052" y="21901"/>
                  <a:pt x="139577" y="22430"/>
                </a:cubicBezTo>
                <a:cubicBezTo>
                  <a:pt x="149102" y="22959"/>
                  <a:pt x="193552" y="51005"/>
                  <a:pt x="193552" y="51005"/>
                </a:cubicBezTo>
                <a:cubicBezTo>
                  <a:pt x="203077" y="53122"/>
                  <a:pt x="186144" y="31955"/>
                  <a:pt x="196727" y="35130"/>
                </a:cubicBezTo>
                <a:cubicBezTo>
                  <a:pt x="207310" y="38305"/>
                  <a:pt x="248585" y="68468"/>
                  <a:pt x="257052" y="70055"/>
                </a:cubicBezTo>
                <a:cubicBezTo>
                  <a:pt x="265519" y="71642"/>
                  <a:pt x="254935" y="53122"/>
                  <a:pt x="247527" y="44655"/>
                </a:cubicBezTo>
                <a:cubicBezTo>
                  <a:pt x="240119" y="36188"/>
                  <a:pt x="247527" y="25605"/>
                  <a:pt x="212602" y="19255"/>
                </a:cubicBezTo>
                <a:cubicBezTo>
                  <a:pt x="177677" y="12905"/>
                  <a:pt x="24748" y="-1912"/>
                  <a:pt x="3052" y="20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4" name="フリーフォーム 1893">
            <a:extLst>
              <a:ext uri="{FF2B5EF4-FFF2-40B4-BE49-F238E27FC236}">
                <a16:creationId xmlns:a16="http://schemas.microsoft.com/office/drawing/2014/main" id="{F29D2AF2-25D1-D3BB-58C9-47ABBEB7F470}"/>
              </a:ext>
            </a:extLst>
          </p:cNvPr>
          <p:cNvSpPr/>
          <p:nvPr/>
        </p:nvSpPr>
        <p:spPr>
          <a:xfrm>
            <a:off x="4915832" y="1944413"/>
            <a:ext cx="174535" cy="113596"/>
          </a:xfrm>
          <a:custGeom>
            <a:avLst/>
            <a:gdLst>
              <a:gd name="connsiteX0" fmla="*/ 5418 w 174535"/>
              <a:gd name="connsiteY0" fmla="*/ 1862 h 113596"/>
              <a:gd name="connsiteX1" fmla="*/ 167343 w 174535"/>
              <a:gd name="connsiteY1" fmla="*/ 109812 h 113596"/>
              <a:gd name="connsiteX2" fmla="*/ 138768 w 174535"/>
              <a:gd name="connsiteY2" fmla="*/ 81237 h 113596"/>
              <a:gd name="connsiteX3" fmla="*/ 72093 w 174535"/>
              <a:gd name="connsiteY3" fmla="*/ 5037 h 113596"/>
              <a:gd name="connsiteX4" fmla="*/ 84793 w 174535"/>
              <a:gd name="connsiteY4" fmla="*/ 39962 h 113596"/>
              <a:gd name="connsiteX5" fmla="*/ 91143 w 174535"/>
              <a:gd name="connsiteY5" fmla="*/ 62187 h 113596"/>
              <a:gd name="connsiteX6" fmla="*/ 43518 w 174535"/>
              <a:gd name="connsiteY6" fmla="*/ 43137 h 113596"/>
              <a:gd name="connsiteX7" fmla="*/ 5418 w 174535"/>
              <a:gd name="connsiteY7" fmla="*/ 1862 h 113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535" h="113596">
                <a:moveTo>
                  <a:pt x="5418" y="1862"/>
                </a:moveTo>
                <a:cubicBezTo>
                  <a:pt x="26055" y="12974"/>
                  <a:pt x="145118" y="96583"/>
                  <a:pt x="167343" y="109812"/>
                </a:cubicBezTo>
                <a:cubicBezTo>
                  <a:pt x="189568" y="123041"/>
                  <a:pt x="154643" y="98699"/>
                  <a:pt x="138768" y="81237"/>
                </a:cubicBezTo>
                <a:cubicBezTo>
                  <a:pt x="122893" y="63775"/>
                  <a:pt x="81089" y="11916"/>
                  <a:pt x="72093" y="5037"/>
                </a:cubicBezTo>
                <a:cubicBezTo>
                  <a:pt x="63097" y="-1842"/>
                  <a:pt x="81618" y="30437"/>
                  <a:pt x="84793" y="39962"/>
                </a:cubicBezTo>
                <a:cubicBezTo>
                  <a:pt x="87968" y="49487"/>
                  <a:pt x="98022" y="61658"/>
                  <a:pt x="91143" y="62187"/>
                </a:cubicBezTo>
                <a:cubicBezTo>
                  <a:pt x="84264" y="62716"/>
                  <a:pt x="58335" y="53720"/>
                  <a:pt x="43518" y="43137"/>
                </a:cubicBezTo>
                <a:cubicBezTo>
                  <a:pt x="28701" y="32554"/>
                  <a:pt x="-15219" y="-9250"/>
                  <a:pt x="5418" y="186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5" name="フリーフォーム 1894">
            <a:extLst>
              <a:ext uri="{FF2B5EF4-FFF2-40B4-BE49-F238E27FC236}">
                <a16:creationId xmlns:a16="http://schemas.microsoft.com/office/drawing/2014/main" id="{88A74C3B-2E05-FBA0-83D7-0D221752C17C}"/>
              </a:ext>
            </a:extLst>
          </p:cNvPr>
          <p:cNvSpPr/>
          <p:nvPr/>
        </p:nvSpPr>
        <p:spPr>
          <a:xfrm>
            <a:off x="4752919" y="2019036"/>
            <a:ext cx="123893" cy="66947"/>
          </a:xfrm>
          <a:custGeom>
            <a:avLst/>
            <a:gdLst>
              <a:gd name="connsiteX0" fmla="*/ 56 w 123893"/>
              <a:gd name="connsiteY0" fmla="*/ 6614 h 66947"/>
              <a:gd name="connsiteX1" fmla="*/ 82606 w 123893"/>
              <a:gd name="connsiteY1" fmla="*/ 32014 h 66947"/>
              <a:gd name="connsiteX2" fmla="*/ 98481 w 123893"/>
              <a:gd name="connsiteY2" fmla="*/ 66939 h 66947"/>
              <a:gd name="connsiteX3" fmla="*/ 95306 w 123893"/>
              <a:gd name="connsiteY3" fmla="*/ 28839 h 66947"/>
              <a:gd name="connsiteX4" fmla="*/ 123881 w 123893"/>
              <a:gd name="connsiteY4" fmla="*/ 54239 h 66947"/>
              <a:gd name="connsiteX5" fmla="*/ 98481 w 123893"/>
              <a:gd name="connsiteY5" fmla="*/ 16139 h 66947"/>
              <a:gd name="connsiteX6" fmla="*/ 69906 w 123893"/>
              <a:gd name="connsiteY6" fmla="*/ 264 h 66947"/>
              <a:gd name="connsiteX7" fmla="*/ 56 w 123893"/>
              <a:gd name="connsiteY7" fmla="*/ 6614 h 6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893" h="66947">
                <a:moveTo>
                  <a:pt x="56" y="6614"/>
                </a:moveTo>
                <a:cubicBezTo>
                  <a:pt x="2173" y="11906"/>
                  <a:pt x="66202" y="21960"/>
                  <a:pt x="82606" y="32014"/>
                </a:cubicBezTo>
                <a:cubicBezTo>
                  <a:pt x="99010" y="42068"/>
                  <a:pt x="96364" y="67468"/>
                  <a:pt x="98481" y="66939"/>
                </a:cubicBezTo>
                <a:cubicBezTo>
                  <a:pt x="100598" y="66410"/>
                  <a:pt x="91073" y="30956"/>
                  <a:pt x="95306" y="28839"/>
                </a:cubicBezTo>
                <a:cubicBezTo>
                  <a:pt x="99539" y="26722"/>
                  <a:pt x="123352" y="56356"/>
                  <a:pt x="123881" y="54239"/>
                </a:cubicBezTo>
                <a:cubicBezTo>
                  <a:pt x="124410" y="52122"/>
                  <a:pt x="107477" y="25135"/>
                  <a:pt x="98481" y="16139"/>
                </a:cubicBezTo>
                <a:cubicBezTo>
                  <a:pt x="89485" y="7143"/>
                  <a:pt x="83664" y="1322"/>
                  <a:pt x="69906" y="264"/>
                </a:cubicBezTo>
                <a:cubicBezTo>
                  <a:pt x="56148" y="-794"/>
                  <a:pt x="-2061" y="1322"/>
                  <a:pt x="56" y="66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6" name="フリーフォーム 1895">
            <a:extLst>
              <a:ext uri="{FF2B5EF4-FFF2-40B4-BE49-F238E27FC236}">
                <a16:creationId xmlns:a16="http://schemas.microsoft.com/office/drawing/2014/main" id="{71461807-33A3-CF1A-4EA9-796C708430AE}"/>
              </a:ext>
            </a:extLst>
          </p:cNvPr>
          <p:cNvSpPr/>
          <p:nvPr/>
        </p:nvSpPr>
        <p:spPr>
          <a:xfrm>
            <a:off x="4927253" y="2069907"/>
            <a:ext cx="172758" cy="73235"/>
          </a:xfrm>
          <a:custGeom>
            <a:avLst/>
            <a:gdLst>
              <a:gd name="connsiteX0" fmla="*/ 347 w 172758"/>
              <a:gd name="connsiteY0" fmla="*/ 73218 h 73235"/>
              <a:gd name="connsiteX1" fmla="*/ 86072 w 172758"/>
              <a:gd name="connsiteY1" fmla="*/ 19243 h 73235"/>
              <a:gd name="connsiteX2" fmla="*/ 51147 w 172758"/>
              <a:gd name="connsiteY2" fmla="*/ 28768 h 73235"/>
              <a:gd name="connsiteX3" fmla="*/ 171797 w 172758"/>
              <a:gd name="connsiteY3" fmla="*/ 193 h 73235"/>
              <a:gd name="connsiteX4" fmla="*/ 105122 w 172758"/>
              <a:gd name="connsiteY4" fmla="*/ 16068 h 73235"/>
              <a:gd name="connsiteX5" fmla="*/ 57497 w 172758"/>
              <a:gd name="connsiteY5" fmla="*/ 12893 h 73235"/>
              <a:gd name="connsiteX6" fmla="*/ 347 w 172758"/>
              <a:gd name="connsiteY6" fmla="*/ 73218 h 7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758" h="73235">
                <a:moveTo>
                  <a:pt x="347" y="73218"/>
                </a:moveTo>
                <a:cubicBezTo>
                  <a:pt x="5109" y="74276"/>
                  <a:pt x="77605" y="26651"/>
                  <a:pt x="86072" y="19243"/>
                </a:cubicBezTo>
                <a:cubicBezTo>
                  <a:pt x="94539" y="11835"/>
                  <a:pt x="36860" y="31943"/>
                  <a:pt x="51147" y="28768"/>
                </a:cubicBezTo>
                <a:cubicBezTo>
                  <a:pt x="65434" y="25593"/>
                  <a:pt x="171797" y="193"/>
                  <a:pt x="171797" y="193"/>
                </a:cubicBezTo>
                <a:cubicBezTo>
                  <a:pt x="180793" y="-1924"/>
                  <a:pt x="124172" y="13951"/>
                  <a:pt x="105122" y="16068"/>
                </a:cubicBezTo>
                <a:cubicBezTo>
                  <a:pt x="86072" y="18185"/>
                  <a:pt x="73901" y="6014"/>
                  <a:pt x="57497" y="12893"/>
                </a:cubicBezTo>
                <a:cubicBezTo>
                  <a:pt x="41093" y="19772"/>
                  <a:pt x="-4415" y="72160"/>
                  <a:pt x="347" y="7321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7" name="フリーフォーム 1896">
            <a:extLst>
              <a:ext uri="{FF2B5EF4-FFF2-40B4-BE49-F238E27FC236}">
                <a16:creationId xmlns:a16="http://schemas.microsoft.com/office/drawing/2014/main" id="{6EEBE127-FAA1-BD2A-4F05-D6C820235FA8}"/>
              </a:ext>
            </a:extLst>
          </p:cNvPr>
          <p:cNvSpPr/>
          <p:nvPr/>
        </p:nvSpPr>
        <p:spPr>
          <a:xfrm>
            <a:off x="4779110" y="2066713"/>
            <a:ext cx="245415" cy="35515"/>
          </a:xfrm>
          <a:custGeom>
            <a:avLst/>
            <a:gdLst>
              <a:gd name="connsiteX0" fmla="*/ 2440 w 245415"/>
              <a:gd name="connsiteY0" fmla="*/ 212 h 35515"/>
              <a:gd name="connsiteX1" fmla="*/ 237390 w 245415"/>
              <a:gd name="connsiteY1" fmla="*/ 28787 h 35515"/>
              <a:gd name="connsiteX2" fmla="*/ 186590 w 245415"/>
              <a:gd name="connsiteY2" fmla="*/ 28787 h 35515"/>
              <a:gd name="connsiteX3" fmla="*/ 145315 w 245415"/>
              <a:gd name="connsiteY3" fmla="*/ 35137 h 35515"/>
              <a:gd name="connsiteX4" fmla="*/ 116740 w 245415"/>
              <a:gd name="connsiteY4" fmla="*/ 16087 h 35515"/>
              <a:gd name="connsiteX5" fmla="*/ 2440 w 245415"/>
              <a:gd name="connsiteY5" fmla="*/ 212 h 3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415" h="35515">
                <a:moveTo>
                  <a:pt x="2440" y="212"/>
                </a:moveTo>
                <a:cubicBezTo>
                  <a:pt x="22548" y="2329"/>
                  <a:pt x="206699" y="24025"/>
                  <a:pt x="237390" y="28787"/>
                </a:cubicBezTo>
                <a:cubicBezTo>
                  <a:pt x="268081" y="33549"/>
                  <a:pt x="201936" y="27729"/>
                  <a:pt x="186590" y="28787"/>
                </a:cubicBezTo>
                <a:cubicBezTo>
                  <a:pt x="171244" y="29845"/>
                  <a:pt x="156957" y="37254"/>
                  <a:pt x="145315" y="35137"/>
                </a:cubicBezTo>
                <a:cubicBezTo>
                  <a:pt x="133673" y="33020"/>
                  <a:pt x="141082" y="19791"/>
                  <a:pt x="116740" y="16087"/>
                </a:cubicBezTo>
                <a:cubicBezTo>
                  <a:pt x="92398" y="12383"/>
                  <a:pt x="-17668" y="-1905"/>
                  <a:pt x="2440" y="212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8" name="フリーフォーム 1897">
            <a:extLst>
              <a:ext uri="{FF2B5EF4-FFF2-40B4-BE49-F238E27FC236}">
                <a16:creationId xmlns:a16="http://schemas.microsoft.com/office/drawing/2014/main" id="{4F867835-38CF-EC53-15A4-59FA16E4CCE2}"/>
              </a:ext>
            </a:extLst>
          </p:cNvPr>
          <p:cNvSpPr/>
          <p:nvPr/>
        </p:nvSpPr>
        <p:spPr>
          <a:xfrm>
            <a:off x="4864033" y="2058835"/>
            <a:ext cx="292336" cy="49391"/>
          </a:xfrm>
          <a:custGeom>
            <a:avLst/>
            <a:gdLst>
              <a:gd name="connsiteX0" fmla="*/ 67 w 292336"/>
              <a:gd name="connsiteY0" fmla="*/ 4915 h 49391"/>
              <a:gd name="connsiteX1" fmla="*/ 120717 w 292336"/>
              <a:gd name="connsiteY1" fmla="*/ 11265 h 49391"/>
              <a:gd name="connsiteX2" fmla="*/ 196917 w 292336"/>
              <a:gd name="connsiteY2" fmla="*/ 49365 h 49391"/>
              <a:gd name="connsiteX3" fmla="*/ 181042 w 292336"/>
              <a:gd name="connsiteY3" fmla="*/ 17615 h 49391"/>
              <a:gd name="connsiteX4" fmla="*/ 241367 w 292336"/>
              <a:gd name="connsiteY4" fmla="*/ 39840 h 49391"/>
              <a:gd name="connsiteX5" fmla="*/ 244542 w 292336"/>
              <a:gd name="connsiteY5" fmla="*/ 27140 h 49391"/>
              <a:gd name="connsiteX6" fmla="*/ 292167 w 292336"/>
              <a:gd name="connsiteY6" fmla="*/ 43015 h 49391"/>
              <a:gd name="connsiteX7" fmla="*/ 225492 w 292336"/>
              <a:gd name="connsiteY7" fmla="*/ 23965 h 49391"/>
              <a:gd name="connsiteX8" fmla="*/ 104842 w 292336"/>
              <a:gd name="connsiteY8" fmla="*/ 1740 h 49391"/>
              <a:gd name="connsiteX9" fmla="*/ 67 w 292336"/>
              <a:gd name="connsiteY9" fmla="*/ 4915 h 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336" h="49391">
                <a:moveTo>
                  <a:pt x="67" y="4915"/>
                </a:moveTo>
                <a:cubicBezTo>
                  <a:pt x="2713" y="6503"/>
                  <a:pt x="87909" y="3857"/>
                  <a:pt x="120717" y="11265"/>
                </a:cubicBezTo>
                <a:cubicBezTo>
                  <a:pt x="153525" y="18673"/>
                  <a:pt x="186863" y="48307"/>
                  <a:pt x="196917" y="49365"/>
                </a:cubicBezTo>
                <a:cubicBezTo>
                  <a:pt x="206971" y="50423"/>
                  <a:pt x="173634" y="19202"/>
                  <a:pt x="181042" y="17615"/>
                </a:cubicBezTo>
                <a:cubicBezTo>
                  <a:pt x="188450" y="16028"/>
                  <a:pt x="230784" y="38253"/>
                  <a:pt x="241367" y="39840"/>
                </a:cubicBezTo>
                <a:cubicBezTo>
                  <a:pt x="251950" y="41428"/>
                  <a:pt x="236075" y="26611"/>
                  <a:pt x="244542" y="27140"/>
                </a:cubicBezTo>
                <a:cubicBezTo>
                  <a:pt x="253009" y="27669"/>
                  <a:pt x="295342" y="43544"/>
                  <a:pt x="292167" y="43015"/>
                </a:cubicBezTo>
                <a:cubicBezTo>
                  <a:pt x="288992" y="42486"/>
                  <a:pt x="256713" y="30844"/>
                  <a:pt x="225492" y="23965"/>
                </a:cubicBezTo>
                <a:cubicBezTo>
                  <a:pt x="194271" y="17086"/>
                  <a:pt x="136063" y="6502"/>
                  <a:pt x="104842" y="1740"/>
                </a:cubicBezTo>
                <a:cubicBezTo>
                  <a:pt x="73621" y="-3022"/>
                  <a:pt x="-2579" y="3327"/>
                  <a:pt x="67" y="4915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9" name="フリーフォーム 1898">
            <a:extLst>
              <a:ext uri="{FF2B5EF4-FFF2-40B4-BE49-F238E27FC236}">
                <a16:creationId xmlns:a16="http://schemas.microsoft.com/office/drawing/2014/main" id="{391B96C3-201A-6DBC-F130-34B85173C1E2}"/>
              </a:ext>
            </a:extLst>
          </p:cNvPr>
          <p:cNvSpPr/>
          <p:nvPr/>
        </p:nvSpPr>
        <p:spPr>
          <a:xfrm>
            <a:off x="4755732" y="2037641"/>
            <a:ext cx="249461" cy="68649"/>
          </a:xfrm>
          <a:custGeom>
            <a:avLst/>
            <a:gdLst>
              <a:gd name="connsiteX0" fmla="*/ 418 w 249461"/>
              <a:gd name="connsiteY0" fmla="*/ 709 h 68649"/>
              <a:gd name="connsiteX1" fmla="*/ 149643 w 249461"/>
              <a:gd name="connsiteY1" fmla="*/ 32459 h 68649"/>
              <a:gd name="connsiteX2" fmla="*/ 248068 w 249461"/>
              <a:gd name="connsiteY2" fmla="*/ 35634 h 68649"/>
              <a:gd name="connsiteX3" fmla="*/ 209968 w 249461"/>
              <a:gd name="connsiteY3" fmla="*/ 16584 h 68649"/>
              <a:gd name="connsiteX4" fmla="*/ 244893 w 249461"/>
              <a:gd name="connsiteY4" fmla="*/ 51509 h 68649"/>
              <a:gd name="connsiteX5" fmla="*/ 136943 w 249461"/>
              <a:gd name="connsiteY5" fmla="*/ 48334 h 68649"/>
              <a:gd name="connsiteX6" fmla="*/ 105193 w 249461"/>
              <a:gd name="connsiteY6" fmla="*/ 67384 h 68649"/>
              <a:gd name="connsiteX7" fmla="*/ 418 w 249461"/>
              <a:gd name="connsiteY7" fmla="*/ 709 h 6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461" h="68649">
                <a:moveTo>
                  <a:pt x="418" y="709"/>
                </a:moveTo>
                <a:cubicBezTo>
                  <a:pt x="7826" y="-5112"/>
                  <a:pt x="108368" y="26638"/>
                  <a:pt x="149643" y="32459"/>
                </a:cubicBezTo>
                <a:cubicBezTo>
                  <a:pt x="190918" y="38280"/>
                  <a:pt x="238014" y="38280"/>
                  <a:pt x="248068" y="35634"/>
                </a:cubicBezTo>
                <a:cubicBezTo>
                  <a:pt x="258122" y="32988"/>
                  <a:pt x="210497" y="13938"/>
                  <a:pt x="209968" y="16584"/>
                </a:cubicBezTo>
                <a:cubicBezTo>
                  <a:pt x="209439" y="19230"/>
                  <a:pt x="257064" y="46217"/>
                  <a:pt x="244893" y="51509"/>
                </a:cubicBezTo>
                <a:cubicBezTo>
                  <a:pt x="232722" y="56801"/>
                  <a:pt x="160226" y="45688"/>
                  <a:pt x="136943" y="48334"/>
                </a:cubicBezTo>
                <a:cubicBezTo>
                  <a:pt x="113660" y="50980"/>
                  <a:pt x="124243" y="74263"/>
                  <a:pt x="105193" y="67384"/>
                </a:cubicBezTo>
                <a:cubicBezTo>
                  <a:pt x="86143" y="60505"/>
                  <a:pt x="-6990" y="6530"/>
                  <a:pt x="418" y="70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0" name="フリーフォーム 1899">
            <a:extLst>
              <a:ext uri="{FF2B5EF4-FFF2-40B4-BE49-F238E27FC236}">
                <a16:creationId xmlns:a16="http://schemas.microsoft.com/office/drawing/2014/main" id="{1D8EE1D8-A962-F8AC-9E1D-D7F1888F8DF0}"/>
              </a:ext>
            </a:extLst>
          </p:cNvPr>
          <p:cNvSpPr/>
          <p:nvPr/>
        </p:nvSpPr>
        <p:spPr>
          <a:xfrm>
            <a:off x="4781550" y="2042705"/>
            <a:ext cx="269925" cy="46969"/>
          </a:xfrm>
          <a:custGeom>
            <a:avLst/>
            <a:gdLst>
              <a:gd name="connsiteX0" fmla="*/ 0 w 269925"/>
              <a:gd name="connsiteY0" fmla="*/ 1995 h 46969"/>
              <a:gd name="connsiteX1" fmla="*/ 190500 w 269925"/>
              <a:gd name="connsiteY1" fmla="*/ 5170 h 46969"/>
              <a:gd name="connsiteX2" fmla="*/ 269875 w 269925"/>
              <a:gd name="connsiteY2" fmla="*/ 46445 h 46969"/>
              <a:gd name="connsiteX3" fmla="*/ 180975 w 269925"/>
              <a:gd name="connsiteY3" fmla="*/ 27395 h 46969"/>
              <a:gd name="connsiteX4" fmla="*/ 98425 w 269925"/>
              <a:gd name="connsiteY4" fmla="*/ 11520 h 46969"/>
              <a:gd name="connsiteX5" fmla="*/ 0 w 269925"/>
              <a:gd name="connsiteY5" fmla="*/ 1995 h 4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925" h="46969">
                <a:moveTo>
                  <a:pt x="0" y="1995"/>
                </a:moveTo>
                <a:cubicBezTo>
                  <a:pt x="72760" y="-122"/>
                  <a:pt x="145521" y="-2238"/>
                  <a:pt x="190500" y="5170"/>
                </a:cubicBezTo>
                <a:cubicBezTo>
                  <a:pt x="235479" y="12578"/>
                  <a:pt x="271462" y="42741"/>
                  <a:pt x="269875" y="46445"/>
                </a:cubicBezTo>
                <a:cubicBezTo>
                  <a:pt x="268288" y="50149"/>
                  <a:pt x="209550" y="33216"/>
                  <a:pt x="180975" y="27395"/>
                </a:cubicBezTo>
                <a:cubicBezTo>
                  <a:pt x="152400" y="21574"/>
                  <a:pt x="98425" y="11520"/>
                  <a:pt x="98425" y="11520"/>
                </a:cubicBezTo>
                <a:lnTo>
                  <a:pt x="0" y="199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1" name="フリーフォーム 1900">
            <a:extLst>
              <a:ext uri="{FF2B5EF4-FFF2-40B4-BE49-F238E27FC236}">
                <a16:creationId xmlns:a16="http://schemas.microsoft.com/office/drawing/2014/main" id="{5277AC59-EC7E-E8F1-9866-A34421D16E27}"/>
              </a:ext>
            </a:extLst>
          </p:cNvPr>
          <p:cNvSpPr/>
          <p:nvPr/>
        </p:nvSpPr>
        <p:spPr>
          <a:xfrm>
            <a:off x="4765664" y="2043786"/>
            <a:ext cx="270253" cy="39986"/>
          </a:xfrm>
          <a:custGeom>
            <a:avLst/>
            <a:gdLst>
              <a:gd name="connsiteX0" fmla="*/ 11 w 270253"/>
              <a:gd name="connsiteY0" fmla="*/ 914 h 39986"/>
              <a:gd name="connsiteX1" fmla="*/ 187336 w 270253"/>
              <a:gd name="connsiteY1" fmla="*/ 39014 h 39986"/>
              <a:gd name="connsiteX2" fmla="*/ 269886 w 270253"/>
              <a:gd name="connsiteY2" fmla="*/ 26314 h 39986"/>
              <a:gd name="connsiteX3" fmla="*/ 158761 w 270253"/>
              <a:gd name="connsiteY3" fmla="*/ 914 h 39986"/>
              <a:gd name="connsiteX4" fmla="*/ 149236 w 270253"/>
              <a:gd name="connsiteY4" fmla="*/ 7264 h 39986"/>
              <a:gd name="connsiteX5" fmla="*/ 177811 w 270253"/>
              <a:gd name="connsiteY5" fmla="*/ 23139 h 39986"/>
              <a:gd name="connsiteX6" fmla="*/ 11 w 270253"/>
              <a:gd name="connsiteY6" fmla="*/ 914 h 3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53" h="39986">
                <a:moveTo>
                  <a:pt x="11" y="914"/>
                </a:moveTo>
                <a:cubicBezTo>
                  <a:pt x="1599" y="3560"/>
                  <a:pt x="142357" y="34781"/>
                  <a:pt x="187336" y="39014"/>
                </a:cubicBezTo>
                <a:cubicBezTo>
                  <a:pt x="232315" y="43247"/>
                  <a:pt x="274648" y="32664"/>
                  <a:pt x="269886" y="26314"/>
                </a:cubicBezTo>
                <a:cubicBezTo>
                  <a:pt x="265124" y="19964"/>
                  <a:pt x="178869" y="4089"/>
                  <a:pt x="158761" y="914"/>
                </a:cubicBezTo>
                <a:cubicBezTo>
                  <a:pt x="138653" y="-2261"/>
                  <a:pt x="146061" y="3560"/>
                  <a:pt x="149236" y="7264"/>
                </a:cubicBezTo>
                <a:cubicBezTo>
                  <a:pt x="152411" y="10968"/>
                  <a:pt x="197390" y="24197"/>
                  <a:pt x="177811" y="23139"/>
                </a:cubicBezTo>
                <a:cubicBezTo>
                  <a:pt x="158232" y="22081"/>
                  <a:pt x="-1577" y="-1732"/>
                  <a:pt x="11" y="91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2" name="フリーフォーム 1901">
            <a:extLst>
              <a:ext uri="{FF2B5EF4-FFF2-40B4-BE49-F238E27FC236}">
                <a16:creationId xmlns:a16="http://schemas.microsoft.com/office/drawing/2014/main" id="{53A582F3-D5D0-BC4D-72F5-05CF8221F3CA}"/>
              </a:ext>
            </a:extLst>
          </p:cNvPr>
          <p:cNvSpPr/>
          <p:nvPr/>
        </p:nvSpPr>
        <p:spPr>
          <a:xfrm>
            <a:off x="4895850" y="2016077"/>
            <a:ext cx="254000" cy="70222"/>
          </a:xfrm>
          <a:custGeom>
            <a:avLst/>
            <a:gdLst>
              <a:gd name="connsiteX0" fmla="*/ 0 w 254000"/>
              <a:gd name="connsiteY0" fmla="*/ 48 h 70222"/>
              <a:gd name="connsiteX1" fmla="*/ 190500 w 254000"/>
              <a:gd name="connsiteY1" fmla="*/ 47673 h 70222"/>
              <a:gd name="connsiteX2" fmla="*/ 254000 w 254000"/>
              <a:gd name="connsiteY2" fmla="*/ 69898 h 70222"/>
              <a:gd name="connsiteX3" fmla="*/ 190500 w 254000"/>
              <a:gd name="connsiteY3" fmla="*/ 57198 h 70222"/>
              <a:gd name="connsiteX4" fmla="*/ 0 w 254000"/>
              <a:gd name="connsiteY4" fmla="*/ 48 h 7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00" h="70222">
                <a:moveTo>
                  <a:pt x="0" y="48"/>
                </a:moveTo>
                <a:cubicBezTo>
                  <a:pt x="0" y="-1539"/>
                  <a:pt x="148167" y="36031"/>
                  <a:pt x="190500" y="47673"/>
                </a:cubicBezTo>
                <a:cubicBezTo>
                  <a:pt x="232833" y="59315"/>
                  <a:pt x="254000" y="68311"/>
                  <a:pt x="254000" y="69898"/>
                </a:cubicBezTo>
                <a:cubicBezTo>
                  <a:pt x="254000" y="71485"/>
                  <a:pt x="226483" y="67252"/>
                  <a:pt x="190500" y="57198"/>
                </a:cubicBezTo>
                <a:cubicBezTo>
                  <a:pt x="154517" y="47144"/>
                  <a:pt x="0" y="1635"/>
                  <a:pt x="0" y="4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5970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1F8044-D74D-CF10-4B06-9EE0CC339007}"/>
              </a:ext>
            </a:extLst>
          </p:cNvPr>
          <p:cNvSpPr txBox="1"/>
          <p:nvPr/>
        </p:nvSpPr>
        <p:spPr>
          <a:xfrm>
            <a:off x="2623930" y="4452730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</a:rPr>
              <a:t>峰　くじ子</a:t>
            </a:r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8E1431F0-1E27-F27B-3DA2-7E3EDFE101FA}"/>
              </a:ext>
            </a:extLst>
          </p:cNvPr>
          <p:cNvSpPr/>
          <p:nvPr/>
        </p:nvSpPr>
        <p:spPr>
          <a:xfrm>
            <a:off x="2830285" y="4585775"/>
            <a:ext cx="60994" cy="562631"/>
          </a:xfrm>
          <a:custGeom>
            <a:avLst/>
            <a:gdLst>
              <a:gd name="connsiteX0" fmla="*/ 1815 w 60994"/>
              <a:gd name="connsiteY0" fmla="*/ 49725 h 562631"/>
              <a:gd name="connsiteX1" fmla="*/ 17690 w 60994"/>
              <a:gd name="connsiteY1" fmla="*/ 516450 h 562631"/>
              <a:gd name="connsiteX2" fmla="*/ 52615 w 60994"/>
              <a:gd name="connsiteY2" fmla="*/ 494225 h 562631"/>
              <a:gd name="connsiteX3" fmla="*/ 58965 w 60994"/>
              <a:gd name="connsiteY3" fmla="*/ 62425 h 562631"/>
              <a:gd name="connsiteX4" fmla="*/ 1815 w 60994"/>
              <a:gd name="connsiteY4" fmla="*/ 49725 h 56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4" h="562631">
                <a:moveTo>
                  <a:pt x="1815" y="49725"/>
                </a:moveTo>
                <a:cubicBezTo>
                  <a:pt x="-5064" y="125396"/>
                  <a:pt x="9223" y="442367"/>
                  <a:pt x="17690" y="516450"/>
                </a:cubicBezTo>
                <a:cubicBezTo>
                  <a:pt x="26157" y="590533"/>
                  <a:pt x="45736" y="569896"/>
                  <a:pt x="52615" y="494225"/>
                </a:cubicBezTo>
                <a:cubicBezTo>
                  <a:pt x="59494" y="418554"/>
                  <a:pt x="63728" y="134921"/>
                  <a:pt x="58965" y="62425"/>
                </a:cubicBezTo>
                <a:cubicBezTo>
                  <a:pt x="54203" y="-10071"/>
                  <a:pt x="8694" y="-25946"/>
                  <a:pt x="1815" y="4972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5625887-D29C-48C6-3681-92794CA5D2C0}"/>
              </a:ext>
            </a:extLst>
          </p:cNvPr>
          <p:cNvSpPr/>
          <p:nvPr/>
        </p:nvSpPr>
        <p:spPr>
          <a:xfrm>
            <a:off x="2741201" y="4730343"/>
            <a:ext cx="91763" cy="512767"/>
          </a:xfrm>
          <a:custGeom>
            <a:avLst/>
            <a:gdLst>
              <a:gd name="connsiteX0" fmla="*/ 5174 w 91763"/>
              <a:gd name="connsiteY0" fmla="*/ 28982 h 512767"/>
              <a:gd name="connsiteX1" fmla="*/ 5174 w 91763"/>
              <a:gd name="connsiteY1" fmla="*/ 419507 h 512767"/>
              <a:gd name="connsiteX2" fmla="*/ 5174 w 91763"/>
              <a:gd name="connsiteY2" fmla="*/ 479832 h 512767"/>
              <a:gd name="connsiteX3" fmla="*/ 33749 w 91763"/>
              <a:gd name="connsiteY3" fmla="*/ 470307 h 512767"/>
              <a:gd name="connsiteX4" fmla="*/ 90899 w 91763"/>
              <a:gd name="connsiteY4" fmla="*/ 511582 h 512767"/>
              <a:gd name="connsiteX5" fmla="*/ 68674 w 91763"/>
              <a:gd name="connsiteY5" fmla="*/ 416332 h 512767"/>
              <a:gd name="connsiteX6" fmla="*/ 75024 w 91763"/>
              <a:gd name="connsiteY6" fmla="*/ 70257 h 512767"/>
              <a:gd name="connsiteX7" fmla="*/ 5174 w 91763"/>
              <a:gd name="connsiteY7" fmla="*/ 28982 h 51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763" h="512767">
                <a:moveTo>
                  <a:pt x="5174" y="28982"/>
                </a:moveTo>
                <a:cubicBezTo>
                  <a:pt x="-6468" y="87190"/>
                  <a:pt x="5174" y="419507"/>
                  <a:pt x="5174" y="419507"/>
                </a:cubicBezTo>
                <a:cubicBezTo>
                  <a:pt x="5174" y="494649"/>
                  <a:pt x="411" y="471365"/>
                  <a:pt x="5174" y="479832"/>
                </a:cubicBezTo>
                <a:cubicBezTo>
                  <a:pt x="9937" y="488299"/>
                  <a:pt x="19462" y="465015"/>
                  <a:pt x="33749" y="470307"/>
                </a:cubicBezTo>
                <a:cubicBezTo>
                  <a:pt x="48036" y="475599"/>
                  <a:pt x="85078" y="520578"/>
                  <a:pt x="90899" y="511582"/>
                </a:cubicBezTo>
                <a:cubicBezTo>
                  <a:pt x="96720" y="502586"/>
                  <a:pt x="71320" y="489886"/>
                  <a:pt x="68674" y="416332"/>
                </a:cubicBezTo>
                <a:cubicBezTo>
                  <a:pt x="66028" y="342778"/>
                  <a:pt x="81374" y="132170"/>
                  <a:pt x="75024" y="70257"/>
                </a:cubicBezTo>
                <a:cubicBezTo>
                  <a:pt x="68674" y="8344"/>
                  <a:pt x="16816" y="-29226"/>
                  <a:pt x="5174" y="2898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F50FE72-D6D3-56DA-0755-6E45CFBA95F7}"/>
              </a:ext>
            </a:extLst>
          </p:cNvPr>
          <p:cNvSpPr/>
          <p:nvPr/>
        </p:nvSpPr>
        <p:spPr>
          <a:xfrm>
            <a:off x="2743243" y="5071990"/>
            <a:ext cx="229417" cy="81696"/>
          </a:xfrm>
          <a:custGeom>
            <a:avLst/>
            <a:gdLst>
              <a:gd name="connsiteX0" fmla="*/ 3132 w 229417"/>
              <a:gd name="connsiteY0" fmla="*/ 23885 h 81696"/>
              <a:gd name="connsiteX1" fmla="*/ 168232 w 229417"/>
              <a:gd name="connsiteY1" fmla="*/ 1660 h 81696"/>
              <a:gd name="connsiteX2" fmla="*/ 225382 w 229417"/>
              <a:gd name="connsiteY2" fmla="*/ 65160 h 81696"/>
              <a:gd name="connsiteX3" fmla="*/ 69807 w 229417"/>
              <a:gd name="connsiteY3" fmla="*/ 81035 h 81696"/>
              <a:gd name="connsiteX4" fmla="*/ 3132 w 229417"/>
              <a:gd name="connsiteY4" fmla="*/ 23885 h 8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17" h="81696">
                <a:moveTo>
                  <a:pt x="3132" y="23885"/>
                </a:moveTo>
                <a:cubicBezTo>
                  <a:pt x="19536" y="10656"/>
                  <a:pt x="131190" y="-5219"/>
                  <a:pt x="168232" y="1660"/>
                </a:cubicBezTo>
                <a:cubicBezTo>
                  <a:pt x="205274" y="8539"/>
                  <a:pt x="241786" y="51931"/>
                  <a:pt x="225382" y="65160"/>
                </a:cubicBezTo>
                <a:cubicBezTo>
                  <a:pt x="208978" y="78389"/>
                  <a:pt x="101028" y="83681"/>
                  <a:pt x="69807" y="81035"/>
                </a:cubicBezTo>
                <a:cubicBezTo>
                  <a:pt x="38586" y="78389"/>
                  <a:pt x="-13272" y="37114"/>
                  <a:pt x="3132" y="2388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3B1C5637-D5B0-1450-097E-5DC424812355}"/>
              </a:ext>
            </a:extLst>
          </p:cNvPr>
          <p:cNvSpPr/>
          <p:nvPr/>
        </p:nvSpPr>
        <p:spPr>
          <a:xfrm>
            <a:off x="2920568" y="4747057"/>
            <a:ext cx="86205" cy="446097"/>
          </a:xfrm>
          <a:custGeom>
            <a:avLst/>
            <a:gdLst>
              <a:gd name="connsiteX0" fmla="*/ 13132 w 86205"/>
              <a:gd name="connsiteY0" fmla="*/ 15443 h 446097"/>
              <a:gd name="connsiteX1" fmla="*/ 432 w 86205"/>
              <a:gd name="connsiteY1" fmla="*/ 259918 h 446097"/>
              <a:gd name="connsiteX2" fmla="*/ 3607 w 86205"/>
              <a:gd name="connsiteY2" fmla="*/ 374218 h 446097"/>
              <a:gd name="connsiteX3" fmla="*/ 9957 w 86205"/>
              <a:gd name="connsiteY3" fmla="*/ 415493 h 446097"/>
              <a:gd name="connsiteX4" fmla="*/ 70282 w 86205"/>
              <a:gd name="connsiteY4" fmla="*/ 444068 h 446097"/>
              <a:gd name="connsiteX5" fmla="*/ 86157 w 86205"/>
              <a:gd name="connsiteY5" fmla="*/ 358343 h 446097"/>
              <a:gd name="connsiteX6" fmla="*/ 67107 w 86205"/>
              <a:gd name="connsiteY6" fmla="*/ 59893 h 446097"/>
              <a:gd name="connsiteX7" fmla="*/ 13132 w 86205"/>
              <a:gd name="connsiteY7" fmla="*/ 15443 h 44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205" h="446097">
                <a:moveTo>
                  <a:pt x="13132" y="15443"/>
                </a:moveTo>
                <a:cubicBezTo>
                  <a:pt x="2020" y="48780"/>
                  <a:pt x="2019" y="200122"/>
                  <a:pt x="432" y="259918"/>
                </a:cubicBezTo>
                <a:cubicBezTo>
                  <a:pt x="-1155" y="319714"/>
                  <a:pt x="2019" y="348289"/>
                  <a:pt x="3607" y="374218"/>
                </a:cubicBezTo>
                <a:cubicBezTo>
                  <a:pt x="5194" y="400147"/>
                  <a:pt x="-1156" y="403851"/>
                  <a:pt x="9957" y="415493"/>
                </a:cubicBezTo>
                <a:cubicBezTo>
                  <a:pt x="21070" y="427135"/>
                  <a:pt x="57582" y="453593"/>
                  <a:pt x="70282" y="444068"/>
                </a:cubicBezTo>
                <a:cubicBezTo>
                  <a:pt x="82982" y="434543"/>
                  <a:pt x="86686" y="422372"/>
                  <a:pt x="86157" y="358343"/>
                </a:cubicBezTo>
                <a:cubicBezTo>
                  <a:pt x="85628" y="294314"/>
                  <a:pt x="75044" y="114397"/>
                  <a:pt x="67107" y="59893"/>
                </a:cubicBezTo>
                <a:cubicBezTo>
                  <a:pt x="59170" y="5389"/>
                  <a:pt x="24244" y="-17894"/>
                  <a:pt x="13132" y="1544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1C019801-BCFC-F904-B47F-8CDC7AB626F7}"/>
              </a:ext>
            </a:extLst>
          </p:cNvPr>
          <p:cNvSpPr/>
          <p:nvPr/>
        </p:nvSpPr>
        <p:spPr>
          <a:xfrm>
            <a:off x="2965136" y="4604392"/>
            <a:ext cx="223976" cy="238312"/>
          </a:xfrm>
          <a:custGeom>
            <a:avLst/>
            <a:gdLst>
              <a:gd name="connsiteX0" fmla="*/ 171764 w 223976"/>
              <a:gd name="connsiteY0" fmla="*/ 2533 h 238312"/>
              <a:gd name="connsiteX1" fmla="*/ 79689 w 223976"/>
              <a:gd name="connsiteY1" fmla="*/ 132708 h 238312"/>
              <a:gd name="connsiteX2" fmla="*/ 47939 w 223976"/>
              <a:gd name="connsiteY2" fmla="*/ 170808 h 238312"/>
              <a:gd name="connsiteX3" fmla="*/ 314 w 223976"/>
              <a:gd name="connsiteY3" fmla="*/ 189858 h 238312"/>
              <a:gd name="connsiteX4" fmla="*/ 28889 w 223976"/>
              <a:gd name="connsiteY4" fmla="*/ 208908 h 238312"/>
              <a:gd name="connsiteX5" fmla="*/ 60639 w 223976"/>
              <a:gd name="connsiteY5" fmla="*/ 237483 h 238312"/>
              <a:gd name="connsiteX6" fmla="*/ 130489 w 223976"/>
              <a:gd name="connsiteY6" fmla="*/ 173983 h 238312"/>
              <a:gd name="connsiteX7" fmla="*/ 222564 w 223976"/>
              <a:gd name="connsiteY7" fmla="*/ 53333 h 238312"/>
              <a:gd name="connsiteX8" fmla="*/ 171764 w 223976"/>
              <a:gd name="connsiteY8" fmla="*/ 2533 h 23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976" h="238312">
                <a:moveTo>
                  <a:pt x="171764" y="2533"/>
                </a:moveTo>
                <a:cubicBezTo>
                  <a:pt x="147952" y="15762"/>
                  <a:pt x="100326" y="104662"/>
                  <a:pt x="79689" y="132708"/>
                </a:cubicBezTo>
                <a:cubicBezTo>
                  <a:pt x="59051" y="160754"/>
                  <a:pt x="61168" y="161283"/>
                  <a:pt x="47939" y="170808"/>
                </a:cubicBezTo>
                <a:cubicBezTo>
                  <a:pt x="34710" y="180333"/>
                  <a:pt x="3489" y="183508"/>
                  <a:pt x="314" y="189858"/>
                </a:cubicBezTo>
                <a:cubicBezTo>
                  <a:pt x="-2861" y="196208"/>
                  <a:pt x="18835" y="200971"/>
                  <a:pt x="28889" y="208908"/>
                </a:cubicBezTo>
                <a:cubicBezTo>
                  <a:pt x="38943" y="216845"/>
                  <a:pt x="43706" y="243304"/>
                  <a:pt x="60639" y="237483"/>
                </a:cubicBezTo>
                <a:cubicBezTo>
                  <a:pt x="77572" y="231662"/>
                  <a:pt x="103502" y="204675"/>
                  <a:pt x="130489" y="173983"/>
                </a:cubicBezTo>
                <a:cubicBezTo>
                  <a:pt x="157476" y="143291"/>
                  <a:pt x="213568" y="75558"/>
                  <a:pt x="222564" y="53333"/>
                </a:cubicBezTo>
                <a:cubicBezTo>
                  <a:pt x="231560" y="31108"/>
                  <a:pt x="195576" y="-10696"/>
                  <a:pt x="171764" y="253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0243C01-4764-1F3A-5E21-E2B182D31C70}"/>
              </a:ext>
            </a:extLst>
          </p:cNvPr>
          <p:cNvSpPr/>
          <p:nvPr/>
        </p:nvSpPr>
        <p:spPr>
          <a:xfrm>
            <a:off x="2965323" y="4699701"/>
            <a:ext cx="362142" cy="250503"/>
          </a:xfrm>
          <a:custGeom>
            <a:avLst/>
            <a:gdLst>
              <a:gd name="connsiteX0" fmla="*/ 171577 w 362142"/>
              <a:gd name="connsiteY0" fmla="*/ 5649 h 250503"/>
              <a:gd name="connsiteX1" fmla="*/ 289052 w 362142"/>
              <a:gd name="connsiteY1" fmla="*/ 2474 h 250503"/>
              <a:gd name="connsiteX2" fmla="*/ 323977 w 362142"/>
              <a:gd name="connsiteY2" fmla="*/ 2474 h 250503"/>
              <a:gd name="connsiteX3" fmla="*/ 362077 w 362142"/>
              <a:gd name="connsiteY3" fmla="*/ 34224 h 250503"/>
              <a:gd name="connsiteX4" fmla="*/ 314452 w 362142"/>
              <a:gd name="connsiteY4" fmla="*/ 113599 h 250503"/>
              <a:gd name="connsiteX5" fmla="*/ 143002 w 362142"/>
              <a:gd name="connsiteY5" fmla="*/ 234249 h 250503"/>
              <a:gd name="connsiteX6" fmla="*/ 73152 w 362142"/>
              <a:gd name="connsiteY6" fmla="*/ 246949 h 250503"/>
              <a:gd name="connsiteX7" fmla="*/ 35052 w 362142"/>
              <a:gd name="connsiteY7" fmla="*/ 212024 h 250503"/>
              <a:gd name="connsiteX8" fmla="*/ 127 w 362142"/>
              <a:gd name="connsiteY8" fmla="*/ 161224 h 250503"/>
              <a:gd name="connsiteX9" fmla="*/ 47752 w 362142"/>
              <a:gd name="connsiteY9" fmla="*/ 186624 h 250503"/>
              <a:gd name="connsiteX10" fmla="*/ 174752 w 362142"/>
              <a:gd name="connsiteY10" fmla="*/ 135824 h 250503"/>
              <a:gd name="connsiteX11" fmla="*/ 292227 w 362142"/>
              <a:gd name="connsiteY11" fmla="*/ 43749 h 250503"/>
              <a:gd name="connsiteX12" fmla="*/ 200152 w 362142"/>
              <a:gd name="connsiteY12" fmla="*/ 53274 h 250503"/>
              <a:gd name="connsiteX13" fmla="*/ 108077 w 362142"/>
              <a:gd name="connsiteY13" fmla="*/ 56449 h 250503"/>
              <a:gd name="connsiteX14" fmla="*/ 171577 w 362142"/>
              <a:gd name="connsiteY14" fmla="*/ 5649 h 250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2142" h="250503">
                <a:moveTo>
                  <a:pt x="171577" y="5649"/>
                </a:moveTo>
                <a:cubicBezTo>
                  <a:pt x="201740" y="-3347"/>
                  <a:pt x="263652" y="3003"/>
                  <a:pt x="289052" y="2474"/>
                </a:cubicBezTo>
                <a:cubicBezTo>
                  <a:pt x="314452" y="1945"/>
                  <a:pt x="311806" y="-2818"/>
                  <a:pt x="323977" y="2474"/>
                </a:cubicBezTo>
                <a:cubicBezTo>
                  <a:pt x="336148" y="7766"/>
                  <a:pt x="363664" y="15703"/>
                  <a:pt x="362077" y="34224"/>
                </a:cubicBezTo>
                <a:cubicBezTo>
                  <a:pt x="360490" y="52745"/>
                  <a:pt x="350965" y="80262"/>
                  <a:pt x="314452" y="113599"/>
                </a:cubicBezTo>
                <a:cubicBezTo>
                  <a:pt x="277940" y="146937"/>
                  <a:pt x="183219" y="212024"/>
                  <a:pt x="143002" y="234249"/>
                </a:cubicBezTo>
                <a:cubicBezTo>
                  <a:pt x="102785" y="256474"/>
                  <a:pt x="91144" y="250653"/>
                  <a:pt x="73152" y="246949"/>
                </a:cubicBezTo>
                <a:cubicBezTo>
                  <a:pt x="55160" y="243245"/>
                  <a:pt x="47223" y="226311"/>
                  <a:pt x="35052" y="212024"/>
                </a:cubicBezTo>
                <a:cubicBezTo>
                  <a:pt x="22881" y="197737"/>
                  <a:pt x="-1990" y="165457"/>
                  <a:pt x="127" y="161224"/>
                </a:cubicBezTo>
                <a:cubicBezTo>
                  <a:pt x="2244" y="156991"/>
                  <a:pt x="18648" y="190857"/>
                  <a:pt x="47752" y="186624"/>
                </a:cubicBezTo>
                <a:cubicBezTo>
                  <a:pt x="76856" y="182391"/>
                  <a:pt x="134006" y="159636"/>
                  <a:pt x="174752" y="135824"/>
                </a:cubicBezTo>
                <a:cubicBezTo>
                  <a:pt x="215498" y="112012"/>
                  <a:pt x="287994" y="57507"/>
                  <a:pt x="292227" y="43749"/>
                </a:cubicBezTo>
                <a:cubicBezTo>
                  <a:pt x="296460" y="29991"/>
                  <a:pt x="230844" y="51157"/>
                  <a:pt x="200152" y="53274"/>
                </a:cubicBezTo>
                <a:cubicBezTo>
                  <a:pt x="169460" y="55391"/>
                  <a:pt x="117602" y="60153"/>
                  <a:pt x="108077" y="56449"/>
                </a:cubicBezTo>
                <a:cubicBezTo>
                  <a:pt x="98552" y="52745"/>
                  <a:pt x="141414" y="14645"/>
                  <a:pt x="171577" y="564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8948DDA-630E-601E-1B3C-2D6D10B6934A}"/>
              </a:ext>
            </a:extLst>
          </p:cNvPr>
          <p:cNvSpPr/>
          <p:nvPr/>
        </p:nvSpPr>
        <p:spPr>
          <a:xfrm>
            <a:off x="3073156" y="4733346"/>
            <a:ext cx="320945" cy="230447"/>
          </a:xfrm>
          <a:custGeom>
            <a:avLst/>
            <a:gdLst>
              <a:gd name="connsiteX0" fmla="*/ 35169 w 320945"/>
              <a:gd name="connsiteY0" fmla="*/ 579 h 230447"/>
              <a:gd name="connsiteX1" fmla="*/ 152644 w 320945"/>
              <a:gd name="connsiteY1" fmla="*/ 92654 h 230447"/>
              <a:gd name="connsiteX2" fmla="*/ 276469 w 320945"/>
              <a:gd name="connsiteY2" fmla="*/ 146629 h 230447"/>
              <a:gd name="connsiteX3" fmla="*/ 320919 w 320945"/>
              <a:gd name="connsiteY3" fmla="*/ 152979 h 230447"/>
              <a:gd name="connsiteX4" fmla="*/ 282819 w 320945"/>
              <a:gd name="connsiteY4" fmla="*/ 200604 h 230447"/>
              <a:gd name="connsiteX5" fmla="*/ 270119 w 320945"/>
              <a:gd name="connsiteY5" fmla="*/ 229179 h 230447"/>
              <a:gd name="connsiteX6" fmla="*/ 143119 w 320945"/>
              <a:gd name="connsiteY6" fmla="*/ 159329 h 230447"/>
              <a:gd name="connsiteX7" fmla="*/ 51044 w 320945"/>
              <a:gd name="connsiteY7" fmla="*/ 99004 h 230447"/>
              <a:gd name="connsiteX8" fmla="*/ 244 w 320945"/>
              <a:gd name="connsiteY8" fmla="*/ 54554 h 230447"/>
              <a:gd name="connsiteX9" fmla="*/ 35169 w 320945"/>
              <a:gd name="connsiteY9" fmla="*/ 579 h 23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0945" h="230447">
                <a:moveTo>
                  <a:pt x="35169" y="579"/>
                </a:moveTo>
                <a:cubicBezTo>
                  <a:pt x="60569" y="6929"/>
                  <a:pt x="112427" y="68312"/>
                  <a:pt x="152644" y="92654"/>
                </a:cubicBezTo>
                <a:cubicBezTo>
                  <a:pt x="192861" y="116996"/>
                  <a:pt x="248423" y="136575"/>
                  <a:pt x="276469" y="146629"/>
                </a:cubicBezTo>
                <a:cubicBezTo>
                  <a:pt x="304515" y="156683"/>
                  <a:pt x="319861" y="143983"/>
                  <a:pt x="320919" y="152979"/>
                </a:cubicBezTo>
                <a:cubicBezTo>
                  <a:pt x="321977" y="161975"/>
                  <a:pt x="291286" y="187904"/>
                  <a:pt x="282819" y="200604"/>
                </a:cubicBezTo>
                <a:cubicBezTo>
                  <a:pt x="274352" y="213304"/>
                  <a:pt x="293402" y="236058"/>
                  <a:pt x="270119" y="229179"/>
                </a:cubicBezTo>
                <a:cubicBezTo>
                  <a:pt x="246836" y="222300"/>
                  <a:pt x="179631" y="181025"/>
                  <a:pt x="143119" y="159329"/>
                </a:cubicBezTo>
                <a:cubicBezTo>
                  <a:pt x="106607" y="137633"/>
                  <a:pt x="74856" y="116466"/>
                  <a:pt x="51044" y="99004"/>
                </a:cubicBezTo>
                <a:cubicBezTo>
                  <a:pt x="27232" y="81542"/>
                  <a:pt x="2361" y="67254"/>
                  <a:pt x="244" y="54554"/>
                </a:cubicBezTo>
                <a:cubicBezTo>
                  <a:pt x="-1873" y="41854"/>
                  <a:pt x="9769" y="-5771"/>
                  <a:pt x="35169" y="57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51EE906-AAB6-C2F4-E3D8-17513F82F671}"/>
              </a:ext>
            </a:extLst>
          </p:cNvPr>
          <p:cNvSpPr/>
          <p:nvPr/>
        </p:nvSpPr>
        <p:spPr>
          <a:xfrm>
            <a:off x="3003464" y="4953609"/>
            <a:ext cx="349770" cy="79198"/>
          </a:xfrm>
          <a:custGeom>
            <a:avLst/>
            <a:gdLst>
              <a:gd name="connsiteX0" fmla="*/ 31836 w 349770"/>
              <a:gd name="connsiteY0" fmla="*/ 2566 h 79198"/>
              <a:gd name="connsiteX1" fmla="*/ 200111 w 349770"/>
              <a:gd name="connsiteY1" fmla="*/ 12091 h 79198"/>
              <a:gd name="connsiteX2" fmla="*/ 317586 w 349770"/>
              <a:gd name="connsiteY2" fmla="*/ 8916 h 79198"/>
              <a:gd name="connsiteX3" fmla="*/ 342986 w 349770"/>
              <a:gd name="connsiteY3" fmla="*/ 69241 h 79198"/>
              <a:gd name="connsiteX4" fmla="*/ 212811 w 349770"/>
              <a:gd name="connsiteY4" fmla="*/ 75591 h 79198"/>
              <a:gd name="connsiteX5" fmla="*/ 9611 w 349770"/>
              <a:gd name="connsiteY5" fmla="*/ 78766 h 79198"/>
              <a:gd name="connsiteX6" fmla="*/ 31836 w 349770"/>
              <a:gd name="connsiteY6" fmla="*/ 66066 h 79198"/>
              <a:gd name="connsiteX7" fmla="*/ 31836 w 349770"/>
              <a:gd name="connsiteY7" fmla="*/ 2566 h 7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770" h="79198">
                <a:moveTo>
                  <a:pt x="31836" y="2566"/>
                </a:moveTo>
                <a:cubicBezTo>
                  <a:pt x="59882" y="-6430"/>
                  <a:pt x="152486" y="11033"/>
                  <a:pt x="200111" y="12091"/>
                </a:cubicBezTo>
                <a:cubicBezTo>
                  <a:pt x="247736" y="13149"/>
                  <a:pt x="293774" y="-609"/>
                  <a:pt x="317586" y="8916"/>
                </a:cubicBezTo>
                <a:cubicBezTo>
                  <a:pt x="341399" y="18441"/>
                  <a:pt x="360448" y="58129"/>
                  <a:pt x="342986" y="69241"/>
                </a:cubicBezTo>
                <a:cubicBezTo>
                  <a:pt x="325524" y="80353"/>
                  <a:pt x="268373" y="74004"/>
                  <a:pt x="212811" y="75591"/>
                </a:cubicBezTo>
                <a:cubicBezTo>
                  <a:pt x="157249" y="77178"/>
                  <a:pt x="39773" y="80353"/>
                  <a:pt x="9611" y="78766"/>
                </a:cubicBezTo>
                <a:cubicBezTo>
                  <a:pt x="-20551" y="77179"/>
                  <a:pt x="29719" y="74003"/>
                  <a:pt x="31836" y="66066"/>
                </a:cubicBezTo>
                <a:cubicBezTo>
                  <a:pt x="33953" y="58129"/>
                  <a:pt x="3790" y="11562"/>
                  <a:pt x="31836" y="25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C3187E93-EEB3-6C49-BDCE-C55630A03B39}"/>
              </a:ext>
            </a:extLst>
          </p:cNvPr>
          <p:cNvSpPr/>
          <p:nvPr/>
        </p:nvSpPr>
        <p:spPr>
          <a:xfrm>
            <a:off x="3149211" y="4902708"/>
            <a:ext cx="86605" cy="395555"/>
          </a:xfrm>
          <a:custGeom>
            <a:avLst/>
            <a:gdLst>
              <a:gd name="connsiteX0" fmla="*/ 6739 w 86605"/>
              <a:gd name="connsiteY0" fmla="*/ 24892 h 395555"/>
              <a:gd name="connsiteX1" fmla="*/ 3564 w 86605"/>
              <a:gd name="connsiteY1" fmla="*/ 301117 h 395555"/>
              <a:gd name="connsiteX2" fmla="*/ 389 w 86605"/>
              <a:gd name="connsiteY2" fmla="*/ 364617 h 395555"/>
              <a:gd name="connsiteX3" fmla="*/ 13089 w 86605"/>
              <a:gd name="connsiteY3" fmla="*/ 386842 h 395555"/>
              <a:gd name="connsiteX4" fmla="*/ 67064 w 86605"/>
              <a:gd name="connsiteY4" fmla="*/ 393192 h 395555"/>
              <a:gd name="connsiteX5" fmla="*/ 63889 w 86605"/>
              <a:gd name="connsiteY5" fmla="*/ 348742 h 395555"/>
              <a:gd name="connsiteX6" fmla="*/ 82939 w 86605"/>
              <a:gd name="connsiteY6" fmla="*/ 269367 h 395555"/>
              <a:gd name="connsiteX7" fmla="*/ 82939 w 86605"/>
              <a:gd name="connsiteY7" fmla="*/ 40767 h 395555"/>
              <a:gd name="connsiteX8" fmla="*/ 6739 w 86605"/>
              <a:gd name="connsiteY8" fmla="*/ 24892 h 39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605" h="395555">
                <a:moveTo>
                  <a:pt x="6739" y="24892"/>
                </a:moveTo>
                <a:cubicBezTo>
                  <a:pt x="-6490" y="68284"/>
                  <a:pt x="4622" y="244496"/>
                  <a:pt x="3564" y="301117"/>
                </a:cubicBezTo>
                <a:cubicBezTo>
                  <a:pt x="2506" y="357738"/>
                  <a:pt x="-1198" y="350330"/>
                  <a:pt x="389" y="364617"/>
                </a:cubicBezTo>
                <a:cubicBezTo>
                  <a:pt x="1976" y="378904"/>
                  <a:pt x="1977" y="382080"/>
                  <a:pt x="13089" y="386842"/>
                </a:cubicBezTo>
                <a:cubicBezTo>
                  <a:pt x="24201" y="391604"/>
                  <a:pt x="58597" y="399542"/>
                  <a:pt x="67064" y="393192"/>
                </a:cubicBezTo>
                <a:cubicBezTo>
                  <a:pt x="75531" y="386842"/>
                  <a:pt x="61243" y="369379"/>
                  <a:pt x="63889" y="348742"/>
                </a:cubicBezTo>
                <a:cubicBezTo>
                  <a:pt x="66535" y="328105"/>
                  <a:pt x="79764" y="320696"/>
                  <a:pt x="82939" y="269367"/>
                </a:cubicBezTo>
                <a:cubicBezTo>
                  <a:pt x="86114" y="218038"/>
                  <a:pt x="89289" y="81513"/>
                  <a:pt x="82939" y="40767"/>
                </a:cubicBezTo>
                <a:cubicBezTo>
                  <a:pt x="76589" y="21"/>
                  <a:pt x="19968" y="-18500"/>
                  <a:pt x="6739" y="2489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D80EFA8E-83BC-AD85-CA26-46D8DDFDF8EB}"/>
              </a:ext>
            </a:extLst>
          </p:cNvPr>
          <p:cNvSpPr/>
          <p:nvPr/>
        </p:nvSpPr>
        <p:spPr>
          <a:xfrm>
            <a:off x="3037374" y="5049054"/>
            <a:ext cx="293104" cy="71119"/>
          </a:xfrm>
          <a:custGeom>
            <a:avLst/>
            <a:gdLst>
              <a:gd name="connsiteX0" fmla="*/ 13801 w 293104"/>
              <a:gd name="connsiteY0" fmla="*/ 2371 h 71119"/>
              <a:gd name="connsiteX1" fmla="*/ 213826 w 293104"/>
              <a:gd name="connsiteY1" fmla="*/ 8721 h 71119"/>
              <a:gd name="connsiteX2" fmla="*/ 274151 w 293104"/>
              <a:gd name="connsiteY2" fmla="*/ 11896 h 71119"/>
              <a:gd name="connsiteX3" fmla="*/ 280501 w 293104"/>
              <a:gd name="connsiteY3" fmla="*/ 65871 h 71119"/>
              <a:gd name="connsiteX4" fmla="*/ 115401 w 293104"/>
              <a:gd name="connsiteY4" fmla="*/ 69046 h 71119"/>
              <a:gd name="connsiteX5" fmla="*/ 10626 w 293104"/>
              <a:gd name="connsiteY5" fmla="*/ 65871 h 71119"/>
              <a:gd name="connsiteX6" fmla="*/ 16976 w 293104"/>
              <a:gd name="connsiteY6" fmla="*/ 53171 h 71119"/>
              <a:gd name="connsiteX7" fmla="*/ 13801 w 293104"/>
              <a:gd name="connsiteY7" fmla="*/ 2371 h 7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104" h="71119">
                <a:moveTo>
                  <a:pt x="13801" y="2371"/>
                </a:moveTo>
                <a:cubicBezTo>
                  <a:pt x="46609" y="-5037"/>
                  <a:pt x="170434" y="7134"/>
                  <a:pt x="213826" y="8721"/>
                </a:cubicBezTo>
                <a:cubicBezTo>
                  <a:pt x="257218" y="10309"/>
                  <a:pt x="263039" y="2371"/>
                  <a:pt x="274151" y="11896"/>
                </a:cubicBezTo>
                <a:cubicBezTo>
                  <a:pt x="285264" y="21421"/>
                  <a:pt x="306959" y="56346"/>
                  <a:pt x="280501" y="65871"/>
                </a:cubicBezTo>
                <a:cubicBezTo>
                  <a:pt x="254043" y="75396"/>
                  <a:pt x="160380" y="69046"/>
                  <a:pt x="115401" y="69046"/>
                </a:cubicBezTo>
                <a:cubicBezTo>
                  <a:pt x="70422" y="69046"/>
                  <a:pt x="10626" y="65871"/>
                  <a:pt x="10626" y="65871"/>
                </a:cubicBezTo>
                <a:cubicBezTo>
                  <a:pt x="-5778" y="63225"/>
                  <a:pt x="16976" y="61108"/>
                  <a:pt x="16976" y="53171"/>
                </a:cubicBezTo>
                <a:cubicBezTo>
                  <a:pt x="16976" y="45234"/>
                  <a:pt x="-19007" y="9779"/>
                  <a:pt x="13801" y="237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D54E5279-3E0B-41B2-5109-5A6ABBACAD52}"/>
              </a:ext>
            </a:extLst>
          </p:cNvPr>
          <p:cNvSpPr/>
          <p:nvPr/>
        </p:nvSpPr>
        <p:spPr>
          <a:xfrm>
            <a:off x="2957607" y="5130158"/>
            <a:ext cx="440996" cy="87954"/>
          </a:xfrm>
          <a:custGeom>
            <a:avLst/>
            <a:gdLst>
              <a:gd name="connsiteX0" fmla="*/ 36418 w 440996"/>
              <a:gd name="connsiteY0" fmla="*/ 13342 h 87954"/>
              <a:gd name="connsiteX1" fmla="*/ 388843 w 440996"/>
              <a:gd name="connsiteY1" fmla="*/ 16517 h 87954"/>
              <a:gd name="connsiteX2" fmla="*/ 439643 w 440996"/>
              <a:gd name="connsiteY2" fmla="*/ 642 h 87954"/>
              <a:gd name="connsiteX3" fmla="*/ 426943 w 440996"/>
              <a:gd name="connsiteY3" fmla="*/ 41917 h 87954"/>
              <a:gd name="connsiteX4" fmla="*/ 433293 w 440996"/>
              <a:gd name="connsiteY4" fmla="*/ 83192 h 87954"/>
              <a:gd name="connsiteX5" fmla="*/ 309468 w 440996"/>
              <a:gd name="connsiteY5" fmla="*/ 86367 h 87954"/>
              <a:gd name="connsiteX6" fmla="*/ 42768 w 440996"/>
              <a:gd name="connsiteY6" fmla="*/ 76842 h 87954"/>
              <a:gd name="connsiteX7" fmla="*/ 36418 w 440996"/>
              <a:gd name="connsiteY7" fmla="*/ 13342 h 8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996" h="87954">
                <a:moveTo>
                  <a:pt x="36418" y="13342"/>
                </a:moveTo>
                <a:cubicBezTo>
                  <a:pt x="94097" y="3288"/>
                  <a:pt x="321639" y="18634"/>
                  <a:pt x="388843" y="16517"/>
                </a:cubicBezTo>
                <a:cubicBezTo>
                  <a:pt x="456047" y="14400"/>
                  <a:pt x="433293" y="-3591"/>
                  <a:pt x="439643" y="642"/>
                </a:cubicBezTo>
                <a:cubicBezTo>
                  <a:pt x="445993" y="4875"/>
                  <a:pt x="428001" y="28159"/>
                  <a:pt x="426943" y="41917"/>
                </a:cubicBezTo>
                <a:cubicBezTo>
                  <a:pt x="425885" y="55675"/>
                  <a:pt x="452872" y="75784"/>
                  <a:pt x="433293" y="83192"/>
                </a:cubicBezTo>
                <a:cubicBezTo>
                  <a:pt x="413714" y="90600"/>
                  <a:pt x="374555" y="87425"/>
                  <a:pt x="309468" y="86367"/>
                </a:cubicBezTo>
                <a:cubicBezTo>
                  <a:pt x="244381" y="85309"/>
                  <a:pt x="89335" y="83192"/>
                  <a:pt x="42768" y="76842"/>
                </a:cubicBezTo>
                <a:cubicBezTo>
                  <a:pt x="-3799" y="70492"/>
                  <a:pt x="-21261" y="23396"/>
                  <a:pt x="36418" y="1334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D08F306F-B3DF-286F-01FC-42DD31CDF57A}"/>
              </a:ext>
            </a:extLst>
          </p:cNvPr>
          <p:cNvSpPr/>
          <p:nvPr/>
        </p:nvSpPr>
        <p:spPr>
          <a:xfrm>
            <a:off x="4176083" y="4650562"/>
            <a:ext cx="466014" cy="614174"/>
          </a:xfrm>
          <a:custGeom>
            <a:avLst/>
            <a:gdLst>
              <a:gd name="connsiteX0" fmla="*/ 348292 w 466014"/>
              <a:gd name="connsiteY0" fmla="*/ 813 h 614174"/>
              <a:gd name="connsiteX1" fmla="*/ 408617 w 466014"/>
              <a:gd name="connsiteY1" fmla="*/ 96063 h 614174"/>
              <a:gd name="connsiteX2" fmla="*/ 424492 w 466014"/>
              <a:gd name="connsiteY2" fmla="*/ 99238 h 614174"/>
              <a:gd name="connsiteX3" fmla="*/ 275267 w 466014"/>
              <a:gd name="connsiteY3" fmla="*/ 207188 h 614174"/>
              <a:gd name="connsiteX4" fmla="*/ 164142 w 466014"/>
              <a:gd name="connsiteY4" fmla="*/ 331013 h 614174"/>
              <a:gd name="connsiteX5" fmla="*/ 233992 w 466014"/>
              <a:gd name="connsiteY5" fmla="*/ 369113 h 614174"/>
              <a:gd name="connsiteX6" fmla="*/ 367342 w 466014"/>
              <a:gd name="connsiteY6" fmla="*/ 426263 h 614174"/>
              <a:gd name="connsiteX7" fmla="*/ 456242 w 466014"/>
              <a:gd name="connsiteY7" fmla="*/ 505638 h 614174"/>
              <a:gd name="connsiteX8" fmla="*/ 456242 w 466014"/>
              <a:gd name="connsiteY8" fmla="*/ 546913 h 614174"/>
              <a:gd name="connsiteX9" fmla="*/ 389567 w 466014"/>
              <a:gd name="connsiteY9" fmla="*/ 613588 h 614174"/>
              <a:gd name="connsiteX10" fmla="*/ 243517 w 466014"/>
              <a:gd name="connsiteY10" fmla="*/ 505638 h 614174"/>
              <a:gd name="connsiteX11" fmla="*/ 27617 w 466014"/>
              <a:gd name="connsiteY11" fmla="*/ 378638 h 614174"/>
              <a:gd name="connsiteX12" fmla="*/ 18092 w 466014"/>
              <a:gd name="connsiteY12" fmla="*/ 308788 h 614174"/>
              <a:gd name="connsiteX13" fmla="*/ 167317 w 466014"/>
              <a:gd name="connsiteY13" fmla="*/ 162738 h 614174"/>
              <a:gd name="connsiteX14" fmla="*/ 348292 w 466014"/>
              <a:gd name="connsiteY14" fmla="*/ 813 h 6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6014" h="614174">
                <a:moveTo>
                  <a:pt x="348292" y="813"/>
                </a:moveTo>
                <a:cubicBezTo>
                  <a:pt x="388509" y="-10300"/>
                  <a:pt x="408617" y="96063"/>
                  <a:pt x="408617" y="96063"/>
                </a:cubicBezTo>
                <a:cubicBezTo>
                  <a:pt x="421317" y="112467"/>
                  <a:pt x="446717" y="80717"/>
                  <a:pt x="424492" y="99238"/>
                </a:cubicBezTo>
                <a:cubicBezTo>
                  <a:pt x="402267" y="117759"/>
                  <a:pt x="318659" y="168559"/>
                  <a:pt x="275267" y="207188"/>
                </a:cubicBezTo>
                <a:cubicBezTo>
                  <a:pt x="231875" y="245817"/>
                  <a:pt x="171021" y="304026"/>
                  <a:pt x="164142" y="331013"/>
                </a:cubicBezTo>
                <a:cubicBezTo>
                  <a:pt x="157263" y="358000"/>
                  <a:pt x="200125" y="353238"/>
                  <a:pt x="233992" y="369113"/>
                </a:cubicBezTo>
                <a:cubicBezTo>
                  <a:pt x="267859" y="384988"/>
                  <a:pt x="330300" y="403509"/>
                  <a:pt x="367342" y="426263"/>
                </a:cubicBezTo>
                <a:cubicBezTo>
                  <a:pt x="404384" y="449017"/>
                  <a:pt x="441425" y="485530"/>
                  <a:pt x="456242" y="505638"/>
                </a:cubicBezTo>
                <a:cubicBezTo>
                  <a:pt x="471059" y="525746"/>
                  <a:pt x="467354" y="528922"/>
                  <a:pt x="456242" y="546913"/>
                </a:cubicBezTo>
                <a:cubicBezTo>
                  <a:pt x="445130" y="564904"/>
                  <a:pt x="425021" y="620467"/>
                  <a:pt x="389567" y="613588"/>
                </a:cubicBezTo>
                <a:cubicBezTo>
                  <a:pt x="354113" y="606709"/>
                  <a:pt x="303842" y="544796"/>
                  <a:pt x="243517" y="505638"/>
                </a:cubicBezTo>
                <a:cubicBezTo>
                  <a:pt x="183192" y="466480"/>
                  <a:pt x="65188" y="411446"/>
                  <a:pt x="27617" y="378638"/>
                </a:cubicBezTo>
                <a:cubicBezTo>
                  <a:pt x="-9954" y="345830"/>
                  <a:pt x="-5191" y="344771"/>
                  <a:pt x="18092" y="308788"/>
                </a:cubicBezTo>
                <a:cubicBezTo>
                  <a:pt x="41375" y="272805"/>
                  <a:pt x="116517" y="209834"/>
                  <a:pt x="167317" y="162738"/>
                </a:cubicBezTo>
                <a:cubicBezTo>
                  <a:pt x="218117" y="115642"/>
                  <a:pt x="308075" y="11926"/>
                  <a:pt x="348292" y="81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01738779-28F1-F00B-20C1-E12A47F2C2FF}"/>
              </a:ext>
            </a:extLst>
          </p:cNvPr>
          <p:cNvSpPr/>
          <p:nvPr/>
        </p:nvSpPr>
        <p:spPr>
          <a:xfrm>
            <a:off x="4917568" y="4634533"/>
            <a:ext cx="439702" cy="645519"/>
          </a:xfrm>
          <a:custGeom>
            <a:avLst/>
            <a:gdLst>
              <a:gd name="connsiteX0" fmla="*/ 13207 w 439702"/>
              <a:gd name="connsiteY0" fmla="*/ 23192 h 645519"/>
              <a:gd name="connsiteX1" fmla="*/ 6857 w 439702"/>
              <a:gd name="connsiteY1" fmla="*/ 445467 h 645519"/>
              <a:gd name="connsiteX2" fmla="*/ 13207 w 439702"/>
              <a:gd name="connsiteY2" fmla="*/ 547067 h 645519"/>
              <a:gd name="connsiteX3" fmla="*/ 159257 w 439702"/>
              <a:gd name="connsiteY3" fmla="*/ 645492 h 645519"/>
              <a:gd name="connsiteX4" fmla="*/ 362457 w 439702"/>
              <a:gd name="connsiteY4" fmla="*/ 537542 h 645519"/>
              <a:gd name="connsiteX5" fmla="*/ 438657 w 439702"/>
              <a:gd name="connsiteY5" fmla="*/ 442292 h 645519"/>
              <a:gd name="connsiteX6" fmla="*/ 400557 w 439702"/>
              <a:gd name="connsiteY6" fmla="*/ 359742 h 645519"/>
              <a:gd name="connsiteX7" fmla="*/ 314832 w 439702"/>
              <a:gd name="connsiteY7" fmla="*/ 470867 h 645519"/>
              <a:gd name="connsiteX8" fmla="*/ 140207 w 439702"/>
              <a:gd name="connsiteY8" fmla="*/ 515317 h 645519"/>
              <a:gd name="connsiteX9" fmla="*/ 114807 w 439702"/>
              <a:gd name="connsiteY9" fmla="*/ 407367 h 645519"/>
              <a:gd name="connsiteX10" fmla="*/ 117982 w 439702"/>
              <a:gd name="connsiteY10" fmla="*/ 137492 h 645519"/>
              <a:gd name="connsiteX11" fmla="*/ 121157 w 439702"/>
              <a:gd name="connsiteY11" fmla="*/ 67642 h 645519"/>
              <a:gd name="connsiteX12" fmla="*/ 127507 w 439702"/>
              <a:gd name="connsiteY12" fmla="*/ 54942 h 645519"/>
              <a:gd name="connsiteX13" fmla="*/ 13207 w 439702"/>
              <a:gd name="connsiteY13" fmla="*/ 23192 h 64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9702" h="645519">
                <a:moveTo>
                  <a:pt x="13207" y="23192"/>
                </a:moveTo>
                <a:cubicBezTo>
                  <a:pt x="-6901" y="88279"/>
                  <a:pt x="6857" y="358155"/>
                  <a:pt x="6857" y="445467"/>
                </a:cubicBezTo>
                <a:cubicBezTo>
                  <a:pt x="6857" y="532779"/>
                  <a:pt x="-12193" y="513730"/>
                  <a:pt x="13207" y="547067"/>
                </a:cubicBezTo>
                <a:cubicBezTo>
                  <a:pt x="38607" y="580404"/>
                  <a:pt x="101049" y="647080"/>
                  <a:pt x="159257" y="645492"/>
                </a:cubicBezTo>
                <a:cubicBezTo>
                  <a:pt x="217465" y="643904"/>
                  <a:pt x="315891" y="571409"/>
                  <a:pt x="362457" y="537542"/>
                </a:cubicBezTo>
                <a:cubicBezTo>
                  <a:pt x="409023" y="503675"/>
                  <a:pt x="432307" y="471925"/>
                  <a:pt x="438657" y="442292"/>
                </a:cubicBezTo>
                <a:cubicBezTo>
                  <a:pt x="445007" y="412659"/>
                  <a:pt x="421194" y="354980"/>
                  <a:pt x="400557" y="359742"/>
                </a:cubicBezTo>
                <a:cubicBezTo>
                  <a:pt x="379920" y="364504"/>
                  <a:pt x="358224" y="444938"/>
                  <a:pt x="314832" y="470867"/>
                </a:cubicBezTo>
                <a:cubicBezTo>
                  <a:pt x="271440" y="496796"/>
                  <a:pt x="173545" y="525900"/>
                  <a:pt x="140207" y="515317"/>
                </a:cubicBezTo>
                <a:cubicBezTo>
                  <a:pt x="106870" y="504734"/>
                  <a:pt x="118511" y="470338"/>
                  <a:pt x="114807" y="407367"/>
                </a:cubicBezTo>
                <a:cubicBezTo>
                  <a:pt x="111103" y="344396"/>
                  <a:pt x="116924" y="194113"/>
                  <a:pt x="117982" y="137492"/>
                </a:cubicBezTo>
                <a:cubicBezTo>
                  <a:pt x="119040" y="80871"/>
                  <a:pt x="121157" y="67642"/>
                  <a:pt x="121157" y="67642"/>
                </a:cubicBezTo>
                <a:cubicBezTo>
                  <a:pt x="122744" y="53884"/>
                  <a:pt x="140736" y="59704"/>
                  <a:pt x="127507" y="54942"/>
                </a:cubicBezTo>
                <a:cubicBezTo>
                  <a:pt x="114278" y="50180"/>
                  <a:pt x="33315" y="-41895"/>
                  <a:pt x="13207" y="2319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C75F397D-8CB5-48D8-952E-253283AEA6A2}"/>
              </a:ext>
            </a:extLst>
          </p:cNvPr>
          <p:cNvSpPr/>
          <p:nvPr/>
        </p:nvSpPr>
        <p:spPr>
          <a:xfrm>
            <a:off x="5186644" y="4742876"/>
            <a:ext cx="112441" cy="112226"/>
          </a:xfrm>
          <a:custGeom>
            <a:avLst/>
            <a:gdLst>
              <a:gd name="connsiteX0" fmla="*/ 1306 w 112441"/>
              <a:gd name="connsiteY0" fmla="*/ 574 h 112226"/>
              <a:gd name="connsiteX1" fmla="*/ 33056 w 112441"/>
              <a:gd name="connsiteY1" fmla="*/ 54549 h 112226"/>
              <a:gd name="connsiteX2" fmla="*/ 80681 w 112441"/>
              <a:gd name="connsiteY2" fmla="*/ 111699 h 112226"/>
              <a:gd name="connsiteX3" fmla="*/ 112431 w 112441"/>
              <a:gd name="connsiteY3" fmla="*/ 79949 h 112226"/>
              <a:gd name="connsiteX4" fmla="*/ 77506 w 112441"/>
              <a:gd name="connsiteY4" fmla="*/ 29149 h 112226"/>
              <a:gd name="connsiteX5" fmla="*/ 1306 w 112441"/>
              <a:gd name="connsiteY5" fmla="*/ 574 h 11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41" h="112226">
                <a:moveTo>
                  <a:pt x="1306" y="574"/>
                </a:moveTo>
                <a:cubicBezTo>
                  <a:pt x="-6102" y="4807"/>
                  <a:pt x="19827" y="36028"/>
                  <a:pt x="33056" y="54549"/>
                </a:cubicBezTo>
                <a:cubicBezTo>
                  <a:pt x="46285" y="73070"/>
                  <a:pt x="67452" y="107466"/>
                  <a:pt x="80681" y="111699"/>
                </a:cubicBezTo>
                <a:cubicBezTo>
                  <a:pt x="93910" y="115932"/>
                  <a:pt x="112960" y="93707"/>
                  <a:pt x="112431" y="79949"/>
                </a:cubicBezTo>
                <a:cubicBezTo>
                  <a:pt x="111902" y="66191"/>
                  <a:pt x="91264" y="41849"/>
                  <a:pt x="77506" y="29149"/>
                </a:cubicBezTo>
                <a:cubicBezTo>
                  <a:pt x="63748" y="16449"/>
                  <a:pt x="8714" y="-3659"/>
                  <a:pt x="1306" y="57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6243DB73-63D1-B058-E476-894672DD66AE}"/>
              </a:ext>
            </a:extLst>
          </p:cNvPr>
          <p:cNvSpPr/>
          <p:nvPr/>
        </p:nvSpPr>
        <p:spPr>
          <a:xfrm>
            <a:off x="5248206" y="4679800"/>
            <a:ext cx="103432" cy="125045"/>
          </a:xfrm>
          <a:custGeom>
            <a:avLst/>
            <a:gdLst>
              <a:gd name="connsiteX0" fmla="*/ 25469 w 103432"/>
              <a:gd name="connsiteY0" fmla="*/ 150 h 125045"/>
              <a:gd name="connsiteX1" fmla="*/ 92144 w 103432"/>
              <a:gd name="connsiteY1" fmla="*/ 73175 h 125045"/>
              <a:gd name="connsiteX2" fmla="*/ 101669 w 103432"/>
              <a:gd name="connsiteY2" fmla="*/ 108100 h 125045"/>
              <a:gd name="connsiteX3" fmla="*/ 73094 w 103432"/>
              <a:gd name="connsiteY3" fmla="*/ 123975 h 125045"/>
              <a:gd name="connsiteX4" fmla="*/ 28644 w 103432"/>
              <a:gd name="connsiteY4" fmla="*/ 79525 h 125045"/>
              <a:gd name="connsiteX5" fmla="*/ 69 w 103432"/>
              <a:gd name="connsiteY5" fmla="*/ 54125 h 125045"/>
              <a:gd name="connsiteX6" fmla="*/ 25469 w 103432"/>
              <a:gd name="connsiteY6" fmla="*/ 150 h 12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32" h="125045">
                <a:moveTo>
                  <a:pt x="25469" y="150"/>
                </a:moveTo>
                <a:cubicBezTo>
                  <a:pt x="40815" y="3325"/>
                  <a:pt x="79444" y="55183"/>
                  <a:pt x="92144" y="73175"/>
                </a:cubicBezTo>
                <a:cubicBezTo>
                  <a:pt x="104844" y="91167"/>
                  <a:pt x="104844" y="99633"/>
                  <a:pt x="101669" y="108100"/>
                </a:cubicBezTo>
                <a:cubicBezTo>
                  <a:pt x="98494" y="116567"/>
                  <a:pt x="85265" y="128737"/>
                  <a:pt x="73094" y="123975"/>
                </a:cubicBezTo>
                <a:cubicBezTo>
                  <a:pt x="60923" y="119213"/>
                  <a:pt x="40815" y="91167"/>
                  <a:pt x="28644" y="79525"/>
                </a:cubicBezTo>
                <a:cubicBezTo>
                  <a:pt x="16473" y="67883"/>
                  <a:pt x="1127" y="63121"/>
                  <a:pt x="69" y="54125"/>
                </a:cubicBezTo>
                <a:cubicBezTo>
                  <a:pt x="-989" y="45129"/>
                  <a:pt x="10123" y="-3025"/>
                  <a:pt x="25469" y="15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EDE5D6FC-1B16-833E-CD62-5DEFC18D87F0}"/>
              </a:ext>
            </a:extLst>
          </p:cNvPr>
          <p:cNvSpPr/>
          <p:nvPr/>
        </p:nvSpPr>
        <p:spPr>
          <a:xfrm>
            <a:off x="5504510" y="4627253"/>
            <a:ext cx="572833" cy="273991"/>
          </a:xfrm>
          <a:custGeom>
            <a:avLst/>
            <a:gdLst>
              <a:gd name="connsiteX0" fmla="*/ 32690 w 572833"/>
              <a:gd name="connsiteY0" fmla="*/ 1897 h 273991"/>
              <a:gd name="connsiteX1" fmla="*/ 39040 w 572833"/>
              <a:gd name="connsiteY1" fmla="*/ 93972 h 273991"/>
              <a:gd name="connsiteX2" fmla="*/ 83490 w 572833"/>
              <a:gd name="connsiteY2" fmla="*/ 109847 h 273991"/>
              <a:gd name="connsiteX3" fmla="*/ 315265 w 572833"/>
              <a:gd name="connsiteY3" fmla="*/ 116197 h 273991"/>
              <a:gd name="connsiteX4" fmla="*/ 420040 w 572833"/>
              <a:gd name="connsiteY4" fmla="*/ 119372 h 273991"/>
              <a:gd name="connsiteX5" fmla="*/ 315265 w 572833"/>
              <a:gd name="connsiteY5" fmla="*/ 173347 h 273991"/>
              <a:gd name="connsiteX6" fmla="*/ 299390 w 572833"/>
              <a:gd name="connsiteY6" fmla="*/ 201922 h 273991"/>
              <a:gd name="connsiteX7" fmla="*/ 321615 w 572833"/>
              <a:gd name="connsiteY7" fmla="*/ 271772 h 273991"/>
              <a:gd name="connsiteX8" fmla="*/ 353365 w 572833"/>
              <a:gd name="connsiteY8" fmla="*/ 243197 h 273991"/>
              <a:gd name="connsiteX9" fmla="*/ 559740 w 572833"/>
              <a:gd name="connsiteY9" fmla="*/ 113022 h 273991"/>
              <a:gd name="connsiteX10" fmla="*/ 547040 w 572833"/>
              <a:gd name="connsiteY10" fmla="*/ 81272 h 273991"/>
              <a:gd name="connsiteX11" fmla="*/ 508940 w 572833"/>
              <a:gd name="connsiteY11" fmla="*/ 27297 h 273991"/>
              <a:gd name="connsiteX12" fmla="*/ 477190 w 572833"/>
              <a:gd name="connsiteY12" fmla="*/ 30472 h 273991"/>
              <a:gd name="connsiteX13" fmla="*/ 32690 w 572833"/>
              <a:gd name="connsiteY13" fmla="*/ 1897 h 27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2833" h="273991">
                <a:moveTo>
                  <a:pt x="32690" y="1897"/>
                </a:moveTo>
                <a:cubicBezTo>
                  <a:pt x="-40335" y="12480"/>
                  <a:pt x="30573" y="75980"/>
                  <a:pt x="39040" y="93972"/>
                </a:cubicBezTo>
                <a:cubicBezTo>
                  <a:pt x="47507" y="111964"/>
                  <a:pt x="37453" y="106143"/>
                  <a:pt x="83490" y="109847"/>
                </a:cubicBezTo>
                <a:cubicBezTo>
                  <a:pt x="129527" y="113551"/>
                  <a:pt x="315265" y="116197"/>
                  <a:pt x="315265" y="116197"/>
                </a:cubicBezTo>
                <a:cubicBezTo>
                  <a:pt x="371357" y="117784"/>
                  <a:pt x="420040" y="109847"/>
                  <a:pt x="420040" y="119372"/>
                </a:cubicBezTo>
                <a:cubicBezTo>
                  <a:pt x="420040" y="128897"/>
                  <a:pt x="335373" y="159589"/>
                  <a:pt x="315265" y="173347"/>
                </a:cubicBezTo>
                <a:cubicBezTo>
                  <a:pt x="295157" y="187105"/>
                  <a:pt x="298332" y="185518"/>
                  <a:pt x="299390" y="201922"/>
                </a:cubicBezTo>
                <a:cubicBezTo>
                  <a:pt x="300448" y="218326"/>
                  <a:pt x="312619" y="264893"/>
                  <a:pt x="321615" y="271772"/>
                </a:cubicBezTo>
                <a:cubicBezTo>
                  <a:pt x="330611" y="278651"/>
                  <a:pt x="313678" y="269655"/>
                  <a:pt x="353365" y="243197"/>
                </a:cubicBezTo>
                <a:cubicBezTo>
                  <a:pt x="393052" y="216739"/>
                  <a:pt x="527461" y="140009"/>
                  <a:pt x="559740" y="113022"/>
                </a:cubicBezTo>
                <a:cubicBezTo>
                  <a:pt x="592019" y="86035"/>
                  <a:pt x="555507" y="95560"/>
                  <a:pt x="547040" y="81272"/>
                </a:cubicBezTo>
                <a:cubicBezTo>
                  <a:pt x="538573" y="66984"/>
                  <a:pt x="520582" y="35764"/>
                  <a:pt x="508940" y="27297"/>
                </a:cubicBezTo>
                <a:cubicBezTo>
                  <a:pt x="497298" y="18830"/>
                  <a:pt x="548627" y="32589"/>
                  <a:pt x="477190" y="30472"/>
                </a:cubicBezTo>
                <a:cubicBezTo>
                  <a:pt x="405753" y="28355"/>
                  <a:pt x="105715" y="-8686"/>
                  <a:pt x="32690" y="189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6165DCE5-0C89-1AA9-321F-AB453D170365}"/>
              </a:ext>
            </a:extLst>
          </p:cNvPr>
          <p:cNvSpPr/>
          <p:nvPr/>
        </p:nvSpPr>
        <p:spPr>
          <a:xfrm>
            <a:off x="5629149" y="4785348"/>
            <a:ext cx="244507" cy="507758"/>
          </a:xfrm>
          <a:custGeom>
            <a:avLst/>
            <a:gdLst>
              <a:gd name="connsiteX0" fmla="*/ 130301 w 244507"/>
              <a:gd name="connsiteY0" fmla="*/ 21602 h 507758"/>
              <a:gd name="connsiteX1" fmla="*/ 130301 w 244507"/>
              <a:gd name="connsiteY1" fmla="*/ 383552 h 507758"/>
              <a:gd name="connsiteX2" fmla="*/ 101726 w 244507"/>
              <a:gd name="connsiteY2" fmla="*/ 399427 h 507758"/>
              <a:gd name="connsiteX3" fmla="*/ 3301 w 244507"/>
              <a:gd name="connsiteY3" fmla="*/ 402602 h 507758"/>
              <a:gd name="connsiteX4" fmla="*/ 25526 w 244507"/>
              <a:gd name="connsiteY4" fmla="*/ 440702 h 507758"/>
              <a:gd name="connsiteX5" fmla="*/ 47751 w 244507"/>
              <a:gd name="connsiteY5" fmla="*/ 491502 h 507758"/>
              <a:gd name="connsiteX6" fmla="*/ 31876 w 244507"/>
              <a:gd name="connsiteY6" fmla="*/ 507377 h 507758"/>
              <a:gd name="connsiteX7" fmla="*/ 212851 w 244507"/>
              <a:gd name="connsiteY7" fmla="*/ 478802 h 507758"/>
              <a:gd name="connsiteX8" fmla="*/ 225551 w 244507"/>
              <a:gd name="connsiteY8" fmla="*/ 364502 h 507758"/>
              <a:gd name="connsiteX9" fmla="*/ 238251 w 244507"/>
              <a:gd name="connsiteY9" fmla="*/ 148602 h 507758"/>
              <a:gd name="connsiteX10" fmla="*/ 241426 w 244507"/>
              <a:gd name="connsiteY10" fmla="*/ 37477 h 507758"/>
              <a:gd name="connsiteX11" fmla="*/ 193801 w 244507"/>
              <a:gd name="connsiteY11" fmla="*/ 40652 h 507758"/>
              <a:gd name="connsiteX12" fmla="*/ 130301 w 244507"/>
              <a:gd name="connsiteY12" fmla="*/ 21602 h 50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4507" h="507758">
                <a:moveTo>
                  <a:pt x="130301" y="21602"/>
                </a:moveTo>
                <a:cubicBezTo>
                  <a:pt x="119718" y="78752"/>
                  <a:pt x="135063" y="320581"/>
                  <a:pt x="130301" y="383552"/>
                </a:cubicBezTo>
                <a:cubicBezTo>
                  <a:pt x="125539" y="446523"/>
                  <a:pt x="122893" y="396252"/>
                  <a:pt x="101726" y="399427"/>
                </a:cubicBezTo>
                <a:cubicBezTo>
                  <a:pt x="80559" y="402602"/>
                  <a:pt x="16001" y="395723"/>
                  <a:pt x="3301" y="402602"/>
                </a:cubicBezTo>
                <a:cubicBezTo>
                  <a:pt x="-9399" y="409481"/>
                  <a:pt x="18118" y="425885"/>
                  <a:pt x="25526" y="440702"/>
                </a:cubicBezTo>
                <a:cubicBezTo>
                  <a:pt x="32934" y="455519"/>
                  <a:pt x="47751" y="491502"/>
                  <a:pt x="47751" y="491502"/>
                </a:cubicBezTo>
                <a:cubicBezTo>
                  <a:pt x="48809" y="502614"/>
                  <a:pt x="4359" y="509494"/>
                  <a:pt x="31876" y="507377"/>
                </a:cubicBezTo>
                <a:cubicBezTo>
                  <a:pt x="59393" y="505260"/>
                  <a:pt x="180572" y="502615"/>
                  <a:pt x="212851" y="478802"/>
                </a:cubicBezTo>
                <a:cubicBezTo>
                  <a:pt x="245130" y="454990"/>
                  <a:pt x="221318" y="419535"/>
                  <a:pt x="225551" y="364502"/>
                </a:cubicBezTo>
                <a:cubicBezTo>
                  <a:pt x="229784" y="309469"/>
                  <a:pt x="235605" y="203106"/>
                  <a:pt x="238251" y="148602"/>
                </a:cubicBezTo>
                <a:cubicBezTo>
                  <a:pt x="240897" y="94098"/>
                  <a:pt x="248834" y="55469"/>
                  <a:pt x="241426" y="37477"/>
                </a:cubicBezTo>
                <a:cubicBezTo>
                  <a:pt x="234018" y="19485"/>
                  <a:pt x="214438" y="42769"/>
                  <a:pt x="193801" y="40652"/>
                </a:cubicBezTo>
                <a:cubicBezTo>
                  <a:pt x="173164" y="38535"/>
                  <a:pt x="140884" y="-35548"/>
                  <a:pt x="130301" y="2160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017F2B8B-6B77-BEBD-96BF-B339CF7C37F8}"/>
              </a:ext>
            </a:extLst>
          </p:cNvPr>
          <p:cNvSpPr/>
          <p:nvPr/>
        </p:nvSpPr>
        <p:spPr>
          <a:xfrm>
            <a:off x="5436800" y="4913012"/>
            <a:ext cx="695037" cy="112560"/>
          </a:xfrm>
          <a:custGeom>
            <a:avLst/>
            <a:gdLst>
              <a:gd name="connsiteX0" fmla="*/ 30550 w 695037"/>
              <a:gd name="connsiteY0" fmla="*/ 5063 h 112560"/>
              <a:gd name="connsiteX1" fmla="*/ 78175 w 695037"/>
              <a:gd name="connsiteY1" fmla="*/ 78088 h 112560"/>
              <a:gd name="connsiteX2" fmla="*/ 227400 w 695037"/>
              <a:gd name="connsiteY2" fmla="*/ 93963 h 112560"/>
              <a:gd name="connsiteX3" fmla="*/ 643325 w 695037"/>
              <a:gd name="connsiteY3" fmla="*/ 109838 h 112560"/>
              <a:gd name="connsiteX4" fmla="*/ 678250 w 695037"/>
              <a:gd name="connsiteY4" fmla="*/ 33638 h 112560"/>
              <a:gd name="connsiteX5" fmla="*/ 548075 w 695037"/>
              <a:gd name="connsiteY5" fmla="*/ 8238 h 112560"/>
              <a:gd name="connsiteX6" fmla="*/ 30550 w 695037"/>
              <a:gd name="connsiteY6" fmla="*/ 5063 h 11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037" h="112560">
                <a:moveTo>
                  <a:pt x="30550" y="5063"/>
                </a:moveTo>
                <a:cubicBezTo>
                  <a:pt x="-47767" y="16705"/>
                  <a:pt x="45367" y="63271"/>
                  <a:pt x="78175" y="78088"/>
                </a:cubicBezTo>
                <a:cubicBezTo>
                  <a:pt x="110983" y="92905"/>
                  <a:pt x="133208" y="88671"/>
                  <a:pt x="227400" y="93963"/>
                </a:cubicBezTo>
                <a:cubicBezTo>
                  <a:pt x="321592" y="99255"/>
                  <a:pt x="568183" y="119892"/>
                  <a:pt x="643325" y="109838"/>
                </a:cubicBezTo>
                <a:cubicBezTo>
                  <a:pt x="718467" y="99784"/>
                  <a:pt x="694125" y="50571"/>
                  <a:pt x="678250" y="33638"/>
                </a:cubicBezTo>
                <a:cubicBezTo>
                  <a:pt x="662375" y="16705"/>
                  <a:pt x="649146" y="11413"/>
                  <a:pt x="548075" y="8238"/>
                </a:cubicBezTo>
                <a:cubicBezTo>
                  <a:pt x="447004" y="5063"/>
                  <a:pt x="108867" y="-6579"/>
                  <a:pt x="30550" y="506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9255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63F749-EDA8-9B21-B413-D6EB6581FD58}"/>
              </a:ext>
            </a:extLst>
          </p:cNvPr>
          <p:cNvSpPr txBox="1"/>
          <p:nvPr/>
        </p:nvSpPr>
        <p:spPr>
          <a:xfrm>
            <a:off x="2169110" y="3966907"/>
            <a:ext cx="44165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600"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</a:rPr>
              <a:t>久地　梨花</a:t>
            </a:r>
          </a:p>
        </p:txBody>
      </p:sp>
    </p:spTree>
    <p:extLst>
      <p:ext uri="{BB962C8B-B14F-4D97-AF65-F5344CB8AC3E}">
        <p14:creationId xmlns:p14="http://schemas.microsoft.com/office/powerpoint/2010/main" val="3742427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百目鬼華子役の山田杏奈。 - 菊池風磨×山田杏奈がドラマ「ゼイチョー」撮入「もっとコンビネーションを発揮できる」 [画像ギャラリー 4/8] -  映画ナタリー" hidden="1">
            <a:extLst>
              <a:ext uri="{FF2B5EF4-FFF2-40B4-BE49-F238E27FC236}">
                <a16:creationId xmlns:a16="http://schemas.microsoft.com/office/drawing/2014/main" id="{A172D3B5-2881-2198-9656-0A0707EF4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2857" r="18393" b="49061"/>
          <a:stretch/>
        </p:blipFill>
        <p:spPr bwMode="auto">
          <a:xfrm>
            <a:off x="1" y="-36141"/>
            <a:ext cx="9602461" cy="91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E0C16A02-275A-A42D-782A-D6034E16F81C}"/>
              </a:ext>
            </a:extLst>
          </p:cNvPr>
          <p:cNvSpPr/>
          <p:nvPr/>
        </p:nvSpPr>
        <p:spPr>
          <a:xfrm>
            <a:off x="5581310" y="1953717"/>
            <a:ext cx="117861" cy="154759"/>
          </a:xfrm>
          <a:custGeom>
            <a:avLst/>
            <a:gdLst>
              <a:gd name="connsiteX0" fmla="*/ 117815 w 117861"/>
              <a:gd name="connsiteY0" fmla="*/ 2083 h 154759"/>
              <a:gd name="connsiteX1" fmla="*/ 57490 w 117861"/>
              <a:gd name="connsiteY1" fmla="*/ 65583 h 154759"/>
              <a:gd name="connsiteX2" fmla="*/ 340 w 117861"/>
              <a:gd name="connsiteY2" fmla="*/ 154483 h 154759"/>
              <a:gd name="connsiteX3" fmla="*/ 35265 w 117861"/>
              <a:gd name="connsiteY3" fmla="*/ 90983 h 154759"/>
              <a:gd name="connsiteX4" fmla="*/ 67015 w 117861"/>
              <a:gd name="connsiteY4" fmla="*/ 21133 h 154759"/>
              <a:gd name="connsiteX5" fmla="*/ 117815 w 117861"/>
              <a:gd name="connsiteY5" fmla="*/ 2083 h 15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861" h="154759">
                <a:moveTo>
                  <a:pt x="117815" y="2083"/>
                </a:moveTo>
                <a:cubicBezTo>
                  <a:pt x="116228" y="9491"/>
                  <a:pt x="77069" y="40183"/>
                  <a:pt x="57490" y="65583"/>
                </a:cubicBezTo>
                <a:cubicBezTo>
                  <a:pt x="37911" y="90983"/>
                  <a:pt x="4044" y="150250"/>
                  <a:pt x="340" y="154483"/>
                </a:cubicBezTo>
                <a:cubicBezTo>
                  <a:pt x="-3364" y="158716"/>
                  <a:pt x="24153" y="113208"/>
                  <a:pt x="35265" y="90983"/>
                </a:cubicBezTo>
                <a:cubicBezTo>
                  <a:pt x="46377" y="68758"/>
                  <a:pt x="54315" y="33833"/>
                  <a:pt x="67015" y="21133"/>
                </a:cubicBezTo>
                <a:cubicBezTo>
                  <a:pt x="79715" y="8433"/>
                  <a:pt x="119402" y="-5325"/>
                  <a:pt x="117815" y="2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040A145F-7318-2E62-5299-B07B4C7D5032}"/>
              </a:ext>
            </a:extLst>
          </p:cNvPr>
          <p:cNvSpPr/>
          <p:nvPr/>
        </p:nvSpPr>
        <p:spPr>
          <a:xfrm>
            <a:off x="5664162" y="1922573"/>
            <a:ext cx="313409" cy="116330"/>
          </a:xfrm>
          <a:custGeom>
            <a:avLst/>
            <a:gdLst>
              <a:gd name="connsiteX0" fmla="*/ 38 w 313409"/>
              <a:gd name="connsiteY0" fmla="*/ 39577 h 116330"/>
              <a:gd name="connsiteX1" fmla="*/ 181013 w 313409"/>
              <a:gd name="connsiteY1" fmla="*/ 26877 h 116330"/>
              <a:gd name="connsiteX2" fmla="*/ 149263 w 313409"/>
              <a:gd name="connsiteY2" fmla="*/ 17352 h 116330"/>
              <a:gd name="connsiteX3" fmla="*/ 190538 w 313409"/>
              <a:gd name="connsiteY3" fmla="*/ 33227 h 116330"/>
              <a:gd name="connsiteX4" fmla="*/ 254038 w 313409"/>
              <a:gd name="connsiteY4" fmla="*/ 74502 h 116330"/>
              <a:gd name="connsiteX5" fmla="*/ 225463 w 313409"/>
              <a:gd name="connsiteY5" fmla="*/ 45927 h 116330"/>
              <a:gd name="connsiteX6" fmla="*/ 311188 w 313409"/>
              <a:gd name="connsiteY6" fmla="*/ 115777 h 116330"/>
              <a:gd name="connsiteX7" fmla="*/ 282613 w 313409"/>
              <a:gd name="connsiteY7" fmla="*/ 74502 h 116330"/>
              <a:gd name="connsiteX8" fmla="*/ 222288 w 313409"/>
              <a:gd name="connsiteY8" fmla="*/ 1477 h 116330"/>
              <a:gd name="connsiteX9" fmla="*/ 228638 w 313409"/>
              <a:gd name="connsiteY9" fmla="*/ 23702 h 116330"/>
              <a:gd name="connsiteX10" fmla="*/ 165138 w 313409"/>
              <a:gd name="connsiteY10" fmla="*/ 1477 h 116330"/>
              <a:gd name="connsiteX11" fmla="*/ 38 w 313409"/>
              <a:gd name="connsiteY11" fmla="*/ 39577 h 11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3409" h="116330">
                <a:moveTo>
                  <a:pt x="38" y="39577"/>
                </a:moveTo>
                <a:cubicBezTo>
                  <a:pt x="2684" y="43810"/>
                  <a:pt x="156142" y="30581"/>
                  <a:pt x="181013" y="26877"/>
                </a:cubicBezTo>
                <a:cubicBezTo>
                  <a:pt x="205884" y="23173"/>
                  <a:pt x="147675" y="16294"/>
                  <a:pt x="149263" y="17352"/>
                </a:cubicBezTo>
                <a:cubicBezTo>
                  <a:pt x="150851" y="18410"/>
                  <a:pt x="173076" y="23702"/>
                  <a:pt x="190538" y="33227"/>
                </a:cubicBezTo>
                <a:cubicBezTo>
                  <a:pt x="208001" y="42752"/>
                  <a:pt x="248217" y="72385"/>
                  <a:pt x="254038" y="74502"/>
                </a:cubicBezTo>
                <a:cubicBezTo>
                  <a:pt x="259859" y="76619"/>
                  <a:pt x="215938" y="39048"/>
                  <a:pt x="225463" y="45927"/>
                </a:cubicBezTo>
                <a:cubicBezTo>
                  <a:pt x="234988" y="52806"/>
                  <a:pt x="301663" y="111014"/>
                  <a:pt x="311188" y="115777"/>
                </a:cubicBezTo>
                <a:cubicBezTo>
                  <a:pt x="320713" y="120540"/>
                  <a:pt x="297430" y="93552"/>
                  <a:pt x="282613" y="74502"/>
                </a:cubicBezTo>
                <a:cubicBezTo>
                  <a:pt x="267796" y="55452"/>
                  <a:pt x="231284" y="9944"/>
                  <a:pt x="222288" y="1477"/>
                </a:cubicBezTo>
                <a:cubicBezTo>
                  <a:pt x="213292" y="-6990"/>
                  <a:pt x="238163" y="23702"/>
                  <a:pt x="228638" y="23702"/>
                </a:cubicBezTo>
                <a:cubicBezTo>
                  <a:pt x="219113" y="23702"/>
                  <a:pt x="200063" y="4652"/>
                  <a:pt x="165138" y="1477"/>
                </a:cubicBezTo>
                <a:cubicBezTo>
                  <a:pt x="130213" y="-1698"/>
                  <a:pt x="-2608" y="35344"/>
                  <a:pt x="38" y="39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F10D1AE3-A16F-072C-11BC-26CBA4DC5F46}"/>
              </a:ext>
            </a:extLst>
          </p:cNvPr>
          <p:cNvSpPr/>
          <p:nvPr/>
        </p:nvSpPr>
        <p:spPr>
          <a:xfrm>
            <a:off x="5841854" y="2009465"/>
            <a:ext cx="161479" cy="121096"/>
          </a:xfrm>
          <a:custGeom>
            <a:avLst/>
            <a:gdLst>
              <a:gd name="connsiteX0" fmla="*/ 158896 w 161479"/>
              <a:gd name="connsiteY0" fmla="*/ 310 h 121096"/>
              <a:gd name="connsiteX1" fmla="*/ 111271 w 161479"/>
              <a:gd name="connsiteY1" fmla="*/ 66985 h 121096"/>
              <a:gd name="connsiteX2" fmla="*/ 146 w 161479"/>
              <a:gd name="connsiteY2" fmla="*/ 120960 h 121096"/>
              <a:gd name="connsiteX3" fmla="*/ 136671 w 161479"/>
              <a:gd name="connsiteY3" fmla="*/ 51110 h 121096"/>
              <a:gd name="connsiteX4" fmla="*/ 16021 w 161479"/>
              <a:gd name="connsiteY4" fmla="*/ 108260 h 121096"/>
              <a:gd name="connsiteX5" fmla="*/ 82696 w 161479"/>
              <a:gd name="connsiteY5" fmla="*/ 73335 h 121096"/>
              <a:gd name="connsiteX6" fmla="*/ 38246 w 161479"/>
              <a:gd name="connsiteY6" fmla="*/ 95560 h 121096"/>
              <a:gd name="connsiteX7" fmla="*/ 158896 w 161479"/>
              <a:gd name="connsiteY7" fmla="*/ 310 h 12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479" h="121096">
                <a:moveTo>
                  <a:pt x="158896" y="310"/>
                </a:moveTo>
                <a:cubicBezTo>
                  <a:pt x="171067" y="-4452"/>
                  <a:pt x="137729" y="46877"/>
                  <a:pt x="111271" y="66985"/>
                </a:cubicBezTo>
                <a:cubicBezTo>
                  <a:pt x="84813" y="87093"/>
                  <a:pt x="-4087" y="123606"/>
                  <a:pt x="146" y="120960"/>
                </a:cubicBezTo>
                <a:cubicBezTo>
                  <a:pt x="4379" y="118314"/>
                  <a:pt x="134025" y="53227"/>
                  <a:pt x="136671" y="51110"/>
                </a:cubicBezTo>
                <a:cubicBezTo>
                  <a:pt x="139317" y="48993"/>
                  <a:pt x="25017" y="104556"/>
                  <a:pt x="16021" y="108260"/>
                </a:cubicBezTo>
                <a:cubicBezTo>
                  <a:pt x="7025" y="111964"/>
                  <a:pt x="78992" y="75452"/>
                  <a:pt x="82696" y="73335"/>
                </a:cubicBezTo>
                <a:cubicBezTo>
                  <a:pt x="86400" y="71218"/>
                  <a:pt x="28721" y="102439"/>
                  <a:pt x="38246" y="95560"/>
                </a:cubicBezTo>
                <a:cubicBezTo>
                  <a:pt x="47771" y="88681"/>
                  <a:pt x="146725" y="5072"/>
                  <a:pt x="158896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CD6D4FE5-462E-6235-4E68-B10BF1AFAE40}"/>
              </a:ext>
            </a:extLst>
          </p:cNvPr>
          <p:cNvSpPr/>
          <p:nvPr/>
        </p:nvSpPr>
        <p:spPr>
          <a:xfrm>
            <a:off x="5778400" y="1974807"/>
            <a:ext cx="191908" cy="152766"/>
          </a:xfrm>
          <a:custGeom>
            <a:avLst/>
            <a:gdLst>
              <a:gd name="connsiteX0" fmla="*/ 146150 w 191908"/>
              <a:gd name="connsiteY0" fmla="*/ 43 h 152766"/>
              <a:gd name="connsiteX1" fmla="*/ 152500 w 191908"/>
              <a:gd name="connsiteY1" fmla="*/ 50843 h 152766"/>
              <a:gd name="connsiteX2" fmla="*/ 184250 w 191908"/>
              <a:gd name="connsiteY2" fmla="*/ 60368 h 152766"/>
              <a:gd name="connsiteX3" fmla="*/ 120750 w 191908"/>
              <a:gd name="connsiteY3" fmla="*/ 95293 h 152766"/>
              <a:gd name="connsiteX4" fmla="*/ 100 w 191908"/>
              <a:gd name="connsiteY4" fmla="*/ 152443 h 152766"/>
              <a:gd name="connsiteX5" fmla="*/ 101700 w 191908"/>
              <a:gd name="connsiteY5" fmla="*/ 117518 h 152766"/>
              <a:gd name="connsiteX6" fmla="*/ 190600 w 191908"/>
              <a:gd name="connsiteY6" fmla="*/ 95293 h 152766"/>
              <a:gd name="connsiteX7" fmla="*/ 155675 w 191908"/>
              <a:gd name="connsiteY7" fmla="*/ 82593 h 152766"/>
              <a:gd name="connsiteX8" fmla="*/ 168375 w 191908"/>
              <a:gd name="connsiteY8" fmla="*/ 60368 h 152766"/>
              <a:gd name="connsiteX9" fmla="*/ 146150 w 191908"/>
              <a:gd name="connsiteY9" fmla="*/ 43 h 15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08" h="152766">
                <a:moveTo>
                  <a:pt x="146150" y="43"/>
                </a:moveTo>
                <a:cubicBezTo>
                  <a:pt x="143504" y="-1545"/>
                  <a:pt x="146150" y="40789"/>
                  <a:pt x="152500" y="50843"/>
                </a:cubicBezTo>
                <a:cubicBezTo>
                  <a:pt x="158850" y="60897"/>
                  <a:pt x="189542" y="52960"/>
                  <a:pt x="184250" y="60368"/>
                </a:cubicBezTo>
                <a:cubicBezTo>
                  <a:pt x="178958" y="67776"/>
                  <a:pt x="151442" y="79947"/>
                  <a:pt x="120750" y="95293"/>
                </a:cubicBezTo>
                <a:cubicBezTo>
                  <a:pt x="90058" y="110639"/>
                  <a:pt x="3275" y="148739"/>
                  <a:pt x="100" y="152443"/>
                </a:cubicBezTo>
                <a:cubicBezTo>
                  <a:pt x="-3075" y="156147"/>
                  <a:pt x="69950" y="127043"/>
                  <a:pt x="101700" y="117518"/>
                </a:cubicBezTo>
                <a:cubicBezTo>
                  <a:pt x="133450" y="107993"/>
                  <a:pt x="181604" y="101114"/>
                  <a:pt x="190600" y="95293"/>
                </a:cubicBezTo>
                <a:cubicBezTo>
                  <a:pt x="199596" y="89472"/>
                  <a:pt x="159379" y="88414"/>
                  <a:pt x="155675" y="82593"/>
                </a:cubicBezTo>
                <a:cubicBezTo>
                  <a:pt x="151971" y="76772"/>
                  <a:pt x="169962" y="68835"/>
                  <a:pt x="168375" y="60368"/>
                </a:cubicBezTo>
                <a:cubicBezTo>
                  <a:pt x="166788" y="51901"/>
                  <a:pt x="148796" y="1631"/>
                  <a:pt x="146150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EF75812A-A0DF-AA8A-07E5-FC9B855DF71E}"/>
              </a:ext>
            </a:extLst>
          </p:cNvPr>
          <p:cNvSpPr/>
          <p:nvPr/>
        </p:nvSpPr>
        <p:spPr>
          <a:xfrm>
            <a:off x="5603849" y="2054220"/>
            <a:ext cx="206401" cy="60457"/>
          </a:xfrm>
          <a:custGeom>
            <a:avLst/>
            <a:gdLst>
              <a:gd name="connsiteX0" fmla="*/ 26 w 206401"/>
              <a:gd name="connsiteY0" fmla="*/ 5 h 60457"/>
              <a:gd name="connsiteX1" fmla="*/ 98451 w 206401"/>
              <a:gd name="connsiteY1" fmla="*/ 47630 h 60457"/>
              <a:gd name="connsiteX2" fmla="*/ 69876 w 206401"/>
              <a:gd name="connsiteY2" fmla="*/ 57155 h 60457"/>
              <a:gd name="connsiteX3" fmla="*/ 142901 w 206401"/>
              <a:gd name="connsiteY3" fmla="*/ 47630 h 60457"/>
              <a:gd name="connsiteX4" fmla="*/ 206401 w 206401"/>
              <a:gd name="connsiteY4" fmla="*/ 60330 h 60457"/>
              <a:gd name="connsiteX5" fmla="*/ 142901 w 206401"/>
              <a:gd name="connsiteY5" fmla="*/ 53980 h 60457"/>
              <a:gd name="connsiteX6" fmla="*/ 88926 w 206401"/>
              <a:gd name="connsiteY6" fmla="*/ 50805 h 60457"/>
              <a:gd name="connsiteX7" fmla="*/ 26 w 206401"/>
              <a:gd name="connsiteY7" fmla="*/ 5 h 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01" h="60457">
                <a:moveTo>
                  <a:pt x="26" y="5"/>
                </a:moveTo>
                <a:cubicBezTo>
                  <a:pt x="1613" y="-524"/>
                  <a:pt x="86809" y="38105"/>
                  <a:pt x="98451" y="47630"/>
                </a:cubicBezTo>
                <a:cubicBezTo>
                  <a:pt x="110093" y="57155"/>
                  <a:pt x="62468" y="57155"/>
                  <a:pt x="69876" y="57155"/>
                </a:cubicBezTo>
                <a:cubicBezTo>
                  <a:pt x="77284" y="57155"/>
                  <a:pt x="120147" y="47101"/>
                  <a:pt x="142901" y="47630"/>
                </a:cubicBezTo>
                <a:cubicBezTo>
                  <a:pt x="165655" y="48159"/>
                  <a:pt x="206401" y="59272"/>
                  <a:pt x="206401" y="60330"/>
                </a:cubicBezTo>
                <a:cubicBezTo>
                  <a:pt x="206401" y="61388"/>
                  <a:pt x="162480" y="55567"/>
                  <a:pt x="142901" y="53980"/>
                </a:cubicBezTo>
                <a:cubicBezTo>
                  <a:pt x="123322" y="52393"/>
                  <a:pt x="109564" y="58743"/>
                  <a:pt x="88926" y="50805"/>
                </a:cubicBezTo>
                <a:cubicBezTo>
                  <a:pt x="68289" y="42868"/>
                  <a:pt x="-1561" y="534"/>
                  <a:pt x="2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1DDD2E1-6CED-8FE0-6964-D8AE4C35C443}"/>
              </a:ext>
            </a:extLst>
          </p:cNvPr>
          <p:cNvSpPr/>
          <p:nvPr/>
        </p:nvSpPr>
        <p:spPr>
          <a:xfrm>
            <a:off x="5581413" y="2082522"/>
            <a:ext cx="308221" cy="57232"/>
          </a:xfrm>
          <a:custGeom>
            <a:avLst/>
            <a:gdLst>
              <a:gd name="connsiteX0" fmla="*/ 237 w 308221"/>
              <a:gd name="connsiteY0" fmla="*/ 38378 h 57232"/>
              <a:gd name="connsiteX1" fmla="*/ 117712 w 308221"/>
              <a:gd name="connsiteY1" fmla="*/ 32028 h 57232"/>
              <a:gd name="connsiteX2" fmla="*/ 238362 w 308221"/>
              <a:gd name="connsiteY2" fmla="*/ 54253 h 57232"/>
              <a:gd name="connsiteX3" fmla="*/ 206612 w 308221"/>
              <a:gd name="connsiteY3" fmla="*/ 54253 h 57232"/>
              <a:gd name="connsiteX4" fmla="*/ 308212 w 308221"/>
              <a:gd name="connsiteY4" fmla="*/ 28853 h 57232"/>
              <a:gd name="connsiteX5" fmla="*/ 200262 w 308221"/>
              <a:gd name="connsiteY5" fmla="*/ 35203 h 57232"/>
              <a:gd name="connsiteX6" fmla="*/ 51037 w 308221"/>
              <a:gd name="connsiteY6" fmla="*/ 278 h 57232"/>
              <a:gd name="connsiteX7" fmla="*/ 85962 w 308221"/>
              <a:gd name="connsiteY7" fmla="*/ 19328 h 57232"/>
              <a:gd name="connsiteX8" fmla="*/ 237 w 308221"/>
              <a:gd name="connsiteY8" fmla="*/ 38378 h 5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221" h="57232">
                <a:moveTo>
                  <a:pt x="237" y="38378"/>
                </a:moveTo>
                <a:cubicBezTo>
                  <a:pt x="5529" y="40495"/>
                  <a:pt x="78025" y="29382"/>
                  <a:pt x="117712" y="32028"/>
                </a:cubicBezTo>
                <a:cubicBezTo>
                  <a:pt x="157399" y="34674"/>
                  <a:pt x="223545" y="50549"/>
                  <a:pt x="238362" y="54253"/>
                </a:cubicBezTo>
                <a:cubicBezTo>
                  <a:pt x="253179" y="57957"/>
                  <a:pt x="194970" y="58486"/>
                  <a:pt x="206612" y="54253"/>
                </a:cubicBezTo>
                <a:cubicBezTo>
                  <a:pt x="218254" y="50020"/>
                  <a:pt x="309270" y="32028"/>
                  <a:pt x="308212" y="28853"/>
                </a:cubicBezTo>
                <a:cubicBezTo>
                  <a:pt x="307154" y="25678"/>
                  <a:pt x="243125" y="39966"/>
                  <a:pt x="200262" y="35203"/>
                </a:cubicBezTo>
                <a:cubicBezTo>
                  <a:pt x="157400" y="30440"/>
                  <a:pt x="70087" y="2924"/>
                  <a:pt x="51037" y="278"/>
                </a:cubicBezTo>
                <a:cubicBezTo>
                  <a:pt x="31987" y="-2368"/>
                  <a:pt x="92312" y="14566"/>
                  <a:pt x="85962" y="19328"/>
                </a:cubicBezTo>
                <a:cubicBezTo>
                  <a:pt x="79612" y="24090"/>
                  <a:pt x="-5055" y="36261"/>
                  <a:pt x="237" y="38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BEC3A28-4706-6349-F1DD-9BA52003DC62}"/>
              </a:ext>
            </a:extLst>
          </p:cNvPr>
          <p:cNvSpPr/>
          <p:nvPr/>
        </p:nvSpPr>
        <p:spPr>
          <a:xfrm>
            <a:off x="5669733" y="1923125"/>
            <a:ext cx="207580" cy="176668"/>
          </a:xfrm>
          <a:custGeom>
            <a:avLst/>
            <a:gdLst>
              <a:gd name="connsiteX0" fmla="*/ 184967 w 207580"/>
              <a:gd name="connsiteY0" fmla="*/ 925 h 176668"/>
              <a:gd name="connsiteX1" fmla="*/ 172267 w 207580"/>
              <a:gd name="connsiteY1" fmla="*/ 70775 h 176668"/>
              <a:gd name="connsiteX2" fmla="*/ 178617 w 207580"/>
              <a:gd name="connsiteY2" fmla="*/ 102525 h 176668"/>
              <a:gd name="connsiteX3" fmla="*/ 146867 w 207580"/>
              <a:gd name="connsiteY3" fmla="*/ 156500 h 176668"/>
              <a:gd name="connsiteX4" fmla="*/ 207192 w 207580"/>
              <a:gd name="connsiteY4" fmla="*/ 93000 h 176668"/>
              <a:gd name="connsiteX5" fmla="*/ 111942 w 207580"/>
              <a:gd name="connsiteY5" fmla="*/ 172375 h 176668"/>
              <a:gd name="connsiteX6" fmla="*/ 45267 w 207580"/>
              <a:gd name="connsiteY6" fmla="*/ 159675 h 176668"/>
              <a:gd name="connsiteX7" fmla="*/ 19867 w 207580"/>
              <a:gd name="connsiteY7" fmla="*/ 105700 h 176668"/>
              <a:gd name="connsiteX8" fmla="*/ 16692 w 207580"/>
              <a:gd name="connsiteY8" fmla="*/ 64425 h 176668"/>
              <a:gd name="connsiteX9" fmla="*/ 817 w 207580"/>
              <a:gd name="connsiteY9" fmla="*/ 67600 h 176668"/>
              <a:gd name="connsiteX10" fmla="*/ 45267 w 207580"/>
              <a:gd name="connsiteY10" fmla="*/ 32675 h 176668"/>
              <a:gd name="connsiteX11" fmla="*/ 184967 w 207580"/>
              <a:gd name="connsiteY11" fmla="*/ 925 h 17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580" h="176668">
                <a:moveTo>
                  <a:pt x="184967" y="925"/>
                </a:moveTo>
                <a:cubicBezTo>
                  <a:pt x="206134" y="7275"/>
                  <a:pt x="173325" y="53842"/>
                  <a:pt x="172267" y="70775"/>
                </a:cubicBezTo>
                <a:cubicBezTo>
                  <a:pt x="171209" y="87708"/>
                  <a:pt x="182850" y="88238"/>
                  <a:pt x="178617" y="102525"/>
                </a:cubicBezTo>
                <a:cubicBezTo>
                  <a:pt x="174384" y="116812"/>
                  <a:pt x="142105" y="158087"/>
                  <a:pt x="146867" y="156500"/>
                </a:cubicBezTo>
                <a:cubicBezTo>
                  <a:pt x="151629" y="154913"/>
                  <a:pt x="213013" y="90354"/>
                  <a:pt x="207192" y="93000"/>
                </a:cubicBezTo>
                <a:cubicBezTo>
                  <a:pt x="201371" y="95646"/>
                  <a:pt x="138929" y="161263"/>
                  <a:pt x="111942" y="172375"/>
                </a:cubicBezTo>
                <a:cubicBezTo>
                  <a:pt x="84955" y="183487"/>
                  <a:pt x="60613" y="170787"/>
                  <a:pt x="45267" y="159675"/>
                </a:cubicBezTo>
                <a:cubicBezTo>
                  <a:pt x="29921" y="148563"/>
                  <a:pt x="24629" y="121575"/>
                  <a:pt x="19867" y="105700"/>
                </a:cubicBezTo>
                <a:cubicBezTo>
                  <a:pt x="15105" y="89825"/>
                  <a:pt x="16692" y="64425"/>
                  <a:pt x="16692" y="64425"/>
                </a:cubicBezTo>
                <a:cubicBezTo>
                  <a:pt x="13517" y="58075"/>
                  <a:pt x="-3946" y="72892"/>
                  <a:pt x="817" y="67600"/>
                </a:cubicBezTo>
                <a:cubicBezTo>
                  <a:pt x="5579" y="62308"/>
                  <a:pt x="14575" y="42729"/>
                  <a:pt x="45267" y="32675"/>
                </a:cubicBezTo>
                <a:cubicBezTo>
                  <a:pt x="75959" y="22621"/>
                  <a:pt x="163800" y="-5425"/>
                  <a:pt x="184967" y="9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B0C47480-B0C2-22C3-4885-A812A308A8AB}"/>
              </a:ext>
            </a:extLst>
          </p:cNvPr>
          <p:cNvSpPr/>
          <p:nvPr/>
        </p:nvSpPr>
        <p:spPr>
          <a:xfrm>
            <a:off x="5734230" y="1989559"/>
            <a:ext cx="57845" cy="578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月 14">
            <a:extLst>
              <a:ext uri="{FF2B5EF4-FFF2-40B4-BE49-F238E27FC236}">
                <a16:creationId xmlns:a16="http://schemas.microsoft.com/office/drawing/2014/main" id="{51D88D34-26B7-E0F3-389A-3DAB72187EF7}"/>
              </a:ext>
            </a:extLst>
          </p:cNvPr>
          <p:cNvSpPr/>
          <p:nvPr/>
        </p:nvSpPr>
        <p:spPr>
          <a:xfrm rot="14060603">
            <a:off x="5763220" y="1996026"/>
            <a:ext cx="45719" cy="98331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EFBB3D1A-A80D-ED3C-DC89-564899F3F84E}"/>
              </a:ext>
            </a:extLst>
          </p:cNvPr>
          <p:cNvSpPr/>
          <p:nvPr/>
        </p:nvSpPr>
        <p:spPr>
          <a:xfrm>
            <a:off x="5584211" y="2071277"/>
            <a:ext cx="100501" cy="30582"/>
          </a:xfrm>
          <a:custGeom>
            <a:avLst/>
            <a:gdLst>
              <a:gd name="connsiteX0" fmla="*/ 614 w 100501"/>
              <a:gd name="connsiteY0" fmla="*/ 1998 h 30582"/>
              <a:gd name="connsiteX1" fmla="*/ 99039 w 100501"/>
              <a:gd name="connsiteY1" fmla="*/ 30573 h 30582"/>
              <a:gd name="connsiteX2" fmla="*/ 57764 w 100501"/>
              <a:gd name="connsiteY2" fmla="*/ 5173 h 30582"/>
              <a:gd name="connsiteX3" fmla="*/ 614 w 100501"/>
              <a:gd name="connsiteY3" fmla="*/ 1998 h 3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01" h="30582">
                <a:moveTo>
                  <a:pt x="614" y="1998"/>
                </a:moveTo>
                <a:cubicBezTo>
                  <a:pt x="7493" y="6231"/>
                  <a:pt x="89514" y="30044"/>
                  <a:pt x="99039" y="30573"/>
                </a:cubicBezTo>
                <a:cubicBezTo>
                  <a:pt x="108564" y="31102"/>
                  <a:pt x="68877" y="9406"/>
                  <a:pt x="57764" y="5173"/>
                </a:cubicBezTo>
                <a:cubicBezTo>
                  <a:pt x="46652" y="940"/>
                  <a:pt x="-6265" y="-2235"/>
                  <a:pt x="614" y="1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23D508DA-6716-1FE7-3CDC-536952F1C0D4}"/>
              </a:ext>
            </a:extLst>
          </p:cNvPr>
          <p:cNvSpPr/>
          <p:nvPr/>
        </p:nvSpPr>
        <p:spPr>
          <a:xfrm>
            <a:off x="5551551" y="1981162"/>
            <a:ext cx="71532" cy="174875"/>
          </a:xfrm>
          <a:custGeom>
            <a:avLst/>
            <a:gdLst>
              <a:gd name="connsiteX0" fmla="*/ 71374 w 71532"/>
              <a:gd name="connsiteY0" fmla="*/ 38 h 174875"/>
              <a:gd name="connsiteX1" fmla="*/ 1524 w 71532"/>
              <a:gd name="connsiteY1" fmla="*/ 120688 h 174875"/>
              <a:gd name="connsiteX2" fmla="*/ 23749 w 71532"/>
              <a:gd name="connsiteY2" fmla="*/ 85763 h 174875"/>
              <a:gd name="connsiteX3" fmla="*/ 30099 w 71532"/>
              <a:gd name="connsiteY3" fmla="*/ 174663 h 174875"/>
              <a:gd name="connsiteX4" fmla="*/ 20574 w 71532"/>
              <a:gd name="connsiteY4" fmla="*/ 107988 h 174875"/>
              <a:gd name="connsiteX5" fmla="*/ 71374 w 71532"/>
              <a:gd name="connsiteY5" fmla="*/ 38 h 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32" h="174875">
                <a:moveTo>
                  <a:pt x="71374" y="38"/>
                </a:moveTo>
                <a:cubicBezTo>
                  <a:pt x="68199" y="2155"/>
                  <a:pt x="9461" y="106401"/>
                  <a:pt x="1524" y="120688"/>
                </a:cubicBezTo>
                <a:cubicBezTo>
                  <a:pt x="-6413" y="134975"/>
                  <a:pt x="18987" y="76767"/>
                  <a:pt x="23749" y="85763"/>
                </a:cubicBezTo>
                <a:cubicBezTo>
                  <a:pt x="28511" y="94759"/>
                  <a:pt x="30628" y="170959"/>
                  <a:pt x="30099" y="174663"/>
                </a:cubicBezTo>
                <a:cubicBezTo>
                  <a:pt x="29570" y="178367"/>
                  <a:pt x="12107" y="132859"/>
                  <a:pt x="20574" y="107988"/>
                </a:cubicBezTo>
                <a:cubicBezTo>
                  <a:pt x="29041" y="83117"/>
                  <a:pt x="74549" y="-2079"/>
                  <a:pt x="71374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87288430-5284-0370-322C-7BEEDE13AA77}"/>
              </a:ext>
            </a:extLst>
          </p:cNvPr>
          <p:cNvSpPr/>
          <p:nvPr/>
        </p:nvSpPr>
        <p:spPr>
          <a:xfrm>
            <a:off x="5851507" y="1936737"/>
            <a:ext cx="153829" cy="89256"/>
          </a:xfrm>
          <a:custGeom>
            <a:avLst/>
            <a:gdLst>
              <a:gd name="connsiteX0" fmla="*/ 18 w 153829"/>
              <a:gd name="connsiteY0" fmla="*/ 13 h 89256"/>
              <a:gd name="connsiteX1" fmla="*/ 133368 w 153829"/>
              <a:gd name="connsiteY1" fmla="*/ 76213 h 89256"/>
              <a:gd name="connsiteX2" fmla="*/ 152418 w 153829"/>
              <a:gd name="connsiteY2" fmla="*/ 85738 h 89256"/>
              <a:gd name="connsiteX3" fmla="*/ 123843 w 153829"/>
              <a:gd name="connsiteY3" fmla="*/ 82563 h 89256"/>
              <a:gd name="connsiteX4" fmla="*/ 18 w 153829"/>
              <a:gd name="connsiteY4" fmla="*/ 13 h 8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29" h="89256">
                <a:moveTo>
                  <a:pt x="18" y="13"/>
                </a:moveTo>
                <a:cubicBezTo>
                  <a:pt x="1606" y="-1045"/>
                  <a:pt x="107968" y="61926"/>
                  <a:pt x="133368" y="76213"/>
                </a:cubicBezTo>
                <a:cubicBezTo>
                  <a:pt x="158768" y="90500"/>
                  <a:pt x="154006" y="84680"/>
                  <a:pt x="152418" y="85738"/>
                </a:cubicBezTo>
                <a:cubicBezTo>
                  <a:pt x="150830" y="86796"/>
                  <a:pt x="145539" y="94734"/>
                  <a:pt x="123843" y="82563"/>
                </a:cubicBezTo>
                <a:cubicBezTo>
                  <a:pt x="102147" y="70392"/>
                  <a:pt x="-1570" y="1071"/>
                  <a:pt x="1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2BEEBAC5-3E13-A558-E584-B3C1BB9BB352}"/>
              </a:ext>
            </a:extLst>
          </p:cNvPr>
          <p:cNvSpPr/>
          <p:nvPr/>
        </p:nvSpPr>
        <p:spPr>
          <a:xfrm>
            <a:off x="5486158" y="1764824"/>
            <a:ext cx="235767" cy="108664"/>
          </a:xfrm>
          <a:custGeom>
            <a:avLst/>
            <a:gdLst>
              <a:gd name="connsiteX0" fmla="*/ 242 w 235767"/>
              <a:gd name="connsiteY0" fmla="*/ 476 h 108664"/>
              <a:gd name="connsiteX1" fmla="*/ 92317 w 235767"/>
              <a:gd name="connsiteY1" fmla="*/ 105251 h 108664"/>
              <a:gd name="connsiteX2" fmla="*/ 92317 w 235767"/>
              <a:gd name="connsiteY2" fmla="*/ 57626 h 108664"/>
              <a:gd name="connsiteX3" fmla="*/ 124067 w 235767"/>
              <a:gd name="connsiteY3" fmla="*/ 92551 h 108664"/>
              <a:gd name="connsiteX4" fmla="*/ 111367 w 235767"/>
              <a:gd name="connsiteY4" fmla="*/ 22701 h 108664"/>
              <a:gd name="connsiteX5" fmla="*/ 235192 w 235767"/>
              <a:gd name="connsiteY5" fmla="*/ 108426 h 108664"/>
              <a:gd name="connsiteX6" fmla="*/ 155817 w 235767"/>
              <a:gd name="connsiteY6" fmla="*/ 48101 h 108664"/>
              <a:gd name="connsiteX7" fmla="*/ 111367 w 235767"/>
              <a:gd name="connsiteY7" fmla="*/ 41751 h 108664"/>
              <a:gd name="connsiteX8" fmla="*/ 66917 w 235767"/>
              <a:gd name="connsiteY8" fmla="*/ 63976 h 108664"/>
              <a:gd name="connsiteX9" fmla="*/ 242 w 235767"/>
              <a:gd name="connsiteY9" fmla="*/ 476 h 10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67" h="108664">
                <a:moveTo>
                  <a:pt x="242" y="476"/>
                </a:moveTo>
                <a:cubicBezTo>
                  <a:pt x="4475" y="7355"/>
                  <a:pt x="76971" y="95726"/>
                  <a:pt x="92317" y="105251"/>
                </a:cubicBezTo>
                <a:cubicBezTo>
                  <a:pt x="107663" y="114776"/>
                  <a:pt x="87025" y="59743"/>
                  <a:pt x="92317" y="57626"/>
                </a:cubicBezTo>
                <a:cubicBezTo>
                  <a:pt x="97609" y="55509"/>
                  <a:pt x="120892" y="98372"/>
                  <a:pt x="124067" y="92551"/>
                </a:cubicBezTo>
                <a:cubicBezTo>
                  <a:pt x="127242" y="86730"/>
                  <a:pt x="92846" y="20055"/>
                  <a:pt x="111367" y="22701"/>
                </a:cubicBezTo>
                <a:cubicBezTo>
                  <a:pt x="129888" y="25347"/>
                  <a:pt x="227784" y="104193"/>
                  <a:pt x="235192" y="108426"/>
                </a:cubicBezTo>
                <a:cubicBezTo>
                  <a:pt x="242600" y="112659"/>
                  <a:pt x="176454" y="59213"/>
                  <a:pt x="155817" y="48101"/>
                </a:cubicBezTo>
                <a:cubicBezTo>
                  <a:pt x="135180" y="36989"/>
                  <a:pt x="126184" y="39105"/>
                  <a:pt x="111367" y="41751"/>
                </a:cubicBezTo>
                <a:cubicBezTo>
                  <a:pt x="96550" y="44397"/>
                  <a:pt x="85438" y="64505"/>
                  <a:pt x="66917" y="63976"/>
                </a:cubicBezTo>
                <a:cubicBezTo>
                  <a:pt x="48396" y="63447"/>
                  <a:pt x="-3991" y="-6403"/>
                  <a:pt x="242" y="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BDC74C5E-1DEA-7D83-C8C1-BB7EE8B3BF7C}"/>
              </a:ext>
            </a:extLst>
          </p:cNvPr>
          <p:cNvSpPr/>
          <p:nvPr/>
        </p:nvSpPr>
        <p:spPr>
          <a:xfrm>
            <a:off x="5680075" y="1708150"/>
            <a:ext cx="286118" cy="98481"/>
          </a:xfrm>
          <a:custGeom>
            <a:avLst/>
            <a:gdLst>
              <a:gd name="connsiteX0" fmla="*/ 0 w 286118"/>
              <a:gd name="connsiteY0" fmla="*/ 0 h 98481"/>
              <a:gd name="connsiteX1" fmla="*/ 158750 w 286118"/>
              <a:gd name="connsiteY1" fmla="*/ 57150 h 98481"/>
              <a:gd name="connsiteX2" fmla="*/ 142875 w 286118"/>
              <a:gd name="connsiteY2" fmla="*/ 28575 h 98481"/>
              <a:gd name="connsiteX3" fmla="*/ 285750 w 286118"/>
              <a:gd name="connsiteY3" fmla="*/ 92075 h 98481"/>
              <a:gd name="connsiteX4" fmla="*/ 184150 w 286118"/>
              <a:gd name="connsiteY4" fmla="*/ 66675 h 98481"/>
              <a:gd name="connsiteX5" fmla="*/ 184150 w 286118"/>
              <a:gd name="connsiteY5" fmla="*/ 98425 h 98481"/>
              <a:gd name="connsiteX6" fmla="*/ 158750 w 286118"/>
              <a:gd name="connsiteY6" fmla="*/ 57150 h 98481"/>
              <a:gd name="connsiteX7" fmla="*/ 0 w 286118"/>
              <a:gd name="connsiteY7" fmla="*/ 0 h 9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118" h="98481">
                <a:moveTo>
                  <a:pt x="0" y="0"/>
                </a:moveTo>
                <a:cubicBezTo>
                  <a:pt x="0" y="0"/>
                  <a:pt x="134938" y="52388"/>
                  <a:pt x="158750" y="57150"/>
                </a:cubicBezTo>
                <a:cubicBezTo>
                  <a:pt x="182562" y="61912"/>
                  <a:pt x="121708" y="22754"/>
                  <a:pt x="142875" y="28575"/>
                </a:cubicBezTo>
                <a:cubicBezTo>
                  <a:pt x="164042" y="34396"/>
                  <a:pt x="278871" y="85725"/>
                  <a:pt x="285750" y="92075"/>
                </a:cubicBezTo>
                <a:cubicBezTo>
                  <a:pt x="292629" y="98425"/>
                  <a:pt x="201083" y="65617"/>
                  <a:pt x="184150" y="66675"/>
                </a:cubicBezTo>
                <a:cubicBezTo>
                  <a:pt x="167217" y="67733"/>
                  <a:pt x="188383" y="100012"/>
                  <a:pt x="184150" y="98425"/>
                </a:cubicBezTo>
                <a:cubicBezTo>
                  <a:pt x="179917" y="96838"/>
                  <a:pt x="187325" y="70908"/>
                  <a:pt x="158750" y="57150"/>
                </a:cubicBezTo>
                <a:cubicBezTo>
                  <a:pt x="130175" y="43392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6599E310-7074-3BDE-E7D8-52835FEE9AD4}"/>
              </a:ext>
            </a:extLst>
          </p:cNvPr>
          <p:cNvSpPr/>
          <p:nvPr/>
        </p:nvSpPr>
        <p:spPr>
          <a:xfrm>
            <a:off x="5749737" y="1669942"/>
            <a:ext cx="108878" cy="133235"/>
          </a:xfrm>
          <a:custGeom>
            <a:avLst/>
            <a:gdLst>
              <a:gd name="connsiteX0" fmla="*/ 188 w 108878"/>
              <a:gd name="connsiteY0" fmla="*/ 108 h 133235"/>
              <a:gd name="connsiteX1" fmla="*/ 104963 w 108878"/>
              <a:gd name="connsiteY1" fmla="*/ 127108 h 133235"/>
              <a:gd name="connsiteX2" fmla="*/ 79563 w 108878"/>
              <a:gd name="connsiteY2" fmla="*/ 104883 h 133235"/>
              <a:gd name="connsiteX3" fmla="*/ 188 w 108878"/>
              <a:gd name="connsiteY3" fmla="*/ 108 h 13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78" h="133235">
                <a:moveTo>
                  <a:pt x="188" y="108"/>
                </a:moveTo>
                <a:cubicBezTo>
                  <a:pt x="4421" y="3812"/>
                  <a:pt x="91734" y="109646"/>
                  <a:pt x="104963" y="127108"/>
                </a:cubicBezTo>
                <a:cubicBezTo>
                  <a:pt x="118192" y="144571"/>
                  <a:pt x="94909" y="120758"/>
                  <a:pt x="79563" y="104883"/>
                </a:cubicBezTo>
                <a:cubicBezTo>
                  <a:pt x="64217" y="89008"/>
                  <a:pt x="-4045" y="-3596"/>
                  <a:pt x="188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C0893A32-13E2-F542-7957-A856E93F6743}"/>
              </a:ext>
            </a:extLst>
          </p:cNvPr>
          <p:cNvSpPr/>
          <p:nvPr/>
        </p:nvSpPr>
        <p:spPr>
          <a:xfrm>
            <a:off x="5600657" y="1704846"/>
            <a:ext cx="290828" cy="140264"/>
          </a:xfrm>
          <a:custGeom>
            <a:avLst/>
            <a:gdLst>
              <a:gd name="connsiteX0" fmla="*/ 43 w 290828"/>
              <a:gd name="connsiteY0" fmla="*/ 129 h 140264"/>
              <a:gd name="connsiteX1" fmla="*/ 168318 w 290828"/>
              <a:gd name="connsiteY1" fmla="*/ 111254 h 140264"/>
              <a:gd name="connsiteX2" fmla="*/ 152443 w 290828"/>
              <a:gd name="connsiteY2" fmla="*/ 60454 h 140264"/>
              <a:gd name="connsiteX3" fmla="*/ 288968 w 290828"/>
              <a:gd name="connsiteY3" fmla="*/ 139829 h 140264"/>
              <a:gd name="connsiteX4" fmla="*/ 222293 w 290828"/>
              <a:gd name="connsiteY4" fmla="*/ 89029 h 140264"/>
              <a:gd name="connsiteX5" fmla="*/ 92118 w 290828"/>
              <a:gd name="connsiteY5" fmla="*/ 19179 h 140264"/>
              <a:gd name="connsiteX6" fmla="*/ 212768 w 290828"/>
              <a:gd name="connsiteY6" fmla="*/ 108079 h 140264"/>
              <a:gd name="connsiteX7" fmla="*/ 152443 w 290828"/>
              <a:gd name="connsiteY7" fmla="*/ 89029 h 140264"/>
              <a:gd name="connsiteX8" fmla="*/ 43 w 290828"/>
              <a:gd name="connsiteY8" fmla="*/ 129 h 14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828" h="140264">
                <a:moveTo>
                  <a:pt x="43" y="129"/>
                </a:moveTo>
                <a:cubicBezTo>
                  <a:pt x="2689" y="3833"/>
                  <a:pt x="142918" y="101200"/>
                  <a:pt x="168318" y="111254"/>
                </a:cubicBezTo>
                <a:cubicBezTo>
                  <a:pt x="193718" y="121308"/>
                  <a:pt x="132335" y="55692"/>
                  <a:pt x="152443" y="60454"/>
                </a:cubicBezTo>
                <a:cubicBezTo>
                  <a:pt x="172551" y="65216"/>
                  <a:pt x="277326" y="135067"/>
                  <a:pt x="288968" y="139829"/>
                </a:cubicBezTo>
                <a:cubicBezTo>
                  <a:pt x="300610" y="144591"/>
                  <a:pt x="255101" y="109137"/>
                  <a:pt x="222293" y="89029"/>
                </a:cubicBezTo>
                <a:cubicBezTo>
                  <a:pt x="189485" y="68921"/>
                  <a:pt x="93705" y="16004"/>
                  <a:pt x="92118" y="19179"/>
                </a:cubicBezTo>
                <a:cubicBezTo>
                  <a:pt x="90531" y="22354"/>
                  <a:pt x="202714" y="96437"/>
                  <a:pt x="212768" y="108079"/>
                </a:cubicBezTo>
                <a:cubicBezTo>
                  <a:pt x="222822" y="119721"/>
                  <a:pt x="187368" y="104904"/>
                  <a:pt x="152443" y="89029"/>
                </a:cubicBezTo>
                <a:cubicBezTo>
                  <a:pt x="117518" y="73154"/>
                  <a:pt x="-2603" y="-3575"/>
                  <a:pt x="43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EEFDD5A4-999D-6D47-5FB3-3261905E4CD4}"/>
              </a:ext>
            </a:extLst>
          </p:cNvPr>
          <p:cNvSpPr/>
          <p:nvPr/>
        </p:nvSpPr>
        <p:spPr>
          <a:xfrm>
            <a:off x="5483129" y="1695426"/>
            <a:ext cx="330878" cy="152451"/>
          </a:xfrm>
          <a:custGeom>
            <a:avLst/>
            <a:gdLst>
              <a:gd name="connsiteX0" fmla="*/ 96 w 330878"/>
              <a:gd name="connsiteY0" fmla="*/ 41299 h 152451"/>
              <a:gd name="connsiteX1" fmla="*/ 168371 w 330878"/>
              <a:gd name="connsiteY1" fmla="*/ 114324 h 152451"/>
              <a:gd name="connsiteX2" fmla="*/ 228696 w 330878"/>
              <a:gd name="connsiteY2" fmla="*/ 139724 h 152451"/>
              <a:gd name="connsiteX3" fmla="*/ 174721 w 330878"/>
              <a:gd name="connsiteY3" fmla="*/ 92099 h 152451"/>
              <a:gd name="connsiteX4" fmla="*/ 330296 w 330878"/>
              <a:gd name="connsiteY4" fmla="*/ 152424 h 152451"/>
              <a:gd name="connsiteX5" fmla="*/ 222346 w 330878"/>
              <a:gd name="connsiteY5" fmla="*/ 98449 h 152451"/>
              <a:gd name="connsiteX6" fmla="*/ 85821 w 330878"/>
              <a:gd name="connsiteY6" fmla="*/ 24 h 152451"/>
              <a:gd name="connsiteX7" fmla="*/ 196946 w 330878"/>
              <a:gd name="connsiteY7" fmla="*/ 107974 h 152451"/>
              <a:gd name="connsiteX8" fmla="*/ 96 w 330878"/>
              <a:gd name="connsiteY8" fmla="*/ 41299 h 15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878" h="152451">
                <a:moveTo>
                  <a:pt x="96" y="41299"/>
                </a:moveTo>
                <a:cubicBezTo>
                  <a:pt x="-4666" y="42357"/>
                  <a:pt x="168371" y="114324"/>
                  <a:pt x="168371" y="114324"/>
                </a:cubicBezTo>
                <a:cubicBezTo>
                  <a:pt x="206471" y="130728"/>
                  <a:pt x="227638" y="143428"/>
                  <a:pt x="228696" y="139724"/>
                </a:cubicBezTo>
                <a:cubicBezTo>
                  <a:pt x="229754" y="136020"/>
                  <a:pt x="157788" y="89982"/>
                  <a:pt x="174721" y="92099"/>
                </a:cubicBezTo>
                <a:cubicBezTo>
                  <a:pt x="191654" y="94216"/>
                  <a:pt x="322359" y="151366"/>
                  <a:pt x="330296" y="152424"/>
                </a:cubicBezTo>
                <a:cubicBezTo>
                  <a:pt x="338233" y="153482"/>
                  <a:pt x="263092" y="123849"/>
                  <a:pt x="222346" y="98449"/>
                </a:cubicBezTo>
                <a:cubicBezTo>
                  <a:pt x="181600" y="73049"/>
                  <a:pt x="90054" y="-1563"/>
                  <a:pt x="85821" y="24"/>
                </a:cubicBezTo>
                <a:cubicBezTo>
                  <a:pt x="81588" y="1611"/>
                  <a:pt x="209117" y="98978"/>
                  <a:pt x="196946" y="107974"/>
                </a:cubicBezTo>
                <a:cubicBezTo>
                  <a:pt x="184775" y="116970"/>
                  <a:pt x="4858" y="40241"/>
                  <a:pt x="96" y="41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E0092797-9F33-A2AD-70C5-1F60FC0C1509}"/>
              </a:ext>
            </a:extLst>
          </p:cNvPr>
          <p:cNvSpPr/>
          <p:nvPr/>
        </p:nvSpPr>
        <p:spPr>
          <a:xfrm>
            <a:off x="4937123" y="1730151"/>
            <a:ext cx="231049" cy="185977"/>
          </a:xfrm>
          <a:custGeom>
            <a:avLst/>
            <a:gdLst>
              <a:gd name="connsiteX0" fmla="*/ 2 w 231049"/>
              <a:gd name="connsiteY0" fmla="*/ 224 h 185977"/>
              <a:gd name="connsiteX1" fmla="*/ 92077 w 231049"/>
              <a:gd name="connsiteY1" fmla="*/ 98649 h 185977"/>
              <a:gd name="connsiteX2" fmla="*/ 88902 w 231049"/>
              <a:gd name="connsiteY2" fmla="*/ 41499 h 185977"/>
              <a:gd name="connsiteX3" fmla="*/ 161927 w 231049"/>
              <a:gd name="connsiteY3" fmla="*/ 114524 h 185977"/>
              <a:gd name="connsiteX4" fmla="*/ 101602 w 231049"/>
              <a:gd name="connsiteY4" fmla="*/ 38324 h 185977"/>
              <a:gd name="connsiteX5" fmla="*/ 228602 w 231049"/>
              <a:gd name="connsiteY5" fmla="*/ 184374 h 185977"/>
              <a:gd name="connsiteX6" fmla="*/ 177802 w 231049"/>
              <a:gd name="connsiteY6" fmla="*/ 111349 h 185977"/>
              <a:gd name="connsiteX7" fmla="*/ 85727 w 231049"/>
              <a:gd name="connsiteY7" fmla="*/ 35149 h 185977"/>
              <a:gd name="connsiteX8" fmla="*/ 88902 w 231049"/>
              <a:gd name="connsiteY8" fmla="*/ 70074 h 185977"/>
              <a:gd name="connsiteX9" fmla="*/ 2 w 231049"/>
              <a:gd name="connsiteY9" fmla="*/ 224 h 18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049" h="185977">
                <a:moveTo>
                  <a:pt x="2" y="224"/>
                </a:moveTo>
                <a:cubicBezTo>
                  <a:pt x="531" y="4987"/>
                  <a:pt x="77260" y="91770"/>
                  <a:pt x="92077" y="98649"/>
                </a:cubicBezTo>
                <a:cubicBezTo>
                  <a:pt x="106894" y="105528"/>
                  <a:pt x="77260" y="38853"/>
                  <a:pt x="88902" y="41499"/>
                </a:cubicBezTo>
                <a:cubicBezTo>
                  <a:pt x="100544" y="44145"/>
                  <a:pt x="159810" y="115053"/>
                  <a:pt x="161927" y="114524"/>
                </a:cubicBezTo>
                <a:cubicBezTo>
                  <a:pt x="164044" y="113995"/>
                  <a:pt x="90490" y="26682"/>
                  <a:pt x="101602" y="38324"/>
                </a:cubicBezTo>
                <a:cubicBezTo>
                  <a:pt x="112715" y="49966"/>
                  <a:pt x="215902" y="172203"/>
                  <a:pt x="228602" y="184374"/>
                </a:cubicBezTo>
                <a:cubicBezTo>
                  <a:pt x="241302" y="196545"/>
                  <a:pt x="201614" y="136220"/>
                  <a:pt x="177802" y="111349"/>
                </a:cubicBezTo>
                <a:cubicBezTo>
                  <a:pt x="153990" y="86478"/>
                  <a:pt x="100544" y="42028"/>
                  <a:pt x="85727" y="35149"/>
                </a:cubicBezTo>
                <a:cubicBezTo>
                  <a:pt x="70910" y="28270"/>
                  <a:pt x="102660" y="72191"/>
                  <a:pt x="88902" y="70074"/>
                </a:cubicBezTo>
                <a:cubicBezTo>
                  <a:pt x="75144" y="67957"/>
                  <a:pt x="-527" y="-4539"/>
                  <a:pt x="2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6C9FB56B-9D4D-04F3-B5AC-7CD68B079B5B}"/>
              </a:ext>
            </a:extLst>
          </p:cNvPr>
          <p:cNvSpPr/>
          <p:nvPr/>
        </p:nvSpPr>
        <p:spPr>
          <a:xfrm>
            <a:off x="4824870" y="1726813"/>
            <a:ext cx="291350" cy="168809"/>
          </a:xfrm>
          <a:custGeom>
            <a:avLst/>
            <a:gdLst>
              <a:gd name="connsiteX0" fmla="*/ 1130 w 291350"/>
              <a:gd name="connsiteY0" fmla="*/ 387 h 168809"/>
              <a:gd name="connsiteX1" fmla="*/ 169405 w 291350"/>
              <a:gd name="connsiteY1" fmla="*/ 121037 h 168809"/>
              <a:gd name="connsiteX2" fmla="*/ 166230 w 291350"/>
              <a:gd name="connsiteY2" fmla="*/ 92462 h 168809"/>
              <a:gd name="connsiteX3" fmla="*/ 267830 w 291350"/>
              <a:gd name="connsiteY3" fmla="*/ 136912 h 168809"/>
              <a:gd name="connsiteX4" fmla="*/ 290055 w 291350"/>
              <a:gd name="connsiteY4" fmla="*/ 168662 h 168809"/>
              <a:gd name="connsiteX5" fmla="*/ 242430 w 291350"/>
              <a:gd name="connsiteY5" fmla="*/ 124212 h 168809"/>
              <a:gd name="connsiteX6" fmla="*/ 182105 w 291350"/>
              <a:gd name="connsiteY6" fmla="*/ 89287 h 168809"/>
              <a:gd name="connsiteX7" fmla="*/ 86855 w 291350"/>
              <a:gd name="connsiteY7" fmla="*/ 32137 h 168809"/>
              <a:gd name="connsiteX8" fmla="*/ 188455 w 291350"/>
              <a:gd name="connsiteY8" fmla="*/ 117862 h 168809"/>
              <a:gd name="connsiteX9" fmla="*/ 99555 w 291350"/>
              <a:gd name="connsiteY9" fmla="*/ 82937 h 168809"/>
              <a:gd name="connsiteX10" fmla="*/ 1130 w 291350"/>
              <a:gd name="connsiteY10" fmla="*/ 387 h 16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1350" h="168809">
                <a:moveTo>
                  <a:pt x="1130" y="387"/>
                </a:moveTo>
                <a:cubicBezTo>
                  <a:pt x="12772" y="6737"/>
                  <a:pt x="141888" y="105691"/>
                  <a:pt x="169405" y="121037"/>
                </a:cubicBezTo>
                <a:cubicBezTo>
                  <a:pt x="196922" y="136383"/>
                  <a:pt x="149826" y="89816"/>
                  <a:pt x="166230" y="92462"/>
                </a:cubicBezTo>
                <a:cubicBezTo>
                  <a:pt x="182634" y="95108"/>
                  <a:pt x="247193" y="124212"/>
                  <a:pt x="267830" y="136912"/>
                </a:cubicBezTo>
                <a:cubicBezTo>
                  <a:pt x="288467" y="149612"/>
                  <a:pt x="294288" y="170779"/>
                  <a:pt x="290055" y="168662"/>
                </a:cubicBezTo>
                <a:cubicBezTo>
                  <a:pt x="285822" y="166545"/>
                  <a:pt x="260422" y="137441"/>
                  <a:pt x="242430" y="124212"/>
                </a:cubicBezTo>
                <a:cubicBezTo>
                  <a:pt x="224438" y="110983"/>
                  <a:pt x="182105" y="89287"/>
                  <a:pt x="182105" y="89287"/>
                </a:cubicBezTo>
                <a:cubicBezTo>
                  <a:pt x="156176" y="73941"/>
                  <a:pt x="85797" y="27375"/>
                  <a:pt x="86855" y="32137"/>
                </a:cubicBezTo>
                <a:cubicBezTo>
                  <a:pt x="87913" y="36899"/>
                  <a:pt x="186338" y="109395"/>
                  <a:pt x="188455" y="117862"/>
                </a:cubicBezTo>
                <a:cubicBezTo>
                  <a:pt x="190572" y="126329"/>
                  <a:pt x="128130" y="98283"/>
                  <a:pt x="99555" y="82937"/>
                </a:cubicBezTo>
                <a:cubicBezTo>
                  <a:pt x="70980" y="67591"/>
                  <a:pt x="-10512" y="-5963"/>
                  <a:pt x="1130" y="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B0B33B65-B4D2-3FB3-A105-E5A892A624EE}"/>
              </a:ext>
            </a:extLst>
          </p:cNvPr>
          <p:cNvSpPr/>
          <p:nvPr/>
        </p:nvSpPr>
        <p:spPr>
          <a:xfrm>
            <a:off x="4641800" y="1675581"/>
            <a:ext cx="180524" cy="94047"/>
          </a:xfrm>
          <a:custGeom>
            <a:avLst/>
            <a:gdLst>
              <a:gd name="connsiteX0" fmla="*/ 174675 w 180524"/>
              <a:gd name="connsiteY0" fmla="*/ 819 h 94047"/>
              <a:gd name="connsiteX1" fmla="*/ 12750 w 180524"/>
              <a:gd name="connsiteY1" fmla="*/ 92894 h 94047"/>
              <a:gd name="connsiteX2" fmla="*/ 146100 w 180524"/>
              <a:gd name="connsiteY2" fmla="*/ 54794 h 94047"/>
              <a:gd name="connsiteX3" fmla="*/ 50 w 180524"/>
              <a:gd name="connsiteY3" fmla="*/ 89719 h 94047"/>
              <a:gd name="connsiteX4" fmla="*/ 130225 w 180524"/>
              <a:gd name="connsiteY4" fmla="*/ 48444 h 94047"/>
              <a:gd name="connsiteX5" fmla="*/ 174675 w 180524"/>
              <a:gd name="connsiteY5" fmla="*/ 819 h 9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524" h="94047">
                <a:moveTo>
                  <a:pt x="174675" y="819"/>
                </a:moveTo>
                <a:cubicBezTo>
                  <a:pt x="155096" y="8227"/>
                  <a:pt x="17512" y="83898"/>
                  <a:pt x="12750" y="92894"/>
                </a:cubicBezTo>
                <a:cubicBezTo>
                  <a:pt x="7988" y="101890"/>
                  <a:pt x="148217" y="55323"/>
                  <a:pt x="146100" y="54794"/>
                </a:cubicBezTo>
                <a:cubicBezTo>
                  <a:pt x="143983" y="54265"/>
                  <a:pt x="2696" y="90777"/>
                  <a:pt x="50" y="89719"/>
                </a:cubicBezTo>
                <a:cubicBezTo>
                  <a:pt x="-2596" y="88661"/>
                  <a:pt x="99533" y="58498"/>
                  <a:pt x="130225" y="48444"/>
                </a:cubicBezTo>
                <a:cubicBezTo>
                  <a:pt x="160917" y="38390"/>
                  <a:pt x="194254" y="-6589"/>
                  <a:pt x="174675" y="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2A8E9D6E-BC32-8A84-0DD5-EA8A5AD1219F}"/>
              </a:ext>
            </a:extLst>
          </p:cNvPr>
          <p:cNvSpPr/>
          <p:nvPr/>
        </p:nvSpPr>
        <p:spPr>
          <a:xfrm>
            <a:off x="4622788" y="1722878"/>
            <a:ext cx="261866" cy="160219"/>
          </a:xfrm>
          <a:custGeom>
            <a:avLst/>
            <a:gdLst>
              <a:gd name="connsiteX0" fmla="*/ 260362 w 261866"/>
              <a:gd name="connsiteY0" fmla="*/ 1147 h 160219"/>
              <a:gd name="connsiteX1" fmla="*/ 111137 w 261866"/>
              <a:gd name="connsiteY1" fmla="*/ 64647 h 160219"/>
              <a:gd name="connsiteX2" fmla="*/ 12 w 261866"/>
              <a:gd name="connsiteY2" fmla="*/ 159897 h 160219"/>
              <a:gd name="connsiteX3" fmla="*/ 117487 w 261866"/>
              <a:gd name="connsiteY3" fmla="*/ 29722 h 160219"/>
              <a:gd name="connsiteX4" fmla="*/ 12712 w 261866"/>
              <a:gd name="connsiteY4" fmla="*/ 118622 h 160219"/>
              <a:gd name="connsiteX5" fmla="*/ 260362 w 261866"/>
              <a:gd name="connsiteY5" fmla="*/ 1147 h 16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866" h="160219">
                <a:moveTo>
                  <a:pt x="260362" y="1147"/>
                </a:moveTo>
                <a:cubicBezTo>
                  <a:pt x="276766" y="-7849"/>
                  <a:pt x="154529" y="38189"/>
                  <a:pt x="111137" y="64647"/>
                </a:cubicBezTo>
                <a:cubicBezTo>
                  <a:pt x="67745" y="91105"/>
                  <a:pt x="-1046" y="165718"/>
                  <a:pt x="12" y="159897"/>
                </a:cubicBezTo>
                <a:cubicBezTo>
                  <a:pt x="1070" y="154076"/>
                  <a:pt x="115370" y="36601"/>
                  <a:pt x="117487" y="29722"/>
                </a:cubicBezTo>
                <a:cubicBezTo>
                  <a:pt x="119604" y="22843"/>
                  <a:pt x="-5809" y="121797"/>
                  <a:pt x="12712" y="118622"/>
                </a:cubicBezTo>
                <a:cubicBezTo>
                  <a:pt x="31233" y="115447"/>
                  <a:pt x="243958" y="10143"/>
                  <a:pt x="260362" y="1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586F463B-4FF2-2E6A-8927-66ED5D2D2D11}"/>
              </a:ext>
            </a:extLst>
          </p:cNvPr>
          <p:cNvSpPr/>
          <p:nvPr/>
        </p:nvSpPr>
        <p:spPr>
          <a:xfrm>
            <a:off x="4809806" y="1695420"/>
            <a:ext cx="198091" cy="84987"/>
          </a:xfrm>
          <a:custGeom>
            <a:avLst/>
            <a:gdLst>
              <a:gd name="connsiteX0" fmla="*/ 319 w 198091"/>
              <a:gd name="connsiteY0" fmla="*/ 30 h 84987"/>
              <a:gd name="connsiteX1" fmla="*/ 105094 w 198091"/>
              <a:gd name="connsiteY1" fmla="*/ 79405 h 84987"/>
              <a:gd name="connsiteX2" fmla="*/ 105094 w 198091"/>
              <a:gd name="connsiteY2" fmla="*/ 44480 h 84987"/>
              <a:gd name="connsiteX3" fmla="*/ 197169 w 198091"/>
              <a:gd name="connsiteY3" fmla="*/ 82580 h 84987"/>
              <a:gd name="connsiteX4" fmla="*/ 149544 w 198091"/>
              <a:gd name="connsiteY4" fmla="*/ 28605 h 84987"/>
              <a:gd name="connsiteX5" fmla="*/ 101919 w 198091"/>
              <a:gd name="connsiteY5" fmla="*/ 82580 h 84987"/>
              <a:gd name="connsiteX6" fmla="*/ 73344 w 198091"/>
              <a:gd name="connsiteY6" fmla="*/ 69880 h 84987"/>
              <a:gd name="connsiteX7" fmla="*/ 319 w 198091"/>
              <a:gd name="connsiteY7" fmla="*/ 30 h 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091" h="84987">
                <a:moveTo>
                  <a:pt x="319" y="30"/>
                </a:moveTo>
                <a:cubicBezTo>
                  <a:pt x="5611" y="1617"/>
                  <a:pt x="87632" y="71997"/>
                  <a:pt x="105094" y="79405"/>
                </a:cubicBezTo>
                <a:cubicBezTo>
                  <a:pt x="122556" y="86813"/>
                  <a:pt x="89748" y="43951"/>
                  <a:pt x="105094" y="44480"/>
                </a:cubicBezTo>
                <a:cubicBezTo>
                  <a:pt x="120440" y="45009"/>
                  <a:pt x="189761" y="85226"/>
                  <a:pt x="197169" y="82580"/>
                </a:cubicBezTo>
                <a:cubicBezTo>
                  <a:pt x="204577" y="79934"/>
                  <a:pt x="165419" y="28605"/>
                  <a:pt x="149544" y="28605"/>
                </a:cubicBezTo>
                <a:cubicBezTo>
                  <a:pt x="133669" y="28605"/>
                  <a:pt x="114619" y="75701"/>
                  <a:pt x="101919" y="82580"/>
                </a:cubicBezTo>
                <a:cubicBezTo>
                  <a:pt x="89219" y="89459"/>
                  <a:pt x="89748" y="80463"/>
                  <a:pt x="73344" y="69880"/>
                </a:cubicBezTo>
                <a:cubicBezTo>
                  <a:pt x="56940" y="59297"/>
                  <a:pt x="-4973" y="-1557"/>
                  <a:pt x="319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9F69F59-94C4-472E-7597-DEA18C69E74C}"/>
              </a:ext>
            </a:extLst>
          </p:cNvPr>
          <p:cNvSpPr/>
          <p:nvPr/>
        </p:nvSpPr>
        <p:spPr>
          <a:xfrm>
            <a:off x="4725753" y="1751697"/>
            <a:ext cx="335619" cy="150180"/>
          </a:xfrm>
          <a:custGeom>
            <a:avLst/>
            <a:gdLst>
              <a:gd name="connsiteX0" fmla="*/ 4997 w 335619"/>
              <a:gd name="connsiteY0" fmla="*/ 903 h 150180"/>
              <a:gd name="connsiteX1" fmla="*/ 160572 w 335619"/>
              <a:gd name="connsiteY1" fmla="*/ 64403 h 150180"/>
              <a:gd name="connsiteX2" fmla="*/ 293922 w 335619"/>
              <a:gd name="connsiteY2" fmla="*/ 105678 h 150180"/>
              <a:gd name="connsiteX3" fmla="*/ 278047 w 335619"/>
              <a:gd name="connsiteY3" fmla="*/ 77103 h 150180"/>
              <a:gd name="connsiteX4" fmla="*/ 335197 w 335619"/>
              <a:gd name="connsiteY4" fmla="*/ 150128 h 150180"/>
              <a:gd name="connsiteX5" fmla="*/ 243122 w 335619"/>
              <a:gd name="connsiteY5" fmla="*/ 89803 h 150180"/>
              <a:gd name="connsiteX6" fmla="*/ 116122 w 335619"/>
              <a:gd name="connsiteY6" fmla="*/ 4078 h 150180"/>
              <a:gd name="connsiteX7" fmla="*/ 179622 w 335619"/>
              <a:gd name="connsiteY7" fmla="*/ 70753 h 150180"/>
              <a:gd name="connsiteX8" fmla="*/ 49447 w 335619"/>
              <a:gd name="connsiteY8" fmla="*/ 29478 h 150180"/>
              <a:gd name="connsiteX9" fmla="*/ 4997 w 335619"/>
              <a:gd name="connsiteY9" fmla="*/ 903 h 15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619" h="150180">
                <a:moveTo>
                  <a:pt x="4997" y="903"/>
                </a:moveTo>
                <a:cubicBezTo>
                  <a:pt x="23518" y="6724"/>
                  <a:pt x="112418" y="46941"/>
                  <a:pt x="160572" y="64403"/>
                </a:cubicBezTo>
                <a:cubicBezTo>
                  <a:pt x="208726" y="81865"/>
                  <a:pt x="274343" y="103561"/>
                  <a:pt x="293922" y="105678"/>
                </a:cubicBezTo>
                <a:cubicBezTo>
                  <a:pt x="313501" y="107795"/>
                  <a:pt x="271168" y="69695"/>
                  <a:pt x="278047" y="77103"/>
                </a:cubicBezTo>
                <a:cubicBezTo>
                  <a:pt x="284926" y="84511"/>
                  <a:pt x="341018" y="148011"/>
                  <a:pt x="335197" y="150128"/>
                </a:cubicBezTo>
                <a:cubicBezTo>
                  <a:pt x="329376" y="152245"/>
                  <a:pt x="243122" y="89803"/>
                  <a:pt x="243122" y="89803"/>
                </a:cubicBezTo>
                <a:cubicBezTo>
                  <a:pt x="206610" y="65461"/>
                  <a:pt x="126705" y="7253"/>
                  <a:pt x="116122" y="4078"/>
                </a:cubicBezTo>
                <a:cubicBezTo>
                  <a:pt x="105539" y="903"/>
                  <a:pt x="190735" y="66520"/>
                  <a:pt x="179622" y="70753"/>
                </a:cubicBezTo>
                <a:cubicBezTo>
                  <a:pt x="168510" y="74986"/>
                  <a:pt x="75376" y="40061"/>
                  <a:pt x="49447" y="29478"/>
                </a:cubicBezTo>
                <a:cubicBezTo>
                  <a:pt x="23518" y="18895"/>
                  <a:pt x="-13524" y="-4918"/>
                  <a:pt x="4997" y="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4DC2102F-C2F4-7924-B588-5023020DAACD}"/>
              </a:ext>
            </a:extLst>
          </p:cNvPr>
          <p:cNvSpPr/>
          <p:nvPr/>
        </p:nvSpPr>
        <p:spPr>
          <a:xfrm>
            <a:off x="4712208" y="1745795"/>
            <a:ext cx="155397" cy="74517"/>
          </a:xfrm>
          <a:custGeom>
            <a:avLst/>
            <a:gdLst>
              <a:gd name="connsiteX0" fmla="*/ 5842 w 155397"/>
              <a:gd name="connsiteY0" fmla="*/ 455 h 74517"/>
              <a:gd name="connsiteX1" fmla="*/ 40767 w 155397"/>
              <a:gd name="connsiteY1" fmla="*/ 41730 h 74517"/>
              <a:gd name="connsiteX2" fmla="*/ 139192 w 155397"/>
              <a:gd name="connsiteY2" fmla="*/ 73480 h 74517"/>
              <a:gd name="connsiteX3" fmla="*/ 56642 w 155397"/>
              <a:gd name="connsiteY3" fmla="*/ 67130 h 74517"/>
              <a:gd name="connsiteX4" fmla="*/ 155067 w 155397"/>
              <a:gd name="connsiteY4" fmla="*/ 70305 h 74517"/>
              <a:gd name="connsiteX5" fmla="*/ 5842 w 155397"/>
              <a:gd name="connsiteY5" fmla="*/ 455 h 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397" h="74517">
                <a:moveTo>
                  <a:pt x="5842" y="455"/>
                </a:moveTo>
                <a:cubicBezTo>
                  <a:pt x="-13208" y="-4307"/>
                  <a:pt x="18542" y="29559"/>
                  <a:pt x="40767" y="41730"/>
                </a:cubicBezTo>
                <a:cubicBezTo>
                  <a:pt x="62992" y="53901"/>
                  <a:pt x="136546" y="69247"/>
                  <a:pt x="139192" y="73480"/>
                </a:cubicBezTo>
                <a:cubicBezTo>
                  <a:pt x="141838" y="77713"/>
                  <a:pt x="53996" y="67659"/>
                  <a:pt x="56642" y="67130"/>
                </a:cubicBezTo>
                <a:cubicBezTo>
                  <a:pt x="59288" y="66601"/>
                  <a:pt x="161946" y="78243"/>
                  <a:pt x="155067" y="70305"/>
                </a:cubicBezTo>
                <a:cubicBezTo>
                  <a:pt x="148188" y="62367"/>
                  <a:pt x="24892" y="5217"/>
                  <a:pt x="5842" y="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D30C8B32-2616-EBF4-A725-EE73C7DB5E61}"/>
              </a:ext>
            </a:extLst>
          </p:cNvPr>
          <p:cNvSpPr/>
          <p:nvPr/>
        </p:nvSpPr>
        <p:spPr>
          <a:xfrm>
            <a:off x="5476238" y="1685848"/>
            <a:ext cx="182814" cy="92259"/>
          </a:xfrm>
          <a:custGeom>
            <a:avLst/>
            <a:gdLst>
              <a:gd name="connsiteX0" fmla="*/ 637 w 182814"/>
              <a:gd name="connsiteY0" fmla="*/ 77 h 92259"/>
              <a:gd name="connsiteX1" fmla="*/ 172087 w 182814"/>
              <a:gd name="connsiteY1" fmla="*/ 88977 h 92259"/>
              <a:gd name="connsiteX2" fmla="*/ 159387 w 182814"/>
              <a:gd name="connsiteY2" fmla="*/ 73102 h 92259"/>
              <a:gd name="connsiteX3" fmla="*/ 114937 w 182814"/>
              <a:gd name="connsiteY3" fmla="*/ 73102 h 92259"/>
              <a:gd name="connsiteX4" fmla="*/ 637 w 182814"/>
              <a:gd name="connsiteY4" fmla="*/ 77 h 9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14" h="92259">
                <a:moveTo>
                  <a:pt x="637" y="77"/>
                </a:moveTo>
                <a:cubicBezTo>
                  <a:pt x="10162" y="2723"/>
                  <a:pt x="172087" y="88977"/>
                  <a:pt x="172087" y="88977"/>
                </a:cubicBezTo>
                <a:cubicBezTo>
                  <a:pt x="198545" y="101148"/>
                  <a:pt x="168912" y="75748"/>
                  <a:pt x="159387" y="73102"/>
                </a:cubicBezTo>
                <a:cubicBezTo>
                  <a:pt x="149862" y="70456"/>
                  <a:pt x="138749" y="83156"/>
                  <a:pt x="114937" y="73102"/>
                </a:cubicBezTo>
                <a:cubicBezTo>
                  <a:pt x="91125" y="63048"/>
                  <a:pt x="-8888" y="-2569"/>
                  <a:pt x="637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325A81E-DD69-6D6B-1E8F-46E2E89E60C4}"/>
              </a:ext>
            </a:extLst>
          </p:cNvPr>
          <p:cNvSpPr/>
          <p:nvPr/>
        </p:nvSpPr>
        <p:spPr>
          <a:xfrm>
            <a:off x="4644996" y="1944359"/>
            <a:ext cx="273263" cy="84470"/>
          </a:xfrm>
          <a:custGeom>
            <a:avLst/>
            <a:gdLst>
              <a:gd name="connsiteX0" fmla="*/ 273079 w 273263"/>
              <a:gd name="connsiteY0" fmla="*/ 1916 h 84470"/>
              <a:gd name="connsiteX1" fmla="*/ 133379 w 273263"/>
              <a:gd name="connsiteY1" fmla="*/ 33666 h 84470"/>
              <a:gd name="connsiteX2" fmla="*/ 63529 w 273263"/>
              <a:gd name="connsiteY2" fmla="*/ 84466 h 84470"/>
              <a:gd name="connsiteX3" fmla="*/ 120679 w 273263"/>
              <a:gd name="connsiteY3" fmla="*/ 36841 h 84470"/>
              <a:gd name="connsiteX4" fmla="*/ 29 w 273263"/>
              <a:gd name="connsiteY4" fmla="*/ 55891 h 84470"/>
              <a:gd name="connsiteX5" fmla="*/ 133379 w 273263"/>
              <a:gd name="connsiteY5" fmla="*/ 11441 h 84470"/>
              <a:gd name="connsiteX6" fmla="*/ 44479 w 273263"/>
              <a:gd name="connsiteY6" fmla="*/ 17791 h 84470"/>
              <a:gd name="connsiteX7" fmla="*/ 101629 w 273263"/>
              <a:gd name="connsiteY7" fmla="*/ 5091 h 84470"/>
              <a:gd name="connsiteX8" fmla="*/ 273079 w 273263"/>
              <a:gd name="connsiteY8" fmla="*/ 1916 h 8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263" h="84470">
                <a:moveTo>
                  <a:pt x="273079" y="1916"/>
                </a:moveTo>
                <a:cubicBezTo>
                  <a:pt x="278371" y="6679"/>
                  <a:pt x="168304" y="19908"/>
                  <a:pt x="133379" y="33666"/>
                </a:cubicBezTo>
                <a:cubicBezTo>
                  <a:pt x="98454" y="47424"/>
                  <a:pt x="65646" y="83937"/>
                  <a:pt x="63529" y="84466"/>
                </a:cubicBezTo>
                <a:cubicBezTo>
                  <a:pt x="61412" y="84995"/>
                  <a:pt x="131262" y="41604"/>
                  <a:pt x="120679" y="36841"/>
                </a:cubicBezTo>
                <a:cubicBezTo>
                  <a:pt x="110096" y="32079"/>
                  <a:pt x="-2088" y="60124"/>
                  <a:pt x="29" y="55891"/>
                </a:cubicBezTo>
                <a:cubicBezTo>
                  <a:pt x="2146" y="51658"/>
                  <a:pt x="125971" y="17791"/>
                  <a:pt x="133379" y="11441"/>
                </a:cubicBezTo>
                <a:cubicBezTo>
                  <a:pt x="140787" y="5091"/>
                  <a:pt x="49770" y="18849"/>
                  <a:pt x="44479" y="17791"/>
                </a:cubicBezTo>
                <a:cubicBezTo>
                  <a:pt x="39188" y="16733"/>
                  <a:pt x="67233" y="7737"/>
                  <a:pt x="101629" y="5091"/>
                </a:cubicBezTo>
                <a:cubicBezTo>
                  <a:pt x="136025" y="2445"/>
                  <a:pt x="267787" y="-2847"/>
                  <a:pt x="273079" y="1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48BEFFA6-08CC-CA8D-8EC4-158E3D76DA32}"/>
              </a:ext>
            </a:extLst>
          </p:cNvPr>
          <p:cNvSpPr/>
          <p:nvPr/>
        </p:nvSpPr>
        <p:spPr>
          <a:xfrm>
            <a:off x="4917522" y="1939830"/>
            <a:ext cx="216465" cy="209807"/>
          </a:xfrm>
          <a:custGeom>
            <a:avLst/>
            <a:gdLst>
              <a:gd name="connsiteX0" fmla="*/ 553 w 216465"/>
              <a:gd name="connsiteY0" fmla="*/ 95 h 209807"/>
              <a:gd name="connsiteX1" fmla="*/ 64053 w 216465"/>
              <a:gd name="connsiteY1" fmla="*/ 44545 h 209807"/>
              <a:gd name="connsiteX2" fmla="*/ 67228 w 216465"/>
              <a:gd name="connsiteY2" fmla="*/ 19145 h 209807"/>
              <a:gd name="connsiteX3" fmla="*/ 137078 w 216465"/>
              <a:gd name="connsiteY3" fmla="*/ 66770 h 209807"/>
              <a:gd name="connsiteX4" fmla="*/ 127553 w 216465"/>
              <a:gd name="connsiteY4" fmla="*/ 44545 h 209807"/>
              <a:gd name="connsiteX5" fmla="*/ 172003 w 216465"/>
              <a:gd name="connsiteY5" fmla="*/ 117570 h 209807"/>
              <a:gd name="connsiteX6" fmla="*/ 162478 w 216465"/>
              <a:gd name="connsiteY6" fmla="*/ 82645 h 209807"/>
              <a:gd name="connsiteX7" fmla="*/ 197403 w 216465"/>
              <a:gd name="connsiteY7" fmla="*/ 149320 h 209807"/>
              <a:gd name="connsiteX8" fmla="*/ 216453 w 216465"/>
              <a:gd name="connsiteY8" fmla="*/ 209645 h 209807"/>
              <a:gd name="connsiteX9" fmla="*/ 200578 w 216465"/>
              <a:gd name="connsiteY9" fmla="*/ 168370 h 209807"/>
              <a:gd name="connsiteX10" fmla="*/ 181528 w 216465"/>
              <a:gd name="connsiteY10" fmla="*/ 152495 h 209807"/>
              <a:gd name="connsiteX11" fmla="*/ 114853 w 216465"/>
              <a:gd name="connsiteY11" fmla="*/ 152495 h 209807"/>
              <a:gd name="connsiteX12" fmla="*/ 152953 w 216465"/>
              <a:gd name="connsiteY12" fmla="*/ 133445 h 209807"/>
              <a:gd name="connsiteX13" fmla="*/ 152953 w 216465"/>
              <a:gd name="connsiteY13" fmla="*/ 92170 h 209807"/>
              <a:gd name="connsiteX14" fmla="*/ 73578 w 216465"/>
              <a:gd name="connsiteY14" fmla="*/ 9620 h 209807"/>
              <a:gd name="connsiteX15" fmla="*/ 105328 w 216465"/>
              <a:gd name="connsiteY15" fmla="*/ 31845 h 209807"/>
              <a:gd name="connsiteX16" fmla="*/ 553 w 216465"/>
              <a:gd name="connsiteY16" fmla="*/ 95 h 20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465" h="209807">
                <a:moveTo>
                  <a:pt x="553" y="95"/>
                </a:moveTo>
                <a:cubicBezTo>
                  <a:pt x="-6326" y="2212"/>
                  <a:pt x="52940" y="41370"/>
                  <a:pt x="64053" y="44545"/>
                </a:cubicBezTo>
                <a:cubicBezTo>
                  <a:pt x="75166" y="47720"/>
                  <a:pt x="55057" y="15441"/>
                  <a:pt x="67228" y="19145"/>
                </a:cubicBezTo>
                <a:cubicBezTo>
                  <a:pt x="79399" y="22849"/>
                  <a:pt x="127024" y="62537"/>
                  <a:pt x="137078" y="66770"/>
                </a:cubicBezTo>
                <a:cubicBezTo>
                  <a:pt x="147132" y="71003"/>
                  <a:pt x="121732" y="36078"/>
                  <a:pt x="127553" y="44545"/>
                </a:cubicBezTo>
                <a:cubicBezTo>
                  <a:pt x="133374" y="53012"/>
                  <a:pt x="166182" y="111220"/>
                  <a:pt x="172003" y="117570"/>
                </a:cubicBezTo>
                <a:cubicBezTo>
                  <a:pt x="177824" y="123920"/>
                  <a:pt x="158245" y="77353"/>
                  <a:pt x="162478" y="82645"/>
                </a:cubicBezTo>
                <a:cubicBezTo>
                  <a:pt x="166711" y="87937"/>
                  <a:pt x="188407" y="128153"/>
                  <a:pt x="197403" y="149320"/>
                </a:cubicBezTo>
                <a:cubicBezTo>
                  <a:pt x="206399" y="170487"/>
                  <a:pt x="215924" y="206470"/>
                  <a:pt x="216453" y="209645"/>
                </a:cubicBezTo>
                <a:cubicBezTo>
                  <a:pt x="216982" y="212820"/>
                  <a:pt x="200578" y="168370"/>
                  <a:pt x="200578" y="168370"/>
                </a:cubicBezTo>
                <a:cubicBezTo>
                  <a:pt x="194757" y="158845"/>
                  <a:pt x="195815" y="155141"/>
                  <a:pt x="181528" y="152495"/>
                </a:cubicBezTo>
                <a:cubicBezTo>
                  <a:pt x="167241" y="149849"/>
                  <a:pt x="119615" y="155670"/>
                  <a:pt x="114853" y="152495"/>
                </a:cubicBezTo>
                <a:cubicBezTo>
                  <a:pt x="110091" y="149320"/>
                  <a:pt x="146603" y="143499"/>
                  <a:pt x="152953" y="133445"/>
                </a:cubicBezTo>
                <a:cubicBezTo>
                  <a:pt x="159303" y="123391"/>
                  <a:pt x="166182" y="112808"/>
                  <a:pt x="152953" y="92170"/>
                </a:cubicBezTo>
                <a:cubicBezTo>
                  <a:pt x="139724" y="71532"/>
                  <a:pt x="81515" y="19674"/>
                  <a:pt x="73578" y="9620"/>
                </a:cubicBezTo>
                <a:cubicBezTo>
                  <a:pt x="65641" y="-434"/>
                  <a:pt x="116970" y="31845"/>
                  <a:pt x="105328" y="31845"/>
                </a:cubicBezTo>
                <a:cubicBezTo>
                  <a:pt x="93686" y="31845"/>
                  <a:pt x="7432" y="-2022"/>
                  <a:pt x="553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19AC750E-E29F-BF62-0B73-FD1CD1FA2D2B}"/>
              </a:ext>
            </a:extLst>
          </p:cNvPr>
          <p:cNvSpPr/>
          <p:nvPr/>
        </p:nvSpPr>
        <p:spPr>
          <a:xfrm>
            <a:off x="4972018" y="1952606"/>
            <a:ext cx="172347" cy="160021"/>
          </a:xfrm>
          <a:custGeom>
            <a:avLst/>
            <a:gdLst>
              <a:gd name="connsiteX0" fmla="*/ 32 w 172347"/>
              <a:gd name="connsiteY0" fmla="*/ 19 h 160021"/>
              <a:gd name="connsiteX1" fmla="*/ 66707 w 172347"/>
              <a:gd name="connsiteY1" fmla="*/ 44469 h 160021"/>
              <a:gd name="connsiteX2" fmla="*/ 69882 w 172347"/>
              <a:gd name="connsiteY2" fmla="*/ 15894 h 160021"/>
              <a:gd name="connsiteX3" fmla="*/ 101632 w 172347"/>
              <a:gd name="connsiteY3" fmla="*/ 53994 h 160021"/>
              <a:gd name="connsiteX4" fmla="*/ 171482 w 172347"/>
              <a:gd name="connsiteY4" fmla="*/ 158769 h 160021"/>
              <a:gd name="connsiteX5" fmla="*/ 136557 w 172347"/>
              <a:gd name="connsiteY5" fmla="*/ 107969 h 160021"/>
              <a:gd name="connsiteX6" fmla="*/ 76232 w 172347"/>
              <a:gd name="connsiteY6" fmla="*/ 50819 h 160021"/>
              <a:gd name="connsiteX7" fmla="*/ 32 w 172347"/>
              <a:gd name="connsiteY7" fmla="*/ 19 h 1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347" h="160021">
                <a:moveTo>
                  <a:pt x="32" y="19"/>
                </a:moveTo>
                <a:cubicBezTo>
                  <a:pt x="-1556" y="-1039"/>
                  <a:pt x="55065" y="41823"/>
                  <a:pt x="66707" y="44469"/>
                </a:cubicBezTo>
                <a:cubicBezTo>
                  <a:pt x="78349" y="47115"/>
                  <a:pt x="64061" y="14307"/>
                  <a:pt x="69882" y="15894"/>
                </a:cubicBezTo>
                <a:cubicBezTo>
                  <a:pt x="75703" y="17482"/>
                  <a:pt x="84699" y="30182"/>
                  <a:pt x="101632" y="53994"/>
                </a:cubicBezTo>
                <a:cubicBezTo>
                  <a:pt x="118565" y="77807"/>
                  <a:pt x="165661" y="149773"/>
                  <a:pt x="171482" y="158769"/>
                </a:cubicBezTo>
                <a:cubicBezTo>
                  <a:pt x="177303" y="167765"/>
                  <a:pt x="152432" y="125961"/>
                  <a:pt x="136557" y="107969"/>
                </a:cubicBezTo>
                <a:cubicBezTo>
                  <a:pt x="120682" y="89977"/>
                  <a:pt x="94753" y="64048"/>
                  <a:pt x="76232" y="50819"/>
                </a:cubicBezTo>
                <a:cubicBezTo>
                  <a:pt x="57711" y="37590"/>
                  <a:pt x="1620" y="1077"/>
                  <a:pt x="32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37417CCF-DEA1-13A2-1CF4-C26F22C013E1}"/>
              </a:ext>
            </a:extLst>
          </p:cNvPr>
          <p:cNvSpPr/>
          <p:nvPr/>
        </p:nvSpPr>
        <p:spPr>
          <a:xfrm>
            <a:off x="4782914" y="1946268"/>
            <a:ext cx="55935" cy="106051"/>
          </a:xfrm>
          <a:custGeom>
            <a:avLst/>
            <a:gdLst>
              <a:gd name="connsiteX0" fmla="*/ 55786 w 55935"/>
              <a:gd name="connsiteY0" fmla="*/ 7 h 106051"/>
              <a:gd name="connsiteX1" fmla="*/ 17686 w 55935"/>
              <a:gd name="connsiteY1" fmla="*/ 44457 h 106051"/>
              <a:gd name="connsiteX2" fmla="*/ 11336 w 55935"/>
              <a:gd name="connsiteY2" fmla="*/ 104782 h 106051"/>
              <a:gd name="connsiteX3" fmla="*/ 11336 w 55935"/>
              <a:gd name="connsiteY3" fmla="*/ 82557 h 106051"/>
              <a:gd name="connsiteX4" fmla="*/ 1811 w 55935"/>
              <a:gd name="connsiteY4" fmla="*/ 47632 h 106051"/>
              <a:gd name="connsiteX5" fmla="*/ 55786 w 55935"/>
              <a:gd name="connsiteY5" fmla="*/ 7 h 10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35" h="106051">
                <a:moveTo>
                  <a:pt x="55786" y="7"/>
                </a:moveTo>
                <a:cubicBezTo>
                  <a:pt x="58432" y="-522"/>
                  <a:pt x="25094" y="26995"/>
                  <a:pt x="17686" y="44457"/>
                </a:cubicBezTo>
                <a:cubicBezTo>
                  <a:pt x="10278" y="61919"/>
                  <a:pt x="12394" y="98432"/>
                  <a:pt x="11336" y="104782"/>
                </a:cubicBezTo>
                <a:cubicBezTo>
                  <a:pt x="10278" y="111132"/>
                  <a:pt x="12923" y="92082"/>
                  <a:pt x="11336" y="82557"/>
                </a:cubicBezTo>
                <a:cubicBezTo>
                  <a:pt x="9748" y="73032"/>
                  <a:pt x="-5068" y="59274"/>
                  <a:pt x="1811" y="47632"/>
                </a:cubicBezTo>
                <a:cubicBezTo>
                  <a:pt x="8690" y="35990"/>
                  <a:pt x="53140" y="536"/>
                  <a:pt x="5578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15BF84AF-2D24-6A25-22F5-BDCF206B2CB8}"/>
              </a:ext>
            </a:extLst>
          </p:cNvPr>
          <p:cNvSpPr/>
          <p:nvPr/>
        </p:nvSpPr>
        <p:spPr>
          <a:xfrm>
            <a:off x="4763036" y="1958975"/>
            <a:ext cx="131979" cy="153544"/>
          </a:xfrm>
          <a:custGeom>
            <a:avLst/>
            <a:gdLst>
              <a:gd name="connsiteX0" fmla="*/ 8989 w 131979"/>
              <a:gd name="connsiteY0" fmla="*/ 0 h 153544"/>
              <a:gd name="connsiteX1" fmla="*/ 21689 w 131979"/>
              <a:gd name="connsiteY1" fmla="*/ 79375 h 153544"/>
              <a:gd name="connsiteX2" fmla="*/ 59789 w 131979"/>
              <a:gd name="connsiteY2" fmla="*/ 101600 h 153544"/>
              <a:gd name="connsiteX3" fmla="*/ 34389 w 131979"/>
              <a:gd name="connsiteY3" fmla="*/ 88900 h 153544"/>
              <a:gd name="connsiteX4" fmla="*/ 129639 w 131979"/>
              <a:gd name="connsiteY4" fmla="*/ 152400 h 153544"/>
              <a:gd name="connsiteX5" fmla="*/ 94714 w 131979"/>
              <a:gd name="connsiteY5" fmla="*/ 127000 h 153544"/>
              <a:gd name="connsiteX6" fmla="*/ 5814 w 131979"/>
              <a:gd name="connsiteY6" fmla="*/ 92075 h 153544"/>
              <a:gd name="connsiteX7" fmla="*/ 8989 w 131979"/>
              <a:gd name="connsiteY7" fmla="*/ 79375 h 153544"/>
              <a:gd name="connsiteX8" fmla="*/ 8989 w 131979"/>
              <a:gd name="connsiteY8" fmla="*/ 0 h 15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979" h="153544">
                <a:moveTo>
                  <a:pt x="8989" y="0"/>
                </a:moveTo>
                <a:cubicBezTo>
                  <a:pt x="11106" y="0"/>
                  <a:pt x="13222" y="62442"/>
                  <a:pt x="21689" y="79375"/>
                </a:cubicBezTo>
                <a:cubicBezTo>
                  <a:pt x="30156" y="96308"/>
                  <a:pt x="57672" y="100012"/>
                  <a:pt x="59789" y="101600"/>
                </a:cubicBezTo>
                <a:cubicBezTo>
                  <a:pt x="61906" y="103188"/>
                  <a:pt x="22747" y="80433"/>
                  <a:pt x="34389" y="88900"/>
                </a:cubicBezTo>
                <a:cubicBezTo>
                  <a:pt x="46031" y="97367"/>
                  <a:pt x="119585" y="146050"/>
                  <a:pt x="129639" y="152400"/>
                </a:cubicBezTo>
                <a:cubicBezTo>
                  <a:pt x="139693" y="158750"/>
                  <a:pt x="115352" y="137054"/>
                  <a:pt x="94714" y="127000"/>
                </a:cubicBezTo>
                <a:cubicBezTo>
                  <a:pt x="74076" y="116946"/>
                  <a:pt x="5814" y="92075"/>
                  <a:pt x="5814" y="92075"/>
                </a:cubicBezTo>
                <a:cubicBezTo>
                  <a:pt x="-8473" y="84138"/>
                  <a:pt x="7931" y="89958"/>
                  <a:pt x="8989" y="79375"/>
                </a:cubicBezTo>
                <a:cubicBezTo>
                  <a:pt x="10047" y="68792"/>
                  <a:pt x="6872" y="0"/>
                  <a:pt x="898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2AF277F5-B306-A2B0-6142-4CE5219B2DD2}"/>
              </a:ext>
            </a:extLst>
          </p:cNvPr>
          <p:cNvSpPr/>
          <p:nvPr/>
        </p:nvSpPr>
        <p:spPr>
          <a:xfrm>
            <a:off x="4711465" y="1952114"/>
            <a:ext cx="163302" cy="147670"/>
          </a:xfrm>
          <a:custGeom>
            <a:avLst/>
            <a:gdLst>
              <a:gd name="connsiteX0" fmla="*/ 73260 w 163302"/>
              <a:gd name="connsiteY0" fmla="*/ 511 h 147670"/>
              <a:gd name="connsiteX1" fmla="*/ 54210 w 163302"/>
              <a:gd name="connsiteY1" fmla="*/ 54486 h 147670"/>
              <a:gd name="connsiteX2" fmla="*/ 12935 w 163302"/>
              <a:gd name="connsiteY2" fmla="*/ 86236 h 147670"/>
              <a:gd name="connsiteX3" fmla="*/ 54210 w 163302"/>
              <a:gd name="connsiteY3" fmla="*/ 108461 h 147670"/>
              <a:gd name="connsiteX4" fmla="*/ 35160 w 163302"/>
              <a:gd name="connsiteY4" fmla="*/ 89411 h 147670"/>
              <a:gd name="connsiteX5" fmla="*/ 162160 w 163302"/>
              <a:gd name="connsiteY5" fmla="*/ 146561 h 147670"/>
              <a:gd name="connsiteX6" fmla="*/ 92310 w 163302"/>
              <a:gd name="connsiteY6" fmla="*/ 124336 h 147670"/>
              <a:gd name="connsiteX7" fmla="*/ 235 w 163302"/>
              <a:gd name="connsiteY7" fmla="*/ 89411 h 147670"/>
              <a:gd name="connsiteX8" fmla="*/ 73260 w 163302"/>
              <a:gd name="connsiteY8" fmla="*/ 511 h 14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302" h="147670">
                <a:moveTo>
                  <a:pt x="73260" y="511"/>
                </a:moveTo>
                <a:cubicBezTo>
                  <a:pt x="82256" y="-5310"/>
                  <a:pt x="64264" y="40199"/>
                  <a:pt x="54210" y="54486"/>
                </a:cubicBezTo>
                <a:cubicBezTo>
                  <a:pt x="44156" y="68773"/>
                  <a:pt x="12935" y="77240"/>
                  <a:pt x="12935" y="86236"/>
                </a:cubicBezTo>
                <a:cubicBezTo>
                  <a:pt x="12935" y="95232"/>
                  <a:pt x="50506" y="107932"/>
                  <a:pt x="54210" y="108461"/>
                </a:cubicBezTo>
                <a:cubicBezTo>
                  <a:pt x="57914" y="108990"/>
                  <a:pt x="17168" y="83061"/>
                  <a:pt x="35160" y="89411"/>
                </a:cubicBezTo>
                <a:cubicBezTo>
                  <a:pt x="53152" y="95761"/>
                  <a:pt x="152635" y="140740"/>
                  <a:pt x="162160" y="146561"/>
                </a:cubicBezTo>
                <a:cubicBezTo>
                  <a:pt x="171685" y="152382"/>
                  <a:pt x="119297" y="133861"/>
                  <a:pt x="92310" y="124336"/>
                </a:cubicBezTo>
                <a:cubicBezTo>
                  <a:pt x="65323" y="114811"/>
                  <a:pt x="4997" y="103169"/>
                  <a:pt x="235" y="89411"/>
                </a:cubicBezTo>
                <a:cubicBezTo>
                  <a:pt x="-4527" y="75653"/>
                  <a:pt x="64264" y="6332"/>
                  <a:pt x="73260" y="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1B5C2F4C-A115-501C-5B58-00C3989DB1B3}"/>
              </a:ext>
            </a:extLst>
          </p:cNvPr>
          <p:cNvSpPr/>
          <p:nvPr/>
        </p:nvSpPr>
        <p:spPr>
          <a:xfrm>
            <a:off x="4886269" y="2051050"/>
            <a:ext cx="187574" cy="69859"/>
          </a:xfrm>
          <a:custGeom>
            <a:avLst/>
            <a:gdLst>
              <a:gd name="connsiteX0" fmla="*/ 187381 w 187574"/>
              <a:gd name="connsiteY0" fmla="*/ 0 h 69859"/>
              <a:gd name="connsiteX1" fmla="*/ 123881 w 187574"/>
              <a:gd name="connsiteY1" fmla="*/ 44450 h 69859"/>
              <a:gd name="connsiteX2" fmla="*/ 6406 w 187574"/>
              <a:gd name="connsiteY2" fmla="*/ 69850 h 69859"/>
              <a:gd name="connsiteX3" fmla="*/ 88956 w 187574"/>
              <a:gd name="connsiteY3" fmla="*/ 47625 h 69859"/>
              <a:gd name="connsiteX4" fmla="*/ 56 w 187574"/>
              <a:gd name="connsiteY4" fmla="*/ 57150 h 69859"/>
              <a:gd name="connsiteX5" fmla="*/ 104831 w 187574"/>
              <a:gd name="connsiteY5" fmla="*/ 44450 h 69859"/>
              <a:gd name="connsiteX6" fmla="*/ 187381 w 187574"/>
              <a:gd name="connsiteY6" fmla="*/ 0 h 69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574" h="69859">
                <a:moveTo>
                  <a:pt x="187381" y="0"/>
                </a:moveTo>
                <a:cubicBezTo>
                  <a:pt x="190556" y="0"/>
                  <a:pt x="154043" y="32808"/>
                  <a:pt x="123881" y="44450"/>
                </a:cubicBezTo>
                <a:cubicBezTo>
                  <a:pt x="93719" y="56092"/>
                  <a:pt x="12227" y="69321"/>
                  <a:pt x="6406" y="69850"/>
                </a:cubicBezTo>
                <a:cubicBezTo>
                  <a:pt x="585" y="70379"/>
                  <a:pt x="90014" y="49742"/>
                  <a:pt x="88956" y="47625"/>
                </a:cubicBezTo>
                <a:cubicBezTo>
                  <a:pt x="87898" y="45508"/>
                  <a:pt x="-2590" y="57679"/>
                  <a:pt x="56" y="57150"/>
                </a:cubicBezTo>
                <a:cubicBezTo>
                  <a:pt x="2702" y="56621"/>
                  <a:pt x="74669" y="50800"/>
                  <a:pt x="104831" y="44450"/>
                </a:cubicBezTo>
                <a:cubicBezTo>
                  <a:pt x="134993" y="38100"/>
                  <a:pt x="184206" y="0"/>
                  <a:pt x="1873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E4CD2724-FEB9-ADAD-CAB1-31D5657A9428}"/>
              </a:ext>
            </a:extLst>
          </p:cNvPr>
          <p:cNvSpPr/>
          <p:nvPr/>
        </p:nvSpPr>
        <p:spPr>
          <a:xfrm>
            <a:off x="5019587" y="1971675"/>
            <a:ext cx="108593" cy="184150"/>
          </a:xfrm>
          <a:custGeom>
            <a:avLst/>
            <a:gdLst>
              <a:gd name="connsiteX0" fmla="*/ 88 w 108593"/>
              <a:gd name="connsiteY0" fmla="*/ 0 h 184150"/>
              <a:gd name="connsiteX1" fmla="*/ 73113 w 108593"/>
              <a:gd name="connsiteY1" fmla="*/ 133350 h 184150"/>
              <a:gd name="connsiteX2" fmla="*/ 108038 w 108593"/>
              <a:gd name="connsiteY2" fmla="*/ 184150 h 184150"/>
              <a:gd name="connsiteX3" fmla="*/ 88988 w 108593"/>
              <a:gd name="connsiteY3" fmla="*/ 133350 h 184150"/>
              <a:gd name="connsiteX4" fmla="*/ 88 w 108593"/>
              <a:gd name="connsiteY4" fmla="*/ 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93" h="184150">
                <a:moveTo>
                  <a:pt x="88" y="0"/>
                </a:moveTo>
                <a:cubicBezTo>
                  <a:pt x="-2558" y="0"/>
                  <a:pt x="55121" y="102658"/>
                  <a:pt x="73113" y="133350"/>
                </a:cubicBezTo>
                <a:cubicBezTo>
                  <a:pt x="91105" y="164042"/>
                  <a:pt x="105392" y="184150"/>
                  <a:pt x="108038" y="184150"/>
                </a:cubicBezTo>
                <a:cubicBezTo>
                  <a:pt x="110684" y="184150"/>
                  <a:pt x="103805" y="160338"/>
                  <a:pt x="88988" y="133350"/>
                </a:cubicBezTo>
                <a:cubicBezTo>
                  <a:pt x="74171" y="106362"/>
                  <a:pt x="2734" y="0"/>
                  <a:pt x="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023A599A-7538-9F8C-8150-BCE67CBC7992}"/>
              </a:ext>
            </a:extLst>
          </p:cNvPr>
          <p:cNvSpPr/>
          <p:nvPr/>
        </p:nvSpPr>
        <p:spPr>
          <a:xfrm>
            <a:off x="4705334" y="2035128"/>
            <a:ext cx="384193" cy="98926"/>
          </a:xfrm>
          <a:custGeom>
            <a:avLst/>
            <a:gdLst>
              <a:gd name="connsiteX0" fmla="*/ 16 w 384193"/>
              <a:gd name="connsiteY0" fmla="*/ 47 h 98926"/>
              <a:gd name="connsiteX1" fmla="*/ 158766 w 384193"/>
              <a:gd name="connsiteY1" fmla="*/ 92122 h 98926"/>
              <a:gd name="connsiteX2" fmla="*/ 114316 w 384193"/>
              <a:gd name="connsiteY2" fmla="*/ 92122 h 98926"/>
              <a:gd name="connsiteX3" fmla="*/ 257191 w 384193"/>
              <a:gd name="connsiteY3" fmla="*/ 95297 h 98926"/>
              <a:gd name="connsiteX4" fmla="*/ 384191 w 384193"/>
              <a:gd name="connsiteY4" fmla="*/ 34972 h 98926"/>
              <a:gd name="connsiteX5" fmla="*/ 254016 w 384193"/>
              <a:gd name="connsiteY5" fmla="*/ 79422 h 98926"/>
              <a:gd name="connsiteX6" fmla="*/ 149241 w 384193"/>
              <a:gd name="connsiteY6" fmla="*/ 79422 h 98926"/>
              <a:gd name="connsiteX7" fmla="*/ 16 w 384193"/>
              <a:gd name="connsiteY7" fmla="*/ 47 h 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93" h="98926">
                <a:moveTo>
                  <a:pt x="16" y="47"/>
                </a:moveTo>
                <a:cubicBezTo>
                  <a:pt x="1604" y="2164"/>
                  <a:pt x="139716" y="76776"/>
                  <a:pt x="158766" y="92122"/>
                </a:cubicBezTo>
                <a:cubicBezTo>
                  <a:pt x="177816" y="107468"/>
                  <a:pt x="97912" y="91593"/>
                  <a:pt x="114316" y="92122"/>
                </a:cubicBezTo>
                <a:cubicBezTo>
                  <a:pt x="130720" y="92651"/>
                  <a:pt x="212212" y="104822"/>
                  <a:pt x="257191" y="95297"/>
                </a:cubicBezTo>
                <a:cubicBezTo>
                  <a:pt x="302170" y="85772"/>
                  <a:pt x="384720" y="37618"/>
                  <a:pt x="384191" y="34972"/>
                </a:cubicBezTo>
                <a:cubicBezTo>
                  <a:pt x="383662" y="32326"/>
                  <a:pt x="293174" y="72014"/>
                  <a:pt x="254016" y="79422"/>
                </a:cubicBezTo>
                <a:cubicBezTo>
                  <a:pt x="214858" y="86830"/>
                  <a:pt x="188399" y="92122"/>
                  <a:pt x="149241" y="79422"/>
                </a:cubicBezTo>
                <a:cubicBezTo>
                  <a:pt x="110083" y="66722"/>
                  <a:pt x="-1572" y="-2070"/>
                  <a:pt x="16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ACD9F4B4-AB9C-0AC2-B016-C28DC4300137}"/>
              </a:ext>
            </a:extLst>
          </p:cNvPr>
          <p:cNvSpPr/>
          <p:nvPr/>
        </p:nvSpPr>
        <p:spPr>
          <a:xfrm>
            <a:off x="4714546" y="2047361"/>
            <a:ext cx="140947" cy="74580"/>
          </a:xfrm>
          <a:custGeom>
            <a:avLst/>
            <a:gdLst>
              <a:gd name="connsiteX0" fmla="*/ 329 w 140947"/>
              <a:gd name="connsiteY0" fmla="*/ 514 h 74580"/>
              <a:gd name="connsiteX1" fmla="*/ 136854 w 140947"/>
              <a:gd name="connsiteY1" fmla="*/ 73539 h 74580"/>
              <a:gd name="connsiteX2" fmla="*/ 98754 w 140947"/>
              <a:gd name="connsiteY2" fmla="*/ 41789 h 74580"/>
              <a:gd name="connsiteX3" fmla="*/ 329 w 140947"/>
              <a:gd name="connsiteY3" fmla="*/ 514 h 7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947" h="74580">
                <a:moveTo>
                  <a:pt x="329" y="514"/>
                </a:moveTo>
                <a:cubicBezTo>
                  <a:pt x="6679" y="5806"/>
                  <a:pt x="120450" y="66660"/>
                  <a:pt x="136854" y="73539"/>
                </a:cubicBezTo>
                <a:cubicBezTo>
                  <a:pt x="153258" y="80418"/>
                  <a:pt x="116217" y="51314"/>
                  <a:pt x="98754" y="41789"/>
                </a:cubicBezTo>
                <a:cubicBezTo>
                  <a:pt x="81292" y="32264"/>
                  <a:pt x="-6021" y="-4778"/>
                  <a:pt x="329" y="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3B725B83-4A5A-061D-82EB-99BCCA056AE5}"/>
              </a:ext>
            </a:extLst>
          </p:cNvPr>
          <p:cNvSpPr/>
          <p:nvPr/>
        </p:nvSpPr>
        <p:spPr>
          <a:xfrm>
            <a:off x="4626548" y="1958797"/>
            <a:ext cx="174223" cy="177985"/>
          </a:xfrm>
          <a:custGeom>
            <a:avLst/>
            <a:gdLst>
              <a:gd name="connsiteX0" fmla="*/ 145477 w 174223"/>
              <a:gd name="connsiteY0" fmla="*/ 178 h 177985"/>
              <a:gd name="connsiteX1" fmla="*/ 2602 w 174223"/>
              <a:gd name="connsiteY1" fmla="*/ 89078 h 177985"/>
              <a:gd name="connsiteX2" fmla="*/ 53402 w 174223"/>
              <a:gd name="connsiteY2" fmla="*/ 57328 h 177985"/>
              <a:gd name="connsiteX3" fmla="*/ 56577 w 174223"/>
              <a:gd name="connsiteY3" fmla="*/ 85903 h 177985"/>
              <a:gd name="connsiteX4" fmla="*/ 75627 w 174223"/>
              <a:gd name="connsiteY4" fmla="*/ 130353 h 177985"/>
              <a:gd name="connsiteX5" fmla="*/ 91502 w 174223"/>
              <a:gd name="connsiteY5" fmla="*/ 130353 h 177985"/>
              <a:gd name="connsiteX6" fmla="*/ 34352 w 174223"/>
              <a:gd name="connsiteY6" fmla="*/ 152578 h 177985"/>
              <a:gd name="connsiteX7" fmla="*/ 101027 w 174223"/>
              <a:gd name="connsiteY7" fmla="*/ 143053 h 177985"/>
              <a:gd name="connsiteX8" fmla="*/ 123252 w 174223"/>
              <a:gd name="connsiteY8" fmla="*/ 177978 h 177985"/>
              <a:gd name="connsiteX9" fmla="*/ 174052 w 174223"/>
              <a:gd name="connsiteY9" fmla="*/ 146228 h 177985"/>
              <a:gd name="connsiteX10" fmla="*/ 104202 w 174223"/>
              <a:gd name="connsiteY10" fmla="*/ 152578 h 177985"/>
              <a:gd name="connsiteX11" fmla="*/ 72452 w 174223"/>
              <a:gd name="connsiteY11" fmla="*/ 114478 h 177985"/>
              <a:gd name="connsiteX12" fmla="*/ 59752 w 174223"/>
              <a:gd name="connsiteY12" fmla="*/ 66853 h 177985"/>
              <a:gd name="connsiteX13" fmla="*/ 145477 w 174223"/>
              <a:gd name="connsiteY13" fmla="*/ 178 h 177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4223" h="177985">
                <a:moveTo>
                  <a:pt x="145477" y="178"/>
                </a:moveTo>
                <a:cubicBezTo>
                  <a:pt x="135952" y="3882"/>
                  <a:pt x="2602" y="89078"/>
                  <a:pt x="2602" y="89078"/>
                </a:cubicBezTo>
                <a:cubicBezTo>
                  <a:pt x="-12744" y="98603"/>
                  <a:pt x="44406" y="57857"/>
                  <a:pt x="53402" y="57328"/>
                </a:cubicBezTo>
                <a:cubicBezTo>
                  <a:pt x="62398" y="56799"/>
                  <a:pt x="52873" y="73732"/>
                  <a:pt x="56577" y="85903"/>
                </a:cubicBezTo>
                <a:cubicBezTo>
                  <a:pt x="60281" y="98074"/>
                  <a:pt x="75627" y="130353"/>
                  <a:pt x="75627" y="130353"/>
                </a:cubicBezTo>
                <a:cubicBezTo>
                  <a:pt x="81448" y="137761"/>
                  <a:pt x="98381" y="126649"/>
                  <a:pt x="91502" y="130353"/>
                </a:cubicBezTo>
                <a:cubicBezTo>
                  <a:pt x="84623" y="134057"/>
                  <a:pt x="32764" y="150461"/>
                  <a:pt x="34352" y="152578"/>
                </a:cubicBezTo>
                <a:cubicBezTo>
                  <a:pt x="35940" y="154695"/>
                  <a:pt x="86210" y="138820"/>
                  <a:pt x="101027" y="143053"/>
                </a:cubicBezTo>
                <a:cubicBezTo>
                  <a:pt x="115844" y="147286"/>
                  <a:pt x="111081" y="177449"/>
                  <a:pt x="123252" y="177978"/>
                </a:cubicBezTo>
                <a:cubicBezTo>
                  <a:pt x="135423" y="178507"/>
                  <a:pt x="177227" y="150461"/>
                  <a:pt x="174052" y="146228"/>
                </a:cubicBezTo>
                <a:cubicBezTo>
                  <a:pt x="170877" y="141995"/>
                  <a:pt x="121135" y="157870"/>
                  <a:pt x="104202" y="152578"/>
                </a:cubicBezTo>
                <a:cubicBezTo>
                  <a:pt x="87269" y="147286"/>
                  <a:pt x="79860" y="128765"/>
                  <a:pt x="72452" y="114478"/>
                </a:cubicBezTo>
                <a:cubicBezTo>
                  <a:pt x="65044" y="100191"/>
                  <a:pt x="51815" y="82199"/>
                  <a:pt x="59752" y="66853"/>
                </a:cubicBezTo>
                <a:cubicBezTo>
                  <a:pt x="67689" y="51507"/>
                  <a:pt x="155002" y="-3526"/>
                  <a:pt x="145477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EDAAB72B-1690-ABD9-AF25-52089D30C870}"/>
              </a:ext>
            </a:extLst>
          </p:cNvPr>
          <p:cNvSpPr/>
          <p:nvPr/>
        </p:nvSpPr>
        <p:spPr>
          <a:xfrm>
            <a:off x="4873529" y="2113794"/>
            <a:ext cx="221089" cy="51651"/>
          </a:xfrm>
          <a:custGeom>
            <a:avLst/>
            <a:gdLst>
              <a:gd name="connsiteX0" fmla="*/ 96 w 221089"/>
              <a:gd name="connsiteY0" fmla="*/ 51556 h 51651"/>
              <a:gd name="connsiteX1" fmla="*/ 168371 w 221089"/>
              <a:gd name="connsiteY1" fmla="*/ 13456 h 51651"/>
              <a:gd name="connsiteX2" fmla="*/ 219171 w 221089"/>
              <a:gd name="connsiteY2" fmla="*/ 13456 h 51651"/>
              <a:gd name="connsiteX3" fmla="*/ 193771 w 221089"/>
              <a:gd name="connsiteY3" fmla="*/ 756 h 51651"/>
              <a:gd name="connsiteX4" fmla="*/ 96 w 221089"/>
              <a:gd name="connsiteY4" fmla="*/ 51556 h 5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089" h="51651">
                <a:moveTo>
                  <a:pt x="96" y="51556"/>
                </a:moveTo>
                <a:cubicBezTo>
                  <a:pt x="-4137" y="53673"/>
                  <a:pt x="131859" y="19806"/>
                  <a:pt x="168371" y="13456"/>
                </a:cubicBezTo>
                <a:cubicBezTo>
                  <a:pt x="204883" y="7106"/>
                  <a:pt x="214938" y="15573"/>
                  <a:pt x="219171" y="13456"/>
                </a:cubicBezTo>
                <a:cubicBezTo>
                  <a:pt x="223404" y="11339"/>
                  <a:pt x="222875" y="-3477"/>
                  <a:pt x="193771" y="756"/>
                </a:cubicBezTo>
                <a:cubicBezTo>
                  <a:pt x="164667" y="4989"/>
                  <a:pt x="4329" y="49439"/>
                  <a:pt x="96" y="51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FE058CA8-949D-46E1-D414-6749CB2D8127}"/>
              </a:ext>
            </a:extLst>
          </p:cNvPr>
          <p:cNvSpPr/>
          <p:nvPr/>
        </p:nvSpPr>
        <p:spPr>
          <a:xfrm>
            <a:off x="4771374" y="1936443"/>
            <a:ext cx="74335" cy="118095"/>
          </a:xfrm>
          <a:custGeom>
            <a:avLst/>
            <a:gdLst>
              <a:gd name="connsiteX0" fmla="*/ 73676 w 74335"/>
              <a:gd name="connsiteY0" fmla="*/ 307 h 118095"/>
              <a:gd name="connsiteX1" fmla="*/ 35576 w 74335"/>
              <a:gd name="connsiteY1" fmla="*/ 66982 h 118095"/>
              <a:gd name="connsiteX2" fmla="*/ 16526 w 74335"/>
              <a:gd name="connsiteY2" fmla="*/ 117782 h 118095"/>
              <a:gd name="connsiteX3" fmla="*/ 26051 w 74335"/>
              <a:gd name="connsiteY3" fmla="*/ 86032 h 118095"/>
              <a:gd name="connsiteX4" fmla="*/ 22876 w 74335"/>
              <a:gd name="connsiteY4" fmla="*/ 38407 h 118095"/>
              <a:gd name="connsiteX5" fmla="*/ 651 w 74335"/>
              <a:gd name="connsiteY5" fmla="*/ 95557 h 118095"/>
              <a:gd name="connsiteX6" fmla="*/ 73676 w 74335"/>
              <a:gd name="connsiteY6" fmla="*/ 307 h 11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335" h="118095">
                <a:moveTo>
                  <a:pt x="73676" y="307"/>
                </a:moveTo>
                <a:cubicBezTo>
                  <a:pt x="79497" y="-4455"/>
                  <a:pt x="45101" y="47403"/>
                  <a:pt x="35576" y="66982"/>
                </a:cubicBezTo>
                <a:cubicBezTo>
                  <a:pt x="26051" y="86561"/>
                  <a:pt x="18113" y="114607"/>
                  <a:pt x="16526" y="117782"/>
                </a:cubicBezTo>
                <a:cubicBezTo>
                  <a:pt x="14939" y="120957"/>
                  <a:pt x="24993" y="99261"/>
                  <a:pt x="26051" y="86032"/>
                </a:cubicBezTo>
                <a:cubicBezTo>
                  <a:pt x="27109" y="72803"/>
                  <a:pt x="27109" y="36820"/>
                  <a:pt x="22876" y="38407"/>
                </a:cubicBezTo>
                <a:cubicBezTo>
                  <a:pt x="18643" y="39994"/>
                  <a:pt x="-4111" y="97144"/>
                  <a:pt x="651" y="95557"/>
                </a:cubicBezTo>
                <a:cubicBezTo>
                  <a:pt x="5413" y="93970"/>
                  <a:pt x="67855" y="5069"/>
                  <a:pt x="73676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5667A14A-C09A-F404-C307-040239121852}"/>
              </a:ext>
            </a:extLst>
          </p:cNvPr>
          <p:cNvSpPr/>
          <p:nvPr/>
        </p:nvSpPr>
        <p:spPr>
          <a:xfrm>
            <a:off x="4775115" y="1933923"/>
            <a:ext cx="270271" cy="162634"/>
          </a:xfrm>
          <a:custGeom>
            <a:avLst/>
            <a:gdLst>
              <a:gd name="connsiteX0" fmla="*/ 174710 w 270271"/>
              <a:gd name="connsiteY0" fmla="*/ 2827 h 162634"/>
              <a:gd name="connsiteX1" fmla="*/ 228685 w 270271"/>
              <a:gd name="connsiteY1" fmla="*/ 69502 h 162634"/>
              <a:gd name="connsiteX2" fmla="*/ 231860 w 270271"/>
              <a:gd name="connsiteY2" fmla="*/ 28227 h 162634"/>
              <a:gd name="connsiteX3" fmla="*/ 269960 w 270271"/>
              <a:gd name="connsiteY3" fmla="*/ 69502 h 162634"/>
              <a:gd name="connsiteX4" fmla="*/ 247735 w 270271"/>
              <a:gd name="connsiteY4" fmla="*/ 85377 h 162634"/>
              <a:gd name="connsiteX5" fmla="*/ 209635 w 270271"/>
              <a:gd name="connsiteY5" fmla="*/ 155227 h 162634"/>
              <a:gd name="connsiteX6" fmla="*/ 136610 w 270271"/>
              <a:gd name="connsiteY6" fmla="*/ 155227 h 162634"/>
              <a:gd name="connsiteX7" fmla="*/ 92160 w 270271"/>
              <a:gd name="connsiteY7" fmla="*/ 107602 h 162634"/>
              <a:gd name="connsiteX8" fmla="*/ 76285 w 270271"/>
              <a:gd name="connsiteY8" fmla="*/ 91727 h 162634"/>
              <a:gd name="connsiteX9" fmla="*/ 85810 w 270271"/>
              <a:gd name="connsiteY9" fmla="*/ 129827 h 162634"/>
              <a:gd name="connsiteX10" fmla="*/ 76285 w 270271"/>
              <a:gd name="connsiteY10" fmla="*/ 79027 h 162634"/>
              <a:gd name="connsiteX11" fmla="*/ 98510 w 270271"/>
              <a:gd name="connsiteY11" fmla="*/ 34577 h 162634"/>
              <a:gd name="connsiteX12" fmla="*/ 85 w 270271"/>
              <a:gd name="connsiteY12" fmla="*/ 25052 h 162634"/>
              <a:gd name="connsiteX13" fmla="*/ 82635 w 270271"/>
              <a:gd name="connsiteY13" fmla="*/ 12352 h 162634"/>
              <a:gd name="connsiteX14" fmla="*/ 174710 w 270271"/>
              <a:gd name="connsiteY14" fmla="*/ 2827 h 16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0271" h="162634">
                <a:moveTo>
                  <a:pt x="174710" y="2827"/>
                </a:moveTo>
                <a:cubicBezTo>
                  <a:pt x="199052" y="12352"/>
                  <a:pt x="219160" y="65269"/>
                  <a:pt x="228685" y="69502"/>
                </a:cubicBezTo>
                <a:cubicBezTo>
                  <a:pt x="238210" y="73735"/>
                  <a:pt x="224981" y="28227"/>
                  <a:pt x="231860" y="28227"/>
                </a:cubicBezTo>
                <a:cubicBezTo>
                  <a:pt x="238739" y="28227"/>
                  <a:pt x="269960" y="69502"/>
                  <a:pt x="269960" y="69502"/>
                </a:cubicBezTo>
                <a:cubicBezTo>
                  <a:pt x="272606" y="79027"/>
                  <a:pt x="257789" y="71090"/>
                  <a:pt x="247735" y="85377"/>
                </a:cubicBezTo>
                <a:cubicBezTo>
                  <a:pt x="237681" y="99664"/>
                  <a:pt x="228156" y="143585"/>
                  <a:pt x="209635" y="155227"/>
                </a:cubicBezTo>
                <a:cubicBezTo>
                  <a:pt x="191114" y="166869"/>
                  <a:pt x="156189" y="163165"/>
                  <a:pt x="136610" y="155227"/>
                </a:cubicBezTo>
                <a:cubicBezTo>
                  <a:pt x="117031" y="147289"/>
                  <a:pt x="102214" y="118185"/>
                  <a:pt x="92160" y="107602"/>
                </a:cubicBezTo>
                <a:cubicBezTo>
                  <a:pt x="82106" y="97019"/>
                  <a:pt x="77343" y="88023"/>
                  <a:pt x="76285" y="91727"/>
                </a:cubicBezTo>
                <a:cubicBezTo>
                  <a:pt x="75227" y="95431"/>
                  <a:pt x="85810" y="131944"/>
                  <a:pt x="85810" y="129827"/>
                </a:cubicBezTo>
                <a:cubicBezTo>
                  <a:pt x="85810" y="127710"/>
                  <a:pt x="74168" y="94902"/>
                  <a:pt x="76285" y="79027"/>
                </a:cubicBezTo>
                <a:cubicBezTo>
                  <a:pt x="78402" y="63152"/>
                  <a:pt x="111210" y="43573"/>
                  <a:pt x="98510" y="34577"/>
                </a:cubicBezTo>
                <a:cubicBezTo>
                  <a:pt x="85810" y="25581"/>
                  <a:pt x="2731" y="28756"/>
                  <a:pt x="85" y="25052"/>
                </a:cubicBezTo>
                <a:cubicBezTo>
                  <a:pt x="-2561" y="21348"/>
                  <a:pt x="57235" y="13940"/>
                  <a:pt x="82635" y="12352"/>
                </a:cubicBezTo>
                <a:cubicBezTo>
                  <a:pt x="108035" y="10765"/>
                  <a:pt x="150368" y="-6698"/>
                  <a:pt x="174710" y="28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9058135C-929B-7E2B-FABF-8EC42553A0F3}"/>
              </a:ext>
            </a:extLst>
          </p:cNvPr>
          <p:cNvSpPr/>
          <p:nvPr/>
        </p:nvSpPr>
        <p:spPr>
          <a:xfrm>
            <a:off x="4918297" y="1990070"/>
            <a:ext cx="56570" cy="56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月 47">
            <a:extLst>
              <a:ext uri="{FF2B5EF4-FFF2-40B4-BE49-F238E27FC236}">
                <a16:creationId xmlns:a16="http://schemas.microsoft.com/office/drawing/2014/main" id="{DE1D1FAA-E93A-6E91-BC02-46638EA742BF}"/>
              </a:ext>
            </a:extLst>
          </p:cNvPr>
          <p:cNvSpPr/>
          <p:nvPr/>
        </p:nvSpPr>
        <p:spPr>
          <a:xfrm rot="20685384">
            <a:off x="4888621" y="1975528"/>
            <a:ext cx="45719" cy="98331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D9DC2705-8685-0E20-979E-53D0A9DC0DF6}"/>
              </a:ext>
            </a:extLst>
          </p:cNvPr>
          <p:cNvSpPr/>
          <p:nvPr/>
        </p:nvSpPr>
        <p:spPr>
          <a:xfrm>
            <a:off x="4733834" y="1947687"/>
            <a:ext cx="172770" cy="91425"/>
          </a:xfrm>
          <a:custGeom>
            <a:avLst/>
            <a:gdLst>
              <a:gd name="connsiteX0" fmla="*/ 168366 w 172770"/>
              <a:gd name="connsiteY0" fmla="*/ 1763 h 91425"/>
              <a:gd name="connsiteX1" fmla="*/ 123916 w 172770"/>
              <a:gd name="connsiteY1" fmla="*/ 62088 h 91425"/>
              <a:gd name="connsiteX2" fmla="*/ 127091 w 172770"/>
              <a:gd name="connsiteY2" fmla="*/ 90663 h 91425"/>
              <a:gd name="connsiteX3" fmla="*/ 127091 w 172770"/>
              <a:gd name="connsiteY3" fmla="*/ 33513 h 91425"/>
              <a:gd name="connsiteX4" fmla="*/ 91 w 172770"/>
              <a:gd name="connsiteY4" fmla="*/ 17638 h 91425"/>
              <a:gd name="connsiteX5" fmla="*/ 168366 w 172770"/>
              <a:gd name="connsiteY5" fmla="*/ 1763 h 9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770" h="91425">
                <a:moveTo>
                  <a:pt x="168366" y="1763"/>
                </a:moveTo>
                <a:cubicBezTo>
                  <a:pt x="189003" y="9171"/>
                  <a:pt x="130795" y="47271"/>
                  <a:pt x="123916" y="62088"/>
                </a:cubicBezTo>
                <a:cubicBezTo>
                  <a:pt x="117037" y="76905"/>
                  <a:pt x="126562" y="95426"/>
                  <a:pt x="127091" y="90663"/>
                </a:cubicBezTo>
                <a:cubicBezTo>
                  <a:pt x="127620" y="85901"/>
                  <a:pt x="148258" y="45684"/>
                  <a:pt x="127091" y="33513"/>
                </a:cubicBezTo>
                <a:cubicBezTo>
                  <a:pt x="105924" y="21342"/>
                  <a:pt x="-3613" y="22930"/>
                  <a:pt x="91" y="17638"/>
                </a:cubicBezTo>
                <a:cubicBezTo>
                  <a:pt x="3795" y="12346"/>
                  <a:pt x="147729" y="-5645"/>
                  <a:pt x="168366" y="1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0F9E3320-0474-6BAA-19E7-CC695056ACD9}"/>
              </a:ext>
            </a:extLst>
          </p:cNvPr>
          <p:cNvSpPr/>
          <p:nvPr/>
        </p:nvSpPr>
        <p:spPr>
          <a:xfrm>
            <a:off x="4930016" y="1927221"/>
            <a:ext cx="112648" cy="73505"/>
          </a:xfrm>
          <a:custGeom>
            <a:avLst/>
            <a:gdLst>
              <a:gd name="connsiteX0" fmla="*/ 759 w 112648"/>
              <a:gd name="connsiteY0" fmla="*/ 4 h 73505"/>
              <a:gd name="connsiteX1" fmla="*/ 108709 w 112648"/>
              <a:gd name="connsiteY1" fmla="*/ 63504 h 73505"/>
              <a:gd name="connsiteX2" fmla="*/ 86484 w 112648"/>
              <a:gd name="connsiteY2" fmla="*/ 73029 h 73505"/>
              <a:gd name="connsiteX3" fmla="*/ 61084 w 112648"/>
              <a:gd name="connsiteY3" fmla="*/ 60329 h 73505"/>
              <a:gd name="connsiteX4" fmla="*/ 759 w 112648"/>
              <a:gd name="connsiteY4" fmla="*/ 4 h 7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48" h="73505">
                <a:moveTo>
                  <a:pt x="759" y="4"/>
                </a:moveTo>
                <a:cubicBezTo>
                  <a:pt x="8697" y="533"/>
                  <a:pt x="94422" y="51333"/>
                  <a:pt x="108709" y="63504"/>
                </a:cubicBezTo>
                <a:cubicBezTo>
                  <a:pt x="122996" y="75675"/>
                  <a:pt x="94422" y="73558"/>
                  <a:pt x="86484" y="73029"/>
                </a:cubicBezTo>
                <a:cubicBezTo>
                  <a:pt x="78547" y="72500"/>
                  <a:pt x="72726" y="69854"/>
                  <a:pt x="61084" y="60329"/>
                </a:cubicBezTo>
                <a:cubicBezTo>
                  <a:pt x="49442" y="50804"/>
                  <a:pt x="-7179" y="-525"/>
                  <a:pt x="75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5D35DEE1-AD53-F479-EA0D-A8981F4A4105}"/>
              </a:ext>
            </a:extLst>
          </p:cNvPr>
          <p:cNvSpPr/>
          <p:nvPr/>
        </p:nvSpPr>
        <p:spPr>
          <a:xfrm>
            <a:off x="5363131" y="1863717"/>
            <a:ext cx="34460" cy="452928"/>
          </a:xfrm>
          <a:custGeom>
            <a:avLst/>
            <a:gdLst>
              <a:gd name="connsiteX0" fmla="*/ 34369 w 34460"/>
              <a:gd name="connsiteY0" fmla="*/ 8 h 452928"/>
              <a:gd name="connsiteX1" fmla="*/ 12144 w 34460"/>
              <a:gd name="connsiteY1" fmla="*/ 146058 h 452928"/>
              <a:gd name="connsiteX2" fmla="*/ 8969 w 34460"/>
              <a:gd name="connsiteY2" fmla="*/ 263533 h 452928"/>
              <a:gd name="connsiteX3" fmla="*/ 15319 w 34460"/>
              <a:gd name="connsiteY3" fmla="*/ 225433 h 452928"/>
              <a:gd name="connsiteX4" fmla="*/ 12144 w 34460"/>
              <a:gd name="connsiteY4" fmla="*/ 450858 h 452928"/>
              <a:gd name="connsiteX5" fmla="*/ 12144 w 34460"/>
              <a:gd name="connsiteY5" fmla="*/ 327033 h 452928"/>
              <a:gd name="connsiteX6" fmla="*/ 2619 w 34460"/>
              <a:gd name="connsiteY6" fmla="*/ 152408 h 452928"/>
              <a:gd name="connsiteX7" fmla="*/ 34369 w 34460"/>
              <a:gd name="connsiteY7" fmla="*/ 8 h 4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60" h="452928">
                <a:moveTo>
                  <a:pt x="34369" y="8"/>
                </a:moveTo>
                <a:cubicBezTo>
                  <a:pt x="35957" y="-1050"/>
                  <a:pt x="16377" y="102137"/>
                  <a:pt x="12144" y="146058"/>
                </a:cubicBezTo>
                <a:cubicBezTo>
                  <a:pt x="7911" y="189979"/>
                  <a:pt x="8440" y="250304"/>
                  <a:pt x="8969" y="263533"/>
                </a:cubicBezTo>
                <a:cubicBezTo>
                  <a:pt x="9498" y="276762"/>
                  <a:pt x="14790" y="194212"/>
                  <a:pt x="15319" y="225433"/>
                </a:cubicBezTo>
                <a:cubicBezTo>
                  <a:pt x="15848" y="256654"/>
                  <a:pt x="12673" y="433925"/>
                  <a:pt x="12144" y="450858"/>
                </a:cubicBezTo>
                <a:cubicBezTo>
                  <a:pt x="11615" y="467791"/>
                  <a:pt x="13731" y="376775"/>
                  <a:pt x="12144" y="327033"/>
                </a:cubicBezTo>
                <a:cubicBezTo>
                  <a:pt x="10556" y="277291"/>
                  <a:pt x="-6377" y="207970"/>
                  <a:pt x="2619" y="152408"/>
                </a:cubicBezTo>
                <a:cubicBezTo>
                  <a:pt x="11615" y="96846"/>
                  <a:pt x="32781" y="1066"/>
                  <a:pt x="3436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0D724FF3-D99E-3566-E8B8-DB9ED8B87E6E}"/>
              </a:ext>
            </a:extLst>
          </p:cNvPr>
          <p:cNvSpPr/>
          <p:nvPr/>
        </p:nvSpPr>
        <p:spPr>
          <a:xfrm>
            <a:off x="5229179" y="1911113"/>
            <a:ext cx="115369" cy="527826"/>
          </a:xfrm>
          <a:custGeom>
            <a:avLst/>
            <a:gdLst>
              <a:gd name="connsiteX0" fmla="*/ 114346 w 115369"/>
              <a:gd name="connsiteY0" fmla="*/ 3412 h 527826"/>
              <a:gd name="connsiteX1" fmla="*/ 85771 w 115369"/>
              <a:gd name="connsiteY1" fmla="*/ 305037 h 527826"/>
              <a:gd name="connsiteX2" fmla="*/ 95296 w 115369"/>
              <a:gd name="connsiteY2" fmla="*/ 524112 h 527826"/>
              <a:gd name="connsiteX3" fmla="*/ 98471 w 115369"/>
              <a:gd name="connsiteY3" fmla="*/ 419337 h 527826"/>
              <a:gd name="connsiteX4" fmla="*/ 85771 w 115369"/>
              <a:gd name="connsiteY4" fmla="*/ 124062 h 527826"/>
              <a:gd name="connsiteX5" fmla="*/ 46 w 115369"/>
              <a:gd name="connsiteY5" fmla="*/ 237 h 527826"/>
              <a:gd name="connsiteX6" fmla="*/ 98471 w 115369"/>
              <a:gd name="connsiteY6" fmla="*/ 133587 h 527826"/>
              <a:gd name="connsiteX7" fmla="*/ 114346 w 115369"/>
              <a:gd name="connsiteY7" fmla="*/ 3412 h 52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369" h="527826">
                <a:moveTo>
                  <a:pt x="114346" y="3412"/>
                </a:moveTo>
                <a:cubicBezTo>
                  <a:pt x="112229" y="31987"/>
                  <a:pt x="88946" y="218254"/>
                  <a:pt x="85771" y="305037"/>
                </a:cubicBezTo>
                <a:cubicBezTo>
                  <a:pt x="82596" y="391820"/>
                  <a:pt x="93179" y="505062"/>
                  <a:pt x="95296" y="524112"/>
                </a:cubicBezTo>
                <a:cubicBezTo>
                  <a:pt x="97413" y="543162"/>
                  <a:pt x="100058" y="486012"/>
                  <a:pt x="98471" y="419337"/>
                </a:cubicBezTo>
                <a:cubicBezTo>
                  <a:pt x="96884" y="352662"/>
                  <a:pt x="102175" y="193912"/>
                  <a:pt x="85771" y="124062"/>
                </a:cubicBezTo>
                <a:cubicBezTo>
                  <a:pt x="69367" y="54212"/>
                  <a:pt x="-2071" y="-1351"/>
                  <a:pt x="46" y="237"/>
                </a:cubicBezTo>
                <a:cubicBezTo>
                  <a:pt x="2163" y="1825"/>
                  <a:pt x="79950" y="132000"/>
                  <a:pt x="98471" y="133587"/>
                </a:cubicBezTo>
                <a:cubicBezTo>
                  <a:pt x="116992" y="135174"/>
                  <a:pt x="116463" y="-25163"/>
                  <a:pt x="114346" y="3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59035870-3E93-B5D3-79B4-9706036C0893}"/>
              </a:ext>
            </a:extLst>
          </p:cNvPr>
          <p:cNvSpPr/>
          <p:nvPr/>
        </p:nvSpPr>
        <p:spPr>
          <a:xfrm>
            <a:off x="5259799" y="2149307"/>
            <a:ext cx="49903" cy="282361"/>
          </a:xfrm>
          <a:custGeom>
            <a:avLst/>
            <a:gdLst>
              <a:gd name="connsiteX0" fmla="*/ 48801 w 49903"/>
              <a:gd name="connsiteY0" fmla="*/ 168 h 282361"/>
              <a:gd name="connsiteX1" fmla="*/ 23401 w 49903"/>
              <a:gd name="connsiteY1" fmla="*/ 162093 h 282361"/>
              <a:gd name="connsiteX2" fmla="*/ 45626 w 49903"/>
              <a:gd name="connsiteY2" fmla="*/ 279568 h 282361"/>
              <a:gd name="connsiteX3" fmla="*/ 45626 w 49903"/>
              <a:gd name="connsiteY3" fmla="*/ 231943 h 282361"/>
              <a:gd name="connsiteX4" fmla="*/ 1176 w 49903"/>
              <a:gd name="connsiteY4" fmla="*/ 82718 h 282361"/>
              <a:gd name="connsiteX5" fmla="*/ 17051 w 49903"/>
              <a:gd name="connsiteY5" fmla="*/ 130343 h 282361"/>
              <a:gd name="connsiteX6" fmla="*/ 48801 w 49903"/>
              <a:gd name="connsiteY6" fmla="*/ 168 h 28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03" h="282361">
                <a:moveTo>
                  <a:pt x="48801" y="168"/>
                </a:moveTo>
                <a:cubicBezTo>
                  <a:pt x="49859" y="5459"/>
                  <a:pt x="23930" y="115526"/>
                  <a:pt x="23401" y="162093"/>
                </a:cubicBezTo>
                <a:cubicBezTo>
                  <a:pt x="22872" y="208660"/>
                  <a:pt x="41922" y="267926"/>
                  <a:pt x="45626" y="279568"/>
                </a:cubicBezTo>
                <a:cubicBezTo>
                  <a:pt x="49330" y="291210"/>
                  <a:pt x="53034" y="264751"/>
                  <a:pt x="45626" y="231943"/>
                </a:cubicBezTo>
                <a:cubicBezTo>
                  <a:pt x="38218" y="199135"/>
                  <a:pt x="5938" y="99651"/>
                  <a:pt x="1176" y="82718"/>
                </a:cubicBezTo>
                <a:cubicBezTo>
                  <a:pt x="-3586" y="65785"/>
                  <a:pt x="6997" y="145160"/>
                  <a:pt x="17051" y="130343"/>
                </a:cubicBezTo>
                <a:cubicBezTo>
                  <a:pt x="27105" y="115526"/>
                  <a:pt x="47743" y="-5123"/>
                  <a:pt x="48801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2E7EAE6-FE00-6E81-AD94-0BEC197C5919}"/>
              </a:ext>
            </a:extLst>
          </p:cNvPr>
          <p:cNvSpPr/>
          <p:nvPr/>
        </p:nvSpPr>
        <p:spPr>
          <a:xfrm>
            <a:off x="5295592" y="2158904"/>
            <a:ext cx="148518" cy="394350"/>
          </a:xfrm>
          <a:custGeom>
            <a:avLst/>
            <a:gdLst>
              <a:gd name="connsiteX0" fmla="*/ 60633 w 148518"/>
              <a:gd name="connsiteY0" fmla="*/ 96 h 394350"/>
              <a:gd name="connsiteX1" fmla="*/ 38408 w 148518"/>
              <a:gd name="connsiteY1" fmla="*/ 279496 h 394350"/>
              <a:gd name="connsiteX2" fmla="*/ 63808 w 148518"/>
              <a:gd name="connsiteY2" fmla="*/ 231871 h 394350"/>
              <a:gd name="connsiteX3" fmla="*/ 82858 w 148518"/>
              <a:gd name="connsiteY3" fmla="*/ 317596 h 394350"/>
              <a:gd name="connsiteX4" fmla="*/ 146358 w 148518"/>
              <a:gd name="connsiteY4" fmla="*/ 393796 h 394350"/>
              <a:gd name="connsiteX5" fmla="*/ 120958 w 148518"/>
              <a:gd name="connsiteY5" fmla="*/ 352521 h 394350"/>
              <a:gd name="connsiteX6" fmla="*/ 308 w 148518"/>
              <a:gd name="connsiteY6" fmla="*/ 362046 h 394350"/>
              <a:gd name="connsiteX7" fmla="*/ 86033 w 148518"/>
              <a:gd name="connsiteY7" fmla="*/ 342996 h 394350"/>
              <a:gd name="connsiteX8" fmla="*/ 79683 w 148518"/>
              <a:gd name="connsiteY8" fmla="*/ 250921 h 394350"/>
              <a:gd name="connsiteX9" fmla="*/ 22533 w 148518"/>
              <a:gd name="connsiteY9" fmla="*/ 247746 h 394350"/>
              <a:gd name="connsiteX10" fmla="*/ 60633 w 148518"/>
              <a:gd name="connsiteY10" fmla="*/ 96 h 39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518" h="394350">
                <a:moveTo>
                  <a:pt x="60633" y="96"/>
                </a:moveTo>
                <a:cubicBezTo>
                  <a:pt x="63279" y="5388"/>
                  <a:pt x="37879" y="240867"/>
                  <a:pt x="38408" y="279496"/>
                </a:cubicBezTo>
                <a:cubicBezTo>
                  <a:pt x="38937" y="318125"/>
                  <a:pt x="56400" y="225521"/>
                  <a:pt x="63808" y="231871"/>
                </a:cubicBezTo>
                <a:cubicBezTo>
                  <a:pt x="71216" y="238221"/>
                  <a:pt x="69100" y="290609"/>
                  <a:pt x="82858" y="317596"/>
                </a:cubicBezTo>
                <a:cubicBezTo>
                  <a:pt x="96616" y="344584"/>
                  <a:pt x="140008" y="387975"/>
                  <a:pt x="146358" y="393796"/>
                </a:cubicBezTo>
                <a:cubicBezTo>
                  <a:pt x="152708" y="399617"/>
                  <a:pt x="145300" y="357813"/>
                  <a:pt x="120958" y="352521"/>
                </a:cubicBezTo>
                <a:cubicBezTo>
                  <a:pt x="96616" y="347229"/>
                  <a:pt x="6129" y="363634"/>
                  <a:pt x="308" y="362046"/>
                </a:cubicBezTo>
                <a:cubicBezTo>
                  <a:pt x="-5513" y="360459"/>
                  <a:pt x="72804" y="361517"/>
                  <a:pt x="86033" y="342996"/>
                </a:cubicBezTo>
                <a:cubicBezTo>
                  <a:pt x="99262" y="324475"/>
                  <a:pt x="90266" y="266796"/>
                  <a:pt x="79683" y="250921"/>
                </a:cubicBezTo>
                <a:cubicBezTo>
                  <a:pt x="69100" y="235046"/>
                  <a:pt x="25179" y="286904"/>
                  <a:pt x="22533" y="247746"/>
                </a:cubicBezTo>
                <a:cubicBezTo>
                  <a:pt x="19887" y="208588"/>
                  <a:pt x="57987" y="-5196"/>
                  <a:pt x="60633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D73EEB7A-5EBF-D104-39F0-1A0ACDC74981}"/>
              </a:ext>
            </a:extLst>
          </p:cNvPr>
          <p:cNvSpPr/>
          <p:nvPr/>
        </p:nvSpPr>
        <p:spPr>
          <a:xfrm>
            <a:off x="5385859" y="2171533"/>
            <a:ext cx="62450" cy="334114"/>
          </a:xfrm>
          <a:custGeom>
            <a:avLst/>
            <a:gdLst>
              <a:gd name="connsiteX0" fmla="*/ 2116 w 62450"/>
              <a:gd name="connsiteY0" fmla="*/ 167 h 334114"/>
              <a:gd name="connsiteX1" fmla="*/ 2116 w 62450"/>
              <a:gd name="connsiteY1" fmla="*/ 181142 h 334114"/>
              <a:gd name="connsiteX2" fmla="*/ 14816 w 62450"/>
              <a:gd name="connsiteY2" fmla="*/ 235117 h 334114"/>
              <a:gd name="connsiteX3" fmla="*/ 2116 w 62450"/>
              <a:gd name="connsiteY3" fmla="*/ 212892 h 334114"/>
              <a:gd name="connsiteX4" fmla="*/ 49741 w 62450"/>
              <a:gd name="connsiteY4" fmla="*/ 292267 h 334114"/>
              <a:gd name="connsiteX5" fmla="*/ 33866 w 62450"/>
              <a:gd name="connsiteY5" fmla="*/ 333542 h 334114"/>
              <a:gd name="connsiteX6" fmla="*/ 62441 w 62450"/>
              <a:gd name="connsiteY6" fmla="*/ 263692 h 334114"/>
              <a:gd name="connsiteX7" fmla="*/ 37041 w 62450"/>
              <a:gd name="connsiteY7" fmla="*/ 206542 h 334114"/>
              <a:gd name="connsiteX8" fmla="*/ 37041 w 62450"/>
              <a:gd name="connsiteY8" fmla="*/ 127167 h 334114"/>
              <a:gd name="connsiteX9" fmla="*/ 27516 w 62450"/>
              <a:gd name="connsiteY9" fmla="*/ 285917 h 334114"/>
              <a:gd name="connsiteX10" fmla="*/ 40216 w 62450"/>
              <a:gd name="connsiteY10" fmla="*/ 231942 h 334114"/>
              <a:gd name="connsiteX11" fmla="*/ 2116 w 62450"/>
              <a:gd name="connsiteY11" fmla="*/ 216067 h 334114"/>
              <a:gd name="connsiteX12" fmla="*/ 2116 w 62450"/>
              <a:gd name="connsiteY12" fmla="*/ 167 h 33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450" h="334114">
                <a:moveTo>
                  <a:pt x="2116" y="167"/>
                </a:moveTo>
                <a:cubicBezTo>
                  <a:pt x="2116" y="-5654"/>
                  <a:pt x="-1" y="141984"/>
                  <a:pt x="2116" y="181142"/>
                </a:cubicBezTo>
                <a:cubicBezTo>
                  <a:pt x="4233" y="220300"/>
                  <a:pt x="14816" y="229825"/>
                  <a:pt x="14816" y="235117"/>
                </a:cubicBezTo>
                <a:cubicBezTo>
                  <a:pt x="14816" y="240409"/>
                  <a:pt x="-3705" y="203367"/>
                  <a:pt x="2116" y="212892"/>
                </a:cubicBezTo>
                <a:cubicBezTo>
                  <a:pt x="7937" y="222417"/>
                  <a:pt x="44449" y="272159"/>
                  <a:pt x="49741" y="292267"/>
                </a:cubicBezTo>
                <a:cubicBezTo>
                  <a:pt x="55033" y="312375"/>
                  <a:pt x="31749" y="338304"/>
                  <a:pt x="33866" y="333542"/>
                </a:cubicBezTo>
                <a:cubicBezTo>
                  <a:pt x="35983" y="328780"/>
                  <a:pt x="61912" y="284859"/>
                  <a:pt x="62441" y="263692"/>
                </a:cubicBezTo>
                <a:cubicBezTo>
                  <a:pt x="62970" y="242525"/>
                  <a:pt x="41274" y="229296"/>
                  <a:pt x="37041" y="206542"/>
                </a:cubicBezTo>
                <a:cubicBezTo>
                  <a:pt x="32808" y="183788"/>
                  <a:pt x="38628" y="113938"/>
                  <a:pt x="37041" y="127167"/>
                </a:cubicBezTo>
                <a:cubicBezTo>
                  <a:pt x="35454" y="140396"/>
                  <a:pt x="26987" y="268455"/>
                  <a:pt x="27516" y="285917"/>
                </a:cubicBezTo>
                <a:cubicBezTo>
                  <a:pt x="28045" y="303379"/>
                  <a:pt x="44449" y="243584"/>
                  <a:pt x="40216" y="231942"/>
                </a:cubicBezTo>
                <a:cubicBezTo>
                  <a:pt x="35983" y="220300"/>
                  <a:pt x="6878" y="251521"/>
                  <a:pt x="2116" y="216067"/>
                </a:cubicBezTo>
                <a:cubicBezTo>
                  <a:pt x="-2646" y="180613"/>
                  <a:pt x="2116" y="5988"/>
                  <a:pt x="2116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997BE98C-96C7-ED31-1858-5A63620D0115}"/>
              </a:ext>
            </a:extLst>
          </p:cNvPr>
          <p:cNvSpPr/>
          <p:nvPr/>
        </p:nvSpPr>
        <p:spPr>
          <a:xfrm>
            <a:off x="5241443" y="2438009"/>
            <a:ext cx="35542" cy="163067"/>
          </a:xfrm>
          <a:custGeom>
            <a:avLst/>
            <a:gdLst>
              <a:gd name="connsiteX0" fmla="*/ 35407 w 35542"/>
              <a:gd name="connsiteY0" fmla="*/ 391 h 163067"/>
              <a:gd name="connsiteX1" fmla="*/ 13182 w 35542"/>
              <a:gd name="connsiteY1" fmla="*/ 95641 h 163067"/>
              <a:gd name="connsiteX2" fmla="*/ 29057 w 35542"/>
              <a:gd name="connsiteY2" fmla="*/ 162316 h 163067"/>
              <a:gd name="connsiteX3" fmla="*/ 25882 w 35542"/>
              <a:gd name="connsiteY3" fmla="*/ 127391 h 163067"/>
              <a:gd name="connsiteX4" fmla="*/ 482 w 35542"/>
              <a:gd name="connsiteY4" fmla="*/ 63891 h 163067"/>
              <a:gd name="connsiteX5" fmla="*/ 35407 w 35542"/>
              <a:gd name="connsiteY5" fmla="*/ 391 h 16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42" h="163067">
                <a:moveTo>
                  <a:pt x="35407" y="391"/>
                </a:moveTo>
                <a:cubicBezTo>
                  <a:pt x="37524" y="5683"/>
                  <a:pt x="14240" y="68654"/>
                  <a:pt x="13182" y="95641"/>
                </a:cubicBezTo>
                <a:cubicBezTo>
                  <a:pt x="12124" y="122628"/>
                  <a:pt x="26940" y="157024"/>
                  <a:pt x="29057" y="162316"/>
                </a:cubicBezTo>
                <a:cubicBezTo>
                  <a:pt x="31174" y="167608"/>
                  <a:pt x="30645" y="143795"/>
                  <a:pt x="25882" y="127391"/>
                </a:cubicBezTo>
                <a:cubicBezTo>
                  <a:pt x="21119" y="110987"/>
                  <a:pt x="-3751" y="82941"/>
                  <a:pt x="482" y="63891"/>
                </a:cubicBezTo>
                <a:cubicBezTo>
                  <a:pt x="4715" y="44841"/>
                  <a:pt x="33290" y="-4901"/>
                  <a:pt x="35407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2711A8DC-0A73-309F-6F94-609440829782}"/>
              </a:ext>
            </a:extLst>
          </p:cNvPr>
          <p:cNvSpPr/>
          <p:nvPr/>
        </p:nvSpPr>
        <p:spPr>
          <a:xfrm>
            <a:off x="5289467" y="2374727"/>
            <a:ext cx="103479" cy="283599"/>
          </a:xfrm>
          <a:custGeom>
            <a:avLst/>
            <a:gdLst>
              <a:gd name="connsiteX0" fmla="*/ 38183 w 103479"/>
              <a:gd name="connsiteY0" fmla="*/ 173 h 283599"/>
              <a:gd name="connsiteX1" fmla="*/ 9608 w 103479"/>
              <a:gd name="connsiteY1" fmla="*/ 149398 h 283599"/>
              <a:gd name="connsiteX2" fmla="*/ 50883 w 103479"/>
              <a:gd name="connsiteY2" fmla="*/ 222423 h 283599"/>
              <a:gd name="connsiteX3" fmla="*/ 19133 w 103479"/>
              <a:gd name="connsiteY3" fmla="*/ 203373 h 283599"/>
              <a:gd name="connsiteX4" fmla="*/ 101683 w 103479"/>
              <a:gd name="connsiteY4" fmla="*/ 282748 h 283599"/>
              <a:gd name="connsiteX5" fmla="*/ 69933 w 103479"/>
              <a:gd name="connsiteY5" fmla="*/ 241473 h 283599"/>
              <a:gd name="connsiteX6" fmla="*/ 83 w 103479"/>
              <a:gd name="connsiteY6" fmla="*/ 181148 h 283599"/>
              <a:gd name="connsiteX7" fmla="*/ 38183 w 103479"/>
              <a:gd name="connsiteY7" fmla="*/ 173 h 28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479" h="283599">
                <a:moveTo>
                  <a:pt x="38183" y="173"/>
                </a:moveTo>
                <a:cubicBezTo>
                  <a:pt x="39770" y="-5119"/>
                  <a:pt x="7491" y="112356"/>
                  <a:pt x="9608" y="149398"/>
                </a:cubicBezTo>
                <a:cubicBezTo>
                  <a:pt x="11725" y="186440"/>
                  <a:pt x="49296" y="213427"/>
                  <a:pt x="50883" y="222423"/>
                </a:cubicBezTo>
                <a:cubicBezTo>
                  <a:pt x="52470" y="231419"/>
                  <a:pt x="10666" y="193319"/>
                  <a:pt x="19133" y="203373"/>
                </a:cubicBezTo>
                <a:cubicBezTo>
                  <a:pt x="27600" y="213427"/>
                  <a:pt x="93216" y="276398"/>
                  <a:pt x="101683" y="282748"/>
                </a:cubicBezTo>
                <a:cubicBezTo>
                  <a:pt x="110150" y="289098"/>
                  <a:pt x="86866" y="258406"/>
                  <a:pt x="69933" y="241473"/>
                </a:cubicBezTo>
                <a:cubicBezTo>
                  <a:pt x="53000" y="224540"/>
                  <a:pt x="2200" y="216073"/>
                  <a:pt x="83" y="181148"/>
                </a:cubicBezTo>
                <a:cubicBezTo>
                  <a:pt x="-2034" y="146223"/>
                  <a:pt x="36596" y="5465"/>
                  <a:pt x="38183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DBB4B859-70F7-E5BE-B8E2-53D0D32998F2}"/>
              </a:ext>
            </a:extLst>
          </p:cNvPr>
          <p:cNvSpPr/>
          <p:nvPr/>
        </p:nvSpPr>
        <p:spPr>
          <a:xfrm>
            <a:off x="5210443" y="2397038"/>
            <a:ext cx="107687" cy="298540"/>
          </a:xfrm>
          <a:custGeom>
            <a:avLst/>
            <a:gdLst>
              <a:gd name="connsiteX0" fmla="*/ 60057 w 107687"/>
              <a:gd name="connsiteY0" fmla="*/ 87 h 298540"/>
              <a:gd name="connsiteX1" fmla="*/ 12432 w 107687"/>
              <a:gd name="connsiteY1" fmla="*/ 114387 h 298540"/>
              <a:gd name="connsiteX2" fmla="*/ 37832 w 107687"/>
              <a:gd name="connsiteY2" fmla="*/ 203287 h 298540"/>
              <a:gd name="connsiteX3" fmla="*/ 18782 w 107687"/>
              <a:gd name="connsiteY3" fmla="*/ 187412 h 298540"/>
              <a:gd name="connsiteX4" fmla="*/ 104507 w 107687"/>
              <a:gd name="connsiteY4" fmla="*/ 260437 h 298540"/>
              <a:gd name="connsiteX5" fmla="*/ 72757 w 107687"/>
              <a:gd name="connsiteY5" fmla="*/ 241387 h 298540"/>
              <a:gd name="connsiteX6" fmla="*/ 107682 w 107687"/>
              <a:gd name="connsiteY6" fmla="*/ 298537 h 298540"/>
              <a:gd name="connsiteX7" fmla="*/ 69582 w 107687"/>
              <a:gd name="connsiteY7" fmla="*/ 244562 h 298540"/>
              <a:gd name="connsiteX8" fmla="*/ 9257 w 107687"/>
              <a:gd name="connsiteY8" fmla="*/ 158837 h 298540"/>
              <a:gd name="connsiteX9" fmla="*/ 6082 w 107687"/>
              <a:gd name="connsiteY9" fmla="*/ 133437 h 298540"/>
              <a:gd name="connsiteX10" fmla="*/ 60057 w 107687"/>
              <a:gd name="connsiteY10" fmla="*/ 87 h 29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687" h="298540">
                <a:moveTo>
                  <a:pt x="60057" y="87"/>
                </a:moveTo>
                <a:cubicBezTo>
                  <a:pt x="61115" y="-3088"/>
                  <a:pt x="16136" y="80520"/>
                  <a:pt x="12432" y="114387"/>
                </a:cubicBezTo>
                <a:cubicBezTo>
                  <a:pt x="8728" y="148254"/>
                  <a:pt x="36774" y="191116"/>
                  <a:pt x="37832" y="203287"/>
                </a:cubicBezTo>
                <a:cubicBezTo>
                  <a:pt x="38890" y="215458"/>
                  <a:pt x="18782" y="187412"/>
                  <a:pt x="18782" y="187412"/>
                </a:cubicBezTo>
                <a:cubicBezTo>
                  <a:pt x="29894" y="196937"/>
                  <a:pt x="95511" y="251441"/>
                  <a:pt x="104507" y="260437"/>
                </a:cubicBezTo>
                <a:cubicBezTo>
                  <a:pt x="113503" y="269433"/>
                  <a:pt x="72228" y="235037"/>
                  <a:pt x="72757" y="241387"/>
                </a:cubicBezTo>
                <a:cubicBezTo>
                  <a:pt x="73286" y="247737"/>
                  <a:pt x="108211" y="298008"/>
                  <a:pt x="107682" y="298537"/>
                </a:cubicBezTo>
                <a:cubicBezTo>
                  <a:pt x="107153" y="299066"/>
                  <a:pt x="69582" y="244562"/>
                  <a:pt x="69582" y="244562"/>
                </a:cubicBezTo>
                <a:cubicBezTo>
                  <a:pt x="53178" y="221279"/>
                  <a:pt x="19840" y="177358"/>
                  <a:pt x="9257" y="158837"/>
                </a:cubicBezTo>
                <a:cubicBezTo>
                  <a:pt x="-1326" y="140316"/>
                  <a:pt x="-3443" y="159895"/>
                  <a:pt x="6082" y="133437"/>
                </a:cubicBezTo>
                <a:cubicBezTo>
                  <a:pt x="15607" y="106979"/>
                  <a:pt x="58999" y="3262"/>
                  <a:pt x="60057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3207DE74-185E-974D-C1F0-AC886F9A1D7A}"/>
              </a:ext>
            </a:extLst>
          </p:cNvPr>
          <p:cNvSpPr/>
          <p:nvPr/>
        </p:nvSpPr>
        <p:spPr>
          <a:xfrm>
            <a:off x="5318093" y="2469376"/>
            <a:ext cx="232610" cy="147128"/>
          </a:xfrm>
          <a:custGeom>
            <a:avLst/>
            <a:gdLst>
              <a:gd name="connsiteX0" fmla="*/ 9557 w 232610"/>
              <a:gd name="connsiteY0" fmla="*/ 774 h 147128"/>
              <a:gd name="connsiteX1" fmla="*/ 101632 w 232610"/>
              <a:gd name="connsiteY1" fmla="*/ 80149 h 147128"/>
              <a:gd name="connsiteX2" fmla="*/ 32 w 232610"/>
              <a:gd name="connsiteY2" fmla="*/ 146824 h 147128"/>
              <a:gd name="connsiteX3" fmla="*/ 114332 w 232610"/>
              <a:gd name="connsiteY3" fmla="*/ 105549 h 147128"/>
              <a:gd name="connsiteX4" fmla="*/ 231807 w 232610"/>
              <a:gd name="connsiteY4" fmla="*/ 121424 h 147128"/>
              <a:gd name="connsiteX5" fmla="*/ 161957 w 232610"/>
              <a:gd name="connsiteY5" fmla="*/ 99199 h 147128"/>
              <a:gd name="connsiteX6" fmla="*/ 82582 w 232610"/>
              <a:gd name="connsiteY6" fmla="*/ 42049 h 147128"/>
              <a:gd name="connsiteX7" fmla="*/ 9557 w 232610"/>
              <a:gd name="connsiteY7" fmla="*/ 774 h 14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610" h="147128">
                <a:moveTo>
                  <a:pt x="9557" y="774"/>
                </a:moveTo>
                <a:cubicBezTo>
                  <a:pt x="12732" y="7124"/>
                  <a:pt x="103220" y="55807"/>
                  <a:pt x="101632" y="80149"/>
                </a:cubicBezTo>
                <a:cubicBezTo>
                  <a:pt x="100045" y="104491"/>
                  <a:pt x="-2085" y="142591"/>
                  <a:pt x="32" y="146824"/>
                </a:cubicBezTo>
                <a:cubicBezTo>
                  <a:pt x="2149" y="151057"/>
                  <a:pt x="75703" y="109782"/>
                  <a:pt x="114332" y="105549"/>
                </a:cubicBezTo>
                <a:cubicBezTo>
                  <a:pt x="152961" y="101316"/>
                  <a:pt x="223870" y="122482"/>
                  <a:pt x="231807" y="121424"/>
                </a:cubicBezTo>
                <a:cubicBezTo>
                  <a:pt x="239744" y="120366"/>
                  <a:pt x="186828" y="112428"/>
                  <a:pt x="161957" y="99199"/>
                </a:cubicBezTo>
                <a:cubicBezTo>
                  <a:pt x="137086" y="85970"/>
                  <a:pt x="107453" y="55278"/>
                  <a:pt x="82582" y="42049"/>
                </a:cubicBezTo>
                <a:cubicBezTo>
                  <a:pt x="57711" y="28820"/>
                  <a:pt x="6382" y="-5576"/>
                  <a:pt x="9557" y="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AAA623A9-9E1B-7E36-B086-14AA20CA78DA}"/>
              </a:ext>
            </a:extLst>
          </p:cNvPr>
          <p:cNvSpPr/>
          <p:nvPr/>
        </p:nvSpPr>
        <p:spPr>
          <a:xfrm>
            <a:off x="5311775" y="2564621"/>
            <a:ext cx="255625" cy="83836"/>
          </a:xfrm>
          <a:custGeom>
            <a:avLst/>
            <a:gdLst>
              <a:gd name="connsiteX0" fmla="*/ 0 w 255625"/>
              <a:gd name="connsiteY0" fmla="*/ 83329 h 83836"/>
              <a:gd name="connsiteX1" fmla="*/ 120650 w 255625"/>
              <a:gd name="connsiteY1" fmla="*/ 29354 h 83836"/>
              <a:gd name="connsiteX2" fmla="*/ 250825 w 255625"/>
              <a:gd name="connsiteY2" fmla="*/ 48404 h 83836"/>
              <a:gd name="connsiteX3" fmla="*/ 222250 w 255625"/>
              <a:gd name="connsiteY3" fmla="*/ 38879 h 83836"/>
              <a:gd name="connsiteX4" fmla="*/ 171450 w 255625"/>
              <a:gd name="connsiteY4" fmla="*/ 35704 h 83836"/>
              <a:gd name="connsiteX5" fmla="*/ 73025 w 255625"/>
              <a:gd name="connsiteY5" fmla="*/ 83329 h 83836"/>
              <a:gd name="connsiteX6" fmla="*/ 139700 w 255625"/>
              <a:gd name="connsiteY6" fmla="*/ 779 h 83836"/>
              <a:gd name="connsiteX7" fmla="*/ 0 w 255625"/>
              <a:gd name="connsiteY7" fmla="*/ 83329 h 8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625" h="83836">
                <a:moveTo>
                  <a:pt x="0" y="83329"/>
                </a:moveTo>
                <a:cubicBezTo>
                  <a:pt x="39423" y="59252"/>
                  <a:pt x="78846" y="35175"/>
                  <a:pt x="120650" y="29354"/>
                </a:cubicBezTo>
                <a:lnTo>
                  <a:pt x="250825" y="48404"/>
                </a:lnTo>
                <a:cubicBezTo>
                  <a:pt x="267758" y="49991"/>
                  <a:pt x="235479" y="40996"/>
                  <a:pt x="222250" y="38879"/>
                </a:cubicBezTo>
                <a:cubicBezTo>
                  <a:pt x="209021" y="36762"/>
                  <a:pt x="196321" y="28296"/>
                  <a:pt x="171450" y="35704"/>
                </a:cubicBezTo>
                <a:cubicBezTo>
                  <a:pt x="146579" y="43112"/>
                  <a:pt x="78317" y="89150"/>
                  <a:pt x="73025" y="83329"/>
                </a:cubicBezTo>
                <a:cubicBezTo>
                  <a:pt x="67733" y="77508"/>
                  <a:pt x="155046" y="6600"/>
                  <a:pt x="139700" y="779"/>
                </a:cubicBezTo>
                <a:cubicBezTo>
                  <a:pt x="124354" y="-5042"/>
                  <a:pt x="52652" y="21681"/>
                  <a:pt x="0" y="83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2DF31AA2-512A-7B1B-BC92-FED7C8C367A6}"/>
              </a:ext>
            </a:extLst>
          </p:cNvPr>
          <p:cNvSpPr/>
          <p:nvPr/>
        </p:nvSpPr>
        <p:spPr>
          <a:xfrm>
            <a:off x="5181158" y="2355752"/>
            <a:ext cx="114812" cy="296540"/>
          </a:xfrm>
          <a:custGeom>
            <a:avLst/>
            <a:gdLst>
              <a:gd name="connsiteX0" fmla="*/ 114742 w 114812"/>
              <a:gd name="connsiteY0" fmla="*/ 98 h 296540"/>
              <a:gd name="connsiteX1" fmla="*/ 32192 w 114812"/>
              <a:gd name="connsiteY1" fmla="*/ 177898 h 296540"/>
              <a:gd name="connsiteX2" fmla="*/ 41717 w 114812"/>
              <a:gd name="connsiteY2" fmla="*/ 292198 h 296540"/>
              <a:gd name="connsiteX3" fmla="*/ 44892 w 114812"/>
              <a:gd name="connsiteY3" fmla="*/ 257273 h 296540"/>
              <a:gd name="connsiteX4" fmla="*/ 442 w 114812"/>
              <a:gd name="connsiteY4" fmla="*/ 114398 h 296540"/>
              <a:gd name="connsiteX5" fmla="*/ 22667 w 114812"/>
              <a:gd name="connsiteY5" fmla="*/ 187423 h 296540"/>
              <a:gd name="connsiteX6" fmla="*/ 32192 w 114812"/>
              <a:gd name="connsiteY6" fmla="*/ 88998 h 296540"/>
              <a:gd name="connsiteX7" fmla="*/ 16317 w 114812"/>
              <a:gd name="connsiteY7" fmla="*/ 203298 h 296540"/>
              <a:gd name="connsiteX8" fmla="*/ 114742 w 114812"/>
              <a:gd name="connsiteY8" fmla="*/ 98 h 29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12" h="296540">
                <a:moveTo>
                  <a:pt x="114742" y="98"/>
                </a:moveTo>
                <a:cubicBezTo>
                  <a:pt x="117388" y="-4135"/>
                  <a:pt x="44363" y="129215"/>
                  <a:pt x="32192" y="177898"/>
                </a:cubicBezTo>
                <a:cubicBezTo>
                  <a:pt x="20021" y="226581"/>
                  <a:pt x="39600" y="278969"/>
                  <a:pt x="41717" y="292198"/>
                </a:cubicBezTo>
                <a:cubicBezTo>
                  <a:pt x="43834" y="305427"/>
                  <a:pt x="51771" y="286906"/>
                  <a:pt x="44892" y="257273"/>
                </a:cubicBezTo>
                <a:cubicBezTo>
                  <a:pt x="38013" y="227640"/>
                  <a:pt x="4146" y="126040"/>
                  <a:pt x="442" y="114398"/>
                </a:cubicBezTo>
                <a:cubicBezTo>
                  <a:pt x="-3262" y="102756"/>
                  <a:pt x="17375" y="191656"/>
                  <a:pt x="22667" y="187423"/>
                </a:cubicBezTo>
                <a:cubicBezTo>
                  <a:pt x="27959" y="183190"/>
                  <a:pt x="33250" y="86352"/>
                  <a:pt x="32192" y="88998"/>
                </a:cubicBezTo>
                <a:cubicBezTo>
                  <a:pt x="31134" y="91644"/>
                  <a:pt x="3617" y="212294"/>
                  <a:pt x="16317" y="203298"/>
                </a:cubicBezTo>
                <a:cubicBezTo>
                  <a:pt x="29017" y="194302"/>
                  <a:pt x="112096" y="4331"/>
                  <a:pt x="114742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6705C07E-6A71-1E13-348F-4E8B2E24FF28}"/>
              </a:ext>
            </a:extLst>
          </p:cNvPr>
          <p:cNvSpPr/>
          <p:nvPr/>
        </p:nvSpPr>
        <p:spPr>
          <a:xfrm>
            <a:off x="5304877" y="2583111"/>
            <a:ext cx="229162" cy="90660"/>
          </a:xfrm>
          <a:custGeom>
            <a:avLst/>
            <a:gdLst>
              <a:gd name="connsiteX0" fmla="*/ 548 w 229162"/>
              <a:gd name="connsiteY0" fmla="*/ 90239 h 90660"/>
              <a:gd name="connsiteX1" fmla="*/ 143423 w 229162"/>
              <a:gd name="connsiteY1" fmla="*/ 4514 h 90660"/>
              <a:gd name="connsiteX2" fmla="*/ 229148 w 229162"/>
              <a:gd name="connsiteY2" fmla="*/ 10864 h 90660"/>
              <a:gd name="connsiteX3" fmla="*/ 149773 w 229162"/>
              <a:gd name="connsiteY3" fmla="*/ 1339 h 90660"/>
              <a:gd name="connsiteX4" fmla="*/ 95798 w 229162"/>
              <a:gd name="connsiteY4" fmla="*/ 36264 h 90660"/>
              <a:gd name="connsiteX5" fmla="*/ 548 w 229162"/>
              <a:gd name="connsiteY5" fmla="*/ 90239 h 9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162" h="90660">
                <a:moveTo>
                  <a:pt x="548" y="90239"/>
                </a:moveTo>
                <a:cubicBezTo>
                  <a:pt x="8485" y="84947"/>
                  <a:pt x="105323" y="17743"/>
                  <a:pt x="143423" y="4514"/>
                </a:cubicBezTo>
                <a:cubicBezTo>
                  <a:pt x="181523" y="-8715"/>
                  <a:pt x="228090" y="11393"/>
                  <a:pt x="229148" y="10864"/>
                </a:cubicBezTo>
                <a:cubicBezTo>
                  <a:pt x="230206" y="10335"/>
                  <a:pt x="171998" y="-2894"/>
                  <a:pt x="149773" y="1339"/>
                </a:cubicBezTo>
                <a:cubicBezTo>
                  <a:pt x="127548" y="5572"/>
                  <a:pt x="118552" y="23035"/>
                  <a:pt x="95798" y="36264"/>
                </a:cubicBezTo>
                <a:cubicBezTo>
                  <a:pt x="73044" y="49493"/>
                  <a:pt x="-7389" y="95531"/>
                  <a:pt x="548" y="90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604ADB10-6658-A351-89A4-A80256AC24C8}"/>
              </a:ext>
            </a:extLst>
          </p:cNvPr>
          <p:cNvSpPr/>
          <p:nvPr/>
        </p:nvSpPr>
        <p:spPr>
          <a:xfrm>
            <a:off x="5152974" y="2479414"/>
            <a:ext cx="45568" cy="204060"/>
          </a:xfrm>
          <a:custGeom>
            <a:avLst/>
            <a:gdLst>
              <a:gd name="connsiteX0" fmla="*/ 51 w 45568"/>
              <a:gd name="connsiteY0" fmla="*/ 261 h 204060"/>
              <a:gd name="connsiteX1" fmla="*/ 34976 w 45568"/>
              <a:gd name="connsiteY1" fmla="*/ 114561 h 204060"/>
              <a:gd name="connsiteX2" fmla="*/ 6401 w 45568"/>
              <a:gd name="connsiteY2" fmla="*/ 162186 h 204060"/>
              <a:gd name="connsiteX3" fmla="*/ 34976 w 45568"/>
              <a:gd name="connsiteY3" fmla="*/ 117736 h 204060"/>
              <a:gd name="connsiteX4" fmla="*/ 41326 w 45568"/>
              <a:gd name="connsiteY4" fmla="*/ 203461 h 204060"/>
              <a:gd name="connsiteX5" fmla="*/ 44501 w 45568"/>
              <a:gd name="connsiteY5" fmla="*/ 149486 h 204060"/>
              <a:gd name="connsiteX6" fmla="*/ 51 w 45568"/>
              <a:gd name="connsiteY6" fmla="*/ 261 h 20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68" h="204060">
                <a:moveTo>
                  <a:pt x="51" y="261"/>
                </a:moveTo>
                <a:cubicBezTo>
                  <a:pt x="-1537" y="-5560"/>
                  <a:pt x="33918" y="87574"/>
                  <a:pt x="34976" y="114561"/>
                </a:cubicBezTo>
                <a:cubicBezTo>
                  <a:pt x="36034" y="141548"/>
                  <a:pt x="6401" y="161657"/>
                  <a:pt x="6401" y="162186"/>
                </a:cubicBezTo>
                <a:cubicBezTo>
                  <a:pt x="6401" y="162715"/>
                  <a:pt x="29155" y="110857"/>
                  <a:pt x="34976" y="117736"/>
                </a:cubicBezTo>
                <a:cubicBezTo>
                  <a:pt x="40797" y="124615"/>
                  <a:pt x="39739" y="198169"/>
                  <a:pt x="41326" y="203461"/>
                </a:cubicBezTo>
                <a:cubicBezTo>
                  <a:pt x="42913" y="208753"/>
                  <a:pt x="47676" y="178061"/>
                  <a:pt x="44501" y="149486"/>
                </a:cubicBezTo>
                <a:cubicBezTo>
                  <a:pt x="41326" y="120911"/>
                  <a:pt x="1639" y="6082"/>
                  <a:pt x="51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300B0F07-945B-6DB6-7ACB-E9D4357CD46A}"/>
              </a:ext>
            </a:extLst>
          </p:cNvPr>
          <p:cNvSpPr/>
          <p:nvPr/>
        </p:nvSpPr>
        <p:spPr>
          <a:xfrm>
            <a:off x="5275827" y="1888884"/>
            <a:ext cx="55377" cy="373313"/>
          </a:xfrm>
          <a:custGeom>
            <a:avLst/>
            <a:gdLst>
              <a:gd name="connsiteX0" fmla="*/ 54998 w 55377"/>
              <a:gd name="connsiteY0" fmla="*/ 3416 h 373313"/>
              <a:gd name="connsiteX1" fmla="*/ 1023 w 55377"/>
              <a:gd name="connsiteY1" fmla="*/ 368541 h 373313"/>
              <a:gd name="connsiteX2" fmla="*/ 23248 w 55377"/>
              <a:gd name="connsiteY2" fmla="*/ 197091 h 373313"/>
              <a:gd name="connsiteX3" fmla="*/ 54998 w 55377"/>
              <a:gd name="connsiteY3" fmla="*/ 3416 h 37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77" h="373313">
                <a:moveTo>
                  <a:pt x="54998" y="3416"/>
                </a:moveTo>
                <a:cubicBezTo>
                  <a:pt x="51294" y="31991"/>
                  <a:pt x="6315" y="336262"/>
                  <a:pt x="1023" y="368541"/>
                </a:cubicBezTo>
                <a:cubicBezTo>
                  <a:pt x="-4269" y="400820"/>
                  <a:pt x="12135" y="261120"/>
                  <a:pt x="23248" y="197091"/>
                </a:cubicBezTo>
                <a:cubicBezTo>
                  <a:pt x="34361" y="133062"/>
                  <a:pt x="58702" y="-25159"/>
                  <a:pt x="54998" y="3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E138BAD7-E2C7-44F0-3C22-7F0E24DDB708}"/>
              </a:ext>
            </a:extLst>
          </p:cNvPr>
          <p:cNvSpPr/>
          <p:nvPr/>
        </p:nvSpPr>
        <p:spPr>
          <a:xfrm>
            <a:off x="5400288" y="2361611"/>
            <a:ext cx="182323" cy="251419"/>
          </a:xfrm>
          <a:custGeom>
            <a:avLst/>
            <a:gdLst>
              <a:gd name="connsiteX0" fmla="*/ 387 w 182323"/>
              <a:gd name="connsiteY0" fmla="*/ 172039 h 251419"/>
              <a:gd name="connsiteX1" fmla="*/ 101987 w 182323"/>
              <a:gd name="connsiteY1" fmla="*/ 178389 h 251419"/>
              <a:gd name="connsiteX2" fmla="*/ 130562 w 182323"/>
              <a:gd name="connsiteY2" fmla="*/ 197439 h 251419"/>
              <a:gd name="connsiteX3" fmla="*/ 181362 w 182323"/>
              <a:gd name="connsiteY3" fmla="*/ 251414 h 251419"/>
              <a:gd name="connsiteX4" fmla="*/ 162312 w 182323"/>
              <a:gd name="connsiteY4" fmla="*/ 200614 h 251419"/>
              <a:gd name="connsiteX5" fmla="*/ 143262 w 182323"/>
              <a:gd name="connsiteY5" fmla="*/ 172039 h 251419"/>
              <a:gd name="connsiteX6" fmla="*/ 41662 w 182323"/>
              <a:gd name="connsiteY6" fmla="*/ 589 h 251419"/>
              <a:gd name="connsiteX7" fmla="*/ 168662 w 182323"/>
              <a:gd name="connsiteY7" fmla="*/ 238714 h 251419"/>
              <a:gd name="connsiteX8" fmla="*/ 143262 w 182323"/>
              <a:gd name="connsiteY8" fmla="*/ 184739 h 251419"/>
              <a:gd name="connsiteX9" fmla="*/ 387 w 182323"/>
              <a:gd name="connsiteY9" fmla="*/ 172039 h 25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323" h="251419">
                <a:moveTo>
                  <a:pt x="387" y="172039"/>
                </a:moveTo>
                <a:cubicBezTo>
                  <a:pt x="-6492" y="170981"/>
                  <a:pt x="80291" y="174156"/>
                  <a:pt x="101987" y="178389"/>
                </a:cubicBezTo>
                <a:cubicBezTo>
                  <a:pt x="123683" y="182622"/>
                  <a:pt x="117333" y="185268"/>
                  <a:pt x="130562" y="197439"/>
                </a:cubicBezTo>
                <a:cubicBezTo>
                  <a:pt x="143791" y="209610"/>
                  <a:pt x="176070" y="250885"/>
                  <a:pt x="181362" y="251414"/>
                </a:cubicBezTo>
                <a:cubicBezTo>
                  <a:pt x="186654" y="251943"/>
                  <a:pt x="168662" y="213843"/>
                  <a:pt x="162312" y="200614"/>
                </a:cubicBezTo>
                <a:cubicBezTo>
                  <a:pt x="155962" y="187385"/>
                  <a:pt x="163370" y="205377"/>
                  <a:pt x="143262" y="172039"/>
                </a:cubicBezTo>
                <a:cubicBezTo>
                  <a:pt x="123154" y="138701"/>
                  <a:pt x="37429" y="-10524"/>
                  <a:pt x="41662" y="589"/>
                </a:cubicBezTo>
                <a:cubicBezTo>
                  <a:pt x="45895" y="11701"/>
                  <a:pt x="151729" y="208022"/>
                  <a:pt x="168662" y="238714"/>
                </a:cubicBezTo>
                <a:cubicBezTo>
                  <a:pt x="185595" y="269406"/>
                  <a:pt x="172366" y="194793"/>
                  <a:pt x="143262" y="184739"/>
                </a:cubicBezTo>
                <a:cubicBezTo>
                  <a:pt x="114158" y="174685"/>
                  <a:pt x="7266" y="173097"/>
                  <a:pt x="387" y="172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CFB056A9-54A4-35E5-F58B-772E73C33DAC}"/>
              </a:ext>
            </a:extLst>
          </p:cNvPr>
          <p:cNvSpPr/>
          <p:nvPr/>
        </p:nvSpPr>
        <p:spPr>
          <a:xfrm>
            <a:off x="5269802" y="2193904"/>
            <a:ext cx="13438" cy="253277"/>
          </a:xfrm>
          <a:custGeom>
            <a:avLst/>
            <a:gdLst>
              <a:gd name="connsiteX0" fmla="*/ 3873 w 13438"/>
              <a:gd name="connsiteY0" fmla="*/ 3196 h 253277"/>
              <a:gd name="connsiteX1" fmla="*/ 13398 w 13438"/>
              <a:gd name="connsiteY1" fmla="*/ 241321 h 253277"/>
              <a:gd name="connsiteX2" fmla="*/ 7048 w 13438"/>
              <a:gd name="connsiteY2" fmla="*/ 206396 h 253277"/>
              <a:gd name="connsiteX3" fmla="*/ 698 w 13438"/>
              <a:gd name="connsiteY3" fmla="*/ 107971 h 253277"/>
              <a:gd name="connsiteX4" fmla="*/ 3873 w 13438"/>
              <a:gd name="connsiteY4" fmla="*/ 3196 h 25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8" h="253277">
                <a:moveTo>
                  <a:pt x="3873" y="3196"/>
                </a:moveTo>
                <a:cubicBezTo>
                  <a:pt x="5990" y="25421"/>
                  <a:pt x="12869" y="207454"/>
                  <a:pt x="13398" y="241321"/>
                </a:cubicBezTo>
                <a:cubicBezTo>
                  <a:pt x="13927" y="275188"/>
                  <a:pt x="9165" y="228621"/>
                  <a:pt x="7048" y="206396"/>
                </a:cubicBezTo>
                <a:cubicBezTo>
                  <a:pt x="4931" y="184171"/>
                  <a:pt x="2815" y="134959"/>
                  <a:pt x="698" y="107971"/>
                </a:cubicBezTo>
                <a:cubicBezTo>
                  <a:pt x="-1419" y="80984"/>
                  <a:pt x="1756" y="-19029"/>
                  <a:pt x="3873" y="3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79833EF9-BAB9-6154-EB1B-760F227A4CE4}"/>
              </a:ext>
            </a:extLst>
          </p:cNvPr>
          <p:cNvSpPr/>
          <p:nvPr/>
        </p:nvSpPr>
        <p:spPr>
          <a:xfrm>
            <a:off x="5243210" y="2454254"/>
            <a:ext cx="99201" cy="244048"/>
          </a:xfrm>
          <a:custGeom>
            <a:avLst/>
            <a:gdLst>
              <a:gd name="connsiteX0" fmla="*/ 49515 w 99201"/>
              <a:gd name="connsiteY0" fmla="*/ 21 h 244048"/>
              <a:gd name="connsiteX1" fmla="*/ 46340 w 99201"/>
              <a:gd name="connsiteY1" fmla="*/ 127021 h 244048"/>
              <a:gd name="connsiteX2" fmla="*/ 93965 w 99201"/>
              <a:gd name="connsiteY2" fmla="*/ 241321 h 244048"/>
              <a:gd name="connsiteX3" fmla="*/ 87615 w 99201"/>
              <a:gd name="connsiteY3" fmla="*/ 200046 h 244048"/>
              <a:gd name="connsiteX4" fmla="*/ 1890 w 99201"/>
              <a:gd name="connsiteY4" fmla="*/ 107971 h 244048"/>
              <a:gd name="connsiteX5" fmla="*/ 30465 w 99201"/>
              <a:gd name="connsiteY5" fmla="*/ 136546 h 244048"/>
              <a:gd name="connsiteX6" fmla="*/ 49515 w 99201"/>
              <a:gd name="connsiteY6" fmla="*/ 21 h 24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201" h="244048">
                <a:moveTo>
                  <a:pt x="49515" y="21"/>
                </a:moveTo>
                <a:cubicBezTo>
                  <a:pt x="52161" y="-1567"/>
                  <a:pt x="38932" y="86804"/>
                  <a:pt x="46340" y="127021"/>
                </a:cubicBezTo>
                <a:cubicBezTo>
                  <a:pt x="53748" y="167238"/>
                  <a:pt x="87086" y="229150"/>
                  <a:pt x="93965" y="241321"/>
                </a:cubicBezTo>
                <a:cubicBezTo>
                  <a:pt x="100844" y="253492"/>
                  <a:pt x="102961" y="222271"/>
                  <a:pt x="87615" y="200046"/>
                </a:cubicBezTo>
                <a:cubicBezTo>
                  <a:pt x="72269" y="177821"/>
                  <a:pt x="11415" y="118554"/>
                  <a:pt x="1890" y="107971"/>
                </a:cubicBezTo>
                <a:cubicBezTo>
                  <a:pt x="-7635" y="97388"/>
                  <a:pt x="21469" y="151363"/>
                  <a:pt x="30465" y="136546"/>
                </a:cubicBezTo>
                <a:cubicBezTo>
                  <a:pt x="39461" y="121729"/>
                  <a:pt x="46869" y="1609"/>
                  <a:pt x="49515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8082FD20-9139-3C2C-4404-5D3F6BCF1472}"/>
              </a:ext>
            </a:extLst>
          </p:cNvPr>
          <p:cNvSpPr/>
          <p:nvPr/>
        </p:nvSpPr>
        <p:spPr>
          <a:xfrm>
            <a:off x="5321207" y="2527887"/>
            <a:ext cx="178116" cy="81966"/>
          </a:xfrm>
          <a:custGeom>
            <a:avLst/>
            <a:gdLst>
              <a:gd name="connsiteX0" fmla="*/ 93 w 178116"/>
              <a:gd name="connsiteY0" fmla="*/ 81963 h 81966"/>
              <a:gd name="connsiteX1" fmla="*/ 104868 w 178116"/>
              <a:gd name="connsiteY1" fmla="*/ 5763 h 81966"/>
              <a:gd name="connsiteX2" fmla="*/ 177893 w 178116"/>
              <a:gd name="connsiteY2" fmla="*/ 5763 h 81966"/>
              <a:gd name="connsiteX3" fmla="*/ 123918 w 178116"/>
              <a:gd name="connsiteY3" fmla="*/ 8938 h 81966"/>
              <a:gd name="connsiteX4" fmla="*/ 93 w 178116"/>
              <a:gd name="connsiteY4" fmla="*/ 81963 h 8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16" h="81966">
                <a:moveTo>
                  <a:pt x="93" y="81963"/>
                </a:moveTo>
                <a:cubicBezTo>
                  <a:pt x="-3082" y="81434"/>
                  <a:pt x="75235" y="18463"/>
                  <a:pt x="104868" y="5763"/>
                </a:cubicBezTo>
                <a:cubicBezTo>
                  <a:pt x="134501" y="-6937"/>
                  <a:pt x="174718" y="5234"/>
                  <a:pt x="177893" y="5763"/>
                </a:cubicBezTo>
                <a:cubicBezTo>
                  <a:pt x="181068" y="6292"/>
                  <a:pt x="149847" y="-587"/>
                  <a:pt x="123918" y="8938"/>
                </a:cubicBezTo>
                <a:cubicBezTo>
                  <a:pt x="97989" y="18463"/>
                  <a:pt x="3268" y="82492"/>
                  <a:pt x="93" y="81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A52D8513-12B1-9E61-1E19-1495F1959BA1}"/>
              </a:ext>
            </a:extLst>
          </p:cNvPr>
          <p:cNvSpPr/>
          <p:nvPr/>
        </p:nvSpPr>
        <p:spPr>
          <a:xfrm>
            <a:off x="5368899" y="1895866"/>
            <a:ext cx="73051" cy="509314"/>
          </a:xfrm>
          <a:custGeom>
            <a:avLst/>
            <a:gdLst>
              <a:gd name="connsiteX0" fmla="*/ 73051 w 73051"/>
              <a:gd name="connsiteY0" fmla="*/ 2784 h 509314"/>
              <a:gd name="connsiteX1" fmla="*/ 34951 w 73051"/>
              <a:gd name="connsiteY1" fmla="*/ 247259 h 509314"/>
              <a:gd name="connsiteX2" fmla="*/ 31776 w 73051"/>
              <a:gd name="connsiteY2" fmla="*/ 355209 h 509314"/>
              <a:gd name="connsiteX3" fmla="*/ 44476 w 73051"/>
              <a:gd name="connsiteY3" fmla="*/ 298059 h 509314"/>
              <a:gd name="connsiteX4" fmla="*/ 31776 w 73051"/>
              <a:gd name="connsiteY4" fmla="*/ 507609 h 509314"/>
              <a:gd name="connsiteX5" fmla="*/ 34951 w 73051"/>
              <a:gd name="connsiteY5" fmla="*/ 380609 h 509314"/>
              <a:gd name="connsiteX6" fmla="*/ 26 w 73051"/>
              <a:gd name="connsiteY6" fmla="*/ 94859 h 509314"/>
              <a:gd name="connsiteX7" fmla="*/ 41301 w 73051"/>
              <a:gd name="connsiteY7" fmla="*/ 396484 h 509314"/>
              <a:gd name="connsiteX8" fmla="*/ 34951 w 73051"/>
              <a:gd name="connsiteY8" fmla="*/ 132959 h 509314"/>
              <a:gd name="connsiteX9" fmla="*/ 73051 w 73051"/>
              <a:gd name="connsiteY9" fmla="*/ 2784 h 50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051" h="509314">
                <a:moveTo>
                  <a:pt x="73051" y="2784"/>
                </a:moveTo>
                <a:cubicBezTo>
                  <a:pt x="73051" y="21834"/>
                  <a:pt x="41830" y="188522"/>
                  <a:pt x="34951" y="247259"/>
                </a:cubicBezTo>
                <a:cubicBezTo>
                  <a:pt x="28072" y="305996"/>
                  <a:pt x="30189" y="346742"/>
                  <a:pt x="31776" y="355209"/>
                </a:cubicBezTo>
                <a:cubicBezTo>
                  <a:pt x="33363" y="363676"/>
                  <a:pt x="44476" y="272659"/>
                  <a:pt x="44476" y="298059"/>
                </a:cubicBezTo>
                <a:cubicBezTo>
                  <a:pt x="44476" y="323459"/>
                  <a:pt x="33363" y="493851"/>
                  <a:pt x="31776" y="507609"/>
                </a:cubicBezTo>
                <a:cubicBezTo>
                  <a:pt x="30189" y="521367"/>
                  <a:pt x="40243" y="449401"/>
                  <a:pt x="34951" y="380609"/>
                </a:cubicBezTo>
                <a:cubicBezTo>
                  <a:pt x="29659" y="311817"/>
                  <a:pt x="-1032" y="92213"/>
                  <a:pt x="26" y="94859"/>
                </a:cubicBezTo>
                <a:cubicBezTo>
                  <a:pt x="1084" y="97505"/>
                  <a:pt x="35480" y="390134"/>
                  <a:pt x="41301" y="396484"/>
                </a:cubicBezTo>
                <a:cubicBezTo>
                  <a:pt x="47122" y="402834"/>
                  <a:pt x="27543" y="199634"/>
                  <a:pt x="34951" y="132959"/>
                </a:cubicBezTo>
                <a:cubicBezTo>
                  <a:pt x="42359" y="66284"/>
                  <a:pt x="73051" y="-16266"/>
                  <a:pt x="73051" y="2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A9F64992-11C2-1965-6AAF-ECBDCD86BC8D}"/>
              </a:ext>
            </a:extLst>
          </p:cNvPr>
          <p:cNvSpPr/>
          <p:nvPr/>
        </p:nvSpPr>
        <p:spPr>
          <a:xfrm>
            <a:off x="5318125" y="2612654"/>
            <a:ext cx="238721" cy="89271"/>
          </a:xfrm>
          <a:custGeom>
            <a:avLst/>
            <a:gdLst>
              <a:gd name="connsiteX0" fmla="*/ 0 w 238721"/>
              <a:gd name="connsiteY0" fmla="*/ 89271 h 89271"/>
              <a:gd name="connsiteX1" fmla="*/ 165100 w 238721"/>
              <a:gd name="connsiteY1" fmla="*/ 3546 h 89271"/>
              <a:gd name="connsiteX2" fmla="*/ 238125 w 238721"/>
              <a:gd name="connsiteY2" fmla="*/ 25771 h 89271"/>
              <a:gd name="connsiteX3" fmla="*/ 196850 w 238721"/>
              <a:gd name="connsiteY3" fmla="*/ 371 h 89271"/>
              <a:gd name="connsiteX4" fmla="*/ 146050 w 238721"/>
              <a:gd name="connsiteY4" fmla="*/ 16246 h 89271"/>
              <a:gd name="connsiteX5" fmla="*/ 0 w 238721"/>
              <a:gd name="connsiteY5" fmla="*/ 89271 h 8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721" h="89271">
                <a:moveTo>
                  <a:pt x="0" y="89271"/>
                </a:moveTo>
                <a:cubicBezTo>
                  <a:pt x="3175" y="87154"/>
                  <a:pt x="125413" y="14129"/>
                  <a:pt x="165100" y="3546"/>
                </a:cubicBezTo>
                <a:cubicBezTo>
                  <a:pt x="204788" y="-7037"/>
                  <a:pt x="232833" y="26300"/>
                  <a:pt x="238125" y="25771"/>
                </a:cubicBezTo>
                <a:cubicBezTo>
                  <a:pt x="243417" y="25242"/>
                  <a:pt x="212196" y="1958"/>
                  <a:pt x="196850" y="371"/>
                </a:cubicBezTo>
                <a:cubicBezTo>
                  <a:pt x="181504" y="-1217"/>
                  <a:pt x="174625" y="1959"/>
                  <a:pt x="146050" y="16246"/>
                </a:cubicBezTo>
                <a:lnTo>
                  <a:pt x="0" y="892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3946B077-2160-7CD4-9492-A7E482B769F1}"/>
              </a:ext>
            </a:extLst>
          </p:cNvPr>
          <p:cNvSpPr/>
          <p:nvPr/>
        </p:nvSpPr>
        <p:spPr>
          <a:xfrm>
            <a:off x="5126626" y="2406650"/>
            <a:ext cx="86964" cy="244509"/>
          </a:xfrm>
          <a:custGeom>
            <a:avLst/>
            <a:gdLst>
              <a:gd name="connsiteX0" fmla="*/ 86724 w 86964"/>
              <a:gd name="connsiteY0" fmla="*/ 0 h 244509"/>
              <a:gd name="connsiteX1" fmla="*/ 32749 w 86964"/>
              <a:gd name="connsiteY1" fmla="*/ 165100 h 244509"/>
              <a:gd name="connsiteX2" fmla="*/ 54974 w 86964"/>
              <a:gd name="connsiteY2" fmla="*/ 244475 h 244509"/>
              <a:gd name="connsiteX3" fmla="*/ 26399 w 86964"/>
              <a:gd name="connsiteY3" fmla="*/ 174625 h 244509"/>
              <a:gd name="connsiteX4" fmla="*/ 7349 w 86964"/>
              <a:gd name="connsiteY4" fmla="*/ 139700 h 244509"/>
              <a:gd name="connsiteX5" fmla="*/ 7349 w 86964"/>
              <a:gd name="connsiteY5" fmla="*/ 165100 h 244509"/>
              <a:gd name="connsiteX6" fmla="*/ 86724 w 86964"/>
              <a:gd name="connsiteY6" fmla="*/ 0 h 24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64" h="244509">
                <a:moveTo>
                  <a:pt x="86724" y="0"/>
                </a:moveTo>
                <a:cubicBezTo>
                  <a:pt x="90957" y="0"/>
                  <a:pt x="38041" y="124354"/>
                  <a:pt x="32749" y="165100"/>
                </a:cubicBezTo>
                <a:cubicBezTo>
                  <a:pt x="27457" y="205846"/>
                  <a:pt x="56032" y="242887"/>
                  <a:pt x="54974" y="244475"/>
                </a:cubicBezTo>
                <a:cubicBezTo>
                  <a:pt x="53916" y="246063"/>
                  <a:pt x="34336" y="192087"/>
                  <a:pt x="26399" y="174625"/>
                </a:cubicBezTo>
                <a:cubicBezTo>
                  <a:pt x="18462" y="157163"/>
                  <a:pt x="10524" y="141287"/>
                  <a:pt x="7349" y="139700"/>
                </a:cubicBezTo>
                <a:cubicBezTo>
                  <a:pt x="4174" y="138113"/>
                  <a:pt x="-7468" y="187854"/>
                  <a:pt x="7349" y="165100"/>
                </a:cubicBezTo>
                <a:cubicBezTo>
                  <a:pt x="22166" y="142346"/>
                  <a:pt x="82491" y="0"/>
                  <a:pt x="8672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FFF284B7-C586-5562-3DB1-417357FD36AC}"/>
              </a:ext>
            </a:extLst>
          </p:cNvPr>
          <p:cNvSpPr/>
          <p:nvPr/>
        </p:nvSpPr>
        <p:spPr>
          <a:xfrm>
            <a:off x="5324263" y="2298601"/>
            <a:ext cx="89385" cy="369431"/>
          </a:xfrm>
          <a:custGeom>
            <a:avLst/>
            <a:gdLst>
              <a:gd name="connsiteX0" fmla="*/ 9737 w 89385"/>
              <a:gd name="connsiteY0" fmla="*/ 99 h 369431"/>
              <a:gd name="connsiteX1" fmla="*/ 19262 w 89385"/>
              <a:gd name="connsiteY1" fmla="*/ 206474 h 369431"/>
              <a:gd name="connsiteX2" fmla="*/ 25612 w 89385"/>
              <a:gd name="connsiteY2" fmla="*/ 260449 h 369431"/>
              <a:gd name="connsiteX3" fmla="*/ 28787 w 89385"/>
              <a:gd name="connsiteY3" fmla="*/ 212824 h 369431"/>
              <a:gd name="connsiteX4" fmla="*/ 3387 w 89385"/>
              <a:gd name="connsiteY4" fmla="*/ 368399 h 369431"/>
              <a:gd name="connsiteX5" fmla="*/ 9737 w 89385"/>
              <a:gd name="connsiteY5" fmla="*/ 276324 h 369431"/>
              <a:gd name="connsiteX6" fmla="*/ 89112 w 89385"/>
              <a:gd name="connsiteY6" fmla="*/ 193774 h 369431"/>
              <a:gd name="connsiteX7" fmla="*/ 35137 w 89385"/>
              <a:gd name="connsiteY7" fmla="*/ 235049 h 369431"/>
              <a:gd name="connsiteX8" fmla="*/ 9737 w 89385"/>
              <a:gd name="connsiteY8" fmla="*/ 99 h 36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85" h="369431">
                <a:moveTo>
                  <a:pt x="9737" y="99"/>
                </a:moveTo>
                <a:cubicBezTo>
                  <a:pt x="7091" y="-4663"/>
                  <a:pt x="16616" y="163082"/>
                  <a:pt x="19262" y="206474"/>
                </a:cubicBezTo>
                <a:cubicBezTo>
                  <a:pt x="21908" y="249866"/>
                  <a:pt x="24024" y="259391"/>
                  <a:pt x="25612" y="260449"/>
                </a:cubicBezTo>
                <a:cubicBezTo>
                  <a:pt x="27200" y="261507"/>
                  <a:pt x="32491" y="194832"/>
                  <a:pt x="28787" y="212824"/>
                </a:cubicBezTo>
                <a:cubicBezTo>
                  <a:pt x="25083" y="230816"/>
                  <a:pt x="6562" y="357816"/>
                  <a:pt x="3387" y="368399"/>
                </a:cubicBezTo>
                <a:cubicBezTo>
                  <a:pt x="212" y="378982"/>
                  <a:pt x="-4550" y="305428"/>
                  <a:pt x="9737" y="276324"/>
                </a:cubicBezTo>
                <a:cubicBezTo>
                  <a:pt x="24024" y="247220"/>
                  <a:pt x="84879" y="200653"/>
                  <a:pt x="89112" y="193774"/>
                </a:cubicBezTo>
                <a:cubicBezTo>
                  <a:pt x="93345" y="186895"/>
                  <a:pt x="47308" y="262037"/>
                  <a:pt x="35137" y="235049"/>
                </a:cubicBezTo>
                <a:cubicBezTo>
                  <a:pt x="22966" y="208062"/>
                  <a:pt x="12383" y="4861"/>
                  <a:pt x="9737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053E5E81-DB1F-6B84-B794-82138861EE98}"/>
              </a:ext>
            </a:extLst>
          </p:cNvPr>
          <p:cNvSpPr/>
          <p:nvPr/>
        </p:nvSpPr>
        <p:spPr>
          <a:xfrm>
            <a:off x="5317926" y="2594771"/>
            <a:ext cx="223314" cy="97776"/>
          </a:xfrm>
          <a:custGeom>
            <a:avLst/>
            <a:gdLst>
              <a:gd name="connsiteX0" fmla="*/ 199 w 223314"/>
              <a:gd name="connsiteY0" fmla="*/ 97629 h 97776"/>
              <a:gd name="connsiteX1" fmla="*/ 133549 w 223314"/>
              <a:gd name="connsiteY1" fmla="*/ 27779 h 97776"/>
              <a:gd name="connsiteX2" fmla="*/ 222449 w 223314"/>
              <a:gd name="connsiteY2" fmla="*/ 59529 h 97776"/>
              <a:gd name="connsiteX3" fmla="*/ 177999 w 223314"/>
              <a:gd name="connsiteY3" fmla="*/ 18254 h 97776"/>
              <a:gd name="connsiteX4" fmla="*/ 165299 w 223314"/>
              <a:gd name="connsiteY4" fmla="*/ 5554 h 97776"/>
              <a:gd name="connsiteX5" fmla="*/ 199 w 223314"/>
              <a:gd name="connsiteY5" fmla="*/ 97629 h 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314" h="97776">
                <a:moveTo>
                  <a:pt x="199" y="97629"/>
                </a:moveTo>
                <a:cubicBezTo>
                  <a:pt x="-5093" y="101333"/>
                  <a:pt x="96507" y="34129"/>
                  <a:pt x="133549" y="27779"/>
                </a:cubicBezTo>
                <a:cubicBezTo>
                  <a:pt x="170591" y="21429"/>
                  <a:pt x="215041" y="61116"/>
                  <a:pt x="222449" y="59529"/>
                </a:cubicBezTo>
                <a:cubicBezTo>
                  <a:pt x="229857" y="57942"/>
                  <a:pt x="187524" y="27250"/>
                  <a:pt x="177999" y="18254"/>
                </a:cubicBezTo>
                <a:cubicBezTo>
                  <a:pt x="168474" y="9258"/>
                  <a:pt x="192287" y="-9263"/>
                  <a:pt x="165299" y="5554"/>
                </a:cubicBezTo>
                <a:lnTo>
                  <a:pt x="199" y="976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AEA84071-0D7C-5A2B-6797-25A7CDF1A79C}"/>
              </a:ext>
            </a:extLst>
          </p:cNvPr>
          <p:cNvSpPr/>
          <p:nvPr/>
        </p:nvSpPr>
        <p:spPr>
          <a:xfrm>
            <a:off x="5175230" y="2594451"/>
            <a:ext cx="187404" cy="107580"/>
          </a:xfrm>
          <a:custGeom>
            <a:avLst/>
            <a:gdLst>
              <a:gd name="connsiteX0" fmla="*/ 20 w 187404"/>
              <a:gd name="connsiteY0" fmla="*/ 63024 h 107580"/>
              <a:gd name="connsiteX1" fmla="*/ 69870 w 187404"/>
              <a:gd name="connsiteY1" fmla="*/ 34449 h 107580"/>
              <a:gd name="connsiteX2" fmla="*/ 187345 w 187404"/>
              <a:gd name="connsiteY2" fmla="*/ 107474 h 107580"/>
              <a:gd name="connsiteX3" fmla="*/ 85745 w 187404"/>
              <a:gd name="connsiteY3" fmla="*/ 15399 h 107580"/>
              <a:gd name="connsiteX4" fmla="*/ 76220 w 187404"/>
              <a:gd name="connsiteY4" fmla="*/ 5874 h 107580"/>
              <a:gd name="connsiteX5" fmla="*/ 20 w 187404"/>
              <a:gd name="connsiteY5" fmla="*/ 63024 h 10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404" h="107580">
                <a:moveTo>
                  <a:pt x="20" y="63024"/>
                </a:moveTo>
                <a:cubicBezTo>
                  <a:pt x="-1038" y="67786"/>
                  <a:pt x="38649" y="27041"/>
                  <a:pt x="69870" y="34449"/>
                </a:cubicBezTo>
                <a:cubicBezTo>
                  <a:pt x="101091" y="41857"/>
                  <a:pt x="184699" y="110649"/>
                  <a:pt x="187345" y="107474"/>
                </a:cubicBezTo>
                <a:cubicBezTo>
                  <a:pt x="189991" y="104299"/>
                  <a:pt x="104266" y="32332"/>
                  <a:pt x="85745" y="15399"/>
                </a:cubicBezTo>
                <a:cubicBezTo>
                  <a:pt x="67224" y="-1534"/>
                  <a:pt x="86803" y="-4180"/>
                  <a:pt x="76220" y="5874"/>
                </a:cubicBezTo>
                <a:cubicBezTo>
                  <a:pt x="65637" y="15928"/>
                  <a:pt x="1078" y="58262"/>
                  <a:pt x="20" y="63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742C3C1C-3BDC-02B1-EBC8-0E9B271F3F05}"/>
              </a:ext>
            </a:extLst>
          </p:cNvPr>
          <p:cNvSpPr/>
          <p:nvPr/>
        </p:nvSpPr>
        <p:spPr>
          <a:xfrm>
            <a:off x="5314757" y="2636431"/>
            <a:ext cx="204621" cy="78207"/>
          </a:xfrm>
          <a:custGeom>
            <a:avLst/>
            <a:gdLst>
              <a:gd name="connsiteX0" fmla="*/ 193 w 204621"/>
              <a:gd name="connsiteY0" fmla="*/ 78194 h 78207"/>
              <a:gd name="connsiteX1" fmla="*/ 133543 w 204621"/>
              <a:gd name="connsiteY1" fmla="*/ 8344 h 78207"/>
              <a:gd name="connsiteX2" fmla="*/ 203393 w 204621"/>
              <a:gd name="connsiteY2" fmla="*/ 27394 h 78207"/>
              <a:gd name="connsiteX3" fmla="*/ 165293 w 204621"/>
              <a:gd name="connsiteY3" fmla="*/ 1994 h 78207"/>
              <a:gd name="connsiteX4" fmla="*/ 193 w 204621"/>
              <a:gd name="connsiteY4" fmla="*/ 78194 h 7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621" h="78207">
                <a:moveTo>
                  <a:pt x="193" y="78194"/>
                </a:moveTo>
                <a:cubicBezTo>
                  <a:pt x="-5098" y="79252"/>
                  <a:pt x="99676" y="16811"/>
                  <a:pt x="133543" y="8344"/>
                </a:cubicBezTo>
                <a:cubicBezTo>
                  <a:pt x="167410" y="-123"/>
                  <a:pt x="198102" y="28452"/>
                  <a:pt x="203393" y="27394"/>
                </a:cubicBezTo>
                <a:cubicBezTo>
                  <a:pt x="208684" y="26336"/>
                  <a:pt x="197043" y="-8589"/>
                  <a:pt x="165293" y="1994"/>
                </a:cubicBezTo>
                <a:cubicBezTo>
                  <a:pt x="133543" y="12577"/>
                  <a:pt x="5484" y="77136"/>
                  <a:pt x="193" y="78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12768D15-C71E-BF6E-1947-63E6792F5947}"/>
              </a:ext>
            </a:extLst>
          </p:cNvPr>
          <p:cNvSpPr/>
          <p:nvPr/>
        </p:nvSpPr>
        <p:spPr>
          <a:xfrm>
            <a:off x="5178399" y="2581193"/>
            <a:ext cx="175564" cy="127076"/>
          </a:xfrm>
          <a:custGeom>
            <a:avLst/>
            <a:gdLst>
              <a:gd name="connsiteX0" fmla="*/ 26 w 175564"/>
              <a:gd name="connsiteY0" fmla="*/ 82 h 127076"/>
              <a:gd name="connsiteX1" fmla="*/ 161951 w 175564"/>
              <a:gd name="connsiteY1" fmla="*/ 120732 h 127076"/>
              <a:gd name="connsiteX2" fmla="*/ 149251 w 175564"/>
              <a:gd name="connsiteY2" fmla="*/ 101682 h 127076"/>
              <a:gd name="connsiteX3" fmla="*/ 26 w 175564"/>
              <a:gd name="connsiteY3" fmla="*/ 82 h 12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64" h="127076">
                <a:moveTo>
                  <a:pt x="26" y="82"/>
                </a:moveTo>
                <a:cubicBezTo>
                  <a:pt x="2143" y="3257"/>
                  <a:pt x="161951" y="120732"/>
                  <a:pt x="161951" y="120732"/>
                </a:cubicBezTo>
                <a:cubicBezTo>
                  <a:pt x="186822" y="137665"/>
                  <a:pt x="174651" y="117028"/>
                  <a:pt x="149251" y="101682"/>
                </a:cubicBezTo>
                <a:cubicBezTo>
                  <a:pt x="123851" y="86336"/>
                  <a:pt x="-2091" y="-3093"/>
                  <a:pt x="26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C3A854DB-2ADA-716B-3F8F-69240EDF46F6}"/>
              </a:ext>
            </a:extLst>
          </p:cNvPr>
          <p:cNvSpPr/>
          <p:nvPr/>
        </p:nvSpPr>
        <p:spPr>
          <a:xfrm>
            <a:off x="5238392" y="1827727"/>
            <a:ext cx="102509" cy="695095"/>
          </a:xfrm>
          <a:custGeom>
            <a:avLst/>
            <a:gdLst>
              <a:gd name="connsiteX0" fmla="*/ 101958 w 102509"/>
              <a:gd name="connsiteY0" fmla="*/ 1073 h 695095"/>
              <a:gd name="connsiteX1" fmla="*/ 6708 w 102509"/>
              <a:gd name="connsiteY1" fmla="*/ 432873 h 695095"/>
              <a:gd name="connsiteX2" fmla="*/ 9883 w 102509"/>
              <a:gd name="connsiteY2" fmla="*/ 382073 h 695095"/>
              <a:gd name="connsiteX3" fmla="*/ 25758 w 102509"/>
              <a:gd name="connsiteY3" fmla="*/ 690048 h 695095"/>
              <a:gd name="connsiteX4" fmla="*/ 16233 w 102509"/>
              <a:gd name="connsiteY4" fmla="*/ 556698 h 695095"/>
              <a:gd name="connsiteX5" fmla="*/ 54333 w 102509"/>
              <a:gd name="connsiteY5" fmla="*/ 337623 h 695095"/>
              <a:gd name="connsiteX6" fmla="*/ 51158 w 102509"/>
              <a:gd name="connsiteY6" fmla="*/ 363023 h 695095"/>
              <a:gd name="connsiteX7" fmla="*/ 22583 w 102509"/>
              <a:gd name="connsiteY7" fmla="*/ 413823 h 695095"/>
              <a:gd name="connsiteX8" fmla="*/ 44808 w 102509"/>
              <a:gd name="connsiteY8" fmla="*/ 312223 h 695095"/>
              <a:gd name="connsiteX9" fmla="*/ 101958 w 102509"/>
              <a:gd name="connsiteY9" fmla="*/ 1073 h 69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509" h="695095">
                <a:moveTo>
                  <a:pt x="101958" y="1073"/>
                </a:moveTo>
                <a:cubicBezTo>
                  <a:pt x="95608" y="21181"/>
                  <a:pt x="22054" y="369373"/>
                  <a:pt x="6708" y="432873"/>
                </a:cubicBezTo>
                <a:cubicBezTo>
                  <a:pt x="-8638" y="496373"/>
                  <a:pt x="6708" y="339211"/>
                  <a:pt x="9883" y="382073"/>
                </a:cubicBezTo>
                <a:cubicBezTo>
                  <a:pt x="13058" y="424935"/>
                  <a:pt x="24700" y="660944"/>
                  <a:pt x="25758" y="690048"/>
                </a:cubicBezTo>
                <a:cubicBezTo>
                  <a:pt x="26816" y="719152"/>
                  <a:pt x="11470" y="615436"/>
                  <a:pt x="16233" y="556698"/>
                </a:cubicBezTo>
                <a:cubicBezTo>
                  <a:pt x="20995" y="497961"/>
                  <a:pt x="48512" y="369902"/>
                  <a:pt x="54333" y="337623"/>
                </a:cubicBezTo>
                <a:cubicBezTo>
                  <a:pt x="60154" y="305344"/>
                  <a:pt x="56450" y="350323"/>
                  <a:pt x="51158" y="363023"/>
                </a:cubicBezTo>
                <a:cubicBezTo>
                  <a:pt x="45866" y="375723"/>
                  <a:pt x="23641" y="422290"/>
                  <a:pt x="22583" y="413823"/>
                </a:cubicBezTo>
                <a:cubicBezTo>
                  <a:pt x="21525" y="405356"/>
                  <a:pt x="31579" y="375194"/>
                  <a:pt x="44808" y="312223"/>
                </a:cubicBezTo>
                <a:cubicBezTo>
                  <a:pt x="58037" y="249252"/>
                  <a:pt x="108308" y="-19035"/>
                  <a:pt x="101958" y="1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1DB77B20-8591-6575-ECB4-902698C288A4}"/>
              </a:ext>
            </a:extLst>
          </p:cNvPr>
          <p:cNvSpPr/>
          <p:nvPr/>
        </p:nvSpPr>
        <p:spPr>
          <a:xfrm>
            <a:off x="5118096" y="2514122"/>
            <a:ext cx="59397" cy="175133"/>
          </a:xfrm>
          <a:custGeom>
            <a:avLst/>
            <a:gdLst>
              <a:gd name="connsiteX0" fmla="*/ 4 w 59397"/>
              <a:gd name="connsiteY0" fmla="*/ 3653 h 175133"/>
              <a:gd name="connsiteX1" fmla="*/ 53979 w 59397"/>
              <a:gd name="connsiteY1" fmla="*/ 156053 h 175133"/>
              <a:gd name="connsiteX2" fmla="*/ 57154 w 59397"/>
              <a:gd name="connsiteY2" fmla="*/ 124303 h 175133"/>
              <a:gd name="connsiteX3" fmla="*/ 50804 w 59397"/>
              <a:gd name="connsiteY3" fmla="*/ 478 h 175133"/>
              <a:gd name="connsiteX4" fmla="*/ 50804 w 59397"/>
              <a:gd name="connsiteY4" fmla="*/ 175103 h 175133"/>
              <a:gd name="connsiteX5" fmla="*/ 4 w 59397"/>
              <a:gd name="connsiteY5" fmla="*/ 3653 h 17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97" h="175133">
                <a:moveTo>
                  <a:pt x="4" y="3653"/>
                </a:moveTo>
                <a:cubicBezTo>
                  <a:pt x="533" y="478"/>
                  <a:pt x="44454" y="135945"/>
                  <a:pt x="53979" y="156053"/>
                </a:cubicBezTo>
                <a:cubicBezTo>
                  <a:pt x="63504" y="176161"/>
                  <a:pt x="57683" y="150232"/>
                  <a:pt x="57154" y="124303"/>
                </a:cubicBezTo>
                <a:cubicBezTo>
                  <a:pt x="56625" y="98374"/>
                  <a:pt x="51862" y="-7989"/>
                  <a:pt x="50804" y="478"/>
                </a:cubicBezTo>
                <a:cubicBezTo>
                  <a:pt x="49746" y="8945"/>
                  <a:pt x="57683" y="172457"/>
                  <a:pt x="50804" y="175103"/>
                </a:cubicBezTo>
                <a:cubicBezTo>
                  <a:pt x="43925" y="177749"/>
                  <a:pt x="-525" y="6828"/>
                  <a:pt x="4" y="3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F74FA380-126C-DC6F-8756-861CACE5BD4B}"/>
              </a:ext>
            </a:extLst>
          </p:cNvPr>
          <p:cNvSpPr/>
          <p:nvPr/>
        </p:nvSpPr>
        <p:spPr>
          <a:xfrm>
            <a:off x="5387964" y="2275423"/>
            <a:ext cx="92902" cy="253330"/>
          </a:xfrm>
          <a:custGeom>
            <a:avLst/>
            <a:gdLst>
              <a:gd name="connsiteX0" fmla="*/ 11 w 92902"/>
              <a:gd name="connsiteY0" fmla="*/ 251877 h 253330"/>
              <a:gd name="connsiteX1" fmla="*/ 82561 w 92902"/>
              <a:gd name="connsiteY1" fmla="*/ 185202 h 253330"/>
              <a:gd name="connsiteX2" fmla="*/ 63511 w 92902"/>
              <a:gd name="connsiteY2" fmla="*/ 124877 h 253330"/>
              <a:gd name="connsiteX3" fmla="*/ 44461 w 92902"/>
              <a:gd name="connsiteY3" fmla="*/ 1052 h 253330"/>
              <a:gd name="connsiteX4" fmla="*/ 66686 w 92902"/>
              <a:gd name="connsiteY4" fmla="*/ 201077 h 253330"/>
              <a:gd name="connsiteX5" fmla="*/ 73036 w 92902"/>
              <a:gd name="connsiteY5" fmla="*/ 159802 h 253330"/>
              <a:gd name="connsiteX6" fmla="*/ 88911 w 92902"/>
              <a:gd name="connsiteY6" fmla="*/ 226477 h 253330"/>
              <a:gd name="connsiteX7" fmla="*/ 11 w 92902"/>
              <a:gd name="connsiteY7" fmla="*/ 251877 h 25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902" h="253330">
                <a:moveTo>
                  <a:pt x="11" y="251877"/>
                </a:moveTo>
                <a:cubicBezTo>
                  <a:pt x="-1047" y="244998"/>
                  <a:pt x="71978" y="206369"/>
                  <a:pt x="82561" y="185202"/>
                </a:cubicBezTo>
                <a:cubicBezTo>
                  <a:pt x="93144" y="164035"/>
                  <a:pt x="69861" y="155569"/>
                  <a:pt x="63511" y="124877"/>
                </a:cubicBezTo>
                <a:cubicBezTo>
                  <a:pt x="57161" y="94185"/>
                  <a:pt x="43932" y="-11648"/>
                  <a:pt x="44461" y="1052"/>
                </a:cubicBezTo>
                <a:cubicBezTo>
                  <a:pt x="44990" y="13752"/>
                  <a:pt x="61924" y="174619"/>
                  <a:pt x="66686" y="201077"/>
                </a:cubicBezTo>
                <a:cubicBezTo>
                  <a:pt x="71448" y="227535"/>
                  <a:pt x="69332" y="155569"/>
                  <a:pt x="73036" y="159802"/>
                </a:cubicBezTo>
                <a:cubicBezTo>
                  <a:pt x="76740" y="164035"/>
                  <a:pt x="102669" y="213248"/>
                  <a:pt x="88911" y="226477"/>
                </a:cubicBezTo>
                <a:cubicBezTo>
                  <a:pt x="75153" y="239706"/>
                  <a:pt x="1069" y="258756"/>
                  <a:pt x="11" y="251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3F42DF54-EA61-A26A-80C8-9946965EAA09}"/>
              </a:ext>
            </a:extLst>
          </p:cNvPr>
          <p:cNvSpPr/>
          <p:nvPr/>
        </p:nvSpPr>
        <p:spPr>
          <a:xfrm>
            <a:off x="5302139" y="2724137"/>
            <a:ext cx="41497" cy="104989"/>
          </a:xfrm>
          <a:custGeom>
            <a:avLst/>
            <a:gdLst>
              <a:gd name="connsiteX0" fmla="*/ 28686 w 41497"/>
              <a:gd name="connsiteY0" fmla="*/ 13 h 104989"/>
              <a:gd name="connsiteX1" fmla="*/ 12811 w 41497"/>
              <a:gd name="connsiteY1" fmla="*/ 85738 h 104989"/>
              <a:gd name="connsiteX2" fmla="*/ 41386 w 41497"/>
              <a:gd name="connsiteY2" fmla="*/ 104788 h 104989"/>
              <a:gd name="connsiteX3" fmla="*/ 111 w 41497"/>
              <a:gd name="connsiteY3" fmla="*/ 79388 h 104989"/>
              <a:gd name="connsiteX4" fmla="*/ 28686 w 41497"/>
              <a:gd name="connsiteY4" fmla="*/ 13 h 10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97" h="104989">
                <a:moveTo>
                  <a:pt x="28686" y="13"/>
                </a:moveTo>
                <a:cubicBezTo>
                  <a:pt x="30803" y="1071"/>
                  <a:pt x="10694" y="68276"/>
                  <a:pt x="12811" y="85738"/>
                </a:cubicBezTo>
                <a:cubicBezTo>
                  <a:pt x="14928" y="103200"/>
                  <a:pt x="43503" y="105846"/>
                  <a:pt x="41386" y="104788"/>
                </a:cubicBezTo>
                <a:cubicBezTo>
                  <a:pt x="39269" y="103730"/>
                  <a:pt x="2228" y="96850"/>
                  <a:pt x="111" y="79388"/>
                </a:cubicBezTo>
                <a:cubicBezTo>
                  <a:pt x="-2006" y="61926"/>
                  <a:pt x="26569" y="-1045"/>
                  <a:pt x="28686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0ECA324C-6F85-6647-F2AB-EB4DDB720CF1}"/>
              </a:ext>
            </a:extLst>
          </p:cNvPr>
          <p:cNvSpPr/>
          <p:nvPr/>
        </p:nvSpPr>
        <p:spPr>
          <a:xfrm>
            <a:off x="5340242" y="2711263"/>
            <a:ext cx="41418" cy="140008"/>
          </a:xfrm>
          <a:custGeom>
            <a:avLst/>
            <a:gdLst>
              <a:gd name="connsiteX0" fmla="*/ 6458 w 41418"/>
              <a:gd name="connsiteY0" fmla="*/ 187 h 140008"/>
              <a:gd name="connsiteX1" fmla="*/ 6458 w 41418"/>
              <a:gd name="connsiteY1" fmla="*/ 108137 h 140008"/>
              <a:gd name="connsiteX2" fmla="*/ 41383 w 41418"/>
              <a:gd name="connsiteY2" fmla="*/ 139887 h 140008"/>
              <a:gd name="connsiteX3" fmla="*/ 12808 w 41418"/>
              <a:gd name="connsiteY3" fmla="*/ 117662 h 140008"/>
              <a:gd name="connsiteX4" fmla="*/ 108 w 41418"/>
              <a:gd name="connsiteY4" fmla="*/ 82737 h 140008"/>
              <a:gd name="connsiteX5" fmla="*/ 6458 w 41418"/>
              <a:gd name="connsiteY5" fmla="*/ 187 h 14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18" h="140008">
                <a:moveTo>
                  <a:pt x="6458" y="187"/>
                </a:moveTo>
                <a:cubicBezTo>
                  <a:pt x="7516" y="4420"/>
                  <a:pt x="637" y="84854"/>
                  <a:pt x="6458" y="108137"/>
                </a:cubicBezTo>
                <a:cubicBezTo>
                  <a:pt x="12279" y="131420"/>
                  <a:pt x="40325" y="138299"/>
                  <a:pt x="41383" y="139887"/>
                </a:cubicBezTo>
                <a:cubicBezTo>
                  <a:pt x="42441" y="141475"/>
                  <a:pt x="19687" y="127187"/>
                  <a:pt x="12808" y="117662"/>
                </a:cubicBezTo>
                <a:cubicBezTo>
                  <a:pt x="5929" y="108137"/>
                  <a:pt x="-950" y="100728"/>
                  <a:pt x="108" y="82737"/>
                </a:cubicBezTo>
                <a:cubicBezTo>
                  <a:pt x="1166" y="64746"/>
                  <a:pt x="5400" y="-4046"/>
                  <a:pt x="6458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6E45D04C-47E9-86D1-BF2C-5E19B4354365}"/>
              </a:ext>
            </a:extLst>
          </p:cNvPr>
          <p:cNvSpPr/>
          <p:nvPr/>
        </p:nvSpPr>
        <p:spPr>
          <a:xfrm>
            <a:off x="5403771" y="2692216"/>
            <a:ext cx="86181" cy="158955"/>
          </a:xfrm>
          <a:custGeom>
            <a:avLst/>
            <a:gdLst>
              <a:gd name="connsiteX0" fmla="*/ 79 w 86181"/>
              <a:gd name="connsiteY0" fmla="*/ 184 h 158955"/>
              <a:gd name="connsiteX1" fmla="*/ 44529 w 86181"/>
              <a:gd name="connsiteY1" fmla="*/ 95434 h 158955"/>
              <a:gd name="connsiteX2" fmla="*/ 35004 w 86181"/>
              <a:gd name="connsiteY2" fmla="*/ 158934 h 158955"/>
              <a:gd name="connsiteX3" fmla="*/ 38179 w 86181"/>
              <a:gd name="connsiteY3" fmla="*/ 101784 h 158955"/>
              <a:gd name="connsiteX4" fmla="*/ 85804 w 86181"/>
              <a:gd name="connsiteY4" fmla="*/ 41459 h 158955"/>
              <a:gd name="connsiteX5" fmla="*/ 57229 w 86181"/>
              <a:gd name="connsiteY5" fmla="*/ 70034 h 158955"/>
              <a:gd name="connsiteX6" fmla="*/ 79 w 86181"/>
              <a:gd name="connsiteY6" fmla="*/ 184 h 15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81" h="158955">
                <a:moveTo>
                  <a:pt x="79" y="184"/>
                </a:moveTo>
                <a:cubicBezTo>
                  <a:pt x="-2038" y="4417"/>
                  <a:pt x="38708" y="68976"/>
                  <a:pt x="44529" y="95434"/>
                </a:cubicBezTo>
                <a:cubicBezTo>
                  <a:pt x="50350" y="121892"/>
                  <a:pt x="36062" y="157876"/>
                  <a:pt x="35004" y="158934"/>
                </a:cubicBezTo>
                <a:cubicBezTo>
                  <a:pt x="33946" y="159992"/>
                  <a:pt x="29712" y="121363"/>
                  <a:pt x="38179" y="101784"/>
                </a:cubicBezTo>
                <a:cubicBezTo>
                  <a:pt x="46646" y="82205"/>
                  <a:pt x="82629" y="46751"/>
                  <a:pt x="85804" y="41459"/>
                </a:cubicBezTo>
                <a:cubicBezTo>
                  <a:pt x="88979" y="36167"/>
                  <a:pt x="71516" y="74267"/>
                  <a:pt x="57229" y="70034"/>
                </a:cubicBezTo>
                <a:cubicBezTo>
                  <a:pt x="42942" y="65801"/>
                  <a:pt x="2196" y="-4049"/>
                  <a:pt x="79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223863D1-3271-9CE6-8181-CB42D51B6615}"/>
              </a:ext>
            </a:extLst>
          </p:cNvPr>
          <p:cNvSpPr/>
          <p:nvPr/>
        </p:nvSpPr>
        <p:spPr>
          <a:xfrm>
            <a:off x="5384741" y="2708127"/>
            <a:ext cx="44931" cy="143115"/>
          </a:xfrm>
          <a:custGeom>
            <a:avLst/>
            <a:gdLst>
              <a:gd name="connsiteX0" fmla="*/ 59 w 44931"/>
              <a:gd name="connsiteY0" fmla="*/ 148 h 143115"/>
              <a:gd name="connsiteX1" fmla="*/ 34984 w 44931"/>
              <a:gd name="connsiteY1" fmla="*/ 66823 h 143115"/>
              <a:gd name="connsiteX2" fmla="*/ 34984 w 44931"/>
              <a:gd name="connsiteY2" fmla="*/ 143023 h 143115"/>
              <a:gd name="connsiteX3" fmla="*/ 44509 w 44931"/>
              <a:gd name="connsiteY3" fmla="*/ 50948 h 143115"/>
              <a:gd name="connsiteX4" fmla="*/ 59 w 44931"/>
              <a:gd name="connsiteY4" fmla="*/ 148 h 14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31" h="143115">
                <a:moveTo>
                  <a:pt x="59" y="148"/>
                </a:moveTo>
                <a:cubicBezTo>
                  <a:pt x="-1529" y="2794"/>
                  <a:pt x="29163" y="43010"/>
                  <a:pt x="34984" y="66823"/>
                </a:cubicBezTo>
                <a:cubicBezTo>
                  <a:pt x="40805" y="90636"/>
                  <a:pt x="33397" y="145669"/>
                  <a:pt x="34984" y="143023"/>
                </a:cubicBezTo>
                <a:cubicBezTo>
                  <a:pt x="36572" y="140377"/>
                  <a:pt x="47155" y="71056"/>
                  <a:pt x="44509" y="50948"/>
                </a:cubicBezTo>
                <a:cubicBezTo>
                  <a:pt x="41863" y="30840"/>
                  <a:pt x="1647" y="-2498"/>
                  <a:pt x="59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9EC36DE3-F334-78B6-0FE4-2CBEB1911E91}"/>
              </a:ext>
            </a:extLst>
          </p:cNvPr>
          <p:cNvSpPr/>
          <p:nvPr/>
        </p:nvSpPr>
        <p:spPr>
          <a:xfrm>
            <a:off x="5359120" y="2708271"/>
            <a:ext cx="28951" cy="111136"/>
          </a:xfrm>
          <a:custGeom>
            <a:avLst/>
            <a:gdLst>
              <a:gd name="connsiteX0" fmla="*/ 16155 w 28951"/>
              <a:gd name="connsiteY0" fmla="*/ 4 h 111136"/>
              <a:gd name="connsiteX1" fmla="*/ 9805 w 28951"/>
              <a:gd name="connsiteY1" fmla="*/ 66679 h 111136"/>
              <a:gd name="connsiteX2" fmla="*/ 28855 w 28951"/>
              <a:gd name="connsiteY2" fmla="*/ 111129 h 111136"/>
              <a:gd name="connsiteX3" fmla="*/ 280 w 28951"/>
              <a:gd name="connsiteY3" fmla="*/ 63504 h 111136"/>
              <a:gd name="connsiteX4" fmla="*/ 16155 w 28951"/>
              <a:gd name="connsiteY4" fmla="*/ 4 h 11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1" h="111136">
                <a:moveTo>
                  <a:pt x="16155" y="4"/>
                </a:moveTo>
                <a:cubicBezTo>
                  <a:pt x="17742" y="533"/>
                  <a:pt x="7688" y="48158"/>
                  <a:pt x="9805" y="66679"/>
                </a:cubicBezTo>
                <a:cubicBezTo>
                  <a:pt x="11922" y="85200"/>
                  <a:pt x="30442" y="111658"/>
                  <a:pt x="28855" y="111129"/>
                </a:cubicBezTo>
                <a:cubicBezTo>
                  <a:pt x="27268" y="110600"/>
                  <a:pt x="2926" y="81496"/>
                  <a:pt x="280" y="63504"/>
                </a:cubicBezTo>
                <a:cubicBezTo>
                  <a:pt x="-2366" y="45512"/>
                  <a:pt x="14568" y="-525"/>
                  <a:pt x="1615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D4A08F15-E32B-E5BD-1DF9-CAB791A565D9}"/>
              </a:ext>
            </a:extLst>
          </p:cNvPr>
          <p:cNvSpPr/>
          <p:nvPr/>
        </p:nvSpPr>
        <p:spPr>
          <a:xfrm>
            <a:off x="5053040" y="2866943"/>
            <a:ext cx="414325" cy="76289"/>
          </a:xfrm>
          <a:custGeom>
            <a:avLst/>
            <a:gdLst>
              <a:gd name="connsiteX0" fmla="*/ 1560 w 414325"/>
              <a:gd name="connsiteY0" fmla="*/ 44532 h 76289"/>
              <a:gd name="connsiteX1" fmla="*/ 284135 w 414325"/>
              <a:gd name="connsiteY1" fmla="*/ 22307 h 76289"/>
              <a:gd name="connsiteX2" fmla="*/ 261910 w 414325"/>
              <a:gd name="connsiteY2" fmla="*/ 9607 h 76289"/>
              <a:gd name="connsiteX3" fmla="*/ 376210 w 414325"/>
              <a:gd name="connsiteY3" fmla="*/ 31832 h 76289"/>
              <a:gd name="connsiteX4" fmla="*/ 414310 w 414325"/>
              <a:gd name="connsiteY4" fmla="*/ 76282 h 76289"/>
              <a:gd name="connsiteX5" fmla="*/ 373035 w 414325"/>
              <a:gd name="connsiteY5" fmla="*/ 35007 h 76289"/>
              <a:gd name="connsiteX6" fmla="*/ 226985 w 414325"/>
              <a:gd name="connsiteY6" fmla="*/ 82 h 76289"/>
              <a:gd name="connsiteX7" fmla="*/ 300010 w 414325"/>
              <a:gd name="connsiteY7" fmla="*/ 25482 h 76289"/>
              <a:gd name="connsiteX8" fmla="*/ 179360 w 414325"/>
              <a:gd name="connsiteY8" fmla="*/ 31832 h 76289"/>
              <a:gd name="connsiteX9" fmla="*/ 119035 w 414325"/>
              <a:gd name="connsiteY9" fmla="*/ 19132 h 76289"/>
              <a:gd name="connsiteX10" fmla="*/ 166660 w 414325"/>
              <a:gd name="connsiteY10" fmla="*/ 31832 h 76289"/>
              <a:gd name="connsiteX11" fmla="*/ 1560 w 414325"/>
              <a:gd name="connsiteY11" fmla="*/ 44532 h 7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4325" h="76289">
                <a:moveTo>
                  <a:pt x="1560" y="44532"/>
                </a:moveTo>
                <a:cubicBezTo>
                  <a:pt x="21139" y="42945"/>
                  <a:pt x="240743" y="28128"/>
                  <a:pt x="284135" y="22307"/>
                </a:cubicBezTo>
                <a:cubicBezTo>
                  <a:pt x="327527" y="16486"/>
                  <a:pt x="246564" y="8019"/>
                  <a:pt x="261910" y="9607"/>
                </a:cubicBezTo>
                <a:cubicBezTo>
                  <a:pt x="277256" y="11194"/>
                  <a:pt x="350810" y="20720"/>
                  <a:pt x="376210" y="31832"/>
                </a:cubicBezTo>
                <a:cubicBezTo>
                  <a:pt x="401610" y="42944"/>
                  <a:pt x="414839" y="75753"/>
                  <a:pt x="414310" y="76282"/>
                </a:cubicBezTo>
                <a:cubicBezTo>
                  <a:pt x="413781" y="76811"/>
                  <a:pt x="404256" y="47707"/>
                  <a:pt x="373035" y="35007"/>
                </a:cubicBezTo>
                <a:cubicBezTo>
                  <a:pt x="341814" y="22307"/>
                  <a:pt x="239156" y="1669"/>
                  <a:pt x="226985" y="82"/>
                </a:cubicBezTo>
                <a:cubicBezTo>
                  <a:pt x="214814" y="-1505"/>
                  <a:pt x="307947" y="20190"/>
                  <a:pt x="300010" y="25482"/>
                </a:cubicBezTo>
                <a:cubicBezTo>
                  <a:pt x="292073" y="30774"/>
                  <a:pt x="209522" y="32890"/>
                  <a:pt x="179360" y="31832"/>
                </a:cubicBezTo>
                <a:cubicBezTo>
                  <a:pt x="149198" y="30774"/>
                  <a:pt x="121152" y="19132"/>
                  <a:pt x="119035" y="19132"/>
                </a:cubicBezTo>
                <a:cubicBezTo>
                  <a:pt x="116918" y="19132"/>
                  <a:pt x="180418" y="28657"/>
                  <a:pt x="166660" y="31832"/>
                </a:cubicBezTo>
                <a:cubicBezTo>
                  <a:pt x="152902" y="35007"/>
                  <a:pt x="-18019" y="46119"/>
                  <a:pt x="1560" y="44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81CE322B-3FE8-D9FA-D5FB-98356B99453D}"/>
              </a:ext>
            </a:extLst>
          </p:cNvPr>
          <p:cNvSpPr/>
          <p:nvPr/>
        </p:nvSpPr>
        <p:spPr>
          <a:xfrm>
            <a:off x="5329018" y="2856504"/>
            <a:ext cx="449837" cy="90058"/>
          </a:xfrm>
          <a:custGeom>
            <a:avLst/>
            <a:gdLst>
              <a:gd name="connsiteX0" fmla="*/ 1807 w 449837"/>
              <a:gd name="connsiteY0" fmla="*/ 89896 h 90058"/>
              <a:gd name="connsiteX1" fmla="*/ 125632 w 449837"/>
              <a:gd name="connsiteY1" fmla="*/ 23221 h 90058"/>
              <a:gd name="connsiteX2" fmla="*/ 284382 w 449837"/>
              <a:gd name="connsiteY2" fmla="*/ 32746 h 90058"/>
              <a:gd name="connsiteX3" fmla="*/ 217707 w 449837"/>
              <a:gd name="connsiteY3" fmla="*/ 42271 h 90058"/>
              <a:gd name="connsiteX4" fmla="*/ 322482 w 449837"/>
              <a:gd name="connsiteY4" fmla="*/ 32746 h 90058"/>
              <a:gd name="connsiteX5" fmla="*/ 366932 w 449837"/>
              <a:gd name="connsiteY5" fmla="*/ 4171 h 90058"/>
              <a:gd name="connsiteX6" fmla="*/ 449482 w 449837"/>
              <a:gd name="connsiteY6" fmla="*/ 32746 h 90058"/>
              <a:gd name="connsiteX7" fmla="*/ 332007 w 449837"/>
              <a:gd name="connsiteY7" fmla="*/ 29571 h 90058"/>
              <a:gd name="connsiteX8" fmla="*/ 217707 w 449837"/>
              <a:gd name="connsiteY8" fmla="*/ 29571 h 90058"/>
              <a:gd name="connsiteX9" fmla="*/ 125632 w 449837"/>
              <a:gd name="connsiteY9" fmla="*/ 45446 h 90058"/>
              <a:gd name="connsiteX10" fmla="*/ 220882 w 449837"/>
              <a:gd name="connsiteY10" fmla="*/ 996 h 90058"/>
              <a:gd name="connsiteX11" fmla="*/ 1807 w 449837"/>
              <a:gd name="connsiteY11" fmla="*/ 89896 h 9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837" h="90058">
                <a:moveTo>
                  <a:pt x="1807" y="89896"/>
                </a:moveTo>
                <a:cubicBezTo>
                  <a:pt x="-14068" y="93600"/>
                  <a:pt x="78536" y="32746"/>
                  <a:pt x="125632" y="23221"/>
                </a:cubicBezTo>
                <a:cubicBezTo>
                  <a:pt x="172728" y="13696"/>
                  <a:pt x="269036" y="29571"/>
                  <a:pt x="284382" y="32746"/>
                </a:cubicBezTo>
                <a:cubicBezTo>
                  <a:pt x="299728" y="35921"/>
                  <a:pt x="211357" y="42271"/>
                  <a:pt x="217707" y="42271"/>
                </a:cubicBezTo>
                <a:cubicBezTo>
                  <a:pt x="224057" y="42271"/>
                  <a:pt x="297611" y="39096"/>
                  <a:pt x="322482" y="32746"/>
                </a:cubicBezTo>
                <a:cubicBezTo>
                  <a:pt x="347353" y="26396"/>
                  <a:pt x="345765" y="4171"/>
                  <a:pt x="366932" y="4171"/>
                </a:cubicBezTo>
                <a:cubicBezTo>
                  <a:pt x="388099" y="4171"/>
                  <a:pt x="455303" y="28513"/>
                  <a:pt x="449482" y="32746"/>
                </a:cubicBezTo>
                <a:cubicBezTo>
                  <a:pt x="443661" y="36979"/>
                  <a:pt x="370636" y="30100"/>
                  <a:pt x="332007" y="29571"/>
                </a:cubicBezTo>
                <a:cubicBezTo>
                  <a:pt x="293378" y="29042"/>
                  <a:pt x="252103" y="26925"/>
                  <a:pt x="217707" y="29571"/>
                </a:cubicBezTo>
                <a:cubicBezTo>
                  <a:pt x="183311" y="32217"/>
                  <a:pt x="125103" y="50208"/>
                  <a:pt x="125632" y="45446"/>
                </a:cubicBezTo>
                <a:cubicBezTo>
                  <a:pt x="126161" y="40683"/>
                  <a:pt x="240990" y="-7471"/>
                  <a:pt x="220882" y="996"/>
                </a:cubicBezTo>
                <a:cubicBezTo>
                  <a:pt x="200774" y="9463"/>
                  <a:pt x="17682" y="86192"/>
                  <a:pt x="1807" y="89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9E2A8377-2A86-8A59-C5DE-3598711DFEDA}"/>
              </a:ext>
            </a:extLst>
          </p:cNvPr>
          <p:cNvSpPr/>
          <p:nvPr/>
        </p:nvSpPr>
        <p:spPr>
          <a:xfrm>
            <a:off x="5057731" y="2879665"/>
            <a:ext cx="263668" cy="24890"/>
          </a:xfrm>
          <a:custGeom>
            <a:avLst/>
            <a:gdLst>
              <a:gd name="connsiteX0" fmla="*/ 44 w 263668"/>
              <a:gd name="connsiteY0" fmla="*/ 22285 h 24890"/>
              <a:gd name="connsiteX1" fmla="*/ 171494 w 263668"/>
              <a:gd name="connsiteY1" fmla="*/ 15935 h 24890"/>
              <a:gd name="connsiteX2" fmla="*/ 263569 w 263668"/>
              <a:gd name="connsiteY2" fmla="*/ 60 h 24890"/>
              <a:gd name="connsiteX3" fmla="*/ 155619 w 263668"/>
              <a:gd name="connsiteY3" fmla="*/ 22285 h 24890"/>
              <a:gd name="connsiteX4" fmla="*/ 44 w 263668"/>
              <a:gd name="connsiteY4" fmla="*/ 22285 h 2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668" h="24890">
                <a:moveTo>
                  <a:pt x="44" y="22285"/>
                </a:moveTo>
                <a:cubicBezTo>
                  <a:pt x="2690" y="21227"/>
                  <a:pt x="127573" y="19639"/>
                  <a:pt x="171494" y="15935"/>
                </a:cubicBezTo>
                <a:cubicBezTo>
                  <a:pt x="215415" y="12231"/>
                  <a:pt x="266215" y="-998"/>
                  <a:pt x="263569" y="60"/>
                </a:cubicBezTo>
                <a:cubicBezTo>
                  <a:pt x="260923" y="1118"/>
                  <a:pt x="199011" y="16993"/>
                  <a:pt x="155619" y="22285"/>
                </a:cubicBezTo>
                <a:cubicBezTo>
                  <a:pt x="112227" y="27577"/>
                  <a:pt x="-2602" y="23343"/>
                  <a:pt x="44" y="22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C37A5F6C-7D27-D668-90BF-ED5965AD89E5}"/>
              </a:ext>
            </a:extLst>
          </p:cNvPr>
          <p:cNvSpPr/>
          <p:nvPr/>
        </p:nvSpPr>
        <p:spPr>
          <a:xfrm>
            <a:off x="5019687" y="2901634"/>
            <a:ext cx="465141" cy="130527"/>
          </a:xfrm>
          <a:custGeom>
            <a:avLst/>
            <a:gdLst>
              <a:gd name="connsiteX0" fmla="*/ 12688 w 465141"/>
              <a:gd name="connsiteY0" fmla="*/ 6666 h 130527"/>
              <a:gd name="connsiteX1" fmla="*/ 320663 w 465141"/>
              <a:gd name="connsiteY1" fmla="*/ 124141 h 130527"/>
              <a:gd name="connsiteX2" fmla="*/ 247638 w 465141"/>
              <a:gd name="connsiteY2" fmla="*/ 108266 h 130527"/>
              <a:gd name="connsiteX3" fmla="*/ 460363 w 465141"/>
              <a:gd name="connsiteY3" fmla="*/ 130491 h 130527"/>
              <a:gd name="connsiteX4" fmla="*/ 396863 w 465141"/>
              <a:gd name="connsiteY4" fmla="*/ 101916 h 130527"/>
              <a:gd name="connsiteX5" fmla="*/ 409563 w 465141"/>
              <a:gd name="connsiteY5" fmla="*/ 25716 h 130527"/>
              <a:gd name="connsiteX6" fmla="*/ 400038 w 465141"/>
              <a:gd name="connsiteY6" fmla="*/ 101916 h 130527"/>
              <a:gd name="connsiteX7" fmla="*/ 301613 w 465141"/>
              <a:gd name="connsiteY7" fmla="*/ 101916 h 130527"/>
              <a:gd name="connsiteX8" fmla="*/ 130163 w 465141"/>
              <a:gd name="connsiteY8" fmla="*/ 76516 h 130527"/>
              <a:gd name="connsiteX9" fmla="*/ 247638 w 465141"/>
              <a:gd name="connsiteY9" fmla="*/ 111441 h 130527"/>
              <a:gd name="connsiteX10" fmla="*/ 76188 w 465141"/>
              <a:gd name="connsiteY10" fmla="*/ 22541 h 130527"/>
              <a:gd name="connsiteX11" fmla="*/ 12688 w 465141"/>
              <a:gd name="connsiteY11" fmla="*/ 6666 h 13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5141" h="130527">
                <a:moveTo>
                  <a:pt x="12688" y="6666"/>
                </a:moveTo>
                <a:cubicBezTo>
                  <a:pt x="53434" y="23599"/>
                  <a:pt x="281505" y="107208"/>
                  <a:pt x="320663" y="124141"/>
                </a:cubicBezTo>
                <a:cubicBezTo>
                  <a:pt x="359821" y="141074"/>
                  <a:pt x="224355" y="107208"/>
                  <a:pt x="247638" y="108266"/>
                </a:cubicBezTo>
                <a:cubicBezTo>
                  <a:pt x="270921" y="109324"/>
                  <a:pt x="435492" y="131549"/>
                  <a:pt x="460363" y="130491"/>
                </a:cubicBezTo>
                <a:cubicBezTo>
                  <a:pt x="485234" y="129433"/>
                  <a:pt x="405330" y="119378"/>
                  <a:pt x="396863" y="101916"/>
                </a:cubicBezTo>
                <a:cubicBezTo>
                  <a:pt x="388396" y="84454"/>
                  <a:pt x="409034" y="25716"/>
                  <a:pt x="409563" y="25716"/>
                </a:cubicBezTo>
                <a:cubicBezTo>
                  <a:pt x="410092" y="25716"/>
                  <a:pt x="418030" y="89216"/>
                  <a:pt x="400038" y="101916"/>
                </a:cubicBezTo>
                <a:cubicBezTo>
                  <a:pt x="382046" y="114616"/>
                  <a:pt x="346592" y="106149"/>
                  <a:pt x="301613" y="101916"/>
                </a:cubicBezTo>
                <a:cubicBezTo>
                  <a:pt x="256634" y="97683"/>
                  <a:pt x="139159" y="74929"/>
                  <a:pt x="130163" y="76516"/>
                </a:cubicBezTo>
                <a:cubicBezTo>
                  <a:pt x="121167" y="78103"/>
                  <a:pt x="256634" y="120437"/>
                  <a:pt x="247638" y="111441"/>
                </a:cubicBezTo>
                <a:cubicBezTo>
                  <a:pt x="238642" y="102445"/>
                  <a:pt x="113230" y="36299"/>
                  <a:pt x="76188" y="22541"/>
                </a:cubicBezTo>
                <a:cubicBezTo>
                  <a:pt x="39146" y="8783"/>
                  <a:pt x="-28058" y="-10267"/>
                  <a:pt x="12688" y="6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C8AB36F9-34A9-DDB8-A060-08E3B1879684}"/>
              </a:ext>
            </a:extLst>
          </p:cNvPr>
          <p:cNvSpPr/>
          <p:nvPr/>
        </p:nvSpPr>
        <p:spPr>
          <a:xfrm>
            <a:off x="5254467" y="2896511"/>
            <a:ext cx="457556" cy="154925"/>
          </a:xfrm>
          <a:custGeom>
            <a:avLst/>
            <a:gdLst>
              <a:gd name="connsiteX0" fmla="*/ 158 w 457556"/>
              <a:gd name="connsiteY0" fmla="*/ 65764 h 154925"/>
              <a:gd name="connsiteX1" fmla="*/ 117633 w 457556"/>
              <a:gd name="connsiteY1" fmla="*/ 116564 h 154925"/>
              <a:gd name="connsiteX2" fmla="*/ 108108 w 457556"/>
              <a:gd name="connsiteY2" fmla="*/ 154664 h 154925"/>
              <a:gd name="connsiteX3" fmla="*/ 279558 w 457556"/>
              <a:gd name="connsiteY3" fmla="*/ 97514 h 154925"/>
              <a:gd name="connsiteX4" fmla="*/ 197008 w 457556"/>
              <a:gd name="connsiteY4" fmla="*/ 148314 h 154925"/>
              <a:gd name="connsiteX5" fmla="*/ 339883 w 457556"/>
              <a:gd name="connsiteY5" fmla="*/ 56239 h 154925"/>
              <a:gd name="connsiteX6" fmla="*/ 228758 w 457556"/>
              <a:gd name="connsiteY6" fmla="*/ 107039 h 154925"/>
              <a:gd name="connsiteX7" fmla="*/ 358933 w 457556"/>
              <a:gd name="connsiteY7" fmla="*/ 8614 h 154925"/>
              <a:gd name="connsiteX8" fmla="*/ 457358 w 457556"/>
              <a:gd name="connsiteY8" fmla="*/ 8614 h 154925"/>
              <a:gd name="connsiteX9" fmla="*/ 333533 w 457556"/>
              <a:gd name="connsiteY9" fmla="*/ 40364 h 154925"/>
              <a:gd name="connsiteX10" fmla="*/ 238283 w 457556"/>
              <a:gd name="connsiteY10" fmla="*/ 97514 h 154925"/>
              <a:gd name="connsiteX11" fmla="*/ 146208 w 457556"/>
              <a:gd name="connsiteY11" fmla="*/ 122914 h 154925"/>
              <a:gd name="connsiteX12" fmla="*/ 158 w 457556"/>
              <a:gd name="connsiteY12" fmla="*/ 65764 h 15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7556" h="154925">
                <a:moveTo>
                  <a:pt x="158" y="65764"/>
                </a:moveTo>
                <a:cubicBezTo>
                  <a:pt x="-4604" y="64706"/>
                  <a:pt x="99641" y="101747"/>
                  <a:pt x="117633" y="116564"/>
                </a:cubicBezTo>
                <a:cubicBezTo>
                  <a:pt x="135625" y="131381"/>
                  <a:pt x="81120" y="157839"/>
                  <a:pt x="108108" y="154664"/>
                </a:cubicBezTo>
                <a:cubicBezTo>
                  <a:pt x="135096" y="151489"/>
                  <a:pt x="264741" y="98572"/>
                  <a:pt x="279558" y="97514"/>
                </a:cubicBezTo>
                <a:cubicBezTo>
                  <a:pt x="294375" y="96456"/>
                  <a:pt x="186954" y="155193"/>
                  <a:pt x="197008" y="148314"/>
                </a:cubicBezTo>
                <a:cubicBezTo>
                  <a:pt x="207062" y="141435"/>
                  <a:pt x="334591" y="63118"/>
                  <a:pt x="339883" y="56239"/>
                </a:cubicBezTo>
                <a:cubicBezTo>
                  <a:pt x="345175" y="49360"/>
                  <a:pt x="225583" y="114977"/>
                  <a:pt x="228758" y="107039"/>
                </a:cubicBezTo>
                <a:cubicBezTo>
                  <a:pt x="231933" y="99101"/>
                  <a:pt x="320833" y="25018"/>
                  <a:pt x="358933" y="8614"/>
                </a:cubicBezTo>
                <a:cubicBezTo>
                  <a:pt x="397033" y="-7790"/>
                  <a:pt x="461591" y="3322"/>
                  <a:pt x="457358" y="8614"/>
                </a:cubicBezTo>
                <a:cubicBezTo>
                  <a:pt x="453125" y="13906"/>
                  <a:pt x="370045" y="25547"/>
                  <a:pt x="333533" y="40364"/>
                </a:cubicBezTo>
                <a:cubicBezTo>
                  <a:pt x="297021" y="55181"/>
                  <a:pt x="269504" y="83756"/>
                  <a:pt x="238283" y="97514"/>
                </a:cubicBezTo>
                <a:cubicBezTo>
                  <a:pt x="207062" y="111272"/>
                  <a:pt x="182720" y="123972"/>
                  <a:pt x="146208" y="122914"/>
                </a:cubicBezTo>
                <a:cubicBezTo>
                  <a:pt x="109696" y="121856"/>
                  <a:pt x="4920" y="66822"/>
                  <a:pt x="158" y="65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94B00136-8837-C0D1-8A88-CCB480784385}"/>
              </a:ext>
            </a:extLst>
          </p:cNvPr>
          <p:cNvSpPr/>
          <p:nvPr/>
        </p:nvSpPr>
        <p:spPr>
          <a:xfrm>
            <a:off x="5066142" y="2898488"/>
            <a:ext cx="431173" cy="66977"/>
          </a:xfrm>
          <a:custGeom>
            <a:avLst/>
            <a:gdLst>
              <a:gd name="connsiteX0" fmla="*/ 1158 w 431173"/>
              <a:gd name="connsiteY0" fmla="*/ 44737 h 66977"/>
              <a:gd name="connsiteX1" fmla="*/ 213883 w 431173"/>
              <a:gd name="connsiteY1" fmla="*/ 9812 h 66977"/>
              <a:gd name="connsiteX2" fmla="*/ 283733 w 431173"/>
              <a:gd name="connsiteY2" fmla="*/ 41562 h 66977"/>
              <a:gd name="connsiteX3" fmla="*/ 305958 w 431173"/>
              <a:gd name="connsiteY3" fmla="*/ 287 h 66977"/>
              <a:gd name="connsiteX4" fmla="*/ 429783 w 431173"/>
              <a:gd name="connsiteY4" fmla="*/ 66962 h 66977"/>
              <a:gd name="connsiteX5" fmla="*/ 363108 w 431173"/>
              <a:gd name="connsiteY5" fmla="*/ 6637 h 66977"/>
              <a:gd name="connsiteX6" fmla="*/ 220233 w 431173"/>
              <a:gd name="connsiteY6" fmla="*/ 12987 h 66977"/>
              <a:gd name="connsiteX7" fmla="*/ 131333 w 431173"/>
              <a:gd name="connsiteY7" fmla="*/ 25687 h 66977"/>
              <a:gd name="connsiteX8" fmla="*/ 1158 w 431173"/>
              <a:gd name="connsiteY8" fmla="*/ 44737 h 6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173" h="66977">
                <a:moveTo>
                  <a:pt x="1158" y="44737"/>
                </a:moveTo>
                <a:cubicBezTo>
                  <a:pt x="14916" y="42091"/>
                  <a:pt x="166787" y="10341"/>
                  <a:pt x="213883" y="9812"/>
                </a:cubicBezTo>
                <a:cubicBezTo>
                  <a:pt x="260979" y="9283"/>
                  <a:pt x="268387" y="43149"/>
                  <a:pt x="283733" y="41562"/>
                </a:cubicBezTo>
                <a:cubicBezTo>
                  <a:pt x="299079" y="39974"/>
                  <a:pt x="281616" y="-3946"/>
                  <a:pt x="305958" y="287"/>
                </a:cubicBezTo>
                <a:cubicBezTo>
                  <a:pt x="330300" y="4520"/>
                  <a:pt x="420258" y="65904"/>
                  <a:pt x="429783" y="66962"/>
                </a:cubicBezTo>
                <a:cubicBezTo>
                  <a:pt x="439308" y="68020"/>
                  <a:pt x="398033" y="15633"/>
                  <a:pt x="363108" y="6637"/>
                </a:cubicBezTo>
                <a:cubicBezTo>
                  <a:pt x="328183" y="-2359"/>
                  <a:pt x="258862" y="9812"/>
                  <a:pt x="220233" y="12987"/>
                </a:cubicBezTo>
                <a:cubicBezTo>
                  <a:pt x="181604" y="16162"/>
                  <a:pt x="162554" y="19866"/>
                  <a:pt x="131333" y="25687"/>
                </a:cubicBezTo>
                <a:cubicBezTo>
                  <a:pt x="100112" y="31508"/>
                  <a:pt x="-12600" y="47383"/>
                  <a:pt x="1158" y="44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C78A6DB7-69DE-DEA6-3383-4F287E42F3B9}"/>
              </a:ext>
            </a:extLst>
          </p:cNvPr>
          <p:cNvSpPr/>
          <p:nvPr/>
        </p:nvSpPr>
        <p:spPr>
          <a:xfrm>
            <a:off x="5194293" y="2933388"/>
            <a:ext cx="277635" cy="121156"/>
          </a:xfrm>
          <a:custGeom>
            <a:avLst/>
            <a:gdLst>
              <a:gd name="connsiteX0" fmla="*/ 7 w 277635"/>
              <a:gd name="connsiteY0" fmla="*/ 312 h 121156"/>
              <a:gd name="connsiteX1" fmla="*/ 158757 w 277635"/>
              <a:gd name="connsiteY1" fmla="*/ 35237 h 121156"/>
              <a:gd name="connsiteX2" fmla="*/ 276232 w 277635"/>
              <a:gd name="connsiteY2" fmla="*/ 120962 h 121156"/>
              <a:gd name="connsiteX3" fmla="*/ 219082 w 277635"/>
              <a:gd name="connsiteY3" fmla="*/ 57462 h 121156"/>
              <a:gd name="connsiteX4" fmla="*/ 152407 w 277635"/>
              <a:gd name="connsiteY4" fmla="*/ 19362 h 121156"/>
              <a:gd name="connsiteX5" fmla="*/ 7 w 277635"/>
              <a:gd name="connsiteY5" fmla="*/ 312 h 12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635" h="121156">
                <a:moveTo>
                  <a:pt x="7" y="312"/>
                </a:moveTo>
                <a:cubicBezTo>
                  <a:pt x="1065" y="2958"/>
                  <a:pt x="112720" y="15129"/>
                  <a:pt x="158757" y="35237"/>
                </a:cubicBezTo>
                <a:cubicBezTo>
                  <a:pt x="204794" y="55345"/>
                  <a:pt x="266178" y="117258"/>
                  <a:pt x="276232" y="120962"/>
                </a:cubicBezTo>
                <a:cubicBezTo>
                  <a:pt x="286286" y="124666"/>
                  <a:pt x="239720" y="74395"/>
                  <a:pt x="219082" y="57462"/>
                </a:cubicBezTo>
                <a:cubicBezTo>
                  <a:pt x="198445" y="40529"/>
                  <a:pt x="190507" y="26241"/>
                  <a:pt x="152407" y="19362"/>
                </a:cubicBezTo>
                <a:cubicBezTo>
                  <a:pt x="114307" y="12483"/>
                  <a:pt x="-1051" y="-2334"/>
                  <a:pt x="7" y="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FAB8C852-FCD1-A97E-CFEE-773C0C7B6DF2}"/>
              </a:ext>
            </a:extLst>
          </p:cNvPr>
          <p:cNvSpPr/>
          <p:nvPr/>
        </p:nvSpPr>
        <p:spPr>
          <a:xfrm>
            <a:off x="5393183" y="2892317"/>
            <a:ext cx="328814" cy="181884"/>
          </a:xfrm>
          <a:custGeom>
            <a:avLst/>
            <a:gdLst>
              <a:gd name="connsiteX0" fmla="*/ 328167 w 328814"/>
              <a:gd name="connsiteY0" fmla="*/ 108 h 181884"/>
              <a:gd name="connsiteX1" fmla="*/ 163067 w 328814"/>
              <a:gd name="connsiteY1" fmla="*/ 117583 h 181884"/>
              <a:gd name="connsiteX2" fmla="*/ 80517 w 328814"/>
              <a:gd name="connsiteY2" fmla="*/ 174733 h 181884"/>
              <a:gd name="connsiteX3" fmla="*/ 115442 w 328814"/>
              <a:gd name="connsiteY3" fmla="*/ 127108 h 181884"/>
              <a:gd name="connsiteX4" fmla="*/ 1142 w 328814"/>
              <a:gd name="connsiteY4" fmla="*/ 181083 h 181884"/>
              <a:gd name="connsiteX5" fmla="*/ 197992 w 328814"/>
              <a:gd name="connsiteY5" fmla="*/ 76308 h 181884"/>
              <a:gd name="connsiteX6" fmla="*/ 96392 w 328814"/>
              <a:gd name="connsiteY6" fmla="*/ 139808 h 181884"/>
              <a:gd name="connsiteX7" fmla="*/ 328167 w 328814"/>
              <a:gd name="connsiteY7" fmla="*/ 108 h 18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814" h="181884">
                <a:moveTo>
                  <a:pt x="328167" y="108"/>
                </a:moveTo>
                <a:cubicBezTo>
                  <a:pt x="339279" y="-3596"/>
                  <a:pt x="204342" y="88479"/>
                  <a:pt x="163067" y="117583"/>
                </a:cubicBezTo>
                <a:cubicBezTo>
                  <a:pt x="121792" y="146687"/>
                  <a:pt x="88455" y="173145"/>
                  <a:pt x="80517" y="174733"/>
                </a:cubicBezTo>
                <a:cubicBezTo>
                  <a:pt x="72579" y="176321"/>
                  <a:pt x="128671" y="126050"/>
                  <a:pt x="115442" y="127108"/>
                </a:cubicBezTo>
                <a:cubicBezTo>
                  <a:pt x="102213" y="128166"/>
                  <a:pt x="-12616" y="189550"/>
                  <a:pt x="1142" y="181083"/>
                </a:cubicBezTo>
                <a:cubicBezTo>
                  <a:pt x="14900" y="172616"/>
                  <a:pt x="182117" y="83187"/>
                  <a:pt x="197992" y="76308"/>
                </a:cubicBezTo>
                <a:cubicBezTo>
                  <a:pt x="213867" y="69429"/>
                  <a:pt x="77871" y="148275"/>
                  <a:pt x="96392" y="139808"/>
                </a:cubicBezTo>
                <a:cubicBezTo>
                  <a:pt x="114913" y="131341"/>
                  <a:pt x="317055" y="3812"/>
                  <a:pt x="328167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724639E1-A021-E866-9C24-927D48346743}"/>
              </a:ext>
            </a:extLst>
          </p:cNvPr>
          <p:cNvSpPr/>
          <p:nvPr/>
        </p:nvSpPr>
        <p:spPr>
          <a:xfrm>
            <a:off x="5040743" y="2835214"/>
            <a:ext cx="335684" cy="46173"/>
          </a:xfrm>
          <a:custGeom>
            <a:avLst/>
            <a:gdLst>
              <a:gd name="connsiteX0" fmla="*/ 1157 w 335684"/>
              <a:gd name="connsiteY0" fmla="*/ 44511 h 46173"/>
              <a:gd name="connsiteX1" fmla="*/ 131332 w 335684"/>
              <a:gd name="connsiteY1" fmla="*/ 38161 h 46173"/>
              <a:gd name="connsiteX2" fmla="*/ 239282 w 335684"/>
              <a:gd name="connsiteY2" fmla="*/ 61 h 46173"/>
              <a:gd name="connsiteX3" fmla="*/ 334532 w 335684"/>
              <a:gd name="connsiteY3" fmla="*/ 28636 h 46173"/>
              <a:gd name="connsiteX4" fmla="*/ 286907 w 335684"/>
              <a:gd name="connsiteY4" fmla="*/ 3236 h 46173"/>
              <a:gd name="connsiteX5" fmla="*/ 210707 w 335684"/>
              <a:gd name="connsiteY5" fmla="*/ 15936 h 46173"/>
              <a:gd name="connsiteX6" fmla="*/ 1157 w 335684"/>
              <a:gd name="connsiteY6" fmla="*/ 44511 h 4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684" h="46173">
                <a:moveTo>
                  <a:pt x="1157" y="44511"/>
                </a:moveTo>
                <a:cubicBezTo>
                  <a:pt x="-12072" y="48215"/>
                  <a:pt x="91645" y="45569"/>
                  <a:pt x="131332" y="38161"/>
                </a:cubicBezTo>
                <a:cubicBezTo>
                  <a:pt x="171019" y="30753"/>
                  <a:pt x="205415" y="1648"/>
                  <a:pt x="239282" y="61"/>
                </a:cubicBezTo>
                <a:cubicBezTo>
                  <a:pt x="273149" y="-1526"/>
                  <a:pt x="326595" y="28107"/>
                  <a:pt x="334532" y="28636"/>
                </a:cubicBezTo>
                <a:cubicBezTo>
                  <a:pt x="342470" y="29165"/>
                  <a:pt x="307544" y="5353"/>
                  <a:pt x="286907" y="3236"/>
                </a:cubicBezTo>
                <a:cubicBezTo>
                  <a:pt x="266270" y="1119"/>
                  <a:pt x="254628" y="6411"/>
                  <a:pt x="210707" y="15936"/>
                </a:cubicBezTo>
                <a:cubicBezTo>
                  <a:pt x="166786" y="25461"/>
                  <a:pt x="14386" y="40807"/>
                  <a:pt x="1157" y="44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27678B36-FF30-FA96-1B36-BE900F9B88FF}"/>
              </a:ext>
            </a:extLst>
          </p:cNvPr>
          <p:cNvSpPr/>
          <p:nvPr/>
        </p:nvSpPr>
        <p:spPr>
          <a:xfrm>
            <a:off x="5146414" y="1697248"/>
            <a:ext cx="121347" cy="359309"/>
          </a:xfrm>
          <a:custGeom>
            <a:avLst/>
            <a:gdLst>
              <a:gd name="connsiteX0" fmla="*/ 261 w 121347"/>
              <a:gd name="connsiteY0" fmla="*/ 1377 h 359309"/>
              <a:gd name="connsiteX1" fmla="*/ 117736 w 121347"/>
              <a:gd name="connsiteY1" fmla="*/ 350627 h 359309"/>
              <a:gd name="connsiteX2" fmla="*/ 85986 w 121347"/>
              <a:gd name="connsiteY2" fmla="*/ 233152 h 359309"/>
              <a:gd name="connsiteX3" fmla="*/ 261 w 121347"/>
              <a:gd name="connsiteY3" fmla="*/ 1377 h 3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347" h="359309">
                <a:moveTo>
                  <a:pt x="261" y="1377"/>
                </a:moveTo>
                <a:cubicBezTo>
                  <a:pt x="5553" y="20956"/>
                  <a:pt x="103449" y="311998"/>
                  <a:pt x="117736" y="350627"/>
                </a:cubicBezTo>
                <a:cubicBezTo>
                  <a:pt x="132023" y="389256"/>
                  <a:pt x="100274" y="289773"/>
                  <a:pt x="85986" y="233152"/>
                </a:cubicBezTo>
                <a:cubicBezTo>
                  <a:pt x="71698" y="176531"/>
                  <a:pt x="-5031" y="-18202"/>
                  <a:pt x="261" y="1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85E5FF40-345C-9C8C-CAE6-51B037FE388A}"/>
              </a:ext>
            </a:extLst>
          </p:cNvPr>
          <p:cNvSpPr/>
          <p:nvPr/>
        </p:nvSpPr>
        <p:spPr>
          <a:xfrm>
            <a:off x="5372089" y="1806524"/>
            <a:ext cx="92275" cy="273755"/>
          </a:xfrm>
          <a:custGeom>
            <a:avLst/>
            <a:gdLst>
              <a:gd name="connsiteX0" fmla="*/ 11 w 92275"/>
              <a:gd name="connsiteY0" fmla="*/ 51 h 273755"/>
              <a:gd name="connsiteX1" fmla="*/ 79386 w 92275"/>
              <a:gd name="connsiteY1" fmla="*/ 117526 h 273755"/>
              <a:gd name="connsiteX2" fmla="*/ 66686 w 92275"/>
              <a:gd name="connsiteY2" fmla="*/ 219126 h 273755"/>
              <a:gd name="connsiteX3" fmla="*/ 92086 w 92275"/>
              <a:gd name="connsiteY3" fmla="*/ 165151 h 273755"/>
              <a:gd name="connsiteX4" fmla="*/ 50811 w 92275"/>
              <a:gd name="connsiteY4" fmla="*/ 273101 h 273755"/>
              <a:gd name="connsiteX5" fmla="*/ 85736 w 92275"/>
              <a:gd name="connsiteY5" fmla="*/ 104826 h 273755"/>
              <a:gd name="connsiteX6" fmla="*/ 11 w 92275"/>
              <a:gd name="connsiteY6" fmla="*/ 51 h 273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75" h="273755">
                <a:moveTo>
                  <a:pt x="11" y="51"/>
                </a:moveTo>
                <a:cubicBezTo>
                  <a:pt x="-1047" y="2168"/>
                  <a:pt x="68274" y="81014"/>
                  <a:pt x="79386" y="117526"/>
                </a:cubicBezTo>
                <a:cubicBezTo>
                  <a:pt x="90498" y="154038"/>
                  <a:pt x="64569" y="211189"/>
                  <a:pt x="66686" y="219126"/>
                </a:cubicBezTo>
                <a:cubicBezTo>
                  <a:pt x="68803" y="227063"/>
                  <a:pt x="94732" y="156155"/>
                  <a:pt x="92086" y="165151"/>
                </a:cubicBezTo>
                <a:cubicBezTo>
                  <a:pt x="89440" y="174147"/>
                  <a:pt x="51869" y="283155"/>
                  <a:pt x="50811" y="273101"/>
                </a:cubicBezTo>
                <a:cubicBezTo>
                  <a:pt x="49753" y="263047"/>
                  <a:pt x="91028" y="147688"/>
                  <a:pt x="85736" y="104826"/>
                </a:cubicBezTo>
                <a:cubicBezTo>
                  <a:pt x="80444" y="61964"/>
                  <a:pt x="1069" y="-2066"/>
                  <a:pt x="11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6ECFE98B-FB3A-25A5-D999-55E9459794AF}"/>
              </a:ext>
            </a:extLst>
          </p:cNvPr>
          <p:cNvSpPr/>
          <p:nvPr/>
        </p:nvSpPr>
        <p:spPr>
          <a:xfrm>
            <a:off x="4775042" y="1879600"/>
            <a:ext cx="306501" cy="54382"/>
          </a:xfrm>
          <a:custGeom>
            <a:avLst/>
            <a:gdLst>
              <a:gd name="connsiteX0" fmla="*/ 158 w 306501"/>
              <a:gd name="connsiteY0" fmla="*/ 12700 h 54382"/>
              <a:gd name="connsiteX1" fmla="*/ 171608 w 306501"/>
              <a:gd name="connsiteY1" fmla="*/ 12700 h 54382"/>
              <a:gd name="connsiteX2" fmla="*/ 304958 w 306501"/>
              <a:gd name="connsiteY2" fmla="*/ 53975 h 54382"/>
              <a:gd name="connsiteX3" fmla="*/ 247808 w 306501"/>
              <a:gd name="connsiteY3" fmla="*/ 34925 h 54382"/>
              <a:gd name="connsiteX4" fmla="*/ 143033 w 306501"/>
              <a:gd name="connsiteY4" fmla="*/ 0 h 54382"/>
              <a:gd name="connsiteX5" fmla="*/ 158 w 306501"/>
              <a:gd name="connsiteY5" fmla="*/ 12700 h 5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501" h="54382">
                <a:moveTo>
                  <a:pt x="158" y="12700"/>
                </a:moveTo>
                <a:cubicBezTo>
                  <a:pt x="4920" y="14817"/>
                  <a:pt x="120808" y="5821"/>
                  <a:pt x="171608" y="12700"/>
                </a:cubicBezTo>
                <a:cubicBezTo>
                  <a:pt x="222408" y="19579"/>
                  <a:pt x="292258" y="50271"/>
                  <a:pt x="304958" y="53975"/>
                </a:cubicBezTo>
                <a:cubicBezTo>
                  <a:pt x="317658" y="57679"/>
                  <a:pt x="247808" y="34925"/>
                  <a:pt x="247808" y="34925"/>
                </a:cubicBezTo>
                <a:cubicBezTo>
                  <a:pt x="220821" y="25929"/>
                  <a:pt x="186954" y="0"/>
                  <a:pt x="143033" y="0"/>
                </a:cubicBezTo>
                <a:cubicBezTo>
                  <a:pt x="99112" y="0"/>
                  <a:pt x="-4604" y="10583"/>
                  <a:pt x="158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6780DC5F-5F6F-7149-8300-C35D1540EB15}"/>
              </a:ext>
            </a:extLst>
          </p:cNvPr>
          <p:cNvSpPr/>
          <p:nvPr/>
        </p:nvSpPr>
        <p:spPr>
          <a:xfrm>
            <a:off x="5498687" y="1862647"/>
            <a:ext cx="536988" cy="112401"/>
          </a:xfrm>
          <a:custGeom>
            <a:avLst/>
            <a:gdLst>
              <a:gd name="connsiteX0" fmla="*/ 413 w 536988"/>
              <a:gd name="connsiteY0" fmla="*/ 112203 h 112401"/>
              <a:gd name="connsiteX1" fmla="*/ 203613 w 536988"/>
              <a:gd name="connsiteY1" fmla="*/ 10603 h 112401"/>
              <a:gd name="connsiteX2" fmla="*/ 308388 w 536988"/>
              <a:gd name="connsiteY2" fmla="*/ 7428 h 112401"/>
              <a:gd name="connsiteX3" fmla="*/ 159163 w 536988"/>
              <a:gd name="connsiteY3" fmla="*/ 48703 h 112401"/>
              <a:gd name="connsiteX4" fmla="*/ 441738 w 536988"/>
              <a:gd name="connsiteY4" fmla="*/ 32828 h 112401"/>
              <a:gd name="connsiteX5" fmla="*/ 536988 w 536988"/>
              <a:gd name="connsiteY5" fmla="*/ 77278 h 112401"/>
              <a:gd name="connsiteX6" fmla="*/ 441738 w 536988"/>
              <a:gd name="connsiteY6" fmla="*/ 45528 h 112401"/>
              <a:gd name="connsiteX7" fmla="*/ 235363 w 536988"/>
              <a:gd name="connsiteY7" fmla="*/ 26478 h 112401"/>
              <a:gd name="connsiteX8" fmla="*/ 152813 w 536988"/>
              <a:gd name="connsiteY8" fmla="*/ 36003 h 112401"/>
              <a:gd name="connsiteX9" fmla="*/ 413 w 536988"/>
              <a:gd name="connsiteY9" fmla="*/ 112203 h 11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988" h="112401">
                <a:moveTo>
                  <a:pt x="413" y="112203"/>
                </a:moveTo>
                <a:cubicBezTo>
                  <a:pt x="8880" y="107970"/>
                  <a:pt x="152284" y="28065"/>
                  <a:pt x="203613" y="10603"/>
                </a:cubicBezTo>
                <a:cubicBezTo>
                  <a:pt x="254942" y="-6859"/>
                  <a:pt x="315796" y="1078"/>
                  <a:pt x="308388" y="7428"/>
                </a:cubicBezTo>
                <a:cubicBezTo>
                  <a:pt x="300980" y="13778"/>
                  <a:pt x="136938" y="44470"/>
                  <a:pt x="159163" y="48703"/>
                </a:cubicBezTo>
                <a:cubicBezTo>
                  <a:pt x="181388" y="52936"/>
                  <a:pt x="378767" y="28066"/>
                  <a:pt x="441738" y="32828"/>
                </a:cubicBezTo>
                <a:cubicBezTo>
                  <a:pt x="504709" y="37590"/>
                  <a:pt x="536988" y="75161"/>
                  <a:pt x="536988" y="77278"/>
                </a:cubicBezTo>
                <a:cubicBezTo>
                  <a:pt x="536988" y="79395"/>
                  <a:pt x="492009" y="53995"/>
                  <a:pt x="441738" y="45528"/>
                </a:cubicBezTo>
                <a:cubicBezTo>
                  <a:pt x="391467" y="37061"/>
                  <a:pt x="283517" y="28065"/>
                  <a:pt x="235363" y="26478"/>
                </a:cubicBezTo>
                <a:cubicBezTo>
                  <a:pt x="187209" y="24891"/>
                  <a:pt x="189855" y="20128"/>
                  <a:pt x="152813" y="36003"/>
                </a:cubicBezTo>
                <a:cubicBezTo>
                  <a:pt x="115771" y="51878"/>
                  <a:pt x="-8054" y="116436"/>
                  <a:pt x="413" y="112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11BA0EC4-4E4E-A282-7CD2-20D4FDA547DF}"/>
              </a:ext>
            </a:extLst>
          </p:cNvPr>
          <p:cNvSpPr/>
          <p:nvPr/>
        </p:nvSpPr>
        <p:spPr>
          <a:xfrm>
            <a:off x="5905451" y="2460619"/>
            <a:ext cx="187636" cy="298464"/>
          </a:xfrm>
          <a:custGeom>
            <a:avLst/>
            <a:gdLst>
              <a:gd name="connsiteX0" fmla="*/ 107999 w 187636"/>
              <a:gd name="connsiteY0" fmla="*/ 53981 h 298464"/>
              <a:gd name="connsiteX1" fmla="*/ 146099 w 187636"/>
              <a:gd name="connsiteY1" fmla="*/ 161931 h 298464"/>
              <a:gd name="connsiteX2" fmla="*/ 60374 w 187636"/>
              <a:gd name="connsiteY2" fmla="*/ 241306 h 298464"/>
              <a:gd name="connsiteX3" fmla="*/ 111174 w 187636"/>
              <a:gd name="connsiteY3" fmla="*/ 196856 h 298464"/>
              <a:gd name="connsiteX4" fmla="*/ 49 w 187636"/>
              <a:gd name="connsiteY4" fmla="*/ 298456 h 298464"/>
              <a:gd name="connsiteX5" fmla="*/ 127049 w 187636"/>
              <a:gd name="connsiteY5" fmla="*/ 190506 h 298464"/>
              <a:gd name="connsiteX6" fmla="*/ 161974 w 187636"/>
              <a:gd name="connsiteY6" fmla="*/ 161931 h 298464"/>
              <a:gd name="connsiteX7" fmla="*/ 187374 w 187636"/>
              <a:gd name="connsiteY7" fmla="*/ 6 h 298464"/>
              <a:gd name="connsiteX8" fmla="*/ 146099 w 187636"/>
              <a:gd name="connsiteY8" fmla="*/ 168281 h 298464"/>
              <a:gd name="connsiteX9" fmla="*/ 107999 w 187636"/>
              <a:gd name="connsiteY9" fmla="*/ 53981 h 29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636" h="298464">
                <a:moveTo>
                  <a:pt x="107999" y="53981"/>
                </a:moveTo>
                <a:cubicBezTo>
                  <a:pt x="107999" y="52923"/>
                  <a:pt x="154036" y="130710"/>
                  <a:pt x="146099" y="161931"/>
                </a:cubicBezTo>
                <a:cubicBezTo>
                  <a:pt x="138162" y="193152"/>
                  <a:pt x="66195" y="235485"/>
                  <a:pt x="60374" y="241306"/>
                </a:cubicBezTo>
                <a:cubicBezTo>
                  <a:pt x="54553" y="247127"/>
                  <a:pt x="121228" y="187331"/>
                  <a:pt x="111174" y="196856"/>
                </a:cubicBezTo>
                <a:cubicBezTo>
                  <a:pt x="101120" y="206381"/>
                  <a:pt x="-2597" y="299514"/>
                  <a:pt x="49" y="298456"/>
                </a:cubicBezTo>
                <a:cubicBezTo>
                  <a:pt x="2695" y="297398"/>
                  <a:pt x="100061" y="213260"/>
                  <a:pt x="127049" y="190506"/>
                </a:cubicBezTo>
                <a:cubicBezTo>
                  <a:pt x="154037" y="167752"/>
                  <a:pt x="151920" y="193681"/>
                  <a:pt x="161974" y="161931"/>
                </a:cubicBezTo>
                <a:cubicBezTo>
                  <a:pt x="172028" y="130181"/>
                  <a:pt x="190020" y="-1052"/>
                  <a:pt x="187374" y="6"/>
                </a:cubicBezTo>
                <a:cubicBezTo>
                  <a:pt x="184728" y="1064"/>
                  <a:pt x="156682" y="153994"/>
                  <a:pt x="146099" y="168281"/>
                </a:cubicBezTo>
                <a:cubicBezTo>
                  <a:pt x="135516" y="182569"/>
                  <a:pt x="107999" y="55039"/>
                  <a:pt x="107999" y="53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F23DBDE1-02CA-6C9C-17D5-C4E43B001427}"/>
              </a:ext>
            </a:extLst>
          </p:cNvPr>
          <p:cNvSpPr/>
          <p:nvPr/>
        </p:nvSpPr>
        <p:spPr>
          <a:xfrm>
            <a:off x="4774534" y="2539423"/>
            <a:ext cx="41962" cy="140287"/>
          </a:xfrm>
          <a:custGeom>
            <a:avLst/>
            <a:gdLst>
              <a:gd name="connsiteX0" fmla="*/ 10191 w 41962"/>
              <a:gd name="connsiteY0" fmla="*/ 577 h 140287"/>
              <a:gd name="connsiteX1" fmla="*/ 22891 w 41962"/>
              <a:gd name="connsiteY1" fmla="*/ 105352 h 140287"/>
              <a:gd name="connsiteX2" fmla="*/ 41941 w 41962"/>
              <a:gd name="connsiteY2" fmla="*/ 140277 h 140287"/>
              <a:gd name="connsiteX3" fmla="*/ 26066 w 41962"/>
              <a:gd name="connsiteY3" fmla="*/ 108527 h 140287"/>
              <a:gd name="connsiteX4" fmla="*/ 666 w 41962"/>
              <a:gd name="connsiteY4" fmla="*/ 64077 h 140287"/>
              <a:gd name="connsiteX5" fmla="*/ 10191 w 41962"/>
              <a:gd name="connsiteY5" fmla="*/ 577 h 14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62" h="140287">
                <a:moveTo>
                  <a:pt x="10191" y="577"/>
                </a:moveTo>
                <a:cubicBezTo>
                  <a:pt x="13895" y="7456"/>
                  <a:pt x="17599" y="82069"/>
                  <a:pt x="22891" y="105352"/>
                </a:cubicBezTo>
                <a:cubicBezTo>
                  <a:pt x="28183" y="128635"/>
                  <a:pt x="41412" y="139748"/>
                  <a:pt x="41941" y="140277"/>
                </a:cubicBezTo>
                <a:cubicBezTo>
                  <a:pt x="42470" y="140806"/>
                  <a:pt x="32945" y="121227"/>
                  <a:pt x="26066" y="108527"/>
                </a:cubicBezTo>
                <a:cubicBezTo>
                  <a:pt x="19187" y="95827"/>
                  <a:pt x="3841" y="77835"/>
                  <a:pt x="666" y="64077"/>
                </a:cubicBezTo>
                <a:cubicBezTo>
                  <a:pt x="-2509" y="50319"/>
                  <a:pt x="6487" y="-6302"/>
                  <a:pt x="10191" y="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0EE79EFE-8270-0234-A389-E481140DD8EB}"/>
              </a:ext>
            </a:extLst>
          </p:cNvPr>
          <p:cNvSpPr/>
          <p:nvPr/>
        </p:nvSpPr>
        <p:spPr>
          <a:xfrm>
            <a:off x="6070551" y="2460599"/>
            <a:ext cx="98379" cy="200081"/>
          </a:xfrm>
          <a:custGeom>
            <a:avLst/>
            <a:gdLst>
              <a:gd name="connsiteX0" fmla="*/ 88949 w 98379"/>
              <a:gd name="connsiteY0" fmla="*/ 26 h 200081"/>
              <a:gd name="connsiteX1" fmla="*/ 79424 w 98379"/>
              <a:gd name="connsiteY1" fmla="*/ 107976 h 200081"/>
              <a:gd name="connsiteX2" fmla="*/ 49 w 98379"/>
              <a:gd name="connsiteY2" fmla="*/ 200051 h 200081"/>
              <a:gd name="connsiteX3" fmla="*/ 92124 w 98379"/>
              <a:gd name="connsiteY3" fmla="*/ 98451 h 200081"/>
              <a:gd name="connsiteX4" fmla="*/ 88949 w 98379"/>
              <a:gd name="connsiteY4" fmla="*/ 26 h 20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79" h="200081">
                <a:moveTo>
                  <a:pt x="88949" y="26"/>
                </a:moveTo>
                <a:cubicBezTo>
                  <a:pt x="86832" y="1614"/>
                  <a:pt x="94241" y="74639"/>
                  <a:pt x="79424" y="107976"/>
                </a:cubicBezTo>
                <a:cubicBezTo>
                  <a:pt x="64607" y="141314"/>
                  <a:pt x="-2068" y="201639"/>
                  <a:pt x="49" y="200051"/>
                </a:cubicBezTo>
                <a:cubicBezTo>
                  <a:pt x="2166" y="198463"/>
                  <a:pt x="77307" y="128084"/>
                  <a:pt x="92124" y="98451"/>
                </a:cubicBezTo>
                <a:cubicBezTo>
                  <a:pt x="106941" y="68818"/>
                  <a:pt x="91066" y="-1562"/>
                  <a:pt x="88949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62B39BE6-BDF0-AE67-8176-52F60375930E}"/>
              </a:ext>
            </a:extLst>
          </p:cNvPr>
          <p:cNvSpPr/>
          <p:nvPr/>
        </p:nvSpPr>
        <p:spPr>
          <a:xfrm>
            <a:off x="4679153" y="2460484"/>
            <a:ext cx="91622" cy="271442"/>
          </a:xfrm>
          <a:custGeom>
            <a:avLst/>
            <a:gdLst>
              <a:gd name="connsiteX0" fmla="*/ 54772 w 91622"/>
              <a:gd name="connsiteY0" fmla="*/ 141 h 271442"/>
              <a:gd name="connsiteX1" fmla="*/ 51597 w 91622"/>
              <a:gd name="connsiteY1" fmla="*/ 152541 h 271442"/>
              <a:gd name="connsiteX2" fmla="*/ 89697 w 91622"/>
              <a:gd name="connsiteY2" fmla="*/ 270016 h 271442"/>
              <a:gd name="connsiteX3" fmla="*/ 76997 w 91622"/>
              <a:gd name="connsiteY3" fmla="*/ 209691 h 271442"/>
              <a:gd name="connsiteX4" fmla="*/ 797 w 91622"/>
              <a:gd name="connsiteY4" fmla="*/ 92216 h 271442"/>
              <a:gd name="connsiteX5" fmla="*/ 38897 w 91622"/>
              <a:gd name="connsiteY5" fmla="*/ 123966 h 271442"/>
              <a:gd name="connsiteX6" fmla="*/ 54772 w 91622"/>
              <a:gd name="connsiteY6" fmla="*/ 141 h 27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22" h="271442">
                <a:moveTo>
                  <a:pt x="54772" y="141"/>
                </a:moveTo>
                <a:cubicBezTo>
                  <a:pt x="56889" y="4903"/>
                  <a:pt x="45776" y="107562"/>
                  <a:pt x="51597" y="152541"/>
                </a:cubicBezTo>
                <a:cubicBezTo>
                  <a:pt x="57418" y="197520"/>
                  <a:pt x="85464" y="260491"/>
                  <a:pt x="89697" y="270016"/>
                </a:cubicBezTo>
                <a:cubicBezTo>
                  <a:pt x="93930" y="279541"/>
                  <a:pt x="91814" y="239324"/>
                  <a:pt x="76997" y="209691"/>
                </a:cubicBezTo>
                <a:cubicBezTo>
                  <a:pt x="62180" y="180058"/>
                  <a:pt x="7147" y="106504"/>
                  <a:pt x="797" y="92216"/>
                </a:cubicBezTo>
                <a:cubicBezTo>
                  <a:pt x="-5553" y="77928"/>
                  <a:pt x="27784" y="135608"/>
                  <a:pt x="38897" y="123966"/>
                </a:cubicBezTo>
                <a:cubicBezTo>
                  <a:pt x="50009" y="112324"/>
                  <a:pt x="52655" y="-4621"/>
                  <a:pt x="54772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F61C46C8-86ED-16E0-2702-40C4927C754B}"/>
              </a:ext>
            </a:extLst>
          </p:cNvPr>
          <p:cNvSpPr/>
          <p:nvPr/>
        </p:nvSpPr>
        <p:spPr>
          <a:xfrm>
            <a:off x="6010275" y="2644626"/>
            <a:ext cx="114385" cy="82699"/>
          </a:xfrm>
          <a:custGeom>
            <a:avLst/>
            <a:gdLst>
              <a:gd name="connsiteX0" fmla="*/ 0 w 114385"/>
              <a:gd name="connsiteY0" fmla="*/ 82699 h 82699"/>
              <a:gd name="connsiteX1" fmla="*/ 114300 w 114385"/>
              <a:gd name="connsiteY1" fmla="*/ 149 h 82699"/>
              <a:gd name="connsiteX2" fmla="*/ 0 w 114385"/>
              <a:gd name="connsiteY2" fmla="*/ 82699 h 8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85" h="82699">
                <a:moveTo>
                  <a:pt x="0" y="82699"/>
                </a:moveTo>
                <a:cubicBezTo>
                  <a:pt x="0" y="82699"/>
                  <a:pt x="110596" y="4382"/>
                  <a:pt x="114300" y="149"/>
                </a:cubicBezTo>
                <a:cubicBezTo>
                  <a:pt x="118004" y="-4084"/>
                  <a:pt x="0" y="82699"/>
                  <a:pt x="0" y="82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D4B7CCD9-2B90-59AD-5FEF-1D5504EEE818}"/>
              </a:ext>
            </a:extLst>
          </p:cNvPr>
          <p:cNvSpPr/>
          <p:nvPr/>
        </p:nvSpPr>
        <p:spPr>
          <a:xfrm>
            <a:off x="5892254" y="2943206"/>
            <a:ext cx="93272" cy="117709"/>
          </a:xfrm>
          <a:custGeom>
            <a:avLst/>
            <a:gdLst>
              <a:gd name="connsiteX0" fmla="*/ 70396 w 93272"/>
              <a:gd name="connsiteY0" fmla="*/ 19 h 117709"/>
              <a:gd name="connsiteX1" fmla="*/ 67221 w 93272"/>
              <a:gd name="connsiteY1" fmla="*/ 60344 h 117709"/>
              <a:gd name="connsiteX2" fmla="*/ 546 w 93272"/>
              <a:gd name="connsiteY2" fmla="*/ 117494 h 117709"/>
              <a:gd name="connsiteX3" fmla="*/ 38646 w 93272"/>
              <a:gd name="connsiteY3" fmla="*/ 79394 h 117709"/>
              <a:gd name="connsiteX4" fmla="*/ 92621 w 93272"/>
              <a:gd name="connsiteY4" fmla="*/ 66694 h 117709"/>
              <a:gd name="connsiteX5" fmla="*/ 70396 w 93272"/>
              <a:gd name="connsiteY5" fmla="*/ 19 h 11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272" h="117709">
                <a:moveTo>
                  <a:pt x="70396" y="19"/>
                </a:moveTo>
                <a:cubicBezTo>
                  <a:pt x="66163" y="-1039"/>
                  <a:pt x="78863" y="40765"/>
                  <a:pt x="67221" y="60344"/>
                </a:cubicBezTo>
                <a:cubicBezTo>
                  <a:pt x="55579" y="79923"/>
                  <a:pt x="5308" y="114319"/>
                  <a:pt x="546" y="117494"/>
                </a:cubicBezTo>
                <a:cubicBezTo>
                  <a:pt x="-4216" y="120669"/>
                  <a:pt x="23300" y="87861"/>
                  <a:pt x="38646" y="79394"/>
                </a:cubicBezTo>
                <a:cubicBezTo>
                  <a:pt x="53992" y="70927"/>
                  <a:pt x="87859" y="76748"/>
                  <a:pt x="92621" y="66694"/>
                </a:cubicBezTo>
                <a:cubicBezTo>
                  <a:pt x="97384" y="56640"/>
                  <a:pt x="74629" y="1077"/>
                  <a:pt x="70396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18B28BAB-8FA5-13B3-A988-9A301409D58A}"/>
              </a:ext>
            </a:extLst>
          </p:cNvPr>
          <p:cNvSpPr/>
          <p:nvPr/>
        </p:nvSpPr>
        <p:spPr>
          <a:xfrm>
            <a:off x="4822258" y="2853953"/>
            <a:ext cx="67067" cy="134014"/>
          </a:xfrm>
          <a:custGeom>
            <a:avLst/>
            <a:gdLst>
              <a:gd name="connsiteX0" fmla="*/ 567 w 67067"/>
              <a:gd name="connsiteY0" fmla="*/ 372 h 134014"/>
              <a:gd name="connsiteX1" fmla="*/ 32317 w 67067"/>
              <a:gd name="connsiteY1" fmla="*/ 51172 h 134014"/>
              <a:gd name="connsiteX2" fmla="*/ 60892 w 67067"/>
              <a:gd name="connsiteY2" fmla="*/ 133722 h 134014"/>
              <a:gd name="connsiteX3" fmla="*/ 60892 w 67067"/>
              <a:gd name="connsiteY3" fmla="*/ 76572 h 134014"/>
              <a:gd name="connsiteX4" fmla="*/ 567 w 67067"/>
              <a:gd name="connsiteY4" fmla="*/ 372 h 13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67" h="134014">
                <a:moveTo>
                  <a:pt x="567" y="372"/>
                </a:moveTo>
                <a:cubicBezTo>
                  <a:pt x="-4195" y="-3861"/>
                  <a:pt x="22263" y="28947"/>
                  <a:pt x="32317" y="51172"/>
                </a:cubicBezTo>
                <a:cubicBezTo>
                  <a:pt x="42371" y="73397"/>
                  <a:pt x="56130" y="129489"/>
                  <a:pt x="60892" y="133722"/>
                </a:cubicBezTo>
                <a:cubicBezTo>
                  <a:pt x="65654" y="137955"/>
                  <a:pt x="72005" y="95093"/>
                  <a:pt x="60892" y="76572"/>
                </a:cubicBezTo>
                <a:cubicBezTo>
                  <a:pt x="49780" y="58051"/>
                  <a:pt x="5329" y="4605"/>
                  <a:pt x="567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8A7C909F-70EE-5F8F-954A-1BA034648405}"/>
              </a:ext>
            </a:extLst>
          </p:cNvPr>
          <p:cNvSpPr/>
          <p:nvPr/>
        </p:nvSpPr>
        <p:spPr>
          <a:xfrm>
            <a:off x="5517340" y="3167209"/>
            <a:ext cx="232830" cy="196620"/>
          </a:xfrm>
          <a:custGeom>
            <a:avLst/>
            <a:gdLst>
              <a:gd name="connsiteX0" fmla="*/ 23035 w 232830"/>
              <a:gd name="connsiteY0" fmla="*/ 10966 h 196620"/>
              <a:gd name="connsiteX1" fmla="*/ 111935 w 232830"/>
              <a:gd name="connsiteY1" fmla="*/ 77641 h 196620"/>
              <a:gd name="connsiteX2" fmla="*/ 810 w 232830"/>
              <a:gd name="connsiteY2" fmla="*/ 195116 h 196620"/>
              <a:gd name="connsiteX3" fmla="*/ 70660 w 232830"/>
              <a:gd name="connsiteY3" fmla="*/ 134791 h 196620"/>
              <a:gd name="connsiteX4" fmla="*/ 232585 w 232830"/>
              <a:gd name="connsiteY4" fmla="*/ 1441 h 196620"/>
              <a:gd name="connsiteX5" fmla="*/ 105585 w 232830"/>
              <a:gd name="connsiteY5" fmla="*/ 61766 h 196620"/>
              <a:gd name="connsiteX6" fmla="*/ 23035 w 232830"/>
              <a:gd name="connsiteY6" fmla="*/ 10966 h 19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830" h="196620">
                <a:moveTo>
                  <a:pt x="23035" y="10966"/>
                </a:moveTo>
                <a:cubicBezTo>
                  <a:pt x="24093" y="13612"/>
                  <a:pt x="115639" y="46949"/>
                  <a:pt x="111935" y="77641"/>
                </a:cubicBezTo>
                <a:cubicBezTo>
                  <a:pt x="108231" y="108333"/>
                  <a:pt x="7689" y="185591"/>
                  <a:pt x="810" y="195116"/>
                </a:cubicBezTo>
                <a:cubicBezTo>
                  <a:pt x="-6069" y="204641"/>
                  <a:pt x="32031" y="167070"/>
                  <a:pt x="70660" y="134791"/>
                </a:cubicBezTo>
                <a:cubicBezTo>
                  <a:pt x="109289" y="102512"/>
                  <a:pt x="226764" y="13612"/>
                  <a:pt x="232585" y="1441"/>
                </a:cubicBezTo>
                <a:cubicBezTo>
                  <a:pt x="238406" y="-10730"/>
                  <a:pt x="138923" y="58062"/>
                  <a:pt x="105585" y="61766"/>
                </a:cubicBezTo>
                <a:cubicBezTo>
                  <a:pt x="72247" y="65470"/>
                  <a:pt x="21977" y="8320"/>
                  <a:pt x="23035" y="10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5BD80971-584D-DDAD-5E1F-9315880FEBB6}"/>
              </a:ext>
            </a:extLst>
          </p:cNvPr>
          <p:cNvSpPr/>
          <p:nvPr/>
        </p:nvSpPr>
        <p:spPr>
          <a:xfrm>
            <a:off x="5175067" y="3171604"/>
            <a:ext cx="356642" cy="165808"/>
          </a:xfrm>
          <a:custGeom>
            <a:avLst/>
            <a:gdLst>
              <a:gd name="connsiteX0" fmla="*/ 183 w 356642"/>
              <a:gd name="connsiteY0" fmla="*/ 221 h 165808"/>
              <a:gd name="connsiteX1" fmla="*/ 177983 w 356642"/>
              <a:gd name="connsiteY1" fmla="*/ 111346 h 165808"/>
              <a:gd name="connsiteX2" fmla="*/ 101783 w 356642"/>
              <a:gd name="connsiteY2" fmla="*/ 114521 h 165808"/>
              <a:gd name="connsiteX3" fmla="*/ 187508 w 356642"/>
              <a:gd name="connsiteY3" fmla="*/ 155796 h 165808"/>
              <a:gd name="connsiteX4" fmla="*/ 92258 w 356642"/>
              <a:gd name="connsiteY4" fmla="*/ 165321 h 165808"/>
              <a:gd name="connsiteX5" fmla="*/ 352608 w 356642"/>
              <a:gd name="connsiteY5" fmla="*/ 158971 h 165808"/>
              <a:gd name="connsiteX6" fmla="*/ 244658 w 356642"/>
              <a:gd name="connsiteY6" fmla="*/ 165321 h 165808"/>
              <a:gd name="connsiteX7" fmla="*/ 162108 w 356642"/>
              <a:gd name="connsiteY7" fmla="*/ 143096 h 165808"/>
              <a:gd name="connsiteX8" fmla="*/ 183 w 356642"/>
              <a:gd name="connsiteY8" fmla="*/ 73246 h 165808"/>
              <a:gd name="connsiteX9" fmla="*/ 130358 w 356642"/>
              <a:gd name="connsiteY9" fmla="*/ 114521 h 165808"/>
              <a:gd name="connsiteX10" fmla="*/ 149408 w 356642"/>
              <a:gd name="connsiteY10" fmla="*/ 82771 h 165808"/>
              <a:gd name="connsiteX11" fmla="*/ 183 w 356642"/>
              <a:gd name="connsiteY11" fmla="*/ 221 h 16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6642" h="165808">
                <a:moveTo>
                  <a:pt x="183" y="221"/>
                </a:moveTo>
                <a:cubicBezTo>
                  <a:pt x="4945" y="4983"/>
                  <a:pt x="161050" y="92296"/>
                  <a:pt x="177983" y="111346"/>
                </a:cubicBezTo>
                <a:cubicBezTo>
                  <a:pt x="194916" y="130396"/>
                  <a:pt x="100196" y="107113"/>
                  <a:pt x="101783" y="114521"/>
                </a:cubicBezTo>
                <a:cubicBezTo>
                  <a:pt x="103370" y="121929"/>
                  <a:pt x="189095" y="147329"/>
                  <a:pt x="187508" y="155796"/>
                </a:cubicBezTo>
                <a:cubicBezTo>
                  <a:pt x="185921" y="164263"/>
                  <a:pt x="92258" y="165321"/>
                  <a:pt x="92258" y="165321"/>
                </a:cubicBezTo>
                <a:lnTo>
                  <a:pt x="352608" y="158971"/>
                </a:lnTo>
                <a:cubicBezTo>
                  <a:pt x="378008" y="158971"/>
                  <a:pt x="276408" y="167967"/>
                  <a:pt x="244658" y="165321"/>
                </a:cubicBezTo>
                <a:cubicBezTo>
                  <a:pt x="212908" y="162675"/>
                  <a:pt x="202854" y="158442"/>
                  <a:pt x="162108" y="143096"/>
                </a:cubicBezTo>
                <a:cubicBezTo>
                  <a:pt x="121362" y="127750"/>
                  <a:pt x="5475" y="78009"/>
                  <a:pt x="183" y="73246"/>
                </a:cubicBezTo>
                <a:cubicBezTo>
                  <a:pt x="-5109" y="68484"/>
                  <a:pt x="105487" y="112934"/>
                  <a:pt x="130358" y="114521"/>
                </a:cubicBezTo>
                <a:cubicBezTo>
                  <a:pt x="155229" y="116109"/>
                  <a:pt x="166341" y="96529"/>
                  <a:pt x="149408" y="82771"/>
                </a:cubicBezTo>
                <a:cubicBezTo>
                  <a:pt x="132475" y="69013"/>
                  <a:pt x="-4579" y="-4541"/>
                  <a:pt x="183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807E4C4F-B473-39A5-7B8C-C0285B61F12B}"/>
              </a:ext>
            </a:extLst>
          </p:cNvPr>
          <p:cNvSpPr/>
          <p:nvPr/>
        </p:nvSpPr>
        <p:spPr>
          <a:xfrm>
            <a:off x="4908310" y="2619319"/>
            <a:ext cx="64568" cy="85861"/>
          </a:xfrm>
          <a:custGeom>
            <a:avLst/>
            <a:gdLst>
              <a:gd name="connsiteX0" fmla="*/ 240 w 64568"/>
              <a:gd name="connsiteY0" fmla="*/ 56 h 85861"/>
              <a:gd name="connsiteX1" fmla="*/ 41515 w 64568"/>
              <a:gd name="connsiteY1" fmla="*/ 50856 h 85861"/>
              <a:gd name="connsiteX2" fmla="*/ 28815 w 64568"/>
              <a:gd name="connsiteY2" fmla="*/ 85781 h 85861"/>
              <a:gd name="connsiteX3" fmla="*/ 63740 w 64568"/>
              <a:gd name="connsiteY3" fmla="*/ 41331 h 85861"/>
              <a:gd name="connsiteX4" fmla="*/ 240 w 64568"/>
              <a:gd name="connsiteY4" fmla="*/ 56 h 8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68" h="85861">
                <a:moveTo>
                  <a:pt x="240" y="56"/>
                </a:moveTo>
                <a:cubicBezTo>
                  <a:pt x="-3464" y="1643"/>
                  <a:pt x="36752" y="36568"/>
                  <a:pt x="41515" y="50856"/>
                </a:cubicBezTo>
                <a:cubicBezTo>
                  <a:pt x="46278" y="65144"/>
                  <a:pt x="25111" y="87368"/>
                  <a:pt x="28815" y="85781"/>
                </a:cubicBezTo>
                <a:cubicBezTo>
                  <a:pt x="32519" y="84194"/>
                  <a:pt x="70619" y="51914"/>
                  <a:pt x="63740" y="41331"/>
                </a:cubicBezTo>
                <a:cubicBezTo>
                  <a:pt x="56861" y="30748"/>
                  <a:pt x="3944" y="-1531"/>
                  <a:pt x="240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A10D17F9-9C04-93AD-E54F-85708DFD6033}"/>
              </a:ext>
            </a:extLst>
          </p:cNvPr>
          <p:cNvSpPr/>
          <p:nvPr/>
        </p:nvSpPr>
        <p:spPr>
          <a:xfrm>
            <a:off x="5835277" y="2533606"/>
            <a:ext cx="32205" cy="92146"/>
          </a:xfrm>
          <a:custGeom>
            <a:avLst/>
            <a:gdLst>
              <a:gd name="connsiteX0" fmla="*/ 32123 w 32205"/>
              <a:gd name="connsiteY0" fmla="*/ 44 h 92146"/>
              <a:gd name="connsiteX1" fmla="*/ 9898 w 32205"/>
              <a:gd name="connsiteY1" fmla="*/ 57194 h 92146"/>
              <a:gd name="connsiteX2" fmla="*/ 19423 w 32205"/>
              <a:gd name="connsiteY2" fmla="*/ 92119 h 92146"/>
              <a:gd name="connsiteX3" fmla="*/ 13073 w 32205"/>
              <a:gd name="connsiteY3" fmla="*/ 63544 h 92146"/>
              <a:gd name="connsiteX4" fmla="*/ 373 w 32205"/>
              <a:gd name="connsiteY4" fmla="*/ 47669 h 92146"/>
              <a:gd name="connsiteX5" fmla="*/ 32123 w 32205"/>
              <a:gd name="connsiteY5" fmla="*/ 44 h 9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05" h="92146">
                <a:moveTo>
                  <a:pt x="32123" y="44"/>
                </a:moveTo>
                <a:cubicBezTo>
                  <a:pt x="33710" y="1631"/>
                  <a:pt x="12015" y="41848"/>
                  <a:pt x="9898" y="57194"/>
                </a:cubicBezTo>
                <a:cubicBezTo>
                  <a:pt x="7781" y="72540"/>
                  <a:pt x="18894" y="91061"/>
                  <a:pt x="19423" y="92119"/>
                </a:cubicBezTo>
                <a:cubicBezTo>
                  <a:pt x="19952" y="93177"/>
                  <a:pt x="13073" y="63544"/>
                  <a:pt x="13073" y="63544"/>
                </a:cubicBezTo>
                <a:cubicBezTo>
                  <a:pt x="9898" y="56136"/>
                  <a:pt x="-2273" y="55077"/>
                  <a:pt x="373" y="47669"/>
                </a:cubicBezTo>
                <a:cubicBezTo>
                  <a:pt x="3019" y="40261"/>
                  <a:pt x="30536" y="-1543"/>
                  <a:pt x="32123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89C7708B-7DB5-5F5E-A606-E28399E6D8D0}"/>
              </a:ext>
            </a:extLst>
          </p:cNvPr>
          <p:cNvSpPr/>
          <p:nvPr/>
        </p:nvSpPr>
        <p:spPr>
          <a:xfrm>
            <a:off x="4978400" y="2492171"/>
            <a:ext cx="62487" cy="51901"/>
          </a:xfrm>
          <a:custGeom>
            <a:avLst/>
            <a:gdLst>
              <a:gd name="connsiteX0" fmla="*/ 0 w 62487"/>
              <a:gd name="connsiteY0" fmla="*/ 204 h 51901"/>
              <a:gd name="connsiteX1" fmla="*/ 57150 w 62487"/>
              <a:gd name="connsiteY1" fmla="*/ 31954 h 51901"/>
              <a:gd name="connsiteX2" fmla="*/ 57150 w 62487"/>
              <a:gd name="connsiteY2" fmla="*/ 51004 h 51901"/>
              <a:gd name="connsiteX3" fmla="*/ 0 w 62487"/>
              <a:gd name="connsiteY3" fmla="*/ 204 h 51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" h="51901">
                <a:moveTo>
                  <a:pt x="0" y="204"/>
                </a:moveTo>
                <a:cubicBezTo>
                  <a:pt x="0" y="-2971"/>
                  <a:pt x="57150" y="31954"/>
                  <a:pt x="57150" y="31954"/>
                </a:cubicBezTo>
                <a:cubicBezTo>
                  <a:pt x="66675" y="40421"/>
                  <a:pt x="61383" y="55766"/>
                  <a:pt x="57150" y="51004"/>
                </a:cubicBezTo>
                <a:cubicBezTo>
                  <a:pt x="52917" y="46242"/>
                  <a:pt x="0" y="3379"/>
                  <a:pt x="0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4EFAE6A8-AFFD-7A68-80F3-137AB1C1A6FD}"/>
              </a:ext>
            </a:extLst>
          </p:cNvPr>
          <p:cNvSpPr/>
          <p:nvPr/>
        </p:nvSpPr>
        <p:spPr>
          <a:xfrm>
            <a:off x="6026053" y="2298700"/>
            <a:ext cx="130272" cy="114307"/>
          </a:xfrm>
          <a:custGeom>
            <a:avLst/>
            <a:gdLst>
              <a:gd name="connsiteX0" fmla="*/ 130272 w 130272"/>
              <a:gd name="connsiteY0" fmla="*/ 0 h 114307"/>
              <a:gd name="connsiteX1" fmla="*/ 97 w 130272"/>
              <a:gd name="connsiteY1" fmla="*/ 114300 h 114307"/>
              <a:gd name="connsiteX2" fmla="*/ 130272 w 130272"/>
              <a:gd name="connsiteY2" fmla="*/ 0 h 114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272" h="114307">
                <a:moveTo>
                  <a:pt x="130272" y="0"/>
                </a:moveTo>
                <a:cubicBezTo>
                  <a:pt x="130272" y="0"/>
                  <a:pt x="4330" y="113242"/>
                  <a:pt x="97" y="114300"/>
                </a:cubicBezTo>
                <a:cubicBezTo>
                  <a:pt x="-4136" y="115358"/>
                  <a:pt x="130272" y="0"/>
                  <a:pt x="1302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85919F40-BC3C-945D-9BEE-15047D7DE907}"/>
              </a:ext>
            </a:extLst>
          </p:cNvPr>
          <p:cNvSpPr/>
          <p:nvPr/>
        </p:nvSpPr>
        <p:spPr>
          <a:xfrm>
            <a:off x="6143579" y="2278924"/>
            <a:ext cx="61786" cy="175385"/>
          </a:xfrm>
          <a:custGeom>
            <a:avLst/>
            <a:gdLst>
              <a:gd name="connsiteX0" fmla="*/ 46 w 61786"/>
              <a:gd name="connsiteY0" fmla="*/ 726 h 175385"/>
              <a:gd name="connsiteX1" fmla="*/ 60371 w 61786"/>
              <a:gd name="connsiteY1" fmla="*/ 92801 h 175385"/>
              <a:gd name="connsiteX2" fmla="*/ 38146 w 61786"/>
              <a:gd name="connsiteY2" fmla="*/ 175351 h 175385"/>
              <a:gd name="connsiteX3" fmla="*/ 60371 w 61786"/>
              <a:gd name="connsiteY3" fmla="*/ 102326 h 175385"/>
              <a:gd name="connsiteX4" fmla="*/ 50846 w 61786"/>
              <a:gd name="connsiteY4" fmla="*/ 51526 h 175385"/>
              <a:gd name="connsiteX5" fmla="*/ 46 w 61786"/>
              <a:gd name="connsiteY5" fmla="*/ 726 h 17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786" h="175385">
                <a:moveTo>
                  <a:pt x="46" y="726"/>
                </a:moveTo>
                <a:cubicBezTo>
                  <a:pt x="1633" y="7605"/>
                  <a:pt x="54021" y="63697"/>
                  <a:pt x="60371" y="92801"/>
                </a:cubicBezTo>
                <a:cubicBezTo>
                  <a:pt x="66721" y="121905"/>
                  <a:pt x="38146" y="173764"/>
                  <a:pt x="38146" y="175351"/>
                </a:cubicBezTo>
                <a:cubicBezTo>
                  <a:pt x="38146" y="176938"/>
                  <a:pt x="58254" y="122963"/>
                  <a:pt x="60371" y="102326"/>
                </a:cubicBezTo>
                <a:cubicBezTo>
                  <a:pt x="62488" y="81689"/>
                  <a:pt x="64075" y="65284"/>
                  <a:pt x="50846" y="51526"/>
                </a:cubicBezTo>
                <a:cubicBezTo>
                  <a:pt x="37617" y="37768"/>
                  <a:pt x="-1541" y="-6153"/>
                  <a:pt x="46" y="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5CAD55D9-554A-AB2D-6733-832AB3B817D1}"/>
              </a:ext>
            </a:extLst>
          </p:cNvPr>
          <p:cNvSpPr/>
          <p:nvPr/>
        </p:nvSpPr>
        <p:spPr>
          <a:xfrm>
            <a:off x="4637592" y="2367744"/>
            <a:ext cx="42712" cy="165853"/>
          </a:xfrm>
          <a:custGeom>
            <a:avLst/>
            <a:gdLst>
              <a:gd name="connsiteX0" fmla="*/ 1083 w 42712"/>
              <a:gd name="connsiteY0" fmla="*/ 806 h 165853"/>
              <a:gd name="connsiteX1" fmla="*/ 42358 w 42712"/>
              <a:gd name="connsiteY1" fmla="*/ 162731 h 165853"/>
              <a:gd name="connsiteX2" fmla="*/ 20133 w 42712"/>
              <a:gd name="connsiteY2" fmla="*/ 105581 h 165853"/>
              <a:gd name="connsiteX3" fmla="*/ 4258 w 42712"/>
              <a:gd name="connsiteY3" fmla="*/ 80181 h 165853"/>
              <a:gd name="connsiteX4" fmla="*/ 10608 w 42712"/>
              <a:gd name="connsiteY4" fmla="*/ 99231 h 165853"/>
              <a:gd name="connsiteX5" fmla="*/ 1083 w 42712"/>
              <a:gd name="connsiteY5" fmla="*/ 806 h 16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12" h="165853">
                <a:moveTo>
                  <a:pt x="1083" y="806"/>
                </a:moveTo>
                <a:cubicBezTo>
                  <a:pt x="6375" y="11389"/>
                  <a:pt x="39183" y="145269"/>
                  <a:pt x="42358" y="162731"/>
                </a:cubicBezTo>
                <a:cubicBezTo>
                  <a:pt x="45533" y="180194"/>
                  <a:pt x="26483" y="119339"/>
                  <a:pt x="20133" y="105581"/>
                </a:cubicBezTo>
                <a:cubicBezTo>
                  <a:pt x="13783" y="91823"/>
                  <a:pt x="5846" y="81239"/>
                  <a:pt x="4258" y="80181"/>
                </a:cubicBezTo>
                <a:cubicBezTo>
                  <a:pt x="2670" y="79123"/>
                  <a:pt x="9550" y="111402"/>
                  <a:pt x="10608" y="99231"/>
                </a:cubicBezTo>
                <a:cubicBezTo>
                  <a:pt x="11666" y="87060"/>
                  <a:pt x="-4209" y="-9777"/>
                  <a:pt x="1083" y="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5272405F-FD79-E2C7-7EE7-C3D1DCA6D225}"/>
              </a:ext>
            </a:extLst>
          </p:cNvPr>
          <p:cNvSpPr/>
          <p:nvPr/>
        </p:nvSpPr>
        <p:spPr>
          <a:xfrm>
            <a:off x="6207005" y="2072403"/>
            <a:ext cx="67839" cy="358256"/>
          </a:xfrm>
          <a:custGeom>
            <a:avLst/>
            <a:gdLst>
              <a:gd name="connsiteX0" fmla="*/ 6470 w 67839"/>
              <a:gd name="connsiteY0" fmla="*/ 121522 h 358256"/>
              <a:gd name="connsiteX1" fmla="*/ 25520 w 67839"/>
              <a:gd name="connsiteY1" fmla="*/ 242172 h 358256"/>
              <a:gd name="connsiteX2" fmla="*/ 22345 w 67839"/>
              <a:gd name="connsiteY2" fmla="*/ 356472 h 358256"/>
              <a:gd name="connsiteX3" fmla="*/ 22345 w 67839"/>
              <a:gd name="connsiteY3" fmla="*/ 302497 h 358256"/>
              <a:gd name="connsiteX4" fmla="*/ 54095 w 67839"/>
              <a:gd name="connsiteY4" fmla="*/ 178672 h 358256"/>
              <a:gd name="connsiteX5" fmla="*/ 66795 w 67839"/>
              <a:gd name="connsiteY5" fmla="*/ 872 h 358256"/>
              <a:gd name="connsiteX6" fmla="*/ 28695 w 67839"/>
              <a:gd name="connsiteY6" fmla="*/ 258047 h 358256"/>
              <a:gd name="connsiteX7" fmla="*/ 3295 w 67839"/>
              <a:gd name="connsiteY7" fmla="*/ 175497 h 358256"/>
              <a:gd name="connsiteX8" fmla="*/ 6470 w 67839"/>
              <a:gd name="connsiteY8" fmla="*/ 121522 h 35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39" h="358256">
                <a:moveTo>
                  <a:pt x="6470" y="121522"/>
                </a:moveTo>
                <a:cubicBezTo>
                  <a:pt x="10174" y="132634"/>
                  <a:pt x="22874" y="203014"/>
                  <a:pt x="25520" y="242172"/>
                </a:cubicBezTo>
                <a:cubicBezTo>
                  <a:pt x="28166" y="281330"/>
                  <a:pt x="22874" y="346418"/>
                  <a:pt x="22345" y="356472"/>
                </a:cubicBezTo>
                <a:cubicBezTo>
                  <a:pt x="21816" y="366526"/>
                  <a:pt x="17053" y="332130"/>
                  <a:pt x="22345" y="302497"/>
                </a:cubicBezTo>
                <a:cubicBezTo>
                  <a:pt x="27637" y="272864"/>
                  <a:pt x="46687" y="228943"/>
                  <a:pt x="54095" y="178672"/>
                </a:cubicBezTo>
                <a:cubicBezTo>
                  <a:pt x="61503" y="128401"/>
                  <a:pt x="71028" y="-12357"/>
                  <a:pt x="66795" y="872"/>
                </a:cubicBezTo>
                <a:cubicBezTo>
                  <a:pt x="62562" y="14101"/>
                  <a:pt x="39278" y="228943"/>
                  <a:pt x="28695" y="258047"/>
                </a:cubicBezTo>
                <a:cubicBezTo>
                  <a:pt x="18112" y="287151"/>
                  <a:pt x="10703" y="193489"/>
                  <a:pt x="3295" y="175497"/>
                </a:cubicBezTo>
                <a:cubicBezTo>
                  <a:pt x="-4113" y="157505"/>
                  <a:pt x="2766" y="110410"/>
                  <a:pt x="6470" y="121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4688156C-8524-B272-E87D-0625882BB8E6}"/>
              </a:ext>
            </a:extLst>
          </p:cNvPr>
          <p:cNvSpPr/>
          <p:nvPr/>
        </p:nvSpPr>
        <p:spPr>
          <a:xfrm>
            <a:off x="6167759" y="2485705"/>
            <a:ext cx="87003" cy="228824"/>
          </a:xfrm>
          <a:custGeom>
            <a:avLst/>
            <a:gdLst>
              <a:gd name="connsiteX0" fmla="*/ 86991 w 87003"/>
              <a:gd name="connsiteY0" fmla="*/ 320 h 228824"/>
              <a:gd name="connsiteX1" fmla="*/ 4441 w 87003"/>
              <a:gd name="connsiteY1" fmla="*/ 219395 h 228824"/>
              <a:gd name="connsiteX2" fmla="*/ 10791 w 87003"/>
              <a:gd name="connsiteY2" fmla="*/ 181295 h 228824"/>
              <a:gd name="connsiteX3" fmla="*/ 7616 w 87003"/>
              <a:gd name="connsiteY3" fmla="*/ 111445 h 228824"/>
              <a:gd name="connsiteX4" fmla="*/ 10791 w 87003"/>
              <a:gd name="connsiteY4" fmla="*/ 168595 h 228824"/>
              <a:gd name="connsiteX5" fmla="*/ 86991 w 87003"/>
              <a:gd name="connsiteY5" fmla="*/ 320 h 22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03" h="228824">
                <a:moveTo>
                  <a:pt x="86991" y="320"/>
                </a:moveTo>
                <a:cubicBezTo>
                  <a:pt x="85933" y="8787"/>
                  <a:pt x="17141" y="189233"/>
                  <a:pt x="4441" y="219395"/>
                </a:cubicBezTo>
                <a:cubicBezTo>
                  <a:pt x="-8259" y="249558"/>
                  <a:pt x="10262" y="199287"/>
                  <a:pt x="10791" y="181295"/>
                </a:cubicBezTo>
                <a:cubicBezTo>
                  <a:pt x="11320" y="163303"/>
                  <a:pt x="7616" y="113562"/>
                  <a:pt x="7616" y="111445"/>
                </a:cubicBezTo>
                <a:cubicBezTo>
                  <a:pt x="7616" y="109328"/>
                  <a:pt x="-321" y="183411"/>
                  <a:pt x="10791" y="168595"/>
                </a:cubicBezTo>
                <a:cubicBezTo>
                  <a:pt x="21903" y="153779"/>
                  <a:pt x="88049" y="-8147"/>
                  <a:pt x="86991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222EDD84-37B7-BE1B-DDC8-37F396011062}"/>
              </a:ext>
            </a:extLst>
          </p:cNvPr>
          <p:cNvSpPr/>
          <p:nvPr/>
        </p:nvSpPr>
        <p:spPr>
          <a:xfrm>
            <a:off x="4570470" y="2194952"/>
            <a:ext cx="134682" cy="546288"/>
          </a:xfrm>
          <a:custGeom>
            <a:avLst/>
            <a:gdLst>
              <a:gd name="connsiteX0" fmla="*/ 1530 w 134682"/>
              <a:gd name="connsiteY0" fmla="*/ 2148 h 546288"/>
              <a:gd name="connsiteX1" fmla="*/ 49155 w 134682"/>
              <a:gd name="connsiteY1" fmla="*/ 281548 h 546288"/>
              <a:gd name="connsiteX2" fmla="*/ 65030 w 134682"/>
              <a:gd name="connsiteY2" fmla="*/ 240273 h 546288"/>
              <a:gd name="connsiteX3" fmla="*/ 131705 w 134682"/>
              <a:gd name="connsiteY3" fmla="*/ 541898 h 546288"/>
              <a:gd name="connsiteX4" fmla="*/ 112655 w 134682"/>
              <a:gd name="connsiteY4" fmla="*/ 402198 h 546288"/>
              <a:gd name="connsiteX5" fmla="*/ 20580 w 134682"/>
              <a:gd name="connsiteY5" fmla="*/ 164073 h 546288"/>
              <a:gd name="connsiteX6" fmla="*/ 1530 w 134682"/>
              <a:gd name="connsiteY6" fmla="*/ 2148 h 54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682" h="546288">
                <a:moveTo>
                  <a:pt x="1530" y="2148"/>
                </a:moveTo>
                <a:cubicBezTo>
                  <a:pt x="6292" y="21727"/>
                  <a:pt x="38572" y="241861"/>
                  <a:pt x="49155" y="281548"/>
                </a:cubicBezTo>
                <a:cubicBezTo>
                  <a:pt x="59738" y="321236"/>
                  <a:pt x="51272" y="196881"/>
                  <a:pt x="65030" y="240273"/>
                </a:cubicBezTo>
                <a:cubicBezTo>
                  <a:pt x="78788" y="283665"/>
                  <a:pt x="123768" y="514911"/>
                  <a:pt x="131705" y="541898"/>
                </a:cubicBezTo>
                <a:cubicBezTo>
                  <a:pt x="139642" y="568885"/>
                  <a:pt x="131176" y="465169"/>
                  <a:pt x="112655" y="402198"/>
                </a:cubicBezTo>
                <a:cubicBezTo>
                  <a:pt x="94134" y="339227"/>
                  <a:pt x="38042" y="226515"/>
                  <a:pt x="20580" y="164073"/>
                </a:cubicBezTo>
                <a:cubicBezTo>
                  <a:pt x="3118" y="101631"/>
                  <a:pt x="-3232" y="-17431"/>
                  <a:pt x="1530" y="2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BD6EAD10-D3BE-9D42-8D6D-D9EAF65422DC}"/>
              </a:ext>
            </a:extLst>
          </p:cNvPr>
          <p:cNvSpPr/>
          <p:nvPr/>
        </p:nvSpPr>
        <p:spPr>
          <a:xfrm>
            <a:off x="5772036" y="2524111"/>
            <a:ext cx="32122" cy="117560"/>
          </a:xfrm>
          <a:custGeom>
            <a:avLst/>
            <a:gdLst>
              <a:gd name="connsiteX0" fmla="*/ 31864 w 32122"/>
              <a:gd name="connsiteY0" fmla="*/ 14 h 117560"/>
              <a:gd name="connsiteX1" fmla="*/ 15989 w 32122"/>
              <a:gd name="connsiteY1" fmla="*/ 76214 h 117560"/>
              <a:gd name="connsiteX2" fmla="*/ 31864 w 32122"/>
              <a:gd name="connsiteY2" fmla="*/ 117489 h 117560"/>
              <a:gd name="connsiteX3" fmla="*/ 19164 w 32122"/>
              <a:gd name="connsiteY3" fmla="*/ 85739 h 117560"/>
              <a:gd name="connsiteX4" fmla="*/ 114 w 32122"/>
              <a:gd name="connsiteY4" fmla="*/ 69864 h 117560"/>
              <a:gd name="connsiteX5" fmla="*/ 31864 w 32122"/>
              <a:gd name="connsiteY5" fmla="*/ 14 h 11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22" h="117560">
                <a:moveTo>
                  <a:pt x="31864" y="14"/>
                </a:moveTo>
                <a:cubicBezTo>
                  <a:pt x="34510" y="1072"/>
                  <a:pt x="15989" y="56635"/>
                  <a:pt x="15989" y="76214"/>
                </a:cubicBezTo>
                <a:cubicBezTo>
                  <a:pt x="15989" y="95793"/>
                  <a:pt x="31335" y="115902"/>
                  <a:pt x="31864" y="117489"/>
                </a:cubicBezTo>
                <a:cubicBezTo>
                  <a:pt x="32393" y="119076"/>
                  <a:pt x="24456" y="93676"/>
                  <a:pt x="19164" y="85739"/>
                </a:cubicBezTo>
                <a:cubicBezTo>
                  <a:pt x="13872" y="77802"/>
                  <a:pt x="-1473" y="82035"/>
                  <a:pt x="114" y="69864"/>
                </a:cubicBezTo>
                <a:cubicBezTo>
                  <a:pt x="1701" y="57693"/>
                  <a:pt x="29218" y="-1044"/>
                  <a:pt x="31864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B4C61E68-9873-9969-F5E6-7C9386BFDF23}"/>
              </a:ext>
            </a:extLst>
          </p:cNvPr>
          <p:cNvSpPr/>
          <p:nvPr/>
        </p:nvSpPr>
        <p:spPr>
          <a:xfrm>
            <a:off x="4881702" y="2533615"/>
            <a:ext cx="52335" cy="111183"/>
          </a:xfrm>
          <a:custGeom>
            <a:avLst/>
            <a:gdLst>
              <a:gd name="connsiteX0" fmla="*/ 52248 w 52335"/>
              <a:gd name="connsiteY0" fmla="*/ 35 h 111183"/>
              <a:gd name="connsiteX1" fmla="*/ 17323 w 52335"/>
              <a:gd name="connsiteY1" fmla="*/ 50835 h 111183"/>
              <a:gd name="connsiteX2" fmla="*/ 23673 w 52335"/>
              <a:gd name="connsiteY2" fmla="*/ 66710 h 111183"/>
              <a:gd name="connsiteX3" fmla="*/ 10973 w 52335"/>
              <a:gd name="connsiteY3" fmla="*/ 111160 h 111183"/>
              <a:gd name="connsiteX4" fmla="*/ 4623 w 52335"/>
              <a:gd name="connsiteY4" fmla="*/ 60360 h 111183"/>
              <a:gd name="connsiteX5" fmla="*/ 52248 w 52335"/>
              <a:gd name="connsiteY5" fmla="*/ 35 h 11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35" h="111183">
                <a:moveTo>
                  <a:pt x="52248" y="35"/>
                </a:moveTo>
                <a:cubicBezTo>
                  <a:pt x="54365" y="-1553"/>
                  <a:pt x="17323" y="50835"/>
                  <a:pt x="17323" y="50835"/>
                </a:cubicBezTo>
                <a:cubicBezTo>
                  <a:pt x="12561" y="61947"/>
                  <a:pt x="24731" y="56656"/>
                  <a:pt x="23673" y="66710"/>
                </a:cubicBezTo>
                <a:cubicBezTo>
                  <a:pt x="22615" y="76764"/>
                  <a:pt x="14148" y="112218"/>
                  <a:pt x="10973" y="111160"/>
                </a:cubicBezTo>
                <a:cubicBezTo>
                  <a:pt x="7798" y="110102"/>
                  <a:pt x="-7548" y="75706"/>
                  <a:pt x="4623" y="60360"/>
                </a:cubicBezTo>
                <a:cubicBezTo>
                  <a:pt x="16794" y="45014"/>
                  <a:pt x="50131" y="1623"/>
                  <a:pt x="52248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044FCF16-E797-C392-0A5A-A849FCD211D5}"/>
              </a:ext>
            </a:extLst>
          </p:cNvPr>
          <p:cNvSpPr/>
          <p:nvPr/>
        </p:nvSpPr>
        <p:spPr>
          <a:xfrm>
            <a:off x="5267325" y="2724092"/>
            <a:ext cx="34925" cy="81083"/>
          </a:xfrm>
          <a:custGeom>
            <a:avLst/>
            <a:gdLst>
              <a:gd name="connsiteX0" fmla="*/ 34925 w 34925"/>
              <a:gd name="connsiteY0" fmla="*/ 58 h 81083"/>
              <a:gd name="connsiteX1" fmla="*/ 15875 w 34925"/>
              <a:gd name="connsiteY1" fmla="*/ 69908 h 81083"/>
              <a:gd name="connsiteX2" fmla="*/ 19050 w 34925"/>
              <a:gd name="connsiteY2" fmla="*/ 79433 h 81083"/>
              <a:gd name="connsiteX3" fmla="*/ 9525 w 34925"/>
              <a:gd name="connsiteY3" fmla="*/ 54033 h 81083"/>
              <a:gd name="connsiteX4" fmla="*/ 0 w 34925"/>
              <a:gd name="connsiteY4" fmla="*/ 47683 h 81083"/>
              <a:gd name="connsiteX5" fmla="*/ 15875 w 34925"/>
              <a:gd name="connsiteY5" fmla="*/ 57208 h 81083"/>
              <a:gd name="connsiteX6" fmla="*/ 34925 w 34925"/>
              <a:gd name="connsiteY6" fmla="*/ 58 h 8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25" h="81083">
                <a:moveTo>
                  <a:pt x="34925" y="58"/>
                </a:moveTo>
                <a:cubicBezTo>
                  <a:pt x="34925" y="2175"/>
                  <a:pt x="15875" y="69908"/>
                  <a:pt x="15875" y="69908"/>
                </a:cubicBezTo>
                <a:cubicBezTo>
                  <a:pt x="13229" y="83137"/>
                  <a:pt x="20108" y="82079"/>
                  <a:pt x="19050" y="79433"/>
                </a:cubicBezTo>
                <a:cubicBezTo>
                  <a:pt x="17992" y="76787"/>
                  <a:pt x="9525" y="54033"/>
                  <a:pt x="9525" y="54033"/>
                </a:cubicBezTo>
                <a:cubicBezTo>
                  <a:pt x="6350" y="48741"/>
                  <a:pt x="0" y="47683"/>
                  <a:pt x="0" y="47683"/>
                </a:cubicBezTo>
                <a:cubicBezTo>
                  <a:pt x="1058" y="48212"/>
                  <a:pt x="10583" y="60912"/>
                  <a:pt x="15875" y="57208"/>
                </a:cubicBezTo>
                <a:cubicBezTo>
                  <a:pt x="21167" y="53504"/>
                  <a:pt x="34925" y="-2059"/>
                  <a:pt x="34925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DB564531-F316-5A9F-C559-A70828E4C462}"/>
              </a:ext>
            </a:extLst>
          </p:cNvPr>
          <p:cNvSpPr/>
          <p:nvPr/>
        </p:nvSpPr>
        <p:spPr>
          <a:xfrm>
            <a:off x="5521192" y="2768293"/>
            <a:ext cx="112752" cy="68079"/>
          </a:xfrm>
          <a:custGeom>
            <a:avLst/>
            <a:gdLst>
              <a:gd name="connsiteX0" fmla="*/ 133 w 112752"/>
              <a:gd name="connsiteY0" fmla="*/ 307 h 68079"/>
              <a:gd name="connsiteX1" fmla="*/ 108083 w 112752"/>
              <a:gd name="connsiteY1" fmla="*/ 66982 h 68079"/>
              <a:gd name="connsiteX2" fmla="*/ 85858 w 112752"/>
              <a:gd name="connsiteY2" fmla="*/ 41582 h 68079"/>
              <a:gd name="connsiteX3" fmla="*/ 133 w 112752"/>
              <a:gd name="connsiteY3" fmla="*/ 307 h 6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52" h="68079">
                <a:moveTo>
                  <a:pt x="133" y="307"/>
                </a:moveTo>
                <a:cubicBezTo>
                  <a:pt x="3837" y="4540"/>
                  <a:pt x="93796" y="60103"/>
                  <a:pt x="108083" y="66982"/>
                </a:cubicBezTo>
                <a:cubicBezTo>
                  <a:pt x="122371" y="73861"/>
                  <a:pt x="100675" y="46345"/>
                  <a:pt x="85858" y="41582"/>
                </a:cubicBezTo>
                <a:cubicBezTo>
                  <a:pt x="71041" y="36819"/>
                  <a:pt x="-3571" y="-3926"/>
                  <a:pt x="133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C559A7BA-EB58-A433-056F-A3E2AF84221D}"/>
              </a:ext>
            </a:extLst>
          </p:cNvPr>
          <p:cNvSpPr/>
          <p:nvPr/>
        </p:nvSpPr>
        <p:spPr>
          <a:xfrm>
            <a:off x="4862336" y="2695563"/>
            <a:ext cx="179594" cy="92487"/>
          </a:xfrm>
          <a:custGeom>
            <a:avLst/>
            <a:gdLst>
              <a:gd name="connsiteX0" fmla="*/ 1764 w 179594"/>
              <a:gd name="connsiteY0" fmla="*/ 41287 h 92487"/>
              <a:gd name="connsiteX1" fmla="*/ 43039 w 179594"/>
              <a:gd name="connsiteY1" fmla="*/ 76212 h 92487"/>
              <a:gd name="connsiteX2" fmla="*/ 119239 w 179594"/>
              <a:gd name="connsiteY2" fmla="*/ 92087 h 92487"/>
              <a:gd name="connsiteX3" fmla="*/ 109714 w 179594"/>
              <a:gd name="connsiteY3" fmla="*/ 79387 h 92487"/>
              <a:gd name="connsiteX4" fmla="*/ 179564 w 179594"/>
              <a:gd name="connsiteY4" fmla="*/ 12 h 92487"/>
              <a:gd name="connsiteX5" fmla="*/ 100189 w 179594"/>
              <a:gd name="connsiteY5" fmla="*/ 85737 h 92487"/>
              <a:gd name="connsiteX6" fmla="*/ 1764 w 179594"/>
              <a:gd name="connsiteY6" fmla="*/ 41287 h 9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594" h="92487">
                <a:moveTo>
                  <a:pt x="1764" y="41287"/>
                </a:moveTo>
                <a:cubicBezTo>
                  <a:pt x="-7761" y="39699"/>
                  <a:pt x="23460" y="67745"/>
                  <a:pt x="43039" y="76212"/>
                </a:cubicBezTo>
                <a:cubicBezTo>
                  <a:pt x="62618" y="84679"/>
                  <a:pt x="108127" y="91558"/>
                  <a:pt x="119239" y="92087"/>
                </a:cubicBezTo>
                <a:cubicBezTo>
                  <a:pt x="130351" y="92616"/>
                  <a:pt x="99660" y="94733"/>
                  <a:pt x="109714" y="79387"/>
                </a:cubicBezTo>
                <a:cubicBezTo>
                  <a:pt x="119768" y="64041"/>
                  <a:pt x="181152" y="-1046"/>
                  <a:pt x="179564" y="12"/>
                </a:cubicBezTo>
                <a:cubicBezTo>
                  <a:pt x="177976" y="1070"/>
                  <a:pt x="128235" y="71979"/>
                  <a:pt x="100189" y="85737"/>
                </a:cubicBezTo>
                <a:cubicBezTo>
                  <a:pt x="72143" y="99495"/>
                  <a:pt x="11289" y="42875"/>
                  <a:pt x="1764" y="41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848913AB-8AF6-171B-9981-9B2B41AF239C}"/>
              </a:ext>
            </a:extLst>
          </p:cNvPr>
          <p:cNvSpPr/>
          <p:nvPr/>
        </p:nvSpPr>
        <p:spPr>
          <a:xfrm>
            <a:off x="4657147" y="1952492"/>
            <a:ext cx="194964" cy="200282"/>
          </a:xfrm>
          <a:custGeom>
            <a:avLst/>
            <a:gdLst>
              <a:gd name="connsiteX0" fmla="*/ 578 w 194964"/>
              <a:gd name="connsiteY0" fmla="*/ 133 h 200282"/>
              <a:gd name="connsiteX1" fmla="*/ 108528 w 194964"/>
              <a:gd name="connsiteY1" fmla="*/ 155708 h 200282"/>
              <a:gd name="connsiteX2" fmla="*/ 99003 w 194964"/>
              <a:gd name="connsiteY2" fmla="*/ 133483 h 200282"/>
              <a:gd name="connsiteX3" fmla="*/ 194253 w 194964"/>
              <a:gd name="connsiteY3" fmla="*/ 200158 h 200282"/>
              <a:gd name="connsiteX4" fmla="*/ 137103 w 194964"/>
              <a:gd name="connsiteY4" fmla="*/ 149358 h 200282"/>
              <a:gd name="connsiteX5" fmla="*/ 38678 w 194964"/>
              <a:gd name="connsiteY5" fmla="*/ 120783 h 200282"/>
              <a:gd name="connsiteX6" fmla="*/ 32328 w 194964"/>
              <a:gd name="connsiteY6" fmla="*/ 69983 h 200282"/>
              <a:gd name="connsiteX7" fmla="*/ 64078 w 194964"/>
              <a:gd name="connsiteY7" fmla="*/ 127133 h 200282"/>
              <a:gd name="connsiteX8" fmla="*/ 578 w 194964"/>
              <a:gd name="connsiteY8" fmla="*/ 133 h 20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964" h="200282">
                <a:moveTo>
                  <a:pt x="578" y="133"/>
                </a:moveTo>
                <a:cubicBezTo>
                  <a:pt x="7986" y="4896"/>
                  <a:pt x="92124" y="133483"/>
                  <a:pt x="108528" y="155708"/>
                </a:cubicBezTo>
                <a:cubicBezTo>
                  <a:pt x="124932" y="177933"/>
                  <a:pt x="84716" y="126075"/>
                  <a:pt x="99003" y="133483"/>
                </a:cubicBezTo>
                <a:cubicBezTo>
                  <a:pt x="113290" y="140891"/>
                  <a:pt x="187903" y="197512"/>
                  <a:pt x="194253" y="200158"/>
                </a:cubicBezTo>
                <a:cubicBezTo>
                  <a:pt x="200603" y="202804"/>
                  <a:pt x="163032" y="162587"/>
                  <a:pt x="137103" y="149358"/>
                </a:cubicBezTo>
                <a:cubicBezTo>
                  <a:pt x="111174" y="136129"/>
                  <a:pt x="56141" y="134012"/>
                  <a:pt x="38678" y="120783"/>
                </a:cubicBezTo>
                <a:cubicBezTo>
                  <a:pt x="21216" y="107554"/>
                  <a:pt x="28095" y="68925"/>
                  <a:pt x="32328" y="69983"/>
                </a:cubicBezTo>
                <a:cubicBezTo>
                  <a:pt x="36561" y="71041"/>
                  <a:pt x="68841" y="135071"/>
                  <a:pt x="64078" y="127133"/>
                </a:cubicBezTo>
                <a:cubicBezTo>
                  <a:pt x="59316" y="119196"/>
                  <a:pt x="-6830" y="-4630"/>
                  <a:pt x="578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7F082586-D747-FE3F-A852-A0DA5F185600}"/>
              </a:ext>
            </a:extLst>
          </p:cNvPr>
          <p:cNvSpPr/>
          <p:nvPr/>
        </p:nvSpPr>
        <p:spPr>
          <a:xfrm>
            <a:off x="6156325" y="2123913"/>
            <a:ext cx="89338" cy="152615"/>
          </a:xfrm>
          <a:custGeom>
            <a:avLst/>
            <a:gdLst>
              <a:gd name="connsiteX0" fmla="*/ 12700 w 89338"/>
              <a:gd name="connsiteY0" fmla="*/ 6512 h 152615"/>
              <a:gd name="connsiteX1" fmla="*/ 28575 w 89338"/>
              <a:gd name="connsiteY1" fmla="*/ 95412 h 152615"/>
              <a:gd name="connsiteX2" fmla="*/ 0 w 89338"/>
              <a:gd name="connsiteY2" fmla="*/ 152562 h 152615"/>
              <a:gd name="connsiteX3" fmla="*/ 28575 w 89338"/>
              <a:gd name="connsiteY3" fmla="*/ 85887 h 152615"/>
              <a:gd name="connsiteX4" fmla="*/ 88900 w 89338"/>
              <a:gd name="connsiteY4" fmla="*/ 162 h 152615"/>
              <a:gd name="connsiteX5" fmla="*/ 53975 w 89338"/>
              <a:gd name="connsiteY5" fmla="*/ 63662 h 152615"/>
              <a:gd name="connsiteX6" fmla="*/ 12700 w 89338"/>
              <a:gd name="connsiteY6" fmla="*/ 6512 h 15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338" h="152615">
                <a:moveTo>
                  <a:pt x="12700" y="6512"/>
                </a:moveTo>
                <a:cubicBezTo>
                  <a:pt x="8467" y="11804"/>
                  <a:pt x="30692" y="71070"/>
                  <a:pt x="28575" y="95412"/>
                </a:cubicBezTo>
                <a:cubicBezTo>
                  <a:pt x="26458" y="119754"/>
                  <a:pt x="0" y="154149"/>
                  <a:pt x="0" y="152562"/>
                </a:cubicBezTo>
                <a:cubicBezTo>
                  <a:pt x="0" y="150975"/>
                  <a:pt x="13758" y="111287"/>
                  <a:pt x="28575" y="85887"/>
                </a:cubicBezTo>
                <a:cubicBezTo>
                  <a:pt x="43392" y="60487"/>
                  <a:pt x="84667" y="3866"/>
                  <a:pt x="88900" y="162"/>
                </a:cubicBezTo>
                <a:cubicBezTo>
                  <a:pt x="93133" y="-3542"/>
                  <a:pt x="65617" y="57312"/>
                  <a:pt x="53975" y="63662"/>
                </a:cubicBezTo>
                <a:cubicBezTo>
                  <a:pt x="42333" y="70012"/>
                  <a:pt x="16933" y="1220"/>
                  <a:pt x="12700" y="6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68FAE134-AD2D-A851-48F0-B2D062F2D4AF}"/>
              </a:ext>
            </a:extLst>
          </p:cNvPr>
          <p:cNvSpPr/>
          <p:nvPr/>
        </p:nvSpPr>
        <p:spPr>
          <a:xfrm>
            <a:off x="5547609" y="1766118"/>
            <a:ext cx="485331" cy="50814"/>
          </a:xfrm>
          <a:custGeom>
            <a:avLst/>
            <a:gdLst>
              <a:gd name="connsiteX0" fmla="*/ 11816 w 485331"/>
              <a:gd name="connsiteY0" fmla="*/ 2357 h 50814"/>
              <a:gd name="connsiteX1" fmla="*/ 472191 w 485331"/>
              <a:gd name="connsiteY1" fmla="*/ 49982 h 50814"/>
              <a:gd name="connsiteX2" fmla="*/ 342016 w 485331"/>
              <a:gd name="connsiteY2" fmla="*/ 30932 h 50814"/>
              <a:gd name="connsiteX3" fmla="*/ 154691 w 485331"/>
              <a:gd name="connsiteY3" fmla="*/ 8707 h 50814"/>
              <a:gd name="connsiteX4" fmla="*/ 11816 w 485331"/>
              <a:gd name="connsiteY4" fmla="*/ 2357 h 5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31" h="50814">
                <a:moveTo>
                  <a:pt x="11816" y="2357"/>
                </a:moveTo>
                <a:cubicBezTo>
                  <a:pt x="64732" y="9236"/>
                  <a:pt x="417158" y="45219"/>
                  <a:pt x="472191" y="49982"/>
                </a:cubicBezTo>
                <a:cubicBezTo>
                  <a:pt x="527224" y="54745"/>
                  <a:pt x="394932" y="37811"/>
                  <a:pt x="342016" y="30932"/>
                </a:cubicBezTo>
                <a:cubicBezTo>
                  <a:pt x="289100" y="24053"/>
                  <a:pt x="211841" y="11882"/>
                  <a:pt x="154691" y="8707"/>
                </a:cubicBezTo>
                <a:cubicBezTo>
                  <a:pt x="97541" y="5532"/>
                  <a:pt x="-41100" y="-4522"/>
                  <a:pt x="11816" y="2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7C71317C-1A3C-A0B1-8390-A0E86CD0DE0C}"/>
              </a:ext>
            </a:extLst>
          </p:cNvPr>
          <p:cNvSpPr/>
          <p:nvPr/>
        </p:nvSpPr>
        <p:spPr>
          <a:xfrm>
            <a:off x="6416593" y="1598265"/>
            <a:ext cx="176117" cy="97731"/>
          </a:xfrm>
          <a:custGeom>
            <a:avLst/>
            <a:gdLst>
              <a:gd name="connsiteX0" fmla="*/ 82 w 176117"/>
              <a:gd name="connsiteY0" fmla="*/ 94010 h 97731"/>
              <a:gd name="connsiteX1" fmla="*/ 158832 w 176117"/>
              <a:gd name="connsiteY1" fmla="*/ 43210 h 97731"/>
              <a:gd name="connsiteX2" fmla="*/ 171532 w 176117"/>
              <a:gd name="connsiteY2" fmla="*/ 97185 h 97731"/>
              <a:gd name="connsiteX3" fmla="*/ 155657 w 176117"/>
              <a:gd name="connsiteY3" fmla="*/ 1935 h 97731"/>
              <a:gd name="connsiteX4" fmla="*/ 136607 w 176117"/>
              <a:gd name="connsiteY4" fmla="*/ 36860 h 97731"/>
              <a:gd name="connsiteX5" fmla="*/ 82 w 176117"/>
              <a:gd name="connsiteY5" fmla="*/ 94010 h 9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117" h="97731">
                <a:moveTo>
                  <a:pt x="82" y="94010"/>
                </a:moveTo>
                <a:cubicBezTo>
                  <a:pt x="3786" y="95068"/>
                  <a:pt x="130257" y="42681"/>
                  <a:pt x="158832" y="43210"/>
                </a:cubicBezTo>
                <a:cubicBezTo>
                  <a:pt x="187407" y="43739"/>
                  <a:pt x="172061" y="104064"/>
                  <a:pt x="171532" y="97185"/>
                </a:cubicBezTo>
                <a:cubicBezTo>
                  <a:pt x="171003" y="90306"/>
                  <a:pt x="161478" y="11989"/>
                  <a:pt x="155657" y="1935"/>
                </a:cubicBezTo>
                <a:cubicBezTo>
                  <a:pt x="149836" y="-8119"/>
                  <a:pt x="155128" y="23631"/>
                  <a:pt x="136607" y="36860"/>
                </a:cubicBezTo>
                <a:cubicBezTo>
                  <a:pt x="118086" y="50089"/>
                  <a:pt x="-3622" y="92952"/>
                  <a:pt x="82" y="94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760267BD-3D2A-CD43-136D-17C074ECA38D}"/>
              </a:ext>
            </a:extLst>
          </p:cNvPr>
          <p:cNvSpPr/>
          <p:nvPr/>
        </p:nvSpPr>
        <p:spPr>
          <a:xfrm>
            <a:off x="6574557" y="1583541"/>
            <a:ext cx="74019" cy="308024"/>
          </a:xfrm>
          <a:custGeom>
            <a:avLst/>
            <a:gdLst>
              <a:gd name="connsiteX0" fmla="*/ 58018 w 74019"/>
              <a:gd name="connsiteY0" fmla="*/ 784 h 308024"/>
              <a:gd name="connsiteX1" fmla="*/ 42143 w 74019"/>
              <a:gd name="connsiteY1" fmla="*/ 51584 h 308024"/>
              <a:gd name="connsiteX2" fmla="*/ 45318 w 74019"/>
              <a:gd name="connsiteY2" fmla="*/ 175409 h 308024"/>
              <a:gd name="connsiteX3" fmla="*/ 73893 w 74019"/>
              <a:gd name="connsiteY3" fmla="*/ 305584 h 308024"/>
              <a:gd name="connsiteX4" fmla="*/ 54843 w 74019"/>
              <a:gd name="connsiteY4" fmla="*/ 251609 h 308024"/>
              <a:gd name="connsiteX5" fmla="*/ 32618 w 74019"/>
              <a:gd name="connsiteY5" fmla="*/ 143659 h 308024"/>
              <a:gd name="connsiteX6" fmla="*/ 868 w 74019"/>
              <a:gd name="connsiteY6" fmla="*/ 64284 h 308024"/>
              <a:gd name="connsiteX7" fmla="*/ 13568 w 74019"/>
              <a:gd name="connsiteY7" fmla="*/ 86509 h 308024"/>
              <a:gd name="connsiteX8" fmla="*/ 58018 w 74019"/>
              <a:gd name="connsiteY8" fmla="*/ 784 h 30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019" h="308024">
                <a:moveTo>
                  <a:pt x="58018" y="784"/>
                </a:moveTo>
                <a:cubicBezTo>
                  <a:pt x="62780" y="-5037"/>
                  <a:pt x="44260" y="22480"/>
                  <a:pt x="42143" y="51584"/>
                </a:cubicBezTo>
                <a:cubicBezTo>
                  <a:pt x="40026" y="80688"/>
                  <a:pt x="40026" y="133076"/>
                  <a:pt x="45318" y="175409"/>
                </a:cubicBezTo>
                <a:cubicBezTo>
                  <a:pt x="50610" y="217742"/>
                  <a:pt x="72306" y="292884"/>
                  <a:pt x="73893" y="305584"/>
                </a:cubicBezTo>
                <a:cubicBezTo>
                  <a:pt x="75480" y="318284"/>
                  <a:pt x="61722" y="278596"/>
                  <a:pt x="54843" y="251609"/>
                </a:cubicBezTo>
                <a:cubicBezTo>
                  <a:pt x="47964" y="224622"/>
                  <a:pt x="41614" y="174880"/>
                  <a:pt x="32618" y="143659"/>
                </a:cubicBezTo>
                <a:cubicBezTo>
                  <a:pt x="23622" y="112438"/>
                  <a:pt x="4043" y="73809"/>
                  <a:pt x="868" y="64284"/>
                </a:cubicBezTo>
                <a:cubicBezTo>
                  <a:pt x="-2307" y="54759"/>
                  <a:pt x="3514" y="96034"/>
                  <a:pt x="13568" y="86509"/>
                </a:cubicBezTo>
                <a:cubicBezTo>
                  <a:pt x="23622" y="76984"/>
                  <a:pt x="53256" y="6605"/>
                  <a:pt x="58018" y="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13EEDE09-3A13-503F-EB8C-5CA5CAF174CF}"/>
              </a:ext>
            </a:extLst>
          </p:cNvPr>
          <p:cNvSpPr/>
          <p:nvPr/>
        </p:nvSpPr>
        <p:spPr>
          <a:xfrm>
            <a:off x="6473397" y="1638264"/>
            <a:ext cx="130838" cy="79435"/>
          </a:xfrm>
          <a:custGeom>
            <a:avLst/>
            <a:gdLst>
              <a:gd name="connsiteX0" fmla="*/ 3603 w 130838"/>
              <a:gd name="connsiteY0" fmla="*/ 79411 h 79435"/>
              <a:gd name="connsiteX1" fmla="*/ 73453 w 130838"/>
              <a:gd name="connsiteY1" fmla="*/ 38136 h 79435"/>
              <a:gd name="connsiteX2" fmla="*/ 127428 w 130838"/>
              <a:gd name="connsiteY2" fmla="*/ 25436 h 79435"/>
              <a:gd name="connsiteX3" fmla="*/ 111553 w 130838"/>
              <a:gd name="connsiteY3" fmla="*/ 25436 h 79435"/>
              <a:gd name="connsiteX4" fmla="*/ 428 w 130838"/>
              <a:gd name="connsiteY4" fmla="*/ 36 h 79435"/>
              <a:gd name="connsiteX5" fmla="*/ 70278 w 130838"/>
              <a:gd name="connsiteY5" fmla="*/ 31786 h 79435"/>
              <a:gd name="connsiteX6" fmla="*/ 3603 w 130838"/>
              <a:gd name="connsiteY6" fmla="*/ 79411 h 7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38" h="79435">
                <a:moveTo>
                  <a:pt x="3603" y="79411"/>
                </a:moveTo>
                <a:cubicBezTo>
                  <a:pt x="4132" y="80469"/>
                  <a:pt x="52816" y="47132"/>
                  <a:pt x="73453" y="38136"/>
                </a:cubicBezTo>
                <a:cubicBezTo>
                  <a:pt x="94091" y="29140"/>
                  <a:pt x="127428" y="25436"/>
                  <a:pt x="127428" y="25436"/>
                </a:cubicBezTo>
                <a:cubicBezTo>
                  <a:pt x="133778" y="23319"/>
                  <a:pt x="132720" y="29669"/>
                  <a:pt x="111553" y="25436"/>
                </a:cubicBezTo>
                <a:cubicBezTo>
                  <a:pt x="90386" y="21203"/>
                  <a:pt x="7307" y="-1022"/>
                  <a:pt x="428" y="36"/>
                </a:cubicBezTo>
                <a:cubicBezTo>
                  <a:pt x="-6451" y="1094"/>
                  <a:pt x="71865" y="15382"/>
                  <a:pt x="70278" y="31786"/>
                </a:cubicBezTo>
                <a:cubicBezTo>
                  <a:pt x="68691" y="48190"/>
                  <a:pt x="3074" y="78353"/>
                  <a:pt x="3603" y="79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A1E7622D-E8D3-D13B-BC8D-0160E33E3C8B}"/>
              </a:ext>
            </a:extLst>
          </p:cNvPr>
          <p:cNvSpPr/>
          <p:nvPr/>
        </p:nvSpPr>
        <p:spPr>
          <a:xfrm>
            <a:off x="6588091" y="1696700"/>
            <a:ext cx="47659" cy="240432"/>
          </a:xfrm>
          <a:custGeom>
            <a:avLst/>
            <a:gdLst>
              <a:gd name="connsiteX0" fmla="*/ 47659 w 47659"/>
              <a:gd name="connsiteY0" fmla="*/ 1925 h 240432"/>
              <a:gd name="connsiteX1" fmla="*/ 34959 w 47659"/>
              <a:gd name="connsiteY1" fmla="*/ 192425 h 240432"/>
              <a:gd name="connsiteX2" fmla="*/ 34 w 47659"/>
              <a:gd name="connsiteY2" fmla="*/ 240050 h 240432"/>
              <a:gd name="connsiteX3" fmla="*/ 28609 w 47659"/>
              <a:gd name="connsiteY3" fmla="*/ 176550 h 240432"/>
              <a:gd name="connsiteX4" fmla="*/ 34959 w 47659"/>
              <a:gd name="connsiteY4" fmla="*/ 100350 h 240432"/>
              <a:gd name="connsiteX5" fmla="*/ 47659 w 47659"/>
              <a:gd name="connsiteY5" fmla="*/ 1925 h 24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59" h="240432">
                <a:moveTo>
                  <a:pt x="47659" y="1925"/>
                </a:moveTo>
                <a:cubicBezTo>
                  <a:pt x="47659" y="17271"/>
                  <a:pt x="42896" y="152738"/>
                  <a:pt x="34959" y="192425"/>
                </a:cubicBezTo>
                <a:cubicBezTo>
                  <a:pt x="27022" y="232112"/>
                  <a:pt x="1092" y="242696"/>
                  <a:pt x="34" y="240050"/>
                </a:cubicBezTo>
                <a:cubicBezTo>
                  <a:pt x="-1024" y="237404"/>
                  <a:pt x="22788" y="199833"/>
                  <a:pt x="28609" y="176550"/>
                </a:cubicBezTo>
                <a:cubicBezTo>
                  <a:pt x="34430" y="153267"/>
                  <a:pt x="31784" y="133687"/>
                  <a:pt x="34959" y="100350"/>
                </a:cubicBezTo>
                <a:cubicBezTo>
                  <a:pt x="38134" y="67013"/>
                  <a:pt x="47659" y="-13421"/>
                  <a:pt x="47659" y="1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0F30DCF8-BAB4-8924-7CE9-3DF2F1EC893F}"/>
              </a:ext>
            </a:extLst>
          </p:cNvPr>
          <p:cNvSpPr/>
          <p:nvPr/>
        </p:nvSpPr>
        <p:spPr>
          <a:xfrm>
            <a:off x="6574993" y="1843644"/>
            <a:ext cx="14528" cy="300438"/>
          </a:xfrm>
          <a:custGeom>
            <a:avLst/>
            <a:gdLst>
              <a:gd name="connsiteX0" fmla="*/ 13132 w 14528"/>
              <a:gd name="connsiteY0" fmla="*/ 1031 h 300438"/>
              <a:gd name="connsiteX1" fmla="*/ 13132 w 14528"/>
              <a:gd name="connsiteY1" fmla="*/ 299481 h 300438"/>
              <a:gd name="connsiteX2" fmla="*/ 432 w 14528"/>
              <a:gd name="connsiteY2" fmla="*/ 99456 h 300438"/>
              <a:gd name="connsiteX3" fmla="*/ 3607 w 14528"/>
              <a:gd name="connsiteY3" fmla="*/ 197881 h 300438"/>
              <a:gd name="connsiteX4" fmla="*/ 13132 w 14528"/>
              <a:gd name="connsiteY4" fmla="*/ 1031 h 30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28" h="300438">
                <a:moveTo>
                  <a:pt x="13132" y="1031"/>
                </a:moveTo>
                <a:cubicBezTo>
                  <a:pt x="14720" y="17964"/>
                  <a:pt x="15249" y="283077"/>
                  <a:pt x="13132" y="299481"/>
                </a:cubicBezTo>
                <a:cubicBezTo>
                  <a:pt x="11015" y="315885"/>
                  <a:pt x="2019" y="116389"/>
                  <a:pt x="432" y="99456"/>
                </a:cubicBezTo>
                <a:cubicBezTo>
                  <a:pt x="-1156" y="82523"/>
                  <a:pt x="2019" y="214814"/>
                  <a:pt x="3607" y="197881"/>
                </a:cubicBezTo>
                <a:cubicBezTo>
                  <a:pt x="5194" y="180948"/>
                  <a:pt x="11544" y="-15902"/>
                  <a:pt x="13132" y="1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1C4543DB-75DF-E900-8D46-D22B4B950D94}"/>
              </a:ext>
            </a:extLst>
          </p:cNvPr>
          <p:cNvSpPr/>
          <p:nvPr/>
        </p:nvSpPr>
        <p:spPr>
          <a:xfrm>
            <a:off x="6549960" y="1831548"/>
            <a:ext cx="35002" cy="364045"/>
          </a:xfrm>
          <a:custGeom>
            <a:avLst/>
            <a:gdLst>
              <a:gd name="connsiteX0" fmla="*/ 34990 w 35002"/>
              <a:gd name="connsiteY0" fmla="*/ 427 h 364045"/>
              <a:gd name="connsiteX1" fmla="*/ 12765 w 35002"/>
              <a:gd name="connsiteY1" fmla="*/ 352852 h 364045"/>
              <a:gd name="connsiteX2" fmla="*/ 65 w 35002"/>
              <a:gd name="connsiteY2" fmla="*/ 276652 h 364045"/>
              <a:gd name="connsiteX3" fmla="*/ 9590 w 35002"/>
              <a:gd name="connsiteY3" fmla="*/ 279827 h 364045"/>
              <a:gd name="connsiteX4" fmla="*/ 34990 w 35002"/>
              <a:gd name="connsiteY4" fmla="*/ 427 h 36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2" h="364045">
                <a:moveTo>
                  <a:pt x="34990" y="427"/>
                </a:moveTo>
                <a:cubicBezTo>
                  <a:pt x="35519" y="12598"/>
                  <a:pt x="18586" y="306815"/>
                  <a:pt x="12765" y="352852"/>
                </a:cubicBezTo>
                <a:cubicBezTo>
                  <a:pt x="6944" y="398889"/>
                  <a:pt x="594" y="288823"/>
                  <a:pt x="65" y="276652"/>
                </a:cubicBezTo>
                <a:cubicBezTo>
                  <a:pt x="-464" y="264481"/>
                  <a:pt x="2182" y="320044"/>
                  <a:pt x="9590" y="279827"/>
                </a:cubicBezTo>
                <a:cubicBezTo>
                  <a:pt x="16998" y="239610"/>
                  <a:pt x="34461" y="-11744"/>
                  <a:pt x="34990" y="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6F99B5C8-5C5E-947E-01E9-74CF5C401D2F}"/>
              </a:ext>
            </a:extLst>
          </p:cNvPr>
          <p:cNvSpPr/>
          <p:nvPr/>
        </p:nvSpPr>
        <p:spPr>
          <a:xfrm>
            <a:off x="6295839" y="2082268"/>
            <a:ext cx="270416" cy="378363"/>
          </a:xfrm>
          <a:custGeom>
            <a:avLst/>
            <a:gdLst>
              <a:gd name="connsiteX0" fmla="*/ 270061 w 270416"/>
              <a:gd name="connsiteY0" fmla="*/ 532 h 378363"/>
              <a:gd name="connsiteX1" fmla="*/ 219261 w 270416"/>
              <a:gd name="connsiteY1" fmla="*/ 124357 h 378363"/>
              <a:gd name="connsiteX2" fmla="*/ 203386 w 270416"/>
              <a:gd name="connsiteY2" fmla="*/ 225957 h 378363"/>
              <a:gd name="connsiteX3" fmla="*/ 197036 w 270416"/>
              <a:gd name="connsiteY3" fmla="*/ 187857 h 378363"/>
              <a:gd name="connsiteX4" fmla="*/ 187511 w 270416"/>
              <a:gd name="connsiteY4" fmla="*/ 257707 h 378363"/>
              <a:gd name="connsiteX5" fmla="*/ 177986 w 270416"/>
              <a:gd name="connsiteY5" fmla="*/ 295807 h 378363"/>
              <a:gd name="connsiteX6" fmla="*/ 133536 w 270416"/>
              <a:gd name="connsiteY6" fmla="*/ 330732 h 378363"/>
              <a:gd name="connsiteX7" fmla="*/ 186 w 270416"/>
              <a:gd name="connsiteY7" fmla="*/ 378357 h 378363"/>
              <a:gd name="connsiteX8" fmla="*/ 165286 w 270416"/>
              <a:gd name="connsiteY8" fmla="*/ 327557 h 378363"/>
              <a:gd name="connsiteX9" fmla="*/ 190686 w 270416"/>
              <a:gd name="connsiteY9" fmla="*/ 248182 h 378363"/>
              <a:gd name="connsiteX10" fmla="*/ 190686 w 270416"/>
              <a:gd name="connsiteY10" fmla="*/ 175157 h 378363"/>
              <a:gd name="connsiteX11" fmla="*/ 270061 w 270416"/>
              <a:gd name="connsiteY11" fmla="*/ 532 h 37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416" h="378363">
                <a:moveTo>
                  <a:pt x="270061" y="532"/>
                </a:moveTo>
                <a:cubicBezTo>
                  <a:pt x="274824" y="-7935"/>
                  <a:pt x="230373" y="86786"/>
                  <a:pt x="219261" y="124357"/>
                </a:cubicBezTo>
                <a:cubicBezTo>
                  <a:pt x="208148" y="161928"/>
                  <a:pt x="207090" y="215374"/>
                  <a:pt x="203386" y="225957"/>
                </a:cubicBezTo>
                <a:cubicBezTo>
                  <a:pt x="199682" y="236540"/>
                  <a:pt x="199682" y="182565"/>
                  <a:pt x="197036" y="187857"/>
                </a:cubicBezTo>
                <a:cubicBezTo>
                  <a:pt x="194390" y="193149"/>
                  <a:pt x="190686" y="239715"/>
                  <a:pt x="187511" y="257707"/>
                </a:cubicBezTo>
                <a:cubicBezTo>
                  <a:pt x="184336" y="275699"/>
                  <a:pt x="186982" y="283636"/>
                  <a:pt x="177986" y="295807"/>
                </a:cubicBezTo>
                <a:cubicBezTo>
                  <a:pt x="168990" y="307978"/>
                  <a:pt x="163169" y="316974"/>
                  <a:pt x="133536" y="330732"/>
                </a:cubicBezTo>
                <a:cubicBezTo>
                  <a:pt x="103903" y="344490"/>
                  <a:pt x="-5106" y="378886"/>
                  <a:pt x="186" y="378357"/>
                </a:cubicBezTo>
                <a:cubicBezTo>
                  <a:pt x="5478" y="377828"/>
                  <a:pt x="133536" y="349253"/>
                  <a:pt x="165286" y="327557"/>
                </a:cubicBezTo>
                <a:cubicBezTo>
                  <a:pt x="197036" y="305861"/>
                  <a:pt x="186453" y="273582"/>
                  <a:pt x="190686" y="248182"/>
                </a:cubicBezTo>
                <a:cubicBezTo>
                  <a:pt x="194919" y="222782"/>
                  <a:pt x="172694" y="211140"/>
                  <a:pt x="190686" y="175157"/>
                </a:cubicBezTo>
                <a:cubicBezTo>
                  <a:pt x="208678" y="139174"/>
                  <a:pt x="265298" y="8999"/>
                  <a:pt x="270061" y="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0EBE99B3-D8B3-50B5-F618-E3BF9339CEDB}"/>
              </a:ext>
            </a:extLst>
          </p:cNvPr>
          <p:cNvSpPr/>
          <p:nvPr/>
        </p:nvSpPr>
        <p:spPr>
          <a:xfrm>
            <a:off x="6472640" y="1728312"/>
            <a:ext cx="67998" cy="199700"/>
          </a:xfrm>
          <a:custGeom>
            <a:avLst/>
            <a:gdLst>
              <a:gd name="connsiteX0" fmla="*/ 10710 w 67998"/>
              <a:gd name="connsiteY0" fmla="*/ 2063 h 199700"/>
              <a:gd name="connsiteX1" fmla="*/ 58335 w 67998"/>
              <a:gd name="connsiteY1" fmla="*/ 87788 h 199700"/>
              <a:gd name="connsiteX2" fmla="*/ 1185 w 67998"/>
              <a:gd name="connsiteY2" fmla="*/ 198913 h 199700"/>
              <a:gd name="connsiteX3" fmla="*/ 23410 w 67998"/>
              <a:gd name="connsiteY3" fmla="*/ 132238 h 199700"/>
              <a:gd name="connsiteX4" fmla="*/ 67860 w 67998"/>
              <a:gd name="connsiteY4" fmla="*/ 33813 h 199700"/>
              <a:gd name="connsiteX5" fmla="*/ 10710 w 67998"/>
              <a:gd name="connsiteY5" fmla="*/ 2063 h 19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98" h="199700">
                <a:moveTo>
                  <a:pt x="10710" y="2063"/>
                </a:moveTo>
                <a:cubicBezTo>
                  <a:pt x="9123" y="11059"/>
                  <a:pt x="59923" y="54980"/>
                  <a:pt x="58335" y="87788"/>
                </a:cubicBezTo>
                <a:cubicBezTo>
                  <a:pt x="56748" y="120596"/>
                  <a:pt x="7006" y="191505"/>
                  <a:pt x="1185" y="198913"/>
                </a:cubicBezTo>
                <a:cubicBezTo>
                  <a:pt x="-4636" y="206321"/>
                  <a:pt x="12298" y="159755"/>
                  <a:pt x="23410" y="132238"/>
                </a:cubicBezTo>
                <a:cubicBezTo>
                  <a:pt x="34522" y="104721"/>
                  <a:pt x="70506" y="52334"/>
                  <a:pt x="67860" y="33813"/>
                </a:cubicBezTo>
                <a:cubicBezTo>
                  <a:pt x="65214" y="15292"/>
                  <a:pt x="12297" y="-6933"/>
                  <a:pt x="10710" y="2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F070084F-2E19-E64A-F118-0B537B1159ED}"/>
              </a:ext>
            </a:extLst>
          </p:cNvPr>
          <p:cNvSpPr/>
          <p:nvPr/>
        </p:nvSpPr>
        <p:spPr>
          <a:xfrm>
            <a:off x="6480135" y="1701286"/>
            <a:ext cx="133390" cy="198119"/>
          </a:xfrm>
          <a:custGeom>
            <a:avLst/>
            <a:gdLst>
              <a:gd name="connsiteX0" fmla="*/ 40 w 133390"/>
              <a:gd name="connsiteY0" fmla="*/ 41789 h 198119"/>
              <a:gd name="connsiteX1" fmla="*/ 98465 w 133390"/>
              <a:gd name="connsiteY1" fmla="*/ 514 h 198119"/>
              <a:gd name="connsiteX2" fmla="*/ 114340 w 133390"/>
              <a:gd name="connsiteY2" fmla="*/ 76714 h 198119"/>
              <a:gd name="connsiteX3" fmla="*/ 117515 w 133390"/>
              <a:gd name="connsiteY3" fmla="*/ 35439 h 198119"/>
              <a:gd name="connsiteX4" fmla="*/ 133390 w 133390"/>
              <a:gd name="connsiteY4" fmla="*/ 197364 h 198119"/>
              <a:gd name="connsiteX5" fmla="*/ 117515 w 133390"/>
              <a:gd name="connsiteY5" fmla="*/ 92589 h 198119"/>
              <a:gd name="connsiteX6" fmla="*/ 111165 w 133390"/>
              <a:gd name="connsiteY6" fmla="*/ 10039 h 198119"/>
              <a:gd name="connsiteX7" fmla="*/ 40 w 133390"/>
              <a:gd name="connsiteY7" fmla="*/ 41789 h 19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390" h="198119">
                <a:moveTo>
                  <a:pt x="40" y="41789"/>
                </a:moveTo>
                <a:cubicBezTo>
                  <a:pt x="-2077" y="40201"/>
                  <a:pt x="79415" y="-5307"/>
                  <a:pt x="98465" y="514"/>
                </a:cubicBezTo>
                <a:cubicBezTo>
                  <a:pt x="117515" y="6335"/>
                  <a:pt x="111165" y="70893"/>
                  <a:pt x="114340" y="76714"/>
                </a:cubicBezTo>
                <a:cubicBezTo>
                  <a:pt x="117515" y="82535"/>
                  <a:pt x="114340" y="15331"/>
                  <a:pt x="117515" y="35439"/>
                </a:cubicBezTo>
                <a:cubicBezTo>
                  <a:pt x="120690" y="55547"/>
                  <a:pt x="133390" y="187839"/>
                  <a:pt x="133390" y="197364"/>
                </a:cubicBezTo>
                <a:cubicBezTo>
                  <a:pt x="133390" y="206889"/>
                  <a:pt x="121219" y="123810"/>
                  <a:pt x="117515" y="92589"/>
                </a:cubicBezTo>
                <a:cubicBezTo>
                  <a:pt x="113811" y="61368"/>
                  <a:pt x="123336" y="21681"/>
                  <a:pt x="111165" y="10039"/>
                </a:cubicBezTo>
                <a:cubicBezTo>
                  <a:pt x="98994" y="-1603"/>
                  <a:pt x="2157" y="43377"/>
                  <a:pt x="40" y="41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18D81CAE-EC47-D82B-E9E1-3ACA1634E0D4}"/>
              </a:ext>
            </a:extLst>
          </p:cNvPr>
          <p:cNvSpPr/>
          <p:nvPr/>
        </p:nvSpPr>
        <p:spPr>
          <a:xfrm>
            <a:off x="6539928" y="1676267"/>
            <a:ext cx="38679" cy="411536"/>
          </a:xfrm>
          <a:custGeom>
            <a:avLst/>
            <a:gdLst>
              <a:gd name="connsiteX0" fmla="*/ 16447 w 38679"/>
              <a:gd name="connsiteY0" fmla="*/ 133 h 411536"/>
              <a:gd name="connsiteX1" fmla="*/ 572 w 38679"/>
              <a:gd name="connsiteY1" fmla="*/ 409708 h 411536"/>
              <a:gd name="connsiteX2" fmla="*/ 6922 w 38679"/>
              <a:gd name="connsiteY2" fmla="*/ 158883 h 411536"/>
              <a:gd name="connsiteX3" fmla="*/ 38672 w 38679"/>
              <a:gd name="connsiteY3" fmla="*/ 362083 h 411536"/>
              <a:gd name="connsiteX4" fmla="*/ 16447 w 38679"/>
              <a:gd name="connsiteY4" fmla="*/ 133 h 41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9" h="411536">
                <a:moveTo>
                  <a:pt x="16447" y="133"/>
                </a:moveTo>
                <a:cubicBezTo>
                  <a:pt x="10097" y="8070"/>
                  <a:pt x="2159" y="383250"/>
                  <a:pt x="572" y="409708"/>
                </a:cubicBezTo>
                <a:cubicBezTo>
                  <a:pt x="-1016" y="436166"/>
                  <a:pt x="572" y="166820"/>
                  <a:pt x="6922" y="158883"/>
                </a:cubicBezTo>
                <a:cubicBezTo>
                  <a:pt x="13272" y="150946"/>
                  <a:pt x="39201" y="382720"/>
                  <a:pt x="38672" y="362083"/>
                </a:cubicBezTo>
                <a:cubicBezTo>
                  <a:pt x="38143" y="341446"/>
                  <a:pt x="22797" y="-7804"/>
                  <a:pt x="16447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31633E8C-76CA-4385-091D-CF8F66DFCB93}"/>
              </a:ext>
            </a:extLst>
          </p:cNvPr>
          <p:cNvSpPr/>
          <p:nvPr/>
        </p:nvSpPr>
        <p:spPr>
          <a:xfrm>
            <a:off x="6515100" y="1628775"/>
            <a:ext cx="89971" cy="256062"/>
          </a:xfrm>
          <a:custGeom>
            <a:avLst/>
            <a:gdLst>
              <a:gd name="connsiteX0" fmla="*/ 0 w 89971"/>
              <a:gd name="connsiteY0" fmla="*/ 0 h 256062"/>
              <a:gd name="connsiteX1" fmla="*/ 85725 w 89971"/>
              <a:gd name="connsiteY1" fmla="*/ 187325 h 256062"/>
              <a:gd name="connsiteX2" fmla="*/ 76200 w 89971"/>
              <a:gd name="connsiteY2" fmla="*/ 254000 h 256062"/>
              <a:gd name="connsiteX3" fmla="*/ 69850 w 89971"/>
              <a:gd name="connsiteY3" fmla="*/ 120650 h 256062"/>
              <a:gd name="connsiteX4" fmla="*/ 25400 w 89971"/>
              <a:gd name="connsiteY4" fmla="*/ 53975 h 256062"/>
              <a:gd name="connsiteX5" fmla="*/ 0 w 89971"/>
              <a:gd name="connsiteY5" fmla="*/ 0 h 25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71" h="256062">
                <a:moveTo>
                  <a:pt x="0" y="0"/>
                </a:moveTo>
                <a:cubicBezTo>
                  <a:pt x="36512" y="72496"/>
                  <a:pt x="73025" y="144992"/>
                  <a:pt x="85725" y="187325"/>
                </a:cubicBezTo>
                <a:cubicBezTo>
                  <a:pt x="98425" y="229658"/>
                  <a:pt x="78846" y="265113"/>
                  <a:pt x="76200" y="254000"/>
                </a:cubicBezTo>
                <a:cubicBezTo>
                  <a:pt x="73554" y="242887"/>
                  <a:pt x="78317" y="153987"/>
                  <a:pt x="69850" y="120650"/>
                </a:cubicBezTo>
                <a:cubicBezTo>
                  <a:pt x="61383" y="87313"/>
                  <a:pt x="25400" y="53975"/>
                  <a:pt x="25400" y="539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1A4ED678-43C4-3234-A865-20436E0FFBBB}"/>
              </a:ext>
            </a:extLst>
          </p:cNvPr>
          <p:cNvSpPr/>
          <p:nvPr/>
        </p:nvSpPr>
        <p:spPr>
          <a:xfrm>
            <a:off x="6249817" y="2101849"/>
            <a:ext cx="275778" cy="411076"/>
          </a:xfrm>
          <a:custGeom>
            <a:avLst/>
            <a:gdLst>
              <a:gd name="connsiteX0" fmla="*/ 274808 w 275778"/>
              <a:gd name="connsiteY0" fmla="*/ 1 h 411076"/>
              <a:gd name="connsiteX1" fmla="*/ 211308 w 275778"/>
              <a:gd name="connsiteY1" fmla="*/ 209551 h 411076"/>
              <a:gd name="connsiteX2" fmla="*/ 176383 w 275778"/>
              <a:gd name="connsiteY2" fmla="*/ 269876 h 411076"/>
              <a:gd name="connsiteX3" fmla="*/ 198608 w 275778"/>
              <a:gd name="connsiteY3" fmla="*/ 228601 h 411076"/>
              <a:gd name="connsiteX4" fmla="*/ 1758 w 275778"/>
              <a:gd name="connsiteY4" fmla="*/ 409576 h 411076"/>
              <a:gd name="connsiteX5" fmla="*/ 109708 w 275778"/>
              <a:gd name="connsiteY5" fmla="*/ 311151 h 411076"/>
              <a:gd name="connsiteX6" fmla="*/ 243058 w 275778"/>
              <a:gd name="connsiteY6" fmla="*/ 244476 h 411076"/>
              <a:gd name="connsiteX7" fmla="*/ 201783 w 275778"/>
              <a:gd name="connsiteY7" fmla="*/ 266701 h 411076"/>
              <a:gd name="connsiteX8" fmla="*/ 233533 w 275778"/>
              <a:gd name="connsiteY8" fmla="*/ 95251 h 411076"/>
              <a:gd name="connsiteX9" fmla="*/ 157333 w 275778"/>
              <a:gd name="connsiteY9" fmla="*/ 212726 h 411076"/>
              <a:gd name="connsiteX10" fmla="*/ 274808 w 275778"/>
              <a:gd name="connsiteY10" fmla="*/ 1 h 41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5778" h="411076">
                <a:moveTo>
                  <a:pt x="274808" y="1"/>
                </a:moveTo>
                <a:cubicBezTo>
                  <a:pt x="283804" y="-528"/>
                  <a:pt x="227712" y="164572"/>
                  <a:pt x="211308" y="209551"/>
                </a:cubicBezTo>
                <a:cubicBezTo>
                  <a:pt x="194904" y="254530"/>
                  <a:pt x="178500" y="266701"/>
                  <a:pt x="176383" y="269876"/>
                </a:cubicBezTo>
                <a:cubicBezTo>
                  <a:pt x="174266" y="273051"/>
                  <a:pt x="227712" y="205318"/>
                  <a:pt x="198608" y="228601"/>
                </a:cubicBezTo>
                <a:cubicBezTo>
                  <a:pt x="169504" y="251884"/>
                  <a:pt x="16575" y="395818"/>
                  <a:pt x="1758" y="409576"/>
                </a:cubicBezTo>
                <a:cubicBezTo>
                  <a:pt x="-13059" y="423334"/>
                  <a:pt x="69491" y="338668"/>
                  <a:pt x="109708" y="311151"/>
                </a:cubicBezTo>
                <a:cubicBezTo>
                  <a:pt x="149925" y="283634"/>
                  <a:pt x="227712" y="251884"/>
                  <a:pt x="243058" y="244476"/>
                </a:cubicBezTo>
                <a:cubicBezTo>
                  <a:pt x="258404" y="237068"/>
                  <a:pt x="203370" y="291572"/>
                  <a:pt x="201783" y="266701"/>
                </a:cubicBezTo>
                <a:cubicBezTo>
                  <a:pt x="200195" y="241830"/>
                  <a:pt x="240941" y="104247"/>
                  <a:pt x="233533" y="95251"/>
                </a:cubicBezTo>
                <a:cubicBezTo>
                  <a:pt x="226125" y="86255"/>
                  <a:pt x="151512" y="222780"/>
                  <a:pt x="157333" y="212726"/>
                </a:cubicBezTo>
                <a:cubicBezTo>
                  <a:pt x="163154" y="202672"/>
                  <a:pt x="265812" y="530"/>
                  <a:pt x="27480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3F07BD7C-7892-80BE-E360-6C25DF41BC19}"/>
              </a:ext>
            </a:extLst>
          </p:cNvPr>
          <p:cNvSpPr/>
          <p:nvPr/>
        </p:nvSpPr>
        <p:spPr>
          <a:xfrm>
            <a:off x="6416143" y="1768471"/>
            <a:ext cx="156780" cy="390558"/>
          </a:xfrm>
          <a:custGeom>
            <a:avLst/>
            <a:gdLst>
              <a:gd name="connsiteX0" fmla="*/ 121182 w 156780"/>
              <a:gd name="connsiteY0" fmla="*/ 4 h 390558"/>
              <a:gd name="connsiteX1" fmla="*/ 108482 w 156780"/>
              <a:gd name="connsiteY1" fmla="*/ 244479 h 390558"/>
              <a:gd name="connsiteX2" fmla="*/ 83082 w 156780"/>
              <a:gd name="connsiteY2" fmla="*/ 304804 h 390558"/>
              <a:gd name="connsiteX3" fmla="*/ 532 w 156780"/>
              <a:gd name="connsiteY3" fmla="*/ 390529 h 390558"/>
              <a:gd name="connsiteX4" fmla="*/ 127532 w 156780"/>
              <a:gd name="connsiteY4" fmla="*/ 295279 h 390558"/>
              <a:gd name="connsiteX5" fmla="*/ 152932 w 156780"/>
              <a:gd name="connsiteY5" fmla="*/ 298454 h 390558"/>
              <a:gd name="connsiteX6" fmla="*/ 67207 w 156780"/>
              <a:gd name="connsiteY6" fmla="*/ 314329 h 390558"/>
              <a:gd name="connsiteX7" fmla="*/ 108482 w 156780"/>
              <a:gd name="connsiteY7" fmla="*/ 250829 h 390558"/>
              <a:gd name="connsiteX8" fmla="*/ 121182 w 156780"/>
              <a:gd name="connsiteY8" fmla="*/ 4 h 39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780" h="390558">
                <a:moveTo>
                  <a:pt x="121182" y="4"/>
                </a:moveTo>
                <a:cubicBezTo>
                  <a:pt x="121182" y="-1054"/>
                  <a:pt x="114832" y="193679"/>
                  <a:pt x="108482" y="244479"/>
                </a:cubicBezTo>
                <a:cubicBezTo>
                  <a:pt x="102132" y="295279"/>
                  <a:pt x="101074" y="280462"/>
                  <a:pt x="83082" y="304804"/>
                </a:cubicBezTo>
                <a:cubicBezTo>
                  <a:pt x="65090" y="329146"/>
                  <a:pt x="-6876" y="392116"/>
                  <a:pt x="532" y="390529"/>
                </a:cubicBezTo>
                <a:cubicBezTo>
                  <a:pt x="7940" y="388942"/>
                  <a:pt x="102132" y="310625"/>
                  <a:pt x="127532" y="295279"/>
                </a:cubicBezTo>
                <a:cubicBezTo>
                  <a:pt x="152932" y="279933"/>
                  <a:pt x="162986" y="295279"/>
                  <a:pt x="152932" y="298454"/>
                </a:cubicBezTo>
                <a:cubicBezTo>
                  <a:pt x="142878" y="301629"/>
                  <a:pt x="74615" y="322267"/>
                  <a:pt x="67207" y="314329"/>
                </a:cubicBezTo>
                <a:cubicBezTo>
                  <a:pt x="59799" y="306392"/>
                  <a:pt x="101074" y="299512"/>
                  <a:pt x="108482" y="250829"/>
                </a:cubicBezTo>
                <a:cubicBezTo>
                  <a:pt x="115890" y="202146"/>
                  <a:pt x="121182" y="1062"/>
                  <a:pt x="12118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1441B29A-9F9E-0F2B-FF47-70AD63F7D1BC}"/>
              </a:ext>
            </a:extLst>
          </p:cNvPr>
          <p:cNvSpPr/>
          <p:nvPr/>
        </p:nvSpPr>
        <p:spPr>
          <a:xfrm>
            <a:off x="6375395" y="1862704"/>
            <a:ext cx="139713" cy="518546"/>
          </a:xfrm>
          <a:custGeom>
            <a:avLst/>
            <a:gdLst>
              <a:gd name="connsiteX0" fmla="*/ 139705 w 139713"/>
              <a:gd name="connsiteY0" fmla="*/ 13721 h 518546"/>
              <a:gd name="connsiteX1" fmla="*/ 12705 w 139713"/>
              <a:gd name="connsiteY1" fmla="*/ 213746 h 518546"/>
              <a:gd name="connsiteX2" fmla="*/ 76205 w 139713"/>
              <a:gd name="connsiteY2" fmla="*/ 86746 h 518546"/>
              <a:gd name="connsiteX3" fmla="*/ 44455 w 139713"/>
              <a:gd name="connsiteY3" fmla="*/ 296296 h 518546"/>
              <a:gd name="connsiteX4" fmla="*/ 5 w 139713"/>
              <a:gd name="connsiteY4" fmla="*/ 518546 h 518546"/>
              <a:gd name="connsiteX5" fmla="*/ 41280 w 139713"/>
              <a:gd name="connsiteY5" fmla="*/ 296296 h 518546"/>
              <a:gd name="connsiteX6" fmla="*/ 41280 w 139713"/>
              <a:gd name="connsiteY6" fmla="*/ 1021 h 518546"/>
              <a:gd name="connsiteX7" fmla="*/ 19055 w 139713"/>
              <a:gd name="connsiteY7" fmla="*/ 191521 h 518546"/>
              <a:gd name="connsiteX8" fmla="*/ 139705 w 139713"/>
              <a:gd name="connsiteY8" fmla="*/ 13721 h 51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13" h="518546">
                <a:moveTo>
                  <a:pt x="139705" y="13721"/>
                </a:moveTo>
                <a:cubicBezTo>
                  <a:pt x="138647" y="17425"/>
                  <a:pt x="23288" y="201575"/>
                  <a:pt x="12705" y="213746"/>
                </a:cubicBezTo>
                <a:cubicBezTo>
                  <a:pt x="2122" y="225917"/>
                  <a:pt x="70913" y="72988"/>
                  <a:pt x="76205" y="86746"/>
                </a:cubicBezTo>
                <a:cubicBezTo>
                  <a:pt x="81497" y="100504"/>
                  <a:pt x="57155" y="224329"/>
                  <a:pt x="44455" y="296296"/>
                </a:cubicBezTo>
                <a:cubicBezTo>
                  <a:pt x="31755" y="368263"/>
                  <a:pt x="534" y="518546"/>
                  <a:pt x="5" y="518546"/>
                </a:cubicBezTo>
                <a:cubicBezTo>
                  <a:pt x="-524" y="518546"/>
                  <a:pt x="34401" y="382550"/>
                  <a:pt x="41280" y="296296"/>
                </a:cubicBezTo>
                <a:cubicBezTo>
                  <a:pt x="48159" y="210042"/>
                  <a:pt x="44984" y="18483"/>
                  <a:pt x="41280" y="1021"/>
                </a:cubicBezTo>
                <a:cubicBezTo>
                  <a:pt x="37576" y="-16441"/>
                  <a:pt x="-1582" y="195754"/>
                  <a:pt x="19055" y="191521"/>
                </a:cubicBezTo>
                <a:cubicBezTo>
                  <a:pt x="39692" y="187288"/>
                  <a:pt x="140763" y="10017"/>
                  <a:pt x="139705" y="13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683272C7-94DA-F722-AF1F-C6188AFBE98B}"/>
              </a:ext>
            </a:extLst>
          </p:cNvPr>
          <p:cNvSpPr/>
          <p:nvPr/>
        </p:nvSpPr>
        <p:spPr>
          <a:xfrm>
            <a:off x="6445195" y="1854200"/>
            <a:ext cx="114583" cy="269877"/>
          </a:xfrm>
          <a:custGeom>
            <a:avLst/>
            <a:gdLst>
              <a:gd name="connsiteX0" fmla="*/ 55 w 114583"/>
              <a:gd name="connsiteY0" fmla="*/ 25400 h 269877"/>
              <a:gd name="connsiteX1" fmla="*/ 41330 w 114583"/>
              <a:gd name="connsiteY1" fmla="*/ 149225 h 269877"/>
              <a:gd name="connsiteX2" fmla="*/ 3230 w 114583"/>
              <a:gd name="connsiteY2" fmla="*/ 269875 h 269877"/>
              <a:gd name="connsiteX3" fmla="*/ 57205 w 114583"/>
              <a:gd name="connsiteY3" fmla="*/ 152400 h 269877"/>
              <a:gd name="connsiteX4" fmla="*/ 114355 w 114583"/>
              <a:gd name="connsiteY4" fmla="*/ 0 h 269877"/>
              <a:gd name="connsiteX5" fmla="*/ 34980 w 114583"/>
              <a:gd name="connsiteY5" fmla="*/ 152400 h 269877"/>
              <a:gd name="connsiteX6" fmla="*/ 55 w 114583"/>
              <a:gd name="connsiteY6" fmla="*/ 25400 h 2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583" h="269877">
                <a:moveTo>
                  <a:pt x="55" y="25400"/>
                </a:moveTo>
                <a:cubicBezTo>
                  <a:pt x="1113" y="24871"/>
                  <a:pt x="40801" y="108479"/>
                  <a:pt x="41330" y="149225"/>
                </a:cubicBezTo>
                <a:cubicBezTo>
                  <a:pt x="41859" y="189971"/>
                  <a:pt x="584" y="269346"/>
                  <a:pt x="3230" y="269875"/>
                </a:cubicBezTo>
                <a:cubicBezTo>
                  <a:pt x="5876" y="270404"/>
                  <a:pt x="38684" y="197379"/>
                  <a:pt x="57205" y="152400"/>
                </a:cubicBezTo>
                <a:cubicBezTo>
                  <a:pt x="75726" y="107421"/>
                  <a:pt x="118059" y="0"/>
                  <a:pt x="114355" y="0"/>
                </a:cubicBezTo>
                <a:cubicBezTo>
                  <a:pt x="110651" y="0"/>
                  <a:pt x="56676" y="142875"/>
                  <a:pt x="34980" y="152400"/>
                </a:cubicBezTo>
                <a:cubicBezTo>
                  <a:pt x="13284" y="161925"/>
                  <a:pt x="-1003" y="25929"/>
                  <a:pt x="55" y="25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C405D22C-4A4A-8DCC-86AF-8055F4498AF0}"/>
              </a:ext>
            </a:extLst>
          </p:cNvPr>
          <p:cNvSpPr/>
          <p:nvPr/>
        </p:nvSpPr>
        <p:spPr>
          <a:xfrm>
            <a:off x="6345448" y="1742539"/>
            <a:ext cx="96017" cy="674396"/>
          </a:xfrm>
          <a:custGeom>
            <a:avLst/>
            <a:gdLst>
              <a:gd name="connsiteX0" fmla="*/ 58527 w 96017"/>
              <a:gd name="connsiteY0" fmla="*/ 536 h 674396"/>
              <a:gd name="connsiteX1" fmla="*/ 26777 w 96017"/>
              <a:gd name="connsiteY1" fmla="*/ 241836 h 674396"/>
              <a:gd name="connsiteX2" fmla="*/ 52177 w 96017"/>
              <a:gd name="connsiteY2" fmla="*/ 406936 h 674396"/>
              <a:gd name="connsiteX3" fmla="*/ 80752 w 96017"/>
              <a:gd name="connsiteY3" fmla="*/ 365661 h 674396"/>
              <a:gd name="connsiteX4" fmla="*/ 17252 w 96017"/>
              <a:gd name="connsiteY4" fmla="*/ 473611 h 674396"/>
              <a:gd name="connsiteX5" fmla="*/ 23602 w 96017"/>
              <a:gd name="connsiteY5" fmla="*/ 584736 h 674396"/>
              <a:gd name="connsiteX6" fmla="*/ 45827 w 96017"/>
              <a:gd name="connsiteY6" fmla="*/ 508536 h 674396"/>
              <a:gd name="connsiteX7" fmla="*/ 10902 w 96017"/>
              <a:gd name="connsiteY7" fmla="*/ 673636 h 674396"/>
              <a:gd name="connsiteX8" fmla="*/ 26777 w 96017"/>
              <a:gd name="connsiteY8" fmla="*/ 429161 h 674396"/>
              <a:gd name="connsiteX9" fmla="*/ 93452 w 96017"/>
              <a:gd name="connsiteY9" fmla="*/ 286286 h 674396"/>
              <a:gd name="connsiteX10" fmla="*/ 74402 w 96017"/>
              <a:gd name="connsiteY10" fmla="*/ 346611 h 674396"/>
              <a:gd name="connsiteX11" fmla="*/ 1377 w 96017"/>
              <a:gd name="connsiteY11" fmla="*/ 149761 h 674396"/>
              <a:gd name="connsiteX12" fmla="*/ 29952 w 96017"/>
              <a:gd name="connsiteY12" fmla="*/ 175161 h 674396"/>
              <a:gd name="connsiteX13" fmla="*/ 58527 w 96017"/>
              <a:gd name="connsiteY13" fmla="*/ 536 h 67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017" h="674396">
                <a:moveTo>
                  <a:pt x="58527" y="536"/>
                </a:moveTo>
                <a:cubicBezTo>
                  <a:pt x="57998" y="11648"/>
                  <a:pt x="27835" y="174103"/>
                  <a:pt x="26777" y="241836"/>
                </a:cubicBezTo>
                <a:cubicBezTo>
                  <a:pt x="25719" y="309569"/>
                  <a:pt x="43181" y="386299"/>
                  <a:pt x="52177" y="406936"/>
                </a:cubicBezTo>
                <a:cubicBezTo>
                  <a:pt x="61173" y="427574"/>
                  <a:pt x="86573" y="354549"/>
                  <a:pt x="80752" y="365661"/>
                </a:cubicBezTo>
                <a:cubicBezTo>
                  <a:pt x="74931" y="376773"/>
                  <a:pt x="26777" y="437099"/>
                  <a:pt x="17252" y="473611"/>
                </a:cubicBezTo>
                <a:cubicBezTo>
                  <a:pt x="7727" y="510123"/>
                  <a:pt x="18840" y="578915"/>
                  <a:pt x="23602" y="584736"/>
                </a:cubicBezTo>
                <a:cubicBezTo>
                  <a:pt x="28364" y="590557"/>
                  <a:pt x="47944" y="493719"/>
                  <a:pt x="45827" y="508536"/>
                </a:cubicBezTo>
                <a:cubicBezTo>
                  <a:pt x="43710" y="523353"/>
                  <a:pt x="14077" y="686865"/>
                  <a:pt x="10902" y="673636"/>
                </a:cubicBezTo>
                <a:cubicBezTo>
                  <a:pt x="7727" y="660407"/>
                  <a:pt x="13019" y="493719"/>
                  <a:pt x="26777" y="429161"/>
                </a:cubicBezTo>
                <a:cubicBezTo>
                  <a:pt x="40535" y="364603"/>
                  <a:pt x="85515" y="300044"/>
                  <a:pt x="93452" y="286286"/>
                </a:cubicBezTo>
                <a:cubicBezTo>
                  <a:pt x="101390" y="272528"/>
                  <a:pt x="89748" y="369365"/>
                  <a:pt x="74402" y="346611"/>
                </a:cubicBezTo>
                <a:cubicBezTo>
                  <a:pt x="59056" y="323857"/>
                  <a:pt x="8785" y="178336"/>
                  <a:pt x="1377" y="149761"/>
                </a:cubicBezTo>
                <a:cubicBezTo>
                  <a:pt x="-6031" y="121186"/>
                  <a:pt x="18310" y="195798"/>
                  <a:pt x="29952" y="175161"/>
                </a:cubicBezTo>
                <a:cubicBezTo>
                  <a:pt x="41594" y="154524"/>
                  <a:pt x="59056" y="-10576"/>
                  <a:pt x="58527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948355C4-47AC-ED12-230F-A8D935C754B5}"/>
              </a:ext>
            </a:extLst>
          </p:cNvPr>
          <p:cNvSpPr/>
          <p:nvPr/>
        </p:nvSpPr>
        <p:spPr>
          <a:xfrm>
            <a:off x="6270751" y="1716144"/>
            <a:ext cx="179943" cy="795753"/>
          </a:xfrm>
          <a:custGeom>
            <a:avLst/>
            <a:gdLst>
              <a:gd name="connsiteX0" fmla="*/ 177674 w 179943"/>
              <a:gd name="connsiteY0" fmla="*/ 4706 h 795753"/>
              <a:gd name="connsiteX1" fmla="*/ 136399 w 179943"/>
              <a:gd name="connsiteY1" fmla="*/ 99956 h 795753"/>
              <a:gd name="connsiteX2" fmla="*/ 37974 w 179943"/>
              <a:gd name="connsiteY2" fmla="*/ 433331 h 795753"/>
              <a:gd name="connsiteX3" fmla="*/ 98299 w 179943"/>
              <a:gd name="connsiteY3" fmla="*/ 366656 h 795753"/>
              <a:gd name="connsiteX4" fmla="*/ 95124 w 179943"/>
              <a:gd name="connsiteY4" fmla="*/ 468256 h 795753"/>
              <a:gd name="connsiteX5" fmla="*/ 98299 w 179943"/>
              <a:gd name="connsiteY5" fmla="*/ 655581 h 795753"/>
              <a:gd name="connsiteX6" fmla="*/ 101474 w 179943"/>
              <a:gd name="connsiteY6" fmla="*/ 553981 h 795753"/>
              <a:gd name="connsiteX7" fmla="*/ 3049 w 179943"/>
              <a:gd name="connsiteY7" fmla="*/ 795281 h 795753"/>
              <a:gd name="connsiteX8" fmla="*/ 28449 w 179943"/>
              <a:gd name="connsiteY8" fmla="*/ 611131 h 795753"/>
              <a:gd name="connsiteX9" fmla="*/ 63374 w 179943"/>
              <a:gd name="connsiteY9" fmla="*/ 455556 h 795753"/>
              <a:gd name="connsiteX10" fmla="*/ 50674 w 179943"/>
              <a:gd name="connsiteY10" fmla="*/ 658756 h 795753"/>
              <a:gd name="connsiteX11" fmla="*/ 88774 w 179943"/>
              <a:gd name="connsiteY11" fmla="*/ 322206 h 795753"/>
              <a:gd name="connsiteX12" fmla="*/ 117349 w 179943"/>
              <a:gd name="connsiteY12" fmla="*/ 185681 h 795753"/>
              <a:gd name="connsiteX13" fmla="*/ 72899 w 179943"/>
              <a:gd name="connsiteY13" fmla="*/ 217431 h 795753"/>
              <a:gd name="connsiteX14" fmla="*/ 177674 w 179943"/>
              <a:gd name="connsiteY14" fmla="*/ 4706 h 7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943" h="795753">
                <a:moveTo>
                  <a:pt x="177674" y="4706"/>
                </a:moveTo>
                <a:cubicBezTo>
                  <a:pt x="188257" y="-14873"/>
                  <a:pt x="159682" y="28518"/>
                  <a:pt x="136399" y="99956"/>
                </a:cubicBezTo>
                <a:cubicBezTo>
                  <a:pt x="113116" y="171394"/>
                  <a:pt x="44324" y="388881"/>
                  <a:pt x="37974" y="433331"/>
                </a:cubicBezTo>
                <a:cubicBezTo>
                  <a:pt x="31624" y="477781"/>
                  <a:pt x="88774" y="360835"/>
                  <a:pt x="98299" y="366656"/>
                </a:cubicBezTo>
                <a:cubicBezTo>
                  <a:pt x="107824" y="372477"/>
                  <a:pt x="95124" y="420102"/>
                  <a:pt x="95124" y="468256"/>
                </a:cubicBezTo>
                <a:cubicBezTo>
                  <a:pt x="95124" y="516410"/>
                  <a:pt x="97241" y="641294"/>
                  <a:pt x="98299" y="655581"/>
                </a:cubicBezTo>
                <a:cubicBezTo>
                  <a:pt x="99357" y="669868"/>
                  <a:pt x="117349" y="530698"/>
                  <a:pt x="101474" y="553981"/>
                </a:cubicBezTo>
                <a:cubicBezTo>
                  <a:pt x="85599" y="577264"/>
                  <a:pt x="15220" y="785756"/>
                  <a:pt x="3049" y="795281"/>
                </a:cubicBezTo>
                <a:cubicBezTo>
                  <a:pt x="-9122" y="804806"/>
                  <a:pt x="18395" y="667752"/>
                  <a:pt x="28449" y="611131"/>
                </a:cubicBezTo>
                <a:cubicBezTo>
                  <a:pt x="38503" y="554510"/>
                  <a:pt x="59670" y="447619"/>
                  <a:pt x="63374" y="455556"/>
                </a:cubicBezTo>
                <a:cubicBezTo>
                  <a:pt x="67078" y="463493"/>
                  <a:pt x="46441" y="680981"/>
                  <a:pt x="50674" y="658756"/>
                </a:cubicBezTo>
                <a:cubicBezTo>
                  <a:pt x="54907" y="636531"/>
                  <a:pt x="77661" y="401052"/>
                  <a:pt x="88774" y="322206"/>
                </a:cubicBezTo>
                <a:cubicBezTo>
                  <a:pt x="99887" y="243360"/>
                  <a:pt x="119995" y="203144"/>
                  <a:pt x="117349" y="185681"/>
                </a:cubicBezTo>
                <a:cubicBezTo>
                  <a:pt x="114703" y="168218"/>
                  <a:pt x="69195" y="246535"/>
                  <a:pt x="72899" y="217431"/>
                </a:cubicBezTo>
                <a:cubicBezTo>
                  <a:pt x="76603" y="188327"/>
                  <a:pt x="167091" y="24285"/>
                  <a:pt x="177674" y="4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55A31C74-29B6-3663-6A07-863054C488C5}"/>
              </a:ext>
            </a:extLst>
          </p:cNvPr>
          <p:cNvSpPr/>
          <p:nvPr/>
        </p:nvSpPr>
        <p:spPr>
          <a:xfrm>
            <a:off x="5594036" y="2710938"/>
            <a:ext cx="112000" cy="106891"/>
          </a:xfrm>
          <a:custGeom>
            <a:avLst/>
            <a:gdLst>
              <a:gd name="connsiteX0" fmla="*/ 314 w 112000"/>
              <a:gd name="connsiteY0" fmla="*/ 512 h 106891"/>
              <a:gd name="connsiteX1" fmla="*/ 111439 w 112000"/>
              <a:gd name="connsiteY1" fmla="*/ 105287 h 106891"/>
              <a:gd name="connsiteX2" fmla="*/ 44764 w 112000"/>
              <a:gd name="connsiteY2" fmla="*/ 64012 h 106891"/>
              <a:gd name="connsiteX3" fmla="*/ 76514 w 112000"/>
              <a:gd name="connsiteY3" fmla="*/ 64012 h 106891"/>
              <a:gd name="connsiteX4" fmla="*/ 314 w 112000"/>
              <a:gd name="connsiteY4" fmla="*/ 512 h 10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00" h="106891">
                <a:moveTo>
                  <a:pt x="314" y="512"/>
                </a:moveTo>
                <a:cubicBezTo>
                  <a:pt x="6135" y="7391"/>
                  <a:pt x="104031" y="94704"/>
                  <a:pt x="111439" y="105287"/>
                </a:cubicBezTo>
                <a:cubicBezTo>
                  <a:pt x="118847" y="115870"/>
                  <a:pt x="50585" y="70891"/>
                  <a:pt x="44764" y="64012"/>
                </a:cubicBezTo>
                <a:cubicBezTo>
                  <a:pt x="38943" y="57133"/>
                  <a:pt x="81806" y="69833"/>
                  <a:pt x="76514" y="64012"/>
                </a:cubicBezTo>
                <a:cubicBezTo>
                  <a:pt x="71222" y="58191"/>
                  <a:pt x="-5507" y="-6367"/>
                  <a:pt x="314" y="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3360F523-BFC4-E0AC-1906-979BFED1A3F5}"/>
              </a:ext>
            </a:extLst>
          </p:cNvPr>
          <p:cNvSpPr/>
          <p:nvPr/>
        </p:nvSpPr>
        <p:spPr>
          <a:xfrm>
            <a:off x="5086284" y="2746370"/>
            <a:ext cx="175383" cy="101612"/>
          </a:xfrm>
          <a:custGeom>
            <a:avLst/>
            <a:gdLst>
              <a:gd name="connsiteX0" fmla="*/ 168341 w 175383"/>
              <a:gd name="connsiteY0" fmla="*/ 5 h 101612"/>
              <a:gd name="connsiteX1" fmla="*/ 158816 w 175383"/>
              <a:gd name="connsiteY1" fmla="*/ 57155 h 101612"/>
              <a:gd name="connsiteX2" fmla="*/ 66 w 175383"/>
              <a:gd name="connsiteY2" fmla="*/ 101605 h 101612"/>
              <a:gd name="connsiteX3" fmla="*/ 139766 w 175383"/>
              <a:gd name="connsiteY3" fmla="*/ 60330 h 101612"/>
              <a:gd name="connsiteX4" fmla="*/ 168341 w 175383"/>
              <a:gd name="connsiteY4" fmla="*/ 5 h 10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83" h="101612">
                <a:moveTo>
                  <a:pt x="168341" y="5"/>
                </a:moveTo>
                <a:cubicBezTo>
                  <a:pt x="171516" y="-524"/>
                  <a:pt x="186862" y="40222"/>
                  <a:pt x="158816" y="57155"/>
                </a:cubicBezTo>
                <a:cubicBezTo>
                  <a:pt x="130770" y="74088"/>
                  <a:pt x="3241" y="101076"/>
                  <a:pt x="66" y="101605"/>
                </a:cubicBezTo>
                <a:cubicBezTo>
                  <a:pt x="-3109" y="102134"/>
                  <a:pt x="108016" y="75676"/>
                  <a:pt x="139766" y="60330"/>
                </a:cubicBezTo>
                <a:cubicBezTo>
                  <a:pt x="171516" y="44984"/>
                  <a:pt x="165166" y="534"/>
                  <a:pt x="16834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ADFA0C3D-23DD-1772-CBC3-3E05BC53A624}"/>
              </a:ext>
            </a:extLst>
          </p:cNvPr>
          <p:cNvSpPr/>
          <p:nvPr/>
        </p:nvSpPr>
        <p:spPr>
          <a:xfrm>
            <a:off x="4949281" y="2822556"/>
            <a:ext cx="35469" cy="92153"/>
          </a:xfrm>
          <a:custGeom>
            <a:avLst/>
            <a:gdLst>
              <a:gd name="connsiteX0" fmla="*/ 13244 w 35469"/>
              <a:gd name="connsiteY0" fmla="*/ 19 h 92153"/>
              <a:gd name="connsiteX1" fmla="*/ 544 w 35469"/>
              <a:gd name="connsiteY1" fmla="*/ 57169 h 92153"/>
              <a:gd name="connsiteX2" fmla="*/ 35469 w 35469"/>
              <a:gd name="connsiteY2" fmla="*/ 92094 h 92153"/>
              <a:gd name="connsiteX3" fmla="*/ 544 w 35469"/>
              <a:gd name="connsiteY3" fmla="*/ 63519 h 92153"/>
              <a:gd name="connsiteX4" fmla="*/ 13244 w 35469"/>
              <a:gd name="connsiteY4" fmla="*/ 19 h 9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69" h="92153">
                <a:moveTo>
                  <a:pt x="13244" y="19"/>
                </a:moveTo>
                <a:cubicBezTo>
                  <a:pt x="13244" y="-1039"/>
                  <a:pt x="-3160" y="41823"/>
                  <a:pt x="544" y="57169"/>
                </a:cubicBezTo>
                <a:cubicBezTo>
                  <a:pt x="4248" y="72515"/>
                  <a:pt x="35469" y="91036"/>
                  <a:pt x="35469" y="92094"/>
                </a:cubicBezTo>
                <a:cubicBezTo>
                  <a:pt x="35469" y="93152"/>
                  <a:pt x="544" y="79923"/>
                  <a:pt x="544" y="63519"/>
                </a:cubicBezTo>
                <a:cubicBezTo>
                  <a:pt x="544" y="47115"/>
                  <a:pt x="13244" y="1077"/>
                  <a:pt x="1324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0121EDCB-FBBB-398D-A712-4B80A93BC634}"/>
              </a:ext>
            </a:extLst>
          </p:cNvPr>
          <p:cNvSpPr/>
          <p:nvPr/>
        </p:nvSpPr>
        <p:spPr>
          <a:xfrm>
            <a:off x="5751962" y="2606391"/>
            <a:ext cx="115226" cy="129963"/>
          </a:xfrm>
          <a:custGeom>
            <a:avLst/>
            <a:gdLst>
              <a:gd name="connsiteX0" fmla="*/ 1138 w 115226"/>
              <a:gd name="connsiteY0" fmla="*/ 284 h 129963"/>
              <a:gd name="connsiteX1" fmla="*/ 112263 w 115226"/>
              <a:gd name="connsiteY1" fmla="*/ 127284 h 129963"/>
              <a:gd name="connsiteX2" fmla="*/ 77338 w 115226"/>
              <a:gd name="connsiteY2" fmla="*/ 86009 h 129963"/>
              <a:gd name="connsiteX3" fmla="*/ 13838 w 115226"/>
              <a:gd name="connsiteY3" fmla="*/ 76484 h 129963"/>
              <a:gd name="connsiteX4" fmla="*/ 51938 w 115226"/>
              <a:gd name="connsiteY4" fmla="*/ 92359 h 129963"/>
              <a:gd name="connsiteX5" fmla="*/ 1138 w 115226"/>
              <a:gd name="connsiteY5" fmla="*/ 284 h 12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26" h="129963">
                <a:moveTo>
                  <a:pt x="1138" y="284"/>
                </a:moveTo>
                <a:cubicBezTo>
                  <a:pt x="11192" y="6105"/>
                  <a:pt x="99563" y="112997"/>
                  <a:pt x="112263" y="127284"/>
                </a:cubicBezTo>
                <a:cubicBezTo>
                  <a:pt x="124963" y="141572"/>
                  <a:pt x="93742" y="94476"/>
                  <a:pt x="77338" y="86009"/>
                </a:cubicBezTo>
                <a:cubicBezTo>
                  <a:pt x="60934" y="77542"/>
                  <a:pt x="18071" y="75426"/>
                  <a:pt x="13838" y="76484"/>
                </a:cubicBezTo>
                <a:cubicBezTo>
                  <a:pt x="9605" y="77542"/>
                  <a:pt x="52996" y="105059"/>
                  <a:pt x="51938" y="92359"/>
                </a:cubicBezTo>
                <a:cubicBezTo>
                  <a:pt x="50880" y="79659"/>
                  <a:pt x="-8916" y="-5537"/>
                  <a:pt x="1138" y="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D719F0EA-E261-657E-6423-8D21CD49B88D}"/>
              </a:ext>
            </a:extLst>
          </p:cNvPr>
          <p:cNvSpPr/>
          <p:nvPr/>
        </p:nvSpPr>
        <p:spPr>
          <a:xfrm>
            <a:off x="5817791" y="2863484"/>
            <a:ext cx="91386" cy="133992"/>
          </a:xfrm>
          <a:custGeom>
            <a:avLst/>
            <a:gdLst>
              <a:gd name="connsiteX0" fmla="*/ 90884 w 91386"/>
              <a:gd name="connsiteY0" fmla="*/ 13066 h 133992"/>
              <a:gd name="connsiteX1" fmla="*/ 43259 w 91386"/>
              <a:gd name="connsiteY1" fmla="*/ 82916 h 133992"/>
              <a:gd name="connsiteX2" fmla="*/ 49609 w 91386"/>
              <a:gd name="connsiteY2" fmla="*/ 133716 h 133992"/>
              <a:gd name="connsiteX3" fmla="*/ 11509 w 91386"/>
              <a:gd name="connsiteY3" fmla="*/ 60691 h 133992"/>
              <a:gd name="connsiteX4" fmla="*/ 1984 w 91386"/>
              <a:gd name="connsiteY4" fmla="*/ 366 h 133992"/>
              <a:gd name="connsiteX5" fmla="*/ 8334 w 91386"/>
              <a:gd name="connsiteY5" fmla="*/ 89266 h 133992"/>
              <a:gd name="connsiteX6" fmla="*/ 90884 w 91386"/>
              <a:gd name="connsiteY6" fmla="*/ 13066 h 13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86" h="133992">
                <a:moveTo>
                  <a:pt x="90884" y="13066"/>
                </a:moveTo>
                <a:cubicBezTo>
                  <a:pt x="96705" y="12008"/>
                  <a:pt x="50138" y="62808"/>
                  <a:pt x="43259" y="82916"/>
                </a:cubicBezTo>
                <a:cubicBezTo>
                  <a:pt x="36380" y="103024"/>
                  <a:pt x="54901" y="137420"/>
                  <a:pt x="49609" y="133716"/>
                </a:cubicBezTo>
                <a:cubicBezTo>
                  <a:pt x="44317" y="130012"/>
                  <a:pt x="19446" y="82916"/>
                  <a:pt x="11509" y="60691"/>
                </a:cubicBezTo>
                <a:cubicBezTo>
                  <a:pt x="3571" y="38466"/>
                  <a:pt x="2513" y="-4397"/>
                  <a:pt x="1984" y="366"/>
                </a:cubicBezTo>
                <a:cubicBezTo>
                  <a:pt x="1455" y="5128"/>
                  <a:pt x="-4895" y="84504"/>
                  <a:pt x="8334" y="89266"/>
                </a:cubicBezTo>
                <a:cubicBezTo>
                  <a:pt x="21563" y="94028"/>
                  <a:pt x="85063" y="14124"/>
                  <a:pt x="90884" y="13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801A3EB3-9BF9-5505-63A9-87C43C887C0C}"/>
              </a:ext>
            </a:extLst>
          </p:cNvPr>
          <p:cNvSpPr/>
          <p:nvPr/>
        </p:nvSpPr>
        <p:spPr>
          <a:xfrm>
            <a:off x="5733868" y="2991578"/>
            <a:ext cx="80155" cy="138889"/>
          </a:xfrm>
          <a:custGeom>
            <a:avLst/>
            <a:gdLst>
              <a:gd name="connsiteX0" fmla="*/ 182 w 80155"/>
              <a:gd name="connsiteY0" fmla="*/ 37372 h 138889"/>
              <a:gd name="connsiteX1" fmla="*/ 28757 w 80155"/>
              <a:gd name="connsiteY1" fmla="*/ 107222 h 138889"/>
              <a:gd name="connsiteX2" fmla="*/ 25582 w 80155"/>
              <a:gd name="connsiteY2" fmla="*/ 135797 h 138889"/>
              <a:gd name="connsiteX3" fmla="*/ 63682 w 80155"/>
              <a:gd name="connsiteY3" fmla="*/ 37372 h 138889"/>
              <a:gd name="connsiteX4" fmla="*/ 79557 w 80155"/>
              <a:gd name="connsiteY4" fmla="*/ 2447 h 138889"/>
              <a:gd name="connsiteX5" fmla="*/ 44632 w 80155"/>
              <a:gd name="connsiteY5" fmla="*/ 97697 h 138889"/>
              <a:gd name="connsiteX6" fmla="*/ 182 w 80155"/>
              <a:gd name="connsiteY6" fmla="*/ 37372 h 13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155" h="138889">
                <a:moveTo>
                  <a:pt x="182" y="37372"/>
                </a:moveTo>
                <a:cubicBezTo>
                  <a:pt x="-2464" y="38960"/>
                  <a:pt x="24524" y="90818"/>
                  <a:pt x="28757" y="107222"/>
                </a:cubicBezTo>
                <a:cubicBezTo>
                  <a:pt x="32990" y="123626"/>
                  <a:pt x="19761" y="147439"/>
                  <a:pt x="25582" y="135797"/>
                </a:cubicBezTo>
                <a:cubicBezTo>
                  <a:pt x="31403" y="124155"/>
                  <a:pt x="54686" y="59597"/>
                  <a:pt x="63682" y="37372"/>
                </a:cubicBezTo>
                <a:cubicBezTo>
                  <a:pt x="72678" y="15147"/>
                  <a:pt x="82732" y="-7607"/>
                  <a:pt x="79557" y="2447"/>
                </a:cubicBezTo>
                <a:cubicBezTo>
                  <a:pt x="76382" y="12501"/>
                  <a:pt x="60507" y="86055"/>
                  <a:pt x="44632" y="97697"/>
                </a:cubicBezTo>
                <a:cubicBezTo>
                  <a:pt x="28757" y="109339"/>
                  <a:pt x="2828" y="35784"/>
                  <a:pt x="182" y="37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1B7B83BF-3D4B-1B86-8275-9E747B62F62A}"/>
              </a:ext>
            </a:extLst>
          </p:cNvPr>
          <p:cNvSpPr/>
          <p:nvPr/>
        </p:nvSpPr>
        <p:spPr>
          <a:xfrm>
            <a:off x="4940228" y="3047998"/>
            <a:ext cx="220521" cy="167098"/>
          </a:xfrm>
          <a:custGeom>
            <a:avLst/>
            <a:gdLst>
              <a:gd name="connsiteX0" fmla="*/ 72 w 220521"/>
              <a:gd name="connsiteY0" fmla="*/ 2 h 167098"/>
              <a:gd name="connsiteX1" fmla="*/ 171522 w 220521"/>
              <a:gd name="connsiteY1" fmla="*/ 123827 h 167098"/>
              <a:gd name="connsiteX2" fmla="*/ 219147 w 220521"/>
              <a:gd name="connsiteY2" fmla="*/ 165102 h 167098"/>
              <a:gd name="connsiteX3" fmla="*/ 206447 w 220521"/>
              <a:gd name="connsiteY3" fmla="*/ 69852 h 167098"/>
              <a:gd name="connsiteX4" fmla="*/ 193747 w 220521"/>
              <a:gd name="connsiteY4" fmla="*/ 127002 h 167098"/>
              <a:gd name="connsiteX5" fmla="*/ 72 w 220521"/>
              <a:gd name="connsiteY5" fmla="*/ 2 h 16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521" h="167098">
                <a:moveTo>
                  <a:pt x="72" y="2"/>
                </a:moveTo>
                <a:cubicBezTo>
                  <a:pt x="-3632" y="-527"/>
                  <a:pt x="135010" y="96310"/>
                  <a:pt x="171522" y="123827"/>
                </a:cubicBezTo>
                <a:cubicBezTo>
                  <a:pt x="208034" y="151344"/>
                  <a:pt x="213326" y="174098"/>
                  <a:pt x="219147" y="165102"/>
                </a:cubicBezTo>
                <a:cubicBezTo>
                  <a:pt x="224968" y="156106"/>
                  <a:pt x="210680" y="76202"/>
                  <a:pt x="206447" y="69852"/>
                </a:cubicBezTo>
                <a:cubicBezTo>
                  <a:pt x="202214" y="63502"/>
                  <a:pt x="227614" y="137056"/>
                  <a:pt x="193747" y="127002"/>
                </a:cubicBezTo>
                <a:cubicBezTo>
                  <a:pt x="159880" y="116948"/>
                  <a:pt x="3776" y="531"/>
                  <a:pt x="7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A6A215C8-19E7-D23F-3CB9-1F4223E44E76}"/>
              </a:ext>
            </a:extLst>
          </p:cNvPr>
          <p:cNvSpPr/>
          <p:nvPr/>
        </p:nvSpPr>
        <p:spPr>
          <a:xfrm>
            <a:off x="5867367" y="2255240"/>
            <a:ext cx="78430" cy="53045"/>
          </a:xfrm>
          <a:custGeom>
            <a:avLst/>
            <a:gdLst>
              <a:gd name="connsiteX0" fmla="*/ 33 w 78430"/>
              <a:gd name="connsiteY0" fmla="*/ 2185 h 53045"/>
              <a:gd name="connsiteX1" fmla="*/ 66708 w 78430"/>
              <a:gd name="connsiteY1" fmla="*/ 5360 h 53045"/>
              <a:gd name="connsiteX2" fmla="*/ 73058 w 78430"/>
              <a:gd name="connsiteY2" fmla="*/ 52985 h 53045"/>
              <a:gd name="connsiteX3" fmla="*/ 76233 w 78430"/>
              <a:gd name="connsiteY3" fmla="*/ 14885 h 53045"/>
              <a:gd name="connsiteX4" fmla="*/ 33 w 78430"/>
              <a:gd name="connsiteY4" fmla="*/ 2185 h 5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30" h="53045">
                <a:moveTo>
                  <a:pt x="33" y="2185"/>
                </a:moveTo>
                <a:cubicBezTo>
                  <a:pt x="-1554" y="598"/>
                  <a:pt x="54537" y="-3107"/>
                  <a:pt x="66708" y="5360"/>
                </a:cubicBezTo>
                <a:cubicBezTo>
                  <a:pt x="78879" y="13827"/>
                  <a:pt x="71471" y="51398"/>
                  <a:pt x="73058" y="52985"/>
                </a:cubicBezTo>
                <a:cubicBezTo>
                  <a:pt x="74645" y="54572"/>
                  <a:pt x="82054" y="24410"/>
                  <a:pt x="76233" y="14885"/>
                </a:cubicBezTo>
                <a:cubicBezTo>
                  <a:pt x="70412" y="5360"/>
                  <a:pt x="1620" y="3772"/>
                  <a:pt x="33" y="2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25368E34-E4E7-85B7-9330-1B8B435D194B}"/>
              </a:ext>
            </a:extLst>
          </p:cNvPr>
          <p:cNvSpPr/>
          <p:nvPr/>
        </p:nvSpPr>
        <p:spPr>
          <a:xfrm>
            <a:off x="4802989" y="2200253"/>
            <a:ext cx="189645" cy="108208"/>
          </a:xfrm>
          <a:custGeom>
            <a:avLst/>
            <a:gdLst>
              <a:gd name="connsiteX0" fmla="*/ 786 w 189645"/>
              <a:gd name="connsiteY0" fmla="*/ 107972 h 108208"/>
              <a:gd name="connsiteX1" fmla="*/ 64286 w 189645"/>
              <a:gd name="connsiteY1" fmla="*/ 73047 h 108208"/>
              <a:gd name="connsiteX2" fmla="*/ 184936 w 189645"/>
              <a:gd name="connsiteY2" fmla="*/ 57172 h 108208"/>
              <a:gd name="connsiteX3" fmla="*/ 150011 w 189645"/>
              <a:gd name="connsiteY3" fmla="*/ 60347 h 108208"/>
              <a:gd name="connsiteX4" fmla="*/ 10311 w 189645"/>
              <a:gd name="connsiteY4" fmla="*/ 22 h 108208"/>
              <a:gd name="connsiteX5" fmla="*/ 105561 w 189645"/>
              <a:gd name="connsiteY5" fmla="*/ 53997 h 108208"/>
              <a:gd name="connsiteX6" fmla="*/ 786 w 189645"/>
              <a:gd name="connsiteY6" fmla="*/ 107972 h 10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645" h="108208">
                <a:moveTo>
                  <a:pt x="786" y="107972"/>
                </a:moveTo>
                <a:cubicBezTo>
                  <a:pt x="-6093" y="111147"/>
                  <a:pt x="33594" y="81514"/>
                  <a:pt x="64286" y="73047"/>
                </a:cubicBezTo>
                <a:cubicBezTo>
                  <a:pt x="94978" y="64580"/>
                  <a:pt x="170649" y="59289"/>
                  <a:pt x="184936" y="57172"/>
                </a:cubicBezTo>
                <a:cubicBezTo>
                  <a:pt x="199224" y="55055"/>
                  <a:pt x="179115" y="69872"/>
                  <a:pt x="150011" y="60347"/>
                </a:cubicBezTo>
                <a:cubicBezTo>
                  <a:pt x="120907" y="50822"/>
                  <a:pt x="17719" y="1080"/>
                  <a:pt x="10311" y="22"/>
                </a:cubicBezTo>
                <a:cubicBezTo>
                  <a:pt x="2903" y="-1036"/>
                  <a:pt x="107148" y="35476"/>
                  <a:pt x="105561" y="53997"/>
                </a:cubicBezTo>
                <a:cubicBezTo>
                  <a:pt x="103974" y="72518"/>
                  <a:pt x="7665" y="104797"/>
                  <a:pt x="786" y="107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B256E484-078C-9BB8-7E3C-A28C0E78BAF0}"/>
              </a:ext>
            </a:extLst>
          </p:cNvPr>
          <p:cNvSpPr/>
          <p:nvPr/>
        </p:nvSpPr>
        <p:spPr>
          <a:xfrm>
            <a:off x="5865991" y="2151712"/>
            <a:ext cx="162348" cy="81067"/>
          </a:xfrm>
          <a:custGeom>
            <a:avLst/>
            <a:gdLst>
              <a:gd name="connsiteX0" fmla="*/ 160159 w 162348"/>
              <a:gd name="connsiteY0" fmla="*/ 938 h 81067"/>
              <a:gd name="connsiteX1" fmla="*/ 1409 w 162348"/>
              <a:gd name="connsiteY1" fmla="*/ 80313 h 81067"/>
              <a:gd name="connsiteX2" fmla="*/ 87134 w 162348"/>
              <a:gd name="connsiteY2" fmla="*/ 39038 h 81067"/>
              <a:gd name="connsiteX3" fmla="*/ 160159 w 162348"/>
              <a:gd name="connsiteY3" fmla="*/ 938 h 8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348" h="81067">
                <a:moveTo>
                  <a:pt x="160159" y="938"/>
                </a:moveTo>
                <a:cubicBezTo>
                  <a:pt x="145871" y="7817"/>
                  <a:pt x="13580" y="73963"/>
                  <a:pt x="1409" y="80313"/>
                </a:cubicBezTo>
                <a:cubicBezTo>
                  <a:pt x="-10762" y="86663"/>
                  <a:pt x="59088" y="51209"/>
                  <a:pt x="87134" y="39038"/>
                </a:cubicBezTo>
                <a:cubicBezTo>
                  <a:pt x="115180" y="26867"/>
                  <a:pt x="174447" y="-5941"/>
                  <a:pt x="160159" y="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AD3DF810-F658-16F8-67E7-D69FC5618CBE}"/>
              </a:ext>
            </a:extLst>
          </p:cNvPr>
          <p:cNvSpPr/>
          <p:nvPr/>
        </p:nvSpPr>
        <p:spPr>
          <a:xfrm>
            <a:off x="4270207" y="1603368"/>
            <a:ext cx="206943" cy="248288"/>
          </a:xfrm>
          <a:custGeom>
            <a:avLst/>
            <a:gdLst>
              <a:gd name="connsiteX0" fmla="*/ 168 w 206943"/>
              <a:gd name="connsiteY0" fmla="*/ 7 h 248288"/>
              <a:gd name="connsiteX1" fmla="*/ 111293 w 206943"/>
              <a:gd name="connsiteY1" fmla="*/ 152407 h 248288"/>
              <a:gd name="connsiteX2" fmla="*/ 111293 w 206943"/>
              <a:gd name="connsiteY2" fmla="*/ 98432 h 248288"/>
              <a:gd name="connsiteX3" fmla="*/ 206543 w 206943"/>
              <a:gd name="connsiteY3" fmla="*/ 247657 h 248288"/>
              <a:gd name="connsiteX4" fmla="*/ 139868 w 206943"/>
              <a:gd name="connsiteY4" fmla="*/ 146057 h 248288"/>
              <a:gd name="connsiteX5" fmla="*/ 168 w 206943"/>
              <a:gd name="connsiteY5" fmla="*/ 7 h 24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943" h="248288">
                <a:moveTo>
                  <a:pt x="168" y="7"/>
                </a:moveTo>
                <a:cubicBezTo>
                  <a:pt x="-4594" y="1065"/>
                  <a:pt x="92772" y="136003"/>
                  <a:pt x="111293" y="152407"/>
                </a:cubicBezTo>
                <a:cubicBezTo>
                  <a:pt x="129814" y="168811"/>
                  <a:pt x="95418" y="82557"/>
                  <a:pt x="111293" y="98432"/>
                </a:cubicBezTo>
                <a:cubicBezTo>
                  <a:pt x="127168" y="114307"/>
                  <a:pt x="201781" y="239720"/>
                  <a:pt x="206543" y="247657"/>
                </a:cubicBezTo>
                <a:cubicBezTo>
                  <a:pt x="211306" y="255595"/>
                  <a:pt x="172676" y="186803"/>
                  <a:pt x="139868" y="146057"/>
                </a:cubicBezTo>
                <a:cubicBezTo>
                  <a:pt x="107060" y="105311"/>
                  <a:pt x="4930" y="-1051"/>
                  <a:pt x="16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D40412D5-869D-8FC6-B36F-6F0BDA8A9A0D}"/>
              </a:ext>
            </a:extLst>
          </p:cNvPr>
          <p:cNvSpPr/>
          <p:nvPr/>
        </p:nvSpPr>
        <p:spPr>
          <a:xfrm>
            <a:off x="4205365" y="1633756"/>
            <a:ext cx="173039" cy="393878"/>
          </a:xfrm>
          <a:custGeom>
            <a:avLst/>
            <a:gdLst>
              <a:gd name="connsiteX0" fmla="*/ 172960 w 173039"/>
              <a:gd name="connsiteY0" fmla="*/ 1369 h 393878"/>
              <a:gd name="connsiteX1" fmla="*/ 23735 w 173039"/>
              <a:gd name="connsiteY1" fmla="*/ 71219 h 393878"/>
              <a:gd name="connsiteX2" fmla="*/ 17385 w 173039"/>
              <a:gd name="connsiteY2" fmla="*/ 195044 h 393878"/>
              <a:gd name="connsiteX3" fmla="*/ 20560 w 173039"/>
              <a:gd name="connsiteY3" fmla="*/ 150594 h 393878"/>
              <a:gd name="connsiteX4" fmla="*/ 84060 w 173039"/>
              <a:gd name="connsiteY4" fmla="*/ 391894 h 393878"/>
              <a:gd name="connsiteX5" fmla="*/ 26910 w 173039"/>
              <a:gd name="connsiteY5" fmla="*/ 255369 h 393878"/>
              <a:gd name="connsiteX6" fmla="*/ 30085 w 173039"/>
              <a:gd name="connsiteY6" fmla="*/ 80744 h 393878"/>
              <a:gd name="connsiteX7" fmla="*/ 14210 w 173039"/>
              <a:gd name="connsiteY7" fmla="*/ 93444 h 393878"/>
              <a:gd name="connsiteX8" fmla="*/ 74535 w 173039"/>
              <a:gd name="connsiteY8" fmla="*/ 4544 h 393878"/>
              <a:gd name="connsiteX9" fmla="*/ 1510 w 173039"/>
              <a:gd name="connsiteY9" fmla="*/ 23594 h 393878"/>
              <a:gd name="connsiteX10" fmla="*/ 172960 w 173039"/>
              <a:gd name="connsiteY10" fmla="*/ 1369 h 39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39" h="393878">
                <a:moveTo>
                  <a:pt x="172960" y="1369"/>
                </a:moveTo>
                <a:cubicBezTo>
                  <a:pt x="176664" y="9306"/>
                  <a:pt x="49664" y="38940"/>
                  <a:pt x="23735" y="71219"/>
                </a:cubicBezTo>
                <a:cubicBezTo>
                  <a:pt x="-2194" y="103498"/>
                  <a:pt x="17914" y="181815"/>
                  <a:pt x="17385" y="195044"/>
                </a:cubicBezTo>
                <a:cubicBezTo>
                  <a:pt x="16856" y="208273"/>
                  <a:pt x="9447" y="117786"/>
                  <a:pt x="20560" y="150594"/>
                </a:cubicBezTo>
                <a:cubicBezTo>
                  <a:pt x="31672" y="183402"/>
                  <a:pt x="83002" y="374432"/>
                  <a:pt x="84060" y="391894"/>
                </a:cubicBezTo>
                <a:cubicBezTo>
                  <a:pt x="85118" y="409356"/>
                  <a:pt x="35906" y="307227"/>
                  <a:pt x="26910" y="255369"/>
                </a:cubicBezTo>
                <a:cubicBezTo>
                  <a:pt x="17914" y="203511"/>
                  <a:pt x="30085" y="80744"/>
                  <a:pt x="30085" y="80744"/>
                </a:cubicBezTo>
                <a:cubicBezTo>
                  <a:pt x="27968" y="53757"/>
                  <a:pt x="6802" y="106144"/>
                  <a:pt x="14210" y="93444"/>
                </a:cubicBezTo>
                <a:cubicBezTo>
                  <a:pt x="21618" y="80744"/>
                  <a:pt x="76652" y="16186"/>
                  <a:pt x="74535" y="4544"/>
                </a:cubicBezTo>
                <a:cubicBezTo>
                  <a:pt x="72418" y="-7098"/>
                  <a:pt x="-12248" y="24652"/>
                  <a:pt x="1510" y="23594"/>
                </a:cubicBezTo>
                <a:cubicBezTo>
                  <a:pt x="15268" y="22536"/>
                  <a:pt x="169256" y="-6568"/>
                  <a:pt x="172960" y="1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F798022D-04B6-9358-D12C-6E025F66C852}"/>
              </a:ext>
            </a:extLst>
          </p:cNvPr>
          <p:cNvSpPr/>
          <p:nvPr/>
        </p:nvSpPr>
        <p:spPr>
          <a:xfrm>
            <a:off x="4224061" y="1651901"/>
            <a:ext cx="198624" cy="153822"/>
          </a:xfrm>
          <a:custGeom>
            <a:avLst/>
            <a:gdLst>
              <a:gd name="connsiteX0" fmla="*/ 1864 w 198624"/>
              <a:gd name="connsiteY0" fmla="*/ 2274 h 153822"/>
              <a:gd name="connsiteX1" fmla="*/ 195539 w 198624"/>
              <a:gd name="connsiteY1" fmla="*/ 151499 h 153822"/>
              <a:gd name="connsiteX2" fmla="*/ 119339 w 198624"/>
              <a:gd name="connsiteY2" fmla="*/ 91174 h 153822"/>
              <a:gd name="connsiteX3" fmla="*/ 97114 w 198624"/>
              <a:gd name="connsiteY3" fmla="*/ 62599 h 153822"/>
              <a:gd name="connsiteX4" fmla="*/ 1864 w 198624"/>
              <a:gd name="connsiteY4" fmla="*/ 2274 h 15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624" h="153822">
                <a:moveTo>
                  <a:pt x="1864" y="2274"/>
                </a:moveTo>
                <a:cubicBezTo>
                  <a:pt x="18268" y="17091"/>
                  <a:pt x="175960" y="136682"/>
                  <a:pt x="195539" y="151499"/>
                </a:cubicBezTo>
                <a:cubicBezTo>
                  <a:pt x="215118" y="166316"/>
                  <a:pt x="135743" y="105991"/>
                  <a:pt x="119339" y="91174"/>
                </a:cubicBezTo>
                <a:cubicBezTo>
                  <a:pt x="102935" y="76357"/>
                  <a:pt x="111931" y="75828"/>
                  <a:pt x="97114" y="62599"/>
                </a:cubicBezTo>
                <a:cubicBezTo>
                  <a:pt x="82297" y="49370"/>
                  <a:pt x="-14540" y="-12543"/>
                  <a:pt x="1864" y="2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47C2C623-73A2-74F2-943F-B69609DD3CF4}"/>
              </a:ext>
            </a:extLst>
          </p:cNvPr>
          <p:cNvSpPr/>
          <p:nvPr/>
        </p:nvSpPr>
        <p:spPr>
          <a:xfrm>
            <a:off x="4225806" y="1679323"/>
            <a:ext cx="168485" cy="108560"/>
          </a:xfrm>
          <a:custGeom>
            <a:avLst/>
            <a:gdLst>
              <a:gd name="connsiteX0" fmla="*/ 119 w 168485"/>
              <a:gd name="connsiteY0" fmla="*/ 252 h 108560"/>
              <a:gd name="connsiteX1" fmla="*/ 158869 w 168485"/>
              <a:gd name="connsiteY1" fmla="*/ 105027 h 108560"/>
              <a:gd name="connsiteX2" fmla="*/ 133469 w 168485"/>
              <a:gd name="connsiteY2" fmla="*/ 76452 h 108560"/>
              <a:gd name="connsiteX3" fmla="*/ 119 w 168485"/>
              <a:gd name="connsiteY3" fmla="*/ 252 h 10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485" h="108560">
                <a:moveTo>
                  <a:pt x="119" y="252"/>
                </a:moveTo>
                <a:cubicBezTo>
                  <a:pt x="4352" y="5014"/>
                  <a:pt x="136644" y="92327"/>
                  <a:pt x="158869" y="105027"/>
                </a:cubicBezTo>
                <a:cubicBezTo>
                  <a:pt x="181094" y="117727"/>
                  <a:pt x="161515" y="93385"/>
                  <a:pt x="133469" y="76452"/>
                </a:cubicBezTo>
                <a:cubicBezTo>
                  <a:pt x="105423" y="59519"/>
                  <a:pt x="-4114" y="-4510"/>
                  <a:pt x="119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A335C033-ED0D-49D6-8B66-F1DAA48DB5A5}"/>
              </a:ext>
            </a:extLst>
          </p:cNvPr>
          <p:cNvSpPr/>
          <p:nvPr/>
        </p:nvSpPr>
        <p:spPr>
          <a:xfrm>
            <a:off x="4260776" y="1711289"/>
            <a:ext cx="162015" cy="372075"/>
          </a:xfrm>
          <a:custGeom>
            <a:avLst/>
            <a:gdLst>
              <a:gd name="connsiteX0" fmla="*/ 74 w 162015"/>
              <a:gd name="connsiteY0" fmla="*/ 36 h 372075"/>
              <a:gd name="connsiteX1" fmla="*/ 79449 w 162015"/>
              <a:gd name="connsiteY1" fmla="*/ 92111 h 372075"/>
              <a:gd name="connsiteX2" fmla="*/ 79449 w 162015"/>
              <a:gd name="connsiteY2" fmla="*/ 250861 h 372075"/>
              <a:gd name="connsiteX3" fmla="*/ 114374 w 162015"/>
              <a:gd name="connsiteY3" fmla="*/ 190536 h 372075"/>
              <a:gd name="connsiteX4" fmla="*/ 44524 w 162015"/>
              <a:gd name="connsiteY4" fmla="*/ 371511 h 372075"/>
              <a:gd name="connsiteX5" fmla="*/ 95324 w 162015"/>
              <a:gd name="connsiteY5" fmla="*/ 244511 h 372075"/>
              <a:gd name="connsiteX6" fmla="*/ 161999 w 162015"/>
              <a:gd name="connsiteY6" fmla="*/ 161961 h 372075"/>
              <a:gd name="connsiteX7" fmla="*/ 101674 w 162015"/>
              <a:gd name="connsiteY7" fmla="*/ 219111 h 372075"/>
              <a:gd name="connsiteX8" fmla="*/ 95324 w 162015"/>
              <a:gd name="connsiteY8" fmla="*/ 82586 h 372075"/>
              <a:gd name="connsiteX9" fmla="*/ 74 w 162015"/>
              <a:gd name="connsiteY9" fmla="*/ 36 h 37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015" h="372075">
                <a:moveTo>
                  <a:pt x="74" y="36"/>
                </a:moveTo>
                <a:cubicBezTo>
                  <a:pt x="-2572" y="1624"/>
                  <a:pt x="66220" y="50307"/>
                  <a:pt x="79449" y="92111"/>
                </a:cubicBezTo>
                <a:cubicBezTo>
                  <a:pt x="92678" y="133915"/>
                  <a:pt x="73628" y="234457"/>
                  <a:pt x="79449" y="250861"/>
                </a:cubicBezTo>
                <a:cubicBezTo>
                  <a:pt x="85270" y="267265"/>
                  <a:pt x="120195" y="170428"/>
                  <a:pt x="114374" y="190536"/>
                </a:cubicBezTo>
                <a:cubicBezTo>
                  <a:pt x="108553" y="210644"/>
                  <a:pt x="47699" y="362515"/>
                  <a:pt x="44524" y="371511"/>
                </a:cubicBezTo>
                <a:cubicBezTo>
                  <a:pt x="41349" y="380507"/>
                  <a:pt x="75745" y="279436"/>
                  <a:pt x="95324" y="244511"/>
                </a:cubicBezTo>
                <a:cubicBezTo>
                  <a:pt x="114903" y="209586"/>
                  <a:pt x="160941" y="166194"/>
                  <a:pt x="161999" y="161961"/>
                </a:cubicBezTo>
                <a:cubicBezTo>
                  <a:pt x="163057" y="157728"/>
                  <a:pt x="112786" y="232340"/>
                  <a:pt x="101674" y="219111"/>
                </a:cubicBezTo>
                <a:cubicBezTo>
                  <a:pt x="90562" y="205882"/>
                  <a:pt x="109082" y="115923"/>
                  <a:pt x="95324" y="82586"/>
                </a:cubicBezTo>
                <a:cubicBezTo>
                  <a:pt x="81566" y="49249"/>
                  <a:pt x="2720" y="-1552"/>
                  <a:pt x="74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EE40988F-A03A-33A6-AC77-03C73E9C932F}"/>
              </a:ext>
            </a:extLst>
          </p:cNvPr>
          <p:cNvSpPr/>
          <p:nvPr/>
        </p:nvSpPr>
        <p:spPr>
          <a:xfrm>
            <a:off x="4205618" y="1700698"/>
            <a:ext cx="145938" cy="64971"/>
          </a:xfrm>
          <a:custGeom>
            <a:avLst/>
            <a:gdLst>
              <a:gd name="connsiteX0" fmla="*/ 1257 w 145938"/>
              <a:gd name="connsiteY0" fmla="*/ 1102 h 64971"/>
              <a:gd name="connsiteX1" fmla="*/ 144132 w 145938"/>
              <a:gd name="connsiteY1" fmla="*/ 64602 h 64971"/>
              <a:gd name="connsiteX2" fmla="*/ 77457 w 145938"/>
              <a:gd name="connsiteY2" fmla="*/ 26502 h 64971"/>
              <a:gd name="connsiteX3" fmla="*/ 1257 w 145938"/>
              <a:gd name="connsiteY3" fmla="*/ 1102 h 6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38" h="64971">
                <a:moveTo>
                  <a:pt x="1257" y="1102"/>
                </a:moveTo>
                <a:cubicBezTo>
                  <a:pt x="12369" y="7452"/>
                  <a:pt x="131432" y="60369"/>
                  <a:pt x="144132" y="64602"/>
                </a:cubicBezTo>
                <a:cubicBezTo>
                  <a:pt x="156832" y="68835"/>
                  <a:pt x="99153" y="35498"/>
                  <a:pt x="77457" y="26502"/>
                </a:cubicBezTo>
                <a:cubicBezTo>
                  <a:pt x="55761" y="17506"/>
                  <a:pt x="-9855" y="-5248"/>
                  <a:pt x="1257" y="1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0E7604DE-3485-01FC-849B-BB4010EDED82}"/>
              </a:ext>
            </a:extLst>
          </p:cNvPr>
          <p:cNvSpPr/>
          <p:nvPr/>
        </p:nvSpPr>
        <p:spPr>
          <a:xfrm>
            <a:off x="4232264" y="1679442"/>
            <a:ext cx="282997" cy="798056"/>
          </a:xfrm>
          <a:custGeom>
            <a:avLst/>
            <a:gdLst>
              <a:gd name="connsiteX0" fmla="*/ 11 w 282997"/>
              <a:gd name="connsiteY0" fmla="*/ 133 h 798056"/>
              <a:gd name="connsiteX1" fmla="*/ 85736 w 282997"/>
              <a:gd name="connsiteY1" fmla="*/ 381133 h 798056"/>
              <a:gd name="connsiteX2" fmla="*/ 88911 w 282997"/>
              <a:gd name="connsiteY2" fmla="*/ 352558 h 798056"/>
              <a:gd name="connsiteX3" fmla="*/ 133361 w 282997"/>
              <a:gd name="connsiteY3" fmla="*/ 587508 h 798056"/>
              <a:gd name="connsiteX4" fmla="*/ 155586 w 282997"/>
              <a:gd name="connsiteY4" fmla="*/ 651008 h 798056"/>
              <a:gd name="connsiteX5" fmla="*/ 152411 w 282997"/>
              <a:gd name="connsiteY5" fmla="*/ 638308 h 798056"/>
              <a:gd name="connsiteX6" fmla="*/ 187336 w 282997"/>
              <a:gd name="connsiteY6" fmla="*/ 720858 h 798056"/>
              <a:gd name="connsiteX7" fmla="*/ 282586 w 282997"/>
              <a:gd name="connsiteY7" fmla="*/ 797058 h 798056"/>
              <a:gd name="connsiteX8" fmla="*/ 219086 w 282997"/>
              <a:gd name="connsiteY8" fmla="*/ 752608 h 798056"/>
              <a:gd name="connsiteX9" fmla="*/ 152411 w 282997"/>
              <a:gd name="connsiteY9" fmla="*/ 593858 h 798056"/>
              <a:gd name="connsiteX10" fmla="*/ 85736 w 282997"/>
              <a:gd name="connsiteY10" fmla="*/ 292233 h 798056"/>
              <a:gd name="connsiteX11" fmla="*/ 92086 w 282997"/>
              <a:gd name="connsiteY11" fmla="*/ 336683 h 798056"/>
              <a:gd name="connsiteX12" fmla="*/ 11 w 282997"/>
              <a:gd name="connsiteY12" fmla="*/ 133 h 7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997" h="798056">
                <a:moveTo>
                  <a:pt x="11" y="133"/>
                </a:moveTo>
                <a:cubicBezTo>
                  <a:pt x="-1047" y="7541"/>
                  <a:pt x="70919" y="322395"/>
                  <a:pt x="85736" y="381133"/>
                </a:cubicBezTo>
                <a:cubicBezTo>
                  <a:pt x="100553" y="439871"/>
                  <a:pt x="80974" y="318162"/>
                  <a:pt x="88911" y="352558"/>
                </a:cubicBezTo>
                <a:cubicBezTo>
                  <a:pt x="96848" y="386954"/>
                  <a:pt x="122249" y="537766"/>
                  <a:pt x="133361" y="587508"/>
                </a:cubicBezTo>
                <a:cubicBezTo>
                  <a:pt x="144473" y="637250"/>
                  <a:pt x="152411" y="642541"/>
                  <a:pt x="155586" y="651008"/>
                </a:cubicBezTo>
                <a:cubicBezTo>
                  <a:pt x="158761" y="659475"/>
                  <a:pt x="147119" y="626666"/>
                  <a:pt x="152411" y="638308"/>
                </a:cubicBezTo>
                <a:cubicBezTo>
                  <a:pt x="157703" y="649950"/>
                  <a:pt x="165640" y="694400"/>
                  <a:pt x="187336" y="720858"/>
                </a:cubicBezTo>
                <a:cubicBezTo>
                  <a:pt x="209032" y="747316"/>
                  <a:pt x="277294" y="791766"/>
                  <a:pt x="282586" y="797058"/>
                </a:cubicBezTo>
                <a:cubicBezTo>
                  <a:pt x="287878" y="802350"/>
                  <a:pt x="240782" y="786475"/>
                  <a:pt x="219086" y="752608"/>
                </a:cubicBezTo>
                <a:cubicBezTo>
                  <a:pt x="197390" y="718741"/>
                  <a:pt x="174636" y="670587"/>
                  <a:pt x="152411" y="593858"/>
                </a:cubicBezTo>
                <a:cubicBezTo>
                  <a:pt x="130186" y="517129"/>
                  <a:pt x="95790" y="335096"/>
                  <a:pt x="85736" y="292233"/>
                </a:cubicBezTo>
                <a:cubicBezTo>
                  <a:pt x="75682" y="249371"/>
                  <a:pt x="103198" y="377958"/>
                  <a:pt x="92086" y="336683"/>
                </a:cubicBezTo>
                <a:cubicBezTo>
                  <a:pt x="80974" y="295408"/>
                  <a:pt x="1069" y="-7275"/>
                  <a:pt x="11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231A27AB-3EFB-53E7-8655-0F2B565040C7}"/>
              </a:ext>
            </a:extLst>
          </p:cNvPr>
          <p:cNvSpPr/>
          <p:nvPr/>
        </p:nvSpPr>
        <p:spPr>
          <a:xfrm>
            <a:off x="4296010" y="1924049"/>
            <a:ext cx="253844" cy="574716"/>
          </a:xfrm>
          <a:custGeom>
            <a:avLst/>
            <a:gdLst>
              <a:gd name="connsiteX0" fmla="*/ 9290 w 253844"/>
              <a:gd name="connsiteY0" fmla="*/ 1 h 574716"/>
              <a:gd name="connsiteX1" fmla="*/ 12465 w 253844"/>
              <a:gd name="connsiteY1" fmla="*/ 200026 h 574716"/>
              <a:gd name="connsiteX2" fmla="*/ 9290 w 253844"/>
              <a:gd name="connsiteY2" fmla="*/ 346076 h 574716"/>
              <a:gd name="connsiteX3" fmla="*/ 41040 w 253844"/>
              <a:gd name="connsiteY3" fmla="*/ 231776 h 574716"/>
              <a:gd name="connsiteX4" fmla="*/ 69615 w 253844"/>
              <a:gd name="connsiteY4" fmla="*/ 381001 h 574716"/>
              <a:gd name="connsiteX5" fmla="*/ 110890 w 253844"/>
              <a:gd name="connsiteY5" fmla="*/ 479426 h 574716"/>
              <a:gd name="connsiteX6" fmla="*/ 161690 w 253844"/>
              <a:gd name="connsiteY6" fmla="*/ 514351 h 574716"/>
              <a:gd name="connsiteX7" fmla="*/ 104540 w 253844"/>
              <a:gd name="connsiteY7" fmla="*/ 485776 h 574716"/>
              <a:gd name="connsiteX8" fmla="*/ 253765 w 253844"/>
              <a:gd name="connsiteY8" fmla="*/ 574676 h 574716"/>
              <a:gd name="connsiteX9" fmla="*/ 123590 w 253844"/>
              <a:gd name="connsiteY9" fmla="*/ 473076 h 574716"/>
              <a:gd name="connsiteX10" fmla="*/ 9290 w 253844"/>
              <a:gd name="connsiteY10" fmla="*/ 203201 h 574716"/>
              <a:gd name="connsiteX11" fmla="*/ 9290 w 253844"/>
              <a:gd name="connsiteY11" fmla="*/ 1 h 5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844" h="574716">
                <a:moveTo>
                  <a:pt x="9290" y="1"/>
                </a:moveTo>
                <a:cubicBezTo>
                  <a:pt x="9819" y="-528"/>
                  <a:pt x="12465" y="142347"/>
                  <a:pt x="12465" y="200026"/>
                </a:cubicBezTo>
                <a:cubicBezTo>
                  <a:pt x="12465" y="257705"/>
                  <a:pt x="4527" y="340784"/>
                  <a:pt x="9290" y="346076"/>
                </a:cubicBezTo>
                <a:cubicBezTo>
                  <a:pt x="14053" y="351368"/>
                  <a:pt x="30986" y="225955"/>
                  <a:pt x="41040" y="231776"/>
                </a:cubicBezTo>
                <a:cubicBezTo>
                  <a:pt x="51094" y="237597"/>
                  <a:pt x="57973" y="339726"/>
                  <a:pt x="69615" y="381001"/>
                </a:cubicBezTo>
                <a:cubicBezTo>
                  <a:pt x="81257" y="422276"/>
                  <a:pt x="95544" y="457201"/>
                  <a:pt x="110890" y="479426"/>
                </a:cubicBezTo>
                <a:cubicBezTo>
                  <a:pt x="126236" y="501651"/>
                  <a:pt x="162748" y="513293"/>
                  <a:pt x="161690" y="514351"/>
                </a:cubicBezTo>
                <a:cubicBezTo>
                  <a:pt x="160632" y="515409"/>
                  <a:pt x="89194" y="475722"/>
                  <a:pt x="104540" y="485776"/>
                </a:cubicBezTo>
                <a:cubicBezTo>
                  <a:pt x="119886" y="495830"/>
                  <a:pt x="250590" y="576793"/>
                  <a:pt x="253765" y="574676"/>
                </a:cubicBezTo>
                <a:cubicBezTo>
                  <a:pt x="256940" y="572559"/>
                  <a:pt x="164336" y="534988"/>
                  <a:pt x="123590" y="473076"/>
                </a:cubicBezTo>
                <a:cubicBezTo>
                  <a:pt x="82844" y="411164"/>
                  <a:pt x="29927" y="275168"/>
                  <a:pt x="9290" y="203201"/>
                </a:cubicBezTo>
                <a:cubicBezTo>
                  <a:pt x="-11347" y="131234"/>
                  <a:pt x="8761" y="530"/>
                  <a:pt x="929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82ECA3EF-B347-BA64-C184-821FC95B66E5}"/>
              </a:ext>
            </a:extLst>
          </p:cNvPr>
          <p:cNvSpPr/>
          <p:nvPr/>
        </p:nvSpPr>
        <p:spPr>
          <a:xfrm>
            <a:off x="4248136" y="1735510"/>
            <a:ext cx="79843" cy="256435"/>
          </a:xfrm>
          <a:custGeom>
            <a:avLst/>
            <a:gdLst>
              <a:gd name="connsiteX0" fmla="*/ 14 w 79843"/>
              <a:gd name="connsiteY0" fmla="*/ 1215 h 256435"/>
              <a:gd name="connsiteX1" fmla="*/ 69864 w 79843"/>
              <a:gd name="connsiteY1" fmla="*/ 86940 h 256435"/>
              <a:gd name="connsiteX2" fmla="*/ 73039 w 79843"/>
              <a:gd name="connsiteY2" fmla="*/ 255215 h 256435"/>
              <a:gd name="connsiteX3" fmla="*/ 73039 w 79843"/>
              <a:gd name="connsiteY3" fmla="*/ 156790 h 256435"/>
              <a:gd name="connsiteX4" fmla="*/ 76214 w 79843"/>
              <a:gd name="connsiteY4" fmla="*/ 42490 h 256435"/>
              <a:gd name="connsiteX5" fmla="*/ 14 w 79843"/>
              <a:gd name="connsiteY5" fmla="*/ 1215 h 25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43" h="256435">
                <a:moveTo>
                  <a:pt x="14" y="1215"/>
                </a:moveTo>
                <a:cubicBezTo>
                  <a:pt x="-1044" y="8623"/>
                  <a:pt x="57693" y="44607"/>
                  <a:pt x="69864" y="86940"/>
                </a:cubicBezTo>
                <a:cubicBezTo>
                  <a:pt x="82035" y="129273"/>
                  <a:pt x="72510" y="243573"/>
                  <a:pt x="73039" y="255215"/>
                </a:cubicBezTo>
                <a:cubicBezTo>
                  <a:pt x="73568" y="266857"/>
                  <a:pt x="72510" y="192244"/>
                  <a:pt x="73039" y="156790"/>
                </a:cubicBezTo>
                <a:cubicBezTo>
                  <a:pt x="73568" y="121336"/>
                  <a:pt x="85739" y="63127"/>
                  <a:pt x="76214" y="42490"/>
                </a:cubicBezTo>
                <a:cubicBezTo>
                  <a:pt x="66689" y="21853"/>
                  <a:pt x="1072" y="-6193"/>
                  <a:pt x="14" y="1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A5C041C4-DB1E-BB7B-76D9-5B43CECFFA55}"/>
              </a:ext>
            </a:extLst>
          </p:cNvPr>
          <p:cNvSpPr/>
          <p:nvPr/>
        </p:nvSpPr>
        <p:spPr>
          <a:xfrm>
            <a:off x="4302033" y="1883913"/>
            <a:ext cx="219193" cy="605337"/>
          </a:xfrm>
          <a:custGeom>
            <a:avLst/>
            <a:gdLst>
              <a:gd name="connsiteX0" fmla="*/ 82642 w 219193"/>
              <a:gd name="connsiteY0" fmla="*/ 2037 h 605337"/>
              <a:gd name="connsiteX1" fmla="*/ 108042 w 219193"/>
              <a:gd name="connsiteY1" fmla="*/ 322712 h 605337"/>
              <a:gd name="connsiteX2" fmla="*/ 117567 w 219193"/>
              <a:gd name="connsiteY2" fmla="*/ 430662 h 605337"/>
              <a:gd name="connsiteX3" fmla="*/ 120742 w 219193"/>
              <a:gd name="connsiteY3" fmla="*/ 386212 h 605337"/>
              <a:gd name="connsiteX4" fmla="*/ 219167 w 219193"/>
              <a:gd name="connsiteY4" fmla="*/ 605287 h 605337"/>
              <a:gd name="connsiteX5" fmla="*/ 130267 w 219193"/>
              <a:gd name="connsiteY5" fmla="*/ 405262 h 605337"/>
              <a:gd name="connsiteX6" fmla="*/ 101692 w 219193"/>
              <a:gd name="connsiteY6" fmla="*/ 275087 h 605337"/>
              <a:gd name="connsiteX7" fmla="*/ 9617 w 219193"/>
              <a:gd name="connsiteY7" fmla="*/ 179837 h 605337"/>
              <a:gd name="connsiteX8" fmla="*/ 66767 w 219193"/>
              <a:gd name="connsiteY8" fmla="*/ 211587 h 605337"/>
              <a:gd name="connsiteX9" fmla="*/ 63592 w 219193"/>
              <a:gd name="connsiteY9" fmla="*/ 75062 h 605337"/>
              <a:gd name="connsiteX10" fmla="*/ 92 w 219193"/>
              <a:gd name="connsiteY10" fmla="*/ 179837 h 605337"/>
              <a:gd name="connsiteX11" fmla="*/ 82642 w 219193"/>
              <a:gd name="connsiteY11" fmla="*/ 2037 h 60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193" h="605337">
                <a:moveTo>
                  <a:pt x="82642" y="2037"/>
                </a:moveTo>
                <a:cubicBezTo>
                  <a:pt x="100634" y="25850"/>
                  <a:pt x="102221" y="251275"/>
                  <a:pt x="108042" y="322712"/>
                </a:cubicBezTo>
                <a:cubicBezTo>
                  <a:pt x="113863" y="394150"/>
                  <a:pt x="115450" y="420079"/>
                  <a:pt x="117567" y="430662"/>
                </a:cubicBezTo>
                <a:cubicBezTo>
                  <a:pt x="119684" y="441245"/>
                  <a:pt x="103809" y="357108"/>
                  <a:pt x="120742" y="386212"/>
                </a:cubicBezTo>
                <a:cubicBezTo>
                  <a:pt x="137675" y="415316"/>
                  <a:pt x="217580" y="602112"/>
                  <a:pt x="219167" y="605287"/>
                </a:cubicBezTo>
                <a:cubicBezTo>
                  <a:pt x="220754" y="608462"/>
                  <a:pt x="149846" y="460295"/>
                  <a:pt x="130267" y="405262"/>
                </a:cubicBezTo>
                <a:cubicBezTo>
                  <a:pt x="110688" y="350229"/>
                  <a:pt x="121800" y="312658"/>
                  <a:pt x="101692" y="275087"/>
                </a:cubicBezTo>
                <a:cubicBezTo>
                  <a:pt x="81584" y="237516"/>
                  <a:pt x="15438" y="190420"/>
                  <a:pt x="9617" y="179837"/>
                </a:cubicBezTo>
                <a:cubicBezTo>
                  <a:pt x="3796" y="169254"/>
                  <a:pt x="57771" y="229050"/>
                  <a:pt x="66767" y="211587"/>
                </a:cubicBezTo>
                <a:cubicBezTo>
                  <a:pt x="75763" y="194125"/>
                  <a:pt x="74704" y="80354"/>
                  <a:pt x="63592" y="75062"/>
                </a:cubicBezTo>
                <a:cubicBezTo>
                  <a:pt x="52479" y="69770"/>
                  <a:pt x="-2554" y="188833"/>
                  <a:pt x="92" y="179837"/>
                </a:cubicBezTo>
                <a:cubicBezTo>
                  <a:pt x="2738" y="170841"/>
                  <a:pt x="64650" y="-21776"/>
                  <a:pt x="82642" y="2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8D3F6C3D-A475-D2A0-BE12-D0C6BA67EA8B}"/>
              </a:ext>
            </a:extLst>
          </p:cNvPr>
          <p:cNvSpPr/>
          <p:nvPr/>
        </p:nvSpPr>
        <p:spPr>
          <a:xfrm>
            <a:off x="5978511" y="1974770"/>
            <a:ext cx="86817" cy="171644"/>
          </a:xfrm>
          <a:custGeom>
            <a:avLst/>
            <a:gdLst>
              <a:gd name="connsiteX0" fmla="*/ 14 w 86817"/>
              <a:gd name="connsiteY0" fmla="*/ 80 h 171644"/>
              <a:gd name="connsiteX1" fmla="*/ 69864 w 86817"/>
              <a:gd name="connsiteY1" fmla="*/ 101680 h 171644"/>
              <a:gd name="connsiteX2" fmla="*/ 85739 w 86817"/>
              <a:gd name="connsiteY2" fmla="*/ 171530 h 171644"/>
              <a:gd name="connsiteX3" fmla="*/ 76214 w 86817"/>
              <a:gd name="connsiteY3" fmla="*/ 85805 h 171644"/>
              <a:gd name="connsiteX4" fmla="*/ 14 w 86817"/>
              <a:gd name="connsiteY4" fmla="*/ 80 h 17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17" h="171644">
                <a:moveTo>
                  <a:pt x="14" y="80"/>
                </a:moveTo>
                <a:cubicBezTo>
                  <a:pt x="-1044" y="2726"/>
                  <a:pt x="55577" y="73105"/>
                  <a:pt x="69864" y="101680"/>
                </a:cubicBezTo>
                <a:cubicBezTo>
                  <a:pt x="84151" y="130255"/>
                  <a:pt x="84681" y="174176"/>
                  <a:pt x="85739" y="171530"/>
                </a:cubicBezTo>
                <a:cubicBezTo>
                  <a:pt x="86797" y="168884"/>
                  <a:pt x="89972" y="111205"/>
                  <a:pt x="76214" y="85805"/>
                </a:cubicBezTo>
                <a:cubicBezTo>
                  <a:pt x="62456" y="60405"/>
                  <a:pt x="1072" y="-2566"/>
                  <a:pt x="14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A4881A47-E77E-C696-D3C5-9B322B66676F}"/>
              </a:ext>
            </a:extLst>
          </p:cNvPr>
          <p:cNvSpPr/>
          <p:nvPr/>
        </p:nvSpPr>
        <p:spPr>
          <a:xfrm>
            <a:off x="4676413" y="2159000"/>
            <a:ext cx="54337" cy="60325"/>
          </a:xfrm>
          <a:custGeom>
            <a:avLst/>
            <a:gdLst>
              <a:gd name="connsiteX0" fmla="*/ 54337 w 54337"/>
              <a:gd name="connsiteY0" fmla="*/ 0 h 60325"/>
              <a:gd name="connsiteX1" fmla="*/ 6712 w 54337"/>
              <a:gd name="connsiteY1" fmla="*/ 41275 h 60325"/>
              <a:gd name="connsiteX2" fmla="*/ 362 w 54337"/>
              <a:gd name="connsiteY2" fmla="*/ 60325 h 60325"/>
              <a:gd name="connsiteX3" fmla="*/ 54337 w 54337"/>
              <a:gd name="connsiteY3" fmla="*/ 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37" h="60325">
                <a:moveTo>
                  <a:pt x="54337" y="0"/>
                </a:moveTo>
                <a:cubicBezTo>
                  <a:pt x="35022" y="15610"/>
                  <a:pt x="15708" y="31221"/>
                  <a:pt x="6712" y="41275"/>
                </a:cubicBezTo>
                <a:cubicBezTo>
                  <a:pt x="-2284" y="51329"/>
                  <a:pt x="362" y="60325"/>
                  <a:pt x="362" y="60325"/>
                </a:cubicBezTo>
                <a:lnTo>
                  <a:pt x="5433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57B55D56-8EA4-5B0E-F071-0710C57CA243}"/>
              </a:ext>
            </a:extLst>
          </p:cNvPr>
          <p:cNvSpPr/>
          <p:nvPr/>
        </p:nvSpPr>
        <p:spPr>
          <a:xfrm>
            <a:off x="5702129" y="2225614"/>
            <a:ext cx="139962" cy="63591"/>
          </a:xfrm>
          <a:custGeom>
            <a:avLst/>
            <a:gdLst>
              <a:gd name="connsiteX0" fmla="*/ 139871 w 139962"/>
              <a:gd name="connsiteY0" fmla="*/ 61 h 63591"/>
              <a:gd name="connsiteX1" fmla="*/ 63671 w 139962"/>
              <a:gd name="connsiteY1" fmla="*/ 22286 h 63591"/>
              <a:gd name="connsiteX2" fmla="*/ 171 w 139962"/>
              <a:gd name="connsiteY2" fmla="*/ 63561 h 63591"/>
              <a:gd name="connsiteX3" fmla="*/ 47796 w 139962"/>
              <a:gd name="connsiteY3" fmla="*/ 28636 h 63591"/>
              <a:gd name="connsiteX4" fmla="*/ 139871 w 139962"/>
              <a:gd name="connsiteY4" fmla="*/ 61 h 6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62" h="63591">
                <a:moveTo>
                  <a:pt x="139871" y="61"/>
                </a:moveTo>
                <a:cubicBezTo>
                  <a:pt x="142517" y="-997"/>
                  <a:pt x="86954" y="11703"/>
                  <a:pt x="63671" y="22286"/>
                </a:cubicBezTo>
                <a:cubicBezTo>
                  <a:pt x="40388" y="32869"/>
                  <a:pt x="2817" y="62503"/>
                  <a:pt x="171" y="63561"/>
                </a:cubicBezTo>
                <a:cubicBezTo>
                  <a:pt x="-2475" y="64619"/>
                  <a:pt x="26100" y="37632"/>
                  <a:pt x="47796" y="28636"/>
                </a:cubicBezTo>
                <a:cubicBezTo>
                  <a:pt x="69492" y="19640"/>
                  <a:pt x="137225" y="1119"/>
                  <a:pt x="139871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C1129A49-8777-5DBD-8EB8-07B7FB00BEE5}"/>
              </a:ext>
            </a:extLst>
          </p:cNvPr>
          <p:cNvSpPr/>
          <p:nvPr/>
        </p:nvSpPr>
        <p:spPr>
          <a:xfrm>
            <a:off x="4784265" y="2231970"/>
            <a:ext cx="73531" cy="57239"/>
          </a:xfrm>
          <a:custGeom>
            <a:avLst/>
            <a:gdLst>
              <a:gd name="connsiteX0" fmla="*/ 73485 w 73531"/>
              <a:gd name="connsiteY0" fmla="*/ 55 h 57239"/>
              <a:gd name="connsiteX1" fmla="*/ 13160 w 73531"/>
              <a:gd name="connsiteY1" fmla="*/ 25455 h 57239"/>
              <a:gd name="connsiteX2" fmla="*/ 460 w 73531"/>
              <a:gd name="connsiteY2" fmla="*/ 57205 h 57239"/>
              <a:gd name="connsiteX3" fmla="*/ 22685 w 73531"/>
              <a:gd name="connsiteY3" fmla="*/ 19105 h 57239"/>
              <a:gd name="connsiteX4" fmla="*/ 73485 w 73531"/>
              <a:gd name="connsiteY4" fmla="*/ 55 h 5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31" h="57239">
                <a:moveTo>
                  <a:pt x="73485" y="55"/>
                </a:moveTo>
                <a:cubicBezTo>
                  <a:pt x="71897" y="1113"/>
                  <a:pt x="25331" y="15930"/>
                  <a:pt x="13160" y="25455"/>
                </a:cubicBezTo>
                <a:cubicBezTo>
                  <a:pt x="989" y="34980"/>
                  <a:pt x="-1128" y="58263"/>
                  <a:pt x="460" y="57205"/>
                </a:cubicBezTo>
                <a:cubicBezTo>
                  <a:pt x="2048" y="56147"/>
                  <a:pt x="9985" y="24926"/>
                  <a:pt x="22685" y="19105"/>
                </a:cubicBezTo>
                <a:cubicBezTo>
                  <a:pt x="35385" y="13284"/>
                  <a:pt x="75073" y="-1003"/>
                  <a:pt x="73485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EDDC0A82-D7C4-F12C-F8F7-52A6C3E1FEE8}"/>
              </a:ext>
            </a:extLst>
          </p:cNvPr>
          <p:cNvSpPr/>
          <p:nvPr/>
        </p:nvSpPr>
        <p:spPr>
          <a:xfrm>
            <a:off x="5146088" y="1744937"/>
            <a:ext cx="159398" cy="160402"/>
          </a:xfrm>
          <a:custGeom>
            <a:avLst/>
            <a:gdLst>
              <a:gd name="connsiteX0" fmla="*/ 587 w 159398"/>
              <a:gd name="connsiteY0" fmla="*/ 1313 h 160402"/>
              <a:gd name="connsiteX1" fmla="*/ 140287 w 159398"/>
              <a:gd name="connsiteY1" fmla="*/ 134663 h 160402"/>
              <a:gd name="connsiteX2" fmla="*/ 105362 w 159398"/>
              <a:gd name="connsiteY2" fmla="*/ 102913 h 160402"/>
              <a:gd name="connsiteX3" fmla="*/ 159337 w 159398"/>
              <a:gd name="connsiteY3" fmla="*/ 160063 h 160402"/>
              <a:gd name="connsiteX4" fmla="*/ 92662 w 159398"/>
              <a:gd name="connsiteY4" fmla="*/ 71163 h 160402"/>
              <a:gd name="connsiteX5" fmla="*/ 587 w 159398"/>
              <a:gd name="connsiteY5" fmla="*/ 1313 h 16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398" h="160402">
                <a:moveTo>
                  <a:pt x="587" y="1313"/>
                </a:moveTo>
                <a:cubicBezTo>
                  <a:pt x="8524" y="11896"/>
                  <a:pt x="122825" y="117730"/>
                  <a:pt x="140287" y="134663"/>
                </a:cubicBezTo>
                <a:cubicBezTo>
                  <a:pt x="157749" y="151596"/>
                  <a:pt x="102187" y="98680"/>
                  <a:pt x="105362" y="102913"/>
                </a:cubicBezTo>
                <a:cubicBezTo>
                  <a:pt x="108537" y="107146"/>
                  <a:pt x="161454" y="165355"/>
                  <a:pt x="159337" y="160063"/>
                </a:cubicBezTo>
                <a:cubicBezTo>
                  <a:pt x="157220" y="154771"/>
                  <a:pt x="118062" y="95505"/>
                  <a:pt x="92662" y="71163"/>
                </a:cubicBezTo>
                <a:cubicBezTo>
                  <a:pt x="67262" y="46821"/>
                  <a:pt x="-7350" y="-9270"/>
                  <a:pt x="587" y="1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D20D5A25-7DA7-CE1F-33E7-2E5BA7230839}"/>
              </a:ext>
            </a:extLst>
          </p:cNvPr>
          <p:cNvSpPr/>
          <p:nvPr/>
        </p:nvSpPr>
        <p:spPr>
          <a:xfrm>
            <a:off x="5073292" y="1762075"/>
            <a:ext cx="239107" cy="171594"/>
          </a:xfrm>
          <a:custGeom>
            <a:avLst/>
            <a:gdLst>
              <a:gd name="connsiteX0" fmla="*/ 358 w 239107"/>
              <a:gd name="connsiteY0" fmla="*/ 15925 h 171594"/>
              <a:gd name="connsiteX1" fmla="*/ 105133 w 239107"/>
              <a:gd name="connsiteY1" fmla="*/ 104825 h 171594"/>
              <a:gd name="connsiteX2" fmla="*/ 105133 w 239107"/>
              <a:gd name="connsiteY2" fmla="*/ 76250 h 171594"/>
              <a:gd name="connsiteX3" fmla="*/ 238483 w 239107"/>
              <a:gd name="connsiteY3" fmla="*/ 171500 h 171594"/>
              <a:gd name="connsiteX4" fmla="*/ 152758 w 239107"/>
              <a:gd name="connsiteY4" fmla="*/ 92125 h 171594"/>
              <a:gd name="connsiteX5" fmla="*/ 95608 w 239107"/>
              <a:gd name="connsiteY5" fmla="*/ 50 h 171594"/>
              <a:gd name="connsiteX6" fmla="*/ 146408 w 239107"/>
              <a:gd name="connsiteY6" fmla="*/ 104825 h 171594"/>
              <a:gd name="connsiteX7" fmla="*/ 358 w 239107"/>
              <a:gd name="connsiteY7" fmla="*/ 15925 h 17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107" h="171594">
                <a:moveTo>
                  <a:pt x="358" y="15925"/>
                </a:moveTo>
                <a:cubicBezTo>
                  <a:pt x="-6521" y="15925"/>
                  <a:pt x="87671" y="94771"/>
                  <a:pt x="105133" y="104825"/>
                </a:cubicBezTo>
                <a:cubicBezTo>
                  <a:pt x="122595" y="114879"/>
                  <a:pt x="82908" y="65138"/>
                  <a:pt x="105133" y="76250"/>
                </a:cubicBezTo>
                <a:cubicBezTo>
                  <a:pt x="127358" y="87362"/>
                  <a:pt x="230546" y="168854"/>
                  <a:pt x="238483" y="171500"/>
                </a:cubicBezTo>
                <a:cubicBezTo>
                  <a:pt x="246420" y="174146"/>
                  <a:pt x="176570" y="120700"/>
                  <a:pt x="152758" y="92125"/>
                </a:cubicBezTo>
                <a:cubicBezTo>
                  <a:pt x="128946" y="63550"/>
                  <a:pt x="96666" y="-2067"/>
                  <a:pt x="95608" y="50"/>
                </a:cubicBezTo>
                <a:cubicBezTo>
                  <a:pt x="94550" y="2167"/>
                  <a:pt x="158579" y="96358"/>
                  <a:pt x="146408" y="104825"/>
                </a:cubicBezTo>
                <a:cubicBezTo>
                  <a:pt x="134237" y="113292"/>
                  <a:pt x="7237" y="15925"/>
                  <a:pt x="358" y="15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43269D3A-A14B-25CA-2D48-E307A369CEE7}"/>
              </a:ext>
            </a:extLst>
          </p:cNvPr>
          <p:cNvSpPr/>
          <p:nvPr/>
        </p:nvSpPr>
        <p:spPr>
          <a:xfrm>
            <a:off x="4605849" y="514838"/>
            <a:ext cx="603262" cy="1448774"/>
          </a:xfrm>
          <a:custGeom>
            <a:avLst/>
            <a:gdLst>
              <a:gd name="connsiteX0" fmla="*/ 599781 w 603262"/>
              <a:gd name="connsiteY0" fmla="*/ 8760 h 1448774"/>
              <a:gd name="connsiteX1" fmla="*/ 26858 w 603262"/>
              <a:gd name="connsiteY1" fmla="*/ 1382257 h 1448774"/>
              <a:gd name="connsiteX2" fmla="*/ 125507 w 603262"/>
              <a:gd name="connsiteY2" fmla="*/ 1143223 h 1448774"/>
              <a:gd name="connsiteX3" fmla="*/ 406277 w 603262"/>
              <a:gd name="connsiteY3" fmla="*/ 354032 h 1448774"/>
              <a:gd name="connsiteX4" fmla="*/ 353158 w 603262"/>
              <a:gd name="connsiteY4" fmla="*/ 1219107 h 1448774"/>
              <a:gd name="connsiteX5" fmla="*/ 474573 w 603262"/>
              <a:gd name="connsiteY5" fmla="*/ 354032 h 1448774"/>
              <a:gd name="connsiteX6" fmla="*/ 493544 w 603262"/>
              <a:gd name="connsiteY6" fmla="*/ 1355698 h 1448774"/>
              <a:gd name="connsiteX7" fmla="*/ 508720 w 603262"/>
              <a:gd name="connsiteY7" fmla="*/ 380591 h 1448774"/>
              <a:gd name="connsiteX8" fmla="*/ 489749 w 603262"/>
              <a:gd name="connsiteY8" fmla="*/ 1306374 h 1448774"/>
              <a:gd name="connsiteX9" fmla="*/ 429042 w 603262"/>
              <a:gd name="connsiteY9" fmla="*/ 274354 h 1448774"/>
              <a:gd name="connsiteX10" fmla="*/ 273480 w 603262"/>
              <a:gd name="connsiteY10" fmla="*/ 771393 h 1448774"/>
              <a:gd name="connsiteX11" fmla="*/ 599781 w 603262"/>
              <a:gd name="connsiteY11" fmla="*/ 8760 h 144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3262" h="1448774">
                <a:moveTo>
                  <a:pt x="599781" y="8760"/>
                </a:moveTo>
                <a:cubicBezTo>
                  <a:pt x="558677" y="110571"/>
                  <a:pt x="105904" y="1193180"/>
                  <a:pt x="26858" y="1382257"/>
                </a:cubicBezTo>
                <a:cubicBezTo>
                  <a:pt x="-52188" y="1571334"/>
                  <a:pt x="62271" y="1314594"/>
                  <a:pt x="125507" y="1143223"/>
                </a:cubicBezTo>
                <a:cubicBezTo>
                  <a:pt x="188743" y="971852"/>
                  <a:pt x="368335" y="341385"/>
                  <a:pt x="406277" y="354032"/>
                </a:cubicBezTo>
                <a:cubicBezTo>
                  <a:pt x="444219" y="366679"/>
                  <a:pt x="341775" y="1219107"/>
                  <a:pt x="353158" y="1219107"/>
                </a:cubicBezTo>
                <a:cubicBezTo>
                  <a:pt x="364541" y="1219107"/>
                  <a:pt x="451176" y="331267"/>
                  <a:pt x="474573" y="354032"/>
                </a:cubicBezTo>
                <a:cubicBezTo>
                  <a:pt x="497970" y="376797"/>
                  <a:pt x="487853" y="1351272"/>
                  <a:pt x="493544" y="1355698"/>
                </a:cubicBezTo>
                <a:cubicBezTo>
                  <a:pt x="499235" y="1360125"/>
                  <a:pt x="509352" y="388812"/>
                  <a:pt x="508720" y="380591"/>
                </a:cubicBezTo>
                <a:cubicBezTo>
                  <a:pt x="508088" y="372370"/>
                  <a:pt x="503028" y="1324080"/>
                  <a:pt x="489749" y="1306374"/>
                </a:cubicBezTo>
                <a:cubicBezTo>
                  <a:pt x="476470" y="1288668"/>
                  <a:pt x="465087" y="363518"/>
                  <a:pt x="429042" y="274354"/>
                </a:cubicBezTo>
                <a:cubicBezTo>
                  <a:pt x="392997" y="185190"/>
                  <a:pt x="241862" y="817556"/>
                  <a:pt x="273480" y="771393"/>
                </a:cubicBezTo>
                <a:cubicBezTo>
                  <a:pt x="305098" y="725230"/>
                  <a:pt x="640885" y="-93051"/>
                  <a:pt x="599781" y="8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F63F62D2-2E5F-3A53-5DC3-FB08A58474A9}"/>
              </a:ext>
            </a:extLst>
          </p:cNvPr>
          <p:cNvSpPr/>
          <p:nvPr/>
        </p:nvSpPr>
        <p:spPr>
          <a:xfrm>
            <a:off x="5108411" y="491813"/>
            <a:ext cx="237618" cy="1376794"/>
          </a:xfrm>
          <a:custGeom>
            <a:avLst/>
            <a:gdLst>
              <a:gd name="connsiteX0" fmla="*/ 237604 w 237618"/>
              <a:gd name="connsiteY0" fmla="*/ 1432 h 1376794"/>
              <a:gd name="connsiteX1" fmla="*/ 44100 w 237618"/>
              <a:gd name="connsiteY1" fmla="*/ 767858 h 1376794"/>
              <a:gd name="connsiteX2" fmla="*/ 165514 w 237618"/>
              <a:gd name="connsiteY2" fmla="*/ 1363546 h 1376794"/>
              <a:gd name="connsiteX3" fmla="*/ 85836 w 237618"/>
              <a:gd name="connsiteY3" fmla="*/ 1101747 h 1376794"/>
              <a:gd name="connsiteX4" fmla="*/ 6158 w 237618"/>
              <a:gd name="connsiteY4" fmla="*/ 213907 h 1376794"/>
              <a:gd name="connsiteX5" fmla="*/ 32718 w 237618"/>
              <a:gd name="connsiteY5" fmla="*/ 566766 h 1376794"/>
              <a:gd name="connsiteX6" fmla="*/ 237604 w 237618"/>
              <a:gd name="connsiteY6" fmla="*/ 1432 h 137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618" h="1376794">
                <a:moveTo>
                  <a:pt x="237604" y="1432"/>
                </a:moveTo>
                <a:cubicBezTo>
                  <a:pt x="239501" y="34947"/>
                  <a:pt x="56115" y="540839"/>
                  <a:pt x="44100" y="767858"/>
                </a:cubicBezTo>
                <a:cubicBezTo>
                  <a:pt x="32085" y="994877"/>
                  <a:pt x="158558" y="1307898"/>
                  <a:pt x="165514" y="1363546"/>
                </a:cubicBezTo>
                <a:cubicBezTo>
                  <a:pt x="172470" y="1419194"/>
                  <a:pt x="112395" y="1293353"/>
                  <a:pt x="85836" y="1101747"/>
                </a:cubicBezTo>
                <a:cubicBezTo>
                  <a:pt x="59277" y="910141"/>
                  <a:pt x="15011" y="303070"/>
                  <a:pt x="6158" y="213907"/>
                </a:cubicBezTo>
                <a:cubicBezTo>
                  <a:pt x="-2695" y="124744"/>
                  <a:pt x="-7753" y="600281"/>
                  <a:pt x="32718" y="566766"/>
                </a:cubicBezTo>
                <a:cubicBezTo>
                  <a:pt x="73189" y="533251"/>
                  <a:pt x="235707" y="-32083"/>
                  <a:pt x="237604" y="1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7E58C747-D360-CAB2-E853-00ACCAF8A8E6}"/>
              </a:ext>
            </a:extLst>
          </p:cNvPr>
          <p:cNvSpPr/>
          <p:nvPr/>
        </p:nvSpPr>
        <p:spPr>
          <a:xfrm>
            <a:off x="5217538" y="450349"/>
            <a:ext cx="515488" cy="1556994"/>
          </a:xfrm>
          <a:custGeom>
            <a:avLst/>
            <a:gdLst>
              <a:gd name="connsiteX0" fmla="*/ 276450 w 515488"/>
              <a:gd name="connsiteY0" fmla="*/ 1160 h 1556994"/>
              <a:gd name="connsiteX1" fmla="*/ 3269 w 515488"/>
              <a:gd name="connsiteY1" fmla="*/ 744821 h 1556994"/>
              <a:gd name="connsiteX2" fmla="*/ 120889 w 515488"/>
              <a:gd name="connsiteY2" fmla="*/ 1215301 h 1556994"/>
              <a:gd name="connsiteX3" fmla="*/ 45005 w 515488"/>
              <a:gd name="connsiteY3" fmla="*/ 1018003 h 1556994"/>
              <a:gd name="connsiteX4" fmla="*/ 397864 w 515488"/>
              <a:gd name="connsiteY4" fmla="*/ 1556778 h 1556994"/>
              <a:gd name="connsiteX5" fmla="*/ 174007 w 515488"/>
              <a:gd name="connsiteY5" fmla="*/ 1086298 h 1556994"/>
              <a:gd name="connsiteX6" fmla="*/ 420630 w 515488"/>
              <a:gd name="connsiteY6" fmla="*/ 1317744 h 1556994"/>
              <a:gd name="connsiteX7" fmla="*/ 344746 w 515488"/>
              <a:gd name="connsiteY7" fmla="*/ 1181153 h 1556994"/>
              <a:gd name="connsiteX8" fmla="*/ 488925 w 515488"/>
              <a:gd name="connsiteY8" fmla="*/ 1325332 h 1556994"/>
              <a:gd name="connsiteX9" fmla="*/ 208155 w 515488"/>
              <a:gd name="connsiteY9" fmla="*/ 429903 h 1556994"/>
              <a:gd name="connsiteX10" fmla="*/ 515484 w 515488"/>
              <a:gd name="connsiteY10" fmla="*/ 1332921 h 1556994"/>
              <a:gd name="connsiteX11" fmla="*/ 215743 w 515488"/>
              <a:gd name="connsiteY11" fmla="*/ 824499 h 1556994"/>
              <a:gd name="connsiteX12" fmla="*/ 428218 w 515488"/>
              <a:gd name="connsiteY12" fmla="*/ 1279802 h 1556994"/>
              <a:gd name="connsiteX13" fmla="*/ 143654 w 515488"/>
              <a:gd name="connsiteY13" fmla="*/ 1029385 h 1556994"/>
              <a:gd name="connsiteX14" fmla="*/ 41211 w 515488"/>
              <a:gd name="connsiteY14" fmla="*/ 649966 h 1556994"/>
              <a:gd name="connsiteX15" fmla="*/ 48799 w 515488"/>
              <a:gd name="connsiteY15" fmla="*/ 816911 h 1556994"/>
              <a:gd name="connsiteX16" fmla="*/ 60182 w 515488"/>
              <a:gd name="connsiteY16" fmla="*/ 297107 h 1556994"/>
              <a:gd name="connsiteX17" fmla="*/ 18445 w 515488"/>
              <a:gd name="connsiteY17" fmla="*/ 566494 h 1556994"/>
              <a:gd name="connsiteX18" fmla="*/ 276450 w 515488"/>
              <a:gd name="connsiteY18" fmla="*/ 1160 h 155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5488" h="1556994">
                <a:moveTo>
                  <a:pt x="276450" y="1160"/>
                </a:moveTo>
                <a:cubicBezTo>
                  <a:pt x="273921" y="30881"/>
                  <a:pt x="29196" y="542464"/>
                  <a:pt x="3269" y="744821"/>
                </a:cubicBezTo>
                <a:cubicBezTo>
                  <a:pt x="-22658" y="947178"/>
                  <a:pt x="113933" y="1169771"/>
                  <a:pt x="120889" y="1215301"/>
                </a:cubicBezTo>
                <a:cubicBezTo>
                  <a:pt x="127845" y="1260831"/>
                  <a:pt x="-1158" y="961090"/>
                  <a:pt x="45005" y="1018003"/>
                </a:cubicBezTo>
                <a:cubicBezTo>
                  <a:pt x="91168" y="1074916"/>
                  <a:pt x="376364" y="1545396"/>
                  <a:pt x="397864" y="1556778"/>
                </a:cubicBezTo>
                <a:cubicBezTo>
                  <a:pt x="419364" y="1568161"/>
                  <a:pt x="170213" y="1126137"/>
                  <a:pt x="174007" y="1086298"/>
                </a:cubicBezTo>
                <a:cubicBezTo>
                  <a:pt x="177801" y="1046459"/>
                  <a:pt x="392174" y="1301935"/>
                  <a:pt x="420630" y="1317744"/>
                </a:cubicBezTo>
                <a:cubicBezTo>
                  <a:pt x="449087" y="1333553"/>
                  <a:pt x="333364" y="1179888"/>
                  <a:pt x="344746" y="1181153"/>
                </a:cubicBezTo>
                <a:cubicBezTo>
                  <a:pt x="356129" y="1182418"/>
                  <a:pt x="511690" y="1450540"/>
                  <a:pt x="488925" y="1325332"/>
                </a:cubicBezTo>
                <a:cubicBezTo>
                  <a:pt x="466160" y="1200124"/>
                  <a:pt x="203728" y="428638"/>
                  <a:pt x="208155" y="429903"/>
                </a:cubicBezTo>
                <a:cubicBezTo>
                  <a:pt x="212582" y="431168"/>
                  <a:pt x="514219" y="1267155"/>
                  <a:pt x="515484" y="1332921"/>
                </a:cubicBezTo>
                <a:cubicBezTo>
                  <a:pt x="516749" y="1398687"/>
                  <a:pt x="230287" y="833352"/>
                  <a:pt x="215743" y="824499"/>
                </a:cubicBezTo>
                <a:cubicBezTo>
                  <a:pt x="201199" y="815646"/>
                  <a:pt x="440233" y="1245654"/>
                  <a:pt x="428218" y="1279802"/>
                </a:cubicBezTo>
                <a:cubicBezTo>
                  <a:pt x="416203" y="1313950"/>
                  <a:pt x="208155" y="1134358"/>
                  <a:pt x="143654" y="1029385"/>
                </a:cubicBezTo>
                <a:cubicBezTo>
                  <a:pt x="79153" y="924412"/>
                  <a:pt x="57020" y="685378"/>
                  <a:pt x="41211" y="649966"/>
                </a:cubicBezTo>
                <a:cubicBezTo>
                  <a:pt x="25402" y="614554"/>
                  <a:pt x="45637" y="875721"/>
                  <a:pt x="48799" y="816911"/>
                </a:cubicBezTo>
                <a:cubicBezTo>
                  <a:pt x="51961" y="758101"/>
                  <a:pt x="65241" y="338843"/>
                  <a:pt x="60182" y="297107"/>
                </a:cubicBezTo>
                <a:cubicBezTo>
                  <a:pt x="55123" y="255371"/>
                  <a:pt x="-18864" y="610760"/>
                  <a:pt x="18445" y="566494"/>
                </a:cubicBezTo>
                <a:cubicBezTo>
                  <a:pt x="55754" y="522228"/>
                  <a:pt x="278979" y="-28561"/>
                  <a:pt x="276450" y="1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CA93EC00-F623-EE1A-456F-D817AC66A056}"/>
              </a:ext>
            </a:extLst>
          </p:cNvPr>
          <p:cNvSpPr/>
          <p:nvPr/>
        </p:nvSpPr>
        <p:spPr>
          <a:xfrm>
            <a:off x="5485852" y="959363"/>
            <a:ext cx="699490" cy="916363"/>
          </a:xfrm>
          <a:custGeom>
            <a:avLst/>
            <a:gdLst>
              <a:gd name="connsiteX0" fmla="*/ 65049 w 699490"/>
              <a:gd name="connsiteY0" fmla="*/ 42303 h 916363"/>
              <a:gd name="connsiteX1" fmla="*/ 114374 w 699490"/>
              <a:gd name="connsiteY1" fmla="*/ 103010 h 916363"/>
              <a:gd name="connsiteX2" fmla="*/ 448263 w 699490"/>
              <a:gd name="connsiteY2" fmla="*/ 842878 h 916363"/>
              <a:gd name="connsiteX3" fmla="*/ 548 w 699490"/>
              <a:gd name="connsiteY3" fmla="*/ 258572 h 916363"/>
              <a:gd name="connsiteX4" fmla="*/ 558294 w 699490"/>
              <a:gd name="connsiteY4" fmla="*/ 903585 h 916363"/>
              <a:gd name="connsiteX5" fmla="*/ 471028 w 699490"/>
              <a:gd name="connsiteY5" fmla="*/ 702493 h 916363"/>
              <a:gd name="connsiteX6" fmla="*/ 698679 w 699490"/>
              <a:gd name="connsiteY6" fmla="*/ 880820 h 916363"/>
              <a:gd name="connsiteX7" fmla="*/ 376173 w 699490"/>
              <a:gd name="connsiteY7" fmla="*/ 46098 h 916363"/>
              <a:gd name="connsiteX8" fmla="*/ 649355 w 699490"/>
              <a:gd name="connsiteY8" fmla="*/ 850466 h 916363"/>
              <a:gd name="connsiteX9" fmla="*/ 247170 w 699490"/>
              <a:gd name="connsiteY9" fmla="*/ 482430 h 916363"/>
              <a:gd name="connsiteX10" fmla="*/ 133345 w 699490"/>
              <a:gd name="connsiteY10" fmla="*/ 372398 h 916363"/>
              <a:gd name="connsiteX11" fmla="*/ 254759 w 699490"/>
              <a:gd name="connsiteY11" fmla="*/ 448282 h 916363"/>
              <a:gd name="connsiteX12" fmla="*/ 65049 w 699490"/>
              <a:gd name="connsiteY12" fmla="*/ 42303 h 91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9490" h="916363">
                <a:moveTo>
                  <a:pt x="65049" y="42303"/>
                </a:moveTo>
                <a:cubicBezTo>
                  <a:pt x="41651" y="-15242"/>
                  <a:pt x="50505" y="-30419"/>
                  <a:pt x="114374" y="103010"/>
                </a:cubicBezTo>
                <a:cubicBezTo>
                  <a:pt x="178243" y="236439"/>
                  <a:pt x="467234" y="816951"/>
                  <a:pt x="448263" y="842878"/>
                </a:cubicBezTo>
                <a:cubicBezTo>
                  <a:pt x="429292" y="868805"/>
                  <a:pt x="-17790" y="248454"/>
                  <a:pt x="548" y="258572"/>
                </a:cubicBezTo>
                <a:cubicBezTo>
                  <a:pt x="18886" y="268690"/>
                  <a:pt x="479881" y="829598"/>
                  <a:pt x="558294" y="903585"/>
                </a:cubicBezTo>
                <a:cubicBezTo>
                  <a:pt x="636707" y="977572"/>
                  <a:pt x="447630" y="706287"/>
                  <a:pt x="471028" y="702493"/>
                </a:cubicBezTo>
                <a:cubicBezTo>
                  <a:pt x="494426" y="698699"/>
                  <a:pt x="714488" y="990219"/>
                  <a:pt x="698679" y="880820"/>
                </a:cubicBezTo>
                <a:cubicBezTo>
                  <a:pt x="682870" y="771421"/>
                  <a:pt x="384394" y="51157"/>
                  <a:pt x="376173" y="46098"/>
                </a:cubicBezTo>
                <a:cubicBezTo>
                  <a:pt x="367952" y="41039"/>
                  <a:pt x="670855" y="777744"/>
                  <a:pt x="649355" y="850466"/>
                </a:cubicBezTo>
                <a:cubicBezTo>
                  <a:pt x="627855" y="923188"/>
                  <a:pt x="333172" y="562108"/>
                  <a:pt x="247170" y="482430"/>
                </a:cubicBezTo>
                <a:cubicBezTo>
                  <a:pt x="161168" y="402752"/>
                  <a:pt x="132080" y="378089"/>
                  <a:pt x="133345" y="372398"/>
                </a:cubicBezTo>
                <a:cubicBezTo>
                  <a:pt x="134610" y="366707"/>
                  <a:pt x="265509" y="505195"/>
                  <a:pt x="254759" y="448282"/>
                </a:cubicBezTo>
                <a:cubicBezTo>
                  <a:pt x="244009" y="391369"/>
                  <a:pt x="88447" y="99848"/>
                  <a:pt x="65049" y="42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5042884A-8AA1-D344-52F6-57F441A7037D}"/>
              </a:ext>
            </a:extLst>
          </p:cNvPr>
          <p:cNvSpPr/>
          <p:nvPr/>
        </p:nvSpPr>
        <p:spPr>
          <a:xfrm>
            <a:off x="5823503" y="1009500"/>
            <a:ext cx="556319" cy="1131505"/>
          </a:xfrm>
          <a:custGeom>
            <a:avLst/>
            <a:gdLst>
              <a:gd name="connsiteX0" fmla="*/ 580 w 556319"/>
              <a:gd name="connsiteY0" fmla="*/ 3549 h 1131505"/>
              <a:gd name="connsiteX1" fmla="*/ 406558 w 556319"/>
              <a:gd name="connsiteY1" fmla="*/ 857242 h 1131505"/>
              <a:gd name="connsiteX2" fmla="*/ 395176 w 556319"/>
              <a:gd name="connsiteY2" fmla="*/ 804123 h 1131505"/>
              <a:gd name="connsiteX3" fmla="*/ 501413 w 556319"/>
              <a:gd name="connsiteY3" fmla="*/ 1031775 h 1131505"/>
              <a:gd name="connsiteX4" fmla="*/ 452089 w 556319"/>
              <a:gd name="connsiteY4" fmla="*/ 876213 h 1131505"/>
              <a:gd name="connsiteX5" fmla="*/ 554532 w 556319"/>
              <a:gd name="connsiteY5" fmla="*/ 1126629 h 1131505"/>
              <a:gd name="connsiteX6" fmla="*/ 349646 w 556319"/>
              <a:gd name="connsiteY6" fmla="*/ 606825 h 1131505"/>
              <a:gd name="connsiteX7" fmla="*/ 258585 w 556319"/>
              <a:gd name="connsiteY7" fmla="*/ 216024 h 1131505"/>
              <a:gd name="connsiteX8" fmla="*/ 315498 w 556319"/>
              <a:gd name="connsiteY8" fmla="*/ 538530 h 1131505"/>
              <a:gd name="connsiteX9" fmla="*/ 580 w 556319"/>
              <a:gd name="connsiteY9" fmla="*/ 3549 h 113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319" h="1131505">
                <a:moveTo>
                  <a:pt x="580" y="3549"/>
                </a:moveTo>
                <a:cubicBezTo>
                  <a:pt x="15757" y="56668"/>
                  <a:pt x="340792" y="723813"/>
                  <a:pt x="406558" y="857242"/>
                </a:cubicBezTo>
                <a:cubicBezTo>
                  <a:pt x="472324" y="990671"/>
                  <a:pt x="379367" y="775034"/>
                  <a:pt x="395176" y="804123"/>
                </a:cubicBezTo>
                <a:cubicBezTo>
                  <a:pt x="410985" y="833212"/>
                  <a:pt x="491928" y="1019760"/>
                  <a:pt x="501413" y="1031775"/>
                </a:cubicBezTo>
                <a:cubicBezTo>
                  <a:pt x="510898" y="1043790"/>
                  <a:pt x="443236" y="860404"/>
                  <a:pt x="452089" y="876213"/>
                </a:cubicBezTo>
                <a:cubicBezTo>
                  <a:pt x="460942" y="892022"/>
                  <a:pt x="571606" y="1171527"/>
                  <a:pt x="554532" y="1126629"/>
                </a:cubicBezTo>
                <a:cubicBezTo>
                  <a:pt x="537458" y="1081731"/>
                  <a:pt x="398970" y="758592"/>
                  <a:pt x="349646" y="606825"/>
                </a:cubicBezTo>
                <a:cubicBezTo>
                  <a:pt x="300322" y="455058"/>
                  <a:pt x="264276" y="227406"/>
                  <a:pt x="258585" y="216024"/>
                </a:cubicBezTo>
                <a:cubicBezTo>
                  <a:pt x="252894" y="204642"/>
                  <a:pt x="358499" y="566354"/>
                  <a:pt x="315498" y="538530"/>
                </a:cubicBezTo>
                <a:cubicBezTo>
                  <a:pt x="272497" y="510706"/>
                  <a:pt x="-14597" y="-49570"/>
                  <a:pt x="580" y="3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3BCE3CD7-2E4F-EA36-22C5-E41B596A4449}"/>
              </a:ext>
            </a:extLst>
          </p:cNvPr>
          <p:cNvSpPr/>
          <p:nvPr/>
        </p:nvSpPr>
        <p:spPr>
          <a:xfrm>
            <a:off x="4476887" y="493179"/>
            <a:ext cx="574118" cy="1636590"/>
          </a:xfrm>
          <a:custGeom>
            <a:avLst/>
            <a:gdLst>
              <a:gd name="connsiteX0" fmla="*/ 573181 w 574118"/>
              <a:gd name="connsiteY0" fmla="*/ 7654 h 1636590"/>
              <a:gd name="connsiteX1" fmla="*/ 49583 w 574118"/>
              <a:gd name="connsiteY1" fmla="*/ 1335621 h 1636590"/>
              <a:gd name="connsiteX2" fmla="*/ 114084 w 574118"/>
              <a:gd name="connsiteY2" fmla="*/ 1180059 h 1636590"/>
              <a:gd name="connsiteX3" fmla="*/ 258 w 574118"/>
              <a:gd name="connsiteY3" fmla="*/ 1635362 h 1636590"/>
              <a:gd name="connsiteX4" fmla="*/ 152026 w 574118"/>
              <a:gd name="connsiteY4" fmla="*/ 1016909 h 1636590"/>
              <a:gd name="connsiteX5" fmla="*/ 341735 w 574118"/>
              <a:gd name="connsiteY5" fmla="*/ 440192 h 1636590"/>
              <a:gd name="connsiteX6" fmla="*/ 182379 w 574118"/>
              <a:gd name="connsiteY6" fmla="*/ 774081 h 1636590"/>
              <a:gd name="connsiteX7" fmla="*/ 573181 w 574118"/>
              <a:gd name="connsiteY7" fmla="*/ 7654 h 163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4118" h="1636590">
                <a:moveTo>
                  <a:pt x="573181" y="7654"/>
                </a:moveTo>
                <a:cubicBezTo>
                  <a:pt x="551048" y="101244"/>
                  <a:pt x="126099" y="1140220"/>
                  <a:pt x="49583" y="1335621"/>
                </a:cubicBezTo>
                <a:cubicBezTo>
                  <a:pt x="-26933" y="1531022"/>
                  <a:pt x="122305" y="1130102"/>
                  <a:pt x="114084" y="1180059"/>
                </a:cubicBezTo>
                <a:cubicBezTo>
                  <a:pt x="105863" y="1230016"/>
                  <a:pt x="-6066" y="1662554"/>
                  <a:pt x="258" y="1635362"/>
                </a:cubicBezTo>
                <a:cubicBezTo>
                  <a:pt x="6582" y="1608170"/>
                  <a:pt x="95113" y="1216104"/>
                  <a:pt x="152026" y="1016909"/>
                </a:cubicBezTo>
                <a:cubicBezTo>
                  <a:pt x="208939" y="817714"/>
                  <a:pt x="336676" y="480663"/>
                  <a:pt x="341735" y="440192"/>
                </a:cubicBezTo>
                <a:cubicBezTo>
                  <a:pt x="346794" y="399721"/>
                  <a:pt x="146334" y="839847"/>
                  <a:pt x="182379" y="774081"/>
                </a:cubicBezTo>
                <a:cubicBezTo>
                  <a:pt x="218424" y="708315"/>
                  <a:pt x="595314" y="-85936"/>
                  <a:pt x="573181" y="7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F0709A7C-4A9A-C663-F37D-4F1E5C7B840B}"/>
              </a:ext>
            </a:extLst>
          </p:cNvPr>
          <p:cNvSpPr/>
          <p:nvPr/>
        </p:nvSpPr>
        <p:spPr>
          <a:xfrm>
            <a:off x="4581689" y="823894"/>
            <a:ext cx="366302" cy="1164605"/>
          </a:xfrm>
          <a:custGeom>
            <a:avLst/>
            <a:gdLst>
              <a:gd name="connsiteX0" fmla="*/ 358348 w 366302"/>
              <a:gd name="connsiteY0" fmla="*/ 29799 h 1164605"/>
              <a:gd name="connsiteX1" fmla="*/ 1694 w 366302"/>
              <a:gd name="connsiteY1" fmla="*/ 1160468 h 1164605"/>
              <a:gd name="connsiteX2" fmla="*/ 229345 w 366302"/>
              <a:gd name="connsiteY2" fmla="*/ 397835 h 1164605"/>
              <a:gd name="connsiteX3" fmla="*/ 358348 w 366302"/>
              <a:gd name="connsiteY3" fmla="*/ 29799 h 116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302" h="1164605">
                <a:moveTo>
                  <a:pt x="358348" y="29799"/>
                </a:moveTo>
                <a:cubicBezTo>
                  <a:pt x="320406" y="156904"/>
                  <a:pt x="23194" y="1099129"/>
                  <a:pt x="1694" y="1160468"/>
                </a:cubicBezTo>
                <a:cubicBezTo>
                  <a:pt x="-19806" y="1221807"/>
                  <a:pt x="169270" y="583750"/>
                  <a:pt x="229345" y="397835"/>
                </a:cubicBezTo>
                <a:cubicBezTo>
                  <a:pt x="289420" y="211920"/>
                  <a:pt x="396290" y="-97306"/>
                  <a:pt x="358348" y="29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F7E5A005-9E47-C17D-7DC1-072C9287E789}"/>
              </a:ext>
            </a:extLst>
          </p:cNvPr>
          <p:cNvSpPr/>
          <p:nvPr/>
        </p:nvSpPr>
        <p:spPr>
          <a:xfrm>
            <a:off x="4496268" y="265484"/>
            <a:ext cx="796824" cy="1570000"/>
          </a:xfrm>
          <a:custGeom>
            <a:avLst/>
            <a:gdLst>
              <a:gd name="connsiteX0" fmla="*/ 796628 w 796824"/>
              <a:gd name="connsiteY0" fmla="*/ 3904 h 1570000"/>
              <a:gd name="connsiteX1" fmla="*/ 90909 w 796824"/>
              <a:gd name="connsiteY1" fmla="*/ 838626 h 1570000"/>
              <a:gd name="connsiteX2" fmla="*/ 15025 w 796824"/>
              <a:gd name="connsiteY2" fmla="*/ 1551933 h 1570000"/>
              <a:gd name="connsiteX3" fmla="*/ 11231 w 796824"/>
              <a:gd name="connsiteY3" fmla="*/ 1290134 h 1570000"/>
              <a:gd name="connsiteX4" fmla="*/ 136439 w 796824"/>
              <a:gd name="connsiteY4" fmla="*/ 573032 h 1570000"/>
              <a:gd name="connsiteX5" fmla="*/ 98497 w 796824"/>
              <a:gd name="connsiteY5" fmla="*/ 827243 h 1570000"/>
              <a:gd name="connsiteX6" fmla="*/ 550006 w 796824"/>
              <a:gd name="connsiteY6" fmla="*/ 204996 h 1570000"/>
              <a:gd name="connsiteX7" fmla="*/ 166793 w 796824"/>
              <a:gd name="connsiteY7" fmla="*/ 512325 h 1570000"/>
              <a:gd name="connsiteX8" fmla="*/ 796628 w 796824"/>
              <a:gd name="connsiteY8" fmla="*/ 3904 h 15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6824" h="1570000">
                <a:moveTo>
                  <a:pt x="796628" y="3904"/>
                </a:moveTo>
                <a:cubicBezTo>
                  <a:pt x="783981" y="58287"/>
                  <a:pt x="221176" y="580621"/>
                  <a:pt x="90909" y="838626"/>
                </a:cubicBezTo>
                <a:cubicBezTo>
                  <a:pt x="-39358" y="1096631"/>
                  <a:pt x="28305" y="1476682"/>
                  <a:pt x="15025" y="1551933"/>
                </a:cubicBezTo>
                <a:cubicBezTo>
                  <a:pt x="1745" y="1627184"/>
                  <a:pt x="-9005" y="1453284"/>
                  <a:pt x="11231" y="1290134"/>
                </a:cubicBezTo>
                <a:cubicBezTo>
                  <a:pt x="31467" y="1126984"/>
                  <a:pt x="121895" y="650181"/>
                  <a:pt x="136439" y="573032"/>
                </a:cubicBezTo>
                <a:cubicBezTo>
                  <a:pt x="150983" y="495883"/>
                  <a:pt x="29569" y="888582"/>
                  <a:pt x="98497" y="827243"/>
                </a:cubicBezTo>
                <a:cubicBezTo>
                  <a:pt x="167425" y="765904"/>
                  <a:pt x="538623" y="257482"/>
                  <a:pt x="550006" y="204996"/>
                </a:cubicBezTo>
                <a:cubicBezTo>
                  <a:pt x="561389" y="152510"/>
                  <a:pt x="126322" y="543943"/>
                  <a:pt x="166793" y="512325"/>
                </a:cubicBezTo>
                <a:cubicBezTo>
                  <a:pt x="207264" y="480707"/>
                  <a:pt x="809275" y="-50479"/>
                  <a:pt x="796628" y="3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0D3A8968-7CAA-5E4F-3B36-8423E3DC7CF9}"/>
              </a:ext>
            </a:extLst>
          </p:cNvPr>
          <p:cNvSpPr/>
          <p:nvPr/>
        </p:nvSpPr>
        <p:spPr>
          <a:xfrm>
            <a:off x="4450229" y="1198815"/>
            <a:ext cx="129841" cy="1336048"/>
          </a:xfrm>
          <a:custGeom>
            <a:avLst/>
            <a:gdLst>
              <a:gd name="connsiteX0" fmla="*/ 129359 w 129841"/>
              <a:gd name="connsiteY0" fmla="*/ 3944 h 1336048"/>
              <a:gd name="connsiteX1" fmla="*/ 4151 w 129841"/>
              <a:gd name="connsiteY1" fmla="*/ 626191 h 1336048"/>
              <a:gd name="connsiteX2" fmla="*/ 30710 w 129841"/>
              <a:gd name="connsiteY2" fmla="*/ 1005610 h 1336048"/>
              <a:gd name="connsiteX3" fmla="*/ 38299 w 129841"/>
              <a:gd name="connsiteY3" fmla="*/ 736222 h 1336048"/>
              <a:gd name="connsiteX4" fmla="*/ 42093 w 129841"/>
              <a:gd name="connsiteY4" fmla="*/ 1335705 h 1336048"/>
              <a:gd name="connsiteX5" fmla="*/ 26916 w 129841"/>
              <a:gd name="connsiteY5" fmla="*/ 812106 h 1336048"/>
              <a:gd name="connsiteX6" fmla="*/ 19328 w 129841"/>
              <a:gd name="connsiteY6" fmla="*/ 155711 h 1336048"/>
              <a:gd name="connsiteX7" fmla="*/ 45887 w 129841"/>
              <a:gd name="connsiteY7" fmla="*/ 353009 h 1336048"/>
              <a:gd name="connsiteX8" fmla="*/ 129359 w 129841"/>
              <a:gd name="connsiteY8" fmla="*/ 3944 h 133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841" h="1336048">
                <a:moveTo>
                  <a:pt x="129359" y="3944"/>
                </a:moveTo>
                <a:cubicBezTo>
                  <a:pt x="122403" y="49474"/>
                  <a:pt x="20592" y="459247"/>
                  <a:pt x="4151" y="626191"/>
                </a:cubicBezTo>
                <a:cubicBezTo>
                  <a:pt x="-12290" y="793135"/>
                  <a:pt x="25019" y="987272"/>
                  <a:pt x="30710" y="1005610"/>
                </a:cubicBezTo>
                <a:cubicBezTo>
                  <a:pt x="36401" y="1023948"/>
                  <a:pt x="36402" y="681206"/>
                  <a:pt x="38299" y="736222"/>
                </a:cubicBezTo>
                <a:cubicBezTo>
                  <a:pt x="40196" y="791238"/>
                  <a:pt x="43990" y="1323058"/>
                  <a:pt x="42093" y="1335705"/>
                </a:cubicBezTo>
                <a:cubicBezTo>
                  <a:pt x="40196" y="1348352"/>
                  <a:pt x="30710" y="1008772"/>
                  <a:pt x="26916" y="812106"/>
                </a:cubicBezTo>
                <a:cubicBezTo>
                  <a:pt x="23122" y="615440"/>
                  <a:pt x="16166" y="232227"/>
                  <a:pt x="19328" y="155711"/>
                </a:cubicBezTo>
                <a:cubicBezTo>
                  <a:pt x="22490" y="79195"/>
                  <a:pt x="25651" y="384627"/>
                  <a:pt x="45887" y="353009"/>
                </a:cubicBezTo>
                <a:cubicBezTo>
                  <a:pt x="66123" y="321391"/>
                  <a:pt x="136315" y="-41586"/>
                  <a:pt x="129359" y="3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939D761C-B3B7-71F8-4B67-81724C392CDF}"/>
              </a:ext>
            </a:extLst>
          </p:cNvPr>
          <p:cNvSpPr/>
          <p:nvPr/>
        </p:nvSpPr>
        <p:spPr>
          <a:xfrm>
            <a:off x="4468976" y="145465"/>
            <a:ext cx="813654" cy="550851"/>
          </a:xfrm>
          <a:custGeom>
            <a:avLst/>
            <a:gdLst>
              <a:gd name="connsiteX0" fmla="*/ 812538 w 813654"/>
              <a:gd name="connsiteY0" fmla="*/ 146688 h 550851"/>
              <a:gd name="connsiteX1" fmla="*/ 493826 w 813654"/>
              <a:gd name="connsiteY1" fmla="*/ 158070 h 550851"/>
              <a:gd name="connsiteX2" fmla="*/ 106818 w 813654"/>
              <a:gd name="connsiteY2" fmla="*/ 488165 h 550851"/>
              <a:gd name="connsiteX3" fmla="*/ 266174 w 813654"/>
              <a:gd name="connsiteY3" fmla="*/ 302250 h 550851"/>
              <a:gd name="connsiteX4" fmla="*/ 4375 w 813654"/>
              <a:gd name="connsiteY4" fmla="*/ 545078 h 550851"/>
              <a:gd name="connsiteX5" fmla="*/ 524179 w 813654"/>
              <a:gd name="connsiteY5" fmla="*/ 6303 h 550851"/>
              <a:gd name="connsiteX6" fmla="*/ 201673 w 813654"/>
              <a:gd name="connsiteY6" fmla="*/ 237748 h 550851"/>
              <a:gd name="connsiteX7" fmla="*/ 584886 w 813654"/>
              <a:gd name="connsiteY7" fmla="*/ 36656 h 550851"/>
              <a:gd name="connsiteX8" fmla="*/ 812538 w 813654"/>
              <a:gd name="connsiteY8" fmla="*/ 146688 h 55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3654" h="550851">
                <a:moveTo>
                  <a:pt x="812538" y="146688"/>
                </a:moveTo>
                <a:cubicBezTo>
                  <a:pt x="797361" y="166924"/>
                  <a:pt x="611446" y="101157"/>
                  <a:pt x="493826" y="158070"/>
                </a:cubicBezTo>
                <a:cubicBezTo>
                  <a:pt x="376206" y="214983"/>
                  <a:pt x="144760" y="464135"/>
                  <a:pt x="106818" y="488165"/>
                </a:cubicBezTo>
                <a:cubicBezTo>
                  <a:pt x="68876" y="512195"/>
                  <a:pt x="283248" y="292765"/>
                  <a:pt x="266174" y="302250"/>
                </a:cubicBezTo>
                <a:cubicBezTo>
                  <a:pt x="249100" y="311736"/>
                  <a:pt x="-38626" y="594402"/>
                  <a:pt x="4375" y="545078"/>
                </a:cubicBezTo>
                <a:cubicBezTo>
                  <a:pt x="47376" y="495754"/>
                  <a:pt x="491296" y="57525"/>
                  <a:pt x="524179" y="6303"/>
                </a:cubicBezTo>
                <a:cubicBezTo>
                  <a:pt x="557062" y="-44919"/>
                  <a:pt x="191555" y="232689"/>
                  <a:pt x="201673" y="237748"/>
                </a:cubicBezTo>
                <a:cubicBezTo>
                  <a:pt x="211791" y="242807"/>
                  <a:pt x="484972" y="49303"/>
                  <a:pt x="584886" y="36656"/>
                </a:cubicBezTo>
                <a:cubicBezTo>
                  <a:pt x="684800" y="24009"/>
                  <a:pt x="827715" y="126452"/>
                  <a:pt x="812538" y="146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A2052F2C-E369-7EEA-B2C8-A0CD3660538E}"/>
              </a:ext>
            </a:extLst>
          </p:cNvPr>
          <p:cNvSpPr/>
          <p:nvPr/>
        </p:nvSpPr>
        <p:spPr>
          <a:xfrm>
            <a:off x="4364059" y="227549"/>
            <a:ext cx="432110" cy="1148068"/>
          </a:xfrm>
          <a:custGeom>
            <a:avLst/>
            <a:gdLst>
              <a:gd name="connsiteX0" fmla="*/ 431798 w 432110"/>
              <a:gd name="connsiteY0" fmla="*/ 102 h 1148068"/>
              <a:gd name="connsiteX1" fmla="*/ 75144 w 432110"/>
              <a:gd name="connsiteY1" fmla="*/ 652703 h 1148068"/>
              <a:gd name="connsiteX2" fmla="*/ 40997 w 432110"/>
              <a:gd name="connsiteY2" fmla="*/ 1145948 h 1148068"/>
              <a:gd name="connsiteX3" fmla="*/ 44791 w 432110"/>
              <a:gd name="connsiteY3" fmla="*/ 808265 h 1148068"/>
              <a:gd name="connsiteX4" fmla="*/ 143440 w 432110"/>
              <a:gd name="connsiteY4" fmla="*/ 269490 h 1148068"/>
              <a:gd name="connsiteX5" fmla="*/ 6849 w 432110"/>
              <a:gd name="connsiteY5" fmla="*/ 599585 h 1148068"/>
              <a:gd name="connsiteX6" fmla="*/ 431798 w 432110"/>
              <a:gd name="connsiteY6" fmla="*/ 102 h 114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110" h="1148068">
                <a:moveTo>
                  <a:pt x="431798" y="102"/>
                </a:moveTo>
                <a:cubicBezTo>
                  <a:pt x="443181" y="8955"/>
                  <a:pt x="140277" y="461729"/>
                  <a:pt x="75144" y="652703"/>
                </a:cubicBezTo>
                <a:cubicBezTo>
                  <a:pt x="10011" y="843677"/>
                  <a:pt x="46056" y="1120021"/>
                  <a:pt x="40997" y="1145948"/>
                </a:cubicBezTo>
                <a:cubicBezTo>
                  <a:pt x="35938" y="1171875"/>
                  <a:pt x="27717" y="954341"/>
                  <a:pt x="44791" y="808265"/>
                </a:cubicBezTo>
                <a:cubicBezTo>
                  <a:pt x="61865" y="662189"/>
                  <a:pt x="149764" y="304270"/>
                  <a:pt x="143440" y="269490"/>
                </a:cubicBezTo>
                <a:cubicBezTo>
                  <a:pt x="137116" y="234710"/>
                  <a:pt x="-36152" y="639424"/>
                  <a:pt x="6849" y="599585"/>
                </a:cubicBezTo>
                <a:cubicBezTo>
                  <a:pt x="49850" y="559746"/>
                  <a:pt x="420415" y="-8751"/>
                  <a:pt x="431798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F431E1E3-31A7-D3DB-D46F-A9F73E9B1F13}"/>
              </a:ext>
            </a:extLst>
          </p:cNvPr>
          <p:cNvSpPr/>
          <p:nvPr/>
        </p:nvSpPr>
        <p:spPr>
          <a:xfrm>
            <a:off x="4289206" y="629734"/>
            <a:ext cx="370275" cy="1055450"/>
          </a:xfrm>
          <a:custGeom>
            <a:avLst/>
            <a:gdLst>
              <a:gd name="connsiteX0" fmla="*/ 370060 w 370275"/>
              <a:gd name="connsiteY0" fmla="*/ 102 h 1055450"/>
              <a:gd name="connsiteX1" fmla="*/ 93084 w 370275"/>
              <a:gd name="connsiteY1" fmla="*/ 288460 h 1055450"/>
              <a:gd name="connsiteX2" fmla="*/ 32377 w 370275"/>
              <a:gd name="connsiteY2" fmla="*/ 850000 h 1055450"/>
              <a:gd name="connsiteX3" fmla="*/ 32377 w 370275"/>
              <a:gd name="connsiteY3" fmla="*/ 739969 h 1055450"/>
              <a:gd name="connsiteX4" fmla="*/ 28583 w 370275"/>
              <a:gd name="connsiteY4" fmla="*/ 1054887 h 1055450"/>
              <a:gd name="connsiteX5" fmla="*/ 32377 w 370275"/>
              <a:gd name="connsiteY5" fmla="*/ 648908 h 1055450"/>
              <a:gd name="connsiteX6" fmla="*/ 13406 w 370275"/>
              <a:gd name="connsiteY6" fmla="*/ 296049 h 1055450"/>
              <a:gd name="connsiteX7" fmla="*/ 260029 w 370275"/>
              <a:gd name="connsiteY7" fmla="*/ 140487 h 1055450"/>
              <a:gd name="connsiteX8" fmla="*/ 43760 w 370275"/>
              <a:gd name="connsiteY8" fmla="*/ 254312 h 1055450"/>
              <a:gd name="connsiteX9" fmla="*/ 370060 w 370275"/>
              <a:gd name="connsiteY9" fmla="*/ 102 h 105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275" h="1055450">
                <a:moveTo>
                  <a:pt x="370060" y="102"/>
                </a:moveTo>
                <a:cubicBezTo>
                  <a:pt x="378281" y="5793"/>
                  <a:pt x="149364" y="146810"/>
                  <a:pt x="93084" y="288460"/>
                </a:cubicBezTo>
                <a:cubicBezTo>
                  <a:pt x="36803" y="430110"/>
                  <a:pt x="42495" y="774749"/>
                  <a:pt x="32377" y="850000"/>
                </a:cubicBezTo>
                <a:cubicBezTo>
                  <a:pt x="22259" y="925251"/>
                  <a:pt x="33009" y="705821"/>
                  <a:pt x="32377" y="739969"/>
                </a:cubicBezTo>
                <a:cubicBezTo>
                  <a:pt x="31745" y="774117"/>
                  <a:pt x="28583" y="1070064"/>
                  <a:pt x="28583" y="1054887"/>
                </a:cubicBezTo>
                <a:cubicBezTo>
                  <a:pt x="28583" y="1039710"/>
                  <a:pt x="34906" y="775381"/>
                  <a:pt x="32377" y="648908"/>
                </a:cubicBezTo>
                <a:cubicBezTo>
                  <a:pt x="29847" y="522435"/>
                  <a:pt x="-24536" y="380786"/>
                  <a:pt x="13406" y="296049"/>
                </a:cubicBezTo>
                <a:cubicBezTo>
                  <a:pt x="51348" y="211312"/>
                  <a:pt x="254970" y="147443"/>
                  <a:pt x="260029" y="140487"/>
                </a:cubicBezTo>
                <a:cubicBezTo>
                  <a:pt x="265088" y="133531"/>
                  <a:pt x="31745" y="280871"/>
                  <a:pt x="43760" y="254312"/>
                </a:cubicBezTo>
                <a:cubicBezTo>
                  <a:pt x="55775" y="227753"/>
                  <a:pt x="361839" y="-5589"/>
                  <a:pt x="370060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874F70DD-CD7F-4C50-0711-7263D49E118A}"/>
              </a:ext>
            </a:extLst>
          </p:cNvPr>
          <p:cNvSpPr/>
          <p:nvPr/>
        </p:nvSpPr>
        <p:spPr>
          <a:xfrm>
            <a:off x="4258939" y="1215679"/>
            <a:ext cx="276136" cy="395754"/>
          </a:xfrm>
          <a:custGeom>
            <a:avLst/>
            <a:gdLst>
              <a:gd name="connsiteX0" fmla="*/ 275119 w 276136"/>
              <a:gd name="connsiteY0" fmla="*/ 2256 h 395754"/>
              <a:gd name="connsiteX1" fmla="*/ 1937 w 276136"/>
              <a:gd name="connsiteY1" fmla="*/ 393058 h 395754"/>
              <a:gd name="connsiteX2" fmla="*/ 149911 w 276136"/>
              <a:gd name="connsiteY2" fmla="*/ 184377 h 395754"/>
              <a:gd name="connsiteX3" fmla="*/ 89204 w 276136"/>
              <a:gd name="connsiteY3" fmla="*/ 374087 h 395754"/>
              <a:gd name="connsiteX4" fmla="*/ 191647 w 276136"/>
              <a:gd name="connsiteY4" fmla="*/ 176789 h 395754"/>
              <a:gd name="connsiteX5" fmla="*/ 96792 w 276136"/>
              <a:gd name="connsiteY5" fmla="*/ 229908 h 395754"/>
              <a:gd name="connsiteX6" fmla="*/ 275119 w 276136"/>
              <a:gd name="connsiteY6" fmla="*/ 2256 h 39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136" h="395754">
                <a:moveTo>
                  <a:pt x="275119" y="2256"/>
                </a:moveTo>
                <a:cubicBezTo>
                  <a:pt x="259310" y="29448"/>
                  <a:pt x="22805" y="362705"/>
                  <a:pt x="1937" y="393058"/>
                </a:cubicBezTo>
                <a:cubicBezTo>
                  <a:pt x="-18931" y="423411"/>
                  <a:pt x="135366" y="187539"/>
                  <a:pt x="149911" y="184377"/>
                </a:cubicBezTo>
                <a:cubicBezTo>
                  <a:pt x="164455" y="181215"/>
                  <a:pt x="82248" y="375352"/>
                  <a:pt x="89204" y="374087"/>
                </a:cubicBezTo>
                <a:cubicBezTo>
                  <a:pt x="96160" y="372822"/>
                  <a:pt x="190382" y="200819"/>
                  <a:pt x="191647" y="176789"/>
                </a:cubicBezTo>
                <a:cubicBezTo>
                  <a:pt x="192912" y="152759"/>
                  <a:pt x="75924" y="257732"/>
                  <a:pt x="96792" y="229908"/>
                </a:cubicBezTo>
                <a:cubicBezTo>
                  <a:pt x="117660" y="202084"/>
                  <a:pt x="290928" y="-24936"/>
                  <a:pt x="275119" y="2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DD4F80A6-295F-1D98-28E6-54EB5E8E698D}"/>
              </a:ext>
            </a:extLst>
          </p:cNvPr>
          <p:cNvSpPr/>
          <p:nvPr/>
        </p:nvSpPr>
        <p:spPr>
          <a:xfrm>
            <a:off x="4287341" y="1428048"/>
            <a:ext cx="239267" cy="378184"/>
          </a:xfrm>
          <a:custGeom>
            <a:avLst/>
            <a:gdLst>
              <a:gd name="connsiteX0" fmla="*/ 235335 w 239267"/>
              <a:gd name="connsiteY0" fmla="*/ 2362 h 378184"/>
              <a:gd name="connsiteX1" fmla="*/ 22860 w 239267"/>
              <a:gd name="connsiteY1" fmla="*/ 286926 h 378184"/>
              <a:gd name="connsiteX2" fmla="*/ 163245 w 239267"/>
              <a:gd name="connsiteY2" fmla="*/ 154130 h 378184"/>
              <a:gd name="connsiteX3" fmla="*/ 170833 w 239267"/>
              <a:gd name="connsiteY3" fmla="*/ 199660 h 378184"/>
              <a:gd name="connsiteX4" fmla="*/ 95 w 239267"/>
              <a:gd name="connsiteY4" fmla="*/ 377987 h 378184"/>
              <a:gd name="connsiteX5" fmla="*/ 148068 w 239267"/>
              <a:gd name="connsiteY5" fmla="*/ 161718 h 378184"/>
              <a:gd name="connsiteX6" fmla="*/ 235335 w 239267"/>
              <a:gd name="connsiteY6" fmla="*/ 2362 h 37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267" h="378184">
                <a:moveTo>
                  <a:pt x="235335" y="2362"/>
                </a:moveTo>
                <a:cubicBezTo>
                  <a:pt x="214467" y="23230"/>
                  <a:pt x="34875" y="261631"/>
                  <a:pt x="22860" y="286926"/>
                </a:cubicBezTo>
                <a:cubicBezTo>
                  <a:pt x="10845" y="312221"/>
                  <a:pt x="138583" y="168674"/>
                  <a:pt x="163245" y="154130"/>
                </a:cubicBezTo>
                <a:cubicBezTo>
                  <a:pt x="187907" y="139586"/>
                  <a:pt x="198025" y="162351"/>
                  <a:pt x="170833" y="199660"/>
                </a:cubicBezTo>
                <a:cubicBezTo>
                  <a:pt x="143641" y="236969"/>
                  <a:pt x="3889" y="384311"/>
                  <a:pt x="95" y="377987"/>
                </a:cubicBezTo>
                <a:cubicBezTo>
                  <a:pt x="-3699" y="371663"/>
                  <a:pt x="106964" y="219263"/>
                  <a:pt x="148068" y="161718"/>
                </a:cubicBezTo>
                <a:cubicBezTo>
                  <a:pt x="189172" y="104173"/>
                  <a:pt x="256203" y="-18506"/>
                  <a:pt x="235335" y="2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7E9D3251-1CA5-BF08-3DBA-3C6AECE46072}"/>
              </a:ext>
            </a:extLst>
          </p:cNvPr>
          <p:cNvSpPr/>
          <p:nvPr/>
        </p:nvSpPr>
        <p:spPr>
          <a:xfrm>
            <a:off x="4418953" y="1316319"/>
            <a:ext cx="80963" cy="1150061"/>
          </a:xfrm>
          <a:custGeom>
            <a:avLst/>
            <a:gdLst>
              <a:gd name="connsiteX0" fmla="*/ 80957 w 80963"/>
              <a:gd name="connsiteY0" fmla="*/ 265 h 1150061"/>
              <a:gd name="connsiteX1" fmla="*/ 24045 w 80963"/>
              <a:gd name="connsiteY1" fmla="*/ 482127 h 1150061"/>
              <a:gd name="connsiteX2" fmla="*/ 24045 w 80963"/>
              <a:gd name="connsiteY2" fmla="*/ 785663 h 1150061"/>
              <a:gd name="connsiteX3" fmla="*/ 12662 w 80963"/>
              <a:gd name="connsiteY3" fmla="*/ 637689 h 1150061"/>
              <a:gd name="connsiteX4" fmla="*/ 73369 w 80963"/>
              <a:gd name="connsiteY4" fmla="*/ 1127140 h 1150061"/>
              <a:gd name="connsiteX5" fmla="*/ 54398 w 80963"/>
              <a:gd name="connsiteY5" fmla="*/ 975372 h 1150061"/>
              <a:gd name="connsiteX6" fmla="*/ 1279 w 80963"/>
              <a:gd name="connsiteY6" fmla="*/ 155827 h 1150061"/>
              <a:gd name="connsiteX7" fmla="*/ 20250 w 80963"/>
              <a:gd name="connsiteY7" fmla="*/ 410038 h 1150061"/>
              <a:gd name="connsiteX8" fmla="*/ 80957 w 80963"/>
              <a:gd name="connsiteY8" fmla="*/ 265 h 115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963" h="1150061">
                <a:moveTo>
                  <a:pt x="80957" y="265"/>
                </a:moveTo>
                <a:cubicBezTo>
                  <a:pt x="81589" y="12280"/>
                  <a:pt x="33530" y="351227"/>
                  <a:pt x="24045" y="482127"/>
                </a:cubicBezTo>
                <a:cubicBezTo>
                  <a:pt x="14560" y="613027"/>
                  <a:pt x="25942" y="759736"/>
                  <a:pt x="24045" y="785663"/>
                </a:cubicBezTo>
                <a:cubicBezTo>
                  <a:pt x="22148" y="811590"/>
                  <a:pt x="4441" y="580776"/>
                  <a:pt x="12662" y="637689"/>
                </a:cubicBezTo>
                <a:cubicBezTo>
                  <a:pt x="20883" y="694602"/>
                  <a:pt x="66413" y="1070860"/>
                  <a:pt x="73369" y="1127140"/>
                </a:cubicBezTo>
                <a:cubicBezTo>
                  <a:pt x="80325" y="1183420"/>
                  <a:pt x="66413" y="1137257"/>
                  <a:pt x="54398" y="975372"/>
                </a:cubicBezTo>
                <a:cubicBezTo>
                  <a:pt x="42383" y="813487"/>
                  <a:pt x="6970" y="250049"/>
                  <a:pt x="1279" y="155827"/>
                </a:cubicBezTo>
                <a:cubicBezTo>
                  <a:pt x="-4412" y="61605"/>
                  <a:pt x="10132" y="432803"/>
                  <a:pt x="20250" y="410038"/>
                </a:cubicBezTo>
                <a:cubicBezTo>
                  <a:pt x="30368" y="387273"/>
                  <a:pt x="80325" y="-11750"/>
                  <a:pt x="80957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F65E743D-A185-A9B3-22A9-ABF2DB24A37D}"/>
              </a:ext>
            </a:extLst>
          </p:cNvPr>
          <p:cNvSpPr/>
          <p:nvPr/>
        </p:nvSpPr>
        <p:spPr>
          <a:xfrm>
            <a:off x="5113006" y="494960"/>
            <a:ext cx="513050" cy="1371187"/>
          </a:xfrm>
          <a:custGeom>
            <a:avLst/>
            <a:gdLst>
              <a:gd name="connsiteX0" fmla="*/ 24328 w 513050"/>
              <a:gd name="connsiteY0" fmla="*/ 36227 h 1371187"/>
              <a:gd name="connsiteX1" fmla="*/ 472043 w 513050"/>
              <a:gd name="connsiteY1" fmla="*/ 1284516 h 1371187"/>
              <a:gd name="connsiteX2" fmla="*/ 456866 w 513050"/>
              <a:gd name="connsiteY2" fmla="*/ 1273133 h 1371187"/>
              <a:gd name="connsiteX3" fmla="*/ 509985 w 513050"/>
              <a:gd name="connsiteY3" fmla="*/ 1345223 h 1371187"/>
              <a:gd name="connsiteX4" fmla="*/ 350629 w 513050"/>
              <a:gd name="connsiteY4" fmla="*/ 924067 h 1371187"/>
              <a:gd name="connsiteX5" fmla="*/ 47094 w 513050"/>
              <a:gd name="connsiteY5" fmla="*/ 305614 h 1371187"/>
              <a:gd name="connsiteX6" fmla="*/ 62270 w 513050"/>
              <a:gd name="connsiteY6" fmla="*/ 332174 h 1371187"/>
              <a:gd name="connsiteX7" fmla="*/ 24328 w 513050"/>
              <a:gd name="connsiteY7" fmla="*/ 36227 h 137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3050" h="1371187">
                <a:moveTo>
                  <a:pt x="24328" y="36227"/>
                </a:moveTo>
                <a:cubicBezTo>
                  <a:pt x="92623" y="194951"/>
                  <a:pt x="399953" y="1078365"/>
                  <a:pt x="472043" y="1284516"/>
                </a:cubicBezTo>
                <a:cubicBezTo>
                  <a:pt x="544133" y="1490667"/>
                  <a:pt x="450542" y="1263015"/>
                  <a:pt x="456866" y="1273133"/>
                </a:cubicBezTo>
                <a:cubicBezTo>
                  <a:pt x="463190" y="1283251"/>
                  <a:pt x="527691" y="1403401"/>
                  <a:pt x="509985" y="1345223"/>
                </a:cubicBezTo>
                <a:cubicBezTo>
                  <a:pt x="492279" y="1287045"/>
                  <a:pt x="427777" y="1097335"/>
                  <a:pt x="350629" y="924067"/>
                </a:cubicBezTo>
                <a:cubicBezTo>
                  <a:pt x="273481" y="750799"/>
                  <a:pt x="95154" y="404263"/>
                  <a:pt x="47094" y="305614"/>
                </a:cubicBezTo>
                <a:cubicBezTo>
                  <a:pt x="-966" y="206965"/>
                  <a:pt x="72388" y="375175"/>
                  <a:pt x="62270" y="332174"/>
                </a:cubicBezTo>
                <a:cubicBezTo>
                  <a:pt x="52152" y="289173"/>
                  <a:pt x="-43967" y="-122497"/>
                  <a:pt x="24328" y="36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00704663-1679-9F32-6B97-2770DDC3C139}"/>
              </a:ext>
            </a:extLst>
          </p:cNvPr>
          <p:cNvSpPr/>
          <p:nvPr/>
        </p:nvSpPr>
        <p:spPr>
          <a:xfrm>
            <a:off x="5096551" y="52853"/>
            <a:ext cx="963245" cy="251477"/>
          </a:xfrm>
          <a:custGeom>
            <a:avLst/>
            <a:gdLst>
              <a:gd name="connsiteX0" fmla="*/ 6636 w 963245"/>
              <a:gd name="connsiteY0" fmla="*/ 250682 h 251477"/>
              <a:gd name="connsiteX1" fmla="*/ 450556 w 963245"/>
              <a:gd name="connsiteY1" fmla="*/ 91326 h 251477"/>
              <a:gd name="connsiteX2" fmla="*/ 757886 w 963245"/>
              <a:gd name="connsiteY2" fmla="*/ 152033 h 251477"/>
              <a:gd name="connsiteX3" fmla="*/ 742709 w 963245"/>
              <a:gd name="connsiteY3" fmla="*/ 136857 h 251477"/>
              <a:gd name="connsiteX4" fmla="*/ 962772 w 963245"/>
              <a:gd name="connsiteY4" fmla="*/ 224123 h 251477"/>
              <a:gd name="connsiteX5" fmla="*/ 674413 w 963245"/>
              <a:gd name="connsiteY5" fmla="*/ 98915 h 251477"/>
              <a:gd name="connsiteX6" fmla="*/ 374672 w 963245"/>
              <a:gd name="connsiteY6" fmla="*/ 266 h 251477"/>
              <a:gd name="connsiteX7" fmla="*/ 552999 w 963245"/>
              <a:gd name="connsiteY7" fmla="*/ 72355 h 251477"/>
              <a:gd name="connsiteX8" fmla="*/ 207728 w 963245"/>
              <a:gd name="connsiteY8" fmla="*/ 148239 h 251477"/>
              <a:gd name="connsiteX9" fmla="*/ 6636 w 963245"/>
              <a:gd name="connsiteY9" fmla="*/ 250682 h 25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3245" h="251477">
                <a:moveTo>
                  <a:pt x="6636" y="250682"/>
                </a:moveTo>
                <a:cubicBezTo>
                  <a:pt x="47107" y="241197"/>
                  <a:pt x="325348" y="107767"/>
                  <a:pt x="450556" y="91326"/>
                </a:cubicBezTo>
                <a:cubicBezTo>
                  <a:pt x="575764" y="74885"/>
                  <a:pt x="709194" y="144444"/>
                  <a:pt x="757886" y="152033"/>
                </a:cubicBezTo>
                <a:cubicBezTo>
                  <a:pt x="806578" y="159621"/>
                  <a:pt x="708561" y="124842"/>
                  <a:pt x="742709" y="136857"/>
                </a:cubicBezTo>
                <a:cubicBezTo>
                  <a:pt x="776857" y="148872"/>
                  <a:pt x="974155" y="230447"/>
                  <a:pt x="962772" y="224123"/>
                </a:cubicBezTo>
                <a:cubicBezTo>
                  <a:pt x="951389" y="217799"/>
                  <a:pt x="772430" y="136224"/>
                  <a:pt x="674413" y="98915"/>
                </a:cubicBezTo>
                <a:cubicBezTo>
                  <a:pt x="576396" y="61606"/>
                  <a:pt x="394908" y="4693"/>
                  <a:pt x="374672" y="266"/>
                </a:cubicBezTo>
                <a:cubicBezTo>
                  <a:pt x="354436" y="-4161"/>
                  <a:pt x="580823" y="47693"/>
                  <a:pt x="552999" y="72355"/>
                </a:cubicBezTo>
                <a:cubicBezTo>
                  <a:pt x="525175" y="97017"/>
                  <a:pt x="294994" y="114091"/>
                  <a:pt x="207728" y="148239"/>
                </a:cubicBezTo>
                <a:cubicBezTo>
                  <a:pt x="120462" y="182387"/>
                  <a:pt x="-33835" y="260167"/>
                  <a:pt x="6636" y="250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03CEEA8A-38FD-1E81-04EE-B09B50D2171E}"/>
              </a:ext>
            </a:extLst>
          </p:cNvPr>
          <p:cNvSpPr/>
          <p:nvPr/>
        </p:nvSpPr>
        <p:spPr>
          <a:xfrm>
            <a:off x="4841388" y="52346"/>
            <a:ext cx="1029822" cy="120651"/>
          </a:xfrm>
          <a:custGeom>
            <a:avLst/>
            <a:gdLst>
              <a:gd name="connsiteX0" fmla="*/ 1028225 w 1029822"/>
              <a:gd name="connsiteY0" fmla="*/ 118393 h 120651"/>
              <a:gd name="connsiteX1" fmla="*/ 679160 w 1029822"/>
              <a:gd name="connsiteY1" fmla="*/ 31126 h 120651"/>
              <a:gd name="connsiteX2" fmla="*/ 474273 w 1029822"/>
              <a:gd name="connsiteY2" fmla="*/ 773 h 120651"/>
              <a:gd name="connsiteX3" fmla="*/ 637424 w 1029822"/>
              <a:gd name="connsiteY3" fmla="*/ 57686 h 120651"/>
              <a:gd name="connsiteX4" fmla="*/ 288358 w 1029822"/>
              <a:gd name="connsiteY4" fmla="*/ 46303 h 120651"/>
              <a:gd name="connsiteX5" fmla="*/ 580511 w 1029822"/>
              <a:gd name="connsiteY5" fmla="*/ 110804 h 120651"/>
              <a:gd name="connsiteX6" fmla="*/ 0 w 1029822"/>
              <a:gd name="connsiteY6" fmla="*/ 65274 h 120651"/>
              <a:gd name="connsiteX7" fmla="*/ 580511 w 1029822"/>
              <a:gd name="connsiteY7" fmla="*/ 107010 h 120651"/>
              <a:gd name="connsiteX8" fmla="*/ 527392 w 1029822"/>
              <a:gd name="connsiteY8" fmla="*/ 95627 h 120651"/>
              <a:gd name="connsiteX9" fmla="*/ 1028225 w 1029822"/>
              <a:gd name="connsiteY9" fmla="*/ 118393 h 12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9822" h="120651">
                <a:moveTo>
                  <a:pt x="1028225" y="118393"/>
                </a:moveTo>
                <a:cubicBezTo>
                  <a:pt x="1053520" y="107643"/>
                  <a:pt x="771485" y="50729"/>
                  <a:pt x="679160" y="31126"/>
                </a:cubicBezTo>
                <a:cubicBezTo>
                  <a:pt x="586835" y="11523"/>
                  <a:pt x="481229" y="-3654"/>
                  <a:pt x="474273" y="773"/>
                </a:cubicBezTo>
                <a:cubicBezTo>
                  <a:pt x="467317" y="5200"/>
                  <a:pt x="668410" y="50098"/>
                  <a:pt x="637424" y="57686"/>
                </a:cubicBezTo>
                <a:cubicBezTo>
                  <a:pt x="606438" y="65274"/>
                  <a:pt x="297843" y="37450"/>
                  <a:pt x="288358" y="46303"/>
                </a:cubicBezTo>
                <a:cubicBezTo>
                  <a:pt x="278872" y="55156"/>
                  <a:pt x="628571" y="107642"/>
                  <a:pt x="580511" y="110804"/>
                </a:cubicBezTo>
                <a:cubicBezTo>
                  <a:pt x="532451" y="113966"/>
                  <a:pt x="0" y="65906"/>
                  <a:pt x="0" y="65274"/>
                </a:cubicBezTo>
                <a:cubicBezTo>
                  <a:pt x="0" y="64642"/>
                  <a:pt x="492612" y="101951"/>
                  <a:pt x="580511" y="107010"/>
                </a:cubicBezTo>
                <a:cubicBezTo>
                  <a:pt x="668410" y="112069"/>
                  <a:pt x="455935" y="93098"/>
                  <a:pt x="527392" y="95627"/>
                </a:cubicBezTo>
                <a:cubicBezTo>
                  <a:pt x="598849" y="98156"/>
                  <a:pt x="1002930" y="129143"/>
                  <a:pt x="1028225" y="118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542739DD-89E5-FEB3-44D5-4381CC4AE3D5}"/>
              </a:ext>
            </a:extLst>
          </p:cNvPr>
          <p:cNvSpPr/>
          <p:nvPr/>
        </p:nvSpPr>
        <p:spPr>
          <a:xfrm>
            <a:off x="5057236" y="69721"/>
            <a:ext cx="1428518" cy="687284"/>
          </a:xfrm>
          <a:custGeom>
            <a:avLst/>
            <a:gdLst>
              <a:gd name="connsiteX0" fmla="*/ 182542 w 1428518"/>
              <a:gd name="connsiteY0" fmla="*/ 260374 h 687284"/>
              <a:gd name="connsiteX1" fmla="*/ 732699 w 1428518"/>
              <a:gd name="connsiteY1" fmla="*/ 199667 h 687284"/>
              <a:gd name="connsiteX2" fmla="*/ 1066588 w 1428518"/>
              <a:gd name="connsiteY2" fmla="*/ 423524 h 687284"/>
              <a:gd name="connsiteX3" fmla="*/ 1112118 w 1428518"/>
              <a:gd name="connsiteY3" fmla="*/ 377994 h 687284"/>
              <a:gd name="connsiteX4" fmla="*/ 1423242 w 1428518"/>
              <a:gd name="connsiteY4" fmla="*/ 685323 h 687284"/>
              <a:gd name="connsiteX5" fmla="*/ 1275269 w 1428518"/>
              <a:gd name="connsiteY5" fmla="*/ 484231 h 687284"/>
              <a:gd name="connsiteX6" fmla="*/ 865496 w 1428518"/>
              <a:gd name="connsiteY6" fmla="*/ 2369 h 687284"/>
              <a:gd name="connsiteX7" fmla="*/ 1093147 w 1428518"/>
              <a:gd name="connsiteY7" fmla="*/ 294521 h 687284"/>
              <a:gd name="connsiteX8" fmla="*/ 702346 w 1428518"/>
              <a:gd name="connsiteY8" fmla="*/ 176901 h 687284"/>
              <a:gd name="connsiteX9" fmla="*/ 420 w 1428518"/>
              <a:gd name="connsiteY9" fmla="*/ 173107 h 687284"/>
              <a:gd name="connsiteX10" fmla="*/ 592314 w 1428518"/>
              <a:gd name="connsiteY10" fmla="*/ 165519 h 687284"/>
              <a:gd name="connsiteX11" fmla="*/ 182542 w 1428518"/>
              <a:gd name="connsiteY11" fmla="*/ 260374 h 68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8518" h="687284">
                <a:moveTo>
                  <a:pt x="182542" y="260374"/>
                </a:moveTo>
                <a:cubicBezTo>
                  <a:pt x="205940" y="266065"/>
                  <a:pt x="585358" y="172475"/>
                  <a:pt x="732699" y="199667"/>
                </a:cubicBezTo>
                <a:cubicBezTo>
                  <a:pt x="880040" y="226859"/>
                  <a:pt x="1003352" y="393803"/>
                  <a:pt x="1066588" y="423524"/>
                </a:cubicBezTo>
                <a:cubicBezTo>
                  <a:pt x="1129824" y="453245"/>
                  <a:pt x="1052676" y="334361"/>
                  <a:pt x="1112118" y="377994"/>
                </a:cubicBezTo>
                <a:cubicBezTo>
                  <a:pt x="1171560" y="421627"/>
                  <a:pt x="1396050" y="667617"/>
                  <a:pt x="1423242" y="685323"/>
                </a:cubicBezTo>
                <a:cubicBezTo>
                  <a:pt x="1450434" y="703029"/>
                  <a:pt x="1368227" y="598057"/>
                  <a:pt x="1275269" y="484231"/>
                </a:cubicBezTo>
                <a:cubicBezTo>
                  <a:pt x="1182311" y="370405"/>
                  <a:pt x="895850" y="33987"/>
                  <a:pt x="865496" y="2369"/>
                </a:cubicBezTo>
                <a:cubicBezTo>
                  <a:pt x="835142" y="-29249"/>
                  <a:pt x="1120339" y="265432"/>
                  <a:pt x="1093147" y="294521"/>
                </a:cubicBezTo>
                <a:cubicBezTo>
                  <a:pt x="1065955" y="323610"/>
                  <a:pt x="884467" y="197137"/>
                  <a:pt x="702346" y="176901"/>
                </a:cubicBezTo>
                <a:cubicBezTo>
                  <a:pt x="520225" y="156665"/>
                  <a:pt x="18759" y="175004"/>
                  <a:pt x="420" y="173107"/>
                </a:cubicBezTo>
                <a:cubicBezTo>
                  <a:pt x="-17919" y="171210"/>
                  <a:pt x="568917" y="149710"/>
                  <a:pt x="592314" y="165519"/>
                </a:cubicBezTo>
                <a:cubicBezTo>
                  <a:pt x="615711" y="181328"/>
                  <a:pt x="159144" y="254683"/>
                  <a:pt x="182542" y="260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08D0E4CD-ABBE-1050-6A23-913D6D352082}"/>
              </a:ext>
            </a:extLst>
          </p:cNvPr>
          <p:cNvSpPr/>
          <p:nvPr/>
        </p:nvSpPr>
        <p:spPr>
          <a:xfrm>
            <a:off x="5254578" y="309327"/>
            <a:ext cx="1336762" cy="1016889"/>
          </a:xfrm>
          <a:custGeom>
            <a:avLst/>
            <a:gdLst>
              <a:gd name="connsiteX0" fmla="*/ 376 w 1336762"/>
              <a:gd name="connsiteY0" fmla="*/ 108034 h 1016889"/>
              <a:gd name="connsiteX1" fmla="*/ 577093 w 1336762"/>
              <a:gd name="connsiteY1" fmla="*/ 142182 h 1016889"/>
              <a:gd name="connsiteX2" fmla="*/ 861658 w 1336762"/>
              <a:gd name="connsiteY2" fmla="*/ 521601 h 1016889"/>
              <a:gd name="connsiteX3" fmla="*/ 937542 w 1336762"/>
              <a:gd name="connsiteY3" fmla="*/ 449511 h 1016889"/>
              <a:gd name="connsiteX4" fmla="*/ 1142428 w 1336762"/>
              <a:gd name="connsiteY4" fmla="*/ 772017 h 1016889"/>
              <a:gd name="connsiteX5" fmla="*/ 1104486 w 1336762"/>
              <a:gd name="connsiteY5" fmla="*/ 589896 h 1016889"/>
              <a:gd name="connsiteX6" fmla="*/ 1332137 w 1336762"/>
              <a:gd name="connsiteY6" fmla="*/ 1014846 h 1016889"/>
              <a:gd name="connsiteX7" fmla="*/ 1248665 w 1336762"/>
              <a:gd name="connsiteY7" fmla="*/ 726487 h 1016889"/>
              <a:gd name="connsiteX8" fmla="*/ 1142428 w 1336762"/>
              <a:gd name="connsiteY8" fmla="*/ 180124 h 1016889"/>
              <a:gd name="connsiteX9" fmla="*/ 1267636 w 1336762"/>
              <a:gd name="connsiteY9" fmla="*/ 749252 h 1016889"/>
              <a:gd name="connsiteX10" fmla="*/ 948924 w 1336762"/>
              <a:gd name="connsiteY10" fmla="*/ 369833 h 1016889"/>
              <a:gd name="connsiteX11" fmla="*/ 645389 w 1336762"/>
              <a:gd name="connsiteY11" fmla="*/ 1797 h 1016889"/>
              <a:gd name="connsiteX12" fmla="*/ 804745 w 1336762"/>
              <a:gd name="connsiteY12" fmla="*/ 221860 h 1016889"/>
              <a:gd name="connsiteX13" fmla="*/ 512592 w 1336762"/>
              <a:gd name="connsiteY13" fmla="*/ 47327 h 1016889"/>
              <a:gd name="connsiteX14" fmla="*/ 448091 w 1336762"/>
              <a:gd name="connsiteY14" fmla="*/ 51121 h 1016889"/>
              <a:gd name="connsiteX15" fmla="*/ 668154 w 1336762"/>
              <a:gd name="connsiteY15" fmla="*/ 51121 h 1016889"/>
              <a:gd name="connsiteX16" fmla="*/ 376 w 1336762"/>
              <a:gd name="connsiteY16" fmla="*/ 108034 h 10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6762" h="1016889">
                <a:moveTo>
                  <a:pt x="376" y="108034"/>
                </a:moveTo>
                <a:cubicBezTo>
                  <a:pt x="-14801" y="123211"/>
                  <a:pt x="433546" y="73254"/>
                  <a:pt x="577093" y="142182"/>
                </a:cubicBezTo>
                <a:cubicBezTo>
                  <a:pt x="720640" y="211110"/>
                  <a:pt x="801583" y="470380"/>
                  <a:pt x="861658" y="521601"/>
                </a:cubicBezTo>
                <a:cubicBezTo>
                  <a:pt x="921733" y="572822"/>
                  <a:pt x="890747" y="407775"/>
                  <a:pt x="937542" y="449511"/>
                </a:cubicBezTo>
                <a:cubicBezTo>
                  <a:pt x="984337" y="491247"/>
                  <a:pt x="1114604" y="748620"/>
                  <a:pt x="1142428" y="772017"/>
                </a:cubicBezTo>
                <a:cubicBezTo>
                  <a:pt x="1170252" y="795414"/>
                  <a:pt x="1072868" y="549424"/>
                  <a:pt x="1104486" y="589896"/>
                </a:cubicBezTo>
                <a:cubicBezTo>
                  <a:pt x="1136104" y="630368"/>
                  <a:pt x="1308107" y="992081"/>
                  <a:pt x="1332137" y="1014846"/>
                </a:cubicBezTo>
                <a:cubicBezTo>
                  <a:pt x="1356167" y="1037611"/>
                  <a:pt x="1280283" y="865607"/>
                  <a:pt x="1248665" y="726487"/>
                </a:cubicBezTo>
                <a:cubicBezTo>
                  <a:pt x="1217047" y="587367"/>
                  <a:pt x="1139266" y="176330"/>
                  <a:pt x="1142428" y="180124"/>
                </a:cubicBezTo>
                <a:cubicBezTo>
                  <a:pt x="1145590" y="183918"/>
                  <a:pt x="1299887" y="717634"/>
                  <a:pt x="1267636" y="749252"/>
                </a:cubicBezTo>
                <a:cubicBezTo>
                  <a:pt x="1235385" y="780870"/>
                  <a:pt x="1052632" y="494409"/>
                  <a:pt x="948924" y="369833"/>
                </a:cubicBezTo>
                <a:cubicBezTo>
                  <a:pt x="845216" y="245257"/>
                  <a:pt x="669419" y="26459"/>
                  <a:pt x="645389" y="1797"/>
                </a:cubicBezTo>
                <a:cubicBezTo>
                  <a:pt x="621359" y="-22865"/>
                  <a:pt x="826878" y="214272"/>
                  <a:pt x="804745" y="221860"/>
                </a:cubicBezTo>
                <a:cubicBezTo>
                  <a:pt x="782612" y="229448"/>
                  <a:pt x="572034" y="75784"/>
                  <a:pt x="512592" y="47327"/>
                </a:cubicBezTo>
                <a:cubicBezTo>
                  <a:pt x="453150" y="18870"/>
                  <a:pt x="422164" y="50489"/>
                  <a:pt x="448091" y="51121"/>
                </a:cubicBezTo>
                <a:cubicBezTo>
                  <a:pt x="474018" y="51753"/>
                  <a:pt x="743405" y="42268"/>
                  <a:pt x="668154" y="51121"/>
                </a:cubicBezTo>
                <a:cubicBezTo>
                  <a:pt x="592903" y="59974"/>
                  <a:pt x="15553" y="92857"/>
                  <a:pt x="376" y="108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4E66AAA0-F8F4-68C4-714D-696DC7233147}"/>
              </a:ext>
            </a:extLst>
          </p:cNvPr>
          <p:cNvSpPr/>
          <p:nvPr/>
        </p:nvSpPr>
        <p:spPr>
          <a:xfrm>
            <a:off x="5285238" y="471072"/>
            <a:ext cx="1137358" cy="1482226"/>
          </a:xfrm>
          <a:custGeom>
            <a:avLst/>
            <a:gdLst>
              <a:gd name="connsiteX0" fmla="*/ 64571 w 1137358"/>
              <a:gd name="connsiteY0" fmla="*/ 63909 h 1482226"/>
              <a:gd name="connsiteX1" fmla="*/ 136661 w 1137358"/>
              <a:gd name="connsiteY1" fmla="*/ 113233 h 1482226"/>
              <a:gd name="connsiteX2" fmla="*/ 876528 w 1137358"/>
              <a:gd name="connsiteY2" fmla="*/ 826541 h 1482226"/>
              <a:gd name="connsiteX3" fmla="*/ 903087 w 1137358"/>
              <a:gd name="connsiteY3" fmla="*/ 803776 h 1482226"/>
              <a:gd name="connsiteX4" fmla="*/ 1130739 w 1137358"/>
              <a:gd name="connsiteY4" fmla="*/ 1471554 h 1482226"/>
              <a:gd name="connsiteX5" fmla="*/ 1039678 w 1137358"/>
              <a:gd name="connsiteY5" fmla="*/ 1141459 h 1482226"/>
              <a:gd name="connsiteX6" fmla="*/ 671642 w 1137358"/>
              <a:gd name="connsiteY6" fmla="*/ 200500 h 1482226"/>
              <a:gd name="connsiteX7" fmla="*/ 842380 w 1137358"/>
              <a:gd name="connsiteY7" fmla="*/ 731687 h 1482226"/>
              <a:gd name="connsiteX8" fmla="*/ 64571 w 1137358"/>
              <a:gd name="connsiteY8" fmla="*/ 63909 h 148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7358" h="1482226">
                <a:moveTo>
                  <a:pt x="64571" y="63909"/>
                </a:moveTo>
                <a:cubicBezTo>
                  <a:pt x="-53049" y="-39167"/>
                  <a:pt x="1335" y="-13872"/>
                  <a:pt x="136661" y="113233"/>
                </a:cubicBezTo>
                <a:cubicBezTo>
                  <a:pt x="271987" y="240338"/>
                  <a:pt x="748790" y="711451"/>
                  <a:pt x="876528" y="826541"/>
                </a:cubicBezTo>
                <a:cubicBezTo>
                  <a:pt x="1004266" y="941632"/>
                  <a:pt x="860718" y="696274"/>
                  <a:pt x="903087" y="803776"/>
                </a:cubicBezTo>
                <a:cubicBezTo>
                  <a:pt x="945456" y="911278"/>
                  <a:pt x="1107974" y="1415274"/>
                  <a:pt x="1130739" y="1471554"/>
                </a:cubicBezTo>
                <a:cubicBezTo>
                  <a:pt x="1153504" y="1527834"/>
                  <a:pt x="1116194" y="1353301"/>
                  <a:pt x="1039678" y="1141459"/>
                </a:cubicBezTo>
                <a:cubicBezTo>
                  <a:pt x="963162" y="929617"/>
                  <a:pt x="704525" y="268795"/>
                  <a:pt x="671642" y="200500"/>
                </a:cubicBezTo>
                <a:cubicBezTo>
                  <a:pt x="638759" y="132205"/>
                  <a:pt x="940397" y="751923"/>
                  <a:pt x="842380" y="731687"/>
                </a:cubicBezTo>
                <a:cubicBezTo>
                  <a:pt x="744363" y="711451"/>
                  <a:pt x="182191" y="166985"/>
                  <a:pt x="64571" y="63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23A6DFFB-5F3D-155F-5313-2800FBDAC993}"/>
              </a:ext>
            </a:extLst>
          </p:cNvPr>
          <p:cNvSpPr/>
          <p:nvPr/>
        </p:nvSpPr>
        <p:spPr>
          <a:xfrm>
            <a:off x="5370358" y="205687"/>
            <a:ext cx="807299" cy="1680196"/>
          </a:xfrm>
          <a:custGeom>
            <a:avLst/>
            <a:gdLst>
              <a:gd name="connsiteX0" fmla="*/ 17393 w 807299"/>
              <a:gd name="connsiteY0" fmla="*/ 52318 h 1680196"/>
              <a:gd name="connsiteX1" fmla="*/ 70512 w 807299"/>
              <a:gd name="connsiteY1" fmla="*/ 150967 h 1680196"/>
              <a:gd name="connsiteX2" fmla="*/ 582727 w 807299"/>
              <a:gd name="connsiteY2" fmla="*/ 1327166 h 1680196"/>
              <a:gd name="connsiteX3" fmla="*/ 605493 w 807299"/>
              <a:gd name="connsiteY3" fmla="*/ 1338549 h 1680196"/>
              <a:gd name="connsiteX4" fmla="*/ 806585 w 807299"/>
              <a:gd name="connsiteY4" fmla="*/ 1680026 h 1680196"/>
              <a:gd name="connsiteX5" fmla="*/ 666200 w 807299"/>
              <a:gd name="connsiteY5" fmla="*/ 1372696 h 1680196"/>
              <a:gd name="connsiteX6" fmla="*/ 503049 w 807299"/>
              <a:gd name="connsiteY6" fmla="*/ 625241 h 1680196"/>
              <a:gd name="connsiteX7" fmla="*/ 647229 w 807299"/>
              <a:gd name="connsiteY7" fmla="*/ 1349931 h 1680196"/>
              <a:gd name="connsiteX8" fmla="*/ 484079 w 807299"/>
              <a:gd name="connsiteY8" fmla="*/ 1027425 h 1680196"/>
              <a:gd name="connsiteX9" fmla="*/ 17393 w 807299"/>
              <a:gd name="connsiteY9" fmla="*/ 52318 h 168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299" h="1680196">
                <a:moveTo>
                  <a:pt x="17393" y="52318"/>
                </a:moveTo>
                <a:cubicBezTo>
                  <a:pt x="-3159" y="-4595"/>
                  <a:pt x="-23710" y="-61508"/>
                  <a:pt x="70512" y="150967"/>
                </a:cubicBezTo>
                <a:cubicBezTo>
                  <a:pt x="164734" y="363442"/>
                  <a:pt x="493564" y="1129236"/>
                  <a:pt x="582727" y="1327166"/>
                </a:cubicBezTo>
                <a:cubicBezTo>
                  <a:pt x="671890" y="1525096"/>
                  <a:pt x="568183" y="1279739"/>
                  <a:pt x="605493" y="1338549"/>
                </a:cubicBezTo>
                <a:cubicBezTo>
                  <a:pt x="642803" y="1397359"/>
                  <a:pt x="796467" y="1674335"/>
                  <a:pt x="806585" y="1680026"/>
                </a:cubicBezTo>
                <a:cubicBezTo>
                  <a:pt x="816703" y="1685717"/>
                  <a:pt x="716789" y="1548494"/>
                  <a:pt x="666200" y="1372696"/>
                </a:cubicBezTo>
                <a:cubicBezTo>
                  <a:pt x="615611" y="1196899"/>
                  <a:pt x="506211" y="629035"/>
                  <a:pt x="503049" y="625241"/>
                </a:cubicBezTo>
                <a:cubicBezTo>
                  <a:pt x="499887" y="621447"/>
                  <a:pt x="650391" y="1282900"/>
                  <a:pt x="647229" y="1349931"/>
                </a:cubicBezTo>
                <a:cubicBezTo>
                  <a:pt x="644067" y="1416962"/>
                  <a:pt x="484079" y="1027425"/>
                  <a:pt x="484079" y="1027425"/>
                </a:cubicBezTo>
                <a:lnTo>
                  <a:pt x="17393" y="523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9969FA20-4526-5AEA-DC1C-10BFB83F73BB}"/>
              </a:ext>
            </a:extLst>
          </p:cNvPr>
          <p:cNvSpPr/>
          <p:nvPr/>
        </p:nvSpPr>
        <p:spPr>
          <a:xfrm>
            <a:off x="5354291" y="523156"/>
            <a:ext cx="854600" cy="777336"/>
          </a:xfrm>
          <a:custGeom>
            <a:avLst/>
            <a:gdLst>
              <a:gd name="connsiteX0" fmla="*/ 18283 w 854600"/>
              <a:gd name="connsiteY0" fmla="*/ 11825 h 777336"/>
              <a:gd name="connsiteX1" fmla="*/ 78990 w 854600"/>
              <a:gd name="connsiteY1" fmla="*/ 38384 h 777336"/>
              <a:gd name="connsiteX2" fmla="*/ 439438 w 854600"/>
              <a:gd name="connsiteY2" fmla="*/ 152210 h 777336"/>
              <a:gd name="connsiteX3" fmla="*/ 689855 w 854600"/>
              <a:gd name="connsiteY3" fmla="*/ 592336 h 777336"/>
              <a:gd name="connsiteX4" fmla="*/ 678472 w 854600"/>
              <a:gd name="connsiteY4" fmla="*/ 524041 h 777336"/>
              <a:gd name="connsiteX5" fmla="*/ 853005 w 854600"/>
              <a:gd name="connsiteY5" fmla="*/ 766869 h 777336"/>
              <a:gd name="connsiteX6" fmla="*/ 560853 w 854600"/>
              <a:gd name="connsiteY6" fmla="*/ 118062 h 777336"/>
              <a:gd name="connsiteX7" fmla="*/ 705032 w 854600"/>
              <a:gd name="connsiteY7" fmla="*/ 634072 h 777336"/>
              <a:gd name="connsiteX8" fmla="*/ 352172 w 854600"/>
              <a:gd name="connsiteY8" fmla="*/ 27002 h 777336"/>
              <a:gd name="connsiteX9" fmla="*/ 325613 w 854600"/>
              <a:gd name="connsiteY9" fmla="*/ 216711 h 777336"/>
              <a:gd name="connsiteX10" fmla="*/ 18283 w 854600"/>
              <a:gd name="connsiteY10" fmla="*/ 11825 h 77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4600" h="777336">
                <a:moveTo>
                  <a:pt x="18283" y="11825"/>
                </a:moveTo>
                <a:cubicBezTo>
                  <a:pt x="-22821" y="-17896"/>
                  <a:pt x="8798" y="14987"/>
                  <a:pt x="78990" y="38384"/>
                </a:cubicBezTo>
                <a:cubicBezTo>
                  <a:pt x="149182" y="61781"/>
                  <a:pt x="337627" y="59885"/>
                  <a:pt x="439438" y="152210"/>
                </a:cubicBezTo>
                <a:cubicBezTo>
                  <a:pt x="541249" y="244535"/>
                  <a:pt x="650016" y="530364"/>
                  <a:pt x="689855" y="592336"/>
                </a:cubicBezTo>
                <a:cubicBezTo>
                  <a:pt x="729694" y="654308"/>
                  <a:pt x="651280" y="494952"/>
                  <a:pt x="678472" y="524041"/>
                </a:cubicBezTo>
                <a:cubicBezTo>
                  <a:pt x="705664" y="553130"/>
                  <a:pt x="872608" y="834532"/>
                  <a:pt x="853005" y="766869"/>
                </a:cubicBezTo>
                <a:cubicBezTo>
                  <a:pt x="833402" y="699206"/>
                  <a:pt x="585515" y="140195"/>
                  <a:pt x="560853" y="118062"/>
                </a:cubicBezTo>
                <a:cubicBezTo>
                  <a:pt x="536191" y="95929"/>
                  <a:pt x="739812" y="649249"/>
                  <a:pt x="705032" y="634072"/>
                </a:cubicBezTo>
                <a:cubicBezTo>
                  <a:pt x="670252" y="618895"/>
                  <a:pt x="415408" y="96562"/>
                  <a:pt x="352172" y="27002"/>
                </a:cubicBezTo>
                <a:cubicBezTo>
                  <a:pt x="288936" y="-42558"/>
                  <a:pt x="380629" y="214182"/>
                  <a:pt x="325613" y="216711"/>
                </a:cubicBezTo>
                <a:cubicBezTo>
                  <a:pt x="270597" y="219240"/>
                  <a:pt x="59387" y="41546"/>
                  <a:pt x="18283" y="11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FC3D8DAA-37A2-18BB-5BAD-F2A6CE66079B}"/>
              </a:ext>
            </a:extLst>
          </p:cNvPr>
          <p:cNvSpPr/>
          <p:nvPr/>
        </p:nvSpPr>
        <p:spPr>
          <a:xfrm>
            <a:off x="5328758" y="557664"/>
            <a:ext cx="313215" cy="1293916"/>
          </a:xfrm>
          <a:custGeom>
            <a:avLst/>
            <a:gdLst>
              <a:gd name="connsiteX0" fmla="*/ 161436 w 313215"/>
              <a:gd name="connsiteY0" fmla="*/ 82 h 1293916"/>
              <a:gd name="connsiteX1" fmla="*/ 104523 w 313215"/>
              <a:gd name="connsiteY1" fmla="*/ 633712 h 1293916"/>
              <a:gd name="connsiteX2" fmla="*/ 195584 w 313215"/>
              <a:gd name="connsiteY2" fmla="*/ 1020719 h 1293916"/>
              <a:gd name="connsiteX3" fmla="*/ 150054 w 313215"/>
              <a:gd name="connsiteY3" fmla="*/ 948630 h 1293916"/>
              <a:gd name="connsiteX4" fmla="*/ 313204 w 313215"/>
              <a:gd name="connsiteY4" fmla="*/ 1293901 h 1293916"/>
              <a:gd name="connsiteX5" fmla="*/ 157642 w 313215"/>
              <a:gd name="connsiteY5" fmla="*/ 933453 h 1293916"/>
              <a:gd name="connsiteX6" fmla="*/ 2080 w 313215"/>
              <a:gd name="connsiteY6" fmla="*/ 489533 h 1293916"/>
              <a:gd name="connsiteX7" fmla="*/ 74170 w 313215"/>
              <a:gd name="connsiteY7" fmla="*/ 588182 h 1293916"/>
              <a:gd name="connsiteX8" fmla="*/ 161436 w 313215"/>
              <a:gd name="connsiteY8" fmla="*/ 82 h 129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215" h="1293916">
                <a:moveTo>
                  <a:pt x="161436" y="82"/>
                </a:moveTo>
                <a:cubicBezTo>
                  <a:pt x="166495" y="7670"/>
                  <a:pt x="98832" y="463606"/>
                  <a:pt x="104523" y="633712"/>
                </a:cubicBezTo>
                <a:cubicBezTo>
                  <a:pt x="110214" y="803818"/>
                  <a:pt x="187996" y="968233"/>
                  <a:pt x="195584" y="1020719"/>
                </a:cubicBezTo>
                <a:cubicBezTo>
                  <a:pt x="203172" y="1073205"/>
                  <a:pt x="130451" y="903100"/>
                  <a:pt x="150054" y="948630"/>
                </a:cubicBezTo>
                <a:cubicBezTo>
                  <a:pt x="169657" y="994160"/>
                  <a:pt x="311939" y="1296430"/>
                  <a:pt x="313204" y="1293901"/>
                </a:cubicBezTo>
                <a:cubicBezTo>
                  <a:pt x="314469" y="1291372"/>
                  <a:pt x="209496" y="1067514"/>
                  <a:pt x="157642" y="933453"/>
                </a:cubicBezTo>
                <a:cubicBezTo>
                  <a:pt x="105788" y="799392"/>
                  <a:pt x="15992" y="547078"/>
                  <a:pt x="2080" y="489533"/>
                </a:cubicBezTo>
                <a:cubicBezTo>
                  <a:pt x="-11832" y="431988"/>
                  <a:pt x="47611" y="663434"/>
                  <a:pt x="74170" y="588182"/>
                </a:cubicBezTo>
                <a:cubicBezTo>
                  <a:pt x="100729" y="512930"/>
                  <a:pt x="156377" y="-7506"/>
                  <a:pt x="161436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81CF24A3-F430-09D3-7ED3-378159F0294D}"/>
              </a:ext>
            </a:extLst>
          </p:cNvPr>
          <p:cNvSpPr/>
          <p:nvPr/>
        </p:nvSpPr>
        <p:spPr>
          <a:xfrm>
            <a:off x="5982493" y="701915"/>
            <a:ext cx="609593" cy="1207121"/>
          </a:xfrm>
          <a:custGeom>
            <a:avLst/>
            <a:gdLst>
              <a:gd name="connsiteX0" fmla="*/ 16123 w 609593"/>
              <a:gd name="connsiteY0" fmla="*/ 41746 h 1207121"/>
              <a:gd name="connsiteX1" fmla="*/ 133743 w 609593"/>
              <a:gd name="connsiteY1" fmla="*/ 136601 h 1207121"/>
              <a:gd name="connsiteX2" fmla="*/ 406924 w 609593"/>
              <a:gd name="connsiteY2" fmla="*/ 777819 h 1207121"/>
              <a:gd name="connsiteX3" fmla="*/ 391748 w 609593"/>
              <a:gd name="connsiteY3" fmla="*/ 1035824 h 1207121"/>
              <a:gd name="connsiteX4" fmla="*/ 414513 w 609593"/>
              <a:gd name="connsiteY4" fmla="*/ 978912 h 1207121"/>
              <a:gd name="connsiteX5" fmla="*/ 471426 w 609593"/>
              <a:gd name="connsiteY5" fmla="*/ 1183798 h 1207121"/>
              <a:gd name="connsiteX6" fmla="*/ 600428 w 609593"/>
              <a:gd name="connsiteY6" fmla="*/ 345282 h 1207121"/>
              <a:gd name="connsiteX7" fmla="*/ 570075 w 609593"/>
              <a:gd name="connsiteY7" fmla="*/ 884057 h 1207121"/>
              <a:gd name="connsiteX8" fmla="*/ 338629 w 609593"/>
              <a:gd name="connsiteY8" fmla="*/ 125219 h 1207121"/>
              <a:gd name="connsiteX9" fmla="*/ 479014 w 609593"/>
              <a:gd name="connsiteY9" fmla="*/ 663994 h 1207121"/>
              <a:gd name="connsiteX10" fmla="*/ 16123 w 609593"/>
              <a:gd name="connsiteY10" fmla="*/ 41746 h 120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593" h="1207121">
                <a:moveTo>
                  <a:pt x="16123" y="41746"/>
                </a:moveTo>
                <a:cubicBezTo>
                  <a:pt x="-41422" y="-46153"/>
                  <a:pt x="68610" y="13922"/>
                  <a:pt x="133743" y="136601"/>
                </a:cubicBezTo>
                <a:cubicBezTo>
                  <a:pt x="198877" y="259280"/>
                  <a:pt x="363923" y="627949"/>
                  <a:pt x="406924" y="777819"/>
                </a:cubicBezTo>
                <a:cubicBezTo>
                  <a:pt x="449925" y="927689"/>
                  <a:pt x="390483" y="1002309"/>
                  <a:pt x="391748" y="1035824"/>
                </a:cubicBezTo>
                <a:cubicBezTo>
                  <a:pt x="393013" y="1069339"/>
                  <a:pt x="401233" y="954250"/>
                  <a:pt x="414513" y="978912"/>
                </a:cubicBezTo>
                <a:cubicBezTo>
                  <a:pt x="427793" y="1003574"/>
                  <a:pt x="440440" y="1289403"/>
                  <a:pt x="471426" y="1183798"/>
                </a:cubicBezTo>
                <a:cubicBezTo>
                  <a:pt x="502412" y="1078193"/>
                  <a:pt x="583987" y="395239"/>
                  <a:pt x="600428" y="345282"/>
                </a:cubicBezTo>
                <a:cubicBezTo>
                  <a:pt x="616869" y="295325"/>
                  <a:pt x="613708" y="920734"/>
                  <a:pt x="570075" y="884057"/>
                </a:cubicBezTo>
                <a:cubicBezTo>
                  <a:pt x="526442" y="847380"/>
                  <a:pt x="353806" y="161896"/>
                  <a:pt x="338629" y="125219"/>
                </a:cubicBezTo>
                <a:cubicBezTo>
                  <a:pt x="323452" y="88542"/>
                  <a:pt x="528971" y="677274"/>
                  <a:pt x="479014" y="663994"/>
                </a:cubicBezTo>
                <a:cubicBezTo>
                  <a:pt x="429057" y="650714"/>
                  <a:pt x="73668" y="129645"/>
                  <a:pt x="16123" y="41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DFDCEC7D-4A53-9131-090B-9704373555FC}"/>
              </a:ext>
            </a:extLst>
          </p:cNvPr>
          <p:cNvSpPr/>
          <p:nvPr/>
        </p:nvSpPr>
        <p:spPr>
          <a:xfrm>
            <a:off x="4877077" y="672872"/>
            <a:ext cx="152745" cy="1175269"/>
          </a:xfrm>
          <a:custGeom>
            <a:avLst/>
            <a:gdLst>
              <a:gd name="connsiteX0" fmla="*/ 133073 w 152745"/>
              <a:gd name="connsiteY0" fmla="*/ 51028 h 1175269"/>
              <a:gd name="connsiteX1" fmla="*/ 142598 w 152745"/>
              <a:gd name="connsiteY1" fmla="*/ 105003 h 1175269"/>
              <a:gd name="connsiteX2" fmla="*/ 34648 w 152745"/>
              <a:gd name="connsiteY2" fmla="*/ 733653 h 1175269"/>
              <a:gd name="connsiteX3" fmla="*/ 15598 w 152745"/>
              <a:gd name="connsiteY3" fmla="*/ 968603 h 1175269"/>
              <a:gd name="connsiteX4" fmla="*/ 25123 w 152745"/>
              <a:gd name="connsiteY4" fmla="*/ 946378 h 1175269"/>
              <a:gd name="connsiteX5" fmla="*/ 53698 w 152745"/>
              <a:gd name="connsiteY5" fmla="*/ 1174978 h 1175269"/>
              <a:gd name="connsiteX6" fmla="*/ 6073 w 152745"/>
              <a:gd name="connsiteY6" fmla="*/ 981303 h 1175269"/>
              <a:gd name="connsiteX7" fmla="*/ 12423 w 152745"/>
              <a:gd name="connsiteY7" fmla="*/ 470128 h 1175269"/>
              <a:gd name="connsiteX8" fmla="*/ 9248 w 152745"/>
              <a:gd name="connsiteY8" fmla="*/ 622528 h 1175269"/>
              <a:gd name="connsiteX9" fmla="*/ 133073 w 152745"/>
              <a:gd name="connsiteY9" fmla="*/ 51028 h 117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745" h="1175269">
                <a:moveTo>
                  <a:pt x="133073" y="51028"/>
                </a:moveTo>
                <a:cubicBezTo>
                  <a:pt x="155298" y="-35226"/>
                  <a:pt x="159002" y="-8768"/>
                  <a:pt x="142598" y="105003"/>
                </a:cubicBezTo>
                <a:cubicBezTo>
                  <a:pt x="126194" y="218774"/>
                  <a:pt x="55815" y="589720"/>
                  <a:pt x="34648" y="733653"/>
                </a:cubicBezTo>
                <a:cubicBezTo>
                  <a:pt x="13481" y="877586"/>
                  <a:pt x="17185" y="933149"/>
                  <a:pt x="15598" y="968603"/>
                </a:cubicBezTo>
                <a:cubicBezTo>
                  <a:pt x="14011" y="1004057"/>
                  <a:pt x="18773" y="911982"/>
                  <a:pt x="25123" y="946378"/>
                </a:cubicBezTo>
                <a:cubicBezTo>
                  <a:pt x="31473" y="980774"/>
                  <a:pt x="56873" y="1169157"/>
                  <a:pt x="53698" y="1174978"/>
                </a:cubicBezTo>
                <a:cubicBezTo>
                  <a:pt x="50523" y="1180799"/>
                  <a:pt x="12952" y="1098778"/>
                  <a:pt x="6073" y="981303"/>
                </a:cubicBezTo>
                <a:cubicBezTo>
                  <a:pt x="-806" y="863828"/>
                  <a:pt x="11894" y="529924"/>
                  <a:pt x="12423" y="470128"/>
                </a:cubicBezTo>
                <a:cubicBezTo>
                  <a:pt x="12952" y="410332"/>
                  <a:pt x="-13506" y="691849"/>
                  <a:pt x="9248" y="622528"/>
                </a:cubicBezTo>
                <a:cubicBezTo>
                  <a:pt x="32002" y="553207"/>
                  <a:pt x="110848" y="137282"/>
                  <a:pt x="133073" y="51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26FFD126-8DB3-9FDC-DF42-4C2DBB1851B5}"/>
              </a:ext>
            </a:extLst>
          </p:cNvPr>
          <p:cNvSpPr/>
          <p:nvPr/>
        </p:nvSpPr>
        <p:spPr>
          <a:xfrm>
            <a:off x="5065403" y="699433"/>
            <a:ext cx="205153" cy="1221782"/>
          </a:xfrm>
          <a:custGeom>
            <a:avLst/>
            <a:gdLst>
              <a:gd name="connsiteX0" fmla="*/ 122547 w 205153"/>
              <a:gd name="connsiteY0" fmla="*/ 2242 h 1221782"/>
              <a:gd name="connsiteX1" fmla="*/ 46347 w 205153"/>
              <a:gd name="connsiteY1" fmla="*/ 700742 h 1221782"/>
              <a:gd name="connsiteX2" fmla="*/ 103497 w 205153"/>
              <a:gd name="connsiteY2" fmla="*/ 1008717 h 1221782"/>
              <a:gd name="connsiteX3" fmla="*/ 100322 w 205153"/>
              <a:gd name="connsiteY3" fmla="*/ 980142 h 1221782"/>
              <a:gd name="connsiteX4" fmla="*/ 205097 w 205153"/>
              <a:gd name="connsiteY4" fmla="*/ 1221442 h 1221782"/>
              <a:gd name="connsiteX5" fmla="*/ 84447 w 205153"/>
              <a:gd name="connsiteY5" fmla="*/ 919817 h 1221782"/>
              <a:gd name="connsiteX6" fmla="*/ 1897 w 205153"/>
              <a:gd name="connsiteY6" fmla="*/ 380067 h 1221782"/>
              <a:gd name="connsiteX7" fmla="*/ 36822 w 205153"/>
              <a:gd name="connsiteY7" fmla="*/ 475317 h 1221782"/>
              <a:gd name="connsiteX8" fmla="*/ 122547 w 205153"/>
              <a:gd name="connsiteY8" fmla="*/ 2242 h 122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153" h="1221782">
                <a:moveTo>
                  <a:pt x="122547" y="2242"/>
                </a:moveTo>
                <a:cubicBezTo>
                  <a:pt x="124134" y="39813"/>
                  <a:pt x="49522" y="532996"/>
                  <a:pt x="46347" y="700742"/>
                </a:cubicBezTo>
                <a:cubicBezTo>
                  <a:pt x="43172" y="868488"/>
                  <a:pt x="94501" y="962150"/>
                  <a:pt x="103497" y="1008717"/>
                </a:cubicBezTo>
                <a:cubicBezTo>
                  <a:pt x="112493" y="1055284"/>
                  <a:pt x="83389" y="944688"/>
                  <a:pt x="100322" y="980142"/>
                </a:cubicBezTo>
                <a:cubicBezTo>
                  <a:pt x="117255" y="1015596"/>
                  <a:pt x="207743" y="1231496"/>
                  <a:pt x="205097" y="1221442"/>
                </a:cubicBezTo>
                <a:cubicBezTo>
                  <a:pt x="202451" y="1211388"/>
                  <a:pt x="118314" y="1060046"/>
                  <a:pt x="84447" y="919817"/>
                </a:cubicBezTo>
                <a:cubicBezTo>
                  <a:pt x="50580" y="779588"/>
                  <a:pt x="9835" y="454150"/>
                  <a:pt x="1897" y="380067"/>
                </a:cubicBezTo>
                <a:cubicBezTo>
                  <a:pt x="-6041" y="305984"/>
                  <a:pt x="11951" y="539875"/>
                  <a:pt x="36822" y="475317"/>
                </a:cubicBezTo>
                <a:cubicBezTo>
                  <a:pt x="61693" y="410759"/>
                  <a:pt x="120960" y="-35329"/>
                  <a:pt x="122547" y="2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2AC61F0B-DA71-1BEC-F571-02F0B54CA218}"/>
              </a:ext>
            </a:extLst>
          </p:cNvPr>
          <p:cNvSpPr/>
          <p:nvPr/>
        </p:nvSpPr>
        <p:spPr>
          <a:xfrm>
            <a:off x="5188365" y="750200"/>
            <a:ext cx="422522" cy="1127134"/>
          </a:xfrm>
          <a:custGeom>
            <a:avLst/>
            <a:gdLst>
              <a:gd name="connsiteX0" fmla="*/ 2760 w 422522"/>
              <a:gd name="connsiteY0" fmla="*/ 5450 h 1127134"/>
              <a:gd name="connsiteX1" fmla="*/ 415510 w 422522"/>
              <a:gd name="connsiteY1" fmla="*/ 1104000 h 1127134"/>
              <a:gd name="connsiteX2" fmla="*/ 244060 w 422522"/>
              <a:gd name="connsiteY2" fmla="*/ 697600 h 1127134"/>
              <a:gd name="connsiteX3" fmla="*/ 2760 w 422522"/>
              <a:gd name="connsiteY3" fmla="*/ 5450 h 112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522" h="1127134">
                <a:moveTo>
                  <a:pt x="2760" y="5450"/>
                </a:moveTo>
                <a:cubicBezTo>
                  <a:pt x="31335" y="73183"/>
                  <a:pt x="375293" y="988642"/>
                  <a:pt x="415510" y="1104000"/>
                </a:cubicBezTo>
                <a:cubicBezTo>
                  <a:pt x="455727" y="1219358"/>
                  <a:pt x="312852" y="874871"/>
                  <a:pt x="244060" y="697600"/>
                </a:cubicBezTo>
                <a:cubicBezTo>
                  <a:pt x="175268" y="520329"/>
                  <a:pt x="-25815" y="-62283"/>
                  <a:pt x="2760" y="5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B2C028DF-066D-4020-D6F0-AACAF5BEE4C0}"/>
              </a:ext>
            </a:extLst>
          </p:cNvPr>
          <p:cNvSpPr/>
          <p:nvPr/>
        </p:nvSpPr>
        <p:spPr>
          <a:xfrm>
            <a:off x="5244766" y="749252"/>
            <a:ext cx="467060" cy="1079640"/>
          </a:xfrm>
          <a:custGeom>
            <a:avLst/>
            <a:gdLst>
              <a:gd name="connsiteX0" fmla="*/ 334 w 467060"/>
              <a:gd name="connsiteY0" fmla="*/ 48 h 1079640"/>
              <a:gd name="connsiteX1" fmla="*/ 184484 w 467060"/>
              <a:gd name="connsiteY1" fmla="*/ 336598 h 1079640"/>
              <a:gd name="connsiteX2" fmla="*/ 228934 w 467060"/>
              <a:gd name="connsiteY2" fmla="*/ 777923 h 1079640"/>
              <a:gd name="connsiteX3" fmla="*/ 305134 w 467060"/>
              <a:gd name="connsiteY3" fmla="*/ 819198 h 1079640"/>
              <a:gd name="connsiteX4" fmla="*/ 467059 w 467060"/>
              <a:gd name="connsiteY4" fmla="*/ 1079548 h 1079640"/>
              <a:gd name="connsiteX5" fmla="*/ 308309 w 467060"/>
              <a:gd name="connsiteY5" fmla="*/ 844598 h 1079640"/>
              <a:gd name="connsiteX6" fmla="*/ 247984 w 467060"/>
              <a:gd name="connsiteY6" fmla="*/ 492173 h 1079640"/>
              <a:gd name="connsiteX7" fmla="*/ 241634 w 467060"/>
              <a:gd name="connsiteY7" fmla="*/ 82598 h 1079640"/>
              <a:gd name="connsiteX8" fmla="*/ 235284 w 467060"/>
              <a:gd name="connsiteY8" fmla="*/ 358823 h 1079640"/>
              <a:gd name="connsiteX9" fmla="*/ 334 w 467060"/>
              <a:gd name="connsiteY9" fmla="*/ 48 h 107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7060" h="1079640">
                <a:moveTo>
                  <a:pt x="334" y="48"/>
                </a:moveTo>
                <a:cubicBezTo>
                  <a:pt x="-8133" y="-3656"/>
                  <a:pt x="146384" y="206952"/>
                  <a:pt x="184484" y="336598"/>
                </a:cubicBezTo>
                <a:cubicBezTo>
                  <a:pt x="222584" y="466244"/>
                  <a:pt x="208826" y="697490"/>
                  <a:pt x="228934" y="777923"/>
                </a:cubicBezTo>
                <a:cubicBezTo>
                  <a:pt x="249042" y="858356"/>
                  <a:pt x="265446" y="768927"/>
                  <a:pt x="305134" y="819198"/>
                </a:cubicBezTo>
                <a:cubicBezTo>
                  <a:pt x="344822" y="869469"/>
                  <a:pt x="466530" y="1075315"/>
                  <a:pt x="467059" y="1079548"/>
                </a:cubicBezTo>
                <a:cubicBezTo>
                  <a:pt x="467588" y="1083781"/>
                  <a:pt x="344822" y="942494"/>
                  <a:pt x="308309" y="844598"/>
                </a:cubicBezTo>
                <a:cubicBezTo>
                  <a:pt x="271796" y="746702"/>
                  <a:pt x="259096" y="619173"/>
                  <a:pt x="247984" y="492173"/>
                </a:cubicBezTo>
                <a:cubicBezTo>
                  <a:pt x="236872" y="365173"/>
                  <a:pt x="243751" y="104823"/>
                  <a:pt x="241634" y="82598"/>
                </a:cubicBezTo>
                <a:cubicBezTo>
                  <a:pt x="239517" y="60373"/>
                  <a:pt x="279205" y="366231"/>
                  <a:pt x="235284" y="358823"/>
                </a:cubicBezTo>
                <a:cubicBezTo>
                  <a:pt x="191363" y="351415"/>
                  <a:pt x="8801" y="3752"/>
                  <a:pt x="334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1AC4643F-5DE0-CABE-D725-6AF1823256B8}"/>
              </a:ext>
            </a:extLst>
          </p:cNvPr>
          <p:cNvSpPr/>
          <p:nvPr/>
        </p:nvSpPr>
        <p:spPr>
          <a:xfrm>
            <a:off x="5250730" y="647973"/>
            <a:ext cx="924880" cy="1286210"/>
          </a:xfrm>
          <a:custGeom>
            <a:avLst/>
            <a:gdLst>
              <a:gd name="connsiteX0" fmla="*/ 720 w 924880"/>
              <a:gd name="connsiteY0" fmla="*/ 2902 h 1286210"/>
              <a:gd name="connsiteX1" fmla="*/ 442045 w 924880"/>
              <a:gd name="connsiteY1" fmla="*/ 507727 h 1286210"/>
              <a:gd name="connsiteX2" fmla="*/ 654770 w 924880"/>
              <a:gd name="connsiteY2" fmla="*/ 968102 h 1286210"/>
              <a:gd name="connsiteX3" fmla="*/ 692870 w 924880"/>
              <a:gd name="connsiteY3" fmla="*/ 949052 h 1286210"/>
              <a:gd name="connsiteX4" fmla="*/ 924645 w 924880"/>
              <a:gd name="connsiteY4" fmla="*/ 1285602 h 1286210"/>
              <a:gd name="connsiteX5" fmla="*/ 645245 w 924880"/>
              <a:gd name="connsiteY5" fmla="*/ 853802 h 1286210"/>
              <a:gd name="connsiteX6" fmla="*/ 435695 w 924880"/>
              <a:gd name="connsiteY6" fmla="*/ 187052 h 1286210"/>
              <a:gd name="connsiteX7" fmla="*/ 575395 w 924880"/>
              <a:gd name="connsiteY7" fmla="*/ 622027 h 1286210"/>
              <a:gd name="connsiteX8" fmla="*/ 343620 w 924880"/>
              <a:gd name="connsiteY8" fmla="*/ 314052 h 1286210"/>
              <a:gd name="connsiteX9" fmla="*/ 720 w 924880"/>
              <a:gd name="connsiteY9" fmla="*/ 2902 h 128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4880" h="1286210">
                <a:moveTo>
                  <a:pt x="720" y="2902"/>
                </a:moveTo>
                <a:cubicBezTo>
                  <a:pt x="17124" y="35181"/>
                  <a:pt x="333037" y="346860"/>
                  <a:pt x="442045" y="507727"/>
                </a:cubicBezTo>
                <a:cubicBezTo>
                  <a:pt x="551053" y="668594"/>
                  <a:pt x="612966" y="894548"/>
                  <a:pt x="654770" y="968102"/>
                </a:cubicBezTo>
                <a:cubicBezTo>
                  <a:pt x="696574" y="1041656"/>
                  <a:pt x="647891" y="896136"/>
                  <a:pt x="692870" y="949052"/>
                </a:cubicBezTo>
                <a:cubicBezTo>
                  <a:pt x="737849" y="1001968"/>
                  <a:pt x="932582" y="1301477"/>
                  <a:pt x="924645" y="1285602"/>
                </a:cubicBezTo>
                <a:cubicBezTo>
                  <a:pt x="916708" y="1269727"/>
                  <a:pt x="726737" y="1036894"/>
                  <a:pt x="645245" y="853802"/>
                </a:cubicBezTo>
                <a:cubicBezTo>
                  <a:pt x="563753" y="670710"/>
                  <a:pt x="447337" y="225681"/>
                  <a:pt x="435695" y="187052"/>
                </a:cubicBezTo>
                <a:cubicBezTo>
                  <a:pt x="424053" y="148423"/>
                  <a:pt x="590741" y="600860"/>
                  <a:pt x="575395" y="622027"/>
                </a:cubicBezTo>
                <a:cubicBezTo>
                  <a:pt x="560049" y="643194"/>
                  <a:pt x="434637" y="411948"/>
                  <a:pt x="343620" y="314052"/>
                </a:cubicBezTo>
                <a:cubicBezTo>
                  <a:pt x="252603" y="216156"/>
                  <a:pt x="-15684" y="-29377"/>
                  <a:pt x="720" y="2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E623262E-A53B-FF8E-50D9-406234AFC693}"/>
              </a:ext>
            </a:extLst>
          </p:cNvPr>
          <p:cNvSpPr/>
          <p:nvPr/>
        </p:nvSpPr>
        <p:spPr>
          <a:xfrm>
            <a:off x="5756131" y="2489537"/>
            <a:ext cx="181124" cy="98088"/>
          </a:xfrm>
          <a:custGeom>
            <a:avLst/>
            <a:gdLst>
              <a:gd name="connsiteX0" fmla="*/ 144 w 181124"/>
              <a:gd name="connsiteY0" fmla="*/ 6013 h 98088"/>
              <a:gd name="connsiteX1" fmla="*/ 139844 w 181124"/>
              <a:gd name="connsiteY1" fmla="*/ 15538 h 98088"/>
              <a:gd name="connsiteX2" fmla="*/ 181119 w 181124"/>
              <a:gd name="connsiteY2" fmla="*/ 6013 h 98088"/>
              <a:gd name="connsiteX3" fmla="*/ 143019 w 181124"/>
              <a:gd name="connsiteY3" fmla="*/ 98088 h 98088"/>
              <a:gd name="connsiteX4" fmla="*/ 168419 w 181124"/>
              <a:gd name="connsiteY4" fmla="*/ 6013 h 98088"/>
              <a:gd name="connsiteX5" fmla="*/ 144 w 181124"/>
              <a:gd name="connsiteY5" fmla="*/ 6013 h 9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124" h="98088">
                <a:moveTo>
                  <a:pt x="144" y="6013"/>
                </a:moveTo>
                <a:cubicBezTo>
                  <a:pt x="-4618" y="7600"/>
                  <a:pt x="109682" y="15538"/>
                  <a:pt x="139844" y="15538"/>
                </a:cubicBezTo>
                <a:cubicBezTo>
                  <a:pt x="170006" y="15538"/>
                  <a:pt x="180590" y="-7745"/>
                  <a:pt x="181119" y="6013"/>
                </a:cubicBezTo>
                <a:cubicBezTo>
                  <a:pt x="181648" y="19771"/>
                  <a:pt x="145136" y="98088"/>
                  <a:pt x="143019" y="98088"/>
                </a:cubicBezTo>
                <a:cubicBezTo>
                  <a:pt x="140902" y="98088"/>
                  <a:pt x="194348" y="18713"/>
                  <a:pt x="168419" y="6013"/>
                </a:cubicBezTo>
                <a:cubicBezTo>
                  <a:pt x="142490" y="-6687"/>
                  <a:pt x="4906" y="4426"/>
                  <a:pt x="144" y="6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2AD4A998-FB18-BB8F-D039-B2246A24EFA2}"/>
              </a:ext>
            </a:extLst>
          </p:cNvPr>
          <p:cNvSpPr/>
          <p:nvPr/>
        </p:nvSpPr>
        <p:spPr>
          <a:xfrm>
            <a:off x="4831349" y="2498667"/>
            <a:ext cx="39131" cy="70048"/>
          </a:xfrm>
          <a:custGeom>
            <a:avLst/>
            <a:gdLst>
              <a:gd name="connsiteX0" fmla="*/ 39101 w 39131"/>
              <a:gd name="connsiteY0" fmla="*/ 58 h 70048"/>
              <a:gd name="connsiteX1" fmla="*/ 7351 w 39131"/>
              <a:gd name="connsiteY1" fmla="*/ 47683 h 70048"/>
              <a:gd name="connsiteX2" fmla="*/ 4176 w 39131"/>
              <a:gd name="connsiteY2" fmla="*/ 69908 h 70048"/>
              <a:gd name="connsiteX3" fmla="*/ 1001 w 39131"/>
              <a:gd name="connsiteY3" fmla="*/ 38158 h 70048"/>
              <a:gd name="connsiteX4" fmla="*/ 39101 w 39131"/>
              <a:gd name="connsiteY4" fmla="*/ 58 h 7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31" h="70048">
                <a:moveTo>
                  <a:pt x="39101" y="58"/>
                </a:moveTo>
                <a:cubicBezTo>
                  <a:pt x="40159" y="1646"/>
                  <a:pt x="13172" y="36041"/>
                  <a:pt x="7351" y="47683"/>
                </a:cubicBezTo>
                <a:cubicBezTo>
                  <a:pt x="1530" y="59325"/>
                  <a:pt x="5234" y="71496"/>
                  <a:pt x="4176" y="69908"/>
                </a:cubicBezTo>
                <a:cubicBezTo>
                  <a:pt x="3118" y="68320"/>
                  <a:pt x="-2174" y="46625"/>
                  <a:pt x="1001" y="38158"/>
                </a:cubicBezTo>
                <a:cubicBezTo>
                  <a:pt x="4176" y="29691"/>
                  <a:pt x="38043" y="-1530"/>
                  <a:pt x="39101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D3FB4418-C94D-4282-A4D3-38FD358ABE57}"/>
              </a:ext>
            </a:extLst>
          </p:cNvPr>
          <p:cNvSpPr/>
          <p:nvPr/>
        </p:nvSpPr>
        <p:spPr>
          <a:xfrm>
            <a:off x="5702300" y="2479433"/>
            <a:ext cx="28609" cy="108579"/>
          </a:xfrm>
          <a:custGeom>
            <a:avLst/>
            <a:gdLst>
              <a:gd name="connsiteX0" fmla="*/ 28575 w 28609"/>
              <a:gd name="connsiteY0" fmla="*/ 242 h 108579"/>
              <a:gd name="connsiteX1" fmla="*/ 6350 w 28609"/>
              <a:gd name="connsiteY1" fmla="*/ 54217 h 108579"/>
              <a:gd name="connsiteX2" fmla="*/ 28575 w 28609"/>
              <a:gd name="connsiteY2" fmla="*/ 108192 h 108579"/>
              <a:gd name="connsiteX3" fmla="*/ 0 w 28609"/>
              <a:gd name="connsiteY3" fmla="*/ 76442 h 108579"/>
              <a:gd name="connsiteX4" fmla="*/ 28575 w 28609"/>
              <a:gd name="connsiteY4" fmla="*/ 242 h 10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09" h="108579">
                <a:moveTo>
                  <a:pt x="28575" y="242"/>
                </a:moveTo>
                <a:cubicBezTo>
                  <a:pt x="29633" y="-3462"/>
                  <a:pt x="6350" y="36225"/>
                  <a:pt x="6350" y="54217"/>
                </a:cubicBezTo>
                <a:cubicBezTo>
                  <a:pt x="6350" y="72209"/>
                  <a:pt x="29633" y="104488"/>
                  <a:pt x="28575" y="108192"/>
                </a:cubicBezTo>
                <a:cubicBezTo>
                  <a:pt x="27517" y="111896"/>
                  <a:pt x="0" y="88084"/>
                  <a:pt x="0" y="76442"/>
                </a:cubicBezTo>
                <a:cubicBezTo>
                  <a:pt x="0" y="64800"/>
                  <a:pt x="27517" y="3946"/>
                  <a:pt x="28575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D189828C-7852-31FF-D0DC-FAC02BE180FE}"/>
              </a:ext>
            </a:extLst>
          </p:cNvPr>
          <p:cNvSpPr/>
          <p:nvPr/>
        </p:nvSpPr>
        <p:spPr>
          <a:xfrm>
            <a:off x="5451207" y="2317062"/>
            <a:ext cx="78270" cy="153357"/>
          </a:xfrm>
          <a:custGeom>
            <a:avLst/>
            <a:gdLst>
              <a:gd name="connsiteX0" fmla="*/ 3443 w 78270"/>
              <a:gd name="connsiteY0" fmla="*/ 688 h 153357"/>
              <a:gd name="connsiteX1" fmla="*/ 60593 w 78270"/>
              <a:gd name="connsiteY1" fmla="*/ 105463 h 153357"/>
              <a:gd name="connsiteX2" fmla="*/ 73293 w 78270"/>
              <a:gd name="connsiteY2" fmla="*/ 153088 h 153357"/>
              <a:gd name="connsiteX3" fmla="*/ 73293 w 78270"/>
              <a:gd name="connsiteY3" fmla="*/ 86413 h 153357"/>
              <a:gd name="connsiteX4" fmla="*/ 12968 w 78270"/>
              <a:gd name="connsiteY4" fmla="*/ 61013 h 153357"/>
              <a:gd name="connsiteX5" fmla="*/ 3443 w 78270"/>
              <a:gd name="connsiteY5" fmla="*/ 688 h 15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70" h="153357">
                <a:moveTo>
                  <a:pt x="3443" y="688"/>
                </a:moveTo>
                <a:cubicBezTo>
                  <a:pt x="11381" y="8096"/>
                  <a:pt x="48951" y="80063"/>
                  <a:pt x="60593" y="105463"/>
                </a:cubicBezTo>
                <a:cubicBezTo>
                  <a:pt x="72235" y="130863"/>
                  <a:pt x="71176" y="156263"/>
                  <a:pt x="73293" y="153088"/>
                </a:cubicBezTo>
                <a:cubicBezTo>
                  <a:pt x="75410" y="149913"/>
                  <a:pt x="83347" y="101759"/>
                  <a:pt x="73293" y="86413"/>
                </a:cubicBezTo>
                <a:cubicBezTo>
                  <a:pt x="63239" y="71067"/>
                  <a:pt x="23551" y="74242"/>
                  <a:pt x="12968" y="61013"/>
                </a:cubicBezTo>
                <a:cubicBezTo>
                  <a:pt x="2385" y="47784"/>
                  <a:pt x="-4495" y="-6720"/>
                  <a:pt x="3443" y="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268D01AC-AA17-F184-7108-DAE2CC531D4F}"/>
              </a:ext>
            </a:extLst>
          </p:cNvPr>
          <p:cNvSpPr/>
          <p:nvPr/>
        </p:nvSpPr>
        <p:spPr>
          <a:xfrm>
            <a:off x="5551989" y="2434512"/>
            <a:ext cx="752580" cy="925322"/>
          </a:xfrm>
          <a:custGeom>
            <a:avLst/>
            <a:gdLst>
              <a:gd name="connsiteX0" fmla="*/ 734511 w 752580"/>
              <a:gd name="connsiteY0" fmla="*/ 26113 h 925322"/>
              <a:gd name="connsiteX1" fmla="*/ 572586 w 752580"/>
              <a:gd name="connsiteY1" fmla="*/ 397588 h 925322"/>
              <a:gd name="connsiteX2" fmla="*/ 686886 w 752580"/>
              <a:gd name="connsiteY2" fmla="*/ 248363 h 925322"/>
              <a:gd name="connsiteX3" fmla="*/ 499561 w 752580"/>
              <a:gd name="connsiteY3" fmla="*/ 492838 h 925322"/>
              <a:gd name="connsiteX4" fmla="*/ 232861 w 752580"/>
              <a:gd name="connsiteY4" fmla="*/ 730963 h 925322"/>
              <a:gd name="connsiteX5" fmla="*/ 293186 w 752580"/>
              <a:gd name="connsiteY5" fmla="*/ 711913 h 925322"/>
              <a:gd name="connsiteX6" fmla="*/ 4261 w 752580"/>
              <a:gd name="connsiteY6" fmla="*/ 921463 h 925322"/>
              <a:gd name="connsiteX7" fmla="*/ 550361 w 752580"/>
              <a:gd name="connsiteY7" fmla="*/ 502363 h 925322"/>
              <a:gd name="connsiteX8" fmla="*/ 439236 w 752580"/>
              <a:gd name="connsiteY8" fmla="*/ 553163 h 925322"/>
              <a:gd name="connsiteX9" fmla="*/ 553536 w 752580"/>
              <a:gd name="connsiteY9" fmla="*/ 295988 h 925322"/>
              <a:gd name="connsiteX10" fmla="*/ 461461 w 752580"/>
              <a:gd name="connsiteY10" fmla="*/ 486488 h 925322"/>
              <a:gd name="connsiteX11" fmla="*/ 715461 w 752580"/>
              <a:gd name="connsiteY11" fmla="*/ 80088 h 925322"/>
              <a:gd name="connsiteX12" fmla="*/ 734511 w 752580"/>
              <a:gd name="connsiteY12" fmla="*/ 26113 h 92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2580" h="925322">
                <a:moveTo>
                  <a:pt x="734511" y="26113"/>
                </a:moveTo>
                <a:cubicBezTo>
                  <a:pt x="710699" y="79030"/>
                  <a:pt x="580523" y="360546"/>
                  <a:pt x="572586" y="397588"/>
                </a:cubicBezTo>
                <a:cubicBezTo>
                  <a:pt x="564648" y="434630"/>
                  <a:pt x="686886" y="248363"/>
                  <a:pt x="686886" y="248363"/>
                </a:cubicBezTo>
                <a:cubicBezTo>
                  <a:pt x="674715" y="264238"/>
                  <a:pt x="575232" y="412405"/>
                  <a:pt x="499561" y="492838"/>
                </a:cubicBezTo>
                <a:cubicBezTo>
                  <a:pt x="423890" y="573271"/>
                  <a:pt x="267257" y="694451"/>
                  <a:pt x="232861" y="730963"/>
                </a:cubicBezTo>
                <a:cubicBezTo>
                  <a:pt x="198465" y="767475"/>
                  <a:pt x="331286" y="680163"/>
                  <a:pt x="293186" y="711913"/>
                </a:cubicBezTo>
                <a:cubicBezTo>
                  <a:pt x="255086" y="743663"/>
                  <a:pt x="-38601" y="956388"/>
                  <a:pt x="4261" y="921463"/>
                </a:cubicBezTo>
                <a:cubicBezTo>
                  <a:pt x="47123" y="886538"/>
                  <a:pt x="477865" y="563746"/>
                  <a:pt x="550361" y="502363"/>
                </a:cubicBezTo>
                <a:cubicBezTo>
                  <a:pt x="622857" y="440980"/>
                  <a:pt x="438707" y="587559"/>
                  <a:pt x="439236" y="553163"/>
                </a:cubicBezTo>
                <a:cubicBezTo>
                  <a:pt x="439765" y="518767"/>
                  <a:pt x="549832" y="307100"/>
                  <a:pt x="553536" y="295988"/>
                </a:cubicBezTo>
                <a:cubicBezTo>
                  <a:pt x="557240" y="284876"/>
                  <a:pt x="434474" y="522471"/>
                  <a:pt x="461461" y="486488"/>
                </a:cubicBezTo>
                <a:cubicBezTo>
                  <a:pt x="488448" y="450505"/>
                  <a:pt x="666249" y="154700"/>
                  <a:pt x="715461" y="80088"/>
                </a:cubicBezTo>
                <a:cubicBezTo>
                  <a:pt x="764673" y="5476"/>
                  <a:pt x="758323" y="-26804"/>
                  <a:pt x="734511" y="26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92829222-D7AD-548B-15E5-2E7B0ECE0473}"/>
              </a:ext>
            </a:extLst>
          </p:cNvPr>
          <p:cNvSpPr/>
          <p:nvPr/>
        </p:nvSpPr>
        <p:spPr>
          <a:xfrm>
            <a:off x="4548152" y="2190454"/>
            <a:ext cx="151196" cy="673030"/>
          </a:xfrm>
          <a:custGeom>
            <a:avLst/>
            <a:gdLst>
              <a:gd name="connsiteX0" fmla="*/ 1623 w 151196"/>
              <a:gd name="connsiteY0" fmla="*/ 6646 h 673030"/>
              <a:gd name="connsiteX1" fmla="*/ 144498 w 151196"/>
              <a:gd name="connsiteY1" fmla="*/ 641646 h 673030"/>
              <a:gd name="connsiteX2" fmla="*/ 115923 w 151196"/>
              <a:gd name="connsiteY2" fmla="*/ 530521 h 673030"/>
              <a:gd name="connsiteX3" fmla="*/ 11148 w 151196"/>
              <a:gd name="connsiteY3" fmla="*/ 133646 h 673030"/>
              <a:gd name="connsiteX4" fmla="*/ 61948 w 151196"/>
              <a:gd name="connsiteY4" fmla="*/ 298746 h 673030"/>
              <a:gd name="connsiteX5" fmla="*/ 1623 w 151196"/>
              <a:gd name="connsiteY5" fmla="*/ 6646 h 67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196" h="673030">
                <a:moveTo>
                  <a:pt x="1623" y="6646"/>
                </a:moveTo>
                <a:cubicBezTo>
                  <a:pt x="15381" y="63796"/>
                  <a:pt x="125448" y="554334"/>
                  <a:pt x="144498" y="641646"/>
                </a:cubicBezTo>
                <a:cubicBezTo>
                  <a:pt x="163548" y="728958"/>
                  <a:pt x="138148" y="615188"/>
                  <a:pt x="115923" y="530521"/>
                </a:cubicBezTo>
                <a:cubicBezTo>
                  <a:pt x="93698" y="445854"/>
                  <a:pt x="20144" y="172275"/>
                  <a:pt x="11148" y="133646"/>
                </a:cubicBezTo>
                <a:cubicBezTo>
                  <a:pt x="2152" y="95017"/>
                  <a:pt x="57715" y="318325"/>
                  <a:pt x="61948" y="298746"/>
                </a:cubicBezTo>
                <a:cubicBezTo>
                  <a:pt x="66181" y="279167"/>
                  <a:pt x="-12135" y="-50504"/>
                  <a:pt x="1623" y="6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2DFE1748-53BC-E554-39EA-2279016A5B2C}"/>
              </a:ext>
            </a:extLst>
          </p:cNvPr>
          <p:cNvSpPr/>
          <p:nvPr/>
        </p:nvSpPr>
        <p:spPr>
          <a:xfrm>
            <a:off x="4723915" y="2799062"/>
            <a:ext cx="691736" cy="611500"/>
          </a:xfrm>
          <a:custGeom>
            <a:avLst/>
            <a:gdLst>
              <a:gd name="connsiteX0" fmla="*/ 3660 w 691736"/>
              <a:gd name="connsiteY0" fmla="*/ 1288 h 611500"/>
              <a:gd name="connsiteX1" fmla="*/ 41760 w 691736"/>
              <a:gd name="connsiteY1" fmla="*/ 125113 h 611500"/>
              <a:gd name="connsiteX2" fmla="*/ 187810 w 691736"/>
              <a:gd name="connsiteY2" fmla="*/ 315613 h 611500"/>
              <a:gd name="connsiteX3" fmla="*/ 181460 w 691736"/>
              <a:gd name="connsiteY3" fmla="*/ 312438 h 611500"/>
              <a:gd name="connsiteX4" fmla="*/ 248135 w 691736"/>
              <a:gd name="connsiteY4" fmla="*/ 372763 h 611500"/>
              <a:gd name="connsiteX5" fmla="*/ 254485 w 691736"/>
              <a:gd name="connsiteY5" fmla="*/ 325138 h 611500"/>
              <a:gd name="connsiteX6" fmla="*/ 410060 w 691736"/>
              <a:gd name="connsiteY6" fmla="*/ 461663 h 611500"/>
              <a:gd name="connsiteX7" fmla="*/ 406885 w 691736"/>
              <a:gd name="connsiteY7" fmla="*/ 452138 h 611500"/>
              <a:gd name="connsiteX8" fmla="*/ 689460 w 691736"/>
              <a:gd name="connsiteY8" fmla="*/ 610888 h 611500"/>
              <a:gd name="connsiteX9" fmla="*/ 527535 w 691736"/>
              <a:gd name="connsiteY9" fmla="*/ 502938 h 611500"/>
              <a:gd name="connsiteX10" fmla="*/ 305285 w 691736"/>
              <a:gd name="connsiteY10" fmla="*/ 401338 h 611500"/>
              <a:gd name="connsiteX11" fmla="*/ 165585 w 691736"/>
              <a:gd name="connsiteY11" fmla="*/ 191788 h 611500"/>
              <a:gd name="connsiteX12" fmla="*/ 225910 w 691736"/>
              <a:gd name="connsiteY12" fmla="*/ 309263 h 611500"/>
              <a:gd name="connsiteX13" fmla="*/ 114785 w 691736"/>
              <a:gd name="connsiteY13" fmla="*/ 201313 h 611500"/>
              <a:gd name="connsiteX14" fmla="*/ 3660 w 691736"/>
              <a:gd name="connsiteY14" fmla="*/ 1288 h 61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1736" h="611500">
                <a:moveTo>
                  <a:pt x="3660" y="1288"/>
                </a:moveTo>
                <a:cubicBezTo>
                  <a:pt x="-8511" y="-11412"/>
                  <a:pt x="11068" y="72726"/>
                  <a:pt x="41760" y="125113"/>
                </a:cubicBezTo>
                <a:cubicBezTo>
                  <a:pt x="72452" y="177500"/>
                  <a:pt x="164527" y="284392"/>
                  <a:pt x="187810" y="315613"/>
                </a:cubicBezTo>
                <a:cubicBezTo>
                  <a:pt x="211093" y="346834"/>
                  <a:pt x="171406" y="302913"/>
                  <a:pt x="181460" y="312438"/>
                </a:cubicBezTo>
                <a:cubicBezTo>
                  <a:pt x="191514" y="321963"/>
                  <a:pt x="235964" y="370646"/>
                  <a:pt x="248135" y="372763"/>
                </a:cubicBezTo>
                <a:cubicBezTo>
                  <a:pt x="260306" y="374880"/>
                  <a:pt x="227497" y="310321"/>
                  <a:pt x="254485" y="325138"/>
                </a:cubicBezTo>
                <a:cubicBezTo>
                  <a:pt x="281473" y="339955"/>
                  <a:pt x="384660" y="440496"/>
                  <a:pt x="410060" y="461663"/>
                </a:cubicBezTo>
                <a:cubicBezTo>
                  <a:pt x="435460" y="482830"/>
                  <a:pt x="360318" y="427267"/>
                  <a:pt x="406885" y="452138"/>
                </a:cubicBezTo>
                <a:cubicBezTo>
                  <a:pt x="453452" y="477009"/>
                  <a:pt x="669352" y="602421"/>
                  <a:pt x="689460" y="610888"/>
                </a:cubicBezTo>
                <a:cubicBezTo>
                  <a:pt x="709568" y="619355"/>
                  <a:pt x="591564" y="537863"/>
                  <a:pt x="527535" y="502938"/>
                </a:cubicBezTo>
                <a:cubicBezTo>
                  <a:pt x="463506" y="468013"/>
                  <a:pt x="365610" y="453196"/>
                  <a:pt x="305285" y="401338"/>
                </a:cubicBezTo>
                <a:cubicBezTo>
                  <a:pt x="244960" y="349480"/>
                  <a:pt x="178814" y="207134"/>
                  <a:pt x="165585" y="191788"/>
                </a:cubicBezTo>
                <a:cubicBezTo>
                  <a:pt x="152356" y="176442"/>
                  <a:pt x="234377" y="307676"/>
                  <a:pt x="225910" y="309263"/>
                </a:cubicBezTo>
                <a:cubicBezTo>
                  <a:pt x="217443" y="310850"/>
                  <a:pt x="152885" y="244705"/>
                  <a:pt x="114785" y="201313"/>
                </a:cubicBezTo>
                <a:cubicBezTo>
                  <a:pt x="76685" y="157921"/>
                  <a:pt x="15831" y="13988"/>
                  <a:pt x="3660" y="1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3245E9EF-C753-445A-937F-39B824C1DB31}"/>
              </a:ext>
            </a:extLst>
          </p:cNvPr>
          <p:cNvSpPr/>
          <p:nvPr/>
        </p:nvSpPr>
        <p:spPr>
          <a:xfrm>
            <a:off x="5222848" y="3089147"/>
            <a:ext cx="385119" cy="254152"/>
          </a:xfrm>
          <a:custGeom>
            <a:avLst/>
            <a:gdLst>
              <a:gd name="connsiteX0" fmla="*/ 27 w 385119"/>
              <a:gd name="connsiteY0" fmla="*/ 128 h 254152"/>
              <a:gd name="connsiteX1" fmla="*/ 244502 w 385119"/>
              <a:gd name="connsiteY1" fmla="*/ 139828 h 254152"/>
              <a:gd name="connsiteX2" fmla="*/ 288952 w 385119"/>
              <a:gd name="connsiteY2" fmla="*/ 254128 h 254152"/>
              <a:gd name="connsiteX3" fmla="*/ 266727 w 385119"/>
              <a:gd name="connsiteY3" fmla="*/ 149353 h 254152"/>
              <a:gd name="connsiteX4" fmla="*/ 320702 w 385119"/>
              <a:gd name="connsiteY4" fmla="*/ 66803 h 254152"/>
              <a:gd name="connsiteX5" fmla="*/ 384202 w 385119"/>
              <a:gd name="connsiteY5" fmla="*/ 19178 h 254152"/>
              <a:gd name="connsiteX6" fmla="*/ 269902 w 385119"/>
              <a:gd name="connsiteY6" fmla="*/ 123953 h 254152"/>
              <a:gd name="connsiteX7" fmla="*/ 228627 w 385119"/>
              <a:gd name="connsiteY7" fmla="*/ 114428 h 254152"/>
              <a:gd name="connsiteX8" fmla="*/ 27 w 385119"/>
              <a:gd name="connsiteY8" fmla="*/ 128 h 25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119" h="254152">
                <a:moveTo>
                  <a:pt x="27" y="128"/>
                </a:moveTo>
                <a:cubicBezTo>
                  <a:pt x="2673" y="4361"/>
                  <a:pt x="196348" y="97495"/>
                  <a:pt x="244502" y="139828"/>
                </a:cubicBezTo>
                <a:cubicBezTo>
                  <a:pt x="292656" y="182161"/>
                  <a:pt x="285248" y="252541"/>
                  <a:pt x="288952" y="254128"/>
                </a:cubicBezTo>
                <a:cubicBezTo>
                  <a:pt x="292656" y="255715"/>
                  <a:pt x="261435" y="180574"/>
                  <a:pt x="266727" y="149353"/>
                </a:cubicBezTo>
                <a:cubicBezTo>
                  <a:pt x="272019" y="118132"/>
                  <a:pt x="301123" y="88499"/>
                  <a:pt x="320702" y="66803"/>
                </a:cubicBezTo>
                <a:cubicBezTo>
                  <a:pt x="340281" y="45107"/>
                  <a:pt x="392669" y="9653"/>
                  <a:pt x="384202" y="19178"/>
                </a:cubicBezTo>
                <a:cubicBezTo>
                  <a:pt x="375735" y="28703"/>
                  <a:pt x="295831" y="108078"/>
                  <a:pt x="269902" y="123953"/>
                </a:cubicBezTo>
                <a:cubicBezTo>
                  <a:pt x="243973" y="139828"/>
                  <a:pt x="272548" y="131361"/>
                  <a:pt x="228627" y="114428"/>
                </a:cubicBezTo>
                <a:cubicBezTo>
                  <a:pt x="184706" y="97495"/>
                  <a:pt x="-2619" y="-4105"/>
                  <a:pt x="27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F3D8D9F3-AF9F-1A77-7AD6-CE21E874C93E}"/>
              </a:ext>
            </a:extLst>
          </p:cNvPr>
          <p:cNvSpPr/>
          <p:nvPr/>
        </p:nvSpPr>
        <p:spPr>
          <a:xfrm>
            <a:off x="5437805" y="2928581"/>
            <a:ext cx="332364" cy="195950"/>
          </a:xfrm>
          <a:custGeom>
            <a:avLst/>
            <a:gdLst>
              <a:gd name="connsiteX0" fmla="*/ 331170 w 332364"/>
              <a:gd name="connsiteY0" fmla="*/ 1944 h 195950"/>
              <a:gd name="connsiteX1" fmla="*/ 970 w 332364"/>
              <a:gd name="connsiteY1" fmla="*/ 195619 h 195950"/>
              <a:gd name="connsiteX2" fmla="*/ 226395 w 332364"/>
              <a:gd name="connsiteY2" fmla="*/ 49569 h 195950"/>
              <a:gd name="connsiteX3" fmla="*/ 115270 w 332364"/>
              <a:gd name="connsiteY3" fmla="*/ 94019 h 195950"/>
              <a:gd name="connsiteX4" fmla="*/ 331170 w 332364"/>
              <a:gd name="connsiteY4" fmla="*/ 1944 h 19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64" h="195950">
                <a:moveTo>
                  <a:pt x="331170" y="1944"/>
                </a:moveTo>
                <a:cubicBezTo>
                  <a:pt x="312120" y="18877"/>
                  <a:pt x="18432" y="187682"/>
                  <a:pt x="970" y="195619"/>
                </a:cubicBezTo>
                <a:cubicBezTo>
                  <a:pt x="-16492" y="203556"/>
                  <a:pt x="207345" y="66502"/>
                  <a:pt x="226395" y="49569"/>
                </a:cubicBezTo>
                <a:cubicBezTo>
                  <a:pt x="245445" y="32636"/>
                  <a:pt x="95162" y="104073"/>
                  <a:pt x="115270" y="94019"/>
                </a:cubicBezTo>
                <a:cubicBezTo>
                  <a:pt x="135378" y="83965"/>
                  <a:pt x="350220" y="-14989"/>
                  <a:pt x="331170" y="1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AFD7C01D-0148-BFFB-FCD2-5C94ADCB07E2}"/>
              </a:ext>
            </a:extLst>
          </p:cNvPr>
          <p:cNvSpPr/>
          <p:nvPr/>
        </p:nvSpPr>
        <p:spPr>
          <a:xfrm>
            <a:off x="5467339" y="1898178"/>
            <a:ext cx="155614" cy="118024"/>
          </a:xfrm>
          <a:custGeom>
            <a:avLst/>
            <a:gdLst>
              <a:gd name="connsiteX0" fmla="*/ 11 w 155614"/>
              <a:gd name="connsiteY0" fmla="*/ 117947 h 118024"/>
              <a:gd name="connsiteX1" fmla="*/ 101611 w 155614"/>
              <a:gd name="connsiteY1" fmla="*/ 25872 h 118024"/>
              <a:gd name="connsiteX2" fmla="*/ 155586 w 155614"/>
              <a:gd name="connsiteY2" fmla="*/ 472 h 118024"/>
              <a:gd name="connsiteX3" fmla="*/ 95261 w 155614"/>
              <a:gd name="connsiteY3" fmla="*/ 41747 h 118024"/>
              <a:gd name="connsiteX4" fmla="*/ 11 w 155614"/>
              <a:gd name="connsiteY4" fmla="*/ 117947 h 11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14" h="118024">
                <a:moveTo>
                  <a:pt x="11" y="117947"/>
                </a:moveTo>
                <a:cubicBezTo>
                  <a:pt x="1069" y="115301"/>
                  <a:pt x="75682" y="45451"/>
                  <a:pt x="101611" y="25872"/>
                </a:cubicBezTo>
                <a:cubicBezTo>
                  <a:pt x="127540" y="6293"/>
                  <a:pt x="156644" y="-2174"/>
                  <a:pt x="155586" y="472"/>
                </a:cubicBezTo>
                <a:cubicBezTo>
                  <a:pt x="154528" y="3118"/>
                  <a:pt x="116957" y="29047"/>
                  <a:pt x="95261" y="41747"/>
                </a:cubicBezTo>
                <a:cubicBezTo>
                  <a:pt x="73565" y="54447"/>
                  <a:pt x="-1047" y="120593"/>
                  <a:pt x="11" y="117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33E679F3-64D3-6113-F86C-37F212BCBEC1}"/>
              </a:ext>
            </a:extLst>
          </p:cNvPr>
          <p:cNvSpPr/>
          <p:nvPr/>
        </p:nvSpPr>
        <p:spPr>
          <a:xfrm>
            <a:off x="5168831" y="1862744"/>
            <a:ext cx="69823" cy="181946"/>
          </a:xfrm>
          <a:custGeom>
            <a:avLst/>
            <a:gdLst>
              <a:gd name="connsiteX0" fmla="*/ 69 w 69823"/>
              <a:gd name="connsiteY0" fmla="*/ 981 h 181946"/>
              <a:gd name="connsiteX1" fmla="*/ 66744 w 69823"/>
              <a:gd name="connsiteY1" fmla="*/ 178781 h 181946"/>
              <a:gd name="connsiteX2" fmla="*/ 54044 w 69823"/>
              <a:gd name="connsiteY2" fmla="*/ 108931 h 181946"/>
              <a:gd name="connsiteX3" fmla="*/ 69 w 69823"/>
              <a:gd name="connsiteY3" fmla="*/ 981 h 18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23" h="181946">
                <a:moveTo>
                  <a:pt x="69" y="981"/>
                </a:moveTo>
                <a:cubicBezTo>
                  <a:pt x="2186" y="12623"/>
                  <a:pt x="57748" y="160789"/>
                  <a:pt x="66744" y="178781"/>
                </a:cubicBezTo>
                <a:cubicBezTo>
                  <a:pt x="75740" y="196773"/>
                  <a:pt x="63040" y="133273"/>
                  <a:pt x="54044" y="108931"/>
                </a:cubicBezTo>
                <a:cubicBezTo>
                  <a:pt x="45048" y="84589"/>
                  <a:pt x="-2048" y="-10661"/>
                  <a:pt x="69" y="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BA964259-CB51-6F67-D1E9-BD765C13EAB2}"/>
              </a:ext>
            </a:extLst>
          </p:cNvPr>
          <p:cNvSpPr/>
          <p:nvPr/>
        </p:nvSpPr>
        <p:spPr>
          <a:xfrm>
            <a:off x="6000747" y="1850684"/>
            <a:ext cx="174921" cy="90314"/>
          </a:xfrm>
          <a:custGeom>
            <a:avLst/>
            <a:gdLst>
              <a:gd name="connsiteX0" fmla="*/ 3 w 174921"/>
              <a:gd name="connsiteY0" fmla="*/ 341 h 90314"/>
              <a:gd name="connsiteX1" fmla="*/ 79378 w 174921"/>
              <a:gd name="connsiteY1" fmla="*/ 57491 h 90314"/>
              <a:gd name="connsiteX2" fmla="*/ 60328 w 174921"/>
              <a:gd name="connsiteY2" fmla="*/ 89241 h 90314"/>
              <a:gd name="connsiteX3" fmla="*/ 127003 w 174921"/>
              <a:gd name="connsiteY3" fmla="*/ 19391 h 90314"/>
              <a:gd name="connsiteX4" fmla="*/ 174628 w 174921"/>
              <a:gd name="connsiteY4" fmla="*/ 16216 h 90314"/>
              <a:gd name="connsiteX5" fmla="*/ 104778 w 174921"/>
              <a:gd name="connsiteY5" fmla="*/ 35266 h 90314"/>
              <a:gd name="connsiteX6" fmla="*/ 114303 w 174921"/>
              <a:gd name="connsiteY6" fmla="*/ 341 h 90314"/>
              <a:gd name="connsiteX7" fmla="*/ 76203 w 174921"/>
              <a:gd name="connsiteY7" fmla="*/ 32091 h 90314"/>
              <a:gd name="connsiteX8" fmla="*/ 3 w 174921"/>
              <a:gd name="connsiteY8" fmla="*/ 341 h 9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921" h="90314">
                <a:moveTo>
                  <a:pt x="3" y="341"/>
                </a:moveTo>
                <a:cubicBezTo>
                  <a:pt x="532" y="4574"/>
                  <a:pt x="69324" y="42674"/>
                  <a:pt x="79378" y="57491"/>
                </a:cubicBezTo>
                <a:cubicBezTo>
                  <a:pt x="89432" y="72308"/>
                  <a:pt x="52391" y="95591"/>
                  <a:pt x="60328" y="89241"/>
                </a:cubicBezTo>
                <a:cubicBezTo>
                  <a:pt x="68265" y="82891"/>
                  <a:pt x="107953" y="31562"/>
                  <a:pt x="127003" y="19391"/>
                </a:cubicBezTo>
                <a:cubicBezTo>
                  <a:pt x="146053" y="7220"/>
                  <a:pt x="178332" y="13570"/>
                  <a:pt x="174628" y="16216"/>
                </a:cubicBezTo>
                <a:cubicBezTo>
                  <a:pt x="170924" y="18862"/>
                  <a:pt x="114832" y="37912"/>
                  <a:pt x="104778" y="35266"/>
                </a:cubicBezTo>
                <a:cubicBezTo>
                  <a:pt x="94724" y="32620"/>
                  <a:pt x="119066" y="870"/>
                  <a:pt x="114303" y="341"/>
                </a:cubicBezTo>
                <a:cubicBezTo>
                  <a:pt x="109541" y="-188"/>
                  <a:pt x="93136" y="31562"/>
                  <a:pt x="76203" y="32091"/>
                </a:cubicBezTo>
                <a:cubicBezTo>
                  <a:pt x="59270" y="32620"/>
                  <a:pt x="-526" y="-3892"/>
                  <a:pt x="3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50CB77B8-725C-E56A-A514-830D2EC6299E}"/>
              </a:ext>
            </a:extLst>
          </p:cNvPr>
          <p:cNvSpPr/>
          <p:nvPr/>
        </p:nvSpPr>
        <p:spPr>
          <a:xfrm>
            <a:off x="4649991" y="1822433"/>
            <a:ext cx="144302" cy="90364"/>
          </a:xfrm>
          <a:custGeom>
            <a:avLst/>
            <a:gdLst>
              <a:gd name="connsiteX0" fmla="*/ 115684 w 144302"/>
              <a:gd name="connsiteY0" fmla="*/ 17 h 90364"/>
              <a:gd name="connsiteX1" fmla="*/ 58534 w 144302"/>
              <a:gd name="connsiteY1" fmla="*/ 60342 h 90364"/>
              <a:gd name="connsiteX2" fmla="*/ 96634 w 144302"/>
              <a:gd name="connsiteY2" fmla="*/ 82567 h 90364"/>
              <a:gd name="connsiteX3" fmla="*/ 144259 w 144302"/>
              <a:gd name="connsiteY3" fmla="*/ 88917 h 90364"/>
              <a:gd name="connsiteX4" fmla="*/ 102984 w 144302"/>
              <a:gd name="connsiteY4" fmla="*/ 88917 h 90364"/>
              <a:gd name="connsiteX5" fmla="*/ 1384 w 144302"/>
              <a:gd name="connsiteY5" fmla="*/ 73042 h 90364"/>
              <a:gd name="connsiteX6" fmla="*/ 49009 w 144302"/>
              <a:gd name="connsiteY6" fmla="*/ 66692 h 90364"/>
              <a:gd name="connsiteX7" fmla="*/ 115684 w 144302"/>
              <a:gd name="connsiteY7" fmla="*/ 17 h 9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302" h="90364">
                <a:moveTo>
                  <a:pt x="115684" y="17"/>
                </a:moveTo>
                <a:cubicBezTo>
                  <a:pt x="117272" y="-1041"/>
                  <a:pt x="61709" y="46584"/>
                  <a:pt x="58534" y="60342"/>
                </a:cubicBezTo>
                <a:cubicBezTo>
                  <a:pt x="55359" y="74100"/>
                  <a:pt x="82346" y="77804"/>
                  <a:pt x="96634" y="82567"/>
                </a:cubicBezTo>
                <a:cubicBezTo>
                  <a:pt x="110922" y="87330"/>
                  <a:pt x="143201" y="87859"/>
                  <a:pt x="144259" y="88917"/>
                </a:cubicBezTo>
                <a:cubicBezTo>
                  <a:pt x="145317" y="89975"/>
                  <a:pt x="126796" y="91563"/>
                  <a:pt x="102984" y="88917"/>
                </a:cubicBezTo>
                <a:cubicBezTo>
                  <a:pt x="79172" y="86271"/>
                  <a:pt x="10380" y="76746"/>
                  <a:pt x="1384" y="73042"/>
                </a:cubicBezTo>
                <a:cubicBezTo>
                  <a:pt x="-7612" y="69338"/>
                  <a:pt x="29430" y="77275"/>
                  <a:pt x="49009" y="66692"/>
                </a:cubicBezTo>
                <a:cubicBezTo>
                  <a:pt x="68588" y="56109"/>
                  <a:pt x="114096" y="1075"/>
                  <a:pt x="11568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6FCE00FB-2D75-B088-AE80-E21222E608AB}"/>
              </a:ext>
            </a:extLst>
          </p:cNvPr>
          <p:cNvSpPr/>
          <p:nvPr/>
        </p:nvSpPr>
        <p:spPr>
          <a:xfrm>
            <a:off x="4511296" y="2152606"/>
            <a:ext cx="61167" cy="241851"/>
          </a:xfrm>
          <a:custGeom>
            <a:avLst/>
            <a:gdLst>
              <a:gd name="connsiteX0" fmla="*/ 54354 w 61167"/>
              <a:gd name="connsiteY0" fmla="*/ 44 h 241851"/>
              <a:gd name="connsiteX1" fmla="*/ 35304 w 61167"/>
              <a:gd name="connsiteY1" fmla="*/ 111169 h 241851"/>
              <a:gd name="connsiteX2" fmla="*/ 60704 w 61167"/>
              <a:gd name="connsiteY2" fmla="*/ 238169 h 241851"/>
              <a:gd name="connsiteX3" fmla="*/ 48004 w 61167"/>
              <a:gd name="connsiteY3" fmla="*/ 196894 h 241851"/>
              <a:gd name="connsiteX4" fmla="*/ 3554 w 61167"/>
              <a:gd name="connsiteY4" fmla="*/ 85769 h 241851"/>
              <a:gd name="connsiteX5" fmla="*/ 6729 w 61167"/>
              <a:gd name="connsiteY5" fmla="*/ 123869 h 241851"/>
              <a:gd name="connsiteX6" fmla="*/ 54354 w 61167"/>
              <a:gd name="connsiteY6" fmla="*/ 44 h 24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167" h="241851">
                <a:moveTo>
                  <a:pt x="54354" y="44"/>
                </a:moveTo>
                <a:cubicBezTo>
                  <a:pt x="59116" y="-2073"/>
                  <a:pt x="34246" y="71482"/>
                  <a:pt x="35304" y="111169"/>
                </a:cubicBezTo>
                <a:cubicBezTo>
                  <a:pt x="36362" y="150856"/>
                  <a:pt x="58587" y="223882"/>
                  <a:pt x="60704" y="238169"/>
                </a:cubicBezTo>
                <a:cubicBezTo>
                  <a:pt x="62821" y="252457"/>
                  <a:pt x="57529" y="222294"/>
                  <a:pt x="48004" y="196894"/>
                </a:cubicBezTo>
                <a:cubicBezTo>
                  <a:pt x="38479" y="171494"/>
                  <a:pt x="10433" y="97940"/>
                  <a:pt x="3554" y="85769"/>
                </a:cubicBezTo>
                <a:cubicBezTo>
                  <a:pt x="-3325" y="73598"/>
                  <a:pt x="908" y="131277"/>
                  <a:pt x="6729" y="123869"/>
                </a:cubicBezTo>
                <a:cubicBezTo>
                  <a:pt x="12550" y="116461"/>
                  <a:pt x="49592" y="2161"/>
                  <a:pt x="54354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DDD372F6-7DBC-4191-814C-C0FE4D1EA567}"/>
              </a:ext>
            </a:extLst>
          </p:cNvPr>
          <p:cNvSpPr/>
          <p:nvPr/>
        </p:nvSpPr>
        <p:spPr>
          <a:xfrm>
            <a:off x="4532870" y="2341546"/>
            <a:ext cx="146349" cy="512736"/>
          </a:xfrm>
          <a:custGeom>
            <a:avLst/>
            <a:gdLst>
              <a:gd name="connsiteX0" fmla="*/ 1030 w 146349"/>
              <a:gd name="connsiteY0" fmla="*/ 4779 h 512736"/>
              <a:gd name="connsiteX1" fmla="*/ 143905 w 146349"/>
              <a:gd name="connsiteY1" fmla="*/ 506429 h 512736"/>
              <a:gd name="connsiteX2" fmla="*/ 83580 w 146349"/>
              <a:gd name="connsiteY2" fmla="*/ 268304 h 512736"/>
              <a:gd name="connsiteX3" fmla="*/ 1030 w 146349"/>
              <a:gd name="connsiteY3" fmla="*/ 4779 h 51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349" h="512736">
                <a:moveTo>
                  <a:pt x="1030" y="4779"/>
                </a:moveTo>
                <a:cubicBezTo>
                  <a:pt x="11084" y="44466"/>
                  <a:pt x="130147" y="462508"/>
                  <a:pt x="143905" y="506429"/>
                </a:cubicBezTo>
                <a:cubicBezTo>
                  <a:pt x="157663" y="550350"/>
                  <a:pt x="110038" y="353500"/>
                  <a:pt x="83580" y="268304"/>
                </a:cubicBezTo>
                <a:cubicBezTo>
                  <a:pt x="57122" y="183108"/>
                  <a:pt x="-9024" y="-34908"/>
                  <a:pt x="1030" y="4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ACBBC8A9-A772-D1FB-2E39-E153EB656098}"/>
              </a:ext>
            </a:extLst>
          </p:cNvPr>
          <p:cNvSpPr/>
          <p:nvPr/>
        </p:nvSpPr>
        <p:spPr>
          <a:xfrm>
            <a:off x="5022840" y="2222491"/>
            <a:ext cx="95665" cy="79390"/>
          </a:xfrm>
          <a:custGeom>
            <a:avLst/>
            <a:gdLst>
              <a:gd name="connsiteX0" fmla="*/ 41285 w 95665"/>
              <a:gd name="connsiteY0" fmla="*/ 9 h 79390"/>
              <a:gd name="connsiteX1" fmla="*/ 88910 w 95665"/>
              <a:gd name="connsiteY1" fmla="*/ 34934 h 79390"/>
              <a:gd name="connsiteX2" fmla="*/ 10 w 95665"/>
              <a:gd name="connsiteY2" fmla="*/ 79384 h 79390"/>
              <a:gd name="connsiteX3" fmla="*/ 95260 w 95665"/>
              <a:gd name="connsiteY3" fmla="*/ 38109 h 79390"/>
              <a:gd name="connsiteX4" fmla="*/ 41285 w 95665"/>
              <a:gd name="connsiteY4" fmla="*/ 9 h 7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65" h="79390">
                <a:moveTo>
                  <a:pt x="41285" y="9"/>
                </a:moveTo>
                <a:cubicBezTo>
                  <a:pt x="40227" y="-520"/>
                  <a:pt x="95789" y="21705"/>
                  <a:pt x="88910" y="34934"/>
                </a:cubicBezTo>
                <a:cubicBezTo>
                  <a:pt x="82031" y="48163"/>
                  <a:pt x="-1048" y="78855"/>
                  <a:pt x="10" y="79384"/>
                </a:cubicBezTo>
                <a:cubicBezTo>
                  <a:pt x="1068" y="79913"/>
                  <a:pt x="89439" y="48692"/>
                  <a:pt x="95260" y="38109"/>
                </a:cubicBezTo>
                <a:cubicBezTo>
                  <a:pt x="101081" y="27526"/>
                  <a:pt x="42343" y="538"/>
                  <a:pt x="4128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F4D4DFA0-C9BD-71B5-DB70-E89D3A27BEAD}"/>
              </a:ext>
            </a:extLst>
          </p:cNvPr>
          <p:cNvSpPr/>
          <p:nvPr/>
        </p:nvSpPr>
        <p:spPr>
          <a:xfrm>
            <a:off x="5618564" y="2165226"/>
            <a:ext cx="177373" cy="86094"/>
          </a:xfrm>
          <a:custGeom>
            <a:avLst/>
            <a:gdLst>
              <a:gd name="connsiteX0" fmla="*/ 26586 w 177373"/>
              <a:gd name="connsiteY0" fmla="*/ 85849 h 86094"/>
              <a:gd name="connsiteX1" fmla="*/ 83736 w 177373"/>
              <a:gd name="connsiteY1" fmla="*/ 54099 h 86094"/>
              <a:gd name="connsiteX2" fmla="*/ 175811 w 177373"/>
              <a:gd name="connsiteY2" fmla="*/ 47749 h 86094"/>
              <a:gd name="connsiteX3" fmla="*/ 1186 w 177373"/>
              <a:gd name="connsiteY3" fmla="*/ 124 h 86094"/>
              <a:gd name="connsiteX4" fmla="*/ 96436 w 177373"/>
              <a:gd name="connsiteY4" fmla="*/ 35049 h 86094"/>
              <a:gd name="connsiteX5" fmla="*/ 26586 w 177373"/>
              <a:gd name="connsiteY5" fmla="*/ 85849 h 8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373" h="86094">
                <a:moveTo>
                  <a:pt x="26586" y="85849"/>
                </a:moveTo>
                <a:cubicBezTo>
                  <a:pt x="24469" y="89024"/>
                  <a:pt x="58865" y="60449"/>
                  <a:pt x="83736" y="54099"/>
                </a:cubicBezTo>
                <a:cubicBezTo>
                  <a:pt x="108607" y="47749"/>
                  <a:pt x="189569" y="56745"/>
                  <a:pt x="175811" y="47749"/>
                </a:cubicBezTo>
                <a:cubicBezTo>
                  <a:pt x="162053" y="38753"/>
                  <a:pt x="14415" y="2241"/>
                  <a:pt x="1186" y="124"/>
                </a:cubicBezTo>
                <a:cubicBezTo>
                  <a:pt x="-12043" y="-1993"/>
                  <a:pt x="89557" y="23407"/>
                  <a:pt x="96436" y="35049"/>
                </a:cubicBezTo>
                <a:cubicBezTo>
                  <a:pt x="103315" y="46691"/>
                  <a:pt x="28703" y="82674"/>
                  <a:pt x="26586" y="85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A0EB1115-16FD-FA48-5357-9FE70056FFA9}"/>
              </a:ext>
            </a:extLst>
          </p:cNvPr>
          <p:cNvSpPr/>
          <p:nvPr/>
        </p:nvSpPr>
        <p:spPr>
          <a:xfrm>
            <a:off x="5000597" y="2177422"/>
            <a:ext cx="136576" cy="45078"/>
          </a:xfrm>
          <a:custGeom>
            <a:avLst/>
            <a:gdLst>
              <a:gd name="connsiteX0" fmla="*/ 28 w 136576"/>
              <a:gd name="connsiteY0" fmla="*/ 628 h 45078"/>
              <a:gd name="connsiteX1" fmla="*/ 76228 w 136576"/>
              <a:gd name="connsiteY1" fmla="*/ 35553 h 45078"/>
              <a:gd name="connsiteX2" fmla="*/ 79403 w 136576"/>
              <a:gd name="connsiteY2" fmla="*/ 13328 h 45078"/>
              <a:gd name="connsiteX3" fmla="*/ 136553 w 136576"/>
              <a:gd name="connsiteY3" fmla="*/ 45078 h 45078"/>
              <a:gd name="connsiteX4" fmla="*/ 85753 w 136576"/>
              <a:gd name="connsiteY4" fmla="*/ 13328 h 45078"/>
              <a:gd name="connsiteX5" fmla="*/ 28 w 136576"/>
              <a:gd name="connsiteY5" fmla="*/ 628 h 4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576" h="45078">
                <a:moveTo>
                  <a:pt x="28" y="628"/>
                </a:moveTo>
                <a:cubicBezTo>
                  <a:pt x="-1559" y="4332"/>
                  <a:pt x="62999" y="33436"/>
                  <a:pt x="76228" y="35553"/>
                </a:cubicBezTo>
                <a:cubicBezTo>
                  <a:pt x="89457" y="37670"/>
                  <a:pt x="69349" y="11741"/>
                  <a:pt x="79403" y="13328"/>
                </a:cubicBezTo>
                <a:cubicBezTo>
                  <a:pt x="89457" y="14915"/>
                  <a:pt x="135495" y="45078"/>
                  <a:pt x="136553" y="45078"/>
                </a:cubicBezTo>
                <a:cubicBezTo>
                  <a:pt x="137611" y="45078"/>
                  <a:pt x="102686" y="15974"/>
                  <a:pt x="85753" y="13328"/>
                </a:cubicBezTo>
                <a:cubicBezTo>
                  <a:pt x="68820" y="10682"/>
                  <a:pt x="1615" y="-3076"/>
                  <a:pt x="28" y="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912A902B-83F8-8299-C2DC-0A8E28C9A22D}"/>
              </a:ext>
            </a:extLst>
          </p:cNvPr>
          <p:cNvSpPr/>
          <p:nvPr/>
        </p:nvSpPr>
        <p:spPr>
          <a:xfrm>
            <a:off x="5867397" y="2110998"/>
            <a:ext cx="177806" cy="79997"/>
          </a:xfrm>
          <a:custGeom>
            <a:avLst/>
            <a:gdLst>
              <a:gd name="connsiteX0" fmla="*/ 3 w 177806"/>
              <a:gd name="connsiteY0" fmla="*/ 79752 h 79997"/>
              <a:gd name="connsiteX1" fmla="*/ 95253 w 177806"/>
              <a:gd name="connsiteY1" fmla="*/ 25777 h 79997"/>
              <a:gd name="connsiteX2" fmla="*/ 177803 w 177806"/>
              <a:gd name="connsiteY2" fmla="*/ 41652 h 79997"/>
              <a:gd name="connsiteX3" fmla="*/ 92078 w 177806"/>
              <a:gd name="connsiteY3" fmla="*/ 377 h 79997"/>
              <a:gd name="connsiteX4" fmla="*/ 3 w 177806"/>
              <a:gd name="connsiteY4" fmla="*/ 79752 h 7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06" h="79997">
                <a:moveTo>
                  <a:pt x="3" y="79752"/>
                </a:moveTo>
                <a:cubicBezTo>
                  <a:pt x="532" y="83985"/>
                  <a:pt x="65620" y="32127"/>
                  <a:pt x="95253" y="25777"/>
                </a:cubicBezTo>
                <a:cubicBezTo>
                  <a:pt x="124886" y="19427"/>
                  <a:pt x="178332" y="45885"/>
                  <a:pt x="177803" y="41652"/>
                </a:cubicBezTo>
                <a:cubicBezTo>
                  <a:pt x="177274" y="37419"/>
                  <a:pt x="116420" y="-4385"/>
                  <a:pt x="92078" y="377"/>
                </a:cubicBezTo>
                <a:cubicBezTo>
                  <a:pt x="67736" y="5139"/>
                  <a:pt x="-526" y="75519"/>
                  <a:pt x="3" y="79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D5301500-DFA9-6D14-4B10-EC6AFD7B4A82}"/>
              </a:ext>
            </a:extLst>
          </p:cNvPr>
          <p:cNvSpPr/>
          <p:nvPr/>
        </p:nvSpPr>
        <p:spPr>
          <a:xfrm>
            <a:off x="4625752" y="2098587"/>
            <a:ext cx="81426" cy="117567"/>
          </a:xfrm>
          <a:custGeom>
            <a:avLst/>
            <a:gdLst>
              <a:gd name="connsiteX0" fmla="*/ 223 w 81426"/>
              <a:gd name="connsiteY0" fmla="*/ 88 h 117567"/>
              <a:gd name="connsiteX1" fmla="*/ 44673 w 81426"/>
              <a:gd name="connsiteY1" fmla="*/ 54063 h 117567"/>
              <a:gd name="connsiteX2" fmla="*/ 28798 w 81426"/>
              <a:gd name="connsiteY2" fmla="*/ 117563 h 117567"/>
              <a:gd name="connsiteX3" fmla="*/ 79598 w 81426"/>
              <a:gd name="connsiteY3" fmla="*/ 50888 h 117567"/>
              <a:gd name="connsiteX4" fmla="*/ 66898 w 81426"/>
              <a:gd name="connsiteY4" fmla="*/ 66763 h 117567"/>
              <a:gd name="connsiteX5" fmla="*/ 223 w 81426"/>
              <a:gd name="connsiteY5" fmla="*/ 88 h 11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426" h="117567">
                <a:moveTo>
                  <a:pt x="223" y="88"/>
                </a:moveTo>
                <a:cubicBezTo>
                  <a:pt x="-3481" y="-2029"/>
                  <a:pt x="39911" y="34484"/>
                  <a:pt x="44673" y="54063"/>
                </a:cubicBezTo>
                <a:cubicBezTo>
                  <a:pt x="49435" y="73642"/>
                  <a:pt x="22977" y="118092"/>
                  <a:pt x="28798" y="117563"/>
                </a:cubicBezTo>
                <a:cubicBezTo>
                  <a:pt x="34619" y="117034"/>
                  <a:pt x="73248" y="59355"/>
                  <a:pt x="79598" y="50888"/>
                </a:cubicBezTo>
                <a:cubicBezTo>
                  <a:pt x="85948" y="42421"/>
                  <a:pt x="74306" y="73113"/>
                  <a:pt x="66898" y="66763"/>
                </a:cubicBezTo>
                <a:cubicBezTo>
                  <a:pt x="59490" y="60413"/>
                  <a:pt x="3927" y="2205"/>
                  <a:pt x="223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FC150F9C-C920-E7D0-6F58-146A4CF6E7CE}"/>
              </a:ext>
            </a:extLst>
          </p:cNvPr>
          <p:cNvSpPr/>
          <p:nvPr/>
        </p:nvSpPr>
        <p:spPr>
          <a:xfrm>
            <a:off x="4470430" y="952299"/>
            <a:ext cx="250810" cy="986463"/>
          </a:xfrm>
          <a:custGeom>
            <a:avLst/>
            <a:gdLst>
              <a:gd name="connsiteX0" fmla="*/ 250795 w 250810"/>
              <a:gd name="connsiteY0" fmla="*/ 201 h 986463"/>
              <a:gd name="connsiteX1" fmla="*/ 15845 w 250810"/>
              <a:gd name="connsiteY1" fmla="*/ 984451 h 986463"/>
              <a:gd name="connsiteX2" fmla="*/ 111095 w 250810"/>
              <a:gd name="connsiteY2" fmla="*/ 273251 h 986463"/>
              <a:gd name="connsiteX3" fmla="*/ 3145 w 250810"/>
              <a:gd name="connsiteY3" fmla="*/ 892376 h 986463"/>
              <a:gd name="connsiteX4" fmla="*/ 250795 w 250810"/>
              <a:gd name="connsiteY4" fmla="*/ 201 h 98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810" h="986463">
                <a:moveTo>
                  <a:pt x="250795" y="201"/>
                </a:moveTo>
                <a:cubicBezTo>
                  <a:pt x="252912" y="15547"/>
                  <a:pt x="39128" y="938943"/>
                  <a:pt x="15845" y="984451"/>
                </a:cubicBezTo>
                <a:cubicBezTo>
                  <a:pt x="-7438" y="1029959"/>
                  <a:pt x="113212" y="288597"/>
                  <a:pt x="111095" y="273251"/>
                </a:cubicBezTo>
                <a:cubicBezTo>
                  <a:pt x="108978" y="257905"/>
                  <a:pt x="-21726" y="933122"/>
                  <a:pt x="3145" y="892376"/>
                </a:cubicBezTo>
                <a:cubicBezTo>
                  <a:pt x="28016" y="851630"/>
                  <a:pt x="248678" y="-15145"/>
                  <a:pt x="250795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15BF1518-7B9E-5EBE-85EE-C62B4DC619B8}"/>
              </a:ext>
            </a:extLst>
          </p:cNvPr>
          <p:cNvSpPr/>
          <p:nvPr/>
        </p:nvSpPr>
        <p:spPr>
          <a:xfrm>
            <a:off x="4510531" y="1499371"/>
            <a:ext cx="204345" cy="951122"/>
          </a:xfrm>
          <a:custGeom>
            <a:avLst/>
            <a:gdLst>
              <a:gd name="connsiteX0" fmla="*/ 204344 w 204345"/>
              <a:gd name="connsiteY0" fmla="*/ 2404 h 951122"/>
              <a:gd name="connsiteX1" fmla="*/ 48769 w 204345"/>
              <a:gd name="connsiteY1" fmla="*/ 481829 h 951122"/>
              <a:gd name="connsiteX2" fmla="*/ 61469 w 204345"/>
              <a:gd name="connsiteY2" fmla="*/ 808854 h 951122"/>
              <a:gd name="connsiteX3" fmla="*/ 26544 w 204345"/>
              <a:gd name="connsiteY3" fmla="*/ 627879 h 951122"/>
              <a:gd name="connsiteX4" fmla="*/ 1144 w 204345"/>
              <a:gd name="connsiteY4" fmla="*/ 948554 h 951122"/>
              <a:gd name="connsiteX5" fmla="*/ 64644 w 204345"/>
              <a:gd name="connsiteY5" fmla="*/ 418329 h 951122"/>
              <a:gd name="connsiteX6" fmla="*/ 96394 w 204345"/>
              <a:gd name="connsiteY6" fmla="*/ 154804 h 951122"/>
              <a:gd name="connsiteX7" fmla="*/ 51944 w 204345"/>
              <a:gd name="connsiteY7" fmla="*/ 291329 h 951122"/>
              <a:gd name="connsiteX8" fmla="*/ 204344 w 204345"/>
              <a:gd name="connsiteY8" fmla="*/ 2404 h 95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345" h="951122">
                <a:moveTo>
                  <a:pt x="204344" y="2404"/>
                </a:moveTo>
                <a:cubicBezTo>
                  <a:pt x="203815" y="34154"/>
                  <a:pt x="72581" y="347421"/>
                  <a:pt x="48769" y="481829"/>
                </a:cubicBezTo>
                <a:cubicBezTo>
                  <a:pt x="24956" y="616237"/>
                  <a:pt x="65173" y="784512"/>
                  <a:pt x="61469" y="808854"/>
                </a:cubicBezTo>
                <a:cubicBezTo>
                  <a:pt x="57765" y="833196"/>
                  <a:pt x="36598" y="604596"/>
                  <a:pt x="26544" y="627879"/>
                </a:cubicBezTo>
                <a:cubicBezTo>
                  <a:pt x="16490" y="651162"/>
                  <a:pt x="-5206" y="983479"/>
                  <a:pt x="1144" y="948554"/>
                </a:cubicBezTo>
                <a:cubicBezTo>
                  <a:pt x="7494" y="913629"/>
                  <a:pt x="48769" y="550621"/>
                  <a:pt x="64644" y="418329"/>
                </a:cubicBezTo>
                <a:cubicBezTo>
                  <a:pt x="80519" y="286037"/>
                  <a:pt x="98511" y="175971"/>
                  <a:pt x="96394" y="154804"/>
                </a:cubicBezTo>
                <a:cubicBezTo>
                  <a:pt x="94277" y="133637"/>
                  <a:pt x="35011" y="319375"/>
                  <a:pt x="51944" y="291329"/>
                </a:cubicBezTo>
                <a:cubicBezTo>
                  <a:pt x="68877" y="263283"/>
                  <a:pt x="204873" y="-29346"/>
                  <a:pt x="204344" y="2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0FD2701A-D021-8F9F-AA94-FB32FBC5CA2D}"/>
              </a:ext>
            </a:extLst>
          </p:cNvPr>
          <p:cNvSpPr/>
          <p:nvPr/>
        </p:nvSpPr>
        <p:spPr>
          <a:xfrm>
            <a:off x="5254402" y="1657309"/>
            <a:ext cx="60548" cy="552653"/>
          </a:xfrm>
          <a:custGeom>
            <a:avLst/>
            <a:gdLst>
              <a:gd name="connsiteX0" fmla="*/ 9748 w 60548"/>
              <a:gd name="connsiteY0" fmla="*/ 41 h 552653"/>
              <a:gd name="connsiteX1" fmla="*/ 54198 w 60548"/>
              <a:gd name="connsiteY1" fmla="*/ 206416 h 552653"/>
              <a:gd name="connsiteX2" fmla="*/ 22448 w 60548"/>
              <a:gd name="connsiteY2" fmla="*/ 339766 h 552653"/>
              <a:gd name="connsiteX3" fmla="*/ 38323 w 60548"/>
              <a:gd name="connsiteY3" fmla="*/ 311191 h 552653"/>
              <a:gd name="connsiteX4" fmla="*/ 223 w 60548"/>
              <a:gd name="connsiteY4" fmla="*/ 393741 h 552653"/>
              <a:gd name="connsiteX5" fmla="*/ 22448 w 60548"/>
              <a:gd name="connsiteY5" fmla="*/ 390566 h 552653"/>
              <a:gd name="connsiteX6" fmla="*/ 19273 w 60548"/>
              <a:gd name="connsiteY6" fmla="*/ 428666 h 552653"/>
              <a:gd name="connsiteX7" fmla="*/ 3398 w 60548"/>
              <a:gd name="connsiteY7" fmla="*/ 552491 h 552653"/>
              <a:gd name="connsiteX8" fmla="*/ 16098 w 60548"/>
              <a:gd name="connsiteY8" fmla="*/ 400091 h 552653"/>
              <a:gd name="connsiteX9" fmla="*/ 60548 w 60548"/>
              <a:gd name="connsiteY9" fmla="*/ 190541 h 552653"/>
              <a:gd name="connsiteX10" fmla="*/ 9748 w 60548"/>
              <a:gd name="connsiteY10" fmla="*/ 41 h 55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548" h="552653">
                <a:moveTo>
                  <a:pt x="9748" y="41"/>
                </a:moveTo>
                <a:cubicBezTo>
                  <a:pt x="8690" y="2687"/>
                  <a:pt x="52081" y="149795"/>
                  <a:pt x="54198" y="206416"/>
                </a:cubicBezTo>
                <a:cubicBezTo>
                  <a:pt x="56315" y="263037"/>
                  <a:pt x="25094" y="322303"/>
                  <a:pt x="22448" y="339766"/>
                </a:cubicBezTo>
                <a:cubicBezTo>
                  <a:pt x="19802" y="357229"/>
                  <a:pt x="42027" y="302195"/>
                  <a:pt x="38323" y="311191"/>
                </a:cubicBezTo>
                <a:cubicBezTo>
                  <a:pt x="34619" y="320187"/>
                  <a:pt x="2869" y="380512"/>
                  <a:pt x="223" y="393741"/>
                </a:cubicBezTo>
                <a:cubicBezTo>
                  <a:pt x="-2423" y="406970"/>
                  <a:pt x="19273" y="384745"/>
                  <a:pt x="22448" y="390566"/>
                </a:cubicBezTo>
                <a:cubicBezTo>
                  <a:pt x="25623" y="396387"/>
                  <a:pt x="22448" y="401678"/>
                  <a:pt x="19273" y="428666"/>
                </a:cubicBezTo>
                <a:cubicBezTo>
                  <a:pt x="16098" y="455654"/>
                  <a:pt x="3927" y="557254"/>
                  <a:pt x="3398" y="552491"/>
                </a:cubicBezTo>
                <a:cubicBezTo>
                  <a:pt x="2869" y="547729"/>
                  <a:pt x="6573" y="460416"/>
                  <a:pt x="16098" y="400091"/>
                </a:cubicBezTo>
                <a:cubicBezTo>
                  <a:pt x="25623" y="339766"/>
                  <a:pt x="60548" y="258803"/>
                  <a:pt x="60548" y="190541"/>
                </a:cubicBezTo>
                <a:cubicBezTo>
                  <a:pt x="60548" y="122279"/>
                  <a:pt x="10806" y="-2605"/>
                  <a:pt x="9748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6F8F7707-49C0-1339-9385-49AD3443F807}"/>
              </a:ext>
            </a:extLst>
          </p:cNvPr>
          <p:cNvSpPr/>
          <p:nvPr/>
        </p:nvSpPr>
        <p:spPr>
          <a:xfrm>
            <a:off x="5416354" y="1812737"/>
            <a:ext cx="136842" cy="244692"/>
          </a:xfrm>
          <a:custGeom>
            <a:avLst/>
            <a:gdLst>
              <a:gd name="connsiteX0" fmla="*/ 196 w 136842"/>
              <a:gd name="connsiteY0" fmla="*/ 188 h 244692"/>
              <a:gd name="connsiteX1" fmla="*/ 66871 w 136842"/>
              <a:gd name="connsiteY1" fmla="*/ 143063 h 244692"/>
              <a:gd name="connsiteX2" fmla="*/ 31946 w 136842"/>
              <a:gd name="connsiteY2" fmla="*/ 244663 h 244692"/>
              <a:gd name="connsiteX3" fmla="*/ 79571 w 136842"/>
              <a:gd name="connsiteY3" fmla="*/ 133538 h 244692"/>
              <a:gd name="connsiteX4" fmla="*/ 136721 w 136842"/>
              <a:gd name="connsiteY4" fmla="*/ 70038 h 244692"/>
              <a:gd name="connsiteX5" fmla="*/ 92271 w 136842"/>
              <a:gd name="connsiteY5" fmla="*/ 111313 h 244692"/>
              <a:gd name="connsiteX6" fmla="*/ 196 w 136842"/>
              <a:gd name="connsiteY6" fmla="*/ 188 h 24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42" h="244692">
                <a:moveTo>
                  <a:pt x="196" y="188"/>
                </a:moveTo>
                <a:cubicBezTo>
                  <a:pt x="-4037" y="5480"/>
                  <a:pt x="61579" y="102317"/>
                  <a:pt x="66871" y="143063"/>
                </a:cubicBezTo>
                <a:cubicBezTo>
                  <a:pt x="72163" y="183809"/>
                  <a:pt x="29829" y="246251"/>
                  <a:pt x="31946" y="244663"/>
                </a:cubicBezTo>
                <a:cubicBezTo>
                  <a:pt x="34063" y="243075"/>
                  <a:pt x="62108" y="162642"/>
                  <a:pt x="79571" y="133538"/>
                </a:cubicBezTo>
                <a:cubicBezTo>
                  <a:pt x="97034" y="104434"/>
                  <a:pt x="134604" y="73742"/>
                  <a:pt x="136721" y="70038"/>
                </a:cubicBezTo>
                <a:cubicBezTo>
                  <a:pt x="138838" y="66334"/>
                  <a:pt x="112909" y="119780"/>
                  <a:pt x="92271" y="111313"/>
                </a:cubicBezTo>
                <a:cubicBezTo>
                  <a:pt x="71633" y="102846"/>
                  <a:pt x="4429" y="-5104"/>
                  <a:pt x="196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47B09FD3-313C-FCC1-14FF-69932009FC9A}"/>
              </a:ext>
            </a:extLst>
          </p:cNvPr>
          <p:cNvSpPr/>
          <p:nvPr/>
        </p:nvSpPr>
        <p:spPr>
          <a:xfrm>
            <a:off x="4993843" y="2600306"/>
            <a:ext cx="73769" cy="88963"/>
          </a:xfrm>
          <a:custGeom>
            <a:avLst/>
            <a:gdLst>
              <a:gd name="connsiteX0" fmla="*/ 9957 w 73769"/>
              <a:gd name="connsiteY0" fmla="*/ 19 h 88963"/>
              <a:gd name="connsiteX1" fmla="*/ 41707 w 73769"/>
              <a:gd name="connsiteY1" fmla="*/ 57169 h 88963"/>
              <a:gd name="connsiteX2" fmla="*/ 432 w 73769"/>
              <a:gd name="connsiteY2" fmla="*/ 88919 h 88963"/>
              <a:gd name="connsiteX3" fmla="*/ 73457 w 73769"/>
              <a:gd name="connsiteY3" fmla="*/ 50819 h 88963"/>
              <a:gd name="connsiteX4" fmla="*/ 9957 w 73769"/>
              <a:gd name="connsiteY4" fmla="*/ 19 h 8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69" h="88963">
                <a:moveTo>
                  <a:pt x="9957" y="19"/>
                </a:moveTo>
                <a:cubicBezTo>
                  <a:pt x="4666" y="1077"/>
                  <a:pt x="43294" y="42352"/>
                  <a:pt x="41707" y="57169"/>
                </a:cubicBezTo>
                <a:cubicBezTo>
                  <a:pt x="40120" y="71986"/>
                  <a:pt x="-4859" y="89977"/>
                  <a:pt x="432" y="88919"/>
                </a:cubicBezTo>
                <a:cubicBezTo>
                  <a:pt x="5723" y="87861"/>
                  <a:pt x="68165" y="60344"/>
                  <a:pt x="73457" y="50819"/>
                </a:cubicBezTo>
                <a:cubicBezTo>
                  <a:pt x="78749" y="41294"/>
                  <a:pt x="15248" y="-1039"/>
                  <a:pt x="9957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84228382-601E-E170-488A-4E2DAD87DC0A}"/>
              </a:ext>
            </a:extLst>
          </p:cNvPr>
          <p:cNvSpPr/>
          <p:nvPr/>
        </p:nvSpPr>
        <p:spPr>
          <a:xfrm>
            <a:off x="5676712" y="2460607"/>
            <a:ext cx="28850" cy="95315"/>
          </a:xfrm>
          <a:custGeom>
            <a:avLst/>
            <a:gdLst>
              <a:gd name="connsiteX0" fmla="*/ 28763 w 28850"/>
              <a:gd name="connsiteY0" fmla="*/ 18 h 95315"/>
              <a:gd name="connsiteX1" fmla="*/ 188 w 28850"/>
              <a:gd name="connsiteY1" fmla="*/ 63518 h 95315"/>
              <a:gd name="connsiteX2" fmla="*/ 16063 w 28850"/>
              <a:gd name="connsiteY2" fmla="*/ 95268 h 95315"/>
              <a:gd name="connsiteX3" fmla="*/ 9713 w 28850"/>
              <a:gd name="connsiteY3" fmla="*/ 57168 h 95315"/>
              <a:gd name="connsiteX4" fmla="*/ 28763 w 28850"/>
              <a:gd name="connsiteY4" fmla="*/ 18 h 9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50" h="95315">
                <a:moveTo>
                  <a:pt x="28763" y="18"/>
                </a:moveTo>
                <a:cubicBezTo>
                  <a:pt x="27175" y="1076"/>
                  <a:pt x="2305" y="47643"/>
                  <a:pt x="188" y="63518"/>
                </a:cubicBezTo>
                <a:cubicBezTo>
                  <a:pt x="-1929" y="79393"/>
                  <a:pt x="14475" y="96326"/>
                  <a:pt x="16063" y="95268"/>
                </a:cubicBezTo>
                <a:cubicBezTo>
                  <a:pt x="17651" y="94210"/>
                  <a:pt x="9713" y="70397"/>
                  <a:pt x="9713" y="57168"/>
                </a:cubicBezTo>
                <a:cubicBezTo>
                  <a:pt x="9713" y="43939"/>
                  <a:pt x="30351" y="-1040"/>
                  <a:pt x="28763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751C07DB-FD9F-9C14-A981-15155D0322D6}"/>
              </a:ext>
            </a:extLst>
          </p:cNvPr>
          <p:cNvSpPr/>
          <p:nvPr/>
        </p:nvSpPr>
        <p:spPr>
          <a:xfrm>
            <a:off x="5621701" y="2668146"/>
            <a:ext cx="100673" cy="88071"/>
          </a:xfrm>
          <a:custGeom>
            <a:avLst/>
            <a:gdLst>
              <a:gd name="connsiteX0" fmla="*/ 1224 w 100673"/>
              <a:gd name="connsiteY0" fmla="*/ 2029 h 88071"/>
              <a:gd name="connsiteX1" fmla="*/ 99649 w 100673"/>
              <a:gd name="connsiteY1" fmla="*/ 87754 h 88071"/>
              <a:gd name="connsiteX2" fmla="*/ 48849 w 100673"/>
              <a:gd name="connsiteY2" fmla="*/ 30604 h 88071"/>
              <a:gd name="connsiteX3" fmla="*/ 1224 w 100673"/>
              <a:gd name="connsiteY3" fmla="*/ 2029 h 8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673" h="88071">
                <a:moveTo>
                  <a:pt x="1224" y="2029"/>
                </a:moveTo>
                <a:cubicBezTo>
                  <a:pt x="9691" y="11554"/>
                  <a:pt x="91712" y="82992"/>
                  <a:pt x="99649" y="87754"/>
                </a:cubicBezTo>
                <a:cubicBezTo>
                  <a:pt x="107587" y="92517"/>
                  <a:pt x="67370" y="42246"/>
                  <a:pt x="48849" y="30604"/>
                </a:cubicBezTo>
                <a:cubicBezTo>
                  <a:pt x="30328" y="18962"/>
                  <a:pt x="-7243" y="-7496"/>
                  <a:pt x="1224" y="2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D0064CE5-654A-9DFA-08AE-09BD4D0CD372}"/>
              </a:ext>
            </a:extLst>
          </p:cNvPr>
          <p:cNvSpPr/>
          <p:nvPr/>
        </p:nvSpPr>
        <p:spPr>
          <a:xfrm>
            <a:off x="5616387" y="2428834"/>
            <a:ext cx="32022" cy="108063"/>
          </a:xfrm>
          <a:custGeom>
            <a:avLst/>
            <a:gdLst>
              <a:gd name="connsiteX0" fmla="*/ 16063 w 32022"/>
              <a:gd name="connsiteY0" fmla="*/ 41 h 108063"/>
              <a:gd name="connsiteX1" fmla="*/ 9713 w 32022"/>
              <a:gd name="connsiteY1" fmla="*/ 60366 h 108063"/>
              <a:gd name="connsiteX2" fmla="*/ 31938 w 32022"/>
              <a:gd name="connsiteY2" fmla="*/ 107991 h 108063"/>
              <a:gd name="connsiteX3" fmla="*/ 188 w 32022"/>
              <a:gd name="connsiteY3" fmla="*/ 69891 h 108063"/>
              <a:gd name="connsiteX4" fmla="*/ 16063 w 32022"/>
              <a:gd name="connsiteY4" fmla="*/ 41 h 10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22" h="108063">
                <a:moveTo>
                  <a:pt x="16063" y="41"/>
                </a:moveTo>
                <a:cubicBezTo>
                  <a:pt x="17650" y="-1546"/>
                  <a:pt x="7067" y="42374"/>
                  <a:pt x="9713" y="60366"/>
                </a:cubicBezTo>
                <a:cubicBezTo>
                  <a:pt x="12359" y="78358"/>
                  <a:pt x="33525" y="106404"/>
                  <a:pt x="31938" y="107991"/>
                </a:cubicBezTo>
                <a:cubicBezTo>
                  <a:pt x="30351" y="109578"/>
                  <a:pt x="2305" y="84708"/>
                  <a:pt x="188" y="69891"/>
                </a:cubicBezTo>
                <a:cubicBezTo>
                  <a:pt x="-1929" y="55074"/>
                  <a:pt x="14476" y="1628"/>
                  <a:pt x="16063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0A5F61A8-4640-CA52-CF92-831EE9C9C7B5}"/>
              </a:ext>
            </a:extLst>
          </p:cNvPr>
          <p:cNvSpPr/>
          <p:nvPr/>
        </p:nvSpPr>
        <p:spPr>
          <a:xfrm>
            <a:off x="5934053" y="2391324"/>
            <a:ext cx="209768" cy="186776"/>
          </a:xfrm>
          <a:custGeom>
            <a:avLst/>
            <a:gdLst>
              <a:gd name="connsiteX0" fmla="*/ 22 w 209768"/>
              <a:gd name="connsiteY0" fmla="*/ 186776 h 186776"/>
              <a:gd name="connsiteX1" fmla="*/ 73047 w 209768"/>
              <a:gd name="connsiteY1" fmla="*/ 94701 h 186776"/>
              <a:gd name="connsiteX2" fmla="*/ 158772 w 209768"/>
              <a:gd name="connsiteY2" fmla="*/ 31201 h 186776"/>
              <a:gd name="connsiteX3" fmla="*/ 206397 w 209768"/>
              <a:gd name="connsiteY3" fmla="*/ 2626 h 186776"/>
              <a:gd name="connsiteX4" fmla="*/ 66697 w 209768"/>
              <a:gd name="connsiteY4" fmla="*/ 94701 h 186776"/>
              <a:gd name="connsiteX5" fmla="*/ 22 w 209768"/>
              <a:gd name="connsiteY5" fmla="*/ 186776 h 18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68" h="186776">
                <a:moveTo>
                  <a:pt x="22" y="186776"/>
                </a:moveTo>
                <a:cubicBezTo>
                  <a:pt x="1080" y="186776"/>
                  <a:pt x="46589" y="120630"/>
                  <a:pt x="73047" y="94701"/>
                </a:cubicBezTo>
                <a:cubicBezTo>
                  <a:pt x="99505" y="68772"/>
                  <a:pt x="136547" y="46547"/>
                  <a:pt x="158772" y="31201"/>
                </a:cubicBezTo>
                <a:cubicBezTo>
                  <a:pt x="180997" y="15855"/>
                  <a:pt x="221743" y="-7957"/>
                  <a:pt x="206397" y="2626"/>
                </a:cubicBezTo>
                <a:cubicBezTo>
                  <a:pt x="191051" y="13209"/>
                  <a:pt x="97918" y="63480"/>
                  <a:pt x="66697" y="94701"/>
                </a:cubicBezTo>
                <a:cubicBezTo>
                  <a:pt x="35476" y="125922"/>
                  <a:pt x="-1036" y="186776"/>
                  <a:pt x="22" y="186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A22E7C4D-81D7-FB6D-F3CE-DAA33D6AD427}"/>
              </a:ext>
            </a:extLst>
          </p:cNvPr>
          <p:cNvSpPr/>
          <p:nvPr/>
        </p:nvSpPr>
        <p:spPr>
          <a:xfrm>
            <a:off x="4771327" y="2457369"/>
            <a:ext cx="137585" cy="54056"/>
          </a:xfrm>
          <a:custGeom>
            <a:avLst/>
            <a:gdLst>
              <a:gd name="connsiteX0" fmla="*/ 3873 w 137585"/>
              <a:gd name="connsiteY0" fmla="*/ 54056 h 54056"/>
              <a:gd name="connsiteX1" fmla="*/ 70548 w 137585"/>
              <a:gd name="connsiteY1" fmla="*/ 15956 h 54056"/>
              <a:gd name="connsiteX2" fmla="*/ 137223 w 137585"/>
              <a:gd name="connsiteY2" fmla="*/ 6431 h 54056"/>
              <a:gd name="connsiteX3" fmla="*/ 92773 w 137585"/>
              <a:gd name="connsiteY3" fmla="*/ 9606 h 54056"/>
              <a:gd name="connsiteX4" fmla="*/ 698 w 137585"/>
              <a:gd name="connsiteY4" fmla="*/ 81 h 54056"/>
              <a:gd name="connsiteX5" fmla="*/ 48323 w 137585"/>
              <a:gd name="connsiteY5" fmla="*/ 15956 h 54056"/>
              <a:gd name="connsiteX6" fmla="*/ 3873 w 137585"/>
              <a:gd name="connsiteY6" fmla="*/ 54056 h 5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85" h="54056">
                <a:moveTo>
                  <a:pt x="3873" y="54056"/>
                </a:moveTo>
                <a:cubicBezTo>
                  <a:pt x="7577" y="54056"/>
                  <a:pt x="48323" y="23893"/>
                  <a:pt x="70548" y="15956"/>
                </a:cubicBezTo>
                <a:cubicBezTo>
                  <a:pt x="92773" y="8018"/>
                  <a:pt x="133519" y="7489"/>
                  <a:pt x="137223" y="6431"/>
                </a:cubicBezTo>
                <a:cubicBezTo>
                  <a:pt x="140927" y="5373"/>
                  <a:pt x="115527" y="10664"/>
                  <a:pt x="92773" y="9606"/>
                </a:cubicBezTo>
                <a:cubicBezTo>
                  <a:pt x="70019" y="8548"/>
                  <a:pt x="8106" y="-977"/>
                  <a:pt x="698" y="81"/>
                </a:cubicBezTo>
                <a:cubicBezTo>
                  <a:pt x="-6710" y="1139"/>
                  <a:pt x="47265" y="4844"/>
                  <a:pt x="48323" y="15956"/>
                </a:cubicBezTo>
                <a:cubicBezTo>
                  <a:pt x="49381" y="27068"/>
                  <a:pt x="169" y="54056"/>
                  <a:pt x="3873" y="54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3A2EE44E-F57C-0C29-46DB-1E511F8008EB}"/>
              </a:ext>
            </a:extLst>
          </p:cNvPr>
          <p:cNvSpPr/>
          <p:nvPr/>
        </p:nvSpPr>
        <p:spPr>
          <a:xfrm>
            <a:off x="5026020" y="2450812"/>
            <a:ext cx="51490" cy="70708"/>
          </a:xfrm>
          <a:custGeom>
            <a:avLst/>
            <a:gdLst>
              <a:gd name="connsiteX0" fmla="*/ 5 w 51490"/>
              <a:gd name="connsiteY0" fmla="*/ 288 h 70708"/>
              <a:gd name="connsiteX1" fmla="*/ 44455 w 51490"/>
              <a:gd name="connsiteY1" fmla="*/ 51088 h 70708"/>
              <a:gd name="connsiteX2" fmla="*/ 44455 w 51490"/>
              <a:gd name="connsiteY2" fmla="*/ 70138 h 70708"/>
              <a:gd name="connsiteX3" fmla="*/ 47630 w 51490"/>
              <a:gd name="connsiteY3" fmla="*/ 32038 h 70708"/>
              <a:gd name="connsiteX4" fmla="*/ 5 w 51490"/>
              <a:gd name="connsiteY4" fmla="*/ 288 h 7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90" h="70708">
                <a:moveTo>
                  <a:pt x="5" y="288"/>
                </a:moveTo>
                <a:cubicBezTo>
                  <a:pt x="-524" y="3463"/>
                  <a:pt x="37047" y="39446"/>
                  <a:pt x="44455" y="51088"/>
                </a:cubicBezTo>
                <a:cubicBezTo>
                  <a:pt x="51863" y="62730"/>
                  <a:pt x="43926" y="73313"/>
                  <a:pt x="44455" y="70138"/>
                </a:cubicBezTo>
                <a:cubicBezTo>
                  <a:pt x="44984" y="66963"/>
                  <a:pt x="57684" y="43150"/>
                  <a:pt x="47630" y="32038"/>
                </a:cubicBezTo>
                <a:cubicBezTo>
                  <a:pt x="37576" y="20926"/>
                  <a:pt x="534" y="-2887"/>
                  <a:pt x="5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3D9B6AD3-BF24-A1BC-71E4-77EA42601CB9}"/>
              </a:ext>
            </a:extLst>
          </p:cNvPr>
          <p:cNvSpPr/>
          <p:nvPr/>
        </p:nvSpPr>
        <p:spPr>
          <a:xfrm>
            <a:off x="5230193" y="2167361"/>
            <a:ext cx="47089" cy="296439"/>
          </a:xfrm>
          <a:custGeom>
            <a:avLst/>
            <a:gdLst>
              <a:gd name="connsiteX0" fmla="*/ 46657 w 47089"/>
              <a:gd name="connsiteY0" fmla="*/ 1164 h 296439"/>
              <a:gd name="connsiteX1" fmla="*/ 2207 w 47089"/>
              <a:gd name="connsiteY1" fmla="*/ 153564 h 296439"/>
              <a:gd name="connsiteX2" fmla="*/ 8557 w 47089"/>
              <a:gd name="connsiteY2" fmla="*/ 163089 h 296439"/>
              <a:gd name="connsiteX3" fmla="*/ 24432 w 47089"/>
              <a:gd name="connsiteY3" fmla="*/ 296439 h 296439"/>
              <a:gd name="connsiteX4" fmla="*/ 24432 w 47089"/>
              <a:gd name="connsiteY4" fmla="*/ 178964 h 296439"/>
              <a:gd name="connsiteX5" fmla="*/ 24432 w 47089"/>
              <a:gd name="connsiteY5" fmla="*/ 86889 h 296439"/>
              <a:gd name="connsiteX6" fmla="*/ 46657 w 47089"/>
              <a:gd name="connsiteY6" fmla="*/ 1164 h 29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89" h="296439">
                <a:moveTo>
                  <a:pt x="46657" y="1164"/>
                </a:moveTo>
                <a:cubicBezTo>
                  <a:pt x="42953" y="12276"/>
                  <a:pt x="8557" y="126577"/>
                  <a:pt x="2207" y="153564"/>
                </a:cubicBezTo>
                <a:cubicBezTo>
                  <a:pt x="-4143" y="180551"/>
                  <a:pt x="4853" y="139277"/>
                  <a:pt x="8557" y="163089"/>
                </a:cubicBezTo>
                <a:cubicBezTo>
                  <a:pt x="12261" y="186902"/>
                  <a:pt x="21786" y="293793"/>
                  <a:pt x="24432" y="296439"/>
                </a:cubicBezTo>
                <a:lnTo>
                  <a:pt x="24432" y="178964"/>
                </a:lnTo>
                <a:cubicBezTo>
                  <a:pt x="24432" y="144039"/>
                  <a:pt x="19670" y="112289"/>
                  <a:pt x="24432" y="86889"/>
                </a:cubicBezTo>
                <a:cubicBezTo>
                  <a:pt x="29194" y="61489"/>
                  <a:pt x="50361" y="-9948"/>
                  <a:pt x="46657" y="1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2A486D37-4EF4-6023-81A1-93190FEF797B}"/>
              </a:ext>
            </a:extLst>
          </p:cNvPr>
          <p:cNvSpPr/>
          <p:nvPr/>
        </p:nvSpPr>
        <p:spPr>
          <a:xfrm>
            <a:off x="4908546" y="2933681"/>
            <a:ext cx="67268" cy="79470"/>
          </a:xfrm>
          <a:custGeom>
            <a:avLst/>
            <a:gdLst>
              <a:gd name="connsiteX0" fmla="*/ 4 w 67268"/>
              <a:gd name="connsiteY0" fmla="*/ 19 h 79470"/>
              <a:gd name="connsiteX1" fmla="*/ 57154 w 67268"/>
              <a:gd name="connsiteY1" fmla="*/ 57169 h 79470"/>
              <a:gd name="connsiteX2" fmla="*/ 60329 w 67268"/>
              <a:gd name="connsiteY2" fmla="*/ 79394 h 79470"/>
              <a:gd name="connsiteX3" fmla="*/ 60329 w 67268"/>
              <a:gd name="connsiteY3" fmla="*/ 50819 h 79470"/>
              <a:gd name="connsiteX4" fmla="*/ 4 w 67268"/>
              <a:gd name="connsiteY4" fmla="*/ 19 h 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68" h="79470">
                <a:moveTo>
                  <a:pt x="4" y="19"/>
                </a:moveTo>
                <a:cubicBezTo>
                  <a:pt x="-525" y="1077"/>
                  <a:pt x="47100" y="43940"/>
                  <a:pt x="57154" y="57169"/>
                </a:cubicBezTo>
                <a:cubicBezTo>
                  <a:pt x="67208" y="70398"/>
                  <a:pt x="59800" y="80452"/>
                  <a:pt x="60329" y="79394"/>
                </a:cubicBezTo>
                <a:cubicBezTo>
                  <a:pt x="60858" y="78336"/>
                  <a:pt x="75675" y="59286"/>
                  <a:pt x="60329" y="50819"/>
                </a:cubicBezTo>
                <a:cubicBezTo>
                  <a:pt x="44983" y="42352"/>
                  <a:pt x="533" y="-1039"/>
                  <a:pt x="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ACBA7A42-065F-3173-A2D6-10174C629E02}"/>
              </a:ext>
            </a:extLst>
          </p:cNvPr>
          <p:cNvSpPr/>
          <p:nvPr/>
        </p:nvSpPr>
        <p:spPr>
          <a:xfrm>
            <a:off x="5003800" y="2933479"/>
            <a:ext cx="48448" cy="76421"/>
          </a:xfrm>
          <a:custGeom>
            <a:avLst/>
            <a:gdLst>
              <a:gd name="connsiteX0" fmla="*/ 0 w 48448"/>
              <a:gd name="connsiteY0" fmla="*/ 221 h 76421"/>
              <a:gd name="connsiteX1" fmla="*/ 44450 w 48448"/>
              <a:gd name="connsiteY1" fmla="*/ 44671 h 76421"/>
              <a:gd name="connsiteX2" fmla="*/ 44450 w 48448"/>
              <a:gd name="connsiteY2" fmla="*/ 76421 h 76421"/>
              <a:gd name="connsiteX3" fmla="*/ 44450 w 48448"/>
              <a:gd name="connsiteY3" fmla="*/ 28796 h 76421"/>
              <a:gd name="connsiteX4" fmla="*/ 0 w 48448"/>
              <a:gd name="connsiteY4" fmla="*/ 221 h 7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8" h="76421">
                <a:moveTo>
                  <a:pt x="0" y="221"/>
                </a:moveTo>
                <a:cubicBezTo>
                  <a:pt x="0" y="2867"/>
                  <a:pt x="37042" y="31971"/>
                  <a:pt x="44450" y="44671"/>
                </a:cubicBezTo>
                <a:cubicBezTo>
                  <a:pt x="51858" y="57371"/>
                  <a:pt x="44450" y="76421"/>
                  <a:pt x="44450" y="76421"/>
                </a:cubicBezTo>
                <a:cubicBezTo>
                  <a:pt x="44450" y="73775"/>
                  <a:pt x="53446" y="38321"/>
                  <a:pt x="44450" y="28796"/>
                </a:cubicBezTo>
                <a:cubicBezTo>
                  <a:pt x="35454" y="19271"/>
                  <a:pt x="0" y="-2425"/>
                  <a:pt x="0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7E03B1AA-5C06-5404-3FAE-2E047B30B778}"/>
              </a:ext>
            </a:extLst>
          </p:cNvPr>
          <p:cNvSpPr/>
          <p:nvPr/>
        </p:nvSpPr>
        <p:spPr>
          <a:xfrm>
            <a:off x="5113664" y="3038115"/>
            <a:ext cx="320116" cy="70357"/>
          </a:xfrm>
          <a:custGeom>
            <a:avLst/>
            <a:gdLst>
              <a:gd name="connsiteX0" fmla="*/ 1261 w 320116"/>
              <a:gd name="connsiteY0" fmla="*/ 360 h 70357"/>
              <a:gd name="connsiteX1" fmla="*/ 315586 w 320116"/>
              <a:gd name="connsiteY1" fmla="*/ 70210 h 70357"/>
              <a:gd name="connsiteX2" fmla="*/ 188586 w 320116"/>
              <a:gd name="connsiteY2" fmla="*/ 19410 h 70357"/>
              <a:gd name="connsiteX3" fmla="*/ 204461 w 320116"/>
              <a:gd name="connsiteY3" fmla="*/ 41635 h 70357"/>
              <a:gd name="connsiteX4" fmla="*/ 1261 w 320116"/>
              <a:gd name="connsiteY4" fmla="*/ 360 h 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116" h="70357">
                <a:moveTo>
                  <a:pt x="1261" y="360"/>
                </a:moveTo>
                <a:cubicBezTo>
                  <a:pt x="19782" y="5123"/>
                  <a:pt x="284365" y="67035"/>
                  <a:pt x="315586" y="70210"/>
                </a:cubicBezTo>
                <a:cubicBezTo>
                  <a:pt x="346807" y="73385"/>
                  <a:pt x="207107" y="24173"/>
                  <a:pt x="188586" y="19410"/>
                </a:cubicBezTo>
                <a:cubicBezTo>
                  <a:pt x="170065" y="14647"/>
                  <a:pt x="235153" y="43752"/>
                  <a:pt x="204461" y="41635"/>
                </a:cubicBezTo>
                <a:cubicBezTo>
                  <a:pt x="173769" y="39518"/>
                  <a:pt x="-17260" y="-4403"/>
                  <a:pt x="1261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78B50342-AC16-DB0F-0214-34F1BFF493CD}"/>
              </a:ext>
            </a:extLst>
          </p:cNvPr>
          <p:cNvSpPr/>
          <p:nvPr/>
        </p:nvSpPr>
        <p:spPr>
          <a:xfrm>
            <a:off x="5003794" y="2993967"/>
            <a:ext cx="42705" cy="92198"/>
          </a:xfrm>
          <a:custGeom>
            <a:avLst/>
            <a:gdLst>
              <a:gd name="connsiteX0" fmla="*/ 6 w 42705"/>
              <a:gd name="connsiteY0" fmla="*/ 58 h 92198"/>
              <a:gd name="connsiteX1" fmla="*/ 38106 w 42705"/>
              <a:gd name="connsiteY1" fmla="*/ 50858 h 92198"/>
              <a:gd name="connsiteX2" fmla="*/ 34931 w 42705"/>
              <a:gd name="connsiteY2" fmla="*/ 92133 h 92198"/>
              <a:gd name="connsiteX3" fmla="*/ 41281 w 42705"/>
              <a:gd name="connsiteY3" fmla="*/ 41333 h 92198"/>
              <a:gd name="connsiteX4" fmla="*/ 6 w 42705"/>
              <a:gd name="connsiteY4" fmla="*/ 58 h 9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05" h="92198">
                <a:moveTo>
                  <a:pt x="6" y="58"/>
                </a:moveTo>
                <a:cubicBezTo>
                  <a:pt x="-523" y="1645"/>
                  <a:pt x="32285" y="35512"/>
                  <a:pt x="38106" y="50858"/>
                </a:cubicBezTo>
                <a:cubicBezTo>
                  <a:pt x="43927" y="66204"/>
                  <a:pt x="34402" y="93720"/>
                  <a:pt x="34931" y="92133"/>
                </a:cubicBezTo>
                <a:cubicBezTo>
                  <a:pt x="35460" y="90546"/>
                  <a:pt x="46573" y="52975"/>
                  <a:pt x="41281" y="41333"/>
                </a:cubicBezTo>
                <a:cubicBezTo>
                  <a:pt x="35989" y="29691"/>
                  <a:pt x="535" y="-1529"/>
                  <a:pt x="6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AA1608B3-35D0-A93F-B145-F7A1FEC5C5F8}"/>
              </a:ext>
            </a:extLst>
          </p:cNvPr>
          <p:cNvSpPr/>
          <p:nvPr/>
        </p:nvSpPr>
        <p:spPr>
          <a:xfrm>
            <a:off x="5209746" y="3105082"/>
            <a:ext cx="194120" cy="219258"/>
          </a:xfrm>
          <a:custGeom>
            <a:avLst/>
            <a:gdLst>
              <a:gd name="connsiteX0" fmla="*/ 429 w 194120"/>
              <a:gd name="connsiteY0" fmla="*/ 68 h 219258"/>
              <a:gd name="connsiteX1" fmla="*/ 111554 w 194120"/>
              <a:gd name="connsiteY1" fmla="*/ 92143 h 219258"/>
              <a:gd name="connsiteX2" fmla="*/ 168704 w 194120"/>
              <a:gd name="connsiteY2" fmla="*/ 117543 h 219258"/>
              <a:gd name="connsiteX3" fmla="*/ 149654 w 194120"/>
              <a:gd name="connsiteY3" fmla="*/ 79443 h 219258"/>
              <a:gd name="connsiteX4" fmla="*/ 190929 w 194120"/>
              <a:gd name="connsiteY4" fmla="*/ 123893 h 219258"/>
              <a:gd name="connsiteX5" fmla="*/ 181404 w 194120"/>
              <a:gd name="connsiteY5" fmla="*/ 177868 h 219258"/>
              <a:gd name="connsiteX6" fmla="*/ 194104 w 194120"/>
              <a:gd name="connsiteY6" fmla="*/ 219143 h 219258"/>
              <a:gd name="connsiteX7" fmla="*/ 178229 w 194120"/>
              <a:gd name="connsiteY7" fmla="*/ 165168 h 219258"/>
              <a:gd name="connsiteX8" fmla="*/ 156004 w 194120"/>
              <a:gd name="connsiteY8" fmla="*/ 108018 h 219258"/>
              <a:gd name="connsiteX9" fmla="*/ 429 w 194120"/>
              <a:gd name="connsiteY9" fmla="*/ 68 h 21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120" h="219258">
                <a:moveTo>
                  <a:pt x="429" y="68"/>
                </a:moveTo>
                <a:cubicBezTo>
                  <a:pt x="-6979" y="-2578"/>
                  <a:pt x="83508" y="72564"/>
                  <a:pt x="111554" y="92143"/>
                </a:cubicBezTo>
                <a:cubicBezTo>
                  <a:pt x="139600" y="111722"/>
                  <a:pt x="162354" y="119660"/>
                  <a:pt x="168704" y="117543"/>
                </a:cubicBezTo>
                <a:cubicBezTo>
                  <a:pt x="175054" y="115426"/>
                  <a:pt x="145950" y="78385"/>
                  <a:pt x="149654" y="79443"/>
                </a:cubicBezTo>
                <a:cubicBezTo>
                  <a:pt x="153358" y="80501"/>
                  <a:pt x="185637" y="107489"/>
                  <a:pt x="190929" y="123893"/>
                </a:cubicBezTo>
                <a:cubicBezTo>
                  <a:pt x="196221" y="140297"/>
                  <a:pt x="180875" y="161993"/>
                  <a:pt x="181404" y="177868"/>
                </a:cubicBezTo>
                <a:cubicBezTo>
                  <a:pt x="181933" y="193743"/>
                  <a:pt x="194633" y="221260"/>
                  <a:pt x="194104" y="219143"/>
                </a:cubicBezTo>
                <a:cubicBezTo>
                  <a:pt x="193575" y="217026"/>
                  <a:pt x="184579" y="183689"/>
                  <a:pt x="178229" y="165168"/>
                </a:cubicBezTo>
                <a:cubicBezTo>
                  <a:pt x="171879" y="146647"/>
                  <a:pt x="187225" y="135006"/>
                  <a:pt x="156004" y="108018"/>
                </a:cubicBezTo>
                <a:cubicBezTo>
                  <a:pt x="124783" y="81030"/>
                  <a:pt x="7837" y="2714"/>
                  <a:pt x="429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1B275732-8308-DE0B-A3FE-89847144FF82}"/>
              </a:ext>
            </a:extLst>
          </p:cNvPr>
          <p:cNvSpPr/>
          <p:nvPr/>
        </p:nvSpPr>
        <p:spPr>
          <a:xfrm>
            <a:off x="5443722" y="2959743"/>
            <a:ext cx="350915" cy="222290"/>
          </a:xfrm>
          <a:custGeom>
            <a:avLst/>
            <a:gdLst>
              <a:gd name="connsiteX0" fmla="*/ 347478 w 350915"/>
              <a:gd name="connsiteY0" fmla="*/ 2532 h 222290"/>
              <a:gd name="connsiteX1" fmla="*/ 1403 w 350915"/>
              <a:gd name="connsiteY1" fmla="*/ 221607 h 222290"/>
              <a:gd name="connsiteX2" fmla="*/ 223653 w 350915"/>
              <a:gd name="connsiteY2" fmla="*/ 72382 h 222290"/>
              <a:gd name="connsiteX3" fmla="*/ 179203 w 350915"/>
              <a:gd name="connsiteY3" fmla="*/ 100957 h 222290"/>
              <a:gd name="connsiteX4" fmla="*/ 347478 w 350915"/>
              <a:gd name="connsiteY4" fmla="*/ 2532 h 22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15" h="222290">
                <a:moveTo>
                  <a:pt x="347478" y="2532"/>
                </a:moveTo>
                <a:cubicBezTo>
                  <a:pt x="317845" y="22640"/>
                  <a:pt x="22040" y="209965"/>
                  <a:pt x="1403" y="221607"/>
                </a:cubicBezTo>
                <a:cubicBezTo>
                  <a:pt x="-19234" y="233249"/>
                  <a:pt x="194020" y="92490"/>
                  <a:pt x="223653" y="72382"/>
                </a:cubicBezTo>
                <a:cubicBezTo>
                  <a:pt x="253286" y="52274"/>
                  <a:pt x="152216" y="113657"/>
                  <a:pt x="179203" y="100957"/>
                </a:cubicBezTo>
                <a:cubicBezTo>
                  <a:pt x="206190" y="88257"/>
                  <a:pt x="377111" y="-17576"/>
                  <a:pt x="347478" y="2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1C6ADE34-617D-69E0-EA25-AC4546E9368C}"/>
              </a:ext>
            </a:extLst>
          </p:cNvPr>
          <p:cNvSpPr/>
          <p:nvPr/>
        </p:nvSpPr>
        <p:spPr>
          <a:xfrm>
            <a:off x="4797411" y="2765376"/>
            <a:ext cx="78206" cy="104881"/>
          </a:xfrm>
          <a:custGeom>
            <a:avLst/>
            <a:gdLst>
              <a:gd name="connsiteX0" fmla="*/ 14 w 78206"/>
              <a:gd name="connsiteY0" fmla="*/ 49 h 104881"/>
              <a:gd name="connsiteX1" fmla="*/ 69864 w 78206"/>
              <a:gd name="connsiteY1" fmla="*/ 57199 h 104881"/>
              <a:gd name="connsiteX2" fmla="*/ 76214 w 78206"/>
              <a:gd name="connsiteY2" fmla="*/ 104824 h 104881"/>
              <a:gd name="connsiteX3" fmla="*/ 63514 w 78206"/>
              <a:gd name="connsiteY3" fmla="*/ 47674 h 104881"/>
              <a:gd name="connsiteX4" fmla="*/ 14 w 78206"/>
              <a:gd name="connsiteY4" fmla="*/ 49 h 10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06" h="104881">
                <a:moveTo>
                  <a:pt x="14" y="49"/>
                </a:moveTo>
                <a:cubicBezTo>
                  <a:pt x="1072" y="1637"/>
                  <a:pt x="57164" y="39737"/>
                  <a:pt x="69864" y="57199"/>
                </a:cubicBezTo>
                <a:cubicBezTo>
                  <a:pt x="82564" y="74662"/>
                  <a:pt x="77272" y="106412"/>
                  <a:pt x="76214" y="104824"/>
                </a:cubicBezTo>
                <a:cubicBezTo>
                  <a:pt x="75156" y="103236"/>
                  <a:pt x="70393" y="59845"/>
                  <a:pt x="63514" y="47674"/>
                </a:cubicBezTo>
                <a:cubicBezTo>
                  <a:pt x="56635" y="35503"/>
                  <a:pt x="-1044" y="-1539"/>
                  <a:pt x="14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07A0C02B-E757-337E-B8DF-F7C5282ACB7A}"/>
              </a:ext>
            </a:extLst>
          </p:cNvPr>
          <p:cNvSpPr/>
          <p:nvPr/>
        </p:nvSpPr>
        <p:spPr>
          <a:xfrm>
            <a:off x="5788025" y="2774851"/>
            <a:ext cx="29394" cy="82829"/>
          </a:xfrm>
          <a:custGeom>
            <a:avLst/>
            <a:gdLst>
              <a:gd name="connsiteX0" fmla="*/ 0 w 29394"/>
              <a:gd name="connsiteY0" fmla="*/ 99 h 82829"/>
              <a:gd name="connsiteX1" fmla="*/ 28575 w 29394"/>
              <a:gd name="connsiteY1" fmla="*/ 54074 h 82829"/>
              <a:gd name="connsiteX2" fmla="*/ 22225 w 29394"/>
              <a:gd name="connsiteY2" fmla="*/ 82649 h 82829"/>
              <a:gd name="connsiteX3" fmla="*/ 28575 w 29394"/>
              <a:gd name="connsiteY3" fmla="*/ 41374 h 82829"/>
              <a:gd name="connsiteX4" fmla="*/ 0 w 29394"/>
              <a:gd name="connsiteY4" fmla="*/ 99 h 8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94" h="82829">
                <a:moveTo>
                  <a:pt x="0" y="99"/>
                </a:moveTo>
                <a:cubicBezTo>
                  <a:pt x="0" y="2216"/>
                  <a:pt x="24871" y="40316"/>
                  <a:pt x="28575" y="54074"/>
                </a:cubicBezTo>
                <a:cubicBezTo>
                  <a:pt x="32279" y="67832"/>
                  <a:pt x="22225" y="84766"/>
                  <a:pt x="22225" y="82649"/>
                </a:cubicBezTo>
                <a:cubicBezTo>
                  <a:pt x="22225" y="80532"/>
                  <a:pt x="32279" y="52486"/>
                  <a:pt x="28575" y="41374"/>
                </a:cubicBezTo>
                <a:cubicBezTo>
                  <a:pt x="24871" y="30262"/>
                  <a:pt x="0" y="-2018"/>
                  <a:pt x="0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299E9FA1-E9F3-5668-F64F-DDF4DBE0A378}"/>
              </a:ext>
            </a:extLst>
          </p:cNvPr>
          <p:cNvSpPr/>
          <p:nvPr/>
        </p:nvSpPr>
        <p:spPr>
          <a:xfrm>
            <a:off x="5885826" y="2711448"/>
            <a:ext cx="197923" cy="87856"/>
          </a:xfrm>
          <a:custGeom>
            <a:avLst/>
            <a:gdLst>
              <a:gd name="connsiteX0" fmla="*/ 197474 w 197923"/>
              <a:gd name="connsiteY0" fmla="*/ 2 h 87856"/>
              <a:gd name="connsiteX1" fmla="*/ 70474 w 197923"/>
              <a:gd name="connsiteY1" fmla="*/ 85727 h 87856"/>
              <a:gd name="connsiteX2" fmla="*/ 624 w 197923"/>
              <a:gd name="connsiteY2" fmla="*/ 63502 h 87856"/>
              <a:gd name="connsiteX3" fmla="*/ 108574 w 197923"/>
              <a:gd name="connsiteY3" fmla="*/ 82552 h 87856"/>
              <a:gd name="connsiteX4" fmla="*/ 197474 w 197923"/>
              <a:gd name="connsiteY4" fmla="*/ 2 h 8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23" h="87856">
                <a:moveTo>
                  <a:pt x="197474" y="2"/>
                </a:moveTo>
                <a:cubicBezTo>
                  <a:pt x="191124" y="531"/>
                  <a:pt x="103282" y="75144"/>
                  <a:pt x="70474" y="85727"/>
                </a:cubicBezTo>
                <a:cubicBezTo>
                  <a:pt x="37666" y="96310"/>
                  <a:pt x="-5726" y="64031"/>
                  <a:pt x="624" y="63502"/>
                </a:cubicBezTo>
                <a:cubicBezTo>
                  <a:pt x="6974" y="62973"/>
                  <a:pt x="75766" y="90489"/>
                  <a:pt x="108574" y="82552"/>
                </a:cubicBezTo>
                <a:cubicBezTo>
                  <a:pt x="141382" y="74615"/>
                  <a:pt x="203824" y="-527"/>
                  <a:pt x="19747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77EA574E-AEBA-FB94-FC26-E0E38B913B58}"/>
              </a:ext>
            </a:extLst>
          </p:cNvPr>
          <p:cNvSpPr/>
          <p:nvPr/>
        </p:nvSpPr>
        <p:spPr>
          <a:xfrm>
            <a:off x="4682252" y="2133572"/>
            <a:ext cx="525116" cy="58132"/>
          </a:xfrm>
          <a:custGeom>
            <a:avLst/>
            <a:gdLst>
              <a:gd name="connsiteX0" fmla="*/ 64373 w 525116"/>
              <a:gd name="connsiteY0" fmla="*/ 41303 h 58132"/>
              <a:gd name="connsiteX1" fmla="*/ 280273 w 525116"/>
              <a:gd name="connsiteY1" fmla="*/ 19078 h 58132"/>
              <a:gd name="connsiteX2" fmla="*/ 235823 w 525116"/>
              <a:gd name="connsiteY2" fmla="*/ 38128 h 58132"/>
              <a:gd name="connsiteX3" fmla="*/ 343773 w 525116"/>
              <a:gd name="connsiteY3" fmla="*/ 25428 h 58132"/>
              <a:gd name="connsiteX4" fmla="*/ 385048 w 525116"/>
              <a:gd name="connsiteY4" fmla="*/ 31778 h 58132"/>
              <a:gd name="connsiteX5" fmla="*/ 416798 w 525116"/>
              <a:gd name="connsiteY5" fmla="*/ 15903 h 58132"/>
              <a:gd name="connsiteX6" fmla="*/ 524748 w 525116"/>
              <a:gd name="connsiteY6" fmla="*/ 54003 h 58132"/>
              <a:gd name="connsiteX7" fmla="*/ 375523 w 525116"/>
              <a:gd name="connsiteY7" fmla="*/ 19078 h 58132"/>
              <a:gd name="connsiteX8" fmla="*/ 185023 w 525116"/>
              <a:gd name="connsiteY8" fmla="*/ 28 h 58132"/>
              <a:gd name="connsiteX9" fmla="*/ 254873 w 525116"/>
              <a:gd name="connsiteY9" fmla="*/ 15903 h 58132"/>
              <a:gd name="connsiteX10" fmla="*/ 10398 w 525116"/>
              <a:gd name="connsiteY10" fmla="*/ 57178 h 58132"/>
              <a:gd name="connsiteX11" fmla="*/ 64373 w 525116"/>
              <a:gd name="connsiteY11" fmla="*/ 41303 h 5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116" h="58132">
                <a:moveTo>
                  <a:pt x="64373" y="41303"/>
                </a:moveTo>
                <a:cubicBezTo>
                  <a:pt x="109352" y="34953"/>
                  <a:pt x="251698" y="19607"/>
                  <a:pt x="280273" y="19078"/>
                </a:cubicBezTo>
                <a:cubicBezTo>
                  <a:pt x="308848" y="18549"/>
                  <a:pt x="225240" y="37070"/>
                  <a:pt x="235823" y="38128"/>
                </a:cubicBezTo>
                <a:cubicBezTo>
                  <a:pt x="246406" y="39186"/>
                  <a:pt x="318902" y="26486"/>
                  <a:pt x="343773" y="25428"/>
                </a:cubicBezTo>
                <a:cubicBezTo>
                  <a:pt x="368644" y="24370"/>
                  <a:pt x="372877" y="33365"/>
                  <a:pt x="385048" y="31778"/>
                </a:cubicBezTo>
                <a:cubicBezTo>
                  <a:pt x="397219" y="30191"/>
                  <a:pt x="393515" y="12199"/>
                  <a:pt x="416798" y="15903"/>
                </a:cubicBezTo>
                <a:cubicBezTo>
                  <a:pt x="440081" y="19607"/>
                  <a:pt x="531627" y="53474"/>
                  <a:pt x="524748" y="54003"/>
                </a:cubicBezTo>
                <a:cubicBezTo>
                  <a:pt x="517869" y="54532"/>
                  <a:pt x="432144" y="28074"/>
                  <a:pt x="375523" y="19078"/>
                </a:cubicBezTo>
                <a:cubicBezTo>
                  <a:pt x="318902" y="10082"/>
                  <a:pt x="205131" y="557"/>
                  <a:pt x="185023" y="28"/>
                </a:cubicBezTo>
                <a:cubicBezTo>
                  <a:pt x="164915" y="-501"/>
                  <a:pt x="283977" y="6378"/>
                  <a:pt x="254873" y="15903"/>
                </a:cubicBezTo>
                <a:cubicBezTo>
                  <a:pt x="225769" y="25428"/>
                  <a:pt x="40031" y="52416"/>
                  <a:pt x="10398" y="57178"/>
                </a:cubicBezTo>
                <a:cubicBezTo>
                  <a:pt x="-19235" y="61940"/>
                  <a:pt x="19394" y="47653"/>
                  <a:pt x="64373" y="41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BCEBEF83-AF8F-010C-4356-37F1F94545AF}"/>
              </a:ext>
            </a:extLst>
          </p:cNvPr>
          <p:cNvSpPr/>
          <p:nvPr/>
        </p:nvSpPr>
        <p:spPr>
          <a:xfrm>
            <a:off x="5586954" y="2089089"/>
            <a:ext cx="440301" cy="90888"/>
          </a:xfrm>
          <a:custGeom>
            <a:avLst/>
            <a:gdLst>
              <a:gd name="connsiteX0" fmla="*/ 7396 w 440301"/>
              <a:gd name="connsiteY0" fmla="*/ 3236 h 90888"/>
              <a:gd name="connsiteX1" fmla="*/ 226471 w 440301"/>
              <a:gd name="connsiteY1" fmla="*/ 66736 h 90888"/>
              <a:gd name="connsiteX2" fmla="*/ 175671 w 440301"/>
              <a:gd name="connsiteY2" fmla="*/ 88961 h 90888"/>
              <a:gd name="connsiteX3" fmla="*/ 366171 w 440301"/>
              <a:gd name="connsiteY3" fmla="*/ 22286 h 90888"/>
              <a:gd name="connsiteX4" fmla="*/ 436021 w 440301"/>
              <a:gd name="connsiteY4" fmla="*/ 25461 h 90888"/>
              <a:gd name="connsiteX5" fmla="*/ 255046 w 440301"/>
              <a:gd name="connsiteY5" fmla="*/ 44511 h 90888"/>
              <a:gd name="connsiteX6" fmla="*/ 169321 w 440301"/>
              <a:gd name="connsiteY6" fmla="*/ 60386 h 90888"/>
              <a:gd name="connsiteX7" fmla="*/ 128046 w 440301"/>
              <a:gd name="connsiteY7" fmla="*/ 63561 h 90888"/>
              <a:gd name="connsiteX8" fmla="*/ 204246 w 440301"/>
              <a:gd name="connsiteY8" fmla="*/ 66736 h 90888"/>
              <a:gd name="connsiteX9" fmla="*/ 67721 w 440301"/>
              <a:gd name="connsiteY9" fmla="*/ 15936 h 90888"/>
              <a:gd name="connsiteX10" fmla="*/ 7396 w 440301"/>
              <a:gd name="connsiteY10" fmla="*/ 3236 h 9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0301" h="90888">
                <a:moveTo>
                  <a:pt x="7396" y="3236"/>
                </a:moveTo>
                <a:cubicBezTo>
                  <a:pt x="33854" y="11703"/>
                  <a:pt x="198425" y="52449"/>
                  <a:pt x="226471" y="66736"/>
                </a:cubicBezTo>
                <a:cubicBezTo>
                  <a:pt x="254517" y="81024"/>
                  <a:pt x="152388" y="96369"/>
                  <a:pt x="175671" y="88961"/>
                </a:cubicBezTo>
                <a:cubicBezTo>
                  <a:pt x="198954" y="81553"/>
                  <a:pt x="322779" y="32869"/>
                  <a:pt x="366171" y="22286"/>
                </a:cubicBezTo>
                <a:cubicBezTo>
                  <a:pt x="409563" y="11703"/>
                  <a:pt x="454542" y="21757"/>
                  <a:pt x="436021" y="25461"/>
                </a:cubicBezTo>
                <a:cubicBezTo>
                  <a:pt x="417500" y="29165"/>
                  <a:pt x="299496" y="38690"/>
                  <a:pt x="255046" y="44511"/>
                </a:cubicBezTo>
                <a:cubicBezTo>
                  <a:pt x="210596" y="50332"/>
                  <a:pt x="190488" y="57211"/>
                  <a:pt x="169321" y="60386"/>
                </a:cubicBezTo>
                <a:cubicBezTo>
                  <a:pt x="148154" y="63561"/>
                  <a:pt x="122225" y="62503"/>
                  <a:pt x="128046" y="63561"/>
                </a:cubicBezTo>
                <a:cubicBezTo>
                  <a:pt x="133867" y="64619"/>
                  <a:pt x="214300" y="74673"/>
                  <a:pt x="204246" y="66736"/>
                </a:cubicBezTo>
                <a:cubicBezTo>
                  <a:pt x="194192" y="58799"/>
                  <a:pt x="104233" y="27578"/>
                  <a:pt x="67721" y="15936"/>
                </a:cubicBezTo>
                <a:cubicBezTo>
                  <a:pt x="31209" y="4294"/>
                  <a:pt x="-19062" y="-5231"/>
                  <a:pt x="7396" y="3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A35A62B1-B769-537E-0118-33008A9B9BC3}"/>
              </a:ext>
            </a:extLst>
          </p:cNvPr>
          <p:cNvSpPr/>
          <p:nvPr/>
        </p:nvSpPr>
        <p:spPr>
          <a:xfrm>
            <a:off x="5981643" y="2190750"/>
            <a:ext cx="66973" cy="69850"/>
          </a:xfrm>
          <a:custGeom>
            <a:avLst/>
            <a:gdLst>
              <a:gd name="connsiteX0" fmla="*/ 66732 w 66973"/>
              <a:gd name="connsiteY0" fmla="*/ 0 h 69850"/>
              <a:gd name="connsiteX1" fmla="*/ 41332 w 66973"/>
              <a:gd name="connsiteY1" fmla="*/ 50800 h 69850"/>
              <a:gd name="connsiteX2" fmla="*/ 57 w 66973"/>
              <a:gd name="connsiteY2" fmla="*/ 69850 h 69850"/>
              <a:gd name="connsiteX3" fmla="*/ 50857 w 66973"/>
              <a:gd name="connsiteY3" fmla="*/ 50800 h 69850"/>
              <a:gd name="connsiteX4" fmla="*/ 66732 w 66973"/>
              <a:gd name="connsiteY4" fmla="*/ 0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73" h="69850">
                <a:moveTo>
                  <a:pt x="66732" y="0"/>
                </a:moveTo>
                <a:cubicBezTo>
                  <a:pt x="65145" y="0"/>
                  <a:pt x="52444" y="39158"/>
                  <a:pt x="41332" y="50800"/>
                </a:cubicBezTo>
                <a:cubicBezTo>
                  <a:pt x="30219" y="62442"/>
                  <a:pt x="-1530" y="69850"/>
                  <a:pt x="57" y="69850"/>
                </a:cubicBezTo>
                <a:cubicBezTo>
                  <a:pt x="1644" y="69850"/>
                  <a:pt x="39745" y="60854"/>
                  <a:pt x="50857" y="50800"/>
                </a:cubicBezTo>
                <a:cubicBezTo>
                  <a:pt x="61969" y="40746"/>
                  <a:pt x="68319" y="0"/>
                  <a:pt x="667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50E66640-A5B6-758A-A1E8-62275488803A}"/>
              </a:ext>
            </a:extLst>
          </p:cNvPr>
          <p:cNvSpPr/>
          <p:nvPr/>
        </p:nvSpPr>
        <p:spPr>
          <a:xfrm>
            <a:off x="4775138" y="1828651"/>
            <a:ext cx="169633" cy="55667"/>
          </a:xfrm>
          <a:custGeom>
            <a:avLst/>
            <a:gdLst>
              <a:gd name="connsiteX0" fmla="*/ 62 w 169633"/>
              <a:gd name="connsiteY0" fmla="*/ 149 h 55667"/>
              <a:gd name="connsiteX1" fmla="*/ 158812 w 169633"/>
              <a:gd name="connsiteY1" fmla="*/ 54124 h 55667"/>
              <a:gd name="connsiteX2" fmla="*/ 139762 w 169633"/>
              <a:gd name="connsiteY2" fmla="*/ 38249 h 55667"/>
              <a:gd name="connsiteX3" fmla="*/ 62 w 169633"/>
              <a:gd name="connsiteY3" fmla="*/ 149 h 5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33" h="55667">
                <a:moveTo>
                  <a:pt x="62" y="149"/>
                </a:moveTo>
                <a:cubicBezTo>
                  <a:pt x="3237" y="2795"/>
                  <a:pt x="158812" y="54124"/>
                  <a:pt x="158812" y="54124"/>
                </a:cubicBezTo>
                <a:cubicBezTo>
                  <a:pt x="182095" y="60474"/>
                  <a:pt x="164104" y="45657"/>
                  <a:pt x="139762" y="38249"/>
                </a:cubicBezTo>
                <a:cubicBezTo>
                  <a:pt x="115420" y="30841"/>
                  <a:pt x="-3113" y="-2497"/>
                  <a:pt x="62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CB410F41-9349-B5B0-CA6B-13D5E776BEDE}"/>
              </a:ext>
            </a:extLst>
          </p:cNvPr>
          <p:cNvSpPr/>
          <p:nvPr/>
        </p:nvSpPr>
        <p:spPr>
          <a:xfrm>
            <a:off x="5118084" y="1862053"/>
            <a:ext cx="104898" cy="200734"/>
          </a:xfrm>
          <a:custGeom>
            <a:avLst/>
            <a:gdLst>
              <a:gd name="connsiteX0" fmla="*/ 16 w 104898"/>
              <a:gd name="connsiteY0" fmla="*/ 30247 h 200734"/>
              <a:gd name="connsiteX1" fmla="*/ 60341 w 104898"/>
              <a:gd name="connsiteY1" fmla="*/ 141372 h 200734"/>
              <a:gd name="connsiteX2" fmla="*/ 69866 w 104898"/>
              <a:gd name="connsiteY2" fmla="*/ 109622 h 200734"/>
              <a:gd name="connsiteX3" fmla="*/ 104791 w 104898"/>
              <a:gd name="connsiteY3" fmla="*/ 198522 h 200734"/>
              <a:gd name="connsiteX4" fmla="*/ 57166 w 104898"/>
              <a:gd name="connsiteY4" fmla="*/ 1672 h 200734"/>
              <a:gd name="connsiteX5" fmla="*/ 66691 w 104898"/>
              <a:gd name="connsiteY5" fmla="*/ 100097 h 200734"/>
              <a:gd name="connsiteX6" fmla="*/ 16 w 104898"/>
              <a:gd name="connsiteY6" fmla="*/ 30247 h 20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898" h="200734">
                <a:moveTo>
                  <a:pt x="16" y="30247"/>
                </a:moveTo>
                <a:cubicBezTo>
                  <a:pt x="-1042" y="37126"/>
                  <a:pt x="48699" y="128143"/>
                  <a:pt x="60341" y="141372"/>
                </a:cubicBezTo>
                <a:cubicBezTo>
                  <a:pt x="71983" y="154601"/>
                  <a:pt x="62458" y="100097"/>
                  <a:pt x="69866" y="109622"/>
                </a:cubicBezTo>
                <a:cubicBezTo>
                  <a:pt x="77274" y="119147"/>
                  <a:pt x="106908" y="216514"/>
                  <a:pt x="104791" y="198522"/>
                </a:cubicBezTo>
                <a:cubicBezTo>
                  <a:pt x="102674" y="180530"/>
                  <a:pt x="63516" y="18076"/>
                  <a:pt x="57166" y="1672"/>
                </a:cubicBezTo>
                <a:cubicBezTo>
                  <a:pt x="50816" y="-14732"/>
                  <a:pt x="75158" y="94805"/>
                  <a:pt x="66691" y="100097"/>
                </a:cubicBezTo>
                <a:cubicBezTo>
                  <a:pt x="58224" y="105389"/>
                  <a:pt x="1074" y="23368"/>
                  <a:pt x="16" y="30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F5B9202B-2FF5-C1DE-391A-CEC610E6A1BA}"/>
              </a:ext>
            </a:extLst>
          </p:cNvPr>
          <p:cNvSpPr/>
          <p:nvPr/>
        </p:nvSpPr>
        <p:spPr>
          <a:xfrm>
            <a:off x="4735794" y="1885950"/>
            <a:ext cx="412321" cy="69850"/>
          </a:xfrm>
          <a:custGeom>
            <a:avLst/>
            <a:gdLst>
              <a:gd name="connsiteX0" fmla="*/ 1306 w 412321"/>
              <a:gd name="connsiteY0" fmla="*/ 22225 h 69850"/>
              <a:gd name="connsiteX1" fmla="*/ 255306 w 412321"/>
              <a:gd name="connsiteY1" fmla="*/ 22225 h 69850"/>
              <a:gd name="connsiteX2" fmla="*/ 407706 w 412321"/>
              <a:gd name="connsiteY2" fmla="*/ 69850 h 69850"/>
              <a:gd name="connsiteX3" fmla="*/ 372781 w 412321"/>
              <a:gd name="connsiteY3" fmla="*/ 22225 h 69850"/>
              <a:gd name="connsiteX4" fmla="*/ 372781 w 412321"/>
              <a:gd name="connsiteY4" fmla="*/ 0 h 69850"/>
              <a:gd name="connsiteX5" fmla="*/ 372781 w 412321"/>
              <a:gd name="connsiteY5" fmla="*/ 41275 h 69850"/>
              <a:gd name="connsiteX6" fmla="*/ 1306 w 412321"/>
              <a:gd name="connsiteY6" fmla="*/ 22225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321" h="69850">
                <a:moveTo>
                  <a:pt x="1306" y="22225"/>
                </a:moveTo>
                <a:cubicBezTo>
                  <a:pt x="-18273" y="19050"/>
                  <a:pt x="187573" y="14288"/>
                  <a:pt x="255306" y="22225"/>
                </a:cubicBezTo>
                <a:cubicBezTo>
                  <a:pt x="323039" y="30162"/>
                  <a:pt x="388127" y="69850"/>
                  <a:pt x="407706" y="69850"/>
                </a:cubicBezTo>
                <a:cubicBezTo>
                  <a:pt x="427285" y="69850"/>
                  <a:pt x="378602" y="33867"/>
                  <a:pt x="372781" y="22225"/>
                </a:cubicBezTo>
                <a:cubicBezTo>
                  <a:pt x="366960" y="10583"/>
                  <a:pt x="372781" y="0"/>
                  <a:pt x="372781" y="0"/>
                </a:cubicBezTo>
                <a:cubicBezTo>
                  <a:pt x="372781" y="3175"/>
                  <a:pt x="434693" y="37571"/>
                  <a:pt x="372781" y="41275"/>
                </a:cubicBezTo>
                <a:lnTo>
                  <a:pt x="1306" y="222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2B6C9374-175C-3B51-0AE6-78D09DC7BD0C}"/>
              </a:ext>
            </a:extLst>
          </p:cNvPr>
          <p:cNvSpPr/>
          <p:nvPr/>
        </p:nvSpPr>
        <p:spPr>
          <a:xfrm>
            <a:off x="4648199" y="1768303"/>
            <a:ext cx="114466" cy="206613"/>
          </a:xfrm>
          <a:custGeom>
            <a:avLst/>
            <a:gdLst>
              <a:gd name="connsiteX0" fmla="*/ 114301 w 114466"/>
              <a:gd name="connsiteY0" fmla="*/ 172 h 206613"/>
              <a:gd name="connsiteX1" fmla="*/ 31751 w 114466"/>
              <a:gd name="connsiteY1" fmla="*/ 114472 h 206613"/>
              <a:gd name="connsiteX2" fmla="*/ 63501 w 114466"/>
              <a:gd name="connsiteY2" fmla="*/ 143047 h 206613"/>
              <a:gd name="connsiteX3" fmla="*/ 3176 w 114466"/>
              <a:gd name="connsiteY3" fmla="*/ 149397 h 206613"/>
              <a:gd name="connsiteX4" fmla="*/ 9526 w 114466"/>
              <a:gd name="connsiteY4" fmla="*/ 206547 h 206613"/>
              <a:gd name="connsiteX5" fmla="*/ 19051 w 114466"/>
              <a:gd name="connsiteY5" fmla="*/ 136697 h 206613"/>
              <a:gd name="connsiteX6" fmla="*/ 34926 w 114466"/>
              <a:gd name="connsiteY6" fmla="*/ 70022 h 206613"/>
              <a:gd name="connsiteX7" fmla="*/ 6351 w 114466"/>
              <a:gd name="connsiteY7" fmla="*/ 143047 h 206613"/>
              <a:gd name="connsiteX8" fmla="*/ 114301 w 114466"/>
              <a:gd name="connsiteY8" fmla="*/ 172 h 20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66" h="206613">
                <a:moveTo>
                  <a:pt x="114301" y="172"/>
                </a:moveTo>
                <a:cubicBezTo>
                  <a:pt x="118534" y="-4590"/>
                  <a:pt x="40218" y="90660"/>
                  <a:pt x="31751" y="114472"/>
                </a:cubicBezTo>
                <a:cubicBezTo>
                  <a:pt x="23284" y="138284"/>
                  <a:pt x="68263" y="137226"/>
                  <a:pt x="63501" y="143047"/>
                </a:cubicBezTo>
                <a:cubicBezTo>
                  <a:pt x="58739" y="148868"/>
                  <a:pt x="12172" y="138814"/>
                  <a:pt x="3176" y="149397"/>
                </a:cubicBezTo>
                <a:cubicBezTo>
                  <a:pt x="-5820" y="159980"/>
                  <a:pt x="6880" y="208664"/>
                  <a:pt x="9526" y="206547"/>
                </a:cubicBezTo>
                <a:cubicBezTo>
                  <a:pt x="12172" y="204430"/>
                  <a:pt x="14818" y="159451"/>
                  <a:pt x="19051" y="136697"/>
                </a:cubicBezTo>
                <a:cubicBezTo>
                  <a:pt x="23284" y="113943"/>
                  <a:pt x="37043" y="68964"/>
                  <a:pt x="34926" y="70022"/>
                </a:cubicBezTo>
                <a:cubicBezTo>
                  <a:pt x="32809" y="71080"/>
                  <a:pt x="-10053" y="152043"/>
                  <a:pt x="6351" y="143047"/>
                </a:cubicBezTo>
                <a:cubicBezTo>
                  <a:pt x="22755" y="134051"/>
                  <a:pt x="110068" y="4934"/>
                  <a:pt x="114301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DCBC5A07-5AC8-5753-7006-77A0436A2ED3}"/>
              </a:ext>
            </a:extLst>
          </p:cNvPr>
          <p:cNvSpPr/>
          <p:nvPr/>
        </p:nvSpPr>
        <p:spPr>
          <a:xfrm>
            <a:off x="4718023" y="1840108"/>
            <a:ext cx="206430" cy="39526"/>
          </a:xfrm>
          <a:custGeom>
            <a:avLst/>
            <a:gdLst>
              <a:gd name="connsiteX0" fmla="*/ 27 w 206430"/>
              <a:gd name="connsiteY0" fmla="*/ 39492 h 39526"/>
              <a:gd name="connsiteX1" fmla="*/ 107977 w 206430"/>
              <a:gd name="connsiteY1" fmla="*/ 10917 h 39526"/>
              <a:gd name="connsiteX2" fmla="*/ 206402 w 206430"/>
              <a:gd name="connsiteY2" fmla="*/ 1392 h 39526"/>
              <a:gd name="connsiteX3" fmla="*/ 98452 w 206430"/>
              <a:gd name="connsiteY3" fmla="*/ 4567 h 39526"/>
              <a:gd name="connsiteX4" fmla="*/ 27 w 206430"/>
              <a:gd name="connsiteY4" fmla="*/ 39492 h 3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430" h="39526">
                <a:moveTo>
                  <a:pt x="27" y="39492"/>
                </a:moveTo>
                <a:cubicBezTo>
                  <a:pt x="1615" y="40550"/>
                  <a:pt x="73581" y="17267"/>
                  <a:pt x="107977" y="10917"/>
                </a:cubicBezTo>
                <a:cubicBezTo>
                  <a:pt x="142373" y="4567"/>
                  <a:pt x="207990" y="2450"/>
                  <a:pt x="206402" y="1392"/>
                </a:cubicBezTo>
                <a:cubicBezTo>
                  <a:pt x="204814" y="334"/>
                  <a:pt x="130202" y="-2312"/>
                  <a:pt x="98452" y="4567"/>
                </a:cubicBezTo>
                <a:cubicBezTo>
                  <a:pt x="66702" y="11446"/>
                  <a:pt x="-1561" y="38434"/>
                  <a:pt x="27" y="39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E75AF360-AB42-B54F-A5B9-4C2D608300DD}"/>
              </a:ext>
            </a:extLst>
          </p:cNvPr>
          <p:cNvSpPr/>
          <p:nvPr/>
        </p:nvSpPr>
        <p:spPr>
          <a:xfrm>
            <a:off x="5822761" y="1850877"/>
            <a:ext cx="429294" cy="116678"/>
          </a:xfrm>
          <a:custGeom>
            <a:avLst/>
            <a:gdLst>
              <a:gd name="connsiteX0" fmla="*/ 189 w 429294"/>
              <a:gd name="connsiteY0" fmla="*/ 35073 h 116678"/>
              <a:gd name="connsiteX1" fmla="*/ 174814 w 429294"/>
              <a:gd name="connsiteY1" fmla="*/ 31898 h 116678"/>
              <a:gd name="connsiteX2" fmla="*/ 304989 w 429294"/>
              <a:gd name="connsiteY2" fmla="*/ 108098 h 116678"/>
              <a:gd name="connsiteX3" fmla="*/ 285939 w 429294"/>
              <a:gd name="connsiteY3" fmla="*/ 104923 h 116678"/>
              <a:gd name="connsiteX4" fmla="*/ 428814 w 429294"/>
              <a:gd name="connsiteY4" fmla="*/ 19198 h 116678"/>
              <a:gd name="connsiteX5" fmla="*/ 324039 w 429294"/>
              <a:gd name="connsiteY5" fmla="*/ 63648 h 116678"/>
              <a:gd name="connsiteX6" fmla="*/ 108139 w 429294"/>
              <a:gd name="connsiteY6" fmla="*/ 148 h 116678"/>
              <a:gd name="connsiteX7" fmla="*/ 209739 w 429294"/>
              <a:gd name="connsiteY7" fmla="*/ 44598 h 116678"/>
              <a:gd name="connsiteX8" fmla="*/ 189 w 429294"/>
              <a:gd name="connsiteY8" fmla="*/ 35073 h 11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294" h="116678">
                <a:moveTo>
                  <a:pt x="189" y="35073"/>
                </a:moveTo>
                <a:cubicBezTo>
                  <a:pt x="-5632" y="32956"/>
                  <a:pt x="124014" y="19727"/>
                  <a:pt x="174814" y="31898"/>
                </a:cubicBezTo>
                <a:cubicBezTo>
                  <a:pt x="225614" y="44069"/>
                  <a:pt x="286468" y="95927"/>
                  <a:pt x="304989" y="108098"/>
                </a:cubicBezTo>
                <a:cubicBezTo>
                  <a:pt x="323510" y="120269"/>
                  <a:pt x="265302" y="119740"/>
                  <a:pt x="285939" y="104923"/>
                </a:cubicBezTo>
                <a:cubicBezTo>
                  <a:pt x="306576" y="90106"/>
                  <a:pt x="422464" y="26077"/>
                  <a:pt x="428814" y="19198"/>
                </a:cubicBezTo>
                <a:cubicBezTo>
                  <a:pt x="435164" y="12319"/>
                  <a:pt x="377485" y="66823"/>
                  <a:pt x="324039" y="63648"/>
                </a:cubicBezTo>
                <a:cubicBezTo>
                  <a:pt x="270593" y="60473"/>
                  <a:pt x="127189" y="3323"/>
                  <a:pt x="108139" y="148"/>
                </a:cubicBezTo>
                <a:cubicBezTo>
                  <a:pt x="89089" y="-3027"/>
                  <a:pt x="228260" y="45656"/>
                  <a:pt x="209739" y="44598"/>
                </a:cubicBezTo>
                <a:cubicBezTo>
                  <a:pt x="191218" y="43540"/>
                  <a:pt x="6010" y="37190"/>
                  <a:pt x="189" y="35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BD233263-7AB2-DCA7-AD5B-DFF3F19DE0E2}"/>
              </a:ext>
            </a:extLst>
          </p:cNvPr>
          <p:cNvSpPr/>
          <p:nvPr/>
        </p:nvSpPr>
        <p:spPr>
          <a:xfrm>
            <a:off x="5813096" y="1847406"/>
            <a:ext cx="178613" cy="35624"/>
          </a:xfrm>
          <a:custGeom>
            <a:avLst/>
            <a:gdLst>
              <a:gd name="connsiteX0" fmla="*/ 329 w 178613"/>
              <a:gd name="connsiteY0" fmla="*/ 444 h 35624"/>
              <a:gd name="connsiteX1" fmla="*/ 114629 w 178613"/>
              <a:gd name="connsiteY1" fmla="*/ 9969 h 35624"/>
              <a:gd name="connsiteX2" fmla="*/ 178129 w 178613"/>
              <a:gd name="connsiteY2" fmla="*/ 35369 h 35624"/>
              <a:gd name="connsiteX3" fmla="*/ 82879 w 178613"/>
              <a:gd name="connsiteY3" fmla="*/ 22669 h 35624"/>
              <a:gd name="connsiteX4" fmla="*/ 329 w 178613"/>
              <a:gd name="connsiteY4" fmla="*/ 444 h 3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13" h="35624">
                <a:moveTo>
                  <a:pt x="329" y="444"/>
                </a:moveTo>
                <a:cubicBezTo>
                  <a:pt x="5621" y="-1673"/>
                  <a:pt x="84996" y="4148"/>
                  <a:pt x="114629" y="9969"/>
                </a:cubicBezTo>
                <a:cubicBezTo>
                  <a:pt x="144262" y="15790"/>
                  <a:pt x="183421" y="33252"/>
                  <a:pt x="178129" y="35369"/>
                </a:cubicBezTo>
                <a:cubicBezTo>
                  <a:pt x="172837" y="37486"/>
                  <a:pt x="110925" y="25844"/>
                  <a:pt x="82879" y="22669"/>
                </a:cubicBezTo>
                <a:cubicBezTo>
                  <a:pt x="54833" y="19494"/>
                  <a:pt x="-4963" y="2561"/>
                  <a:pt x="329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5635C6EF-C754-51DE-CB65-36E134B81114}"/>
              </a:ext>
            </a:extLst>
          </p:cNvPr>
          <p:cNvSpPr/>
          <p:nvPr/>
        </p:nvSpPr>
        <p:spPr>
          <a:xfrm>
            <a:off x="6092496" y="1727643"/>
            <a:ext cx="219404" cy="584107"/>
          </a:xfrm>
          <a:custGeom>
            <a:avLst/>
            <a:gdLst>
              <a:gd name="connsiteX0" fmla="*/ 329 w 219404"/>
              <a:gd name="connsiteY0" fmla="*/ 2732 h 584107"/>
              <a:gd name="connsiteX1" fmla="*/ 171779 w 219404"/>
              <a:gd name="connsiteY1" fmla="*/ 374207 h 584107"/>
              <a:gd name="connsiteX2" fmla="*/ 184479 w 219404"/>
              <a:gd name="connsiteY2" fmla="*/ 583757 h 584107"/>
              <a:gd name="connsiteX3" fmla="*/ 181304 w 219404"/>
              <a:gd name="connsiteY3" fmla="*/ 418657 h 584107"/>
              <a:gd name="connsiteX4" fmla="*/ 219404 w 219404"/>
              <a:gd name="connsiteY4" fmla="*/ 218632 h 584107"/>
              <a:gd name="connsiteX5" fmla="*/ 181304 w 219404"/>
              <a:gd name="connsiteY5" fmla="*/ 351982 h 584107"/>
              <a:gd name="connsiteX6" fmla="*/ 130504 w 219404"/>
              <a:gd name="connsiteY6" fmla="*/ 212282 h 584107"/>
              <a:gd name="connsiteX7" fmla="*/ 329 w 219404"/>
              <a:gd name="connsiteY7" fmla="*/ 2732 h 58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04" h="584107">
                <a:moveTo>
                  <a:pt x="329" y="2732"/>
                </a:moveTo>
                <a:cubicBezTo>
                  <a:pt x="7208" y="29719"/>
                  <a:pt x="141087" y="277370"/>
                  <a:pt x="171779" y="374207"/>
                </a:cubicBezTo>
                <a:cubicBezTo>
                  <a:pt x="202471" y="471044"/>
                  <a:pt x="182892" y="576349"/>
                  <a:pt x="184479" y="583757"/>
                </a:cubicBezTo>
                <a:cubicBezTo>
                  <a:pt x="186066" y="591165"/>
                  <a:pt x="175483" y="479511"/>
                  <a:pt x="181304" y="418657"/>
                </a:cubicBezTo>
                <a:cubicBezTo>
                  <a:pt x="187125" y="357803"/>
                  <a:pt x="219404" y="229744"/>
                  <a:pt x="219404" y="218632"/>
                </a:cubicBezTo>
                <a:cubicBezTo>
                  <a:pt x="219404" y="207520"/>
                  <a:pt x="196121" y="353040"/>
                  <a:pt x="181304" y="351982"/>
                </a:cubicBezTo>
                <a:cubicBezTo>
                  <a:pt x="166487" y="350924"/>
                  <a:pt x="164900" y="268374"/>
                  <a:pt x="130504" y="212282"/>
                </a:cubicBezTo>
                <a:cubicBezTo>
                  <a:pt x="96108" y="156190"/>
                  <a:pt x="-6550" y="-24255"/>
                  <a:pt x="329" y="2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52CC7D56-8841-A696-CA5A-D3AC48DF2A3C}"/>
              </a:ext>
            </a:extLst>
          </p:cNvPr>
          <p:cNvSpPr/>
          <p:nvPr/>
        </p:nvSpPr>
        <p:spPr>
          <a:xfrm>
            <a:off x="4507211" y="1711757"/>
            <a:ext cx="140529" cy="665516"/>
          </a:xfrm>
          <a:custGeom>
            <a:avLst/>
            <a:gdLst>
              <a:gd name="connsiteX0" fmla="*/ 139434 w 140529"/>
              <a:gd name="connsiteY0" fmla="*/ 410 h 665516"/>
              <a:gd name="connsiteX1" fmla="*/ 78785 w 140529"/>
              <a:gd name="connsiteY1" fmla="*/ 448280 h 665516"/>
              <a:gd name="connsiteX2" fmla="*/ 92781 w 140529"/>
              <a:gd name="connsiteY2" fmla="*/ 653553 h 665516"/>
              <a:gd name="connsiteX3" fmla="*/ 83450 w 140529"/>
              <a:gd name="connsiteY3" fmla="*/ 592904 h 665516"/>
              <a:gd name="connsiteX4" fmla="*/ 8805 w 140529"/>
              <a:gd name="connsiteY4" fmla="*/ 196353 h 665516"/>
              <a:gd name="connsiteX5" fmla="*/ 18136 w 140529"/>
              <a:gd name="connsiteY5" fmla="*/ 364304 h 665516"/>
              <a:gd name="connsiteX6" fmla="*/ 139434 w 140529"/>
              <a:gd name="connsiteY6" fmla="*/ 410 h 66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529" h="665516">
                <a:moveTo>
                  <a:pt x="139434" y="410"/>
                </a:moveTo>
                <a:cubicBezTo>
                  <a:pt x="149542" y="14406"/>
                  <a:pt x="86560" y="339423"/>
                  <a:pt x="78785" y="448280"/>
                </a:cubicBezTo>
                <a:cubicBezTo>
                  <a:pt x="71009" y="557137"/>
                  <a:pt x="92004" y="629449"/>
                  <a:pt x="92781" y="653553"/>
                </a:cubicBezTo>
                <a:cubicBezTo>
                  <a:pt x="93558" y="677657"/>
                  <a:pt x="97446" y="669104"/>
                  <a:pt x="83450" y="592904"/>
                </a:cubicBezTo>
                <a:cubicBezTo>
                  <a:pt x="69454" y="516704"/>
                  <a:pt x="19691" y="234453"/>
                  <a:pt x="8805" y="196353"/>
                </a:cubicBezTo>
                <a:cubicBezTo>
                  <a:pt x="-2081" y="158253"/>
                  <a:pt x="-6746" y="393851"/>
                  <a:pt x="18136" y="364304"/>
                </a:cubicBezTo>
                <a:cubicBezTo>
                  <a:pt x="43018" y="334757"/>
                  <a:pt x="129326" y="-13586"/>
                  <a:pt x="139434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5EDED314-A7F8-F672-8EA1-E3269C38F20E}"/>
              </a:ext>
            </a:extLst>
          </p:cNvPr>
          <p:cNvSpPr/>
          <p:nvPr/>
        </p:nvSpPr>
        <p:spPr>
          <a:xfrm>
            <a:off x="6087785" y="2361938"/>
            <a:ext cx="139535" cy="406634"/>
          </a:xfrm>
          <a:custGeom>
            <a:avLst/>
            <a:gdLst>
              <a:gd name="connsiteX0" fmla="*/ 135733 w 139535"/>
              <a:gd name="connsiteY0" fmla="*/ 8038 h 406634"/>
              <a:gd name="connsiteX1" fmla="*/ 439 w 139535"/>
              <a:gd name="connsiteY1" fmla="*/ 404589 h 406634"/>
              <a:gd name="connsiteX2" fmla="*/ 93746 w 139535"/>
              <a:gd name="connsiteY2" fmla="*/ 157327 h 406634"/>
              <a:gd name="connsiteX3" fmla="*/ 135733 w 139535"/>
              <a:gd name="connsiteY3" fmla="*/ 8038 h 40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35" h="406634">
                <a:moveTo>
                  <a:pt x="135733" y="8038"/>
                </a:moveTo>
                <a:cubicBezTo>
                  <a:pt x="120182" y="49248"/>
                  <a:pt x="7437" y="379707"/>
                  <a:pt x="439" y="404589"/>
                </a:cubicBezTo>
                <a:cubicBezTo>
                  <a:pt x="-6559" y="429471"/>
                  <a:pt x="71975" y="220309"/>
                  <a:pt x="93746" y="157327"/>
                </a:cubicBezTo>
                <a:cubicBezTo>
                  <a:pt x="115517" y="94345"/>
                  <a:pt x="151284" y="-33172"/>
                  <a:pt x="135733" y="8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F49C0C38-E6F1-6C76-E3FF-26960D861561}"/>
              </a:ext>
            </a:extLst>
          </p:cNvPr>
          <p:cNvSpPr/>
          <p:nvPr/>
        </p:nvSpPr>
        <p:spPr>
          <a:xfrm>
            <a:off x="4654905" y="2428336"/>
            <a:ext cx="192611" cy="601289"/>
          </a:xfrm>
          <a:custGeom>
            <a:avLst/>
            <a:gdLst>
              <a:gd name="connsiteX0" fmla="*/ 1071 w 192611"/>
              <a:gd name="connsiteY0" fmla="*/ 2288 h 601289"/>
              <a:gd name="connsiteX1" fmla="*/ 187683 w 192611"/>
              <a:gd name="connsiteY1" fmla="*/ 585452 h 601289"/>
              <a:gd name="connsiteX2" fmla="*/ 136364 w 192611"/>
              <a:gd name="connsiteY2" fmla="*/ 431497 h 601289"/>
              <a:gd name="connsiteX3" fmla="*/ 113038 w 192611"/>
              <a:gd name="connsiteY3" fmla="*/ 384844 h 601289"/>
              <a:gd name="connsiteX4" fmla="*/ 1071 w 192611"/>
              <a:gd name="connsiteY4" fmla="*/ 2288 h 60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11" h="601289">
                <a:moveTo>
                  <a:pt x="1071" y="2288"/>
                </a:moveTo>
                <a:cubicBezTo>
                  <a:pt x="13512" y="35723"/>
                  <a:pt x="165134" y="513917"/>
                  <a:pt x="187683" y="585452"/>
                </a:cubicBezTo>
                <a:cubicBezTo>
                  <a:pt x="210232" y="656987"/>
                  <a:pt x="148805" y="464932"/>
                  <a:pt x="136364" y="431497"/>
                </a:cubicBezTo>
                <a:cubicBezTo>
                  <a:pt x="123923" y="398062"/>
                  <a:pt x="137920" y="457934"/>
                  <a:pt x="113038" y="384844"/>
                </a:cubicBezTo>
                <a:cubicBezTo>
                  <a:pt x="88156" y="311754"/>
                  <a:pt x="-11370" y="-31147"/>
                  <a:pt x="1071" y="2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5979C1E3-09A3-4BF7-0659-C60C078DF426}"/>
              </a:ext>
            </a:extLst>
          </p:cNvPr>
          <p:cNvSpPr/>
          <p:nvPr/>
        </p:nvSpPr>
        <p:spPr>
          <a:xfrm>
            <a:off x="5470905" y="1978005"/>
            <a:ext cx="152413" cy="181353"/>
          </a:xfrm>
          <a:custGeom>
            <a:avLst/>
            <a:gdLst>
              <a:gd name="connsiteX0" fmla="*/ 152020 w 152413"/>
              <a:gd name="connsiteY0" fmla="*/ 20 h 181353"/>
              <a:gd name="connsiteX1" fmla="*/ 47245 w 152413"/>
              <a:gd name="connsiteY1" fmla="*/ 111145 h 181353"/>
              <a:gd name="connsiteX2" fmla="*/ 75820 w 152413"/>
              <a:gd name="connsiteY2" fmla="*/ 180995 h 181353"/>
              <a:gd name="connsiteX3" fmla="*/ 44070 w 152413"/>
              <a:gd name="connsiteY3" fmla="*/ 136545 h 181353"/>
              <a:gd name="connsiteX4" fmla="*/ 50420 w 152413"/>
              <a:gd name="connsiteY4" fmla="*/ 95270 h 181353"/>
              <a:gd name="connsiteX5" fmla="*/ 2795 w 152413"/>
              <a:gd name="connsiteY5" fmla="*/ 101620 h 181353"/>
              <a:gd name="connsiteX6" fmla="*/ 152020 w 152413"/>
              <a:gd name="connsiteY6" fmla="*/ 20 h 1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13" h="181353">
                <a:moveTo>
                  <a:pt x="152020" y="20"/>
                </a:moveTo>
                <a:cubicBezTo>
                  <a:pt x="159428" y="1607"/>
                  <a:pt x="59945" y="80983"/>
                  <a:pt x="47245" y="111145"/>
                </a:cubicBezTo>
                <a:cubicBezTo>
                  <a:pt x="34545" y="141308"/>
                  <a:pt x="76349" y="176762"/>
                  <a:pt x="75820" y="180995"/>
                </a:cubicBezTo>
                <a:cubicBezTo>
                  <a:pt x="75291" y="185228"/>
                  <a:pt x="48303" y="150832"/>
                  <a:pt x="44070" y="136545"/>
                </a:cubicBezTo>
                <a:cubicBezTo>
                  <a:pt x="39837" y="122258"/>
                  <a:pt x="57299" y="101091"/>
                  <a:pt x="50420" y="95270"/>
                </a:cubicBezTo>
                <a:cubicBezTo>
                  <a:pt x="43541" y="89449"/>
                  <a:pt x="-13080" y="112203"/>
                  <a:pt x="2795" y="101620"/>
                </a:cubicBezTo>
                <a:cubicBezTo>
                  <a:pt x="18670" y="91037"/>
                  <a:pt x="144612" y="-1567"/>
                  <a:pt x="152020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6E29CB34-DC33-E99E-441F-BC312525DC32}"/>
              </a:ext>
            </a:extLst>
          </p:cNvPr>
          <p:cNvSpPr/>
          <p:nvPr/>
        </p:nvSpPr>
        <p:spPr>
          <a:xfrm>
            <a:off x="5032375" y="1949414"/>
            <a:ext cx="137011" cy="134428"/>
          </a:xfrm>
          <a:custGeom>
            <a:avLst/>
            <a:gdLst>
              <a:gd name="connsiteX0" fmla="*/ 0 w 137011"/>
              <a:gd name="connsiteY0" fmla="*/ 36 h 134428"/>
              <a:gd name="connsiteX1" fmla="*/ 117475 w 137011"/>
              <a:gd name="connsiteY1" fmla="*/ 111161 h 134428"/>
              <a:gd name="connsiteX2" fmla="*/ 136525 w 137011"/>
              <a:gd name="connsiteY2" fmla="*/ 133386 h 134428"/>
              <a:gd name="connsiteX3" fmla="*/ 130175 w 137011"/>
              <a:gd name="connsiteY3" fmla="*/ 92111 h 134428"/>
              <a:gd name="connsiteX4" fmla="*/ 117475 w 137011"/>
              <a:gd name="connsiteY4" fmla="*/ 98461 h 134428"/>
              <a:gd name="connsiteX5" fmla="*/ 0 w 137011"/>
              <a:gd name="connsiteY5" fmla="*/ 36 h 13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011" h="134428">
                <a:moveTo>
                  <a:pt x="0" y="36"/>
                </a:moveTo>
                <a:cubicBezTo>
                  <a:pt x="0" y="2153"/>
                  <a:pt x="94721" y="88936"/>
                  <a:pt x="117475" y="111161"/>
                </a:cubicBezTo>
                <a:cubicBezTo>
                  <a:pt x="140229" y="133386"/>
                  <a:pt x="134408" y="136561"/>
                  <a:pt x="136525" y="133386"/>
                </a:cubicBezTo>
                <a:cubicBezTo>
                  <a:pt x="138642" y="130211"/>
                  <a:pt x="133350" y="97932"/>
                  <a:pt x="130175" y="92111"/>
                </a:cubicBezTo>
                <a:cubicBezTo>
                  <a:pt x="127000" y="86290"/>
                  <a:pt x="133879" y="109573"/>
                  <a:pt x="117475" y="98461"/>
                </a:cubicBezTo>
                <a:cubicBezTo>
                  <a:pt x="101071" y="87349"/>
                  <a:pt x="0" y="-2081"/>
                  <a:pt x="0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5427B1F3-32C2-4888-CAA5-8151234BE9EC}"/>
              </a:ext>
            </a:extLst>
          </p:cNvPr>
          <p:cNvSpPr/>
          <p:nvPr/>
        </p:nvSpPr>
        <p:spPr>
          <a:xfrm>
            <a:off x="5063938" y="1974848"/>
            <a:ext cx="86014" cy="190567"/>
          </a:xfrm>
          <a:custGeom>
            <a:avLst/>
            <a:gdLst>
              <a:gd name="connsiteX0" fmla="*/ 187 w 86014"/>
              <a:gd name="connsiteY0" fmla="*/ 2 h 190567"/>
              <a:gd name="connsiteX1" fmla="*/ 47812 w 86014"/>
              <a:gd name="connsiteY1" fmla="*/ 104777 h 190567"/>
              <a:gd name="connsiteX2" fmla="*/ 76387 w 86014"/>
              <a:gd name="connsiteY2" fmla="*/ 171452 h 190567"/>
              <a:gd name="connsiteX3" fmla="*/ 70037 w 86014"/>
              <a:gd name="connsiteY3" fmla="*/ 139702 h 190567"/>
              <a:gd name="connsiteX4" fmla="*/ 85912 w 86014"/>
              <a:gd name="connsiteY4" fmla="*/ 190502 h 190567"/>
              <a:gd name="connsiteX5" fmla="*/ 76387 w 86014"/>
              <a:gd name="connsiteY5" fmla="*/ 127002 h 190567"/>
              <a:gd name="connsiteX6" fmla="*/ 66862 w 86014"/>
              <a:gd name="connsiteY6" fmla="*/ 101602 h 190567"/>
              <a:gd name="connsiteX7" fmla="*/ 187 w 86014"/>
              <a:gd name="connsiteY7" fmla="*/ 2 h 19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14" h="190567">
                <a:moveTo>
                  <a:pt x="187" y="2"/>
                </a:moveTo>
                <a:cubicBezTo>
                  <a:pt x="-2988" y="531"/>
                  <a:pt x="35112" y="76202"/>
                  <a:pt x="47812" y="104777"/>
                </a:cubicBezTo>
                <a:cubicBezTo>
                  <a:pt x="60512" y="133352"/>
                  <a:pt x="72683" y="165631"/>
                  <a:pt x="76387" y="171452"/>
                </a:cubicBezTo>
                <a:cubicBezTo>
                  <a:pt x="80091" y="177273"/>
                  <a:pt x="68450" y="136527"/>
                  <a:pt x="70037" y="139702"/>
                </a:cubicBezTo>
                <a:cubicBezTo>
                  <a:pt x="71624" y="142877"/>
                  <a:pt x="84854" y="192619"/>
                  <a:pt x="85912" y="190502"/>
                </a:cubicBezTo>
                <a:cubicBezTo>
                  <a:pt x="86970" y="188385"/>
                  <a:pt x="79562" y="141819"/>
                  <a:pt x="76387" y="127002"/>
                </a:cubicBezTo>
                <a:cubicBezTo>
                  <a:pt x="73212" y="112185"/>
                  <a:pt x="77445" y="116948"/>
                  <a:pt x="66862" y="101602"/>
                </a:cubicBezTo>
                <a:cubicBezTo>
                  <a:pt x="56279" y="86256"/>
                  <a:pt x="3362" y="-527"/>
                  <a:pt x="18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877457E3-A22A-5F30-8BFC-45062623CCDB}"/>
              </a:ext>
            </a:extLst>
          </p:cNvPr>
          <p:cNvSpPr/>
          <p:nvPr/>
        </p:nvSpPr>
        <p:spPr>
          <a:xfrm>
            <a:off x="5593445" y="2114551"/>
            <a:ext cx="185823" cy="28574"/>
          </a:xfrm>
          <a:custGeom>
            <a:avLst/>
            <a:gdLst>
              <a:gd name="connsiteX0" fmla="*/ 905 w 185823"/>
              <a:gd name="connsiteY0" fmla="*/ 28574 h 28574"/>
              <a:gd name="connsiteX1" fmla="*/ 181880 w 185823"/>
              <a:gd name="connsiteY1" fmla="*/ 3174 h 28574"/>
              <a:gd name="connsiteX2" fmla="*/ 115205 w 185823"/>
              <a:gd name="connsiteY2" fmla="*/ 3174 h 28574"/>
              <a:gd name="connsiteX3" fmla="*/ 905 w 185823"/>
              <a:gd name="connsiteY3" fmla="*/ 28574 h 2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823" h="28574">
                <a:moveTo>
                  <a:pt x="905" y="28574"/>
                </a:moveTo>
                <a:cubicBezTo>
                  <a:pt x="12017" y="28574"/>
                  <a:pt x="162830" y="7407"/>
                  <a:pt x="181880" y="3174"/>
                </a:cubicBezTo>
                <a:cubicBezTo>
                  <a:pt x="200930" y="-1059"/>
                  <a:pt x="146426" y="-1059"/>
                  <a:pt x="115205" y="3174"/>
                </a:cubicBezTo>
                <a:cubicBezTo>
                  <a:pt x="83984" y="7407"/>
                  <a:pt x="-10207" y="28574"/>
                  <a:pt x="905" y="28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E5337898-6E95-29EC-2580-5312D3CDA5B8}"/>
              </a:ext>
            </a:extLst>
          </p:cNvPr>
          <p:cNvSpPr/>
          <p:nvPr/>
        </p:nvSpPr>
        <p:spPr>
          <a:xfrm>
            <a:off x="4724035" y="2212941"/>
            <a:ext cx="57535" cy="66752"/>
          </a:xfrm>
          <a:custGeom>
            <a:avLst/>
            <a:gdLst>
              <a:gd name="connsiteX0" fmla="*/ 57515 w 57535"/>
              <a:gd name="connsiteY0" fmla="*/ 34 h 66752"/>
              <a:gd name="connsiteX1" fmla="*/ 9890 w 57535"/>
              <a:gd name="connsiteY1" fmla="*/ 38134 h 66752"/>
              <a:gd name="connsiteX2" fmla="*/ 3540 w 57535"/>
              <a:gd name="connsiteY2" fmla="*/ 66709 h 66752"/>
              <a:gd name="connsiteX3" fmla="*/ 3540 w 57535"/>
              <a:gd name="connsiteY3" fmla="*/ 31784 h 66752"/>
              <a:gd name="connsiteX4" fmla="*/ 57515 w 57535"/>
              <a:gd name="connsiteY4" fmla="*/ 34 h 6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35" h="66752">
                <a:moveTo>
                  <a:pt x="57515" y="34"/>
                </a:moveTo>
                <a:cubicBezTo>
                  <a:pt x="58573" y="1092"/>
                  <a:pt x="18886" y="27022"/>
                  <a:pt x="9890" y="38134"/>
                </a:cubicBezTo>
                <a:cubicBezTo>
                  <a:pt x="894" y="49246"/>
                  <a:pt x="4598" y="67767"/>
                  <a:pt x="3540" y="66709"/>
                </a:cubicBezTo>
                <a:cubicBezTo>
                  <a:pt x="2482" y="65651"/>
                  <a:pt x="-3868" y="40780"/>
                  <a:pt x="3540" y="31784"/>
                </a:cubicBezTo>
                <a:cubicBezTo>
                  <a:pt x="10948" y="22788"/>
                  <a:pt x="56457" y="-1024"/>
                  <a:pt x="57515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42C34791-471F-5532-2B64-9BA41DA68D24}"/>
              </a:ext>
            </a:extLst>
          </p:cNvPr>
          <p:cNvSpPr/>
          <p:nvPr/>
        </p:nvSpPr>
        <p:spPr>
          <a:xfrm>
            <a:off x="4610093" y="2117509"/>
            <a:ext cx="33278" cy="77048"/>
          </a:xfrm>
          <a:custGeom>
            <a:avLst/>
            <a:gdLst>
              <a:gd name="connsiteX0" fmla="*/ 7 w 33278"/>
              <a:gd name="connsiteY0" fmla="*/ 216 h 77048"/>
              <a:gd name="connsiteX1" fmla="*/ 31757 w 33278"/>
              <a:gd name="connsiteY1" fmla="*/ 54191 h 77048"/>
              <a:gd name="connsiteX2" fmla="*/ 28582 w 33278"/>
              <a:gd name="connsiteY2" fmla="*/ 76416 h 77048"/>
              <a:gd name="connsiteX3" fmla="*/ 7 w 33278"/>
              <a:gd name="connsiteY3" fmla="*/ 216 h 7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78" h="77048">
                <a:moveTo>
                  <a:pt x="7" y="216"/>
                </a:moveTo>
                <a:cubicBezTo>
                  <a:pt x="536" y="-3488"/>
                  <a:pt x="26994" y="41491"/>
                  <a:pt x="31757" y="54191"/>
                </a:cubicBezTo>
                <a:cubicBezTo>
                  <a:pt x="36520" y="66891"/>
                  <a:pt x="28582" y="80120"/>
                  <a:pt x="28582" y="76416"/>
                </a:cubicBezTo>
                <a:cubicBezTo>
                  <a:pt x="28582" y="72712"/>
                  <a:pt x="-522" y="3920"/>
                  <a:pt x="7" y="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C8A82414-04C9-71AC-93A4-1729B1502C84}"/>
              </a:ext>
            </a:extLst>
          </p:cNvPr>
          <p:cNvSpPr/>
          <p:nvPr/>
        </p:nvSpPr>
        <p:spPr>
          <a:xfrm>
            <a:off x="4605452" y="2035170"/>
            <a:ext cx="36430" cy="66703"/>
          </a:xfrm>
          <a:custGeom>
            <a:avLst/>
            <a:gdLst>
              <a:gd name="connsiteX0" fmla="*/ 36398 w 36430"/>
              <a:gd name="connsiteY0" fmla="*/ 5 h 66703"/>
              <a:gd name="connsiteX1" fmla="*/ 7823 w 36430"/>
              <a:gd name="connsiteY1" fmla="*/ 47630 h 66703"/>
              <a:gd name="connsiteX2" fmla="*/ 7823 w 36430"/>
              <a:gd name="connsiteY2" fmla="*/ 66680 h 66703"/>
              <a:gd name="connsiteX3" fmla="*/ 1473 w 36430"/>
              <a:gd name="connsiteY3" fmla="*/ 44455 h 66703"/>
              <a:gd name="connsiteX4" fmla="*/ 36398 w 36430"/>
              <a:gd name="connsiteY4" fmla="*/ 5 h 6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0" h="66703">
                <a:moveTo>
                  <a:pt x="36398" y="5"/>
                </a:moveTo>
                <a:cubicBezTo>
                  <a:pt x="37456" y="534"/>
                  <a:pt x="12585" y="36518"/>
                  <a:pt x="7823" y="47630"/>
                </a:cubicBezTo>
                <a:cubicBezTo>
                  <a:pt x="3061" y="58742"/>
                  <a:pt x="8881" y="67209"/>
                  <a:pt x="7823" y="66680"/>
                </a:cubicBezTo>
                <a:cubicBezTo>
                  <a:pt x="6765" y="66151"/>
                  <a:pt x="-3819" y="53451"/>
                  <a:pt x="1473" y="44455"/>
                </a:cubicBezTo>
                <a:cubicBezTo>
                  <a:pt x="6765" y="35459"/>
                  <a:pt x="35340" y="-524"/>
                  <a:pt x="3639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E4A98D47-7C6A-7F0B-B7CA-F07439CE6CED}"/>
              </a:ext>
            </a:extLst>
          </p:cNvPr>
          <p:cNvSpPr/>
          <p:nvPr/>
        </p:nvSpPr>
        <p:spPr>
          <a:xfrm>
            <a:off x="6064159" y="2031985"/>
            <a:ext cx="28673" cy="139736"/>
          </a:xfrm>
          <a:custGeom>
            <a:avLst/>
            <a:gdLst>
              <a:gd name="connsiteX0" fmla="*/ 91 w 28673"/>
              <a:gd name="connsiteY0" fmla="*/ 15 h 139736"/>
              <a:gd name="connsiteX1" fmla="*/ 19141 w 28673"/>
              <a:gd name="connsiteY1" fmla="*/ 76215 h 139736"/>
              <a:gd name="connsiteX2" fmla="*/ 6441 w 28673"/>
              <a:gd name="connsiteY2" fmla="*/ 139715 h 139736"/>
              <a:gd name="connsiteX3" fmla="*/ 28666 w 28673"/>
              <a:gd name="connsiteY3" fmla="*/ 82565 h 139736"/>
              <a:gd name="connsiteX4" fmla="*/ 91 w 28673"/>
              <a:gd name="connsiteY4" fmla="*/ 15 h 13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73" h="139736">
                <a:moveTo>
                  <a:pt x="91" y="15"/>
                </a:moveTo>
                <a:cubicBezTo>
                  <a:pt x="-1497" y="-1043"/>
                  <a:pt x="18083" y="52932"/>
                  <a:pt x="19141" y="76215"/>
                </a:cubicBezTo>
                <a:cubicBezTo>
                  <a:pt x="20199" y="99498"/>
                  <a:pt x="4853" y="138657"/>
                  <a:pt x="6441" y="139715"/>
                </a:cubicBezTo>
                <a:cubicBezTo>
                  <a:pt x="8029" y="140773"/>
                  <a:pt x="28137" y="103202"/>
                  <a:pt x="28666" y="82565"/>
                </a:cubicBezTo>
                <a:cubicBezTo>
                  <a:pt x="29195" y="61928"/>
                  <a:pt x="1679" y="1073"/>
                  <a:pt x="91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9880A50E-ED08-E4FA-1CD0-F2A3B494359C}"/>
              </a:ext>
            </a:extLst>
          </p:cNvPr>
          <p:cNvSpPr/>
          <p:nvPr/>
        </p:nvSpPr>
        <p:spPr>
          <a:xfrm>
            <a:off x="6111804" y="1913998"/>
            <a:ext cx="107817" cy="212405"/>
          </a:xfrm>
          <a:custGeom>
            <a:avLst/>
            <a:gdLst>
              <a:gd name="connsiteX0" fmla="*/ 71 w 107817"/>
              <a:gd name="connsiteY0" fmla="*/ 527 h 212405"/>
              <a:gd name="connsiteX1" fmla="*/ 101671 w 107817"/>
              <a:gd name="connsiteY1" fmla="*/ 168802 h 212405"/>
              <a:gd name="connsiteX2" fmla="*/ 95321 w 107817"/>
              <a:gd name="connsiteY2" fmla="*/ 210077 h 212405"/>
              <a:gd name="connsiteX3" fmla="*/ 85796 w 107817"/>
              <a:gd name="connsiteY3" fmla="*/ 118002 h 212405"/>
              <a:gd name="connsiteX4" fmla="*/ 71 w 107817"/>
              <a:gd name="connsiteY4" fmla="*/ 527 h 21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817" h="212405">
                <a:moveTo>
                  <a:pt x="71" y="527"/>
                </a:moveTo>
                <a:cubicBezTo>
                  <a:pt x="2717" y="8994"/>
                  <a:pt x="85796" y="133877"/>
                  <a:pt x="101671" y="168802"/>
                </a:cubicBezTo>
                <a:cubicBezTo>
                  <a:pt x="117546" y="203727"/>
                  <a:pt x="97967" y="218544"/>
                  <a:pt x="95321" y="210077"/>
                </a:cubicBezTo>
                <a:cubicBezTo>
                  <a:pt x="92675" y="201610"/>
                  <a:pt x="102200" y="148164"/>
                  <a:pt x="85796" y="118002"/>
                </a:cubicBezTo>
                <a:cubicBezTo>
                  <a:pt x="69392" y="87840"/>
                  <a:pt x="-2575" y="-7940"/>
                  <a:pt x="71" y="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95B365F4-037E-5902-676F-7BB9DB9D54DE}"/>
              </a:ext>
            </a:extLst>
          </p:cNvPr>
          <p:cNvSpPr/>
          <p:nvPr/>
        </p:nvSpPr>
        <p:spPr>
          <a:xfrm>
            <a:off x="5749801" y="2822571"/>
            <a:ext cx="57977" cy="107961"/>
          </a:xfrm>
          <a:custGeom>
            <a:avLst/>
            <a:gdLst>
              <a:gd name="connsiteX0" fmla="*/ 124 w 57977"/>
              <a:gd name="connsiteY0" fmla="*/ 4 h 107961"/>
              <a:gd name="connsiteX1" fmla="*/ 41399 w 57977"/>
              <a:gd name="connsiteY1" fmla="*/ 63504 h 107961"/>
              <a:gd name="connsiteX2" fmla="*/ 22349 w 57977"/>
              <a:gd name="connsiteY2" fmla="*/ 107954 h 107961"/>
              <a:gd name="connsiteX3" fmla="*/ 57274 w 57977"/>
              <a:gd name="connsiteY3" fmla="*/ 60329 h 107961"/>
              <a:gd name="connsiteX4" fmla="*/ 124 w 57977"/>
              <a:gd name="connsiteY4" fmla="*/ 4 h 1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77" h="107961">
                <a:moveTo>
                  <a:pt x="124" y="4"/>
                </a:moveTo>
                <a:cubicBezTo>
                  <a:pt x="-2522" y="533"/>
                  <a:pt x="37695" y="45512"/>
                  <a:pt x="41399" y="63504"/>
                </a:cubicBezTo>
                <a:cubicBezTo>
                  <a:pt x="45103" y="81496"/>
                  <a:pt x="19703" y="108483"/>
                  <a:pt x="22349" y="107954"/>
                </a:cubicBezTo>
                <a:cubicBezTo>
                  <a:pt x="24995" y="107425"/>
                  <a:pt x="63624" y="78321"/>
                  <a:pt x="57274" y="60329"/>
                </a:cubicBezTo>
                <a:cubicBezTo>
                  <a:pt x="50924" y="42337"/>
                  <a:pt x="2770" y="-525"/>
                  <a:pt x="12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823BA823-7BA6-825E-B58B-FFBFDCCAAB78}"/>
              </a:ext>
            </a:extLst>
          </p:cNvPr>
          <p:cNvSpPr/>
          <p:nvPr/>
        </p:nvSpPr>
        <p:spPr>
          <a:xfrm>
            <a:off x="4951685" y="2816138"/>
            <a:ext cx="122256" cy="111377"/>
          </a:xfrm>
          <a:custGeom>
            <a:avLst/>
            <a:gdLst>
              <a:gd name="connsiteX0" fmla="*/ 121965 w 122256"/>
              <a:gd name="connsiteY0" fmla="*/ 22312 h 111377"/>
              <a:gd name="connsiteX1" fmla="*/ 36240 w 122256"/>
              <a:gd name="connsiteY1" fmla="*/ 63587 h 111377"/>
              <a:gd name="connsiteX2" fmla="*/ 71165 w 122256"/>
              <a:gd name="connsiteY2" fmla="*/ 111212 h 111377"/>
              <a:gd name="connsiteX3" fmla="*/ 29890 w 122256"/>
              <a:gd name="connsiteY3" fmla="*/ 76287 h 111377"/>
              <a:gd name="connsiteX4" fmla="*/ 52115 w 122256"/>
              <a:gd name="connsiteY4" fmla="*/ 87 h 111377"/>
              <a:gd name="connsiteX5" fmla="*/ 1315 w 122256"/>
              <a:gd name="connsiteY5" fmla="*/ 60412 h 111377"/>
              <a:gd name="connsiteX6" fmla="*/ 121965 w 122256"/>
              <a:gd name="connsiteY6" fmla="*/ 22312 h 111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56" h="111377">
                <a:moveTo>
                  <a:pt x="121965" y="22312"/>
                </a:moveTo>
                <a:cubicBezTo>
                  <a:pt x="127786" y="22841"/>
                  <a:pt x="44707" y="48770"/>
                  <a:pt x="36240" y="63587"/>
                </a:cubicBezTo>
                <a:cubicBezTo>
                  <a:pt x="27773" y="78404"/>
                  <a:pt x="72223" y="109095"/>
                  <a:pt x="71165" y="111212"/>
                </a:cubicBezTo>
                <a:cubicBezTo>
                  <a:pt x="70107" y="113329"/>
                  <a:pt x="33065" y="94808"/>
                  <a:pt x="29890" y="76287"/>
                </a:cubicBezTo>
                <a:cubicBezTo>
                  <a:pt x="26715" y="57766"/>
                  <a:pt x="56877" y="2733"/>
                  <a:pt x="52115" y="87"/>
                </a:cubicBezTo>
                <a:cubicBezTo>
                  <a:pt x="47353" y="-2559"/>
                  <a:pt x="-9268" y="55650"/>
                  <a:pt x="1315" y="60412"/>
                </a:cubicBezTo>
                <a:cubicBezTo>
                  <a:pt x="11898" y="65175"/>
                  <a:pt x="116144" y="21783"/>
                  <a:pt x="121965" y="22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D18D01C8-8437-D487-7CF6-0B73C30EC8EB}"/>
              </a:ext>
            </a:extLst>
          </p:cNvPr>
          <p:cNvSpPr/>
          <p:nvPr/>
        </p:nvSpPr>
        <p:spPr>
          <a:xfrm>
            <a:off x="5089609" y="2752509"/>
            <a:ext cx="146749" cy="75198"/>
          </a:xfrm>
          <a:custGeom>
            <a:avLst/>
            <a:gdLst>
              <a:gd name="connsiteX0" fmla="*/ 145966 w 146749"/>
              <a:gd name="connsiteY0" fmla="*/ 216 h 75198"/>
              <a:gd name="connsiteX1" fmla="*/ 3091 w 146749"/>
              <a:gd name="connsiteY1" fmla="*/ 73241 h 75198"/>
              <a:gd name="connsiteX2" fmla="*/ 57066 w 146749"/>
              <a:gd name="connsiteY2" fmla="*/ 51016 h 75198"/>
              <a:gd name="connsiteX3" fmla="*/ 145966 w 146749"/>
              <a:gd name="connsiteY3" fmla="*/ 216 h 7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749" h="75198">
                <a:moveTo>
                  <a:pt x="145966" y="216"/>
                </a:moveTo>
                <a:cubicBezTo>
                  <a:pt x="136970" y="3920"/>
                  <a:pt x="17908" y="64774"/>
                  <a:pt x="3091" y="73241"/>
                </a:cubicBezTo>
                <a:cubicBezTo>
                  <a:pt x="-11726" y="81708"/>
                  <a:pt x="30079" y="60541"/>
                  <a:pt x="57066" y="51016"/>
                </a:cubicBezTo>
                <a:cubicBezTo>
                  <a:pt x="84053" y="41491"/>
                  <a:pt x="154962" y="-3488"/>
                  <a:pt x="145966" y="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445B28B5-45C9-4176-5DE2-605245D57174}"/>
              </a:ext>
            </a:extLst>
          </p:cNvPr>
          <p:cNvSpPr/>
          <p:nvPr/>
        </p:nvSpPr>
        <p:spPr>
          <a:xfrm>
            <a:off x="5136847" y="2714145"/>
            <a:ext cx="78517" cy="26002"/>
          </a:xfrm>
          <a:custGeom>
            <a:avLst/>
            <a:gdLst>
              <a:gd name="connsiteX0" fmla="*/ 303 w 78517"/>
              <a:gd name="connsiteY0" fmla="*/ 480 h 26002"/>
              <a:gd name="connsiteX1" fmla="*/ 76503 w 78517"/>
              <a:gd name="connsiteY1" fmla="*/ 25880 h 26002"/>
              <a:gd name="connsiteX2" fmla="*/ 51103 w 78517"/>
              <a:gd name="connsiteY2" fmla="*/ 10005 h 26002"/>
              <a:gd name="connsiteX3" fmla="*/ 303 w 78517"/>
              <a:gd name="connsiteY3" fmla="*/ 480 h 2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517" h="26002">
                <a:moveTo>
                  <a:pt x="303" y="480"/>
                </a:moveTo>
                <a:cubicBezTo>
                  <a:pt x="4536" y="3126"/>
                  <a:pt x="68036" y="24293"/>
                  <a:pt x="76503" y="25880"/>
                </a:cubicBezTo>
                <a:cubicBezTo>
                  <a:pt x="84970" y="27467"/>
                  <a:pt x="64861" y="13180"/>
                  <a:pt x="51103" y="10005"/>
                </a:cubicBezTo>
                <a:cubicBezTo>
                  <a:pt x="37345" y="6830"/>
                  <a:pt x="-3930" y="-2166"/>
                  <a:pt x="303" y="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207A8D10-23D4-F19F-0602-2E6CFE1F51B6}"/>
              </a:ext>
            </a:extLst>
          </p:cNvPr>
          <p:cNvSpPr/>
          <p:nvPr/>
        </p:nvSpPr>
        <p:spPr>
          <a:xfrm>
            <a:off x="5508614" y="2581271"/>
            <a:ext cx="200409" cy="123832"/>
          </a:xfrm>
          <a:custGeom>
            <a:avLst/>
            <a:gdLst>
              <a:gd name="connsiteX0" fmla="*/ 11 w 200409"/>
              <a:gd name="connsiteY0" fmla="*/ 123829 h 123832"/>
              <a:gd name="connsiteX1" fmla="*/ 101611 w 200409"/>
              <a:gd name="connsiteY1" fmla="*/ 66679 h 123832"/>
              <a:gd name="connsiteX2" fmla="*/ 200036 w 200409"/>
              <a:gd name="connsiteY2" fmla="*/ 104779 h 123832"/>
              <a:gd name="connsiteX3" fmla="*/ 133361 w 200409"/>
              <a:gd name="connsiteY3" fmla="*/ 66679 h 123832"/>
              <a:gd name="connsiteX4" fmla="*/ 82561 w 200409"/>
              <a:gd name="connsiteY4" fmla="*/ 4 h 123832"/>
              <a:gd name="connsiteX5" fmla="*/ 107961 w 200409"/>
              <a:gd name="connsiteY5" fmla="*/ 63504 h 123832"/>
              <a:gd name="connsiteX6" fmla="*/ 11 w 200409"/>
              <a:gd name="connsiteY6" fmla="*/ 123829 h 12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409" h="123832">
                <a:moveTo>
                  <a:pt x="11" y="123829"/>
                </a:moveTo>
                <a:cubicBezTo>
                  <a:pt x="-1047" y="124358"/>
                  <a:pt x="68274" y="69854"/>
                  <a:pt x="101611" y="66679"/>
                </a:cubicBezTo>
                <a:cubicBezTo>
                  <a:pt x="134948" y="63504"/>
                  <a:pt x="194744" y="104779"/>
                  <a:pt x="200036" y="104779"/>
                </a:cubicBezTo>
                <a:cubicBezTo>
                  <a:pt x="205328" y="104779"/>
                  <a:pt x="152940" y="84141"/>
                  <a:pt x="133361" y="66679"/>
                </a:cubicBezTo>
                <a:cubicBezTo>
                  <a:pt x="113782" y="49217"/>
                  <a:pt x="86794" y="533"/>
                  <a:pt x="82561" y="4"/>
                </a:cubicBezTo>
                <a:cubicBezTo>
                  <a:pt x="78328" y="-525"/>
                  <a:pt x="123836" y="43925"/>
                  <a:pt x="107961" y="63504"/>
                </a:cubicBezTo>
                <a:cubicBezTo>
                  <a:pt x="92086" y="83083"/>
                  <a:pt x="1069" y="123300"/>
                  <a:pt x="11" y="123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51AEBF5A-B02B-2F37-F961-2729262962F2}"/>
              </a:ext>
            </a:extLst>
          </p:cNvPr>
          <p:cNvSpPr/>
          <p:nvPr/>
        </p:nvSpPr>
        <p:spPr>
          <a:xfrm>
            <a:off x="5419453" y="2844779"/>
            <a:ext cx="375233" cy="41306"/>
          </a:xfrm>
          <a:custGeom>
            <a:avLst/>
            <a:gdLst>
              <a:gd name="connsiteX0" fmla="*/ 272 w 375233"/>
              <a:gd name="connsiteY0" fmla="*/ 31771 h 41306"/>
              <a:gd name="connsiteX1" fmla="*/ 136797 w 375233"/>
              <a:gd name="connsiteY1" fmla="*/ 19071 h 41306"/>
              <a:gd name="connsiteX2" fmla="*/ 111397 w 375233"/>
              <a:gd name="connsiteY2" fmla="*/ 15896 h 41306"/>
              <a:gd name="connsiteX3" fmla="*/ 228872 w 375233"/>
              <a:gd name="connsiteY3" fmla="*/ 22246 h 41306"/>
              <a:gd name="connsiteX4" fmla="*/ 228872 w 375233"/>
              <a:gd name="connsiteY4" fmla="*/ 3196 h 41306"/>
              <a:gd name="connsiteX5" fmla="*/ 311422 w 375233"/>
              <a:gd name="connsiteY5" fmla="*/ 28596 h 41306"/>
              <a:gd name="connsiteX6" fmla="*/ 317772 w 375233"/>
              <a:gd name="connsiteY6" fmla="*/ 12721 h 41306"/>
              <a:gd name="connsiteX7" fmla="*/ 374922 w 375233"/>
              <a:gd name="connsiteY7" fmla="*/ 41296 h 41306"/>
              <a:gd name="connsiteX8" fmla="*/ 289197 w 375233"/>
              <a:gd name="connsiteY8" fmla="*/ 15896 h 41306"/>
              <a:gd name="connsiteX9" fmla="*/ 98697 w 375233"/>
              <a:gd name="connsiteY9" fmla="*/ 21 h 41306"/>
              <a:gd name="connsiteX10" fmla="*/ 219347 w 375233"/>
              <a:gd name="connsiteY10" fmla="*/ 19071 h 41306"/>
              <a:gd name="connsiteX11" fmla="*/ 105047 w 375233"/>
              <a:gd name="connsiteY11" fmla="*/ 12721 h 41306"/>
              <a:gd name="connsiteX12" fmla="*/ 272 w 375233"/>
              <a:gd name="connsiteY12" fmla="*/ 31771 h 4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5233" h="41306">
                <a:moveTo>
                  <a:pt x="272" y="31771"/>
                </a:moveTo>
                <a:cubicBezTo>
                  <a:pt x="5563" y="32829"/>
                  <a:pt x="118276" y="21717"/>
                  <a:pt x="136797" y="19071"/>
                </a:cubicBezTo>
                <a:cubicBezTo>
                  <a:pt x="155318" y="16425"/>
                  <a:pt x="96051" y="15367"/>
                  <a:pt x="111397" y="15896"/>
                </a:cubicBezTo>
                <a:cubicBezTo>
                  <a:pt x="126743" y="16425"/>
                  <a:pt x="209293" y="24363"/>
                  <a:pt x="228872" y="22246"/>
                </a:cubicBezTo>
                <a:cubicBezTo>
                  <a:pt x="248451" y="20129"/>
                  <a:pt x="215114" y="2138"/>
                  <a:pt x="228872" y="3196"/>
                </a:cubicBezTo>
                <a:cubicBezTo>
                  <a:pt x="242630" y="4254"/>
                  <a:pt x="296605" y="27009"/>
                  <a:pt x="311422" y="28596"/>
                </a:cubicBezTo>
                <a:cubicBezTo>
                  <a:pt x="326239" y="30183"/>
                  <a:pt x="307189" y="10604"/>
                  <a:pt x="317772" y="12721"/>
                </a:cubicBezTo>
                <a:cubicBezTo>
                  <a:pt x="328355" y="14838"/>
                  <a:pt x="379685" y="40767"/>
                  <a:pt x="374922" y="41296"/>
                </a:cubicBezTo>
                <a:cubicBezTo>
                  <a:pt x="370160" y="41825"/>
                  <a:pt x="335235" y="22775"/>
                  <a:pt x="289197" y="15896"/>
                </a:cubicBezTo>
                <a:cubicBezTo>
                  <a:pt x="243160" y="9017"/>
                  <a:pt x="110339" y="-508"/>
                  <a:pt x="98697" y="21"/>
                </a:cubicBezTo>
                <a:cubicBezTo>
                  <a:pt x="87055" y="550"/>
                  <a:pt x="218289" y="16954"/>
                  <a:pt x="219347" y="19071"/>
                </a:cubicBezTo>
                <a:cubicBezTo>
                  <a:pt x="220405" y="21188"/>
                  <a:pt x="142089" y="12192"/>
                  <a:pt x="105047" y="12721"/>
                </a:cubicBezTo>
                <a:cubicBezTo>
                  <a:pt x="68005" y="13250"/>
                  <a:pt x="-5019" y="30713"/>
                  <a:pt x="272" y="31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EB68FA77-545C-E905-17B3-1703A42BF4AB}"/>
              </a:ext>
            </a:extLst>
          </p:cNvPr>
          <p:cNvSpPr/>
          <p:nvPr/>
        </p:nvSpPr>
        <p:spPr>
          <a:xfrm>
            <a:off x="4889488" y="2336800"/>
            <a:ext cx="99808" cy="111125"/>
          </a:xfrm>
          <a:custGeom>
            <a:avLst/>
            <a:gdLst>
              <a:gd name="connsiteX0" fmla="*/ 12 w 99808"/>
              <a:gd name="connsiteY0" fmla="*/ 0 h 111125"/>
              <a:gd name="connsiteX1" fmla="*/ 82562 w 99808"/>
              <a:gd name="connsiteY1" fmla="*/ 44450 h 111125"/>
              <a:gd name="connsiteX2" fmla="*/ 98437 w 99808"/>
              <a:gd name="connsiteY2" fmla="*/ 111125 h 111125"/>
              <a:gd name="connsiteX3" fmla="*/ 88912 w 99808"/>
              <a:gd name="connsiteY3" fmla="*/ 44450 h 111125"/>
              <a:gd name="connsiteX4" fmla="*/ 12 w 99808"/>
              <a:gd name="connsiteY4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08" h="111125">
                <a:moveTo>
                  <a:pt x="12" y="0"/>
                </a:moveTo>
                <a:cubicBezTo>
                  <a:pt x="-1046" y="0"/>
                  <a:pt x="66158" y="25929"/>
                  <a:pt x="82562" y="44450"/>
                </a:cubicBezTo>
                <a:cubicBezTo>
                  <a:pt x="98966" y="62971"/>
                  <a:pt x="97379" y="111125"/>
                  <a:pt x="98437" y="111125"/>
                </a:cubicBezTo>
                <a:cubicBezTo>
                  <a:pt x="99495" y="111125"/>
                  <a:pt x="103729" y="60854"/>
                  <a:pt x="88912" y="44450"/>
                </a:cubicBezTo>
                <a:cubicBezTo>
                  <a:pt x="74095" y="28046"/>
                  <a:pt x="1070" y="0"/>
                  <a:pt x="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DC692176-82B8-765A-71C6-6A2C7CB46D06}"/>
              </a:ext>
            </a:extLst>
          </p:cNvPr>
          <p:cNvSpPr/>
          <p:nvPr/>
        </p:nvSpPr>
        <p:spPr>
          <a:xfrm>
            <a:off x="5758458" y="2309416"/>
            <a:ext cx="118560" cy="65484"/>
          </a:xfrm>
          <a:custGeom>
            <a:avLst/>
            <a:gdLst>
              <a:gd name="connsiteX0" fmla="*/ 992 w 118560"/>
              <a:gd name="connsiteY0" fmla="*/ 65484 h 65484"/>
              <a:gd name="connsiteX1" fmla="*/ 58142 w 118560"/>
              <a:gd name="connsiteY1" fmla="*/ 11509 h 65484"/>
              <a:gd name="connsiteX2" fmla="*/ 118467 w 118560"/>
              <a:gd name="connsiteY2" fmla="*/ 8334 h 65484"/>
              <a:gd name="connsiteX3" fmla="*/ 70842 w 118560"/>
              <a:gd name="connsiteY3" fmla="*/ 1984 h 65484"/>
              <a:gd name="connsiteX4" fmla="*/ 26392 w 118560"/>
              <a:gd name="connsiteY4" fmla="*/ 11509 h 65484"/>
              <a:gd name="connsiteX5" fmla="*/ 992 w 118560"/>
              <a:gd name="connsiteY5" fmla="*/ 65484 h 6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560" h="65484">
                <a:moveTo>
                  <a:pt x="992" y="65484"/>
                </a:moveTo>
                <a:cubicBezTo>
                  <a:pt x="6284" y="65484"/>
                  <a:pt x="38563" y="21034"/>
                  <a:pt x="58142" y="11509"/>
                </a:cubicBezTo>
                <a:cubicBezTo>
                  <a:pt x="77721" y="1984"/>
                  <a:pt x="116350" y="9922"/>
                  <a:pt x="118467" y="8334"/>
                </a:cubicBezTo>
                <a:cubicBezTo>
                  <a:pt x="120584" y="6746"/>
                  <a:pt x="86188" y="1455"/>
                  <a:pt x="70842" y="1984"/>
                </a:cubicBezTo>
                <a:cubicBezTo>
                  <a:pt x="55496" y="2513"/>
                  <a:pt x="40150" y="-7012"/>
                  <a:pt x="26392" y="11509"/>
                </a:cubicBezTo>
                <a:cubicBezTo>
                  <a:pt x="12634" y="30030"/>
                  <a:pt x="-4300" y="65484"/>
                  <a:pt x="992" y="65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4B3AE172-DB88-1C99-E569-838E54C8BD11}"/>
              </a:ext>
            </a:extLst>
          </p:cNvPr>
          <p:cNvSpPr/>
          <p:nvPr/>
        </p:nvSpPr>
        <p:spPr>
          <a:xfrm>
            <a:off x="5073650" y="2730500"/>
            <a:ext cx="63943" cy="60325"/>
          </a:xfrm>
          <a:custGeom>
            <a:avLst/>
            <a:gdLst>
              <a:gd name="connsiteX0" fmla="*/ 15875 w 63943"/>
              <a:gd name="connsiteY0" fmla="*/ 0 h 60325"/>
              <a:gd name="connsiteX1" fmla="*/ 63500 w 63943"/>
              <a:gd name="connsiteY1" fmla="*/ 31750 h 60325"/>
              <a:gd name="connsiteX2" fmla="*/ 0 w 63943"/>
              <a:gd name="connsiteY2" fmla="*/ 60325 h 60325"/>
              <a:gd name="connsiteX3" fmla="*/ 63500 w 63943"/>
              <a:gd name="connsiteY3" fmla="*/ 31750 h 60325"/>
              <a:gd name="connsiteX4" fmla="*/ 15875 w 63943"/>
              <a:gd name="connsiteY4" fmla="*/ 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43" h="60325">
                <a:moveTo>
                  <a:pt x="15875" y="0"/>
                </a:moveTo>
                <a:cubicBezTo>
                  <a:pt x="15875" y="0"/>
                  <a:pt x="66146" y="21696"/>
                  <a:pt x="63500" y="31750"/>
                </a:cubicBezTo>
                <a:cubicBezTo>
                  <a:pt x="60854" y="41804"/>
                  <a:pt x="0" y="60325"/>
                  <a:pt x="0" y="60325"/>
                </a:cubicBezTo>
                <a:cubicBezTo>
                  <a:pt x="0" y="60325"/>
                  <a:pt x="57679" y="39687"/>
                  <a:pt x="63500" y="31750"/>
                </a:cubicBezTo>
                <a:cubicBezTo>
                  <a:pt x="69321" y="23813"/>
                  <a:pt x="15875" y="0"/>
                  <a:pt x="158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F64913E4-9608-CA82-962A-555E9AD59204}"/>
              </a:ext>
            </a:extLst>
          </p:cNvPr>
          <p:cNvSpPr/>
          <p:nvPr/>
        </p:nvSpPr>
        <p:spPr>
          <a:xfrm>
            <a:off x="6076593" y="2886205"/>
            <a:ext cx="176132" cy="361507"/>
          </a:xfrm>
          <a:custGeom>
            <a:avLst/>
            <a:gdLst>
              <a:gd name="connsiteX0" fmla="*/ 82907 w 176132"/>
              <a:gd name="connsiteY0" fmla="*/ 6220 h 361507"/>
              <a:gd name="connsiteX1" fmla="*/ 143232 w 176132"/>
              <a:gd name="connsiteY1" fmla="*/ 355470 h 361507"/>
              <a:gd name="connsiteX2" fmla="*/ 146407 w 176132"/>
              <a:gd name="connsiteY2" fmla="*/ 234820 h 361507"/>
              <a:gd name="connsiteX3" fmla="*/ 168632 w 176132"/>
              <a:gd name="connsiteY3" fmla="*/ 330070 h 361507"/>
              <a:gd name="connsiteX4" fmla="*/ 357 w 176132"/>
              <a:gd name="connsiteY4" fmla="*/ 88770 h 361507"/>
              <a:gd name="connsiteX5" fmla="*/ 124182 w 176132"/>
              <a:gd name="connsiteY5" fmla="*/ 260220 h 361507"/>
              <a:gd name="connsiteX6" fmla="*/ 127357 w 176132"/>
              <a:gd name="connsiteY6" fmla="*/ 139570 h 361507"/>
              <a:gd name="connsiteX7" fmla="*/ 82907 w 176132"/>
              <a:gd name="connsiteY7" fmla="*/ 6220 h 36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132" h="361507">
                <a:moveTo>
                  <a:pt x="82907" y="6220"/>
                </a:moveTo>
                <a:cubicBezTo>
                  <a:pt x="85553" y="42203"/>
                  <a:pt x="132649" y="317370"/>
                  <a:pt x="143232" y="355470"/>
                </a:cubicBezTo>
                <a:cubicBezTo>
                  <a:pt x="153815" y="393570"/>
                  <a:pt x="142174" y="239053"/>
                  <a:pt x="146407" y="234820"/>
                </a:cubicBezTo>
                <a:cubicBezTo>
                  <a:pt x="150640" y="230587"/>
                  <a:pt x="192974" y="354412"/>
                  <a:pt x="168632" y="330070"/>
                </a:cubicBezTo>
                <a:cubicBezTo>
                  <a:pt x="144290" y="305728"/>
                  <a:pt x="7765" y="100412"/>
                  <a:pt x="357" y="88770"/>
                </a:cubicBezTo>
                <a:cubicBezTo>
                  <a:pt x="-7051" y="77128"/>
                  <a:pt x="103015" y="251753"/>
                  <a:pt x="124182" y="260220"/>
                </a:cubicBezTo>
                <a:cubicBezTo>
                  <a:pt x="145349" y="268687"/>
                  <a:pt x="130003" y="178728"/>
                  <a:pt x="127357" y="139570"/>
                </a:cubicBezTo>
                <a:cubicBezTo>
                  <a:pt x="124711" y="100412"/>
                  <a:pt x="80261" y="-29763"/>
                  <a:pt x="82907" y="6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2B464F6D-DC2C-150A-EBE7-111363A3E0FD}"/>
              </a:ext>
            </a:extLst>
          </p:cNvPr>
          <p:cNvSpPr/>
          <p:nvPr/>
        </p:nvSpPr>
        <p:spPr>
          <a:xfrm>
            <a:off x="6010993" y="2949104"/>
            <a:ext cx="287451" cy="255261"/>
          </a:xfrm>
          <a:custGeom>
            <a:avLst/>
            <a:gdLst>
              <a:gd name="connsiteX0" fmla="*/ 2457 w 287451"/>
              <a:gd name="connsiteY0" fmla="*/ 3646 h 255261"/>
              <a:gd name="connsiteX1" fmla="*/ 65957 w 287451"/>
              <a:gd name="connsiteY1" fmla="*/ 35396 h 255261"/>
              <a:gd name="connsiteX2" fmla="*/ 285032 w 287451"/>
              <a:gd name="connsiteY2" fmla="*/ 254471 h 255261"/>
              <a:gd name="connsiteX3" fmla="*/ 180257 w 287451"/>
              <a:gd name="connsiteY3" fmla="*/ 105246 h 255261"/>
              <a:gd name="connsiteX4" fmla="*/ 135807 w 287451"/>
              <a:gd name="connsiteY4" fmla="*/ 9996 h 255261"/>
              <a:gd name="connsiteX5" fmla="*/ 189782 w 287451"/>
              <a:gd name="connsiteY5" fmla="*/ 140171 h 255261"/>
              <a:gd name="connsiteX6" fmla="*/ 132632 w 287451"/>
              <a:gd name="connsiteY6" fmla="*/ 70321 h 255261"/>
              <a:gd name="connsiteX7" fmla="*/ 2457 w 287451"/>
              <a:gd name="connsiteY7" fmla="*/ 3646 h 25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451" h="255261">
                <a:moveTo>
                  <a:pt x="2457" y="3646"/>
                </a:moveTo>
                <a:cubicBezTo>
                  <a:pt x="-8655" y="-2175"/>
                  <a:pt x="18861" y="-6408"/>
                  <a:pt x="65957" y="35396"/>
                </a:cubicBezTo>
                <a:cubicBezTo>
                  <a:pt x="113053" y="77200"/>
                  <a:pt x="265982" y="242829"/>
                  <a:pt x="285032" y="254471"/>
                </a:cubicBezTo>
                <a:cubicBezTo>
                  <a:pt x="304082" y="266113"/>
                  <a:pt x="205128" y="145992"/>
                  <a:pt x="180257" y="105246"/>
                </a:cubicBezTo>
                <a:cubicBezTo>
                  <a:pt x="155386" y="64500"/>
                  <a:pt x="134220" y="4175"/>
                  <a:pt x="135807" y="9996"/>
                </a:cubicBezTo>
                <a:cubicBezTo>
                  <a:pt x="137395" y="15817"/>
                  <a:pt x="190311" y="130117"/>
                  <a:pt x="189782" y="140171"/>
                </a:cubicBezTo>
                <a:cubicBezTo>
                  <a:pt x="189253" y="150225"/>
                  <a:pt x="161207" y="92546"/>
                  <a:pt x="132632" y="70321"/>
                </a:cubicBezTo>
                <a:cubicBezTo>
                  <a:pt x="104057" y="48096"/>
                  <a:pt x="13569" y="9467"/>
                  <a:pt x="2457" y="3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C51E9F4D-B318-1B4B-69A8-809A93D503F0}"/>
              </a:ext>
            </a:extLst>
          </p:cNvPr>
          <p:cNvSpPr/>
          <p:nvPr/>
        </p:nvSpPr>
        <p:spPr>
          <a:xfrm>
            <a:off x="5221597" y="2077409"/>
            <a:ext cx="58631" cy="152431"/>
          </a:xfrm>
          <a:custGeom>
            <a:avLst/>
            <a:gdLst>
              <a:gd name="connsiteX0" fmla="*/ 58428 w 58631"/>
              <a:gd name="connsiteY0" fmla="*/ 2216 h 152431"/>
              <a:gd name="connsiteX1" fmla="*/ 1278 w 58631"/>
              <a:gd name="connsiteY1" fmla="*/ 151441 h 152431"/>
              <a:gd name="connsiteX2" fmla="*/ 20328 w 58631"/>
              <a:gd name="connsiteY2" fmla="*/ 65716 h 152431"/>
              <a:gd name="connsiteX3" fmla="*/ 58428 w 58631"/>
              <a:gd name="connsiteY3" fmla="*/ 2216 h 15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1" h="152431">
                <a:moveTo>
                  <a:pt x="58428" y="2216"/>
                </a:moveTo>
                <a:cubicBezTo>
                  <a:pt x="55253" y="16503"/>
                  <a:pt x="7628" y="140858"/>
                  <a:pt x="1278" y="151441"/>
                </a:cubicBezTo>
                <a:cubicBezTo>
                  <a:pt x="-5072" y="162024"/>
                  <a:pt x="13978" y="84766"/>
                  <a:pt x="20328" y="65716"/>
                </a:cubicBezTo>
                <a:cubicBezTo>
                  <a:pt x="26678" y="46666"/>
                  <a:pt x="61603" y="-12071"/>
                  <a:pt x="58428" y="2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DC512ABC-A84F-BF1D-D058-B5E33B5C8C3A}"/>
              </a:ext>
            </a:extLst>
          </p:cNvPr>
          <p:cNvSpPr/>
          <p:nvPr/>
        </p:nvSpPr>
        <p:spPr>
          <a:xfrm>
            <a:off x="5206991" y="2275064"/>
            <a:ext cx="32155" cy="233526"/>
          </a:xfrm>
          <a:custGeom>
            <a:avLst/>
            <a:gdLst>
              <a:gd name="connsiteX0" fmla="*/ 25409 w 32155"/>
              <a:gd name="connsiteY0" fmla="*/ 1411 h 233526"/>
              <a:gd name="connsiteX1" fmla="*/ 25409 w 32155"/>
              <a:gd name="connsiteY1" fmla="*/ 77611 h 233526"/>
              <a:gd name="connsiteX2" fmla="*/ 9 w 32155"/>
              <a:gd name="connsiteY2" fmla="*/ 147461 h 233526"/>
              <a:gd name="connsiteX3" fmla="*/ 28584 w 32155"/>
              <a:gd name="connsiteY3" fmla="*/ 115711 h 233526"/>
              <a:gd name="connsiteX4" fmla="*/ 31759 w 32155"/>
              <a:gd name="connsiteY4" fmla="*/ 233186 h 233526"/>
              <a:gd name="connsiteX5" fmla="*/ 31759 w 32155"/>
              <a:gd name="connsiteY5" fmla="*/ 147461 h 233526"/>
              <a:gd name="connsiteX6" fmla="*/ 25409 w 32155"/>
              <a:gd name="connsiteY6" fmla="*/ 1411 h 23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55" h="233526">
                <a:moveTo>
                  <a:pt x="25409" y="1411"/>
                </a:moveTo>
                <a:cubicBezTo>
                  <a:pt x="24351" y="-10231"/>
                  <a:pt x="29642" y="53269"/>
                  <a:pt x="25409" y="77611"/>
                </a:cubicBezTo>
                <a:cubicBezTo>
                  <a:pt x="21176" y="101953"/>
                  <a:pt x="-520" y="141111"/>
                  <a:pt x="9" y="147461"/>
                </a:cubicBezTo>
                <a:cubicBezTo>
                  <a:pt x="538" y="153811"/>
                  <a:pt x="23292" y="101424"/>
                  <a:pt x="28584" y="115711"/>
                </a:cubicBezTo>
                <a:cubicBezTo>
                  <a:pt x="33876" y="129998"/>
                  <a:pt x="31230" y="227894"/>
                  <a:pt x="31759" y="233186"/>
                </a:cubicBezTo>
                <a:cubicBezTo>
                  <a:pt x="32288" y="238478"/>
                  <a:pt x="32288" y="180798"/>
                  <a:pt x="31759" y="147461"/>
                </a:cubicBezTo>
                <a:cubicBezTo>
                  <a:pt x="31230" y="114124"/>
                  <a:pt x="26467" y="13053"/>
                  <a:pt x="25409" y="1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6B156BD2-74C9-0139-175B-F57699ED1E66}"/>
              </a:ext>
            </a:extLst>
          </p:cNvPr>
          <p:cNvSpPr/>
          <p:nvPr/>
        </p:nvSpPr>
        <p:spPr>
          <a:xfrm>
            <a:off x="5133967" y="2679678"/>
            <a:ext cx="155728" cy="49223"/>
          </a:xfrm>
          <a:custGeom>
            <a:avLst/>
            <a:gdLst>
              <a:gd name="connsiteX0" fmla="*/ 8 w 155728"/>
              <a:gd name="connsiteY0" fmla="*/ 22 h 49223"/>
              <a:gd name="connsiteX1" fmla="*/ 120658 w 155728"/>
              <a:gd name="connsiteY1" fmla="*/ 47647 h 49223"/>
              <a:gd name="connsiteX2" fmla="*/ 155583 w 155728"/>
              <a:gd name="connsiteY2" fmla="*/ 38122 h 49223"/>
              <a:gd name="connsiteX3" fmla="*/ 127008 w 155728"/>
              <a:gd name="connsiteY3" fmla="*/ 41297 h 49223"/>
              <a:gd name="connsiteX4" fmla="*/ 8 w 155728"/>
              <a:gd name="connsiteY4" fmla="*/ 22 h 4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28" h="49223">
                <a:moveTo>
                  <a:pt x="8" y="22"/>
                </a:moveTo>
                <a:cubicBezTo>
                  <a:pt x="-1050" y="1080"/>
                  <a:pt x="94729" y="41297"/>
                  <a:pt x="120658" y="47647"/>
                </a:cubicBezTo>
                <a:cubicBezTo>
                  <a:pt x="146587" y="53997"/>
                  <a:pt x="154525" y="39180"/>
                  <a:pt x="155583" y="38122"/>
                </a:cubicBezTo>
                <a:cubicBezTo>
                  <a:pt x="156641" y="37064"/>
                  <a:pt x="152408" y="46589"/>
                  <a:pt x="127008" y="41297"/>
                </a:cubicBezTo>
                <a:cubicBezTo>
                  <a:pt x="101608" y="36005"/>
                  <a:pt x="1066" y="-1036"/>
                  <a:pt x="8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1B2FCC39-B5ED-7313-1B24-28858A3823E2}"/>
              </a:ext>
            </a:extLst>
          </p:cNvPr>
          <p:cNvSpPr/>
          <p:nvPr/>
        </p:nvSpPr>
        <p:spPr>
          <a:xfrm>
            <a:off x="5092555" y="2311229"/>
            <a:ext cx="133682" cy="178247"/>
          </a:xfrm>
          <a:custGeom>
            <a:avLst/>
            <a:gdLst>
              <a:gd name="connsiteX0" fmla="*/ 145 w 133682"/>
              <a:gd name="connsiteY0" fmla="*/ 117646 h 178247"/>
              <a:gd name="connsiteX1" fmla="*/ 31895 w 133682"/>
              <a:gd name="connsiteY1" fmla="*/ 162096 h 178247"/>
              <a:gd name="connsiteX2" fmla="*/ 22370 w 133682"/>
              <a:gd name="connsiteY2" fmla="*/ 165271 h 178247"/>
              <a:gd name="connsiteX3" fmla="*/ 133495 w 133682"/>
              <a:gd name="connsiteY3" fmla="*/ 171 h 178247"/>
              <a:gd name="connsiteX4" fmla="*/ 47770 w 133682"/>
              <a:gd name="connsiteY4" fmla="*/ 133521 h 178247"/>
              <a:gd name="connsiteX5" fmla="*/ 145 w 133682"/>
              <a:gd name="connsiteY5" fmla="*/ 117646 h 17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82" h="178247">
                <a:moveTo>
                  <a:pt x="145" y="117646"/>
                </a:moveTo>
                <a:cubicBezTo>
                  <a:pt x="-2501" y="122408"/>
                  <a:pt x="31895" y="162096"/>
                  <a:pt x="31895" y="162096"/>
                </a:cubicBezTo>
                <a:cubicBezTo>
                  <a:pt x="35599" y="170033"/>
                  <a:pt x="5437" y="192259"/>
                  <a:pt x="22370" y="165271"/>
                </a:cubicBezTo>
                <a:cubicBezTo>
                  <a:pt x="39303" y="138284"/>
                  <a:pt x="129262" y="5463"/>
                  <a:pt x="133495" y="171"/>
                </a:cubicBezTo>
                <a:cubicBezTo>
                  <a:pt x="137728" y="-5121"/>
                  <a:pt x="68937" y="113942"/>
                  <a:pt x="47770" y="133521"/>
                </a:cubicBezTo>
                <a:cubicBezTo>
                  <a:pt x="26603" y="153100"/>
                  <a:pt x="2791" y="112884"/>
                  <a:pt x="145" y="117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ACFD8EA6-EAB2-77E8-D362-BFDBD41FE3E9}"/>
              </a:ext>
            </a:extLst>
          </p:cNvPr>
          <p:cNvSpPr/>
          <p:nvPr/>
        </p:nvSpPr>
        <p:spPr>
          <a:xfrm>
            <a:off x="5851504" y="2322972"/>
            <a:ext cx="226371" cy="131835"/>
          </a:xfrm>
          <a:custGeom>
            <a:avLst/>
            <a:gdLst>
              <a:gd name="connsiteX0" fmla="*/ 21 w 226371"/>
              <a:gd name="connsiteY0" fmla="*/ 121778 h 131835"/>
              <a:gd name="connsiteX1" fmla="*/ 111146 w 226371"/>
              <a:gd name="connsiteY1" fmla="*/ 90028 h 131835"/>
              <a:gd name="connsiteX2" fmla="*/ 225446 w 226371"/>
              <a:gd name="connsiteY2" fmla="*/ 1128 h 131835"/>
              <a:gd name="connsiteX3" fmla="*/ 161946 w 226371"/>
              <a:gd name="connsiteY3" fmla="*/ 45578 h 131835"/>
              <a:gd name="connsiteX4" fmla="*/ 104796 w 226371"/>
              <a:gd name="connsiteY4" fmla="*/ 128128 h 131835"/>
              <a:gd name="connsiteX5" fmla="*/ 101621 w 226371"/>
              <a:gd name="connsiteY5" fmla="*/ 118603 h 131835"/>
              <a:gd name="connsiteX6" fmla="*/ 21 w 226371"/>
              <a:gd name="connsiteY6" fmla="*/ 121778 h 13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371" h="131835">
                <a:moveTo>
                  <a:pt x="21" y="121778"/>
                </a:moveTo>
                <a:cubicBezTo>
                  <a:pt x="1608" y="117016"/>
                  <a:pt x="73575" y="110136"/>
                  <a:pt x="111146" y="90028"/>
                </a:cubicBezTo>
                <a:cubicBezTo>
                  <a:pt x="148717" y="69920"/>
                  <a:pt x="216979" y="8536"/>
                  <a:pt x="225446" y="1128"/>
                </a:cubicBezTo>
                <a:cubicBezTo>
                  <a:pt x="233913" y="-6280"/>
                  <a:pt x="182054" y="24411"/>
                  <a:pt x="161946" y="45578"/>
                </a:cubicBezTo>
                <a:cubicBezTo>
                  <a:pt x="141838" y="66745"/>
                  <a:pt x="104796" y="128128"/>
                  <a:pt x="104796" y="128128"/>
                </a:cubicBezTo>
                <a:cubicBezTo>
                  <a:pt x="94742" y="140299"/>
                  <a:pt x="119613" y="118603"/>
                  <a:pt x="101621" y="118603"/>
                </a:cubicBezTo>
                <a:cubicBezTo>
                  <a:pt x="83629" y="118603"/>
                  <a:pt x="-1566" y="126540"/>
                  <a:pt x="21" y="121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E696560E-D95E-9FE5-B0D6-DC8199FAFAB9}"/>
              </a:ext>
            </a:extLst>
          </p:cNvPr>
          <p:cNvSpPr/>
          <p:nvPr/>
        </p:nvSpPr>
        <p:spPr>
          <a:xfrm>
            <a:off x="4601398" y="2138301"/>
            <a:ext cx="37315" cy="230359"/>
          </a:xfrm>
          <a:custGeom>
            <a:avLst/>
            <a:gdLst>
              <a:gd name="connsiteX0" fmla="*/ 2352 w 37315"/>
              <a:gd name="connsiteY0" fmla="*/ 1649 h 230359"/>
              <a:gd name="connsiteX1" fmla="*/ 37277 w 37315"/>
              <a:gd name="connsiteY1" fmla="*/ 227074 h 230359"/>
              <a:gd name="connsiteX2" fmla="*/ 8702 w 37315"/>
              <a:gd name="connsiteY2" fmla="*/ 128649 h 230359"/>
              <a:gd name="connsiteX3" fmla="*/ 2352 w 37315"/>
              <a:gd name="connsiteY3" fmla="*/ 1649 h 23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15" h="230359">
                <a:moveTo>
                  <a:pt x="2352" y="1649"/>
                </a:moveTo>
                <a:cubicBezTo>
                  <a:pt x="7115" y="18053"/>
                  <a:pt x="36219" y="205907"/>
                  <a:pt x="37277" y="227074"/>
                </a:cubicBezTo>
                <a:cubicBezTo>
                  <a:pt x="38335" y="248241"/>
                  <a:pt x="17169" y="161457"/>
                  <a:pt x="8702" y="128649"/>
                </a:cubicBezTo>
                <a:cubicBezTo>
                  <a:pt x="235" y="95841"/>
                  <a:pt x="-2411" y="-14755"/>
                  <a:pt x="2352" y="1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DD477A91-6583-1CD1-7B95-025458F139E7}"/>
              </a:ext>
            </a:extLst>
          </p:cNvPr>
          <p:cNvSpPr/>
          <p:nvPr/>
        </p:nvSpPr>
        <p:spPr>
          <a:xfrm>
            <a:off x="6089636" y="1958975"/>
            <a:ext cx="106348" cy="492132"/>
          </a:xfrm>
          <a:custGeom>
            <a:avLst/>
            <a:gdLst>
              <a:gd name="connsiteX0" fmla="*/ 31764 w 106348"/>
              <a:gd name="connsiteY0" fmla="*/ 0 h 492132"/>
              <a:gd name="connsiteX1" fmla="*/ 57164 w 106348"/>
              <a:gd name="connsiteY1" fmla="*/ 190500 h 492132"/>
              <a:gd name="connsiteX2" fmla="*/ 44464 w 106348"/>
              <a:gd name="connsiteY2" fmla="*/ 282575 h 492132"/>
              <a:gd name="connsiteX3" fmla="*/ 73039 w 106348"/>
              <a:gd name="connsiteY3" fmla="*/ 241300 h 492132"/>
              <a:gd name="connsiteX4" fmla="*/ 25414 w 106348"/>
              <a:gd name="connsiteY4" fmla="*/ 336550 h 492132"/>
              <a:gd name="connsiteX5" fmla="*/ 14 w 106348"/>
              <a:gd name="connsiteY5" fmla="*/ 492125 h 492132"/>
              <a:gd name="connsiteX6" fmla="*/ 28589 w 106348"/>
              <a:gd name="connsiteY6" fmla="*/ 330200 h 492132"/>
              <a:gd name="connsiteX7" fmla="*/ 104789 w 106348"/>
              <a:gd name="connsiteY7" fmla="*/ 139700 h 492132"/>
              <a:gd name="connsiteX8" fmla="*/ 76214 w 106348"/>
              <a:gd name="connsiteY8" fmla="*/ 190500 h 492132"/>
              <a:gd name="connsiteX9" fmla="*/ 31764 w 106348"/>
              <a:gd name="connsiteY9" fmla="*/ 0 h 49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348" h="492132">
                <a:moveTo>
                  <a:pt x="31764" y="0"/>
                </a:moveTo>
                <a:cubicBezTo>
                  <a:pt x="28589" y="0"/>
                  <a:pt x="55047" y="143404"/>
                  <a:pt x="57164" y="190500"/>
                </a:cubicBezTo>
                <a:cubicBezTo>
                  <a:pt x="59281" y="237596"/>
                  <a:pt x="41818" y="274108"/>
                  <a:pt x="44464" y="282575"/>
                </a:cubicBezTo>
                <a:cubicBezTo>
                  <a:pt x="47110" y="291042"/>
                  <a:pt x="76214" y="232304"/>
                  <a:pt x="73039" y="241300"/>
                </a:cubicBezTo>
                <a:cubicBezTo>
                  <a:pt x="69864" y="250296"/>
                  <a:pt x="37585" y="294746"/>
                  <a:pt x="25414" y="336550"/>
                </a:cubicBezTo>
                <a:cubicBezTo>
                  <a:pt x="13243" y="378354"/>
                  <a:pt x="-515" y="493183"/>
                  <a:pt x="14" y="492125"/>
                </a:cubicBezTo>
                <a:cubicBezTo>
                  <a:pt x="543" y="491067"/>
                  <a:pt x="11127" y="388937"/>
                  <a:pt x="28589" y="330200"/>
                </a:cubicBezTo>
                <a:cubicBezTo>
                  <a:pt x="46051" y="271463"/>
                  <a:pt x="96852" y="162983"/>
                  <a:pt x="104789" y="139700"/>
                </a:cubicBezTo>
                <a:cubicBezTo>
                  <a:pt x="112727" y="116417"/>
                  <a:pt x="88385" y="212196"/>
                  <a:pt x="76214" y="190500"/>
                </a:cubicBezTo>
                <a:cubicBezTo>
                  <a:pt x="64043" y="168804"/>
                  <a:pt x="34939" y="0"/>
                  <a:pt x="3176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6FDCE024-D0D8-C255-DCCF-99ACF22FCD23}"/>
              </a:ext>
            </a:extLst>
          </p:cNvPr>
          <p:cNvSpPr/>
          <p:nvPr/>
        </p:nvSpPr>
        <p:spPr>
          <a:xfrm>
            <a:off x="5835542" y="2781248"/>
            <a:ext cx="171721" cy="104832"/>
          </a:xfrm>
          <a:custGeom>
            <a:avLst/>
            <a:gdLst>
              <a:gd name="connsiteX0" fmla="*/ 108 w 171721"/>
              <a:gd name="connsiteY0" fmla="*/ 52 h 104832"/>
              <a:gd name="connsiteX1" fmla="*/ 69958 w 171721"/>
              <a:gd name="connsiteY1" fmla="*/ 47677 h 104832"/>
              <a:gd name="connsiteX2" fmla="*/ 35033 w 171721"/>
              <a:gd name="connsiteY2" fmla="*/ 104827 h 104832"/>
              <a:gd name="connsiteX3" fmla="*/ 108058 w 171721"/>
              <a:gd name="connsiteY3" fmla="*/ 44502 h 104832"/>
              <a:gd name="connsiteX4" fmla="*/ 171558 w 171721"/>
              <a:gd name="connsiteY4" fmla="*/ 28627 h 104832"/>
              <a:gd name="connsiteX5" fmla="*/ 89008 w 171721"/>
              <a:gd name="connsiteY5" fmla="*/ 38152 h 104832"/>
              <a:gd name="connsiteX6" fmla="*/ 108 w 171721"/>
              <a:gd name="connsiteY6" fmla="*/ 52 h 10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21" h="104832">
                <a:moveTo>
                  <a:pt x="108" y="52"/>
                </a:moveTo>
                <a:cubicBezTo>
                  <a:pt x="-3067" y="1639"/>
                  <a:pt x="64137" y="30215"/>
                  <a:pt x="69958" y="47677"/>
                </a:cubicBezTo>
                <a:cubicBezTo>
                  <a:pt x="75779" y="65139"/>
                  <a:pt x="28683" y="105356"/>
                  <a:pt x="35033" y="104827"/>
                </a:cubicBezTo>
                <a:cubicBezTo>
                  <a:pt x="41383" y="104298"/>
                  <a:pt x="85304" y="57202"/>
                  <a:pt x="108058" y="44502"/>
                </a:cubicBezTo>
                <a:cubicBezTo>
                  <a:pt x="130812" y="31802"/>
                  <a:pt x="174733" y="29685"/>
                  <a:pt x="171558" y="28627"/>
                </a:cubicBezTo>
                <a:cubicBezTo>
                  <a:pt x="168383" y="27569"/>
                  <a:pt x="115995" y="42914"/>
                  <a:pt x="89008" y="38152"/>
                </a:cubicBezTo>
                <a:cubicBezTo>
                  <a:pt x="62021" y="33390"/>
                  <a:pt x="3283" y="-1535"/>
                  <a:pt x="108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2090AE88-1AF5-506C-92F4-3358A160E3D0}"/>
              </a:ext>
            </a:extLst>
          </p:cNvPr>
          <p:cNvSpPr/>
          <p:nvPr/>
        </p:nvSpPr>
        <p:spPr>
          <a:xfrm>
            <a:off x="4882629" y="2800329"/>
            <a:ext cx="54496" cy="114634"/>
          </a:xfrm>
          <a:custGeom>
            <a:avLst/>
            <a:gdLst>
              <a:gd name="connsiteX0" fmla="*/ 48146 w 54496"/>
              <a:gd name="connsiteY0" fmla="*/ 21 h 114634"/>
              <a:gd name="connsiteX1" fmla="*/ 22746 w 54496"/>
              <a:gd name="connsiteY1" fmla="*/ 57171 h 114634"/>
              <a:gd name="connsiteX2" fmla="*/ 54496 w 54496"/>
              <a:gd name="connsiteY2" fmla="*/ 114321 h 114634"/>
              <a:gd name="connsiteX3" fmla="*/ 22746 w 54496"/>
              <a:gd name="connsiteY3" fmla="*/ 79396 h 114634"/>
              <a:gd name="connsiteX4" fmla="*/ 521 w 54496"/>
              <a:gd name="connsiteY4" fmla="*/ 63521 h 114634"/>
              <a:gd name="connsiteX5" fmla="*/ 48146 w 54496"/>
              <a:gd name="connsiteY5" fmla="*/ 21 h 11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96" h="114634">
                <a:moveTo>
                  <a:pt x="48146" y="21"/>
                </a:moveTo>
                <a:cubicBezTo>
                  <a:pt x="51850" y="-1037"/>
                  <a:pt x="21688" y="38121"/>
                  <a:pt x="22746" y="57171"/>
                </a:cubicBezTo>
                <a:cubicBezTo>
                  <a:pt x="23804" y="76221"/>
                  <a:pt x="54496" y="110617"/>
                  <a:pt x="54496" y="114321"/>
                </a:cubicBezTo>
                <a:cubicBezTo>
                  <a:pt x="54496" y="118025"/>
                  <a:pt x="31742" y="87863"/>
                  <a:pt x="22746" y="79396"/>
                </a:cubicBezTo>
                <a:cubicBezTo>
                  <a:pt x="13750" y="70929"/>
                  <a:pt x="-3183" y="75692"/>
                  <a:pt x="521" y="63521"/>
                </a:cubicBezTo>
                <a:cubicBezTo>
                  <a:pt x="4225" y="51350"/>
                  <a:pt x="44442" y="1079"/>
                  <a:pt x="48146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75553637-03EE-3B4A-6B15-EDC9927431B2}"/>
              </a:ext>
            </a:extLst>
          </p:cNvPr>
          <p:cNvSpPr/>
          <p:nvPr/>
        </p:nvSpPr>
        <p:spPr>
          <a:xfrm>
            <a:off x="4980705" y="2876476"/>
            <a:ext cx="254872" cy="95405"/>
          </a:xfrm>
          <a:custGeom>
            <a:avLst/>
            <a:gdLst>
              <a:gd name="connsiteX0" fmla="*/ 254870 w 254872"/>
              <a:gd name="connsiteY0" fmla="*/ 22299 h 95405"/>
              <a:gd name="connsiteX1" fmla="*/ 127870 w 254872"/>
              <a:gd name="connsiteY1" fmla="*/ 19124 h 95405"/>
              <a:gd name="connsiteX2" fmla="*/ 45320 w 254872"/>
              <a:gd name="connsiteY2" fmla="*/ 74 h 95405"/>
              <a:gd name="connsiteX3" fmla="*/ 80245 w 254872"/>
              <a:gd name="connsiteY3" fmla="*/ 12774 h 95405"/>
              <a:gd name="connsiteX4" fmla="*/ 870 w 254872"/>
              <a:gd name="connsiteY4" fmla="*/ 19124 h 95405"/>
              <a:gd name="connsiteX5" fmla="*/ 35795 w 254872"/>
              <a:gd name="connsiteY5" fmla="*/ 34999 h 95405"/>
              <a:gd name="connsiteX6" fmla="*/ 172320 w 254872"/>
              <a:gd name="connsiteY6" fmla="*/ 95324 h 95405"/>
              <a:gd name="connsiteX7" fmla="*/ 89770 w 254872"/>
              <a:gd name="connsiteY7" fmla="*/ 47699 h 95405"/>
              <a:gd name="connsiteX8" fmla="*/ 124695 w 254872"/>
              <a:gd name="connsiteY8" fmla="*/ 34999 h 95405"/>
              <a:gd name="connsiteX9" fmla="*/ 254870 w 254872"/>
              <a:gd name="connsiteY9" fmla="*/ 22299 h 9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872" h="95405">
                <a:moveTo>
                  <a:pt x="254870" y="22299"/>
                </a:moveTo>
                <a:cubicBezTo>
                  <a:pt x="255399" y="19653"/>
                  <a:pt x="162795" y="22828"/>
                  <a:pt x="127870" y="19124"/>
                </a:cubicBezTo>
                <a:cubicBezTo>
                  <a:pt x="92945" y="15420"/>
                  <a:pt x="53257" y="1132"/>
                  <a:pt x="45320" y="74"/>
                </a:cubicBezTo>
                <a:cubicBezTo>
                  <a:pt x="37383" y="-984"/>
                  <a:pt x="87653" y="9599"/>
                  <a:pt x="80245" y="12774"/>
                </a:cubicBezTo>
                <a:cubicBezTo>
                  <a:pt x="72837" y="15949"/>
                  <a:pt x="8278" y="15420"/>
                  <a:pt x="870" y="19124"/>
                </a:cubicBezTo>
                <a:cubicBezTo>
                  <a:pt x="-6538" y="22828"/>
                  <a:pt x="35795" y="34999"/>
                  <a:pt x="35795" y="34999"/>
                </a:cubicBezTo>
                <a:cubicBezTo>
                  <a:pt x="64370" y="47699"/>
                  <a:pt x="163324" y="93207"/>
                  <a:pt x="172320" y="95324"/>
                </a:cubicBezTo>
                <a:cubicBezTo>
                  <a:pt x="181316" y="97441"/>
                  <a:pt x="97707" y="57753"/>
                  <a:pt x="89770" y="47699"/>
                </a:cubicBezTo>
                <a:cubicBezTo>
                  <a:pt x="81833" y="37645"/>
                  <a:pt x="98237" y="37116"/>
                  <a:pt x="124695" y="34999"/>
                </a:cubicBezTo>
                <a:cubicBezTo>
                  <a:pt x="151153" y="32882"/>
                  <a:pt x="254341" y="24945"/>
                  <a:pt x="254870" y="22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321C3A25-51F1-F30A-F3B6-CC3B404FEDFB}"/>
              </a:ext>
            </a:extLst>
          </p:cNvPr>
          <p:cNvSpPr/>
          <p:nvPr/>
        </p:nvSpPr>
        <p:spPr>
          <a:xfrm>
            <a:off x="5098889" y="2974821"/>
            <a:ext cx="313899" cy="102728"/>
          </a:xfrm>
          <a:custGeom>
            <a:avLst/>
            <a:gdLst>
              <a:gd name="connsiteX0" fmla="*/ 161 w 313899"/>
              <a:gd name="connsiteY0" fmla="*/ 154 h 102728"/>
              <a:gd name="connsiteX1" fmla="*/ 295436 w 313899"/>
              <a:gd name="connsiteY1" fmla="*/ 98579 h 102728"/>
              <a:gd name="connsiteX2" fmla="*/ 254161 w 313899"/>
              <a:gd name="connsiteY2" fmla="*/ 76354 h 102728"/>
              <a:gd name="connsiteX3" fmla="*/ 161 w 313899"/>
              <a:gd name="connsiteY3" fmla="*/ 154 h 10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899" h="102728">
                <a:moveTo>
                  <a:pt x="161" y="154"/>
                </a:moveTo>
                <a:cubicBezTo>
                  <a:pt x="7040" y="3858"/>
                  <a:pt x="253103" y="85879"/>
                  <a:pt x="295436" y="98579"/>
                </a:cubicBezTo>
                <a:cubicBezTo>
                  <a:pt x="337769" y="111279"/>
                  <a:pt x="300199" y="92229"/>
                  <a:pt x="254161" y="76354"/>
                </a:cubicBezTo>
                <a:cubicBezTo>
                  <a:pt x="208124" y="60479"/>
                  <a:pt x="-6718" y="-3550"/>
                  <a:pt x="161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C8F4C650-4365-AC77-F6FF-459A1B54D519}"/>
              </a:ext>
            </a:extLst>
          </p:cNvPr>
          <p:cNvSpPr/>
          <p:nvPr/>
        </p:nvSpPr>
        <p:spPr>
          <a:xfrm>
            <a:off x="5410188" y="2818704"/>
            <a:ext cx="270031" cy="32457"/>
          </a:xfrm>
          <a:custGeom>
            <a:avLst/>
            <a:gdLst>
              <a:gd name="connsiteX0" fmla="*/ 12 w 270031"/>
              <a:gd name="connsiteY0" fmla="*/ 32446 h 32457"/>
              <a:gd name="connsiteX1" fmla="*/ 98437 w 270031"/>
              <a:gd name="connsiteY1" fmla="*/ 7046 h 32457"/>
              <a:gd name="connsiteX2" fmla="*/ 200037 w 270031"/>
              <a:gd name="connsiteY2" fmla="*/ 13396 h 32457"/>
              <a:gd name="connsiteX3" fmla="*/ 155587 w 270031"/>
              <a:gd name="connsiteY3" fmla="*/ 7046 h 32457"/>
              <a:gd name="connsiteX4" fmla="*/ 269887 w 270031"/>
              <a:gd name="connsiteY4" fmla="*/ 29271 h 32457"/>
              <a:gd name="connsiteX5" fmla="*/ 177812 w 270031"/>
              <a:gd name="connsiteY5" fmla="*/ 696 h 32457"/>
              <a:gd name="connsiteX6" fmla="*/ 104787 w 270031"/>
              <a:gd name="connsiteY6" fmla="*/ 10221 h 32457"/>
              <a:gd name="connsiteX7" fmla="*/ 12 w 270031"/>
              <a:gd name="connsiteY7" fmla="*/ 32446 h 3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031" h="32457">
                <a:moveTo>
                  <a:pt x="12" y="32446"/>
                </a:moveTo>
                <a:cubicBezTo>
                  <a:pt x="-1046" y="31917"/>
                  <a:pt x="65100" y="10221"/>
                  <a:pt x="98437" y="7046"/>
                </a:cubicBezTo>
                <a:cubicBezTo>
                  <a:pt x="131774" y="3871"/>
                  <a:pt x="190512" y="13396"/>
                  <a:pt x="200037" y="13396"/>
                </a:cubicBezTo>
                <a:cubicBezTo>
                  <a:pt x="209562" y="13396"/>
                  <a:pt x="143945" y="4400"/>
                  <a:pt x="155587" y="7046"/>
                </a:cubicBezTo>
                <a:cubicBezTo>
                  <a:pt x="167229" y="9692"/>
                  <a:pt x="266183" y="30329"/>
                  <a:pt x="269887" y="29271"/>
                </a:cubicBezTo>
                <a:cubicBezTo>
                  <a:pt x="273591" y="28213"/>
                  <a:pt x="205329" y="3871"/>
                  <a:pt x="177812" y="696"/>
                </a:cubicBezTo>
                <a:cubicBezTo>
                  <a:pt x="150295" y="-2479"/>
                  <a:pt x="131245" y="5988"/>
                  <a:pt x="104787" y="10221"/>
                </a:cubicBezTo>
                <a:cubicBezTo>
                  <a:pt x="78329" y="14454"/>
                  <a:pt x="1070" y="32975"/>
                  <a:pt x="12" y="32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78AAE3DB-C410-E177-1408-F98E2685A9D5}"/>
              </a:ext>
            </a:extLst>
          </p:cNvPr>
          <p:cNvSpPr/>
          <p:nvPr/>
        </p:nvSpPr>
        <p:spPr>
          <a:xfrm>
            <a:off x="6032297" y="1823984"/>
            <a:ext cx="59464" cy="191174"/>
          </a:xfrm>
          <a:custGeom>
            <a:avLst/>
            <a:gdLst>
              <a:gd name="connsiteX0" fmla="*/ 260 w 59464"/>
              <a:gd name="connsiteY0" fmla="*/ 678 h 191174"/>
              <a:gd name="connsiteX1" fmla="*/ 58186 w 59464"/>
              <a:gd name="connsiteY1" fmla="*/ 186868 h 191174"/>
              <a:gd name="connsiteX2" fmla="*/ 37498 w 59464"/>
              <a:gd name="connsiteY2" fmla="*/ 124805 h 191174"/>
              <a:gd name="connsiteX3" fmla="*/ 260 w 59464"/>
              <a:gd name="connsiteY3" fmla="*/ 678 h 19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64" h="191174">
                <a:moveTo>
                  <a:pt x="260" y="678"/>
                </a:moveTo>
                <a:cubicBezTo>
                  <a:pt x="3708" y="11022"/>
                  <a:pt x="51980" y="166180"/>
                  <a:pt x="58186" y="186868"/>
                </a:cubicBezTo>
                <a:cubicBezTo>
                  <a:pt x="64392" y="207556"/>
                  <a:pt x="46463" y="148251"/>
                  <a:pt x="37498" y="124805"/>
                </a:cubicBezTo>
                <a:cubicBezTo>
                  <a:pt x="28533" y="101359"/>
                  <a:pt x="-3188" y="-9666"/>
                  <a:pt x="260" y="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EB6C07DD-8007-6818-3A22-E571BF1CF679}"/>
              </a:ext>
            </a:extLst>
          </p:cNvPr>
          <p:cNvSpPr/>
          <p:nvPr/>
        </p:nvSpPr>
        <p:spPr>
          <a:xfrm>
            <a:off x="6040259" y="1814892"/>
            <a:ext cx="51018" cy="184295"/>
          </a:xfrm>
          <a:custGeom>
            <a:avLst/>
            <a:gdLst>
              <a:gd name="connsiteX0" fmla="*/ 4711 w 51018"/>
              <a:gd name="connsiteY0" fmla="*/ 1495 h 184295"/>
              <a:gd name="connsiteX1" fmla="*/ 50224 w 51018"/>
              <a:gd name="connsiteY1" fmla="*/ 179410 h 184295"/>
              <a:gd name="connsiteX2" fmla="*/ 33674 w 51018"/>
              <a:gd name="connsiteY2" fmla="*/ 138035 h 184295"/>
              <a:gd name="connsiteX3" fmla="*/ 33674 w 51018"/>
              <a:gd name="connsiteY3" fmla="*/ 179410 h 184295"/>
              <a:gd name="connsiteX4" fmla="*/ 4711 w 51018"/>
              <a:gd name="connsiteY4" fmla="*/ 96659 h 184295"/>
              <a:gd name="connsiteX5" fmla="*/ 4711 w 51018"/>
              <a:gd name="connsiteY5" fmla="*/ 1495 h 18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18" h="184295">
                <a:moveTo>
                  <a:pt x="4711" y="1495"/>
                </a:moveTo>
                <a:cubicBezTo>
                  <a:pt x="12297" y="15287"/>
                  <a:pt x="45397" y="156653"/>
                  <a:pt x="50224" y="179410"/>
                </a:cubicBezTo>
                <a:cubicBezTo>
                  <a:pt x="55051" y="202167"/>
                  <a:pt x="36432" y="138035"/>
                  <a:pt x="33674" y="138035"/>
                </a:cubicBezTo>
                <a:cubicBezTo>
                  <a:pt x="30916" y="138035"/>
                  <a:pt x="38501" y="186306"/>
                  <a:pt x="33674" y="179410"/>
                </a:cubicBezTo>
                <a:cubicBezTo>
                  <a:pt x="28847" y="172514"/>
                  <a:pt x="9538" y="120105"/>
                  <a:pt x="4711" y="96659"/>
                </a:cubicBezTo>
                <a:cubicBezTo>
                  <a:pt x="-116" y="73213"/>
                  <a:pt x="-2875" y="-12297"/>
                  <a:pt x="4711" y="1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BCBAA3B4-0A5E-F290-7767-90D26CAB534B}"/>
              </a:ext>
            </a:extLst>
          </p:cNvPr>
          <p:cNvSpPr/>
          <p:nvPr/>
        </p:nvSpPr>
        <p:spPr>
          <a:xfrm>
            <a:off x="6180581" y="2283931"/>
            <a:ext cx="71267" cy="266765"/>
          </a:xfrm>
          <a:custGeom>
            <a:avLst/>
            <a:gdLst>
              <a:gd name="connsiteX0" fmla="*/ 71267 w 71267"/>
              <a:gd name="connsiteY0" fmla="*/ 0 h 266765"/>
              <a:gd name="connsiteX1" fmla="*/ 58854 w 71267"/>
              <a:gd name="connsiteY1" fmla="*/ 132402 h 266765"/>
              <a:gd name="connsiteX2" fmla="*/ 929 w 71267"/>
              <a:gd name="connsiteY2" fmla="*/ 264804 h 266765"/>
              <a:gd name="connsiteX3" fmla="*/ 21616 w 71267"/>
              <a:gd name="connsiteY3" fmla="*/ 215153 h 266765"/>
              <a:gd name="connsiteX4" fmla="*/ 71267 w 71267"/>
              <a:gd name="connsiteY4" fmla="*/ 0 h 26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267" h="266765">
                <a:moveTo>
                  <a:pt x="71267" y="0"/>
                </a:moveTo>
                <a:cubicBezTo>
                  <a:pt x="70922" y="44134"/>
                  <a:pt x="70577" y="88268"/>
                  <a:pt x="58854" y="132402"/>
                </a:cubicBezTo>
                <a:cubicBezTo>
                  <a:pt x="47131" y="176536"/>
                  <a:pt x="7135" y="251012"/>
                  <a:pt x="929" y="264804"/>
                </a:cubicBezTo>
                <a:cubicBezTo>
                  <a:pt x="-5277" y="278596"/>
                  <a:pt x="21616" y="215153"/>
                  <a:pt x="21616" y="215153"/>
                </a:cubicBezTo>
                <a:lnTo>
                  <a:pt x="7126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4728ED53-2457-D5D3-AE21-B588F73C2BED}"/>
              </a:ext>
            </a:extLst>
          </p:cNvPr>
          <p:cNvSpPr/>
          <p:nvPr/>
        </p:nvSpPr>
        <p:spPr>
          <a:xfrm>
            <a:off x="4507541" y="2263120"/>
            <a:ext cx="152313" cy="587060"/>
          </a:xfrm>
          <a:custGeom>
            <a:avLst/>
            <a:gdLst>
              <a:gd name="connsiteX0" fmla="*/ 2396 w 152313"/>
              <a:gd name="connsiteY0" fmla="*/ 16674 h 587060"/>
              <a:gd name="connsiteX1" fmla="*/ 147210 w 152313"/>
              <a:gd name="connsiteY1" fmla="*/ 566969 h 587060"/>
              <a:gd name="connsiteX2" fmla="*/ 114110 w 152313"/>
              <a:gd name="connsiteY2" fmla="*/ 438704 h 587060"/>
              <a:gd name="connsiteX3" fmla="*/ 60321 w 152313"/>
              <a:gd name="connsiteY3" fmla="*/ 165626 h 587060"/>
              <a:gd name="connsiteX4" fmla="*/ 2396 w 152313"/>
              <a:gd name="connsiteY4" fmla="*/ 16674 h 58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313" h="587060">
                <a:moveTo>
                  <a:pt x="2396" y="16674"/>
                </a:moveTo>
                <a:cubicBezTo>
                  <a:pt x="16877" y="83564"/>
                  <a:pt x="128591" y="496631"/>
                  <a:pt x="147210" y="566969"/>
                </a:cubicBezTo>
                <a:cubicBezTo>
                  <a:pt x="165829" y="637307"/>
                  <a:pt x="128591" y="505594"/>
                  <a:pt x="114110" y="438704"/>
                </a:cubicBezTo>
                <a:cubicBezTo>
                  <a:pt x="99629" y="371814"/>
                  <a:pt x="77561" y="229758"/>
                  <a:pt x="60321" y="165626"/>
                </a:cubicBezTo>
                <a:cubicBezTo>
                  <a:pt x="43081" y="101494"/>
                  <a:pt x="-12085" y="-50216"/>
                  <a:pt x="2396" y="16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7F432DC7-1339-FD5B-DC49-8B3E90355F3D}"/>
              </a:ext>
            </a:extLst>
          </p:cNvPr>
          <p:cNvSpPr/>
          <p:nvPr/>
        </p:nvSpPr>
        <p:spPr>
          <a:xfrm>
            <a:off x="6102626" y="2300459"/>
            <a:ext cx="87175" cy="186234"/>
          </a:xfrm>
          <a:custGeom>
            <a:avLst/>
            <a:gdLst>
              <a:gd name="connsiteX0" fmla="*/ 8545 w 87175"/>
              <a:gd name="connsiteY0" fmla="*/ 22 h 186234"/>
              <a:gd name="connsiteX1" fmla="*/ 58196 w 87175"/>
              <a:gd name="connsiteY1" fmla="*/ 95186 h 186234"/>
              <a:gd name="connsiteX2" fmla="*/ 270 w 87175"/>
              <a:gd name="connsiteY2" fmla="*/ 186212 h 186234"/>
              <a:gd name="connsiteX3" fmla="*/ 87159 w 87175"/>
              <a:gd name="connsiteY3" fmla="*/ 86911 h 186234"/>
              <a:gd name="connsiteX4" fmla="*/ 8545 w 87175"/>
              <a:gd name="connsiteY4" fmla="*/ 22 h 18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75" h="186234">
                <a:moveTo>
                  <a:pt x="8545" y="22"/>
                </a:moveTo>
                <a:cubicBezTo>
                  <a:pt x="3718" y="1401"/>
                  <a:pt x="59575" y="64154"/>
                  <a:pt x="58196" y="95186"/>
                </a:cubicBezTo>
                <a:cubicBezTo>
                  <a:pt x="56817" y="126218"/>
                  <a:pt x="-4557" y="187591"/>
                  <a:pt x="270" y="186212"/>
                </a:cubicBezTo>
                <a:cubicBezTo>
                  <a:pt x="5097" y="184833"/>
                  <a:pt x="88538" y="113115"/>
                  <a:pt x="87159" y="86911"/>
                </a:cubicBezTo>
                <a:cubicBezTo>
                  <a:pt x="85780" y="60707"/>
                  <a:pt x="13372" y="-1357"/>
                  <a:pt x="854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F0FFC69C-F1D4-03C2-E5A3-D0305CD852A7}"/>
              </a:ext>
            </a:extLst>
          </p:cNvPr>
          <p:cNvSpPr/>
          <p:nvPr/>
        </p:nvSpPr>
        <p:spPr>
          <a:xfrm>
            <a:off x="5548067" y="2376960"/>
            <a:ext cx="125680" cy="239336"/>
          </a:xfrm>
          <a:custGeom>
            <a:avLst/>
            <a:gdLst>
              <a:gd name="connsiteX0" fmla="*/ 55808 w 125680"/>
              <a:gd name="connsiteY0" fmla="*/ 32865 h 239336"/>
              <a:gd name="connsiteX1" fmla="*/ 20883 w 125680"/>
              <a:gd name="connsiteY1" fmla="*/ 102715 h 239336"/>
              <a:gd name="connsiteX2" fmla="*/ 43108 w 125680"/>
              <a:gd name="connsiteY2" fmla="*/ 150340 h 239336"/>
              <a:gd name="connsiteX3" fmla="*/ 30408 w 125680"/>
              <a:gd name="connsiteY3" fmla="*/ 140815 h 239336"/>
              <a:gd name="connsiteX4" fmla="*/ 125658 w 125680"/>
              <a:gd name="connsiteY4" fmla="*/ 239240 h 239336"/>
              <a:gd name="connsiteX5" fmla="*/ 20883 w 125680"/>
              <a:gd name="connsiteY5" fmla="*/ 156690 h 239336"/>
              <a:gd name="connsiteX6" fmla="*/ 1833 w 125680"/>
              <a:gd name="connsiteY6" fmla="*/ 42390 h 239336"/>
              <a:gd name="connsiteX7" fmla="*/ 1833 w 125680"/>
              <a:gd name="connsiteY7" fmla="*/ 1115 h 239336"/>
              <a:gd name="connsiteX8" fmla="*/ 11358 w 125680"/>
              <a:gd name="connsiteY8" fmla="*/ 80490 h 239336"/>
              <a:gd name="connsiteX9" fmla="*/ 55808 w 125680"/>
              <a:gd name="connsiteY9" fmla="*/ 32865 h 23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680" h="239336">
                <a:moveTo>
                  <a:pt x="55808" y="32865"/>
                </a:moveTo>
                <a:cubicBezTo>
                  <a:pt x="57395" y="36569"/>
                  <a:pt x="23000" y="83136"/>
                  <a:pt x="20883" y="102715"/>
                </a:cubicBezTo>
                <a:cubicBezTo>
                  <a:pt x="18766" y="122294"/>
                  <a:pt x="43108" y="150340"/>
                  <a:pt x="43108" y="150340"/>
                </a:cubicBezTo>
                <a:cubicBezTo>
                  <a:pt x="44695" y="156690"/>
                  <a:pt x="16650" y="125998"/>
                  <a:pt x="30408" y="140815"/>
                </a:cubicBezTo>
                <a:cubicBezTo>
                  <a:pt x="44166" y="155632"/>
                  <a:pt x="127246" y="236594"/>
                  <a:pt x="125658" y="239240"/>
                </a:cubicBezTo>
                <a:cubicBezTo>
                  <a:pt x="124071" y="241886"/>
                  <a:pt x="41520" y="189498"/>
                  <a:pt x="20883" y="156690"/>
                </a:cubicBezTo>
                <a:cubicBezTo>
                  <a:pt x="246" y="123882"/>
                  <a:pt x="5008" y="68319"/>
                  <a:pt x="1833" y="42390"/>
                </a:cubicBezTo>
                <a:cubicBezTo>
                  <a:pt x="-1342" y="16461"/>
                  <a:pt x="245" y="-5235"/>
                  <a:pt x="1833" y="1115"/>
                </a:cubicBezTo>
                <a:cubicBezTo>
                  <a:pt x="3420" y="7465"/>
                  <a:pt x="-813" y="72553"/>
                  <a:pt x="11358" y="80490"/>
                </a:cubicBezTo>
                <a:cubicBezTo>
                  <a:pt x="23529" y="88427"/>
                  <a:pt x="54221" y="29161"/>
                  <a:pt x="55808" y="32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2C87FC4D-886B-AEBB-905C-93AC102FDAB3}"/>
              </a:ext>
            </a:extLst>
          </p:cNvPr>
          <p:cNvSpPr/>
          <p:nvPr/>
        </p:nvSpPr>
        <p:spPr>
          <a:xfrm>
            <a:off x="5110674" y="2295488"/>
            <a:ext cx="109116" cy="109588"/>
          </a:xfrm>
          <a:custGeom>
            <a:avLst/>
            <a:gdLst>
              <a:gd name="connsiteX0" fmla="*/ 109026 w 109116"/>
              <a:gd name="connsiteY0" fmla="*/ 37 h 109588"/>
              <a:gd name="connsiteX1" fmla="*/ 20126 w 109116"/>
              <a:gd name="connsiteY1" fmla="*/ 107987 h 109588"/>
              <a:gd name="connsiteX2" fmla="*/ 45526 w 109116"/>
              <a:gd name="connsiteY2" fmla="*/ 66712 h 109588"/>
              <a:gd name="connsiteX3" fmla="*/ 1076 w 109116"/>
              <a:gd name="connsiteY3" fmla="*/ 95287 h 109588"/>
              <a:gd name="connsiteX4" fmla="*/ 109026 w 109116"/>
              <a:gd name="connsiteY4" fmla="*/ 37 h 10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16" h="109588">
                <a:moveTo>
                  <a:pt x="109026" y="37"/>
                </a:moveTo>
                <a:cubicBezTo>
                  <a:pt x="112201" y="2154"/>
                  <a:pt x="30709" y="96875"/>
                  <a:pt x="20126" y="107987"/>
                </a:cubicBezTo>
                <a:cubicBezTo>
                  <a:pt x="9543" y="119099"/>
                  <a:pt x="48701" y="68829"/>
                  <a:pt x="45526" y="66712"/>
                </a:cubicBezTo>
                <a:cubicBezTo>
                  <a:pt x="42351" y="64595"/>
                  <a:pt x="-7920" y="103754"/>
                  <a:pt x="1076" y="95287"/>
                </a:cubicBezTo>
                <a:cubicBezTo>
                  <a:pt x="10072" y="86820"/>
                  <a:pt x="105851" y="-2080"/>
                  <a:pt x="109026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9567AE6F-F7E4-01C6-A620-7E8D2A50FB24}"/>
              </a:ext>
            </a:extLst>
          </p:cNvPr>
          <p:cNvSpPr/>
          <p:nvPr/>
        </p:nvSpPr>
        <p:spPr>
          <a:xfrm>
            <a:off x="5892554" y="2781261"/>
            <a:ext cx="149511" cy="215947"/>
          </a:xfrm>
          <a:custGeom>
            <a:avLst/>
            <a:gdLst>
              <a:gd name="connsiteX0" fmla="*/ 149471 w 149511"/>
              <a:gd name="connsiteY0" fmla="*/ 39 h 215947"/>
              <a:gd name="connsiteX1" fmla="*/ 44696 w 149511"/>
              <a:gd name="connsiteY1" fmla="*/ 111164 h 215947"/>
              <a:gd name="connsiteX2" fmla="*/ 246 w 149511"/>
              <a:gd name="connsiteY2" fmla="*/ 215939 h 215947"/>
              <a:gd name="connsiteX3" fmla="*/ 25646 w 149511"/>
              <a:gd name="connsiteY3" fmla="*/ 117514 h 215947"/>
              <a:gd name="connsiteX4" fmla="*/ 31996 w 149511"/>
              <a:gd name="connsiteY4" fmla="*/ 98464 h 215947"/>
              <a:gd name="connsiteX5" fmla="*/ 149471 w 149511"/>
              <a:gd name="connsiteY5" fmla="*/ 39 h 215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511" h="215947">
                <a:moveTo>
                  <a:pt x="149471" y="39"/>
                </a:moveTo>
                <a:cubicBezTo>
                  <a:pt x="151588" y="2156"/>
                  <a:pt x="69567" y="75181"/>
                  <a:pt x="44696" y="111164"/>
                </a:cubicBezTo>
                <a:cubicBezTo>
                  <a:pt x="19825" y="147147"/>
                  <a:pt x="3421" y="214881"/>
                  <a:pt x="246" y="215939"/>
                </a:cubicBezTo>
                <a:cubicBezTo>
                  <a:pt x="-2929" y="216997"/>
                  <a:pt x="25646" y="117514"/>
                  <a:pt x="25646" y="117514"/>
                </a:cubicBezTo>
                <a:cubicBezTo>
                  <a:pt x="30938" y="97935"/>
                  <a:pt x="9242" y="114868"/>
                  <a:pt x="31996" y="98464"/>
                </a:cubicBezTo>
                <a:cubicBezTo>
                  <a:pt x="54750" y="82060"/>
                  <a:pt x="147354" y="-2078"/>
                  <a:pt x="149471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746E07B2-564C-233F-DB92-CDE418CEFBA8}"/>
              </a:ext>
            </a:extLst>
          </p:cNvPr>
          <p:cNvSpPr/>
          <p:nvPr/>
        </p:nvSpPr>
        <p:spPr>
          <a:xfrm>
            <a:off x="5623893" y="2946608"/>
            <a:ext cx="351258" cy="230410"/>
          </a:xfrm>
          <a:custGeom>
            <a:avLst/>
            <a:gdLst>
              <a:gd name="connsiteX0" fmla="*/ 2207 w 351258"/>
              <a:gd name="connsiteY0" fmla="*/ 228392 h 230410"/>
              <a:gd name="connsiteX1" fmla="*/ 345107 w 351258"/>
              <a:gd name="connsiteY1" fmla="*/ 2967 h 230410"/>
              <a:gd name="connsiteX2" fmla="*/ 205407 w 351258"/>
              <a:gd name="connsiteY2" fmla="*/ 107742 h 230410"/>
              <a:gd name="connsiteX3" fmla="*/ 2207 w 351258"/>
              <a:gd name="connsiteY3" fmla="*/ 228392 h 23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258" h="230410">
                <a:moveTo>
                  <a:pt x="2207" y="228392"/>
                </a:moveTo>
                <a:cubicBezTo>
                  <a:pt x="25490" y="210929"/>
                  <a:pt x="311240" y="23075"/>
                  <a:pt x="345107" y="2967"/>
                </a:cubicBezTo>
                <a:cubicBezTo>
                  <a:pt x="378974" y="-17141"/>
                  <a:pt x="264674" y="70171"/>
                  <a:pt x="205407" y="107742"/>
                </a:cubicBezTo>
                <a:cubicBezTo>
                  <a:pt x="146140" y="145313"/>
                  <a:pt x="-21076" y="245855"/>
                  <a:pt x="2207" y="228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B8A420A7-EE8D-1263-F0C2-43042B535C36}"/>
              </a:ext>
            </a:extLst>
          </p:cNvPr>
          <p:cNvSpPr/>
          <p:nvPr/>
        </p:nvSpPr>
        <p:spPr>
          <a:xfrm>
            <a:off x="4940300" y="2522755"/>
            <a:ext cx="49693" cy="104839"/>
          </a:xfrm>
          <a:custGeom>
            <a:avLst/>
            <a:gdLst>
              <a:gd name="connsiteX0" fmla="*/ 0 w 49693"/>
              <a:gd name="connsiteY0" fmla="*/ 1370 h 104839"/>
              <a:gd name="connsiteX1" fmla="*/ 47625 w 49693"/>
              <a:gd name="connsiteY1" fmla="*/ 77570 h 104839"/>
              <a:gd name="connsiteX2" fmla="*/ 38100 w 49693"/>
              <a:gd name="connsiteY2" fmla="*/ 102970 h 104839"/>
              <a:gd name="connsiteX3" fmla="*/ 47625 w 49693"/>
              <a:gd name="connsiteY3" fmla="*/ 33120 h 104839"/>
              <a:gd name="connsiteX4" fmla="*/ 0 w 49693"/>
              <a:gd name="connsiteY4" fmla="*/ 1370 h 10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93" h="104839">
                <a:moveTo>
                  <a:pt x="0" y="1370"/>
                </a:moveTo>
                <a:cubicBezTo>
                  <a:pt x="0" y="8778"/>
                  <a:pt x="41275" y="60637"/>
                  <a:pt x="47625" y="77570"/>
                </a:cubicBezTo>
                <a:cubicBezTo>
                  <a:pt x="53975" y="94503"/>
                  <a:pt x="38100" y="110378"/>
                  <a:pt x="38100" y="102970"/>
                </a:cubicBezTo>
                <a:cubicBezTo>
                  <a:pt x="38100" y="95562"/>
                  <a:pt x="55563" y="47937"/>
                  <a:pt x="47625" y="33120"/>
                </a:cubicBezTo>
                <a:cubicBezTo>
                  <a:pt x="39688" y="18303"/>
                  <a:pt x="0" y="-6038"/>
                  <a:pt x="0" y="1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CE2F332D-06BD-690A-1D90-444801A1EDFB}"/>
              </a:ext>
            </a:extLst>
          </p:cNvPr>
          <p:cNvSpPr/>
          <p:nvPr/>
        </p:nvSpPr>
        <p:spPr>
          <a:xfrm>
            <a:off x="5098209" y="3005109"/>
            <a:ext cx="290584" cy="201249"/>
          </a:xfrm>
          <a:custGeom>
            <a:avLst/>
            <a:gdLst>
              <a:gd name="connsiteX0" fmla="*/ 841 w 290584"/>
              <a:gd name="connsiteY0" fmla="*/ 1616 h 201249"/>
              <a:gd name="connsiteX1" fmla="*/ 165941 w 290584"/>
              <a:gd name="connsiteY1" fmla="*/ 182591 h 201249"/>
              <a:gd name="connsiteX2" fmla="*/ 169116 w 290584"/>
              <a:gd name="connsiteY2" fmla="*/ 185766 h 201249"/>
              <a:gd name="connsiteX3" fmla="*/ 121491 w 290584"/>
              <a:gd name="connsiteY3" fmla="*/ 96866 h 201249"/>
              <a:gd name="connsiteX4" fmla="*/ 232616 w 290584"/>
              <a:gd name="connsiteY4" fmla="*/ 157191 h 201249"/>
              <a:gd name="connsiteX5" fmla="*/ 232616 w 290584"/>
              <a:gd name="connsiteY5" fmla="*/ 100041 h 201249"/>
              <a:gd name="connsiteX6" fmla="*/ 286591 w 290584"/>
              <a:gd name="connsiteY6" fmla="*/ 125441 h 201249"/>
              <a:gd name="connsiteX7" fmla="*/ 108791 w 290584"/>
              <a:gd name="connsiteY7" fmla="*/ 93691 h 201249"/>
              <a:gd name="connsiteX8" fmla="*/ 841 w 290584"/>
              <a:gd name="connsiteY8" fmla="*/ 1616 h 20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84" h="201249">
                <a:moveTo>
                  <a:pt x="841" y="1616"/>
                </a:moveTo>
                <a:cubicBezTo>
                  <a:pt x="10366" y="16433"/>
                  <a:pt x="165941" y="182591"/>
                  <a:pt x="165941" y="182591"/>
                </a:cubicBezTo>
                <a:cubicBezTo>
                  <a:pt x="193987" y="213283"/>
                  <a:pt x="176524" y="200053"/>
                  <a:pt x="169116" y="185766"/>
                </a:cubicBezTo>
                <a:cubicBezTo>
                  <a:pt x="161708" y="171479"/>
                  <a:pt x="110908" y="101629"/>
                  <a:pt x="121491" y="96866"/>
                </a:cubicBezTo>
                <a:cubicBezTo>
                  <a:pt x="132074" y="92104"/>
                  <a:pt x="214095" y="156662"/>
                  <a:pt x="232616" y="157191"/>
                </a:cubicBezTo>
                <a:cubicBezTo>
                  <a:pt x="251137" y="157720"/>
                  <a:pt x="223620" y="105333"/>
                  <a:pt x="232616" y="100041"/>
                </a:cubicBezTo>
                <a:cubicBezTo>
                  <a:pt x="241612" y="94749"/>
                  <a:pt x="307228" y="126499"/>
                  <a:pt x="286591" y="125441"/>
                </a:cubicBezTo>
                <a:cubicBezTo>
                  <a:pt x="265954" y="124383"/>
                  <a:pt x="152712" y="109037"/>
                  <a:pt x="108791" y="93691"/>
                </a:cubicBezTo>
                <a:cubicBezTo>
                  <a:pt x="64870" y="78345"/>
                  <a:pt x="-8684" y="-13201"/>
                  <a:pt x="841" y="1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189E50FC-787F-E76A-5E47-D32DAB79E4C3}"/>
              </a:ext>
            </a:extLst>
          </p:cNvPr>
          <p:cNvSpPr/>
          <p:nvPr/>
        </p:nvSpPr>
        <p:spPr>
          <a:xfrm>
            <a:off x="4701185" y="2266918"/>
            <a:ext cx="64527" cy="185315"/>
          </a:xfrm>
          <a:custGeom>
            <a:avLst/>
            <a:gdLst>
              <a:gd name="connsiteX0" fmla="*/ 64490 w 64527"/>
              <a:gd name="connsiteY0" fmla="*/ 32 h 185315"/>
              <a:gd name="connsiteX1" fmla="*/ 10515 w 64527"/>
              <a:gd name="connsiteY1" fmla="*/ 85757 h 185315"/>
              <a:gd name="connsiteX2" fmla="*/ 23215 w 64527"/>
              <a:gd name="connsiteY2" fmla="*/ 184182 h 185315"/>
              <a:gd name="connsiteX3" fmla="*/ 13690 w 64527"/>
              <a:gd name="connsiteY3" fmla="*/ 136557 h 185315"/>
              <a:gd name="connsiteX4" fmla="*/ 990 w 64527"/>
              <a:gd name="connsiteY4" fmla="*/ 95282 h 185315"/>
              <a:gd name="connsiteX5" fmla="*/ 64490 w 64527"/>
              <a:gd name="connsiteY5" fmla="*/ 32 h 18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27" h="185315">
                <a:moveTo>
                  <a:pt x="64490" y="32"/>
                </a:moveTo>
                <a:cubicBezTo>
                  <a:pt x="66077" y="-1555"/>
                  <a:pt x="17394" y="55065"/>
                  <a:pt x="10515" y="85757"/>
                </a:cubicBezTo>
                <a:cubicBezTo>
                  <a:pt x="3636" y="116449"/>
                  <a:pt x="22686" y="175715"/>
                  <a:pt x="23215" y="184182"/>
                </a:cubicBezTo>
                <a:cubicBezTo>
                  <a:pt x="23744" y="192649"/>
                  <a:pt x="17394" y="151374"/>
                  <a:pt x="13690" y="136557"/>
                </a:cubicBezTo>
                <a:cubicBezTo>
                  <a:pt x="9986" y="121740"/>
                  <a:pt x="-3772" y="114861"/>
                  <a:pt x="990" y="95282"/>
                </a:cubicBezTo>
                <a:cubicBezTo>
                  <a:pt x="5752" y="75703"/>
                  <a:pt x="62903" y="1619"/>
                  <a:pt x="64490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60F3F834-CC3E-3DCC-E06C-805DE65C899C}"/>
              </a:ext>
            </a:extLst>
          </p:cNvPr>
          <p:cNvSpPr/>
          <p:nvPr/>
        </p:nvSpPr>
        <p:spPr>
          <a:xfrm>
            <a:off x="4659581" y="2241548"/>
            <a:ext cx="128694" cy="178688"/>
          </a:xfrm>
          <a:custGeom>
            <a:avLst/>
            <a:gdLst>
              <a:gd name="connsiteX0" fmla="*/ 128319 w 128694"/>
              <a:gd name="connsiteY0" fmla="*/ 2 h 178688"/>
              <a:gd name="connsiteX1" fmla="*/ 55294 w 128694"/>
              <a:gd name="connsiteY1" fmla="*/ 76202 h 178688"/>
              <a:gd name="connsiteX2" fmla="*/ 36244 w 128694"/>
              <a:gd name="connsiteY2" fmla="*/ 177802 h 178688"/>
              <a:gd name="connsiteX3" fmla="*/ 36244 w 128694"/>
              <a:gd name="connsiteY3" fmla="*/ 123827 h 178688"/>
              <a:gd name="connsiteX4" fmla="*/ 33069 w 128694"/>
              <a:gd name="connsiteY4" fmla="*/ 92077 h 178688"/>
              <a:gd name="connsiteX5" fmla="*/ 1319 w 128694"/>
              <a:gd name="connsiteY5" fmla="*/ 31752 h 178688"/>
              <a:gd name="connsiteX6" fmla="*/ 20369 w 128694"/>
              <a:gd name="connsiteY6" fmla="*/ 73027 h 178688"/>
              <a:gd name="connsiteX7" fmla="*/ 128319 w 128694"/>
              <a:gd name="connsiteY7" fmla="*/ 2 h 17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694" h="178688">
                <a:moveTo>
                  <a:pt x="128319" y="2"/>
                </a:moveTo>
                <a:cubicBezTo>
                  <a:pt x="134140" y="531"/>
                  <a:pt x="70640" y="46569"/>
                  <a:pt x="55294" y="76202"/>
                </a:cubicBezTo>
                <a:cubicBezTo>
                  <a:pt x="39948" y="105835"/>
                  <a:pt x="39419" y="169864"/>
                  <a:pt x="36244" y="177802"/>
                </a:cubicBezTo>
                <a:cubicBezTo>
                  <a:pt x="33069" y="185740"/>
                  <a:pt x="36773" y="138115"/>
                  <a:pt x="36244" y="123827"/>
                </a:cubicBezTo>
                <a:cubicBezTo>
                  <a:pt x="35715" y="109540"/>
                  <a:pt x="38890" y="107423"/>
                  <a:pt x="33069" y="92077"/>
                </a:cubicBezTo>
                <a:cubicBezTo>
                  <a:pt x="27248" y="76731"/>
                  <a:pt x="3436" y="34927"/>
                  <a:pt x="1319" y="31752"/>
                </a:cubicBezTo>
                <a:cubicBezTo>
                  <a:pt x="-798" y="28577"/>
                  <a:pt x="-3444" y="76731"/>
                  <a:pt x="20369" y="73027"/>
                </a:cubicBezTo>
                <a:cubicBezTo>
                  <a:pt x="44181" y="69323"/>
                  <a:pt x="122498" y="-527"/>
                  <a:pt x="12831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1B883A92-9334-2EF2-980B-6D5015904405}"/>
              </a:ext>
            </a:extLst>
          </p:cNvPr>
          <p:cNvSpPr/>
          <p:nvPr/>
        </p:nvSpPr>
        <p:spPr>
          <a:xfrm>
            <a:off x="6060986" y="2184400"/>
            <a:ext cx="73171" cy="114300"/>
          </a:xfrm>
          <a:custGeom>
            <a:avLst/>
            <a:gdLst>
              <a:gd name="connsiteX0" fmla="*/ 89 w 73171"/>
              <a:gd name="connsiteY0" fmla="*/ 0 h 114300"/>
              <a:gd name="connsiteX1" fmla="*/ 57239 w 73171"/>
              <a:gd name="connsiteY1" fmla="*/ 63500 h 114300"/>
              <a:gd name="connsiteX2" fmla="*/ 15964 w 73171"/>
              <a:gd name="connsiteY2" fmla="*/ 114300 h 114300"/>
              <a:gd name="connsiteX3" fmla="*/ 73114 w 73171"/>
              <a:gd name="connsiteY3" fmla="*/ 63500 h 114300"/>
              <a:gd name="connsiteX4" fmla="*/ 89 w 73171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71" h="114300">
                <a:moveTo>
                  <a:pt x="89" y="0"/>
                </a:moveTo>
                <a:cubicBezTo>
                  <a:pt x="-2557" y="0"/>
                  <a:pt x="54593" y="44450"/>
                  <a:pt x="57239" y="63500"/>
                </a:cubicBezTo>
                <a:cubicBezTo>
                  <a:pt x="59885" y="82550"/>
                  <a:pt x="13318" y="114300"/>
                  <a:pt x="15964" y="114300"/>
                </a:cubicBezTo>
                <a:cubicBezTo>
                  <a:pt x="18610" y="114300"/>
                  <a:pt x="75231" y="79375"/>
                  <a:pt x="73114" y="63500"/>
                </a:cubicBezTo>
                <a:cubicBezTo>
                  <a:pt x="70997" y="47625"/>
                  <a:pt x="2735" y="0"/>
                  <a:pt x="8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6AA490C0-201B-1196-E4A6-5D58AD05EC88}"/>
              </a:ext>
            </a:extLst>
          </p:cNvPr>
          <p:cNvSpPr/>
          <p:nvPr/>
        </p:nvSpPr>
        <p:spPr>
          <a:xfrm>
            <a:off x="4260605" y="2984500"/>
            <a:ext cx="466970" cy="231783"/>
          </a:xfrm>
          <a:custGeom>
            <a:avLst/>
            <a:gdLst>
              <a:gd name="connsiteX0" fmla="*/ 466970 w 466970"/>
              <a:gd name="connsiteY0" fmla="*/ 0 h 231783"/>
              <a:gd name="connsiteX1" fmla="*/ 212970 w 466970"/>
              <a:gd name="connsiteY1" fmla="*/ 161925 h 231783"/>
              <a:gd name="connsiteX2" fmla="*/ 225670 w 466970"/>
              <a:gd name="connsiteY2" fmla="*/ 187325 h 231783"/>
              <a:gd name="connsiteX3" fmla="*/ 245 w 466970"/>
              <a:gd name="connsiteY3" fmla="*/ 231775 h 231783"/>
              <a:gd name="connsiteX4" fmla="*/ 184395 w 466970"/>
              <a:gd name="connsiteY4" fmla="*/ 190500 h 231783"/>
              <a:gd name="connsiteX5" fmla="*/ 308220 w 466970"/>
              <a:gd name="connsiteY5" fmla="*/ 120650 h 231783"/>
              <a:gd name="connsiteX6" fmla="*/ 276470 w 466970"/>
              <a:gd name="connsiteY6" fmla="*/ 142875 h 231783"/>
              <a:gd name="connsiteX7" fmla="*/ 466970 w 466970"/>
              <a:gd name="connsiteY7" fmla="*/ 0 h 23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970" h="231783">
                <a:moveTo>
                  <a:pt x="466970" y="0"/>
                </a:moveTo>
                <a:cubicBezTo>
                  <a:pt x="360078" y="65352"/>
                  <a:pt x="253187" y="130704"/>
                  <a:pt x="212970" y="161925"/>
                </a:cubicBezTo>
                <a:cubicBezTo>
                  <a:pt x="172753" y="193146"/>
                  <a:pt x="261124" y="175683"/>
                  <a:pt x="225670" y="187325"/>
                </a:cubicBezTo>
                <a:cubicBezTo>
                  <a:pt x="190216" y="198967"/>
                  <a:pt x="7124" y="231246"/>
                  <a:pt x="245" y="231775"/>
                </a:cubicBezTo>
                <a:cubicBezTo>
                  <a:pt x="-6634" y="232304"/>
                  <a:pt x="133066" y="209021"/>
                  <a:pt x="184395" y="190500"/>
                </a:cubicBezTo>
                <a:cubicBezTo>
                  <a:pt x="235724" y="171979"/>
                  <a:pt x="292874" y="128587"/>
                  <a:pt x="308220" y="120650"/>
                </a:cubicBezTo>
                <a:cubicBezTo>
                  <a:pt x="323566" y="112713"/>
                  <a:pt x="276470" y="142875"/>
                  <a:pt x="276470" y="142875"/>
                </a:cubicBezTo>
                <a:lnTo>
                  <a:pt x="46697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DE0FA39A-C5ED-5BDD-689D-4950613E44CC}"/>
              </a:ext>
            </a:extLst>
          </p:cNvPr>
          <p:cNvSpPr/>
          <p:nvPr/>
        </p:nvSpPr>
        <p:spPr>
          <a:xfrm>
            <a:off x="4737087" y="2974960"/>
            <a:ext cx="166248" cy="445312"/>
          </a:xfrm>
          <a:custGeom>
            <a:avLst/>
            <a:gdLst>
              <a:gd name="connsiteX0" fmla="*/ 13 w 166248"/>
              <a:gd name="connsiteY0" fmla="*/ 15 h 445312"/>
              <a:gd name="connsiteX1" fmla="*/ 69863 w 166248"/>
              <a:gd name="connsiteY1" fmla="*/ 146065 h 445312"/>
              <a:gd name="connsiteX2" fmla="*/ 69863 w 166248"/>
              <a:gd name="connsiteY2" fmla="*/ 114315 h 445312"/>
              <a:gd name="connsiteX3" fmla="*/ 73038 w 166248"/>
              <a:gd name="connsiteY3" fmla="*/ 231790 h 445312"/>
              <a:gd name="connsiteX4" fmla="*/ 104788 w 166248"/>
              <a:gd name="connsiteY4" fmla="*/ 279415 h 445312"/>
              <a:gd name="connsiteX5" fmla="*/ 98438 w 166248"/>
              <a:gd name="connsiteY5" fmla="*/ 254015 h 445312"/>
              <a:gd name="connsiteX6" fmla="*/ 165113 w 166248"/>
              <a:gd name="connsiteY6" fmla="*/ 441340 h 445312"/>
              <a:gd name="connsiteX7" fmla="*/ 133363 w 166248"/>
              <a:gd name="connsiteY7" fmla="*/ 361965 h 445312"/>
              <a:gd name="connsiteX8" fmla="*/ 44463 w 166248"/>
              <a:gd name="connsiteY8" fmla="*/ 133365 h 445312"/>
              <a:gd name="connsiteX9" fmla="*/ 76213 w 166248"/>
              <a:gd name="connsiteY9" fmla="*/ 136540 h 445312"/>
              <a:gd name="connsiteX10" fmla="*/ 13 w 166248"/>
              <a:gd name="connsiteY10" fmla="*/ 15 h 44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248" h="445312">
                <a:moveTo>
                  <a:pt x="13" y="15"/>
                </a:moveTo>
                <a:cubicBezTo>
                  <a:pt x="-1045" y="1603"/>
                  <a:pt x="58221" y="127015"/>
                  <a:pt x="69863" y="146065"/>
                </a:cubicBezTo>
                <a:cubicBezTo>
                  <a:pt x="81505" y="165115"/>
                  <a:pt x="69334" y="100028"/>
                  <a:pt x="69863" y="114315"/>
                </a:cubicBezTo>
                <a:cubicBezTo>
                  <a:pt x="70392" y="128603"/>
                  <a:pt x="67217" y="204273"/>
                  <a:pt x="73038" y="231790"/>
                </a:cubicBezTo>
                <a:cubicBezTo>
                  <a:pt x="78859" y="259307"/>
                  <a:pt x="100555" y="275711"/>
                  <a:pt x="104788" y="279415"/>
                </a:cubicBezTo>
                <a:cubicBezTo>
                  <a:pt x="109021" y="283119"/>
                  <a:pt x="88384" y="227028"/>
                  <a:pt x="98438" y="254015"/>
                </a:cubicBezTo>
                <a:cubicBezTo>
                  <a:pt x="108492" y="281003"/>
                  <a:pt x="159292" y="423348"/>
                  <a:pt x="165113" y="441340"/>
                </a:cubicBezTo>
                <a:cubicBezTo>
                  <a:pt x="170934" y="459332"/>
                  <a:pt x="153471" y="413294"/>
                  <a:pt x="133363" y="361965"/>
                </a:cubicBezTo>
                <a:cubicBezTo>
                  <a:pt x="113255" y="310636"/>
                  <a:pt x="53988" y="170936"/>
                  <a:pt x="44463" y="133365"/>
                </a:cubicBezTo>
                <a:cubicBezTo>
                  <a:pt x="34938" y="95794"/>
                  <a:pt x="83621" y="154532"/>
                  <a:pt x="76213" y="136540"/>
                </a:cubicBezTo>
                <a:cubicBezTo>
                  <a:pt x="68805" y="118548"/>
                  <a:pt x="1071" y="-1573"/>
                  <a:pt x="1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64081CA2-9FBB-A799-7A98-3EC63BFE46B1}"/>
              </a:ext>
            </a:extLst>
          </p:cNvPr>
          <p:cNvSpPr/>
          <p:nvPr/>
        </p:nvSpPr>
        <p:spPr>
          <a:xfrm>
            <a:off x="4436816" y="2943162"/>
            <a:ext cx="312987" cy="206701"/>
          </a:xfrm>
          <a:custGeom>
            <a:avLst/>
            <a:gdLst>
              <a:gd name="connsiteX0" fmla="*/ 312984 w 312987"/>
              <a:gd name="connsiteY0" fmla="*/ 63 h 206701"/>
              <a:gd name="connsiteX1" fmla="*/ 8184 w 312987"/>
              <a:gd name="connsiteY1" fmla="*/ 181038 h 206701"/>
              <a:gd name="connsiteX2" fmla="*/ 81209 w 312987"/>
              <a:gd name="connsiteY2" fmla="*/ 152463 h 206701"/>
              <a:gd name="connsiteX3" fmla="*/ 14534 w 312987"/>
              <a:gd name="connsiteY3" fmla="*/ 203263 h 206701"/>
              <a:gd name="connsiteX4" fmla="*/ 312984 w 312987"/>
              <a:gd name="connsiteY4" fmla="*/ 63 h 20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987" h="206701">
                <a:moveTo>
                  <a:pt x="312984" y="63"/>
                </a:moveTo>
                <a:cubicBezTo>
                  <a:pt x="311926" y="-3641"/>
                  <a:pt x="46813" y="155638"/>
                  <a:pt x="8184" y="181038"/>
                </a:cubicBezTo>
                <a:cubicBezTo>
                  <a:pt x="-30445" y="206438"/>
                  <a:pt x="80151" y="148759"/>
                  <a:pt x="81209" y="152463"/>
                </a:cubicBezTo>
                <a:cubicBezTo>
                  <a:pt x="82267" y="156167"/>
                  <a:pt x="-19333" y="222313"/>
                  <a:pt x="14534" y="203263"/>
                </a:cubicBezTo>
                <a:cubicBezTo>
                  <a:pt x="48401" y="184213"/>
                  <a:pt x="314042" y="3767"/>
                  <a:pt x="312984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DEFF7B37-FD8F-58B1-F2A4-29845A14BB51}"/>
              </a:ext>
            </a:extLst>
          </p:cNvPr>
          <p:cNvSpPr/>
          <p:nvPr/>
        </p:nvSpPr>
        <p:spPr>
          <a:xfrm>
            <a:off x="4284725" y="3172626"/>
            <a:ext cx="141606" cy="285328"/>
          </a:xfrm>
          <a:custGeom>
            <a:avLst/>
            <a:gdLst>
              <a:gd name="connsiteX0" fmla="*/ 141225 w 141606"/>
              <a:gd name="connsiteY0" fmla="*/ 2374 h 285328"/>
              <a:gd name="connsiteX1" fmla="*/ 30100 w 141606"/>
              <a:gd name="connsiteY1" fmla="*/ 205574 h 285328"/>
              <a:gd name="connsiteX2" fmla="*/ 1525 w 141606"/>
              <a:gd name="connsiteY2" fmla="*/ 281774 h 285328"/>
              <a:gd name="connsiteX3" fmla="*/ 65025 w 141606"/>
              <a:gd name="connsiteY3" fmla="*/ 103974 h 285328"/>
              <a:gd name="connsiteX4" fmla="*/ 141225 w 141606"/>
              <a:gd name="connsiteY4" fmla="*/ 2374 h 28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06" h="285328">
                <a:moveTo>
                  <a:pt x="141225" y="2374"/>
                </a:moveTo>
                <a:cubicBezTo>
                  <a:pt x="135404" y="19307"/>
                  <a:pt x="53383" y="159007"/>
                  <a:pt x="30100" y="205574"/>
                </a:cubicBezTo>
                <a:cubicBezTo>
                  <a:pt x="6817" y="252141"/>
                  <a:pt x="-4296" y="298707"/>
                  <a:pt x="1525" y="281774"/>
                </a:cubicBezTo>
                <a:cubicBezTo>
                  <a:pt x="7346" y="264841"/>
                  <a:pt x="45446" y="144720"/>
                  <a:pt x="65025" y="103974"/>
                </a:cubicBezTo>
                <a:cubicBezTo>
                  <a:pt x="84604" y="63228"/>
                  <a:pt x="147046" y="-14559"/>
                  <a:pt x="141225" y="2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9B38574A-E705-D954-B6AB-372A38606B82}"/>
              </a:ext>
            </a:extLst>
          </p:cNvPr>
          <p:cNvSpPr/>
          <p:nvPr/>
        </p:nvSpPr>
        <p:spPr>
          <a:xfrm>
            <a:off x="4870121" y="3342795"/>
            <a:ext cx="72697" cy="239454"/>
          </a:xfrm>
          <a:custGeom>
            <a:avLst/>
            <a:gdLst>
              <a:gd name="connsiteX0" fmla="*/ 3504 w 72697"/>
              <a:gd name="connsiteY0" fmla="*/ 3655 h 239454"/>
              <a:gd name="connsiteX1" fmla="*/ 70179 w 72697"/>
              <a:gd name="connsiteY1" fmla="*/ 229080 h 239454"/>
              <a:gd name="connsiteX2" fmla="*/ 54304 w 72697"/>
              <a:gd name="connsiteY2" fmla="*/ 190980 h 239454"/>
              <a:gd name="connsiteX3" fmla="*/ 13029 w 72697"/>
              <a:gd name="connsiteY3" fmla="*/ 95730 h 239454"/>
              <a:gd name="connsiteX4" fmla="*/ 3504 w 72697"/>
              <a:gd name="connsiteY4" fmla="*/ 3655 h 23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97" h="239454">
                <a:moveTo>
                  <a:pt x="3504" y="3655"/>
                </a:moveTo>
                <a:cubicBezTo>
                  <a:pt x="13029" y="25880"/>
                  <a:pt x="61712" y="197859"/>
                  <a:pt x="70179" y="229080"/>
                </a:cubicBezTo>
                <a:cubicBezTo>
                  <a:pt x="78646" y="260301"/>
                  <a:pt x="63829" y="213205"/>
                  <a:pt x="54304" y="190980"/>
                </a:cubicBezTo>
                <a:cubicBezTo>
                  <a:pt x="44779" y="168755"/>
                  <a:pt x="19908" y="124834"/>
                  <a:pt x="13029" y="95730"/>
                </a:cubicBezTo>
                <a:cubicBezTo>
                  <a:pt x="6150" y="66626"/>
                  <a:pt x="-6021" y="-18570"/>
                  <a:pt x="3504" y="3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4F01BCE8-682E-FDAA-98ED-33637A4E950D}"/>
              </a:ext>
            </a:extLst>
          </p:cNvPr>
          <p:cNvSpPr/>
          <p:nvPr/>
        </p:nvSpPr>
        <p:spPr>
          <a:xfrm>
            <a:off x="4882668" y="3502025"/>
            <a:ext cx="111630" cy="819769"/>
          </a:xfrm>
          <a:custGeom>
            <a:avLst/>
            <a:gdLst>
              <a:gd name="connsiteX0" fmla="*/ 19532 w 111630"/>
              <a:gd name="connsiteY0" fmla="*/ 0 h 819769"/>
              <a:gd name="connsiteX1" fmla="*/ 482 w 111630"/>
              <a:gd name="connsiteY1" fmla="*/ 212725 h 819769"/>
              <a:gd name="connsiteX2" fmla="*/ 10007 w 111630"/>
              <a:gd name="connsiteY2" fmla="*/ 196850 h 819769"/>
              <a:gd name="connsiteX3" fmla="*/ 54457 w 111630"/>
              <a:gd name="connsiteY3" fmla="*/ 393700 h 819769"/>
              <a:gd name="connsiteX4" fmla="*/ 48107 w 111630"/>
              <a:gd name="connsiteY4" fmla="*/ 342900 h 819769"/>
              <a:gd name="connsiteX5" fmla="*/ 63982 w 111630"/>
              <a:gd name="connsiteY5" fmla="*/ 612775 h 819769"/>
              <a:gd name="connsiteX6" fmla="*/ 70332 w 111630"/>
              <a:gd name="connsiteY6" fmla="*/ 561975 h 819769"/>
              <a:gd name="connsiteX7" fmla="*/ 111607 w 111630"/>
              <a:gd name="connsiteY7" fmla="*/ 819150 h 819769"/>
              <a:gd name="connsiteX8" fmla="*/ 63982 w 111630"/>
              <a:gd name="connsiteY8" fmla="*/ 476250 h 819769"/>
              <a:gd name="connsiteX9" fmla="*/ 19532 w 111630"/>
              <a:gd name="connsiteY9" fmla="*/ 149225 h 819769"/>
              <a:gd name="connsiteX10" fmla="*/ 19532 w 111630"/>
              <a:gd name="connsiteY10" fmla="*/ 212725 h 819769"/>
              <a:gd name="connsiteX11" fmla="*/ 19532 w 111630"/>
              <a:gd name="connsiteY11" fmla="*/ 0 h 81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630" h="819769">
                <a:moveTo>
                  <a:pt x="19532" y="0"/>
                </a:moveTo>
                <a:cubicBezTo>
                  <a:pt x="16357" y="0"/>
                  <a:pt x="2069" y="179917"/>
                  <a:pt x="482" y="212725"/>
                </a:cubicBezTo>
                <a:cubicBezTo>
                  <a:pt x="-1106" y="245533"/>
                  <a:pt x="1011" y="166688"/>
                  <a:pt x="10007" y="196850"/>
                </a:cubicBezTo>
                <a:cubicBezTo>
                  <a:pt x="19003" y="227013"/>
                  <a:pt x="48107" y="369358"/>
                  <a:pt x="54457" y="393700"/>
                </a:cubicBezTo>
                <a:cubicBezTo>
                  <a:pt x="60807" y="418042"/>
                  <a:pt x="46520" y="306388"/>
                  <a:pt x="48107" y="342900"/>
                </a:cubicBezTo>
                <a:cubicBezTo>
                  <a:pt x="49694" y="379412"/>
                  <a:pt x="60278" y="576263"/>
                  <a:pt x="63982" y="612775"/>
                </a:cubicBezTo>
                <a:cubicBezTo>
                  <a:pt x="67686" y="649287"/>
                  <a:pt x="62395" y="527579"/>
                  <a:pt x="70332" y="561975"/>
                </a:cubicBezTo>
                <a:cubicBezTo>
                  <a:pt x="78269" y="596371"/>
                  <a:pt x="112665" y="833437"/>
                  <a:pt x="111607" y="819150"/>
                </a:cubicBezTo>
                <a:cubicBezTo>
                  <a:pt x="110549" y="804863"/>
                  <a:pt x="79328" y="587904"/>
                  <a:pt x="63982" y="476250"/>
                </a:cubicBezTo>
                <a:cubicBezTo>
                  <a:pt x="48636" y="364596"/>
                  <a:pt x="26940" y="193146"/>
                  <a:pt x="19532" y="149225"/>
                </a:cubicBezTo>
                <a:cubicBezTo>
                  <a:pt x="12124" y="105304"/>
                  <a:pt x="17945" y="231246"/>
                  <a:pt x="19532" y="212725"/>
                </a:cubicBezTo>
                <a:cubicBezTo>
                  <a:pt x="21119" y="194204"/>
                  <a:pt x="22707" y="0"/>
                  <a:pt x="195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78E99848-6C08-3A43-7E88-1822C9A610D2}"/>
              </a:ext>
            </a:extLst>
          </p:cNvPr>
          <p:cNvSpPr/>
          <p:nvPr/>
        </p:nvSpPr>
        <p:spPr>
          <a:xfrm>
            <a:off x="4641751" y="3020024"/>
            <a:ext cx="87623" cy="254578"/>
          </a:xfrm>
          <a:custGeom>
            <a:avLst/>
            <a:gdLst>
              <a:gd name="connsiteX0" fmla="*/ 82649 w 87623"/>
              <a:gd name="connsiteY0" fmla="*/ 5751 h 254578"/>
              <a:gd name="connsiteX1" fmla="*/ 99 w 87623"/>
              <a:gd name="connsiteY1" fmla="*/ 253401 h 254578"/>
              <a:gd name="connsiteX2" fmla="*/ 66774 w 87623"/>
              <a:gd name="connsiteY2" fmla="*/ 94651 h 254578"/>
              <a:gd name="connsiteX3" fmla="*/ 82649 w 87623"/>
              <a:gd name="connsiteY3" fmla="*/ 5751 h 25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23" h="254578">
                <a:moveTo>
                  <a:pt x="82649" y="5751"/>
                </a:moveTo>
                <a:cubicBezTo>
                  <a:pt x="71536" y="32209"/>
                  <a:pt x="2745" y="238584"/>
                  <a:pt x="99" y="253401"/>
                </a:cubicBezTo>
                <a:cubicBezTo>
                  <a:pt x="-2547" y="268218"/>
                  <a:pt x="48253" y="139101"/>
                  <a:pt x="66774" y="94651"/>
                </a:cubicBezTo>
                <a:cubicBezTo>
                  <a:pt x="85295" y="50201"/>
                  <a:pt x="93762" y="-20707"/>
                  <a:pt x="82649" y="5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11AB03F5-F27A-0192-16E0-569AD268CC81}"/>
              </a:ext>
            </a:extLst>
          </p:cNvPr>
          <p:cNvSpPr/>
          <p:nvPr/>
        </p:nvSpPr>
        <p:spPr>
          <a:xfrm>
            <a:off x="3555856" y="3124172"/>
            <a:ext cx="913040" cy="47775"/>
          </a:xfrm>
          <a:custGeom>
            <a:avLst/>
            <a:gdLst>
              <a:gd name="connsiteX0" fmla="*/ 6494 w 913040"/>
              <a:gd name="connsiteY0" fmla="*/ 28 h 47775"/>
              <a:gd name="connsiteX1" fmla="*/ 558944 w 913040"/>
              <a:gd name="connsiteY1" fmla="*/ 28603 h 47775"/>
              <a:gd name="connsiteX2" fmla="*/ 539894 w 913040"/>
              <a:gd name="connsiteY2" fmla="*/ 6378 h 47775"/>
              <a:gd name="connsiteX3" fmla="*/ 908194 w 913040"/>
              <a:gd name="connsiteY3" fmla="*/ 47653 h 47775"/>
              <a:gd name="connsiteX4" fmla="*/ 704994 w 913040"/>
              <a:gd name="connsiteY4" fmla="*/ 19078 h 47775"/>
              <a:gd name="connsiteX5" fmla="*/ 79519 w 913040"/>
              <a:gd name="connsiteY5" fmla="*/ 19078 h 47775"/>
              <a:gd name="connsiteX6" fmla="*/ 247794 w 913040"/>
              <a:gd name="connsiteY6" fmla="*/ 34953 h 47775"/>
              <a:gd name="connsiteX7" fmla="*/ 6494 w 913040"/>
              <a:gd name="connsiteY7" fmla="*/ 28 h 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3040" h="47775">
                <a:moveTo>
                  <a:pt x="6494" y="28"/>
                </a:moveTo>
                <a:cubicBezTo>
                  <a:pt x="58352" y="-1030"/>
                  <a:pt x="470044" y="27545"/>
                  <a:pt x="558944" y="28603"/>
                </a:cubicBezTo>
                <a:cubicBezTo>
                  <a:pt x="647844" y="29661"/>
                  <a:pt x="481686" y="3203"/>
                  <a:pt x="539894" y="6378"/>
                </a:cubicBezTo>
                <a:cubicBezTo>
                  <a:pt x="598102" y="9553"/>
                  <a:pt x="880677" y="45536"/>
                  <a:pt x="908194" y="47653"/>
                </a:cubicBezTo>
                <a:cubicBezTo>
                  <a:pt x="935711" y="49770"/>
                  <a:pt x="843106" y="23840"/>
                  <a:pt x="704994" y="19078"/>
                </a:cubicBezTo>
                <a:cubicBezTo>
                  <a:pt x="566882" y="14316"/>
                  <a:pt x="155719" y="16432"/>
                  <a:pt x="79519" y="19078"/>
                </a:cubicBezTo>
                <a:cubicBezTo>
                  <a:pt x="3319" y="21724"/>
                  <a:pt x="265786" y="38128"/>
                  <a:pt x="247794" y="34953"/>
                </a:cubicBezTo>
                <a:cubicBezTo>
                  <a:pt x="229802" y="31778"/>
                  <a:pt x="-45364" y="1086"/>
                  <a:pt x="6494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034D5F3A-45F9-3B01-BEE2-EC42987FD77D}"/>
              </a:ext>
            </a:extLst>
          </p:cNvPr>
          <p:cNvSpPr/>
          <p:nvPr/>
        </p:nvSpPr>
        <p:spPr>
          <a:xfrm>
            <a:off x="3390853" y="3124200"/>
            <a:ext cx="1083954" cy="58588"/>
          </a:xfrm>
          <a:custGeom>
            <a:avLst/>
            <a:gdLst>
              <a:gd name="connsiteX0" fmla="*/ 47 w 1083954"/>
              <a:gd name="connsiteY0" fmla="*/ 47625 h 58588"/>
              <a:gd name="connsiteX1" fmla="*/ 196897 w 1083954"/>
              <a:gd name="connsiteY1" fmla="*/ 28575 h 58588"/>
              <a:gd name="connsiteX2" fmla="*/ 784272 w 1083954"/>
              <a:gd name="connsiteY2" fmla="*/ 57150 h 58588"/>
              <a:gd name="connsiteX3" fmla="*/ 685847 w 1083954"/>
              <a:gd name="connsiteY3" fmla="*/ 53975 h 58588"/>
              <a:gd name="connsiteX4" fmla="*/ 1082722 w 1083954"/>
              <a:gd name="connsiteY4" fmla="*/ 50800 h 58588"/>
              <a:gd name="connsiteX5" fmla="*/ 819197 w 1083954"/>
              <a:gd name="connsiteY5" fmla="*/ 34925 h 58588"/>
              <a:gd name="connsiteX6" fmla="*/ 209597 w 1083954"/>
              <a:gd name="connsiteY6" fmla="*/ 0 h 58588"/>
              <a:gd name="connsiteX7" fmla="*/ 47 w 1083954"/>
              <a:gd name="connsiteY7" fmla="*/ 47625 h 5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54" h="58588">
                <a:moveTo>
                  <a:pt x="47" y="47625"/>
                </a:moveTo>
                <a:cubicBezTo>
                  <a:pt x="-2070" y="52387"/>
                  <a:pt x="66193" y="26987"/>
                  <a:pt x="196897" y="28575"/>
                </a:cubicBezTo>
                <a:cubicBezTo>
                  <a:pt x="327601" y="30162"/>
                  <a:pt x="702780" y="52917"/>
                  <a:pt x="784272" y="57150"/>
                </a:cubicBezTo>
                <a:cubicBezTo>
                  <a:pt x="865764" y="61383"/>
                  <a:pt x="636105" y="55033"/>
                  <a:pt x="685847" y="53975"/>
                </a:cubicBezTo>
                <a:cubicBezTo>
                  <a:pt x="735589" y="52917"/>
                  <a:pt x="1060497" y="53975"/>
                  <a:pt x="1082722" y="50800"/>
                </a:cubicBezTo>
                <a:cubicBezTo>
                  <a:pt x="1104947" y="47625"/>
                  <a:pt x="819197" y="34925"/>
                  <a:pt x="819197" y="34925"/>
                </a:cubicBezTo>
                <a:cubicBezTo>
                  <a:pt x="673676" y="26458"/>
                  <a:pt x="343476" y="0"/>
                  <a:pt x="209597" y="0"/>
                </a:cubicBezTo>
                <a:cubicBezTo>
                  <a:pt x="75718" y="0"/>
                  <a:pt x="2164" y="42863"/>
                  <a:pt x="47" y="47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2570F62C-6DA4-9C25-8F5F-B121A47B9766}"/>
              </a:ext>
            </a:extLst>
          </p:cNvPr>
          <p:cNvSpPr/>
          <p:nvPr/>
        </p:nvSpPr>
        <p:spPr>
          <a:xfrm>
            <a:off x="4259626" y="3139979"/>
            <a:ext cx="163266" cy="476949"/>
          </a:xfrm>
          <a:custGeom>
            <a:avLst/>
            <a:gdLst>
              <a:gd name="connsiteX0" fmla="*/ 150449 w 163266"/>
              <a:gd name="connsiteY0" fmla="*/ 96 h 476949"/>
              <a:gd name="connsiteX1" fmla="*/ 29799 w 163266"/>
              <a:gd name="connsiteY1" fmla="*/ 263621 h 476949"/>
              <a:gd name="connsiteX2" fmla="*/ 52024 w 163266"/>
              <a:gd name="connsiteY2" fmla="*/ 400146 h 476949"/>
              <a:gd name="connsiteX3" fmla="*/ 36149 w 163266"/>
              <a:gd name="connsiteY3" fmla="*/ 352521 h 476949"/>
              <a:gd name="connsiteX4" fmla="*/ 163149 w 163266"/>
              <a:gd name="connsiteY4" fmla="*/ 476346 h 476949"/>
              <a:gd name="connsiteX5" fmla="*/ 58374 w 163266"/>
              <a:gd name="connsiteY5" fmla="*/ 393796 h 476949"/>
              <a:gd name="connsiteX6" fmla="*/ 20274 w 163266"/>
              <a:gd name="connsiteY6" fmla="*/ 260446 h 476949"/>
              <a:gd name="connsiteX7" fmla="*/ 55199 w 163266"/>
              <a:gd name="connsiteY7" fmla="*/ 165196 h 476949"/>
              <a:gd name="connsiteX8" fmla="*/ 1224 w 163266"/>
              <a:gd name="connsiteY8" fmla="*/ 231871 h 476949"/>
              <a:gd name="connsiteX9" fmla="*/ 150449 w 163266"/>
              <a:gd name="connsiteY9" fmla="*/ 96 h 47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266" h="476949">
                <a:moveTo>
                  <a:pt x="150449" y="96"/>
                </a:moveTo>
                <a:cubicBezTo>
                  <a:pt x="155212" y="5388"/>
                  <a:pt x="46203" y="196946"/>
                  <a:pt x="29799" y="263621"/>
                </a:cubicBezTo>
                <a:cubicBezTo>
                  <a:pt x="13395" y="330296"/>
                  <a:pt x="50966" y="385329"/>
                  <a:pt x="52024" y="400146"/>
                </a:cubicBezTo>
                <a:cubicBezTo>
                  <a:pt x="53082" y="414963"/>
                  <a:pt x="17628" y="339821"/>
                  <a:pt x="36149" y="352521"/>
                </a:cubicBezTo>
                <a:cubicBezTo>
                  <a:pt x="54670" y="365221"/>
                  <a:pt x="159445" y="469467"/>
                  <a:pt x="163149" y="476346"/>
                </a:cubicBezTo>
                <a:cubicBezTo>
                  <a:pt x="166853" y="483225"/>
                  <a:pt x="82186" y="429779"/>
                  <a:pt x="58374" y="393796"/>
                </a:cubicBezTo>
                <a:cubicBezTo>
                  <a:pt x="34562" y="357813"/>
                  <a:pt x="20803" y="298546"/>
                  <a:pt x="20274" y="260446"/>
                </a:cubicBezTo>
                <a:cubicBezTo>
                  <a:pt x="19745" y="222346"/>
                  <a:pt x="58374" y="169958"/>
                  <a:pt x="55199" y="165196"/>
                </a:cubicBezTo>
                <a:cubicBezTo>
                  <a:pt x="52024" y="160434"/>
                  <a:pt x="-9359" y="255154"/>
                  <a:pt x="1224" y="231871"/>
                </a:cubicBezTo>
                <a:cubicBezTo>
                  <a:pt x="11807" y="208588"/>
                  <a:pt x="145686" y="-5196"/>
                  <a:pt x="150449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B62744E4-A8D1-14BC-B943-EC9512BBA21E}"/>
              </a:ext>
            </a:extLst>
          </p:cNvPr>
          <p:cNvSpPr/>
          <p:nvPr/>
        </p:nvSpPr>
        <p:spPr>
          <a:xfrm>
            <a:off x="4367979" y="3324195"/>
            <a:ext cx="496265" cy="362457"/>
          </a:xfrm>
          <a:custGeom>
            <a:avLst/>
            <a:gdLst>
              <a:gd name="connsiteX0" fmla="*/ 496121 w 496265"/>
              <a:gd name="connsiteY0" fmla="*/ 30 h 362457"/>
              <a:gd name="connsiteX1" fmla="*/ 248471 w 496265"/>
              <a:gd name="connsiteY1" fmla="*/ 127030 h 362457"/>
              <a:gd name="connsiteX2" fmla="*/ 821 w 496265"/>
              <a:gd name="connsiteY2" fmla="*/ 361980 h 362457"/>
              <a:gd name="connsiteX3" fmla="*/ 172271 w 496265"/>
              <a:gd name="connsiteY3" fmla="*/ 184180 h 362457"/>
              <a:gd name="connsiteX4" fmla="*/ 277046 w 496265"/>
              <a:gd name="connsiteY4" fmla="*/ 50830 h 362457"/>
              <a:gd name="connsiteX5" fmla="*/ 213546 w 496265"/>
              <a:gd name="connsiteY5" fmla="*/ 114330 h 362457"/>
              <a:gd name="connsiteX6" fmla="*/ 496121 w 496265"/>
              <a:gd name="connsiteY6" fmla="*/ 30 h 36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65" h="362457">
                <a:moveTo>
                  <a:pt x="496121" y="30"/>
                </a:moveTo>
                <a:cubicBezTo>
                  <a:pt x="501942" y="2147"/>
                  <a:pt x="331021" y="66705"/>
                  <a:pt x="248471" y="127030"/>
                </a:cubicBezTo>
                <a:cubicBezTo>
                  <a:pt x="165921" y="187355"/>
                  <a:pt x="13521" y="352455"/>
                  <a:pt x="821" y="361980"/>
                </a:cubicBezTo>
                <a:cubicBezTo>
                  <a:pt x="-11879" y="371505"/>
                  <a:pt x="126233" y="236038"/>
                  <a:pt x="172271" y="184180"/>
                </a:cubicBezTo>
                <a:cubicBezTo>
                  <a:pt x="218308" y="132322"/>
                  <a:pt x="270167" y="62472"/>
                  <a:pt x="277046" y="50830"/>
                </a:cubicBezTo>
                <a:cubicBezTo>
                  <a:pt x="283925" y="39188"/>
                  <a:pt x="177563" y="120680"/>
                  <a:pt x="213546" y="114330"/>
                </a:cubicBezTo>
                <a:cubicBezTo>
                  <a:pt x="249529" y="107980"/>
                  <a:pt x="490300" y="-2087"/>
                  <a:pt x="496121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0CFB2C90-6984-A906-F309-CB564BDC1DC7}"/>
              </a:ext>
            </a:extLst>
          </p:cNvPr>
          <p:cNvSpPr/>
          <p:nvPr/>
        </p:nvSpPr>
        <p:spPr>
          <a:xfrm>
            <a:off x="4073714" y="3511047"/>
            <a:ext cx="521890" cy="270740"/>
          </a:xfrm>
          <a:custGeom>
            <a:avLst/>
            <a:gdLst>
              <a:gd name="connsiteX0" fmla="*/ 9336 w 521890"/>
              <a:gd name="connsiteY0" fmla="*/ 267203 h 270740"/>
              <a:gd name="connsiteX1" fmla="*/ 507811 w 521890"/>
              <a:gd name="connsiteY1" fmla="*/ 16378 h 270740"/>
              <a:gd name="connsiteX2" fmla="*/ 387161 w 521890"/>
              <a:gd name="connsiteY2" fmla="*/ 25903 h 270740"/>
              <a:gd name="connsiteX3" fmla="*/ 412561 w 521890"/>
              <a:gd name="connsiteY3" fmla="*/ 38603 h 270740"/>
              <a:gd name="connsiteX4" fmla="*/ 196661 w 521890"/>
              <a:gd name="connsiteY4" fmla="*/ 156078 h 270740"/>
              <a:gd name="connsiteX5" fmla="*/ 9336 w 521890"/>
              <a:gd name="connsiteY5" fmla="*/ 267203 h 27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1890" h="270740">
                <a:moveTo>
                  <a:pt x="9336" y="267203"/>
                </a:moveTo>
                <a:cubicBezTo>
                  <a:pt x="61194" y="243920"/>
                  <a:pt x="444840" y="56595"/>
                  <a:pt x="507811" y="16378"/>
                </a:cubicBezTo>
                <a:cubicBezTo>
                  <a:pt x="570782" y="-23839"/>
                  <a:pt x="403036" y="22199"/>
                  <a:pt x="387161" y="25903"/>
                </a:cubicBezTo>
                <a:cubicBezTo>
                  <a:pt x="371286" y="29607"/>
                  <a:pt x="444311" y="16907"/>
                  <a:pt x="412561" y="38603"/>
                </a:cubicBezTo>
                <a:cubicBezTo>
                  <a:pt x="380811" y="60299"/>
                  <a:pt x="257515" y="119566"/>
                  <a:pt x="196661" y="156078"/>
                </a:cubicBezTo>
                <a:cubicBezTo>
                  <a:pt x="135807" y="192590"/>
                  <a:pt x="-42522" y="290486"/>
                  <a:pt x="9336" y="267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3E6CBEE1-F07E-52E7-E540-DB0541C3231B}"/>
              </a:ext>
            </a:extLst>
          </p:cNvPr>
          <p:cNvSpPr/>
          <p:nvPr/>
        </p:nvSpPr>
        <p:spPr>
          <a:xfrm>
            <a:off x="4921206" y="3519560"/>
            <a:ext cx="178264" cy="1158372"/>
          </a:xfrm>
          <a:custGeom>
            <a:avLst/>
            <a:gdLst>
              <a:gd name="connsiteX0" fmla="*/ 19094 w 178264"/>
              <a:gd name="connsiteY0" fmla="*/ 4690 h 1158372"/>
              <a:gd name="connsiteX1" fmla="*/ 12744 w 178264"/>
              <a:gd name="connsiteY1" fmla="*/ 341240 h 1158372"/>
              <a:gd name="connsiteX2" fmla="*/ 25444 w 178264"/>
              <a:gd name="connsiteY2" fmla="*/ 325365 h 1158372"/>
              <a:gd name="connsiteX3" fmla="*/ 47669 w 178264"/>
              <a:gd name="connsiteY3" fmla="*/ 655565 h 1158372"/>
              <a:gd name="connsiteX4" fmla="*/ 60369 w 178264"/>
              <a:gd name="connsiteY4" fmla="*/ 617465 h 1158372"/>
              <a:gd name="connsiteX5" fmla="*/ 117519 w 178264"/>
              <a:gd name="connsiteY5" fmla="*/ 807965 h 1158372"/>
              <a:gd name="connsiteX6" fmla="*/ 104819 w 178264"/>
              <a:gd name="connsiteY6" fmla="*/ 722240 h 1158372"/>
              <a:gd name="connsiteX7" fmla="*/ 177844 w 178264"/>
              <a:gd name="connsiteY7" fmla="*/ 1154040 h 1158372"/>
              <a:gd name="connsiteX8" fmla="*/ 130219 w 178264"/>
              <a:gd name="connsiteY8" fmla="*/ 906390 h 1158372"/>
              <a:gd name="connsiteX9" fmla="*/ 38144 w 178264"/>
              <a:gd name="connsiteY9" fmla="*/ 309490 h 1158372"/>
              <a:gd name="connsiteX10" fmla="*/ 28619 w 178264"/>
              <a:gd name="connsiteY10" fmla="*/ 417440 h 1158372"/>
              <a:gd name="connsiteX11" fmla="*/ 44 w 178264"/>
              <a:gd name="connsiteY11" fmla="*/ 160265 h 1158372"/>
              <a:gd name="connsiteX12" fmla="*/ 19094 w 178264"/>
              <a:gd name="connsiteY12" fmla="*/ 4690 h 115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264" h="1158372">
                <a:moveTo>
                  <a:pt x="19094" y="4690"/>
                </a:moveTo>
                <a:cubicBezTo>
                  <a:pt x="21211" y="34852"/>
                  <a:pt x="11686" y="287794"/>
                  <a:pt x="12744" y="341240"/>
                </a:cubicBezTo>
                <a:cubicBezTo>
                  <a:pt x="13802" y="394686"/>
                  <a:pt x="19623" y="272978"/>
                  <a:pt x="25444" y="325365"/>
                </a:cubicBezTo>
                <a:cubicBezTo>
                  <a:pt x="31265" y="377752"/>
                  <a:pt x="41848" y="606882"/>
                  <a:pt x="47669" y="655565"/>
                </a:cubicBezTo>
                <a:cubicBezTo>
                  <a:pt x="53490" y="704248"/>
                  <a:pt x="48727" y="592065"/>
                  <a:pt x="60369" y="617465"/>
                </a:cubicBezTo>
                <a:cubicBezTo>
                  <a:pt x="72011" y="642865"/>
                  <a:pt x="110111" y="790503"/>
                  <a:pt x="117519" y="807965"/>
                </a:cubicBezTo>
                <a:cubicBezTo>
                  <a:pt x="124927" y="825427"/>
                  <a:pt x="94765" y="664561"/>
                  <a:pt x="104819" y="722240"/>
                </a:cubicBezTo>
                <a:cubicBezTo>
                  <a:pt x="114873" y="779919"/>
                  <a:pt x="173611" y="1123348"/>
                  <a:pt x="177844" y="1154040"/>
                </a:cubicBezTo>
                <a:cubicBezTo>
                  <a:pt x="182077" y="1184732"/>
                  <a:pt x="153502" y="1047148"/>
                  <a:pt x="130219" y="906390"/>
                </a:cubicBezTo>
                <a:cubicBezTo>
                  <a:pt x="106936" y="765632"/>
                  <a:pt x="55077" y="390982"/>
                  <a:pt x="38144" y="309490"/>
                </a:cubicBezTo>
                <a:cubicBezTo>
                  <a:pt x="21211" y="227998"/>
                  <a:pt x="34969" y="442311"/>
                  <a:pt x="28619" y="417440"/>
                </a:cubicBezTo>
                <a:cubicBezTo>
                  <a:pt x="22269" y="392569"/>
                  <a:pt x="1102" y="223236"/>
                  <a:pt x="44" y="160265"/>
                </a:cubicBezTo>
                <a:cubicBezTo>
                  <a:pt x="-1014" y="97294"/>
                  <a:pt x="16977" y="-25472"/>
                  <a:pt x="19094" y="4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49B41864-DCB4-C1D2-6489-9F6EF6756292}"/>
              </a:ext>
            </a:extLst>
          </p:cNvPr>
          <p:cNvSpPr/>
          <p:nvPr/>
        </p:nvSpPr>
        <p:spPr>
          <a:xfrm>
            <a:off x="4976516" y="4183450"/>
            <a:ext cx="186259" cy="794683"/>
          </a:xfrm>
          <a:custGeom>
            <a:avLst/>
            <a:gdLst>
              <a:gd name="connsiteX0" fmla="*/ 27284 w 186259"/>
              <a:gd name="connsiteY0" fmla="*/ 7550 h 794683"/>
              <a:gd name="connsiteX1" fmla="*/ 97134 w 186259"/>
              <a:gd name="connsiteY1" fmla="*/ 515550 h 794683"/>
              <a:gd name="connsiteX2" fmla="*/ 106659 w 186259"/>
              <a:gd name="connsiteY2" fmla="*/ 486975 h 794683"/>
              <a:gd name="connsiteX3" fmla="*/ 106659 w 186259"/>
              <a:gd name="connsiteY3" fmla="*/ 772725 h 794683"/>
              <a:gd name="connsiteX4" fmla="*/ 144759 w 186259"/>
              <a:gd name="connsiteY4" fmla="*/ 664775 h 794683"/>
              <a:gd name="connsiteX5" fmla="*/ 186034 w 186259"/>
              <a:gd name="connsiteY5" fmla="*/ 791775 h 794683"/>
              <a:gd name="connsiteX6" fmla="*/ 125709 w 186259"/>
              <a:gd name="connsiteY6" fmla="*/ 512375 h 794683"/>
              <a:gd name="connsiteX7" fmla="*/ 17759 w 186259"/>
              <a:gd name="connsiteY7" fmla="*/ 96450 h 794683"/>
              <a:gd name="connsiteX8" fmla="*/ 1884 w 186259"/>
              <a:gd name="connsiteY8" fmla="*/ 201225 h 794683"/>
              <a:gd name="connsiteX9" fmla="*/ 27284 w 186259"/>
              <a:gd name="connsiteY9" fmla="*/ 7550 h 79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259" h="794683">
                <a:moveTo>
                  <a:pt x="27284" y="7550"/>
                </a:moveTo>
                <a:cubicBezTo>
                  <a:pt x="43159" y="59937"/>
                  <a:pt x="83905" y="435646"/>
                  <a:pt x="97134" y="515550"/>
                </a:cubicBezTo>
                <a:cubicBezTo>
                  <a:pt x="110363" y="595454"/>
                  <a:pt x="105072" y="444113"/>
                  <a:pt x="106659" y="486975"/>
                </a:cubicBezTo>
                <a:cubicBezTo>
                  <a:pt x="108246" y="529837"/>
                  <a:pt x="100309" y="743092"/>
                  <a:pt x="106659" y="772725"/>
                </a:cubicBezTo>
                <a:cubicBezTo>
                  <a:pt x="113009" y="802358"/>
                  <a:pt x="131530" y="661600"/>
                  <a:pt x="144759" y="664775"/>
                </a:cubicBezTo>
                <a:cubicBezTo>
                  <a:pt x="157988" y="667950"/>
                  <a:pt x="189209" y="817175"/>
                  <a:pt x="186034" y="791775"/>
                </a:cubicBezTo>
                <a:cubicBezTo>
                  <a:pt x="182859" y="766375"/>
                  <a:pt x="153755" y="628263"/>
                  <a:pt x="125709" y="512375"/>
                </a:cubicBezTo>
                <a:cubicBezTo>
                  <a:pt x="97663" y="396488"/>
                  <a:pt x="38397" y="148308"/>
                  <a:pt x="17759" y="96450"/>
                </a:cubicBezTo>
                <a:cubicBezTo>
                  <a:pt x="-2879" y="44592"/>
                  <a:pt x="-1291" y="210221"/>
                  <a:pt x="1884" y="201225"/>
                </a:cubicBezTo>
                <a:cubicBezTo>
                  <a:pt x="5059" y="192229"/>
                  <a:pt x="11409" y="-44837"/>
                  <a:pt x="27284" y="7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4D1BFA29-B0DF-0827-CE38-6D82AA2928FF}"/>
              </a:ext>
            </a:extLst>
          </p:cNvPr>
          <p:cNvSpPr/>
          <p:nvPr/>
        </p:nvSpPr>
        <p:spPr>
          <a:xfrm>
            <a:off x="5177428" y="4869039"/>
            <a:ext cx="213840" cy="1108342"/>
          </a:xfrm>
          <a:custGeom>
            <a:avLst/>
            <a:gdLst>
              <a:gd name="connsiteX0" fmla="*/ 13697 w 213840"/>
              <a:gd name="connsiteY0" fmla="*/ 45861 h 1108342"/>
              <a:gd name="connsiteX1" fmla="*/ 29572 w 213840"/>
              <a:gd name="connsiteY1" fmla="*/ 147461 h 1108342"/>
              <a:gd name="connsiteX2" fmla="*/ 201022 w 213840"/>
              <a:gd name="connsiteY2" fmla="*/ 852311 h 1108342"/>
              <a:gd name="connsiteX3" fmla="*/ 201022 w 213840"/>
              <a:gd name="connsiteY3" fmla="*/ 1103136 h 1108342"/>
              <a:gd name="connsiteX4" fmla="*/ 197847 w 213840"/>
              <a:gd name="connsiteY4" fmla="*/ 972961 h 1108342"/>
              <a:gd name="connsiteX5" fmla="*/ 35922 w 213840"/>
              <a:gd name="connsiteY5" fmla="*/ 423686 h 1108342"/>
              <a:gd name="connsiteX6" fmla="*/ 172447 w 213840"/>
              <a:gd name="connsiteY6" fmla="*/ 718961 h 1108342"/>
              <a:gd name="connsiteX7" fmla="*/ 13697 w 213840"/>
              <a:gd name="connsiteY7" fmla="*/ 45861 h 110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840" h="1108342">
                <a:moveTo>
                  <a:pt x="13697" y="45861"/>
                </a:moveTo>
                <a:cubicBezTo>
                  <a:pt x="-10116" y="-49389"/>
                  <a:pt x="-1649" y="13053"/>
                  <a:pt x="29572" y="147461"/>
                </a:cubicBezTo>
                <a:cubicBezTo>
                  <a:pt x="60793" y="281869"/>
                  <a:pt x="172447" y="693032"/>
                  <a:pt x="201022" y="852311"/>
                </a:cubicBezTo>
                <a:cubicBezTo>
                  <a:pt x="229597" y="1011590"/>
                  <a:pt x="201551" y="1083028"/>
                  <a:pt x="201022" y="1103136"/>
                </a:cubicBezTo>
                <a:cubicBezTo>
                  <a:pt x="200493" y="1123244"/>
                  <a:pt x="225364" y="1086203"/>
                  <a:pt x="197847" y="972961"/>
                </a:cubicBezTo>
                <a:cubicBezTo>
                  <a:pt x="170330" y="859719"/>
                  <a:pt x="40155" y="466019"/>
                  <a:pt x="35922" y="423686"/>
                </a:cubicBezTo>
                <a:cubicBezTo>
                  <a:pt x="31689" y="381353"/>
                  <a:pt x="178797" y="785107"/>
                  <a:pt x="172447" y="718961"/>
                </a:cubicBezTo>
                <a:cubicBezTo>
                  <a:pt x="166097" y="652815"/>
                  <a:pt x="37510" y="141111"/>
                  <a:pt x="13697" y="458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84CEA71A-5ABA-761C-BD04-99BFF8705978}"/>
              </a:ext>
            </a:extLst>
          </p:cNvPr>
          <p:cNvSpPr/>
          <p:nvPr/>
        </p:nvSpPr>
        <p:spPr>
          <a:xfrm>
            <a:off x="5329844" y="5638050"/>
            <a:ext cx="58180" cy="1191706"/>
          </a:xfrm>
          <a:custGeom>
            <a:avLst/>
            <a:gdLst>
              <a:gd name="connsiteX0" fmla="*/ 58131 w 58180"/>
              <a:gd name="connsiteY0" fmla="*/ 248400 h 1191706"/>
              <a:gd name="connsiteX1" fmla="*/ 42256 w 58180"/>
              <a:gd name="connsiteY1" fmla="*/ 1137400 h 1191706"/>
              <a:gd name="connsiteX2" fmla="*/ 16856 w 58180"/>
              <a:gd name="connsiteY2" fmla="*/ 975475 h 1191706"/>
              <a:gd name="connsiteX3" fmla="*/ 981 w 58180"/>
              <a:gd name="connsiteY3" fmla="*/ 750 h 1191706"/>
              <a:gd name="connsiteX4" fmla="*/ 45431 w 58180"/>
              <a:gd name="connsiteY4" fmla="*/ 804025 h 1191706"/>
              <a:gd name="connsiteX5" fmla="*/ 58131 w 58180"/>
              <a:gd name="connsiteY5" fmla="*/ 248400 h 119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80" h="1191706">
                <a:moveTo>
                  <a:pt x="58131" y="248400"/>
                </a:moveTo>
                <a:cubicBezTo>
                  <a:pt x="57602" y="303962"/>
                  <a:pt x="49135" y="1016221"/>
                  <a:pt x="42256" y="1137400"/>
                </a:cubicBezTo>
                <a:cubicBezTo>
                  <a:pt x="35377" y="1258579"/>
                  <a:pt x="23735" y="1164917"/>
                  <a:pt x="16856" y="975475"/>
                </a:cubicBezTo>
                <a:cubicBezTo>
                  <a:pt x="9977" y="786033"/>
                  <a:pt x="-3781" y="29325"/>
                  <a:pt x="981" y="750"/>
                </a:cubicBezTo>
                <a:cubicBezTo>
                  <a:pt x="5743" y="-27825"/>
                  <a:pt x="35906" y="769100"/>
                  <a:pt x="45431" y="804025"/>
                </a:cubicBezTo>
                <a:cubicBezTo>
                  <a:pt x="54956" y="838950"/>
                  <a:pt x="58660" y="192838"/>
                  <a:pt x="58131" y="248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AFE4F2DF-5CBE-8F23-E205-995A4CA6CE9E}"/>
              </a:ext>
            </a:extLst>
          </p:cNvPr>
          <p:cNvSpPr/>
          <p:nvPr/>
        </p:nvSpPr>
        <p:spPr>
          <a:xfrm>
            <a:off x="3414417" y="3181299"/>
            <a:ext cx="224777" cy="1213204"/>
          </a:xfrm>
          <a:custGeom>
            <a:avLst/>
            <a:gdLst>
              <a:gd name="connsiteX0" fmla="*/ 46333 w 224777"/>
              <a:gd name="connsiteY0" fmla="*/ 51 h 1213204"/>
              <a:gd name="connsiteX1" fmla="*/ 93958 w 224777"/>
              <a:gd name="connsiteY1" fmla="*/ 441376 h 1213204"/>
              <a:gd name="connsiteX2" fmla="*/ 1883 w 224777"/>
              <a:gd name="connsiteY2" fmla="*/ 997001 h 1213204"/>
              <a:gd name="connsiteX3" fmla="*/ 39983 w 224777"/>
              <a:gd name="connsiteY3" fmla="*/ 873176 h 1213204"/>
              <a:gd name="connsiteX4" fmla="*/ 1883 w 224777"/>
              <a:gd name="connsiteY4" fmla="*/ 1212901 h 1213204"/>
              <a:gd name="connsiteX5" fmla="*/ 24108 w 224777"/>
              <a:gd name="connsiteY5" fmla="*/ 917626 h 1213204"/>
              <a:gd name="connsiteX6" fmla="*/ 176508 w 224777"/>
              <a:gd name="connsiteY6" fmla="*/ 171501 h 1213204"/>
              <a:gd name="connsiteX7" fmla="*/ 220958 w 224777"/>
              <a:gd name="connsiteY7" fmla="*/ 95301 h 1213204"/>
              <a:gd name="connsiteX8" fmla="*/ 93958 w 224777"/>
              <a:gd name="connsiteY8" fmla="*/ 409626 h 1213204"/>
              <a:gd name="connsiteX9" fmla="*/ 46333 w 224777"/>
              <a:gd name="connsiteY9" fmla="*/ 51 h 121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4777" h="1213204">
                <a:moveTo>
                  <a:pt x="46333" y="51"/>
                </a:moveTo>
                <a:cubicBezTo>
                  <a:pt x="46333" y="5343"/>
                  <a:pt x="101366" y="275218"/>
                  <a:pt x="93958" y="441376"/>
                </a:cubicBezTo>
                <a:cubicBezTo>
                  <a:pt x="86550" y="607534"/>
                  <a:pt x="10879" y="925034"/>
                  <a:pt x="1883" y="997001"/>
                </a:cubicBezTo>
                <a:cubicBezTo>
                  <a:pt x="-7113" y="1068968"/>
                  <a:pt x="39983" y="837193"/>
                  <a:pt x="39983" y="873176"/>
                </a:cubicBezTo>
                <a:cubicBezTo>
                  <a:pt x="39983" y="909159"/>
                  <a:pt x="4529" y="1205493"/>
                  <a:pt x="1883" y="1212901"/>
                </a:cubicBezTo>
                <a:cubicBezTo>
                  <a:pt x="-763" y="1220309"/>
                  <a:pt x="-4996" y="1091193"/>
                  <a:pt x="24108" y="917626"/>
                </a:cubicBezTo>
                <a:cubicBezTo>
                  <a:pt x="53212" y="744059"/>
                  <a:pt x="143700" y="308555"/>
                  <a:pt x="176508" y="171501"/>
                </a:cubicBezTo>
                <a:cubicBezTo>
                  <a:pt x="209316" y="34447"/>
                  <a:pt x="234716" y="55614"/>
                  <a:pt x="220958" y="95301"/>
                </a:cubicBezTo>
                <a:cubicBezTo>
                  <a:pt x="207200" y="134988"/>
                  <a:pt x="122533" y="423913"/>
                  <a:pt x="93958" y="409626"/>
                </a:cubicBezTo>
                <a:cubicBezTo>
                  <a:pt x="65383" y="395339"/>
                  <a:pt x="46333" y="-5241"/>
                  <a:pt x="46333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5ADA8C7A-51E8-D690-AA78-D96BF7F70306}"/>
              </a:ext>
            </a:extLst>
          </p:cNvPr>
          <p:cNvSpPr/>
          <p:nvPr/>
        </p:nvSpPr>
        <p:spPr>
          <a:xfrm>
            <a:off x="3034348" y="3123948"/>
            <a:ext cx="550878" cy="556736"/>
          </a:xfrm>
          <a:custGeom>
            <a:avLst/>
            <a:gdLst>
              <a:gd name="connsiteX0" fmla="*/ 550227 w 550878"/>
              <a:gd name="connsiteY0" fmla="*/ 252 h 556736"/>
              <a:gd name="connsiteX1" fmla="*/ 197802 w 550878"/>
              <a:gd name="connsiteY1" fmla="*/ 143127 h 556736"/>
              <a:gd name="connsiteX2" fmla="*/ 13652 w 550878"/>
              <a:gd name="connsiteY2" fmla="*/ 416177 h 556736"/>
              <a:gd name="connsiteX3" fmla="*/ 26352 w 550878"/>
              <a:gd name="connsiteY3" fmla="*/ 400302 h 556736"/>
              <a:gd name="connsiteX4" fmla="*/ 127952 w 550878"/>
              <a:gd name="connsiteY4" fmla="*/ 555877 h 556736"/>
              <a:gd name="connsiteX5" fmla="*/ 35877 w 550878"/>
              <a:gd name="connsiteY5" fmla="*/ 454277 h 556736"/>
              <a:gd name="connsiteX6" fmla="*/ 102552 w 550878"/>
              <a:gd name="connsiteY6" fmla="*/ 273302 h 556736"/>
              <a:gd name="connsiteX7" fmla="*/ 185102 w 550878"/>
              <a:gd name="connsiteY7" fmla="*/ 181227 h 556736"/>
              <a:gd name="connsiteX8" fmla="*/ 102552 w 550878"/>
              <a:gd name="connsiteY8" fmla="*/ 174877 h 556736"/>
              <a:gd name="connsiteX9" fmla="*/ 550227 w 550878"/>
              <a:gd name="connsiteY9" fmla="*/ 252 h 55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0878" h="556736">
                <a:moveTo>
                  <a:pt x="550227" y="252"/>
                </a:moveTo>
                <a:cubicBezTo>
                  <a:pt x="566102" y="-5040"/>
                  <a:pt x="287231" y="73806"/>
                  <a:pt x="197802" y="143127"/>
                </a:cubicBezTo>
                <a:cubicBezTo>
                  <a:pt x="108373" y="212448"/>
                  <a:pt x="42227" y="373315"/>
                  <a:pt x="13652" y="416177"/>
                </a:cubicBezTo>
                <a:cubicBezTo>
                  <a:pt x="-14923" y="459039"/>
                  <a:pt x="7302" y="377019"/>
                  <a:pt x="26352" y="400302"/>
                </a:cubicBezTo>
                <a:cubicBezTo>
                  <a:pt x="45402" y="423585"/>
                  <a:pt x="126365" y="546881"/>
                  <a:pt x="127952" y="555877"/>
                </a:cubicBezTo>
                <a:cubicBezTo>
                  <a:pt x="129539" y="564873"/>
                  <a:pt x="40110" y="501373"/>
                  <a:pt x="35877" y="454277"/>
                </a:cubicBezTo>
                <a:cubicBezTo>
                  <a:pt x="31644" y="407181"/>
                  <a:pt x="77681" y="318810"/>
                  <a:pt x="102552" y="273302"/>
                </a:cubicBezTo>
                <a:cubicBezTo>
                  <a:pt x="127423" y="227794"/>
                  <a:pt x="185102" y="197631"/>
                  <a:pt x="185102" y="181227"/>
                </a:cubicBezTo>
                <a:cubicBezTo>
                  <a:pt x="185102" y="164823"/>
                  <a:pt x="45402" y="200806"/>
                  <a:pt x="102552" y="174877"/>
                </a:cubicBezTo>
                <a:cubicBezTo>
                  <a:pt x="159702" y="148948"/>
                  <a:pt x="534352" y="5544"/>
                  <a:pt x="550227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D9F1BE38-7264-A686-911B-DC3135D0797C}"/>
              </a:ext>
            </a:extLst>
          </p:cNvPr>
          <p:cNvSpPr/>
          <p:nvPr/>
        </p:nvSpPr>
        <p:spPr>
          <a:xfrm>
            <a:off x="2985777" y="3082647"/>
            <a:ext cx="609995" cy="722096"/>
          </a:xfrm>
          <a:custGeom>
            <a:avLst/>
            <a:gdLst>
              <a:gd name="connsiteX0" fmla="*/ 608323 w 609995"/>
              <a:gd name="connsiteY0" fmla="*/ 278 h 722096"/>
              <a:gd name="connsiteX1" fmla="*/ 49523 w 609995"/>
              <a:gd name="connsiteY1" fmla="*/ 225703 h 722096"/>
              <a:gd name="connsiteX2" fmla="*/ 170173 w 609995"/>
              <a:gd name="connsiteY2" fmla="*/ 228878 h 722096"/>
              <a:gd name="connsiteX3" fmla="*/ 78098 w 609995"/>
              <a:gd name="connsiteY3" fmla="*/ 320953 h 722096"/>
              <a:gd name="connsiteX4" fmla="*/ 55873 w 609995"/>
              <a:gd name="connsiteY4" fmla="*/ 387628 h 722096"/>
              <a:gd name="connsiteX5" fmla="*/ 27298 w 609995"/>
              <a:gd name="connsiteY5" fmla="*/ 530503 h 722096"/>
              <a:gd name="connsiteX6" fmla="*/ 1898 w 609995"/>
              <a:gd name="connsiteY6" fmla="*/ 721003 h 722096"/>
              <a:gd name="connsiteX7" fmla="*/ 81273 w 609995"/>
              <a:gd name="connsiteY7" fmla="*/ 438428 h 722096"/>
              <a:gd name="connsiteX8" fmla="*/ 217798 w 609995"/>
              <a:gd name="connsiteY8" fmla="*/ 184428 h 722096"/>
              <a:gd name="connsiteX9" fmla="*/ 608323 w 609995"/>
              <a:gd name="connsiteY9" fmla="*/ 278 h 72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995" h="722096">
                <a:moveTo>
                  <a:pt x="608323" y="278"/>
                </a:moveTo>
                <a:cubicBezTo>
                  <a:pt x="580277" y="7157"/>
                  <a:pt x="122548" y="187603"/>
                  <a:pt x="49523" y="225703"/>
                </a:cubicBezTo>
                <a:cubicBezTo>
                  <a:pt x="-23502" y="263803"/>
                  <a:pt x="165411" y="213003"/>
                  <a:pt x="170173" y="228878"/>
                </a:cubicBezTo>
                <a:cubicBezTo>
                  <a:pt x="174935" y="244753"/>
                  <a:pt x="97148" y="294495"/>
                  <a:pt x="78098" y="320953"/>
                </a:cubicBezTo>
                <a:cubicBezTo>
                  <a:pt x="59048" y="347411"/>
                  <a:pt x="64340" y="352703"/>
                  <a:pt x="55873" y="387628"/>
                </a:cubicBezTo>
                <a:cubicBezTo>
                  <a:pt x="47406" y="422553"/>
                  <a:pt x="36294" y="474941"/>
                  <a:pt x="27298" y="530503"/>
                </a:cubicBezTo>
                <a:cubicBezTo>
                  <a:pt x="18302" y="586065"/>
                  <a:pt x="-7098" y="736349"/>
                  <a:pt x="1898" y="721003"/>
                </a:cubicBezTo>
                <a:cubicBezTo>
                  <a:pt x="10894" y="705657"/>
                  <a:pt x="45290" y="527857"/>
                  <a:pt x="81273" y="438428"/>
                </a:cubicBezTo>
                <a:cubicBezTo>
                  <a:pt x="117256" y="348999"/>
                  <a:pt x="132073" y="253220"/>
                  <a:pt x="217798" y="184428"/>
                </a:cubicBezTo>
                <a:cubicBezTo>
                  <a:pt x="303523" y="115636"/>
                  <a:pt x="636369" y="-6601"/>
                  <a:pt x="608323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D9B5FB6A-3F28-B15F-48CF-953D915D96ED}"/>
              </a:ext>
            </a:extLst>
          </p:cNvPr>
          <p:cNvSpPr/>
          <p:nvPr/>
        </p:nvSpPr>
        <p:spPr>
          <a:xfrm>
            <a:off x="6109100" y="3009585"/>
            <a:ext cx="310750" cy="607062"/>
          </a:xfrm>
          <a:custGeom>
            <a:avLst/>
            <a:gdLst>
              <a:gd name="connsiteX0" fmla="*/ 2775 w 310750"/>
              <a:gd name="connsiteY0" fmla="*/ 13015 h 607062"/>
              <a:gd name="connsiteX1" fmla="*/ 266300 w 310750"/>
              <a:gd name="connsiteY1" fmla="*/ 530540 h 607062"/>
              <a:gd name="connsiteX2" fmla="*/ 250425 w 310750"/>
              <a:gd name="connsiteY2" fmla="*/ 441640 h 607062"/>
              <a:gd name="connsiteX3" fmla="*/ 310750 w 310750"/>
              <a:gd name="connsiteY3" fmla="*/ 606740 h 607062"/>
              <a:gd name="connsiteX4" fmla="*/ 250425 w 310750"/>
              <a:gd name="connsiteY4" fmla="*/ 390840 h 607062"/>
              <a:gd name="connsiteX5" fmla="*/ 132950 w 310750"/>
              <a:gd name="connsiteY5" fmla="*/ 136840 h 607062"/>
              <a:gd name="connsiteX6" fmla="*/ 199625 w 310750"/>
              <a:gd name="connsiteY6" fmla="*/ 311465 h 607062"/>
              <a:gd name="connsiteX7" fmla="*/ 132950 w 310750"/>
              <a:gd name="connsiteY7" fmla="*/ 168590 h 607062"/>
              <a:gd name="connsiteX8" fmla="*/ 2775 w 310750"/>
              <a:gd name="connsiteY8" fmla="*/ 13015 h 60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0" h="607062">
                <a:moveTo>
                  <a:pt x="2775" y="13015"/>
                </a:moveTo>
                <a:cubicBezTo>
                  <a:pt x="25000" y="73340"/>
                  <a:pt x="225025" y="459103"/>
                  <a:pt x="266300" y="530540"/>
                </a:cubicBezTo>
                <a:cubicBezTo>
                  <a:pt x="307575" y="601977"/>
                  <a:pt x="243017" y="428940"/>
                  <a:pt x="250425" y="441640"/>
                </a:cubicBezTo>
                <a:cubicBezTo>
                  <a:pt x="257833" y="454340"/>
                  <a:pt x="310750" y="615207"/>
                  <a:pt x="310750" y="606740"/>
                </a:cubicBezTo>
                <a:cubicBezTo>
                  <a:pt x="310750" y="598273"/>
                  <a:pt x="280058" y="469157"/>
                  <a:pt x="250425" y="390840"/>
                </a:cubicBezTo>
                <a:cubicBezTo>
                  <a:pt x="220792" y="312523"/>
                  <a:pt x="141417" y="150069"/>
                  <a:pt x="132950" y="136840"/>
                </a:cubicBezTo>
                <a:cubicBezTo>
                  <a:pt x="124483" y="123611"/>
                  <a:pt x="199625" y="306173"/>
                  <a:pt x="199625" y="311465"/>
                </a:cubicBezTo>
                <a:cubicBezTo>
                  <a:pt x="199625" y="316757"/>
                  <a:pt x="167875" y="218332"/>
                  <a:pt x="132950" y="168590"/>
                </a:cubicBezTo>
                <a:cubicBezTo>
                  <a:pt x="98025" y="118848"/>
                  <a:pt x="-19450" y="-47310"/>
                  <a:pt x="2775" y="13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E9657ACC-B23D-F339-4CE4-77F552E914AD}"/>
              </a:ext>
            </a:extLst>
          </p:cNvPr>
          <p:cNvSpPr/>
          <p:nvPr/>
        </p:nvSpPr>
        <p:spPr>
          <a:xfrm>
            <a:off x="6041708" y="3076516"/>
            <a:ext cx="219549" cy="292450"/>
          </a:xfrm>
          <a:custGeom>
            <a:avLst/>
            <a:gdLst>
              <a:gd name="connsiteX0" fmla="*/ 317 w 219549"/>
              <a:gd name="connsiteY0" fmla="*/ 59 h 292450"/>
              <a:gd name="connsiteX1" fmla="*/ 184467 w 219549"/>
              <a:gd name="connsiteY1" fmla="*/ 168334 h 292450"/>
              <a:gd name="connsiteX2" fmla="*/ 216217 w 219549"/>
              <a:gd name="connsiteY2" fmla="*/ 288984 h 292450"/>
              <a:gd name="connsiteX3" fmla="*/ 203517 w 219549"/>
              <a:gd name="connsiteY3" fmla="*/ 247709 h 292450"/>
              <a:gd name="connsiteX4" fmla="*/ 82867 w 219549"/>
              <a:gd name="connsiteY4" fmla="*/ 123884 h 292450"/>
              <a:gd name="connsiteX5" fmla="*/ 140017 w 219549"/>
              <a:gd name="connsiteY5" fmla="*/ 190559 h 292450"/>
              <a:gd name="connsiteX6" fmla="*/ 140017 w 219549"/>
              <a:gd name="connsiteY6" fmla="*/ 149284 h 292450"/>
              <a:gd name="connsiteX7" fmla="*/ 317 w 219549"/>
              <a:gd name="connsiteY7" fmla="*/ 59 h 29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49" h="292450">
                <a:moveTo>
                  <a:pt x="317" y="59"/>
                </a:moveTo>
                <a:cubicBezTo>
                  <a:pt x="7725" y="3234"/>
                  <a:pt x="148484" y="120180"/>
                  <a:pt x="184467" y="168334"/>
                </a:cubicBezTo>
                <a:cubicBezTo>
                  <a:pt x="220450" y="216488"/>
                  <a:pt x="213042" y="275755"/>
                  <a:pt x="216217" y="288984"/>
                </a:cubicBezTo>
                <a:cubicBezTo>
                  <a:pt x="219392" y="302213"/>
                  <a:pt x="225742" y="275226"/>
                  <a:pt x="203517" y="247709"/>
                </a:cubicBezTo>
                <a:cubicBezTo>
                  <a:pt x="181292" y="220192"/>
                  <a:pt x="93450" y="133409"/>
                  <a:pt x="82867" y="123884"/>
                </a:cubicBezTo>
                <a:cubicBezTo>
                  <a:pt x="72284" y="114359"/>
                  <a:pt x="130492" y="186326"/>
                  <a:pt x="140017" y="190559"/>
                </a:cubicBezTo>
                <a:cubicBezTo>
                  <a:pt x="149542" y="194792"/>
                  <a:pt x="162771" y="176272"/>
                  <a:pt x="140017" y="149284"/>
                </a:cubicBezTo>
                <a:cubicBezTo>
                  <a:pt x="117263" y="122297"/>
                  <a:pt x="-7091" y="-3116"/>
                  <a:pt x="317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3E4098E5-EA98-779D-61EF-62C3A23ABF43}"/>
              </a:ext>
            </a:extLst>
          </p:cNvPr>
          <p:cNvSpPr/>
          <p:nvPr/>
        </p:nvSpPr>
        <p:spPr>
          <a:xfrm>
            <a:off x="5959143" y="2995527"/>
            <a:ext cx="89244" cy="463795"/>
          </a:xfrm>
          <a:custGeom>
            <a:avLst/>
            <a:gdLst>
              <a:gd name="connsiteX0" fmla="*/ 89232 w 89244"/>
              <a:gd name="connsiteY0" fmla="*/ 1673 h 463795"/>
              <a:gd name="connsiteX1" fmla="*/ 3507 w 89244"/>
              <a:gd name="connsiteY1" fmla="*/ 442998 h 463795"/>
              <a:gd name="connsiteX2" fmla="*/ 16207 w 89244"/>
              <a:gd name="connsiteY2" fmla="*/ 363623 h 463795"/>
              <a:gd name="connsiteX3" fmla="*/ 13032 w 89244"/>
              <a:gd name="connsiteY3" fmla="*/ 112798 h 463795"/>
              <a:gd name="connsiteX4" fmla="*/ 9857 w 89244"/>
              <a:gd name="connsiteY4" fmla="*/ 284248 h 463795"/>
              <a:gd name="connsiteX5" fmla="*/ 89232 w 89244"/>
              <a:gd name="connsiteY5" fmla="*/ 1673 h 46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244" h="463795">
                <a:moveTo>
                  <a:pt x="89232" y="1673"/>
                </a:moveTo>
                <a:cubicBezTo>
                  <a:pt x="88174" y="28131"/>
                  <a:pt x="15678" y="382673"/>
                  <a:pt x="3507" y="442998"/>
                </a:cubicBezTo>
                <a:cubicBezTo>
                  <a:pt x="-8664" y="503323"/>
                  <a:pt x="14620" y="418656"/>
                  <a:pt x="16207" y="363623"/>
                </a:cubicBezTo>
                <a:cubicBezTo>
                  <a:pt x="17794" y="308590"/>
                  <a:pt x="14090" y="126027"/>
                  <a:pt x="13032" y="112798"/>
                </a:cubicBezTo>
                <a:cubicBezTo>
                  <a:pt x="11974" y="99569"/>
                  <a:pt x="-3901" y="297477"/>
                  <a:pt x="9857" y="284248"/>
                </a:cubicBezTo>
                <a:cubicBezTo>
                  <a:pt x="23615" y="271019"/>
                  <a:pt x="90290" y="-24785"/>
                  <a:pt x="89232" y="1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27A8AF94-9A12-205A-D194-38A00509714D}"/>
              </a:ext>
            </a:extLst>
          </p:cNvPr>
          <p:cNvSpPr/>
          <p:nvPr/>
        </p:nvSpPr>
        <p:spPr>
          <a:xfrm>
            <a:off x="5886289" y="3155118"/>
            <a:ext cx="76779" cy="309867"/>
          </a:xfrm>
          <a:custGeom>
            <a:avLst/>
            <a:gdLst>
              <a:gd name="connsiteX0" fmla="*/ 76361 w 76779"/>
              <a:gd name="connsiteY0" fmla="*/ 832 h 309867"/>
              <a:gd name="connsiteX1" fmla="*/ 31911 w 76779"/>
              <a:gd name="connsiteY1" fmla="*/ 181807 h 309867"/>
              <a:gd name="connsiteX2" fmla="*/ 57311 w 76779"/>
              <a:gd name="connsiteY2" fmla="*/ 308807 h 309867"/>
              <a:gd name="connsiteX3" fmla="*/ 50961 w 76779"/>
              <a:gd name="connsiteY3" fmla="*/ 235782 h 309867"/>
              <a:gd name="connsiteX4" fmla="*/ 161 w 76779"/>
              <a:gd name="connsiteY4" fmla="*/ 118307 h 309867"/>
              <a:gd name="connsiteX5" fmla="*/ 76361 w 76779"/>
              <a:gd name="connsiteY5" fmla="*/ 832 h 30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79" h="309867">
                <a:moveTo>
                  <a:pt x="76361" y="832"/>
                </a:moveTo>
                <a:cubicBezTo>
                  <a:pt x="81653" y="11415"/>
                  <a:pt x="35086" y="130478"/>
                  <a:pt x="31911" y="181807"/>
                </a:cubicBezTo>
                <a:cubicBezTo>
                  <a:pt x="28736" y="233136"/>
                  <a:pt x="54136" y="299811"/>
                  <a:pt x="57311" y="308807"/>
                </a:cubicBezTo>
                <a:cubicBezTo>
                  <a:pt x="60486" y="317803"/>
                  <a:pt x="60486" y="267532"/>
                  <a:pt x="50961" y="235782"/>
                </a:cubicBezTo>
                <a:cubicBezTo>
                  <a:pt x="41436" y="204032"/>
                  <a:pt x="-3014" y="153232"/>
                  <a:pt x="161" y="118307"/>
                </a:cubicBezTo>
                <a:cubicBezTo>
                  <a:pt x="3336" y="83382"/>
                  <a:pt x="71069" y="-9751"/>
                  <a:pt x="76361" y="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91064F9B-EDB7-74DC-E141-B4C8A991EF32}"/>
              </a:ext>
            </a:extLst>
          </p:cNvPr>
          <p:cNvSpPr/>
          <p:nvPr/>
        </p:nvSpPr>
        <p:spPr>
          <a:xfrm>
            <a:off x="5921691" y="3150284"/>
            <a:ext cx="166071" cy="340899"/>
          </a:xfrm>
          <a:custGeom>
            <a:avLst/>
            <a:gdLst>
              <a:gd name="connsiteX0" fmla="*/ 2859 w 166071"/>
              <a:gd name="connsiteY0" fmla="*/ 8841 h 340899"/>
              <a:gd name="connsiteX1" fmla="*/ 161609 w 166071"/>
              <a:gd name="connsiteY1" fmla="*/ 329516 h 340899"/>
              <a:gd name="connsiteX2" fmla="*/ 117159 w 166071"/>
              <a:gd name="connsiteY2" fmla="*/ 253316 h 340899"/>
              <a:gd name="connsiteX3" fmla="*/ 63184 w 166071"/>
              <a:gd name="connsiteY3" fmla="*/ 100916 h 340899"/>
              <a:gd name="connsiteX4" fmla="*/ 2859 w 166071"/>
              <a:gd name="connsiteY4" fmla="*/ 8841 h 34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071" h="340899">
                <a:moveTo>
                  <a:pt x="2859" y="8841"/>
                </a:moveTo>
                <a:cubicBezTo>
                  <a:pt x="19263" y="46941"/>
                  <a:pt x="142559" y="288770"/>
                  <a:pt x="161609" y="329516"/>
                </a:cubicBezTo>
                <a:cubicBezTo>
                  <a:pt x="180659" y="370262"/>
                  <a:pt x="133563" y="291416"/>
                  <a:pt x="117159" y="253316"/>
                </a:cubicBezTo>
                <a:cubicBezTo>
                  <a:pt x="100755" y="215216"/>
                  <a:pt x="81176" y="135841"/>
                  <a:pt x="63184" y="100916"/>
                </a:cubicBezTo>
                <a:cubicBezTo>
                  <a:pt x="45192" y="65991"/>
                  <a:pt x="-13545" y="-29259"/>
                  <a:pt x="2859" y="8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1EA602B8-E73B-0361-378A-9873E4083B63}"/>
              </a:ext>
            </a:extLst>
          </p:cNvPr>
          <p:cNvSpPr/>
          <p:nvPr/>
        </p:nvSpPr>
        <p:spPr>
          <a:xfrm>
            <a:off x="5622624" y="3308331"/>
            <a:ext cx="184544" cy="384618"/>
          </a:xfrm>
          <a:custGeom>
            <a:avLst/>
            <a:gdLst>
              <a:gd name="connsiteX0" fmla="*/ 184451 w 184544"/>
              <a:gd name="connsiteY0" fmla="*/ 19 h 384618"/>
              <a:gd name="connsiteX1" fmla="*/ 57451 w 184544"/>
              <a:gd name="connsiteY1" fmla="*/ 190519 h 384618"/>
              <a:gd name="connsiteX2" fmla="*/ 44751 w 184544"/>
              <a:gd name="connsiteY2" fmla="*/ 384194 h 384618"/>
              <a:gd name="connsiteX3" fmla="*/ 44751 w 184544"/>
              <a:gd name="connsiteY3" fmla="*/ 238144 h 384618"/>
              <a:gd name="connsiteX4" fmla="*/ 301 w 184544"/>
              <a:gd name="connsiteY4" fmla="*/ 92094 h 384618"/>
              <a:gd name="connsiteX5" fmla="*/ 35226 w 184544"/>
              <a:gd name="connsiteY5" fmla="*/ 177819 h 384618"/>
              <a:gd name="connsiteX6" fmla="*/ 184451 w 184544"/>
              <a:gd name="connsiteY6" fmla="*/ 19 h 38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44" h="384618">
                <a:moveTo>
                  <a:pt x="184451" y="19"/>
                </a:moveTo>
                <a:cubicBezTo>
                  <a:pt x="188155" y="2136"/>
                  <a:pt x="80734" y="126490"/>
                  <a:pt x="57451" y="190519"/>
                </a:cubicBezTo>
                <a:cubicBezTo>
                  <a:pt x="34168" y="254548"/>
                  <a:pt x="46868" y="376257"/>
                  <a:pt x="44751" y="384194"/>
                </a:cubicBezTo>
                <a:cubicBezTo>
                  <a:pt x="42634" y="392131"/>
                  <a:pt x="52159" y="286827"/>
                  <a:pt x="44751" y="238144"/>
                </a:cubicBezTo>
                <a:cubicBezTo>
                  <a:pt x="37343" y="189461"/>
                  <a:pt x="1888" y="102148"/>
                  <a:pt x="301" y="92094"/>
                </a:cubicBezTo>
                <a:cubicBezTo>
                  <a:pt x="-1286" y="82040"/>
                  <a:pt x="2418" y="187344"/>
                  <a:pt x="35226" y="177819"/>
                </a:cubicBezTo>
                <a:cubicBezTo>
                  <a:pt x="68034" y="168294"/>
                  <a:pt x="180747" y="-2098"/>
                  <a:pt x="18445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FCE115F4-862F-E815-C06B-BF27B29D6A67}"/>
              </a:ext>
            </a:extLst>
          </p:cNvPr>
          <p:cNvSpPr/>
          <p:nvPr/>
        </p:nvSpPr>
        <p:spPr>
          <a:xfrm>
            <a:off x="5378385" y="3441323"/>
            <a:ext cx="117545" cy="252224"/>
          </a:xfrm>
          <a:custGeom>
            <a:avLst/>
            <a:gdLst>
              <a:gd name="connsiteX0" fmla="*/ 117540 w 117545"/>
              <a:gd name="connsiteY0" fmla="*/ 377 h 252224"/>
              <a:gd name="connsiteX1" fmla="*/ 79440 w 117545"/>
              <a:gd name="connsiteY1" fmla="*/ 187702 h 252224"/>
              <a:gd name="connsiteX2" fmla="*/ 95315 w 117545"/>
              <a:gd name="connsiteY2" fmla="*/ 251202 h 252224"/>
              <a:gd name="connsiteX3" fmla="*/ 63565 w 117545"/>
              <a:gd name="connsiteY3" fmla="*/ 146427 h 252224"/>
              <a:gd name="connsiteX4" fmla="*/ 65 w 117545"/>
              <a:gd name="connsiteY4" fmla="*/ 48002 h 252224"/>
              <a:gd name="connsiteX5" fmla="*/ 76265 w 117545"/>
              <a:gd name="connsiteY5" fmla="*/ 136902 h 252224"/>
              <a:gd name="connsiteX6" fmla="*/ 117540 w 117545"/>
              <a:gd name="connsiteY6" fmla="*/ 377 h 25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45" h="252224">
                <a:moveTo>
                  <a:pt x="117540" y="377"/>
                </a:moveTo>
                <a:cubicBezTo>
                  <a:pt x="118069" y="8844"/>
                  <a:pt x="83144" y="145898"/>
                  <a:pt x="79440" y="187702"/>
                </a:cubicBezTo>
                <a:cubicBezTo>
                  <a:pt x="75736" y="229506"/>
                  <a:pt x="97961" y="258081"/>
                  <a:pt x="95315" y="251202"/>
                </a:cubicBezTo>
                <a:cubicBezTo>
                  <a:pt x="92669" y="244323"/>
                  <a:pt x="79440" y="180294"/>
                  <a:pt x="63565" y="146427"/>
                </a:cubicBezTo>
                <a:cubicBezTo>
                  <a:pt x="47690" y="112560"/>
                  <a:pt x="-2052" y="49590"/>
                  <a:pt x="65" y="48002"/>
                </a:cubicBezTo>
                <a:cubicBezTo>
                  <a:pt x="2182" y="46414"/>
                  <a:pt x="52982" y="145369"/>
                  <a:pt x="76265" y="136902"/>
                </a:cubicBezTo>
                <a:cubicBezTo>
                  <a:pt x="99548" y="128435"/>
                  <a:pt x="117011" y="-8090"/>
                  <a:pt x="117540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0E817AB5-A680-E67C-726F-137658DD45FF}"/>
              </a:ext>
            </a:extLst>
          </p:cNvPr>
          <p:cNvSpPr/>
          <p:nvPr/>
        </p:nvSpPr>
        <p:spPr>
          <a:xfrm>
            <a:off x="6057899" y="3098664"/>
            <a:ext cx="237575" cy="226217"/>
          </a:xfrm>
          <a:custGeom>
            <a:avLst/>
            <a:gdLst>
              <a:gd name="connsiteX0" fmla="*/ 1 w 237575"/>
              <a:gd name="connsiteY0" fmla="*/ 136 h 226217"/>
              <a:gd name="connsiteX1" fmla="*/ 212726 w 237575"/>
              <a:gd name="connsiteY1" fmla="*/ 212861 h 226217"/>
              <a:gd name="connsiteX2" fmla="*/ 209551 w 237575"/>
              <a:gd name="connsiteY2" fmla="*/ 181111 h 226217"/>
              <a:gd name="connsiteX3" fmla="*/ 1 w 237575"/>
              <a:gd name="connsiteY3" fmla="*/ 136 h 22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75" h="226217">
                <a:moveTo>
                  <a:pt x="1" y="136"/>
                </a:moveTo>
                <a:cubicBezTo>
                  <a:pt x="530" y="5428"/>
                  <a:pt x="177801" y="182699"/>
                  <a:pt x="212726" y="212861"/>
                </a:cubicBezTo>
                <a:cubicBezTo>
                  <a:pt x="247651" y="243024"/>
                  <a:pt x="245005" y="217624"/>
                  <a:pt x="209551" y="181111"/>
                </a:cubicBezTo>
                <a:cubicBezTo>
                  <a:pt x="174097" y="144599"/>
                  <a:pt x="-528" y="-5156"/>
                  <a:pt x="1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2A3CF877-7860-DA94-E8EC-F3886CB6E310}"/>
              </a:ext>
            </a:extLst>
          </p:cNvPr>
          <p:cNvSpPr/>
          <p:nvPr/>
        </p:nvSpPr>
        <p:spPr>
          <a:xfrm>
            <a:off x="6035433" y="3097522"/>
            <a:ext cx="217767" cy="217704"/>
          </a:xfrm>
          <a:custGeom>
            <a:avLst/>
            <a:gdLst>
              <a:gd name="connsiteX0" fmla="*/ 3417 w 217767"/>
              <a:gd name="connsiteY0" fmla="*/ 1278 h 217704"/>
              <a:gd name="connsiteX1" fmla="*/ 216142 w 217767"/>
              <a:gd name="connsiteY1" fmla="*/ 214003 h 217704"/>
              <a:gd name="connsiteX2" fmla="*/ 95492 w 217767"/>
              <a:gd name="connsiteY2" fmla="*/ 128278 h 217704"/>
              <a:gd name="connsiteX3" fmla="*/ 3417 w 217767"/>
              <a:gd name="connsiteY3" fmla="*/ 1278 h 21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67" h="217704">
                <a:moveTo>
                  <a:pt x="3417" y="1278"/>
                </a:moveTo>
                <a:cubicBezTo>
                  <a:pt x="23525" y="15565"/>
                  <a:pt x="200796" y="192836"/>
                  <a:pt x="216142" y="214003"/>
                </a:cubicBezTo>
                <a:cubicBezTo>
                  <a:pt x="231488" y="235170"/>
                  <a:pt x="134121" y="160028"/>
                  <a:pt x="95492" y="128278"/>
                </a:cubicBezTo>
                <a:cubicBezTo>
                  <a:pt x="56863" y="96528"/>
                  <a:pt x="-16691" y="-13009"/>
                  <a:pt x="3417" y="1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477FF3B3-96E1-334E-15EC-DB8CE328702B}"/>
              </a:ext>
            </a:extLst>
          </p:cNvPr>
          <p:cNvSpPr/>
          <p:nvPr/>
        </p:nvSpPr>
        <p:spPr>
          <a:xfrm>
            <a:off x="5539990" y="3317496"/>
            <a:ext cx="767475" cy="458899"/>
          </a:xfrm>
          <a:custGeom>
            <a:avLst/>
            <a:gdLst>
              <a:gd name="connsiteX0" fmla="*/ 765560 w 767475"/>
              <a:gd name="connsiteY0" fmla="*/ 379 h 458899"/>
              <a:gd name="connsiteX1" fmla="*/ 609985 w 767475"/>
              <a:gd name="connsiteY1" fmla="*/ 194054 h 458899"/>
              <a:gd name="connsiteX2" fmla="*/ 422660 w 767475"/>
              <a:gd name="connsiteY2" fmla="*/ 333754 h 458899"/>
              <a:gd name="connsiteX3" fmla="*/ 470285 w 767475"/>
              <a:gd name="connsiteY3" fmla="*/ 317879 h 458899"/>
              <a:gd name="connsiteX4" fmla="*/ 3560 w 767475"/>
              <a:gd name="connsiteY4" fmla="*/ 457579 h 458899"/>
              <a:gd name="connsiteX5" fmla="*/ 273435 w 767475"/>
              <a:gd name="connsiteY5" fmla="*/ 381379 h 458899"/>
              <a:gd name="connsiteX6" fmla="*/ 606810 w 767475"/>
              <a:gd name="connsiteY6" fmla="*/ 270254 h 458899"/>
              <a:gd name="connsiteX7" fmla="*/ 559185 w 767475"/>
              <a:gd name="connsiteY7" fmla="*/ 270254 h 458899"/>
              <a:gd name="connsiteX8" fmla="*/ 689360 w 767475"/>
              <a:gd name="connsiteY8" fmla="*/ 130554 h 458899"/>
              <a:gd name="connsiteX9" fmla="*/ 695710 w 767475"/>
              <a:gd name="connsiteY9" fmla="*/ 143254 h 458899"/>
              <a:gd name="connsiteX10" fmla="*/ 765560 w 767475"/>
              <a:gd name="connsiteY10" fmla="*/ 379 h 45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7475" h="458899">
                <a:moveTo>
                  <a:pt x="765560" y="379"/>
                </a:moveTo>
                <a:cubicBezTo>
                  <a:pt x="751272" y="8846"/>
                  <a:pt x="667135" y="138492"/>
                  <a:pt x="609985" y="194054"/>
                </a:cubicBezTo>
                <a:cubicBezTo>
                  <a:pt x="552835" y="249616"/>
                  <a:pt x="445943" y="313117"/>
                  <a:pt x="422660" y="333754"/>
                </a:cubicBezTo>
                <a:cubicBezTo>
                  <a:pt x="399377" y="354391"/>
                  <a:pt x="470285" y="317879"/>
                  <a:pt x="470285" y="317879"/>
                </a:cubicBezTo>
                <a:lnTo>
                  <a:pt x="3560" y="457579"/>
                </a:lnTo>
                <a:cubicBezTo>
                  <a:pt x="-29248" y="468162"/>
                  <a:pt x="172893" y="412600"/>
                  <a:pt x="273435" y="381379"/>
                </a:cubicBezTo>
                <a:cubicBezTo>
                  <a:pt x="373977" y="350158"/>
                  <a:pt x="559185" y="288775"/>
                  <a:pt x="606810" y="270254"/>
                </a:cubicBezTo>
                <a:cubicBezTo>
                  <a:pt x="654435" y="251733"/>
                  <a:pt x="545427" y="293537"/>
                  <a:pt x="559185" y="270254"/>
                </a:cubicBezTo>
                <a:cubicBezTo>
                  <a:pt x="572943" y="246971"/>
                  <a:pt x="666606" y="151721"/>
                  <a:pt x="689360" y="130554"/>
                </a:cubicBezTo>
                <a:cubicBezTo>
                  <a:pt x="712114" y="109387"/>
                  <a:pt x="681422" y="158600"/>
                  <a:pt x="695710" y="143254"/>
                </a:cubicBezTo>
                <a:cubicBezTo>
                  <a:pt x="709997" y="127908"/>
                  <a:pt x="779848" y="-8088"/>
                  <a:pt x="765560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B0185C15-5C9A-6592-4F11-1E2C52E0761E}"/>
              </a:ext>
            </a:extLst>
          </p:cNvPr>
          <p:cNvSpPr/>
          <p:nvPr/>
        </p:nvSpPr>
        <p:spPr>
          <a:xfrm>
            <a:off x="5577400" y="3298825"/>
            <a:ext cx="676407" cy="490960"/>
          </a:xfrm>
          <a:custGeom>
            <a:avLst/>
            <a:gdLst>
              <a:gd name="connsiteX0" fmla="*/ 1075 w 676407"/>
              <a:gd name="connsiteY0" fmla="*/ 488950 h 490960"/>
              <a:gd name="connsiteX1" fmla="*/ 439225 w 676407"/>
              <a:gd name="connsiteY1" fmla="*/ 282575 h 490960"/>
              <a:gd name="connsiteX2" fmla="*/ 664650 w 676407"/>
              <a:gd name="connsiteY2" fmla="*/ 85725 h 490960"/>
              <a:gd name="connsiteX3" fmla="*/ 645600 w 676407"/>
              <a:gd name="connsiteY3" fmla="*/ 107950 h 490960"/>
              <a:gd name="connsiteX4" fmla="*/ 655125 w 676407"/>
              <a:gd name="connsiteY4" fmla="*/ 0 h 490960"/>
              <a:gd name="connsiteX5" fmla="*/ 655125 w 676407"/>
              <a:gd name="connsiteY5" fmla="*/ 107950 h 490960"/>
              <a:gd name="connsiteX6" fmla="*/ 505900 w 676407"/>
              <a:gd name="connsiteY6" fmla="*/ 263525 h 490960"/>
              <a:gd name="connsiteX7" fmla="*/ 223325 w 676407"/>
              <a:gd name="connsiteY7" fmla="*/ 425450 h 490960"/>
              <a:gd name="connsiteX8" fmla="*/ 312225 w 676407"/>
              <a:gd name="connsiteY8" fmla="*/ 390525 h 490960"/>
              <a:gd name="connsiteX9" fmla="*/ 1075 w 676407"/>
              <a:gd name="connsiteY9" fmla="*/ 488950 h 49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6407" h="490960">
                <a:moveTo>
                  <a:pt x="1075" y="488950"/>
                </a:moveTo>
                <a:cubicBezTo>
                  <a:pt x="22242" y="470958"/>
                  <a:pt x="328629" y="349779"/>
                  <a:pt x="439225" y="282575"/>
                </a:cubicBezTo>
                <a:cubicBezTo>
                  <a:pt x="549821" y="215371"/>
                  <a:pt x="630254" y="114829"/>
                  <a:pt x="664650" y="85725"/>
                </a:cubicBezTo>
                <a:cubicBezTo>
                  <a:pt x="699046" y="56621"/>
                  <a:pt x="647187" y="122237"/>
                  <a:pt x="645600" y="107950"/>
                </a:cubicBezTo>
                <a:cubicBezTo>
                  <a:pt x="644013" y="93663"/>
                  <a:pt x="653538" y="0"/>
                  <a:pt x="655125" y="0"/>
                </a:cubicBezTo>
                <a:cubicBezTo>
                  <a:pt x="656712" y="0"/>
                  <a:pt x="679996" y="64029"/>
                  <a:pt x="655125" y="107950"/>
                </a:cubicBezTo>
                <a:cubicBezTo>
                  <a:pt x="630254" y="151871"/>
                  <a:pt x="577867" y="210608"/>
                  <a:pt x="505900" y="263525"/>
                </a:cubicBezTo>
                <a:cubicBezTo>
                  <a:pt x="433933" y="316442"/>
                  <a:pt x="255604" y="404283"/>
                  <a:pt x="223325" y="425450"/>
                </a:cubicBezTo>
                <a:cubicBezTo>
                  <a:pt x="191046" y="446617"/>
                  <a:pt x="346621" y="382588"/>
                  <a:pt x="312225" y="390525"/>
                </a:cubicBezTo>
                <a:cubicBezTo>
                  <a:pt x="277829" y="398462"/>
                  <a:pt x="-20092" y="506942"/>
                  <a:pt x="1075" y="488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5F4E906B-B487-40F9-F95A-33E5B9171388}"/>
              </a:ext>
            </a:extLst>
          </p:cNvPr>
          <p:cNvSpPr/>
          <p:nvPr/>
        </p:nvSpPr>
        <p:spPr>
          <a:xfrm>
            <a:off x="4820481" y="3120452"/>
            <a:ext cx="700916" cy="693196"/>
          </a:xfrm>
          <a:custGeom>
            <a:avLst/>
            <a:gdLst>
              <a:gd name="connsiteX0" fmla="*/ 5519 w 700916"/>
              <a:gd name="connsiteY0" fmla="*/ 3748 h 693196"/>
              <a:gd name="connsiteX1" fmla="*/ 538919 w 700916"/>
              <a:gd name="connsiteY1" fmla="*/ 572073 h 693196"/>
              <a:gd name="connsiteX2" fmla="*/ 538919 w 700916"/>
              <a:gd name="connsiteY2" fmla="*/ 518098 h 693196"/>
              <a:gd name="connsiteX3" fmla="*/ 700844 w 700916"/>
              <a:gd name="connsiteY3" fmla="*/ 692723 h 693196"/>
              <a:gd name="connsiteX4" fmla="*/ 516694 w 700916"/>
              <a:gd name="connsiteY4" fmla="*/ 556198 h 693196"/>
              <a:gd name="connsiteX5" fmla="*/ 126169 w 700916"/>
              <a:gd name="connsiteY5" fmla="*/ 184723 h 693196"/>
              <a:gd name="connsiteX6" fmla="*/ 253169 w 700916"/>
              <a:gd name="connsiteY6" fmla="*/ 318073 h 693196"/>
              <a:gd name="connsiteX7" fmla="*/ 5519 w 700916"/>
              <a:gd name="connsiteY7" fmla="*/ 3748 h 69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0916" h="693196">
                <a:moveTo>
                  <a:pt x="5519" y="3748"/>
                </a:moveTo>
                <a:cubicBezTo>
                  <a:pt x="53144" y="46081"/>
                  <a:pt x="450019" y="486348"/>
                  <a:pt x="538919" y="572073"/>
                </a:cubicBezTo>
                <a:cubicBezTo>
                  <a:pt x="627819" y="657798"/>
                  <a:pt x="511932" y="497990"/>
                  <a:pt x="538919" y="518098"/>
                </a:cubicBezTo>
                <a:cubicBezTo>
                  <a:pt x="565907" y="538206"/>
                  <a:pt x="704548" y="686373"/>
                  <a:pt x="700844" y="692723"/>
                </a:cubicBezTo>
                <a:cubicBezTo>
                  <a:pt x="697140" y="699073"/>
                  <a:pt x="612473" y="640865"/>
                  <a:pt x="516694" y="556198"/>
                </a:cubicBezTo>
                <a:cubicBezTo>
                  <a:pt x="420915" y="471531"/>
                  <a:pt x="170090" y="224411"/>
                  <a:pt x="126169" y="184723"/>
                </a:cubicBezTo>
                <a:cubicBezTo>
                  <a:pt x="82248" y="145036"/>
                  <a:pt x="272748" y="345060"/>
                  <a:pt x="253169" y="318073"/>
                </a:cubicBezTo>
                <a:cubicBezTo>
                  <a:pt x="233590" y="291086"/>
                  <a:pt x="-42106" y="-38585"/>
                  <a:pt x="5519" y="3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66D35016-8D02-5191-3216-3D2BCE773D39}"/>
              </a:ext>
            </a:extLst>
          </p:cNvPr>
          <p:cNvSpPr/>
          <p:nvPr/>
        </p:nvSpPr>
        <p:spPr>
          <a:xfrm>
            <a:off x="4817950" y="3231288"/>
            <a:ext cx="646949" cy="613662"/>
          </a:xfrm>
          <a:custGeom>
            <a:avLst/>
            <a:gdLst>
              <a:gd name="connsiteX0" fmla="*/ 4875 w 646949"/>
              <a:gd name="connsiteY0" fmla="*/ 7212 h 613662"/>
              <a:gd name="connsiteX1" fmla="*/ 77900 w 646949"/>
              <a:gd name="connsiteY1" fmla="*/ 64362 h 613662"/>
              <a:gd name="connsiteX2" fmla="*/ 525575 w 646949"/>
              <a:gd name="connsiteY2" fmla="*/ 486637 h 613662"/>
              <a:gd name="connsiteX3" fmla="*/ 500175 w 646949"/>
              <a:gd name="connsiteY3" fmla="*/ 442187 h 613662"/>
              <a:gd name="connsiteX4" fmla="*/ 646225 w 646949"/>
              <a:gd name="connsiteY4" fmla="*/ 613637 h 613662"/>
              <a:gd name="connsiteX5" fmla="*/ 535100 w 646949"/>
              <a:gd name="connsiteY5" fmla="*/ 451712 h 613662"/>
              <a:gd name="connsiteX6" fmla="*/ 116000 w 646949"/>
              <a:gd name="connsiteY6" fmla="*/ 64362 h 613662"/>
              <a:gd name="connsiteX7" fmla="*/ 135050 w 646949"/>
              <a:gd name="connsiteY7" fmla="*/ 121512 h 613662"/>
              <a:gd name="connsiteX8" fmla="*/ 4875 w 646949"/>
              <a:gd name="connsiteY8" fmla="*/ 7212 h 61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949" h="613662">
                <a:moveTo>
                  <a:pt x="4875" y="7212"/>
                </a:moveTo>
                <a:cubicBezTo>
                  <a:pt x="-4650" y="-2313"/>
                  <a:pt x="-8883" y="-15542"/>
                  <a:pt x="77900" y="64362"/>
                </a:cubicBezTo>
                <a:cubicBezTo>
                  <a:pt x="164683" y="144266"/>
                  <a:pt x="455196" y="423666"/>
                  <a:pt x="525575" y="486637"/>
                </a:cubicBezTo>
                <a:cubicBezTo>
                  <a:pt x="595954" y="549608"/>
                  <a:pt x="480067" y="421020"/>
                  <a:pt x="500175" y="442187"/>
                </a:cubicBezTo>
                <a:cubicBezTo>
                  <a:pt x="520283" y="463354"/>
                  <a:pt x="640404" y="612050"/>
                  <a:pt x="646225" y="613637"/>
                </a:cubicBezTo>
                <a:cubicBezTo>
                  <a:pt x="652046" y="615225"/>
                  <a:pt x="623471" y="543258"/>
                  <a:pt x="535100" y="451712"/>
                </a:cubicBezTo>
                <a:cubicBezTo>
                  <a:pt x="446729" y="360166"/>
                  <a:pt x="182675" y="119395"/>
                  <a:pt x="116000" y="64362"/>
                </a:cubicBezTo>
                <a:cubicBezTo>
                  <a:pt x="49325" y="9329"/>
                  <a:pt x="150925" y="129979"/>
                  <a:pt x="135050" y="121512"/>
                </a:cubicBezTo>
                <a:cubicBezTo>
                  <a:pt x="119175" y="113045"/>
                  <a:pt x="14400" y="16737"/>
                  <a:pt x="4875" y="7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2AF73012-30F4-B904-353F-12BF0A1C861F}"/>
              </a:ext>
            </a:extLst>
          </p:cNvPr>
          <p:cNvSpPr/>
          <p:nvPr/>
        </p:nvSpPr>
        <p:spPr>
          <a:xfrm>
            <a:off x="5024944" y="3778182"/>
            <a:ext cx="541816" cy="612958"/>
          </a:xfrm>
          <a:custGeom>
            <a:avLst/>
            <a:gdLst>
              <a:gd name="connsiteX0" fmla="*/ 540831 w 541816"/>
              <a:gd name="connsiteY0" fmla="*/ 68 h 612958"/>
              <a:gd name="connsiteX1" fmla="*/ 293181 w 541816"/>
              <a:gd name="connsiteY1" fmla="*/ 174693 h 612958"/>
              <a:gd name="connsiteX2" fmla="*/ 39181 w 541816"/>
              <a:gd name="connsiteY2" fmla="*/ 479493 h 612958"/>
              <a:gd name="connsiteX3" fmla="*/ 89981 w 541816"/>
              <a:gd name="connsiteY3" fmla="*/ 428693 h 612958"/>
              <a:gd name="connsiteX4" fmla="*/ 36006 w 541816"/>
              <a:gd name="connsiteY4" fmla="*/ 489018 h 612958"/>
              <a:gd name="connsiteX5" fmla="*/ 16956 w 541816"/>
              <a:gd name="connsiteY5" fmla="*/ 612843 h 612958"/>
              <a:gd name="connsiteX6" fmla="*/ 16956 w 541816"/>
              <a:gd name="connsiteY6" fmla="*/ 504893 h 612958"/>
              <a:gd name="connsiteX7" fmla="*/ 236031 w 541816"/>
              <a:gd name="connsiteY7" fmla="*/ 206443 h 612958"/>
              <a:gd name="connsiteX8" fmla="*/ 140781 w 541816"/>
              <a:gd name="connsiteY8" fmla="*/ 266768 h 612958"/>
              <a:gd name="connsiteX9" fmla="*/ 372556 w 541816"/>
              <a:gd name="connsiteY9" fmla="*/ 82618 h 612958"/>
              <a:gd name="connsiteX10" fmla="*/ 197931 w 541816"/>
              <a:gd name="connsiteY10" fmla="*/ 152468 h 612958"/>
              <a:gd name="connsiteX11" fmla="*/ 540831 w 541816"/>
              <a:gd name="connsiteY11" fmla="*/ 68 h 61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816" h="612958">
                <a:moveTo>
                  <a:pt x="540831" y="68"/>
                </a:moveTo>
                <a:cubicBezTo>
                  <a:pt x="556706" y="3772"/>
                  <a:pt x="376789" y="94789"/>
                  <a:pt x="293181" y="174693"/>
                </a:cubicBezTo>
                <a:cubicBezTo>
                  <a:pt x="209573" y="254597"/>
                  <a:pt x="73048" y="437160"/>
                  <a:pt x="39181" y="479493"/>
                </a:cubicBezTo>
                <a:cubicBezTo>
                  <a:pt x="5314" y="521826"/>
                  <a:pt x="90510" y="427106"/>
                  <a:pt x="89981" y="428693"/>
                </a:cubicBezTo>
                <a:cubicBezTo>
                  <a:pt x="89452" y="430280"/>
                  <a:pt x="48177" y="458326"/>
                  <a:pt x="36006" y="489018"/>
                </a:cubicBezTo>
                <a:cubicBezTo>
                  <a:pt x="23835" y="519710"/>
                  <a:pt x="20131" y="610197"/>
                  <a:pt x="16956" y="612843"/>
                </a:cubicBezTo>
                <a:cubicBezTo>
                  <a:pt x="13781" y="615489"/>
                  <a:pt x="-19556" y="572626"/>
                  <a:pt x="16956" y="504893"/>
                </a:cubicBezTo>
                <a:cubicBezTo>
                  <a:pt x="53468" y="437160"/>
                  <a:pt x="215393" y="246131"/>
                  <a:pt x="236031" y="206443"/>
                </a:cubicBezTo>
                <a:cubicBezTo>
                  <a:pt x="256668" y="166756"/>
                  <a:pt x="118027" y="287405"/>
                  <a:pt x="140781" y="266768"/>
                </a:cubicBezTo>
                <a:cubicBezTo>
                  <a:pt x="163535" y="246131"/>
                  <a:pt x="363031" y="101668"/>
                  <a:pt x="372556" y="82618"/>
                </a:cubicBezTo>
                <a:cubicBezTo>
                  <a:pt x="382081" y="63568"/>
                  <a:pt x="173060" y="161464"/>
                  <a:pt x="197931" y="152468"/>
                </a:cubicBezTo>
                <a:cubicBezTo>
                  <a:pt x="222802" y="143472"/>
                  <a:pt x="524956" y="-3636"/>
                  <a:pt x="540831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FF7DAB2B-E24E-9968-8F2E-DA01C6A10127}"/>
              </a:ext>
            </a:extLst>
          </p:cNvPr>
          <p:cNvSpPr/>
          <p:nvPr/>
        </p:nvSpPr>
        <p:spPr>
          <a:xfrm>
            <a:off x="5571699" y="3612801"/>
            <a:ext cx="403925" cy="786875"/>
          </a:xfrm>
          <a:custGeom>
            <a:avLst/>
            <a:gdLst>
              <a:gd name="connsiteX0" fmla="*/ 403651 w 403925"/>
              <a:gd name="connsiteY0" fmla="*/ 349 h 786875"/>
              <a:gd name="connsiteX1" fmla="*/ 38526 w 403925"/>
              <a:gd name="connsiteY1" fmla="*/ 209899 h 786875"/>
              <a:gd name="connsiteX2" fmla="*/ 22651 w 403925"/>
              <a:gd name="connsiteY2" fmla="*/ 174974 h 786875"/>
              <a:gd name="connsiteX3" fmla="*/ 143301 w 403925"/>
              <a:gd name="connsiteY3" fmla="*/ 409924 h 786875"/>
              <a:gd name="connsiteX4" fmla="*/ 238551 w 403925"/>
              <a:gd name="connsiteY4" fmla="*/ 771874 h 786875"/>
              <a:gd name="connsiteX5" fmla="*/ 225851 w 403925"/>
              <a:gd name="connsiteY5" fmla="*/ 663924 h 786875"/>
              <a:gd name="connsiteX6" fmla="*/ 6776 w 403925"/>
              <a:gd name="connsiteY6" fmla="*/ 174974 h 786875"/>
              <a:gd name="connsiteX7" fmla="*/ 130601 w 403925"/>
              <a:gd name="connsiteY7" fmla="*/ 140049 h 786875"/>
              <a:gd name="connsiteX8" fmla="*/ 98851 w 403925"/>
              <a:gd name="connsiteY8" fmla="*/ 159099 h 786875"/>
              <a:gd name="connsiteX9" fmla="*/ 403651 w 403925"/>
              <a:gd name="connsiteY9" fmla="*/ 349 h 78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925" h="786875">
                <a:moveTo>
                  <a:pt x="403651" y="349"/>
                </a:moveTo>
                <a:cubicBezTo>
                  <a:pt x="393597" y="8816"/>
                  <a:pt x="102026" y="180795"/>
                  <a:pt x="38526" y="209899"/>
                </a:cubicBezTo>
                <a:cubicBezTo>
                  <a:pt x="-24974" y="239003"/>
                  <a:pt x="5189" y="141637"/>
                  <a:pt x="22651" y="174974"/>
                </a:cubicBezTo>
                <a:cubicBezTo>
                  <a:pt x="40113" y="208311"/>
                  <a:pt x="107318" y="310441"/>
                  <a:pt x="143301" y="409924"/>
                </a:cubicBezTo>
                <a:cubicBezTo>
                  <a:pt x="179284" y="509407"/>
                  <a:pt x="224793" y="729541"/>
                  <a:pt x="238551" y="771874"/>
                </a:cubicBezTo>
                <a:cubicBezTo>
                  <a:pt x="252309" y="814207"/>
                  <a:pt x="264480" y="763407"/>
                  <a:pt x="225851" y="663924"/>
                </a:cubicBezTo>
                <a:cubicBezTo>
                  <a:pt x="187222" y="564441"/>
                  <a:pt x="22651" y="262286"/>
                  <a:pt x="6776" y="174974"/>
                </a:cubicBezTo>
                <a:cubicBezTo>
                  <a:pt x="-9099" y="87662"/>
                  <a:pt x="115255" y="142695"/>
                  <a:pt x="130601" y="140049"/>
                </a:cubicBezTo>
                <a:cubicBezTo>
                  <a:pt x="145947" y="137403"/>
                  <a:pt x="53343" y="178149"/>
                  <a:pt x="98851" y="159099"/>
                </a:cubicBezTo>
                <a:cubicBezTo>
                  <a:pt x="144359" y="140049"/>
                  <a:pt x="413705" y="-8118"/>
                  <a:pt x="403651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551B64BC-B3CA-2B2F-7E81-3E8AC5B929EE}"/>
              </a:ext>
            </a:extLst>
          </p:cNvPr>
          <p:cNvSpPr/>
          <p:nvPr/>
        </p:nvSpPr>
        <p:spPr>
          <a:xfrm>
            <a:off x="5530849" y="3743320"/>
            <a:ext cx="265940" cy="674245"/>
          </a:xfrm>
          <a:custGeom>
            <a:avLst/>
            <a:gdLst>
              <a:gd name="connsiteX0" fmla="*/ 1 w 265940"/>
              <a:gd name="connsiteY0" fmla="*/ 5 h 674245"/>
              <a:gd name="connsiteX1" fmla="*/ 187326 w 265940"/>
              <a:gd name="connsiteY1" fmla="*/ 381005 h 674245"/>
              <a:gd name="connsiteX2" fmla="*/ 263526 w 265940"/>
              <a:gd name="connsiteY2" fmla="*/ 669930 h 674245"/>
              <a:gd name="connsiteX3" fmla="*/ 234951 w 265940"/>
              <a:gd name="connsiteY3" fmla="*/ 533405 h 674245"/>
              <a:gd name="connsiteX4" fmla="*/ 117476 w 265940"/>
              <a:gd name="connsiteY4" fmla="*/ 250830 h 674245"/>
              <a:gd name="connsiteX5" fmla="*/ 184151 w 265940"/>
              <a:gd name="connsiteY5" fmla="*/ 371480 h 674245"/>
              <a:gd name="connsiteX6" fmla="*/ 1 w 265940"/>
              <a:gd name="connsiteY6" fmla="*/ 5 h 67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940" h="674245">
                <a:moveTo>
                  <a:pt x="1" y="5"/>
                </a:moveTo>
                <a:cubicBezTo>
                  <a:pt x="530" y="1592"/>
                  <a:pt x="143405" y="269351"/>
                  <a:pt x="187326" y="381005"/>
                </a:cubicBezTo>
                <a:cubicBezTo>
                  <a:pt x="231247" y="492659"/>
                  <a:pt x="255589" y="644530"/>
                  <a:pt x="263526" y="669930"/>
                </a:cubicBezTo>
                <a:cubicBezTo>
                  <a:pt x="271463" y="695330"/>
                  <a:pt x="259293" y="603255"/>
                  <a:pt x="234951" y="533405"/>
                </a:cubicBezTo>
                <a:cubicBezTo>
                  <a:pt x="210609" y="463555"/>
                  <a:pt x="125943" y="277818"/>
                  <a:pt x="117476" y="250830"/>
                </a:cubicBezTo>
                <a:cubicBezTo>
                  <a:pt x="109009" y="223842"/>
                  <a:pt x="199497" y="413284"/>
                  <a:pt x="184151" y="371480"/>
                </a:cubicBezTo>
                <a:cubicBezTo>
                  <a:pt x="168805" y="329676"/>
                  <a:pt x="-528" y="-1582"/>
                  <a:pt x="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59D2F2ED-0AE0-211E-04D7-41A5D419A0AB}"/>
              </a:ext>
            </a:extLst>
          </p:cNvPr>
          <p:cNvSpPr/>
          <p:nvPr/>
        </p:nvSpPr>
        <p:spPr>
          <a:xfrm>
            <a:off x="5330540" y="3837625"/>
            <a:ext cx="366908" cy="209175"/>
          </a:xfrm>
          <a:custGeom>
            <a:avLst/>
            <a:gdLst>
              <a:gd name="connsiteX0" fmla="*/ 285 w 366908"/>
              <a:gd name="connsiteY0" fmla="*/ 950 h 209175"/>
              <a:gd name="connsiteX1" fmla="*/ 349535 w 366908"/>
              <a:gd name="connsiteY1" fmla="*/ 200975 h 209175"/>
              <a:gd name="connsiteX2" fmla="*/ 308260 w 366908"/>
              <a:gd name="connsiteY2" fmla="*/ 156525 h 209175"/>
              <a:gd name="connsiteX3" fmla="*/ 257460 w 366908"/>
              <a:gd name="connsiteY3" fmla="*/ 26350 h 209175"/>
              <a:gd name="connsiteX4" fmla="*/ 289210 w 366908"/>
              <a:gd name="connsiteY4" fmla="*/ 121600 h 209175"/>
              <a:gd name="connsiteX5" fmla="*/ 285 w 366908"/>
              <a:gd name="connsiteY5" fmla="*/ 950 h 20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908" h="209175">
                <a:moveTo>
                  <a:pt x="285" y="950"/>
                </a:moveTo>
                <a:cubicBezTo>
                  <a:pt x="10339" y="14179"/>
                  <a:pt x="298206" y="175046"/>
                  <a:pt x="349535" y="200975"/>
                </a:cubicBezTo>
                <a:cubicBezTo>
                  <a:pt x="400864" y="226904"/>
                  <a:pt x="323606" y="185629"/>
                  <a:pt x="308260" y="156525"/>
                </a:cubicBezTo>
                <a:cubicBezTo>
                  <a:pt x="292914" y="127421"/>
                  <a:pt x="260635" y="32171"/>
                  <a:pt x="257460" y="26350"/>
                </a:cubicBezTo>
                <a:cubicBezTo>
                  <a:pt x="254285" y="20529"/>
                  <a:pt x="329956" y="126362"/>
                  <a:pt x="289210" y="121600"/>
                </a:cubicBezTo>
                <a:cubicBezTo>
                  <a:pt x="248464" y="116838"/>
                  <a:pt x="-9769" y="-12279"/>
                  <a:pt x="285" y="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0A59F9F9-0B58-8D74-862E-152B353D8562}"/>
              </a:ext>
            </a:extLst>
          </p:cNvPr>
          <p:cNvSpPr/>
          <p:nvPr/>
        </p:nvSpPr>
        <p:spPr>
          <a:xfrm>
            <a:off x="5476692" y="3806811"/>
            <a:ext cx="79764" cy="114354"/>
          </a:xfrm>
          <a:custGeom>
            <a:avLst/>
            <a:gdLst>
              <a:gd name="connsiteX0" fmla="*/ 183 w 79764"/>
              <a:gd name="connsiteY0" fmla="*/ 14 h 114354"/>
              <a:gd name="connsiteX1" fmla="*/ 57333 w 79764"/>
              <a:gd name="connsiteY1" fmla="*/ 76214 h 114354"/>
              <a:gd name="connsiteX2" fmla="*/ 44633 w 79764"/>
              <a:gd name="connsiteY2" fmla="*/ 114314 h 114354"/>
              <a:gd name="connsiteX3" fmla="*/ 79558 w 79764"/>
              <a:gd name="connsiteY3" fmla="*/ 69864 h 114354"/>
              <a:gd name="connsiteX4" fmla="*/ 183 w 79764"/>
              <a:gd name="connsiteY4" fmla="*/ 14 h 11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64" h="114354">
                <a:moveTo>
                  <a:pt x="183" y="14"/>
                </a:moveTo>
                <a:cubicBezTo>
                  <a:pt x="-3521" y="1072"/>
                  <a:pt x="49925" y="57164"/>
                  <a:pt x="57333" y="76214"/>
                </a:cubicBezTo>
                <a:cubicBezTo>
                  <a:pt x="64741" y="95264"/>
                  <a:pt x="40929" y="115372"/>
                  <a:pt x="44633" y="114314"/>
                </a:cubicBezTo>
                <a:cubicBezTo>
                  <a:pt x="48337" y="113256"/>
                  <a:pt x="82733" y="85210"/>
                  <a:pt x="79558" y="69864"/>
                </a:cubicBezTo>
                <a:cubicBezTo>
                  <a:pt x="76383" y="54518"/>
                  <a:pt x="3887" y="-1044"/>
                  <a:pt x="18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8441AEE3-4B31-1583-142B-5BB95042BB9C}"/>
              </a:ext>
            </a:extLst>
          </p:cNvPr>
          <p:cNvSpPr/>
          <p:nvPr/>
        </p:nvSpPr>
        <p:spPr>
          <a:xfrm>
            <a:off x="5455201" y="3777077"/>
            <a:ext cx="115120" cy="179573"/>
          </a:xfrm>
          <a:custGeom>
            <a:avLst/>
            <a:gdLst>
              <a:gd name="connsiteX0" fmla="*/ 81999 w 115120"/>
              <a:gd name="connsiteY0" fmla="*/ 1173 h 179573"/>
              <a:gd name="connsiteX1" fmla="*/ 21674 w 115120"/>
              <a:gd name="connsiteY1" fmla="*/ 90073 h 179573"/>
              <a:gd name="connsiteX2" fmla="*/ 85174 w 115120"/>
              <a:gd name="connsiteY2" fmla="*/ 178973 h 179573"/>
              <a:gd name="connsiteX3" fmla="*/ 37549 w 115120"/>
              <a:gd name="connsiteY3" fmla="*/ 131348 h 179573"/>
              <a:gd name="connsiteX4" fmla="*/ 2624 w 115120"/>
              <a:gd name="connsiteY4" fmla="*/ 96423 h 179573"/>
              <a:gd name="connsiteX5" fmla="*/ 110574 w 115120"/>
              <a:gd name="connsiteY5" fmla="*/ 42448 h 179573"/>
              <a:gd name="connsiteX6" fmla="*/ 81999 w 115120"/>
              <a:gd name="connsiteY6" fmla="*/ 1173 h 17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120" h="179573">
                <a:moveTo>
                  <a:pt x="81999" y="1173"/>
                </a:moveTo>
                <a:cubicBezTo>
                  <a:pt x="67182" y="9111"/>
                  <a:pt x="21145" y="60440"/>
                  <a:pt x="21674" y="90073"/>
                </a:cubicBezTo>
                <a:cubicBezTo>
                  <a:pt x="22203" y="119706"/>
                  <a:pt x="82528" y="172094"/>
                  <a:pt x="85174" y="178973"/>
                </a:cubicBezTo>
                <a:cubicBezTo>
                  <a:pt x="87820" y="185852"/>
                  <a:pt x="37549" y="131348"/>
                  <a:pt x="37549" y="131348"/>
                </a:cubicBezTo>
                <a:cubicBezTo>
                  <a:pt x="23791" y="117590"/>
                  <a:pt x="-9547" y="111240"/>
                  <a:pt x="2624" y="96423"/>
                </a:cubicBezTo>
                <a:cubicBezTo>
                  <a:pt x="14795" y="81606"/>
                  <a:pt x="94699" y="57265"/>
                  <a:pt x="110574" y="42448"/>
                </a:cubicBezTo>
                <a:cubicBezTo>
                  <a:pt x="126449" y="27631"/>
                  <a:pt x="96816" y="-6765"/>
                  <a:pt x="81999" y="1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E08B89B3-1B59-4022-10BA-36EB7D27748A}"/>
              </a:ext>
            </a:extLst>
          </p:cNvPr>
          <p:cNvSpPr/>
          <p:nvPr/>
        </p:nvSpPr>
        <p:spPr>
          <a:xfrm>
            <a:off x="5364789" y="3932497"/>
            <a:ext cx="321761" cy="134355"/>
          </a:xfrm>
          <a:custGeom>
            <a:avLst/>
            <a:gdLst>
              <a:gd name="connsiteX0" fmla="*/ 961 w 321761"/>
              <a:gd name="connsiteY0" fmla="*/ 1328 h 134355"/>
              <a:gd name="connsiteX1" fmla="*/ 318461 w 321761"/>
              <a:gd name="connsiteY1" fmla="*/ 128328 h 134355"/>
              <a:gd name="connsiteX2" fmla="*/ 172411 w 321761"/>
              <a:gd name="connsiteY2" fmla="*/ 112453 h 134355"/>
              <a:gd name="connsiteX3" fmla="*/ 267661 w 321761"/>
              <a:gd name="connsiteY3" fmla="*/ 99753 h 134355"/>
              <a:gd name="connsiteX4" fmla="*/ 277186 w 321761"/>
              <a:gd name="connsiteY4" fmla="*/ 71178 h 134355"/>
              <a:gd name="connsiteX5" fmla="*/ 251786 w 321761"/>
              <a:gd name="connsiteY5" fmla="*/ 4503 h 134355"/>
              <a:gd name="connsiteX6" fmla="*/ 302586 w 321761"/>
              <a:gd name="connsiteY6" fmla="*/ 102928 h 134355"/>
              <a:gd name="connsiteX7" fmla="*/ 223211 w 321761"/>
              <a:gd name="connsiteY7" fmla="*/ 64828 h 134355"/>
              <a:gd name="connsiteX8" fmla="*/ 961 w 321761"/>
              <a:gd name="connsiteY8" fmla="*/ 1328 h 13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761" h="134355">
                <a:moveTo>
                  <a:pt x="961" y="1328"/>
                </a:moveTo>
                <a:cubicBezTo>
                  <a:pt x="16836" y="11911"/>
                  <a:pt x="289886" y="109807"/>
                  <a:pt x="318461" y="128328"/>
                </a:cubicBezTo>
                <a:cubicBezTo>
                  <a:pt x="347036" y="146849"/>
                  <a:pt x="180878" y="117216"/>
                  <a:pt x="172411" y="112453"/>
                </a:cubicBezTo>
                <a:cubicBezTo>
                  <a:pt x="163944" y="107690"/>
                  <a:pt x="250199" y="106632"/>
                  <a:pt x="267661" y="99753"/>
                </a:cubicBezTo>
                <a:cubicBezTo>
                  <a:pt x="285123" y="92874"/>
                  <a:pt x="279832" y="87053"/>
                  <a:pt x="277186" y="71178"/>
                </a:cubicBezTo>
                <a:cubicBezTo>
                  <a:pt x="274540" y="55303"/>
                  <a:pt x="247553" y="-789"/>
                  <a:pt x="251786" y="4503"/>
                </a:cubicBezTo>
                <a:cubicBezTo>
                  <a:pt x="256019" y="9795"/>
                  <a:pt x="307349" y="92874"/>
                  <a:pt x="302586" y="102928"/>
                </a:cubicBezTo>
                <a:cubicBezTo>
                  <a:pt x="297824" y="112982"/>
                  <a:pt x="276127" y="83349"/>
                  <a:pt x="223211" y="64828"/>
                </a:cubicBezTo>
                <a:cubicBezTo>
                  <a:pt x="170295" y="46307"/>
                  <a:pt x="-14914" y="-9255"/>
                  <a:pt x="961" y="1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B5B085FB-E07C-DEA6-73FA-861E3A58C885}"/>
              </a:ext>
            </a:extLst>
          </p:cNvPr>
          <p:cNvSpPr/>
          <p:nvPr/>
        </p:nvSpPr>
        <p:spPr>
          <a:xfrm>
            <a:off x="5518733" y="4081937"/>
            <a:ext cx="101017" cy="1334062"/>
          </a:xfrm>
          <a:custGeom>
            <a:avLst/>
            <a:gdLst>
              <a:gd name="connsiteX0" fmla="*/ 101017 w 101017"/>
              <a:gd name="connsiteY0" fmla="*/ 1113 h 1334062"/>
              <a:gd name="connsiteX1" fmla="*/ 8942 w 101017"/>
              <a:gd name="connsiteY1" fmla="*/ 1264763 h 1334062"/>
              <a:gd name="connsiteX2" fmla="*/ 8942 w 101017"/>
              <a:gd name="connsiteY2" fmla="*/ 1045688 h 1334062"/>
              <a:gd name="connsiteX3" fmla="*/ 101017 w 101017"/>
              <a:gd name="connsiteY3" fmla="*/ 1113 h 133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017" h="1334062">
                <a:moveTo>
                  <a:pt x="101017" y="1113"/>
                </a:moveTo>
                <a:cubicBezTo>
                  <a:pt x="101017" y="37625"/>
                  <a:pt x="24288" y="1090667"/>
                  <a:pt x="8942" y="1264763"/>
                </a:cubicBezTo>
                <a:cubicBezTo>
                  <a:pt x="-6404" y="1438859"/>
                  <a:pt x="1005" y="1254709"/>
                  <a:pt x="8942" y="1045688"/>
                </a:cubicBezTo>
                <a:cubicBezTo>
                  <a:pt x="16879" y="836667"/>
                  <a:pt x="101017" y="-35399"/>
                  <a:pt x="101017" y="1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739EDC38-F418-C0F4-2245-DDFDD510771E}"/>
              </a:ext>
            </a:extLst>
          </p:cNvPr>
          <p:cNvSpPr/>
          <p:nvPr/>
        </p:nvSpPr>
        <p:spPr>
          <a:xfrm>
            <a:off x="5415932" y="5221079"/>
            <a:ext cx="111928" cy="1075634"/>
          </a:xfrm>
          <a:custGeom>
            <a:avLst/>
            <a:gdLst>
              <a:gd name="connsiteX0" fmla="*/ 111743 w 111928"/>
              <a:gd name="connsiteY0" fmla="*/ 8146 h 1075634"/>
              <a:gd name="connsiteX1" fmla="*/ 6968 w 111928"/>
              <a:gd name="connsiteY1" fmla="*/ 1017796 h 1075634"/>
              <a:gd name="connsiteX2" fmla="*/ 13318 w 111928"/>
              <a:gd name="connsiteY2" fmla="*/ 878096 h 1075634"/>
              <a:gd name="connsiteX3" fmla="*/ 41893 w 111928"/>
              <a:gd name="connsiteY3" fmla="*/ 258971 h 1075634"/>
              <a:gd name="connsiteX4" fmla="*/ 32368 w 111928"/>
              <a:gd name="connsiteY4" fmla="*/ 528846 h 1075634"/>
              <a:gd name="connsiteX5" fmla="*/ 111743 w 111928"/>
              <a:gd name="connsiteY5" fmla="*/ 8146 h 107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28" h="1075634">
                <a:moveTo>
                  <a:pt x="111743" y="8146"/>
                </a:moveTo>
                <a:cubicBezTo>
                  <a:pt x="107510" y="89638"/>
                  <a:pt x="23372" y="872804"/>
                  <a:pt x="6968" y="1017796"/>
                </a:cubicBezTo>
                <a:cubicBezTo>
                  <a:pt x="-9436" y="1162788"/>
                  <a:pt x="7497" y="1004567"/>
                  <a:pt x="13318" y="878096"/>
                </a:cubicBezTo>
                <a:cubicBezTo>
                  <a:pt x="19139" y="751625"/>
                  <a:pt x="38718" y="317179"/>
                  <a:pt x="41893" y="258971"/>
                </a:cubicBezTo>
                <a:cubicBezTo>
                  <a:pt x="45068" y="200763"/>
                  <a:pt x="18080" y="575413"/>
                  <a:pt x="32368" y="528846"/>
                </a:cubicBezTo>
                <a:cubicBezTo>
                  <a:pt x="46655" y="482279"/>
                  <a:pt x="115976" y="-73346"/>
                  <a:pt x="111743" y="8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35B9B277-A8E5-9C6A-976F-A6578C62F4C2}"/>
              </a:ext>
            </a:extLst>
          </p:cNvPr>
          <p:cNvSpPr/>
          <p:nvPr/>
        </p:nvSpPr>
        <p:spPr>
          <a:xfrm>
            <a:off x="5337487" y="3963490"/>
            <a:ext cx="269639" cy="1011821"/>
          </a:xfrm>
          <a:custGeom>
            <a:avLst/>
            <a:gdLst>
              <a:gd name="connsiteX0" fmla="*/ 6038 w 269639"/>
              <a:gd name="connsiteY0" fmla="*/ 2085 h 1011821"/>
              <a:gd name="connsiteX1" fmla="*/ 69538 w 269639"/>
              <a:gd name="connsiteY1" fmla="*/ 27485 h 1011821"/>
              <a:gd name="connsiteX2" fmla="*/ 247338 w 269639"/>
              <a:gd name="connsiteY2" fmla="*/ 119560 h 1011821"/>
              <a:gd name="connsiteX3" fmla="*/ 202888 w 269639"/>
              <a:gd name="connsiteY3" fmla="*/ 284660 h 1011821"/>
              <a:gd name="connsiteX4" fmla="*/ 215588 w 269639"/>
              <a:gd name="connsiteY4" fmla="*/ 284660 h 1011821"/>
              <a:gd name="connsiteX5" fmla="*/ 212413 w 269639"/>
              <a:gd name="connsiteY5" fmla="*/ 586285 h 1011821"/>
              <a:gd name="connsiteX6" fmla="*/ 221938 w 269639"/>
              <a:gd name="connsiteY6" fmla="*/ 548185 h 1011821"/>
              <a:gd name="connsiteX7" fmla="*/ 196538 w 269639"/>
              <a:gd name="connsiteY7" fmla="*/ 1011735 h 1011821"/>
              <a:gd name="connsiteX8" fmla="*/ 196538 w 269639"/>
              <a:gd name="connsiteY8" fmla="*/ 583110 h 1011821"/>
              <a:gd name="connsiteX9" fmla="*/ 269563 w 269639"/>
              <a:gd name="connsiteY9" fmla="*/ 138610 h 1011821"/>
              <a:gd name="connsiteX10" fmla="*/ 206063 w 269639"/>
              <a:gd name="connsiteY10" fmla="*/ 71935 h 1011821"/>
              <a:gd name="connsiteX11" fmla="*/ 6038 w 269639"/>
              <a:gd name="connsiteY11" fmla="*/ 2085 h 101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639" h="1011821">
                <a:moveTo>
                  <a:pt x="6038" y="2085"/>
                </a:moveTo>
                <a:cubicBezTo>
                  <a:pt x="-16716" y="-5323"/>
                  <a:pt x="29321" y="7906"/>
                  <a:pt x="69538" y="27485"/>
                </a:cubicBezTo>
                <a:cubicBezTo>
                  <a:pt x="109755" y="47064"/>
                  <a:pt x="225113" y="76698"/>
                  <a:pt x="247338" y="119560"/>
                </a:cubicBezTo>
                <a:cubicBezTo>
                  <a:pt x="269563" y="162422"/>
                  <a:pt x="208180" y="257143"/>
                  <a:pt x="202888" y="284660"/>
                </a:cubicBezTo>
                <a:cubicBezTo>
                  <a:pt x="197596" y="312177"/>
                  <a:pt x="214001" y="234389"/>
                  <a:pt x="215588" y="284660"/>
                </a:cubicBezTo>
                <a:cubicBezTo>
                  <a:pt x="217175" y="334931"/>
                  <a:pt x="211355" y="542364"/>
                  <a:pt x="212413" y="586285"/>
                </a:cubicBezTo>
                <a:cubicBezTo>
                  <a:pt x="213471" y="630206"/>
                  <a:pt x="224584" y="477277"/>
                  <a:pt x="221938" y="548185"/>
                </a:cubicBezTo>
                <a:cubicBezTo>
                  <a:pt x="219292" y="619093"/>
                  <a:pt x="200771" y="1005914"/>
                  <a:pt x="196538" y="1011735"/>
                </a:cubicBezTo>
                <a:cubicBezTo>
                  <a:pt x="192305" y="1017556"/>
                  <a:pt x="184367" y="728631"/>
                  <a:pt x="196538" y="583110"/>
                </a:cubicBezTo>
                <a:cubicBezTo>
                  <a:pt x="208709" y="437589"/>
                  <a:pt x="267976" y="223806"/>
                  <a:pt x="269563" y="138610"/>
                </a:cubicBezTo>
                <a:cubicBezTo>
                  <a:pt x="271150" y="53414"/>
                  <a:pt x="247867" y="91514"/>
                  <a:pt x="206063" y="71935"/>
                </a:cubicBezTo>
                <a:cubicBezTo>
                  <a:pt x="164259" y="52356"/>
                  <a:pt x="28792" y="9493"/>
                  <a:pt x="6038" y="2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45EF885B-519A-213B-1650-483DB0D9053B}"/>
              </a:ext>
            </a:extLst>
          </p:cNvPr>
          <p:cNvSpPr/>
          <p:nvPr/>
        </p:nvSpPr>
        <p:spPr>
          <a:xfrm>
            <a:off x="5786150" y="3950806"/>
            <a:ext cx="472198" cy="504076"/>
          </a:xfrm>
          <a:custGeom>
            <a:avLst/>
            <a:gdLst>
              <a:gd name="connsiteX0" fmla="*/ 11400 w 472198"/>
              <a:gd name="connsiteY0" fmla="*/ 494194 h 504076"/>
              <a:gd name="connsiteX1" fmla="*/ 465425 w 472198"/>
              <a:gd name="connsiteY1" fmla="*/ 8419 h 504076"/>
              <a:gd name="connsiteX2" fmla="*/ 274925 w 472198"/>
              <a:gd name="connsiteY2" fmla="*/ 195744 h 504076"/>
              <a:gd name="connsiteX3" fmla="*/ 151100 w 472198"/>
              <a:gd name="connsiteY3" fmla="*/ 322744 h 504076"/>
              <a:gd name="connsiteX4" fmla="*/ 11400 w 472198"/>
              <a:gd name="connsiteY4" fmla="*/ 494194 h 50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198" h="504076">
                <a:moveTo>
                  <a:pt x="11400" y="494194"/>
                </a:moveTo>
                <a:cubicBezTo>
                  <a:pt x="63787" y="441807"/>
                  <a:pt x="421504" y="58161"/>
                  <a:pt x="465425" y="8419"/>
                </a:cubicBezTo>
                <a:cubicBezTo>
                  <a:pt x="509346" y="-41323"/>
                  <a:pt x="327312" y="143357"/>
                  <a:pt x="274925" y="195744"/>
                </a:cubicBezTo>
                <a:cubicBezTo>
                  <a:pt x="222538" y="248131"/>
                  <a:pt x="200842" y="269298"/>
                  <a:pt x="151100" y="322744"/>
                </a:cubicBezTo>
                <a:cubicBezTo>
                  <a:pt x="101358" y="376190"/>
                  <a:pt x="-40987" y="546581"/>
                  <a:pt x="11400" y="494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8A73F8F1-FB0D-13D7-0F99-318612011891}"/>
              </a:ext>
            </a:extLst>
          </p:cNvPr>
          <p:cNvSpPr/>
          <p:nvPr/>
        </p:nvSpPr>
        <p:spPr>
          <a:xfrm>
            <a:off x="6154074" y="3388916"/>
            <a:ext cx="175116" cy="915920"/>
          </a:xfrm>
          <a:custGeom>
            <a:avLst/>
            <a:gdLst>
              <a:gd name="connsiteX0" fmla="*/ 173701 w 175116"/>
              <a:gd name="connsiteY0" fmla="*/ 30559 h 915920"/>
              <a:gd name="connsiteX1" fmla="*/ 14951 w 175116"/>
              <a:gd name="connsiteY1" fmla="*/ 871934 h 915920"/>
              <a:gd name="connsiteX2" fmla="*/ 14951 w 175116"/>
              <a:gd name="connsiteY2" fmla="*/ 722709 h 915920"/>
              <a:gd name="connsiteX3" fmla="*/ 87976 w 175116"/>
              <a:gd name="connsiteY3" fmla="*/ 84534 h 915920"/>
              <a:gd name="connsiteX4" fmla="*/ 37176 w 175116"/>
              <a:gd name="connsiteY4" fmla="*/ 557609 h 915920"/>
              <a:gd name="connsiteX5" fmla="*/ 129251 w 175116"/>
              <a:gd name="connsiteY5" fmla="*/ 59134 h 915920"/>
              <a:gd name="connsiteX6" fmla="*/ 110201 w 175116"/>
              <a:gd name="connsiteY6" fmla="*/ 33734 h 915920"/>
              <a:gd name="connsiteX7" fmla="*/ 94326 w 175116"/>
              <a:gd name="connsiteY7" fmla="*/ 278209 h 915920"/>
              <a:gd name="connsiteX8" fmla="*/ 173701 w 175116"/>
              <a:gd name="connsiteY8" fmla="*/ 30559 h 91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116" h="915920">
                <a:moveTo>
                  <a:pt x="173701" y="30559"/>
                </a:moveTo>
                <a:cubicBezTo>
                  <a:pt x="160472" y="129513"/>
                  <a:pt x="41409" y="756576"/>
                  <a:pt x="14951" y="871934"/>
                </a:cubicBezTo>
                <a:cubicBezTo>
                  <a:pt x="-11507" y="987292"/>
                  <a:pt x="2780" y="853942"/>
                  <a:pt x="14951" y="722709"/>
                </a:cubicBezTo>
                <a:cubicBezTo>
                  <a:pt x="27122" y="591476"/>
                  <a:pt x="84272" y="112051"/>
                  <a:pt x="87976" y="84534"/>
                </a:cubicBezTo>
                <a:cubicBezTo>
                  <a:pt x="91680" y="57017"/>
                  <a:pt x="30297" y="561842"/>
                  <a:pt x="37176" y="557609"/>
                </a:cubicBezTo>
                <a:cubicBezTo>
                  <a:pt x="44055" y="553376"/>
                  <a:pt x="117080" y="146446"/>
                  <a:pt x="129251" y="59134"/>
                </a:cubicBezTo>
                <a:cubicBezTo>
                  <a:pt x="141422" y="-28178"/>
                  <a:pt x="116022" y="-2778"/>
                  <a:pt x="110201" y="33734"/>
                </a:cubicBezTo>
                <a:cubicBezTo>
                  <a:pt x="104380" y="70246"/>
                  <a:pt x="85330" y="274505"/>
                  <a:pt x="94326" y="278209"/>
                </a:cubicBezTo>
                <a:cubicBezTo>
                  <a:pt x="103322" y="281913"/>
                  <a:pt x="186930" y="-68395"/>
                  <a:pt x="173701" y="30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F4F499D6-9E40-A113-E43B-01E626A01CA3}"/>
              </a:ext>
            </a:extLst>
          </p:cNvPr>
          <p:cNvSpPr/>
          <p:nvPr/>
        </p:nvSpPr>
        <p:spPr>
          <a:xfrm>
            <a:off x="6411331" y="3575029"/>
            <a:ext cx="1063027" cy="573328"/>
          </a:xfrm>
          <a:custGeom>
            <a:avLst/>
            <a:gdLst>
              <a:gd name="connsiteX0" fmla="*/ 2169 w 1063027"/>
              <a:gd name="connsiteY0" fmla="*/ 21 h 573328"/>
              <a:gd name="connsiteX1" fmla="*/ 281569 w 1063027"/>
              <a:gd name="connsiteY1" fmla="*/ 222271 h 573328"/>
              <a:gd name="connsiteX2" fmla="*/ 275219 w 1063027"/>
              <a:gd name="connsiteY2" fmla="*/ 196871 h 573328"/>
              <a:gd name="connsiteX3" fmla="*/ 522869 w 1063027"/>
              <a:gd name="connsiteY3" fmla="*/ 339746 h 573328"/>
              <a:gd name="connsiteX4" fmla="*/ 1046744 w 1063027"/>
              <a:gd name="connsiteY4" fmla="*/ 565171 h 573328"/>
              <a:gd name="connsiteX5" fmla="*/ 859419 w 1063027"/>
              <a:gd name="connsiteY5" fmla="*/ 488971 h 573328"/>
              <a:gd name="connsiteX6" fmla="*/ 157744 w 1063027"/>
              <a:gd name="connsiteY6" fmla="*/ 161946 h 573328"/>
              <a:gd name="connsiteX7" fmla="*/ 294269 w 1063027"/>
              <a:gd name="connsiteY7" fmla="*/ 320696 h 573328"/>
              <a:gd name="connsiteX8" fmla="*/ 160919 w 1063027"/>
              <a:gd name="connsiteY8" fmla="*/ 209571 h 573328"/>
              <a:gd name="connsiteX9" fmla="*/ 2169 w 1063027"/>
              <a:gd name="connsiteY9" fmla="*/ 21 h 57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3027" h="573328">
                <a:moveTo>
                  <a:pt x="2169" y="21"/>
                </a:moveTo>
                <a:cubicBezTo>
                  <a:pt x="22277" y="2138"/>
                  <a:pt x="236061" y="189463"/>
                  <a:pt x="281569" y="222271"/>
                </a:cubicBezTo>
                <a:cubicBezTo>
                  <a:pt x="327077" y="255079"/>
                  <a:pt x="235002" y="177292"/>
                  <a:pt x="275219" y="196871"/>
                </a:cubicBezTo>
                <a:cubicBezTo>
                  <a:pt x="315436" y="216450"/>
                  <a:pt x="394282" y="278363"/>
                  <a:pt x="522869" y="339746"/>
                </a:cubicBezTo>
                <a:cubicBezTo>
                  <a:pt x="651456" y="401129"/>
                  <a:pt x="990652" y="540300"/>
                  <a:pt x="1046744" y="565171"/>
                </a:cubicBezTo>
                <a:cubicBezTo>
                  <a:pt x="1102836" y="590042"/>
                  <a:pt x="1007586" y="556175"/>
                  <a:pt x="859419" y="488971"/>
                </a:cubicBezTo>
                <a:cubicBezTo>
                  <a:pt x="711252" y="421767"/>
                  <a:pt x="251936" y="189992"/>
                  <a:pt x="157744" y="161946"/>
                </a:cubicBezTo>
                <a:cubicBezTo>
                  <a:pt x="63552" y="133900"/>
                  <a:pt x="293740" y="312759"/>
                  <a:pt x="294269" y="320696"/>
                </a:cubicBezTo>
                <a:cubicBezTo>
                  <a:pt x="294798" y="328634"/>
                  <a:pt x="214894" y="267779"/>
                  <a:pt x="160919" y="209571"/>
                </a:cubicBezTo>
                <a:cubicBezTo>
                  <a:pt x="106944" y="151363"/>
                  <a:pt x="-17939" y="-2096"/>
                  <a:pt x="2169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4F224D61-11D8-DD0A-9171-EBD624C7721F}"/>
              </a:ext>
            </a:extLst>
          </p:cNvPr>
          <p:cNvSpPr/>
          <p:nvPr/>
        </p:nvSpPr>
        <p:spPr>
          <a:xfrm>
            <a:off x="6611687" y="3794389"/>
            <a:ext cx="1022136" cy="558787"/>
          </a:xfrm>
          <a:custGeom>
            <a:avLst/>
            <a:gdLst>
              <a:gd name="connsiteX0" fmla="*/ 11363 w 1022136"/>
              <a:gd name="connsiteY0" fmla="*/ 2911 h 558787"/>
              <a:gd name="connsiteX1" fmla="*/ 81213 w 1022136"/>
              <a:gd name="connsiteY1" fmla="*/ 34661 h 558787"/>
              <a:gd name="connsiteX2" fmla="*/ 735263 w 1022136"/>
              <a:gd name="connsiteY2" fmla="*/ 333111 h 558787"/>
              <a:gd name="connsiteX3" fmla="*/ 932113 w 1022136"/>
              <a:gd name="connsiteY3" fmla="*/ 472811 h 558787"/>
              <a:gd name="connsiteX4" fmla="*/ 922588 w 1022136"/>
              <a:gd name="connsiteY4" fmla="*/ 431536 h 558787"/>
              <a:gd name="connsiteX5" fmla="*/ 1021013 w 1022136"/>
              <a:gd name="connsiteY5" fmla="*/ 558536 h 558787"/>
              <a:gd name="connsiteX6" fmla="*/ 963863 w 1022136"/>
              <a:gd name="connsiteY6" fmla="*/ 460111 h 558787"/>
              <a:gd name="connsiteX7" fmla="*/ 789238 w 1022136"/>
              <a:gd name="connsiteY7" fmla="*/ 323586 h 558787"/>
              <a:gd name="connsiteX8" fmla="*/ 366963 w 1022136"/>
              <a:gd name="connsiteY8" fmla="*/ 123561 h 558787"/>
              <a:gd name="connsiteX9" fmla="*/ 11363 w 1022136"/>
              <a:gd name="connsiteY9" fmla="*/ 2911 h 55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2136" h="558787">
                <a:moveTo>
                  <a:pt x="11363" y="2911"/>
                </a:moveTo>
                <a:cubicBezTo>
                  <a:pt x="-36262" y="-11906"/>
                  <a:pt x="81213" y="34661"/>
                  <a:pt x="81213" y="34661"/>
                </a:cubicBezTo>
                <a:cubicBezTo>
                  <a:pt x="201863" y="89694"/>
                  <a:pt x="593446" y="260086"/>
                  <a:pt x="735263" y="333111"/>
                </a:cubicBezTo>
                <a:cubicBezTo>
                  <a:pt x="877080" y="406136"/>
                  <a:pt x="900892" y="456407"/>
                  <a:pt x="932113" y="472811"/>
                </a:cubicBezTo>
                <a:cubicBezTo>
                  <a:pt x="963334" y="489215"/>
                  <a:pt x="907771" y="417249"/>
                  <a:pt x="922588" y="431536"/>
                </a:cubicBezTo>
                <a:cubicBezTo>
                  <a:pt x="937405" y="445823"/>
                  <a:pt x="1014134" y="553774"/>
                  <a:pt x="1021013" y="558536"/>
                </a:cubicBezTo>
                <a:cubicBezTo>
                  <a:pt x="1027892" y="563298"/>
                  <a:pt x="1002492" y="499269"/>
                  <a:pt x="963863" y="460111"/>
                </a:cubicBezTo>
                <a:cubicBezTo>
                  <a:pt x="925234" y="420953"/>
                  <a:pt x="888721" y="379678"/>
                  <a:pt x="789238" y="323586"/>
                </a:cubicBezTo>
                <a:cubicBezTo>
                  <a:pt x="689755" y="267494"/>
                  <a:pt x="492905" y="175948"/>
                  <a:pt x="366963" y="123561"/>
                </a:cubicBezTo>
                <a:cubicBezTo>
                  <a:pt x="241021" y="71174"/>
                  <a:pt x="58988" y="17728"/>
                  <a:pt x="11363" y="2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B51279AB-8A40-C0B1-2446-61CB5EDB0904}"/>
              </a:ext>
            </a:extLst>
          </p:cNvPr>
          <p:cNvSpPr/>
          <p:nvPr/>
        </p:nvSpPr>
        <p:spPr>
          <a:xfrm>
            <a:off x="6313882" y="3533723"/>
            <a:ext cx="299281" cy="574196"/>
          </a:xfrm>
          <a:custGeom>
            <a:avLst/>
            <a:gdLst>
              <a:gd name="connsiteX0" fmla="*/ 32943 w 299281"/>
              <a:gd name="connsiteY0" fmla="*/ 3227 h 574196"/>
              <a:gd name="connsiteX1" fmla="*/ 286943 w 299281"/>
              <a:gd name="connsiteY1" fmla="*/ 552502 h 574196"/>
              <a:gd name="connsiteX2" fmla="*/ 232968 w 299281"/>
              <a:gd name="connsiteY2" fmla="*/ 438202 h 574196"/>
              <a:gd name="connsiteX3" fmla="*/ 1193 w 299281"/>
              <a:gd name="connsiteY3" fmla="*/ 196902 h 574196"/>
              <a:gd name="connsiteX4" fmla="*/ 137718 w 299281"/>
              <a:gd name="connsiteY4" fmla="*/ 320727 h 574196"/>
              <a:gd name="connsiteX5" fmla="*/ 32943 w 299281"/>
              <a:gd name="connsiteY5" fmla="*/ 3227 h 5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281" h="574196">
                <a:moveTo>
                  <a:pt x="32943" y="3227"/>
                </a:moveTo>
                <a:cubicBezTo>
                  <a:pt x="57814" y="41856"/>
                  <a:pt x="253606" y="480006"/>
                  <a:pt x="286943" y="552502"/>
                </a:cubicBezTo>
                <a:cubicBezTo>
                  <a:pt x="320280" y="624998"/>
                  <a:pt x="280593" y="497469"/>
                  <a:pt x="232968" y="438202"/>
                </a:cubicBezTo>
                <a:cubicBezTo>
                  <a:pt x="185343" y="378935"/>
                  <a:pt x="17068" y="216481"/>
                  <a:pt x="1193" y="196902"/>
                </a:cubicBezTo>
                <a:cubicBezTo>
                  <a:pt x="-14682" y="177323"/>
                  <a:pt x="132956" y="356710"/>
                  <a:pt x="137718" y="320727"/>
                </a:cubicBezTo>
                <a:cubicBezTo>
                  <a:pt x="142480" y="284744"/>
                  <a:pt x="8072" y="-35402"/>
                  <a:pt x="32943" y="3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5C6C56A6-C562-05C1-86F1-60FE83D92170}"/>
              </a:ext>
            </a:extLst>
          </p:cNvPr>
          <p:cNvSpPr/>
          <p:nvPr/>
        </p:nvSpPr>
        <p:spPr>
          <a:xfrm>
            <a:off x="6352567" y="3439611"/>
            <a:ext cx="298950" cy="715113"/>
          </a:xfrm>
          <a:custGeom>
            <a:avLst/>
            <a:gdLst>
              <a:gd name="connsiteX0" fmla="*/ 608 w 298950"/>
              <a:gd name="connsiteY0" fmla="*/ 2089 h 715113"/>
              <a:gd name="connsiteX1" fmla="*/ 283183 w 298950"/>
              <a:gd name="connsiteY1" fmla="*/ 687889 h 715113"/>
              <a:gd name="connsiteX2" fmla="*/ 254608 w 298950"/>
              <a:gd name="connsiteY2" fmla="*/ 554539 h 715113"/>
              <a:gd name="connsiteX3" fmla="*/ 184758 w 298950"/>
              <a:gd name="connsiteY3" fmla="*/ 332289 h 715113"/>
              <a:gd name="connsiteX4" fmla="*/ 206983 w 298950"/>
              <a:gd name="connsiteY4" fmla="*/ 468814 h 715113"/>
              <a:gd name="connsiteX5" fmla="*/ 608 w 298950"/>
              <a:gd name="connsiteY5" fmla="*/ 2089 h 71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950" h="715113">
                <a:moveTo>
                  <a:pt x="608" y="2089"/>
                </a:moveTo>
                <a:cubicBezTo>
                  <a:pt x="13308" y="38602"/>
                  <a:pt x="240850" y="595814"/>
                  <a:pt x="283183" y="687889"/>
                </a:cubicBezTo>
                <a:cubicBezTo>
                  <a:pt x="325516" y="779964"/>
                  <a:pt x="271012" y="613806"/>
                  <a:pt x="254608" y="554539"/>
                </a:cubicBezTo>
                <a:cubicBezTo>
                  <a:pt x="238204" y="495272"/>
                  <a:pt x="192695" y="346576"/>
                  <a:pt x="184758" y="332289"/>
                </a:cubicBezTo>
                <a:cubicBezTo>
                  <a:pt x="176821" y="318002"/>
                  <a:pt x="236087" y="518556"/>
                  <a:pt x="206983" y="468814"/>
                </a:cubicBezTo>
                <a:cubicBezTo>
                  <a:pt x="177879" y="419072"/>
                  <a:pt x="-12092" y="-34424"/>
                  <a:pt x="608" y="2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E241F221-1998-704D-BF9D-DCC20779ADE6}"/>
              </a:ext>
            </a:extLst>
          </p:cNvPr>
          <p:cNvSpPr/>
          <p:nvPr/>
        </p:nvSpPr>
        <p:spPr>
          <a:xfrm>
            <a:off x="6692707" y="3874192"/>
            <a:ext cx="851113" cy="386664"/>
          </a:xfrm>
          <a:custGeom>
            <a:avLst/>
            <a:gdLst>
              <a:gd name="connsiteX0" fmla="*/ 3368 w 851113"/>
              <a:gd name="connsiteY0" fmla="*/ 2483 h 386664"/>
              <a:gd name="connsiteX1" fmla="*/ 581218 w 851113"/>
              <a:gd name="connsiteY1" fmla="*/ 250133 h 386664"/>
              <a:gd name="connsiteX2" fmla="*/ 851093 w 851113"/>
              <a:gd name="connsiteY2" fmla="*/ 386658 h 386664"/>
              <a:gd name="connsiteX3" fmla="*/ 597093 w 851113"/>
              <a:gd name="connsiteY3" fmla="*/ 256483 h 386664"/>
              <a:gd name="connsiteX4" fmla="*/ 352618 w 851113"/>
              <a:gd name="connsiteY4" fmla="*/ 129483 h 386664"/>
              <a:gd name="connsiteX5" fmla="*/ 3368 w 851113"/>
              <a:gd name="connsiteY5" fmla="*/ 2483 h 38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1113" h="386664">
                <a:moveTo>
                  <a:pt x="3368" y="2483"/>
                </a:moveTo>
                <a:cubicBezTo>
                  <a:pt x="41468" y="22591"/>
                  <a:pt x="439931" y="186104"/>
                  <a:pt x="581218" y="250133"/>
                </a:cubicBezTo>
                <a:cubicBezTo>
                  <a:pt x="722505" y="314162"/>
                  <a:pt x="848447" y="385600"/>
                  <a:pt x="851093" y="386658"/>
                </a:cubicBezTo>
                <a:cubicBezTo>
                  <a:pt x="853739" y="387716"/>
                  <a:pt x="597093" y="256483"/>
                  <a:pt x="597093" y="256483"/>
                </a:cubicBezTo>
                <a:cubicBezTo>
                  <a:pt x="514014" y="213621"/>
                  <a:pt x="444164" y="169171"/>
                  <a:pt x="352618" y="129483"/>
                </a:cubicBezTo>
                <a:cubicBezTo>
                  <a:pt x="261072" y="89795"/>
                  <a:pt x="-34732" y="-17625"/>
                  <a:pt x="3368" y="2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A1CD0881-1651-C520-4778-424303B40B70}"/>
              </a:ext>
            </a:extLst>
          </p:cNvPr>
          <p:cNvSpPr/>
          <p:nvPr/>
        </p:nvSpPr>
        <p:spPr>
          <a:xfrm>
            <a:off x="6616050" y="4040547"/>
            <a:ext cx="308786" cy="649435"/>
          </a:xfrm>
          <a:custGeom>
            <a:avLst/>
            <a:gdLst>
              <a:gd name="connsiteX0" fmla="*/ 7000 w 308786"/>
              <a:gd name="connsiteY0" fmla="*/ 10753 h 649435"/>
              <a:gd name="connsiteX1" fmla="*/ 248300 w 308786"/>
              <a:gd name="connsiteY1" fmla="*/ 226653 h 649435"/>
              <a:gd name="connsiteX2" fmla="*/ 226075 w 308786"/>
              <a:gd name="connsiteY2" fmla="*/ 125053 h 649435"/>
              <a:gd name="connsiteX3" fmla="*/ 308625 w 308786"/>
              <a:gd name="connsiteY3" fmla="*/ 242528 h 649435"/>
              <a:gd name="connsiteX4" fmla="*/ 245125 w 308786"/>
              <a:gd name="connsiteY4" fmla="*/ 309203 h 649435"/>
              <a:gd name="connsiteX5" fmla="*/ 175275 w 308786"/>
              <a:gd name="connsiteY5" fmla="*/ 648928 h 649435"/>
              <a:gd name="connsiteX6" fmla="*/ 241950 w 308786"/>
              <a:gd name="connsiteY6" fmla="*/ 382228 h 649435"/>
              <a:gd name="connsiteX7" fmla="*/ 238775 w 308786"/>
              <a:gd name="connsiteY7" fmla="*/ 236178 h 649435"/>
              <a:gd name="connsiteX8" fmla="*/ 130825 w 308786"/>
              <a:gd name="connsiteY8" fmla="*/ 23453 h 649435"/>
              <a:gd name="connsiteX9" fmla="*/ 153050 w 308786"/>
              <a:gd name="connsiteY9" fmla="*/ 125053 h 649435"/>
              <a:gd name="connsiteX10" fmla="*/ 124475 w 308786"/>
              <a:gd name="connsiteY10" fmla="*/ 55203 h 649435"/>
              <a:gd name="connsiteX11" fmla="*/ 67325 w 308786"/>
              <a:gd name="connsiteY11" fmla="*/ 32978 h 649435"/>
              <a:gd name="connsiteX12" fmla="*/ 7000 w 308786"/>
              <a:gd name="connsiteY12" fmla="*/ 10753 h 64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8786" h="649435">
                <a:moveTo>
                  <a:pt x="7000" y="10753"/>
                </a:moveTo>
                <a:cubicBezTo>
                  <a:pt x="37163" y="43032"/>
                  <a:pt x="211788" y="207603"/>
                  <a:pt x="248300" y="226653"/>
                </a:cubicBezTo>
                <a:cubicBezTo>
                  <a:pt x="284812" y="245703"/>
                  <a:pt x="216021" y="122407"/>
                  <a:pt x="226075" y="125053"/>
                </a:cubicBezTo>
                <a:cubicBezTo>
                  <a:pt x="236129" y="127699"/>
                  <a:pt x="305450" y="211836"/>
                  <a:pt x="308625" y="242528"/>
                </a:cubicBezTo>
                <a:cubicBezTo>
                  <a:pt x="311800" y="273220"/>
                  <a:pt x="267350" y="241470"/>
                  <a:pt x="245125" y="309203"/>
                </a:cubicBezTo>
                <a:cubicBezTo>
                  <a:pt x="222900" y="376936"/>
                  <a:pt x="175804" y="636757"/>
                  <a:pt x="175275" y="648928"/>
                </a:cubicBezTo>
                <a:cubicBezTo>
                  <a:pt x="174746" y="661099"/>
                  <a:pt x="231367" y="451020"/>
                  <a:pt x="241950" y="382228"/>
                </a:cubicBezTo>
                <a:cubicBezTo>
                  <a:pt x="252533" y="313436"/>
                  <a:pt x="257296" y="295974"/>
                  <a:pt x="238775" y="236178"/>
                </a:cubicBezTo>
                <a:cubicBezTo>
                  <a:pt x="220254" y="176382"/>
                  <a:pt x="145112" y="41974"/>
                  <a:pt x="130825" y="23453"/>
                </a:cubicBezTo>
                <a:cubicBezTo>
                  <a:pt x="116538" y="4932"/>
                  <a:pt x="154108" y="119762"/>
                  <a:pt x="153050" y="125053"/>
                </a:cubicBezTo>
                <a:cubicBezTo>
                  <a:pt x="151992" y="130344"/>
                  <a:pt x="138763" y="70549"/>
                  <a:pt x="124475" y="55203"/>
                </a:cubicBezTo>
                <a:cubicBezTo>
                  <a:pt x="110188" y="39857"/>
                  <a:pt x="81612" y="37211"/>
                  <a:pt x="67325" y="32978"/>
                </a:cubicBezTo>
                <a:cubicBezTo>
                  <a:pt x="53038" y="28745"/>
                  <a:pt x="-23163" y="-21526"/>
                  <a:pt x="7000" y="10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56D0E392-81D7-86EC-1A3B-7F478AB8845A}"/>
              </a:ext>
            </a:extLst>
          </p:cNvPr>
          <p:cNvSpPr/>
          <p:nvPr/>
        </p:nvSpPr>
        <p:spPr>
          <a:xfrm>
            <a:off x="6157956" y="3680893"/>
            <a:ext cx="134896" cy="1197007"/>
          </a:xfrm>
          <a:custGeom>
            <a:avLst/>
            <a:gdLst>
              <a:gd name="connsiteX0" fmla="*/ 128544 w 134896"/>
              <a:gd name="connsiteY0" fmla="*/ 17982 h 1197007"/>
              <a:gd name="connsiteX1" fmla="*/ 7894 w 134896"/>
              <a:gd name="connsiteY1" fmla="*/ 1151457 h 1197007"/>
              <a:gd name="connsiteX2" fmla="*/ 23769 w 134896"/>
              <a:gd name="connsiteY2" fmla="*/ 916507 h 1197007"/>
              <a:gd name="connsiteX3" fmla="*/ 122194 w 134896"/>
              <a:gd name="connsiteY3" fmla="*/ 383107 h 1197007"/>
              <a:gd name="connsiteX4" fmla="*/ 115844 w 134896"/>
              <a:gd name="connsiteY4" fmla="*/ 449782 h 1197007"/>
              <a:gd name="connsiteX5" fmla="*/ 128544 w 134896"/>
              <a:gd name="connsiteY5" fmla="*/ 17982 h 119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896" h="1197007">
                <a:moveTo>
                  <a:pt x="128544" y="17982"/>
                </a:moveTo>
                <a:cubicBezTo>
                  <a:pt x="110552" y="134928"/>
                  <a:pt x="25356" y="1001703"/>
                  <a:pt x="7894" y="1151457"/>
                </a:cubicBezTo>
                <a:cubicBezTo>
                  <a:pt x="-9568" y="1301211"/>
                  <a:pt x="4719" y="1044565"/>
                  <a:pt x="23769" y="916507"/>
                </a:cubicBezTo>
                <a:cubicBezTo>
                  <a:pt x="42819" y="788449"/>
                  <a:pt x="106848" y="460895"/>
                  <a:pt x="122194" y="383107"/>
                </a:cubicBezTo>
                <a:cubicBezTo>
                  <a:pt x="137540" y="305320"/>
                  <a:pt x="110552" y="509049"/>
                  <a:pt x="115844" y="449782"/>
                </a:cubicBezTo>
                <a:cubicBezTo>
                  <a:pt x="121136" y="390515"/>
                  <a:pt x="146536" y="-98964"/>
                  <a:pt x="128544" y="17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F43C4A17-5895-480D-3AF3-BF419D0EE5DC}"/>
              </a:ext>
            </a:extLst>
          </p:cNvPr>
          <p:cNvSpPr/>
          <p:nvPr/>
        </p:nvSpPr>
        <p:spPr>
          <a:xfrm>
            <a:off x="6080898" y="3915340"/>
            <a:ext cx="161213" cy="1047496"/>
          </a:xfrm>
          <a:custGeom>
            <a:avLst/>
            <a:gdLst>
              <a:gd name="connsiteX0" fmla="*/ 142102 w 161213"/>
              <a:gd name="connsiteY0" fmla="*/ 21660 h 1047496"/>
              <a:gd name="connsiteX1" fmla="*/ 15102 w 161213"/>
              <a:gd name="connsiteY1" fmla="*/ 1012260 h 1047496"/>
              <a:gd name="connsiteX2" fmla="*/ 18277 w 161213"/>
              <a:gd name="connsiteY2" fmla="*/ 774135 h 1047496"/>
              <a:gd name="connsiteX3" fmla="*/ 157977 w 161213"/>
              <a:gd name="connsiteY3" fmla="*/ 272485 h 1047496"/>
              <a:gd name="connsiteX4" fmla="*/ 119877 w 161213"/>
              <a:gd name="connsiteY4" fmla="*/ 326460 h 1047496"/>
              <a:gd name="connsiteX5" fmla="*/ 142102 w 161213"/>
              <a:gd name="connsiteY5" fmla="*/ 21660 h 104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213" h="1047496">
                <a:moveTo>
                  <a:pt x="142102" y="21660"/>
                </a:moveTo>
                <a:cubicBezTo>
                  <a:pt x="124640" y="135960"/>
                  <a:pt x="35739" y="886848"/>
                  <a:pt x="15102" y="1012260"/>
                </a:cubicBezTo>
                <a:cubicBezTo>
                  <a:pt x="-5536" y="1137673"/>
                  <a:pt x="-5536" y="897431"/>
                  <a:pt x="18277" y="774135"/>
                </a:cubicBezTo>
                <a:cubicBezTo>
                  <a:pt x="42089" y="650839"/>
                  <a:pt x="141044" y="347097"/>
                  <a:pt x="157977" y="272485"/>
                </a:cubicBezTo>
                <a:cubicBezTo>
                  <a:pt x="174910" y="197873"/>
                  <a:pt x="119877" y="372497"/>
                  <a:pt x="119877" y="326460"/>
                </a:cubicBezTo>
                <a:cubicBezTo>
                  <a:pt x="119877" y="280423"/>
                  <a:pt x="159564" y="-92640"/>
                  <a:pt x="142102" y="21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EB1BDFAB-73C7-0A10-0261-B8736C83074B}"/>
              </a:ext>
            </a:extLst>
          </p:cNvPr>
          <p:cNvSpPr/>
          <p:nvPr/>
        </p:nvSpPr>
        <p:spPr>
          <a:xfrm>
            <a:off x="6412675" y="4496840"/>
            <a:ext cx="370570" cy="1041070"/>
          </a:xfrm>
          <a:custGeom>
            <a:avLst/>
            <a:gdLst>
              <a:gd name="connsiteX0" fmla="*/ 369125 w 370570"/>
              <a:gd name="connsiteY0" fmla="*/ 100560 h 1041070"/>
              <a:gd name="connsiteX1" fmla="*/ 10350 w 370570"/>
              <a:gd name="connsiteY1" fmla="*/ 1014960 h 1041070"/>
              <a:gd name="connsiteX2" fmla="*/ 118300 w 370570"/>
              <a:gd name="connsiteY2" fmla="*/ 722860 h 1041070"/>
              <a:gd name="connsiteX3" fmla="*/ 340550 w 370570"/>
              <a:gd name="connsiteY3" fmla="*/ 5310 h 1041070"/>
              <a:gd name="connsiteX4" fmla="*/ 143700 w 370570"/>
              <a:gd name="connsiteY4" fmla="*/ 383135 h 1041070"/>
              <a:gd name="connsiteX5" fmla="*/ 369125 w 370570"/>
              <a:gd name="connsiteY5" fmla="*/ 100560 h 104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570" h="1041070">
                <a:moveTo>
                  <a:pt x="369125" y="100560"/>
                </a:moveTo>
                <a:cubicBezTo>
                  <a:pt x="346900" y="205864"/>
                  <a:pt x="52154" y="911243"/>
                  <a:pt x="10350" y="1014960"/>
                </a:cubicBezTo>
                <a:cubicBezTo>
                  <a:pt x="-31454" y="1118677"/>
                  <a:pt x="63267" y="891135"/>
                  <a:pt x="118300" y="722860"/>
                </a:cubicBezTo>
                <a:cubicBezTo>
                  <a:pt x="173333" y="554585"/>
                  <a:pt x="336317" y="61931"/>
                  <a:pt x="340550" y="5310"/>
                </a:cubicBezTo>
                <a:cubicBezTo>
                  <a:pt x="344783" y="-51311"/>
                  <a:pt x="137350" y="363027"/>
                  <a:pt x="143700" y="383135"/>
                </a:cubicBezTo>
                <a:cubicBezTo>
                  <a:pt x="150050" y="403243"/>
                  <a:pt x="391350" y="-4744"/>
                  <a:pt x="369125" y="100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B35FAA7B-10DD-9768-AB31-CAA71A61A4CF}"/>
              </a:ext>
            </a:extLst>
          </p:cNvPr>
          <p:cNvSpPr/>
          <p:nvPr/>
        </p:nvSpPr>
        <p:spPr>
          <a:xfrm>
            <a:off x="6356437" y="4618493"/>
            <a:ext cx="498586" cy="1123503"/>
          </a:xfrm>
          <a:custGeom>
            <a:avLst/>
            <a:gdLst>
              <a:gd name="connsiteX0" fmla="*/ 460288 w 498586"/>
              <a:gd name="connsiteY0" fmla="*/ 13832 h 1123503"/>
              <a:gd name="connsiteX1" fmla="*/ 6263 w 498586"/>
              <a:gd name="connsiteY1" fmla="*/ 1099682 h 1123503"/>
              <a:gd name="connsiteX2" fmla="*/ 215813 w 498586"/>
              <a:gd name="connsiteY2" fmla="*/ 715507 h 1123503"/>
              <a:gd name="connsiteX3" fmla="*/ 498388 w 498586"/>
              <a:gd name="connsiteY3" fmla="*/ 153532 h 1123503"/>
              <a:gd name="connsiteX4" fmla="*/ 263438 w 498586"/>
              <a:gd name="connsiteY4" fmla="*/ 464682 h 1123503"/>
              <a:gd name="connsiteX5" fmla="*/ 460288 w 498586"/>
              <a:gd name="connsiteY5" fmla="*/ 13832 h 112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586" h="1123503">
                <a:moveTo>
                  <a:pt x="460288" y="13832"/>
                </a:moveTo>
                <a:cubicBezTo>
                  <a:pt x="417426" y="119665"/>
                  <a:pt x="47009" y="982736"/>
                  <a:pt x="6263" y="1099682"/>
                </a:cubicBezTo>
                <a:cubicBezTo>
                  <a:pt x="-34483" y="1216628"/>
                  <a:pt x="133792" y="873199"/>
                  <a:pt x="215813" y="715507"/>
                </a:cubicBezTo>
                <a:cubicBezTo>
                  <a:pt x="297834" y="557815"/>
                  <a:pt x="490451" y="195336"/>
                  <a:pt x="498388" y="153532"/>
                </a:cubicBezTo>
                <a:cubicBezTo>
                  <a:pt x="506325" y="111728"/>
                  <a:pt x="273492" y="485849"/>
                  <a:pt x="263438" y="464682"/>
                </a:cubicBezTo>
                <a:cubicBezTo>
                  <a:pt x="253384" y="443515"/>
                  <a:pt x="503150" y="-92001"/>
                  <a:pt x="460288" y="13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1C44099E-EA0C-BB5E-D335-ECE9D0CE3DF6}"/>
              </a:ext>
            </a:extLst>
          </p:cNvPr>
          <p:cNvSpPr/>
          <p:nvPr/>
        </p:nvSpPr>
        <p:spPr>
          <a:xfrm>
            <a:off x="6243964" y="3641769"/>
            <a:ext cx="180492" cy="1178605"/>
          </a:xfrm>
          <a:custGeom>
            <a:avLst/>
            <a:gdLst>
              <a:gd name="connsiteX0" fmla="*/ 112386 w 180492"/>
              <a:gd name="connsiteY0" fmla="*/ 3131 h 1178605"/>
              <a:gd name="connsiteX1" fmla="*/ 125086 w 180492"/>
              <a:gd name="connsiteY1" fmla="*/ 742906 h 1178605"/>
              <a:gd name="connsiteX2" fmla="*/ 1261 w 180492"/>
              <a:gd name="connsiteY2" fmla="*/ 1171531 h 1178605"/>
              <a:gd name="connsiteX3" fmla="*/ 67936 w 180492"/>
              <a:gd name="connsiteY3" fmla="*/ 961981 h 1178605"/>
              <a:gd name="connsiteX4" fmla="*/ 179061 w 180492"/>
              <a:gd name="connsiteY4" fmla="*/ 355556 h 1178605"/>
              <a:gd name="connsiteX5" fmla="*/ 131436 w 180492"/>
              <a:gd name="connsiteY5" fmla="*/ 473031 h 1178605"/>
              <a:gd name="connsiteX6" fmla="*/ 112386 w 180492"/>
              <a:gd name="connsiteY6" fmla="*/ 3131 h 117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492" h="1178605">
                <a:moveTo>
                  <a:pt x="112386" y="3131"/>
                </a:moveTo>
                <a:cubicBezTo>
                  <a:pt x="111328" y="48110"/>
                  <a:pt x="143607" y="548173"/>
                  <a:pt x="125086" y="742906"/>
                </a:cubicBezTo>
                <a:cubicBezTo>
                  <a:pt x="106565" y="937639"/>
                  <a:pt x="10786" y="1135019"/>
                  <a:pt x="1261" y="1171531"/>
                </a:cubicBezTo>
                <a:cubicBezTo>
                  <a:pt x="-8264" y="1208043"/>
                  <a:pt x="38303" y="1097977"/>
                  <a:pt x="67936" y="961981"/>
                </a:cubicBezTo>
                <a:cubicBezTo>
                  <a:pt x="97569" y="825985"/>
                  <a:pt x="168478" y="437048"/>
                  <a:pt x="179061" y="355556"/>
                </a:cubicBezTo>
                <a:cubicBezTo>
                  <a:pt x="189644" y="274064"/>
                  <a:pt x="138315" y="534414"/>
                  <a:pt x="131436" y="473031"/>
                </a:cubicBezTo>
                <a:cubicBezTo>
                  <a:pt x="124557" y="411648"/>
                  <a:pt x="113444" y="-41848"/>
                  <a:pt x="112386" y="3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79D8EFE0-E04C-62A4-C46D-5135E2E6E724}"/>
              </a:ext>
            </a:extLst>
          </p:cNvPr>
          <p:cNvSpPr/>
          <p:nvPr/>
        </p:nvSpPr>
        <p:spPr>
          <a:xfrm>
            <a:off x="6164351" y="4062252"/>
            <a:ext cx="186798" cy="1037186"/>
          </a:xfrm>
          <a:custGeom>
            <a:avLst/>
            <a:gdLst>
              <a:gd name="connsiteX0" fmla="*/ 157074 w 186798"/>
              <a:gd name="connsiteY0" fmla="*/ 14448 h 1037186"/>
              <a:gd name="connsiteX1" fmla="*/ 4674 w 186798"/>
              <a:gd name="connsiteY1" fmla="*/ 1005048 h 1037186"/>
              <a:gd name="connsiteX2" fmla="*/ 52299 w 186798"/>
              <a:gd name="connsiteY2" fmla="*/ 751048 h 1037186"/>
              <a:gd name="connsiteX3" fmla="*/ 185649 w 186798"/>
              <a:gd name="connsiteY3" fmla="*/ 306548 h 1037186"/>
              <a:gd name="connsiteX4" fmla="*/ 118974 w 186798"/>
              <a:gd name="connsiteY4" fmla="*/ 411323 h 1037186"/>
              <a:gd name="connsiteX5" fmla="*/ 157074 w 186798"/>
              <a:gd name="connsiteY5" fmla="*/ 14448 h 103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798" h="1037186">
                <a:moveTo>
                  <a:pt x="157074" y="14448"/>
                </a:moveTo>
                <a:cubicBezTo>
                  <a:pt x="138024" y="113402"/>
                  <a:pt x="22136" y="882281"/>
                  <a:pt x="4674" y="1005048"/>
                </a:cubicBezTo>
                <a:cubicBezTo>
                  <a:pt x="-12789" y="1127815"/>
                  <a:pt x="22137" y="867465"/>
                  <a:pt x="52299" y="751048"/>
                </a:cubicBezTo>
                <a:cubicBezTo>
                  <a:pt x="82461" y="634631"/>
                  <a:pt x="174537" y="363169"/>
                  <a:pt x="185649" y="306548"/>
                </a:cubicBezTo>
                <a:cubicBezTo>
                  <a:pt x="196761" y="249927"/>
                  <a:pt x="123736" y="467414"/>
                  <a:pt x="118974" y="411323"/>
                </a:cubicBezTo>
                <a:cubicBezTo>
                  <a:pt x="114212" y="355232"/>
                  <a:pt x="176124" y="-84506"/>
                  <a:pt x="157074" y="14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F13B63AE-6F56-F0BD-3B83-527AADA2853A}"/>
              </a:ext>
            </a:extLst>
          </p:cNvPr>
          <p:cNvSpPr/>
          <p:nvPr/>
        </p:nvSpPr>
        <p:spPr>
          <a:xfrm>
            <a:off x="6173357" y="4710346"/>
            <a:ext cx="212743" cy="673686"/>
          </a:xfrm>
          <a:custGeom>
            <a:avLst/>
            <a:gdLst>
              <a:gd name="connsiteX0" fmla="*/ 122668 w 212743"/>
              <a:gd name="connsiteY0" fmla="*/ 80729 h 673686"/>
              <a:gd name="connsiteX1" fmla="*/ 2018 w 212743"/>
              <a:gd name="connsiteY1" fmla="*/ 661754 h 673686"/>
              <a:gd name="connsiteX2" fmla="*/ 59168 w 212743"/>
              <a:gd name="connsiteY2" fmla="*/ 436329 h 673686"/>
              <a:gd name="connsiteX3" fmla="*/ 211568 w 212743"/>
              <a:gd name="connsiteY3" fmla="*/ 4529 h 673686"/>
              <a:gd name="connsiteX4" fmla="*/ 129018 w 212743"/>
              <a:gd name="connsiteY4" fmla="*/ 204554 h 673686"/>
              <a:gd name="connsiteX5" fmla="*/ 122668 w 212743"/>
              <a:gd name="connsiteY5" fmla="*/ 80729 h 67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743" h="673686">
                <a:moveTo>
                  <a:pt x="122668" y="80729"/>
                </a:moveTo>
                <a:cubicBezTo>
                  <a:pt x="101501" y="156929"/>
                  <a:pt x="12601" y="602487"/>
                  <a:pt x="2018" y="661754"/>
                </a:cubicBezTo>
                <a:cubicBezTo>
                  <a:pt x="-8565" y="721021"/>
                  <a:pt x="24243" y="545867"/>
                  <a:pt x="59168" y="436329"/>
                </a:cubicBezTo>
                <a:cubicBezTo>
                  <a:pt x="94093" y="326792"/>
                  <a:pt x="199926" y="43158"/>
                  <a:pt x="211568" y="4529"/>
                </a:cubicBezTo>
                <a:cubicBezTo>
                  <a:pt x="223210" y="-34100"/>
                  <a:pt x="144893" y="186562"/>
                  <a:pt x="129018" y="204554"/>
                </a:cubicBezTo>
                <a:cubicBezTo>
                  <a:pt x="113143" y="222546"/>
                  <a:pt x="143835" y="4529"/>
                  <a:pt x="122668" y="80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DB3A70B0-E676-0D65-A1C7-74DC6658FFBD}"/>
              </a:ext>
            </a:extLst>
          </p:cNvPr>
          <p:cNvSpPr/>
          <p:nvPr/>
        </p:nvSpPr>
        <p:spPr>
          <a:xfrm>
            <a:off x="5946186" y="4774531"/>
            <a:ext cx="270519" cy="947813"/>
          </a:xfrm>
          <a:custGeom>
            <a:avLst/>
            <a:gdLst>
              <a:gd name="connsiteX0" fmla="*/ 270464 w 270519"/>
              <a:gd name="connsiteY0" fmla="*/ 669 h 947813"/>
              <a:gd name="connsiteX1" fmla="*/ 194264 w 270519"/>
              <a:gd name="connsiteY1" fmla="*/ 559469 h 947813"/>
              <a:gd name="connsiteX2" fmla="*/ 589 w 270519"/>
              <a:gd name="connsiteY2" fmla="*/ 943644 h 947813"/>
              <a:gd name="connsiteX3" fmla="*/ 137114 w 270519"/>
              <a:gd name="connsiteY3" fmla="*/ 724569 h 947813"/>
              <a:gd name="connsiteX4" fmla="*/ 226014 w 270519"/>
              <a:gd name="connsiteY4" fmla="*/ 140369 h 947813"/>
              <a:gd name="connsiteX5" fmla="*/ 184739 w 270519"/>
              <a:gd name="connsiteY5" fmla="*/ 438819 h 947813"/>
              <a:gd name="connsiteX6" fmla="*/ 270464 w 270519"/>
              <a:gd name="connsiteY6" fmla="*/ 669 h 94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9" h="947813">
                <a:moveTo>
                  <a:pt x="270464" y="669"/>
                </a:moveTo>
                <a:cubicBezTo>
                  <a:pt x="272052" y="20777"/>
                  <a:pt x="239243" y="402307"/>
                  <a:pt x="194264" y="559469"/>
                </a:cubicBezTo>
                <a:cubicBezTo>
                  <a:pt x="149285" y="716631"/>
                  <a:pt x="10114" y="916127"/>
                  <a:pt x="589" y="943644"/>
                </a:cubicBezTo>
                <a:cubicBezTo>
                  <a:pt x="-8936" y="971161"/>
                  <a:pt x="99543" y="858448"/>
                  <a:pt x="137114" y="724569"/>
                </a:cubicBezTo>
                <a:cubicBezTo>
                  <a:pt x="174685" y="590690"/>
                  <a:pt x="218077" y="187994"/>
                  <a:pt x="226014" y="140369"/>
                </a:cubicBezTo>
                <a:cubicBezTo>
                  <a:pt x="233951" y="92744"/>
                  <a:pt x="179447" y="457869"/>
                  <a:pt x="184739" y="438819"/>
                </a:cubicBezTo>
                <a:cubicBezTo>
                  <a:pt x="190031" y="419769"/>
                  <a:pt x="268876" y="-19439"/>
                  <a:pt x="270464" y="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6A352A6E-0B5B-764D-BB73-5BF72D843C0C}"/>
              </a:ext>
            </a:extLst>
          </p:cNvPr>
          <p:cNvSpPr/>
          <p:nvPr/>
        </p:nvSpPr>
        <p:spPr>
          <a:xfrm>
            <a:off x="7527428" y="4221912"/>
            <a:ext cx="82172" cy="560963"/>
          </a:xfrm>
          <a:custGeom>
            <a:avLst/>
            <a:gdLst>
              <a:gd name="connsiteX0" fmla="*/ 497 w 82172"/>
              <a:gd name="connsiteY0" fmla="*/ 838 h 560963"/>
              <a:gd name="connsiteX1" fmla="*/ 35422 w 82172"/>
              <a:gd name="connsiteY1" fmla="*/ 283413 h 560963"/>
              <a:gd name="connsiteX2" fmla="*/ 10022 w 82172"/>
              <a:gd name="connsiteY2" fmla="*/ 559638 h 560963"/>
              <a:gd name="connsiteX3" fmla="*/ 22722 w 82172"/>
              <a:gd name="connsiteY3" fmla="*/ 378663 h 560963"/>
              <a:gd name="connsiteX4" fmla="*/ 79872 w 82172"/>
              <a:gd name="connsiteY4" fmla="*/ 162763 h 560963"/>
              <a:gd name="connsiteX5" fmla="*/ 67172 w 82172"/>
              <a:gd name="connsiteY5" fmla="*/ 194513 h 560963"/>
              <a:gd name="connsiteX6" fmla="*/ 497 w 82172"/>
              <a:gd name="connsiteY6" fmla="*/ 838 h 56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72" h="560963">
                <a:moveTo>
                  <a:pt x="497" y="838"/>
                </a:moveTo>
                <a:cubicBezTo>
                  <a:pt x="-4795" y="15655"/>
                  <a:pt x="33835" y="190280"/>
                  <a:pt x="35422" y="283413"/>
                </a:cubicBezTo>
                <a:cubicBezTo>
                  <a:pt x="37009" y="376546"/>
                  <a:pt x="12139" y="543763"/>
                  <a:pt x="10022" y="559638"/>
                </a:cubicBezTo>
                <a:cubicBezTo>
                  <a:pt x="7905" y="575513"/>
                  <a:pt x="11080" y="444809"/>
                  <a:pt x="22722" y="378663"/>
                </a:cubicBezTo>
                <a:cubicBezTo>
                  <a:pt x="34364" y="312517"/>
                  <a:pt x="72464" y="193455"/>
                  <a:pt x="79872" y="162763"/>
                </a:cubicBezTo>
                <a:cubicBezTo>
                  <a:pt x="87280" y="132071"/>
                  <a:pt x="75110" y="216738"/>
                  <a:pt x="67172" y="194513"/>
                </a:cubicBezTo>
                <a:cubicBezTo>
                  <a:pt x="59235" y="172288"/>
                  <a:pt x="5789" y="-13979"/>
                  <a:pt x="497" y="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F4E45205-46E3-3BE1-1872-559618CE1E77}"/>
              </a:ext>
            </a:extLst>
          </p:cNvPr>
          <p:cNvSpPr/>
          <p:nvPr/>
        </p:nvSpPr>
        <p:spPr>
          <a:xfrm>
            <a:off x="7540521" y="4125913"/>
            <a:ext cx="95673" cy="517681"/>
          </a:xfrm>
          <a:custGeom>
            <a:avLst/>
            <a:gdLst>
              <a:gd name="connsiteX0" fmla="*/ 104 w 95673"/>
              <a:gd name="connsiteY0" fmla="*/ 4762 h 517681"/>
              <a:gd name="connsiteX1" fmla="*/ 44554 w 95673"/>
              <a:gd name="connsiteY1" fmla="*/ 80962 h 517681"/>
              <a:gd name="connsiteX2" fmla="*/ 95354 w 95673"/>
              <a:gd name="connsiteY2" fmla="*/ 249237 h 517681"/>
              <a:gd name="connsiteX3" fmla="*/ 66779 w 95673"/>
              <a:gd name="connsiteY3" fmla="*/ 515937 h 517681"/>
              <a:gd name="connsiteX4" fmla="*/ 79479 w 95673"/>
              <a:gd name="connsiteY4" fmla="*/ 357187 h 517681"/>
              <a:gd name="connsiteX5" fmla="*/ 57254 w 95673"/>
              <a:gd name="connsiteY5" fmla="*/ 211137 h 517681"/>
              <a:gd name="connsiteX6" fmla="*/ 104 w 95673"/>
              <a:gd name="connsiteY6" fmla="*/ 4762 h 51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73" h="517681">
                <a:moveTo>
                  <a:pt x="104" y="4762"/>
                </a:moveTo>
                <a:cubicBezTo>
                  <a:pt x="-2013" y="-16934"/>
                  <a:pt x="28679" y="40216"/>
                  <a:pt x="44554" y="80962"/>
                </a:cubicBezTo>
                <a:cubicBezTo>
                  <a:pt x="60429" y="121708"/>
                  <a:pt x="91650" y="176741"/>
                  <a:pt x="95354" y="249237"/>
                </a:cubicBezTo>
                <a:cubicBezTo>
                  <a:pt x="99058" y="321733"/>
                  <a:pt x="69425" y="497945"/>
                  <a:pt x="66779" y="515937"/>
                </a:cubicBezTo>
                <a:cubicBezTo>
                  <a:pt x="64133" y="533929"/>
                  <a:pt x="81067" y="407987"/>
                  <a:pt x="79479" y="357187"/>
                </a:cubicBezTo>
                <a:cubicBezTo>
                  <a:pt x="77892" y="306387"/>
                  <a:pt x="67308" y="267229"/>
                  <a:pt x="57254" y="211137"/>
                </a:cubicBezTo>
                <a:cubicBezTo>
                  <a:pt x="47200" y="155045"/>
                  <a:pt x="2221" y="26458"/>
                  <a:pt x="104" y="4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29D03C41-BDD3-8F11-07B6-A372038D0FF6}"/>
              </a:ext>
            </a:extLst>
          </p:cNvPr>
          <p:cNvSpPr/>
          <p:nvPr/>
        </p:nvSpPr>
        <p:spPr>
          <a:xfrm>
            <a:off x="7346946" y="4520676"/>
            <a:ext cx="191901" cy="1007300"/>
          </a:xfrm>
          <a:custGeom>
            <a:avLst/>
            <a:gdLst>
              <a:gd name="connsiteX0" fmla="*/ 177804 w 191901"/>
              <a:gd name="connsiteY0" fmla="*/ 524 h 1007300"/>
              <a:gd name="connsiteX1" fmla="*/ 82554 w 191901"/>
              <a:gd name="connsiteY1" fmla="*/ 432324 h 1007300"/>
              <a:gd name="connsiteX2" fmla="*/ 76204 w 191901"/>
              <a:gd name="connsiteY2" fmla="*/ 486299 h 1007300"/>
              <a:gd name="connsiteX3" fmla="*/ 4 w 191901"/>
              <a:gd name="connsiteY3" fmla="*/ 1006999 h 1007300"/>
              <a:gd name="connsiteX4" fmla="*/ 73029 w 191901"/>
              <a:gd name="connsiteY4" fmla="*/ 556149 h 1007300"/>
              <a:gd name="connsiteX5" fmla="*/ 190504 w 191901"/>
              <a:gd name="connsiteY5" fmla="*/ 203724 h 1007300"/>
              <a:gd name="connsiteX6" fmla="*/ 139704 w 191901"/>
              <a:gd name="connsiteY6" fmla="*/ 340249 h 1007300"/>
              <a:gd name="connsiteX7" fmla="*/ 177804 w 191901"/>
              <a:gd name="connsiteY7" fmla="*/ 524 h 100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901" h="1007300">
                <a:moveTo>
                  <a:pt x="177804" y="524"/>
                </a:moveTo>
                <a:cubicBezTo>
                  <a:pt x="168279" y="15870"/>
                  <a:pt x="99487" y="351362"/>
                  <a:pt x="82554" y="432324"/>
                </a:cubicBezTo>
                <a:cubicBezTo>
                  <a:pt x="65621" y="513286"/>
                  <a:pt x="89962" y="390520"/>
                  <a:pt x="76204" y="486299"/>
                </a:cubicBezTo>
                <a:cubicBezTo>
                  <a:pt x="62446" y="582078"/>
                  <a:pt x="533" y="995357"/>
                  <a:pt x="4" y="1006999"/>
                </a:cubicBezTo>
                <a:cubicBezTo>
                  <a:pt x="-525" y="1018641"/>
                  <a:pt x="41279" y="690028"/>
                  <a:pt x="73029" y="556149"/>
                </a:cubicBezTo>
                <a:cubicBezTo>
                  <a:pt x="104779" y="422270"/>
                  <a:pt x="179391" y="239707"/>
                  <a:pt x="190504" y="203724"/>
                </a:cubicBezTo>
                <a:cubicBezTo>
                  <a:pt x="201617" y="167741"/>
                  <a:pt x="142879" y="368824"/>
                  <a:pt x="139704" y="340249"/>
                </a:cubicBezTo>
                <a:cubicBezTo>
                  <a:pt x="136529" y="311674"/>
                  <a:pt x="187329" y="-14822"/>
                  <a:pt x="177804" y="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C9CA1DE0-4667-7E5A-9C73-13BA83985B6B}"/>
              </a:ext>
            </a:extLst>
          </p:cNvPr>
          <p:cNvSpPr/>
          <p:nvPr/>
        </p:nvSpPr>
        <p:spPr>
          <a:xfrm>
            <a:off x="7378345" y="4168188"/>
            <a:ext cx="123124" cy="392026"/>
          </a:xfrm>
          <a:custGeom>
            <a:avLst/>
            <a:gdLst>
              <a:gd name="connsiteX0" fmla="*/ 3530 w 123124"/>
              <a:gd name="connsiteY0" fmla="*/ 6937 h 392026"/>
              <a:gd name="connsiteX1" fmla="*/ 32105 w 123124"/>
              <a:gd name="connsiteY1" fmla="*/ 73612 h 392026"/>
              <a:gd name="connsiteX2" fmla="*/ 117830 w 123124"/>
              <a:gd name="connsiteY2" fmla="*/ 314912 h 392026"/>
              <a:gd name="connsiteX3" fmla="*/ 114655 w 123124"/>
              <a:gd name="connsiteY3" fmla="*/ 384762 h 392026"/>
              <a:gd name="connsiteX4" fmla="*/ 121005 w 123124"/>
              <a:gd name="connsiteY4" fmla="*/ 165687 h 392026"/>
              <a:gd name="connsiteX5" fmla="*/ 108305 w 123124"/>
              <a:gd name="connsiteY5" fmla="*/ 165687 h 392026"/>
              <a:gd name="connsiteX6" fmla="*/ 105130 w 123124"/>
              <a:gd name="connsiteY6" fmla="*/ 213312 h 392026"/>
              <a:gd name="connsiteX7" fmla="*/ 3530 w 123124"/>
              <a:gd name="connsiteY7" fmla="*/ 6937 h 39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124" h="392026">
                <a:moveTo>
                  <a:pt x="3530" y="6937"/>
                </a:moveTo>
                <a:cubicBezTo>
                  <a:pt x="-8641" y="-16346"/>
                  <a:pt x="13055" y="22283"/>
                  <a:pt x="32105" y="73612"/>
                </a:cubicBezTo>
                <a:cubicBezTo>
                  <a:pt x="51155" y="124941"/>
                  <a:pt x="104072" y="263054"/>
                  <a:pt x="117830" y="314912"/>
                </a:cubicBezTo>
                <a:cubicBezTo>
                  <a:pt x="131588" y="366770"/>
                  <a:pt x="114126" y="409633"/>
                  <a:pt x="114655" y="384762"/>
                </a:cubicBezTo>
                <a:cubicBezTo>
                  <a:pt x="115184" y="359891"/>
                  <a:pt x="122063" y="202199"/>
                  <a:pt x="121005" y="165687"/>
                </a:cubicBezTo>
                <a:cubicBezTo>
                  <a:pt x="119947" y="129175"/>
                  <a:pt x="110951" y="157750"/>
                  <a:pt x="108305" y="165687"/>
                </a:cubicBezTo>
                <a:cubicBezTo>
                  <a:pt x="105659" y="173624"/>
                  <a:pt x="117301" y="234479"/>
                  <a:pt x="105130" y="213312"/>
                </a:cubicBezTo>
                <a:cubicBezTo>
                  <a:pt x="92959" y="192145"/>
                  <a:pt x="15701" y="30220"/>
                  <a:pt x="3530" y="6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74989DD9-F453-5A12-D80E-AE89D1453BEB}"/>
              </a:ext>
            </a:extLst>
          </p:cNvPr>
          <p:cNvSpPr/>
          <p:nvPr/>
        </p:nvSpPr>
        <p:spPr>
          <a:xfrm>
            <a:off x="7335459" y="4793099"/>
            <a:ext cx="212425" cy="972762"/>
          </a:xfrm>
          <a:custGeom>
            <a:avLst/>
            <a:gdLst>
              <a:gd name="connsiteX0" fmla="*/ 211516 w 212425"/>
              <a:gd name="connsiteY0" fmla="*/ 7501 h 972762"/>
              <a:gd name="connsiteX1" fmla="*/ 36891 w 212425"/>
              <a:gd name="connsiteY1" fmla="*/ 718701 h 972762"/>
              <a:gd name="connsiteX2" fmla="*/ 1966 w 212425"/>
              <a:gd name="connsiteY2" fmla="*/ 972701 h 972762"/>
              <a:gd name="connsiteX3" fmla="*/ 71816 w 212425"/>
              <a:gd name="connsiteY3" fmla="*/ 737751 h 972762"/>
              <a:gd name="connsiteX4" fmla="*/ 125791 w 212425"/>
              <a:gd name="connsiteY4" fmla="*/ 267851 h 972762"/>
              <a:gd name="connsiteX5" fmla="*/ 106741 w 212425"/>
              <a:gd name="connsiteY5" fmla="*/ 340876 h 972762"/>
              <a:gd name="connsiteX6" fmla="*/ 211516 w 212425"/>
              <a:gd name="connsiteY6" fmla="*/ 7501 h 9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425" h="972762">
                <a:moveTo>
                  <a:pt x="211516" y="7501"/>
                </a:moveTo>
                <a:cubicBezTo>
                  <a:pt x="199874" y="70472"/>
                  <a:pt x="71816" y="557834"/>
                  <a:pt x="36891" y="718701"/>
                </a:cubicBezTo>
                <a:cubicBezTo>
                  <a:pt x="1966" y="879568"/>
                  <a:pt x="-3855" y="969526"/>
                  <a:pt x="1966" y="972701"/>
                </a:cubicBezTo>
                <a:cubicBezTo>
                  <a:pt x="7787" y="975876"/>
                  <a:pt x="51179" y="855226"/>
                  <a:pt x="71816" y="737751"/>
                </a:cubicBezTo>
                <a:cubicBezTo>
                  <a:pt x="92453" y="620276"/>
                  <a:pt x="119970" y="333997"/>
                  <a:pt x="125791" y="267851"/>
                </a:cubicBezTo>
                <a:cubicBezTo>
                  <a:pt x="131612" y="201705"/>
                  <a:pt x="94041" y="384268"/>
                  <a:pt x="106741" y="340876"/>
                </a:cubicBezTo>
                <a:cubicBezTo>
                  <a:pt x="119441" y="297484"/>
                  <a:pt x="223158" y="-55470"/>
                  <a:pt x="211516" y="7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F9B1F015-8A6C-E86D-7B9D-050F8E2A00CC}"/>
              </a:ext>
            </a:extLst>
          </p:cNvPr>
          <p:cNvSpPr/>
          <p:nvPr/>
        </p:nvSpPr>
        <p:spPr>
          <a:xfrm>
            <a:off x="7581697" y="4509129"/>
            <a:ext cx="49006" cy="590213"/>
          </a:xfrm>
          <a:custGeom>
            <a:avLst/>
            <a:gdLst>
              <a:gd name="connsiteX0" fmla="*/ 6553 w 49006"/>
              <a:gd name="connsiteY0" fmla="*/ 5721 h 590213"/>
              <a:gd name="connsiteX1" fmla="*/ 3378 w 49006"/>
              <a:gd name="connsiteY1" fmla="*/ 78746 h 590213"/>
              <a:gd name="connsiteX2" fmla="*/ 41478 w 49006"/>
              <a:gd name="connsiteY2" fmla="*/ 393071 h 590213"/>
              <a:gd name="connsiteX3" fmla="*/ 41478 w 49006"/>
              <a:gd name="connsiteY3" fmla="*/ 589921 h 590213"/>
              <a:gd name="connsiteX4" fmla="*/ 44653 w 49006"/>
              <a:gd name="connsiteY4" fmla="*/ 431171 h 590213"/>
              <a:gd name="connsiteX5" fmla="*/ 44653 w 49006"/>
              <a:gd name="connsiteY5" fmla="*/ 189871 h 590213"/>
              <a:gd name="connsiteX6" fmla="*/ 6553 w 49006"/>
              <a:gd name="connsiteY6" fmla="*/ 5721 h 59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06" h="590213">
                <a:moveTo>
                  <a:pt x="6553" y="5721"/>
                </a:moveTo>
                <a:cubicBezTo>
                  <a:pt x="-326" y="-12800"/>
                  <a:pt x="-2443" y="14188"/>
                  <a:pt x="3378" y="78746"/>
                </a:cubicBezTo>
                <a:cubicBezTo>
                  <a:pt x="9199" y="143304"/>
                  <a:pt x="35128" y="307875"/>
                  <a:pt x="41478" y="393071"/>
                </a:cubicBezTo>
                <a:cubicBezTo>
                  <a:pt x="47828" y="478267"/>
                  <a:pt x="40949" y="583571"/>
                  <a:pt x="41478" y="589921"/>
                </a:cubicBezTo>
                <a:cubicBezTo>
                  <a:pt x="42007" y="596271"/>
                  <a:pt x="44124" y="497846"/>
                  <a:pt x="44653" y="431171"/>
                </a:cubicBezTo>
                <a:cubicBezTo>
                  <a:pt x="45182" y="364496"/>
                  <a:pt x="54178" y="255488"/>
                  <a:pt x="44653" y="189871"/>
                </a:cubicBezTo>
                <a:cubicBezTo>
                  <a:pt x="35128" y="124254"/>
                  <a:pt x="13432" y="24242"/>
                  <a:pt x="6553" y="5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24575CA8-08BB-1685-E36E-8128D1B5E42F}"/>
              </a:ext>
            </a:extLst>
          </p:cNvPr>
          <p:cNvSpPr/>
          <p:nvPr/>
        </p:nvSpPr>
        <p:spPr>
          <a:xfrm>
            <a:off x="7571766" y="5000587"/>
            <a:ext cx="51483" cy="1243752"/>
          </a:xfrm>
          <a:custGeom>
            <a:avLst/>
            <a:gdLst>
              <a:gd name="connsiteX0" fmla="*/ 48234 w 51483"/>
              <a:gd name="connsiteY0" fmla="*/ 79413 h 1243752"/>
              <a:gd name="connsiteX1" fmla="*/ 45059 w 51483"/>
              <a:gd name="connsiteY1" fmla="*/ 161963 h 1243752"/>
              <a:gd name="connsiteX2" fmla="*/ 609 w 51483"/>
              <a:gd name="connsiteY2" fmla="*/ 1241463 h 1243752"/>
              <a:gd name="connsiteX3" fmla="*/ 19659 w 51483"/>
              <a:gd name="connsiteY3" fmla="*/ 435013 h 1243752"/>
              <a:gd name="connsiteX4" fmla="*/ 26009 w 51483"/>
              <a:gd name="connsiteY4" fmla="*/ 3213 h 1243752"/>
              <a:gd name="connsiteX5" fmla="*/ 16484 w 51483"/>
              <a:gd name="connsiteY5" fmla="*/ 228638 h 1243752"/>
              <a:gd name="connsiteX6" fmla="*/ 48234 w 51483"/>
              <a:gd name="connsiteY6" fmla="*/ 79413 h 12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83" h="1243752">
                <a:moveTo>
                  <a:pt x="48234" y="79413"/>
                </a:moveTo>
                <a:cubicBezTo>
                  <a:pt x="52996" y="68301"/>
                  <a:pt x="52996" y="-31712"/>
                  <a:pt x="45059" y="161963"/>
                </a:cubicBezTo>
                <a:cubicBezTo>
                  <a:pt x="37122" y="355638"/>
                  <a:pt x="4842" y="1195955"/>
                  <a:pt x="609" y="1241463"/>
                </a:cubicBezTo>
                <a:cubicBezTo>
                  <a:pt x="-3624" y="1286971"/>
                  <a:pt x="15426" y="641388"/>
                  <a:pt x="19659" y="435013"/>
                </a:cubicBezTo>
                <a:cubicBezTo>
                  <a:pt x="23892" y="228638"/>
                  <a:pt x="26538" y="37609"/>
                  <a:pt x="26009" y="3213"/>
                </a:cubicBezTo>
                <a:cubicBezTo>
                  <a:pt x="25480" y="-31183"/>
                  <a:pt x="15955" y="221759"/>
                  <a:pt x="16484" y="228638"/>
                </a:cubicBezTo>
                <a:cubicBezTo>
                  <a:pt x="17013" y="235517"/>
                  <a:pt x="43472" y="90525"/>
                  <a:pt x="48234" y="79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E2D8715B-62B1-5D83-9D19-E95B04AB16D7}"/>
              </a:ext>
            </a:extLst>
          </p:cNvPr>
          <p:cNvSpPr/>
          <p:nvPr/>
        </p:nvSpPr>
        <p:spPr>
          <a:xfrm>
            <a:off x="7422393" y="4438439"/>
            <a:ext cx="49881" cy="384511"/>
          </a:xfrm>
          <a:custGeom>
            <a:avLst/>
            <a:gdLst>
              <a:gd name="connsiteX0" fmla="*/ 19807 w 49881"/>
              <a:gd name="connsiteY0" fmla="*/ 3386 h 384511"/>
              <a:gd name="connsiteX1" fmla="*/ 757 w 49881"/>
              <a:gd name="connsiteY1" fmla="*/ 381211 h 384511"/>
              <a:gd name="connsiteX2" fmla="*/ 48382 w 49881"/>
              <a:gd name="connsiteY2" fmla="*/ 187536 h 384511"/>
              <a:gd name="connsiteX3" fmla="*/ 38857 w 49881"/>
              <a:gd name="connsiteY3" fmla="*/ 190711 h 384511"/>
              <a:gd name="connsiteX4" fmla="*/ 29332 w 49881"/>
              <a:gd name="connsiteY4" fmla="*/ 193886 h 384511"/>
              <a:gd name="connsiteX5" fmla="*/ 19807 w 49881"/>
              <a:gd name="connsiteY5" fmla="*/ 3386 h 38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81" h="384511">
                <a:moveTo>
                  <a:pt x="19807" y="3386"/>
                </a:moveTo>
                <a:cubicBezTo>
                  <a:pt x="15045" y="34607"/>
                  <a:pt x="-4005" y="350520"/>
                  <a:pt x="757" y="381211"/>
                </a:cubicBezTo>
                <a:cubicBezTo>
                  <a:pt x="5519" y="411902"/>
                  <a:pt x="42032" y="219286"/>
                  <a:pt x="48382" y="187536"/>
                </a:cubicBezTo>
                <a:cubicBezTo>
                  <a:pt x="54732" y="155786"/>
                  <a:pt x="38857" y="190711"/>
                  <a:pt x="38857" y="190711"/>
                </a:cubicBezTo>
                <a:cubicBezTo>
                  <a:pt x="35682" y="191769"/>
                  <a:pt x="30390" y="221403"/>
                  <a:pt x="29332" y="193886"/>
                </a:cubicBezTo>
                <a:cubicBezTo>
                  <a:pt x="28274" y="166369"/>
                  <a:pt x="24569" y="-27835"/>
                  <a:pt x="19807" y="3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A29FEEB7-C929-A5AE-EDE7-13A9AD0B8819}"/>
              </a:ext>
            </a:extLst>
          </p:cNvPr>
          <p:cNvSpPr/>
          <p:nvPr/>
        </p:nvSpPr>
        <p:spPr>
          <a:xfrm>
            <a:off x="6562109" y="5266994"/>
            <a:ext cx="715275" cy="79841"/>
          </a:xfrm>
          <a:custGeom>
            <a:avLst/>
            <a:gdLst>
              <a:gd name="connsiteX0" fmla="*/ 616 w 715275"/>
              <a:gd name="connsiteY0" fmla="*/ 38431 h 79841"/>
              <a:gd name="connsiteX1" fmla="*/ 200641 w 715275"/>
              <a:gd name="connsiteY1" fmla="*/ 28906 h 79841"/>
              <a:gd name="connsiteX2" fmla="*/ 495916 w 715275"/>
              <a:gd name="connsiteY2" fmla="*/ 79706 h 79841"/>
              <a:gd name="connsiteX3" fmla="*/ 480041 w 715275"/>
              <a:gd name="connsiteY3" fmla="*/ 44781 h 79841"/>
              <a:gd name="connsiteX4" fmla="*/ 714991 w 715275"/>
              <a:gd name="connsiteY4" fmla="*/ 76531 h 79841"/>
              <a:gd name="connsiteX5" fmla="*/ 426066 w 715275"/>
              <a:gd name="connsiteY5" fmla="*/ 41606 h 79841"/>
              <a:gd name="connsiteX6" fmla="*/ 264141 w 715275"/>
              <a:gd name="connsiteY6" fmla="*/ 331 h 79841"/>
              <a:gd name="connsiteX7" fmla="*/ 616 w 715275"/>
              <a:gd name="connsiteY7" fmla="*/ 38431 h 7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275" h="79841">
                <a:moveTo>
                  <a:pt x="616" y="38431"/>
                </a:moveTo>
                <a:cubicBezTo>
                  <a:pt x="-9967" y="43194"/>
                  <a:pt x="118091" y="22027"/>
                  <a:pt x="200641" y="28906"/>
                </a:cubicBezTo>
                <a:cubicBezTo>
                  <a:pt x="283191" y="35785"/>
                  <a:pt x="449349" y="77060"/>
                  <a:pt x="495916" y="79706"/>
                </a:cubicBezTo>
                <a:cubicBezTo>
                  <a:pt x="542483" y="82352"/>
                  <a:pt x="443529" y="45310"/>
                  <a:pt x="480041" y="44781"/>
                </a:cubicBezTo>
                <a:cubicBezTo>
                  <a:pt x="516553" y="44252"/>
                  <a:pt x="723987" y="77060"/>
                  <a:pt x="714991" y="76531"/>
                </a:cubicBezTo>
                <a:cubicBezTo>
                  <a:pt x="705995" y="76002"/>
                  <a:pt x="501208" y="54306"/>
                  <a:pt x="426066" y="41606"/>
                </a:cubicBezTo>
                <a:cubicBezTo>
                  <a:pt x="350924" y="28906"/>
                  <a:pt x="330287" y="4564"/>
                  <a:pt x="264141" y="331"/>
                </a:cubicBezTo>
                <a:cubicBezTo>
                  <a:pt x="197995" y="-3902"/>
                  <a:pt x="11199" y="33668"/>
                  <a:pt x="616" y="38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BE22E4FF-CA3B-EC91-F02E-402AD296B829}"/>
              </a:ext>
            </a:extLst>
          </p:cNvPr>
          <p:cNvSpPr/>
          <p:nvPr/>
        </p:nvSpPr>
        <p:spPr>
          <a:xfrm>
            <a:off x="6379303" y="5542458"/>
            <a:ext cx="904195" cy="85430"/>
          </a:xfrm>
          <a:custGeom>
            <a:avLst/>
            <a:gdLst>
              <a:gd name="connsiteX0" fmla="*/ 2447 w 904195"/>
              <a:gd name="connsiteY0" fmla="*/ 20142 h 85430"/>
              <a:gd name="connsiteX1" fmla="*/ 564422 w 904195"/>
              <a:gd name="connsiteY1" fmla="*/ 42367 h 85430"/>
              <a:gd name="connsiteX2" fmla="*/ 465997 w 904195"/>
              <a:gd name="connsiteY2" fmla="*/ 16967 h 85430"/>
              <a:gd name="connsiteX3" fmla="*/ 900972 w 904195"/>
              <a:gd name="connsiteY3" fmla="*/ 83642 h 85430"/>
              <a:gd name="connsiteX4" fmla="*/ 675547 w 904195"/>
              <a:gd name="connsiteY4" fmla="*/ 67767 h 85430"/>
              <a:gd name="connsiteX5" fmla="*/ 367572 w 904195"/>
              <a:gd name="connsiteY5" fmla="*/ 74117 h 85430"/>
              <a:gd name="connsiteX6" fmla="*/ 507272 w 904195"/>
              <a:gd name="connsiteY6" fmla="*/ 32842 h 85430"/>
              <a:gd name="connsiteX7" fmla="*/ 326297 w 904195"/>
              <a:gd name="connsiteY7" fmla="*/ 1092 h 85430"/>
              <a:gd name="connsiteX8" fmla="*/ 358047 w 904195"/>
              <a:gd name="connsiteY8" fmla="*/ 10617 h 85430"/>
              <a:gd name="connsiteX9" fmla="*/ 2447 w 904195"/>
              <a:gd name="connsiteY9" fmla="*/ 20142 h 8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195" h="85430">
                <a:moveTo>
                  <a:pt x="2447" y="20142"/>
                </a:moveTo>
                <a:cubicBezTo>
                  <a:pt x="36843" y="25434"/>
                  <a:pt x="487164" y="42896"/>
                  <a:pt x="564422" y="42367"/>
                </a:cubicBezTo>
                <a:cubicBezTo>
                  <a:pt x="641680" y="41838"/>
                  <a:pt x="409905" y="10088"/>
                  <a:pt x="465997" y="16967"/>
                </a:cubicBezTo>
                <a:cubicBezTo>
                  <a:pt x="522089" y="23846"/>
                  <a:pt x="866047" y="75175"/>
                  <a:pt x="900972" y="83642"/>
                </a:cubicBezTo>
                <a:cubicBezTo>
                  <a:pt x="935897" y="92109"/>
                  <a:pt x="675547" y="67767"/>
                  <a:pt x="675547" y="67767"/>
                </a:cubicBezTo>
                <a:cubicBezTo>
                  <a:pt x="586647" y="66180"/>
                  <a:pt x="395618" y="79938"/>
                  <a:pt x="367572" y="74117"/>
                </a:cubicBezTo>
                <a:cubicBezTo>
                  <a:pt x="339526" y="68296"/>
                  <a:pt x="514151" y="45013"/>
                  <a:pt x="507272" y="32842"/>
                </a:cubicBezTo>
                <a:cubicBezTo>
                  <a:pt x="500393" y="20671"/>
                  <a:pt x="351168" y="4796"/>
                  <a:pt x="326297" y="1092"/>
                </a:cubicBezTo>
                <a:cubicBezTo>
                  <a:pt x="301426" y="-2612"/>
                  <a:pt x="409376" y="3738"/>
                  <a:pt x="358047" y="10617"/>
                </a:cubicBezTo>
                <a:cubicBezTo>
                  <a:pt x="306718" y="17496"/>
                  <a:pt x="-31949" y="14850"/>
                  <a:pt x="2447" y="20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698F3DCF-A3A8-0A94-F9EA-72282C2DBEB0}"/>
              </a:ext>
            </a:extLst>
          </p:cNvPr>
          <p:cNvSpPr/>
          <p:nvPr/>
        </p:nvSpPr>
        <p:spPr>
          <a:xfrm>
            <a:off x="5767841" y="5319904"/>
            <a:ext cx="731386" cy="983518"/>
          </a:xfrm>
          <a:custGeom>
            <a:avLst/>
            <a:gdLst>
              <a:gd name="connsiteX0" fmla="*/ 731384 w 731386"/>
              <a:gd name="connsiteY0" fmla="*/ 1396 h 983518"/>
              <a:gd name="connsiteX1" fmla="*/ 401184 w 731386"/>
              <a:gd name="connsiteY1" fmla="*/ 630046 h 983518"/>
              <a:gd name="connsiteX2" fmla="*/ 432934 w 731386"/>
              <a:gd name="connsiteY2" fmla="*/ 582421 h 983518"/>
              <a:gd name="connsiteX3" fmla="*/ 1134 w 731386"/>
              <a:gd name="connsiteY3" fmla="*/ 982471 h 983518"/>
              <a:gd name="connsiteX4" fmla="*/ 312284 w 731386"/>
              <a:gd name="connsiteY4" fmla="*/ 690371 h 983518"/>
              <a:gd name="connsiteX5" fmla="*/ 471034 w 731386"/>
              <a:gd name="connsiteY5" fmla="*/ 433196 h 983518"/>
              <a:gd name="connsiteX6" fmla="*/ 407534 w 731386"/>
              <a:gd name="connsiteY6" fmla="*/ 458596 h 983518"/>
              <a:gd name="connsiteX7" fmla="*/ 731384 w 731386"/>
              <a:gd name="connsiteY7" fmla="*/ 1396 h 98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386" h="983518">
                <a:moveTo>
                  <a:pt x="731384" y="1396"/>
                </a:moveTo>
                <a:cubicBezTo>
                  <a:pt x="730326" y="29971"/>
                  <a:pt x="450926" y="533209"/>
                  <a:pt x="401184" y="630046"/>
                </a:cubicBezTo>
                <a:cubicBezTo>
                  <a:pt x="351442" y="726883"/>
                  <a:pt x="499609" y="523684"/>
                  <a:pt x="432934" y="582421"/>
                </a:cubicBezTo>
                <a:cubicBezTo>
                  <a:pt x="366259" y="641158"/>
                  <a:pt x="21242" y="964479"/>
                  <a:pt x="1134" y="982471"/>
                </a:cubicBezTo>
                <a:cubicBezTo>
                  <a:pt x="-18974" y="1000463"/>
                  <a:pt x="233967" y="781917"/>
                  <a:pt x="312284" y="690371"/>
                </a:cubicBezTo>
                <a:cubicBezTo>
                  <a:pt x="390601" y="598825"/>
                  <a:pt x="455159" y="471825"/>
                  <a:pt x="471034" y="433196"/>
                </a:cubicBezTo>
                <a:cubicBezTo>
                  <a:pt x="486909" y="394567"/>
                  <a:pt x="365730" y="525800"/>
                  <a:pt x="407534" y="458596"/>
                </a:cubicBezTo>
                <a:cubicBezTo>
                  <a:pt x="449338" y="391392"/>
                  <a:pt x="732442" y="-27179"/>
                  <a:pt x="731384" y="1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B0BF8394-562F-EACE-A758-27BFC1A50915}"/>
              </a:ext>
            </a:extLst>
          </p:cNvPr>
          <p:cNvSpPr/>
          <p:nvPr/>
        </p:nvSpPr>
        <p:spPr>
          <a:xfrm>
            <a:off x="5555639" y="5998538"/>
            <a:ext cx="597661" cy="544171"/>
          </a:xfrm>
          <a:custGeom>
            <a:avLst/>
            <a:gdLst>
              <a:gd name="connsiteX0" fmla="*/ 597511 w 597661"/>
              <a:gd name="connsiteY0" fmla="*/ 2212 h 544171"/>
              <a:gd name="connsiteX1" fmla="*/ 3786 w 597661"/>
              <a:gd name="connsiteY1" fmla="*/ 541962 h 544171"/>
              <a:gd name="connsiteX2" fmla="*/ 330811 w 597661"/>
              <a:gd name="connsiteY2" fmla="*/ 199062 h 544171"/>
              <a:gd name="connsiteX3" fmla="*/ 64111 w 597661"/>
              <a:gd name="connsiteY3" fmla="*/ 345112 h 544171"/>
              <a:gd name="connsiteX4" fmla="*/ 597511 w 597661"/>
              <a:gd name="connsiteY4" fmla="*/ 2212 h 54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661" h="544171">
                <a:moveTo>
                  <a:pt x="597511" y="2212"/>
                </a:moveTo>
                <a:cubicBezTo>
                  <a:pt x="587457" y="35020"/>
                  <a:pt x="48236" y="509154"/>
                  <a:pt x="3786" y="541962"/>
                </a:cubicBezTo>
                <a:cubicBezTo>
                  <a:pt x="-40664" y="574770"/>
                  <a:pt x="320757" y="231870"/>
                  <a:pt x="330811" y="199062"/>
                </a:cubicBezTo>
                <a:cubicBezTo>
                  <a:pt x="340865" y="166254"/>
                  <a:pt x="18073" y="378450"/>
                  <a:pt x="64111" y="345112"/>
                </a:cubicBezTo>
                <a:cubicBezTo>
                  <a:pt x="110148" y="311775"/>
                  <a:pt x="607565" y="-30596"/>
                  <a:pt x="597511" y="2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9A5ABE30-F255-2122-34BC-F9D20C67FD3C}"/>
              </a:ext>
            </a:extLst>
          </p:cNvPr>
          <p:cNvSpPr/>
          <p:nvPr/>
        </p:nvSpPr>
        <p:spPr>
          <a:xfrm>
            <a:off x="6684668" y="3914409"/>
            <a:ext cx="707369" cy="719251"/>
          </a:xfrm>
          <a:custGeom>
            <a:avLst/>
            <a:gdLst>
              <a:gd name="connsiteX0" fmla="*/ 154496 w 707369"/>
              <a:gd name="connsiteY0" fmla="*/ 116485 h 719251"/>
              <a:gd name="connsiteX1" fmla="*/ 209292 w 707369"/>
              <a:gd name="connsiteY1" fmla="*/ 143883 h 719251"/>
              <a:gd name="connsiteX2" fmla="*/ 575736 w 707369"/>
              <a:gd name="connsiteY2" fmla="*/ 325393 h 719251"/>
              <a:gd name="connsiteX3" fmla="*/ 705876 w 707369"/>
              <a:gd name="connsiteY3" fmla="*/ 616494 h 719251"/>
              <a:gd name="connsiteX4" fmla="*/ 647656 w 707369"/>
              <a:gd name="connsiteY4" fmla="*/ 513753 h 719251"/>
              <a:gd name="connsiteX5" fmla="*/ 668204 w 707369"/>
              <a:gd name="connsiteY5" fmla="*/ 719236 h 719251"/>
              <a:gd name="connsiteX6" fmla="*/ 572312 w 707369"/>
              <a:gd name="connsiteY6" fmla="*/ 524027 h 719251"/>
              <a:gd name="connsiteX7" fmla="*/ 353130 w 707369"/>
              <a:gd name="connsiteY7" fmla="*/ 393888 h 719251"/>
              <a:gd name="connsiteX8" fmla="*/ 627107 w 707369"/>
              <a:gd name="connsiteY8" fmla="*/ 517178 h 719251"/>
              <a:gd name="connsiteX9" fmla="*/ 586011 w 707369"/>
              <a:gd name="connsiteY9" fmla="*/ 363065 h 719251"/>
              <a:gd name="connsiteX10" fmla="*/ 445597 w 707369"/>
              <a:gd name="connsiteY10" fmla="*/ 219227 h 719251"/>
              <a:gd name="connsiteX11" fmla="*/ 705876 w 707369"/>
              <a:gd name="connsiteY11" fmla="*/ 345942 h 719251"/>
              <a:gd name="connsiteX12" fmla="*/ 490119 w 707369"/>
              <a:gd name="connsiteY12" fmla="*/ 246625 h 719251"/>
              <a:gd name="connsiteX13" fmla="*/ 384 w 707369"/>
              <a:gd name="connsiteY13" fmla="*/ 45 h 719251"/>
              <a:gd name="connsiteX14" fmla="*/ 575736 w 707369"/>
              <a:gd name="connsiteY14" fmla="*/ 267173 h 719251"/>
              <a:gd name="connsiteX15" fmla="*/ 154496 w 707369"/>
              <a:gd name="connsiteY15" fmla="*/ 116485 h 71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7369" h="719251">
                <a:moveTo>
                  <a:pt x="154496" y="116485"/>
                </a:moveTo>
                <a:cubicBezTo>
                  <a:pt x="93422" y="95937"/>
                  <a:pt x="209292" y="143883"/>
                  <a:pt x="209292" y="143883"/>
                </a:cubicBezTo>
                <a:cubicBezTo>
                  <a:pt x="279499" y="178701"/>
                  <a:pt x="492972" y="246625"/>
                  <a:pt x="575736" y="325393"/>
                </a:cubicBezTo>
                <a:cubicBezTo>
                  <a:pt x="658500" y="404161"/>
                  <a:pt x="693889" y="585101"/>
                  <a:pt x="705876" y="616494"/>
                </a:cubicBezTo>
                <a:cubicBezTo>
                  <a:pt x="717863" y="647887"/>
                  <a:pt x="653935" y="496629"/>
                  <a:pt x="647656" y="513753"/>
                </a:cubicBezTo>
                <a:cubicBezTo>
                  <a:pt x="641377" y="530877"/>
                  <a:pt x="680761" y="717524"/>
                  <a:pt x="668204" y="719236"/>
                </a:cubicBezTo>
                <a:cubicBezTo>
                  <a:pt x="655647" y="720948"/>
                  <a:pt x="624824" y="578252"/>
                  <a:pt x="572312" y="524027"/>
                </a:cubicBezTo>
                <a:cubicBezTo>
                  <a:pt x="519800" y="469802"/>
                  <a:pt x="343998" y="395029"/>
                  <a:pt x="353130" y="393888"/>
                </a:cubicBezTo>
                <a:cubicBezTo>
                  <a:pt x="362262" y="392747"/>
                  <a:pt x="588293" y="522315"/>
                  <a:pt x="627107" y="517178"/>
                </a:cubicBezTo>
                <a:cubicBezTo>
                  <a:pt x="665921" y="512041"/>
                  <a:pt x="616263" y="412723"/>
                  <a:pt x="586011" y="363065"/>
                </a:cubicBezTo>
                <a:cubicBezTo>
                  <a:pt x="555759" y="313407"/>
                  <a:pt x="425620" y="222081"/>
                  <a:pt x="445597" y="219227"/>
                </a:cubicBezTo>
                <a:cubicBezTo>
                  <a:pt x="465574" y="216373"/>
                  <a:pt x="698456" y="341376"/>
                  <a:pt x="705876" y="345942"/>
                </a:cubicBezTo>
                <a:cubicBezTo>
                  <a:pt x="713296" y="350508"/>
                  <a:pt x="607701" y="304274"/>
                  <a:pt x="490119" y="246625"/>
                </a:cubicBezTo>
                <a:cubicBezTo>
                  <a:pt x="372537" y="188976"/>
                  <a:pt x="-13885" y="-3380"/>
                  <a:pt x="384" y="45"/>
                </a:cubicBezTo>
                <a:cubicBezTo>
                  <a:pt x="14653" y="3470"/>
                  <a:pt x="549480" y="244342"/>
                  <a:pt x="575736" y="267173"/>
                </a:cubicBezTo>
                <a:cubicBezTo>
                  <a:pt x="601992" y="290005"/>
                  <a:pt x="215570" y="137033"/>
                  <a:pt x="154496" y="116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31FD5605-4919-8B49-8763-EA3D83283E74}"/>
              </a:ext>
            </a:extLst>
          </p:cNvPr>
          <p:cNvSpPr/>
          <p:nvPr/>
        </p:nvSpPr>
        <p:spPr>
          <a:xfrm>
            <a:off x="6400677" y="3845563"/>
            <a:ext cx="255560" cy="770005"/>
          </a:xfrm>
          <a:custGeom>
            <a:avLst/>
            <a:gdLst>
              <a:gd name="connsiteX0" fmla="*/ 123 w 255560"/>
              <a:gd name="connsiteY0" fmla="*/ 397 h 770005"/>
              <a:gd name="connsiteX1" fmla="*/ 164510 w 255560"/>
              <a:gd name="connsiteY1" fmla="*/ 260675 h 770005"/>
              <a:gd name="connsiteX2" fmla="*/ 164510 w 255560"/>
              <a:gd name="connsiteY2" fmla="*/ 229853 h 770005"/>
              <a:gd name="connsiteX3" fmla="*/ 219305 w 255560"/>
              <a:gd name="connsiteY3" fmla="*/ 476433 h 770005"/>
              <a:gd name="connsiteX4" fmla="*/ 209031 w 255560"/>
              <a:gd name="connsiteY4" fmla="*/ 380540 h 770005"/>
              <a:gd name="connsiteX5" fmla="*/ 236429 w 255560"/>
              <a:gd name="connsiteY5" fmla="*/ 764109 h 770005"/>
              <a:gd name="connsiteX6" fmla="*/ 191907 w 255560"/>
              <a:gd name="connsiteY6" fmla="*/ 589448 h 770005"/>
              <a:gd name="connsiteX7" fmla="*/ 253552 w 255560"/>
              <a:gd name="connsiteY7" fmla="*/ 270949 h 770005"/>
              <a:gd name="connsiteX8" fmla="*/ 229579 w 255560"/>
              <a:gd name="connsiteY8" fmla="*/ 301772 h 770005"/>
              <a:gd name="connsiteX9" fmla="*/ 123413 w 255560"/>
              <a:gd name="connsiteY9" fmla="*/ 127111 h 770005"/>
              <a:gd name="connsiteX10" fmla="*/ 137112 w 255560"/>
              <a:gd name="connsiteY10" fmla="*/ 199030 h 770005"/>
              <a:gd name="connsiteX11" fmla="*/ 123 w 255560"/>
              <a:gd name="connsiteY11" fmla="*/ 397 h 77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5560" h="770005">
                <a:moveTo>
                  <a:pt x="123" y="397"/>
                </a:moveTo>
                <a:cubicBezTo>
                  <a:pt x="4689" y="10671"/>
                  <a:pt x="137112" y="222432"/>
                  <a:pt x="164510" y="260675"/>
                </a:cubicBezTo>
                <a:cubicBezTo>
                  <a:pt x="191908" y="298918"/>
                  <a:pt x="155378" y="193893"/>
                  <a:pt x="164510" y="229853"/>
                </a:cubicBezTo>
                <a:cubicBezTo>
                  <a:pt x="173642" y="265813"/>
                  <a:pt x="211885" y="451319"/>
                  <a:pt x="219305" y="476433"/>
                </a:cubicBezTo>
                <a:cubicBezTo>
                  <a:pt x="226725" y="501547"/>
                  <a:pt x="206177" y="332594"/>
                  <a:pt x="209031" y="380540"/>
                </a:cubicBezTo>
                <a:cubicBezTo>
                  <a:pt x="211885" y="428486"/>
                  <a:pt x="239283" y="729291"/>
                  <a:pt x="236429" y="764109"/>
                </a:cubicBezTo>
                <a:cubicBezTo>
                  <a:pt x="233575" y="798927"/>
                  <a:pt x="189053" y="671641"/>
                  <a:pt x="191907" y="589448"/>
                </a:cubicBezTo>
                <a:cubicBezTo>
                  <a:pt x="194761" y="507255"/>
                  <a:pt x="247273" y="318895"/>
                  <a:pt x="253552" y="270949"/>
                </a:cubicBezTo>
                <a:cubicBezTo>
                  <a:pt x="259831" y="223003"/>
                  <a:pt x="251269" y="325745"/>
                  <a:pt x="229579" y="301772"/>
                </a:cubicBezTo>
                <a:cubicBezTo>
                  <a:pt x="207889" y="277799"/>
                  <a:pt x="138824" y="144235"/>
                  <a:pt x="123413" y="127111"/>
                </a:cubicBezTo>
                <a:cubicBezTo>
                  <a:pt x="108002" y="109987"/>
                  <a:pt x="154806" y="215583"/>
                  <a:pt x="137112" y="199030"/>
                </a:cubicBezTo>
                <a:cubicBezTo>
                  <a:pt x="119418" y="182477"/>
                  <a:pt x="-4443" y="-9877"/>
                  <a:pt x="123" y="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DFFB5CC4-BCE8-C558-0EFC-F5DE012D69D7}"/>
              </a:ext>
            </a:extLst>
          </p:cNvPr>
          <p:cNvSpPr/>
          <p:nvPr/>
        </p:nvSpPr>
        <p:spPr>
          <a:xfrm>
            <a:off x="6343229" y="4012386"/>
            <a:ext cx="209826" cy="821095"/>
          </a:xfrm>
          <a:custGeom>
            <a:avLst/>
            <a:gdLst>
              <a:gd name="connsiteX0" fmla="*/ 208259 w 209826"/>
              <a:gd name="connsiteY0" fmla="*/ 107551 h 821095"/>
              <a:gd name="connsiteX1" fmla="*/ 6200 w 209826"/>
              <a:gd name="connsiteY1" fmla="*/ 795920 h 821095"/>
              <a:gd name="connsiteX2" fmla="*/ 54146 w 209826"/>
              <a:gd name="connsiteY2" fmla="*/ 607560 h 821095"/>
              <a:gd name="connsiteX3" fmla="*/ 78119 w 209826"/>
              <a:gd name="connsiteY3" fmla="*/ 1385 h 821095"/>
              <a:gd name="connsiteX4" fmla="*/ 98668 w 209826"/>
              <a:gd name="connsiteY4" fmla="*/ 432899 h 821095"/>
              <a:gd name="connsiteX5" fmla="*/ 208259 w 209826"/>
              <a:gd name="connsiteY5" fmla="*/ 107551 h 82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826" h="821095">
                <a:moveTo>
                  <a:pt x="208259" y="107551"/>
                </a:moveTo>
                <a:cubicBezTo>
                  <a:pt x="192848" y="168055"/>
                  <a:pt x="31885" y="712585"/>
                  <a:pt x="6200" y="795920"/>
                </a:cubicBezTo>
                <a:cubicBezTo>
                  <a:pt x="-19485" y="879255"/>
                  <a:pt x="42160" y="739982"/>
                  <a:pt x="54146" y="607560"/>
                </a:cubicBezTo>
                <a:cubicBezTo>
                  <a:pt x="66132" y="475138"/>
                  <a:pt x="70699" y="30495"/>
                  <a:pt x="78119" y="1385"/>
                </a:cubicBezTo>
                <a:cubicBezTo>
                  <a:pt x="85539" y="-27725"/>
                  <a:pt x="76407" y="411209"/>
                  <a:pt x="98668" y="432899"/>
                </a:cubicBezTo>
                <a:cubicBezTo>
                  <a:pt x="120929" y="454589"/>
                  <a:pt x="223670" y="47047"/>
                  <a:pt x="208259" y="107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E15717F6-5AD9-3E39-5983-0FE862B8A5F3}"/>
              </a:ext>
            </a:extLst>
          </p:cNvPr>
          <p:cNvSpPr/>
          <p:nvPr/>
        </p:nvSpPr>
        <p:spPr>
          <a:xfrm>
            <a:off x="6360237" y="4353320"/>
            <a:ext cx="190260" cy="1053325"/>
          </a:xfrm>
          <a:custGeom>
            <a:avLst/>
            <a:gdLst>
              <a:gd name="connsiteX0" fmla="*/ 187826 w 190260"/>
              <a:gd name="connsiteY0" fmla="*/ 16622 h 1053325"/>
              <a:gd name="connsiteX1" fmla="*/ 6316 w 190260"/>
              <a:gd name="connsiteY1" fmla="*/ 1009790 h 1053325"/>
              <a:gd name="connsiteX2" fmla="*/ 47412 w 190260"/>
              <a:gd name="connsiteY2" fmla="*/ 807732 h 1053325"/>
              <a:gd name="connsiteX3" fmla="*/ 105633 w 190260"/>
              <a:gd name="connsiteY3" fmla="*/ 187858 h 1053325"/>
              <a:gd name="connsiteX4" fmla="*/ 109057 w 190260"/>
              <a:gd name="connsiteY4" fmla="*/ 372792 h 1053325"/>
              <a:gd name="connsiteX5" fmla="*/ 187826 w 190260"/>
              <a:gd name="connsiteY5" fmla="*/ 16622 h 10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60" h="1053325">
                <a:moveTo>
                  <a:pt x="187826" y="16622"/>
                </a:moveTo>
                <a:cubicBezTo>
                  <a:pt x="170703" y="122788"/>
                  <a:pt x="29718" y="877938"/>
                  <a:pt x="6316" y="1009790"/>
                </a:cubicBezTo>
                <a:cubicBezTo>
                  <a:pt x="-17086" y="1141642"/>
                  <a:pt x="30859" y="944721"/>
                  <a:pt x="47412" y="807732"/>
                </a:cubicBezTo>
                <a:cubicBezTo>
                  <a:pt x="63965" y="670743"/>
                  <a:pt x="95359" y="260348"/>
                  <a:pt x="105633" y="187858"/>
                </a:cubicBezTo>
                <a:cubicBezTo>
                  <a:pt x="115907" y="115368"/>
                  <a:pt x="91363" y="399048"/>
                  <a:pt x="109057" y="372792"/>
                </a:cubicBezTo>
                <a:cubicBezTo>
                  <a:pt x="126751" y="346536"/>
                  <a:pt x="204949" y="-89544"/>
                  <a:pt x="187826" y="16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0645067A-C380-A261-5396-445F6CF358A9}"/>
              </a:ext>
            </a:extLst>
          </p:cNvPr>
          <p:cNvSpPr/>
          <p:nvPr/>
        </p:nvSpPr>
        <p:spPr>
          <a:xfrm>
            <a:off x="6935752" y="4563997"/>
            <a:ext cx="325988" cy="398349"/>
          </a:xfrm>
          <a:custGeom>
            <a:avLst/>
            <a:gdLst>
              <a:gd name="connsiteX0" fmla="*/ 2729 w 325988"/>
              <a:gd name="connsiteY0" fmla="*/ 55949 h 398349"/>
              <a:gd name="connsiteX1" fmla="*/ 67799 w 325988"/>
              <a:gd name="connsiteY1" fmla="*/ 261432 h 398349"/>
              <a:gd name="connsiteX2" fmla="*/ 81497 w 325988"/>
              <a:gd name="connsiteY2" fmla="*/ 240884 h 398349"/>
              <a:gd name="connsiteX3" fmla="*/ 208212 w 325988"/>
              <a:gd name="connsiteY3" fmla="*/ 367599 h 398349"/>
              <a:gd name="connsiteX4" fmla="*/ 225336 w 325988"/>
              <a:gd name="connsiteY4" fmla="*/ 268282 h 398349"/>
              <a:gd name="connsiteX5" fmla="*/ 314378 w 325988"/>
              <a:gd name="connsiteY5" fmla="*/ 73073 h 398349"/>
              <a:gd name="connsiteX6" fmla="*/ 321228 w 325988"/>
              <a:gd name="connsiteY6" fmla="*/ 18277 h 398349"/>
              <a:gd name="connsiteX7" fmla="*/ 280131 w 325988"/>
              <a:gd name="connsiteY7" fmla="*/ 371023 h 398349"/>
              <a:gd name="connsiteX8" fmla="*/ 263008 w 325988"/>
              <a:gd name="connsiteY8" fmla="*/ 364174 h 398349"/>
              <a:gd name="connsiteX9" fmla="*/ 126019 w 325988"/>
              <a:gd name="connsiteY9" fmla="*/ 278556 h 398349"/>
              <a:gd name="connsiteX10" fmla="*/ 23277 w 325988"/>
              <a:gd name="connsiteY10" fmla="*/ 103895 h 398349"/>
              <a:gd name="connsiteX11" fmla="*/ 2729 w 325988"/>
              <a:gd name="connsiteY11" fmla="*/ 55949 h 39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988" h="398349">
                <a:moveTo>
                  <a:pt x="2729" y="55949"/>
                </a:moveTo>
                <a:cubicBezTo>
                  <a:pt x="10149" y="82205"/>
                  <a:pt x="54671" y="230610"/>
                  <a:pt x="67799" y="261432"/>
                </a:cubicBezTo>
                <a:cubicBezTo>
                  <a:pt x="80927" y="292254"/>
                  <a:pt x="58095" y="223190"/>
                  <a:pt x="81497" y="240884"/>
                </a:cubicBezTo>
                <a:cubicBezTo>
                  <a:pt x="104899" y="258579"/>
                  <a:pt x="184239" y="363033"/>
                  <a:pt x="208212" y="367599"/>
                </a:cubicBezTo>
                <a:cubicBezTo>
                  <a:pt x="232185" y="372165"/>
                  <a:pt x="207642" y="317370"/>
                  <a:pt x="225336" y="268282"/>
                </a:cubicBezTo>
                <a:cubicBezTo>
                  <a:pt x="243030" y="219194"/>
                  <a:pt x="298396" y="114741"/>
                  <a:pt x="314378" y="73073"/>
                </a:cubicBezTo>
                <a:cubicBezTo>
                  <a:pt x="330360" y="31405"/>
                  <a:pt x="326936" y="-31381"/>
                  <a:pt x="321228" y="18277"/>
                </a:cubicBezTo>
                <a:cubicBezTo>
                  <a:pt x="315520" y="67935"/>
                  <a:pt x="280131" y="371023"/>
                  <a:pt x="280131" y="371023"/>
                </a:cubicBezTo>
                <a:cubicBezTo>
                  <a:pt x="270428" y="428672"/>
                  <a:pt x="288693" y="379585"/>
                  <a:pt x="263008" y="364174"/>
                </a:cubicBezTo>
                <a:cubicBezTo>
                  <a:pt x="237323" y="348763"/>
                  <a:pt x="165974" y="321936"/>
                  <a:pt x="126019" y="278556"/>
                </a:cubicBezTo>
                <a:cubicBezTo>
                  <a:pt x="86064" y="235176"/>
                  <a:pt x="43254" y="138713"/>
                  <a:pt x="23277" y="103895"/>
                </a:cubicBezTo>
                <a:cubicBezTo>
                  <a:pt x="3300" y="69077"/>
                  <a:pt x="-4691" y="29693"/>
                  <a:pt x="2729" y="55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DB66F6B5-EE86-C9EC-4510-045A33F74AC9}"/>
              </a:ext>
            </a:extLst>
          </p:cNvPr>
          <p:cNvSpPr/>
          <p:nvPr/>
        </p:nvSpPr>
        <p:spPr>
          <a:xfrm>
            <a:off x="6462799" y="5364708"/>
            <a:ext cx="153864" cy="517980"/>
          </a:xfrm>
          <a:custGeom>
            <a:avLst/>
            <a:gdLst>
              <a:gd name="connsiteX0" fmla="*/ 153758 w 153864"/>
              <a:gd name="connsiteY0" fmla="*/ 1827 h 517980"/>
              <a:gd name="connsiteX1" fmla="*/ 37318 w 153864"/>
              <a:gd name="connsiteY1" fmla="*/ 303202 h 517980"/>
              <a:gd name="connsiteX2" fmla="*/ 92113 w 153864"/>
              <a:gd name="connsiteY2" fmla="*/ 515535 h 517980"/>
              <a:gd name="connsiteX3" fmla="*/ 54441 w 153864"/>
              <a:gd name="connsiteY3" fmla="*/ 402519 h 517980"/>
              <a:gd name="connsiteX4" fmla="*/ 13345 w 153864"/>
              <a:gd name="connsiteY4" fmla="*/ 162789 h 517980"/>
              <a:gd name="connsiteX5" fmla="*/ 13345 w 153864"/>
              <a:gd name="connsiteY5" fmla="*/ 176488 h 517980"/>
              <a:gd name="connsiteX6" fmla="*/ 153758 w 153864"/>
              <a:gd name="connsiteY6" fmla="*/ 1827 h 51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864" h="517980">
                <a:moveTo>
                  <a:pt x="153758" y="1827"/>
                </a:moveTo>
                <a:cubicBezTo>
                  <a:pt x="157754" y="22946"/>
                  <a:pt x="47592" y="217584"/>
                  <a:pt x="37318" y="303202"/>
                </a:cubicBezTo>
                <a:cubicBezTo>
                  <a:pt x="27044" y="388820"/>
                  <a:pt x="89259" y="498982"/>
                  <a:pt x="92113" y="515535"/>
                </a:cubicBezTo>
                <a:cubicBezTo>
                  <a:pt x="94967" y="532088"/>
                  <a:pt x="67569" y="461310"/>
                  <a:pt x="54441" y="402519"/>
                </a:cubicBezTo>
                <a:cubicBezTo>
                  <a:pt x="41313" y="343728"/>
                  <a:pt x="20194" y="200461"/>
                  <a:pt x="13345" y="162789"/>
                </a:cubicBezTo>
                <a:cubicBezTo>
                  <a:pt x="6496" y="125117"/>
                  <a:pt x="-12911" y="203886"/>
                  <a:pt x="13345" y="176488"/>
                </a:cubicBezTo>
                <a:cubicBezTo>
                  <a:pt x="39601" y="149090"/>
                  <a:pt x="149762" y="-19292"/>
                  <a:pt x="153758" y="1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308FD966-950E-4648-064F-949574E1012E}"/>
              </a:ext>
            </a:extLst>
          </p:cNvPr>
          <p:cNvSpPr/>
          <p:nvPr/>
        </p:nvSpPr>
        <p:spPr>
          <a:xfrm>
            <a:off x="6868692" y="4774052"/>
            <a:ext cx="309545" cy="472653"/>
          </a:xfrm>
          <a:custGeom>
            <a:avLst/>
            <a:gdLst>
              <a:gd name="connsiteX0" fmla="*/ 145133 w 309545"/>
              <a:gd name="connsiteY0" fmla="*/ 6 h 472653"/>
              <a:gd name="connsiteX1" fmla="*/ 21843 w 309545"/>
              <a:gd name="connsiteY1" fmla="*/ 359602 h 472653"/>
              <a:gd name="connsiteX2" fmla="*/ 4719 w 309545"/>
              <a:gd name="connsiteY2" fmla="*/ 472618 h 472653"/>
              <a:gd name="connsiteX3" fmla="*/ 32117 w 309545"/>
              <a:gd name="connsiteY3" fmla="*/ 369876 h 472653"/>
              <a:gd name="connsiteX4" fmla="*/ 309519 w 309545"/>
              <a:gd name="connsiteY4" fmla="*/ 208914 h 472653"/>
              <a:gd name="connsiteX5" fmla="*/ 14993 w 309545"/>
              <a:gd name="connsiteY5" fmla="*/ 349328 h 472653"/>
              <a:gd name="connsiteX6" fmla="*/ 145133 w 309545"/>
              <a:gd name="connsiteY6" fmla="*/ 6 h 47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45" h="472653">
                <a:moveTo>
                  <a:pt x="145133" y="6"/>
                </a:moveTo>
                <a:cubicBezTo>
                  <a:pt x="146275" y="1718"/>
                  <a:pt x="45245" y="280833"/>
                  <a:pt x="21843" y="359602"/>
                </a:cubicBezTo>
                <a:cubicBezTo>
                  <a:pt x="-1559" y="438371"/>
                  <a:pt x="3007" y="470906"/>
                  <a:pt x="4719" y="472618"/>
                </a:cubicBezTo>
                <a:cubicBezTo>
                  <a:pt x="6431" y="474330"/>
                  <a:pt x="-18683" y="413827"/>
                  <a:pt x="32117" y="369876"/>
                </a:cubicBezTo>
                <a:cubicBezTo>
                  <a:pt x="82917" y="325925"/>
                  <a:pt x="312373" y="212339"/>
                  <a:pt x="309519" y="208914"/>
                </a:cubicBezTo>
                <a:cubicBezTo>
                  <a:pt x="306665" y="205489"/>
                  <a:pt x="42391" y="376726"/>
                  <a:pt x="14993" y="349328"/>
                </a:cubicBezTo>
                <a:cubicBezTo>
                  <a:pt x="-12405" y="321930"/>
                  <a:pt x="143991" y="-1706"/>
                  <a:pt x="14513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4103A274-E69B-DD31-87FA-73BD76DC4EAD}"/>
              </a:ext>
            </a:extLst>
          </p:cNvPr>
          <p:cNvSpPr/>
          <p:nvPr/>
        </p:nvSpPr>
        <p:spPr>
          <a:xfrm>
            <a:off x="7194130" y="5042130"/>
            <a:ext cx="276759" cy="1055706"/>
          </a:xfrm>
          <a:custGeom>
            <a:avLst/>
            <a:gdLst>
              <a:gd name="connsiteX0" fmla="*/ 275182 w 276759"/>
              <a:gd name="connsiteY0" fmla="*/ 47003 h 1055706"/>
              <a:gd name="connsiteX1" fmla="*/ 11479 w 276759"/>
              <a:gd name="connsiteY1" fmla="*/ 1016198 h 1055706"/>
              <a:gd name="connsiteX2" fmla="*/ 59425 w 276759"/>
              <a:gd name="connsiteY2" fmla="*/ 783317 h 1055706"/>
              <a:gd name="connsiteX3" fmla="*/ 169016 w 276759"/>
              <a:gd name="connsiteY3" fmla="*/ 5906 h 1055706"/>
              <a:gd name="connsiteX4" fmla="*/ 124495 w 276759"/>
              <a:gd name="connsiteY4" fmla="*/ 406598 h 1055706"/>
              <a:gd name="connsiteX5" fmla="*/ 275182 w 276759"/>
              <a:gd name="connsiteY5" fmla="*/ 47003 h 105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759" h="1055706">
                <a:moveTo>
                  <a:pt x="275182" y="47003"/>
                </a:moveTo>
                <a:cubicBezTo>
                  <a:pt x="256346" y="148603"/>
                  <a:pt x="47438" y="893479"/>
                  <a:pt x="11479" y="1016198"/>
                </a:cubicBezTo>
                <a:cubicBezTo>
                  <a:pt x="-24480" y="1138917"/>
                  <a:pt x="33169" y="951699"/>
                  <a:pt x="59425" y="783317"/>
                </a:cubicBezTo>
                <a:cubicBezTo>
                  <a:pt x="85681" y="614935"/>
                  <a:pt x="158171" y="68693"/>
                  <a:pt x="169016" y="5906"/>
                </a:cubicBezTo>
                <a:cubicBezTo>
                  <a:pt x="179861" y="-56881"/>
                  <a:pt x="110796" y="401461"/>
                  <a:pt x="124495" y="406598"/>
                </a:cubicBezTo>
                <a:cubicBezTo>
                  <a:pt x="138194" y="411735"/>
                  <a:pt x="294018" y="-54597"/>
                  <a:pt x="275182" y="47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71F1C46D-14FB-F040-80E9-D0F85D203C45}"/>
              </a:ext>
            </a:extLst>
          </p:cNvPr>
          <p:cNvSpPr/>
          <p:nvPr/>
        </p:nvSpPr>
        <p:spPr>
          <a:xfrm>
            <a:off x="7541184" y="4489807"/>
            <a:ext cx="162235" cy="606228"/>
          </a:xfrm>
          <a:custGeom>
            <a:avLst/>
            <a:gdLst>
              <a:gd name="connsiteX0" fmla="*/ 47 w 162235"/>
              <a:gd name="connsiteY0" fmla="*/ 0 h 606228"/>
              <a:gd name="connsiteX1" fmla="*/ 140461 w 162235"/>
              <a:gd name="connsiteY1" fmla="*/ 280827 h 606228"/>
              <a:gd name="connsiteX2" fmla="*/ 106214 w 162235"/>
              <a:gd name="connsiteY2" fmla="*/ 465762 h 606228"/>
              <a:gd name="connsiteX3" fmla="*/ 133612 w 162235"/>
              <a:gd name="connsiteY3" fmla="*/ 424665 h 606228"/>
              <a:gd name="connsiteX4" fmla="*/ 58268 w 162235"/>
              <a:gd name="connsiteY4" fmla="*/ 606175 h 606228"/>
              <a:gd name="connsiteX5" fmla="*/ 116488 w 162235"/>
              <a:gd name="connsiteY5" fmla="*/ 404117 h 606228"/>
              <a:gd name="connsiteX6" fmla="*/ 157585 w 162235"/>
              <a:gd name="connsiteY6" fmla="*/ 280827 h 606228"/>
              <a:gd name="connsiteX7" fmla="*/ 47 w 162235"/>
              <a:gd name="connsiteY7" fmla="*/ 0 h 60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235" h="606228">
                <a:moveTo>
                  <a:pt x="47" y="0"/>
                </a:moveTo>
                <a:cubicBezTo>
                  <a:pt x="-2807" y="0"/>
                  <a:pt x="122767" y="203200"/>
                  <a:pt x="140461" y="280827"/>
                </a:cubicBezTo>
                <a:cubicBezTo>
                  <a:pt x="158155" y="358454"/>
                  <a:pt x="107355" y="441789"/>
                  <a:pt x="106214" y="465762"/>
                </a:cubicBezTo>
                <a:cubicBezTo>
                  <a:pt x="105073" y="489735"/>
                  <a:pt x="141603" y="401263"/>
                  <a:pt x="133612" y="424665"/>
                </a:cubicBezTo>
                <a:cubicBezTo>
                  <a:pt x="125621" y="448067"/>
                  <a:pt x="61122" y="609600"/>
                  <a:pt x="58268" y="606175"/>
                </a:cubicBezTo>
                <a:cubicBezTo>
                  <a:pt x="55414" y="602750"/>
                  <a:pt x="99935" y="458342"/>
                  <a:pt x="116488" y="404117"/>
                </a:cubicBezTo>
                <a:cubicBezTo>
                  <a:pt x="133041" y="349892"/>
                  <a:pt x="176421" y="344184"/>
                  <a:pt x="157585" y="280827"/>
                </a:cubicBezTo>
                <a:cubicBezTo>
                  <a:pt x="138749" y="217470"/>
                  <a:pt x="2901" y="0"/>
                  <a:pt x="4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279E13E8-2439-1219-0A5F-94D0ED9520FF}"/>
              </a:ext>
            </a:extLst>
          </p:cNvPr>
          <p:cNvSpPr/>
          <p:nvPr/>
        </p:nvSpPr>
        <p:spPr>
          <a:xfrm>
            <a:off x="7550256" y="4946726"/>
            <a:ext cx="92472" cy="1525337"/>
          </a:xfrm>
          <a:custGeom>
            <a:avLst/>
            <a:gdLst>
              <a:gd name="connsiteX0" fmla="*/ 90292 w 92472"/>
              <a:gd name="connsiteY0" fmla="*/ 43090 h 1525337"/>
              <a:gd name="connsiteX1" fmla="*/ 32072 w 92472"/>
              <a:gd name="connsiteY1" fmla="*/ 1484896 h 1525337"/>
              <a:gd name="connsiteX2" fmla="*/ 1250 w 92472"/>
              <a:gd name="connsiteY2" fmla="*/ 1067081 h 1525337"/>
              <a:gd name="connsiteX3" fmla="*/ 73169 w 92472"/>
              <a:gd name="connsiteY3" fmla="*/ 436932 h 1525337"/>
              <a:gd name="connsiteX4" fmla="*/ 90292 w 92472"/>
              <a:gd name="connsiteY4" fmla="*/ 43090 h 152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72" h="1525337">
                <a:moveTo>
                  <a:pt x="90292" y="43090"/>
                </a:moveTo>
                <a:cubicBezTo>
                  <a:pt x="83442" y="217751"/>
                  <a:pt x="46912" y="1314231"/>
                  <a:pt x="32072" y="1484896"/>
                </a:cubicBezTo>
                <a:cubicBezTo>
                  <a:pt x="17232" y="1655561"/>
                  <a:pt x="-5600" y="1241742"/>
                  <a:pt x="1250" y="1067081"/>
                </a:cubicBezTo>
                <a:cubicBezTo>
                  <a:pt x="8099" y="892420"/>
                  <a:pt x="59470" y="603602"/>
                  <a:pt x="73169" y="436932"/>
                </a:cubicBezTo>
                <a:cubicBezTo>
                  <a:pt x="86868" y="270262"/>
                  <a:pt x="97142" y="-131571"/>
                  <a:pt x="90292" y="43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197BAFC9-226B-0F95-1D73-6A2DB20A50EF}"/>
              </a:ext>
            </a:extLst>
          </p:cNvPr>
          <p:cNvSpPr/>
          <p:nvPr/>
        </p:nvSpPr>
        <p:spPr>
          <a:xfrm>
            <a:off x="7582064" y="4964830"/>
            <a:ext cx="130403" cy="1302704"/>
          </a:xfrm>
          <a:custGeom>
            <a:avLst/>
            <a:gdLst>
              <a:gd name="connsiteX0" fmla="*/ 264 w 130403"/>
              <a:gd name="connsiteY0" fmla="*/ 4437 h 1302704"/>
              <a:gd name="connsiteX1" fmla="*/ 89307 w 130403"/>
              <a:gd name="connsiteY1" fmla="*/ 278415 h 1302704"/>
              <a:gd name="connsiteX2" fmla="*/ 82457 w 130403"/>
              <a:gd name="connsiteY2" fmla="*/ 692806 h 1302704"/>
              <a:gd name="connsiteX3" fmla="*/ 130403 w 130403"/>
              <a:gd name="connsiteY3" fmla="*/ 531844 h 1302704"/>
              <a:gd name="connsiteX4" fmla="*/ 82457 w 130403"/>
              <a:gd name="connsiteY4" fmla="*/ 771574 h 1302704"/>
              <a:gd name="connsiteX5" fmla="*/ 24237 w 130403"/>
              <a:gd name="connsiteY5" fmla="*/ 1302406 h 1302704"/>
              <a:gd name="connsiteX6" fmla="*/ 51635 w 130403"/>
              <a:gd name="connsiteY6" fmla="*/ 836644 h 1302704"/>
              <a:gd name="connsiteX7" fmla="*/ 61909 w 130403"/>
              <a:gd name="connsiteY7" fmla="*/ 165399 h 1302704"/>
              <a:gd name="connsiteX8" fmla="*/ 264 w 130403"/>
              <a:gd name="connsiteY8" fmla="*/ 4437 h 130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403" h="1302704">
                <a:moveTo>
                  <a:pt x="264" y="4437"/>
                </a:moveTo>
                <a:cubicBezTo>
                  <a:pt x="4830" y="23273"/>
                  <a:pt x="75608" y="163687"/>
                  <a:pt x="89307" y="278415"/>
                </a:cubicBezTo>
                <a:cubicBezTo>
                  <a:pt x="103006" y="393143"/>
                  <a:pt x="75608" y="650568"/>
                  <a:pt x="82457" y="692806"/>
                </a:cubicBezTo>
                <a:cubicBezTo>
                  <a:pt x="89306" y="735044"/>
                  <a:pt x="130403" y="518716"/>
                  <a:pt x="130403" y="531844"/>
                </a:cubicBezTo>
                <a:cubicBezTo>
                  <a:pt x="130403" y="544972"/>
                  <a:pt x="100151" y="643147"/>
                  <a:pt x="82457" y="771574"/>
                </a:cubicBezTo>
                <a:cubicBezTo>
                  <a:pt x="64763" y="900001"/>
                  <a:pt x="29374" y="1291561"/>
                  <a:pt x="24237" y="1302406"/>
                </a:cubicBezTo>
                <a:cubicBezTo>
                  <a:pt x="19100" y="1313251"/>
                  <a:pt x="45356" y="1026145"/>
                  <a:pt x="51635" y="836644"/>
                </a:cubicBezTo>
                <a:cubicBezTo>
                  <a:pt x="57914" y="647143"/>
                  <a:pt x="72183" y="306383"/>
                  <a:pt x="61909" y="165399"/>
                </a:cubicBezTo>
                <a:cubicBezTo>
                  <a:pt x="51635" y="24415"/>
                  <a:pt x="-4302" y="-14399"/>
                  <a:pt x="264" y="4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0CD81CC4-B49D-92A8-6CFE-402ECB388D35}"/>
              </a:ext>
            </a:extLst>
          </p:cNvPr>
          <p:cNvSpPr/>
          <p:nvPr/>
        </p:nvSpPr>
        <p:spPr>
          <a:xfrm>
            <a:off x="7531535" y="6265764"/>
            <a:ext cx="116981" cy="1065686"/>
          </a:xfrm>
          <a:custGeom>
            <a:avLst/>
            <a:gdLst>
              <a:gd name="connsiteX0" fmla="*/ 102164 w 116981"/>
              <a:gd name="connsiteY0" fmla="*/ 25445 h 1065686"/>
              <a:gd name="connsiteX1" fmla="*/ 6272 w 116981"/>
              <a:gd name="connsiteY1" fmla="*/ 1001490 h 1065686"/>
              <a:gd name="connsiteX2" fmla="*/ 9696 w 116981"/>
              <a:gd name="connsiteY2" fmla="*/ 885049 h 1065686"/>
              <a:gd name="connsiteX3" fmla="*/ 13121 w 116981"/>
              <a:gd name="connsiteY3" fmla="*/ 176133 h 1065686"/>
              <a:gd name="connsiteX4" fmla="*/ 16546 w 116981"/>
              <a:gd name="connsiteY4" fmla="*/ 604223 h 1065686"/>
              <a:gd name="connsiteX5" fmla="*/ 109013 w 116981"/>
              <a:gd name="connsiteY5" fmla="*/ 313121 h 1065686"/>
              <a:gd name="connsiteX6" fmla="*/ 102164 w 116981"/>
              <a:gd name="connsiteY6" fmla="*/ 25445 h 106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981" h="1065686">
                <a:moveTo>
                  <a:pt x="102164" y="25445"/>
                </a:moveTo>
                <a:cubicBezTo>
                  <a:pt x="85041" y="140173"/>
                  <a:pt x="21683" y="858223"/>
                  <a:pt x="6272" y="1001490"/>
                </a:cubicBezTo>
                <a:cubicBezTo>
                  <a:pt x="-9139" y="1144757"/>
                  <a:pt x="8555" y="1022608"/>
                  <a:pt x="9696" y="885049"/>
                </a:cubicBezTo>
                <a:cubicBezTo>
                  <a:pt x="10837" y="747490"/>
                  <a:pt x="11979" y="222937"/>
                  <a:pt x="13121" y="176133"/>
                </a:cubicBezTo>
                <a:cubicBezTo>
                  <a:pt x="14263" y="129329"/>
                  <a:pt x="564" y="581392"/>
                  <a:pt x="16546" y="604223"/>
                </a:cubicBezTo>
                <a:cubicBezTo>
                  <a:pt x="32528" y="627054"/>
                  <a:pt x="96456" y="410726"/>
                  <a:pt x="109013" y="313121"/>
                </a:cubicBezTo>
                <a:cubicBezTo>
                  <a:pt x="121570" y="215516"/>
                  <a:pt x="119287" y="-89283"/>
                  <a:pt x="102164" y="25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BCCAC7B5-35C0-C7AA-DA9C-8654BBCD778C}"/>
              </a:ext>
            </a:extLst>
          </p:cNvPr>
          <p:cNvSpPr/>
          <p:nvPr/>
        </p:nvSpPr>
        <p:spPr>
          <a:xfrm>
            <a:off x="7298616" y="4866523"/>
            <a:ext cx="294325" cy="1296258"/>
          </a:xfrm>
          <a:custGeom>
            <a:avLst/>
            <a:gdLst>
              <a:gd name="connsiteX0" fmla="*/ 293986 w 294325"/>
              <a:gd name="connsiteY0" fmla="*/ 6852 h 1296258"/>
              <a:gd name="connsiteX1" fmla="*/ 16584 w 294325"/>
              <a:gd name="connsiteY1" fmla="*/ 1263724 h 1296258"/>
              <a:gd name="connsiteX2" fmla="*/ 43982 w 294325"/>
              <a:gd name="connsiteY2" fmla="*/ 883580 h 1296258"/>
              <a:gd name="connsiteX3" fmla="*/ 146723 w 294325"/>
              <a:gd name="connsiteY3" fmla="*/ 417819 h 1296258"/>
              <a:gd name="connsiteX4" fmla="*/ 74804 w 294325"/>
              <a:gd name="connsiteY4" fmla="*/ 746592 h 1296258"/>
              <a:gd name="connsiteX5" fmla="*/ 293986 w 294325"/>
              <a:gd name="connsiteY5" fmla="*/ 6852 h 12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325" h="1296258">
                <a:moveTo>
                  <a:pt x="293986" y="6852"/>
                </a:moveTo>
                <a:cubicBezTo>
                  <a:pt x="284283" y="93041"/>
                  <a:pt x="58251" y="1117603"/>
                  <a:pt x="16584" y="1263724"/>
                </a:cubicBezTo>
                <a:cubicBezTo>
                  <a:pt x="-25083" y="1409845"/>
                  <a:pt x="22292" y="1024564"/>
                  <a:pt x="43982" y="883580"/>
                </a:cubicBezTo>
                <a:cubicBezTo>
                  <a:pt x="65672" y="742596"/>
                  <a:pt x="141586" y="440650"/>
                  <a:pt x="146723" y="417819"/>
                </a:cubicBezTo>
                <a:cubicBezTo>
                  <a:pt x="151860" y="394988"/>
                  <a:pt x="47406" y="818511"/>
                  <a:pt x="74804" y="746592"/>
                </a:cubicBezTo>
                <a:cubicBezTo>
                  <a:pt x="102202" y="674673"/>
                  <a:pt x="303689" y="-79337"/>
                  <a:pt x="293986" y="6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7729AC4F-61E6-EF99-979D-F2A2E54BBCEB}"/>
              </a:ext>
            </a:extLst>
          </p:cNvPr>
          <p:cNvSpPr/>
          <p:nvPr/>
        </p:nvSpPr>
        <p:spPr>
          <a:xfrm>
            <a:off x="7384581" y="6712753"/>
            <a:ext cx="153992" cy="790985"/>
          </a:xfrm>
          <a:custGeom>
            <a:avLst/>
            <a:gdLst>
              <a:gd name="connsiteX0" fmla="*/ 2538 w 153992"/>
              <a:gd name="connsiteY0" fmla="*/ 16820 h 790985"/>
              <a:gd name="connsiteX1" fmla="*/ 101855 w 153992"/>
              <a:gd name="connsiteY1" fmla="*/ 759984 h 790985"/>
              <a:gd name="connsiteX2" fmla="*/ 101855 w 153992"/>
              <a:gd name="connsiteY2" fmla="*/ 609296 h 790985"/>
              <a:gd name="connsiteX3" fmla="*/ 153226 w 153992"/>
              <a:gd name="connsiteY3" fmla="*/ 229153 h 790985"/>
              <a:gd name="connsiteX4" fmla="*/ 125828 w 153992"/>
              <a:gd name="connsiteY4" fmla="*/ 468883 h 790985"/>
              <a:gd name="connsiteX5" fmla="*/ 36785 w 153992"/>
              <a:gd name="connsiteY5" fmla="*/ 259975 h 790985"/>
              <a:gd name="connsiteX6" fmla="*/ 2538 w 153992"/>
              <a:gd name="connsiteY6" fmla="*/ 16820 h 79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992" h="790985">
                <a:moveTo>
                  <a:pt x="2538" y="16820"/>
                </a:moveTo>
                <a:cubicBezTo>
                  <a:pt x="13383" y="100155"/>
                  <a:pt x="85302" y="661238"/>
                  <a:pt x="101855" y="759984"/>
                </a:cubicBezTo>
                <a:cubicBezTo>
                  <a:pt x="118408" y="858730"/>
                  <a:pt x="93293" y="697768"/>
                  <a:pt x="101855" y="609296"/>
                </a:cubicBezTo>
                <a:cubicBezTo>
                  <a:pt x="110417" y="520824"/>
                  <a:pt x="149231" y="252555"/>
                  <a:pt x="153226" y="229153"/>
                </a:cubicBezTo>
                <a:cubicBezTo>
                  <a:pt x="157221" y="205751"/>
                  <a:pt x="145235" y="463746"/>
                  <a:pt x="125828" y="468883"/>
                </a:cubicBezTo>
                <a:cubicBezTo>
                  <a:pt x="106421" y="474020"/>
                  <a:pt x="55621" y="337031"/>
                  <a:pt x="36785" y="259975"/>
                </a:cubicBezTo>
                <a:cubicBezTo>
                  <a:pt x="17949" y="182919"/>
                  <a:pt x="-8307" y="-66515"/>
                  <a:pt x="2538" y="16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B2D9082A-2AC8-9355-6B73-738934E53ED1}"/>
              </a:ext>
            </a:extLst>
          </p:cNvPr>
          <p:cNvSpPr/>
          <p:nvPr/>
        </p:nvSpPr>
        <p:spPr>
          <a:xfrm>
            <a:off x="7488631" y="6907517"/>
            <a:ext cx="117549" cy="844605"/>
          </a:xfrm>
          <a:custGeom>
            <a:avLst/>
            <a:gdLst>
              <a:gd name="connsiteX0" fmla="*/ 110821 w 117549"/>
              <a:gd name="connsiteY0" fmla="*/ 20690 h 844605"/>
              <a:gd name="connsiteX1" fmla="*/ 100547 w 117549"/>
              <a:gd name="connsiteY1" fmla="*/ 85759 h 844605"/>
              <a:gd name="connsiteX2" fmla="*/ 35477 w 117549"/>
              <a:gd name="connsiteY2" fmla="*/ 520699 h 844605"/>
              <a:gd name="connsiteX3" fmla="*/ 45751 w 117549"/>
              <a:gd name="connsiteY3" fmla="*/ 839198 h 844605"/>
              <a:gd name="connsiteX4" fmla="*/ 14929 w 117549"/>
              <a:gd name="connsiteY4" fmla="*/ 691935 h 844605"/>
              <a:gd name="connsiteX5" fmla="*/ 4654 w 117549"/>
              <a:gd name="connsiteY5" fmla="*/ 322065 h 844605"/>
              <a:gd name="connsiteX6" fmla="*/ 11504 w 117549"/>
              <a:gd name="connsiteY6" fmla="*/ 342613 h 844605"/>
              <a:gd name="connsiteX7" fmla="*/ 110821 w 117549"/>
              <a:gd name="connsiteY7" fmla="*/ 20690 h 84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549" h="844605">
                <a:moveTo>
                  <a:pt x="110821" y="20690"/>
                </a:moveTo>
                <a:cubicBezTo>
                  <a:pt x="125661" y="-22119"/>
                  <a:pt x="113104" y="2424"/>
                  <a:pt x="100547" y="85759"/>
                </a:cubicBezTo>
                <a:cubicBezTo>
                  <a:pt x="87990" y="169094"/>
                  <a:pt x="44610" y="395126"/>
                  <a:pt x="35477" y="520699"/>
                </a:cubicBezTo>
                <a:cubicBezTo>
                  <a:pt x="26344" y="646272"/>
                  <a:pt x="49176" y="810659"/>
                  <a:pt x="45751" y="839198"/>
                </a:cubicBezTo>
                <a:cubicBezTo>
                  <a:pt x="42326" y="867737"/>
                  <a:pt x="21778" y="778124"/>
                  <a:pt x="14929" y="691935"/>
                </a:cubicBezTo>
                <a:cubicBezTo>
                  <a:pt x="8079" y="605746"/>
                  <a:pt x="5225" y="380285"/>
                  <a:pt x="4654" y="322065"/>
                </a:cubicBezTo>
                <a:cubicBezTo>
                  <a:pt x="4083" y="263845"/>
                  <a:pt x="-9044" y="392842"/>
                  <a:pt x="11504" y="342613"/>
                </a:cubicBezTo>
                <a:cubicBezTo>
                  <a:pt x="32052" y="292384"/>
                  <a:pt x="95981" y="63499"/>
                  <a:pt x="110821" y="20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1901BA25-CF60-A9A1-745B-399FB7CB2E39}"/>
              </a:ext>
            </a:extLst>
          </p:cNvPr>
          <p:cNvSpPr/>
          <p:nvPr/>
        </p:nvSpPr>
        <p:spPr>
          <a:xfrm>
            <a:off x="7451893" y="7373190"/>
            <a:ext cx="48617" cy="1703036"/>
          </a:xfrm>
          <a:custGeom>
            <a:avLst/>
            <a:gdLst>
              <a:gd name="connsiteX0" fmla="*/ 41392 w 48617"/>
              <a:gd name="connsiteY0" fmla="*/ 44752 h 1703036"/>
              <a:gd name="connsiteX1" fmla="*/ 37968 w 48617"/>
              <a:gd name="connsiteY1" fmla="*/ 133794 h 1703036"/>
              <a:gd name="connsiteX2" fmla="*/ 41392 w 48617"/>
              <a:gd name="connsiteY2" fmla="*/ 1130388 h 1703036"/>
              <a:gd name="connsiteX3" fmla="*/ 37968 w 48617"/>
              <a:gd name="connsiteY3" fmla="*/ 1051619 h 1703036"/>
              <a:gd name="connsiteX4" fmla="*/ 34543 w 48617"/>
              <a:gd name="connsiteY4" fmla="*/ 1513956 h 1703036"/>
              <a:gd name="connsiteX5" fmla="*/ 34543 w 48617"/>
              <a:gd name="connsiteY5" fmla="*/ 1702316 h 1703036"/>
              <a:gd name="connsiteX6" fmla="*/ 48242 w 48617"/>
              <a:gd name="connsiteY6" fmla="*/ 1455736 h 1703036"/>
              <a:gd name="connsiteX7" fmla="*/ 17419 w 48617"/>
              <a:gd name="connsiteY7" fmla="*/ 318729 h 1703036"/>
              <a:gd name="connsiteX8" fmla="*/ 296 w 48617"/>
              <a:gd name="connsiteY8" fmla="*/ 459143 h 1703036"/>
              <a:gd name="connsiteX9" fmla="*/ 41392 w 48617"/>
              <a:gd name="connsiteY9" fmla="*/ 44752 h 170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617" h="1703036">
                <a:moveTo>
                  <a:pt x="41392" y="44752"/>
                </a:moveTo>
                <a:cubicBezTo>
                  <a:pt x="47671" y="-9473"/>
                  <a:pt x="37968" y="-47145"/>
                  <a:pt x="37968" y="133794"/>
                </a:cubicBezTo>
                <a:cubicBezTo>
                  <a:pt x="37968" y="314733"/>
                  <a:pt x="41392" y="977417"/>
                  <a:pt x="41392" y="1130388"/>
                </a:cubicBezTo>
                <a:cubicBezTo>
                  <a:pt x="41392" y="1283359"/>
                  <a:pt x="39109" y="987691"/>
                  <a:pt x="37968" y="1051619"/>
                </a:cubicBezTo>
                <a:cubicBezTo>
                  <a:pt x="36827" y="1115547"/>
                  <a:pt x="35114" y="1405507"/>
                  <a:pt x="34543" y="1513956"/>
                </a:cubicBezTo>
                <a:cubicBezTo>
                  <a:pt x="33972" y="1622405"/>
                  <a:pt x="32260" y="1712019"/>
                  <a:pt x="34543" y="1702316"/>
                </a:cubicBezTo>
                <a:cubicBezTo>
                  <a:pt x="36826" y="1692613"/>
                  <a:pt x="51096" y="1686334"/>
                  <a:pt x="48242" y="1455736"/>
                </a:cubicBezTo>
                <a:cubicBezTo>
                  <a:pt x="45388" y="1225138"/>
                  <a:pt x="25410" y="484828"/>
                  <a:pt x="17419" y="318729"/>
                </a:cubicBezTo>
                <a:cubicBezTo>
                  <a:pt x="9428" y="152630"/>
                  <a:pt x="-1987" y="508231"/>
                  <a:pt x="296" y="459143"/>
                </a:cubicBezTo>
                <a:cubicBezTo>
                  <a:pt x="2579" y="410055"/>
                  <a:pt x="35113" y="98977"/>
                  <a:pt x="41392" y="44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4FE89862-E694-823B-2C31-D00B84D222DE}"/>
              </a:ext>
            </a:extLst>
          </p:cNvPr>
          <p:cNvSpPr/>
          <p:nvPr/>
        </p:nvSpPr>
        <p:spPr>
          <a:xfrm>
            <a:off x="7431335" y="7386033"/>
            <a:ext cx="121561" cy="1391940"/>
          </a:xfrm>
          <a:custGeom>
            <a:avLst/>
            <a:gdLst>
              <a:gd name="connsiteX0" fmla="*/ 305 w 121561"/>
              <a:gd name="connsiteY0" fmla="*/ 1086 h 1391940"/>
              <a:gd name="connsiteX1" fmla="*/ 82499 w 121561"/>
              <a:gd name="connsiteY1" fmla="*/ 415477 h 1391940"/>
              <a:gd name="connsiteX2" fmla="*/ 72225 w 121561"/>
              <a:gd name="connsiteY2" fmla="*/ 624385 h 1391940"/>
              <a:gd name="connsiteX3" fmla="*/ 89348 w 121561"/>
              <a:gd name="connsiteY3" fmla="*/ 535342 h 1391940"/>
              <a:gd name="connsiteX4" fmla="*/ 106472 w 121561"/>
              <a:gd name="connsiteY4" fmla="*/ 936034 h 1391940"/>
              <a:gd name="connsiteX5" fmla="*/ 89348 w 121561"/>
              <a:gd name="connsiteY5" fmla="*/ 1391522 h 1391940"/>
              <a:gd name="connsiteX6" fmla="*/ 99622 w 121561"/>
              <a:gd name="connsiteY6" fmla="*/ 853841 h 1391940"/>
              <a:gd name="connsiteX7" fmla="*/ 116746 w 121561"/>
              <a:gd name="connsiteY7" fmla="*/ 312736 h 1391940"/>
              <a:gd name="connsiteX8" fmla="*/ 305 w 121561"/>
              <a:gd name="connsiteY8" fmla="*/ 1086 h 139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61" h="1391940">
                <a:moveTo>
                  <a:pt x="305" y="1086"/>
                </a:moveTo>
                <a:cubicBezTo>
                  <a:pt x="-5403" y="18209"/>
                  <a:pt x="70512" y="311594"/>
                  <a:pt x="82499" y="415477"/>
                </a:cubicBezTo>
                <a:cubicBezTo>
                  <a:pt x="94486" y="519360"/>
                  <a:pt x="71084" y="604408"/>
                  <a:pt x="72225" y="624385"/>
                </a:cubicBezTo>
                <a:cubicBezTo>
                  <a:pt x="73366" y="644362"/>
                  <a:pt x="83640" y="483401"/>
                  <a:pt x="89348" y="535342"/>
                </a:cubicBezTo>
                <a:cubicBezTo>
                  <a:pt x="95056" y="587283"/>
                  <a:pt x="106472" y="793337"/>
                  <a:pt x="106472" y="936034"/>
                </a:cubicBezTo>
                <a:cubicBezTo>
                  <a:pt x="106472" y="1078731"/>
                  <a:pt x="90490" y="1405221"/>
                  <a:pt x="89348" y="1391522"/>
                </a:cubicBezTo>
                <a:cubicBezTo>
                  <a:pt x="88206" y="1377823"/>
                  <a:pt x="95056" y="1033639"/>
                  <a:pt x="99622" y="853841"/>
                </a:cubicBezTo>
                <a:cubicBezTo>
                  <a:pt x="104188" y="674043"/>
                  <a:pt x="132728" y="452579"/>
                  <a:pt x="116746" y="312736"/>
                </a:cubicBezTo>
                <a:cubicBezTo>
                  <a:pt x="100764" y="172893"/>
                  <a:pt x="6013" y="-16037"/>
                  <a:pt x="305" y="1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C290E8CC-8401-F49F-9A7F-D967F41FAC92}"/>
              </a:ext>
            </a:extLst>
          </p:cNvPr>
          <p:cNvSpPr/>
          <p:nvPr/>
        </p:nvSpPr>
        <p:spPr>
          <a:xfrm>
            <a:off x="7458902" y="7829568"/>
            <a:ext cx="70975" cy="1343071"/>
          </a:xfrm>
          <a:custGeom>
            <a:avLst/>
            <a:gdLst>
              <a:gd name="connsiteX0" fmla="*/ 136 w 70975"/>
              <a:gd name="connsiteY0" fmla="*/ 16463 h 1343071"/>
              <a:gd name="connsiteX1" fmla="*/ 48082 w 70975"/>
              <a:gd name="connsiteY1" fmla="*/ 1088401 h 1343071"/>
              <a:gd name="connsiteX2" fmla="*/ 48082 w 70975"/>
              <a:gd name="connsiteY2" fmla="*/ 1341830 h 1343071"/>
              <a:gd name="connsiteX3" fmla="*/ 48082 w 70975"/>
              <a:gd name="connsiteY3" fmla="*/ 1143196 h 1343071"/>
              <a:gd name="connsiteX4" fmla="*/ 65206 w 70975"/>
              <a:gd name="connsiteY4" fmla="*/ 328113 h 1343071"/>
              <a:gd name="connsiteX5" fmla="*/ 65206 w 70975"/>
              <a:gd name="connsiteY5" fmla="*/ 430854 h 1343071"/>
              <a:gd name="connsiteX6" fmla="*/ 136 w 70975"/>
              <a:gd name="connsiteY6" fmla="*/ 16463 h 134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75" h="1343071">
                <a:moveTo>
                  <a:pt x="136" y="16463"/>
                </a:moveTo>
                <a:cubicBezTo>
                  <a:pt x="-2718" y="126054"/>
                  <a:pt x="40091" y="867507"/>
                  <a:pt x="48082" y="1088401"/>
                </a:cubicBezTo>
                <a:cubicBezTo>
                  <a:pt x="56073" y="1309295"/>
                  <a:pt x="48082" y="1341830"/>
                  <a:pt x="48082" y="1341830"/>
                </a:cubicBezTo>
                <a:cubicBezTo>
                  <a:pt x="48082" y="1350962"/>
                  <a:pt x="45228" y="1312149"/>
                  <a:pt x="48082" y="1143196"/>
                </a:cubicBezTo>
                <a:cubicBezTo>
                  <a:pt x="50936" y="974243"/>
                  <a:pt x="62352" y="446837"/>
                  <a:pt x="65206" y="328113"/>
                </a:cubicBezTo>
                <a:cubicBezTo>
                  <a:pt x="68060" y="209389"/>
                  <a:pt x="76622" y="483366"/>
                  <a:pt x="65206" y="430854"/>
                </a:cubicBezTo>
                <a:cubicBezTo>
                  <a:pt x="53790" y="378342"/>
                  <a:pt x="2990" y="-93128"/>
                  <a:pt x="136" y="16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4C3C858A-DF1E-CE91-DD73-9772C3B33269}"/>
              </a:ext>
            </a:extLst>
          </p:cNvPr>
          <p:cNvSpPr/>
          <p:nvPr/>
        </p:nvSpPr>
        <p:spPr>
          <a:xfrm>
            <a:off x="6685134" y="5753528"/>
            <a:ext cx="517430" cy="842507"/>
          </a:xfrm>
          <a:custGeom>
            <a:avLst/>
            <a:gdLst>
              <a:gd name="connsiteX0" fmla="*/ 513626 w 517430"/>
              <a:gd name="connsiteY0" fmla="*/ 0 h 842507"/>
              <a:gd name="connsiteX1" fmla="*/ 486228 w 517430"/>
              <a:gd name="connsiteY1" fmla="*/ 332198 h 842507"/>
              <a:gd name="connsiteX2" fmla="*/ 325266 w 517430"/>
              <a:gd name="connsiteY2" fmla="*/ 496584 h 842507"/>
              <a:gd name="connsiteX3" fmla="*/ 30740 w 517430"/>
              <a:gd name="connsiteY3" fmla="*/ 527407 h 842507"/>
              <a:gd name="connsiteX4" fmla="*/ 267046 w 517430"/>
              <a:gd name="connsiteY4" fmla="*/ 510283 h 842507"/>
              <a:gd name="connsiteX5" fmla="*/ 10192 w 517430"/>
              <a:gd name="connsiteY5" fmla="*/ 633573 h 842507"/>
              <a:gd name="connsiteX6" fmla="*/ 51288 w 517430"/>
              <a:gd name="connsiteY6" fmla="*/ 671245 h 842507"/>
              <a:gd name="connsiteX7" fmla="*/ 51288 w 517430"/>
              <a:gd name="connsiteY7" fmla="*/ 702068 h 842507"/>
              <a:gd name="connsiteX8" fmla="*/ 143756 w 517430"/>
              <a:gd name="connsiteY8" fmla="*/ 842481 h 842507"/>
              <a:gd name="connsiteX9" fmla="*/ 68412 w 517430"/>
              <a:gd name="connsiteY9" fmla="*/ 712342 h 842507"/>
              <a:gd name="connsiteX10" fmla="*/ 332115 w 517430"/>
              <a:gd name="connsiteY10" fmla="*/ 534256 h 842507"/>
              <a:gd name="connsiteX11" fmla="*/ 44439 w 517430"/>
              <a:gd name="connsiteY11" fmla="*/ 674670 h 842507"/>
              <a:gd name="connsiteX12" fmla="*/ 352664 w 517430"/>
              <a:gd name="connsiteY12" fmla="*/ 455488 h 842507"/>
              <a:gd name="connsiteX13" fmla="*/ 421158 w 517430"/>
              <a:gd name="connsiteY13" fmla="*/ 332198 h 842507"/>
              <a:gd name="connsiteX14" fmla="*/ 438282 w 517430"/>
              <a:gd name="connsiteY14" fmla="*/ 13699 h 842507"/>
              <a:gd name="connsiteX15" fmla="*/ 434857 w 517430"/>
              <a:gd name="connsiteY15" fmla="*/ 328773 h 842507"/>
              <a:gd name="connsiteX16" fmla="*/ 513626 w 517430"/>
              <a:gd name="connsiteY16" fmla="*/ 0 h 84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7430" h="842507">
                <a:moveTo>
                  <a:pt x="513626" y="0"/>
                </a:moveTo>
                <a:cubicBezTo>
                  <a:pt x="522188" y="571"/>
                  <a:pt x="517621" y="249434"/>
                  <a:pt x="486228" y="332198"/>
                </a:cubicBezTo>
                <a:cubicBezTo>
                  <a:pt x="454835" y="414962"/>
                  <a:pt x="401181" y="464049"/>
                  <a:pt x="325266" y="496584"/>
                </a:cubicBezTo>
                <a:cubicBezTo>
                  <a:pt x="249351" y="529119"/>
                  <a:pt x="40443" y="525124"/>
                  <a:pt x="30740" y="527407"/>
                </a:cubicBezTo>
                <a:cubicBezTo>
                  <a:pt x="21037" y="529690"/>
                  <a:pt x="270471" y="492589"/>
                  <a:pt x="267046" y="510283"/>
                </a:cubicBezTo>
                <a:cubicBezTo>
                  <a:pt x="263621" y="527977"/>
                  <a:pt x="46152" y="606746"/>
                  <a:pt x="10192" y="633573"/>
                </a:cubicBezTo>
                <a:cubicBezTo>
                  <a:pt x="-25768" y="660400"/>
                  <a:pt x="44439" y="659829"/>
                  <a:pt x="51288" y="671245"/>
                </a:cubicBezTo>
                <a:cubicBezTo>
                  <a:pt x="58137" y="682661"/>
                  <a:pt x="35877" y="673529"/>
                  <a:pt x="51288" y="702068"/>
                </a:cubicBezTo>
                <a:cubicBezTo>
                  <a:pt x="66699" y="730607"/>
                  <a:pt x="140902" y="840769"/>
                  <a:pt x="143756" y="842481"/>
                </a:cubicBezTo>
                <a:cubicBezTo>
                  <a:pt x="146610" y="844193"/>
                  <a:pt x="37019" y="763713"/>
                  <a:pt x="68412" y="712342"/>
                </a:cubicBezTo>
                <a:cubicBezTo>
                  <a:pt x="99805" y="660971"/>
                  <a:pt x="336110" y="540534"/>
                  <a:pt x="332115" y="534256"/>
                </a:cubicBezTo>
                <a:cubicBezTo>
                  <a:pt x="328120" y="527978"/>
                  <a:pt x="41014" y="687798"/>
                  <a:pt x="44439" y="674670"/>
                </a:cubicBezTo>
                <a:cubicBezTo>
                  <a:pt x="47864" y="661542"/>
                  <a:pt x="289877" y="512567"/>
                  <a:pt x="352664" y="455488"/>
                </a:cubicBezTo>
                <a:cubicBezTo>
                  <a:pt x="415450" y="398409"/>
                  <a:pt x="406888" y="405829"/>
                  <a:pt x="421158" y="332198"/>
                </a:cubicBezTo>
                <a:cubicBezTo>
                  <a:pt x="435428" y="258567"/>
                  <a:pt x="435999" y="14270"/>
                  <a:pt x="438282" y="13699"/>
                </a:cubicBezTo>
                <a:cubicBezTo>
                  <a:pt x="440565" y="13128"/>
                  <a:pt x="423441" y="328773"/>
                  <a:pt x="434857" y="328773"/>
                </a:cubicBezTo>
                <a:cubicBezTo>
                  <a:pt x="446273" y="328773"/>
                  <a:pt x="505064" y="-571"/>
                  <a:pt x="51362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DEB7B6C5-F277-DDEF-8C55-5F05B7FFE7F9}"/>
              </a:ext>
            </a:extLst>
          </p:cNvPr>
          <p:cNvSpPr/>
          <p:nvPr/>
        </p:nvSpPr>
        <p:spPr>
          <a:xfrm>
            <a:off x="7316398" y="5813905"/>
            <a:ext cx="218024" cy="1284039"/>
          </a:xfrm>
          <a:custGeom>
            <a:avLst/>
            <a:gdLst>
              <a:gd name="connsiteX0" fmla="*/ 2227 w 218024"/>
              <a:gd name="connsiteY0" fmla="*/ 155380 h 1284039"/>
              <a:gd name="connsiteX1" fmla="*/ 5651 w 218024"/>
              <a:gd name="connsiteY1" fmla="*/ 1244441 h 1284039"/>
              <a:gd name="connsiteX2" fmla="*/ 19350 w 218024"/>
              <a:gd name="connsiteY2" fmla="*/ 946491 h 1284039"/>
              <a:gd name="connsiteX3" fmla="*/ 217984 w 218024"/>
              <a:gd name="connsiteY3" fmla="*/ 1268 h 1284039"/>
              <a:gd name="connsiteX4" fmla="*/ 36474 w 218024"/>
              <a:gd name="connsiteY4" fmla="*/ 730733 h 1284039"/>
              <a:gd name="connsiteX5" fmla="*/ 2227 w 218024"/>
              <a:gd name="connsiteY5" fmla="*/ 155380 h 128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024" h="1284039">
                <a:moveTo>
                  <a:pt x="2227" y="155380"/>
                </a:moveTo>
                <a:cubicBezTo>
                  <a:pt x="-2910" y="240998"/>
                  <a:pt x="2797" y="1112589"/>
                  <a:pt x="5651" y="1244441"/>
                </a:cubicBezTo>
                <a:cubicBezTo>
                  <a:pt x="8505" y="1376293"/>
                  <a:pt x="-16039" y="1153686"/>
                  <a:pt x="19350" y="946491"/>
                </a:cubicBezTo>
                <a:cubicBezTo>
                  <a:pt x="54739" y="739296"/>
                  <a:pt x="215130" y="37228"/>
                  <a:pt x="217984" y="1268"/>
                </a:cubicBezTo>
                <a:cubicBezTo>
                  <a:pt x="220838" y="-34692"/>
                  <a:pt x="71292" y="705618"/>
                  <a:pt x="36474" y="730733"/>
                </a:cubicBezTo>
                <a:cubicBezTo>
                  <a:pt x="1656" y="755848"/>
                  <a:pt x="7364" y="69762"/>
                  <a:pt x="2227" y="155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C45DD9EA-DA46-3F8C-89B7-AFD7316FB811}"/>
              </a:ext>
            </a:extLst>
          </p:cNvPr>
          <p:cNvSpPr/>
          <p:nvPr/>
        </p:nvSpPr>
        <p:spPr>
          <a:xfrm>
            <a:off x="7039126" y="6045620"/>
            <a:ext cx="167180" cy="1322575"/>
          </a:xfrm>
          <a:custGeom>
            <a:avLst/>
            <a:gdLst>
              <a:gd name="connsiteX0" fmla="*/ 166483 w 167180"/>
              <a:gd name="connsiteY0" fmla="*/ 2434 h 1322575"/>
              <a:gd name="connsiteX1" fmla="*/ 84290 w 167180"/>
              <a:gd name="connsiteY1" fmla="*/ 772996 h 1322575"/>
              <a:gd name="connsiteX2" fmla="*/ 2096 w 167180"/>
              <a:gd name="connsiteY2" fmla="*/ 1314101 h 1322575"/>
              <a:gd name="connsiteX3" fmla="*/ 22645 w 167180"/>
              <a:gd name="connsiteY3" fmla="*/ 1050398 h 1322575"/>
              <a:gd name="connsiteX4" fmla="*/ 2096 w 167180"/>
              <a:gd name="connsiteY4" fmla="*/ 358605 h 1322575"/>
              <a:gd name="connsiteX5" fmla="*/ 5521 w 167180"/>
              <a:gd name="connsiteY5" fmla="*/ 642856 h 1322575"/>
              <a:gd name="connsiteX6" fmla="*/ 43193 w 167180"/>
              <a:gd name="connsiteY6" fmla="*/ 341481 h 1322575"/>
              <a:gd name="connsiteX7" fmla="*/ 36344 w 167180"/>
              <a:gd name="connsiteY7" fmla="*/ 522991 h 1322575"/>
              <a:gd name="connsiteX8" fmla="*/ 166483 w 167180"/>
              <a:gd name="connsiteY8" fmla="*/ 2434 h 132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180" h="1322575">
                <a:moveTo>
                  <a:pt x="166483" y="2434"/>
                </a:moveTo>
                <a:cubicBezTo>
                  <a:pt x="174474" y="44101"/>
                  <a:pt x="111688" y="554385"/>
                  <a:pt x="84290" y="772996"/>
                </a:cubicBezTo>
                <a:cubicBezTo>
                  <a:pt x="56892" y="991607"/>
                  <a:pt x="12370" y="1267867"/>
                  <a:pt x="2096" y="1314101"/>
                </a:cubicBezTo>
                <a:cubicBezTo>
                  <a:pt x="-8178" y="1360335"/>
                  <a:pt x="22645" y="1209647"/>
                  <a:pt x="22645" y="1050398"/>
                </a:cubicBezTo>
                <a:cubicBezTo>
                  <a:pt x="22645" y="891149"/>
                  <a:pt x="4950" y="426529"/>
                  <a:pt x="2096" y="358605"/>
                </a:cubicBezTo>
                <a:cubicBezTo>
                  <a:pt x="-758" y="290681"/>
                  <a:pt x="-1328" y="645710"/>
                  <a:pt x="5521" y="642856"/>
                </a:cubicBezTo>
                <a:cubicBezTo>
                  <a:pt x="12370" y="640002"/>
                  <a:pt x="38056" y="361458"/>
                  <a:pt x="43193" y="341481"/>
                </a:cubicBezTo>
                <a:cubicBezTo>
                  <a:pt x="48330" y="321504"/>
                  <a:pt x="15225" y="578928"/>
                  <a:pt x="36344" y="522991"/>
                </a:cubicBezTo>
                <a:cubicBezTo>
                  <a:pt x="57463" y="467054"/>
                  <a:pt x="158492" y="-39233"/>
                  <a:pt x="166483" y="2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406B7B26-8CE7-5620-75BE-969DF0A9270B}"/>
              </a:ext>
            </a:extLst>
          </p:cNvPr>
          <p:cNvSpPr/>
          <p:nvPr/>
        </p:nvSpPr>
        <p:spPr>
          <a:xfrm>
            <a:off x="7245604" y="6833231"/>
            <a:ext cx="46123" cy="1505588"/>
          </a:xfrm>
          <a:custGeom>
            <a:avLst/>
            <a:gdLst>
              <a:gd name="connsiteX0" fmla="*/ 45623 w 46123"/>
              <a:gd name="connsiteY0" fmla="*/ 19632 h 1505588"/>
              <a:gd name="connsiteX1" fmla="*/ 25075 w 46123"/>
              <a:gd name="connsiteY1" fmla="*/ 1437466 h 1505588"/>
              <a:gd name="connsiteX2" fmla="*/ 25075 w 46123"/>
              <a:gd name="connsiteY2" fmla="*/ 1208009 h 1505588"/>
              <a:gd name="connsiteX3" fmla="*/ 11376 w 46123"/>
              <a:gd name="connsiteY3" fmla="*/ 567587 h 1505588"/>
              <a:gd name="connsiteX4" fmla="*/ 1102 w 46123"/>
              <a:gd name="connsiteY4" fmla="*/ 605259 h 1505588"/>
              <a:gd name="connsiteX5" fmla="*/ 45623 w 46123"/>
              <a:gd name="connsiteY5" fmla="*/ 19632 h 150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23" h="1505588">
                <a:moveTo>
                  <a:pt x="45623" y="19632"/>
                </a:moveTo>
                <a:cubicBezTo>
                  <a:pt x="49618" y="158333"/>
                  <a:pt x="28500" y="1239403"/>
                  <a:pt x="25075" y="1437466"/>
                </a:cubicBezTo>
                <a:cubicBezTo>
                  <a:pt x="21650" y="1635529"/>
                  <a:pt x="27358" y="1352989"/>
                  <a:pt x="25075" y="1208009"/>
                </a:cubicBezTo>
                <a:cubicBezTo>
                  <a:pt x="22792" y="1063029"/>
                  <a:pt x="15371" y="668045"/>
                  <a:pt x="11376" y="567587"/>
                </a:cubicBezTo>
                <a:cubicBezTo>
                  <a:pt x="7380" y="467129"/>
                  <a:pt x="-3464" y="690877"/>
                  <a:pt x="1102" y="605259"/>
                </a:cubicBezTo>
                <a:cubicBezTo>
                  <a:pt x="5668" y="519641"/>
                  <a:pt x="41628" y="-119069"/>
                  <a:pt x="45623" y="19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D7866D32-FFDE-8C69-51A4-E770901F0E31}"/>
              </a:ext>
            </a:extLst>
          </p:cNvPr>
          <p:cNvSpPr/>
          <p:nvPr/>
        </p:nvSpPr>
        <p:spPr>
          <a:xfrm>
            <a:off x="7296959" y="6831162"/>
            <a:ext cx="114441" cy="1549892"/>
          </a:xfrm>
          <a:custGeom>
            <a:avLst/>
            <a:gdLst>
              <a:gd name="connsiteX0" fmla="*/ 52488 w 114441"/>
              <a:gd name="connsiteY0" fmla="*/ 38825 h 1549892"/>
              <a:gd name="connsiteX1" fmla="*/ 1117 w 114441"/>
              <a:gd name="connsiteY1" fmla="*/ 1487481 h 1549892"/>
              <a:gd name="connsiteX2" fmla="*/ 25090 w 114441"/>
              <a:gd name="connsiteY2" fmla="*/ 1206654 h 1549892"/>
              <a:gd name="connsiteX3" fmla="*/ 114133 w 114441"/>
              <a:gd name="connsiteY3" fmla="*/ 480613 h 1549892"/>
              <a:gd name="connsiteX4" fmla="*/ 52488 w 114441"/>
              <a:gd name="connsiteY4" fmla="*/ 38825 h 154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41" h="1549892">
                <a:moveTo>
                  <a:pt x="52488" y="38825"/>
                </a:moveTo>
                <a:cubicBezTo>
                  <a:pt x="33652" y="206636"/>
                  <a:pt x="5683" y="1292843"/>
                  <a:pt x="1117" y="1487481"/>
                </a:cubicBezTo>
                <a:cubicBezTo>
                  <a:pt x="-3449" y="1682119"/>
                  <a:pt x="6254" y="1374465"/>
                  <a:pt x="25090" y="1206654"/>
                </a:cubicBezTo>
                <a:cubicBezTo>
                  <a:pt x="43926" y="1038843"/>
                  <a:pt x="109567" y="671256"/>
                  <a:pt x="114133" y="480613"/>
                </a:cubicBezTo>
                <a:cubicBezTo>
                  <a:pt x="118699" y="289970"/>
                  <a:pt x="71324" y="-128986"/>
                  <a:pt x="52488" y="38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40F08EB5-1A1D-E9CA-273D-066A0D45B85E}"/>
              </a:ext>
            </a:extLst>
          </p:cNvPr>
          <p:cNvSpPr/>
          <p:nvPr/>
        </p:nvSpPr>
        <p:spPr>
          <a:xfrm>
            <a:off x="6941253" y="6399619"/>
            <a:ext cx="107088" cy="1195071"/>
          </a:xfrm>
          <a:custGeom>
            <a:avLst/>
            <a:gdLst>
              <a:gd name="connsiteX0" fmla="*/ 93120 w 107088"/>
              <a:gd name="connsiteY0" fmla="*/ 131320 h 1195071"/>
              <a:gd name="connsiteX1" fmla="*/ 72572 w 107088"/>
              <a:gd name="connsiteY1" fmla="*/ 1158736 h 1195071"/>
              <a:gd name="connsiteX2" fmla="*/ 79421 w 107088"/>
              <a:gd name="connsiteY2" fmla="*/ 905307 h 1195071"/>
              <a:gd name="connsiteX3" fmla="*/ 653 w 107088"/>
              <a:gd name="connsiteY3" fmla="*/ 336803 h 1195071"/>
              <a:gd name="connsiteX4" fmla="*/ 45174 w 107088"/>
              <a:gd name="connsiteY4" fmla="*/ 555985 h 1195071"/>
              <a:gd name="connsiteX5" fmla="*/ 103394 w 107088"/>
              <a:gd name="connsiteY5" fmla="*/ 62826 h 1195071"/>
              <a:gd name="connsiteX6" fmla="*/ 93120 w 107088"/>
              <a:gd name="connsiteY6" fmla="*/ 131320 h 119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088" h="1195071">
                <a:moveTo>
                  <a:pt x="93120" y="131320"/>
                </a:moveTo>
                <a:cubicBezTo>
                  <a:pt x="87983" y="313972"/>
                  <a:pt x="74855" y="1029738"/>
                  <a:pt x="72572" y="1158736"/>
                </a:cubicBezTo>
                <a:cubicBezTo>
                  <a:pt x="70289" y="1287734"/>
                  <a:pt x="91407" y="1042296"/>
                  <a:pt x="79421" y="905307"/>
                </a:cubicBezTo>
                <a:cubicBezTo>
                  <a:pt x="67434" y="768318"/>
                  <a:pt x="6361" y="395023"/>
                  <a:pt x="653" y="336803"/>
                </a:cubicBezTo>
                <a:cubicBezTo>
                  <a:pt x="-5055" y="278583"/>
                  <a:pt x="28051" y="601648"/>
                  <a:pt x="45174" y="555985"/>
                </a:cubicBezTo>
                <a:cubicBezTo>
                  <a:pt x="62297" y="510322"/>
                  <a:pt x="92549" y="138170"/>
                  <a:pt x="103394" y="62826"/>
                </a:cubicBezTo>
                <a:cubicBezTo>
                  <a:pt x="114239" y="-12518"/>
                  <a:pt x="98257" y="-51332"/>
                  <a:pt x="93120" y="131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4E642AF5-E89A-7974-473B-1A81BA3A14D9}"/>
              </a:ext>
            </a:extLst>
          </p:cNvPr>
          <p:cNvSpPr/>
          <p:nvPr/>
        </p:nvSpPr>
        <p:spPr>
          <a:xfrm>
            <a:off x="7051257" y="7220988"/>
            <a:ext cx="133855" cy="1234911"/>
          </a:xfrm>
          <a:custGeom>
            <a:avLst/>
            <a:gdLst>
              <a:gd name="connsiteX0" fmla="*/ 133804 w 133855"/>
              <a:gd name="connsiteY0" fmla="*/ 15443 h 1234911"/>
              <a:gd name="connsiteX1" fmla="*/ 89282 w 133855"/>
              <a:gd name="connsiteY1" fmla="*/ 1203821 h 1234911"/>
              <a:gd name="connsiteX2" fmla="*/ 106406 w 133855"/>
              <a:gd name="connsiteY2" fmla="*/ 827102 h 1234911"/>
              <a:gd name="connsiteX3" fmla="*/ 240 w 133855"/>
              <a:gd name="connsiteY3" fmla="*/ 169556 h 1234911"/>
              <a:gd name="connsiteX4" fmla="*/ 79008 w 133855"/>
              <a:gd name="connsiteY4" fmla="*/ 505178 h 1234911"/>
              <a:gd name="connsiteX5" fmla="*/ 133804 w 133855"/>
              <a:gd name="connsiteY5" fmla="*/ 15443 h 123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855" h="1234911">
                <a:moveTo>
                  <a:pt x="133804" y="15443"/>
                </a:moveTo>
                <a:cubicBezTo>
                  <a:pt x="135516" y="131883"/>
                  <a:pt x="93848" y="1068545"/>
                  <a:pt x="89282" y="1203821"/>
                </a:cubicBezTo>
                <a:cubicBezTo>
                  <a:pt x="84716" y="1339097"/>
                  <a:pt x="121246" y="999479"/>
                  <a:pt x="106406" y="827102"/>
                </a:cubicBezTo>
                <a:cubicBezTo>
                  <a:pt x="91566" y="654725"/>
                  <a:pt x="4806" y="223210"/>
                  <a:pt x="240" y="169556"/>
                </a:cubicBezTo>
                <a:cubicBezTo>
                  <a:pt x="-4326" y="115902"/>
                  <a:pt x="57318" y="532005"/>
                  <a:pt x="79008" y="505178"/>
                </a:cubicBezTo>
                <a:cubicBezTo>
                  <a:pt x="100698" y="478351"/>
                  <a:pt x="132092" y="-100997"/>
                  <a:pt x="133804" y="15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87E51B7F-1B5B-FF06-5ECF-06954FC04243}"/>
              </a:ext>
            </a:extLst>
          </p:cNvPr>
          <p:cNvSpPr/>
          <p:nvPr/>
        </p:nvSpPr>
        <p:spPr>
          <a:xfrm>
            <a:off x="6948755" y="7461880"/>
            <a:ext cx="71952" cy="1139595"/>
          </a:xfrm>
          <a:custGeom>
            <a:avLst/>
            <a:gdLst>
              <a:gd name="connsiteX0" fmla="*/ 0 w 71952"/>
              <a:gd name="connsiteY0" fmla="*/ 10857 h 1139595"/>
              <a:gd name="connsiteX1" fmla="*/ 30823 w 71952"/>
              <a:gd name="connsiteY1" fmla="*/ 1062246 h 1139595"/>
              <a:gd name="connsiteX2" fmla="*/ 37672 w 71952"/>
              <a:gd name="connsiteY2" fmla="*/ 952655 h 1139595"/>
              <a:gd name="connsiteX3" fmla="*/ 71919 w 71952"/>
              <a:gd name="connsiteY3" fmla="*/ 93050 h 1139595"/>
              <a:gd name="connsiteX4" fmla="*/ 30823 w 71952"/>
              <a:gd name="connsiteY4" fmla="*/ 490318 h 1139595"/>
              <a:gd name="connsiteX5" fmla="*/ 0 w 71952"/>
              <a:gd name="connsiteY5" fmla="*/ 10857 h 113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52" h="1139595">
                <a:moveTo>
                  <a:pt x="0" y="10857"/>
                </a:moveTo>
                <a:cubicBezTo>
                  <a:pt x="0" y="106178"/>
                  <a:pt x="24544" y="905280"/>
                  <a:pt x="30823" y="1062246"/>
                </a:cubicBezTo>
                <a:cubicBezTo>
                  <a:pt x="37102" y="1219212"/>
                  <a:pt x="30823" y="1114188"/>
                  <a:pt x="37672" y="952655"/>
                </a:cubicBezTo>
                <a:cubicBezTo>
                  <a:pt x="44521" y="791122"/>
                  <a:pt x="73060" y="170106"/>
                  <a:pt x="71919" y="93050"/>
                </a:cubicBezTo>
                <a:cubicBezTo>
                  <a:pt x="70778" y="15994"/>
                  <a:pt x="41668" y="501734"/>
                  <a:pt x="30823" y="490318"/>
                </a:cubicBezTo>
                <a:cubicBezTo>
                  <a:pt x="19978" y="478902"/>
                  <a:pt x="0" y="-84464"/>
                  <a:pt x="0" y="10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CA10E1D3-6F57-EB64-78FF-EE442A088B74}"/>
              </a:ext>
            </a:extLst>
          </p:cNvPr>
          <p:cNvSpPr/>
          <p:nvPr/>
        </p:nvSpPr>
        <p:spPr>
          <a:xfrm>
            <a:off x="6999795" y="7770650"/>
            <a:ext cx="80936" cy="1417743"/>
          </a:xfrm>
          <a:custGeom>
            <a:avLst/>
            <a:gdLst>
              <a:gd name="connsiteX0" fmla="*/ 79099 w 80936"/>
              <a:gd name="connsiteY0" fmla="*/ 41134 h 1417743"/>
              <a:gd name="connsiteX1" fmla="*/ 68825 w 80936"/>
              <a:gd name="connsiteY1" fmla="*/ 191822 h 1417743"/>
              <a:gd name="connsiteX2" fmla="*/ 48277 w 80936"/>
              <a:gd name="connsiteY2" fmla="*/ 1369925 h 1417743"/>
              <a:gd name="connsiteX3" fmla="*/ 51702 w 80936"/>
              <a:gd name="connsiteY3" fmla="*/ 1119921 h 1417743"/>
              <a:gd name="connsiteX4" fmla="*/ 331 w 80936"/>
              <a:gd name="connsiteY4" fmla="*/ 486348 h 1417743"/>
              <a:gd name="connsiteX5" fmla="*/ 31153 w 80936"/>
              <a:gd name="connsiteY5" fmla="*/ 606213 h 1417743"/>
              <a:gd name="connsiteX6" fmla="*/ 79099 w 80936"/>
              <a:gd name="connsiteY6" fmla="*/ 41134 h 141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936" h="1417743">
                <a:moveTo>
                  <a:pt x="79099" y="41134"/>
                </a:moveTo>
                <a:cubicBezTo>
                  <a:pt x="85378" y="-27931"/>
                  <a:pt x="73962" y="-29643"/>
                  <a:pt x="68825" y="191822"/>
                </a:cubicBezTo>
                <a:cubicBezTo>
                  <a:pt x="63688" y="413287"/>
                  <a:pt x="51131" y="1215242"/>
                  <a:pt x="48277" y="1369925"/>
                </a:cubicBezTo>
                <a:cubicBezTo>
                  <a:pt x="45423" y="1524608"/>
                  <a:pt x="59693" y="1267184"/>
                  <a:pt x="51702" y="1119921"/>
                </a:cubicBezTo>
                <a:cubicBezTo>
                  <a:pt x="43711" y="972658"/>
                  <a:pt x="3756" y="571966"/>
                  <a:pt x="331" y="486348"/>
                </a:cubicBezTo>
                <a:cubicBezTo>
                  <a:pt x="-3094" y="400730"/>
                  <a:pt x="20879" y="680415"/>
                  <a:pt x="31153" y="606213"/>
                </a:cubicBezTo>
                <a:cubicBezTo>
                  <a:pt x="41427" y="532011"/>
                  <a:pt x="72820" y="110199"/>
                  <a:pt x="79099" y="41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BEC913FA-A9AA-DDA6-B233-A996778686F9}"/>
              </a:ext>
            </a:extLst>
          </p:cNvPr>
          <p:cNvSpPr/>
          <p:nvPr/>
        </p:nvSpPr>
        <p:spPr>
          <a:xfrm>
            <a:off x="6944766" y="7954308"/>
            <a:ext cx="73630" cy="1256200"/>
          </a:xfrm>
          <a:custGeom>
            <a:avLst/>
            <a:gdLst>
              <a:gd name="connsiteX0" fmla="*/ 17688 w 73630"/>
              <a:gd name="connsiteY0" fmla="*/ 28712 h 1256200"/>
              <a:gd name="connsiteX1" fmla="*/ 564 w 73630"/>
              <a:gd name="connsiteY1" fmla="*/ 1220514 h 1256200"/>
              <a:gd name="connsiteX2" fmla="*/ 10838 w 73630"/>
              <a:gd name="connsiteY2" fmla="*/ 881467 h 1256200"/>
              <a:gd name="connsiteX3" fmla="*/ 72483 w 73630"/>
              <a:gd name="connsiteY3" fmla="*/ 237620 h 1256200"/>
              <a:gd name="connsiteX4" fmla="*/ 48510 w 73630"/>
              <a:gd name="connsiteY4" fmla="*/ 357485 h 1256200"/>
              <a:gd name="connsiteX5" fmla="*/ 17688 w 73630"/>
              <a:gd name="connsiteY5" fmla="*/ 28712 h 125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30" h="1256200">
                <a:moveTo>
                  <a:pt x="17688" y="28712"/>
                </a:moveTo>
                <a:cubicBezTo>
                  <a:pt x="9697" y="172550"/>
                  <a:pt x="1706" y="1078388"/>
                  <a:pt x="564" y="1220514"/>
                </a:cubicBezTo>
                <a:cubicBezTo>
                  <a:pt x="-578" y="1362640"/>
                  <a:pt x="-1148" y="1045283"/>
                  <a:pt x="10838" y="881467"/>
                </a:cubicBezTo>
                <a:cubicBezTo>
                  <a:pt x="22824" y="717651"/>
                  <a:pt x="66204" y="324950"/>
                  <a:pt x="72483" y="237620"/>
                </a:cubicBezTo>
                <a:cubicBezTo>
                  <a:pt x="78762" y="150290"/>
                  <a:pt x="57642" y="388307"/>
                  <a:pt x="48510" y="357485"/>
                </a:cubicBezTo>
                <a:cubicBezTo>
                  <a:pt x="39378" y="326663"/>
                  <a:pt x="25679" y="-115126"/>
                  <a:pt x="17688" y="28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A4C2E8E5-CA5E-73B4-EFA2-92A6465FE6C4}"/>
              </a:ext>
            </a:extLst>
          </p:cNvPr>
          <p:cNvSpPr/>
          <p:nvPr/>
        </p:nvSpPr>
        <p:spPr>
          <a:xfrm>
            <a:off x="7227900" y="8081903"/>
            <a:ext cx="228250" cy="1001837"/>
          </a:xfrm>
          <a:custGeom>
            <a:avLst/>
            <a:gdLst>
              <a:gd name="connsiteX0" fmla="*/ 56478 w 228250"/>
              <a:gd name="connsiteY0" fmla="*/ 7284 h 1001837"/>
              <a:gd name="connsiteX1" fmla="*/ 1682 w 228250"/>
              <a:gd name="connsiteY1" fmla="*/ 976479 h 1001837"/>
              <a:gd name="connsiteX2" fmla="*/ 15381 w 228250"/>
              <a:gd name="connsiteY2" fmla="*/ 702501 h 1001837"/>
              <a:gd name="connsiteX3" fmla="*/ 29080 w 228250"/>
              <a:gd name="connsiteY3" fmla="*/ 524416 h 1001837"/>
              <a:gd name="connsiteX4" fmla="*/ 227713 w 228250"/>
              <a:gd name="connsiteY4" fmla="*/ 794969 h 1001837"/>
              <a:gd name="connsiteX5" fmla="*/ 87300 w 228250"/>
              <a:gd name="connsiteY5" fmla="*/ 575787 h 1001837"/>
              <a:gd name="connsiteX6" fmla="*/ 73601 w 228250"/>
              <a:gd name="connsiteY6" fmla="*/ 257288 h 1001837"/>
              <a:gd name="connsiteX7" fmla="*/ 42779 w 228250"/>
              <a:gd name="connsiteY7" fmla="*/ 517567 h 1001837"/>
              <a:gd name="connsiteX8" fmla="*/ 56478 w 228250"/>
              <a:gd name="connsiteY8" fmla="*/ 7284 h 10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250" h="1001837">
                <a:moveTo>
                  <a:pt x="56478" y="7284"/>
                </a:moveTo>
                <a:cubicBezTo>
                  <a:pt x="49628" y="83769"/>
                  <a:pt x="8531" y="860610"/>
                  <a:pt x="1682" y="976479"/>
                </a:cubicBezTo>
                <a:cubicBezTo>
                  <a:pt x="-5168" y="1092349"/>
                  <a:pt x="10815" y="777845"/>
                  <a:pt x="15381" y="702501"/>
                </a:cubicBezTo>
                <a:cubicBezTo>
                  <a:pt x="19947" y="627157"/>
                  <a:pt x="-6309" y="509005"/>
                  <a:pt x="29080" y="524416"/>
                </a:cubicBezTo>
                <a:cubicBezTo>
                  <a:pt x="64469" y="539827"/>
                  <a:pt x="218010" y="786407"/>
                  <a:pt x="227713" y="794969"/>
                </a:cubicBezTo>
                <a:cubicBezTo>
                  <a:pt x="237416" y="803531"/>
                  <a:pt x="112985" y="665400"/>
                  <a:pt x="87300" y="575787"/>
                </a:cubicBezTo>
                <a:cubicBezTo>
                  <a:pt x="61615" y="486174"/>
                  <a:pt x="81021" y="266991"/>
                  <a:pt x="73601" y="257288"/>
                </a:cubicBezTo>
                <a:cubicBezTo>
                  <a:pt x="66181" y="247585"/>
                  <a:pt x="48487" y="554097"/>
                  <a:pt x="42779" y="517567"/>
                </a:cubicBezTo>
                <a:cubicBezTo>
                  <a:pt x="37071" y="481037"/>
                  <a:pt x="63328" y="-69201"/>
                  <a:pt x="56478" y="7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80DD9FFE-08F2-6B49-2A7C-A251864808D1}"/>
              </a:ext>
            </a:extLst>
          </p:cNvPr>
          <p:cNvSpPr/>
          <p:nvPr/>
        </p:nvSpPr>
        <p:spPr>
          <a:xfrm>
            <a:off x="6013755" y="2829480"/>
            <a:ext cx="271619" cy="471024"/>
          </a:xfrm>
          <a:custGeom>
            <a:avLst/>
            <a:gdLst>
              <a:gd name="connsiteX0" fmla="*/ 75434 w 271619"/>
              <a:gd name="connsiteY0" fmla="*/ 562 h 471024"/>
              <a:gd name="connsiteX1" fmla="*/ 213360 w 271619"/>
              <a:gd name="connsiteY1" fmla="*/ 225331 h 471024"/>
              <a:gd name="connsiteX2" fmla="*/ 131626 w 271619"/>
              <a:gd name="connsiteY2" fmla="*/ 174247 h 471024"/>
              <a:gd name="connsiteX3" fmla="*/ 269552 w 271619"/>
              <a:gd name="connsiteY3" fmla="*/ 470533 h 471024"/>
              <a:gd name="connsiteX4" fmla="*/ 3917 w 271619"/>
              <a:gd name="connsiteY4" fmla="*/ 245765 h 471024"/>
              <a:gd name="connsiteX5" fmla="*/ 111192 w 271619"/>
              <a:gd name="connsiteY5" fmla="*/ 301957 h 471024"/>
              <a:gd name="connsiteX6" fmla="*/ 75434 w 271619"/>
              <a:gd name="connsiteY6" fmla="*/ 562 h 47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619" h="471024">
                <a:moveTo>
                  <a:pt x="75434" y="562"/>
                </a:moveTo>
                <a:cubicBezTo>
                  <a:pt x="92462" y="-12209"/>
                  <a:pt x="203995" y="196383"/>
                  <a:pt x="213360" y="225331"/>
                </a:cubicBezTo>
                <a:cubicBezTo>
                  <a:pt x="222725" y="254279"/>
                  <a:pt x="122261" y="133380"/>
                  <a:pt x="131626" y="174247"/>
                </a:cubicBezTo>
                <a:cubicBezTo>
                  <a:pt x="140991" y="215114"/>
                  <a:pt x="290837" y="458613"/>
                  <a:pt x="269552" y="470533"/>
                </a:cubicBezTo>
                <a:cubicBezTo>
                  <a:pt x="248267" y="482453"/>
                  <a:pt x="30310" y="273861"/>
                  <a:pt x="3917" y="245765"/>
                </a:cubicBezTo>
                <a:cubicBezTo>
                  <a:pt x="-22476" y="217669"/>
                  <a:pt x="92461" y="343675"/>
                  <a:pt x="111192" y="301957"/>
                </a:cubicBezTo>
                <a:cubicBezTo>
                  <a:pt x="129923" y="260239"/>
                  <a:pt x="58406" y="13333"/>
                  <a:pt x="75434" y="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6C52FDA9-7FFF-10B9-888D-A464ECCC0891}"/>
              </a:ext>
            </a:extLst>
          </p:cNvPr>
          <p:cNvSpPr/>
          <p:nvPr/>
        </p:nvSpPr>
        <p:spPr>
          <a:xfrm>
            <a:off x="6588511" y="3795307"/>
            <a:ext cx="220578" cy="909518"/>
          </a:xfrm>
          <a:custGeom>
            <a:avLst/>
            <a:gdLst>
              <a:gd name="connsiteX0" fmla="*/ 1299 w 220578"/>
              <a:gd name="connsiteY0" fmla="*/ 219 h 909518"/>
              <a:gd name="connsiteX1" fmla="*/ 210743 w 220578"/>
              <a:gd name="connsiteY1" fmla="*/ 546816 h 909518"/>
              <a:gd name="connsiteX2" fmla="*/ 185201 w 220578"/>
              <a:gd name="connsiteY2" fmla="*/ 475299 h 909518"/>
              <a:gd name="connsiteX3" fmla="*/ 174984 w 220578"/>
              <a:gd name="connsiteY3" fmla="*/ 909511 h 909518"/>
              <a:gd name="connsiteX4" fmla="*/ 123900 w 220578"/>
              <a:gd name="connsiteY4" fmla="*/ 485515 h 909518"/>
              <a:gd name="connsiteX5" fmla="*/ 1299 w 220578"/>
              <a:gd name="connsiteY5" fmla="*/ 219 h 90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578" h="909518">
                <a:moveTo>
                  <a:pt x="1299" y="219"/>
                </a:moveTo>
                <a:cubicBezTo>
                  <a:pt x="15773" y="10436"/>
                  <a:pt x="180093" y="467636"/>
                  <a:pt x="210743" y="546816"/>
                </a:cubicBezTo>
                <a:cubicBezTo>
                  <a:pt x="241393" y="625996"/>
                  <a:pt x="191161" y="414850"/>
                  <a:pt x="185201" y="475299"/>
                </a:cubicBezTo>
                <a:cubicBezTo>
                  <a:pt x="179241" y="535748"/>
                  <a:pt x="185201" y="907808"/>
                  <a:pt x="174984" y="909511"/>
                </a:cubicBezTo>
                <a:cubicBezTo>
                  <a:pt x="164767" y="911214"/>
                  <a:pt x="150293" y="631955"/>
                  <a:pt x="123900" y="485515"/>
                </a:cubicBezTo>
                <a:cubicBezTo>
                  <a:pt x="97507" y="339075"/>
                  <a:pt x="-13175" y="-9998"/>
                  <a:pt x="1299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18E87E86-5E07-9577-67F0-D77EC76DACDA}"/>
              </a:ext>
            </a:extLst>
          </p:cNvPr>
          <p:cNvSpPr/>
          <p:nvPr/>
        </p:nvSpPr>
        <p:spPr>
          <a:xfrm>
            <a:off x="6047566" y="3407646"/>
            <a:ext cx="299249" cy="2183627"/>
          </a:xfrm>
          <a:custGeom>
            <a:avLst/>
            <a:gdLst>
              <a:gd name="connsiteX0" fmla="*/ 281717 w 299249"/>
              <a:gd name="connsiteY0" fmla="*/ 45619 h 2183627"/>
              <a:gd name="connsiteX1" fmla="*/ 297042 w 299249"/>
              <a:gd name="connsiteY1" fmla="*/ 96703 h 2183627"/>
              <a:gd name="connsiteX2" fmla="*/ 271500 w 299249"/>
              <a:gd name="connsiteY2" fmla="*/ 786334 h 2183627"/>
              <a:gd name="connsiteX3" fmla="*/ 133574 w 299249"/>
              <a:gd name="connsiteY3" fmla="*/ 1394231 h 2183627"/>
              <a:gd name="connsiteX4" fmla="*/ 199983 w 299249"/>
              <a:gd name="connsiteY4" fmla="*/ 1240980 h 2183627"/>
              <a:gd name="connsiteX5" fmla="*/ 10973 w 299249"/>
              <a:gd name="connsiteY5" fmla="*/ 2114513 h 2183627"/>
              <a:gd name="connsiteX6" fmla="*/ 26298 w 299249"/>
              <a:gd name="connsiteY6" fmla="*/ 2007237 h 2183627"/>
              <a:gd name="connsiteX7" fmla="*/ 56948 w 299249"/>
              <a:gd name="connsiteY7" fmla="*/ 1046861 h 2183627"/>
              <a:gd name="connsiteX8" fmla="*/ 46731 w 299249"/>
              <a:gd name="connsiteY8" fmla="*/ 822093 h 2183627"/>
              <a:gd name="connsiteX9" fmla="*/ 36514 w 299249"/>
              <a:gd name="connsiteY9" fmla="*/ 954910 h 2183627"/>
              <a:gd name="connsiteX10" fmla="*/ 210199 w 299249"/>
              <a:gd name="connsiteY10" fmla="*/ 316363 h 2183627"/>
              <a:gd name="connsiteX11" fmla="*/ 154007 w 299249"/>
              <a:gd name="connsiteY11" fmla="*/ 479831 h 2183627"/>
              <a:gd name="connsiteX12" fmla="*/ 281717 w 299249"/>
              <a:gd name="connsiteY12" fmla="*/ 45619 h 218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249" h="2183627">
                <a:moveTo>
                  <a:pt x="281717" y="45619"/>
                </a:moveTo>
                <a:cubicBezTo>
                  <a:pt x="305556" y="-18236"/>
                  <a:pt x="298745" y="-26749"/>
                  <a:pt x="297042" y="96703"/>
                </a:cubicBezTo>
                <a:cubicBezTo>
                  <a:pt x="295339" y="220155"/>
                  <a:pt x="298745" y="570079"/>
                  <a:pt x="271500" y="786334"/>
                </a:cubicBezTo>
                <a:cubicBezTo>
                  <a:pt x="244255" y="1002589"/>
                  <a:pt x="145493" y="1318457"/>
                  <a:pt x="133574" y="1394231"/>
                </a:cubicBezTo>
                <a:cubicBezTo>
                  <a:pt x="121654" y="1470005"/>
                  <a:pt x="220416" y="1120933"/>
                  <a:pt x="199983" y="1240980"/>
                </a:cubicBezTo>
                <a:cubicBezTo>
                  <a:pt x="179550" y="1361027"/>
                  <a:pt x="39920" y="1986804"/>
                  <a:pt x="10973" y="2114513"/>
                </a:cubicBezTo>
                <a:cubicBezTo>
                  <a:pt x="-17974" y="2242222"/>
                  <a:pt x="18636" y="2185179"/>
                  <a:pt x="26298" y="2007237"/>
                </a:cubicBezTo>
                <a:cubicBezTo>
                  <a:pt x="33960" y="1829295"/>
                  <a:pt x="53542" y="1244385"/>
                  <a:pt x="56948" y="1046861"/>
                </a:cubicBezTo>
                <a:cubicBezTo>
                  <a:pt x="60353" y="849337"/>
                  <a:pt x="50137" y="837418"/>
                  <a:pt x="46731" y="822093"/>
                </a:cubicBezTo>
                <a:cubicBezTo>
                  <a:pt x="43325" y="806768"/>
                  <a:pt x="9269" y="1039198"/>
                  <a:pt x="36514" y="954910"/>
                </a:cubicBezTo>
                <a:cubicBezTo>
                  <a:pt x="63759" y="870622"/>
                  <a:pt x="190617" y="395543"/>
                  <a:pt x="210199" y="316363"/>
                </a:cubicBezTo>
                <a:cubicBezTo>
                  <a:pt x="229781" y="237183"/>
                  <a:pt x="141236" y="526658"/>
                  <a:pt x="154007" y="479831"/>
                </a:cubicBezTo>
                <a:cubicBezTo>
                  <a:pt x="166778" y="433004"/>
                  <a:pt x="257878" y="109474"/>
                  <a:pt x="281717" y="45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6B8F841A-E10B-7691-B881-ADDA02D7C4D8}"/>
              </a:ext>
            </a:extLst>
          </p:cNvPr>
          <p:cNvSpPr/>
          <p:nvPr/>
        </p:nvSpPr>
        <p:spPr>
          <a:xfrm>
            <a:off x="5454942" y="4652715"/>
            <a:ext cx="726130" cy="1736265"/>
          </a:xfrm>
          <a:custGeom>
            <a:avLst/>
            <a:gdLst>
              <a:gd name="connsiteX0" fmla="*/ 675114 w 726130"/>
              <a:gd name="connsiteY0" fmla="*/ 1019 h 1736265"/>
              <a:gd name="connsiteX1" fmla="*/ 373719 w 726130"/>
              <a:gd name="connsiteY1" fmla="*/ 894986 h 1736265"/>
              <a:gd name="connsiteX2" fmla="*/ 97867 w 726130"/>
              <a:gd name="connsiteY2" fmla="*/ 1533533 h 1736265"/>
              <a:gd name="connsiteX3" fmla="*/ 220468 w 726130"/>
              <a:gd name="connsiteY3" fmla="*/ 1293439 h 1736265"/>
              <a:gd name="connsiteX4" fmla="*/ 5916 w 726130"/>
              <a:gd name="connsiteY4" fmla="*/ 1732760 h 1736265"/>
              <a:gd name="connsiteX5" fmla="*/ 501429 w 726130"/>
              <a:gd name="connsiteY5" fmla="*/ 1007370 h 1736265"/>
              <a:gd name="connsiteX6" fmla="*/ 721089 w 726130"/>
              <a:gd name="connsiteY6" fmla="*/ 695759 h 1736265"/>
              <a:gd name="connsiteX7" fmla="*/ 654680 w 726130"/>
              <a:gd name="connsiteY7" fmla="*/ 716192 h 1736265"/>
              <a:gd name="connsiteX8" fmla="*/ 675114 w 726130"/>
              <a:gd name="connsiteY8" fmla="*/ 1019 h 173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130" h="1736265">
                <a:moveTo>
                  <a:pt x="675114" y="1019"/>
                </a:moveTo>
                <a:cubicBezTo>
                  <a:pt x="628287" y="30818"/>
                  <a:pt x="469927" y="639567"/>
                  <a:pt x="373719" y="894986"/>
                </a:cubicBezTo>
                <a:cubicBezTo>
                  <a:pt x="277511" y="1150405"/>
                  <a:pt x="123409" y="1467124"/>
                  <a:pt x="97867" y="1533533"/>
                </a:cubicBezTo>
                <a:cubicBezTo>
                  <a:pt x="72325" y="1599942"/>
                  <a:pt x="235793" y="1260235"/>
                  <a:pt x="220468" y="1293439"/>
                </a:cubicBezTo>
                <a:cubicBezTo>
                  <a:pt x="205143" y="1326643"/>
                  <a:pt x="-40911" y="1780438"/>
                  <a:pt x="5916" y="1732760"/>
                </a:cubicBezTo>
                <a:cubicBezTo>
                  <a:pt x="52743" y="1685082"/>
                  <a:pt x="382233" y="1180204"/>
                  <a:pt x="501429" y="1007370"/>
                </a:cubicBezTo>
                <a:cubicBezTo>
                  <a:pt x="620624" y="834537"/>
                  <a:pt x="695547" y="744289"/>
                  <a:pt x="721089" y="695759"/>
                </a:cubicBezTo>
                <a:cubicBezTo>
                  <a:pt x="746631" y="647229"/>
                  <a:pt x="667451" y="828576"/>
                  <a:pt x="654680" y="716192"/>
                </a:cubicBezTo>
                <a:cubicBezTo>
                  <a:pt x="641909" y="603808"/>
                  <a:pt x="721941" y="-28780"/>
                  <a:pt x="675114" y="1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6A99F544-5F5C-B390-B38F-5E0D4A4007AE}"/>
              </a:ext>
            </a:extLst>
          </p:cNvPr>
          <p:cNvSpPr/>
          <p:nvPr/>
        </p:nvSpPr>
        <p:spPr>
          <a:xfrm>
            <a:off x="5657362" y="5672976"/>
            <a:ext cx="600649" cy="641615"/>
          </a:xfrm>
          <a:custGeom>
            <a:avLst/>
            <a:gdLst>
              <a:gd name="connsiteX0" fmla="*/ 237708 w 600649"/>
              <a:gd name="connsiteY0" fmla="*/ 12651 h 641615"/>
              <a:gd name="connsiteX1" fmla="*/ 401177 w 600649"/>
              <a:gd name="connsiteY1" fmla="*/ 293612 h 641615"/>
              <a:gd name="connsiteX2" fmla="*/ 600403 w 600649"/>
              <a:gd name="connsiteY2" fmla="*/ 324262 h 641615"/>
              <a:gd name="connsiteX3" fmla="*/ 431827 w 600649"/>
              <a:gd name="connsiteY3" fmla="*/ 329370 h 641615"/>
              <a:gd name="connsiteX4" fmla="*/ 7831 w 600649"/>
              <a:gd name="connsiteY4" fmla="*/ 640982 h 641615"/>
              <a:gd name="connsiteX5" fmla="*/ 166191 w 600649"/>
              <a:gd name="connsiteY5" fmla="*/ 400888 h 641615"/>
              <a:gd name="connsiteX6" fmla="*/ 288792 w 600649"/>
              <a:gd name="connsiteY6" fmla="*/ 84168 h 641615"/>
              <a:gd name="connsiteX7" fmla="*/ 237708 w 600649"/>
              <a:gd name="connsiteY7" fmla="*/ 12651 h 64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0649" h="641615">
                <a:moveTo>
                  <a:pt x="237708" y="12651"/>
                </a:moveTo>
                <a:cubicBezTo>
                  <a:pt x="256439" y="47558"/>
                  <a:pt x="340728" y="241677"/>
                  <a:pt x="401177" y="293612"/>
                </a:cubicBezTo>
                <a:cubicBezTo>
                  <a:pt x="461626" y="345547"/>
                  <a:pt x="595295" y="318302"/>
                  <a:pt x="600403" y="324262"/>
                </a:cubicBezTo>
                <a:cubicBezTo>
                  <a:pt x="605511" y="330222"/>
                  <a:pt x="530589" y="276583"/>
                  <a:pt x="431827" y="329370"/>
                </a:cubicBezTo>
                <a:cubicBezTo>
                  <a:pt x="333065" y="382157"/>
                  <a:pt x="52104" y="629062"/>
                  <a:pt x="7831" y="640982"/>
                </a:cubicBezTo>
                <a:cubicBezTo>
                  <a:pt x="-36442" y="652902"/>
                  <a:pt x="119364" y="493690"/>
                  <a:pt x="166191" y="400888"/>
                </a:cubicBezTo>
                <a:cubicBezTo>
                  <a:pt x="213018" y="308086"/>
                  <a:pt x="275170" y="148874"/>
                  <a:pt x="288792" y="84168"/>
                </a:cubicBezTo>
                <a:cubicBezTo>
                  <a:pt x="302414" y="19462"/>
                  <a:pt x="218977" y="-22256"/>
                  <a:pt x="237708" y="12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A5BAD8F8-CFBF-6A39-5762-17918ADF266B}"/>
              </a:ext>
            </a:extLst>
          </p:cNvPr>
          <p:cNvSpPr/>
          <p:nvPr/>
        </p:nvSpPr>
        <p:spPr>
          <a:xfrm>
            <a:off x="6167437" y="5506590"/>
            <a:ext cx="437824" cy="442945"/>
          </a:xfrm>
          <a:custGeom>
            <a:avLst/>
            <a:gdLst>
              <a:gd name="connsiteX0" fmla="*/ 13703 w 437824"/>
              <a:gd name="connsiteY0" fmla="*/ 10460 h 442945"/>
              <a:gd name="connsiteX1" fmla="*/ 49461 w 437824"/>
              <a:gd name="connsiteY1" fmla="*/ 66652 h 442945"/>
              <a:gd name="connsiteX2" fmla="*/ 335531 w 437824"/>
              <a:gd name="connsiteY2" fmla="*/ 429347 h 442945"/>
              <a:gd name="connsiteX3" fmla="*/ 320205 w 437824"/>
              <a:gd name="connsiteY3" fmla="*/ 337397 h 442945"/>
              <a:gd name="connsiteX4" fmla="*/ 437698 w 437824"/>
              <a:gd name="connsiteY4" fmla="*/ 66652 h 442945"/>
              <a:gd name="connsiteX5" fmla="*/ 294664 w 437824"/>
              <a:gd name="connsiteY5" fmla="*/ 362938 h 442945"/>
              <a:gd name="connsiteX6" fmla="*/ 197604 w 437824"/>
              <a:gd name="connsiteY6" fmla="*/ 194362 h 442945"/>
              <a:gd name="connsiteX7" fmla="*/ 13703 w 437824"/>
              <a:gd name="connsiteY7" fmla="*/ 10460 h 44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24" h="442945">
                <a:moveTo>
                  <a:pt x="13703" y="10460"/>
                </a:moveTo>
                <a:cubicBezTo>
                  <a:pt x="-10988" y="-10825"/>
                  <a:pt x="-4177" y="-3162"/>
                  <a:pt x="49461" y="66652"/>
                </a:cubicBezTo>
                <a:cubicBezTo>
                  <a:pt x="103099" y="136466"/>
                  <a:pt x="290407" y="384223"/>
                  <a:pt x="335531" y="429347"/>
                </a:cubicBezTo>
                <a:cubicBezTo>
                  <a:pt x="380655" y="474471"/>
                  <a:pt x="303177" y="397846"/>
                  <a:pt x="320205" y="337397"/>
                </a:cubicBezTo>
                <a:cubicBezTo>
                  <a:pt x="337233" y="276948"/>
                  <a:pt x="441955" y="62395"/>
                  <a:pt x="437698" y="66652"/>
                </a:cubicBezTo>
                <a:cubicBezTo>
                  <a:pt x="433441" y="70909"/>
                  <a:pt x="334680" y="341653"/>
                  <a:pt x="294664" y="362938"/>
                </a:cubicBezTo>
                <a:cubicBezTo>
                  <a:pt x="254648" y="384223"/>
                  <a:pt x="242728" y="248851"/>
                  <a:pt x="197604" y="194362"/>
                </a:cubicBezTo>
                <a:cubicBezTo>
                  <a:pt x="152480" y="139873"/>
                  <a:pt x="38394" y="31745"/>
                  <a:pt x="13703" y="10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8A68D8D8-8818-792A-50F9-834AF5AD6FE5}"/>
              </a:ext>
            </a:extLst>
          </p:cNvPr>
          <p:cNvSpPr/>
          <p:nvPr/>
        </p:nvSpPr>
        <p:spPr>
          <a:xfrm>
            <a:off x="5956224" y="5842303"/>
            <a:ext cx="541644" cy="387682"/>
          </a:xfrm>
          <a:custGeom>
            <a:avLst/>
            <a:gdLst>
              <a:gd name="connsiteX0" fmla="*/ 147 w 541644"/>
              <a:gd name="connsiteY0" fmla="*/ 6792 h 387682"/>
              <a:gd name="connsiteX1" fmla="*/ 194265 w 541644"/>
              <a:gd name="connsiteY1" fmla="*/ 134501 h 387682"/>
              <a:gd name="connsiteX2" fmla="*/ 352625 w 541644"/>
              <a:gd name="connsiteY2" fmla="*/ 236669 h 387682"/>
              <a:gd name="connsiteX3" fmla="*/ 240241 w 541644"/>
              <a:gd name="connsiteY3" fmla="*/ 1684 h 387682"/>
              <a:gd name="connsiteX4" fmla="*/ 541635 w 541644"/>
              <a:gd name="connsiteY4" fmla="*/ 379704 h 387682"/>
              <a:gd name="connsiteX5" fmla="*/ 250458 w 541644"/>
              <a:gd name="connsiteY5" fmla="*/ 257103 h 387682"/>
              <a:gd name="connsiteX6" fmla="*/ 163615 w 541644"/>
              <a:gd name="connsiteY6" fmla="*/ 231561 h 387682"/>
              <a:gd name="connsiteX7" fmla="*/ 147 w 541644"/>
              <a:gd name="connsiteY7" fmla="*/ 6792 h 38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644" h="387682">
                <a:moveTo>
                  <a:pt x="147" y="6792"/>
                </a:moveTo>
                <a:cubicBezTo>
                  <a:pt x="5255" y="-9385"/>
                  <a:pt x="194265" y="134501"/>
                  <a:pt x="194265" y="134501"/>
                </a:cubicBezTo>
                <a:cubicBezTo>
                  <a:pt x="253011" y="172814"/>
                  <a:pt x="344962" y="258805"/>
                  <a:pt x="352625" y="236669"/>
                </a:cubicBezTo>
                <a:cubicBezTo>
                  <a:pt x="360288" y="214533"/>
                  <a:pt x="208739" y="-22155"/>
                  <a:pt x="240241" y="1684"/>
                </a:cubicBezTo>
                <a:cubicBezTo>
                  <a:pt x="271743" y="25523"/>
                  <a:pt x="539932" y="337134"/>
                  <a:pt x="541635" y="379704"/>
                </a:cubicBezTo>
                <a:cubicBezTo>
                  <a:pt x="543338" y="422274"/>
                  <a:pt x="313461" y="281794"/>
                  <a:pt x="250458" y="257103"/>
                </a:cubicBezTo>
                <a:cubicBezTo>
                  <a:pt x="187455" y="232413"/>
                  <a:pt x="202779" y="274131"/>
                  <a:pt x="163615" y="231561"/>
                </a:cubicBezTo>
                <a:cubicBezTo>
                  <a:pt x="124451" y="188991"/>
                  <a:pt x="-4961" y="22969"/>
                  <a:pt x="147" y="6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0F3F5E95-2497-6DD7-ACCD-5214018C3A19}"/>
              </a:ext>
            </a:extLst>
          </p:cNvPr>
          <p:cNvSpPr/>
          <p:nvPr/>
        </p:nvSpPr>
        <p:spPr>
          <a:xfrm>
            <a:off x="5649480" y="6216752"/>
            <a:ext cx="799977" cy="281527"/>
          </a:xfrm>
          <a:custGeom>
            <a:avLst/>
            <a:gdLst>
              <a:gd name="connsiteX0" fmla="*/ 388 w 799977"/>
              <a:gd name="connsiteY0" fmla="*/ 281107 h 281527"/>
              <a:gd name="connsiteX1" fmla="*/ 250699 w 799977"/>
              <a:gd name="connsiteY1" fmla="*/ 163614 h 281527"/>
              <a:gd name="connsiteX2" fmla="*/ 194507 w 799977"/>
              <a:gd name="connsiteY2" fmla="*/ 146 h 281527"/>
              <a:gd name="connsiteX3" fmla="*/ 439709 w 799977"/>
              <a:gd name="connsiteY3" fmla="*/ 132964 h 281527"/>
              <a:gd name="connsiteX4" fmla="*/ 792187 w 799977"/>
              <a:gd name="connsiteY4" fmla="*/ 46122 h 281527"/>
              <a:gd name="connsiteX5" fmla="*/ 654261 w 799977"/>
              <a:gd name="connsiteY5" fmla="*/ 86989 h 281527"/>
              <a:gd name="connsiteX6" fmla="*/ 317108 w 799977"/>
              <a:gd name="connsiteY6" fmla="*/ 122747 h 281527"/>
              <a:gd name="connsiteX7" fmla="*/ 388 w 799977"/>
              <a:gd name="connsiteY7" fmla="*/ 281107 h 28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9977" h="281527">
                <a:moveTo>
                  <a:pt x="388" y="281107"/>
                </a:moveTo>
                <a:cubicBezTo>
                  <a:pt x="-10680" y="287918"/>
                  <a:pt x="218346" y="210441"/>
                  <a:pt x="250699" y="163614"/>
                </a:cubicBezTo>
                <a:cubicBezTo>
                  <a:pt x="283052" y="116787"/>
                  <a:pt x="163005" y="5254"/>
                  <a:pt x="194507" y="146"/>
                </a:cubicBezTo>
                <a:cubicBezTo>
                  <a:pt x="226009" y="-4962"/>
                  <a:pt x="340096" y="125301"/>
                  <a:pt x="439709" y="132964"/>
                </a:cubicBezTo>
                <a:cubicBezTo>
                  <a:pt x="539322" y="140627"/>
                  <a:pt x="756428" y="53784"/>
                  <a:pt x="792187" y="46122"/>
                </a:cubicBezTo>
                <a:cubicBezTo>
                  <a:pt x="827946" y="38459"/>
                  <a:pt x="733441" y="74218"/>
                  <a:pt x="654261" y="86989"/>
                </a:cubicBezTo>
                <a:cubicBezTo>
                  <a:pt x="575081" y="99760"/>
                  <a:pt x="423533" y="86988"/>
                  <a:pt x="317108" y="122747"/>
                </a:cubicBezTo>
                <a:cubicBezTo>
                  <a:pt x="210683" y="158506"/>
                  <a:pt x="11456" y="274296"/>
                  <a:pt x="388" y="281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ED4FC986-F148-3810-B8B9-06BE9102255C}"/>
              </a:ext>
            </a:extLst>
          </p:cNvPr>
          <p:cNvSpPr/>
          <p:nvPr/>
        </p:nvSpPr>
        <p:spPr>
          <a:xfrm>
            <a:off x="5618930" y="6369967"/>
            <a:ext cx="838111" cy="194807"/>
          </a:xfrm>
          <a:custGeom>
            <a:avLst/>
            <a:gdLst>
              <a:gd name="connsiteX0" fmla="*/ 288 w 838111"/>
              <a:gd name="connsiteY0" fmla="*/ 194301 h 194807"/>
              <a:gd name="connsiteX1" fmla="*/ 649052 w 838111"/>
              <a:gd name="connsiteY1" fmla="*/ 81917 h 194807"/>
              <a:gd name="connsiteX2" fmla="*/ 546885 w 838111"/>
              <a:gd name="connsiteY2" fmla="*/ 35941 h 194807"/>
              <a:gd name="connsiteX3" fmla="*/ 838062 w 838111"/>
              <a:gd name="connsiteY3" fmla="*/ 183 h 194807"/>
              <a:gd name="connsiteX4" fmla="*/ 572426 w 838111"/>
              <a:gd name="connsiteY4" fmla="*/ 51267 h 194807"/>
              <a:gd name="connsiteX5" fmla="*/ 204623 w 838111"/>
              <a:gd name="connsiteY5" fmla="*/ 122784 h 194807"/>
              <a:gd name="connsiteX6" fmla="*/ 562210 w 838111"/>
              <a:gd name="connsiteY6" fmla="*/ 122784 h 194807"/>
              <a:gd name="connsiteX7" fmla="*/ 288 w 838111"/>
              <a:gd name="connsiteY7" fmla="*/ 194301 h 19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8111" h="194807">
                <a:moveTo>
                  <a:pt x="288" y="194301"/>
                </a:moveTo>
                <a:cubicBezTo>
                  <a:pt x="14762" y="187490"/>
                  <a:pt x="557953" y="108310"/>
                  <a:pt x="649052" y="81917"/>
                </a:cubicBezTo>
                <a:cubicBezTo>
                  <a:pt x="740152" y="55524"/>
                  <a:pt x="515383" y="49563"/>
                  <a:pt x="546885" y="35941"/>
                </a:cubicBezTo>
                <a:cubicBezTo>
                  <a:pt x="578387" y="22319"/>
                  <a:pt x="833805" y="-2371"/>
                  <a:pt x="838062" y="183"/>
                </a:cubicBezTo>
                <a:cubicBezTo>
                  <a:pt x="842319" y="2737"/>
                  <a:pt x="572426" y="51267"/>
                  <a:pt x="572426" y="51267"/>
                </a:cubicBezTo>
                <a:cubicBezTo>
                  <a:pt x="466853" y="71700"/>
                  <a:pt x="206326" y="110865"/>
                  <a:pt x="204623" y="122784"/>
                </a:cubicBezTo>
                <a:cubicBezTo>
                  <a:pt x="202920" y="134703"/>
                  <a:pt x="603077" y="108310"/>
                  <a:pt x="562210" y="122784"/>
                </a:cubicBezTo>
                <a:cubicBezTo>
                  <a:pt x="521343" y="137258"/>
                  <a:pt x="-14186" y="201112"/>
                  <a:pt x="288" y="194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93B226A9-8ADE-55BA-327A-B7FFFCF639EB}"/>
              </a:ext>
            </a:extLst>
          </p:cNvPr>
          <p:cNvSpPr/>
          <p:nvPr/>
        </p:nvSpPr>
        <p:spPr>
          <a:xfrm>
            <a:off x="5569306" y="6468438"/>
            <a:ext cx="987242" cy="218525"/>
          </a:xfrm>
          <a:custGeom>
            <a:avLst/>
            <a:gdLst>
              <a:gd name="connsiteX0" fmla="*/ 14153 w 987242"/>
              <a:gd name="connsiteY0" fmla="*/ 162239 h 218525"/>
              <a:gd name="connsiteX1" fmla="*/ 943878 w 987242"/>
              <a:gd name="connsiteY1" fmla="*/ 8988 h 218525"/>
              <a:gd name="connsiteX2" fmla="*/ 811060 w 987242"/>
              <a:gd name="connsiteY2" fmla="*/ 39638 h 218525"/>
              <a:gd name="connsiteX3" fmla="*/ 606725 w 987242"/>
              <a:gd name="connsiteY3" fmla="*/ 218431 h 218525"/>
              <a:gd name="connsiteX4" fmla="*/ 749760 w 987242"/>
              <a:gd name="connsiteY4" fmla="*/ 65180 h 218525"/>
              <a:gd name="connsiteX5" fmla="*/ 407498 w 987242"/>
              <a:gd name="connsiteY5" fmla="*/ 121372 h 218525"/>
              <a:gd name="connsiteX6" fmla="*/ 14153 w 987242"/>
              <a:gd name="connsiteY6" fmla="*/ 162239 h 21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7242" h="218525">
                <a:moveTo>
                  <a:pt x="14153" y="162239"/>
                </a:moveTo>
                <a:cubicBezTo>
                  <a:pt x="103550" y="143508"/>
                  <a:pt x="811060" y="29421"/>
                  <a:pt x="943878" y="8988"/>
                </a:cubicBezTo>
                <a:cubicBezTo>
                  <a:pt x="1076696" y="-11445"/>
                  <a:pt x="867252" y="4731"/>
                  <a:pt x="811060" y="39638"/>
                </a:cubicBezTo>
                <a:cubicBezTo>
                  <a:pt x="754868" y="74545"/>
                  <a:pt x="616942" y="214174"/>
                  <a:pt x="606725" y="218431"/>
                </a:cubicBezTo>
                <a:cubicBezTo>
                  <a:pt x="596508" y="222688"/>
                  <a:pt x="782965" y="81356"/>
                  <a:pt x="749760" y="65180"/>
                </a:cubicBezTo>
                <a:cubicBezTo>
                  <a:pt x="716556" y="49003"/>
                  <a:pt x="531802" y="99236"/>
                  <a:pt x="407498" y="121372"/>
                </a:cubicBezTo>
                <a:cubicBezTo>
                  <a:pt x="283194" y="143508"/>
                  <a:pt x="-75244" y="180970"/>
                  <a:pt x="14153" y="162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ABCAB484-7A22-07D1-4EA9-FDACF1F1A1D7}"/>
              </a:ext>
            </a:extLst>
          </p:cNvPr>
          <p:cNvSpPr/>
          <p:nvPr/>
        </p:nvSpPr>
        <p:spPr>
          <a:xfrm>
            <a:off x="5479317" y="6568367"/>
            <a:ext cx="746305" cy="215561"/>
          </a:xfrm>
          <a:custGeom>
            <a:avLst/>
            <a:gdLst>
              <a:gd name="connsiteX0" fmla="*/ 1975 w 746305"/>
              <a:gd name="connsiteY0" fmla="*/ 52093 h 215561"/>
              <a:gd name="connsiteX1" fmla="*/ 252285 w 746305"/>
              <a:gd name="connsiteY1" fmla="*/ 77635 h 215561"/>
              <a:gd name="connsiteX2" fmla="*/ 732473 w 746305"/>
              <a:gd name="connsiteY2" fmla="*/ 1010 h 215561"/>
              <a:gd name="connsiteX3" fmla="*/ 589438 w 746305"/>
              <a:gd name="connsiteY3" fmla="*/ 41877 h 215561"/>
              <a:gd name="connsiteX4" fmla="*/ 308477 w 746305"/>
              <a:gd name="connsiteY4" fmla="*/ 154261 h 215561"/>
              <a:gd name="connsiteX5" fmla="*/ 37733 w 746305"/>
              <a:gd name="connsiteY5" fmla="*/ 215561 h 215561"/>
              <a:gd name="connsiteX6" fmla="*/ 129684 w 746305"/>
              <a:gd name="connsiteY6" fmla="*/ 154261 h 215561"/>
              <a:gd name="connsiteX7" fmla="*/ 1975 w 746305"/>
              <a:gd name="connsiteY7" fmla="*/ 52093 h 21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6305" h="215561">
                <a:moveTo>
                  <a:pt x="1975" y="52093"/>
                </a:moveTo>
                <a:cubicBezTo>
                  <a:pt x="22408" y="39322"/>
                  <a:pt x="130535" y="86149"/>
                  <a:pt x="252285" y="77635"/>
                </a:cubicBezTo>
                <a:cubicBezTo>
                  <a:pt x="374035" y="69121"/>
                  <a:pt x="676281" y="6970"/>
                  <a:pt x="732473" y="1010"/>
                </a:cubicBezTo>
                <a:cubicBezTo>
                  <a:pt x="788665" y="-4950"/>
                  <a:pt x="660104" y="16335"/>
                  <a:pt x="589438" y="41877"/>
                </a:cubicBezTo>
                <a:cubicBezTo>
                  <a:pt x="518772" y="67419"/>
                  <a:pt x="400428" y="125314"/>
                  <a:pt x="308477" y="154261"/>
                </a:cubicBezTo>
                <a:cubicBezTo>
                  <a:pt x="216526" y="183208"/>
                  <a:pt x="67532" y="215561"/>
                  <a:pt x="37733" y="215561"/>
                </a:cubicBezTo>
                <a:cubicBezTo>
                  <a:pt x="7934" y="215561"/>
                  <a:pt x="133089" y="176397"/>
                  <a:pt x="129684" y="154261"/>
                </a:cubicBezTo>
                <a:cubicBezTo>
                  <a:pt x="126279" y="132125"/>
                  <a:pt x="-18458" y="64864"/>
                  <a:pt x="1975" y="52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DDD9DAB4-731D-336D-C8DE-0F57C8E1D3EB}"/>
              </a:ext>
            </a:extLst>
          </p:cNvPr>
          <p:cNvSpPr/>
          <p:nvPr/>
        </p:nvSpPr>
        <p:spPr>
          <a:xfrm>
            <a:off x="5612433" y="6502853"/>
            <a:ext cx="1080028" cy="278829"/>
          </a:xfrm>
          <a:custGeom>
            <a:avLst/>
            <a:gdLst>
              <a:gd name="connsiteX0" fmla="*/ 6785 w 1080028"/>
              <a:gd name="connsiteY0" fmla="*/ 275967 h 278829"/>
              <a:gd name="connsiteX1" fmla="*/ 1059111 w 1080028"/>
              <a:gd name="connsiteY1" fmla="*/ 5223 h 278829"/>
              <a:gd name="connsiteX2" fmla="*/ 701525 w 1080028"/>
              <a:gd name="connsiteY2" fmla="*/ 102282 h 278829"/>
              <a:gd name="connsiteX3" fmla="*/ 614682 w 1080028"/>
              <a:gd name="connsiteY3" fmla="*/ 163583 h 278829"/>
              <a:gd name="connsiteX4" fmla="*/ 522731 w 1080028"/>
              <a:gd name="connsiteY4" fmla="*/ 245317 h 278829"/>
              <a:gd name="connsiteX5" fmla="*/ 486973 w 1080028"/>
              <a:gd name="connsiteY5" fmla="*/ 235100 h 278829"/>
              <a:gd name="connsiteX6" fmla="*/ 308179 w 1080028"/>
              <a:gd name="connsiteY6" fmla="*/ 270859 h 278829"/>
              <a:gd name="connsiteX7" fmla="*/ 594249 w 1080028"/>
              <a:gd name="connsiteY7" fmla="*/ 153366 h 278829"/>
              <a:gd name="connsiteX8" fmla="*/ 6785 w 1080028"/>
              <a:gd name="connsiteY8" fmla="*/ 275967 h 27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28" h="278829">
                <a:moveTo>
                  <a:pt x="6785" y="275967"/>
                </a:moveTo>
                <a:cubicBezTo>
                  <a:pt x="84262" y="251277"/>
                  <a:pt x="943321" y="34170"/>
                  <a:pt x="1059111" y="5223"/>
                </a:cubicBezTo>
                <a:cubicBezTo>
                  <a:pt x="1174901" y="-23725"/>
                  <a:pt x="775596" y="75889"/>
                  <a:pt x="701525" y="102282"/>
                </a:cubicBezTo>
                <a:cubicBezTo>
                  <a:pt x="627454" y="128675"/>
                  <a:pt x="644481" y="139744"/>
                  <a:pt x="614682" y="163583"/>
                </a:cubicBezTo>
                <a:cubicBezTo>
                  <a:pt x="584883" y="187422"/>
                  <a:pt x="544016" y="233397"/>
                  <a:pt x="522731" y="245317"/>
                </a:cubicBezTo>
                <a:cubicBezTo>
                  <a:pt x="501446" y="257236"/>
                  <a:pt x="522732" y="230843"/>
                  <a:pt x="486973" y="235100"/>
                </a:cubicBezTo>
                <a:cubicBezTo>
                  <a:pt x="451214" y="239357"/>
                  <a:pt x="290300" y="284481"/>
                  <a:pt x="308179" y="270859"/>
                </a:cubicBezTo>
                <a:cubicBezTo>
                  <a:pt x="326058" y="257237"/>
                  <a:pt x="648738" y="149109"/>
                  <a:pt x="594249" y="153366"/>
                </a:cubicBezTo>
                <a:cubicBezTo>
                  <a:pt x="539760" y="157623"/>
                  <a:pt x="-70692" y="300657"/>
                  <a:pt x="6785" y="275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438409B2-3BD3-6B3A-C488-B19C390BFE61}"/>
              </a:ext>
            </a:extLst>
          </p:cNvPr>
          <p:cNvSpPr/>
          <p:nvPr/>
        </p:nvSpPr>
        <p:spPr>
          <a:xfrm>
            <a:off x="5450574" y="6543774"/>
            <a:ext cx="1482600" cy="393443"/>
          </a:xfrm>
          <a:custGeom>
            <a:avLst/>
            <a:gdLst>
              <a:gd name="connsiteX0" fmla="*/ 20501 w 1482600"/>
              <a:gd name="connsiteY0" fmla="*/ 306563 h 393443"/>
              <a:gd name="connsiteX1" fmla="*/ 776541 w 1482600"/>
              <a:gd name="connsiteY1" fmla="*/ 240154 h 393443"/>
              <a:gd name="connsiteX2" fmla="*/ 868492 w 1482600"/>
              <a:gd name="connsiteY2" fmla="*/ 245263 h 393443"/>
              <a:gd name="connsiteX3" fmla="*/ 817408 w 1482600"/>
              <a:gd name="connsiteY3" fmla="*/ 199287 h 393443"/>
              <a:gd name="connsiteX4" fmla="*/ 1195428 w 1482600"/>
              <a:gd name="connsiteY4" fmla="*/ 61 h 393443"/>
              <a:gd name="connsiteX5" fmla="*/ 924684 w 1482600"/>
              <a:gd name="connsiteY5" fmla="*/ 178854 h 393443"/>
              <a:gd name="connsiteX6" fmla="*/ 1272054 w 1482600"/>
              <a:gd name="connsiteY6" fmla="*/ 255480 h 393443"/>
              <a:gd name="connsiteX7" fmla="*/ 1481498 w 1482600"/>
              <a:gd name="connsiteY7" fmla="*/ 352539 h 393443"/>
              <a:gd name="connsiteX8" fmla="*/ 1185211 w 1482600"/>
              <a:gd name="connsiteY8" fmla="*/ 332105 h 393443"/>
              <a:gd name="connsiteX9" fmla="*/ 822517 w 1482600"/>
              <a:gd name="connsiteY9" fmla="*/ 321889 h 393443"/>
              <a:gd name="connsiteX10" fmla="*/ 224836 w 1482600"/>
              <a:gd name="connsiteY10" fmla="*/ 393406 h 393443"/>
              <a:gd name="connsiteX11" fmla="*/ 572206 w 1482600"/>
              <a:gd name="connsiteY11" fmla="*/ 332105 h 393443"/>
              <a:gd name="connsiteX12" fmla="*/ 245270 w 1482600"/>
              <a:gd name="connsiteY12" fmla="*/ 352539 h 393443"/>
              <a:gd name="connsiteX13" fmla="*/ 20501 w 1482600"/>
              <a:gd name="connsiteY13" fmla="*/ 306563 h 39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82600" h="393443">
                <a:moveTo>
                  <a:pt x="20501" y="306563"/>
                </a:moveTo>
                <a:cubicBezTo>
                  <a:pt x="109046" y="287832"/>
                  <a:pt x="635209" y="250371"/>
                  <a:pt x="776541" y="240154"/>
                </a:cubicBezTo>
                <a:cubicBezTo>
                  <a:pt x="917873" y="229937"/>
                  <a:pt x="861681" y="252074"/>
                  <a:pt x="868492" y="245263"/>
                </a:cubicBezTo>
                <a:cubicBezTo>
                  <a:pt x="875303" y="238452"/>
                  <a:pt x="762919" y="240154"/>
                  <a:pt x="817408" y="199287"/>
                </a:cubicBezTo>
                <a:cubicBezTo>
                  <a:pt x="871897" y="158420"/>
                  <a:pt x="1177549" y="3466"/>
                  <a:pt x="1195428" y="61"/>
                </a:cubicBezTo>
                <a:cubicBezTo>
                  <a:pt x="1213307" y="-3345"/>
                  <a:pt x="911913" y="136284"/>
                  <a:pt x="924684" y="178854"/>
                </a:cubicBezTo>
                <a:cubicBezTo>
                  <a:pt x="937455" y="221424"/>
                  <a:pt x="1179252" y="226532"/>
                  <a:pt x="1272054" y="255480"/>
                </a:cubicBezTo>
                <a:cubicBezTo>
                  <a:pt x="1364856" y="284428"/>
                  <a:pt x="1495972" y="339768"/>
                  <a:pt x="1481498" y="352539"/>
                </a:cubicBezTo>
                <a:cubicBezTo>
                  <a:pt x="1467024" y="365310"/>
                  <a:pt x="1295041" y="337213"/>
                  <a:pt x="1185211" y="332105"/>
                </a:cubicBezTo>
                <a:cubicBezTo>
                  <a:pt x="1075381" y="326997"/>
                  <a:pt x="982580" y="311672"/>
                  <a:pt x="822517" y="321889"/>
                </a:cubicBezTo>
                <a:cubicBezTo>
                  <a:pt x="662455" y="332106"/>
                  <a:pt x="266554" y="391703"/>
                  <a:pt x="224836" y="393406"/>
                </a:cubicBezTo>
                <a:cubicBezTo>
                  <a:pt x="183118" y="395109"/>
                  <a:pt x="568800" y="338916"/>
                  <a:pt x="572206" y="332105"/>
                </a:cubicBezTo>
                <a:cubicBezTo>
                  <a:pt x="575612" y="325294"/>
                  <a:pt x="337221" y="357647"/>
                  <a:pt x="245270" y="352539"/>
                </a:cubicBezTo>
                <a:cubicBezTo>
                  <a:pt x="153319" y="347431"/>
                  <a:pt x="-68044" y="325294"/>
                  <a:pt x="20501" y="306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0A759242-D4E7-34EE-E39C-7C524486097A}"/>
              </a:ext>
            </a:extLst>
          </p:cNvPr>
          <p:cNvSpPr/>
          <p:nvPr/>
        </p:nvSpPr>
        <p:spPr>
          <a:xfrm>
            <a:off x="6819664" y="6405376"/>
            <a:ext cx="189050" cy="583626"/>
          </a:xfrm>
          <a:custGeom>
            <a:avLst/>
            <a:gdLst>
              <a:gd name="connsiteX0" fmla="*/ 189033 w 189050"/>
              <a:gd name="connsiteY0" fmla="*/ 532 h 583626"/>
              <a:gd name="connsiteX1" fmla="*/ 35782 w 189050"/>
              <a:gd name="connsiteY1" fmla="*/ 337685 h 583626"/>
              <a:gd name="connsiteX2" fmla="*/ 23 w 189050"/>
              <a:gd name="connsiteY2" fmla="*/ 582888 h 583626"/>
              <a:gd name="connsiteX3" fmla="*/ 30673 w 189050"/>
              <a:gd name="connsiteY3" fmla="*/ 404094 h 583626"/>
              <a:gd name="connsiteX4" fmla="*/ 51107 w 189050"/>
              <a:gd name="connsiteY4" fmla="*/ 138459 h 583626"/>
              <a:gd name="connsiteX5" fmla="*/ 25565 w 189050"/>
              <a:gd name="connsiteY5" fmla="*/ 255951 h 583626"/>
              <a:gd name="connsiteX6" fmla="*/ 189033 w 189050"/>
              <a:gd name="connsiteY6" fmla="*/ 532 h 58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050" h="583626">
                <a:moveTo>
                  <a:pt x="189033" y="532"/>
                </a:moveTo>
                <a:cubicBezTo>
                  <a:pt x="190736" y="14154"/>
                  <a:pt x="67284" y="240626"/>
                  <a:pt x="35782" y="337685"/>
                </a:cubicBezTo>
                <a:cubicBezTo>
                  <a:pt x="4280" y="434744"/>
                  <a:pt x="874" y="571820"/>
                  <a:pt x="23" y="582888"/>
                </a:cubicBezTo>
                <a:cubicBezTo>
                  <a:pt x="-829" y="593956"/>
                  <a:pt x="22159" y="478165"/>
                  <a:pt x="30673" y="404094"/>
                </a:cubicBezTo>
                <a:cubicBezTo>
                  <a:pt x="39187" y="330023"/>
                  <a:pt x="51958" y="163149"/>
                  <a:pt x="51107" y="138459"/>
                </a:cubicBezTo>
                <a:cubicBezTo>
                  <a:pt x="50256" y="113769"/>
                  <a:pt x="5983" y="272979"/>
                  <a:pt x="25565" y="255951"/>
                </a:cubicBezTo>
                <a:cubicBezTo>
                  <a:pt x="45147" y="238923"/>
                  <a:pt x="187330" y="-13090"/>
                  <a:pt x="189033" y="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C8F2E0B9-067A-A87E-8817-3517EF32C258}"/>
              </a:ext>
            </a:extLst>
          </p:cNvPr>
          <p:cNvSpPr/>
          <p:nvPr/>
        </p:nvSpPr>
        <p:spPr>
          <a:xfrm>
            <a:off x="6507156" y="7192375"/>
            <a:ext cx="133882" cy="838087"/>
          </a:xfrm>
          <a:custGeom>
            <a:avLst/>
            <a:gdLst>
              <a:gd name="connsiteX0" fmla="*/ 133738 w 133882"/>
              <a:gd name="connsiteY0" fmla="*/ 10441 h 838087"/>
              <a:gd name="connsiteX1" fmla="*/ 920 w 133882"/>
              <a:gd name="connsiteY1" fmla="*/ 715397 h 838087"/>
              <a:gd name="connsiteX2" fmla="*/ 77546 w 133882"/>
              <a:gd name="connsiteY2" fmla="*/ 531495 h 838087"/>
              <a:gd name="connsiteX3" fmla="*/ 128629 w 133882"/>
              <a:gd name="connsiteY3" fmla="*/ 837998 h 838087"/>
              <a:gd name="connsiteX4" fmla="*/ 87762 w 133882"/>
              <a:gd name="connsiteY4" fmla="*/ 495737 h 838087"/>
              <a:gd name="connsiteX5" fmla="*/ 6028 w 133882"/>
              <a:gd name="connsiteY5" fmla="*/ 143259 h 838087"/>
              <a:gd name="connsiteX6" fmla="*/ 26462 w 133882"/>
              <a:gd name="connsiteY6" fmla="*/ 281185 h 838087"/>
              <a:gd name="connsiteX7" fmla="*/ 133738 w 133882"/>
              <a:gd name="connsiteY7" fmla="*/ 10441 h 83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82" h="838087">
                <a:moveTo>
                  <a:pt x="133738" y="10441"/>
                </a:moveTo>
                <a:cubicBezTo>
                  <a:pt x="129481" y="82810"/>
                  <a:pt x="10285" y="628555"/>
                  <a:pt x="920" y="715397"/>
                </a:cubicBezTo>
                <a:cubicBezTo>
                  <a:pt x="-8445" y="802239"/>
                  <a:pt x="56261" y="511062"/>
                  <a:pt x="77546" y="531495"/>
                </a:cubicBezTo>
                <a:cubicBezTo>
                  <a:pt x="98831" y="551928"/>
                  <a:pt x="126926" y="843958"/>
                  <a:pt x="128629" y="837998"/>
                </a:cubicBezTo>
                <a:cubicBezTo>
                  <a:pt x="130332" y="832038"/>
                  <a:pt x="108195" y="611527"/>
                  <a:pt x="87762" y="495737"/>
                </a:cubicBezTo>
                <a:cubicBezTo>
                  <a:pt x="67329" y="379947"/>
                  <a:pt x="16245" y="179018"/>
                  <a:pt x="6028" y="143259"/>
                </a:cubicBezTo>
                <a:cubicBezTo>
                  <a:pt x="-4189" y="107500"/>
                  <a:pt x="6028" y="297362"/>
                  <a:pt x="26462" y="281185"/>
                </a:cubicBezTo>
                <a:cubicBezTo>
                  <a:pt x="46895" y="265008"/>
                  <a:pt x="137995" y="-61928"/>
                  <a:pt x="133738" y="10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F33E66EC-F3C2-FC3D-4C1C-FB01BEEAAE21}"/>
              </a:ext>
            </a:extLst>
          </p:cNvPr>
          <p:cNvSpPr/>
          <p:nvPr/>
        </p:nvSpPr>
        <p:spPr>
          <a:xfrm>
            <a:off x="6645759" y="7206860"/>
            <a:ext cx="128269" cy="2020837"/>
          </a:xfrm>
          <a:custGeom>
            <a:avLst/>
            <a:gdLst>
              <a:gd name="connsiteX0" fmla="*/ 243 w 128269"/>
              <a:gd name="connsiteY0" fmla="*/ 1064 h 2020837"/>
              <a:gd name="connsiteX1" fmla="*/ 46219 w 128269"/>
              <a:gd name="connsiteY1" fmla="*/ 905247 h 2020837"/>
              <a:gd name="connsiteX2" fmla="*/ 97302 w 128269"/>
              <a:gd name="connsiteY2" fmla="*/ 1344568 h 2020837"/>
              <a:gd name="connsiteX3" fmla="*/ 97302 w 128269"/>
              <a:gd name="connsiteY3" fmla="*/ 1242400 h 2020837"/>
              <a:gd name="connsiteX4" fmla="*/ 127953 w 128269"/>
              <a:gd name="connsiteY4" fmla="*/ 2018874 h 2020837"/>
              <a:gd name="connsiteX5" fmla="*/ 112628 w 128269"/>
              <a:gd name="connsiteY5" fmla="*/ 1431410 h 2020837"/>
              <a:gd name="connsiteX6" fmla="*/ 102411 w 128269"/>
              <a:gd name="connsiteY6" fmla="*/ 430168 h 2020837"/>
              <a:gd name="connsiteX7" fmla="*/ 66652 w 128269"/>
              <a:gd name="connsiteY7" fmla="*/ 716237 h 2020837"/>
              <a:gd name="connsiteX8" fmla="*/ 243 w 128269"/>
              <a:gd name="connsiteY8" fmla="*/ 1064 h 202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269" h="2020837">
                <a:moveTo>
                  <a:pt x="243" y="1064"/>
                </a:moveTo>
                <a:cubicBezTo>
                  <a:pt x="-3163" y="32566"/>
                  <a:pt x="30043" y="681330"/>
                  <a:pt x="46219" y="905247"/>
                </a:cubicBezTo>
                <a:cubicBezTo>
                  <a:pt x="62396" y="1129164"/>
                  <a:pt x="88788" y="1288376"/>
                  <a:pt x="97302" y="1344568"/>
                </a:cubicBezTo>
                <a:cubicBezTo>
                  <a:pt x="105816" y="1400760"/>
                  <a:pt x="92194" y="1130016"/>
                  <a:pt x="97302" y="1242400"/>
                </a:cubicBezTo>
                <a:cubicBezTo>
                  <a:pt x="102411" y="1354784"/>
                  <a:pt x="125399" y="1987372"/>
                  <a:pt x="127953" y="2018874"/>
                </a:cubicBezTo>
                <a:cubicBezTo>
                  <a:pt x="130507" y="2050376"/>
                  <a:pt x="116885" y="1696194"/>
                  <a:pt x="112628" y="1431410"/>
                </a:cubicBezTo>
                <a:cubicBezTo>
                  <a:pt x="108371" y="1166626"/>
                  <a:pt x="110074" y="549364"/>
                  <a:pt x="102411" y="430168"/>
                </a:cubicBezTo>
                <a:cubicBezTo>
                  <a:pt x="94748" y="310972"/>
                  <a:pt x="81126" y="785200"/>
                  <a:pt x="66652" y="716237"/>
                </a:cubicBezTo>
                <a:cubicBezTo>
                  <a:pt x="52178" y="647274"/>
                  <a:pt x="3649" y="-30438"/>
                  <a:pt x="243" y="1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C61C1BB5-7CCF-C46E-F02C-6F7ECF15DE4B}"/>
              </a:ext>
            </a:extLst>
          </p:cNvPr>
          <p:cNvSpPr/>
          <p:nvPr/>
        </p:nvSpPr>
        <p:spPr>
          <a:xfrm>
            <a:off x="6083254" y="6859896"/>
            <a:ext cx="98058" cy="577962"/>
          </a:xfrm>
          <a:custGeom>
            <a:avLst/>
            <a:gdLst>
              <a:gd name="connsiteX0" fmla="*/ 26368 w 98058"/>
              <a:gd name="connsiteY0" fmla="*/ 658 h 577962"/>
              <a:gd name="connsiteX1" fmla="*/ 21260 w 98058"/>
              <a:gd name="connsiteY1" fmla="*/ 194777 h 577962"/>
              <a:gd name="connsiteX2" fmla="*/ 26368 w 98058"/>
              <a:gd name="connsiteY2" fmla="*/ 445087 h 577962"/>
              <a:gd name="connsiteX3" fmla="*/ 62127 w 98058"/>
              <a:gd name="connsiteY3" fmla="*/ 337811 h 577962"/>
              <a:gd name="connsiteX4" fmla="*/ 97886 w 98058"/>
              <a:gd name="connsiteY4" fmla="*/ 577905 h 577962"/>
              <a:gd name="connsiteX5" fmla="*/ 72344 w 98058"/>
              <a:gd name="connsiteY5" fmla="*/ 358245 h 577962"/>
              <a:gd name="connsiteX6" fmla="*/ 826 w 98058"/>
              <a:gd name="connsiteY6" fmla="*/ 138584 h 577962"/>
              <a:gd name="connsiteX7" fmla="*/ 26368 w 98058"/>
              <a:gd name="connsiteY7" fmla="*/ 658 h 57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058" h="577962">
                <a:moveTo>
                  <a:pt x="26368" y="658"/>
                </a:moveTo>
                <a:cubicBezTo>
                  <a:pt x="29774" y="10023"/>
                  <a:pt x="21260" y="120706"/>
                  <a:pt x="21260" y="194777"/>
                </a:cubicBezTo>
                <a:cubicBezTo>
                  <a:pt x="21260" y="268848"/>
                  <a:pt x="19557" y="421248"/>
                  <a:pt x="26368" y="445087"/>
                </a:cubicBezTo>
                <a:cubicBezTo>
                  <a:pt x="33179" y="468926"/>
                  <a:pt x="50207" y="315675"/>
                  <a:pt x="62127" y="337811"/>
                </a:cubicBezTo>
                <a:cubicBezTo>
                  <a:pt x="74047" y="359947"/>
                  <a:pt x="96183" y="574499"/>
                  <a:pt x="97886" y="577905"/>
                </a:cubicBezTo>
                <a:cubicBezTo>
                  <a:pt x="99589" y="581311"/>
                  <a:pt x="88521" y="431465"/>
                  <a:pt x="72344" y="358245"/>
                </a:cubicBezTo>
                <a:cubicBezTo>
                  <a:pt x="56167" y="285025"/>
                  <a:pt x="6786" y="193073"/>
                  <a:pt x="826" y="138584"/>
                </a:cubicBezTo>
                <a:cubicBezTo>
                  <a:pt x="-5134" y="84095"/>
                  <a:pt x="22962" y="-8707"/>
                  <a:pt x="26368" y="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82714E24-2E3A-7131-1CFA-C3073AAB95FE}"/>
              </a:ext>
            </a:extLst>
          </p:cNvPr>
          <p:cNvSpPr/>
          <p:nvPr/>
        </p:nvSpPr>
        <p:spPr>
          <a:xfrm>
            <a:off x="6017651" y="6893423"/>
            <a:ext cx="677993" cy="110173"/>
          </a:xfrm>
          <a:custGeom>
            <a:avLst/>
            <a:gdLst>
              <a:gd name="connsiteX0" fmla="*/ 21 w 677993"/>
              <a:gd name="connsiteY0" fmla="*/ 99949 h 110173"/>
              <a:gd name="connsiteX1" fmla="*/ 326957 w 677993"/>
              <a:gd name="connsiteY1" fmla="*/ 13107 h 110173"/>
              <a:gd name="connsiteX2" fmla="*/ 418908 w 677993"/>
              <a:gd name="connsiteY2" fmla="*/ 38649 h 110173"/>
              <a:gd name="connsiteX3" fmla="*/ 408691 w 677993"/>
              <a:gd name="connsiteY3" fmla="*/ 13107 h 110173"/>
              <a:gd name="connsiteX4" fmla="*/ 674327 w 677993"/>
              <a:gd name="connsiteY4" fmla="*/ 110166 h 110173"/>
              <a:gd name="connsiteX5" fmla="*/ 546617 w 677993"/>
              <a:gd name="connsiteY5" fmla="*/ 18215 h 110173"/>
              <a:gd name="connsiteX6" fmla="*/ 311632 w 677993"/>
              <a:gd name="connsiteY6" fmla="*/ 7998 h 110173"/>
              <a:gd name="connsiteX7" fmla="*/ 21 w 677993"/>
              <a:gd name="connsiteY7" fmla="*/ 99949 h 11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7993" h="110173">
                <a:moveTo>
                  <a:pt x="21" y="99949"/>
                </a:moveTo>
                <a:cubicBezTo>
                  <a:pt x="2575" y="100801"/>
                  <a:pt x="257143" y="23324"/>
                  <a:pt x="326957" y="13107"/>
                </a:cubicBezTo>
                <a:cubicBezTo>
                  <a:pt x="396772" y="2890"/>
                  <a:pt x="418908" y="38649"/>
                  <a:pt x="418908" y="38649"/>
                </a:cubicBezTo>
                <a:cubicBezTo>
                  <a:pt x="432530" y="38649"/>
                  <a:pt x="366121" y="1187"/>
                  <a:pt x="408691" y="13107"/>
                </a:cubicBezTo>
                <a:cubicBezTo>
                  <a:pt x="451261" y="25026"/>
                  <a:pt x="651339" y="109315"/>
                  <a:pt x="674327" y="110166"/>
                </a:cubicBezTo>
                <a:cubicBezTo>
                  <a:pt x="697315" y="111017"/>
                  <a:pt x="607066" y="35243"/>
                  <a:pt x="546617" y="18215"/>
                </a:cubicBezTo>
                <a:cubicBezTo>
                  <a:pt x="486168" y="1187"/>
                  <a:pt x="400177" y="-7327"/>
                  <a:pt x="311632" y="7998"/>
                </a:cubicBezTo>
                <a:cubicBezTo>
                  <a:pt x="223087" y="23323"/>
                  <a:pt x="-2533" y="99097"/>
                  <a:pt x="21" y="99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F4E17ED2-2E32-FF39-BAA7-F1F8F83A92F6}"/>
              </a:ext>
            </a:extLst>
          </p:cNvPr>
          <p:cNvSpPr/>
          <p:nvPr/>
        </p:nvSpPr>
        <p:spPr>
          <a:xfrm>
            <a:off x="6371068" y="6931937"/>
            <a:ext cx="418444" cy="373053"/>
          </a:xfrm>
          <a:custGeom>
            <a:avLst/>
            <a:gdLst>
              <a:gd name="connsiteX0" fmla="*/ 417969 w 418444"/>
              <a:gd name="connsiteY0" fmla="*/ 135 h 373053"/>
              <a:gd name="connsiteX1" fmla="*/ 85924 w 418444"/>
              <a:gd name="connsiteY1" fmla="*/ 178928 h 373053"/>
              <a:gd name="connsiteX2" fmla="*/ 14407 w 418444"/>
              <a:gd name="connsiteY2" fmla="*/ 270879 h 373053"/>
              <a:gd name="connsiteX3" fmla="*/ 34840 w 418444"/>
              <a:gd name="connsiteY3" fmla="*/ 373046 h 373053"/>
              <a:gd name="connsiteX4" fmla="*/ 14407 w 418444"/>
              <a:gd name="connsiteY4" fmla="*/ 265770 h 373053"/>
              <a:gd name="connsiteX5" fmla="*/ 285151 w 418444"/>
              <a:gd name="connsiteY5" fmla="*/ 81869 h 373053"/>
              <a:gd name="connsiteX6" fmla="*/ 162550 w 418444"/>
              <a:gd name="connsiteY6" fmla="*/ 148278 h 373053"/>
              <a:gd name="connsiteX7" fmla="*/ 417969 w 418444"/>
              <a:gd name="connsiteY7" fmla="*/ 135 h 37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444" h="373053">
                <a:moveTo>
                  <a:pt x="417969" y="135"/>
                </a:moveTo>
                <a:cubicBezTo>
                  <a:pt x="405198" y="5243"/>
                  <a:pt x="153184" y="133804"/>
                  <a:pt x="85924" y="178928"/>
                </a:cubicBezTo>
                <a:cubicBezTo>
                  <a:pt x="18664" y="224052"/>
                  <a:pt x="22921" y="238526"/>
                  <a:pt x="14407" y="270879"/>
                </a:cubicBezTo>
                <a:cubicBezTo>
                  <a:pt x="5893" y="303232"/>
                  <a:pt x="34840" y="373897"/>
                  <a:pt x="34840" y="373046"/>
                </a:cubicBezTo>
                <a:cubicBezTo>
                  <a:pt x="34840" y="372195"/>
                  <a:pt x="-27312" y="314300"/>
                  <a:pt x="14407" y="265770"/>
                </a:cubicBezTo>
                <a:cubicBezTo>
                  <a:pt x="56126" y="217240"/>
                  <a:pt x="260461" y="101451"/>
                  <a:pt x="285151" y="81869"/>
                </a:cubicBezTo>
                <a:cubicBezTo>
                  <a:pt x="309841" y="62287"/>
                  <a:pt x="142968" y="160198"/>
                  <a:pt x="162550" y="148278"/>
                </a:cubicBezTo>
                <a:cubicBezTo>
                  <a:pt x="182132" y="136358"/>
                  <a:pt x="430740" y="-4973"/>
                  <a:pt x="417969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D6E5E6E9-5C18-397F-150C-CE5186A083F1}"/>
              </a:ext>
            </a:extLst>
          </p:cNvPr>
          <p:cNvSpPr/>
          <p:nvPr/>
        </p:nvSpPr>
        <p:spPr>
          <a:xfrm>
            <a:off x="5977012" y="6935686"/>
            <a:ext cx="633022" cy="362604"/>
          </a:xfrm>
          <a:custGeom>
            <a:avLst/>
            <a:gdLst>
              <a:gd name="connsiteX0" fmla="*/ 10009 w 633022"/>
              <a:gd name="connsiteY0" fmla="*/ 129203 h 362604"/>
              <a:gd name="connsiteX1" fmla="*/ 403354 w 633022"/>
              <a:gd name="connsiteY1" fmla="*/ 6602 h 362604"/>
              <a:gd name="connsiteX2" fmla="*/ 628123 w 633022"/>
              <a:gd name="connsiteY2" fmla="*/ 21927 h 362604"/>
              <a:gd name="connsiteX3" fmla="*/ 546389 w 633022"/>
              <a:gd name="connsiteY3" fmla="*/ 67903 h 362604"/>
              <a:gd name="connsiteX4" fmla="*/ 408463 w 633022"/>
              <a:gd name="connsiteY4" fmla="*/ 221154 h 362604"/>
              <a:gd name="connsiteX5" fmla="*/ 377813 w 633022"/>
              <a:gd name="connsiteY5" fmla="*/ 154745 h 362604"/>
              <a:gd name="connsiteX6" fmla="*/ 137719 w 633022"/>
              <a:gd name="connsiteY6" fmla="*/ 359080 h 362604"/>
              <a:gd name="connsiteX7" fmla="*/ 204128 w 633022"/>
              <a:gd name="connsiteY7" fmla="*/ 267130 h 362604"/>
              <a:gd name="connsiteX8" fmla="*/ 280753 w 633022"/>
              <a:gd name="connsiteY8" fmla="*/ 52578 h 362604"/>
              <a:gd name="connsiteX9" fmla="*/ 188803 w 633022"/>
              <a:gd name="connsiteY9" fmla="*/ 200721 h 362604"/>
              <a:gd name="connsiteX10" fmla="*/ 122394 w 633022"/>
              <a:gd name="connsiteY10" fmla="*/ 139420 h 362604"/>
              <a:gd name="connsiteX11" fmla="*/ 10009 w 633022"/>
              <a:gd name="connsiteY11" fmla="*/ 129203 h 36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3022" h="362604">
                <a:moveTo>
                  <a:pt x="10009" y="129203"/>
                </a:moveTo>
                <a:cubicBezTo>
                  <a:pt x="56836" y="107067"/>
                  <a:pt x="300335" y="24481"/>
                  <a:pt x="403354" y="6602"/>
                </a:cubicBezTo>
                <a:cubicBezTo>
                  <a:pt x="506373" y="-11277"/>
                  <a:pt x="604284" y="11710"/>
                  <a:pt x="628123" y="21927"/>
                </a:cubicBezTo>
                <a:cubicBezTo>
                  <a:pt x="651962" y="32144"/>
                  <a:pt x="582999" y="34699"/>
                  <a:pt x="546389" y="67903"/>
                </a:cubicBezTo>
                <a:cubicBezTo>
                  <a:pt x="509779" y="101107"/>
                  <a:pt x="436559" y="206680"/>
                  <a:pt x="408463" y="221154"/>
                </a:cubicBezTo>
                <a:cubicBezTo>
                  <a:pt x="380367" y="235628"/>
                  <a:pt x="422937" y="131757"/>
                  <a:pt x="377813" y="154745"/>
                </a:cubicBezTo>
                <a:cubicBezTo>
                  <a:pt x="332689" y="177733"/>
                  <a:pt x="166667" y="340349"/>
                  <a:pt x="137719" y="359080"/>
                </a:cubicBezTo>
                <a:cubicBezTo>
                  <a:pt x="108772" y="377811"/>
                  <a:pt x="180289" y="318214"/>
                  <a:pt x="204128" y="267130"/>
                </a:cubicBezTo>
                <a:cubicBezTo>
                  <a:pt x="227967" y="216046"/>
                  <a:pt x="283307" y="63646"/>
                  <a:pt x="280753" y="52578"/>
                </a:cubicBezTo>
                <a:cubicBezTo>
                  <a:pt x="278199" y="41510"/>
                  <a:pt x="215196" y="186247"/>
                  <a:pt x="188803" y="200721"/>
                </a:cubicBezTo>
                <a:cubicBezTo>
                  <a:pt x="162410" y="215195"/>
                  <a:pt x="150490" y="149637"/>
                  <a:pt x="122394" y="139420"/>
                </a:cubicBezTo>
                <a:cubicBezTo>
                  <a:pt x="94298" y="129203"/>
                  <a:pt x="-36818" y="151339"/>
                  <a:pt x="10009" y="129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105D31CC-02F9-9BCC-E674-CB7C4ED07AE4}"/>
              </a:ext>
            </a:extLst>
          </p:cNvPr>
          <p:cNvSpPr/>
          <p:nvPr/>
        </p:nvSpPr>
        <p:spPr>
          <a:xfrm>
            <a:off x="5476183" y="6938136"/>
            <a:ext cx="976021" cy="505269"/>
          </a:xfrm>
          <a:custGeom>
            <a:avLst/>
            <a:gdLst>
              <a:gd name="connsiteX0" fmla="*/ 0 w 976021"/>
              <a:gd name="connsiteY0" fmla="*/ 9261 h 505269"/>
              <a:gd name="connsiteX1" fmla="*/ 699848 w 976021"/>
              <a:gd name="connsiteY1" fmla="*/ 19477 h 505269"/>
              <a:gd name="connsiteX2" fmla="*/ 521055 w 976021"/>
              <a:gd name="connsiteY2" fmla="*/ 182946 h 505269"/>
              <a:gd name="connsiteX3" fmla="*/ 648764 w 976021"/>
              <a:gd name="connsiteY3" fmla="*/ 315763 h 505269"/>
              <a:gd name="connsiteX4" fmla="*/ 694740 w 976021"/>
              <a:gd name="connsiteY4" fmla="*/ 341305 h 505269"/>
              <a:gd name="connsiteX5" fmla="*/ 975701 w 976021"/>
              <a:gd name="connsiteY5" fmla="*/ 239138 h 505269"/>
              <a:gd name="connsiteX6" fmla="*/ 633439 w 976021"/>
              <a:gd name="connsiteY6" fmla="*/ 402606 h 505269"/>
              <a:gd name="connsiteX7" fmla="*/ 510838 w 976021"/>
              <a:gd name="connsiteY7" fmla="*/ 504773 h 505269"/>
              <a:gd name="connsiteX8" fmla="*/ 750932 w 976021"/>
              <a:gd name="connsiteY8" fmla="*/ 361739 h 505269"/>
              <a:gd name="connsiteX9" fmla="*/ 505730 w 976021"/>
              <a:gd name="connsiteY9" fmla="*/ 285113 h 505269"/>
              <a:gd name="connsiteX10" fmla="*/ 229877 w 976021"/>
              <a:gd name="connsiteY10" fmla="*/ 280005 h 505269"/>
              <a:gd name="connsiteX11" fmla="*/ 561922 w 976021"/>
              <a:gd name="connsiteY11" fmla="*/ 244246 h 505269"/>
              <a:gd name="connsiteX12" fmla="*/ 531272 w 976021"/>
              <a:gd name="connsiteY12" fmla="*/ 121645 h 505269"/>
              <a:gd name="connsiteX13" fmla="*/ 464863 w 976021"/>
              <a:gd name="connsiteY13" fmla="*/ 50128 h 505269"/>
              <a:gd name="connsiteX14" fmla="*/ 485296 w 976021"/>
              <a:gd name="connsiteY14" fmla="*/ 55236 h 505269"/>
              <a:gd name="connsiteX15" fmla="*/ 0 w 976021"/>
              <a:gd name="connsiteY15" fmla="*/ 9261 h 50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6021" h="505269">
                <a:moveTo>
                  <a:pt x="0" y="9261"/>
                </a:moveTo>
                <a:cubicBezTo>
                  <a:pt x="306503" y="-105"/>
                  <a:pt x="613006" y="-9470"/>
                  <a:pt x="699848" y="19477"/>
                </a:cubicBezTo>
                <a:cubicBezTo>
                  <a:pt x="786690" y="48424"/>
                  <a:pt x="529569" y="133565"/>
                  <a:pt x="521055" y="182946"/>
                </a:cubicBezTo>
                <a:cubicBezTo>
                  <a:pt x="512541" y="232327"/>
                  <a:pt x="619817" y="289370"/>
                  <a:pt x="648764" y="315763"/>
                </a:cubicBezTo>
                <a:cubicBezTo>
                  <a:pt x="677712" y="342156"/>
                  <a:pt x="640251" y="354076"/>
                  <a:pt x="694740" y="341305"/>
                </a:cubicBezTo>
                <a:cubicBezTo>
                  <a:pt x="749229" y="328534"/>
                  <a:pt x="985918" y="228921"/>
                  <a:pt x="975701" y="239138"/>
                </a:cubicBezTo>
                <a:cubicBezTo>
                  <a:pt x="965484" y="249355"/>
                  <a:pt x="710916" y="358334"/>
                  <a:pt x="633439" y="402606"/>
                </a:cubicBezTo>
                <a:cubicBezTo>
                  <a:pt x="555962" y="446878"/>
                  <a:pt x="491256" y="511584"/>
                  <a:pt x="510838" y="504773"/>
                </a:cubicBezTo>
                <a:cubicBezTo>
                  <a:pt x="530420" y="497962"/>
                  <a:pt x="751783" y="398349"/>
                  <a:pt x="750932" y="361739"/>
                </a:cubicBezTo>
                <a:cubicBezTo>
                  <a:pt x="750081" y="325129"/>
                  <a:pt x="592573" y="298735"/>
                  <a:pt x="505730" y="285113"/>
                </a:cubicBezTo>
                <a:cubicBezTo>
                  <a:pt x="418888" y="271491"/>
                  <a:pt x="220512" y="286816"/>
                  <a:pt x="229877" y="280005"/>
                </a:cubicBezTo>
                <a:cubicBezTo>
                  <a:pt x="239242" y="273194"/>
                  <a:pt x="511690" y="270639"/>
                  <a:pt x="561922" y="244246"/>
                </a:cubicBezTo>
                <a:cubicBezTo>
                  <a:pt x="612154" y="217853"/>
                  <a:pt x="547448" y="153998"/>
                  <a:pt x="531272" y="121645"/>
                </a:cubicBezTo>
                <a:cubicBezTo>
                  <a:pt x="515096" y="89292"/>
                  <a:pt x="472526" y="61196"/>
                  <a:pt x="464863" y="50128"/>
                </a:cubicBezTo>
                <a:cubicBezTo>
                  <a:pt x="457200" y="39060"/>
                  <a:pt x="485296" y="55236"/>
                  <a:pt x="485296" y="55236"/>
                </a:cubicBezTo>
                <a:lnTo>
                  <a:pt x="0" y="926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D3C5E13F-0C19-A7B3-63F6-38F552D5E662}"/>
              </a:ext>
            </a:extLst>
          </p:cNvPr>
          <p:cNvSpPr/>
          <p:nvPr/>
        </p:nvSpPr>
        <p:spPr>
          <a:xfrm>
            <a:off x="5439173" y="6843885"/>
            <a:ext cx="68450" cy="583422"/>
          </a:xfrm>
          <a:custGeom>
            <a:avLst/>
            <a:gdLst>
              <a:gd name="connsiteX0" fmla="*/ 31902 w 68450"/>
              <a:gd name="connsiteY0" fmla="*/ 1344 h 583422"/>
              <a:gd name="connsiteX1" fmla="*/ 62552 w 68450"/>
              <a:gd name="connsiteY1" fmla="*/ 558157 h 583422"/>
              <a:gd name="connsiteX2" fmla="*/ 62552 w 68450"/>
              <a:gd name="connsiteY2" fmla="*/ 471315 h 583422"/>
              <a:gd name="connsiteX3" fmla="*/ 1252 w 68450"/>
              <a:gd name="connsiteY3" fmla="*/ 318064 h 583422"/>
              <a:gd name="connsiteX4" fmla="*/ 21685 w 68450"/>
              <a:gd name="connsiteY4" fmla="*/ 399798 h 583422"/>
              <a:gd name="connsiteX5" fmla="*/ 31902 w 68450"/>
              <a:gd name="connsiteY5" fmla="*/ 1344 h 583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50" h="583422">
                <a:moveTo>
                  <a:pt x="31902" y="1344"/>
                </a:moveTo>
                <a:cubicBezTo>
                  <a:pt x="38713" y="27737"/>
                  <a:pt x="57444" y="479829"/>
                  <a:pt x="62552" y="558157"/>
                </a:cubicBezTo>
                <a:cubicBezTo>
                  <a:pt x="67660" y="636485"/>
                  <a:pt x="72769" y="511330"/>
                  <a:pt x="62552" y="471315"/>
                </a:cubicBezTo>
                <a:cubicBezTo>
                  <a:pt x="52335" y="431300"/>
                  <a:pt x="8063" y="329983"/>
                  <a:pt x="1252" y="318064"/>
                </a:cubicBezTo>
                <a:cubicBezTo>
                  <a:pt x="-5559" y="306145"/>
                  <a:pt x="17428" y="454287"/>
                  <a:pt x="21685" y="399798"/>
                </a:cubicBezTo>
                <a:cubicBezTo>
                  <a:pt x="25942" y="345309"/>
                  <a:pt x="25091" y="-25049"/>
                  <a:pt x="31902" y="1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6AE667B9-6901-218F-0857-D87402951B2E}"/>
              </a:ext>
            </a:extLst>
          </p:cNvPr>
          <p:cNvSpPr/>
          <p:nvPr/>
        </p:nvSpPr>
        <p:spPr>
          <a:xfrm>
            <a:off x="5486257" y="7202956"/>
            <a:ext cx="618853" cy="274645"/>
          </a:xfrm>
          <a:custGeom>
            <a:avLst/>
            <a:gdLst>
              <a:gd name="connsiteX0" fmla="*/ 143 w 618853"/>
              <a:gd name="connsiteY0" fmla="*/ 56052 h 274645"/>
              <a:gd name="connsiteX1" fmla="*/ 388380 w 618853"/>
              <a:gd name="connsiteY1" fmla="*/ 117352 h 274645"/>
              <a:gd name="connsiteX2" fmla="*/ 587607 w 618853"/>
              <a:gd name="connsiteY2" fmla="*/ 81594 h 274645"/>
              <a:gd name="connsiteX3" fmla="*/ 449680 w 618853"/>
              <a:gd name="connsiteY3" fmla="*/ 229737 h 274645"/>
              <a:gd name="connsiteX4" fmla="*/ 398597 w 618853"/>
              <a:gd name="connsiteY4" fmla="*/ 265495 h 274645"/>
              <a:gd name="connsiteX5" fmla="*/ 618257 w 618853"/>
              <a:gd name="connsiteY5" fmla="*/ 81594 h 274645"/>
              <a:gd name="connsiteX6" fmla="*/ 454789 w 618853"/>
              <a:gd name="connsiteY6" fmla="*/ 66269 h 274645"/>
              <a:gd name="connsiteX7" fmla="*/ 199370 w 618853"/>
              <a:gd name="connsiteY7" fmla="*/ 4968 h 274645"/>
              <a:gd name="connsiteX8" fmla="*/ 296429 w 618853"/>
              <a:gd name="connsiteY8" fmla="*/ 10076 h 274645"/>
              <a:gd name="connsiteX9" fmla="*/ 342404 w 618853"/>
              <a:gd name="connsiteY9" fmla="*/ 61160 h 274645"/>
              <a:gd name="connsiteX10" fmla="*/ 143 w 618853"/>
              <a:gd name="connsiteY10" fmla="*/ 56052 h 27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8853" h="274645">
                <a:moveTo>
                  <a:pt x="143" y="56052"/>
                </a:moveTo>
                <a:cubicBezTo>
                  <a:pt x="7806" y="65417"/>
                  <a:pt x="290469" y="113095"/>
                  <a:pt x="388380" y="117352"/>
                </a:cubicBezTo>
                <a:cubicBezTo>
                  <a:pt x="486291" y="121609"/>
                  <a:pt x="577390" y="62863"/>
                  <a:pt x="587607" y="81594"/>
                </a:cubicBezTo>
                <a:cubicBezTo>
                  <a:pt x="597824" y="100325"/>
                  <a:pt x="481182" y="199087"/>
                  <a:pt x="449680" y="229737"/>
                </a:cubicBezTo>
                <a:cubicBezTo>
                  <a:pt x="418178" y="260387"/>
                  <a:pt x="370501" y="290185"/>
                  <a:pt x="398597" y="265495"/>
                </a:cubicBezTo>
                <a:cubicBezTo>
                  <a:pt x="426693" y="240805"/>
                  <a:pt x="608892" y="114798"/>
                  <a:pt x="618257" y="81594"/>
                </a:cubicBezTo>
                <a:cubicBezTo>
                  <a:pt x="627622" y="48390"/>
                  <a:pt x="524603" y="79040"/>
                  <a:pt x="454789" y="66269"/>
                </a:cubicBezTo>
                <a:cubicBezTo>
                  <a:pt x="384975" y="53498"/>
                  <a:pt x="225763" y="14333"/>
                  <a:pt x="199370" y="4968"/>
                </a:cubicBezTo>
                <a:cubicBezTo>
                  <a:pt x="172977" y="-4397"/>
                  <a:pt x="272590" y="711"/>
                  <a:pt x="296429" y="10076"/>
                </a:cubicBezTo>
                <a:cubicBezTo>
                  <a:pt x="320268" y="19441"/>
                  <a:pt x="391785" y="50943"/>
                  <a:pt x="342404" y="61160"/>
                </a:cubicBezTo>
                <a:cubicBezTo>
                  <a:pt x="293023" y="71377"/>
                  <a:pt x="-7520" y="46687"/>
                  <a:pt x="143" y="56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F9421F73-F930-009E-9921-07AE761F1971}"/>
              </a:ext>
            </a:extLst>
          </p:cNvPr>
          <p:cNvSpPr/>
          <p:nvPr/>
        </p:nvSpPr>
        <p:spPr>
          <a:xfrm>
            <a:off x="5981429" y="7891633"/>
            <a:ext cx="731165" cy="115568"/>
          </a:xfrm>
          <a:custGeom>
            <a:avLst/>
            <a:gdLst>
              <a:gd name="connsiteX0" fmla="*/ 484 w 731165"/>
              <a:gd name="connsiteY0" fmla="*/ 82548 h 115568"/>
              <a:gd name="connsiteX1" fmla="*/ 342745 w 731165"/>
              <a:gd name="connsiteY1" fmla="*/ 77440 h 115568"/>
              <a:gd name="connsiteX2" fmla="*/ 598164 w 731165"/>
              <a:gd name="connsiteY2" fmla="*/ 26356 h 115568"/>
              <a:gd name="connsiteX3" fmla="*/ 490888 w 731165"/>
              <a:gd name="connsiteY3" fmla="*/ 77440 h 115568"/>
              <a:gd name="connsiteX4" fmla="*/ 720765 w 731165"/>
              <a:gd name="connsiteY4" fmla="*/ 814 h 115568"/>
              <a:gd name="connsiteX5" fmla="*/ 649248 w 731165"/>
              <a:gd name="connsiteY5" fmla="*/ 41681 h 115568"/>
              <a:gd name="connsiteX6" fmla="*/ 276336 w 731165"/>
              <a:gd name="connsiteY6" fmla="*/ 113198 h 115568"/>
              <a:gd name="connsiteX7" fmla="*/ 484 w 731165"/>
              <a:gd name="connsiteY7" fmla="*/ 82548 h 11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165" h="115568">
                <a:moveTo>
                  <a:pt x="484" y="82548"/>
                </a:moveTo>
                <a:cubicBezTo>
                  <a:pt x="11552" y="76588"/>
                  <a:pt x="243132" y="86805"/>
                  <a:pt x="342745" y="77440"/>
                </a:cubicBezTo>
                <a:cubicBezTo>
                  <a:pt x="442358" y="68075"/>
                  <a:pt x="573474" y="26356"/>
                  <a:pt x="598164" y="26356"/>
                </a:cubicBezTo>
                <a:cubicBezTo>
                  <a:pt x="622854" y="26356"/>
                  <a:pt x="470455" y="81697"/>
                  <a:pt x="490888" y="77440"/>
                </a:cubicBezTo>
                <a:cubicBezTo>
                  <a:pt x="511322" y="73183"/>
                  <a:pt x="694372" y="6774"/>
                  <a:pt x="720765" y="814"/>
                </a:cubicBezTo>
                <a:cubicBezTo>
                  <a:pt x="747158" y="-5146"/>
                  <a:pt x="723319" y="22950"/>
                  <a:pt x="649248" y="41681"/>
                </a:cubicBezTo>
                <a:cubicBezTo>
                  <a:pt x="575177" y="60412"/>
                  <a:pt x="381909" y="101279"/>
                  <a:pt x="276336" y="113198"/>
                </a:cubicBezTo>
                <a:cubicBezTo>
                  <a:pt x="170763" y="125117"/>
                  <a:pt x="-10584" y="88508"/>
                  <a:pt x="484" y="82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B09700B6-95A6-FC35-A220-2B28106E34D9}"/>
              </a:ext>
            </a:extLst>
          </p:cNvPr>
          <p:cNvSpPr/>
          <p:nvPr/>
        </p:nvSpPr>
        <p:spPr>
          <a:xfrm>
            <a:off x="5986007" y="7953303"/>
            <a:ext cx="692499" cy="92164"/>
          </a:xfrm>
          <a:custGeom>
            <a:avLst/>
            <a:gdLst>
              <a:gd name="connsiteX0" fmla="*/ 5218 w 692499"/>
              <a:gd name="connsiteY0" fmla="*/ 92147 h 92164"/>
              <a:gd name="connsiteX1" fmla="*/ 554493 w 692499"/>
              <a:gd name="connsiteY1" fmla="*/ 38172 h 92164"/>
              <a:gd name="connsiteX2" fmla="*/ 525918 w 692499"/>
              <a:gd name="connsiteY2" fmla="*/ 38172 h 92164"/>
              <a:gd name="connsiteX3" fmla="*/ 691018 w 692499"/>
              <a:gd name="connsiteY3" fmla="*/ 72 h 92164"/>
              <a:gd name="connsiteX4" fmla="*/ 414793 w 692499"/>
              <a:gd name="connsiteY4" fmla="*/ 28647 h 92164"/>
              <a:gd name="connsiteX5" fmla="*/ 284618 w 692499"/>
              <a:gd name="connsiteY5" fmla="*/ 31822 h 92164"/>
              <a:gd name="connsiteX6" fmla="*/ 5218 w 692499"/>
              <a:gd name="connsiteY6" fmla="*/ 92147 h 9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499" h="92164">
                <a:moveTo>
                  <a:pt x="5218" y="92147"/>
                </a:moveTo>
                <a:cubicBezTo>
                  <a:pt x="50197" y="93205"/>
                  <a:pt x="467710" y="47168"/>
                  <a:pt x="554493" y="38172"/>
                </a:cubicBezTo>
                <a:cubicBezTo>
                  <a:pt x="641276" y="29176"/>
                  <a:pt x="503164" y="44522"/>
                  <a:pt x="525918" y="38172"/>
                </a:cubicBezTo>
                <a:cubicBezTo>
                  <a:pt x="548672" y="31822"/>
                  <a:pt x="709539" y="1659"/>
                  <a:pt x="691018" y="72"/>
                </a:cubicBezTo>
                <a:cubicBezTo>
                  <a:pt x="672497" y="-1515"/>
                  <a:pt x="482526" y="23355"/>
                  <a:pt x="414793" y="28647"/>
                </a:cubicBezTo>
                <a:cubicBezTo>
                  <a:pt x="347060" y="33939"/>
                  <a:pt x="350235" y="21768"/>
                  <a:pt x="284618" y="31822"/>
                </a:cubicBezTo>
                <a:cubicBezTo>
                  <a:pt x="219001" y="41876"/>
                  <a:pt x="-39761" y="91089"/>
                  <a:pt x="5218" y="92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1DEDCA31-C436-32C0-F013-29B58C5477C5}"/>
              </a:ext>
            </a:extLst>
          </p:cNvPr>
          <p:cNvSpPr/>
          <p:nvPr/>
        </p:nvSpPr>
        <p:spPr>
          <a:xfrm>
            <a:off x="6025350" y="8006868"/>
            <a:ext cx="649543" cy="83046"/>
          </a:xfrm>
          <a:custGeom>
            <a:avLst/>
            <a:gdLst>
              <a:gd name="connsiteX0" fmla="*/ 800 w 649543"/>
              <a:gd name="connsiteY0" fmla="*/ 83032 h 83046"/>
              <a:gd name="connsiteX1" fmla="*/ 569125 w 649543"/>
              <a:gd name="connsiteY1" fmla="*/ 6832 h 83046"/>
              <a:gd name="connsiteX2" fmla="*/ 645325 w 649543"/>
              <a:gd name="connsiteY2" fmla="*/ 3657 h 83046"/>
              <a:gd name="connsiteX3" fmla="*/ 448475 w 649543"/>
              <a:gd name="connsiteY3" fmla="*/ 13182 h 83046"/>
              <a:gd name="connsiteX4" fmla="*/ 800 w 649543"/>
              <a:gd name="connsiteY4" fmla="*/ 83032 h 8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543" h="83046">
                <a:moveTo>
                  <a:pt x="800" y="83032"/>
                </a:moveTo>
                <a:cubicBezTo>
                  <a:pt x="20908" y="81974"/>
                  <a:pt x="461704" y="20061"/>
                  <a:pt x="569125" y="6832"/>
                </a:cubicBezTo>
                <a:cubicBezTo>
                  <a:pt x="676546" y="-6397"/>
                  <a:pt x="645325" y="3657"/>
                  <a:pt x="645325" y="3657"/>
                </a:cubicBezTo>
                <a:lnTo>
                  <a:pt x="448475" y="13182"/>
                </a:lnTo>
                <a:cubicBezTo>
                  <a:pt x="345288" y="27999"/>
                  <a:pt x="-19308" y="84090"/>
                  <a:pt x="800" y="83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6824AA6A-2F03-1E21-C1B9-F4E168FC4A8A}"/>
              </a:ext>
            </a:extLst>
          </p:cNvPr>
          <p:cNvSpPr/>
          <p:nvPr/>
        </p:nvSpPr>
        <p:spPr>
          <a:xfrm>
            <a:off x="5862129" y="8423133"/>
            <a:ext cx="713346" cy="139958"/>
          </a:xfrm>
          <a:custGeom>
            <a:avLst/>
            <a:gdLst>
              <a:gd name="connsiteX0" fmla="*/ 5271 w 713346"/>
              <a:gd name="connsiteY0" fmla="*/ 142 h 139958"/>
              <a:gd name="connsiteX1" fmla="*/ 21146 w 713346"/>
              <a:gd name="connsiteY1" fmla="*/ 108092 h 139958"/>
              <a:gd name="connsiteX2" fmla="*/ 186246 w 713346"/>
              <a:gd name="connsiteY2" fmla="*/ 127142 h 139958"/>
              <a:gd name="connsiteX3" fmla="*/ 183071 w 713346"/>
              <a:gd name="connsiteY3" fmla="*/ 136667 h 139958"/>
              <a:gd name="connsiteX4" fmla="*/ 522796 w 713346"/>
              <a:gd name="connsiteY4" fmla="*/ 114442 h 139958"/>
              <a:gd name="connsiteX5" fmla="*/ 710121 w 713346"/>
              <a:gd name="connsiteY5" fmla="*/ 66817 h 139958"/>
              <a:gd name="connsiteX6" fmla="*/ 373571 w 713346"/>
              <a:gd name="connsiteY6" fmla="*/ 117617 h 139958"/>
              <a:gd name="connsiteX7" fmla="*/ 49721 w 713346"/>
              <a:gd name="connsiteY7" fmla="*/ 133492 h 139958"/>
              <a:gd name="connsiteX8" fmla="*/ 5271 w 713346"/>
              <a:gd name="connsiteY8" fmla="*/ 142 h 13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346" h="139958">
                <a:moveTo>
                  <a:pt x="5271" y="142"/>
                </a:moveTo>
                <a:cubicBezTo>
                  <a:pt x="509" y="-4091"/>
                  <a:pt x="-9016" y="86925"/>
                  <a:pt x="21146" y="108092"/>
                </a:cubicBezTo>
                <a:cubicBezTo>
                  <a:pt x="51308" y="129259"/>
                  <a:pt x="159259" y="122380"/>
                  <a:pt x="186246" y="127142"/>
                </a:cubicBezTo>
                <a:cubicBezTo>
                  <a:pt x="213233" y="131904"/>
                  <a:pt x="126979" y="138784"/>
                  <a:pt x="183071" y="136667"/>
                </a:cubicBezTo>
                <a:cubicBezTo>
                  <a:pt x="239163" y="134550"/>
                  <a:pt x="434954" y="126084"/>
                  <a:pt x="522796" y="114442"/>
                </a:cubicBezTo>
                <a:cubicBezTo>
                  <a:pt x="610638" y="102800"/>
                  <a:pt x="734992" y="66288"/>
                  <a:pt x="710121" y="66817"/>
                </a:cubicBezTo>
                <a:cubicBezTo>
                  <a:pt x="685250" y="67346"/>
                  <a:pt x="483638" y="106505"/>
                  <a:pt x="373571" y="117617"/>
                </a:cubicBezTo>
                <a:cubicBezTo>
                  <a:pt x="263504" y="128729"/>
                  <a:pt x="108458" y="150954"/>
                  <a:pt x="49721" y="133492"/>
                </a:cubicBezTo>
                <a:cubicBezTo>
                  <a:pt x="-9016" y="116030"/>
                  <a:pt x="10033" y="4375"/>
                  <a:pt x="5271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872F4D2E-02E6-8DB2-99AE-4EE6A843E9C9}"/>
              </a:ext>
            </a:extLst>
          </p:cNvPr>
          <p:cNvSpPr/>
          <p:nvPr/>
        </p:nvSpPr>
        <p:spPr>
          <a:xfrm>
            <a:off x="5845748" y="8421634"/>
            <a:ext cx="845653" cy="171371"/>
          </a:xfrm>
          <a:custGeom>
            <a:avLst/>
            <a:gdLst>
              <a:gd name="connsiteX0" fmla="*/ 18477 w 845653"/>
              <a:gd name="connsiteY0" fmla="*/ 1641 h 171371"/>
              <a:gd name="connsiteX1" fmla="*/ 15302 w 845653"/>
              <a:gd name="connsiteY1" fmla="*/ 131816 h 171371"/>
              <a:gd name="connsiteX2" fmla="*/ 231202 w 845653"/>
              <a:gd name="connsiteY2" fmla="*/ 154041 h 171371"/>
              <a:gd name="connsiteX3" fmla="*/ 132777 w 845653"/>
              <a:gd name="connsiteY3" fmla="*/ 169916 h 171371"/>
              <a:gd name="connsiteX4" fmla="*/ 583627 w 845653"/>
              <a:gd name="connsiteY4" fmla="*/ 138166 h 171371"/>
              <a:gd name="connsiteX5" fmla="*/ 840802 w 845653"/>
              <a:gd name="connsiteY5" fmla="*/ 109591 h 171371"/>
              <a:gd name="connsiteX6" fmla="*/ 704277 w 845653"/>
              <a:gd name="connsiteY6" fmla="*/ 115941 h 171371"/>
              <a:gd name="connsiteX7" fmla="*/ 151827 w 845653"/>
              <a:gd name="connsiteY7" fmla="*/ 169916 h 171371"/>
              <a:gd name="connsiteX8" fmla="*/ 50227 w 845653"/>
              <a:gd name="connsiteY8" fmla="*/ 147691 h 171371"/>
              <a:gd name="connsiteX9" fmla="*/ 24827 w 845653"/>
              <a:gd name="connsiteY9" fmla="*/ 61966 h 171371"/>
              <a:gd name="connsiteX10" fmla="*/ 18477 w 845653"/>
              <a:gd name="connsiteY10" fmla="*/ 1641 h 17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5653" h="171371">
                <a:moveTo>
                  <a:pt x="18477" y="1641"/>
                </a:moveTo>
                <a:cubicBezTo>
                  <a:pt x="16890" y="13283"/>
                  <a:pt x="-20152" y="106416"/>
                  <a:pt x="15302" y="131816"/>
                </a:cubicBezTo>
                <a:cubicBezTo>
                  <a:pt x="50756" y="157216"/>
                  <a:pt x="211623" y="147691"/>
                  <a:pt x="231202" y="154041"/>
                </a:cubicBezTo>
                <a:cubicBezTo>
                  <a:pt x="250781" y="160391"/>
                  <a:pt x="74040" y="172562"/>
                  <a:pt x="132777" y="169916"/>
                </a:cubicBezTo>
                <a:cubicBezTo>
                  <a:pt x="191514" y="167270"/>
                  <a:pt x="465623" y="148220"/>
                  <a:pt x="583627" y="138166"/>
                </a:cubicBezTo>
                <a:cubicBezTo>
                  <a:pt x="701631" y="128112"/>
                  <a:pt x="820694" y="113295"/>
                  <a:pt x="840802" y="109591"/>
                </a:cubicBezTo>
                <a:cubicBezTo>
                  <a:pt x="860910" y="105887"/>
                  <a:pt x="819106" y="105887"/>
                  <a:pt x="704277" y="115941"/>
                </a:cubicBezTo>
                <a:cubicBezTo>
                  <a:pt x="589448" y="125995"/>
                  <a:pt x="260835" y="164624"/>
                  <a:pt x="151827" y="169916"/>
                </a:cubicBezTo>
                <a:cubicBezTo>
                  <a:pt x="42819" y="175208"/>
                  <a:pt x="71394" y="165683"/>
                  <a:pt x="50227" y="147691"/>
                </a:cubicBezTo>
                <a:cubicBezTo>
                  <a:pt x="29060" y="129699"/>
                  <a:pt x="28002" y="80487"/>
                  <a:pt x="24827" y="61966"/>
                </a:cubicBezTo>
                <a:cubicBezTo>
                  <a:pt x="21652" y="43445"/>
                  <a:pt x="20064" y="-10001"/>
                  <a:pt x="18477" y="1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3743E03A-5595-68CF-F97C-016E5A945B6B}"/>
              </a:ext>
            </a:extLst>
          </p:cNvPr>
          <p:cNvSpPr/>
          <p:nvPr/>
        </p:nvSpPr>
        <p:spPr>
          <a:xfrm>
            <a:off x="5704132" y="8400944"/>
            <a:ext cx="264919" cy="225857"/>
          </a:xfrm>
          <a:custGeom>
            <a:avLst/>
            <a:gdLst>
              <a:gd name="connsiteX0" fmla="*/ 1343 w 264919"/>
              <a:gd name="connsiteY0" fmla="*/ 106 h 225857"/>
              <a:gd name="connsiteX1" fmla="*/ 150568 w 264919"/>
              <a:gd name="connsiteY1" fmla="*/ 31856 h 225857"/>
              <a:gd name="connsiteX2" fmla="*/ 144218 w 264919"/>
              <a:gd name="connsiteY2" fmla="*/ 101706 h 225857"/>
              <a:gd name="connsiteX3" fmla="*/ 198193 w 264919"/>
              <a:gd name="connsiteY3" fmla="*/ 225531 h 225857"/>
              <a:gd name="connsiteX4" fmla="*/ 156918 w 264919"/>
              <a:gd name="connsiteY4" fmla="*/ 139806 h 225857"/>
              <a:gd name="connsiteX5" fmla="*/ 264868 w 264919"/>
              <a:gd name="connsiteY5" fmla="*/ 203306 h 225857"/>
              <a:gd name="connsiteX6" fmla="*/ 141043 w 264919"/>
              <a:gd name="connsiteY6" fmla="*/ 193781 h 225857"/>
              <a:gd name="connsiteX7" fmla="*/ 112468 w 264919"/>
              <a:gd name="connsiteY7" fmla="*/ 73131 h 225857"/>
              <a:gd name="connsiteX8" fmla="*/ 144218 w 264919"/>
              <a:gd name="connsiteY8" fmla="*/ 101706 h 225857"/>
              <a:gd name="connsiteX9" fmla="*/ 80718 w 264919"/>
              <a:gd name="connsiteY9" fmla="*/ 41381 h 225857"/>
              <a:gd name="connsiteX10" fmla="*/ 1343 w 264919"/>
              <a:gd name="connsiteY10" fmla="*/ 106 h 22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919" h="225857">
                <a:moveTo>
                  <a:pt x="1343" y="106"/>
                </a:moveTo>
                <a:cubicBezTo>
                  <a:pt x="12985" y="-1481"/>
                  <a:pt x="126756" y="14923"/>
                  <a:pt x="150568" y="31856"/>
                </a:cubicBezTo>
                <a:cubicBezTo>
                  <a:pt x="174381" y="48789"/>
                  <a:pt x="136281" y="69427"/>
                  <a:pt x="144218" y="101706"/>
                </a:cubicBezTo>
                <a:cubicBezTo>
                  <a:pt x="152155" y="133985"/>
                  <a:pt x="196076" y="219181"/>
                  <a:pt x="198193" y="225531"/>
                </a:cubicBezTo>
                <a:cubicBezTo>
                  <a:pt x="200310" y="231881"/>
                  <a:pt x="145806" y="143510"/>
                  <a:pt x="156918" y="139806"/>
                </a:cubicBezTo>
                <a:cubicBezTo>
                  <a:pt x="168030" y="136102"/>
                  <a:pt x="267514" y="194310"/>
                  <a:pt x="264868" y="203306"/>
                </a:cubicBezTo>
                <a:cubicBezTo>
                  <a:pt x="262222" y="212302"/>
                  <a:pt x="166443" y="215477"/>
                  <a:pt x="141043" y="193781"/>
                </a:cubicBezTo>
                <a:cubicBezTo>
                  <a:pt x="115643" y="172085"/>
                  <a:pt x="111939" y="88477"/>
                  <a:pt x="112468" y="73131"/>
                </a:cubicBezTo>
                <a:cubicBezTo>
                  <a:pt x="112997" y="57785"/>
                  <a:pt x="149510" y="106998"/>
                  <a:pt x="144218" y="101706"/>
                </a:cubicBezTo>
                <a:cubicBezTo>
                  <a:pt x="138926" y="96414"/>
                  <a:pt x="104530" y="56727"/>
                  <a:pt x="80718" y="41381"/>
                </a:cubicBezTo>
                <a:cubicBezTo>
                  <a:pt x="56906" y="26035"/>
                  <a:pt x="-10299" y="1693"/>
                  <a:pt x="1343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CD7CD02F-E94C-0B7D-BF89-8390DA656926}"/>
              </a:ext>
            </a:extLst>
          </p:cNvPr>
          <p:cNvSpPr/>
          <p:nvPr/>
        </p:nvSpPr>
        <p:spPr>
          <a:xfrm>
            <a:off x="6581774" y="7712591"/>
            <a:ext cx="142234" cy="845961"/>
          </a:xfrm>
          <a:custGeom>
            <a:avLst/>
            <a:gdLst>
              <a:gd name="connsiteX0" fmla="*/ 1 w 142234"/>
              <a:gd name="connsiteY0" fmla="*/ 256659 h 845961"/>
              <a:gd name="connsiteX1" fmla="*/ 133351 w 142234"/>
              <a:gd name="connsiteY1" fmla="*/ 828159 h 845961"/>
              <a:gd name="connsiteX2" fmla="*/ 130176 w 142234"/>
              <a:gd name="connsiteY2" fmla="*/ 637659 h 845961"/>
              <a:gd name="connsiteX3" fmla="*/ 133351 w 142234"/>
              <a:gd name="connsiteY3" fmla="*/ 2659 h 845961"/>
              <a:gd name="connsiteX4" fmla="*/ 130176 w 142234"/>
              <a:gd name="connsiteY4" fmla="*/ 405884 h 845961"/>
              <a:gd name="connsiteX5" fmla="*/ 1 w 142234"/>
              <a:gd name="connsiteY5" fmla="*/ 256659 h 845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234" h="845961">
                <a:moveTo>
                  <a:pt x="1" y="256659"/>
                </a:moveTo>
                <a:cubicBezTo>
                  <a:pt x="530" y="327038"/>
                  <a:pt x="111655" y="764659"/>
                  <a:pt x="133351" y="828159"/>
                </a:cubicBezTo>
                <a:cubicBezTo>
                  <a:pt x="155047" y="891659"/>
                  <a:pt x="130176" y="775242"/>
                  <a:pt x="130176" y="637659"/>
                </a:cubicBezTo>
                <a:cubicBezTo>
                  <a:pt x="130176" y="500076"/>
                  <a:pt x="133351" y="41288"/>
                  <a:pt x="133351" y="2659"/>
                </a:cubicBezTo>
                <a:cubicBezTo>
                  <a:pt x="133351" y="-35970"/>
                  <a:pt x="149226" y="358259"/>
                  <a:pt x="130176" y="405884"/>
                </a:cubicBezTo>
                <a:cubicBezTo>
                  <a:pt x="111126" y="453509"/>
                  <a:pt x="-528" y="186280"/>
                  <a:pt x="1" y="256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CE8B9067-6789-EC1B-D454-A95B82E05827}"/>
              </a:ext>
            </a:extLst>
          </p:cNvPr>
          <p:cNvSpPr/>
          <p:nvPr/>
        </p:nvSpPr>
        <p:spPr>
          <a:xfrm>
            <a:off x="6075174" y="6415467"/>
            <a:ext cx="946052" cy="1669505"/>
          </a:xfrm>
          <a:custGeom>
            <a:avLst/>
            <a:gdLst>
              <a:gd name="connsiteX0" fmla="*/ 919728 w 946052"/>
              <a:gd name="connsiteY0" fmla="*/ 831 h 1669505"/>
              <a:gd name="connsiteX1" fmla="*/ 697585 w 946052"/>
              <a:gd name="connsiteY1" fmla="*/ 476113 h 1669505"/>
              <a:gd name="connsiteX2" fmla="*/ 439280 w 946052"/>
              <a:gd name="connsiteY2" fmla="*/ 863570 h 1669505"/>
              <a:gd name="connsiteX3" fmla="*/ 470277 w 946052"/>
              <a:gd name="connsiteY3" fmla="*/ 713753 h 1669505"/>
              <a:gd name="connsiteX4" fmla="*/ 162 w 946052"/>
              <a:gd name="connsiteY4" fmla="*/ 1292357 h 1669505"/>
              <a:gd name="connsiteX5" fmla="*/ 527104 w 946052"/>
              <a:gd name="connsiteY5" fmla="*/ 775747 h 1669505"/>
              <a:gd name="connsiteX6" fmla="*/ 630426 w 946052"/>
              <a:gd name="connsiteY6" fmla="*/ 1297523 h 1669505"/>
              <a:gd name="connsiteX7" fmla="*/ 506440 w 946052"/>
              <a:gd name="connsiteY7" fmla="*/ 1044384 h 1669505"/>
              <a:gd name="connsiteX8" fmla="*/ 604595 w 946052"/>
              <a:gd name="connsiteY8" fmla="*/ 1669482 h 1669505"/>
              <a:gd name="connsiteX9" fmla="*/ 676921 w 946052"/>
              <a:gd name="connsiteY9" fmla="*/ 1070214 h 1669505"/>
              <a:gd name="connsiteX10" fmla="*/ 821572 w 946052"/>
              <a:gd name="connsiteY10" fmla="*/ 1643652 h 1669505"/>
              <a:gd name="connsiteX11" fmla="*/ 899063 w 946052"/>
              <a:gd name="connsiteY11" fmla="*/ 1116709 h 1669505"/>
              <a:gd name="connsiteX12" fmla="*/ 873233 w 946052"/>
              <a:gd name="connsiteY12" fmla="*/ 496777 h 1669505"/>
              <a:gd name="connsiteX13" fmla="*/ 873233 w 946052"/>
              <a:gd name="connsiteY13" fmla="*/ 703421 h 1669505"/>
              <a:gd name="connsiteX14" fmla="*/ 945558 w 946052"/>
              <a:gd name="connsiteY14" fmla="*/ 248804 h 1669505"/>
              <a:gd name="connsiteX15" fmla="*/ 831904 w 946052"/>
              <a:gd name="connsiteY15" fmla="*/ 357292 h 1669505"/>
              <a:gd name="connsiteX16" fmla="*/ 919728 w 946052"/>
              <a:gd name="connsiteY16" fmla="*/ 831 h 166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6052" h="1669505">
                <a:moveTo>
                  <a:pt x="919728" y="831"/>
                </a:moveTo>
                <a:cubicBezTo>
                  <a:pt x="897342" y="20634"/>
                  <a:pt x="777660" y="332323"/>
                  <a:pt x="697585" y="476113"/>
                </a:cubicBezTo>
                <a:cubicBezTo>
                  <a:pt x="617510" y="619903"/>
                  <a:pt x="477165" y="823963"/>
                  <a:pt x="439280" y="863570"/>
                </a:cubicBezTo>
                <a:cubicBezTo>
                  <a:pt x="401395" y="903177"/>
                  <a:pt x="543463" y="642289"/>
                  <a:pt x="470277" y="713753"/>
                </a:cubicBezTo>
                <a:cubicBezTo>
                  <a:pt x="397091" y="785218"/>
                  <a:pt x="-9309" y="1282025"/>
                  <a:pt x="162" y="1292357"/>
                </a:cubicBezTo>
                <a:cubicBezTo>
                  <a:pt x="9633" y="1302689"/>
                  <a:pt x="422060" y="774886"/>
                  <a:pt x="527104" y="775747"/>
                </a:cubicBezTo>
                <a:cubicBezTo>
                  <a:pt x="632148" y="776608"/>
                  <a:pt x="633870" y="1252750"/>
                  <a:pt x="630426" y="1297523"/>
                </a:cubicBezTo>
                <a:cubicBezTo>
                  <a:pt x="626982" y="1342296"/>
                  <a:pt x="510745" y="982391"/>
                  <a:pt x="506440" y="1044384"/>
                </a:cubicBezTo>
                <a:cubicBezTo>
                  <a:pt x="502135" y="1106377"/>
                  <a:pt x="576182" y="1665177"/>
                  <a:pt x="604595" y="1669482"/>
                </a:cubicBezTo>
                <a:cubicBezTo>
                  <a:pt x="633008" y="1673787"/>
                  <a:pt x="640758" y="1074519"/>
                  <a:pt x="676921" y="1070214"/>
                </a:cubicBezTo>
                <a:cubicBezTo>
                  <a:pt x="713084" y="1065909"/>
                  <a:pt x="784548" y="1635903"/>
                  <a:pt x="821572" y="1643652"/>
                </a:cubicBezTo>
                <a:cubicBezTo>
                  <a:pt x="858596" y="1651401"/>
                  <a:pt x="890453" y="1307855"/>
                  <a:pt x="899063" y="1116709"/>
                </a:cubicBezTo>
                <a:cubicBezTo>
                  <a:pt x="907673" y="925563"/>
                  <a:pt x="877538" y="565658"/>
                  <a:pt x="873233" y="496777"/>
                </a:cubicBezTo>
                <a:cubicBezTo>
                  <a:pt x="868928" y="427896"/>
                  <a:pt x="861179" y="744750"/>
                  <a:pt x="873233" y="703421"/>
                </a:cubicBezTo>
                <a:cubicBezTo>
                  <a:pt x="885287" y="662092"/>
                  <a:pt x="952446" y="306492"/>
                  <a:pt x="945558" y="248804"/>
                </a:cubicBezTo>
                <a:cubicBezTo>
                  <a:pt x="938670" y="191116"/>
                  <a:pt x="836209" y="393455"/>
                  <a:pt x="831904" y="357292"/>
                </a:cubicBezTo>
                <a:cubicBezTo>
                  <a:pt x="827599" y="321129"/>
                  <a:pt x="942114" y="-18972"/>
                  <a:pt x="919728" y="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5BD4FF9F-4B20-700A-F601-E66CFB5366B9}"/>
              </a:ext>
            </a:extLst>
          </p:cNvPr>
          <p:cNvSpPr/>
          <p:nvPr/>
        </p:nvSpPr>
        <p:spPr>
          <a:xfrm>
            <a:off x="6632758" y="7259884"/>
            <a:ext cx="367895" cy="2001950"/>
          </a:xfrm>
          <a:custGeom>
            <a:avLst/>
            <a:gdLst>
              <a:gd name="connsiteX0" fmla="*/ 109005 w 367895"/>
              <a:gd name="connsiteY0" fmla="*/ 19153 h 2001950"/>
              <a:gd name="connsiteX1" fmla="*/ 119337 w 367895"/>
              <a:gd name="connsiteY1" fmla="*/ 1321011 h 2001950"/>
              <a:gd name="connsiteX2" fmla="*/ 62510 w 367895"/>
              <a:gd name="connsiteY2" fmla="*/ 1083370 h 2001950"/>
              <a:gd name="connsiteX3" fmla="*/ 517 w 367895"/>
              <a:gd name="connsiteY3" fmla="*/ 1383004 h 2001950"/>
              <a:gd name="connsiteX4" fmla="*/ 98673 w 367895"/>
              <a:gd name="connsiteY4" fmla="*/ 1997770 h 2001950"/>
              <a:gd name="connsiteX5" fmla="*/ 124503 w 367895"/>
              <a:gd name="connsiteY5" fmla="*/ 1630977 h 2001950"/>
              <a:gd name="connsiteX6" fmla="*/ 238157 w 367895"/>
              <a:gd name="connsiteY6" fmla="*/ 1202191 h 2001950"/>
              <a:gd name="connsiteX7" fmla="*/ 320815 w 367895"/>
              <a:gd name="connsiteY7" fmla="*/ 1997770 h 2001950"/>
              <a:gd name="connsiteX8" fmla="*/ 367310 w 367895"/>
              <a:gd name="connsiteY8" fmla="*/ 1047208 h 2001950"/>
              <a:gd name="connsiteX9" fmla="*/ 289818 w 367895"/>
              <a:gd name="connsiteY9" fmla="*/ 143140 h 2001950"/>
              <a:gd name="connsiteX10" fmla="*/ 315649 w 367895"/>
              <a:gd name="connsiteY10" fmla="*/ 515099 h 2001950"/>
              <a:gd name="connsiteX11" fmla="*/ 109005 w 367895"/>
              <a:gd name="connsiteY11" fmla="*/ 19153 h 200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7895" h="2001950">
                <a:moveTo>
                  <a:pt x="109005" y="19153"/>
                </a:moveTo>
                <a:cubicBezTo>
                  <a:pt x="76286" y="153472"/>
                  <a:pt x="127086" y="1143642"/>
                  <a:pt x="119337" y="1321011"/>
                </a:cubicBezTo>
                <a:cubicBezTo>
                  <a:pt x="111588" y="1498380"/>
                  <a:pt x="82313" y="1073038"/>
                  <a:pt x="62510" y="1083370"/>
                </a:cubicBezTo>
                <a:cubicBezTo>
                  <a:pt x="42707" y="1093702"/>
                  <a:pt x="-5510" y="1230604"/>
                  <a:pt x="517" y="1383004"/>
                </a:cubicBezTo>
                <a:cubicBezTo>
                  <a:pt x="6544" y="1535404"/>
                  <a:pt x="78009" y="1956441"/>
                  <a:pt x="98673" y="1997770"/>
                </a:cubicBezTo>
                <a:cubicBezTo>
                  <a:pt x="119337" y="2039099"/>
                  <a:pt x="101256" y="1763574"/>
                  <a:pt x="124503" y="1630977"/>
                </a:cubicBezTo>
                <a:cubicBezTo>
                  <a:pt x="147750" y="1498381"/>
                  <a:pt x="205438" y="1141059"/>
                  <a:pt x="238157" y="1202191"/>
                </a:cubicBezTo>
                <a:cubicBezTo>
                  <a:pt x="270876" y="1263323"/>
                  <a:pt x="299290" y="2023600"/>
                  <a:pt x="320815" y="1997770"/>
                </a:cubicBezTo>
                <a:cubicBezTo>
                  <a:pt x="342340" y="1971940"/>
                  <a:pt x="372476" y="1356313"/>
                  <a:pt x="367310" y="1047208"/>
                </a:cubicBezTo>
                <a:cubicBezTo>
                  <a:pt x="362144" y="738103"/>
                  <a:pt x="298428" y="231825"/>
                  <a:pt x="289818" y="143140"/>
                </a:cubicBezTo>
                <a:cubicBezTo>
                  <a:pt x="281208" y="54455"/>
                  <a:pt x="343201" y="529736"/>
                  <a:pt x="315649" y="515099"/>
                </a:cubicBezTo>
                <a:cubicBezTo>
                  <a:pt x="288097" y="500462"/>
                  <a:pt x="141724" y="-115166"/>
                  <a:pt x="109005" y="19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EAD04B1C-2540-8B0C-4E75-807A76904BDA}"/>
              </a:ext>
            </a:extLst>
          </p:cNvPr>
          <p:cNvSpPr/>
          <p:nvPr/>
        </p:nvSpPr>
        <p:spPr>
          <a:xfrm>
            <a:off x="6746191" y="7799099"/>
            <a:ext cx="204315" cy="1428505"/>
          </a:xfrm>
          <a:custGeom>
            <a:avLst/>
            <a:gdLst>
              <a:gd name="connsiteX0" fmla="*/ 26568 w 204315"/>
              <a:gd name="connsiteY0" fmla="*/ 1715 h 1428505"/>
              <a:gd name="connsiteX1" fmla="*/ 31734 w 204315"/>
              <a:gd name="connsiteY1" fmla="*/ 456332 h 1428505"/>
              <a:gd name="connsiteX2" fmla="*/ 738 w 204315"/>
              <a:gd name="connsiteY2" fmla="*/ 1406894 h 1428505"/>
              <a:gd name="connsiteX3" fmla="*/ 67897 w 204315"/>
              <a:gd name="connsiteY3" fmla="*/ 1138257 h 1428505"/>
              <a:gd name="connsiteX4" fmla="*/ 191884 w 204315"/>
              <a:gd name="connsiteY4" fmla="*/ 1339735 h 1428505"/>
              <a:gd name="connsiteX5" fmla="*/ 197050 w 204315"/>
              <a:gd name="connsiteY5" fmla="*/ 358176 h 1428505"/>
              <a:gd name="connsiteX6" fmla="*/ 166053 w 204315"/>
              <a:gd name="connsiteY6" fmla="*/ 53376 h 1428505"/>
              <a:gd name="connsiteX7" fmla="*/ 166053 w 204315"/>
              <a:gd name="connsiteY7" fmla="*/ 291016 h 1428505"/>
              <a:gd name="connsiteX8" fmla="*/ 26568 w 204315"/>
              <a:gd name="connsiteY8" fmla="*/ 1715 h 142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315" h="1428505">
                <a:moveTo>
                  <a:pt x="26568" y="1715"/>
                </a:moveTo>
                <a:cubicBezTo>
                  <a:pt x="4182" y="29268"/>
                  <a:pt x="36039" y="222136"/>
                  <a:pt x="31734" y="456332"/>
                </a:cubicBezTo>
                <a:cubicBezTo>
                  <a:pt x="27429" y="690528"/>
                  <a:pt x="-5289" y="1293240"/>
                  <a:pt x="738" y="1406894"/>
                </a:cubicBezTo>
                <a:cubicBezTo>
                  <a:pt x="6765" y="1520548"/>
                  <a:pt x="36039" y="1149450"/>
                  <a:pt x="67897" y="1138257"/>
                </a:cubicBezTo>
                <a:cubicBezTo>
                  <a:pt x="99755" y="1127064"/>
                  <a:pt x="170359" y="1469749"/>
                  <a:pt x="191884" y="1339735"/>
                </a:cubicBezTo>
                <a:cubicBezTo>
                  <a:pt x="213410" y="1209722"/>
                  <a:pt x="201355" y="572569"/>
                  <a:pt x="197050" y="358176"/>
                </a:cubicBezTo>
                <a:cubicBezTo>
                  <a:pt x="192745" y="143783"/>
                  <a:pt x="171219" y="64569"/>
                  <a:pt x="166053" y="53376"/>
                </a:cubicBezTo>
                <a:cubicBezTo>
                  <a:pt x="160887" y="42183"/>
                  <a:pt x="190161" y="294460"/>
                  <a:pt x="166053" y="291016"/>
                </a:cubicBezTo>
                <a:cubicBezTo>
                  <a:pt x="141945" y="287572"/>
                  <a:pt x="48954" y="-25838"/>
                  <a:pt x="26568" y="1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99C2B5CE-2F9C-7197-2C5E-B769814B87A1}"/>
              </a:ext>
            </a:extLst>
          </p:cNvPr>
          <p:cNvSpPr/>
          <p:nvPr/>
        </p:nvSpPr>
        <p:spPr>
          <a:xfrm>
            <a:off x="4323327" y="3343205"/>
            <a:ext cx="208723" cy="203295"/>
          </a:xfrm>
          <a:custGeom>
            <a:avLst/>
            <a:gdLst>
              <a:gd name="connsiteX0" fmla="*/ 35948 w 208723"/>
              <a:gd name="connsiteY0" fmla="*/ 70 h 203295"/>
              <a:gd name="connsiteX1" fmla="*/ 1023 w 208723"/>
              <a:gd name="connsiteY1" fmla="*/ 95320 h 203295"/>
              <a:gd name="connsiteX2" fmla="*/ 83573 w 208723"/>
              <a:gd name="connsiteY2" fmla="*/ 149295 h 203295"/>
              <a:gd name="connsiteX3" fmla="*/ 51823 w 208723"/>
              <a:gd name="connsiteY3" fmla="*/ 149295 h 203295"/>
              <a:gd name="connsiteX4" fmla="*/ 207398 w 208723"/>
              <a:gd name="connsiteY4" fmla="*/ 203270 h 203295"/>
              <a:gd name="connsiteX5" fmla="*/ 124848 w 208723"/>
              <a:gd name="connsiteY5" fmla="*/ 155645 h 203295"/>
              <a:gd name="connsiteX6" fmla="*/ 89923 w 208723"/>
              <a:gd name="connsiteY6" fmla="*/ 101670 h 203295"/>
              <a:gd name="connsiteX7" fmla="*/ 93098 w 208723"/>
              <a:gd name="connsiteY7" fmla="*/ 146120 h 203295"/>
              <a:gd name="connsiteX8" fmla="*/ 13723 w 208723"/>
              <a:gd name="connsiteY8" fmla="*/ 111195 h 203295"/>
              <a:gd name="connsiteX9" fmla="*/ 35948 w 208723"/>
              <a:gd name="connsiteY9" fmla="*/ 70 h 20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723" h="203295">
                <a:moveTo>
                  <a:pt x="35948" y="70"/>
                </a:moveTo>
                <a:cubicBezTo>
                  <a:pt x="33831" y="-2576"/>
                  <a:pt x="-6914" y="70449"/>
                  <a:pt x="1023" y="95320"/>
                </a:cubicBezTo>
                <a:cubicBezTo>
                  <a:pt x="8960" y="120191"/>
                  <a:pt x="75106" y="140299"/>
                  <a:pt x="83573" y="149295"/>
                </a:cubicBezTo>
                <a:cubicBezTo>
                  <a:pt x="92040" y="158291"/>
                  <a:pt x="31185" y="140299"/>
                  <a:pt x="51823" y="149295"/>
                </a:cubicBezTo>
                <a:cubicBezTo>
                  <a:pt x="72461" y="158291"/>
                  <a:pt x="195227" y="202212"/>
                  <a:pt x="207398" y="203270"/>
                </a:cubicBezTo>
                <a:cubicBezTo>
                  <a:pt x="219569" y="204328"/>
                  <a:pt x="144427" y="172578"/>
                  <a:pt x="124848" y="155645"/>
                </a:cubicBezTo>
                <a:cubicBezTo>
                  <a:pt x="105269" y="138712"/>
                  <a:pt x="95215" y="103257"/>
                  <a:pt x="89923" y="101670"/>
                </a:cubicBezTo>
                <a:cubicBezTo>
                  <a:pt x="84631" y="100083"/>
                  <a:pt x="105798" y="144533"/>
                  <a:pt x="93098" y="146120"/>
                </a:cubicBezTo>
                <a:cubicBezTo>
                  <a:pt x="80398" y="147707"/>
                  <a:pt x="24306" y="131833"/>
                  <a:pt x="13723" y="111195"/>
                </a:cubicBezTo>
                <a:cubicBezTo>
                  <a:pt x="3140" y="90558"/>
                  <a:pt x="38065" y="2716"/>
                  <a:pt x="35948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3A312796-1E40-49DC-7A21-42F192E5A614}"/>
              </a:ext>
            </a:extLst>
          </p:cNvPr>
          <p:cNvSpPr/>
          <p:nvPr/>
        </p:nvSpPr>
        <p:spPr>
          <a:xfrm>
            <a:off x="4910603" y="3791191"/>
            <a:ext cx="125095" cy="964967"/>
          </a:xfrm>
          <a:custGeom>
            <a:avLst/>
            <a:gdLst>
              <a:gd name="connsiteX0" fmla="*/ 20172 w 125095"/>
              <a:gd name="connsiteY0" fmla="*/ 9284 h 964967"/>
              <a:gd name="connsiteX1" fmla="*/ 58272 w 125095"/>
              <a:gd name="connsiteY1" fmla="*/ 701434 h 964967"/>
              <a:gd name="connsiteX2" fmla="*/ 124947 w 125095"/>
              <a:gd name="connsiteY2" fmla="*/ 961784 h 964967"/>
              <a:gd name="connsiteX3" fmla="*/ 74147 w 125095"/>
              <a:gd name="connsiteY3" fmla="*/ 809384 h 964967"/>
              <a:gd name="connsiteX4" fmla="*/ 4297 w 125095"/>
              <a:gd name="connsiteY4" fmla="*/ 295034 h 964967"/>
              <a:gd name="connsiteX5" fmla="*/ 10647 w 125095"/>
              <a:gd name="connsiteY5" fmla="*/ 301384 h 964967"/>
              <a:gd name="connsiteX6" fmla="*/ 20172 w 125095"/>
              <a:gd name="connsiteY6" fmla="*/ 9284 h 96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095" h="964967">
                <a:moveTo>
                  <a:pt x="20172" y="9284"/>
                </a:moveTo>
                <a:cubicBezTo>
                  <a:pt x="28109" y="75959"/>
                  <a:pt x="40810" y="542684"/>
                  <a:pt x="58272" y="701434"/>
                </a:cubicBezTo>
                <a:cubicBezTo>
                  <a:pt x="75735" y="860184"/>
                  <a:pt x="122301" y="943792"/>
                  <a:pt x="124947" y="961784"/>
                </a:cubicBezTo>
                <a:cubicBezTo>
                  <a:pt x="127593" y="979776"/>
                  <a:pt x="94255" y="920509"/>
                  <a:pt x="74147" y="809384"/>
                </a:cubicBezTo>
                <a:cubicBezTo>
                  <a:pt x="54039" y="698259"/>
                  <a:pt x="14880" y="379701"/>
                  <a:pt x="4297" y="295034"/>
                </a:cubicBezTo>
                <a:cubicBezTo>
                  <a:pt x="-6286" y="210367"/>
                  <a:pt x="5355" y="347422"/>
                  <a:pt x="10647" y="301384"/>
                </a:cubicBezTo>
                <a:cubicBezTo>
                  <a:pt x="15939" y="255347"/>
                  <a:pt x="12235" y="-57391"/>
                  <a:pt x="20172" y="9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404D7971-86B7-9673-0BEF-F33C1977BA3C}"/>
              </a:ext>
            </a:extLst>
          </p:cNvPr>
          <p:cNvSpPr/>
          <p:nvPr/>
        </p:nvSpPr>
        <p:spPr>
          <a:xfrm>
            <a:off x="5000591" y="4749799"/>
            <a:ext cx="327644" cy="900361"/>
          </a:xfrm>
          <a:custGeom>
            <a:avLst/>
            <a:gdLst>
              <a:gd name="connsiteX0" fmla="*/ 34 w 327644"/>
              <a:gd name="connsiteY0" fmla="*/ 3176 h 900361"/>
              <a:gd name="connsiteX1" fmla="*/ 38134 w 327644"/>
              <a:gd name="connsiteY1" fmla="*/ 590551 h 900361"/>
              <a:gd name="connsiteX2" fmla="*/ 44484 w 327644"/>
              <a:gd name="connsiteY2" fmla="*/ 463551 h 900361"/>
              <a:gd name="connsiteX3" fmla="*/ 101634 w 327644"/>
              <a:gd name="connsiteY3" fmla="*/ 273051 h 900361"/>
              <a:gd name="connsiteX4" fmla="*/ 139734 w 327644"/>
              <a:gd name="connsiteY4" fmla="*/ 441326 h 900361"/>
              <a:gd name="connsiteX5" fmla="*/ 139734 w 327644"/>
              <a:gd name="connsiteY5" fmla="*/ 412751 h 900361"/>
              <a:gd name="connsiteX6" fmla="*/ 323884 w 327644"/>
              <a:gd name="connsiteY6" fmla="*/ 898526 h 900361"/>
              <a:gd name="connsiteX7" fmla="*/ 250859 w 327644"/>
              <a:gd name="connsiteY7" fmla="*/ 561976 h 900361"/>
              <a:gd name="connsiteX8" fmla="*/ 98459 w 327644"/>
              <a:gd name="connsiteY8" fmla="*/ 133351 h 900361"/>
              <a:gd name="connsiteX9" fmla="*/ 127034 w 327644"/>
              <a:gd name="connsiteY9" fmla="*/ 304801 h 900361"/>
              <a:gd name="connsiteX10" fmla="*/ 60359 w 327644"/>
              <a:gd name="connsiteY10" fmla="*/ 292101 h 900361"/>
              <a:gd name="connsiteX11" fmla="*/ 31784 w 327644"/>
              <a:gd name="connsiteY11" fmla="*/ 352426 h 900361"/>
              <a:gd name="connsiteX12" fmla="*/ 34 w 327644"/>
              <a:gd name="connsiteY12" fmla="*/ 3176 h 90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7644" h="900361">
                <a:moveTo>
                  <a:pt x="34" y="3176"/>
                </a:moveTo>
                <a:cubicBezTo>
                  <a:pt x="1092" y="42863"/>
                  <a:pt x="30726" y="513822"/>
                  <a:pt x="38134" y="590551"/>
                </a:cubicBezTo>
                <a:cubicBezTo>
                  <a:pt x="45542" y="667280"/>
                  <a:pt x="33901" y="516468"/>
                  <a:pt x="44484" y="463551"/>
                </a:cubicBezTo>
                <a:cubicBezTo>
                  <a:pt x="55067" y="410634"/>
                  <a:pt x="85759" y="276755"/>
                  <a:pt x="101634" y="273051"/>
                </a:cubicBezTo>
                <a:cubicBezTo>
                  <a:pt x="117509" y="269347"/>
                  <a:pt x="133384" y="418043"/>
                  <a:pt x="139734" y="441326"/>
                </a:cubicBezTo>
                <a:cubicBezTo>
                  <a:pt x="146084" y="464609"/>
                  <a:pt x="109042" y="336551"/>
                  <a:pt x="139734" y="412751"/>
                </a:cubicBezTo>
                <a:cubicBezTo>
                  <a:pt x="170426" y="488951"/>
                  <a:pt x="305363" y="873655"/>
                  <a:pt x="323884" y="898526"/>
                </a:cubicBezTo>
                <a:cubicBezTo>
                  <a:pt x="342405" y="923397"/>
                  <a:pt x="288430" y="689505"/>
                  <a:pt x="250859" y="561976"/>
                </a:cubicBezTo>
                <a:cubicBezTo>
                  <a:pt x="213288" y="434447"/>
                  <a:pt x="119096" y="176213"/>
                  <a:pt x="98459" y="133351"/>
                </a:cubicBezTo>
                <a:cubicBezTo>
                  <a:pt x="77822" y="90489"/>
                  <a:pt x="133384" y="278343"/>
                  <a:pt x="127034" y="304801"/>
                </a:cubicBezTo>
                <a:cubicBezTo>
                  <a:pt x="120684" y="331259"/>
                  <a:pt x="76234" y="284164"/>
                  <a:pt x="60359" y="292101"/>
                </a:cubicBezTo>
                <a:cubicBezTo>
                  <a:pt x="44484" y="300038"/>
                  <a:pt x="41309" y="396876"/>
                  <a:pt x="31784" y="352426"/>
                </a:cubicBezTo>
                <a:cubicBezTo>
                  <a:pt x="22259" y="307976"/>
                  <a:pt x="-1024" y="-36511"/>
                  <a:pt x="34" y="3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D2891FEA-9F31-7D9B-0C6C-28ADAC4D3358}"/>
              </a:ext>
            </a:extLst>
          </p:cNvPr>
          <p:cNvSpPr/>
          <p:nvPr/>
        </p:nvSpPr>
        <p:spPr>
          <a:xfrm>
            <a:off x="4105710" y="3771949"/>
            <a:ext cx="459517" cy="1189308"/>
          </a:xfrm>
          <a:custGeom>
            <a:avLst/>
            <a:gdLst>
              <a:gd name="connsiteX0" fmla="*/ 28140 w 459517"/>
              <a:gd name="connsiteY0" fmla="*/ 3126 h 1189308"/>
              <a:gd name="connsiteX1" fmla="*/ 142440 w 459517"/>
              <a:gd name="connsiteY1" fmla="*/ 453976 h 1189308"/>
              <a:gd name="connsiteX2" fmla="*/ 447240 w 459517"/>
              <a:gd name="connsiteY2" fmla="*/ 1165176 h 1189308"/>
              <a:gd name="connsiteX3" fmla="*/ 374215 w 459517"/>
              <a:gd name="connsiteY3" fmla="*/ 961976 h 1189308"/>
              <a:gd name="connsiteX4" fmla="*/ 139265 w 459517"/>
              <a:gd name="connsiteY4" fmla="*/ 368251 h 1189308"/>
              <a:gd name="connsiteX5" fmla="*/ 142440 w 459517"/>
              <a:gd name="connsiteY5" fmla="*/ 387301 h 1189308"/>
              <a:gd name="connsiteX6" fmla="*/ 9090 w 459517"/>
              <a:gd name="connsiteY6" fmla="*/ 130126 h 1189308"/>
              <a:gd name="connsiteX7" fmla="*/ 12265 w 459517"/>
              <a:gd name="connsiteY7" fmla="*/ 247601 h 1189308"/>
              <a:gd name="connsiteX8" fmla="*/ 28140 w 459517"/>
              <a:gd name="connsiteY8" fmla="*/ 3126 h 118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517" h="1189308">
                <a:moveTo>
                  <a:pt x="28140" y="3126"/>
                </a:moveTo>
                <a:cubicBezTo>
                  <a:pt x="49836" y="37522"/>
                  <a:pt x="72590" y="260301"/>
                  <a:pt x="142440" y="453976"/>
                </a:cubicBezTo>
                <a:cubicBezTo>
                  <a:pt x="212290" y="647651"/>
                  <a:pt x="408611" y="1080509"/>
                  <a:pt x="447240" y="1165176"/>
                </a:cubicBezTo>
                <a:cubicBezTo>
                  <a:pt x="485869" y="1249843"/>
                  <a:pt x="425544" y="1094797"/>
                  <a:pt x="374215" y="961976"/>
                </a:cubicBezTo>
                <a:cubicBezTo>
                  <a:pt x="322886" y="829155"/>
                  <a:pt x="139265" y="368251"/>
                  <a:pt x="139265" y="368251"/>
                </a:cubicBezTo>
                <a:cubicBezTo>
                  <a:pt x="100636" y="272472"/>
                  <a:pt x="164136" y="426989"/>
                  <a:pt x="142440" y="387301"/>
                </a:cubicBezTo>
                <a:cubicBezTo>
                  <a:pt x="120744" y="347614"/>
                  <a:pt x="30786" y="153409"/>
                  <a:pt x="9090" y="130126"/>
                </a:cubicBezTo>
                <a:cubicBezTo>
                  <a:pt x="-12606" y="106843"/>
                  <a:pt x="11207" y="266122"/>
                  <a:pt x="12265" y="247601"/>
                </a:cubicBezTo>
                <a:cubicBezTo>
                  <a:pt x="13323" y="229080"/>
                  <a:pt x="6444" y="-31270"/>
                  <a:pt x="28140" y="3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A861126B-A7B2-4CF8-76F0-130E07FB3A45}"/>
              </a:ext>
            </a:extLst>
          </p:cNvPr>
          <p:cNvSpPr/>
          <p:nvPr/>
        </p:nvSpPr>
        <p:spPr>
          <a:xfrm>
            <a:off x="4511057" y="3840266"/>
            <a:ext cx="60211" cy="956463"/>
          </a:xfrm>
          <a:custGeom>
            <a:avLst/>
            <a:gdLst>
              <a:gd name="connsiteX0" fmla="*/ 19668 w 60211"/>
              <a:gd name="connsiteY0" fmla="*/ 23709 h 956463"/>
              <a:gd name="connsiteX1" fmla="*/ 54593 w 60211"/>
              <a:gd name="connsiteY1" fmla="*/ 928584 h 956463"/>
              <a:gd name="connsiteX2" fmla="*/ 54593 w 60211"/>
              <a:gd name="connsiteY2" fmla="*/ 687284 h 956463"/>
              <a:gd name="connsiteX3" fmla="*/ 618 w 60211"/>
              <a:gd name="connsiteY3" fmla="*/ 299934 h 956463"/>
              <a:gd name="connsiteX4" fmla="*/ 19668 w 60211"/>
              <a:gd name="connsiteY4" fmla="*/ 23709 h 95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11" h="956463">
                <a:moveTo>
                  <a:pt x="19668" y="23709"/>
                </a:moveTo>
                <a:cubicBezTo>
                  <a:pt x="28664" y="128484"/>
                  <a:pt x="48772" y="817988"/>
                  <a:pt x="54593" y="928584"/>
                </a:cubicBezTo>
                <a:cubicBezTo>
                  <a:pt x="60414" y="1039180"/>
                  <a:pt x="63589" y="792059"/>
                  <a:pt x="54593" y="687284"/>
                </a:cubicBezTo>
                <a:cubicBezTo>
                  <a:pt x="45597" y="582509"/>
                  <a:pt x="4322" y="411059"/>
                  <a:pt x="618" y="299934"/>
                </a:cubicBezTo>
                <a:cubicBezTo>
                  <a:pt x="-3086" y="188809"/>
                  <a:pt x="10672" y="-81066"/>
                  <a:pt x="19668" y="23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03C1D322-6DA1-D577-ABAC-98BFE0057BAD}"/>
              </a:ext>
            </a:extLst>
          </p:cNvPr>
          <p:cNvSpPr/>
          <p:nvPr/>
        </p:nvSpPr>
        <p:spPr>
          <a:xfrm>
            <a:off x="4871962" y="3889153"/>
            <a:ext cx="43005" cy="809864"/>
          </a:xfrm>
          <a:custGeom>
            <a:avLst/>
            <a:gdLst>
              <a:gd name="connsiteX0" fmla="*/ 1663 w 43005"/>
              <a:gd name="connsiteY0" fmla="*/ 3397 h 809864"/>
              <a:gd name="connsiteX1" fmla="*/ 42938 w 43005"/>
              <a:gd name="connsiteY1" fmla="*/ 790797 h 809864"/>
              <a:gd name="connsiteX2" fmla="*/ 11188 w 43005"/>
              <a:gd name="connsiteY2" fmla="*/ 517747 h 809864"/>
              <a:gd name="connsiteX3" fmla="*/ 1663 w 43005"/>
              <a:gd name="connsiteY3" fmla="*/ 3397 h 80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05" h="809864">
                <a:moveTo>
                  <a:pt x="1663" y="3397"/>
                </a:moveTo>
                <a:cubicBezTo>
                  <a:pt x="6955" y="48905"/>
                  <a:pt x="41351" y="705072"/>
                  <a:pt x="42938" y="790797"/>
                </a:cubicBezTo>
                <a:cubicBezTo>
                  <a:pt x="44526" y="876522"/>
                  <a:pt x="17538" y="653214"/>
                  <a:pt x="11188" y="517747"/>
                </a:cubicBezTo>
                <a:cubicBezTo>
                  <a:pt x="4838" y="382280"/>
                  <a:pt x="-3629" y="-42111"/>
                  <a:pt x="1663" y="3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586DBFE3-E9E9-6941-2D6F-6509423B4B16}"/>
              </a:ext>
            </a:extLst>
          </p:cNvPr>
          <p:cNvSpPr/>
          <p:nvPr/>
        </p:nvSpPr>
        <p:spPr>
          <a:xfrm>
            <a:off x="4483657" y="4891662"/>
            <a:ext cx="674588" cy="1469476"/>
          </a:xfrm>
          <a:custGeom>
            <a:avLst/>
            <a:gdLst>
              <a:gd name="connsiteX0" fmla="*/ 66118 w 674588"/>
              <a:gd name="connsiteY0" fmla="*/ 45463 h 1469476"/>
              <a:gd name="connsiteX1" fmla="*/ 653493 w 674588"/>
              <a:gd name="connsiteY1" fmla="*/ 1404363 h 1469476"/>
              <a:gd name="connsiteX2" fmla="*/ 494743 w 674588"/>
              <a:gd name="connsiteY2" fmla="*/ 1137663 h 1469476"/>
              <a:gd name="connsiteX3" fmla="*/ 18493 w 674588"/>
              <a:gd name="connsiteY3" fmla="*/ 124838 h 1469476"/>
              <a:gd name="connsiteX4" fmla="*/ 94693 w 674588"/>
              <a:gd name="connsiteY4" fmla="*/ 302638 h 1469476"/>
              <a:gd name="connsiteX5" fmla="*/ 66118 w 674588"/>
              <a:gd name="connsiteY5" fmla="*/ 45463 h 146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588" h="1469476">
                <a:moveTo>
                  <a:pt x="66118" y="45463"/>
                </a:moveTo>
                <a:cubicBezTo>
                  <a:pt x="159251" y="229084"/>
                  <a:pt x="582056" y="1222330"/>
                  <a:pt x="653493" y="1404363"/>
                </a:cubicBezTo>
                <a:cubicBezTo>
                  <a:pt x="724930" y="1586396"/>
                  <a:pt x="600576" y="1350917"/>
                  <a:pt x="494743" y="1137663"/>
                </a:cubicBezTo>
                <a:cubicBezTo>
                  <a:pt x="388910" y="924409"/>
                  <a:pt x="85168" y="264009"/>
                  <a:pt x="18493" y="124838"/>
                </a:cubicBezTo>
                <a:cubicBezTo>
                  <a:pt x="-48182" y="-14333"/>
                  <a:pt x="86226" y="312163"/>
                  <a:pt x="94693" y="302638"/>
                </a:cubicBezTo>
                <a:cubicBezTo>
                  <a:pt x="103160" y="293113"/>
                  <a:pt x="-27015" y="-138158"/>
                  <a:pt x="66118" y="45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FC77CC5C-A901-DE3D-BCC0-3F24305E1C95}"/>
              </a:ext>
            </a:extLst>
          </p:cNvPr>
          <p:cNvSpPr/>
          <p:nvPr/>
        </p:nvSpPr>
        <p:spPr>
          <a:xfrm>
            <a:off x="5146365" y="5063960"/>
            <a:ext cx="197210" cy="1279768"/>
          </a:xfrm>
          <a:custGeom>
            <a:avLst/>
            <a:gdLst>
              <a:gd name="connsiteX0" fmla="*/ 310 w 197210"/>
              <a:gd name="connsiteY0" fmla="*/ 165 h 1279768"/>
              <a:gd name="connsiteX1" fmla="*/ 111435 w 197210"/>
              <a:gd name="connsiteY1" fmla="*/ 616115 h 1279768"/>
              <a:gd name="connsiteX2" fmla="*/ 168585 w 197210"/>
              <a:gd name="connsiteY2" fmla="*/ 1266990 h 1279768"/>
              <a:gd name="connsiteX3" fmla="*/ 187635 w 197210"/>
              <a:gd name="connsiteY3" fmla="*/ 997115 h 1279768"/>
              <a:gd name="connsiteX4" fmla="*/ 16185 w 197210"/>
              <a:gd name="connsiteY4" fmla="*/ 384340 h 1279768"/>
              <a:gd name="connsiteX5" fmla="*/ 76510 w 197210"/>
              <a:gd name="connsiteY5" fmla="*/ 552615 h 1279768"/>
              <a:gd name="connsiteX6" fmla="*/ 310 w 197210"/>
              <a:gd name="connsiteY6" fmla="*/ 165 h 127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210" h="1279768">
                <a:moveTo>
                  <a:pt x="310" y="165"/>
                </a:moveTo>
                <a:cubicBezTo>
                  <a:pt x="6131" y="10748"/>
                  <a:pt x="83389" y="404978"/>
                  <a:pt x="111435" y="616115"/>
                </a:cubicBezTo>
                <a:cubicBezTo>
                  <a:pt x="139481" y="827253"/>
                  <a:pt x="155885" y="1203490"/>
                  <a:pt x="168585" y="1266990"/>
                </a:cubicBezTo>
                <a:cubicBezTo>
                  <a:pt x="181285" y="1330490"/>
                  <a:pt x="213035" y="1144223"/>
                  <a:pt x="187635" y="997115"/>
                </a:cubicBezTo>
                <a:cubicBezTo>
                  <a:pt x="162235" y="850007"/>
                  <a:pt x="34706" y="458423"/>
                  <a:pt x="16185" y="384340"/>
                </a:cubicBezTo>
                <a:cubicBezTo>
                  <a:pt x="-2336" y="310257"/>
                  <a:pt x="80743" y="615057"/>
                  <a:pt x="76510" y="552615"/>
                </a:cubicBezTo>
                <a:cubicBezTo>
                  <a:pt x="72277" y="490173"/>
                  <a:pt x="-5511" y="-10418"/>
                  <a:pt x="310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B4B5142E-DF45-4865-1440-AB1FB9F4698C}"/>
              </a:ext>
            </a:extLst>
          </p:cNvPr>
          <p:cNvSpPr/>
          <p:nvPr/>
        </p:nvSpPr>
        <p:spPr>
          <a:xfrm>
            <a:off x="5125739" y="4848846"/>
            <a:ext cx="224825" cy="739218"/>
          </a:xfrm>
          <a:custGeom>
            <a:avLst/>
            <a:gdLst>
              <a:gd name="connsiteX0" fmla="*/ 1886 w 224825"/>
              <a:gd name="connsiteY0" fmla="*/ 12079 h 739218"/>
              <a:gd name="connsiteX1" fmla="*/ 217786 w 224825"/>
              <a:gd name="connsiteY1" fmla="*/ 720104 h 739218"/>
              <a:gd name="connsiteX2" fmla="*/ 163811 w 224825"/>
              <a:gd name="connsiteY2" fmla="*/ 504204 h 739218"/>
              <a:gd name="connsiteX3" fmla="*/ 78086 w 224825"/>
              <a:gd name="connsiteY3" fmla="*/ 148604 h 739218"/>
              <a:gd name="connsiteX4" fmla="*/ 109836 w 224825"/>
              <a:gd name="connsiteY4" fmla="*/ 262904 h 739218"/>
              <a:gd name="connsiteX5" fmla="*/ 1886 w 224825"/>
              <a:gd name="connsiteY5" fmla="*/ 12079 h 73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825" h="739218">
                <a:moveTo>
                  <a:pt x="1886" y="12079"/>
                </a:moveTo>
                <a:cubicBezTo>
                  <a:pt x="19878" y="88279"/>
                  <a:pt x="190799" y="638083"/>
                  <a:pt x="217786" y="720104"/>
                </a:cubicBezTo>
                <a:cubicBezTo>
                  <a:pt x="244773" y="802125"/>
                  <a:pt x="187094" y="599454"/>
                  <a:pt x="163811" y="504204"/>
                </a:cubicBezTo>
                <a:cubicBezTo>
                  <a:pt x="140528" y="408954"/>
                  <a:pt x="87082" y="188821"/>
                  <a:pt x="78086" y="148604"/>
                </a:cubicBezTo>
                <a:cubicBezTo>
                  <a:pt x="69090" y="108387"/>
                  <a:pt x="119361" y="281425"/>
                  <a:pt x="109836" y="262904"/>
                </a:cubicBezTo>
                <a:cubicBezTo>
                  <a:pt x="100311" y="244383"/>
                  <a:pt x="-16106" y="-64121"/>
                  <a:pt x="1886" y="12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253E3FF5-CEEF-2D38-8027-E6B66227DEA1}"/>
              </a:ext>
            </a:extLst>
          </p:cNvPr>
          <p:cNvSpPr/>
          <p:nvPr/>
        </p:nvSpPr>
        <p:spPr>
          <a:xfrm>
            <a:off x="4990892" y="5265029"/>
            <a:ext cx="315014" cy="1227853"/>
          </a:xfrm>
          <a:custGeom>
            <a:avLst/>
            <a:gdLst>
              <a:gd name="connsiteX0" fmla="*/ 76408 w 315014"/>
              <a:gd name="connsiteY0" fmla="*/ 21346 h 1227853"/>
              <a:gd name="connsiteX1" fmla="*/ 314533 w 315014"/>
              <a:gd name="connsiteY1" fmla="*/ 1227846 h 1227853"/>
              <a:gd name="connsiteX2" fmla="*/ 3383 w 315014"/>
              <a:gd name="connsiteY2" fmla="*/ 40396 h 1227853"/>
              <a:gd name="connsiteX3" fmla="*/ 146258 w 315014"/>
              <a:gd name="connsiteY3" fmla="*/ 424571 h 1227853"/>
              <a:gd name="connsiteX4" fmla="*/ 76408 w 315014"/>
              <a:gd name="connsiteY4" fmla="*/ 21346 h 122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014" h="1227853">
                <a:moveTo>
                  <a:pt x="76408" y="21346"/>
                </a:moveTo>
                <a:cubicBezTo>
                  <a:pt x="104454" y="155225"/>
                  <a:pt x="326704" y="1224671"/>
                  <a:pt x="314533" y="1227846"/>
                </a:cubicBezTo>
                <a:cubicBezTo>
                  <a:pt x="302362" y="1231021"/>
                  <a:pt x="31429" y="174275"/>
                  <a:pt x="3383" y="40396"/>
                </a:cubicBezTo>
                <a:cubicBezTo>
                  <a:pt x="-24663" y="-93483"/>
                  <a:pt x="130383" y="421925"/>
                  <a:pt x="146258" y="424571"/>
                </a:cubicBezTo>
                <a:cubicBezTo>
                  <a:pt x="162133" y="427217"/>
                  <a:pt x="48362" y="-112533"/>
                  <a:pt x="76408" y="21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1806A087-1CAD-10F8-5437-E9DA5DB9E83A}"/>
              </a:ext>
            </a:extLst>
          </p:cNvPr>
          <p:cNvSpPr/>
          <p:nvPr/>
        </p:nvSpPr>
        <p:spPr>
          <a:xfrm>
            <a:off x="4787411" y="5381556"/>
            <a:ext cx="639370" cy="1532981"/>
          </a:xfrm>
          <a:custGeom>
            <a:avLst/>
            <a:gdLst>
              <a:gd name="connsiteX0" fmla="*/ 6839 w 639370"/>
              <a:gd name="connsiteY0" fmla="*/ 12769 h 1532981"/>
              <a:gd name="connsiteX1" fmla="*/ 597389 w 639370"/>
              <a:gd name="connsiteY1" fmla="*/ 1435169 h 1532981"/>
              <a:gd name="connsiteX2" fmla="*/ 552939 w 639370"/>
              <a:gd name="connsiteY2" fmla="*/ 1330394 h 1532981"/>
              <a:gd name="connsiteX3" fmla="*/ 244964 w 639370"/>
              <a:gd name="connsiteY3" fmla="*/ 698569 h 1532981"/>
              <a:gd name="connsiteX4" fmla="*/ 273539 w 639370"/>
              <a:gd name="connsiteY4" fmla="*/ 733494 h 1532981"/>
              <a:gd name="connsiteX5" fmla="*/ 6839 w 639370"/>
              <a:gd name="connsiteY5" fmla="*/ 12769 h 153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370" h="1532981">
                <a:moveTo>
                  <a:pt x="6839" y="12769"/>
                </a:moveTo>
                <a:cubicBezTo>
                  <a:pt x="60814" y="129715"/>
                  <a:pt x="506372" y="1215565"/>
                  <a:pt x="597389" y="1435169"/>
                </a:cubicBezTo>
                <a:cubicBezTo>
                  <a:pt x="688406" y="1654773"/>
                  <a:pt x="611677" y="1453161"/>
                  <a:pt x="552939" y="1330394"/>
                </a:cubicBezTo>
                <a:cubicBezTo>
                  <a:pt x="494202" y="1207627"/>
                  <a:pt x="291531" y="798052"/>
                  <a:pt x="244964" y="698569"/>
                </a:cubicBezTo>
                <a:cubicBezTo>
                  <a:pt x="198397" y="599086"/>
                  <a:pt x="312168" y="849381"/>
                  <a:pt x="273539" y="733494"/>
                </a:cubicBezTo>
                <a:cubicBezTo>
                  <a:pt x="234910" y="617607"/>
                  <a:pt x="-47136" y="-104177"/>
                  <a:pt x="6839" y="12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FFDCC83E-2E01-915E-D58C-923098282D2A}"/>
              </a:ext>
            </a:extLst>
          </p:cNvPr>
          <p:cNvSpPr/>
          <p:nvPr/>
        </p:nvSpPr>
        <p:spPr>
          <a:xfrm>
            <a:off x="4207938" y="3742139"/>
            <a:ext cx="329468" cy="935568"/>
          </a:xfrm>
          <a:custGeom>
            <a:avLst/>
            <a:gdLst>
              <a:gd name="connsiteX0" fmla="*/ 208487 w 329468"/>
              <a:gd name="connsiteY0" fmla="*/ 1186 h 935568"/>
              <a:gd name="connsiteX1" fmla="*/ 173562 w 329468"/>
              <a:gd name="connsiteY1" fmla="*/ 486961 h 935568"/>
              <a:gd name="connsiteX2" fmla="*/ 329137 w 329468"/>
              <a:gd name="connsiteY2" fmla="*/ 934636 h 935568"/>
              <a:gd name="connsiteX3" fmla="*/ 208487 w 329468"/>
              <a:gd name="connsiteY3" fmla="*/ 588561 h 935568"/>
              <a:gd name="connsiteX4" fmla="*/ 2112 w 329468"/>
              <a:gd name="connsiteY4" fmla="*/ 61511 h 935568"/>
              <a:gd name="connsiteX5" fmla="*/ 106887 w 329468"/>
              <a:gd name="connsiteY5" fmla="*/ 340911 h 935568"/>
              <a:gd name="connsiteX6" fmla="*/ 208487 w 329468"/>
              <a:gd name="connsiteY6" fmla="*/ 1186 h 93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468" h="935568">
                <a:moveTo>
                  <a:pt x="208487" y="1186"/>
                </a:moveTo>
                <a:cubicBezTo>
                  <a:pt x="219599" y="25528"/>
                  <a:pt x="153454" y="331386"/>
                  <a:pt x="173562" y="486961"/>
                </a:cubicBezTo>
                <a:cubicBezTo>
                  <a:pt x="193670" y="642536"/>
                  <a:pt x="323316" y="917703"/>
                  <a:pt x="329137" y="934636"/>
                </a:cubicBezTo>
                <a:cubicBezTo>
                  <a:pt x="334958" y="951569"/>
                  <a:pt x="262991" y="734082"/>
                  <a:pt x="208487" y="588561"/>
                </a:cubicBezTo>
                <a:cubicBezTo>
                  <a:pt x="153983" y="443040"/>
                  <a:pt x="19045" y="102786"/>
                  <a:pt x="2112" y="61511"/>
                </a:cubicBezTo>
                <a:cubicBezTo>
                  <a:pt x="-14821" y="20236"/>
                  <a:pt x="74608" y="346732"/>
                  <a:pt x="106887" y="340911"/>
                </a:cubicBezTo>
                <a:cubicBezTo>
                  <a:pt x="139166" y="335090"/>
                  <a:pt x="197375" y="-23156"/>
                  <a:pt x="208487" y="1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AF1744DA-AF41-870E-8245-5C347B9EFB3F}"/>
              </a:ext>
            </a:extLst>
          </p:cNvPr>
          <p:cNvSpPr/>
          <p:nvPr/>
        </p:nvSpPr>
        <p:spPr>
          <a:xfrm>
            <a:off x="4113096" y="3795984"/>
            <a:ext cx="421552" cy="1248214"/>
          </a:xfrm>
          <a:custGeom>
            <a:avLst/>
            <a:gdLst>
              <a:gd name="connsiteX0" fmla="*/ 17579 w 421552"/>
              <a:gd name="connsiteY0" fmla="*/ 20366 h 1248214"/>
              <a:gd name="connsiteX1" fmla="*/ 195379 w 421552"/>
              <a:gd name="connsiteY1" fmla="*/ 791891 h 1248214"/>
              <a:gd name="connsiteX2" fmla="*/ 198554 w 421552"/>
              <a:gd name="connsiteY2" fmla="*/ 760141 h 1248214"/>
              <a:gd name="connsiteX3" fmla="*/ 404929 w 421552"/>
              <a:gd name="connsiteY3" fmla="*/ 1239566 h 1248214"/>
              <a:gd name="connsiteX4" fmla="*/ 385879 w 421552"/>
              <a:gd name="connsiteY4" fmla="*/ 1023666 h 1248214"/>
              <a:gd name="connsiteX5" fmla="*/ 201729 w 421552"/>
              <a:gd name="connsiteY5" fmla="*/ 468041 h 1248214"/>
              <a:gd name="connsiteX6" fmla="*/ 277929 w 421552"/>
              <a:gd name="connsiteY6" fmla="*/ 687116 h 1248214"/>
              <a:gd name="connsiteX7" fmla="*/ 96954 w 421552"/>
              <a:gd name="connsiteY7" fmla="*/ 312466 h 1248214"/>
              <a:gd name="connsiteX8" fmla="*/ 14404 w 421552"/>
              <a:gd name="connsiteY8" fmla="*/ 229916 h 1248214"/>
              <a:gd name="connsiteX9" fmla="*/ 17579 w 421552"/>
              <a:gd name="connsiteY9" fmla="*/ 20366 h 124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1552" h="1248214">
                <a:moveTo>
                  <a:pt x="17579" y="20366"/>
                </a:moveTo>
                <a:cubicBezTo>
                  <a:pt x="47741" y="114028"/>
                  <a:pt x="165217" y="668595"/>
                  <a:pt x="195379" y="791891"/>
                </a:cubicBezTo>
                <a:cubicBezTo>
                  <a:pt x="225542" y="915187"/>
                  <a:pt x="163629" y="685529"/>
                  <a:pt x="198554" y="760141"/>
                </a:cubicBezTo>
                <a:cubicBezTo>
                  <a:pt x="233479" y="834753"/>
                  <a:pt x="373708" y="1195645"/>
                  <a:pt x="404929" y="1239566"/>
                </a:cubicBezTo>
                <a:cubicBezTo>
                  <a:pt x="436150" y="1283487"/>
                  <a:pt x="419746" y="1152254"/>
                  <a:pt x="385879" y="1023666"/>
                </a:cubicBezTo>
                <a:cubicBezTo>
                  <a:pt x="352012" y="895079"/>
                  <a:pt x="219721" y="524133"/>
                  <a:pt x="201729" y="468041"/>
                </a:cubicBezTo>
                <a:cubicBezTo>
                  <a:pt x="183737" y="411949"/>
                  <a:pt x="295391" y="713045"/>
                  <a:pt x="277929" y="687116"/>
                </a:cubicBezTo>
                <a:cubicBezTo>
                  <a:pt x="260467" y="661187"/>
                  <a:pt x="140875" y="388666"/>
                  <a:pt x="96954" y="312466"/>
                </a:cubicBezTo>
                <a:cubicBezTo>
                  <a:pt x="53033" y="236266"/>
                  <a:pt x="26046" y="275953"/>
                  <a:pt x="14404" y="229916"/>
                </a:cubicBezTo>
                <a:cubicBezTo>
                  <a:pt x="2762" y="183879"/>
                  <a:pt x="-12583" y="-73296"/>
                  <a:pt x="17579" y="20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536D0B42-49E0-5357-15A7-508FECF037FA}"/>
              </a:ext>
            </a:extLst>
          </p:cNvPr>
          <p:cNvSpPr/>
          <p:nvPr/>
        </p:nvSpPr>
        <p:spPr>
          <a:xfrm>
            <a:off x="4160967" y="3760575"/>
            <a:ext cx="402051" cy="1089695"/>
          </a:xfrm>
          <a:custGeom>
            <a:avLst/>
            <a:gdLst>
              <a:gd name="connsiteX0" fmla="*/ 17333 w 402051"/>
              <a:gd name="connsiteY0" fmla="*/ 39900 h 1089695"/>
              <a:gd name="connsiteX1" fmla="*/ 401508 w 402051"/>
              <a:gd name="connsiteY1" fmla="*/ 1087650 h 1089695"/>
              <a:gd name="connsiteX2" fmla="*/ 99883 w 402051"/>
              <a:gd name="connsiteY2" fmla="*/ 300250 h 1089695"/>
              <a:gd name="connsiteX3" fmla="*/ 17333 w 402051"/>
              <a:gd name="connsiteY3" fmla="*/ 39900 h 10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051" h="1089695">
                <a:moveTo>
                  <a:pt x="17333" y="39900"/>
                </a:moveTo>
                <a:cubicBezTo>
                  <a:pt x="67604" y="171133"/>
                  <a:pt x="387750" y="1044258"/>
                  <a:pt x="401508" y="1087650"/>
                </a:cubicBezTo>
                <a:cubicBezTo>
                  <a:pt x="415266" y="1131042"/>
                  <a:pt x="163912" y="471700"/>
                  <a:pt x="99883" y="300250"/>
                </a:cubicBezTo>
                <a:cubicBezTo>
                  <a:pt x="35854" y="128800"/>
                  <a:pt x="-32938" y="-91333"/>
                  <a:pt x="17333" y="39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037B72C0-0E72-A357-A0D9-16AAB76A3F93}"/>
              </a:ext>
            </a:extLst>
          </p:cNvPr>
          <p:cNvSpPr/>
          <p:nvPr/>
        </p:nvSpPr>
        <p:spPr>
          <a:xfrm>
            <a:off x="4537064" y="4269944"/>
            <a:ext cx="284147" cy="864141"/>
          </a:xfrm>
          <a:custGeom>
            <a:avLst/>
            <a:gdLst>
              <a:gd name="connsiteX0" fmla="*/ 101611 w 284147"/>
              <a:gd name="connsiteY0" fmla="*/ 3606 h 864141"/>
              <a:gd name="connsiteX1" fmla="*/ 279411 w 284147"/>
              <a:gd name="connsiteY1" fmla="*/ 838631 h 864141"/>
              <a:gd name="connsiteX2" fmla="*/ 212736 w 284147"/>
              <a:gd name="connsiteY2" fmla="*/ 613206 h 864141"/>
              <a:gd name="connsiteX3" fmla="*/ 11 w 284147"/>
              <a:gd name="connsiteY3" fmla="*/ 244906 h 864141"/>
              <a:gd name="connsiteX4" fmla="*/ 222261 w 284147"/>
              <a:gd name="connsiteY4" fmla="*/ 524306 h 864141"/>
              <a:gd name="connsiteX5" fmla="*/ 101611 w 284147"/>
              <a:gd name="connsiteY5" fmla="*/ 3606 h 86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147" h="864141">
                <a:moveTo>
                  <a:pt x="101611" y="3606"/>
                </a:moveTo>
                <a:cubicBezTo>
                  <a:pt x="111136" y="55993"/>
                  <a:pt x="260890" y="737031"/>
                  <a:pt x="279411" y="838631"/>
                </a:cubicBezTo>
                <a:cubicBezTo>
                  <a:pt x="297932" y="940231"/>
                  <a:pt x="259303" y="712160"/>
                  <a:pt x="212736" y="613206"/>
                </a:cubicBezTo>
                <a:cubicBezTo>
                  <a:pt x="166169" y="514252"/>
                  <a:pt x="-1576" y="259723"/>
                  <a:pt x="11" y="244906"/>
                </a:cubicBezTo>
                <a:cubicBezTo>
                  <a:pt x="1598" y="230089"/>
                  <a:pt x="205328" y="562406"/>
                  <a:pt x="222261" y="524306"/>
                </a:cubicBezTo>
                <a:cubicBezTo>
                  <a:pt x="239194" y="486206"/>
                  <a:pt x="92086" y="-48781"/>
                  <a:pt x="101611" y="3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7F93CB6E-0455-14F6-FC81-C13A6169E18F}"/>
              </a:ext>
            </a:extLst>
          </p:cNvPr>
          <p:cNvSpPr/>
          <p:nvPr/>
        </p:nvSpPr>
        <p:spPr>
          <a:xfrm>
            <a:off x="4549604" y="4723975"/>
            <a:ext cx="487584" cy="1137189"/>
          </a:xfrm>
          <a:custGeom>
            <a:avLst/>
            <a:gdLst>
              <a:gd name="connsiteX0" fmla="*/ 171 w 487584"/>
              <a:gd name="connsiteY0" fmla="*/ 425 h 1137189"/>
              <a:gd name="connsiteX1" fmla="*/ 460546 w 487584"/>
              <a:gd name="connsiteY1" fmla="*/ 1086275 h 1137189"/>
              <a:gd name="connsiteX2" fmla="*/ 403396 w 487584"/>
              <a:gd name="connsiteY2" fmla="*/ 876725 h 1137189"/>
              <a:gd name="connsiteX3" fmla="*/ 152571 w 487584"/>
              <a:gd name="connsiteY3" fmla="*/ 146475 h 1137189"/>
              <a:gd name="connsiteX4" fmla="*/ 403396 w 487584"/>
              <a:gd name="connsiteY4" fmla="*/ 946575 h 1137189"/>
              <a:gd name="connsiteX5" fmla="*/ 171 w 487584"/>
              <a:gd name="connsiteY5" fmla="*/ 425 h 11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584" h="1137189">
                <a:moveTo>
                  <a:pt x="171" y="425"/>
                </a:moveTo>
                <a:cubicBezTo>
                  <a:pt x="9696" y="23708"/>
                  <a:pt x="393342" y="940225"/>
                  <a:pt x="460546" y="1086275"/>
                </a:cubicBezTo>
                <a:cubicBezTo>
                  <a:pt x="527750" y="1232325"/>
                  <a:pt x="454725" y="1033358"/>
                  <a:pt x="403396" y="876725"/>
                </a:cubicBezTo>
                <a:cubicBezTo>
                  <a:pt x="352067" y="720092"/>
                  <a:pt x="152571" y="134833"/>
                  <a:pt x="152571" y="146475"/>
                </a:cubicBezTo>
                <a:cubicBezTo>
                  <a:pt x="152571" y="158117"/>
                  <a:pt x="425621" y="975679"/>
                  <a:pt x="403396" y="946575"/>
                </a:cubicBezTo>
                <a:cubicBezTo>
                  <a:pt x="381171" y="917471"/>
                  <a:pt x="-9354" y="-22858"/>
                  <a:pt x="171" y="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B2EBDBE0-1958-6C63-1514-90C37803B44B}"/>
              </a:ext>
            </a:extLst>
          </p:cNvPr>
          <p:cNvSpPr/>
          <p:nvPr/>
        </p:nvSpPr>
        <p:spPr>
          <a:xfrm>
            <a:off x="4987377" y="6036373"/>
            <a:ext cx="243382" cy="656901"/>
          </a:xfrm>
          <a:custGeom>
            <a:avLst/>
            <a:gdLst>
              <a:gd name="connsiteX0" fmla="*/ 548 w 243382"/>
              <a:gd name="connsiteY0" fmla="*/ 2477 h 656901"/>
              <a:gd name="connsiteX1" fmla="*/ 235498 w 243382"/>
              <a:gd name="connsiteY1" fmla="*/ 640652 h 656901"/>
              <a:gd name="connsiteX2" fmla="*/ 171998 w 243382"/>
              <a:gd name="connsiteY2" fmla="*/ 427927 h 656901"/>
              <a:gd name="connsiteX3" fmla="*/ 548 w 243382"/>
              <a:gd name="connsiteY3" fmla="*/ 2477 h 65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382" h="656901">
                <a:moveTo>
                  <a:pt x="548" y="2477"/>
                </a:moveTo>
                <a:cubicBezTo>
                  <a:pt x="11131" y="37931"/>
                  <a:pt x="206923" y="569744"/>
                  <a:pt x="235498" y="640652"/>
                </a:cubicBezTo>
                <a:cubicBezTo>
                  <a:pt x="264073" y="711560"/>
                  <a:pt x="208511" y="533760"/>
                  <a:pt x="171998" y="427927"/>
                </a:cubicBezTo>
                <a:cubicBezTo>
                  <a:pt x="135485" y="322094"/>
                  <a:pt x="-10035" y="-32977"/>
                  <a:pt x="548" y="2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411E3AD6-CF35-654E-E35B-5333F5BD29BD}"/>
              </a:ext>
            </a:extLst>
          </p:cNvPr>
          <p:cNvSpPr/>
          <p:nvPr/>
        </p:nvSpPr>
        <p:spPr>
          <a:xfrm>
            <a:off x="5003453" y="6161560"/>
            <a:ext cx="353182" cy="804812"/>
          </a:xfrm>
          <a:custGeom>
            <a:avLst/>
            <a:gdLst>
              <a:gd name="connsiteX0" fmla="*/ 133697 w 353182"/>
              <a:gd name="connsiteY0" fmla="*/ 90015 h 804812"/>
              <a:gd name="connsiteX1" fmla="*/ 336897 w 353182"/>
              <a:gd name="connsiteY1" fmla="*/ 582140 h 804812"/>
              <a:gd name="connsiteX2" fmla="*/ 340072 w 353182"/>
              <a:gd name="connsiteY2" fmla="*/ 804390 h 804812"/>
              <a:gd name="connsiteX3" fmla="*/ 333722 w 353182"/>
              <a:gd name="connsiteY3" fmla="*/ 636115 h 804812"/>
              <a:gd name="connsiteX4" fmla="*/ 308322 w 353182"/>
              <a:gd name="connsiteY4" fmla="*/ 563090 h 804812"/>
              <a:gd name="connsiteX5" fmla="*/ 178147 w 353182"/>
              <a:gd name="connsiteY5" fmla="*/ 610715 h 804812"/>
              <a:gd name="connsiteX6" fmla="*/ 213072 w 353182"/>
              <a:gd name="connsiteY6" fmla="*/ 566265 h 804812"/>
              <a:gd name="connsiteX7" fmla="*/ 98772 w 353182"/>
              <a:gd name="connsiteY7" fmla="*/ 172565 h 804812"/>
              <a:gd name="connsiteX8" fmla="*/ 347 w 353182"/>
              <a:gd name="connsiteY8" fmla="*/ 1115 h 804812"/>
              <a:gd name="connsiteX9" fmla="*/ 133697 w 353182"/>
              <a:gd name="connsiteY9" fmla="*/ 245590 h 804812"/>
              <a:gd name="connsiteX10" fmla="*/ 133697 w 353182"/>
              <a:gd name="connsiteY10" fmla="*/ 90015 h 80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182" h="804812">
                <a:moveTo>
                  <a:pt x="133697" y="90015"/>
                </a:moveTo>
                <a:cubicBezTo>
                  <a:pt x="167564" y="146107"/>
                  <a:pt x="302501" y="463078"/>
                  <a:pt x="336897" y="582140"/>
                </a:cubicBezTo>
                <a:cubicBezTo>
                  <a:pt x="371293" y="701202"/>
                  <a:pt x="340601" y="795394"/>
                  <a:pt x="340072" y="804390"/>
                </a:cubicBezTo>
                <a:cubicBezTo>
                  <a:pt x="339543" y="813386"/>
                  <a:pt x="339014" y="676332"/>
                  <a:pt x="333722" y="636115"/>
                </a:cubicBezTo>
                <a:cubicBezTo>
                  <a:pt x="328430" y="595898"/>
                  <a:pt x="334251" y="567323"/>
                  <a:pt x="308322" y="563090"/>
                </a:cubicBezTo>
                <a:cubicBezTo>
                  <a:pt x="282393" y="558857"/>
                  <a:pt x="194022" y="610186"/>
                  <a:pt x="178147" y="610715"/>
                </a:cubicBezTo>
                <a:cubicBezTo>
                  <a:pt x="162272" y="611244"/>
                  <a:pt x="226301" y="639290"/>
                  <a:pt x="213072" y="566265"/>
                </a:cubicBezTo>
                <a:cubicBezTo>
                  <a:pt x="199843" y="493240"/>
                  <a:pt x="134226" y="266757"/>
                  <a:pt x="98772" y="172565"/>
                </a:cubicBezTo>
                <a:cubicBezTo>
                  <a:pt x="63318" y="78373"/>
                  <a:pt x="-5474" y="-11056"/>
                  <a:pt x="347" y="1115"/>
                </a:cubicBezTo>
                <a:cubicBezTo>
                  <a:pt x="6168" y="13286"/>
                  <a:pt x="108826" y="226540"/>
                  <a:pt x="133697" y="245590"/>
                </a:cubicBezTo>
                <a:cubicBezTo>
                  <a:pt x="158568" y="264640"/>
                  <a:pt x="99830" y="33923"/>
                  <a:pt x="133697" y="90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EE9A3C52-B72C-9EEB-45F3-A2389217E4BE}"/>
              </a:ext>
            </a:extLst>
          </p:cNvPr>
          <p:cNvSpPr/>
          <p:nvPr/>
        </p:nvSpPr>
        <p:spPr>
          <a:xfrm>
            <a:off x="5095778" y="6642074"/>
            <a:ext cx="178212" cy="400076"/>
          </a:xfrm>
          <a:custGeom>
            <a:avLst/>
            <a:gdLst>
              <a:gd name="connsiteX0" fmla="*/ 146147 w 178212"/>
              <a:gd name="connsiteY0" fmla="*/ 26 h 400076"/>
              <a:gd name="connsiteX1" fmla="*/ 25497 w 178212"/>
              <a:gd name="connsiteY1" fmla="*/ 152426 h 400076"/>
              <a:gd name="connsiteX2" fmla="*/ 12797 w 178212"/>
              <a:gd name="connsiteY2" fmla="*/ 231801 h 400076"/>
              <a:gd name="connsiteX3" fmla="*/ 9622 w 178212"/>
              <a:gd name="connsiteY3" fmla="*/ 190526 h 400076"/>
              <a:gd name="connsiteX4" fmla="*/ 57247 w 178212"/>
              <a:gd name="connsiteY4" fmla="*/ 301651 h 400076"/>
              <a:gd name="connsiteX5" fmla="*/ 146147 w 178212"/>
              <a:gd name="connsiteY5" fmla="*/ 377851 h 400076"/>
              <a:gd name="connsiteX6" fmla="*/ 177897 w 178212"/>
              <a:gd name="connsiteY6" fmla="*/ 400076 h 400076"/>
              <a:gd name="connsiteX7" fmla="*/ 130272 w 178212"/>
              <a:gd name="connsiteY7" fmla="*/ 377851 h 400076"/>
              <a:gd name="connsiteX8" fmla="*/ 97 w 178212"/>
              <a:gd name="connsiteY8" fmla="*/ 273076 h 400076"/>
              <a:gd name="connsiteX9" fmla="*/ 108047 w 178212"/>
              <a:gd name="connsiteY9" fmla="*/ 114326 h 400076"/>
              <a:gd name="connsiteX10" fmla="*/ 50897 w 178212"/>
              <a:gd name="connsiteY10" fmla="*/ 139726 h 400076"/>
              <a:gd name="connsiteX11" fmla="*/ 146147 w 178212"/>
              <a:gd name="connsiteY11" fmla="*/ 26 h 40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212" h="400076">
                <a:moveTo>
                  <a:pt x="146147" y="26"/>
                </a:moveTo>
                <a:cubicBezTo>
                  <a:pt x="141914" y="2143"/>
                  <a:pt x="47722" y="113797"/>
                  <a:pt x="25497" y="152426"/>
                </a:cubicBezTo>
                <a:cubicBezTo>
                  <a:pt x="3272" y="191055"/>
                  <a:pt x="15443" y="225451"/>
                  <a:pt x="12797" y="231801"/>
                </a:cubicBezTo>
                <a:cubicBezTo>
                  <a:pt x="10151" y="238151"/>
                  <a:pt x="2214" y="178884"/>
                  <a:pt x="9622" y="190526"/>
                </a:cubicBezTo>
                <a:cubicBezTo>
                  <a:pt x="17030" y="202168"/>
                  <a:pt x="34493" y="270430"/>
                  <a:pt x="57247" y="301651"/>
                </a:cubicBezTo>
                <a:cubicBezTo>
                  <a:pt x="80001" y="332872"/>
                  <a:pt x="126039" y="361447"/>
                  <a:pt x="146147" y="377851"/>
                </a:cubicBezTo>
                <a:cubicBezTo>
                  <a:pt x="166255" y="394255"/>
                  <a:pt x="180543" y="400076"/>
                  <a:pt x="177897" y="400076"/>
                </a:cubicBezTo>
                <a:cubicBezTo>
                  <a:pt x="175251" y="400076"/>
                  <a:pt x="159905" y="399018"/>
                  <a:pt x="130272" y="377851"/>
                </a:cubicBezTo>
                <a:cubicBezTo>
                  <a:pt x="100639" y="356684"/>
                  <a:pt x="3801" y="316997"/>
                  <a:pt x="97" y="273076"/>
                </a:cubicBezTo>
                <a:cubicBezTo>
                  <a:pt x="-3607" y="229155"/>
                  <a:pt x="99580" y="136551"/>
                  <a:pt x="108047" y="114326"/>
                </a:cubicBezTo>
                <a:cubicBezTo>
                  <a:pt x="116514" y="92101"/>
                  <a:pt x="48780" y="157188"/>
                  <a:pt x="50897" y="139726"/>
                </a:cubicBezTo>
                <a:cubicBezTo>
                  <a:pt x="53014" y="122264"/>
                  <a:pt x="150380" y="-2091"/>
                  <a:pt x="146147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20BC72DD-FA27-BEA6-CB43-5D6FA89DC6FA}"/>
              </a:ext>
            </a:extLst>
          </p:cNvPr>
          <p:cNvSpPr/>
          <p:nvPr/>
        </p:nvSpPr>
        <p:spPr>
          <a:xfrm>
            <a:off x="5156042" y="6680166"/>
            <a:ext cx="197772" cy="268809"/>
          </a:xfrm>
          <a:custGeom>
            <a:avLst/>
            <a:gdLst>
              <a:gd name="connsiteX0" fmla="*/ 95408 w 197772"/>
              <a:gd name="connsiteY0" fmla="*/ 34 h 268809"/>
              <a:gd name="connsiteX1" fmla="*/ 19208 w 197772"/>
              <a:gd name="connsiteY1" fmla="*/ 139734 h 268809"/>
              <a:gd name="connsiteX2" fmla="*/ 35083 w 197772"/>
              <a:gd name="connsiteY2" fmla="*/ 228634 h 268809"/>
              <a:gd name="connsiteX3" fmla="*/ 197008 w 197772"/>
              <a:gd name="connsiteY3" fmla="*/ 266734 h 268809"/>
              <a:gd name="connsiteX4" fmla="*/ 92233 w 197772"/>
              <a:gd name="connsiteY4" fmla="*/ 260384 h 268809"/>
              <a:gd name="connsiteX5" fmla="*/ 3333 w 197772"/>
              <a:gd name="connsiteY5" fmla="*/ 231809 h 268809"/>
              <a:gd name="connsiteX6" fmla="*/ 25558 w 197772"/>
              <a:gd name="connsiteY6" fmla="*/ 127034 h 268809"/>
              <a:gd name="connsiteX7" fmla="*/ 95408 w 197772"/>
              <a:gd name="connsiteY7" fmla="*/ 34 h 26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772" h="268809">
                <a:moveTo>
                  <a:pt x="95408" y="34"/>
                </a:moveTo>
                <a:cubicBezTo>
                  <a:pt x="94350" y="2151"/>
                  <a:pt x="29262" y="101634"/>
                  <a:pt x="19208" y="139734"/>
                </a:cubicBezTo>
                <a:cubicBezTo>
                  <a:pt x="9154" y="177834"/>
                  <a:pt x="5450" y="207467"/>
                  <a:pt x="35083" y="228634"/>
                </a:cubicBezTo>
                <a:cubicBezTo>
                  <a:pt x="64716" y="249801"/>
                  <a:pt x="187483" y="261442"/>
                  <a:pt x="197008" y="266734"/>
                </a:cubicBezTo>
                <a:cubicBezTo>
                  <a:pt x="206533" y="272026"/>
                  <a:pt x="124512" y="266205"/>
                  <a:pt x="92233" y="260384"/>
                </a:cubicBezTo>
                <a:cubicBezTo>
                  <a:pt x="59954" y="254563"/>
                  <a:pt x="14445" y="254034"/>
                  <a:pt x="3333" y="231809"/>
                </a:cubicBezTo>
                <a:cubicBezTo>
                  <a:pt x="-7779" y="209584"/>
                  <a:pt x="11270" y="161430"/>
                  <a:pt x="25558" y="127034"/>
                </a:cubicBezTo>
                <a:cubicBezTo>
                  <a:pt x="39845" y="92638"/>
                  <a:pt x="96466" y="-2083"/>
                  <a:pt x="95408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8802C509-DD16-0D0E-6244-D95912C8C12A}"/>
              </a:ext>
            </a:extLst>
          </p:cNvPr>
          <p:cNvSpPr/>
          <p:nvPr/>
        </p:nvSpPr>
        <p:spPr>
          <a:xfrm>
            <a:off x="5216452" y="6660909"/>
            <a:ext cx="68649" cy="287349"/>
          </a:xfrm>
          <a:custGeom>
            <a:avLst/>
            <a:gdLst>
              <a:gd name="connsiteX0" fmla="*/ 73 w 68649"/>
              <a:gd name="connsiteY0" fmla="*/ 3416 h 287349"/>
              <a:gd name="connsiteX1" fmla="*/ 63573 w 68649"/>
              <a:gd name="connsiteY1" fmla="*/ 241541 h 287349"/>
              <a:gd name="connsiteX2" fmla="*/ 63573 w 68649"/>
              <a:gd name="connsiteY2" fmla="*/ 279641 h 287349"/>
              <a:gd name="connsiteX3" fmla="*/ 54048 w 68649"/>
              <a:gd name="connsiteY3" fmla="*/ 143116 h 287349"/>
              <a:gd name="connsiteX4" fmla="*/ 54048 w 68649"/>
              <a:gd name="connsiteY4" fmla="*/ 143116 h 287349"/>
              <a:gd name="connsiteX5" fmla="*/ 50873 w 68649"/>
              <a:gd name="connsiteY5" fmla="*/ 101841 h 287349"/>
              <a:gd name="connsiteX6" fmla="*/ 73 w 68649"/>
              <a:gd name="connsiteY6" fmla="*/ 3416 h 28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49" h="287349">
                <a:moveTo>
                  <a:pt x="73" y="3416"/>
                </a:moveTo>
                <a:cubicBezTo>
                  <a:pt x="2190" y="26699"/>
                  <a:pt x="52990" y="195504"/>
                  <a:pt x="63573" y="241541"/>
                </a:cubicBezTo>
                <a:cubicBezTo>
                  <a:pt x="74156" y="287578"/>
                  <a:pt x="65160" y="296045"/>
                  <a:pt x="63573" y="279641"/>
                </a:cubicBezTo>
                <a:cubicBezTo>
                  <a:pt x="61986" y="263237"/>
                  <a:pt x="54048" y="143116"/>
                  <a:pt x="54048" y="143116"/>
                </a:cubicBezTo>
                <a:lnTo>
                  <a:pt x="54048" y="143116"/>
                </a:lnTo>
                <a:cubicBezTo>
                  <a:pt x="53519" y="136237"/>
                  <a:pt x="59340" y="120891"/>
                  <a:pt x="50873" y="101841"/>
                </a:cubicBezTo>
                <a:cubicBezTo>
                  <a:pt x="42406" y="82791"/>
                  <a:pt x="-2044" y="-19867"/>
                  <a:pt x="73" y="3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E95516CE-906B-4B62-FF57-E2F593B93E88}"/>
              </a:ext>
            </a:extLst>
          </p:cNvPr>
          <p:cNvSpPr/>
          <p:nvPr/>
        </p:nvSpPr>
        <p:spPr>
          <a:xfrm>
            <a:off x="5144440" y="6686128"/>
            <a:ext cx="81613" cy="248072"/>
          </a:xfrm>
          <a:custGeom>
            <a:avLst/>
            <a:gdLst>
              <a:gd name="connsiteX0" fmla="*/ 81610 w 81613"/>
              <a:gd name="connsiteY0" fmla="*/ 422 h 248072"/>
              <a:gd name="connsiteX1" fmla="*/ 2235 w 81613"/>
              <a:gd name="connsiteY1" fmla="*/ 190922 h 248072"/>
              <a:gd name="connsiteX2" fmla="*/ 27635 w 81613"/>
              <a:gd name="connsiteY2" fmla="*/ 248072 h 248072"/>
              <a:gd name="connsiteX3" fmla="*/ 5410 w 81613"/>
              <a:gd name="connsiteY3" fmla="*/ 190922 h 248072"/>
              <a:gd name="connsiteX4" fmla="*/ 5410 w 81613"/>
              <a:gd name="connsiteY4" fmla="*/ 140122 h 248072"/>
              <a:gd name="connsiteX5" fmla="*/ 81610 w 81613"/>
              <a:gd name="connsiteY5" fmla="*/ 422 h 2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613" h="248072">
                <a:moveTo>
                  <a:pt x="81610" y="422"/>
                </a:moveTo>
                <a:cubicBezTo>
                  <a:pt x="81081" y="8889"/>
                  <a:pt x="11231" y="149647"/>
                  <a:pt x="2235" y="190922"/>
                </a:cubicBezTo>
                <a:cubicBezTo>
                  <a:pt x="-6761" y="232197"/>
                  <a:pt x="27106" y="248072"/>
                  <a:pt x="27635" y="248072"/>
                </a:cubicBezTo>
                <a:cubicBezTo>
                  <a:pt x="28164" y="248072"/>
                  <a:pt x="9114" y="208914"/>
                  <a:pt x="5410" y="190922"/>
                </a:cubicBezTo>
                <a:cubicBezTo>
                  <a:pt x="1706" y="172930"/>
                  <a:pt x="-4644" y="167110"/>
                  <a:pt x="5410" y="140122"/>
                </a:cubicBezTo>
                <a:cubicBezTo>
                  <a:pt x="15464" y="113135"/>
                  <a:pt x="82139" y="-8045"/>
                  <a:pt x="81610" y="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36AADAE3-51C7-1DE5-DA20-7A09A811BA53}"/>
              </a:ext>
            </a:extLst>
          </p:cNvPr>
          <p:cNvSpPr/>
          <p:nvPr/>
        </p:nvSpPr>
        <p:spPr>
          <a:xfrm>
            <a:off x="5219028" y="6648384"/>
            <a:ext cx="48301" cy="261079"/>
          </a:xfrm>
          <a:custGeom>
            <a:avLst/>
            <a:gdLst>
              <a:gd name="connsiteX0" fmla="*/ 48297 w 48301"/>
              <a:gd name="connsiteY0" fmla="*/ 66 h 261079"/>
              <a:gd name="connsiteX1" fmla="*/ 3847 w 48301"/>
              <a:gd name="connsiteY1" fmla="*/ 209616 h 261079"/>
              <a:gd name="connsiteX2" fmla="*/ 29247 w 48301"/>
              <a:gd name="connsiteY2" fmla="*/ 260416 h 261079"/>
              <a:gd name="connsiteX3" fmla="*/ 672 w 48301"/>
              <a:gd name="connsiteY3" fmla="*/ 187391 h 261079"/>
              <a:gd name="connsiteX4" fmla="*/ 48297 w 48301"/>
              <a:gd name="connsiteY4" fmla="*/ 66 h 26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01" h="261079">
                <a:moveTo>
                  <a:pt x="48297" y="66"/>
                </a:moveTo>
                <a:cubicBezTo>
                  <a:pt x="48826" y="3770"/>
                  <a:pt x="7022" y="166224"/>
                  <a:pt x="3847" y="209616"/>
                </a:cubicBezTo>
                <a:cubicBezTo>
                  <a:pt x="672" y="253008"/>
                  <a:pt x="29776" y="264120"/>
                  <a:pt x="29247" y="260416"/>
                </a:cubicBezTo>
                <a:cubicBezTo>
                  <a:pt x="28718" y="256712"/>
                  <a:pt x="-5149" y="227078"/>
                  <a:pt x="672" y="187391"/>
                </a:cubicBezTo>
                <a:cubicBezTo>
                  <a:pt x="6493" y="147704"/>
                  <a:pt x="47768" y="-3638"/>
                  <a:pt x="48297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21D0401B-C90D-6056-C9E5-5EA99E3D9867}"/>
              </a:ext>
            </a:extLst>
          </p:cNvPr>
          <p:cNvSpPr/>
          <p:nvPr/>
        </p:nvSpPr>
        <p:spPr>
          <a:xfrm>
            <a:off x="5225785" y="6694915"/>
            <a:ext cx="130575" cy="257404"/>
          </a:xfrm>
          <a:custGeom>
            <a:avLst/>
            <a:gdLst>
              <a:gd name="connsiteX0" fmla="*/ 89165 w 130575"/>
              <a:gd name="connsiteY0" fmla="*/ 4335 h 257404"/>
              <a:gd name="connsiteX1" fmla="*/ 130440 w 130575"/>
              <a:gd name="connsiteY1" fmla="*/ 251985 h 257404"/>
              <a:gd name="connsiteX2" fmla="*/ 101865 w 130575"/>
              <a:gd name="connsiteY2" fmla="*/ 178960 h 257404"/>
              <a:gd name="connsiteX3" fmla="*/ 85990 w 130575"/>
              <a:gd name="connsiteY3" fmla="*/ 223410 h 257404"/>
              <a:gd name="connsiteX4" fmla="*/ 265 w 130575"/>
              <a:gd name="connsiteY4" fmla="*/ 1160 h 257404"/>
              <a:gd name="connsiteX5" fmla="*/ 60590 w 130575"/>
              <a:gd name="connsiteY5" fmla="*/ 131335 h 257404"/>
              <a:gd name="connsiteX6" fmla="*/ 89165 w 130575"/>
              <a:gd name="connsiteY6" fmla="*/ 4335 h 25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575" h="257404">
                <a:moveTo>
                  <a:pt x="89165" y="4335"/>
                </a:moveTo>
                <a:cubicBezTo>
                  <a:pt x="100807" y="24443"/>
                  <a:pt x="128323" y="222881"/>
                  <a:pt x="130440" y="251985"/>
                </a:cubicBezTo>
                <a:cubicBezTo>
                  <a:pt x="132557" y="281089"/>
                  <a:pt x="109273" y="183723"/>
                  <a:pt x="101865" y="178960"/>
                </a:cubicBezTo>
                <a:cubicBezTo>
                  <a:pt x="94457" y="174198"/>
                  <a:pt x="102923" y="253043"/>
                  <a:pt x="85990" y="223410"/>
                </a:cubicBezTo>
                <a:cubicBezTo>
                  <a:pt x="69057" y="193777"/>
                  <a:pt x="4498" y="16506"/>
                  <a:pt x="265" y="1160"/>
                </a:cubicBezTo>
                <a:cubicBezTo>
                  <a:pt x="-3968" y="-14186"/>
                  <a:pt x="43657" y="127631"/>
                  <a:pt x="60590" y="131335"/>
                </a:cubicBezTo>
                <a:cubicBezTo>
                  <a:pt x="77523" y="135039"/>
                  <a:pt x="77523" y="-15773"/>
                  <a:pt x="89165" y="4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86A4FF0A-7C57-B12C-35AC-D2BD1835009F}"/>
              </a:ext>
            </a:extLst>
          </p:cNvPr>
          <p:cNvSpPr/>
          <p:nvPr/>
        </p:nvSpPr>
        <p:spPr>
          <a:xfrm>
            <a:off x="5318112" y="6689314"/>
            <a:ext cx="90482" cy="353457"/>
          </a:xfrm>
          <a:custGeom>
            <a:avLst/>
            <a:gdLst>
              <a:gd name="connsiteX0" fmla="*/ 13 w 90482"/>
              <a:gd name="connsiteY0" fmla="*/ 411 h 353457"/>
              <a:gd name="connsiteX1" fmla="*/ 85738 w 90482"/>
              <a:gd name="connsiteY1" fmla="*/ 175036 h 353457"/>
              <a:gd name="connsiteX2" fmla="*/ 79388 w 90482"/>
              <a:gd name="connsiteY2" fmla="*/ 352836 h 353457"/>
              <a:gd name="connsiteX3" fmla="*/ 79388 w 90482"/>
              <a:gd name="connsiteY3" fmla="*/ 225836 h 353457"/>
              <a:gd name="connsiteX4" fmla="*/ 13 w 90482"/>
              <a:gd name="connsiteY4" fmla="*/ 411 h 3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82" h="353457">
                <a:moveTo>
                  <a:pt x="13" y="411"/>
                </a:moveTo>
                <a:cubicBezTo>
                  <a:pt x="1071" y="-8056"/>
                  <a:pt x="72509" y="116299"/>
                  <a:pt x="85738" y="175036"/>
                </a:cubicBezTo>
                <a:cubicBezTo>
                  <a:pt x="98967" y="233773"/>
                  <a:pt x="80446" y="344369"/>
                  <a:pt x="79388" y="352836"/>
                </a:cubicBezTo>
                <a:cubicBezTo>
                  <a:pt x="78330" y="361303"/>
                  <a:pt x="97380" y="281398"/>
                  <a:pt x="79388" y="225836"/>
                </a:cubicBezTo>
                <a:cubicBezTo>
                  <a:pt x="61396" y="170274"/>
                  <a:pt x="-1045" y="8878"/>
                  <a:pt x="13" y="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61F77F2D-21AC-1822-657A-CD9DE55B16FD}"/>
              </a:ext>
            </a:extLst>
          </p:cNvPr>
          <p:cNvSpPr/>
          <p:nvPr/>
        </p:nvSpPr>
        <p:spPr>
          <a:xfrm>
            <a:off x="5329519" y="6835036"/>
            <a:ext cx="106223" cy="353623"/>
          </a:xfrm>
          <a:custGeom>
            <a:avLst/>
            <a:gdLst>
              <a:gd name="connsiteX0" fmla="*/ 106081 w 106223"/>
              <a:gd name="connsiteY0" fmla="*/ 739 h 353623"/>
              <a:gd name="connsiteX1" fmla="*/ 7656 w 106223"/>
              <a:gd name="connsiteY1" fmla="*/ 273789 h 353623"/>
              <a:gd name="connsiteX2" fmla="*/ 7656 w 106223"/>
              <a:gd name="connsiteY2" fmla="*/ 353164 h 353623"/>
              <a:gd name="connsiteX3" fmla="*/ 17181 w 106223"/>
              <a:gd name="connsiteY3" fmla="*/ 248389 h 353623"/>
              <a:gd name="connsiteX4" fmla="*/ 26706 w 106223"/>
              <a:gd name="connsiteY4" fmla="*/ 169014 h 353623"/>
              <a:gd name="connsiteX5" fmla="*/ 29881 w 106223"/>
              <a:gd name="connsiteY5" fmla="*/ 191239 h 353623"/>
              <a:gd name="connsiteX6" fmla="*/ 106081 w 106223"/>
              <a:gd name="connsiteY6" fmla="*/ 739 h 35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223" h="353623">
                <a:moveTo>
                  <a:pt x="106081" y="739"/>
                </a:moveTo>
                <a:cubicBezTo>
                  <a:pt x="102377" y="14497"/>
                  <a:pt x="24060" y="215052"/>
                  <a:pt x="7656" y="273789"/>
                </a:cubicBezTo>
                <a:cubicBezTo>
                  <a:pt x="-8748" y="332527"/>
                  <a:pt x="6069" y="357397"/>
                  <a:pt x="7656" y="353164"/>
                </a:cubicBezTo>
                <a:cubicBezTo>
                  <a:pt x="9243" y="348931"/>
                  <a:pt x="14006" y="279081"/>
                  <a:pt x="17181" y="248389"/>
                </a:cubicBezTo>
                <a:cubicBezTo>
                  <a:pt x="20356" y="217697"/>
                  <a:pt x="24589" y="178539"/>
                  <a:pt x="26706" y="169014"/>
                </a:cubicBezTo>
                <a:cubicBezTo>
                  <a:pt x="28823" y="159489"/>
                  <a:pt x="19827" y="212935"/>
                  <a:pt x="29881" y="191239"/>
                </a:cubicBezTo>
                <a:cubicBezTo>
                  <a:pt x="39935" y="169543"/>
                  <a:pt x="109785" y="-13019"/>
                  <a:pt x="106081" y="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D62A0B22-5339-6557-1A19-E3D003EA20D2}"/>
              </a:ext>
            </a:extLst>
          </p:cNvPr>
          <p:cNvSpPr/>
          <p:nvPr/>
        </p:nvSpPr>
        <p:spPr>
          <a:xfrm>
            <a:off x="5322902" y="6981294"/>
            <a:ext cx="114106" cy="248460"/>
          </a:xfrm>
          <a:custGeom>
            <a:avLst/>
            <a:gdLst>
              <a:gd name="connsiteX0" fmla="*/ 112698 w 114106"/>
              <a:gd name="connsiteY0" fmla="*/ 531 h 248460"/>
              <a:gd name="connsiteX1" fmla="*/ 61898 w 114106"/>
              <a:gd name="connsiteY1" fmla="*/ 98956 h 248460"/>
              <a:gd name="connsiteX2" fmla="*/ 26973 w 114106"/>
              <a:gd name="connsiteY2" fmla="*/ 203731 h 248460"/>
              <a:gd name="connsiteX3" fmla="*/ 58723 w 114106"/>
              <a:gd name="connsiteY3" fmla="*/ 130706 h 248460"/>
              <a:gd name="connsiteX4" fmla="*/ 84123 w 114106"/>
              <a:gd name="connsiteY4" fmla="*/ 248181 h 248460"/>
              <a:gd name="connsiteX5" fmla="*/ 71423 w 114106"/>
              <a:gd name="connsiteY5" fmla="*/ 162456 h 248460"/>
              <a:gd name="connsiteX6" fmla="*/ 55548 w 114106"/>
              <a:gd name="connsiteY6" fmla="*/ 130706 h 248460"/>
              <a:gd name="connsiteX7" fmla="*/ 36498 w 114106"/>
              <a:gd name="connsiteY7" fmla="*/ 121181 h 248460"/>
              <a:gd name="connsiteX8" fmla="*/ 42848 w 114106"/>
              <a:gd name="connsiteY8" fmla="*/ 98956 h 248460"/>
              <a:gd name="connsiteX9" fmla="*/ 1573 w 114106"/>
              <a:gd name="connsiteY9" fmla="*/ 143406 h 248460"/>
              <a:gd name="connsiteX10" fmla="*/ 112698 w 114106"/>
              <a:gd name="connsiteY10" fmla="*/ 531 h 24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106" h="248460">
                <a:moveTo>
                  <a:pt x="112698" y="531"/>
                </a:moveTo>
                <a:cubicBezTo>
                  <a:pt x="122752" y="-6877"/>
                  <a:pt x="76186" y="65089"/>
                  <a:pt x="61898" y="98956"/>
                </a:cubicBezTo>
                <a:cubicBezTo>
                  <a:pt x="47610" y="132823"/>
                  <a:pt x="27502" y="198439"/>
                  <a:pt x="26973" y="203731"/>
                </a:cubicBezTo>
                <a:cubicBezTo>
                  <a:pt x="26444" y="209023"/>
                  <a:pt x="49198" y="123298"/>
                  <a:pt x="58723" y="130706"/>
                </a:cubicBezTo>
                <a:cubicBezTo>
                  <a:pt x="68248" y="138114"/>
                  <a:pt x="82006" y="242889"/>
                  <a:pt x="84123" y="248181"/>
                </a:cubicBezTo>
                <a:cubicBezTo>
                  <a:pt x="86240" y="253473"/>
                  <a:pt x="76185" y="182035"/>
                  <a:pt x="71423" y="162456"/>
                </a:cubicBezTo>
                <a:cubicBezTo>
                  <a:pt x="66661" y="142877"/>
                  <a:pt x="61369" y="137585"/>
                  <a:pt x="55548" y="130706"/>
                </a:cubicBezTo>
                <a:cubicBezTo>
                  <a:pt x="49727" y="123827"/>
                  <a:pt x="38615" y="126473"/>
                  <a:pt x="36498" y="121181"/>
                </a:cubicBezTo>
                <a:cubicBezTo>
                  <a:pt x="34381" y="115889"/>
                  <a:pt x="48669" y="95252"/>
                  <a:pt x="42848" y="98956"/>
                </a:cubicBezTo>
                <a:cubicBezTo>
                  <a:pt x="37027" y="102660"/>
                  <a:pt x="-9010" y="160339"/>
                  <a:pt x="1573" y="143406"/>
                </a:cubicBezTo>
                <a:cubicBezTo>
                  <a:pt x="12156" y="126473"/>
                  <a:pt x="102644" y="7939"/>
                  <a:pt x="112698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6966A836-55D1-1984-D2D6-02436B35FDB6}"/>
              </a:ext>
            </a:extLst>
          </p:cNvPr>
          <p:cNvSpPr/>
          <p:nvPr/>
        </p:nvSpPr>
        <p:spPr>
          <a:xfrm>
            <a:off x="5425282" y="6809559"/>
            <a:ext cx="7143" cy="261583"/>
          </a:xfrm>
          <a:custGeom>
            <a:avLst/>
            <a:gdLst>
              <a:gd name="connsiteX0" fmla="*/ 793 w 7143"/>
              <a:gd name="connsiteY0" fmla="*/ 816 h 261583"/>
              <a:gd name="connsiteX1" fmla="*/ 7143 w 7143"/>
              <a:gd name="connsiteY1" fmla="*/ 254816 h 261583"/>
              <a:gd name="connsiteX2" fmla="*/ 793 w 7143"/>
              <a:gd name="connsiteY2" fmla="*/ 175441 h 261583"/>
              <a:gd name="connsiteX3" fmla="*/ 793 w 7143"/>
              <a:gd name="connsiteY3" fmla="*/ 816 h 26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" h="261583">
                <a:moveTo>
                  <a:pt x="793" y="816"/>
                </a:moveTo>
                <a:cubicBezTo>
                  <a:pt x="1851" y="14045"/>
                  <a:pt x="7143" y="225712"/>
                  <a:pt x="7143" y="254816"/>
                </a:cubicBezTo>
                <a:cubicBezTo>
                  <a:pt x="7143" y="283920"/>
                  <a:pt x="1851" y="211953"/>
                  <a:pt x="793" y="175441"/>
                </a:cubicBezTo>
                <a:cubicBezTo>
                  <a:pt x="-265" y="138929"/>
                  <a:pt x="-265" y="-12413"/>
                  <a:pt x="793" y="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1C9A4B8B-CDF0-F694-8B49-37E5ECA5BF6C}"/>
              </a:ext>
            </a:extLst>
          </p:cNvPr>
          <p:cNvSpPr/>
          <p:nvPr/>
        </p:nvSpPr>
        <p:spPr>
          <a:xfrm>
            <a:off x="5362287" y="6787700"/>
            <a:ext cx="127756" cy="289803"/>
          </a:xfrm>
          <a:custGeom>
            <a:avLst/>
            <a:gdLst>
              <a:gd name="connsiteX0" fmla="*/ 127288 w 127756"/>
              <a:gd name="connsiteY0" fmla="*/ 3625 h 289803"/>
              <a:gd name="connsiteX1" fmla="*/ 3463 w 127756"/>
              <a:gd name="connsiteY1" fmla="*/ 283025 h 289803"/>
              <a:gd name="connsiteX2" fmla="*/ 35213 w 127756"/>
              <a:gd name="connsiteY2" fmla="*/ 197300 h 289803"/>
              <a:gd name="connsiteX3" fmla="*/ 44738 w 127756"/>
              <a:gd name="connsiteY3" fmla="*/ 127450 h 289803"/>
              <a:gd name="connsiteX4" fmla="*/ 127288 w 127756"/>
              <a:gd name="connsiteY4" fmla="*/ 3625 h 28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56" h="289803">
                <a:moveTo>
                  <a:pt x="127288" y="3625"/>
                </a:moveTo>
                <a:cubicBezTo>
                  <a:pt x="120409" y="29554"/>
                  <a:pt x="18809" y="250746"/>
                  <a:pt x="3463" y="283025"/>
                </a:cubicBezTo>
                <a:cubicBezTo>
                  <a:pt x="-11883" y="315304"/>
                  <a:pt x="28334" y="223229"/>
                  <a:pt x="35213" y="197300"/>
                </a:cubicBezTo>
                <a:cubicBezTo>
                  <a:pt x="42092" y="171371"/>
                  <a:pt x="26217" y="156554"/>
                  <a:pt x="44738" y="127450"/>
                </a:cubicBezTo>
                <a:cubicBezTo>
                  <a:pt x="63259" y="98346"/>
                  <a:pt x="134167" y="-22304"/>
                  <a:pt x="127288" y="3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570D17A5-D60D-CDE6-7A8D-E69F7A5091A9}"/>
              </a:ext>
            </a:extLst>
          </p:cNvPr>
          <p:cNvSpPr/>
          <p:nvPr/>
        </p:nvSpPr>
        <p:spPr>
          <a:xfrm>
            <a:off x="5352970" y="6988170"/>
            <a:ext cx="98536" cy="203070"/>
          </a:xfrm>
          <a:custGeom>
            <a:avLst/>
            <a:gdLst>
              <a:gd name="connsiteX0" fmla="*/ 98505 w 98536"/>
              <a:gd name="connsiteY0" fmla="*/ 5 h 203070"/>
              <a:gd name="connsiteX1" fmla="*/ 35005 w 98536"/>
              <a:gd name="connsiteY1" fmla="*/ 63505 h 203070"/>
              <a:gd name="connsiteX2" fmla="*/ 57230 w 98536"/>
              <a:gd name="connsiteY2" fmla="*/ 200030 h 203070"/>
              <a:gd name="connsiteX3" fmla="*/ 79455 w 98536"/>
              <a:gd name="connsiteY3" fmla="*/ 155580 h 203070"/>
              <a:gd name="connsiteX4" fmla="*/ 82630 w 98536"/>
              <a:gd name="connsiteY4" fmla="*/ 123830 h 203070"/>
              <a:gd name="connsiteX5" fmla="*/ 63580 w 98536"/>
              <a:gd name="connsiteY5" fmla="*/ 190505 h 203070"/>
              <a:gd name="connsiteX6" fmla="*/ 19130 w 98536"/>
              <a:gd name="connsiteY6" fmla="*/ 136530 h 203070"/>
              <a:gd name="connsiteX7" fmla="*/ 80 w 98536"/>
              <a:gd name="connsiteY7" fmla="*/ 149230 h 203070"/>
              <a:gd name="connsiteX8" fmla="*/ 25480 w 98536"/>
              <a:gd name="connsiteY8" fmla="*/ 60330 h 203070"/>
              <a:gd name="connsiteX9" fmla="*/ 98505 w 98536"/>
              <a:gd name="connsiteY9" fmla="*/ 5 h 20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536" h="203070">
                <a:moveTo>
                  <a:pt x="98505" y="5"/>
                </a:moveTo>
                <a:cubicBezTo>
                  <a:pt x="100092" y="534"/>
                  <a:pt x="41884" y="30167"/>
                  <a:pt x="35005" y="63505"/>
                </a:cubicBezTo>
                <a:cubicBezTo>
                  <a:pt x="28126" y="96843"/>
                  <a:pt x="49822" y="184684"/>
                  <a:pt x="57230" y="200030"/>
                </a:cubicBezTo>
                <a:cubicBezTo>
                  <a:pt x="64638" y="215376"/>
                  <a:pt x="75222" y="168280"/>
                  <a:pt x="79455" y="155580"/>
                </a:cubicBezTo>
                <a:cubicBezTo>
                  <a:pt x="83688" y="142880"/>
                  <a:pt x="85276" y="118009"/>
                  <a:pt x="82630" y="123830"/>
                </a:cubicBezTo>
                <a:cubicBezTo>
                  <a:pt x="79984" y="129651"/>
                  <a:pt x="74163" y="188388"/>
                  <a:pt x="63580" y="190505"/>
                </a:cubicBezTo>
                <a:cubicBezTo>
                  <a:pt x="52997" y="192622"/>
                  <a:pt x="29713" y="143409"/>
                  <a:pt x="19130" y="136530"/>
                </a:cubicBezTo>
                <a:cubicBezTo>
                  <a:pt x="8547" y="129651"/>
                  <a:pt x="-978" y="161930"/>
                  <a:pt x="80" y="149230"/>
                </a:cubicBezTo>
                <a:cubicBezTo>
                  <a:pt x="1138" y="136530"/>
                  <a:pt x="10134" y="82555"/>
                  <a:pt x="25480" y="60330"/>
                </a:cubicBezTo>
                <a:cubicBezTo>
                  <a:pt x="40826" y="38105"/>
                  <a:pt x="96918" y="-524"/>
                  <a:pt x="9850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9ADC3469-F44D-974B-FD77-003B1A760AD0}"/>
              </a:ext>
            </a:extLst>
          </p:cNvPr>
          <p:cNvSpPr/>
          <p:nvPr/>
        </p:nvSpPr>
        <p:spPr>
          <a:xfrm>
            <a:off x="5464969" y="6095648"/>
            <a:ext cx="41307" cy="743004"/>
          </a:xfrm>
          <a:custGeom>
            <a:avLst/>
            <a:gdLst>
              <a:gd name="connsiteX0" fmla="*/ 27781 w 41307"/>
              <a:gd name="connsiteY0" fmla="*/ 352 h 743004"/>
              <a:gd name="connsiteX1" fmla="*/ 40481 w 41307"/>
              <a:gd name="connsiteY1" fmla="*/ 444852 h 743004"/>
              <a:gd name="connsiteX2" fmla="*/ 2381 w 41307"/>
              <a:gd name="connsiteY2" fmla="*/ 740127 h 743004"/>
              <a:gd name="connsiteX3" fmla="*/ 5556 w 41307"/>
              <a:gd name="connsiteY3" fmla="*/ 590902 h 743004"/>
              <a:gd name="connsiteX4" fmla="*/ 18256 w 41307"/>
              <a:gd name="connsiteY4" fmla="*/ 521052 h 743004"/>
              <a:gd name="connsiteX5" fmla="*/ 27781 w 41307"/>
              <a:gd name="connsiteY5" fmla="*/ 352 h 74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07" h="743004">
                <a:moveTo>
                  <a:pt x="27781" y="352"/>
                </a:moveTo>
                <a:cubicBezTo>
                  <a:pt x="31485" y="-12348"/>
                  <a:pt x="44714" y="321556"/>
                  <a:pt x="40481" y="444852"/>
                </a:cubicBezTo>
                <a:cubicBezTo>
                  <a:pt x="36248" y="568148"/>
                  <a:pt x="8202" y="715785"/>
                  <a:pt x="2381" y="740127"/>
                </a:cubicBezTo>
                <a:cubicBezTo>
                  <a:pt x="-3440" y="764469"/>
                  <a:pt x="2910" y="627414"/>
                  <a:pt x="5556" y="590902"/>
                </a:cubicBezTo>
                <a:cubicBezTo>
                  <a:pt x="8202" y="554390"/>
                  <a:pt x="13493" y="618419"/>
                  <a:pt x="18256" y="521052"/>
                </a:cubicBezTo>
                <a:cubicBezTo>
                  <a:pt x="23018" y="423685"/>
                  <a:pt x="24077" y="13052"/>
                  <a:pt x="27781" y="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1F805038-F866-211B-DD78-523618FD5F8C}"/>
              </a:ext>
            </a:extLst>
          </p:cNvPr>
          <p:cNvSpPr/>
          <p:nvPr/>
        </p:nvSpPr>
        <p:spPr>
          <a:xfrm>
            <a:off x="5429123" y="6051371"/>
            <a:ext cx="54609" cy="766432"/>
          </a:xfrm>
          <a:custGeom>
            <a:avLst/>
            <a:gdLst>
              <a:gd name="connsiteX0" fmla="*/ 54102 w 54609"/>
              <a:gd name="connsiteY0" fmla="*/ 179 h 766432"/>
              <a:gd name="connsiteX1" fmla="*/ 31877 w 54609"/>
              <a:gd name="connsiteY1" fmla="*/ 587554 h 766432"/>
              <a:gd name="connsiteX2" fmla="*/ 127 w 54609"/>
              <a:gd name="connsiteY2" fmla="*/ 765354 h 766432"/>
              <a:gd name="connsiteX3" fmla="*/ 44577 w 54609"/>
              <a:gd name="connsiteY3" fmla="*/ 527229 h 766432"/>
              <a:gd name="connsiteX4" fmla="*/ 54102 w 54609"/>
              <a:gd name="connsiteY4" fmla="*/ 179 h 76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09" h="766432">
                <a:moveTo>
                  <a:pt x="54102" y="179"/>
                </a:moveTo>
                <a:cubicBezTo>
                  <a:pt x="51985" y="10233"/>
                  <a:pt x="40873" y="460025"/>
                  <a:pt x="31877" y="587554"/>
                </a:cubicBezTo>
                <a:cubicBezTo>
                  <a:pt x="22881" y="715083"/>
                  <a:pt x="-1990" y="775408"/>
                  <a:pt x="127" y="765354"/>
                </a:cubicBezTo>
                <a:cubicBezTo>
                  <a:pt x="2244" y="755300"/>
                  <a:pt x="37698" y="648408"/>
                  <a:pt x="44577" y="527229"/>
                </a:cubicBezTo>
                <a:cubicBezTo>
                  <a:pt x="51456" y="406050"/>
                  <a:pt x="56219" y="-9875"/>
                  <a:pt x="54102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95136BCF-D544-7141-42F5-315399E6623D}"/>
              </a:ext>
            </a:extLst>
          </p:cNvPr>
          <p:cNvSpPr/>
          <p:nvPr/>
        </p:nvSpPr>
        <p:spPr>
          <a:xfrm>
            <a:off x="5390188" y="5952283"/>
            <a:ext cx="105861" cy="977474"/>
          </a:xfrm>
          <a:custGeom>
            <a:avLst/>
            <a:gdLst>
              <a:gd name="connsiteX0" fmla="*/ 105737 w 105861"/>
              <a:gd name="connsiteY0" fmla="*/ 7192 h 977474"/>
              <a:gd name="connsiteX1" fmla="*/ 39062 w 105861"/>
              <a:gd name="connsiteY1" fmla="*/ 804117 h 977474"/>
              <a:gd name="connsiteX2" fmla="*/ 20012 w 105861"/>
              <a:gd name="connsiteY2" fmla="*/ 975567 h 977474"/>
              <a:gd name="connsiteX3" fmla="*/ 13662 w 105861"/>
              <a:gd name="connsiteY3" fmla="*/ 877142 h 977474"/>
              <a:gd name="connsiteX4" fmla="*/ 962 w 105861"/>
              <a:gd name="connsiteY4" fmla="*/ 597742 h 977474"/>
              <a:gd name="connsiteX5" fmla="*/ 42237 w 105861"/>
              <a:gd name="connsiteY5" fmla="*/ 750142 h 977474"/>
              <a:gd name="connsiteX6" fmla="*/ 29537 w 105861"/>
              <a:gd name="connsiteY6" fmla="*/ 242142 h 977474"/>
              <a:gd name="connsiteX7" fmla="*/ 54937 w 105861"/>
              <a:gd name="connsiteY7" fmla="*/ 400892 h 977474"/>
              <a:gd name="connsiteX8" fmla="*/ 105737 w 105861"/>
              <a:gd name="connsiteY8" fmla="*/ 7192 h 97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861" h="977474">
                <a:moveTo>
                  <a:pt x="105737" y="7192"/>
                </a:moveTo>
                <a:cubicBezTo>
                  <a:pt x="103091" y="74396"/>
                  <a:pt x="53349" y="642721"/>
                  <a:pt x="39062" y="804117"/>
                </a:cubicBezTo>
                <a:cubicBezTo>
                  <a:pt x="24775" y="965513"/>
                  <a:pt x="24245" y="963396"/>
                  <a:pt x="20012" y="975567"/>
                </a:cubicBezTo>
                <a:cubicBezTo>
                  <a:pt x="15779" y="987738"/>
                  <a:pt x="16837" y="940113"/>
                  <a:pt x="13662" y="877142"/>
                </a:cubicBezTo>
                <a:cubicBezTo>
                  <a:pt x="10487" y="814171"/>
                  <a:pt x="-3800" y="618909"/>
                  <a:pt x="962" y="597742"/>
                </a:cubicBezTo>
                <a:cubicBezTo>
                  <a:pt x="5724" y="576575"/>
                  <a:pt x="37474" y="809409"/>
                  <a:pt x="42237" y="750142"/>
                </a:cubicBezTo>
                <a:cubicBezTo>
                  <a:pt x="46999" y="690875"/>
                  <a:pt x="27420" y="300350"/>
                  <a:pt x="29537" y="242142"/>
                </a:cubicBezTo>
                <a:cubicBezTo>
                  <a:pt x="31654" y="183934"/>
                  <a:pt x="41708" y="436875"/>
                  <a:pt x="54937" y="400892"/>
                </a:cubicBezTo>
                <a:cubicBezTo>
                  <a:pt x="68166" y="364909"/>
                  <a:pt x="108383" y="-60012"/>
                  <a:pt x="105737" y="7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E29FDF53-B117-6EEC-0904-8DD798D535A5}"/>
              </a:ext>
            </a:extLst>
          </p:cNvPr>
          <p:cNvSpPr/>
          <p:nvPr/>
        </p:nvSpPr>
        <p:spPr>
          <a:xfrm>
            <a:off x="5483448" y="5518097"/>
            <a:ext cx="310973" cy="1127426"/>
          </a:xfrm>
          <a:custGeom>
            <a:avLst/>
            <a:gdLst>
              <a:gd name="connsiteX0" fmla="*/ 22002 w 310973"/>
              <a:gd name="connsiteY0" fmla="*/ 454078 h 1127426"/>
              <a:gd name="connsiteX1" fmla="*/ 37877 w 310973"/>
              <a:gd name="connsiteY1" fmla="*/ 955728 h 1127426"/>
              <a:gd name="connsiteX2" fmla="*/ 41052 w 310973"/>
              <a:gd name="connsiteY2" fmla="*/ 1127178 h 1127426"/>
              <a:gd name="connsiteX3" fmla="*/ 15652 w 310973"/>
              <a:gd name="connsiteY3" fmla="*/ 927153 h 1127426"/>
              <a:gd name="connsiteX4" fmla="*/ 9302 w 310973"/>
              <a:gd name="connsiteY4" fmla="*/ 720778 h 1127426"/>
              <a:gd name="connsiteX5" fmla="*/ 44227 w 310973"/>
              <a:gd name="connsiteY5" fmla="*/ 504878 h 1127426"/>
              <a:gd name="connsiteX6" fmla="*/ 310927 w 310973"/>
              <a:gd name="connsiteY6" fmla="*/ 53 h 1127426"/>
              <a:gd name="connsiteX7" fmla="*/ 22002 w 310973"/>
              <a:gd name="connsiteY7" fmla="*/ 536628 h 1127426"/>
              <a:gd name="connsiteX8" fmla="*/ 22002 w 310973"/>
              <a:gd name="connsiteY8" fmla="*/ 454078 h 112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973" h="1127426">
                <a:moveTo>
                  <a:pt x="22002" y="454078"/>
                </a:moveTo>
                <a:cubicBezTo>
                  <a:pt x="24648" y="523928"/>
                  <a:pt x="34702" y="843545"/>
                  <a:pt x="37877" y="955728"/>
                </a:cubicBezTo>
                <a:cubicBezTo>
                  <a:pt x="41052" y="1067911"/>
                  <a:pt x="44756" y="1131940"/>
                  <a:pt x="41052" y="1127178"/>
                </a:cubicBezTo>
                <a:cubicBezTo>
                  <a:pt x="37348" y="1122416"/>
                  <a:pt x="20944" y="994886"/>
                  <a:pt x="15652" y="927153"/>
                </a:cubicBezTo>
                <a:cubicBezTo>
                  <a:pt x="10360" y="859420"/>
                  <a:pt x="4540" y="791157"/>
                  <a:pt x="9302" y="720778"/>
                </a:cubicBezTo>
                <a:cubicBezTo>
                  <a:pt x="14064" y="650399"/>
                  <a:pt x="-6044" y="624999"/>
                  <a:pt x="44227" y="504878"/>
                </a:cubicBezTo>
                <a:cubicBezTo>
                  <a:pt x="94498" y="384757"/>
                  <a:pt x="314631" y="-5239"/>
                  <a:pt x="310927" y="53"/>
                </a:cubicBezTo>
                <a:cubicBezTo>
                  <a:pt x="307223" y="5345"/>
                  <a:pt x="70156" y="455136"/>
                  <a:pt x="22002" y="536628"/>
                </a:cubicBezTo>
                <a:cubicBezTo>
                  <a:pt x="-26152" y="618120"/>
                  <a:pt x="19356" y="384228"/>
                  <a:pt x="22002" y="454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B4E8B433-70DE-09A8-103B-D7CE7CC4F476}"/>
              </a:ext>
            </a:extLst>
          </p:cNvPr>
          <p:cNvSpPr/>
          <p:nvPr/>
        </p:nvSpPr>
        <p:spPr>
          <a:xfrm>
            <a:off x="5548009" y="5202561"/>
            <a:ext cx="392615" cy="736138"/>
          </a:xfrm>
          <a:custGeom>
            <a:avLst/>
            <a:gdLst>
              <a:gd name="connsiteX0" fmla="*/ 389241 w 392615"/>
              <a:gd name="connsiteY0" fmla="*/ 7614 h 736138"/>
              <a:gd name="connsiteX1" fmla="*/ 5066 w 392615"/>
              <a:gd name="connsiteY1" fmla="*/ 728339 h 736138"/>
              <a:gd name="connsiteX2" fmla="*/ 182866 w 392615"/>
              <a:gd name="connsiteY2" fmla="*/ 369564 h 736138"/>
              <a:gd name="connsiteX3" fmla="*/ 389241 w 392615"/>
              <a:gd name="connsiteY3" fmla="*/ 7614 h 73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15" h="736138">
                <a:moveTo>
                  <a:pt x="389241" y="7614"/>
                </a:moveTo>
                <a:cubicBezTo>
                  <a:pt x="359608" y="67410"/>
                  <a:pt x="39462" y="668014"/>
                  <a:pt x="5066" y="728339"/>
                </a:cubicBezTo>
                <a:cubicBezTo>
                  <a:pt x="-29330" y="788664"/>
                  <a:pt x="120424" y="482806"/>
                  <a:pt x="182866" y="369564"/>
                </a:cubicBezTo>
                <a:cubicBezTo>
                  <a:pt x="245308" y="256322"/>
                  <a:pt x="418874" y="-52182"/>
                  <a:pt x="389241" y="7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DFFAAC49-0BC6-C21E-B7E9-7B6C0245D5A6}"/>
              </a:ext>
            </a:extLst>
          </p:cNvPr>
          <p:cNvSpPr/>
          <p:nvPr/>
        </p:nvSpPr>
        <p:spPr>
          <a:xfrm>
            <a:off x="5751953" y="4540236"/>
            <a:ext cx="347558" cy="839022"/>
          </a:xfrm>
          <a:custGeom>
            <a:avLst/>
            <a:gdLst>
              <a:gd name="connsiteX0" fmla="*/ 347222 w 347558"/>
              <a:gd name="connsiteY0" fmla="*/ 14 h 839022"/>
              <a:gd name="connsiteX1" fmla="*/ 264672 w 347558"/>
              <a:gd name="connsiteY1" fmla="*/ 168289 h 839022"/>
              <a:gd name="connsiteX2" fmla="*/ 245622 w 347558"/>
              <a:gd name="connsiteY2" fmla="*/ 257189 h 839022"/>
              <a:gd name="connsiteX3" fmla="*/ 7497 w 347558"/>
              <a:gd name="connsiteY3" fmla="*/ 822339 h 839022"/>
              <a:gd name="connsiteX4" fmla="*/ 70997 w 347558"/>
              <a:gd name="connsiteY4" fmla="*/ 657239 h 839022"/>
              <a:gd name="connsiteX5" fmla="*/ 185297 w 347558"/>
              <a:gd name="connsiteY5" fmla="*/ 327039 h 839022"/>
              <a:gd name="connsiteX6" fmla="*/ 229747 w 347558"/>
              <a:gd name="connsiteY6" fmla="*/ 177814 h 839022"/>
              <a:gd name="connsiteX7" fmla="*/ 347222 w 347558"/>
              <a:gd name="connsiteY7" fmla="*/ 14 h 83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558" h="839022">
                <a:moveTo>
                  <a:pt x="347222" y="14"/>
                </a:moveTo>
                <a:cubicBezTo>
                  <a:pt x="353043" y="-1574"/>
                  <a:pt x="281605" y="125427"/>
                  <a:pt x="264672" y="168289"/>
                </a:cubicBezTo>
                <a:cubicBezTo>
                  <a:pt x="247739" y="211151"/>
                  <a:pt x="288484" y="148181"/>
                  <a:pt x="245622" y="257189"/>
                </a:cubicBezTo>
                <a:cubicBezTo>
                  <a:pt x="202760" y="366197"/>
                  <a:pt x="36601" y="755664"/>
                  <a:pt x="7497" y="822339"/>
                </a:cubicBezTo>
                <a:cubicBezTo>
                  <a:pt x="-21607" y="889014"/>
                  <a:pt x="41364" y="739789"/>
                  <a:pt x="70997" y="657239"/>
                </a:cubicBezTo>
                <a:cubicBezTo>
                  <a:pt x="100630" y="574689"/>
                  <a:pt x="158839" y="406943"/>
                  <a:pt x="185297" y="327039"/>
                </a:cubicBezTo>
                <a:cubicBezTo>
                  <a:pt x="211755" y="247135"/>
                  <a:pt x="205405" y="228614"/>
                  <a:pt x="229747" y="177814"/>
                </a:cubicBezTo>
                <a:cubicBezTo>
                  <a:pt x="254089" y="127014"/>
                  <a:pt x="341401" y="1602"/>
                  <a:pt x="347222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D5BA01FE-328A-594D-2B1A-BC499D9F5098}"/>
              </a:ext>
            </a:extLst>
          </p:cNvPr>
          <p:cNvSpPr/>
          <p:nvPr/>
        </p:nvSpPr>
        <p:spPr>
          <a:xfrm>
            <a:off x="5504573" y="5003350"/>
            <a:ext cx="391353" cy="899474"/>
          </a:xfrm>
          <a:custGeom>
            <a:avLst/>
            <a:gdLst>
              <a:gd name="connsiteX0" fmla="*/ 385052 w 391353"/>
              <a:gd name="connsiteY0" fmla="*/ 9975 h 899474"/>
              <a:gd name="connsiteX1" fmla="*/ 86602 w 391353"/>
              <a:gd name="connsiteY1" fmla="*/ 610050 h 899474"/>
              <a:gd name="connsiteX2" fmla="*/ 877 w 391353"/>
              <a:gd name="connsiteY2" fmla="*/ 898975 h 899474"/>
              <a:gd name="connsiteX3" fmla="*/ 124702 w 391353"/>
              <a:gd name="connsiteY3" fmla="*/ 667200 h 899474"/>
              <a:gd name="connsiteX4" fmla="*/ 378702 w 391353"/>
              <a:gd name="connsiteY4" fmla="*/ 222700 h 899474"/>
              <a:gd name="connsiteX5" fmla="*/ 299327 w 391353"/>
              <a:gd name="connsiteY5" fmla="*/ 232225 h 899474"/>
              <a:gd name="connsiteX6" fmla="*/ 385052 w 391353"/>
              <a:gd name="connsiteY6" fmla="*/ 9975 h 89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53" h="899474">
                <a:moveTo>
                  <a:pt x="385052" y="9975"/>
                </a:moveTo>
                <a:cubicBezTo>
                  <a:pt x="349598" y="72946"/>
                  <a:pt x="150631" y="461883"/>
                  <a:pt x="86602" y="610050"/>
                </a:cubicBezTo>
                <a:cubicBezTo>
                  <a:pt x="22573" y="758217"/>
                  <a:pt x="-5473" y="889450"/>
                  <a:pt x="877" y="898975"/>
                </a:cubicBezTo>
                <a:cubicBezTo>
                  <a:pt x="7227" y="908500"/>
                  <a:pt x="61731" y="779913"/>
                  <a:pt x="124702" y="667200"/>
                </a:cubicBezTo>
                <a:cubicBezTo>
                  <a:pt x="187673" y="554488"/>
                  <a:pt x="349598" y="295196"/>
                  <a:pt x="378702" y="222700"/>
                </a:cubicBezTo>
                <a:cubicBezTo>
                  <a:pt x="407806" y="150204"/>
                  <a:pt x="304089" y="262916"/>
                  <a:pt x="299327" y="232225"/>
                </a:cubicBezTo>
                <a:cubicBezTo>
                  <a:pt x="294565" y="201534"/>
                  <a:pt x="420506" y="-52996"/>
                  <a:pt x="385052" y="99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166ECE85-C707-D840-6069-4739378DF3D3}"/>
              </a:ext>
            </a:extLst>
          </p:cNvPr>
          <p:cNvSpPr/>
          <p:nvPr/>
        </p:nvSpPr>
        <p:spPr>
          <a:xfrm>
            <a:off x="5425462" y="5735291"/>
            <a:ext cx="135351" cy="738535"/>
          </a:xfrm>
          <a:custGeom>
            <a:avLst/>
            <a:gdLst>
              <a:gd name="connsiteX0" fmla="*/ 133963 w 135351"/>
              <a:gd name="connsiteY0" fmla="*/ 1934 h 738535"/>
              <a:gd name="connsiteX1" fmla="*/ 29188 w 135351"/>
              <a:gd name="connsiteY1" fmla="*/ 287684 h 738535"/>
              <a:gd name="connsiteX2" fmla="*/ 613 w 135351"/>
              <a:gd name="connsiteY2" fmla="*/ 535334 h 738535"/>
              <a:gd name="connsiteX3" fmla="*/ 10138 w 135351"/>
              <a:gd name="connsiteY3" fmla="*/ 497234 h 738535"/>
              <a:gd name="connsiteX4" fmla="*/ 16488 w 135351"/>
              <a:gd name="connsiteY4" fmla="*/ 738534 h 738535"/>
              <a:gd name="connsiteX5" fmla="*/ 54588 w 135351"/>
              <a:gd name="connsiteY5" fmla="*/ 500409 h 738535"/>
              <a:gd name="connsiteX6" fmla="*/ 127613 w 135351"/>
              <a:gd name="connsiteY6" fmla="*/ 84484 h 738535"/>
              <a:gd name="connsiteX7" fmla="*/ 92688 w 135351"/>
              <a:gd name="connsiteY7" fmla="*/ 157509 h 738535"/>
              <a:gd name="connsiteX8" fmla="*/ 133963 w 135351"/>
              <a:gd name="connsiteY8" fmla="*/ 1934 h 73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351" h="738535">
                <a:moveTo>
                  <a:pt x="133963" y="1934"/>
                </a:moveTo>
                <a:cubicBezTo>
                  <a:pt x="123380" y="23630"/>
                  <a:pt x="51413" y="198784"/>
                  <a:pt x="29188" y="287684"/>
                </a:cubicBezTo>
                <a:cubicBezTo>
                  <a:pt x="6963" y="376584"/>
                  <a:pt x="3788" y="500409"/>
                  <a:pt x="613" y="535334"/>
                </a:cubicBezTo>
                <a:cubicBezTo>
                  <a:pt x="-2562" y="570259"/>
                  <a:pt x="7492" y="463367"/>
                  <a:pt x="10138" y="497234"/>
                </a:cubicBezTo>
                <a:cubicBezTo>
                  <a:pt x="12784" y="531101"/>
                  <a:pt x="9080" y="738005"/>
                  <a:pt x="16488" y="738534"/>
                </a:cubicBezTo>
                <a:cubicBezTo>
                  <a:pt x="23896" y="739063"/>
                  <a:pt x="36067" y="609417"/>
                  <a:pt x="54588" y="500409"/>
                </a:cubicBezTo>
                <a:cubicBezTo>
                  <a:pt x="73109" y="391401"/>
                  <a:pt x="121263" y="141634"/>
                  <a:pt x="127613" y="84484"/>
                </a:cubicBezTo>
                <a:cubicBezTo>
                  <a:pt x="133963" y="27334"/>
                  <a:pt x="94275" y="167034"/>
                  <a:pt x="92688" y="157509"/>
                </a:cubicBezTo>
                <a:cubicBezTo>
                  <a:pt x="91100" y="147984"/>
                  <a:pt x="144546" y="-19762"/>
                  <a:pt x="133963" y="1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3151FD10-517D-953A-B916-ED17C9E7D07F}"/>
              </a:ext>
            </a:extLst>
          </p:cNvPr>
          <p:cNvSpPr/>
          <p:nvPr/>
        </p:nvSpPr>
        <p:spPr>
          <a:xfrm>
            <a:off x="5361720" y="6970102"/>
            <a:ext cx="108388" cy="530298"/>
          </a:xfrm>
          <a:custGeom>
            <a:avLst/>
            <a:gdLst>
              <a:gd name="connsiteX0" fmla="*/ 108293 w 108388"/>
              <a:gd name="connsiteY0" fmla="*/ 969 h 530298"/>
              <a:gd name="connsiteX1" fmla="*/ 19803 w 108388"/>
              <a:gd name="connsiteY1" fmla="*/ 138621 h 530298"/>
              <a:gd name="connsiteX2" fmla="*/ 49299 w 108388"/>
              <a:gd name="connsiteY2" fmla="*/ 223833 h 530298"/>
              <a:gd name="connsiteX3" fmla="*/ 46022 w 108388"/>
              <a:gd name="connsiteY3" fmla="*/ 295937 h 530298"/>
              <a:gd name="connsiteX4" fmla="*/ 78796 w 108388"/>
              <a:gd name="connsiteY4" fmla="*/ 528633 h 530298"/>
              <a:gd name="connsiteX5" fmla="*/ 65686 w 108388"/>
              <a:gd name="connsiteY5" fmla="*/ 390982 h 530298"/>
              <a:gd name="connsiteX6" fmla="*/ 138 w 108388"/>
              <a:gd name="connsiteY6" fmla="*/ 214001 h 530298"/>
              <a:gd name="connsiteX7" fmla="*/ 108293 w 108388"/>
              <a:gd name="connsiteY7" fmla="*/ 969 h 53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88" h="530298">
                <a:moveTo>
                  <a:pt x="108293" y="969"/>
                </a:moveTo>
                <a:cubicBezTo>
                  <a:pt x="111570" y="-11594"/>
                  <a:pt x="29635" y="101477"/>
                  <a:pt x="19803" y="138621"/>
                </a:cubicBezTo>
                <a:cubicBezTo>
                  <a:pt x="9971" y="175765"/>
                  <a:pt x="44929" y="197614"/>
                  <a:pt x="49299" y="223833"/>
                </a:cubicBezTo>
                <a:cubicBezTo>
                  <a:pt x="53669" y="250052"/>
                  <a:pt x="41106" y="245137"/>
                  <a:pt x="46022" y="295937"/>
                </a:cubicBezTo>
                <a:cubicBezTo>
                  <a:pt x="50938" y="346737"/>
                  <a:pt x="75519" y="512792"/>
                  <a:pt x="78796" y="528633"/>
                </a:cubicBezTo>
                <a:cubicBezTo>
                  <a:pt x="82073" y="544474"/>
                  <a:pt x="78796" y="443421"/>
                  <a:pt x="65686" y="390982"/>
                </a:cubicBezTo>
                <a:cubicBezTo>
                  <a:pt x="52576" y="338543"/>
                  <a:pt x="-3140" y="278457"/>
                  <a:pt x="138" y="214001"/>
                </a:cubicBezTo>
                <a:cubicBezTo>
                  <a:pt x="3415" y="149545"/>
                  <a:pt x="105016" y="13532"/>
                  <a:pt x="108293" y="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9464A17C-7E9A-00E1-CD0C-EDF5FB4F0C46}"/>
              </a:ext>
            </a:extLst>
          </p:cNvPr>
          <p:cNvSpPr/>
          <p:nvPr/>
        </p:nvSpPr>
        <p:spPr>
          <a:xfrm>
            <a:off x="5377737" y="6914833"/>
            <a:ext cx="99481" cy="286804"/>
          </a:xfrm>
          <a:custGeom>
            <a:avLst/>
            <a:gdLst>
              <a:gd name="connsiteX0" fmla="*/ 508 w 99481"/>
              <a:gd name="connsiteY0" fmla="*/ 62793 h 286804"/>
              <a:gd name="connsiteX1" fmla="*/ 49669 w 99481"/>
              <a:gd name="connsiteY1" fmla="*/ 157838 h 286804"/>
              <a:gd name="connsiteX2" fmla="*/ 36560 w 99481"/>
              <a:gd name="connsiteY2" fmla="*/ 233219 h 286804"/>
              <a:gd name="connsiteX3" fmla="*/ 56224 w 99481"/>
              <a:gd name="connsiteY3" fmla="*/ 210277 h 286804"/>
              <a:gd name="connsiteX4" fmla="*/ 59502 w 99481"/>
              <a:gd name="connsiteY4" fmla="*/ 285657 h 286804"/>
              <a:gd name="connsiteX5" fmla="*/ 79166 w 99481"/>
              <a:gd name="connsiteY5" fmla="*/ 141451 h 286804"/>
              <a:gd name="connsiteX6" fmla="*/ 98831 w 99481"/>
              <a:gd name="connsiteY6" fmla="*/ 522 h 286804"/>
              <a:gd name="connsiteX7" fmla="*/ 85721 w 99481"/>
              <a:gd name="connsiteY7" fmla="*/ 92290 h 286804"/>
              <a:gd name="connsiteX8" fmla="*/ 508 w 99481"/>
              <a:gd name="connsiteY8" fmla="*/ 62793 h 28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481" h="286804">
                <a:moveTo>
                  <a:pt x="508" y="62793"/>
                </a:moveTo>
                <a:cubicBezTo>
                  <a:pt x="-5501" y="73718"/>
                  <a:pt x="43660" y="129434"/>
                  <a:pt x="49669" y="157838"/>
                </a:cubicBezTo>
                <a:cubicBezTo>
                  <a:pt x="55678" y="186242"/>
                  <a:pt x="35468" y="224479"/>
                  <a:pt x="36560" y="233219"/>
                </a:cubicBezTo>
                <a:cubicBezTo>
                  <a:pt x="37652" y="241959"/>
                  <a:pt x="52400" y="201537"/>
                  <a:pt x="56224" y="210277"/>
                </a:cubicBezTo>
                <a:cubicBezTo>
                  <a:pt x="60048" y="219017"/>
                  <a:pt x="55678" y="297128"/>
                  <a:pt x="59502" y="285657"/>
                </a:cubicBezTo>
                <a:cubicBezTo>
                  <a:pt x="63326" y="274186"/>
                  <a:pt x="72611" y="188974"/>
                  <a:pt x="79166" y="141451"/>
                </a:cubicBezTo>
                <a:cubicBezTo>
                  <a:pt x="85721" y="93928"/>
                  <a:pt x="97739" y="8715"/>
                  <a:pt x="98831" y="522"/>
                </a:cubicBezTo>
                <a:cubicBezTo>
                  <a:pt x="99923" y="-7671"/>
                  <a:pt x="101562" y="83004"/>
                  <a:pt x="85721" y="92290"/>
                </a:cubicBezTo>
                <a:cubicBezTo>
                  <a:pt x="69880" y="101576"/>
                  <a:pt x="6517" y="51868"/>
                  <a:pt x="508" y="62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2D7C9B8F-0C28-9642-87A3-A952EDF56FE9}"/>
              </a:ext>
            </a:extLst>
          </p:cNvPr>
          <p:cNvSpPr/>
          <p:nvPr/>
        </p:nvSpPr>
        <p:spPr>
          <a:xfrm>
            <a:off x="4642483" y="7364245"/>
            <a:ext cx="629380" cy="955945"/>
          </a:xfrm>
          <a:custGeom>
            <a:avLst/>
            <a:gdLst>
              <a:gd name="connsiteX0" fmla="*/ 627607 w 629380"/>
              <a:gd name="connsiteY0" fmla="*/ 75497 h 955945"/>
              <a:gd name="connsiteX1" fmla="*/ 201543 w 629380"/>
              <a:gd name="connsiteY1" fmla="*/ 26336 h 955945"/>
              <a:gd name="connsiteX2" fmla="*/ 132717 w 629380"/>
              <a:gd name="connsiteY2" fmla="*/ 59110 h 955945"/>
              <a:gd name="connsiteX3" fmla="*/ 122885 w 629380"/>
              <a:gd name="connsiteY3" fmla="*/ 59110 h 955945"/>
              <a:gd name="connsiteX4" fmla="*/ 109775 w 629380"/>
              <a:gd name="connsiteY4" fmla="*/ 173820 h 955945"/>
              <a:gd name="connsiteX5" fmla="*/ 106498 w 629380"/>
              <a:gd name="connsiteY5" fmla="*/ 921071 h 955945"/>
              <a:gd name="connsiteX6" fmla="*/ 90111 w 629380"/>
              <a:gd name="connsiteY6" fmla="*/ 753923 h 955945"/>
              <a:gd name="connsiteX7" fmla="*/ 93388 w 629380"/>
              <a:gd name="connsiteY7" fmla="*/ 59110 h 955945"/>
              <a:gd name="connsiteX8" fmla="*/ 155659 w 629380"/>
              <a:gd name="connsiteY8" fmla="*/ 36168 h 955945"/>
              <a:gd name="connsiteX9" fmla="*/ 18007 w 629380"/>
              <a:gd name="connsiteY9" fmla="*/ 42723 h 955945"/>
              <a:gd name="connsiteX10" fmla="*/ 627607 w 629380"/>
              <a:gd name="connsiteY10" fmla="*/ 75497 h 95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9380" h="955945">
                <a:moveTo>
                  <a:pt x="627607" y="75497"/>
                </a:moveTo>
                <a:cubicBezTo>
                  <a:pt x="658196" y="72766"/>
                  <a:pt x="284025" y="29067"/>
                  <a:pt x="201543" y="26336"/>
                </a:cubicBezTo>
                <a:cubicBezTo>
                  <a:pt x="119061" y="23605"/>
                  <a:pt x="132717" y="59110"/>
                  <a:pt x="132717" y="59110"/>
                </a:cubicBezTo>
                <a:cubicBezTo>
                  <a:pt x="119607" y="64572"/>
                  <a:pt x="126709" y="39992"/>
                  <a:pt x="122885" y="59110"/>
                </a:cubicBezTo>
                <a:cubicBezTo>
                  <a:pt x="119061" y="78228"/>
                  <a:pt x="112506" y="30160"/>
                  <a:pt x="109775" y="173820"/>
                </a:cubicBezTo>
                <a:cubicBezTo>
                  <a:pt x="107044" y="317480"/>
                  <a:pt x="109775" y="824387"/>
                  <a:pt x="106498" y="921071"/>
                </a:cubicBezTo>
                <a:cubicBezTo>
                  <a:pt x="103221" y="1017755"/>
                  <a:pt x="92296" y="897583"/>
                  <a:pt x="90111" y="753923"/>
                </a:cubicBezTo>
                <a:cubicBezTo>
                  <a:pt x="87926" y="610263"/>
                  <a:pt x="82463" y="178736"/>
                  <a:pt x="93388" y="59110"/>
                </a:cubicBezTo>
                <a:cubicBezTo>
                  <a:pt x="104313" y="-60516"/>
                  <a:pt x="168222" y="38899"/>
                  <a:pt x="155659" y="36168"/>
                </a:cubicBezTo>
                <a:cubicBezTo>
                  <a:pt x="143096" y="33437"/>
                  <a:pt x="-60651" y="37807"/>
                  <a:pt x="18007" y="42723"/>
                </a:cubicBezTo>
                <a:lnTo>
                  <a:pt x="627607" y="7549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0D35E8D2-F522-A723-1926-F5D8D1A01D2C}"/>
              </a:ext>
            </a:extLst>
          </p:cNvPr>
          <p:cNvSpPr/>
          <p:nvPr/>
        </p:nvSpPr>
        <p:spPr>
          <a:xfrm>
            <a:off x="5220913" y="7422734"/>
            <a:ext cx="386984" cy="143885"/>
          </a:xfrm>
          <a:custGeom>
            <a:avLst/>
            <a:gdLst>
              <a:gd name="connsiteX0" fmla="*/ 16 w 386984"/>
              <a:gd name="connsiteY0" fmla="*/ 621 h 143885"/>
              <a:gd name="connsiteX1" fmla="*/ 78674 w 386984"/>
              <a:gd name="connsiteY1" fmla="*/ 112053 h 143885"/>
              <a:gd name="connsiteX2" fmla="*/ 190106 w 386984"/>
              <a:gd name="connsiteY2" fmla="*/ 141550 h 143885"/>
              <a:gd name="connsiteX3" fmla="*/ 183552 w 386984"/>
              <a:gd name="connsiteY3" fmla="*/ 62892 h 143885"/>
              <a:gd name="connsiteX4" fmla="*/ 386752 w 386984"/>
              <a:gd name="connsiteY4" fmla="*/ 56337 h 143885"/>
              <a:gd name="connsiteX5" fmla="*/ 222881 w 386984"/>
              <a:gd name="connsiteY5" fmla="*/ 39950 h 143885"/>
              <a:gd name="connsiteX6" fmla="*/ 167164 w 386984"/>
              <a:gd name="connsiteY6" fmla="*/ 131718 h 143885"/>
              <a:gd name="connsiteX7" fmla="*/ 118003 w 386984"/>
              <a:gd name="connsiteY7" fmla="*/ 128440 h 143885"/>
              <a:gd name="connsiteX8" fmla="*/ 72119 w 386984"/>
              <a:gd name="connsiteY8" fmla="*/ 69447 h 143885"/>
              <a:gd name="connsiteX9" fmla="*/ 16 w 386984"/>
              <a:gd name="connsiteY9" fmla="*/ 621 h 14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984" h="143885">
                <a:moveTo>
                  <a:pt x="16" y="621"/>
                </a:moveTo>
                <a:cubicBezTo>
                  <a:pt x="1109" y="7722"/>
                  <a:pt x="46992" y="88565"/>
                  <a:pt x="78674" y="112053"/>
                </a:cubicBezTo>
                <a:cubicBezTo>
                  <a:pt x="110356" y="135541"/>
                  <a:pt x="172626" y="149743"/>
                  <a:pt x="190106" y="141550"/>
                </a:cubicBezTo>
                <a:cubicBezTo>
                  <a:pt x="207586" y="133357"/>
                  <a:pt x="150778" y="77094"/>
                  <a:pt x="183552" y="62892"/>
                </a:cubicBezTo>
                <a:cubicBezTo>
                  <a:pt x="216326" y="48690"/>
                  <a:pt x="380197" y="60161"/>
                  <a:pt x="386752" y="56337"/>
                </a:cubicBezTo>
                <a:cubicBezTo>
                  <a:pt x="393307" y="52513"/>
                  <a:pt x="259479" y="27387"/>
                  <a:pt x="222881" y="39950"/>
                </a:cubicBezTo>
                <a:cubicBezTo>
                  <a:pt x="186283" y="52514"/>
                  <a:pt x="184644" y="116970"/>
                  <a:pt x="167164" y="131718"/>
                </a:cubicBezTo>
                <a:cubicBezTo>
                  <a:pt x="149684" y="146466"/>
                  <a:pt x="133844" y="138818"/>
                  <a:pt x="118003" y="128440"/>
                </a:cubicBezTo>
                <a:cubicBezTo>
                  <a:pt x="102162" y="118062"/>
                  <a:pt x="90145" y="89658"/>
                  <a:pt x="72119" y="69447"/>
                </a:cubicBezTo>
                <a:cubicBezTo>
                  <a:pt x="54093" y="49236"/>
                  <a:pt x="-1077" y="-6480"/>
                  <a:pt x="16" y="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ADD7A406-52FA-E0D6-708D-B1C918BD22BD}"/>
              </a:ext>
            </a:extLst>
          </p:cNvPr>
          <p:cNvSpPr/>
          <p:nvPr/>
        </p:nvSpPr>
        <p:spPr>
          <a:xfrm>
            <a:off x="5441561" y="7472444"/>
            <a:ext cx="435542" cy="23302"/>
          </a:xfrm>
          <a:custGeom>
            <a:avLst/>
            <a:gdLst>
              <a:gd name="connsiteX0" fmla="*/ 2233 w 435542"/>
              <a:gd name="connsiteY0" fmla="*/ 13182 h 23302"/>
              <a:gd name="connsiteX1" fmla="*/ 431574 w 435542"/>
              <a:gd name="connsiteY1" fmla="*/ 23014 h 23302"/>
              <a:gd name="connsiteX2" fmla="*/ 218542 w 435542"/>
              <a:gd name="connsiteY2" fmla="*/ 72 h 23302"/>
              <a:gd name="connsiteX3" fmla="*/ 261149 w 435542"/>
              <a:gd name="connsiteY3" fmla="*/ 16459 h 23302"/>
              <a:gd name="connsiteX4" fmla="*/ 2233 w 435542"/>
              <a:gd name="connsiteY4" fmla="*/ 13182 h 2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542" h="23302">
                <a:moveTo>
                  <a:pt x="2233" y="13182"/>
                </a:moveTo>
                <a:cubicBezTo>
                  <a:pt x="30637" y="14274"/>
                  <a:pt x="395523" y="25199"/>
                  <a:pt x="431574" y="23014"/>
                </a:cubicBezTo>
                <a:cubicBezTo>
                  <a:pt x="467625" y="20829"/>
                  <a:pt x="246946" y="1164"/>
                  <a:pt x="218542" y="72"/>
                </a:cubicBezTo>
                <a:cubicBezTo>
                  <a:pt x="190138" y="-1020"/>
                  <a:pt x="297201" y="10450"/>
                  <a:pt x="261149" y="16459"/>
                </a:cubicBezTo>
                <a:cubicBezTo>
                  <a:pt x="225098" y="22468"/>
                  <a:pt x="-26171" y="12090"/>
                  <a:pt x="2233" y="13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3DA1479C-5849-91E1-0CE5-6A432D37C883}"/>
              </a:ext>
            </a:extLst>
          </p:cNvPr>
          <p:cNvSpPr/>
          <p:nvPr/>
        </p:nvSpPr>
        <p:spPr>
          <a:xfrm>
            <a:off x="5379420" y="7493410"/>
            <a:ext cx="586389" cy="74172"/>
          </a:xfrm>
          <a:custGeom>
            <a:avLst/>
            <a:gdLst>
              <a:gd name="connsiteX0" fmla="*/ 90593 w 586389"/>
              <a:gd name="connsiteY0" fmla="*/ 18435 h 74172"/>
              <a:gd name="connsiteX1" fmla="*/ 533045 w 586389"/>
              <a:gd name="connsiteY1" fmla="*/ 24990 h 74172"/>
              <a:gd name="connsiteX2" fmla="*/ 575651 w 586389"/>
              <a:gd name="connsiteY2" fmla="*/ 74151 h 74172"/>
              <a:gd name="connsiteX3" fmla="*/ 506825 w 586389"/>
              <a:gd name="connsiteY3" fmla="*/ 18435 h 74172"/>
              <a:gd name="connsiteX4" fmla="*/ 169251 w 586389"/>
              <a:gd name="connsiteY4" fmla="*/ 2048 h 74172"/>
              <a:gd name="connsiteX5" fmla="*/ 277406 w 586389"/>
              <a:gd name="connsiteY5" fmla="*/ 2048 h 74172"/>
              <a:gd name="connsiteX6" fmla="*/ 15212 w 586389"/>
              <a:gd name="connsiteY6" fmla="*/ 18435 h 74172"/>
              <a:gd name="connsiteX7" fmla="*/ 90593 w 586389"/>
              <a:gd name="connsiteY7" fmla="*/ 18435 h 7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6389" h="74172">
                <a:moveTo>
                  <a:pt x="90593" y="18435"/>
                </a:moveTo>
                <a:lnTo>
                  <a:pt x="533045" y="24990"/>
                </a:lnTo>
                <a:cubicBezTo>
                  <a:pt x="613888" y="34276"/>
                  <a:pt x="580021" y="75243"/>
                  <a:pt x="575651" y="74151"/>
                </a:cubicBezTo>
                <a:cubicBezTo>
                  <a:pt x="571281" y="73059"/>
                  <a:pt x="574558" y="30452"/>
                  <a:pt x="506825" y="18435"/>
                </a:cubicBezTo>
                <a:cubicBezTo>
                  <a:pt x="439092" y="6418"/>
                  <a:pt x="207488" y="4779"/>
                  <a:pt x="169251" y="2048"/>
                </a:cubicBezTo>
                <a:cubicBezTo>
                  <a:pt x="131015" y="-683"/>
                  <a:pt x="303079" y="-683"/>
                  <a:pt x="277406" y="2048"/>
                </a:cubicBezTo>
                <a:cubicBezTo>
                  <a:pt x="251733" y="4779"/>
                  <a:pt x="49625" y="16796"/>
                  <a:pt x="15212" y="18435"/>
                </a:cubicBezTo>
                <a:cubicBezTo>
                  <a:pt x="-19201" y="20074"/>
                  <a:pt x="4288" y="17343"/>
                  <a:pt x="90593" y="18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99659407-F483-3327-FBDF-152A8CCA8C90}"/>
              </a:ext>
            </a:extLst>
          </p:cNvPr>
          <p:cNvSpPr/>
          <p:nvPr/>
        </p:nvSpPr>
        <p:spPr>
          <a:xfrm>
            <a:off x="5941704" y="7498151"/>
            <a:ext cx="66212" cy="905313"/>
          </a:xfrm>
          <a:custGeom>
            <a:avLst/>
            <a:gdLst>
              <a:gd name="connsiteX0" fmla="*/ 257 w 66212"/>
              <a:gd name="connsiteY0" fmla="*/ 584 h 905313"/>
              <a:gd name="connsiteX1" fmla="*/ 36309 w 66212"/>
              <a:gd name="connsiteY1" fmla="*/ 75965 h 905313"/>
              <a:gd name="connsiteX2" fmla="*/ 62528 w 66212"/>
              <a:gd name="connsiteY2" fmla="*/ 361101 h 905313"/>
              <a:gd name="connsiteX3" fmla="*/ 59251 w 66212"/>
              <a:gd name="connsiteY3" fmla="*/ 233281 h 905313"/>
              <a:gd name="connsiteX4" fmla="*/ 42864 w 66212"/>
              <a:gd name="connsiteY4" fmla="*/ 898597 h 905313"/>
              <a:gd name="connsiteX5" fmla="*/ 42864 w 66212"/>
              <a:gd name="connsiteY5" fmla="*/ 547914 h 905313"/>
              <a:gd name="connsiteX6" fmla="*/ 65806 w 66212"/>
              <a:gd name="connsiteY6" fmla="*/ 85797 h 905313"/>
              <a:gd name="connsiteX7" fmla="*/ 55973 w 66212"/>
              <a:gd name="connsiteY7" fmla="*/ 102184 h 905313"/>
              <a:gd name="connsiteX8" fmla="*/ 257 w 66212"/>
              <a:gd name="connsiteY8" fmla="*/ 584 h 90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12" h="905313">
                <a:moveTo>
                  <a:pt x="257" y="584"/>
                </a:moveTo>
                <a:cubicBezTo>
                  <a:pt x="-3020" y="-3786"/>
                  <a:pt x="25931" y="15879"/>
                  <a:pt x="36309" y="75965"/>
                </a:cubicBezTo>
                <a:cubicBezTo>
                  <a:pt x="46687" y="136051"/>
                  <a:pt x="58704" y="334882"/>
                  <a:pt x="62528" y="361101"/>
                </a:cubicBezTo>
                <a:cubicBezTo>
                  <a:pt x="66352" y="387320"/>
                  <a:pt x="62528" y="143698"/>
                  <a:pt x="59251" y="233281"/>
                </a:cubicBezTo>
                <a:cubicBezTo>
                  <a:pt x="55974" y="322864"/>
                  <a:pt x="45595" y="846158"/>
                  <a:pt x="42864" y="898597"/>
                </a:cubicBezTo>
                <a:cubicBezTo>
                  <a:pt x="40133" y="951036"/>
                  <a:pt x="39040" y="683381"/>
                  <a:pt x="42864" y="547914"/>
                </a:cubicBezTo>
                <a:cubicBezTo>
                  <a:pt x="46688" y="412447"/>
                  <a:pt x="63621" y="160085"/>
                  <a:pt x="65806" y="85797"/>
                </a:cubicBezTo>
                <a:cubicBezTo>
                  <a:pt x="67991" y="11509"/>
                  <a:pt x="60889" y="113108"/>
                  <a:pt x="55973" y="102184"/>
                </a:cubicBezTo>
                <a:cubicBezTo>
                  <a:pt x="51057" y="91260"/>
                  <a:pt x="3534" y="4954"/>
                  <a:pt x="257" y="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E40881A4-60E6-132B-696A-DD597692EFA5}"/>
              </a:ext>
            </a:extLst>
          </p:cNvPr>
          <p:cNvSpPr/>
          <p:nvPr/>
        </p:nvSpPr>
        <p:spPr>
          <a:xfrm>
            <a:off x="5449790" y="7517548"/>
            <a:ext cx="498766" cy="161454"/>
          </a:xfrm>
          <a:custGeom>
            <a:avLst/>
            <a:gdLst>
              <a:gd name="connsiteX0" fmla="*/ 558 w 498766"/>
              <a:gd name="connsiteY0" fmla="*/ 7407 h 161454"/>
              <a:gd name="connsiteX1" fmla="*/ 436455 w 498766"/>
              <a:gd name="connsiteY1" fmla="*/ 27071 h 161454"/>
              <a:gd name="connsiteX2" fmla="*/ 456120 w 498766"/>
              <a:gd name="connsiteY2" fmla="*/ 50013 h 161454"/>
              <a:gd name="connsiteX3" fmla="*/ 472507 w 498766"/>
              <a:gd name="connsiteY3" fmla="*/ 40181 h 161454"/>
              <a:gd name="connsiteX4" fmla="*/ 495449 w 498766"/>
              <a:gd name="connsiteY4" fmla="*/ 161446 h 161454"/>
              <a:gd name="connsiteX5" fmla="*/ 482339 w 498766"/>
              <a:gd name="connsiteY5" fmla="*/ 33626 h 161454"/>
              <a:gd name="connsiteX6" fmla="*/ 347965 w 498766"/>
              <a:gd name="connsiteY6" fmla="*/ 4129 h 161454"/>
              <a:gd name="connsiteX7" fmla="*/ 558 w 498766"/>
              <a:gd name="connsiteY7" fmla="*/ 7407 h 16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766" h="161454">
                <a:moveTo>
                  <a:pt x="558" y="7407"/>
                </a:moveTo>
                <a:cubicBezTo>
                  <a:pt x="15306" y="11231"/>
                  <a:pt x="360528" y="19970"/>
                  <a:pt x="436455" y="27071"/>
                </a:cubicBezTo>
                <a:cubicBezTo>
                  <a:pt x="512382" y="34172"/>
                  <a:pt x="456120" y="50013"/>
                  <a:pt x="456120" y="50013"/>
                </a:cubicBezTo>
                <a:cubicBezTo>
                  <a:pt x="462129" y="52198"/>
                  <a:pt x="465952" y="21609"/>
                  <a:pt x="472507" y="40181"/>
                </a:cubicBezTo>
                <a:cubicBezTo>
                  <a:pt x="479062" y="58753"/>
                  <a:pt x="493810" y="162539"/>
                  <a:pt x="495449" y="161446"/>
                </a:cubicBezTo>
                <a:cubicBezTo>
                  <a:pt x="497088" y="160354"/>
                  <a:pt x="506920" y="59845"/>
                  <a:pt x="482339" y="33626"/>
                </a:cubicBezTo>
                <a:cubicBezTo>
                  <a:pt x="457758" y="7407"/>
                  <a:pt x="428808" y="13415"/>
                  <a:pt x="347965" y="4129"/>
                </a:cubicBezTo>
                <a:cubicBezTo>
                  <a:pt x="267122" y="-5157"/>
                  <a:pt x="-14190" y="3583"/>
                  <a:pt x="558" y="7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7494EC9E-F0E6-4A99-C992-F24AF8147642}"/>
              </a:ext>
            </a:extLst>
          </p:cNvPr>
          <p:cNvSpPr/>
          <p:nvPr/>
        </p:nvSpPr>
        <p:spPr>
          <a:xfrm>
            <a:off x="4792567" y="7435245"/>
            <a:ext cx="422099" cy="24511"/>
          </a:xfrm>
          <a:custGeom>
            <a:avLst/>
            <a:gdLst>
              <a:gd name="connsiteX0" fmla="*/ 5575 w 422099"/>
              <a:gd name="connsiteY0" fmla="*/ 4497 h 24511"/>
              <a:gd name="connsiteX1" fmla="*/ 408698 w 422099"/>
              <a:gd name="connsiteY1" fmla="*/ 24161 h 24511"/>
              <a:gd name="connsiteX2" fmla="*/ 333317 w 422099"/>
              <a:gd name="connsiteY2" fmla="*/ 17607 h 24511"/>
              <a:gd name="connsiteX3" fmla="*/ 185833 w 422099"/>
              <a:gd name="connsiteY3" fmla="*/ 1220 h 24511"/>
              <a:gd name="connsiteX4" fmla="*/ 5575 w 422099"/>
              <a:gd name="connsiteY4" fmla="*/ 4497 h 2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099" h="24511">
                <a:moveTo>
                  <a:pt x="5575" y="4497"/>
                </a:moveTo>
                <a:cubicBezTo>
                  <a:pt x="42719" y="8321"/>
                  <a:pt x="354074" y="21976"/>
                  <a:pt x="408698" y="24161"/>
                </a:cubicBezTo>
                <a:cubicBezTo>
                  <a:pt x="463322" y="26346"/>
                  <a:pt x="333317" y="17607"/>
                  <a:pt x="333317" y="17607"/>
                </a:cubicBezTo>
                <a:cubicBezTo>
                  <a:pt x="296173" y="13784"/>
                  <a:pt x="244826" y="3951"/>
                  <a:pt x="185833" y="1220"/>
                </a:cubicBezTo>
                <a:cubicBezTo>
                  <a:pt x="126840" y="-1511"/>
                  <a:pt x="-31569" y="673"/>
                  <a:pt x="5575" y="4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B9EE58EE-DFE3-EB88-306F-732257AFC248}"/>
              </a:ext>
            </a:extLst>
          </p:cNvPr>
          <p:cNvSpPr/>
          <p:nvPr/>
        </p:nvSpPr>
        <p:spPr>
          <a:xfrm>
            <a:off x="5259395" y="7511751"/>
            <a:ext cx="223471" cy="84390"/>
          </a:xfrm>
          <a:custGeom>
            <a:avLst/>
            <a:gdLst>
              <a:gd name="connsiteX0" fmla="*/ 197508 w 223471"/>
              <a:gd name="connsiteY0" fmla="*/ 94 h 84390"/>
              <a:gd name="connsiteX1" fmla="*/ 197508 w 223471"/>
              <a:gd name="connsiteY1" fmla="*/ 65643 h 84390"/>
              <a:gd name="connsiteX2" fmla="*/ 138515 w 223471"/>
              <a:gd name="connsiteY2" fmla="*/ 65643 h 84390"/>
              <a:gd name="connsiteX3" fmla="*/ 863 w 223471"/>
              <a:gd name="connsiteY3" fmla="*/ 75475 h 84390"/>
              <a:gd name="connsiteX4" fmla="*/ 210618 w 223471"/>
              <a:gd name="connsiteY4" fmla="*/ 82030 h 84390"/>
              <a:gd name="connsiteX5" fmla="*/ 197508 w 223471"/>
              <a:gd name="connsiteY5" fmla="*/ 94 h 8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471" h="84390">
                <a:moveTo>
                  <a:pt x="197508" y="94"/>
                </a:moveTo>
                <a:cubicBezTo>
                  <a:pt x="195323" y="-2637"/>
                  <a:pt x="207340" y="54718"/>
                  <a:pt x="197508" y="65643"/>
                </a:cubicBezTo>
                <a:cubicBezTo>
                  <a:pt x="187676" y="76568"/>
                  <a:pt x="171289" y="64004"/>
                  <a:pt x="138515" y="65643"/>
                </a:cubicBezTo>
                <a:cubicBezTo>
                  <a:pt x="105741" y="67282"/>
                  <a:pt x="-11154" y="72744"/>
                  <a:pt x="863" y="75475"/>
                </a:cubicBezTo>
                <a:cubicBezTo>
                  <a:pt x="12880" y="78206"/>
                  <a:pt x="176205" y="89131"/>
                  <a:pt x="210618" y="82030"/>
                </a:cubicBezTo>
                <a:cubicBezTo>
                  <a:pt x="245031" y="74929"/>
                  <a:pt x="199693" y="2825"/>
                  <a:pt x="197508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614BD6E7-0931-B186-E86D-BF32189551AB}"/>
              </a:ext>
            </a:extLst>
          </p:cNvPr>
          <p:cNvSpPr/>
          <p:nvPr/>
        </p:nvSpPr>
        <p:spPr>
          <a:xfrm>
            <a:off x="4824361" y="7462684"/>
            <a:ext cx="477668" cy="29697"/>
          </a:xfrm>
          <a:custGeom>
            <a:avLst/>
            <a:gdLst>
              <a:gd name="connsiteX0" fmla="*/ 0 w 477668"/>
              <a:gd name="connsiteY0" fmla="*/ 0 h 29697"/>
              <a:gd name="connsiteX1" fmla="*/ 445729 w 477668"/>
              <a:gd name="connsiteY1" fmla="*/ 29497 h 29697"/>
              <a:gd name="connsiteX2" fmla="*/ 393291 w 477668"/>
              <a:gd name="connsiteY2" fmla="*/ 13110 h 29697"/>
              <a:gd name="connsiteX3" fmla="*/ 0 w 477668"/>
              <a:gd name="connsiteY3" fmla="*/ 0 h 2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668" h="29697">
                <a:moveTo>
                  <a:pt x="0" y="0"/>
                </a:moveTo>
                <a:cubicBezTo>
                  <a:pt x="8740" y="2731"/>
                  <a:pt x="380181" y="27312"/>
                  <a:pt x="445729" y="29497"/>
                </a:cubicBezTo>
                <a:cubicBezTo>
                  <a:pt x="511277" y="31682"/>
                  <a:pt x="467033" y="15295"/>
                  <a:pt x="393291" y="1311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5156E2A5-802C-59FB-638D-854FAA8D4CCF}"/>
              </a:ext>
            </a:extLst>
          </p:cNvPr>
          <p:cNvSpPr/>
          <p:nvPr/>
        </p:nvSpPr>
        <p:spPr>
          <a:xfrm>
            <a:off x="4781455" y="7442702"/>
            <a:ext cx="16786" cy="827327"/>
          </a:xfrm>
          <a:custGeom>
            <a:avLst/>
            <a:gdLst>
              <a:gd name="connsiteX0" fmla="*/ 300 w 16786"/>
              <a:gd name="connsiteY0" fmla="*/ 6872 h 827327"/>
              <a:gd name="connsiteX1" fmla="*/ 16687 w 16786"/>
              <a:gd name="connsiteY1" fmla="*/ 816395 h 827327"/>
              <a:gd name="connsiteX2" fmla="*/ 6855 w 16786"/>
              <a:gd name="connsiteY2" fmla="*/ 446046 h 827327"/>
              <a:gd name="connsiteX3" fmla="*/ 300 w 16786"/>
              <a:gd name="connsiteY3" fmla="*/ 6872 h 82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86" h="827327">
                <a:moveTo>
                  <a:pt x="300" y="6872"/>
                </a:moveTo>
                <a:cubicBezTo>
                  <a:pt x="1939" y="68597"/>
                  <a:pt x="15595" y="743199"/>
                  <a:pt x="16687" y="816395"/>
                </a:cubicBezTo>
                <a:cubicBezTo>
                  <a:pt x="17779" y="889591"/>
                  <a:pt x="9586" y="576050"/>
                  <a:pt x="6855" y="446046"/>
                </a:cubicBezTo>
                <a:cubicBezTo>
                  <a:pt x="4124" y="316042"/>
                  <a:pt x="-1339" y="-54853"/>
                  <a:pt x="300" y="6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82F51FB5-E53D-E198-83E8-DD5E0FF108C3}"/>
              </a:ext>
            </a:extLst>
          </p:cNvPr>
          <p:cNvSpPr/>
          <p:nvPr/>
        </p:nvSpPr>
        <p:spPr>
          <a:xfrm>
            <a:off x="4771781" y="7445207"/>
            <a:ext cx="13393" cy="854246"/>
          </a:xfrm>
          <a:custGeom>
            <a:avLst/>
            <a:gdLst>
              <a:gd name="connsiteX0" fmla="*/ 13251 w 13393"/>
              <a:gd name="connsiteY0" fmla="*/ 10922 h 854246"/>
              <a:gd name="connsiteX1" fmla="*/ 6696 w 13393"/>
              <a:gd name="connsiteY1" fmla="*/ 846664 h 854246"/>
              <a:gd name="connsiteX2" fmla="*/ 142 w 13393"/>
              <a:gd name="connsiteY2" fmla="*/ 400935 h 854246"/>
              <a:gd name="connsiteX3" fmla="*/ 13251 w 13393"/>
              <a:gd name="connsiteY3" fmla="*/ 10922 h 85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93" h="854246">
                <a:moveTo>
                  <a:pt x="13251" y="10922"/>
                </a:moveTo>
                <a:cubicBezTo>
                  <a:pt x="14343" y="85210"/>
                  <a:pt x="8881" y="781662"/>
                  <a:pt x="6696" y="846664"/>
                </a:cubicBezTo>
                <a:cubicBezTo>
                  <a:pt x="4511" y="911666"/>
                  <a:pt x="-950" y="541318"/>
                  <a:pt x="142" y="400935"/>
                </a:cubicBezTo>
                <a:cubicBezTo>
                  <a:pt x="1234" y="260552"/>
                  <a:pt x="12159" y="-63366"/>
                  <a:pt x="13251" y="10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7075251A-15BD-AFE6-CC06-0535055B7291}"/>
              </a:ext>
            </a:extLst>
          </p:cNvPr>
          <p:cNvSpPr/>
          <p:nvPr/>
        </p:nvSpPr>
        <p:spPr>
          <a:xfrm>
            <a:off x="4779699" y="7458792"/>
            <a:ext cx="487133" cy="115366"/>
          </a:xfrm>
          <a:custGeom>
            <a:avLst/>
            <a:gdLst>
              <a:gd name="connsiteX0" fmla="*/ 487114 w 487133"/>
              <a:gd name="connsiteY0" fmla="*/ 59608 h 115366"/>
              <a:gd name="connsiteX1" fmla="*/ 133153 w 487133"/>
              <a:gd name="connsiteY1" fmla="*/ 3892 h 115366"/>
              <a:gd name="connsiteX2" fmla="*/ 34830 w 487133"/>
              <a:gd name="connsiteY2" fmla="*/ 17002 h 115366"/>
              <a:gd name="connsiteX3" fmla="*/ 18443 w 487133"/>
              <a:gd name="connsiteY3" fmla="*/ 115324 h 115366"/>
              <a:gd name="connsiteX4" fmla="*/ 8611 w 487133"/>
              <a:gd name="connsiteY4" fmla="*/ 3892 h 115366"/>
              <a:gd name="connsiteX5" fmla="*/ 152817 w 487133"/>
              <a:gd name="connsiteY5" fmla="*/ 30111 h 115366"/>
              <a:gd name="connsiteX6" fmla="*/ 116766 w 487133"/>
              <a:gd name="connsiteY6" fmla="*/ 13724 h 115366"/>
              <a:gd name="connsiteX7" fmla="*/ 487114 w 487133"/>
              <a:gd name="connsiteY7" fmla="*/ 59608 h 11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133" h="115366">
                <a:moveTo>
                  <a:pt x="487114" y="59608"/>
                </a:moveTo>
                <a:cubicBezTo>
                  <a:pt x="489845" y="57969"/>
                  <a:pt x="208534" y="10993"/>
                  <a:pt x="133153" y="3892"/>
                </a:cubicBezTo>
                <a:cubicBezTo>
                  <a:pt x="57772" y="-3209"/>
                  <a:pt x="53948" y="-1570"/>
                  <a:pt x="34830" y="17002"/>
                </a:cubicBezTo>
                <a:cubicBezTo>
                  <a:pt x="15712" y="35574"/>
                  <a:pt x="22813" y="117509"/>
                  <a:pt x="18443" y="115324"/>
                </a:cubicBezTo>
                <a:cubicBezTo>
                  <a:pt x="14073" y="113139"/>
                  <a:pt x="-13785" y="18094"/>
                  <a:pt x="8611" y="3892"/>
                </a:cubicBezTo>
                <a:cubicBezTo>
                  <a:pt x="31007" y="-10310"/>
                  <a:pt x="134791" y="28472"/>
                  <a:pt x="152817" y="30111"/>
                </a:cubicBezTo>
                <a:cubicBezTo>
                  <a:pt x="170843" y="31750"/>
                  <a:pt x="59957" y="7715"/>
                  <a:pt x="116766" y="13724"/>
                </a:cubicBezTo>
                <a:cubicBezTo>
                  <a:pt x="173575" y="19733"/>
                  <a:pt x="484383" y="61247"/>
                  <a:pt x="487114" y="59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2E7C1D4E-46C7-C90B-5927-CF0BF852AFEF}"/>
              </a:ext>
            </a:extLst>
          </p:cNvPr>
          <p:cNvSpPr/>
          <p:nvPr/>
        </p:nvSpPr>
        <p:spPr>
          <a:xfrm>
            <a:off x="5402625" y="7526796"/>
            <a:ext cx="524318" cy="38316"/>
          </a:xfrm>
          <a:custGeom>
            <a:avLst/>
            <a:gdLst>
              <a:gd name="connsiteX0" fmla="*/ 31336 w 524318"/>
              <a:gd name="connsiteY0" fmla="*/ 7991 h 38316"/>
              <a:gd name="connsiteX1" fmla="*/ 493452 w 524318"/>
              <a:gd name="connsiteY1" fmla="*/ 37488 h 38316"/>
              <a:gd name="connsiteX2" fmla="*/ 437736 w 524318"/>
              <a:gd name="connsiteY2" fmla="*/ 27656 h 38316"/>
              <a:gd name="connsiteX3" fmla="*/ 83775 w 524318"/>
              <a:gd name="connsiteY3" fmla="*/ 1436 h 38316"/>
              <a:gd name="connsiteX4" fmla="*/ 31336 w 524318"/>
              <a:gd name="connsiteY4" fmla="*/ 7991 h 3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318" h="38316">
                <a:moveTo>
                  <a:pt x="31336" y="7991"/>
                </a:moveTo>
                <a:cubicBezTo>
                  <a:pt x="99616" y="14000"/>
                  <a:pt x="425719" y="34211"/>
                  <a:pt x="493452" y="37488"/>
                </a:cubicBezTo>
                <a:cubicBezTo>
                  <a:pt x="561185" y="40766"/>
                  <a:pt x="506016" y="33665"/>
                  <a:pt x="437736" y="27656"/>
                </a:cubicBezTo>
                <a:cubicBezTo>
                  <a:pt x="369457" y="21647"/>
                  <a:pt x="149323" y="5260"/>
                  <a:pt x="83775" y="1436"/>
                </a:cubicBezTo>
                <a:cubicBezTo>
                  <a:pt x="18227" y="-2388"/>
                  <a:pt x="-36944" y="1982"/>
                  <a:pt x="31336" y="7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5EE71B6A-22E7-6D00-59BB-4FB71672634D}"/>
              </a:ext>
            </a:extLst>
          </p:cNvPr>
          <p:cNvSpPr/>
          <p:nvPr/>
        </p:nvSpPr>
        <p:spPr>
          <a:xfrm>
            <a:off x="4824361" y="7557729"/>
            <a:ext cx="1126672" cy="107267"/>
          </a:xfrm>
          <a:custGeom>
            <a:avLst/>
            <a:gdLst>
              <a:gd name="connsiteX0" fmla="*/ 0 w 1126672"/>
              <a:gd name="connsiteY0" fmla="*/ 0 h 107267"/>
              <a:gd name="connsiteX1" fmla="*/ 1088104 w 1126672"/>
              <a:gd name="connsiteY1" fmla="*/ 101600 h 107267"/>
              <a:gd name="connsiteX2" fmla="*/ 901291 w 1126672"/>
              <a:gd name="connsiteY2" fmla="*/ 95045 h 107267"/>
              <a:gd name="connsiteX3" fmla="*/ 0 w 1126672"/>
              <a:gd name="connsiteY3" fmla="*/ 0 h 10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672" h="107267">
                <a:moveTo>
                  <a:pt x="0" y="0"/>
                </a:moveTo>
                <a:lnTo>
                  <a:pt x="1088104" y="101600"/>
                </a:lnTo>
                <a:cubicBezTo>
                  <a:pt x="1238319" y="117441"/>
                  <a:pt x="901291" y="95045"/>
                  <a:pt x="901291" y="9504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49928EBA-3C7E-B7D9-3746-96DE4A708991}"/>
              </a:ext>
            </a:extLst>
          </p:cNvPr>
          <p:cNvSpPr/>
          <p:nvPr/>
        </p:nvSpPr>
        <p:spPr>
          <a:xfrm>
            <a:off x="4785032" y="7586181"/>
            <a:ext cx="1173316" cy="112477"/>
          </a:xfrm>
          <a:custGeom>
            <a:avLst/>
            <a:gdLst>
              <a:gd name="connsiteX0" fmla="*/ 0 w 1173316"/>
              <a:gd name="connsiteY0" fmla="*/ 1045 h 112477"/>
              <a:gd name="connsiteX1" fmla="*/ 1173316 w 1173316"/>
              <a:gd name="connsiteY1" fmla="*/ 112477 h 112477"/>
              <a:gd name="connsiteX2" fmla="*/ 934065 w 1173316"/>
              <a:gd name="connsiteY2" fmla="*/ 89535 h 112477"/>
              <a:gd name="connsiteX3" fmla="*/ 137652 w 1173316"/>
              <a:gd name="connsiteY3" fmla="*/ 7600 h 112477"/>
              <a:gd name="connsiteX4" fmla="*/ 0 w 1173316"/>
              <a:gd name="connsiteY4" fmla="*/ 1045 h 112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6" h="112477">
                <a:moveTo>
                  <a:pt x="0" y="1045"/>
                </a:moveTo>
                <a:lnTo>
                  <a:pt x="1173316" y="112477"/>
                </a:lnTo>
                <a:lnTo>
                  <a:pt x="934065" y="89535"/>
                </a:lnTo>
                <a:lnTo>
                  <a:pt x="137652" y="7600"/>
                </a:lnTo>
                <a:cubicBezTo>
                  <a:pt x="-14202" y="-5510"/>
                  <a:pt x="4370" y="2683"/>
                  <a:pt x="0" y="1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1474D39A-4CB3-EC84-E0CC-7BD7071DC149}"/>
              </a:ext>
            </a:extLst>
          </p:cNvPr>
          <p:cNvSpPr/>
          <p:nvPr/>
        </p:nvSpPr>
        <p:spPr>
          <a:xfrm>
            <a:off x="4817238" y="7642530"/>
            <a:ext cx="1161313" cy="80733"/>
          </a:xfrm>
          <a:custGeom>
            <a:avLst/>
            <a:gdLst>
              <a:gd name="connsiteX0" fmla="*/ 568 w 1161313"/>
              <a:gd name="connsiteY0" fmla="*/ 412 h 80733"/>
              <a:gd name="connsiteX1" fmla="*/ 1088672 w 1161313"/>
              <a:gd name="connsiteY1" fmla="*/ 79070 h 80733"/>
              <a:gd name="connsiteX2" fmla="*/ 941188 w 1161313"/>
              <a:gd name="connsiteY2" fmla="*/ 49573 h 80733"/>
              <a:gd name="connsiteX3" fmla="*/ 568 w 1161313"/>
              <a:gd name="connsiteY3" fmla="*/ 412 h 8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313" h="80733">
                <a:moveTo>
                  <a:pt x="568" y="412"/>
                </a:moveTo>
                <a:cubicBezTo>
                  <a:pt x="25149" y="5328"/>
                  <a:pt x="931902" y="70876"/>
                  <a:pt x="1088672" y="79070"/>
                </a:cubicBezTo>
                <a:cubicBezTo>
                  <a:pt x="1245442" y="87264"/>
                  <a:pt x="1126362" y="63229"/>
                  <a:pt x="941188" y="49573"/>
                </a:cubicBezTo>
                <a:cubicBezTo>
                  <a:pt x="756014" y="35917"/>
                  <a:pt x="-24013" y="-4504"/>
                  <a:pt x="568" y="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BB4FEA10-DD68-C450-695E-5E0EFFC28027}"/>
              </a:ext>
            </a:extLst>
          </p:cNvPr>
          <p:cNvSpPr/>
          <p:nvPr/>
        </p:nvSpPr>
        <p:spPr>
          <a:xfrm>
            <a:off x="4788192" y="7599062"/>
            <a:ext cx="38386" cy="688942"/>
          </a:xfrm>
          <a:custGeom>
            <a:avLst/>
            <a:gdLst>
              <a:gd name="connsiteX0" fmla="*/ 36169 w 38386"/>
              <a:gd name="connsiteY0" fmla="*/ 11106 h 688942"/>
              <a:gd name="connsiteX1" fmla="*/ 32892 w 38386"/>
              <a:gd name="connsiteY1" fmla="*/ 656757 h 688942"/>
              <a:gd name="connsiteX2" fmla="*/ 19782 w 38386"/>
              <a:gd name="connsiteY2" fmla="*/ 558435 h 688942"/>
              <a:gd name="connsiteX3" fmla="*/ 118 w 38386"/>
              <a:gd name="connsiteY3" fmla="*/ 270022 h 688942"/>
              <a:gd name="connsiteX4" fmla="*/ 36169 w 38386"/>
              <a:gd name="connsiteY4" fmla="*/ 11106 h 68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86" h="688942">
                <a:moveTo>
                  <a:pt x="36169" y="11106"/>
                </a:moveTo>
                <a:cubicBezTo>
                  <a:pt x="41631" y="75562"/>
                  <a:pt x="35623" y="565536"/>
                  <a:pt x="32892" y="656757"/>
                </a:cubicBezTo>
                <a:cubicBezTo>
                  <a:pt x="30161" y="747978"/>
                  <a:pt x="25244" y="622891"/>
                  <a:pt x="19782" y="558435"/>
                </a:cubicBezTo>
                <a:cubicBezTo>
                  <a:pt x="14320" y="493979"/>
                  <a:pt x="-1521" y="360151"/>
                  <a:pt x="118" y="270022"/>
                </a:cubicBezTo>
                <a:cubicBezTo>
                  <a:pt x="1757" y="179893"/>
                  <a:pt x="30707" y="-53350"/>
                  <a:pt x="36169" y="11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43AF12CA-6C6C-CA64-40F6-5318BE00E4AC}"/>
              </a:ext>
            </a:extLst>
          </p:cNvPr>
          <p:cNvSpPr/>
          <p:nvPr/>
        </p:nvSpPr>
        <p:spPr>
          <a:xfrm>
            <a:off x="4747952" y="7632525"/>
            <a:ext cx="1132132" cy="125440"/>
          </a:xfrm>
          <a:custGeom>
            <a:avLst/>
            <a:gdLst>
              <a:gd name="connsiteX0" fmla="*/ 89519 w 1132132"/>
              <a:gd name="connsiteY0" fmla="*/ 585 h 125440"/>
              <a:gd name="connsiteX1" fmla="*/ 1056358 w 1132132"/>
              <a:gd name="connsiteY1" fmla="*/ 79243 h 125440"/>
              <a:gd name="connsiteX2" fmla="*/ 915429 w 1132132"/>
              <a:gd name="connsiteY2" fmla="*/ 89075 h 125440"/>
              <a:gd name="connsiteX3" fmla="*/ 1125183 w 1132132"/>
              <a:gd name="connsiteY3" fmla="*/ 125127 h 125440"/>
              <a:gd name="connsiteX4" fmla="*/ 607351 w 1132132"/>
              <a:gd name="connsiteY4" fmla="*/ 66133 h 125440"/>
              <a:gd name="connsiteX5" fmla="*/ 246835 w 1132132"/>
              <a:gd name="connsiteY5" fmla="*/ 56301 h 125440"/>
              <a:gd name="connsiteX6" fmla="*/ 56745 w 1132132"/>
              <a:gd name="connsiteY6" fmla="*/ 43191 h 125440"/>
              <a:gd name="connsiteX7" fmla="*/ 89519 w 1132132"/>
              <a:gd name="connsiteY7" fmla="*/ 585 h 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2132" h="125440">
                <a:moveTo>
                  <a:pt x="89519" y="585"/>
                </a:moveTo>
                <a:cubicBezTo>
                  <a:pt x="256121" y="6594"/>
                  <a:pt x="918706" y="64495"/>
                  <a:pt x="1056358" y="79243"/>
                </a:cubicBezTo>
                <a:cubicBezTo>
                  <a:pt x="1194010" y="93991"/>
                  <a:pt x="903958" y="81428"/>
                  <a:pt x="915429" y="89075"/>
                </a:cubicBezTo>
                <a:cubicBezTo>
                  <a:pt x="926900" y="96722"/>
                  <a:pt x="1176529" y="128951"/>
                  <a:pt x="1125183" y="125127"/>
                </a:cubicBezTo>
                <a:cubicBezTo>
                  <a:pt x="1073837" y="121303"/>
                  <a:pt x="753742" y="77604"/>
                  <a:pt x="607351" y="66133"/>
                </a:cubicBezTo>
                <a:cubicBezTo>
                  <a:pt x="460960" y="54662"/>
                  <a:pt x="338603" y="60125"/>
                  <a:pt x="246835" y="56301"/>
                </a:cubicBezTo>
                <a:cubicBezTo>
                  <a:pt x="155067" y="52477"/>
                  <a:pt x="77502" y="49746"/>
                  <a:pt x="56745" y="43191"/>
                </a:cubicBezTo>
                <a:cubicBezTo>
                  <a:pt x="35988" y="36636"/>
                  <a:pt x="-77083" y="-5424"/>
                  <a:pt x="89519" y="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93C79ACB-A9AB-B542-63C2-83B9092DD673}"/>
              </a:ext>
            </a:extLst>
          </p:cNvPr>
          <p:cNvSpPr/>
          <p:nvPr/>
        </p:nvSpPr>
        <p:spPr>
          <a:xfrm>
            <a:off x="5902632" y="7573593"/>
            <a:ext cx="26373" cy="798959"/>
          </a:xfrm>
          <a:custGeom>
            <a:avLst/>
            <a:gdLst>
              <a:gd name="connsiteX0" fmla="*/ 6555 w 26373"/>
              <a:gd name="connsiteY0" fmla="*/ 20188 h 798959"/>
              <a:gd name="connsiteX1" fmla="*/ 0 w 26373"/>
              <a:gd name="connsiteY1" fmla="*/ 757607 h 798959"/>
              <a:gd name="connsiteX2" fmla="*/ 6555 w 26373"/>
              <a:gd name="connsiteY2" fmla="*/ 649452 h 798959"/>
              <a:gd name="connsiteX3" fmla="*/ 26220 w 26373"/>
              <a:gd name="connsiteY3" fmla="*/ 177504 h 798959"/>
              <a:gd name="connsiteX4" fmla="*/ 16387 w 26373"/>
              <a:gd name="connsiteY4" fmla="*/ 203723 h 798959"/>
              <a:gd name="connsiteX5" fmla="*/ 6555 w 26373"/>
              <a:gd name="connsiteY5" fmla="*/ 20188 h 79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73" h="798959">
                <a:moveTo>
                  <a:pt x="6555" y="20188"/>
                </a:moveTo>
                <a:cubicBezTo>
                  <a:pt x="3824" y="112502"/>
                  <a:pt x="0" y="652730"/>
                  <a:pt x="0" y="757607"/>
                </a:cubicBezTo>
                <a:cubicBezTo>
                  <a:pt x="0" y="862484"/>
                  <a:pt x="2185" y="746136"/>
                  <a:pt x="6555" y="649452"/>
                </a:cubicBezTo>
                <a:cubicBezTo>
                  <a:pt x="10925" y="552768"/>
                  <a:pt x="24581" y="251792"/>
                  <a:pt x="26220" y="177504"/>
                </a:cubicBezTo>
                <a:cubicBezTo>
                  <a:pt x="27859" y="103216"/>
                  <a:pt x="15841" y="226665"/>
                  <a:pt x="16387" y="203723"/>
                </a:cubicBezTo>
                <a:cubicBezTo>
                  <a:pt x="16933" y="180781"/>
                  <a:pt x="9286" y="-72126"/>
                  <a:pt x="6555" y="20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FFB6208C-0707-99E7-86AE-8BDCA5B5A8DE}"/>
              </a:ext>
            </a:extLst>
          </p:cNvPr>
          <p:cNvSpPr/>
          <p:nvPr/>
        </p:nvSpPr>
        <p:spPr>
          <a:xfrm>
            <a:off x="5938623" y="7524548"/>
            <a:ext cx="23003" cy="842748"/>
          </a:xfrm>
          <a:custGeom>
            <a:avLst/>
            <a:gdLst>
              <a:gd name="connsiteX0" fmla="*/ 16448 w 23003"/>
              <a:gd name="connsiteY0" fmla="*/ 20071 h 842748"/>
              <a:gd name="connsiteX1" fmla="*/ 61 w 23003"/>
              <a:gd name="connsiteY1" fmla="*/ 839426 h 842748"/>
              <a:gd name="connsiteX2" fmla="*/ 23003 w 23003"/>
              <a:gd name="connsiteY2" fmla="*/ 298652 h 842748"/>
              <a:gd name="connsiteX3" fmla="*/ 16448 w 23003"/>
              <a:gd name="connsiteY3" fmla="*/ 20071 h 84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3" h="842748">
                <a:moveTo>
                  <a:pt x="16448" y="20071"/>
                </a:moveTo>
                <a:cubicBezTo>
                  <a:pt x="12624" y="110200"/>
                  <a:pt x="-1031" y="792996"/>
                  <a:pt x="61" y="839426"/>
                </a:cubicBezTo>
                <a:cubicBezTo>
                  <a:pt x="1153" y="885856"/>
                  <a:pt x="23003" y="432480"/>
                  <a:pt x="23003" y="298652"/>
                </a:cubicBezTo>
                <a:cubicBezTo>
                  <a:pt x="23003" y="164824"/>
                  <a:pt x="20272" y="-70058"/>
                  <a:pt x="16448" y="200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BEFC7803-4736-8D04-1337-97599495CD24}"/>
              </a:ext>
            </a:extLst>
          </p:cNvPr>
          <p:cNvSpPr/>
          <p:nvPr/>
        </p:nvSpPr>
        <p:spPr>
          <a:xfrm>
            <a:off x="4755727" y="8239429"/>
            <a:ext cx="1229377" cy="177363"/>
          </a:xfrm>
          <a:custGeom>
            <a:avLst/>
            <a:gdLst>
              <a:gd name="connsiteX0" fmla="*/ 3086 w 1229377"/>
              <a:gd name="connsiteY0" fmla="*/ 3 h 177363"/>
              <a:gd name="connsiteX1" fmla="*/ 163679 w 1229377"/>
              <a:gd name="connsiteY1" fmla="*/ 58997 h 177363"/>
              <a:gd name="connsiteX2" fmla="*/ 157125 w 1229377"/>
              <a:gd name="connsiteY2" fmla="*/ 65552 h 177363"/>
              <a:gd name="connsiteX3" fmla="*/ 39138 w 1229377"/>
              <a:gd name="connsiteY3" fmla="*/ 65552 h 177363"/>
              <a:gd name="connsiteX4" fmla="*/ 1084634 w 1229377"/>
              <a:gd name="connsiteY4" fmla="*/ 124545 h 177363"/>
              <a:gd name="connsiteX5" fmla="*/ 914208 w 1229377"/>
              <a:gd name="connsiteY5" fmla="*/ 127823 h 177363"/>
              <a:gd name="connsiteX6" fmla="*/ 1137073 w 1229377"/>
              <a:gd name="connsiteY6" fmla="*/ 176984 h 177363"/>
              <a:gd name="connsiteX7" fmla="*/ 1228841 w 1229377"/>
              <a:gd name="connsiteY7" fmla="*/ 150765 h 177363"/>
              <a:gd name="connsiteX8" fmla="*/ 1101021 w 1229377"/>
              <a:gd name="connsiteY8" fmla="*/ 154042 h 177363"/>
              <a:gd name="connsiteX9" fmla="*/ 763447 w 1229377"/>
              <a:gd name="connsiteY9" fmla="*/ 114713 h 177363"/>
              <a:gd name="connsiteX10" fmla="*/ 307886 w 1229377"/>
              <a:gd name="connsiteY10" fmla="*/ 45887 h 177363"/>
              <a:gd name="connsiteX11" fmla="*/ 327550 w 1229377"/>
              <a:gd name="connsiteY11" fmla="*/ 55719 h 177363"/>
              <a:gd name="connsiteX12" fmla="*/ 3086 w 1229377"/>
              <a:gd name="connsiteY12" fmla="*/ 3 h 1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9377" h="177363">
                <a:moveTo>
                  <a:pt x="3086" y="3"/>
                </a:moveTo>
                <a:cubicBezTo>
                  <a:pt x="-24226" y="549"/>
                  <a:pt x="138006" y="48072"/>
                  <a:pt x="163679" y="58997"/>
                </a:cubicBezTo>
                <a:cubicBezTo>
                  <a:pt x="189352" y="69922"/>
                  <a:pt x="177882" y="64460"/>
                  <a:pt x="157125" y="65552"/>
                </a:cubicBezTo>
                <a:cubicBezTo>
                  <a:pt x="136368" y="66644"/>
                  <a:pt x="39138" y="65552"/>
                  <a:pt x="39138" y="65552"/>
                </a:cubicBezTo>
                <a:lnTo>
                  <a:pt x="1084634" y="124545"/>
                </a:lnTo>
                <a:cubicBezTo>
                  <a:pt x="1230479" y="134923"/>
                  <a:pt x="905468" y="119083"/>
                  <a:pt x="914208" y="127823"/>
                </a:cubicBezTo>
                <a:cubicBezTo>
                  <a:pt x="922948" y="136563"/>
                  <a:pt x="1084634" y="173160"/>
                  <a:pt x="1137073" y="176984"/>
                </a:cubicBezTo>
                <a:cubicBezTo>
                  <a:pt x="1189512" y="180808"/>
                  <a:pt x="1234850" y="154589"/>
                  <a:pt x="1228841" y="150765"/>
                </a:cubicBezTo>
                <a:cubicBezTo>
                  <a:pt x="1222832" y="146941"/>
                  <a:pt x="1178587" y="160051"/>
                  <a:pt x="1101021" y="154042"/>
                </a:cubicBezTo>
                <a:cubicBezTo>
                  <a:pt x="1023455" y="148033"/>
                  <a:pt x="895636" y="132739"/>
                  <a:pt x="763447" y="114713"/>
                </a:cubicBezTo>
                <a:cubicBezTo>
                  <a:pt x="631258" y="96687"/>
                  <a:pt x="380536" y="55719"/>
                  <a:pt x="307886" y="45887"/>
                </a:cubicBezTo>
                <a:cubicBezTo>
                  <a:pt x="235237" y="36055"/>
                  <a:pt x="378350" y="55719"/>
                  <a:pt x="327550" y="55719"/>
                </a:cubicBezTo>
                <a:cubicBezTo>
                  <a:pt x="276750" y="55719"/>
                  <a:pt x="30398" y="-543"/>
                  <a:pt x="308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7E66481A-C8F8-3058-10E0-9DD24CAA16D8}"/>
              </a:ext>
            </a:extLst>
          </p:cNvPr>
          <p:cNvSpPr/>
          <p:nvPr/>
        </p:nvSpPr>
        <p:spPr>
          <a:xfrm>
            <a:off x="4840504" y="7696295"/>
            <a:ext cx="14325" cy="524271"/>
          </a:xfrm>
          <a:custGeom>
            <a:avLst/>
            <a:gdLst>
              <a:gd name="connsiteX0" fmla="*/ 13354 w 14325"/>
              <a:gd name="connsiteY0" fmla="*/ 8918 h 524271"/>
              <a:gd name="connsiteX1" fmla="*/ 13354 w 14325"/>
              <a:gd name="connsiteY1" fmla="*/ 84299 h 524271"/>
              <a:gd name="connsiteX2" fmla="*/ 13354 w 14325"/>
              <a:gd name="connsiteY2" fmla="*/ 516918 h 524271"/>
              <a:gd name="connsiteX3" fmla="*/ 244 w 14325"/>
              <a:gd name="connsiteY3" fmla="*/ 333382 h 524271"/>
              <a:gd name="connsiteX4" fmla="*/ 13354 w 14325"/>
              <a:gd name="connsiteY4" fmla="*/ 8918 h 52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25" h="524271">
                <a:moveTo>
                  <a:pt x="13354" y="8918"/>
                </a:moveTo>
                <a:cubicBezTo>
                  <a:pt x="15539" y="-32596"/>
                  <a:pt x="13354" y="84299"/>
                  <a:pt x="13354" y="84299"/>
                </a:cubicBezTo>
                <a:cubicBezTo>
                  <a:pt x="13354" y="168966"/>
                  <a:pt x="15539" y="475404"/>
                  <a:pt x="13354" y="516918"/>
                </a:cubicBezTo>
                <a:cubicBezTo>
                  <a:pt x="11169" y="558432"/>
                  <a:pt x="-1941" y="414225"/>
                  <a:pt x="244" y="333382"/>
                </a:cubicBezTo>
                <a:cubicBezTo>
                  <a:pt x="2429" y="252539"/>
                  <a:pt x="11169" y="50432"/>
                  <a:pt x="13354" y="8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FC78115A-9C69-D932-F9A9-D7584B1F1253}"/>
              </a:ext>
            </a:extLst>
          </p:cNvPr>
          <p:cNvSpPr/>
          <p:nvPr/>
        </p:nvSpPr>
        <p:spPr>
          <a:xfrm>
            <a:off x="4870245" y="7682271"/>
            <a:ext cx="1014461" cy="103472"/>
          </a:xfrm>
          <a:custGeom>
            <a:avLst/>
            <a:gdLst>
              <a:gd name="connsiteX0" fmla="*/ 0 w 1014461"/>
              <a:gd name="connsiteY0" fmla="*/ 0 h 103472"/>
              <a:gd name="connsiteX1" fmla="*/ 976671 w 1014461"/>
              <a:gd name="connsiteY1" fmla="*/ 101600 h 103472"/>
              <a:gd name="connsiteX2" fmla="*/ 737420 w 1014461"/>
              <a:gd name="connsiteY2" fmla="*/ 62271 h 103472"/>
              <a:gd name="connsiteX3" fmla="*/ 0 w 1014461"/>
              <a:gd name="connsiteY3" fmla="*/ 0 h 1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461" h="103472">
                <a:moveTo>
                  <a:pt x="0" y="0"/>
                </a:moveTo>
                <a:cubicBezTo>
                  <a:pt x="39875" y="6555"/>
                  <a:pt x="853768" y="91222"/>
                  <a:pt x="976671" y="101600"/>
                </a:cubicBezTo>
                <a:cubicBezTo>
                  <a:pt x="1099574" y="111978"/>
                  <a:pt x="896921" y="76473"/>
                  <a:pt x="737420" y="62271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32C5A126-9C97-9BCB-314E-BF53C7350ED4}"/>
              </a:ext>
            </a:extLst>
          </p:cNvPr>
          <p:cNvSpPr/>
          <p:nvPr/>
        </p:nvSpPr>
        <p:spPr>
          <a:xfrm>
            <a:off x="5806495" y="7815867"/>
            <a:ext cx="17502" cy="540898"/>
          </a:xfrm>
          <a:custGeom>
            <a:avLst/>
            <a:gdLst>
              <a:gd name="connsiteX0" fmla="*/ 1092 w 17502"/>
              <a:gd name="connsiteY0" fmla="*/ 778 h 540898"/>
              <a:gd name="connsiteX1" fmla="*/ 17479 w 17502"/>
              <a:gd name="connsiteY1" fmla="*/ 518610 h 540898"/>
              <a:gd name="connsiteX2" fmla="*/ 4370 w 17502"/>
              <a:gd name="connsiteY2" fmla="*/ 403901 h 540898"/>
              <a:gd name="connsiteX3" fmla="*/ 1092 w 17502"/>
              <a:gd name="connsiteY3" fmla="*/ 778 h 54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02" h="540898">
                <a:moveTo>
                  <a:pt x="1092" y="778"/>
                </a:moveTo>
                <a:cubicBezTo>
                  <a:pt x="3277" y="19896"/>
                  <a:pt x="16933" y="451423"/>
                  <a:pt x="17479" y="518610"/>
                </a:cubicBezTo>
                <a:cubicBezTo>
                  <a:pt x="18025" y="585797"/>
                  <a:pt x="8740" y="487475"/>
                  <a:pt x="4370" y="403901"/>
                </a:cubicBezTo>
                <a:cubicBezTo>
                  <a:pt x="0" y="320327"/>
                  <a:pt x="-1093" y="-18340"/>
                  <a:pt x="1092" y="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259EAEC8-E8E2-C9E4-0D03-18ED825FB528}"/>
              </a:ext>
            </a:extLst>
          </p:cNvPr>
          <p:cNvSpPr/>
          <p:nvPr/>
        </p:nvSpPr>
        <p:spPr>
          <a:xfrm>
            <a:off x="5829425" y="7764005"/>
            <a:ext cx="14214" cy="597270"/>
          </a:xfrm>
          <a:custGeom>
            <a:avLst/>
            <a:gdLst>
              <a:gd name="connsiteX0" fmla="*/ 14214 w 14214"/>
              <a:gd name="connsiteY0" fmla="*/ 29698 h 597270"/>
              <a:gd name="connsiteX1" fmla="*/ 1104 w 14214"/>
              <a:gd name="connsiteY1" fmla="*/ 596692 h 597270"/>
              <a:gd name="connsiteX2" fmla="*/ 1104 w 14214"/>
              <a:gd name="connsiteY2" fmla="*/ 134576 h 597270"/>
              <a:gd name="connsiteX3" fmla="*/ 14214 w 14214"/>
              <a:gd name="connsiteY3" fmla="*/ 29698 h 59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14" h="597270">
                <a:moveTo>
                  <a:pt x="14214" y="29698"/>
                </a:moveTo>
                <a:cubicBezTo>
                  <a:pt x="14214" y="106717"/>
                  <a:pt x="3289" y="579212"/>
                  <a:pt x="1104" y="596692"/>
                </a:cubicBezTo>
                <a:cubicBezTo>
                  <a:pt x="-1081" y="614172"/>
                  <a:pt x="558" y="230167"/>
                  <a:pt x="1104" y="134576"/>
                </a:cubicBezTo>
                <a:cubicBezTo>
                  <a:pt x="1650" y="38985"/>
                  <a:pt x="14214" y="-47321"/>
                  <a:pt x="14214" y="29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5293EE39-4C85-8DF3-16A2-CF8CD26FF4F0}"/>
              </a:ext>
            </a:extLst>
          </p:cNvPr>
          <p:cNvSpPr/>
          <p:nvPr/>
        </p:nvSpPr>
        <p:spPr>
          <a:xfrm>
            <a:off x="5850168" y="7774914"/>
            <a:ext cx="13635" cy="586302"/>
          </a:xfrm>
          <a:custGeom>
            <a:avLst/>
            <a:gdLst>
              <a:gd name="connsiteX0" fmla="*/ 9858 w 13635"/>
              <a:gd name="connsiteY0" fmla="*/ 5680 h 586302"/>
              <a:gd name="connsiteX1" fmla="*/ 26 w 13635"/>
              <a:gd name="connsiteY1" fmla="*/ 579228 h 586302"/>
              <a:gd name="connsiteX2" fmla="*/ 13135 w 13635"/>
              <a:gd name="connsiteY2" fmla="*/ 303925 h 586302"/>
              <a:gd name="connsiteX3" fmla="*/ 9858 w 13635"/>
              <a:gd name="connsiteY3" fmla="*/ 5680 h 58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35" h="586302">
                <a:moveTo>
                  <a:pt x="9858" y="5680"/>
                </a:moveTo>
                <a:cubicBezTo>
                  <a:pt x="7673" y="51564"/>
                  <a:pt x="-520" y="529521"/>
                  <a:pt x="26" y="579228"/>
                </a:cubicBezTo>
                <a:cubicBezTo>
                  <a:pt x="572" y="628935"/>
                  <a:pt x="11496" y="403886"/>
                  <a:pt x="13135" y="303925"/>
                </a:cubicBezTo>
                <a:cubicBezTo>
                  <a:pt x="14774" y="203964"/>
                  <a:pt x="12043" y="-40204"/>
                  <a:pt x="9858" y="5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7D21A364-D079-FCD4-6019-7F170EDEF4BF}"/>
              </a:ext>
            </a:extLst>
          </p:cNvPr>
          <p:cNvSpPr/>
          <p:nvPr/>
        </p:nvSpPr>
        <p:spPr>
          <a:xfrm>
            <a:off x="4766409" y="8301162"/>
            <a:ext cx="1213246" cy="111371"/>
          </a:xfrm>
          <a:custGeom>
            <a:avLst/>
            <a:gdLst>
              <a:gd name="connsiteX0" fmla="*/ 5514 w 1213246"/>
              <a:gd name="connsiteY0" fmla="*/ 541 h 111371"/>
              <a:gd name="connsiteX1" fmla="*/ 1182107 w 1213246"/>
              <a:gd name="connsiteY1" fmla="*/ 102141 h 111371"/>
              <a:gd name="connsiteX2" fmla="*/ 841256 w 1213246"/>
              <a:gd name="connsiteY2" fmla="*/ 98864 h 111371"/>
              <a:gd name="connsiteX3" fmla="*/ 500404 w 1213246"/>
              <a:gd name="connsiteY3" fmla="*/ 33315 h 111371"/>
              <a:gd name="connsiteX4" fmla="*/ 729823 w 1213246"/>
              <a:gd name="connsiteY4" fmla="*/ 59535 h 111371"/>
              <a:gd name="connsiteX5" fmla="*/ 5514 w 1213246"/>
              <a:gd name="connsiteY5" fmla="*/ 541 h 11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3246" h="111371">
                <a:moveTo>
                  <a:pt x="5514" y="541"/>
                </a:moveTo>
                <a:lnTo>
                  <a:pt x="1182107" y="102141"/>
                </a:lnTo>
                <a:cubicBezTo>
                  <a:pt x="1321397" y="118528"/>
                  <a:pt x="954873" y="110335"/>
                  <a:pt x="841256" y="98864"/>
                </a:cubicBezTo>
                <a:cubicBezTo>
                  <a:pt x="727639" y="87393"/>
                  <a:pt x="518976" y="39870"/>
                  <a:pt x="500404" y="33315"/>
                </a:cubicBezTo>
                <a:cubicBezTo>
                  <a:pt x="481832" y="26760"/>
                  <a:pt x="808481" y="60627"/>
                  <a:pt x="729823" y="59535"/>
                </a:cubicBezTo>
                <a:cubicBezTo>
                  <a:pt x="651165" y="58443"/>
                  <a:pt x="-69867" y="-6560"/>
                  <a:pt x="5514" y="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6AAD239B-E96B-D6A9-EF65-43C44F8B5C67}"/>
              </a:ext>
            </a:extLst>
          </p:cNvPr>
          <p:cNvSpPr/>
          <p:nvPr/>
        </p:nvSpPr>
        <p:spPr>
          <a:xfrm>
            <a:off x="4767119" y="7596544"/>
            <a:ext cx="856287" cy="66947"/>
          </a:xfrm>
          <a:custGeom>
            <a:avLst/>
            <a:gdLst>
              <a:gd name="connsiteX0" fmla="*/ 1526 w 856287"/>
              <a:gd name="connsiteY0" fmla="*/ 514 h 66947"/>
              <a:gd name="connsiteX1" fmla="*/ 824158 w 856287"/>
              <a:gd name="connsiteY1" fmla="*/ 66062 h 66947"/>
              <a:gd name="connsiteX2" fmla="*/ 624236 w 856287"/>
              <a:gd name="connsiteY2" fmla="*/ 36566 h 66947"/>
              <a:gd name="connsiteX3" fmla="*/ 1526 w 856287"/>
              <a:gd name="connsiteY3" fmla="*/ 514 h 6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287" h="66947">
                <a:moveTo>
                  <a:pt x="1526" y="514"/>
                </a:moveTo>
                <a:cubicBezTo>
                  <a:pt x="34846" y="5430"/>
                  <a:pt x="720373" y="60053"/>
                  <a:pt x="824158" y="66062"/>
                </a:cubicBezTo>
                <a:cubicBezTo>
                  <a:pt x="927943" y="72071"/>
                  <a:pt x="758610" y="45852"/>
                  <a:pt x="624236" y="36566"/>
                </a:cubicBezTo>
                <a:cubicBezTo>
                  <a:pt x="489862" y="27280"/>
                  <a:pt x="-31794" y="-4402"/>
                  <a:pt x="1526" y="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5C38A306-95AE-8D7F-5C3F-A913022FF1A2}"/>
              </a:ext>
            </a:extLst>
          </p:cNvPr>
          <p:cNvSpPr/>
          <p:nvPr/>
        </p:nvSpPr>
        <p:spPr>
          <a:xfrm>
            <a:off x="5786155" y="4422367"/>
            <a:ext cx="354711" cy="849982"/>
          </a:xfrm>
          <a:custGeom>
            <a:avLst/>
            <a:gdLst>
              <a:gd name="connsiteX0" fmla="*/ 350876 w 354711"/>
              <a:gd name="connsiteY0" fmla="*/ 13352 h 849982"/>
              <a:gd name="connsiteX1" fmla="*/ 3580 w 354711"/>
              <a:gd name="connsiteY1" fmla="*/ 844225 h 849982"/>
              <a:gd name="connsiteX2" fmla="*/ 179426 w 354711"/>
              <a:gd name="connsiteY2" fmla="*/ 365045 h 849982"/>
              <a:gd name="connsiteX3" fmla="*/ 350876 w 354711"/>
              <a:gd name="connsiteY3" fmla="*/ 13352 h 84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711" h="849982">
                <a:moveTo>
                  <a:pt x="350876" y="13352"/>
                </a:moveTo>
                <a:cubicBezTo>
                  <a:pt x="321568" y="93215"/>
                  <a:pt x="32155" y="785610"/>
                  <a:pt x="3580" y="844225"/>
                </a:cubicBezTo>
                <a:cubicBezTo>
                  <a:pt x="-24995" y="902840"/>
                  <a:pt x="125207" y="497662"/>
                  <a:pt x="179426" y="365045"/>
                </a:cubicBezTo>
                <a:cubicBezTo>
                  <a:pt x="233645" y="232428"/>
                  <a:pt x="380184" y="-66511"/>
                  <a:pt x="350876" y="1335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BD614FD8-06ED-14C4-DE4A-404DC5F5674B}"/>
              </a:ext>
            </a:extLst>
          </p:cNvPr>
          <p:cNvSpPr/>
          <p:nvPr/>
        </p:nvSpPr>
        <p:spPr>
          <a:xfrm>
            <a:off x="5510672" y="4462549"/>
            <a:ext cx="610096" cy="1594105"/>
          </a:xfrm>
          <a:custGeom>
            <a:avLst/>
            <a:gdLst>
              <a:gd name="connsiteX0" fmla="*/ 599982 w 610096"/>
              <a:gd name="connsiteY0" fmla="*/ 8339 h 1594105"/>
              <a:gd name="connsiteX1" fmla="*/ 507663 w 610096"/>
              <a:gd name="connsiteY1" fmla="*/ 434766 h 1594105"/>
              <a:gd name="connsiteX2" fmla="*/ 366986 w 610096"/>
              <a:gd name="connsiteY2" fmla="*/ 909551 h 1594105"/>
              <a:gd name="connsiteX3" fmla="*/ 6501 w 610096"/>
              <a:gd name="connsiteY3" fmla="*/ 1582163 h 1594105"/>
              <a:gd name="connsiteX4" fmla="*/ 155970 w 610096"/>
              <a:gd name="connsiteY4" fmla="*/ 1287620 h 1594105"/>
              <a:gd name="connsiteX5" fmla="*/ 419740 w 610096"/>
              <a:gd name="connsiteY5" fmla="*/ 632593 h 1594105"/>
              <a:gd name="connsiteX6" fmla="*/ 261478 w 610096"/>
              <a:gd name="connsiteY6" fmla="*/ 830420 h 1594105"/>
              <a:gd name="connsiteX7" fmla="*/ 599982 w 610096"/>
              <a:gd name="connsiteY7" fmla="*/ 8339 h 159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096" h="1594105">
                <a:moveTo>
                  <a:pt x="599982" y="8339"/>
                </a:moveTo>
                <a:cubicBezTo>
                  <a:pt x="641013" y="-57603"/>
                  <a:pt x="546496" y="284564"/>
                  <a:pt x="507663" y="434766"/>
                </a:cubicBezTo>
                <a:cubicBezTo>
                  <a:pt x="468830" y="584968"/>
                  <a:pt x="450513" y="718318"/>
                  <a:pt x="366986" y="909551"/>
                </a:cubicBezTo>
                <a:cubicBezTo>
                  <a:pt x="283459" y="1100784"/>
                  <a:pt x="41670" y="1519152"/>
                  <a:pt x="6501" y="1582163"/>
                </a:cubicBezTo>
                <a:cubicBezTo>
                  <a:pt x="-28668" y="1645175"/>
                  <a:pt x="87097" y="1445882"/>
                  <a:pt x="155970" y="1287620"/>
                </a:cubicBezTo>
                <a:cubicBezTo>
                  <a:pt x="224843" y="1129358"/>
                  <a:pt x="402155" y="708793"/>
                  <a:pt x="419740" y="632593"/>
                </a:cubicBezTo>
                <a:cubicBezTo>
                  <a:pt x="437325" y="556393"/>
                  <a:pt x="232903" y="929333"/>
                  <a:pt x="261478" y="830420"/>
                </a:cubicBezTo>
                <a:cubicBezTo>
                  <a:pt x="290053" y="731507"/>
                  <a:pt x="558951" y="74281"/>
                  <a:pt x="599982" y="833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55F3754B-C74D-CC6A-DA99-4B7BBDD97926}"/>
              </a:ext>
            </a:extLst>
          </p:cNvPr>
          <p:cNvSpPr/>
          <p:nvPr/>
        </p:nvSpPr>
        <p:spPr>
          <a:xfrm>
            <a:off x="5395959" y="5823178"/>
            <a:ext cx="138911" cy="976640"/>
          </a:xfrm>
          <a:custGeom>
            <a:avLst/>
            <a:gdLst>
              <a:gd name="connsiteX0" fmla="*/ 138799 w 138911"/>
              <a:gd name="connsiteY0" fmla="*/ 1726 h 976640"/>
              <a:gd name="connsiteX1" fmla="*/ 33291 w 138911"/>
              <a:gd name="connsiteY1" fmla="*/ 436945 h 976640"/>
              <a:gd name="connsiteX2" fmla="*/ 2518 w 138911"/>
              <a:gd name="connsiteY2" fmla="*/ 964484 h 976640"/>
              <a:gd name="connsiteX3" fmla="*/ 6914 w 138911"/>
              <a:gd name="connsiteY3" fmla="*/ 766657 h 976640"/>
              <a:gd name="connsiteX4" fmla="*/ 11310 w 138911"/>
              <a:gd name="connsiteY4" fmla="*/ 305060 h 976640"/>
              <a:gd name="connsiteX5" fmla="*/ 138799 w 138911"/>
              <a:gd name="connsiteY5" fmla="*/ 1726 h 97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11" h="976640">
                <a:moveTo>
                  <a:pt x="138799" y="1726"/>
                </a:moveTo>
                <a:cubicBezTo>
                  <a:pt x="142462" y="23707"/>
                  <a:pt x="56004" y="276485"/>
                  <a:pt x="33291" y="436945"/>
                </a:cubicBezTo>
                <a:cubicBezTo>
                  <a:pt x="10577" y="597405"/>
                  <a:pt x="6914" y="909532"/>
                  <a:pt x="2518" y="964484"/>
                </a:cubicBezTo>
                <a:cubicBezTo>
                  <a:pt x="-1878" y="1019436"/>
                  <a:pt x="5449" y="876561"/>
                  <a:pt x="6914" y="766657"/>
                </a:cubicBezTo>
                <a:cubicBezTo>
                  <a:pt x="8379" y="656753"/>
                  <a:pt x="-12136" y="437677"/>
                  <a:pt x="11310" y="305060"/>
                </a:cubicBezTo>
                <a:cubicBezTo>
                  <a:pt x="34756" y="172443"/>
                  <a:pt x="135136" y="-20255"/>
                  <a:pt x="138799" y="17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D748BB2D-B69D-3FCD-764A-658259566071}"/>
              </a:ext>
            </a:extLst>
          </p:cNvPr>
          <p:cNvSpPr/>
          <p:nvPr/>
        </p:nvSpPr>
        <p:spPr>
          <a:xfrm>
            <a:off x="5437186" y="5696956"/>
            <a:ext cx="273439" cy="1334766"/>
          </a:xfrm>
          <a:custGeom>
            <a:avLst/>
            <a:gdLst>
              <a:gd name="connsiteX0" fmla="*/ 273418 w 273439"/>
              <a:gd name="connsiteY0" fmla="*/ 459 h 1334766"/>
              <a:gd name="connsiteX1" fmla="*/ 75591 w 273439"/>
              <a:gd name="connsiteY1" fmla="*/ 422490 h 1334766"/>
              <a:gd name="connsiteX2" fmla="*/ 53610 w 273439"/>
              <a:gd name="connsiteY2" fmla="*/ 884086 h 1334766"/>
              <a:gd name="connsiteX3" fmla="*/ 5252 w 273439"/>
              <a:gd name="connsiteY3" fmla="*/ 1187421 h 1334766"/>
              <a:gd name="connsiteX4" fmla="*/ 5252 w 273439"/>
              <a:gd name="connsiteY4" fmla="*/ 1332494 h 1334766"/>
              <a:gd name="connsiteX5" fmla="*/ 40422 w 273439"/>
              <a:gd name="connsiteY5" fmla="*/ 1081913 h 1334766"/>
              <a:gd name="connsiteX6" fmla="*/ 62402 w 273439"/>
              <a:gd name="connsiteY6" fmla="*/ 356548 h 1334766"/>
              <a:gd name="connsiteX7" fmla="*/ 273418 w 273439"/>
              <a:gd name="connsiteY7" fmla="*/ 459 h 133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439" h="1334766">
                <a:moveTo>
                  <a:pt x="273418" y="459"/>
                </a:moveTo>
                <a:cubicBezTo>
                  <a:pt x="275616" y="11449"/>
                  <a:pt x="112226" y="275219"/>
                  <a:pt x="75591" y="422490"/>
                </a:cubicBezTo>
                <a:cubicBezTo>
                  <a:pt x="38956" y="569761"/>
                  <a:pt x="65333" y="756598"/>
                  <a:pt x="53610" y="884086"/>
                </a:cubicBezTo>
                <a:cubicBezTo>
                  <a:pt x="41887" y="1011575"/>
                  <a:pt x="13312" y="1112686"/>
                  <a:pt x="5252" y="1187421"/>
                </a:cubicBezTo>
                <a:cubicBezTo>
                  <a:pt x="-2808" y="1262156"/>
                  <a:pt x="-610" y="1350079"/>
                  <a:pt x="5252" y="1332494"/>
                </a:cubicBezTo>
                <a:cubicBezTo>
                  <a:pt x="11114" y="1314909"/>
                  <a:pt x="30897" y="1244571"/>
                  <a:pt x="40422" y="1081913"/>
                </a:cubicBezTo>
                <a:cubicBezTo>
                  <a:pt x="49947" y="919255"/>
                  <a:pt x="24302" y="535325"/>
                  <a:pt x="62402" y="356548"/>
                </a:cubicBezTo>
                <a:cubicBezTo>
                  <a:pt x="100502" y="177771"/>
                  <a:pt x="271220" y="-10531"/>
                  <a:pt x="273418" y="45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B8B1D742-BF4C-2393-AF4D-109B08C8CA3E}"/>
              </a:ext>
            </a:extLst>
          </p:cNvPr>
          <p:cNvSpPr/>
          <p:nvPr/>
        </p:nvSpPr>
        <p:spPr>
          <a:xfrm>
            <a:off x="5308338" y="6787633"/>
            <a:ext cx="138890" cy="760703"/>
          </a:xfrm>
          <a:custGeom>
            <a:avLst/>
            <a:gdLst>
              <a:gd name="connsiteX0" fmla="*/ 138497 w 138890"/>
              <a:gd name="connsiteY0" fmla="*/ 29 h 760703"/>
              <a:gd name="connsiteX1" fmla="*/ 46177 w 138890"/>
              <a:gd name="connsiteY1" fmla="*/ 298967 h 760703"/>
              <a:gd name="connsiteX2" fmla="*/ 125308 w 138890"/>
              <a:gd name="connsiteY2" fmla="*/ 575925 h 760703"/>
              <a:gd name="connsiteX3" fmla="*/ 120912 w 138890"/>
              <a:gd name="connsiteY3" fmla="*/ 760563 h 760703"/>
              <a:gd name="connsiteX4" fmla="*/ 116516 w 138890"/>
              <a:gd name="connsiteY4" fmla="*/ 602302 h 760703"/>
              <a:gd name="connsiteX5" fmla="*/ 32989 w 138890"/>
              <a:gd name="connsiteY5" fmla="*/ 382494 h 760703"/>
              <a:gd name="connsiteX6" fmla="*/ 85743 w 138890"/>
              <a:gd name="connsiteY6" fmla="*/ 729790 h 760703"/>
              <a:gd name="connsiteX7" fmla="*/ 63762 w 138890"/>
              <a:gd name="connsiteY7" fmla="*/ 430852 h 760703"/>
              <a:gd name="connsiteX8" fmla="*/ 2216 w 138890"/>
              <a:gd name="connsiteY8" fmla="*/ 281382 h 760703"/>
              <a:gd name="connsiteX9" fmla="*/ 138497 w 138890"/>
              <a:gd name="connsiteY9" fmla="*/ 29 h 76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890" h="760703">
                <a:moveTo>
                  <a:pt x="138497" y="29"/>
                </a:moveTo>
                <a:cubicBezTo>
                  <a:pt x="145824" y="2960"/>
                  <a:pt x="48375" y="202984"/>
                  <a:pt x="46177" y="298967"/>
                </a:cubicBezTo>
                <a:cubicBezTo>
                  <a:pt x="43979" y="394950"/>
                  <a:pt x="112852" y="498992"/>
                  <a:pt x="125308" y="575925"/>
                </a:cubicBezTo>
                <a:cubicBezTo>
                  <a:pt x="137764" y="652858"/>
                  <a:pt x="122377" y="756167"/>
                  <a:pt x="120912" y="760563"/>
                </a:cubicBezTo>
                <a:cubicBezTo>
                  <a:pt x="119447" y="764959"/>
                  <a:pt x="131170" y="665313"/>
                  <a:pt x="116516" y="602302"/>
                </a:cubicBezTo>
                <a:cubicBezTo>
                  <a:pt x="101862" y="539291"/>
                  <a:pt x="38118" y="361246"/>
                  <a:pt x="32989" y="382494"/>
                </a:cubicBezTo>
                <a:cubicBezTo>
                  <a:pt x="27860" y="403742"/>
                  <a:pt x="80614" y="721730"/>
                  <a:pt x="85743" y="729790"/>
                </a:cubicBezTo>
                <a:cubicBezTo>
                  <a:pt x="90872" y="737850"/>
                  <a:pt x="77683" y="505587"/>
                  <a:pt x="63762" y="430852"/>
                </a:cubicBezTo>
                <a:cubicBezTo>
                  <a:pt x="49841" y="356117"/>
                  <a:pt x="-12438" y="345859"/>
                  <a:pt x="2216" y="281382"/>
                </a:cubicBezTo>
                <a:cubicBezTo>
                  <a:pt x="16870" y="216905"/>
                  <a:pt x="131170" y="-2902"/>
                  <a:pt x="138497" y="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794509D6-75C1-17EA-3022-CDA404AA51C3}"/>
              </a:ext>
            </a:extLst>
          </p:cNvPr>
          <p:cNvSpPr/>
          <p:nvPr/>
        </p:nvSpPr>
        <p:spPr>
          <a:xfrm>
            <a:off x="5398477" y="6676309"/>
            <a:ext cx="79339" cy="877180"/>
          </a:xfrm>
          <a:custGeom>
            <a:avLst/>
            <a:gdLst>
              <a:gd name="connsiteX0" fmla="*/ 57150 w 79339"/>
              <a:gd name="connsiteY0" fmla="*/ 1449 h 877180"/>
              <a:gd name="connsiteX1" fmla="*/ 70338 w 79339"/>
              <a:gd name="connsiteY1" fmla="*/ 555364 h 877180"/>
              <a:gd name="connsiteX2" fmla="*/ 79131 w 79339"/>
              <a:gd name="connsiteY2" fmla="*/ 876283 h 877180"/>
              <a:gd name="connsiteX3" fmla="*/ 61546 w 79339"/>
              <a:gd name="connsiteY3" fmla="*/ 643287 h 877180"/>
              <a:gd name="connsiteX4" fmla="*/ 0 w 79339"/>
              <a:gd name="connsiteY4" fmla="*/ 401499 h 877180"/>
              <a:gd name="connsiteX5" fmla="*/ 57150 w 79339"/>
              <a:gd name="connsiteY5" fmla="*/ 1449 h 87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339" h="877180">
                <a:moveTo>
                  <a:pt x="57150" y="1449"/>
                </a:moveTo>
                <a:cubicBezTo>
                  <a:pt x="68873" y="27093"/>
                  <a:pt x="66675" y="409558"/>
                  <a:pt x="70338" y="555364"/>
                </a:cubicBezTo>
                <a:cubicBezTo>
                  <a:pt x="74002" y="701170"/>
                  <a:pt x="80596" y="861629"/>
                  <a:pt x="79131" y="876283"/>
                </a:cubicBezTo>
                <a:cubicBezTo>
                  <a:pt x="77666" y="890937"/>
                  <a:pt x="74735" y="722418"/>
                  <a:pt x="61546" y="643287"/>
                </a:cubicBezTo>
                <a:cubicBezTo>
                  <a:pt x="48357" y="564156"/>
                  <a:pt x="0" y="505541"/>
                  <a:pt x="0" y="401499"/>
                </a:cubicBezTo>
                <a:cubicBezTo>
                  <a:pt x="0" y="297457"/>
                  <a:pt x="45427" y="-24195"/>
                  <a:pt x="57150" y="144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4EFE9F02-AF14-ED06-9062-9E6CB138B089}"/>
              </a:ext>
            </a:extLst>
          </p:cNvPr>
          <p:cNvSpPr/>
          <p:nvPr/>
        </p:nvSpPr>
        <p:spPr>
          <a:xfrm>
            <a:off x="5137238" y="4754810"/>
            <a:ext cx="352200" cy="1511246"/>
          </a:xfrm>
          <a:custGeom>
            <a:avLst/>
            <a:gdLst>
              <a:gd name="connsiteX0" fmla="*/ 14822 w 352200"/>
              <a:gd name="connsiteY0" fmla="*/ 74994 h 1511246"/>
              <a:gd name="connsiteX1" fmla="*/ 47047 w 352200"/>
              <a:gd name="connsiteY1" fmla="*/ 139446 h 1511246"/>
              <a:gd name="connsiteX2" fmla="*/ 329021 w 352200"/>
              <a:gd name="connsiteY2" fmla="*/ 1396242 h 1511246"/>
              <a:gd name="connsiteX3" fmla="*/ 320965 w 352200"/>
              <a:gd name="connsiteY3" fmla="*/ 1355960 h 1511246"/>
              <a:gd name="connsiteX4" fmla="*/ 200119 w 352200"/>
              <a:gd name="connsiteY4" fmla="*/ 530180 h 1511246"/>
              <a:gd name="connsiteX5" fmla="*/ 14822 w 352200"/>
              <a:gd name="connsiteY5" fmla="*/ 74994 h 151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200" h="1511246">
                <a:moveTo>
                  <a:pt x="14822" y="74994"/>
                </a:moveTo>
                <a:cubicBezTo>
                  <a:pt x="-10690" y="9872"/>
                  <a:pt x="-5319" y="-80762"/>
                  <a:pt x="47047" y="139446"/>
                </a:cubicBezTo>
                <a:cubicBezTo>
                  <a:pt x="99413" y="359654"/>
                  <a:pt x="283368" y="1193490"/>
                  <a:pt x="329021" y="1396242"/>
                </a:cubicBezTo>
                <a:cubicBezTo>
                  <a:pt x="374674" y="1598994"/>
                  <a:pt x="342449" y="1500304"/>
                  <a:pt x="320965" y="1355960"/>
                </a:cubicBezTo>
                <a:cubicBezTo>
                  <a:pt x="299481" y="1211616"/>
                  <a:pt x="253157" y="749717"/>
                  <a:pt x="200119" y="530180"/>
                </a:cubicBezTo>
                <a:cubicBezTo>
                  <a:pt x="147081" y="310644"/>
                  <a:pt x="40334" y="140116"/>
                  <a:pt x="14822" y="749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4F57C9F2-A7F0-EC6F-8F68-C63DB02B3801}"/>
              </a:ext>
            </a:extLst>
          </p:cNvPr>
          <p:cNvSpPr/>
          <p:nvPr/>
        </p:nvSpPr>
        <p:spPr>
          <a:xfrm>
            <a:off x="4868897" y="3184035"/>
            <a:ext cx="388927" cy="1944365"/>
          </a:xfrm>
          <a:custGeom>
            <a:avLst/>
            <a:gdLst>
              <a:gd name="connsiteX0" fmla="*/ 15075 w 388927"/>
              <a:gd name="connsiteY0" fmla="*/ 32501 h 1944365"/>
              <a:gd name="connsiteX1" fmla="*/ 380835 w 388927"/>
              <a:gd name="connsiteY1" fmla="*/ 1893574 h 1944365"/>
              <a:gd name="connsiteX2" fmla="*/ 251743 w 388927"/>
              <a:gd name="connsiteY2" fmla="*/ 1344934 h 1944365"/>
              <a:gd name="connsiteX3" fmla="*/ 58105 w 388927"/>
              <a:gd name="connsiteY3" fmla="*/ 559626 h 1944365"/>
              <a:gd name="connsiteX4" fmla="*/ 68863 w 388927"/>
              <a:gd name="connsiteY4" fmla="*/ 699476 h 1944365"/>
              <a:gd name="connsiteX5" fmla="*/ 15075 w 388927"/>
              <a:gd name="connsiteY5" fmla="*/ 32501 h 194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927" h="1944365">
                <a:moveTo>
                  <a:pt x="15075" y="32501"/>
                </a:moveTo>
                <a:cubicBezTo>
                  <a:pt x="67070" y="231517"/>
                  <a:pt x="341390" y="1674835"/>
                  <a:pt x="380835" y="1893574"/>
                </a:cubicBezTo>
                <a:cubicBezTo>
                  <a:pt x="420280" y="2112313"/>
                  <a:pt x="305531" y="1567259"/>
                  <a:pt x="251743" y="1344934"/>
                </a:cubicBezTo>
                <a:cubicBezTo>
                  <a:pt x="197955" y="1122609"/>
                  <a:pt x="88585" y="667202"/>
                  <a:pt x="58105" y="559626"/>
                </a:cubicBezTo>
                <a:cubicBezTo>
                  <a:pt x="27625" y="452050"/>
                  <a:pt x="76035" y="789123"/>
                  <a:pt x="68863" y="699476"/>
                </a:cubicBezTo>
                <a:cubicBezTo>
                  <a:pt x="61691" y="609829"/>
                  <a:pt x="-36920" y="-166515"/>
                  <a:pt x="15075" y="3250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B1AF0A98-DCD4-5A61-F156-0433DFFE6FC1}"/>
              </a:ext>
            </a:extLst>
          </p:cNvPr>
          <p:cNvSpPr/>
          <p:nvPr/>
        </p:nvSpPr>
        <p:spPr>
          <a:xfrm>
            <a:off x="5907244" y="3043526"/>
            <a:ext cx="483654" cy="1732764"/>
          </a:xfrm>
          <a:custGeom>
            <a:avLst/>
            <a:gdLst>
              <a:gd name="connsiteX0" fmla="*/ 267645 w 483654"/>
              <a:gd name="connsiteY0" fmla="*/ 888 h 1732764"/>
              <a:gd name="connsiteX1" fmla="*/ 396737 w 483654"/>
              <a:gd name="connsiteY1" fmla="*/ 420436 h 1732764"/>
              <a:gd name="connsiteX2" fmla="*/ 9462 w 483654"/>
              <a:gd name="connsiteY2" fmla="*/ 1711354 h 1732764"/>
              <a:gd name="connsiteX3" fmla="*/ 149311 w 483654"/>
              <a:gd name="connsiteY3" fmla="*/ 1162714 h 1732764"/>
              <a:gd name="connsiteX4" fmla="*/ 482798 w 483654"/>
              <a:gd name="connsiteY4" fmla="*/ 334375 h 1732764"/>
              <a:gd name="connsiteX5" fmla="*/ 267645 w 483654"/>
              <a:gd name="connsiteY5" fmla="*/ 888 h 173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654" h="1732764">
                <a:moveTo>
                  <a:pt x="267645" y="888"/>
                </a:moveTo>
                <a:cubicBezTo>
                  <a:pt x="253302" y="15231"/>
                  <a:pt x="439767" y="135358"/>
                  <a:pt x="396737" y="420436"/>
                </a:cubicBezTo>
                <a:cubicBezTo>
                  <a:pt x="353707" y="705514"/>
                  <a:pt x="50700" y="1587641"/>
                  <a:pt x="9462" y="1711354"/>
                </a:cubicBezTo>
                <a:cubicBezTo>
                  <a:pt x="-31776" y="1835067"/>
                  <a:pt x="70422" y="1392211"/>
                  <a:pt x="149311" y="1162714"/>
                </a:cubicBezTo>
                <a:cubicBezTo>
                  <a:pt x="228200" y="933218"/>
                  <a:pt x="466662" y="520841"/>
                  <a:pt x="482798" y="334375"/>
                </a:cubicBezTo>
                <a:cubicBezTo>
                  <a:pt x="498934" y="147909"/>
                  <a:pt x="281988" y="-13455"/>
                  <a:pt x="267645" y="88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57B4092F-5CCA-8E65-BDE9-D91C4617652F}"/>
              </a:ext>
            </a:extLst>
          </p:cNvPr>
          <p:cNvSpPr/>
          <p:nvPr/>
        </p:nvSpPr>
        <p:spPr>
          <a:xfrm>
            <a:off x="4687915" y="7300320"/>
            <a:ext cx="77926" cy="1073377"/>
          </a:xfrm>
          <a:custGeom>
            <a:avLst/>
            <a:gdLst>
              <a:gd name="connsiteX0" fmla="*/ 2419 w 77926"/>
              <a:gd name="connsiteY0" fmla="*/ 25638 h 1073377"/>
              <a:gd name="connsiteX1" fmla="*/ 23934 w 77926"/>
              <a:gd name="connsiteY1" fmla="*/ 1069129 h 1073377"/>
              <a:gd name="connsiteX2" fmla="*/ 77723 w 77926"/>
              <a:gd name="connsiteY2" fmla="*/ 380640 h 1073377"/>
              <a:gd name="connsiteX3" fmla="*/ 2419 w 77926"/>
              <a:gd name="connsiteY3" fmla="*/ 25638 h 107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26" h="1073377">
                <a:moveTo>
                  <a:pt x="2419" y="25638"/>
                </a:moveTo>
                <a:cubicBezTo>
                  <a:pt x="-6546" y="140386"/>
                  <a:pt x="11383" y="1009962"/>
                  <a:pt x="23934" y="1069129"/>
                </a:cubicBezTo>
                <a:cubicBezTo>
                  <a:pt x="36485" y="1128296"/>
                  <a:pt x="81309" y="552762"/>
                  <a:pt x="77723" y="380640"/>
                </a:cubicBezTo>
                <a:cubicBezTo>
                  <a:pt x="74137" y="208518"/>
                  <a:pt x="11384" y="-89110"/>
                  <a:pt x="2419" y="2563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CC7B83B1-3974-527F-FD8D-DA96EC43E1E7}"/>
              </a:ext>
            </a:extLst>
          </p:cNvPr>
          <p:cNvSpPr/>
          <p:nvPr/>
        </p:nvSpPr>
        <p:spPr>
          <a:xfrm>
            <a:off x="4643520" y="7390504"/>
            <a:ext cx="1343512" cy="161497"/>
          </a:xfrm>
          <a:custGeom>
            <a:avLst/>
            <a:gdLst>
              <a:gd name="connsiteX0" fmla="*/ 14541 w 1343512"/>
              <a:gd name="connsiteY0" fmla="*/ 0 h 161497"/>
              <a:gd name="connsiteX1" fmla="*/ 487878 w 1343512"/>
              <a:gd name="connsiteY1" fmla="*/ 64545 h 161497"/>
              <a:gd name="connsiteX2" fmla="*/ 670758 w 1343512"/>
              <a:gd name="connsiteY2" fmla="*/ 161364 h 161497"/>
              <a:gd name="connsiteX3" fmla="*/ 799849 w 1343512"/>
              <a:gd name="connsiteY3" fmla="*/ 86061 h 161497"/>
              <a:gd name="connsiteX4" fmla="*/ 1326974 w 1343512"/>
              <a:gd name="connsiteY4" fmla="*/ 107576 h 161497"/>
              <a:gd name="connsiteX5" fmla="*/ 1101064 w 1343512"/>
              <a:gd name="connsiteY5" fmla="*/ 64545 h 161497"/>
              <a:gd name="connsiteX6" fmla="*/ 14541 w 1343512"/>
              <a:gd name="connsiteY6" fmla="*/ 0 h 16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512" h="161497">
                <a:moveTo>
                  <a:pt x="14541" y="0"/>
                </a:moveTo>
                <a:cubicBezTo>
                  <a:pt x="-87657" y="0"/>
                  <a:pt x="378509" y="37651"/>
                  <a:pt x="487878" y="64545"/>
                </a:cubicBezTo>
                <a:cubicBezTo>
                  <a:pt x="597247" y="91439"/>
                  <a:pt x="618763" y="157778"/>
                  <a:pt x="670758" y="161364"/>
                </a:cubicBezTo>
                <a:cubicBezTo>
                  <a:pt x="722753" y="164950"/>
                  <a:pt x="690480" y="95026"/>
                  <a:pt x="799849" y="86061"/>
                </a:cubicBezTo>
                <a:cubicBezTo>
                  <a:pt x="909218" y="77096"/>
                  <a:pt x="1276772" y="111162"/>
                  <a:pt x="1326974" y="107576"/>
                </a:cubicBezTo>
                <a:cubicBezTo>
                  <a:pt x="1377177" y="103990"/>
                  <a:pt x="1316217" y="80682"/>
                  <a:pt x="1101064" y="64545"/>
                </a:cubicBezTo>
                <a:cubicBezTo>
                  <a:pt x="885911" y="48409"/>
                  <a:pt x="116739" y="0"/>
                  <a:pt x="1454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13874B39-3EC0-8A3D-4D0E-30C562770617}"/>
              </a:ext>
            </a:extLst>
          </p:cNvPr>
          <p:cNvSpPr/>
          <p:nvPr/>
        </p:nvSpPr>
        <p:spPr>
          <a:xfrm>
            <a:off x="5991022" y="7462737"/>
            <a:ext cx="76773" cy="998148"/>
          </a:xfrm>
          <a:custGeom>
            <a:avLst/>
            <a:gdLst>
              <a:gd name="connsiteX0" fmla="*/ 33260 w 76773"/>
              <a:gd name="connsiteY0" fmla="*/ 13828 h 998148"/>
              <a:gd name="connsiteX1" fmla="*/ 987 w 76773"/>
              <a:gd name="connsiteY1" fmla="*/ 982016 h 998148"/>
              <a:gd name="connsiteX2" fmla="*/ 76291 w 76773"/>
              <a:gd name="connsiteY2" fmla="*/ 605498 h 998148"/>
              <a:gd name="connsiteX3" fmla="*/ 33260 w 76773"/>
              <a:gd name="connsiteY3" fmla="*/ 422618 h 998148"/>
              <a:gd name="connsiteX4" fmla="*/ 33260 w 76773"/>
              <a:gd name="connsiteY4" fmla="*/ 13828 h 99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73" h="998148">
                <a:moveTo>
                  <a:pt x="33260" y="13828"/>
                </a:moveTo>
                <a:cubicBezTo>
                  <a:pt x="27881" y="107061"/>
                  <a:pt x="-6185" y="883404"/>
                  <a:pt x="987" y="982016"/>
                </a:cubicBezTo>
                <a:cubicBezTo>
                  <a:pt x="8159" y="1080628"/>
                  <a:pt x="70912" y="698731"/>
                  <a:pt x="76291" y="605498"/>
                </a:cubicBezTo>
                <a:cubicBezTo>
                  <a:pt x="81670" y="512265"/>
                  <a:pt x="40432" y="519437"/>
                  <a:pt x="33260" y="422618"/>
                </a:cubicBezTo>
                <a:cubicBezTo>
                  <a:pt x="26088" y="325799"/>
                  <a:pt x="38639" y="-79405"/>
                  <a:pt x="33260" y="1382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A7B320B0-BB7A-43BA-B848-2C6FA3D3ABD7}"/>
              </a:ext>
            </a:extLst>
          </p:cNvPr>
          <p:cNvSpPr/>
          <p:nvPr/>
        </p:nvSpPr>
        <p:spPr>
          <a:xfrm>
            <a:off x="4728221" y="8293541"/>
            <a:ext cx="1265137" cy="141324"/>
          </a:xfrm>
          <a:custGeom>
            <a:avLst/>
            <a:gdLst>
              <a:gd name="connsiteX0" fmla="*/ 26659 w 1265137"/>
              <a:gd name="connsiteY0" fmla="*/ 11363 h 141324"/>
              <a:gd name="connsiteX1" fmla="*/ 1210000 w 1265137"/>
              <a:gd name="connsiteY1" fmla="*/ 140454 h 141324"/>
              <a:gd name="connsiteX2" fmla="*/ 1005605 w 1265137"/>
              <a:gd name="connsiteY2" fmla="*/ 65151 h 141324"/>
              <a:gd name="connsiteX3" fmla="*/ 435450 w 1265137"/>
              <a:gd name="connsiteY3" fmla="*/ 11363 h 141324"/>
              <a:gd name="connsiteX4" fmla="*/ 26659 w 1265137"/>
              <a:gd name="connsiteY4" fmla="*/ 11363 h 14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137" h="141324">
                <a:moveTo>
                  <a:pt x="26659" y="11363"/>
                </a:moveTo>
                <a:cubicBezTo>
                  <a:pt x="155751" y="32878"/>
                  <a:pt x="1046842" y="131489"/>
                  <a:pt x="1210000" y="140454"/>
                </a:cubicBezTo>
                <a:cubicBezTo>
                  <a:pt x="1373158" y="149419"/>
                  <a:pt x="1134697" y="86666"/>
                  <a:pt x="1005605" y="65151"/>
                </a:cubicBezTo>
                <a:cubicBezTo>
                  <a:pt x="876513" y="43636"/>
                  <a:pt x="600401" y="18535"/>
                  <a:pt x="435450" y="11363"/>
                </a:cubicBezTo>
                <a:cubicBezTo>
                  <a:pt x="270499" y="4191"/>
                  <a:pt x="-102433" y="-10152"/>
                  <a:pt x="26659" y="113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47BCD9EB-B76D-B728-24F3-529D6444145E}"/>
              </a:ext>
            </a:extLst>
          </p:cNvPr>
          <p:cNvSpPr/>
          <p:nvPr/>
        </p:nvSpPr>
        <p:spPr>
          <a:xfrm>
            <a:off x="4101530" y="3129175"/>
            <a:ext cx="523940" cy="377144"/>
          </a:xfrm>
          <a:custGeom>
            <a:avLst/>
            <a:gdLst>
              <a:gd name="connsiteX0" fmla="*/ 522721 w 523940"/>
              <a:gd name="connsiteY0" fmla="*/ 686 h 377144"/>
              <a:gd name="connsiteX1" fmla="*/ 423444 w 523940"/>
              <a:gd name="connsiteY1" fmla="*/ 225367 h 377144"/>
              <a:gd name="connsiteX2" fmla="*/ 423444 w 523940"/>
              <a:gd name="connsiteY2" fmla="*/ 376896 h 377144"/>
              <a:gd name="connsiteX3" fmla="*/ 397318 w 523940"/>
              <a:gd name="connsiteY3" fmla="*/ 256718 h 377144"/>
              <a:gd name="connsiteX4" fmla="*/ 207 w 523940"/>
              <a:gd name="connsiteY4" fmla="*/ 94738 h 377144"/>
              <a:gd name="connsiteX5" fmla="*/ 345067 w 523940"/>
              <a:gd name="connsiteY5" fmla="*/ 152215 h 377144"/>
              <a:gd name="connsiteX6" fmla="*/ 522721 w 523940"/>
              <a:gd name="connsiteY6" fmla="*/ 686 h 37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940" h="377144">
                <a:moveTo>
                  <a:pt x="522721" y="686"/>
                </a:moveTo>
                <a:cubicBezTo>
                  <a:pt x="535784" y="12878"/>
                  <a:pt x="439990" y="162665"/>
                  <a:pt x="423444" y="225367"/>
                </a:cubicBezTo>
                <a:cubicBezTo>
                  <a:pt x="406898" y="288069"/>
                  <a:pt x="427798" y="371671"/>
                  <a:pt x="423444" y="376896"/>
                </a:cubicBezTo>
                <a:cubicBezTo>
                  <a:pt x="419090" y="382121"/>
                  <a:pt x="467857" y="303744"/>
                  <a:pt x="397318" y="256718"/>
                </a:cubicBezTo>
                <a:cubicBezTo>
                  <a:pt x="326778" y="209692"/>
                  <a:pt x="8915" y="112155"/>
                  <a:pt x="207" y="94738"/>
                </a:cubicBezTo>
                <a:cubicBezTo>
                  <a:pt x="-8501" y="77321"/>
                  <a:pt x="258852" y="161794"/>
                  <a:pt x="345067" y="152215"/>
                </a:cubicBezTo>
                <a:cubicBezTo>
                  <a:pt x="431282" y="142636"/>
                  <a:pt x="509658" y="-11506"/>
                  <a:pt x="522721" y="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42B9C3EA-B768-96C2-703A-33DC5A0A5BAA}"/>
              </a:ext>
            </a:extLst>
          </p:cNvPr>
          <p:cNvSpPr/>
          <p:nvPr/>
        </p:nvSpPr>
        <p:spPr>
          <a:xfrm>
            <a:off x="3928896" y="3766500"/>
            <a:ext cx="254387" cy="649006"/>
          </a:xfrm>
          <a:custGeom>
            <a:avLst/>
            <a:gdLst>
              <a:gd name="connsiteX0" fmla="*/ 183291 w 254387"/>
              <a:gd name="connsiteY0" fmla="*/ 828 h 649006"/>
              <a:gd name="connsiteX1" fmla="*/ 31762 w 254387"/>
              <a:gd name="connsiteY1" fmla="*/ 178483 h 649006"/>
              <a:gd name="connsiteX2" fmla="*/ 411 w 254387"/>
              <a:gd name="connsiteY2" fmla="*/ 491991 h 649006"/>
              <a:gd name="connsiteX3" fmla="*/ 42213 w 254387"/>
              <a:gd name="connsiteY3" fmla="*/ 418839 h 649006"/>
              <a:gd name="connsiteX4" fmla="*/ 141490 w 254387"/>
              <a:gd name="connsiteY4" fmla="*/ 648746 h 649006"/>
              <a:gd name="connsiteX5" fmla="*/ 188517 w 254387"/>
              <a:gd name="connsiteY5" fmla="*/ 366588 h 649006"/>
              <a:gd name="connsiteX6" fmla="*/ 214642 w 254387"/>
              <a:gd name="connsiteY6" fmla="*/ 314337 h 649006"/>
              <a:gd name="connsiteX7" fmla="*/ 245993 w 254387"/>
              <a:gd name="connsiteY7" fmla="*/ 162807 h 649006"/>
              <a:gd name="connsiteX8" fmla="*/ 47438 w 254387"/>
              <a:gd name="connsiteY8" fmla="*/ 246410 h 649006"/>
              <a:gd name="connsiteX9" fmla="*/ 183291 w 254387"/>
              <a:gd name="connsiteY9" fmla="*/ 828 h 64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387" h="649006">
                <a:moveTo>
                  <a:pt x="183291" y="828"/>
                </a:moveTo>
                <a:cubicBezTo>
                  <a:pt x="180678" y="-10493"/>
                  <a:pt x="62242" y="96622"/>
                  <a:pt x="31762" y="178483"/>
                </a:cubicBezTo>
                <a:cubicBezTo>
                  <a:pt x="1282" y="260344"/>
                  <a:pt x="-1331" y="451932"/>
                  <a:pt x="411" y="491991"/>
                </a:cubicBezTo>
                <a:cubicBezTo>
                  <a:pt x="2153" y="532050"/>
                  <a:pt x="18700" y="392713"/>
                  <a:pt x="42213" y="418839"/>
                </a:cubicBezTo>
                <a:cubicBezTo>
                  <a:pt x="65726" y="444965"/>
                  <a:pt x="117106" y="657454"/>
                  <a:pt x="141490" y="648746"/>
                </a:cubicBezTo>
                <a:cubicBezTo>
                  <a:pt x="165874" y="640038"/>
                  <a:pt x="176325" y="422323"/>
                  <a:pt x="188517" y="366588"/>
                </a:cubicBezTo>
                <a:cubicBezTo>
                  <a:pt x="200709" y="310853"/>
                  <a:pt x="205063" y="348300"/>
                  <a:pt x="214642" y="314337"/>
                </a:cubicBezTo>
                <a:cubicBezTo>
                  <a:pt x="224221" y="280374"/>
                  <a:pt x="273860" y="174128"/>
                  <a:pt x="245993" y="162807"/>
                </a:cubicBezTo>
                <a:cubicBezTo>
                  <a:pt x="218126" y="151486"/>
                  <a:pt x="55276" y="276019"/>
                  <a:pt x="47438" y="246410"/>
                </a:cubicBezTo>
                <a:cubicBezTo>
                  <a:pt x="39600" y="216801"/>
                  <a:pt x="185904" y="12149"/>
                  <a:pt x="183291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00C8CB50-36C9-6B3A-292B-3161081E4FD5}"/>
              </a:ext>
            </a:extLst>
          </p:cNvPr>
          <p:cNvSpPr/>
          <p:nvPr/>
        </p:nvSpPr>
        <p:spPr>
          <a:xfrm>
            <a:off x="3343291" y="3307935"/>
            <a:ext cx="115809" cy="1029259"/>
          </a:xfrm>
          <a:custGeom>
            <a:avLst/>
            <a:gdLst>
              <a:gd name="connsiteX0" fmla="*/ 115754 w 115809"/>
              <a:gd name="connsiteY0" fmla="*/ 10031 h 1029259"/>
              <a:gd name="connsiteX1" fmla="*/ 16476 w 115809"/>
              <a:gd name="connsiteY1" fmla="*/ 1028934 h 1029259"/>
              <a:gd name="connsiteX2" fmla="*/ 47827 w 115809"/>
              <a:gd name="connsiteY2" fmla="*/ 124984 h 1029259"/>
              <a:gd name="connsiteX3" fmla="*/ 800 w 115809"/>
              <a:gd name="connsiteY3" fmla="*/ 485519 h 1029259"/>
              <a:gd name="connsiteX4" fmla="*/ 115754 w 115809"/>
              <a:gd name="connsiteY4" fmla="*/ 10031 h 10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09" h="1029259">
                <a:moveTo>
                  <a:pt x="115754" y="10031"/>
                </a:moveTo>
                <a:cubicBezTo>
                  <a:pt x="118367" y="100600"/>
                  <a:pt x="27797" y="1009775"/>
                  <a:pt x="16476" y="1028934"/>
                </a:cubicBezTo>
                <a:cubicBezTo>
                  <a:pt x="5155" y="1048093"/>
                  <a:pt x="50440" y="215553"/>
                  <a:pt x="47827" y="124984"/>
                </a:cubicBezTo>
                <a:cubicBezTo>
                  <a:pt x="45214" y="34415"/>
                  <a:pt x="-7038" y="499453"/>
                  <a:pt x="800" y="485519"/>
                </a:cubicBezTo>
                <a:cubicBezTo>
                  <a:pt x="8638" y="471585"/>
                  <a:pt x="113141" y="-80538"/>
                  <a:pt x="115754" y="10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E170C1F6-8E48-89EF-062C-1DA7F240ADF2}"/>
              </a:ext>
            </a:extLst>
          </p:cNvPr>
          <p:cNvSpPr/>
          <p:nvPr/>
        </p:nvSpPr>
        <p:spPr>
          <a:xfrm>
            <a:off x="3715069" y="3512827"/>
            <a:ext cx="210867" cy="845326"/>
          </a:xfrm>
          <a:custGeom>
            <a:avLst/>
            <a:gdLst>
              <a:gd name="connsiteX0" fmla="*/ 99285 w 210867"/>
              <a:gd name="connsiteY0" fmla="*/ 3694 h 845326"/>
              <a:gd name="connsiteX1" fmla="*/ 88835 w 210867"/>
              <a:gd name="connsiteY1" fmla="*/ 583685 h 845326"/>
              <a:gd name="connsiteX2" fmla="*/ 209013 w 210867"/>
              <a:gd name="connsiteY2" fmla="*/ 844942 h 845326"/>
              <a:gd name="connsiteX3" fmla="*/ 151537 w 210867"/>
              <a:gd name="connsiteY3" fmla="*/ 630711 h 845326"/>
              <a:gd name="connsiteX4" fmla="*/ 15683 w 210867"/>
              <a:gd name="connsiteY4" fmla="*/ 191799 h 845326"/>
              <a:gd name="connsiteX5" fmla="*/ 10458 w 210867"/>
              <a:gd name="connsiteY5" fmla="*/ 327653 h 845326"/>
              <a:gd name="connsiteX6" fmla="*/ 99285 w 210867"/>
              <a:gd name="connsiteY6" fmla="*/ 3694 h 84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867" h="845326">
                <a:moveTo>
                  <a:pt x="99285" y="3694"/>
                </a:moveTo>
                <a:cubicBezTo>
                  <a:pt x="112348" y="46366"/>
                  <a:pt x="70547" y="443477"/>
                  <a:pt x="88835" y="583685"/>
                </a:cubicBezTo>
                <a:cubicBezTo>
                  <a:pt x="107123" y="723893"/>
                  <a:pt x="198563" y="837104"/>
                  <a:pt x="209013" y="844942"/>
                </a:cubicBezTo>
                <a:cubicBezTo>
                  <a:pt x="219463" y="852780"/>
                  <a:pt x="183759" y="739568"/>
                  <a:pt x="151537" y="630711"/>
                </a:cubicBezTo>
                <a:cubicBezTo>
                  <a:pt x="119315" y="521854"/>
                  <a:pt x="39196" y="242309"/>
                  <a:pt x="15683" y="191799"/>
                </a:cubicBezTo>
                <a:cubicBezTo>
                  <a:pt x="-7830" y="141289"/>
                  <a:pt x="-863" y="353779"/>
                  <a:pt x="10458" y="327653"/>
                </a:cubicBezTo>
                <a:cubicBezTo>
                  <a:pt x="21779" y="301527"/>
                  <a:pt x="86222" y="-38978"/>
                  <a:pt x="99285" y="3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A18CC125-DA30-93C0-1150-2250FBABCC72}"/>
              </a:ext>
            </a:extLst>
          </p:cNvPr>
          <p:cNvSpPr/>
          <p:nvPr/>
        </p:nvSpPr>
        <p:spPr>
          <a:xfrm>
            <a:off x="4023356" y="3283870"/>
            <a:ext cx="144499" cy="385235"/>
          </a:xfrm>
          <a:custGeom>
            <a:avLst/>
            <a:gdLst>
              <a:gd name="connsiteX0" fmla="*/ 4 w 144499"/>
              <a:gd name="connsiteY0" fmla="*/ 2745 h 385235"/>
              <a:gd name="connsiteX1" fmla="*/ 135858 w 144499"/>
              <a:gd name="connsiteY1" fmla="*/ 378955 h 385235"/>
              <a:gd name="connsiteX2" fmla="*/ 130633 w 144499"/>
              <a:gd name="connsiteY2" fmla="*/ 227426 h 385235"/>
              <a:gd name="connsiteX3" fmla="*/ 130633 w 144499"/>
              <a:gd name="connsiteY3" fmla="*/ 86347 h 385235"/>
              <a:gd name="connsiteX4" fmla="*/ 130633 w 144499"/>
              <a:gd name="connsiteY4" fmla="*/ 201300 h 385235"/>
              <a:gd name="connsiteX5" fmla="*/ 4 w 144499"/>
              <a:gd name="connsiteY5" fmla="*/ 2745 h 38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499" h="385235">
                <a:moveTo>
                  <a:pt x="4" y="2745"/>
                </a:moveTo>
                <a:cubicBezTo>
                  <a:pt x="875" y="32354"/>
                  <a:pt x="114087" y="341508"/>
                  <a:pt x="135858" y="378955"/>
                </a:cubicBezTo>
                <a:cubicBezTo>
                  <a:pt x="157630" y="416402"/>
                  <a:pt x="131504" y="276194"/>
                  <a:pt x="130633" y="227426"/>
                </a:cubicBezTo>
                <a:cubicBezTo>
                  <a:pt x="129762" y="178658"/>
                  <a:pt x="130633" y="86347"/>
                  <a:pt x="130633" y="86347"/>
                </a:cubicBezTo>
                <a:cubicBezTo>
                  <a:pt x="130633" y="81993"/>
                  <a:pt x="147179" y="210008"/>
                  <a:pt x="130633" y="201300"/>
                </a:cubicBezTo>
                <a:cubicBezTo>
                  <a:pt x="114087" y="192592"/>
                  <a:pt x="-867" y="-26864"/>
                  <a:pt x="4" y="2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BD74D809-9950-B835-C481-304CF439F82C}"/>
              </a:ext>
            </a:extLst>
          </p:cNvPr>
          <p:cNvSpPr/>
          <p:nvPr/>
        </p:nvSpPr>
        <p:spPr>
          <a:xfrm>
            <a:off x="4017698" y="4346533"/>
            <a:ext cx="544624" cy="947220"/>
          </a:xfrm>
          <a:custGeom>
            <a:avLst/>
            <a:gdLst>
              <a:gd name="connsiteX0" fmla="*/ 437 w 544624"/>
              <a:gd name="connsiteY0" fmla="*/ 786 h 947220"/>
              <a:gd name="connsiteX1" fmla="*/ 538627 w 544624"/>
              <a:gd name="connsiteY1" fmla="*/ 946537 h 947220"/>
              <a:gd name="connsiteX2" fmla="*/ 298270 w 544624"/>
              <a:gd name="connsiteY2" fmla="*/ 162765 h 947220"/>
              <a:gd name="connsiteX3" fmla="*/ 444574 w 544624"/>
              <a:gd name="connsiteY3" fmla="*/ 774107 h 947220"/>
              <a:gd name="connsiteX4" fmla="*/ 437 w 544624"/>
              <a:gd name="connsiteY4" fmla="*/ 786 h 94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624" h="947220">
                <a:moveTo>
                  <a:pt x="437" y="786"/>
                </a:moveTo>
                <a:cubicBezTo>
                  <a:pt x="16112" y="29524"/>
                  <a:pt x="488988" y="919541"/>
                  <a:pt x="538627" y="946537"/>
                </a:cubicBezTo>
                <a:cubicBezTo>
                  <a:pt x="588266" y="973534"/>
                  <a:pt x="313945" y="191503"/>
                  <a:pt x="298270" y="162765"/>
                </a:cubicBezTo>
                <a:cubicBezTo>
                  <a:pt x="282595" y="134027"/>
                  <a:pt x="494213" y="808070"/>
                  <a:pt x="444574" y="774107"/>
                </a:cubicBezTo>
                <a:cubicBezTo>
                  <a:pt x="394935" y="740144"/>
                  <a:pt x="-15238" y="-27952"/>
                  <a:pt x="437" y="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C16DA600-85D8-4016-5063-A26A55FC6822}"/>
              </a:ext>
            </a:extLst>
          </p:cNvPr>
          <p:cNvSpPr/>
          <p:nvPr/>
        </p:nvSpPr>
        <p:spPr>
          <a:xfrm>
            <a:off x="3663141" y="3801449"/>
            <a:ext cx="1043707" cy="2188613"/>
          </a:xfrm>
          <a:custGeom>
            <a:avLst/>
            <a:gdLst>
              <a:gd name="connsiteX0" fmla="*/ 20585 w 1043707"/>
              <a:gd name="connsiteY0" fmla="*/ 44256 h 2188613"/>
              <a:gd name="connsiteX1" fmla="*/ 57161 w 1043707"/>
              <a:gd name="connsiteY1" fmla="*/ 117408 h 2188613"/>
              <a:gd name="connsiteX2" fmla="*/ 987236 w 1043707"/>
              <a:gd name="connsiteY2" fmla="*/ 2066386 h 2188613"/>
              <a:gd name="connsiteX3" fmla="*/ 945435 w 1043707"/>
              <a:gd name="connsiteY3" fmla="*/ 1993234 h 2188613"/>
              <a:gd name="connsiteX4" fmla="*/ 689403 w 1043707"/>
              <a:gd name="connsiteY4" fmla="*/ 1528197 h 2188613"/>
              <a:gd name="connsiteX5" fmla="*/ 240041 w 1043707"/>
              <a:gd name="connsiteY5" fmla="*/ 833253 h 2188613"/>
              <a:gd name="connsiteX6" fmla="*/ 548324 w 1043707"/>
              <a:gd name="connsiteY6" fmla="*/ 1251264 h 2188613"/>
              <a:gd name="connsiteX7" fmla="*/ 20585 w 1043707"/>
              <a:gd name="connsiteY7" fmla="*/ 44256 h 218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3707" h="2188613">
                <a:moveTo>
                  <a:pt x="20585" y="44256"/>
                </a:moveTo>
                <a:cubicBezTo>
                  <a:pt x="-41681" y="-87679"/>
                  <a:pt x="57161" y="117408"/>
                  <a:pt x="57161" y="117408"/>
                </a:cubicBezTo>
                <a:lnTo>
                  <a:pt x="987236" y="2066386"/>
                </a:lnTo>
                <a:cubicBezTo>
                  <a:pt x="1135282" y="2379024"/>
                  <a:pt x="945435" y="1993234"/>
                  <a:pt x="945435" y="1993234"/>
                </a:cubicBezTo>
                <a:cubicBezTo>
                  <a:pt x="895796" y="1903536"/>
                  <a:pt x="806969" y="1721527"/>
                  <a:pt x="689403" y="1528197"/>
                </a:cubicBezTo>
                <a:cubicBezTo>
                  <a:pt x="571837" y="1334867"/>
                  <a:pt x="263554" y="879409"/>
                  <a:pt x="240041" y="833253"/>
                </a:cubicBezTo>
                <a:cubicBezTo>
                  <a:pt x="216528" y="787098"/>
                  <a:pt x="588384" y="1381022"/>
                  <a:pt x="548324" y="1251264"/>
                </a:cubicBezTo>
                <a:cubicBezTo>
                  <a:pt x="508265" y="1121506"/>
                  <a:pt x="253974" y="588106"/>
                  <a:pt x="20585" y="44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973353A8-7519-5CE2-9F93-4BDFC4A7DF07}"/>
              </a:ext>
            </a:extLst>
          </p:cNvPr>
          <p:cNvSpPr/>
          <p:nvPr/>
        </p:nvSpPr>
        <p:spPr>
          <a:xfrm>
            <a:off x="4158778" y="3032676"/>
            <a:ext cx="732605" cy="1419433"/>
          </a:xfrm>
          <a:custGeom>
            <a:avLst/>
            <a:gdLst>
              <a:gd name="connsiteX0" fmla="*/ 559526 w 732605"/>
              <a:gd name="connsiteY0" fmla="*/ 238263 h 1419433"/>
              <a:gd name="connsiteX1" fmla="*/ 585652 w 732605"/>
              <a:gd name="connsiteY1" fmla="*/ 1413921 h 1419433"/>
              <a:gd name="connsiteX2" fmla="*/ 439348 w 732605"/>
              <a:gd name="connsiteY2" fmla="*/ 687626 h 1419433"/>
              <a:gd name="connsiteX3" fmla="*/ 381871 w 732605"/>
              <a:gd name="connsiteY3" fmla="*/ 875731 h 1419433"/>
              <a:gd name="connsiteX4" fmla="*/ 298269 w 732605"/>
              <a:gd name="connsiteY4" fmla="*/ 698076 h 1419433"/>
              <a:gd name="connsiteX5" fmla="*/ 230342 w 732605"/>
              <a:gd name="connsiteY5" fmla="*/ 933207 h 1419433"/>
              <a:gd name="connsiteX6" fmla="*/ 436 w 732605"/>
              <a:gd name="connsiteY6" fmla="*/ 368892 h 1419433"/>
              <a:gd name="connsiteX7" fmla="*/ 178091 w 732605"/>
              <a:gd name="connsiteY7" fmla="*/ 755553 h 1419433"/>
              <a:gd name="connsiteX8" fmla="*/ 376646 w 732605"/>
              <a:gd name="connsiteY8" fmla="*/ 285290 h 1419433"/>
              <a:gd name="connsiteX9" fmla="*/ 225117 w 732605"/>
              <a:gd name="connsiteY9" fmla="*/ 285290 h 1419433"/>
              <a:gd name="connsiteX10" fmla="*/ 329620 w 732605"/>
              <a:gd name="connsiteY10" fmla="*/ 118085 h 1419433"/>
              <a:gd name="connsiteX11" fmla="*/ 94488 w 732605"/>
              <a:gd name="connsiteY11" fmla="*/ 123310 h 1419433"/>
              <a:gd name="connsiteX12" fmla="*/ 611777 w 732605"/>
              <a:gd name="connsiteY12" fmla="*/ 3132 h 1419433"/>
              <a:gd name="connsiteX13" fmla="*/ 679704 w 732605"/>
              <a:gd name="connsiteY13" fmla="*/ 269614 h 1419433"/>
              <a:gd name="connsiteX14" fmla="*/ 731956 w 732605"/>
              <a:gd name="connsiteY14" fmla="*/ 400243 h 1419433"/>
              <a:gd name="connsiteX15" fmla="*/ 643128 w 732605"/>
              <a:gd name="connsiteY15" fmla="*/ 196462 h 1419433"/>
              <a:gd name="connsiteX16" fmla="*/ 559526 w 732605"/>
              <a:gd name="connsiteY16" fmla="*/ 238263 h 141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2605" h="1419433">
                <a:moveTo>
                  <a:pt x="559526" y="238263"/>
                </a:moveTo>
                <a:cubicBezTo>
                  <a:pt x="549947" y="441173"/>
                  <a:pt x="605682" y="1339027"/>
                  <a:pt x="585652" y="1413921"/>
                </a:cubicBezTo>
                <a:cubicBezTo>
                  <a:pt x="565622" y="1488815"/>
                  <a:pt x="473311" y="777324"/>
                  <a:pt x="439348" y="687626"/>
                </a:cubicBezTo>
                <a:cubicBezTo>
                  <a:pt x="405384" y="597928"/>
                  <a:pt x="405384" y="873989"/>
                  <a:pt x="381871" y="875731"/>
                </a:cubicBezTo>
                <a:cubicBezTo>
                  <a:pt x="358358" y="877473"/>
                  <a:pt x="323524" y="688497"/>
                  <a:pt x="298269" y="698076"/>
                </a:cubicBezTo>
                <a:cubicBezTo>
                  <a:pt x="273014" y="707655"/>
                  <a:pt x="279981" y="988071"/>
                  <a:pt x="230342" y="933207"/>
                </a:cubicBezTo>
                <a:cubicBezTo>
                  <a:pt x="180703" y="878343"/>
                  <a:pt x="9144" y="398501"/>
                  <a:pt x="436" y="368892"/>
                </a:cubicBezTo>
                <a:cubicBezTo>
                  <a:pt x="-8273" y="339283"/>
                  <a:pt x="115389" y="769487"/>
                  <a:pt x="178091" y="755553"/>
                </a:cubicBezTo>
                <a:cubicBezTo>
                  <a:pt x="240793" y="741619"/>
                  <a:pt x="368808" y="363667"/>
                  <a:pt x="376646" y="285290"/>
                </a:cubicBezTo>
                <a:cubicBezTo>
                  <a:pt x="384484" y="206913"/>
                  <a:pt x="232955" y="313157"/>
                  <a:pt x="225117" y="285290"/>
                </a:cubicBezTo>
                <a:cubicBezTo>
                  <a:pt x="217279" y="257423"/>
                  <a:pt x="351391" y="145082"/>
                  <a:pt x="329620" y="118085"/>
                </a:cubicBezTo>
                <a:cubicBezTo>
                  <a:pt x="307849" y="91088"/>
                  <a:pt x="47462" y="142469"/>
                  <a:pt x="94488" y="123310"/>
                </a:cubicBezTo>
                <a:cubicBezTo>
                  <a:pt x="141514" y="104151"/>
                  <a:pt x="514241" y="-21252"/>
                  <a:pt x="611777" y="3132"/>
                </a:cubicBezTo>
                <a:cubicBezTo>
                  <a:pt x="709313" y="27516"/>
                  <a:pt x="659674" y="203429"/>
                  <a:pt x="679704" y="269614"/>
                </a:cubicBezTo>
                <a:cubicBezTo>
                  <a:pt x="699734" y="335799"/>
                  <a:pt x="738052" y="412435"/>
                  <a:pt x="731956" y="400243"/>
                </a:cubicBezTo>
                <a:cubicBezTo>
                  <a:pt x="725860" y="388051"/>
                  <a:pt x="665770" y="223459"/>
                  <a:pt x="643128" y="196462"/>
                </a:cubicBezTo>
                <a:cubicBezTo>
                  <a:pt x="620486" y="169465"/>
                  <a:pt x="569105" y="35353"/>
                  <a:pt x="559526" y="238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4A1EBF74-B379-8748-5574-3AAA1ED72B00}"/>
              </a:ext>
            </a:extLst>
          </p:cNvPr>
          <p:cNvSpPr/>
          <p:nvPr/>
        </p:nvSpPr>
        <p:spPr>
          <a:xfrm>
            <a:off x="4029735" y="4176871"/>
            <a:ext cx="280178" cy="703665"/>
          </a:xfrm>
          <a:custGeom>
            <a:avLst/>
            <a:gdLst>
              <a:gd name="connsiteX0" fmla="*/ 5690 w 280178"/>
              <a:gd name="connsiteY0" fmla="*/ 42704 h 703665"/>
              <a:gd name="connsiteX1" fmla="*/ 278740 w 280178"/>
              <a:gd name="connsiteY1" fmla="*/ 696754 h 703665"/>
              <a:gd name="connsiteX2" fmla="*/ 110465 w 280178"/>
              <a:gd name="connsiteY2" fmla="*/ 379254 h 703665"/>
              <a:gd name="connsiteX3" fmla="*/ 43790 w 280178"/>
              <a:gd name="connsiteY3" fmla="*/ 264954 h 703665"/>
              <a:gd name="connsiteX4" fmla="*/ 177140 w 280178"/>
              <a:gd name="connsiteY4" fmla="*/ 391954 h 703665"/>
              <a:gd name="connsiteX5" fmla="*/ 129515 w 280178"/>
              <a:gd name="connsiteY5" fmla="*/ 93504 h 703665"/>
              <a:gd name="connsiteX6" fmla="*/ 164440 w 280178"/>
              <a:gd name="connsiteY6" fmla="*/ 309404 h 703665"/>
              <a:gd name="connsiteX7" fmla="*/ 97765 w 280178"/>
              <a:gd name="connsiteY7" fmla="*/ 90329 h 703665"/>
              <a:gd name="connsiteX8" fmla="*/ 5690 w 280178"/>
              <a:gd name="connsiteY8" fmla="*/ 42704 h 7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178" h="703665">
                <a:moveTo>
                  <a:pt x="5690" y="42704"/>
                </a:moveTo>
                <a:cubicBezTo>
                  <a:pt x="35852" y="143775"/>
                  <a:pt x="261278" y="640663"/>
                  <a:pt x="278740" y="696754"/>
                </a:cubicBezTo>
                <a:cubicBezTo>
                  <a:pt x="296202" y="752845"/>
                  <a:pt x="149623" y="451221"/>
                  <a:pt x="110465" y="379254"/>
                </a:cubicBezTo>
                <a:cubicBezTo>
                  <a:pt x="71307" y="307287"/>
                  <a:pt x="32678" y="262837"/>
                  <a:pt x="43790" y="264954"/>
                </a:cubicBezTo>
                <a:cubicBezTo>
                  <a:pt x="54902" y="267071"/>
                  <a:pt x="162853" y="420529"/>
                  <a:pt x="177140" y="391954"/>
                </a:cubicBezTo>
                <a:cubicBezTo>
                  <a:pt x="191427" y="363379"/>
                  <a:pt x="131632" y="107262"/>
                  <a:pt x="129515" y="93504"/>
                </a:cubicBezTo>
                <a:cubicBezTo>
                  <a:pt x="127398" y="79746"/>
                  <a:pt x="169732" y="309933"/>
                  <a:pt x="164440" y="309404"/>
                </a:cubicBezTo>
                <a:cubicBezTo>
                  <a:pt x="159148" y="308875"/>
                  <a:pt x="121577" y="134779"/>
                  <a:pt x="97765" y="90329"/>
                </a:cubicBezTo>
                <a:cubicBezTo>
                  <a:pt x="73953" y="45879"/>
                  <a:pt x="-24472" y="-58367"/>
                  <a:pt x="5690" y="42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2EB8A433-29F6-E8ED-C2E5-DB26D6DD4898}"/>
              </a:ext>
            </a:extLst>
          </p:cNvPr>
          <p:cNvSpPr/>
          <p:nvPr/>
        </p:nvSpPr>
        <p:spPr>
          <a:xfrm>
            <a:off x="4547264" y="5302262"/>
            <a:ext cx="519890" cy="929203"/>
          </a:xfrm>
          <a:custGeom>
            <a:avLst/>
            <a:gdLst>
              <a:gd name="connsiteX0" fmla="*/ 12036 w 519890"/>
              <a:gd name="connsiteY0" fmla="*/ 31738 h 929203"/>
              <a:gd name="connsiteX1" fmla="*/ 500986 w 519890"/>
              <a:gd name="connsiteY1" fmla="*/ 895338 h 929203"/>
              <a:gd name="connsiteX2" fmla="*/ 386686 w 519890"/>
              <a:gd name="connsiteY2" fmla="*/ 682613 h 929203"/>
              <a:gd name="connsiteX3" fmla="*/ 78711 w 519890"/>
              <a:gd name="connsiteY3" fmla="*/ 12688 h 929203"/>
              <a:gd name="connsiteX4" fmla="*/ 142211 w 519890"/>
              <a:gd name="connsiteY4" fmla="*/ 228588 h 929203"/>
              <a:gd name="connsiteX5" fmla="*/ 12036 w 519890"/>
              <a:gd name="connsiteY5" fmla="*/ 31738 h 92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890" h="929203">
                <a:moveTo>
                  <a:pt x="12036" y="31738"/>
                </a:moveTo>
                <a:cubicBezTo>
                  <a:pt x="71832" y="142863"/>
                  <a:pt x="438544" y="786859"/>
                  <a:pt x="500986" y="895338"/>
                </a:cubicBezTo>
                <a:cubicBezTo>
                  <a:pt x="563428" y="1003817"/>
                  <a:pt x="457065" y="829721"/>
                  <a:pt x="386686" y="682613"/>
                </a:cubicBezTo>
                <a:cubicBezTo>
                  <a:pt x="316307" y="535505"/>
                  <a:pt x="119457" y="88359"/>
                  <a:pt x="78711" y="12688"/>
                </a:cubicBezTo>
                <a:cubicBezTo>
                  <a:pt x="37965" y="-62983"/>
                  <a:pt x="150148" y="224355"/>
                  <a:pt x="142211" y="228588"/>
                </a:cubicBezTo>
                <a:cubicBezTo>
                  <a:pt x="134274" y="232821"/>
                  <a:pt x="-47760" y="-79387"/>
                  <a:pt x="12036" y="31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D8C82B11-34DC-D4F1-B9F2-DC86B85EEF04}"/>
              </a:ext>
            </a:extLst>
          </p:cNvPr>
          <p:cNvSpPr/>
          <p:nvPr/>
        </p:nvSpPr>
        <p:spPr>
          <a:xfrm>
            <a:off x="4389721" y="5214664"/>
            <a:ext cx="673390" cy="1224709"/>
          </a:xfrm>
          <a:custGeom>
            <a:avLst/>
            <a:gdLst>
              <a:gd name="connsiteX0" fmla="*/ 29879 w 673390"/>
              <a:gd name="connsiteY0" fmla="*/ 68536 h 1224709"/>
              <a:gd name="connsiteX1" fmla="*/ 71154 w 673390"/>
              <a:gd name="connsiteY1" fmla="*/ 119336 h 1224709"/>
              <a:gd name="connsiteX2" fmla="*/ 642654 w 673390"/>
              <a:gd name="connsiteY2" fmla="*/ 1167086 h 1224709"/>
              <a:gd name="connsiteX3" fmla="*/ 550579 w 673390"/>
              <a:gd name="connsiteY3" fmla="*/ 1014686 h 1224709"/>
              <a:gd name="connsiteX4" fmla="*/ 163229 w 673390"/>
              <a:gd name="connsiteY4" fmla="*/ 395561 h 1224709"/>
              <a:gd name="connsiteX5" fmla="*/ 264829 w 673390"/>
              <a:gd name="connsiteY5" fmla="*/ 522561 h 1224709"/>
              <a:gd name="connsiteX6" fmla="*/ 29879 w 673390"/>
              <a:gd name="connsiteY6" fmla="*/ 68536 h 122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390" h="1224709">
                <a:moveTo>
                  <a:pt x="29879" y="68536"/>
                </a:moveTo>
                <a:cubicBezTo>
                  <a:pt x="-2400" y="1332"/>
                  <a:pt x="-30975" y="-63756"/>
                  <a:pt x="71154" y="119336"/>
                </a:cubicBezTo>
                <a:cubicBezTo>
                  <a:pt x="173283" y="302428"/>
                  <a:pt x="562750" y="1017861"/>
                  <a:pt x="642654" y="1167086"/>
                </a:cubicBezTo>
                <a:cubicBezTo>
                  <a:pt x="722558" y="1316311"/>
                  <a:pt x="630483" y="1143273"/>
                  <a:pt x="550579" y="1014686"/>
                </a:cubicBezTo>
                <a:cubicBezTo>
                  <a:pt x="470675" y="886099"/>
                  <a:pt x="210854" y="477582"/>
                  <a:pt x="163229" y="395561"/>
                </a:cubicBezTo>
                <a:cubicBezTo>
                  <a:pt x="115604" y="313540"/>
                  <a:pt x="288112" y="582357"/>
                  <a:pt x="264829" y="522561"/>
                </a:cubicBezTo>
                <a:cubicBezTo>
                  <a:pt x="241546" y="462765"/>
                  <a:pt x="62158" y="135740"/>
                  <a:pt x="29879" y="68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8E1EB940-C923-4739-EFAB-2D95E1E8381A}"/>
              </a:ext>
            </a:extLst>
          </p:cNvPr>
          <p:cNvSpPr/>
          <p:nvPr/>
        </p:nvSpPr>
        <p:spPr>
          <a:xfrm>
            <a:off x="4199563" y="5180309"/>
            <a:ext cx="848781" cy="1285940"/>
          </a:xfrm>
          <a:custGeom>
            <a:avLst/>
            <a:gdLst>
              <a:gd name="connsiteX0" fmla="*/ 962 w 848781"/>
              <a:gd name="connsiteY0" fmla="*/ 4466 h 1285940"/>
              <a:gd name="connsiteX1" fmla="*/ 308937 w 848781"/>
              <a:gd name="connsiteY1" fmla="*/ 582316 h 1285940"/>
              <a:gd name="connsiteX2" fmla="*/ 312112 w 848781"/>
              <a:gd name="connsiteY2" fmla="*/ 531516 h 1285940"/>
              <a:gd name="connsiteX3" fmla="*/ 518487 w 848781"/>
              <a:gd name="connsiteY3" fmla="*/ 902991 h 1285940"/>
              <a:gd name="connsiteX4" fmla="*/ 486737 w 848781"/>
              <a:gd name="connsiteY4" fmla="*/ 788691 h 1285940"/>
              <a:gd name="connsiteX5" fmla="*/ 845512 w 848781"/>
              <a:gd name="connsiteY5" fmla="*/ 1283991 h 1285940"/>
              <a:gd name="connsiteX6" fmla="*/ 674062 w 848781"/>
              <a:gd name="connsiteY6" fmla="*/ 972841 h 1285940"/>
              <a:gd name="connsiteX7" fmla="*/ 404187 w 848781"/>
              <a:gd name="connsiteY7" fmla="*/ 483891 h 1285940"/>
              <a:gd name="connsiteX8" fmla="*/ 442287 w 848781"/>
              <a:gd name="connsiteY8" fmla="*/ 655341 h 1285940"/>
              <a:gd name="connsiteX9" fmla="*/ 258137 w 848781"/>
              <a:gd name="connsiteY9" fmla="*/ 410866 h 1285940"/>
              <a:gd name="connsiteX10" fmla="*/ 194637 w 848781"/>
              <a:gd name="connsiteY10" fmla="*/ 233066 h 1285940"/>
              <a:gd name="connsiteX11" fmla="*/ 210512 w 848781"/>
              <a:gd name="connsiteY11" fmla="*/ 309266 h 1285940"/>
              <a:gd name="connsiteX12" fmla="*/ 962 w 848781"/>
              <a:gd name="connsiteY12" fmla="*/ 4466 h 128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8781" h="1285940">
                <a:moveTo>
                  <a:pt x="962" y="4466"/>
                </a:moveTo>
                <a:cubicBezTo>
                  <a:pt x="17366" y="49974"/>
                  <a:pt x="257079" y="494474"/>
                  <a:pt x="308937" y="582316"/>
                </a:cubicBezTo>
                <a:cubicBezTo>
                  <a:pt x="360795" y="670158"/>
                  <a:pt x="277187" y="478070"/>
                  <a:pt x="312112" y="531516"/>
                </a:cubicBezTo>
                <a:cubicBezTo>
                  <a:pt x="347037" y="584962"/>
                  <a:pt x="489383" y="860129"/>
                  <a:pt x="518487" y="902991"/>
                </a:cubicBezTo>
                <a:cubicBezTo>
                  <a:pt x="547591" y="945853"/>
                  <a:pt x="432233" y="725191"/>
                  <a:pt x="486737" y="788691"/>
                </a:cubicBezTo>
                <a:cubicBezTo>
                  <a:pt x="541241" y="852191"/>
                  <a:pt x="814291" y="1253299"/>
                  <a:pt x="845512" y="1283991"/>
                </a:cubicBezTo>
                <a:cubicBezTo>
                  <a:pt x="876733" y="1314683"/>
                  <a:pt x="674062" y="972841"/>
                  <a:pt x="674062" y="972841"/>
                </a:cubicBezTo>
                <a:cubicBezTo>
                  <a:pt x="600508" y="839491"/>
                  <a:pt x="442816" y="536808"/>
                  <a:pt x="404187" y="483891"/>
                </a:cubicBezTo>
                <a:cubicBezTo>
                  <a:pt x="365558" y="430974"/>
                  <a:pt x="466629" y="667512"/>
                  <a:pt x="442287" y="655341"/>
                </a:cubicBezTo>
                <a:cubicBezTo>
                  <a:pt x="417945" y="643170"/>
                  <a:pt x="299412" y="481245"/>
                  <a:pt x="258137" y="410866"/>
                </a:cubicBezTo>
                <a:cubicBezTo>
                  <a:pt x="216862" y="340487"/>
                  <a:pt x="202574" y="249999"/>
                  <a:pt x="194637" y="233066"/>
                </a:cubicBezTo>
                <a:cubicBezTo>
                  <a:pt x="186700" y="216133"/>
                  <a:pt x="238029" y="343133"/>
                  <a:pt x="210512" y="309266"/>
                </a:cubicBezTo>
                <a:cubicBezTo>
                  <a:pt x="182995" y="275399"/>
                  <a:pt x="-15442" y="-41042"/>
                  <a:pt x="962" y="4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B1D69F2F-9C6C-6554-1E87-165136D79284}"/>
              </a:ext>
            </a:extLst>
          </p:cNvPr>
          <p:cNvSpPr/>
          <p:nvPr/>
        </p:nvSpPr>
        <p:spPr>
          <a:xfrm>
            <a:off x="4951553" y="6715693"/>
            <a:ext cx="211020" cy="107515"/>
          </a:xfrm>
          <a:custGeom>
            <a:avLst/>
            <a:gdLst>
              <a:gd name="connsiteX0" fmla="*/ 210997 w 211020"/>
              <a:gd name="connsiteY0" fmla="*/ 37532 h 107515"/>
              <a:gd name="connsiteX1" fmla="*/ 36372 w 211020"/>
              <a:gd name="connsiteY1" fmla="*/ 24832 h 107515"/>
              <a:gd name="connsiteX2" fmla="*/ 4622 w 211020"/>
              <a:gd name="connsiteY2" fmla="*/ 107382 h 107515"/>
              <a:gd name="connsiteX3" fmla="*/ 23672 w 211020"/>
              <a:gd name="connsiteY3" fmla="*/ 2607 h 107515"/>
              <a:gd name="connsiteX4" fmla="*/ 210997 w 211020"/>
              <a:gd name="connsiteY4" fmla="*/ 37532 h 10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20" h="107515">
                <a:moveTo>
                  <a:pt x="210997" y="37532"/>
                </a:moveTo>
                <a:cubicBezTo>
                  <a:pt x="213114" y="41236"/>
                  <a:pt x="70768" y="13190"/>
                  <a:pt x="36372" y="24832"/>
                </a:cubicBezTo>
                <a:cubicBezTo>
                  <a:pt x="1976" y="36474"/>
                  <a:pt x="6739" y="111086"/>
                  <a:pt x="4622" y="107382"/>
                </a:cubicBezTo>
                <a:cubicBezTo>
                  <a:pt x="2505" y="103678"/>
                  <a:pt x="-11782" y="16365"/>
                  <a:pt x="23672" y="2607"/>
                </a:cubicBezTo>
                <a:cubicBezTo>
                  <a:pt x="59126" y="-11151"/>
                  <a:pt x="208880" y="33828"/>
                  <a:pt x="210997" y="37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1B51F6F9-B4F2-8648-F176-9D2EFD8EBDEB}"/>
              </a:ext>
            </a:extLst>
          </p:cNvPr>
          <p:cNvSpPr/>
          <p:nvPr/>
        </p:nvSpPr>
        <p:spPr>
          <a:xfrm>
            <a:off x="4987876" y="6748991"/>
            <a:ext cx="193725" cy="90119"/>
          </a:xfrm>
          <a:custGeom>
            <a:avLst/>
            <a:gdLst>
              <a:gd name="connsiteX0" fmla="*/ 193724 w 193725"/>
              <a:gd name="connsiteY0" fmla="*/ 35984 h 90119"/>
              <a:gd name="connsiteX1" fmla="*/ 41324 w 193725"/>
              <a:gd name="connsiteY1" fmla="*/ 23284 h 90119"/>
              <a:gd name="connsiteX2" fmla="*/ 49 w 193725"/>
              <a:gd name="connsiteY2" fmla="*/ 89959 h 90119"/>
              <a:gd name="connsiteX3" fmla="*/ 38149 w 193725"/>
              <a:gd name="connsiteY3" fmla="*/ 1059 h 90119"/>
              <a:gd name="connsiteX4" fmla="*/ 193724 w 193725"/>
              <a:gd name="connsiteY4" fmla="*/ 35984 h 9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725" h="90119">
                <a:moveTo>
                  <a:pt x="193724" y="35984"/>
                </a:moveTo>
                <a:cubicBezTo>
                  <a:pt x="194253" y="39688"/>
                  <a:pt x="73603" y="14288"/>
                  <a:pt x="41324" y="23284"/>
                </a:cubicBezTo>
                <a:cubicBezTo>
                  <a:pt x="9045" y="32280"/>
                  <a:pt x="578" y="93663"/>
                  <a:pt x="49" y="89959"/>
                </a:cubicBezTo>
                <a:cubicBezTo>
                  <a:pt x="-480" y="86255"/>
                  <a:pt x="2695" y="8996"/>
                  <a:pt x="38149" y="1059"/>
                </a:cubicBezTo>
                <a:cubicBezTo>
                  <a:pt x="73603" y="-6878"/>
                  <a:pt x="193195" y="32280"/>
                  <a:pt x="193724" y="35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E0E0DAA3-12D7-6692-900B-DEF91A4665FF}"/>
              </a:ext>
            </a:extLst>
          </p:cNvPr>
          <p:cNvSpPr/>
          <p:nvPr/>
        </p:nvSpPr>
        <p:spPr>
          <a:xfrm>
            <a:off x="4213988" y="5950276"/>
            <a:ext cx="214102" cy="1332236"/>
          </a:xfrm>
          <a:custGeom>
            <a:avLst/>
            <a:gdLst>
              <a:gd name="connsiteX0" fmla="*/ 208787 w 214102"/>
              <a:gd name="connsiteY0" fmla="*/ 75874 h 1332236"/>
              <a:gd name="connsiteX1" fmla="*/ 21462 w 214102"/>
              <a:gd name="connsiteY1" fmla="*/ 1250624 h 1332236"/>
              <a:gd name="connsiteX2" fmla="*/ 18287 w 214102"/>
              <a:gd name="connsiteY2" fmla="*/ 1120449 h 1332236"/>
              <a:gd name="connsiteX3" fmla="*/ 148462 w 214102"/>
              <a:gd name="connsiteY3" fmla="*/ 225099 h 1332236"/>
              <a:gd name="connsiteX4" fmla="*/ 208787 w 214102"/>
              <a:gd name="connsiteY4" fmla="*/ 75874 h 13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02" h="1332236">
                <a:moveTo>
                  <a:pt x="208787" y="75874"/>
                </a:moveTo>
                <a:cubicBezTo>
                  <a:pt x="187620" y="246795"/>
                  <a:pt x="53212" y="1076528"/>
                  <a:pt x="21462" y="1250624"/>
                </a:cubicBezTo>
                <a:cubicBezTo>
                  <a:pt x="-10288" y="1424720"/>
                  <a:pt x="-2880" y="1291370"/>
                  <a:pt x="18287" y="1120449"/>
                </a:cubicBezTo>
                <a:cubicBezTo>
                  <a:pt x="39454" y="949528"/>
                  <a:pt x="113537" y="397607"/>
                  <a:pt x="148462" y="225099"/>
                </a:cubicBezTo>
                <a:cubicBezTo>
                  <a:pt x="183387" y="52591"/>
                  <a:pt x="229954" y="-95047"/>
                  <a:pt x="208787" y="75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408BCB9B-4FC0-43BB-4676-025898328D3E}"/>
              </a:ext>
            </a:extLst>
          </p:cNvPr>
          <p:cNvSpPr/>
          <p:nvPr/>
        </p:nvSpPr>
        <p:spPr>
          <a:xfrm>
            <a:off x="4229345" y="6002909"/>
            <a:ext cx="133206" cy="1007575"/>
          </a:xfrm>
          <a:custGeom>
            <a:avLst/>
            <a:gdLst>
              <a:gd name="connsiteX0" fmla="*/ 133105 w 133206"/>
              <a:gd name="connsiteY0" fmla="*/ 4191 h 1007575"/>
              <a:gd name="connsiteX1" fmla="*/ 2930 w 133206"/>
              <a:gd name="connsiteY1" fmla="*/ 1007491 h 1007575"/>
              <a:gd name="connsiteX2" fmla="*/ 41030 w 133206"/>
              <a:gd name="connsiteY2" fmla="*/ 64516 h 1007575"/>
              <a:gd name="connsiteX3" fmla="*/ 25155 w 133206"/>
              <a:gd name="connsiteY3" fmla="*/ 626491 h 1007575"/>
              <a:gd name="connsiteX4" fmla="*/ 133105 w 133206"/>
              <a:gd name="connsiteY4" fmla="*/ 4191 h 100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06" h="1007575">
                <a:moveTo>
                  <a:pt x="133105" y="4191"/>
                </a:moveTo>
                <a:cubicBezTo>
                  <a:pt x="129401" y="67691"/>
                  <a:pt x="18276" y="997437"/>
                  <a:pt x="2930" y="1007491"/>
                </a:cubicBezTo>
                <a:cubicBezTo>
                  <a:pt x="-12416" y="1017545"/>
                  <a:pt x="37326" y="128016"/>
                  <a:pt x="41030" y="64516"/>
                </a:cubicBezTo>
                <a:cubicBezTo>
                  <a:pt x="44734" y="1016"/>
                  <a:pt x="12455" y="633370"/>
                  <a:pt x="25155" y="626491"/>
                </a:cubicBezTo>
                <a:cubicBezTo>
                  <a:pt x="37855" y="619612"/>
                  <a:pt x="136809" y="-59309"/>
                  <a:pt x="133105" y="4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0CFFB9C0-7EB2-C6E2-59FF-EDC053FE890E}"/>
              </a:ext>
            </a:extLst>
          </p:cNvPr>
          <p:cNvSpPr/>
          <p:nvPr/>
        </p:nvSpPr>
        <p:spPr>
          <a:xfrm>
            <a:off x="3210788" y="4347343"/>
            <a:ext cx="226047" cy="1539673"/>
          </a:xfrm>
          <a:custGeom>
            <a:avLst/>
            <a:gdLst>
              <a:gd name="connsiteX0" fmla="*/ 224562 w 226047"/>
              <a:gd name="connsiteY0" fmla="*/ 24632 h 1539673"/>
              <a:gd name="connsiteX1" fmla="*/ 56287 w 226047"/>
              <a:gd name="connsiteY1" fmla="*/ 532632 h 1539673"/>
              <a:gd name="connsiteX2" fmla="*/ 103912 w 226047"/>
              <a:gd name="connsiteY2" fmla="*/ 1501007 h 1539673"/>
              <a:gd name="connsiteX3" fmla="*/ 53112 w 226047"/>
              <a:gd name="connsiteY3" fmla="*/ 1262882 h 1539673"/>
              <a:gd name="connsiteX4" fmla="*/ 2312 w 226047"/>
              <a:gd name="connsiteY4" fmla="*/ 478657 h 1539673"/>
              <a:gd name="connsiteX5" fmla="*/ 132487 w 226047"/>
              <a:gd name="connsiteY5" fmla="*/ 119882 h 1539673"/>
              <a:gd name="connsiteX6" fmla="*/ 224562 w 226047"/>
              <a:gd name="connsiteY6" fmla="*/ 24632 h 153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047" h="1539673">
                <a:moveTo>
                  <a:pt x="224562" y="24632"/>
                </a:moveTo>
                <a:cubicBezTo>
                  <a:pt x="211862" y="93424"/>
                  <a:pt x="76395" y="286570"/>
                  <a:pt x="56287" y="532632"/>
                </a:cubicBezTo>
                <a:cubicBezTo>
                  <a:pt x="36179" y="778694"/>
                  <a:pt x="104441" y="1379299"/>
                  <a:pt x="103912" y="1501007"/>
                </a:cubicBezTo>
                <a:cubicBezTo>
                  <a:pt x="103383" y="1622715"/>
                  <a:pt x="70045" y="1433274"/>
                  <a:pt x="53112" y="1262882"/>
                </a:cubicBezTo>
                <a:cubicBezTo>
                  <a:pt x="36179" y="1092490"/>
                  <a:pt x="-10917" y="669157"/>
                  <a:pt x="2312" y="478657"/>
                </a:cubicBezTo>
                <a:cubicBezTo>
                  <a:pt x="15541" y="288157"/>
                  <a:pt x="99679" y="194494"/>
                  <a:pt x="132487" y="119882"/>
                </a:cubicBezTo>
                <a:cubicBezTo>
                  <a:pt x="165295" y="45270"/>
                  <a:pt x="237262" y="-44160"/>
                  <a:pt x="224562" y="24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627A8DA1-6332-4283-0E3F-7EEF11A80E0C}"/>
              </a:ext>
            </a:extLst>
          </p:cNvPr>
          <p:cNvSpPr/>
          <p:nvPr/>
        </p:nvSpPr>
        <p:spPr>
          <a:xfrm>
            <a:off x="3295528" y="5758727"/>
            <a:ext cx="29541" cy="1036760"/>
          </a:xfrm>
          <a:custGeom>
            <a:avLst/>
            <a:gdLst>
              <a:gd name="connsiteX0" fmla="*/ 122 w 29541"/>
              <a:gd name="connsiteY0" fmla="*/ 51523 h 1036760"/>
              <a:gd name="connsiteX1" fmla="*/ 28697 w 29541"/>
              <a:gd name="connsiteY1" fmla="*/ 1035773 h 1036760"/>
              <a:gd name="connsiteX2" fmla="*/ 19172 w 29541"/>
              <a:gd name="connsiteY2" fmla="*/ 232498 h 1036760"/>
              <a:gd name="connsiteX3" fmla="*/ 122 w 29541"/>
              <a:gd name="connsiteY3" fmla="*/ 51523 h 103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1" h="1036760">
                <a:moveTo>
                  <a:pt x="122" y="51523"/>
                </a:moveTo>
                <a:cubicBezTo>
                  <a:pt x="1709" y="185402"/>
                  <a:pt x="25522" y="1005610"/>
                  <a:pt x="28697" y="1035773"/>
                </a:cubicBezTo>
                <a:cubicBezTo>
                  <a:pt x="31872" y="1065936"/>
                  <a:pt x="25522" y="396540"/>
                  <a:pt x="19172" y="232498"/>
                </a:cubicBezTo>
                <a:cubicBezTo>
                  <a:pt x="12822" y="68456"/>
                  <a:pt x="-1465" y="-82356"/>
                  <a:pt x="122" y="51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8836C63C-9B0F-33E3-29AC-7928B968E1B8}"/>
              </a:ext>
            </a:extLst>
          </p:cNvPr>
          <p:cNvSpPr/>
          <p:nvPr/>
        </p:nvSpPr>
        <p:spPr>
          <a:xfrm>
            <a:off x="3001952" y="5234638"/>
            <a:ext cx="280857" cy="690712"/>
          </a:xfrm>
          <a:custGeom>
            <a:avLst/>
            <a:gdLst>
              <a:gd name="connsiteX0" fmla="*/ 49223 w 280857"/>
              <a:gd name="connsiteY0" fmla="*/ 7287 h 690712"/>
              <a:gd name="connsiteX1" fmla="*/ 268298 w 280857"/>
              <a:gd name="connsiteY1" fmla="*/ 664512 h 690712"/>
              <a:gd name="connsiteX2" fmla="*/ 227023 w 280857"/>
              <a:gd name="connsiteY2" fmla="*/ 521637 h 690712"/>
              <a:gd name="connsiteX3" fmla="*/ 1598 w 280857"/>
              <a:gd name="connsiteY3" fmla="*/ 162862 h 690712"/>
              <a:gd name="connsiteX4" fmla="*/ 122248 w 280857"/>
              <a:gd name="connsiteY4" fmla="*/ 302562 h 690712"/>
              <a:gd name="connsiteX5" fmla="*/ 49223 w 280857"/>
              <a:gd name="connsiteY5" fmla="*/ 7287 h 69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857" h="690712">
                <a:moveTo>
                  <a:pt x="49223" y="7287"/>
                </a:moveTo>
                <a:cubicBezTo>
                  <a:pt x="73565" y="67612"/>
                  <a:pt x="238665" y="578787"/>
                  <a:pt x="268298" y="664512"/>
                </a:cubicBezTo>
                <a:cubicBezTo>
                  <a:pt x="297931" y="750237"/>
                  <a:pt x="271473" y="605245"/>
                  <a:pt x="227023" y="521637"/>
                </a:cubicBezTo>
                <a:cubicBezTo>
                  <a:pt x="182573" y="438029"/>
                  <a:pt x="19060" y="199374"/>
                  <a:pt x="1598" y="162862"/>
                </a:cubicBezTo>
                <a:cubicBezTo>
                  <a:pt x="-15864" y="126350"/>
                  <a:pt x="115369" y="324787"/>
                  <a:pt x="122248" y="302562"/>
                </a:cubicBezTo>
                <a:cubicBezTo>
                  <a:pt x="129127" y="280337"/>
                  <a:pt x="24881" y="-53038"/>
                  <a:pt x="49223" y="7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CC0697D6-D2C6-F691-4123-9498432BAAA5}"/>
              </a:ext>
            </a:extLst>
          </p:cNvPr>
          <p:cNvSpPr/>
          <p:nvPr/>
        </p:nvSpPr>
        <p:spPr>
          <a:xfrm>
            <a:off x="3164999" y="4731992"/>
            <a:ext cx="99314" cy="1090663"/>
          </a:xfrm>
          <a:custGeom>
            <a:avLst/>
            <a:gdLst>
              <a:gd name="connsiteX0" fmla="*/ 6826 w 99314"/>
              <a:gd name="connsiteY0" fmla="*/ 87658 h 1090663"/>
              <a:gd name="connsiteX1" fmla="*/ 13176 w 99314"/>
              <a:gd name="connsiteY1" fmla="*/ 138458 h 1090663"/>
              <a:gd name="connsiteX2" fmla="*/ 63976 w 99314"/>
              <a:gd name="connsiteY2" fmla="*/ 1075083 h 1090663"/>
              <a:gd name="connsiteX3" fmla="*/ 51276 w 99314"/>
              <a:gd name="connsiteY3" fmla="*/ 738533 h 1090663"/>
              <a:gd name="connsiteX4" fmla="*/ 98901 w 99314"/>
              <a:gd name="connsiteY4" fmla="*/ 935383 h 1090663"/>
              <a:gd name="connsiteX5" fmla="*/ 6826 w 99314"/>
              <a:gd name="connsiteY5" fmla="*/ 87658 h 109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314" h="1090663">
                <a:moveTo>
                  <a:pt x="6826" y="87658"/>
                </a:moveTo>
                <a:cubicBezTo>
                  <a:pt x="-7462" y="-45163"/>
                  <a:pt x="3651" y="-26113"/>
                  <a:pt x="13176" y="138458"/>
                </a:cubicBezTo>
                <a:cubicBezTo>
                  <a:pt x="22701" y="303029"/>
                  <a:pt x="57626" y="975071"/>
                  <a:pt x="63976" y="1075083"/>
                </a:cubicBezTo>
                <a:cubicBezTo>
                  <a:pt x="70326" y="1175095"/>
                  <a:pt x="45455" y="761816"/>
                  <a:pt x="51276" y="738533"/>
                </a:cubicBezTo>
                <a:cubicBezTo>
                  <a:pt x="57097" y="715250"/>
                  <a:pt x="104193" y="1044920"/>
                  <a:pt x="98901" y="935383"/>
                </a:cubicBezTo>
                <a:cubicBezTo>
                  <a:pt x="93609" y="825846"/>
                  <a:pt x="21114" y="220479"/>
                  <a:pt x="6826" y="87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ED00120D-993D-58C6-A93B-3DD58938EE0F}"/>
              </a:ext>
            </a:extLst>
          </p:cNvPr>
          <p:cNvSpPr/>
          <p:nvPr/>
        </p:nvSpPr>
        <p:spPr>
          <a:xfrm>
            <a:off x="3247595" y="5721767"/>
            <a:ext cx="48436" cy="1146037"/>
          </a:xfrm>
          <a:custGeom>
            <a:avLst/>
            <a:gdLst>
              <a:gd name="connsiteX0" fmla="*/ 430 w 48436"/>
              <a:gd name="connsiteY0" fmla="*/ 82133 h 1146037"/>
              <a:gd name="connsiteX1" fmla="*/ 25830 w 48436"/>
              <a:gd name="connsiteY1" fmla="*/ 1145758 h 1146037"/>
              <a:gd name="connsiteX2" fmla="*/ 48055 w 48436"/>
              <a:gd name="connsiteY2" fmla="*/ 186908 h 1146037"/>
              <a:gd name="connsiteX3" fmla="*/ 430 w 48436"/>
              <a:gd name="connsiteY3" fmla="*/ 82133 h 114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36" h="1146037">
                <a:moveTo>
                  <a:pt x="430" y="82133"/>
                </a:moveTo>
                <a:cubicBezTo>
                  <a:pt x="-3274" y="241941"/>
                  <a:pt x="17893" y="1128296"/>
                  <a:pt x="25830" y="1145758"/>
                </a:cubicBezTo>
                <a:cubicBezTo>
                  <a:pt x="33767" y="1163220"/>
                  <a:pt x="51230" y="357300"/>
                  <a:pt x="48055" y="186908"/>
                </a:cubicBezTo>
                <a:cubicBezTo>
                  <a:pt x="44880" y="16516"/>
                  <a:pt x="4134" y="-77675"/>
                  <a:pt x="430" y="82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0829D243-DE05-8668-D8FC-20023CE89E90}"/>
              </a:ext>
            </a:extLst>
          </p:cNvPr>
          <p:cNvSpPr/>
          <p:nvPr/>
        </p:nvSpPr>
        <p:spPr>
          <a:xfrm>
            <a:off x="2930504" y="6927850"/>
            <a:ext cx="349271" cy="1041403"/>
          </a:xfrm>
          <a:custGeom>
            <a:avLst/>
            <a:gdLst>
              <a:gd name="connsiteX0" fmla="*/ 349271 w 349271"/>
              <a:gd name="connsiteY0" fmla="*/ 0 h 1041403"/>
              <a:gd name="connsiteX1" fmla="*/ 21 w 349271"/>
              <a:gd name="connsiteY1" fmla="*/ 1041400 h 1041403"/>
              <a:gd name="connsiteX2" fmla="*/ 349271 w 349271"/>
              <a:gd name="connsiteY2" fmla="*/ 0 h 104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71" h="1041403">
                <a:moveTo>
                  <a:pt x="349271" y="0"/>
                </a:moveTo>
                <a:cubicBezTo>
                  <a:pt x="349271" y="0"/>
                  <a:pt x="-3154" y="1039283"/>
                  <a:pt x="21" y="1041400"/>
                </a:cubicBezTo>
                <a:cubicBezTo>
                  <a:pt x="3196" y="1043517"/>
                  <a:pt x="349271" y="0"/>
                  <a:pt x="34927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40C5384F-C163-A9B2-81B6-862C0C8F6852}"/>
              </a:ext>
            </a:extLst>
          </p:cNvPr>
          <p:cNvSpPr/>
          <p:nvPr/>
        </p:nvSpPr>
        <p:spPr>
          <a:xfrm>
            <a:off x="2907165" y="6824409"/>
            <a:ext cx="350234" cy="1259495"/>
          </a:xfrm>
          <a:custGeom>
            <a:avLst/>
            <a:gdLst>
              <a:gd name="connsiteX0" fmla="*/ 347210 w 350234"/>
              <a:gd name="connsiteY0" fmla="*/ 8191 h 1259495"/>
              <a:gd name="connsiteX1" fmla="*/ 80510 w 350234"/>
              <a:gd name="connsiteY1" fmla="*/ 855916 h 1259495"/>
              <a:gd name="connsiteX2" fmla="*/ 1135 w 350234"/>
              <a:gd name="connsiteY2" fmla="*/ 1259141 h 1259495"/>
              <a:gd name="connsiteX3" fmla="*/ 124960 w 350234"/>
              <a:gd name="connsiteY3" fmla="*/ 913066 h 1259495"/>
              <a:gd name="connsiteX4" fmla="*/ 331335 w 350234"/>
              <a:gd name="connsiteY4" fmla="*/ 230441 h 1259495"/>
              <a:gd name="connsiteX5" fmla="*/ 229735 w 350234"/>
              <a:gd name="connsiteY5" fmla="*/ 414591 h 1259495"/>
              <a:gd name="connsiteX6" fmla="*/ 347210 w 350234"/>
              <a:gd name="connsiteY6" fmla="*/ 8191 h 125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234" h="1259495">
                <a:moveTo>
                  <a:pt x="347210" y="8191"/>
                </a:moveTo>
                <a:cubicBezTo>
                  <a:pt x="322339" y="81745"/>
                  <a:pt x="138189" y="647425"/>
                  <a:pt x="80510" y="855916"/>
                </a:cubicBezTo>
                <a:cubicBezTo>
                  <a:pt x="22831" y="1064407"/>
                  <a:pt x="-6273" y="1249616"/>
                  <a:pt x="1135" y="1259141"/>
                </a:cubicBezTo>
                <a:cubicBezTo>
                  <a:pt x="8543" y="1268666"/>
                  <a:pt x="69927" y="1084516"/>
                  <a:pt x="124960" y="913066"/>
                </a:cubicBezTo>
                <a:cubicBezTo>
                  <a:pt x="179993" y="741616"/>
                  <a:pt x="313873" y="313520"/>
                  <a:pt x="331335" y="230441"/>
                </a:cubicBezTo>
                <a:cubicBezTo>
                  <a:pt x="348797" y="147362"/>
                  <a:pt x="223914" y="449516"/>
                  <a:pt x="229735" y="414591"/>
                </a:cubicBezTo>
                <a:cubicBezTo>
                  <a:pt x="235556" y="379666"/>
                  <a:pt x="372081" y="-65363"/>
                  <a:pt x="347210" y="8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7F187969-E8D0-0C46-FA6F-7B6E9717949F}"/>
              </a:ext>
            </a:extLst>
          </p:cNvPr>
          <p:cNvSpPr/>
          <p:nvPr/>
        </p:nvSpPr>
        <p:spPr>
          <a:xfrm>
            <a:off x="2717752" y="7878481"/>
            <a:ext cx="207089" cy="1202316"/>
          </a:xfrm>
          <a:custGeom>
            <a:avLst/>
            <a:gdLst>
              <a:gd name="connsiteX0" fmla="*/ 190548 w 207089"/>
              <a:gd name="connsiteY0" fmla="*/ 43144 h 1202316"/>
              <a:gd name="connsiteX1" fmla="*/ 31798 w 207089"/>
              <a:gd name="connsiteY1" fmla="*/ 957544 h 1202316"/>
              <a:gd name="connsiteX2" fmla="*/ 12748 w 207089"/>
              <a:gd name="connsiteY2" fmla="*/ 1157569 h 1202316"/>
              <a:gd name="connsiteX3" fmla="*/ 181023 w 207089"/>
              <a:gd name="connsiteY3" fmla="*/ 249519 h 1202316"/>
              <a:gd name="connsiteX4" fmla="*/ 190548 w 207089"/>
              <a:gd name="connsiteY4" fmla="*/ 43144 h 120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89" h="1202316">
                <a:moveTo>
                  <a:pt x="190548" y="43144"/>
                </a:moveTo>
                <a:cubicBezTo>
                  <a:pt x="165677" y="161148"/>
                  <a:pt x="61431" y="771807"/>
                  <a:pt x="31798" y="957544"/>
                </a:cubicBezTo>
                <a:cubicBezTo>
                  <a:pt x="2165" y="1143281"/>
                  <a:pt x="-12123" y="1275573"/>
                  <a:pt x="12748" y="1157569"/>
                </a:cubicBezTo>
                <a:cubicBezTo>
                  <a:pt x="37619" y="1039565"/>
                  <a:pt x="149802" y="431552"/>
                  <a:pt x="181023" y="249519"/>
                </a:cubicBezTo>
                <a:cubicBezTo>
                  <a:pt x="212244" y="67486"/>
                  <a:pt x="215419" y="-74860"/>
                  <a:pt x="190548" y="43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9E902D51-3769-D0F4-F4B8-03937C0AB346}"/>
              </a:ext>
            </a:extLst>
          </p:cNvPr>
          <p:cNvSpPr/>
          <p:nvPr/>
        </p:nvSpPr>
        <p:spPr>
          <a:xfrm>
            <a:off x="4026886" y="6351013"/>
            <a:ext cx="189586" cy="836656"/>
          </a:xfrm>
          <a:custGeom>
            <a:avLst/>
            <a:gdLst>
              <a:gd name="connsiteX0" fmla="*/ 122839 w 189586"/>
              <a:gd name="connsiteY0" fmla="*/ 27562 h 836656"/>
              <a:gd name="connsiteX1" fmla="*/ 189514 w 189586"/>
              <a:gd name="connsiteY1" fmla="*/ 824487 h 836656"/>
              <a:gd name="connsiteX2" fmla="*/ 110139 w 189586"/>
              <a:gd name="connsiteY2" fmla="*/ 475237 h 836656"/>
              <a:gd name="connsiteX3" fmla="*/ 2189 w 189586"/>
              <a:gd name="connsiteY3" fmla="*/ 5337 h 836656"/>
              <a:gd name="connsiteX4" fmla="*/ 43464 w 189586"/>
              <a:gd name="connsiteY4" fmla="*/ 211712 h 836656"/>
              <a:gd name="connsiteX5" fmla="*/ 122839 w 189586"/>
              <a:gd name="connsiteY5" fmla="*/ 27562 h 836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586" h="836656">
                <a:moveTo>
                  <a:pt x="122839" y="27562"/>
                </a:moveTo>
                <a:cubicBezTo>
                  <a:pt x="147181" y="129691"/>
                  <a:pt x="191631" y="749875"/>
                  <a:pt x="189514" y="824487"/>
                </a:cubicBezTo>
                <a:cubicBezTo>
                  <a:pt x="187397" y="899099"/>
                  <a:pt x="141360" y="611762"/>
                  <a:pt x="110139" y="475237"/>
                </a:cubicBezTo>
                <a:cubicBezTo>
                  <a:pt x="78918" y="338712"/>
                  <a:pt x="13301" y="49258"/>
                  <a:pt x="2189" y="5337"/>
                </a:cubicBezTo>
                <a:cubicBezTo>
                  <a:pt x="-8923" y="-38584"/>
                  <a:pt x="24943" y="202716"/>
                  <a:pt x="43464" y="211712"/>
                </a:cubicBezTo>
                <a:cubicBezTo>
                  <a:pt x="61985" y="220708"/>
                  <a:pt x="98497" y="-74567"/>
                  <a:pt x="122839" y="27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E328FFA4-FF5B-EA80-792B-15D779A4EFE1}"/>
              </a:ext>
            </a:extLst>
          </p:cNvPr>
          <p:cNvSpPr/>
          <p:nvPr/>
        </p:nvSpPr>
        <p:spPr>
          <a:xfrm>
            <a:off x="4168773" y="7125743"/>
            <a:ext cx="112825" cy="554776"/>
          </a:xfrm>
          <a:custGeom>
            <a:avLst/>
            <a:gdLst>
              <a:gd name="connsiteX0" fmla="*/ 98427 w 112825"/>
              <a:gd name="connsiteY0" fmla="*/ 37057 h 554776"/>
              <a:gd name="connsiteX1" fmla="*/ 2 w 112825"/>
              <a:gd name="connsiteY1" fmla="*/ 554582 h 554776"/>
              <a:gd name="connsiteX2" fmla="*/ 101602 w 112825"/>
              <a:gd name="connsiteY2" fmla="*/ 97382 h 554776"/>
              <a:gd name="connsiteX3" fmla="*/ 98427 w 112825"/>
              <a:gd name="connsiteY3" fmla="*/ 37057 h 55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825" h="554776">
                <a:moveTo>
                  <a:pt x="98427" y="37057"/>
                </a:moveTo>
                <a:cubicBezTo>
                  <a:pt x="81494" y="113257"/>
                  <a:pt x="-527" y="544528"/>
                  <a:pt x="2" y="554582"/>
                </a:cubicBezTo>
                <a:cubicBezTo>
                  <a:pt x="531" y="564636"/>
                  <a:pt x="84669" y="182049"/>
                  <a:pt x="101602" y="97382"/>
                </a:cubicBezTo>
                <a:cubicBezTo>
                  <a:pt x="118535" y="12715"/>
                  <a:pt x="115360" y="-39143"/>
                  <a:pt x="98427" y="370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0406599E-04F5-17B0-4F78-A3AD92274DC1}"/>
              </a:ext>
            </a:extLst>
          </p:cNvPr>
          <p:cNvSpPr/>
          <p:nvPr/>
        </p:nvSpPr>
        <p:spPr>
          <a:xfrm>
            <a:off x="4157906" y="6903832"/>
            <a:ext cx="83897" cy="740706"/>
          </a:xfrm>
          <a:custGeom>
            <a:avLst/>
            <a:gdLst>
              <a:gd name="connsiteX0" fmla="*/ 83894 w 83897"/>
              <a:gd name="connsiteY0" fmla="*/ 1793 h 740706"/>
              <a:gd name="connsiteX1" fmla="*/ 7694 w 83897"/>
              <a:gd name="connsiteY1" fmla="*/ 716168 h 740706"/>
              <a:gd name="connsiteX2" fmla="*/ 10869 w 83897"/>
              <a:gd name="connsiteY2" fmla="*/ 519318 h 740706"/>
              <a:gd name="connsiteX3" fmla="*/ 83894 w 83897"/>
              <a:gd name="connsiteY3" fmla="*/ 1793 h 74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97" h="740706">
                <a:moveTo>
                  <a:pt x="83894" y="1793"/>
                </a:moveTo>
                <a:cubicBezTo>
                  <a:pt x="83365" y="34601"/>
                  <a:pt x="19865" y="629914"/>
                  <a:pt x="7694" y="716168"/>
                </a:cubicBezTo>
                <a:cubicBezTo>
                  <a:pt x="-4477" y="802422"/>
                  <a:pt x="-1302" y="643143"/>
                  <a:pt x="10869" y="519318"/>
                </a:cubicBezTo>
                <a:cubicBezTo>
                  <a:pt x="23040" y="395493"/>
                  <a:pt x="84423" y="-31015"/>
                  <a:pt x="83894" y="1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C8D7B85A-1835-B1E0-C191-9F25E163412D}"/>
              </a:ext>
            </a:extLst>
          </p:cNvPr>
          <p:cNvSpPr/>
          <p:nvPr/>
        </p:nvSpPr>
        <p:spPr>
          <a:xfrm>
            <a:off x="3324225" y="7645400"/>
            <a:ext cx="1063846" cy="93556"/>
          </a:xfrm>
          <a:custGeom>
            <a:avLst/>
            <a:gdLst>
              <a:gd name="connsiteX0" fmla="*/ 0 w 1063846"/>
              <a:gd name="connsiteY0" fmla="*/ 0 h 93556"/>
              <a:gd name="connsiteX1" fmla="*/ 1012825 w 1063846"/>
              <a:gd name="connsiteY1" fmla="*/ 92075 h 93556"/>
              <a:gd name="connsiteX2" fmla="*/ 819150 w 1063846"/>
              <a:gd name="connsiteY2" fmla="*/ 53975 h 93556"/>
              <a:gd name="connsiteX3" fmla="*/ 0 w 1063846"/>
              <a:gd name="connsiteY3" fmla="*/ 0 h 9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846" h="93556">
                <a:moveTo>
                  <a:pt x="0" y="0"/>
                </a:moveTo>
                <a:cubicBezTo>
                  <a:pt x="32279" y="6350"/>
                  <a:pt x="876300" y="83079"/>
                  <a:pt x="1012825" y="92075"/>
                </a:cubicBezTo>
                <a:cubicBezTo>
                  <a:pt x="1149350" y="101071"/>
                  <a:pt x="986896" y="66675"/>
                  <a:pt x="819150" y="539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824B00E5-14DD-2AAB-A9AA-ED38F8E04A5C}"/>
              </a:ext>
            </a:extLst>
          </p:cNvPr>
          <p:cNvSpPr/>
          <p:nvPr/>
        </p:nvSpPr>
        <p:spPr>
          <a:xfrm>
            <a:off x="4226544" y="7691218"/>
            <a:ext cx="187878" cy="644983"/>
          </a:xfrm>
          <a:custGeom>
            <a:avLst/>
            <a:gdLst>
              <a:gd name="connsiteX0" fmla="*/ 186706 w 187878"/>
              <a:gd name="connsiteY0" fmla="*/ 4982 h 644983"/>
              <a:gd name="connsiteX1" fmla="*/ 47006 w 187878"/>
              <a:gd name="connsiteY1" fmla="*/ 319307 h 644983"/>
              <a:gd name="connsiteX2" fmla="*/ 78756 w 187878"/>
              <a:gd name="connsiteY2" fmla="*/ 293907 h 644983"/>
              <a:gd name="connsiteX3" fmla="*/ 40656 w 187878"/>
              <a:gd name="connsiteY3" fmla="*/ 500282 h 644983"/>
              <a:gd name="connsiteX4" fmla="*/ 2556 w 187878"/>
              <a:gd name="connsiteY4" fmla="*/ 633632 h 644983"/>
              <a:gd name="connsiteX5" fmla="*/ 116856 w 187878"/>
              <a:gd name="connsiteY5" fmla="*/ 201832 h 644983"/>
              <a:gd name="connsiteX6" fmla="*/ 116856 w 187878"/>
              <a:gd name="connsiteY6" fmla="*/ 347882 h 644983"/>
              <a:gd name="connsiteX7" fmla="*/ 148606 w 187878"/>
              <a:gd name="connsiteY7" fmla="*/ 154207 h 644983"/>
              <a:gd name="connsiteX8" fmla="*/ 116856 w 187878"/>
              <a:gd name="connsiteY8" fmla="*/ 125632 h 644983"/>
              <a:gd name="connsiteX9" fmla="*/ 186706 w 187878"/>
              <a:gd name="connsiteY9" fmla="*/ 4982 h 64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878" h="644983">
                <a:moveTo>
                  <a:pt x="186706" y="4982"/>
                </a:moveTo>
                <a:cubicBezTo>
                  <a:pt x="175064" y="37261"/>
                  <a:pt x="64998" y="271153"/>
                  <a:pt x="47006" y="319307"/>
                </a:cubicBezTo>
                <a:cubicBezTo>
                  <a:pt x="29014" y="367461"/>
                  <a:pt x="79814" y="263745"/>
                  <a:pt x="78756" y="293907"/>
                </a:cubicBezTo>
                <a:cubicBezTo>
                  <a:pt x="77698" y="324069"/>
                  <a:pt x="53356" y="443661"/>
                  <a:pt x="40656" y="500282"/>
                </a:cubicBezTo>
                <a:cubicBezTo>
                  <a:pt x="27956" y="556903"/>
                  <a:pt x="-10144" y="683374"/>
                  <a:pt x="2556" y="633632"/>
                </a:cubicBezTo>
                <a:cubicBezTo>
                  <a:pt x="15256" y="583890"/>
                  <a:pt x="97806" y="249457"/>
                  <a:pt x="116856" y="201832"/>
                </a:cubicBezTo>
                <a:cubicBezTo>
                  <a:pt x="135906" y="154207"/>
                  <a:pt x="111564" y="355819"/>
                  <a:pt x="116856" y="347882"/>
                </a:cubicBezTo>
                <a:cubicBezTo>
                  <a:pt x="122148" y="339945"/>
                  <a:pt x="148606" y="191249"/>
                  <a:pt x="148606" y="154207"/>
                </a:cubicBezTo>
                <a:cubicBezTo>
                  <a:pt x="148606" y="117165"/>
                  <a:pt x="114210" y="144153"/>
                  <a:pt x="116856" y="125632"/>
                </a:cubicBezTo>
                <a:cubicBezTo>
                  <a:pt x="119502" y="107111"/>
                  <a:pt x="198348" y="-27297"/>
                  <a:pt x="186706" y="4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2F9D728F-CCB3-BFFC-466C-87B4410C7B13}"/>
              </a:ext>
            </a:extLst>
          </p:cNvPr>
          <p:cNvSpPr/>
          <p:nvPr/>
        </p:nvSpPr>
        <p:spPr>
          <a:xfrm>
            <a:off x="3236897" y="7701906"/>
            <a:ext cx="1170360" cy="127894"/>
          </a:xfrm>
          <a:custGeom>
            <a:avLst/>
            <a:gdLst>
              <a:gd name="connsiteX0" fmla="*/ 7953 w 1170360"/>
              <a:gd name="connsiteY0" fmla="*/ 644 h 127894"/>
              <a:gd name="connsiteX1" fmla="*/ 1122378 w 1170360"/>
              <a:gd name="connsiteY1" fmla="*/ 124469 h 127894"/>
              <a:gd name="connsiteX2" fmla="*/ 982678 w 1170360"/>
              <a:gd name="connsiteY2" fmla="*/ 95894 h 127894"/>
              <a:gd name="connsiteX3" fmla="*/ 757253 w 1170360"/>
              <a:gd name="connsiteY3" fmla="*/ 54619 h 127894"/>
              <a:gd name="connsiteX4" fmla="*/ 328628 w 1170360"/>
              <a:gd name="connsiteY4" fmla="*/ 114944 h 127894"/>
              <a:gd name="connsiteX5" fmla="*/ 411178 w 1170360"/>
              <a:gd name="connsiteY5" fmla="*/ 102244 h 127894"/>
              <a:gd name="connsiteX6" fmla="*/ 611203 w 1170360"/>
              <a:gd name="connsiteY6" fmla="*/ 76844 h 127894"/>
              <a:gd name="connsiteX7" fmla="*/ 7953 w 1170360"/>
              <a:gd name="connsiteY7" fmla="*/ 644 h 12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0360" h="127894">
                <a:moveTo>
                  <a:pt x="7953" y="644"/>
                </a:moveTo>
                <a:cubicBezTo>
                  <a:pt x="93149" y="8582"/>
                  <a:pt x="959924" y="108594"/>
                  <a:pt x="1122378" y="124469"/>
                </a:cubicBezTo>
                <a:cubicBezTo>
                  <a:pt x="1284832" y="140344"/>
                  <a:pt x="982678" y="95894"/>
                  <a:pt x="982678" y="95894"/>
                </a:cubicBezTo>
                <a:cubicBezTo>
                  <a:pt x="921824" y="84252"/>
                  <a:pt x="866261" y="51444"/>
                  <a:pt x="757253" y="54619"/>
                </a:cubicBezTo>
                <a:cubicBezTo>
                  <a:pt x="648245" y="57794"/>
                  <a:pt x="386307" y="107007"/>
                  <a:pt x="328628" y="114944"/>
                </a:cubicBezTo>
                <a:cubicBezTo>
                  <a:pt x="270949" y="122882"/>
                  <a:pt x="411178" y="102244"/>
                  <a:pt x="411178" y="102244"/>
                </a:cubicBezTo>
                <a:cubicBezTo>
                  <a:pt x="458274" y="95894"/>
                  <a:pt x="673645" y="93248"/>
                  <a:pt x="611203" y="76844"/>
                </a:cubicBezTo>
                <a:cubicBezTo>
                  <a:pt x="548761" y="60440"/>
                  <a:pt x="-77243" y="-7294"/>
                  <a:pt x="7953" y="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E6D21685-DCF5-B988-A4BB-6303194B8362}"/>
              </a:ext>
            </a:extLst>
          </p:cNvPr>
          <p:cNvSpPr/>
          <p:nvPr/>
        </p:nvSpPr>
        <p:spPr>
          <a:xfrm>
            <a:off x="3226101" y="7756465"/>
            <a:ext cx="1120084" cy="80411"/>
          </a:xfrm>
          <a:custGeom>
            <a:avLst/>
            <a:gdLst>
              <a:gd name="connsiteX0" fmla="*/ 2874 w 1120084"/>
              <a:gd name="connsiteY0" fmla="*/ 60 h 80411"/>
              <a:gd name="connsiteX1" fmla="*/ 1085549 w 1120084"/>
              <a:gd name="connsiteY1" fmla="*/ 76260 h 80411"/>
              <a:gd name="connsiteX2" fmla="*/ 777574 w 1120084"/>
              <a:gd name="connsiteY2" fmla="*/ 63560 h 80411"/>
              <a:gd name="connsiteX3" fmla="*/ 2874 w 1120084"/>
              <a:gd name="connsiteY3" fmla="*/ 60 h 8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084" h="80411">
                <a:moveTo>
                  <a:pt x="2874" y="60"/>
                </a:moveTo>
                <a:cubicBezTo>
                  <a:pt x="54203" y="2177"/>
                  <a:pt x="956432" y="65677"/>
                  <a:pt x="1085549" y="76260"/>
                </a:cubicBezTo>
                <a:cubicBezTo>
                  <a:pt x="1214666" y="86843"/>
                  <a:pt x="952728" y="75202"/>
                  <a:pt x="777574" y="63560"/>
                </a:cubicBezTo>
                <a:cubicBezTo>
                  <a:pt x="602420" y="51918"/>
                  <a:pt x="-48455" y="-2057"/>
                  <a:pt x="2874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51BDE14D-9574-AAAA-A2E4-EDA080B88E3F}"/>
              </a:ext>
            </a:extLst>
          </p:cNvPr>
          <p:cNvSpPr/>
          <p:nvPr/>
        </p:nvSpPr>
        <p:spPr>
          <a:xfrm>
            <a:off x="4186346" y="7828089"/>
            <a:ext cx="141452" cy="492983"/>
          </a:xfrm>
          <a:custGeom>
            <a:avLst/>
            <a:gdLst>
              <a:gd name="connsiteX0" fmla="*/ 141179 w 141452"/>
              <a:gd name="connsiteY0" fmla="*/ 4636 h 492983"/>
              <a:gd name="connsiteX1" fmla="*/ 4654 w 141452"/>
              <a:gd name="connsiteY1" fmla="*/ 487236 h 492983"/>
              <a:gd name="connsiteX2" fmla="*/ 39579 w 141452"/>
              <a:gd name="connsiteY2" fmla="*/ 255461 h 492983"/>
              <a:gd name="connsiteX3" fmla="*/ 141179 w 141452"/>
              <a:gd name="connsiteY3" fmla="*/ 4636 h 49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452" h="492983">
                <a:moveTo>
                  <a:pt x="141179" y="4636"/>
                </a:moveTo>
                <a:cubicBezTo>
                  <a:pt x="135358" y="43265"/>
                  <a:pt x="21587" y="445432"/>
                  <a:pt x="4654" y="487236"/>
                </a:cubicBezTo>
                <a:cubicBezTo>
                  <a:pt x="-12279" y="529040"/>
                  <a:pt x="21058" y="331661"/>
                  <a:pt x="39579" y="255461"/>
                </a:cubicBezTo>
                <a:cubicBezTo>
                  <a:pt x="58100" y="179261"/>
                  <a:pt x="147000" y="-33993"/>
                  <a:pt x="141179" y="4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874A01DD-9698-2229-F674-FC9AB875CA7C}"/>
              </a:ext>
            </a:extLst>
          </p:cNvPr>
          <p:cNvSpPr/>
          <p:nvPr/>
        </p:nvSpPr>
        <p:spPr>
          <a:xfrm>
            <a:off x="3019425" y="7914705"/>
            <a:ext cx="1282786" cy="408198"/>
          </a:xfrm>
          <a:custGeom>
            <a:avLst/>
            <a:gdLst>
              <a:gd name="connsiteX0" fmla="*/ 0 w 1282786"/>
              <a:gd name="connsiteY0" fmla="*/ 305370 h 408198"/>
              <a:gd name="connsiteX1" fmla="*/ 889000 w 1282786"/>
              <a:gd name="connsiteY1" fmla="*/ 403795 h 408198"/>
              <a:gd name="connsiteX2" fmla="*/ 882650 w 1282786"/>
              <a:gd name="connsiteY2" fmla="*/ 391095 h 408198"/>
              <a:gd name="connsiteX3" fmla="*/ 1127125 w 1282786"/>
              <a:gd name="connsiteY3" fmla="*/ 391095 h 408198"/>
              <a:gd name="connsiteX4" fmla="*/ 1146175 w 1282786"/>
              <a:gd name="connsiteY4" fmla="*/ 365695 h 408198"/>
              <a:gd name="connsiteX5" fmla="*/ 1282700 w 1282786"/>
              <a:gd name="connsiteY5" fmla="*/ 570 h 408198"/>
              <a:gd name="connsiteX6" fmla="*/ 1165225 w 1282786"/>
              <a:gd name="connsiteY6" fmla="*/ 283145 h 408198"/>
              <a:gd name="connsiteX7" fmla="*/ 1066800 w 1282786"/>
              <a:gd name="connsiteY7" fmla="*/ 343470 h 408198"/>
              <a:gd name="connsiteX8" fmla="*/ 911225 w 1282786"/>
              <a:gd name="connsiteY8" fmla="*/ 362520 h 408198"/>
              <a:gd name="connsiteX9" fmla="*/ 1082675 w 1282786"/>
              <a:gd name="connsiteY9" fmla="*/ 365695 h 408198"/>
              <a:gd name="connsiteX10" fmla="*/ 736600 w 1282786"/>
              <a:gd name="connsiteY10" fmla="*/ 346645 h 408198"/>
              <a:gd name="connsiteX11" fmla="*/ 0 w 1282786"/>
              <a:gd name="connsiteY11" fmla="*/ 305370 h 40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2786" h="408198">
                <a:moveTo>
                  <a:pt x="0" y="305370"/>
                </a:moveTo>
                <a:lnTo>
                  <a:pt x="889000" y="403795"/>
                </a:lnTo>
                <a:cubicBezTo>
                  <a:pt x="1036108" y="418082"/>
                  <a:pt x="842963" y="393212"/>
                  <a:pt x="882650" y="391095"/>
                </a:cubicBezTo>
                <a:cubicBezTo>
                  <a:pt x="922337" y="388978"/>
                  <a:pt x="1083204" y="395328"/>
                  <a:pt x="1127125" y="391095"/>
                </a:cubicBezTo>
                <a:cubicBezTo>
                  <a:pt x="1171046" y="386862"/>
                  <a:pt x="1120246" y="430783"/>
                  <a:pt x="1146175" y="365695"/>
                </a:cubicBezTo>
                <a:cubicBezTo>
                  <a:pt x="1172104" y="300607"/>
                  <a:pt x="1279525" y="14328"/>
                  <a:pt x="1282700" y="570"/>
                </a:cubicBezTo>
                <a:cubicBezTo>
                  <a:pt x="1285875" y="-13188"/>
                  <a:pt x="1201208" y="225995"/>
                  <a:pt x="1165225" y="283145"/>
                </a:cubicBezTo>
                <a:cubicBezTo>
                  <a:pt x="1129242" y="340295"/>
                  <a:pt x="1109133" y="330241"/>
                  <a:pt x="1066800" y="343470"/>
                </a:cubicBezTo>
                <a:cubicBezTo>
                  <a:pt x="1024467" y="356699"/>
                  <a:pt x="908579" y="358816"/>
                  <a:pt x="911225" y="362520"/>
                </a:cubicBezTo>
                <a:cubicBezTo>
                  <a:pt x="913871" y="366224"/>
                  <a:pt x="1111779" y="368341"/>
                  <a:pt x="1082675" y="365695"/>
                </a:cubicBezTo>
                <a:cubicBezTo>
                  <a:pt x="1053571" y="363049"/>
                  <a:pt x="736600" y="346645"/>
                  <a:pt x="736600" y="346645"/>
                </a:cubicBezTo>
                <a:lnTo>
                  <a:pt x="0" y="30537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D5FE1FD1-F3A4-CA10-0CF7-C0390FCB5593}"/>
              </a:ext>
            </a:extLst>
          </p:cNvPr>
          <p:cNvSpPr/>
          <p:nvPr/>
        </p:nvSpPr>
        <p:spPr>
          <a:xfrm>
            <a:off x="3041650" y="8270875"/>
            <a:ext cx="1155801" cy="62030"/>
          </a:xfrm>
          <a:custGeom>
            <a:avLst/>
            <a:gdLst>
              <a:gd name="connsiteX0" fmla="*/ 0 w 1155801"/>
              <a:gd name="connsiteY0" fmla="*/ 0 h 62030"/>
              <a:gd name="connsiteX1" fmla="*/ 825500 w 1155801"/>
              <a:gd name="connsiteY1" fmla="*/ 44450 h 62030"/>
              <a:gd name="connsiteX2" fmla="*/ 1155700 w 1155801"/>
              <a:gd name="connsiteY2" fmla="*/ 50800 h 62030"/>
              <a:gd name="connsiteX3" fmla="*/ 854075 w 1155801"/>
              <a:gd name="connsiteY3" fmla="*/ 60325 h 62030"/>
              <a:gd name="connsiteX4" fmla="*/ 301625 w 1155801"/>
              <a:gd name="connsiteY4" fmla="*/ 12700 h 62030"/>
              <a:gd name="connsiteX5" fmla="*/ 549275 w 1155801"/>
              <a:gd name="connsiteY5" fmla="*/ 28575 h 62030"/>
              <a:gd name="connsiteX6" fmla="*/ 0 w 1155801"/>
              <a:gd name="connsiteY6" fmla="*/ 0 h 6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01" h="62030">
                <a:moveTo>
                  <a:pt x="0" y="0"/>
                </a:moveTo>
                <a:lnTo>
                  <a:pt x="825500" y="44450"/>
                </a:lnTo>
                <a:cubicBezTo>
                  <a:pt x="1018117" y="52917"/>
                  <a:pt x="1150938" y="48154"/>
                  <a:pt x="1155700" y="50800"/>
                </a:cubicBezTo>
                <a:cubicBezTo>
                  <a:pt x="1160462" y="53446"/>
                  <a:pt x="996421" y="66675"/>
                  <a:pt x="854075" y="60325"/>
                </a:cubicBezTo>
                <a:cubicBezTo>
                  <a:pt x="711729" y="53975"/>
                  <a:pt x="352425" y="17992"/>
                  <a:pt x="301625" y="12700"/>
                </a:cubicBezTo>
                <a:cubicBezTo>
                  <a:pt x="250825" y="7408"/>
                  <a:pt x="549275" y="28575"/>
                  <a:pt x="549275" y="285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E7828CD5-E7A9-3F09-2FCB-CE06A7E78237}"/>
              </a:ext>
            </a:extLst>
          </p:cNvPr>
          <p:cNvSpPr/>
          <p:nvPr/>
        </p:nvSpPr>
        <p:spPr>
          <a:xfrm>
            <a:off x="3073400" y="8280400"/>
            <a:ext cx="1149804" cy="122237"/>
          </a:xfrm>
          <a:custGeom>
            <a:avLst/>
            <a:gdLst>
              <a:gd name="connsiteX0" fmla="*/ 0 w 1149804"/>
              <a:gd name="connsiteY0" fmla="*/ 0 h 122237"/>
              <a:gd name="connsiteX1" fmla="*/ 1092200 w 1149804"/>
              <a:gd name="connsiteY1" fmla="*/ 76200 h 122237"/>
              <a:gd name="connsiteX2" fmla="*/ 949325 w 1149804"/>
              <a:gd name="connsiteY2" fmla="*/ 82550 h 122237"/>
              <a:gd name="connsiteX3" fmla="*/ 533400 w 1149804"/>
              <a:gd name="connsiteY3" fmla="*/ 117475 h 122237"/>
              <a:gd name="connsiteX4" fmla="*/ 612775 w 1149804"/>
              <a:gd name="connsiteY4" fmla="*/ 114300 h 122237"/>
              <a:gd name="connsiteX5" fmla="*/ 295275 w 1149804"/>
              <a:gd name="connsiteY5" fmla="*/ 47625 h 122237"/>
              <a:gd name="connsiteX6" fmla="*/ 403225 w 1149804"/>
              <a:gd name="connsiteY6" fmla="*/ 53975 h 122237"/>
              <a:gd name="connsiteX7" fmla="*/ 0 w 1149804"/>
              <a:gd name="connsiteY7" fmla="*/ 0 h 12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9804" h="122237">
                <a:moveTo>
                  <a:pt x="0" y="0"/>
                </a:moveTo>
                <a:lnTo>
                  <a:pt x="1092200" y="76200"/>
                </a:lnTo>
                <a:cubicBezTo>
                  <a:pt x="1250421" y="89958"/>
                  <a:pt x="1042458" y="75671"/>
                  <a:pt x="949325" y="82550"/>
                </a:cubicBezTo>
                <a:cubicBezTo>
                  <a:pt x="856192" y="89429"/>
                  <a:pt x="589492" y="112183"/>
                  <a:pt x="533400" y="117475"/>
                </a:cubicBezTo>
                <a:cubicBezTo>
                  <a:pt x="477308" y="122767"/>
                  <a:pt x="652463" y="125942"/>
                  <a:pt x="612775" y="114300"/>
                </a:cubicBezTo>
                <a:cubicBezTo>
                  <a:pt x="573088" y="102658"/>
                  <a:pt x="330200" y="57679"/>
                  <a:pt x="295275" y="47625"/>
                </a:cubicBezTo>
                <a:cubicBezTo>
                  <a:pt x="260350" y="37571"/>
                  <a:pt x="403225" y="53975"/>
                  <a:pt x="403225" y="539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47FC19F1-2B03-6E58-27BB-C4F4312D8D29}"/>
              </a:ext>
            </a:extLst>
          </p:cNvPr>
          <p:cNvSpPr/>
          <p:nvPr/>
        </p:nvSpPr>
        <p:spPr>
          <a:xfrm>
            <a:off x="3311117" y="7670617"/>
            <a:ext cx="1000441" cy="88981"/>
          </a:xfrm>
          <a:custGeom>
            <a:avLst/>
            <a:gdLst>
              <a:gd name="connsiteX0" fmla="*/ 408 w 1000441"/>
              <a:gd name="connsiteY0" fmla="*/ 183 h 88981"/>
              <a:gd name="connsiteX1" fmla="*/ 937033 w 1000441"/>
              <a:gd name="connsiteY1" fmla="*/ 85908 h 88981"/>
              <a:gd name="connsiteX2" fmla="*/ 819558 w 1000441"/>
              <a:gd name="connsiteY2" fmla="*/ 63683 h 88981"/>
              <a:gd name="connsiteX3" fmla="*/ 408 w 1000441"/>
              <a:gd name="connsiteY3" fmla="*/ 183 h 8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441" h="88981">
                <a:moveTo>
                  <a:pt x="408" y="183"/>
                </a:moveTo>
                <a:cubicBezTo>
                  <a:pt x="19987" y="3887"/>
                  <a:pt x="800508" y="75325"/>
                  <a:pt x="937033" y="85908"/>
                </a:cubicBezTo>
                <a:cubicBezTo>
                  <a:pt x="1073558" y="96491"/>
                  <a:pt x="968783" y="77441"/>
                  <a:pt x="819558" y="63683"/>
                </a:cubicBezTo>
                <a:cubicBezTo>
                  <a:pt x="670333" y="49925"/>
                  <a:pt x="-19171" y="-3521"/>
                  <a:pt x="408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184E2540-1553-E0F8-5D05-15F850EE872E}"/>
              </a:ext>
            </a:extLst>
          </p:cNvPr>
          <p:cNvSpPr/>
          <p:nvPr/>
        </p:nvSpPr>
        <p:spPr>
          <a:xfrm>
            <a:off x="3260273" y="7843062"/>
            <a:ext cx="1027305" cy="400674"/>
          </a:xfrm>
          <a:custGeom>
            <a:avLst/>
            <a:gdLst>
              <a:gd name="connsiteX0" fmla="*/ 6802 w 1027305"/>
              <a:gd name="connsiteY0" fmla="*/ 2363 h 400674"/>
              <a:gd name="connsiteX1" fmla="*/ 972002 w 1027305"/>
              <a:gd name="connsiteY1" fmla="*/ 37288 h 400674"/>
              <a:gd name="connsiteX2" fmla="*/ 905327 w 1027305"/>
              <a:gd name="connsiteY2" fmla="*/ 62688 h 400674"/>
              <a:gd name="connsiteX3" fmla="*/ 873577 w 1027305"/>
              <a:gd name="connsiteY3" fmla="*/ 161113 h 400674"/>
              <a:gd name="connsiteX4" fmla="*/ 879927 w 1027305"/>
              <a:gd name="connsiteY4" fmla="*/ 300813 h 400674"/>
              <a:gd name="connsiteX5" fmla="*/ 832302 w 1027305"/>
              <a:gd name="connsiteY5" fmla="*/ 205563 h 400674"/>
              <a:gd name="connsiteX6" fmla="*/ 756102 w 1027305"/>
              <a:gd name="connsiteY6" fmla="*/ 399238 h 400674"/>
              <a:gd name="connsiteX7" fmla="*/ 895802 w 1027305"/>
              <a:gd name="connsiteY7" fmla="*/ 84913 h 400674"/>
              <a:gd name="connsiteX8" fmla="*/ 930727 w 1027305"/>
              <a:gd name="connsiteY8" fmla="*/ 18238 h 400674"/>
              <a:gd name="connsiteX9" fmla="*/ 219527 w 1027305"/>
              <a:gd name="connsiteY9" fmla="*/ 2363 h 400674"/>
              <a:gd name="connsiteX10" fmla="*/ 527502 w 1027305"/>
              <a:gd name="connsiteY10" fmla="*/ 59513 h 400674"/>
              <a:gd name="connsiteX11" fmla="*/ 6802 w 1027305"/>
              <a:gd name="connsiteY11" fmla="*/ 2363 h 40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7305" h="400674">
                <a:moveTo>
                  <a:pt x="6802" y="2363"/>
                </a:moveTo>
                <a:cubicBezTo>
                  <a:pt x="80885" y="-1341"/>
                  <a:pt x="822248" y="27234"/>
                  <a:pt x="972002" y="37288"/>
                </a:cubicBezTo>
                <a:cubicBezTo>
                  <a:pt x="1121756" y="47342"/>
                  <a:pt x="921731" y="42051"/>
                  <a:pt x="905327" y="62688"/>
                </a:cubicBezTo>
                <a:cubicBezTo>
                  <a:pt x="888923" y="83325"/>
                  <a:pt x="877810" y="121425"/>
                  <a:pt x="873577" y="161113"/>
                </a:cubicBezTo>
                <a:cubicBezTo>
                  <a:pt x="869344" y="200801"/>
                  <a:pt x="886806" y="293405"/>
                  <a:pt x="879927" y="300813"/>
                </a:cubicBezTo>
                <a:cubicBezTo>
                  <a:pt x="873048" y="308221"/>
                  <a:pt x="852939" y="189159"/>
                  <a:pt x="832302" y="205563"/>
                </a:cubicBezTo>
                <a:cubicBezTo>
                  <a:pt x="811665" y="221967"/>
                  <a:pt x="745519" y="419346"/>
                  <a:pt x="756102" y="399238"/>
                </a:cubicBezTo>
                <a:cubicBezTo>
                  <a:pt x="766685" y="379130"/>
                  <a:pt x="866698" y="148413"/>
                  <a:pt x="895802" y="84913"/>
                </a:cubicBezTo>
                <a:cubicBezTo>
                  <a:pt x="924906" y="21413"/>
                  <a:pt x="1043439" y="31996"/>
                  <a:pt x="930727" y="18238"/>
                </a:cubicBezTo>
                <a:cubicBezTo>
                  <a:pt x="818015" y="4480"/>
                  <a:pt x="286731" y="-4516"/>
                  <a:pt x="219527" y="2363"/>
                </a:cubicBezTo>
                <a:cubicBezTo>
                  <a:pt x="152323" y="9242"/>
                  <a:pt x="567719" y="55809"/>
                  <a:pt x="527502" y="59513"/>
                </a:cubicBezTo>
                <a:cubicBezTo>
                  <a:pt x="487285" y="63217"/>
                  <a:pt x="-67281" y="6067"/>
                  <a:pt x="6802" y="2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9965D148-A9A6-05A3-C007-FA768EC39790}"/>
              </a:ext>
            </a:extLst>
          </p:cNvPr>
          <p:cNvSpPr/>
          <p:nvPr/>
        </p:nvSpPr>
        <p:spPr>
          <a:xfrm>
            <a:off x="2972636" y="3045052"/>
            <a:ext cx="1532097" cy="1358662"/>
          </a:xfrm>
          <a:custGeom>
            <a:avLst/>
            <a:gdLst>
              <a:gd name="connsiteX0" fmla="*/ 1137300 w 1532097"/>
              <a:gd name="connsiteY0" fmla="*/ 126165 h 1358662"/>
              <a:gd name="connsiteX1" fmla="*/ 923292 w 1532097"/>
              <a:gd name="connsiteY1" fmla="*/ 272080 h 1358662"/>
              <a:gd name="connsiteX2" fmla="*/ 1074070 w 1532097"/>
              <a:gd name="connsiteY2" fmla="*/ 524999 h 1358662"/>
              <a:gd name="connsiteX3" fmla="*/ 908700 w 1532097"/>
              <a:gd name="connsiteY3" fmla="*/ 403403 h 1358662"/>
              <a:gd name="connsiteX4" fmla="*/ 806560 w 1532097"/>
              <a:gd name="connsiteY4" fmla="*/ 549318 h 1358662"/>
              <a:gd name="connsiteX5" fmla="*/ 796832 w 1532097"/>
              <a:gd name="connsiteY5" fmla="*/ 597957 h 1358662"/>
              <a:gd name="connsiteX6" fmla="*/ 631462 w 1532097"/>
              <a:gd name="connsiteY6" fmla="*/ 252625 h 1358662"/>
              <a:gd name="connsiteX7" fmla="*/ 587687 w 1532097"/>
              <a:gd name="connsiteY7" fmla="*/ 495816 h 1358662"/>
              <a:gd name="connsiteX8" fmla="*/ 461228 w 1532097"/>
              <a:gd name="connsiteY8" fmla="*/ 359629 h 1358662"/>
              <a:gd name="connsiteX9" fmla="*/ 363951 w 1532097"/>
              <a:gd name="connsiteY9" fmla="*/ 860603 h 1358662"/>
              <a:gd name="connsiteX10" fmla="*/ 388270 w 1532097"/>
              <a:gd name="connsiteY10" fmla="*/ 1351850 h 1358662"/>
              <a:gd name="connsiteX11" fmla="*/ 354224 w 1532097"/>
              <a:gd name="connsiteY11" fmla="*/ 1132978 h 1358662"/>
              <a:gd name="connsiteX12" fmla="*/ 247219 w 1532097"/>
              <a:gd name="connsiteY12" fmla="*/ 928697 h 1358662"/>
              <a:gd name="connsiteX13" fmla="*/ 8892 w 1532097"/>
              <a:gd name="connsiteY13" fmla="*/ 802237 h 1358662"/>
              <a:gd name="connsiteX14" fmla="*/ 101304 w 1532097"/>
              <a:gd name="connsiteY14" fmla="*/ 870331 h 1358662"/>
              <a:gd name="connsiteX15" fmla="*/ 4028 w 1532097"/>
              <a:gd name="connsiteY15" fmla="*/ 471497 h 1358662"/>
              <a:gd name="connsiteX16" fmla="*/ 38075 w 1532097"/>
              <a:gd name="connsiteY16" fmla="*/ 515271 h 1358662"/>
              <a:gd name="connsiteX17" fmla="*/ 213173 w 1532097"/>
              <a:gd name="connsiteY17" fmla="*/ 199122 h 1358662"/>
              <a:gd name="connsiteX18" fmla="*/ 149943 w 1532097"/>
              <a:gd name="connsiteY18" fmla="*/ 233169 h 1358662"/>
              <a:gd name="connsiteX19" fmla="*/ 704419 w 1532097"/>
              <a:gd name="connsiteY19" fmla="*/ 4569 h 1358662"/>
              <a:gd name="connsiteX20" fmla="*/ 563368 w 1532097"/>
              <a:gd name="connsiteY20" fmla="*/ 82391 h 1358662"/>
              <a:gd name="connsiteX21" fmla="*/ 1069207 w 1532097"/>
              <a:gd name="connsiteY21" fmla="*/ 106710 h 1358662"/>
              <a:gd name="connsiteX22" fmla="*/ 490411 w 1532097"/>
              <a:gd name="connsiteY22" fmla="*/ 111574 h 1358662"/>
              <a:gd name="connsiteX23" fmla="*/ 1511815 w 1532097"/>
              <a:gd name="connsiteY23" fmla="*/ 116437 h 1358662"/>
              <a:gd name="connsiteX24" fmla="*/ 1137300 w 1532097"/>
              <a:gd name="connsiteY24" fmla="*/ 126165 h 135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32097" h="1358662">
                <a:moveTo>
                  <a:pt x="1137300" y="126165"/>
                </a:moveTo>
                <a:cubicBezTo>
                  <a:pt x="1039213" y="152105"/>
                  <a:pt x="933830" y="205608"/>
                  <a:pt x="923292" y="272080"/>
                </a:cubicBezTo>
                <a:cubicBezTo>
                  <a:pt x="912754" y="338552"/>
                  <a:pt x="1076502" y="503112"/>
                  <a:pt x="1074070" y="524999"/>
                </a:cubicBezTo>
                <a:cubicBezTo>
                  <a:pt x="1071638" y="546886"/>
                  <a:pt x="953285" y="399350"/>
                  <a:pt x="908700" y="403403"/>
                </a:cubicBezTo>
                <a:cubicBezTo>
                  <a:pt x="864115" y="407456"/>
                  <a:pt x="825205" y="516892"/>
                  <a:pt x="806560" y="549318"/>
                </a:cubicBezTo>
                <a:cubicBezTo>
                  <a:pt x="787915" y="581744"/>
                  <a:pt x="826015" y="647406"/>
                  <a:pt x="796832" y="597957"/>
                </a:cubicBezTo>
                <a:cubicBezTo>
                  <a:pt x="767649" y="548508"/>
                  <a:pt x="666319" y="269648"/>
                  <a:pt x="631462" y="252625"/>
                </a:cubicBezTo>
                <a:cubicBezTo>
                  <a:pt x="596605" y="235602"/>
                  <a:pt x="616059" y="477982"/>
                  <a:pt x="587687" y="495816"/>
                </a:cubicBezTo>
                <a:cubicBezTo>
                  <a:pt x="559315" y="513650"/>
                  <a:pt x="498517" y="298831"/>
                  <a:pt x="461228" y="359629"/>
                </a:cubicBezTo>
                <a:cubicBezTo>
                  <a:pt x="423939" y="420427"/>
                  <a:pt x="376111" y="695233"/>
                  <a:pt x="363951" y="860603"/>
                </a:cubicBezTo>
                <a:cubicBezTo>
                  <a:pt x="351791" y="1025973"/>
                  <a:pt x="389891" y="1306454"/>
                  <a:pt x="388270" y="1351850"/>
                </a:cubicBezTo>
                <a:cubicBezTo>
                  <a:pt x="386649" y="1397246"/>
                  <a:pt x="377732" y="1203503"/>
                  <a:pt x="354224" y="1132978"/>
                </a:cubicBezTo>
                <a:cubicBezTo>
                  <a:pt x="330716" y="1062453"/>
                  <a:pt x="304774" y="983820"/>
                  <a:pt x="247219" y="928697"/>
                </a:cubicBezTo>
                <a:cubicBezTo>
                  <a:pt x="189664" y="873574"/>
                  <a:pt x="33211" y="811965"/>
                  <a:pt x="8892" y="802237"/>
                </a:cubicBezTo>
                <a:cubicBezTo>
                  <a:pt x="-15427" y="792509"/>
                  <a:pt x="102115" y="925454"/>
                  <a:pt x="101304" y="870331"/>
                </a:cubicBezTo>
                <a:cubicBezTo>
                  <a:pt x="100493" y="815208"/>
                  <a:pt x="14566" y="530674"/>
                  <a:pt x="4028" y="471497"/>
                </a:cubicBezTo>
                <a:cubicBezTo>
                  <a:pt x="-6510" y="412320"/>
                  <a:pt x="3217" y="560667"/>
                  <a:pt x="38075" y="515271"/>
                </a:cubicBezTo>
                <a:cubicBezTo>
                  <a:pt x="72932" y="469875"/>
                  <a:pt x="194528" y="246139"/>
                  <a:pt x="213173" y="199122"/>
                </a:cubicBezTo>
                <a:cubicBezTo>
                  <a:pt x="231818" y="152105"/>
                  <a:pt x="68069" y="265595"/>
                  <a:pt x="149943" y="233169"/>
                </a:cubicBezTo>
                <a:cubicBezTo>
                  <a:pt x="231817" y="200744"/>
                  <a:pt x="635515" y="29699"/>
                  <a:pt x="704419" y="4569"/>
                </a:cubicBezTo>
                <a:cubicBezTo>
                  <a:pt x="773323" y="-20561"/>
                  <a:pt x="502570" y="65368"/>
                  <a:pt x="563368" y="82391"/>
                </a:cubicBezTo>
                <a:cubicBezTo>
                  <a:pt x="624166" y="99414"/>
                  <a:pt x="1081366" y="101846"/>
                  <a:pt x="1069207" y="106710"/>
                </a:cubicBezTo>
                <a:cubicBezTo>
                  <a:pt x="1057047" y="111574"/>
                  <a:pt x="416643" y="109953"/>
                  <a:pt x="490411" y="111574"/>
                </a:cubicBezTo>
                <a:cubicBezTo>
                  <a:pt x="564179" y="113195"/>
                  <a:pt x="1399136" y="110763"/>
                  <a:pt x="1511815" y="116437"/>
                </a:cubicBezTo>
                <a:cubicBezTo>
                  <a:pt x="1624494" y="122111"/>
                  <a:pt x="1235387" y="100225"/>
                  <a:pt x="1137300" y="126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274BE344-92BE-C09B-B5C6-D637549ADDB3}"/>
              </a:ext>
            </a:extLst>
          </p:cNvPr>
          <p:cNvSpPr/>
          <p:nvPr/>
        </p:nvSpPr>
        <p:spPr>
          <a:xfrm>
            <a:off x="4188749" y="3316122"/>
            <a:ext cx="218517" cy="816189"/>
          </a:xfrm>
          <a:custGeom>
            <a:avLst/>
            <a:gdLst>
              <a:gd name="connsiteX0" fmla="*/ 33055 w 218517"/>
              <a:gd name="connsiteY0" fmla="*/ 1010 h 816189"/>
              <a:gd name="connsiteX1" fmla="*/ 3872 w 218517"/>
              <a:gd name="connsiteY1" fmla="*/ 336614 h 816189"/>
              <a:gd name="connsiteX2" fmla="*/ 125468 w 218517"/>
              <a:gd name="connsiteY2" fmla="*/ 808406 h 816189"/>
              <a:gd name="connsiteX3" fmla="*/ 110877 w 218517"/>
              <a:gd name="connsiteY3" fmla="*/ 608989 h 816189"/>
              <a:gd name="connsiteX4" fmla="*/ 217881 w 218517"/>
              <a:gd name="connsiteY4" fmla="*/ 326887 h 816189"/>
              <a:gd name="connsiteX5" fmla="*/ 154651 w 218517"/>
              <a:gd name="connsiteY5" fmla="*/ 356069 h 816189"/>
              <a:gd name="connsiteX6" fmla="*/ 140060 w 218517"/>
              <a:gd name="connsiteY6" fmla="*/ 224746 h 816189"/>
              <a:gd name="connsiteX7" fmla="*/ 52511 w 218517"/>
              <a:gd name="connsiteY7" fmla="*/ 146925 h 816189"/>
              <a:gd name="connsiteX8" fmla="*/ 62238 w 218517"/>
              <a:gd name="connsiteY8" fmla="*/ 229610 h 816189"/>
              <a:gd name="connsiteX9" fmla="*/ 33055 w 218517"/>
              <a:gd name="connsiteY9" fmla="*/ 1010 h 81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517" h="816189">
                <a:moveTo>
                  <a:pt x="33055" y="1010"/>
                </a:moveTo>
                <a:cubicBezTo>
                  <a:pt x="23327" y="18844"/>
                  <a:pt x="-11530" y="202048"/>
                  <a:pt x="3872" y="336614"/>
                </a:cubicBezTo>
                <a:cubicBezTo>
                  <a:pt x="19274" y="471180"/>
                  <a:pt x="107634" y="763010"/>
                  <a:pt x="125468" y="808406"/>
                </a:cubicBezTo>
                <a:cubicBezTo>
                  <a:pt x="143302" y="853802"/>
                  <a:pt x="95475" y="689242"/>
                  <a:pt x="110877" y="608989"/>
                </a:cubicBezTo>
                <a:cubicBezTo>
                  <a:pt x="126279" y="528736"/>
                  <a:pt x="210585" y="369040"/>
                  <a:pt x="217881" y="326887"/>
                </a:cubicBezTo>
                <a:cubicBezTo>
                  <a:pt x="225177" y="284734"/>
                  <a:pt x="167621" y="373093"/>
                  <a:pt x="154651" y="356069"/>
                </a:cubicBezTo>
                <a:cubicBezTo>
                  <a:pt x="141681" y="339046"/>
                  <a:pt x="157083" y="259603"/>
                  <a:pt x="140060" y="224746"/>
                </a:cubicBezTo>
                <a:cubicBezTo>
                  <a:pt x="123037" y="189889"/>
                  <a:pt x="65481" y="146114"/>
                  <a:pt x="52511" y="146925"/>
                </a:cubicBezTo>
                <a:cubicBezTo>
                  <a:pt x="39541" y="147736"/>
                  <a:pt x="60617" y="252308"/>
                  <a:pt x="62238" y="229610"/>
                </a:cubicBezTo>
                <a:cubicBezTo>
                  <a:pt x="63859" y="206912"/>
                  <a:pt x="42783" y="-16824"/>
                  <a:pt x="33055" y="1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AAC4C7C9-F38F-74F9-9920-1C3C849837DF}"/>
              </a:ext>
            </a:extLst>
          </p:cNvPr>
          <p:cNvSpPr/>
          <p:nvPr/>
        </p:nvSpPr>
        <p:spPr>
          <a:xfrm>
            <a:off x="3460134" y="3505326"/>
            <a:ext cx="596302" cy="1388104"/>
          </a:xfrm>
          <a:custGeom>
            <a:avLst/>
            <a:gdLst>
              <a:gd name="connsiteX0" fmla="*/ 182875 w 596302"/>
              <a:gd name="connsiteY0" fmla="*/ 11223 h 1388104"/>
              <a:gd name="connsiteX1" fmla="*/ 319062 w 596302"/>
              <a:gd name="connsiteY1" fmla="*/ 774844 h 1388104"/>
              <a:gd name="connsiteX2" fmla="*/ 596300 w 596302"/>
              <a:gd name="connsiteY2" fmla="*/ 1387687 h 1388104"/>
              <a:gd name="connsiteX3" fmla="*/ 323926 w 596302"/>
              <a:gd name="connsiteY3" fmla="*/ 876985 h 1388104"/>
              <a:gd name="connsiteX4" fmla="*/ 260696 w 596302"/>
              <a:gd name="connsiteY4" fmla="*/ 1275819 h 1388104"/>
              <a:gd name="connsiteX5" fmla="*/ 114781 w 596302"/>
              <a:gd name="connsiteY5" fmla="*/ 648385 h 1388104"/>
              <a:gd name="connsiteX6" fmla="*/ 105053 w 596302"/>
              <a:gd name="connsiteY6" fmla="*/ 434376 h 1388104"/>
              <a:gd name="connsiteX7" fmla="*/ 7777 w 596302"/>
              <a:gd name="connsiteY7" fmla="*/ 838074 h 1388104"/>
              <a:gd name="connsiteX8" fmla="*/ 7777 w 596302"/>
              <a:gd name="connsiteY8" fmla="*/ 30678 h 1388104"/>
              <a:gd name="connsiteX9" fmla="*/ 22368 w 596302"/>
              <a:gd name="connsiteY9" fmla="*/ 303053 h 1388104"/>
              <a:gd name="connsiteX10" fmla="*/ 182875 w 596302"/>
              <a:gd name="connsiteY10" fmla="*/ 11223 h 138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6302" h="1388104">
                <a:moveTo>
                  <a:pt x="182875" y="11223"/>
                </a:moveTo>
                <a:cubicBezTo>
                  <a:pt x="232324" y="89855"/>
                  <a:pt x="250158" y="545433"/>
                  <a:pt x="319062" y="774844"/>
                </a:cubicBezTo>
                <a:cubicBezTo>
                  <a:pt x="387966" y="1004255"/>
                  <a:pt x="595489" y="1370664"/>
                  <a:pt x="596300" y="1387687"/>
                </a:cubicBezTo>
                <a:cubicBezTo>
                  <a:pt x="597111" y="1404711"/>
                  <a:pt x="379860" y="895630"/>
                  <a:pt x="323926" y="876985"/>
                </a:cubicBezTo>
                <a:cubicBezTo>
                  <a:pt x="267992" y="858340"/>
                  <a:pt x="295553" y="1313919"/>
                  <a:pt x="260696" y="1275819"/>
                </a:cubicBezTo>
                <a:cubicBezTo>
                  <a:pt x="225839" y="1237719"/>
                  <a:pt x="140721" y="788625"/>
                  <a:pt x="114781" y="648385"/>
                </a:cubicBezTo>
                <a:cubicBezTo>
                  <a:pt x="88841" y="508145"/>
                  <a:pt x="122887" y="402761"/>
                  <a:pt x="105053" y="434376"/>
                </a:cubicBezTo>
                <a:cubicBezTo>
                  <a:pt x="87219" y="465991"/>
                  <a:pt x="23990" y="905357"/>
                  <a:pt x="7777" y="838074"/>
                </a:cubicBezTo>
                <a:cubicBezTo>
                  <a:pt x="-8436" y="770791"/>
                  <a:pt x="5345" y="119848"/>
                  <a:pt x="7777" y="30678"/>
                </a:cubicBezTo>
                <a:cubicBezTo>
                  <a:pt x="10209" y="-58492"/>
                  <a:pt x="-4383" y="313591"/>
                  <a:pt x="22368" y="303053"/>
                </a:cubicBezTo>
                <a:cubicBezTo>
                  <a:pt x="49119" y="292515"/>
                  <a:pt x="133426" y="-67409"/>
                  <a:pt x="182875" y="11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19CEC552-D1E4-ECD8-93AF-6010558B600F}"/>
              </a:ext>
            </a:extLst>
          </p:cNvPr>
          <p:cNvSpPr/>
          <p:nvPr/>
        </p:nvSpPr>
        <p:spPr>
          <a:xfrm>
            <a:off x="4005643" y="5002827"/>
            <a:ext cx="497450" cy="808521"/>
          </a:xfrm>
          <a:custGeom>
            <a:avLst/>
            <a:gdLst>
              <a:gd name="connsiteX0" fmla="*/ 7017 w 497450"/>
              <a:gd name="connsiteY0" fmla="*/ 16645 h 808521"/>
              <a:gd name="connsiteX1" fmla="*/ 493400 w 497450"/>
              <a:gd name="connsiteY1" fmla="*/ 804586 h 808521"/>
              <a:gd name="connsiteX2" fmla="*/ 225889 w 497450"/>
              <a:gd name="connsiteY2" fmla="*/ 308475 h 808521"/>
              <a:gd name="connsiteX3" fmla="*/ 7017 w 497450"/>
              <a:gd name="connsiteY3" fmla="*/ 16645 h 80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450" h="808521">
                <a:moveTo>
                  <a:pt x="7017" y="16645"/>
                </a:moveTo>
                <a:cubicBezTo>
                  <a:pt x="51602" y="99330"/>
                  <a:pt x="456921" y="755948"/>
                  <a:pt x="493400" y="804586"/>
                </a:cubicBezTo>
                <a:cubicBezTo>
                  <a:pt x="529879" y="853224"/>
                  <a:pt x="310195" y="437366"/>
                  <a:pt x="225889" y="308475"/>
                </a:cubicBezTo>
                <a:cubicBezTo>
                  <a:pt x="141583" y="179584"/>
                  <a:pt x="-37568" y="-66040"/>
                  <a:pt x="7017" y="16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4AC3DDDE-7B36-D241-72C2-C994639E413E}"/>
              </a:ext>
            </a:extLst>
          </p:cNvPr>
          <p:cNvSpPr/>
          <p:nvPr/>
        </p:nvSpPr>
        <p:spPr>
          <a:xfrm>
            <a:off x="3826006" y="4762154"/>
            <a:ext cx="502991" cy="1196310"/>
          </a:xfrm>
          <a:custGeom>
            <a:avLst/>
            <a:gdLst>
              <a:gd name="connsiteX0" fmla="*/ 1828 w 502991"/>
              <a:gd name="connsiteY0" fmla="*/ 4399 h 1196310"/>
              <a:gd name="connsiteX1" fmla="*/ 308249 w 502991"/>
              <a:gd name="connsiteY1" fmla="*/ 802067 h 1196310"/>
              <a:gd name="connsiteX2" fmla="*/ 502803 w 502991"/>
              <a:gd name="connsiteY2" fmla="*/ 1196037 h 1196310"/>
              <a:gd name="connsiteX3" fmla="*/ 337432 w 502991"/>
              <a:gd name="connsiteY3" fmla="*/ 855569 h 1196310"/>
              <a:gd name="connsiteX4" fmla="*/ 21283 w 502991"/>
              <a:gd name="connsiteY4" fmla="*/ 364323 h 1196310"/>
              <a:gd name="connsiteX5" fmla="*/ 172062 w 502991"/>
              <a:gd name="connsiteY5" fmla="*/ 476191 h 1196310"/>
              <a:gd name="connsiteX6" fmla="*/ 1828 w 502991"/>
              <a:gd name="connsiteY6" fmla="*/ 4399 h 1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991" h="1196310">
                <a:moveTo>
                  <a:pt x="1828" y="4399"/>
                </a:moveTo>
                <a:cubicBezTo>
                  <a:pt x="24526" y="58712"/>
                  <a:pt x="224753" y="603461"/>
                  <a:pt x="308249" y="802067"/>
                </a:cubicBezTo>
                <a:cubicBezTo>
                  <a:pt x="391745" y="1000673"/>
                  <a:pt x="497939" y="1187120"/>
                  <a:pt x="502803" y="1196037"/>
                </a:cubicBezTo>
                <a:cubicBezTo>
                  <a:pt x="507667" y="1204954"/>
                  <a:pt x="417685" y="994188"/>
                  <a:pt x="337432" y="855569"/>
                </a:cubicBezTo>
                <a:cubicBezTo>
                  <a:pt x="257179" y="716950"/>
                  <a:pt x="48845" y="427553"/>
                  <a:pt x="21283" y="364323"/>
                </a:cubicBezTo>
                <a:cubicBezTo>
                  <a:pt x="-6279" y="301093"/>
                  <a:pt x="168819" y="536989"/>
                  <a:pt x="172062" y="476191"/>
                </a:cubicBezTo>
                <a:cubicBezTo>
                  <a:pt x="175305" y="415393"/>
                  <a:pt x="-20870" y="-49914"/>
                  <a:pt x="1828" y="4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50BD611B-D1B3-F4F6-CF2D-F536D60C6C97}"/>
              </a:ext>
            </a:extLst>
          </p:cNvPr>
          <p:cNvSpPr/>
          <p:nvPr/>
        </p:nvSpPr>
        <p:spPr>
          <a:xfrm>
            <a:off x="3513040" y="4410782"/>
            <a:ext cx="553799" cy="2033551"/>
          </a:xfrm>
          <a:custGeom>
            <a:avLst/>
            <a:gdLst>
              <a:gd name="connsiteX0" fmla="*/ 47283 w 553799"/>
              <a:gd name="connsiteY0" fmla="*/ 712 h 2033551"/>
              <a:gd name="connsiteX1" fmla="*/ 3509 w 553799"/>
              <a:gd name="connsiteY1" fmla="*/ 710831 h 2033551"/>
              <a:gd name="connsiteX2" fmla="*/ 18100 w 553799"/>
              <a:gd name="connsiteY2" fmla="*/ 701103 h 2033551"/>
              <a:gd name="connsiteX3" fmla="*/ 139696 w 553799"/>
              <a:gd name="connsiteY3" fmla="*/ 1226397 h 2033551"/>
              <a:gd name="connsiteX4" fmla="*/ 378024 w 553799"/>
              <a:gd name="connsiteY4" fmla="*/ 1766282 h 2033551"/>
              <a:gd name="connsiteX5" fmla="*/ 334249 w 553799"/>
              <a:gd name="connsiteY5" fmla="*/ 1683597 h 2033551"/>
              <a:gd name="connsiteX6" fmla="*/ 553122 w 553799"/>
              <a:gd name="connsiteY6" fmla="*/ 2028929 h 2033551"/>
              <a:gd name="connsiteX7" fmla="*/ 397479 w 553799"/>
              <a:gd name="connsiteY7" fmla="*/ 1391767 h 2033551"/>
              <a:gd name="connsiteX8" fmla="*/ 246700 w 553799"/>
              <a:gd name="connsiteY8" fmla="*/ 501686 h 2033551"/>
              <a:gd name="connsiteX9" fmla="*/ 241837 w 553799"/>
              <a:gd name="connsiteY9" fmla="*/ 652465 h 2033551"/>
              <a:gd name="connsiteX10" fmla="*/ 280747 w 553799"/>
              <a:gd name="connsiteY10" fmla="*/ 161218 h 2033551"/>
              <a:gd name="connsiteX11" fmla="*/ 188334 w 553799"/>
              <a:gd name="connsiteY11" fmla="*/ 569780 h 2033551"/>
              <a:gd name="connsiteX12" fmla="*/ 47283 w 553799"/>
              <a:gd name="connsiteY12" fmla="*/ 712 h 203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799" h="2033551">
                <a:moveTo>
                  <a:pt x="47283" y="712"/>
                </a:moveTo>
                <a:cubicBezTo>
                  <a:pt x="16479" y="24221"/>
                  <a:pt x="8373" y="594099"/>
                  <a:pt x="3509" y="710831"/>
                </a:cubicBezTo>
                <a:cubicBezTo>
                  <a:pt x="-1355" y="827563"/>
                  <a:pt x="-4598" y="615176"/>
                  <a:pt x="18100" y="701103"/>
                </a:cubicBezTo>
                <a:cubicBezTo>
                  <a:pt x="40798" y="787030"/>
                  <a:pt x="79709" y="1048867"/>
                  <a:pt x="139696" y="1226397"/>
                </a:cubicBezTo>
                <a:cubicBezTo>
                  <a:pt x="199683" y="1403927"/>
                  <a:pt x="345599" y="1690082"/>
                  <a:pt x="378024" y="1766282"/>
                </a:cubicBezTo>
                <a:cubicBezTo>
                  <a:pt x="410449" y="1842482"/>
                  <a:pt x="305066" y="1639823"/>
                  <a:pt x="334249" y="1683597"/>
                </a:cubicBezTo>
                <a:cubicBezTo>
                  <a:pt x="363432" y="1727372"/>
                  <a:pt x="542584" y="2077567"/>
                  <a:pt x="553122" y="2028929"/>
                </a:cubicBezTo>
                <a:cubicBezTo>
                  <a:pt x="563660" y="1980291"/>
                  <a:pt x="448549" y="1646308"/>
                  <a:pt x="397479" y="1391767"/>
                </a:cubicBezTo>
                <a:cubicBezTo>
                  <a:pt x="346409" y="1137227"/>
                  <a:pt x="272640" y="624903"/>
                  <a:pt x="246700" y="501686"/>
                </a:cubicBezTo>
                <a:cubicBezTo>
                  <a:pt x="220760" y="378469"/>
                  <a:pt x="236163" y="709210"/>
                  <a:pt x="241837" y="652465"/>
                </a:cubicBezTo>
                <a:cubicBezTo>
                  <a:pt x="247512" y="595720"/>
                  <a:pt x="289664" y="174999"/>
                  <a:pt x="280747" y="161218"/>
                </a:cubicBezTo>
                <a:cubicBezTo>
                  <a:pt x="271830" y="147437"/>
                  <a:pt x="223191" y="596531"/>
                  <a:pt x="188334" y="569780"/>
                </a:cubicBezTo>
                <a:cubicBezTo>
                  <a:pt x="153477" y="543029"/>
                  <a:pt x="78087" y="-22797"/>
                  <a:pt x="47283" y="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2DA972A6-A1CC-4F3B-32DD-91D12142FE6A}"/>
              </a:ext>
            </a:extLst>
          </p:cNvPr>
          <p:cNvSpPr/>
          <p:nvPr/>
        </p:nvSpPr>
        <p:spPr>
          <a:xfrm>
            <a:off x="3744208" y="5035324"/>
            <a:ext cx="384933" cy="1346022"/>
          </a:xfrm>
          <a:custGeom>
            <a:avLst/>
            <a:gdLst>
              <a:gd name="connsiteX0" fmla="*/ 5805 w 384933"/>
              <a:gd name="connsiteY0" fmla="*/ 32787 h 1346022"/>
              <a:gd name="connsiteX1" fmla="*/ 44715 w 384933"/>
              <a:gd name="connsiteY1" fmla="*/ 76561 h 1346022"/>
              <a:gd name="connsiteX2" fmla="*/ 336545 w 384933"/>
              <a:gd name="connsiteY2" fmla="*/ 460804 h 1346022"/>
              <a:gd name="connsiteX3" fmla="*/ 341409 w 384933"/>
              <a:gd name="connsiteY3" fmla="*/ 883957 h 1346022"/>
              <a:gd name="connsiteX4" fmla="*/ 375456 w 384933"/>
              <a:gd name="connsiteY4" fmla="*/ 776953 h 1346022"/>
              <a:gd name="connsiteX5" fmla="*/ 370592 w 384933"/>
              <a:gd name="connsiteY5" fmla="*/ 1346021 h 1346022"/>
              <a:gd name="connsiteX6" fmla="*/ 219813 w 384933"/>
              <a:gd name="connsiteY6" fmla="*/ 781816 h 1346022"/>
              <a:gd name="connsiteX7" fmla="*/ 30124 w 384933"/>
              <a:gd name="connsiteY7" fmla="*/ 280842 h 1346022"/>
              <a:gd name="connsiteX8" fmla="*/ 93354 w 384933"/>
              <a:gd name="connsiteY8" fmla="*/ 455940 h 1346022"/>
              <a:gd name="connsiteX9" fmla="*/ 5805 w 384933"/>
              <a:gd name="connsiteY9" fmla="*/ 32787 h 134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933" h="1346022">
                <a:moveTo>
                  <a:pt x="5805" y="32787"/>
                </a:moveTo>
                <a:cubicBezTo>
                  <a:pt x="-2301" y="-30443"/>
                  <a:pt x="-10408" y="5225"/>
                  <a:pt x="44715" y="76561"/>
                </a:cubicBezTo>
                <a:cubicBezTo>
                  <a:pt x="99838" y="147897"/>
                  <a:pt x="287096" y="326238"/>
                  <a:pt x="336545" y="460804"/>
                </a:cubicBezTo>
                <a:cubicBezTo>
                  <a:pt x="385994" y="595370"/>
                  <a:pt x="334924" y="831266"/>
                  <a:pt x="341409" y="883957"/>
                </a:cubicBezTo>
                <a:cubicBezTo>
                  <a:pt x="347894" y="936649"/>
                  <a:pt x="370592" y="699942"/>
                  <a:pt x="375456" y="776953"/>
                </a:cubicBezTo>
                <a:cubicBezTo>
                  <a:pt x="380320" y="853964"/>
                  <a:pt x="396532" y="1345211"/>
                  <a:pt x="370592" y="1346021"/>
                </a:cubicBezTo>
                <a:cubicBezTo>
                  <a:pt x="344652" y="1346831"/>
                  <a:pt x="276558" y="959346"/>
                  <a:pt x="219813" y="781816"/>
                </a:cubicBezTo>
                <a:cubicBezTo>
                  <a:pt x="163068" y="604286"/>
                  <a:pt x="51200" y="335155"/>
                  <a:pt x="30124" y="280842"/>
                </a:cubicBezTo>
                <a:cubicBezTo>
                  <a:pt x="9048" y="226529"/>
                  <a:pt x="94975" y="497282"/>
                  <a:pt x="93354" y="455940"/>
                </a:cubicBezTo>
                <a:cubicBezTo>
                  <a:pt x="91733" y="414598"/>
                  <a:pt x="13911" y="96017"/>
                  <a:pt x="5805" y="32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715BAAE8-0D07-FEF9-9987-261EA5EE6087}"/>
              </a:ext>
            </a:extLst>
          </p:cNvPr>
          <p:cNvSpPr/>
          <p:nvPr/>
        </p:nvSpPr>
        <p:spPr>
          <a:xfrm>
            <a:off x="3460888" y="5650745"/>
            <a:ext cx="419450" cy="1528328"/>
          </a:xfrm>
          <a:custGeom>
            <a:avLst/>
            <a:gdLst>
              <a:gd name="connsiteX0" fmla="*/ 2159 w 419450"/>
              <a:gd name="connsiteY0" fmla="*/ 15617 h 1528328"/>
              <a:gd name="connsiteX1" fmla="*/ 415584 w 419450"/>
              <a:gd name="connsiteY1" fmla="*/ 1518540 h 1528328"/>
              <a:gd name="connsiteX2" fmla="*/ 211303 w 419450"/>
              <a:gd name="connsiteY2" fmla="*/ 667370 h 1528328"/>
              <a:gd name="connsiteX3" fmla="*/ 250214 w 419450"/>
              <a:gd name="connsiteY3" fmla="*/ 730600 h 1528328"/>
              <a:gd name="connsiteX4" fmla="*/ 2159 w 419450"/>
              <a:gd name="connsiteY4" fmla="*/ 15617 h 152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450" h="1528328">
                <a:moveTo>
                  <a:pt x="2159" y="15617"/>
                </a:moveTo>
                <a:cubicBezTo>
                  <a:pt x="29721" y="146940"/>
                  <a:pt x="380727" y="1409915"/>
                  <a:pt x="415584" y="1518540"/>
                </a:cubicBezTo>
                <a:cubicBezTo>
                  <a:pt x="450441" y="1627165"/>
                  <a:pt x="238865" y="798693"/>
                  <a:pt x="211303" y="667370"/>
                </a:cubicBezTo>
                <a:cubicBezTo>
                  <a:pt x="183741" y="536047"/>
                  <a:pt x="281018" y="840036"/>
                  <a:pt x="250214" y="730600"/>
                </a:cubicBezTo>
                <a:cubicBezTo>
                  <a:pt x="219410" y="621164"/>
                  <a:pt x="-25403" y="-115706"/>
                  <a:pt x="2159" y="15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6280C940-B7E3-C156-3CCD-953BF26E2CE1}"/>
              </a:ext>
            </a:extLst>
          </p:cNvPr>
          <p:cNvSpPr/>
          <p:nvPr/>
        </p:nvSpPr>
        <p:spPr>
          <a:xfrm>
            <a:off x="3395718" y="6397961"/>
            <a:ext cx="402454" cy="1020958"/>
          </a:xfrm>
          <a:custGeom>
            <a:avLst/>
            <a:gdLst>
              <a:gd name="connsiteX0" fmla="*/ 4099 w 402454"/>
              <a:gd name="connsiteY0" fmla="*/ 17430 h 1020958"/>
              <a:gd name="connsiteX1" fmla="*/ 398069 w 402454"/>
              <a:gd name="connsiteY1" fmla="*/ 1014516 h 1020958"/>
              <a:gd name="connsiteX2" fmla="*/ 203516 w 402454"/>
              <a:gd name="connsiteY2" fmla="*/ 425992 h 1020958"/>
              <a:gd name="connsiteX3" fmla="*/ 4099 w 402454"/>
              <a:gd name="connsiteY3" fmla="*/ 17430 h 102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454" h="1020958">
                <a:moveTo>
                  <a:pt x="4099" y="17430"/>
                </a:moveTo>
                <a:cubicBezTo>
                  <a:pt x="36524" y="115517"/>
                  <a:pt x="364833" y="946422"/>
                  <a:pt x="398069" y="1014516"/>
                </a:cubicBezTo>
                <a:cubicBezTo>
                  <a:pt x="431305" y="1082610"/>
                  <a:pt x="266746" y="592173"/>
                  <a:pt x="203516" y="425992"/>
                </a:cubicBezTo>
                <a:cubicBezTo>
                  <a:pt x="140286" y="259811"/>
                  <a:pt x="-28326" y="-80657"/>
                  <a:pt x="4099" y="17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20B3B494-1D9B-63B9-F97D-C816033D01B9}"/>
              </a:ext>
            </a:extLst>
          </p:cNvPr>
          <p:cNvSpPr/>
          <p:nvPr/>
        </p:nvSpPr>
        <p:spPr>
          <a:xfrm>
            <a:off x="3105359" y="3774042"/>
            <a:ext cx="169146" cy="815114"/>
          </a:xfrm>
          <a:custGeom>
            <a:avLst/>
            <a:gdLst>
              <a:gd name="connsiteX0" fmla="*/ 4664 w 169146"/>
              <a:gd name="connsiteY0" fmla="*/ 5832 h 815114"/>
              <a:gd name="connsiteX1" fmla="*/ 164153 w 169146"/>
              <a:gd name="connsiteY1" fmla="*/ 782009 h 815114"/>
              <a:gd name="connsiteX2" fmla="*/ 121622 w 169146"/>
              <a:gd name="connsiteY2" fmla="*/ 649102 h 815114"/>
              <a:gd name="connsiteX3" fmla="*/ 47194 w 169146"/>
              <a:gd name="connsiteY3" fmla="*/ 436451 h 815114"/>
              <a:gd name="connsiteX4" fmla="*/ 4664 w 169146"/>
              <a:gd name="connsiteY4" fmla="*/ 5832 h 81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46" h="815114">
                <a:moveTo>
                  <a:pt x="4664" y="5832"/>
                </a:moveTo>
                <a:cubicBezTo>
                  <a:pt x="24157" y="63425"/>
                  <a:pt x="144660" y="674797"/>
                  <a:pt x="164153" y="782009"/>
                </a:cubicBezTo>
                <a:cubicBezTo>
                  <a:pt x="183646" y="889221"/>
                  <a:pt x="141115" y="706695"/>
                  <a:pt x="121622" y="649102"/>
                </a:cubicBezTo>
                <a:cubicBezTo>
                  <a:pt x="102129" y="591509"/>
                  <a:pt x="62257" y="539232"/>
                  <a:pt x="47194" y="436451"/>
                </a:cubicBezTo>
                <a:cubicBezTo>
                  <a:pt x="32131" y="333670"/>
                  <a:pt x="-14829" y="-51761"/>
                  <a:pt x="4664" y="5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FF88317B-AAA9-1440-409C-E50651679A11}"/>
              </a:ext>
            </a:extLst>
          </p:cNvPr>
          <p:cNvSpPr/>
          <p:nvPr/>
        </p:nvSpPr>
        <p:spPr>
          <a:xfrm>
            <a:off x="3654592" y="4436399"/>
            <a:ext cx="570817" cy="954364"/>
          </a:xfrm>
          <a:custGeom>
            <a:avLst/>
            <a:gdLst>
              <a:gd name="connsiteX0" fmla="*/ 82752 w 570817"/>
              <a:gd name="connsiteY0" fmla="*/ 2694 h 954364"/>
              <a:gd name="connsiteX1" fmla="*/ 566534 w 570817"/>
              <a:gd name="connsiteY1" fmla="*/ 805452 h 954364"/>
              <a:gd name="connsiteX2" fmla="*/ 321985 w 570817"/>
              <a:gd name="connsiteY2" fmla="*/ 433313 h 954364"/>
              <a:gd name="connsiteX3" fmla="*/ 364515 w 570817"/>
              <a:gd name="connsiteY3" fmla="*/ 954308 h 954364"/>
              <a:gd name="connsiteX4" fmla="*/ 8324 w 570817"/>
              <a:gd name="connsiteY4" fmla="*/ 396099 h 954364"/>
              <a:gd name="connsiteX5" fmla="*/ 109334 w 570817"/>
              <a:gd name="connsiteY5" fmla="*/ 539638 h 954364"/>
              <a:gd name="connsiteX6" fmla="*/ 82752 w 570817"/>
              <a:gd name="connsiteY6" fmla="*/ 2694 h 95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817" h="954364">
                <a:moveTo>
                  <a:pt x="82752" y="2694"/>
                </a:moveTo>
                <a:cubicBezTo>
                  <a:pt x="158952" y="46996"/>
                  <a:pt x="526662" y="733682"/>
                  <a:pt x="566534" y="805452"/>
                </a:cubicBezTo>
                <a:cubicBezTo>
                  <a:pt x="606406" y="877222"/>
                  <a:pt x="355655" y="408504"/>
                  <a:pt x="321985" y="433313"/>
                </a:cubicBezTo>
                <a:cubicBezTo>
                  <a:pt x="288315" y="458122"/>
                  <a:pt x="416792" y="960510"/>
                  <a:pt x="364515" y="954308"/>
                </a:cubicBezTo>
                <a:cubicBezTo>
                  <a:pt x="312238" y="948106"/>
                  <a:pt x="50854" y="465211"/>
                  <a:pt x="8324" y="396099"/>
                </a:cubicBezTo>
                <a:cubicBezTo>
                  <a:pt x="-34206" y="326987"/>
                  <a:pt x="99588" y="605205"/>
                  <a:pt x="109334" y="539638"/>
                </a:cubicBezTo>
                <a:cubicBezTo>
                  <a:pt x="119080" y="474071"/>
                  <a:pt x="6552" y="-41608"/>
                  <a:pt x="82752" y="2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28EFD6C3-DF2F-D7A8-C448-57517B7AAA7D}"/>
              </a:ext>
            </a:extLst>
          </p:cNvPr>
          <p:cNvSpPr/>
          <p:nvPr/>
        </p:nvSpPr>
        <p:spPr>
          <a:xfrm>
            <a:off x="4014597" y="5401184"/>
            <a:ext cx="278461" cy="1148629"/>
          </a:xfrm>
          <a:custGeom>
            <a:avLst/>
            <a:gdLst>
              <a:gd name="connsiteX0" fmla="*/ 9826 w 278461"/>
              <a:gd name="connsiteY0" fmla="*/ 156 h 1148629"/>
              <a:gd name="connsiteX1" fmla="*/ 254375 w 278461"/>
              <a:gd name="connsiteY1" fmla="*/ 568997 h 1148629"/>
              <a:gd name="connsiteX2" fmla="*/ 254375 w 278461"/>
              <a:gd name="connsiteY2" fmla="*/ 1143156 h 1148629"/>
              <a:gd name="connsiteX3" fmla="*/ 121468 w 278461"/>
              <a:gd name="connsiteY3" fmla="*/ 834811 h 1148629"/>
              <a:gd name="connsiteX4" fmla="*/ 4510 w 278461"/>
              <a:gd name="connsiteY4" fmla="*/ 441407 h 1148629"/>
              <a:gd name="connsiteX5" fmla="*/ 47040 w 278461"/>
              <a:gd name="connsiteY5" fmla="*/ 510518 h 1148629"/>
              <a:gd name="connsiteX6" fmla="*/ 9826 w 278461"/>
              <a:gd name="connsiteY6" fmla="*/ 156 h 114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461" h="1148629">
                <a:moveTo>
                  <a:pt x="9826" y="156"/>
                </a:moveTo>
                <a:cubicBezTo>
                  <a:pt x="44382" y="9902"/>
                  <a:pt x="213617" y="378497"/>
                  <a:pt x="254375" y="568997"/>
                </a:cubicBezTo>
                <a:cubicBezTo>
                  <a:pt x="295133" y="759497"/>
                  <a:pt x="276526" y="1098854"/>
                  <a:pt x="254375" y="1143156"/>
                </a:cubicBezTo>
                <a:cubicBezTo>
                  <a:pt x="232224" y="1187458"/>
                  <a:pt x="163112" y="951769"/>
                  <a:pt x="121468" y="834811"/>
                </a:cubicBezTo>
                <a:cubicBezTo>
                  <a:pt x="79824" y="717853"/>
                  <a:pt x="16915" y="495456"/>
                  <a:pt x="4510" y="441407"/>
                </a:cubicBezTo>
                <a:cubicBezTo>
                  <a:pt x="-7895" y="387358"/>
                  <a:pt x="51470" y="582288"/>
                  <a:pt x="47040" y="510518"/>
                </a:cubicBezTo>
                <a:cubicBezTo>
                  <a:pt x="42610" y="438748"/>
                  <a:pt x="-24730" y="-9590"/>
                  <a:pt x="9826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B55B500A-4738-BB39-577E-72D038C222BD}"/>
              </a:ext>
            </a:extLst>
          </p:cNvPr>
          <p:cNvSpPr/>
          <p:nvPr/>
        </p:nvSpPr>
        <p:spPr>
          <a:xfrm>
            <a:off x="3468349" y="5074624"/>
            <a:ext cx="715966" cy="2570350"/>
          </a:xfrm>
          <a:custGeom>
            <a:avLst/>
            <a:gdLst>
              <a:gd name="connsiteX0" fmla="*/ 29763 w 715966"/>
              <a:gd name="connsiteY0" fmla="*/ 103432 h 2570350"/>
              <a:gd name="connsiteX1" fmla="*/ 72293 w 715966"/>
              <a:gd name="connsiteY1" fmla="*/ 199125 h 2570350"/>
              <a:gd name="connsiteX2" fmla="*/ 651767 w 715966"/>
              <a:gd name="connsiteY2" fmla="*/ 1825906 h 2570350"/>
              <a:gd name="connsiteX3" fmla="*/ 688981 w 715966"/>
              <a:gd name="connsiteY3" fmla="*/ 2564869 h 2570350"/>
              <a:gd name="connsiteX4" fmla="*/ 540125 w 715966"/>
              <a:gd name="connsiteY4" fmla="*/ 2081088 h 2570350"/>
              <a:gd name="connsiteX5" fmla="*/ 19130 w 715966"/>
              <a:gd name="connsiteY5" fmla="*/ 661641 h 2570350"/>
              <a:gd name="connsiteX6" fmla="*/ 104191 w 715966"/>
              <a:gd name="connsiteY6" fmla="*/ 895557 h 2570350"/>
              <a:gd name="connsiteX7" fmla="*/ 29763 w 715966"/>
              <a:gd name="connsiteY7" fmla="*/ 103432 h 257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966" h="2570350">
                <a:moveTo>
                  <a:pt x="29763" y="103432"/>
                </a:moveTo>
                <a:cubicBezTo>
                  <a:pt x="24447" y="-12640"/>
                  <a:pt x="-31374" y="-87954"/>
                  <a:pt x="72293" y="199125"/>
                </a:cubicBezTo>
                <a:cubicBezTo>
                  <a:pt x="175960" y="486204"/>
                  <a:pt x="548986" y="1431615"/>
                  <a:pt x="651767" y="1825906"/>
                </a:cubicBezTo>
                <a:cubicBezTo>
                  <a:pt x="754548" y="2220197"/>
                  <a:pt x="707588" y="2522339"/>
                  <a:pt x="688981" y="2564869"/>
                </a:cubicBezTo>
                <a:cubicBezTo>
                  <a:pt x="670374" y="2607399"/>
                  <a:pt x="651767" y="2398293"/>
                  <a:pt x="540125" y="2081088"/>
                </a:cubicBezTo>
                <a:cubicBezTo>
                  <a:pt x="428483" y="1763883"/>
                  <a:pt x="91786" y="859229"/>
                  <a:pt x="19130" y="661641"/>
                </a:cubicBezTo>
                <a:cubicBezTo>
                  <a:pt x="-53526" y="464053"/>
                  <a:pt x="104191" y="994794"/>
                  <a:pt x="104191" y="895557"/>
                </a:cubicBezTo>
                <a:cubicBezTo>
                  <a:pt x="104191" y="796320"/>
                  <a:pt x="35079" y="219504"/>
                  <a:pt x="29763" y="103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8F554490-0DEA-A261-BAEE-FE6EB92EC0EF}"/>
              </a:ext>
            </a:extLst>
          </p:cNvPr>
          <p:cNvSpPr/>
          <p:nvPr/>
        </p:nvSpPr>
        <p:spPr>
          <a:xfrm>
            <a:off x="2946196" y="5956830"/>
            <a:ext cx="1216310" cy="2719349"/>
          </a:xfrm>
          <a:custGeom>
            <a:avLst/>
            <a:gdLst>
              <a:gd name="connsiteX0" fmla="*/ 371162 w 1216310"/>
              <a:gd name="connsiteY0" fmla="*/ 2719 h 2719349"/>
              <a:gd name="connsiteX1" fmla="*/ 615711 w 1216310"/>
              <a:gd name="connsiteY1" fmla="*/ 1267993 h 2719349"/>
              <a:gd name="connsiteX2" fmla="*/ 828362 w 1216310"/>
              <a:gd name="connsiteY2" fmla="*/ 1629500 h 2719349"/>
              <a:gd name="connsiteX3" fmla="*/ 833678 w 1216310"/>
              <a:gd name="connsiteY3" fmla="*/ 1496593 h 2719349"/>
              <a:gd name="connsiteX4" fmla="*/ 982534 w 1216310"/>
              <a:gd name="connsiteY4" fmla="*/ 1507226 h 2719349"/>
              <a:gd name="connsiteX5" fmla="*/ 929371 w 1216310"/>
              <a:gd name="connsiteY5" fmla="*/ 1060658 h 2719349"/>
              <a:gd name="connsiteX6" fmla="*/ 1205818 w 1216310"/>
              <a:gd name="connsiteY6" fmla="*/ 1746458 h 2719349"/>
              <a:gd name="connsiteX7" fmla="*/ 504069 w 1216310"/>
              <a:gd name="connsiteY7" fmla="*/ 1555072 h 2719349"/>
              <a:gd name="connsiteX8" fmla="*/ 232939 w 1216310"/>
              <a:gd name="connsiteY8" fmla="*/ 2118598 h 2719349"/>
              <a:gd name="connsiteX9" fmla="*/ 4339 w 1216310"/>
              <a:gd name="connsiteY9" fmla="*/ 2719337 h 2719349"/>
              <a:gd name="connsiteX10" fmla="*/ 100032 w 1216310"/>
              <a:gd name="connsiteY10" fmla="*/ 2102649 h 2719349"/>
              <a:gd name="connsiteX11" fmla="*/ 307367 w 1216310"/>
              <a:gd name="connsiteY11" fmla="*/ 964965 h 2719349"/>
              <a:gd name="connsiteX12" fmla="*/ 371162 w 1216310"/>
              <a:gd name="connsiteY12" fmla="*/ 2719 h 271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310" h="2719349">
                <a:moveTo>
                  <a:pt x="371162" y="2719"/>
                </a:moveTo>
                <a:cubicBezTo>
                  <a:pt x="422553" y="53224"/>
                  <a:pt x="539511" y="996863"/>
                  <a:pt x="615711" y="1267993"/>
                </a:cubicBezTo>
                <a:cubicBezTo>
                  <a:pt x="691911" y="1539123"/>
                  <a:pt x="792034" y="1591400"/>
                  <a:pt x="828362" y="1629500"/>
                </a:cubicBezTo>
                <a:cubicBezTo>
                  <a:pt x="864690" y="1667600"/>
                  <a:pt x="807983" y="1516972"/>
                  <a:pt x="833678" y="1496593"/>
                </a:cubicBezTo>
                <a:cubicBezTo>
                  <a:pt x="859373" y="1476214"/>
                  <a:pt x="966585" y="1579882"/>
                  <a:pt x="982534" y="1507226"/>
                </a:cubicBezTo>
                <a:cubicBezTo>
                  <a:pt x="998483" y="1434570"/>
                  <a:pt x="892157" y="1020786"/>
                  <a:pt x="929371" y="1060658"/>
                </a:cubicBezTo>
                <a:cubicBezTo>
                  <a:pt x="966585" y="1100530"/>
                  <a:pt x="1276702" y="1664056"/>
                  <a:pt x="1205818" y="1746458"/>
                </a:cubicBezTo>
                <a:cubicBezTo>
                  <a:pt x="1134934" y="1828860"/>
                  <a:pt x="666216" y="1493049"/>
                  <a:pt x="504069" y="1555072"/>
                </a:cubicBezTo>
                <a:cubicBezTo>
                  <a:pt x="341922" y="1617095"/>
                  <a:pt x="316227" y="1924554"/>
                  <a:pt x="232939" y="2118598"/>
                </a:cubicBezTo>
                <a:cubicBezTo>
                  <a:pt x="149651" y="2312642"/>
                  <a:pt x="26490" y="2721995"/>
                  <a:pt x="4339" y="2719337"/>
                </a:cubicBezTo>
                <a:cubicBezTo>
                  <a:pt x="-17812" y="2716679"/>
                  <a:pt x="49527" y="2395044"/>
                  <a:pt x="100032" y="2102649"/>
                </a:cubicBezTo>
                <a:cubicBezTo>
                  <a:pt x="150537" y="1810254"/>
                  <a:pt x="263065" y="1312295"/>
                  <a:pt x="307367" y="964965"/>
                </a:cubicBezTo>
                <a:cubicBezTo>
                  <a:pt x="351669" y="617635"/>
                  <a:pt x="319771" y="-47786"/>
                  <a:pt x="371162" y="2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62C4CCF4-AF27-6E9D-C11A-D5E9FAB64396}"/>
              </a:ext>
            </a:extLst>
          </p:cNvPr>
          <p:cNvSpPr/>
          <p:nvPr/>
        </p:nvSpPr>
        <p:spPr>
          <a:xfrm>
            <a:off x="2706029" y="7096651"/>
            <a:ext cx="1043418" cy="2235872"/>
          </a:xfrm>
          <a:custGeom>
            <a:avLst/>
            <a:gdLst>
              <a:gd name="connsiteX0" fmla="*/ 1041948 w 1043418"/>
              <a:gd name="connsiteY0" fmla="*/ 582 h 2235872"/>
              <a:gd name="connsiteX1" fmla="*/ 393362 w 1043418"/>
              <a:gd name="connsiteY1" fmla="*/ 537526 h 2235872"/>
              <a:gd name="connsiteX2" fmla="*/ 5273 w 1043418"/>
              <a:gd name="connsiteY2" fmla="*/ 2180256 h 2235872"/>
              <a:gd name="connsiteX3" fmla="*/ 201976 w 1043418"/>
              <a:gd name="connsiteY3" fmla="*/ 1728372 h 2235872"/>
              <a:gd name="connsiteX4" fmla="*/ 664492 w 1043418"/>
              <a:gd name="connsiteY4" fmla="*/ 532209 h 2235872"/>
              <a:gd name="connsiteX5" fmla="*/ 574115 w 1043418"/>
              <a:gd name="connsiteY5" fmla="*/ 611954 h 2235872"/>
              <a:gd name="connsiteX6" fmla="*/ 1041948 w 1043418"/>
              <a:gd name="connsiteY6" fmla="*/ 582 h 223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3418" h="2235872">
                <a:moveTo>
                  <a:pt x="1041948" y="582"/>
                </a:moveTo>
                <a:cubicBezTo>
                  <a:pt x="1011823" y="-11823"/>
                  <a:pt x="566141" y="174247"/>
                  <a:pt x="393362" y="537526"/>
                </a:cubicBezTo>
                <a:cubicBezTo>
                  <a:pt x="220583" y="900805"/>
                  <a:pt x="37171" y="1981782"/>
                  <a:pt x="5273" y="2180256"/>
                </a:cubicBezTo>
                <a:cubicBezTo>
                  <a:pt x="-26625" y="2378730"/>
                  <a:pt x="92106" y="2003047"/>
                  <a:pt x="201976" y="1728372"/>
                </a:cubicBezTo>
                <a:cubicBezTo>
                  <a:pt x="311846" y="1453698"/>
                  <a:pt x="602469" y="718278"/>
                  <a:pt x="664492" y="532209"/>
                </a:cubicBezTo>
                <a:cubicBezTo>
                  <a:pt x="726515" y="346140"/>
                  <a:pt x="518294" y="697014"/>
                  <a:pt x="574115" y="611954"/>
                </a:cubicBezTo>
                <a:cubicBezTo>
                  <a:pt x="629936" y="526894"/>
                  <a:pt x="1072073" y="12987"/>
                  <a:pt x="1041948" y="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D8E46760-3F37-ECEE-5D72-E5161C024F8C}"/>
              </a:ext>
            </a:extLst>
          </p:cNvPr>
          <p:cNvSpPr/>
          <p:nvPr/>
        </p:nvSpPr>
        <p:spPr>
          <a:xfrm>
            <a:off x="3358266" y="4318918"/>
            <a:ext cx="219648" cy="1600780"/>
          </a:xfrm>
          <a:custGeom>
            <a:avLst/>
            <a:gdLst>
              <a:gd name="connsiteX0" fmla="*/ 1622 w 219648"/>
              <a:gd name="connsiteY0" fmla="*/ 45747 h 1600780"/>
              <a:gd name="connsiteX1" fmla="*/ 76050 w 219648"/>
              <a:gd name="connsiteY1" fmla="*/ 646487 h 1600780"/>
              <a:gd name="connsiteX2" fmla="*/ 150478 w 219648"/>
              <a:gd name="connsiteY2" fmla="*/ 1598101 h 1600780"/>
              <a:gd name="connsiteX3" fmla="*/ 139846 w 219648"/>
              <a:gd name="connsiteY3" fmla="*/ 901668 h 1600780"/>
              <a:gd name="connsiteX4" fmla="*/ 219590 w 219648"/>
              <a:gd name="connsiteY4" fmla="*/ 8533 h 1600780"/>
              <a:gd name="connsiteX5" fmla="*/ 150478 w 219648"/>
              <a:gd name="connsiteY5" fmla="*/ 428519 h 1600780"/>
              <a:gd name="connsiteX6" fmla="*/ 1622 w 219648"/>
              <a:gd name="connsiteY6" fmla="*/ 45747 h 160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648" h="1600780">
                <a:moveTo>
                  <a:pt x="1622" y="45747"/>
                </a:moveTo>
                <a:cubicBezTo>
                  <a:pt x="-10783" y="82075"/>
                  <a:pt x="51241" y="387761"/>
                  <a:pt x="76050" y="646487"/>
                </a:cubicBezTo>
                <a:cubicBezTo>
                  <a:pt x="100859" y="905213"/>
                  <a:pt x="139845" y="1555571"/>
                  <a:pt x="150478" y="1598101"/>
                </a:cubicBezTo>
                <a:cubicBezTo>
                  <a:pt x="161111" y="1640631"/>
                  <a:pt x="128327" y="1166596"/>
                  <a:pt x="139846" y="901668"/>
                </a:cubicBezTo>
                <a:cubicBezTo>
                  <a:pt x="151365" y="636740"/>
                  <a:pt x="217818" y="87391"/>
                  <a:pt x="219590" y="8533"/>
                </a:cubicBezTo>
                <a:cubicBezTo>
                  <a:pt x="221362" y="-70325"/>
                  <a:pt x="182376" y="423203"/>
                  <a:pt x="150478" y="428519"/>
                </a:cubicBezTo>
                <a:cubicBezTo>
                  <a:pt x="118580" y="433835"/>
                  <a:pt x="14027" y="9419"/>
                  <a:pt x="1622" y="45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B0A7F332-10C4-AA76-D0EA-FC4420A0C74F}"/>
              </a:ext>
            </a:extLst>
          </p:cNvPr>
          <p:cNvSpPr/>
          <p:nvPr/>
        </p:nvSpPr>
        <p:spPr>
          <a:xfrm>
            <a:off x="5149393" y="8372466"/>
            <a:ext cx="200797" cy="755537"/>
          </a:xfrm>
          <a:custGeom>
            <a:avLst/>
            <a:gdLst>
              <a:gd name="connsiteX0" fmla="*/ 143332 w 200797"/>
              <a:gd name="connsiteY0" fmla="*/ 9534 h 755537"/>
              <a:gd name="connsiteX1" fmla="*/ 457 w 200797"/>
              <a:gd name="connsiteY1" fmla="*/ 752484 h 755537"/>
              <a:gd name="connsiteX2" fmla="*/ 98882 w 200797"/>
              <a:gd name="connsiteY2" fmla="*/ 276234 h 755537"/>
              <a:gd name="connsiteX3" fmla="*/ 127457 w 200797"/>
              <a:gd name="connsiteY3" fmla="*/ 355609 h 755537"/>
              <a:gd name="connsiteX4" fmla="*/ 117932 w 200797"/>
              <a:gd name="connsiteY4" fmla="*/ 390534 h 755537"/>
              <a:gd name="connsiteX5" fmla="*/ 197307 w 200797"/>
              <a:gd name="connsiteY5" fmla="*/ 254009 h 755537"/>
              <a:gd name="connsiteX6" fmla="*/ 181432 w 200797"/>
              <a:gd name="connsiteY6" fmla="*/ 146059 h 755537"/>
              <a:gd name="connsiteX7" fmla="*/ 133807 w 200797"/>
              <a:gd name="connsiteY7" fmla="*/ 209559 h 755537"/>
              <a:gd name="connsiteX8" fmla="*/ 114757 w 200797"/>
              <a:gd name="connsiteY8" fmla="*/ 161934 h 755537"/>
              <a:gd name="connsiteX9" fmla="*/ 57607 w 200797"/>
              <a:gd name="connsiteY9" fmla="*/ 320684 h 755537"/>
              <a:gd name="connsiteX10" fmla="*/ 143332 w 200797"/>
              <a:gd name="connsiteY10" fmla="*/ 9534 h 755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97" h="755537">
                <a:moveTo>
                  <a:pt x="143332" y="9534"/>
                </a:moveTo>
                <a:cubicBezTo>
                  <a:pt x="133807" y="81501"/>
                  <a:pt x="7865" y="708034"/>
                  <a:pt x="457" y="752484"/>
                </a:cubicBezTo>
                <a:cubicBezTo>
                  <a:pt x="-6951" y="796934"/>
                  <a:pt x="77715" y="342380"/>
                  <a:pt x="98882" y="276234"/>
                </a:cubicBezTo>
                <a:cubicBezTo>
                  <a:pt x="120049" y="210088"/>
                  <a:pt x="124282" y="336559"/>
                  <a:pt x="127457" y="355609"/>
                </a:cubicBezTo>
                <a:cubicBezTo>
                  <a:pt x="130632" y="374659"/>
                  <a:pt x="106290" y="407467"/>
                  <a:pt x="117932" y="390534"/>
                </a:cubicBezTo>
                <a:cubicBezTo>
                  <a:pt x="129574" y="373601"/>
                  <a:pt x="186724" y="294755"/>
                  <a:pt x="197307" y="254009"/>
                </a:cubicBezTo>
                <a:cubicBezTo>
                  <a:pt x="207890" y="213263"/>
                  <a:pt x="192015" y="153467"/>
                  <a:pt x="181432" y="146059"/>
                </a:cubicBezTo>
                <a:cubicBezTo>
                  <a:pt x="170849" y="138651"/>
                  <a:pt x="144920" y="206913"/>
                  <a:pt x="133807" y="209559"/>
                </a:cubicBezTo>
                <a:cubicBezTo>
                  <a:pt x="122694" y="212205"/>
                  <a:pt x="127457" y="143413"/>
                  <a:pt x="114757" y="161934"/>
                </a:cubicBezTo>
                <a:cubicBezTo>
                  <a:pt x="102057" y="180455"/>
                  <a:pt x="49670" y="345555"/>
                  <a:pt x="57607" y="320684"/>
                </a:cubicBezTo>
                <a:cubicBezTo>
                  <a:pt x="65544" y="295813"/>
                  <a:pt x="152857" y="-62433"/>
                  <a:pt x="143332" y="9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5A2F3313-B226-33F8-5FA9-45D930E8C403}"/>
              </a:ext>
            </a:extLst>
          </p:cNvPr>
          <p:cNvSpPr/>
          <p:nvPr/>
        </p:nvSpPr>
        <p:spPr>
          <a:xfrm>
            <a:off x="5067782" y="8339506"/>
            <a:ext cx="139248" cy="784733"/>
          </a:xfrm>
          <a:custGeom>
            <a:avLst/>
            <a:gdLst>
              <a:gd name="connsiteX0" fmla="*/ 139218 w 139248"/>
              <a:gd name="connsiteY0" fmla="*/ 29794 h 784733"/>
              <a:gd name="connsiteX1" fmla="*/ 2693 w 139248"/>
              <a:gd name="connsiteY1" fmla="*/ 775919 h 784733"/>
              <a:gd name="connsiteX2" fmla="*/ 47143 w 139248"/>
              <a:gd name="connsiteY2" fmla="*/ 413969 h 784733"/>
              <a:gd name="connsiteX3" fmla="*/ 31268 w 139248"/>
              <a:gd name="connsiteY3" fmla="*/ 29794 h 784733"/>
              <a:gd name="connsiteX4" fmla="*/ 15393 w 139248"/>
              <a:gd name="connsiteY4" fmla="*/ 134569 h 784733"/>
              <a:gd name="connsiteX5" fmla="*/ 139218 w 139248"/>
              <a:gd name="connsiteY5" fmla="*/ 29794 h 78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248" h="784733">
                <a:moveTo>
                  <a:pt x="139218" y="29794"/>
                </a:moveTo>
                <a:cubicBezTo>
                  <a:pt x="137101" y="136686"/>
                  <a:pt x="18039" y="711890"/>
                  <a:pt x="2693" y="775919"/>
                </a:cubicBezTo>
                <a:cubicBezTo>
                  <a:pt x="-12653" y="839948"/>
                  <a:pt x="42381" y="538323"/>
                  <a:pt x="47143" y="413969"/>
                </a:cubicBezTo>
                <a:cubicBezTo>
                  <a:pt x="51905" y="289615"/>
                  <a:pt x="36560" y="76361"/>
                  <a:pt x="31268" y="29794"/>
                </a:cubicBezTo>
                <a:cubicBezTo>
                  <a:pt x="25976" y="-16773"/>
                  <a:pt x="-482" y="130865"/>
                  <a:pt x="15393" y="134569"/>
                </a:cubicBezTo>
                <a:cubicBezTo>
                  <a:pt x="31268" y="138273"/>
                  <a:pt x="141335" y="-77098"/>
                  <a:pt x="139218" y="29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6FD34B47-28EC-D89A-7F50-647147403E01}"/>
              </a:ext>
            </a:extLst>
          </p:cNvPr>
          <p:cNvSpPr/>
          <p:nvPr/>
        </p:nvSpPr>
        <p:spPr>
          <a:xfrm>
            <a:off x="4128976" y="8274581"/>
            <a:ext cx="145583" cy="844664"/>
          </a:xfrm>
          <a:custGeom>
            <a:avLst/>
            <a:gdLst>
              <a:gd name="connsiteX0" fmla="*/ 90599 w 145583"/>
              <a:gd name="connsiteY0" fmla="*/ 12169 h 844664"/>
              <a:gd name="connsiteX1" fmla="*/ 144574 w 145583"/>
              <a:gd name="connsiteY1" fmla="*/ 831319 h 844664"/>
              <a:gd name="connsiteX2" fmla="*/ 115999 w 145583"/>
              <a:gd name="connsiteY2" fmla="*/ 497944 h 844664"/>
              <a:gd name="connsiteX3" fmla="*/ 1699 w 145583"/>
              <a:gd name="connsiteY3" fmla="*/ 202669 h 844664"/>
              <a:gd name="connsiteX4" fmla="*/ 49324 w 145583"/>
              <a:gd name="connsiteY4" fmla="*/ 329669 h 844664"/>
              <a:gd name="connsiteX5" fmla="*/ 90599 w 145583"/>
              <a:gd name="connsiteY5" fmla="*/ 12169 h 84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83" h="844664">
                <a:moveTo>
                  <a:pt x="90599" y="12169"/>
                </a:moveTo>
                <a:cubicBezTo>
                  <a:pt x="106474" y="95777"/>
                  <a:pt x="140341" y="750357"/>
                  <a:pt x="144574" y="831319"/>
                </a:cubicBezTo>
                <a:cubicBezTo>
                  <a:pt x="148807" y="912281"/>
                  <a:pt x="139812" y="602719"/>
                  <a:pt x="115999" y="497944"/>
                </a:cubicBezTo>
                <a:cubicBezTo>
                  <a:pt x="92187" y="393169"/>
                  <a:pt x="12811" y="230715"/>
                  <a:pt x="1699" y="202669"/>
                </a:cubicBezTo>
                <a:cubicBezTo>
                  <a:pt x="-9414" y="174623"/>
                  <a:pt x="37153" y="357186"/>
                  <a:pt x="49324" y="329669"/>
                </a:cubicBezTo>
                <a:cubicBezTo>
                  <a:pt x="61495" y="302152"/>
                  <a:pt x="74724" y="-71439"/>
                  <a:pt x="90599" y="12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9498084C-73AA-8BD3-85A1-98A01B746603}"/>
              </a:ext>
            </a:extLst>
          </p:cNvPr>
          <p:cNvSpPr/>
          <p:nvPr/>
        </p:nvSpPr>
        <p:spPr>
          <a:xfrm>
            <a:off x="3941731" y="8445282"/>
            <a:ext cx="106608" cy="713082"/>
          </a:xfrm>
          <a:custGeom>
            <a:avLst/>
            <a:gdLst>
              <a:gd name="connsiteX0" fmla="*/ 1619 w 106608"/>
              <a:gd name="connsiteY0" fmla="*/ 6568 h 713082"/>
              <a:gd name="connsiteX1" fmla="*/ 27019 w 106608"/>
              <a:gd name="connsiteY1" fmla="*/ 698718 h 713082"/>
              <a:gd name="connsiteX2" fmla="*/ 61944 w 106608"/>
              <a:gd name="connsiteY2" fmla="*/ 447893 h 713082"/>
              <a:gd name="connsiteX3" fmla="*/ 106394 w 106608"/>
              <a:gd name="connsiteY3" fmla="*/ 120868 h 713082"/>
              <a:gd name="connsiteX4" fmla="*/ 74644 w 106608"/>
              <a:gd name="connsiteY4" fmla="*/ 336768 h 713082"/>
              <a:gd name="connsiteX5" fmla="*/ 1619 w 106608"/>
              <a:gd name="connsiteY5" fmla="*/ 6568 h 71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08" h="713082">
                <a:moveTo>
                  <a:pt x="1619" y="6568"/>
                </a:moveTo>
                <a:cubicBezTo>
                  <a:pt x="-6318" y="66893"/>
                  <a:pt x="16965" y="625164"/>
                  <a:pt x="27019" y="698718"/>
                </a:cubicBezTo>
                <a:cubicBezTo>
                  <a:pt x="37073" y="772272"/>
                  <a:pt x="48715" y="544201"/>
                  <a:pt x="61944" y="447893"/>
                </a:cubicBezTo>
                <a:cubicBezTo>
                  <a:pt x="75173" y="351585"/>
                  <a:pt x="104277" y="139389"/>
                  <a:pt x="106394" y="120868"/>
                </a:cubicBezTo>
                <a:cubicBezTo>
                  <a:pt x="108511" y="102347"/>
                  <a:pt x="94752" y="352643"/>
                  <a:pt x="74644" y="336768"/>
                </a:cubicBezTo>
                <a:cubicBezTo>
                  <a:pt x="54536" y="320893"/>
                  <a:pt x="9556" y="-53757"/>
                  <a:pt x="1619" y="6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AA3D59BA-426C-8945-2C3A-BA0E696DEAAB}"/>
              </a:ext>
            </a:extLst>
          </p:cNvPr>
          <p:cNvSpPr/>
          <p:nvPr/>
        </p:nvSpPr>
        <p:spPr>
          <a:xfrm>
            <a:off x="2876356" y="8357669"/>
            <a:ext cx="387617" cy="789524"/>
          </a:xfrm>
          <a:custGeom>
            <a:avLst/>
            <a:gdLst>
              <a:gd name="connsiteX0" fmla="*/ 387544 w 387617"/>
              <a:gd name="connsiteY0" fmla="*/ 11631 h 789524"/>
              <a:gd name="connsiteX1" fmla="*/ 279594 w 387617"/>
              <a:gd name="connsiteY1" fmla="*/ 576781 h 789524"/>
              <a:gd name="connsiteX2" fmla="*/ 222444 w 387617"/>
              <a:gd name="connsiteY2" fmla="*/ 786331 h 789524"/>
              <a:gd name="connsiteX3" fmla="*/ 212919 w 387617"/>
              <a:gd name="connsiteY3" fmla="*/ 706956 h 789524"/>
              <a:gd name="connsiteX4" fmla="*/ 171644 w 387617"/>
              <a:gd name="connsiteY4" fmla="*/ 754581 h 789524"/>
              <a:gd name="connsiteX5" fmla="*/ 108144 w 387617"/>
              <a:gd name="connsiteY5" fmla="*/ 303731 h 789524"/>
              <a:gd name="connsiteX6" fmla="*/ 194 w 387617"/>
              <a:gd name="connsiteY6" fmla="*/ 675206 h 789524"/>
              <a:gd name="connsiteX7" fmla="*/ 136719 w 387617"/>
              <a:gd name="connsiteY7" fmla="*/ 310081 h 789524"/>
              <a:gd name="connsiteX8" fmla="*/ 212919 w 387617"/>
              <a:gd name="connsiteY8" fmla="*/ 643456 h 789524"/>
              <a:gd name="connsiteX9" fmla="*/ 295469 w 387617"/>
              <a:gd name="connsiteY9" fmla="*/ 227531 h 789524"/>
              <a:gd name="connsiteX10" fmla="*/ 387544 w 387617"/>
              <a:gd name="connsiteY10" fmla="*/ 11631 h 78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617" h="789524">
                <a:moveTo>
                  <a:pt x="387544" y="11631"/>
                </a:moveTo>
                <a:cubicBezTo>
                  <a:pt x="384898" y="69839"/>
                  <a:pt x="307111" y="447664"/>
                  <a:pt x="279594" y="576781"/>
                </a:cubicBezTo>
                <a:cubicBezTo>
                  <a:pt x="252077" y="705898"/>
                  <a:pt x="233556" y="764635"/>
                  <a:pt x="222444" y="786331"/>
                </a:cubicBezTo>
                <a:cubicBezTo>
                  <a:pt x="211332" y="808027"/>
                  <a:pt x="221386" y="712248"/>
                  <a:pt x="212919" y="706956"/>
                </a:cubicBezTo>
                <a:cubicBezTo>
                  <a:pt x="204452" y="701664"/>
                  <a:pt x="189106" y="821785"/>
                  <a:pt x="171644" y="754581"/>
                </a:cubicBezTo>
                <a:cubicBezTo>
                  <a:pt x="154181" y="687377"/>
                  <a:pt x="136719" y="316960"/>
                  <a:pt x="108144" y="303731"/>
                </a:cubicBezTo>
                <a:cubicBezTo>
                  <a:pt x="79569" y="290502"/>
                  <a:pt x="-4568" y="674148"/>
                  <a:pt x="194" y="675206"/>
                </a:cubicBezTo>
                <a:cubicBezTo>
                  <a:pt x="4956" y="676264"/>
                  <a:pt x="101265" y="315373"/>
                  <a:pt x="136719" y="310081"/>
                </a:cubicBezTo>
                <a:cubicBezTo>
                  <a:pt x="172173" y="304789"/>
                  <a:pt x="186461" y="657214"/>
                  <a:pt x="212919" y="643456"/>
                </a:cubicBezTo>
                <a:cubicBezTo>
                  <a:pt x="239377" y="629698"/>
                  <a:pt x="270069" y="327544"/>
                  <a:pt x="295469" y="227531"/>
                </a:cubicBezTo>
                <a:cubicBezTo>
                  <a:pt x="320869" y="127518"/>
                  <a:pt x="390190" y="-46577"/>
                  <a:pt x="387544" y="11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BE5F3260-0F73-563E-5C04-ECFD5F4814D1}"/>
              </a:ext>
            </a:extLst>
          </p:cNvPr>
          <p:cNvSpPr/>
          <p:nvPr/>
        </p:nvSpPr>
        <p:spPr>
          <a:xfrm>
            <a:off x="2991754" y="8189174"/>
            <a:ext cx="214092" cy="576541"/>
          </a:xfrm>
          <a:custGeom>
            <a:avLst/>
            <a:gdLst>
              <a:gd name="connsiteX0" fmla="*/ 211821 w 214092"/>
              <a:gd name="connsiteY0" fmla="*/ 11851 h 576541"/>
              <a:gd name="connsiteX1" fmla="*/ 2271 w 214092"/>
              <a:gd name="connsiteY1" fmla="*/ 573826 h 576541"/>
              <a:gd name="connsiteX2" fmla="*/ 107046 w 214092"/>
              <a:gd name="connsiteY2" fmla="*/ 218226 h 576541"/>
              <a:gd name="connsiteX3" fmla="*/ 211821 w 214092"/>
              <a:gd name="connsiteY3" fmla="*/ 11851 h 57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2" h="576541">
                <a:moveTo>
                  <a:pt x="211821" y="11851"/>
                </a:moveTo>
                <a:cubicBezTo>
                  <a:pt x="194359" y="71118"/>
                  <a:pt x="19733" y="539430"/>
                  <a:pt x="2271" y="573826"/>
                </a:cubicBezTo>
                <a:cubicBezTo>
                  <a:pt x="-15191" y="608222"/>
                  <a:pt x="72650" y="306068"/>
                  <a:pt x="107046" y="218226"/>
                </a:cubicBezTo>
                <a:cubicBezTo>
                  <a:pt x="141442" y="130384"/>
                  <a:pt x="229283" y="-47416"/>
                  <a:pt x="211821" y="11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9800486A-1C89-9C4E-517D-EED896E6D579}"/>
              </a:ext>
            </a:extLst>
          </p:cNvPr>
          <p:cNvSpPr/>
          <p:nvPr/>
        </p:nvSpPr>
        <p:spPr>
          <a:xfrm>
            <a:off x="5277168" y="8517940"/>
            <a:ext cx="472955" cy="534014"/>
          </a:xfrm>
          <a:custGeom>
            <a:avLst/>
            <a:gdLst>
              <a:gd name="connsiteX0" fmla="*/ 66357 w 472955"/>
              <a:gd name="connsiteY0" fmla="*/ 585 h 534014"/>
              <a:gd name="connsiteX1" fmla="*/ 333057 w 472955"/>
              <a:gd name="connsiteY1" fmla="*/ 387935 h 534014"/>
              <a:gd name="connsiteX2" fmla="*/ 282257 w 472955"/>
              <a:gd name="connsiteY2" fmla="*/ 362535 h 534014"/>
              <a:gd name="connsiteX3" fmla="*/ 472757 w 472955"/>
              <a:gd name="connsiteY3" fmla="*/ 533985 h 534014"/>
              <a:gd name="connsiteX4" fmla="*/ 240982 w 472955"/>
              <a:gd name="connsiteY4" fmla="*/ 375235 h 534014"/>
              <a:gd name="connsiteX5" fmla="*/ 2857 w 472955"/>
              <a:gd name="connsiteY5" fmla="*/ 248235 h 534014"/>
              <a:gd name="connsiteX6" fmla="*/ 107632 w 472955"/>
              <a:gd name="connsiteY6" fmla="*/ 299035 h 534014"/>
              <a:gd name="connsiteX7" fmla="*/ 66357 w 472955"/>
              <a:gd name="connsiteY7" fmla="*/ 585 h 53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2955" h="534014">
                <a:moveTo>
                  <a:pt x="66357" y="585"/>
                </a:moveTo>
                <a:cubicBezTo>
                  <a:pt x="103928" y="15402"/>
                  <a:pt x="297074" y="327610"/>
                  <a:pt x="333057" y="387935"/>
                </a:cubicBezTo>
                <a:cubicBezTo>
                  <a:pt x="369040" y="448260"/>
                  <a:pt x="258974" y="338193"/>
                  <a:pt x="282257" y="362535"/>
                </a:cubicBezTo>
                <a:cubicBezTo>
                  <a:pt x="305540" y="386877"/>
                  <a:pt x="479636" y="531868"/>
                  <a:pt x="472757" y="533985"/>
                </a:cubicBezTo>
                <a:cubicBezTo>
                  <a:pt x="465878" y="536102"/>
                  <a:pt x="319299" y="422860"/>
                  <a:pt x="240982" y="375235"/>
                </a:cubicBezTo>
                <a:cubicBezTo>
                  <a:pt x="162665" y="327610"/>
                  <a:pt x="25082" y="260935"/>
                  <a:pt x="2857" y="248235"/>
                </a:cubicBezTo>
                <a:cubicBezTo>
                  <a:pt x="-19368" y="235535"/>
                  <a:pt x="94932" y="341368"/>
                  <a:pt x="107632" y="299035"/>
                </a:cubicBezTo>
                <a:cubicBezTo>
                  <a:pt x="120332" y="256702"/>
                  <a:pt x="28786" y="-14232"/>
                  <a:pt x="66357" y="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25B85D58-A1FB-BCBA-8D1E-2F571B111A8B}"/>
              </a:ext>
            </a:extLst>
          </p:cNvPr>
          <p:cNvSpPr/>
          <p:nvPr/>
        </p:nvSpPr>
        <p:spPr>
          <a:xfrm>
            <a:off x="4052439" y="5155226"/>
            <a:ext cx="1122080" cy="1647191"/>
          </a:xfrm>
          <a:custGeom>
            <a:avLst/>
            <a:gdLst>
              <a:gd name="connsiteX0" fmla="*/ 1029 w 1122080"/>
              <a:gd name="connsiteY0" fmla="*/ 2213 h 1647191"/>
              <a:gd name="connsiteX1" fmla="*/ 831795 w 1122080"/>
              <a:gd name="connsiteY1" fmla="*/ 1357086 h 1647191"/>
              <a:gd name="connsiteX2" fmla="*/ 854098 w 1122080"/>
              <a:gd name="connsiteY2" fmla="*/ 1245574 h 1647191"/>
              <a:gd name="connsiteX3" fmla="*/ 1121727 w 1122080"/>
              <a:gd name="connsiteY3" fmla="*/ 1647018 h 1647191"/>
              <a:gd name="connsiteX4" fmla="*/ 904278 w 1122080"/>
              <a:gd name="connsiteY4" fmla="*/ 1290179 h 1647191"/>
              <a:gd name="connsiteX5" fmla="*/ 619922 w 1122080"/>
              <a:gd name="connsiteY5" fmla="*/ 860857 h 1647191"/>
              <a:gd name="connsiteX6" fmla="*/ 658951 w 1122080"/>
              <a:gd name="connsiteY6" fmla="*/ 1033701 h 1647191"/>
              <a:gd name="connsiteX7" fmla="*/ 1029 w 1122080"/>
              <a:gd name="connsiteY7" fmla="*/ 2213 h 164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2080" h="1647191">
                <a:moveTo>
                  <a:pt x="1029" y="2213"/>
                </a:moveTo>
                <a:cubicBezTo>
                  <a:pt x="29836" y="56110"/>
                  <a:pt x="689617" y="1149859"/>
                  <a:pt x="831795" y="1357086"/>
                </a:cubicBezTo>
                <a:cubicBezTo>
                  <a:pt x="973973" y="1564313"/>
                  <a:pt x="805776" y="1197252"/>
                  <a:pt x="854098" y="1245574"/>
                </a:cubicBezTo>
                <a:cubicBezTo>
                  <a:pt x="902420" y="1293896"/>
                  <a:pt x="1113364" y="1639584"/>
                  <a:pt x="1121727" y="1647018"/>
                </a:cubicBezTo>
                <a:cubicBezTo>
                  <a:pt x="1130090" y="1654452"/>
                  <a:pt x="987912" y="1421206"/>
                  <a:pt x="904278" y="1290179"/>
                </a:cubicBezTo>
                <a:cubicBezTo>
                  <a:pt x="820644" y="1159152"/>
                  <a:pt x="660810" y="903603"/>
                  <a:pt x="619922" y="860857"/>
                </a:cubicBezTo>
                <a:cubicBezTo>
                  <a:pt x="579034" y="818111"/>
                  <a:pt x="761171" y="1172162"/>
                  <a:pt x="658951" y="1033701"/>
                </a:cubicBezTo>
                <a:cubicBezTo>
                  <a:pt x="556732" y="895240"/>
                  <a:pt x="-27778" y="-51684"/>
                  <a:pt x="1029" y="2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682B3952-5807-8C78-8B90-1A86685DD8B2}"/>
              </a:ext>
            </a:extLst>
          </p:cNvPr>
          <p:cNvSpPr/>
          <p:nvPr/>
        </p:nvSpPr>
        <p:spPr>
          <a:xfrm>
            <a:off x="4454507" y="6310394"/>
            <a:ext cx="558122" cy="493168"/>
          </a:xfrm>
          <a:custGeom>
            <a:avLst/>
            <a:gdLst>
              <a:gd name="connsiteX0" fmla="*/ 405 w 558122"/>
              <a:gd name="connsiteY0" fmla="*/ 1196 h 493168"/>
              <a:gd name="connsiteX1" fmla="*/ 541239 w 558122"/>
              <a:gd name="connsiteY1" fmla="*/ 491850 h 493168"/>
              <a:gd name="connsiteX2" fmla="*/ 424152 w 558122"/>
              <a:gd name="connsiteY2" fmla="*/ 151738 h 493168"/>
              <a:gd name="connsiteX3" fmla="*/ 452030 w 558122"/>
              <a:gd name="connsiteY3" fmla="*/ 346884 h 493168"/>
              <a:gd name="connsiteX4" fmla="*/ 405 w 558122"/>
              <a:gd name="connsiteY4" fmla="*/ 1196 h 49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122" h="493168">
                <a:moveTo>
                  <a:pt x="405" y="1196"/>
                </a:moveTo>
                <a:cubicBezTo>
                  <a:pt x="15273" y="25357"/>
                  <a:pt x="470615" y="466760"/>
                  <a:pt x="541239" y="491850"/>
                </a:cubicBezTo>
                <a:cubicBezTo>
                  <a:pt x="611864" y="516940"/>
                  <a:pt x="439020" y="175899"/>
                  <a:pt x="424152" y="151738"/>
                </a:cubicBezTo>
                <a:cubicBezTo>
                  <a:pt x="409284" y="127577"/>
                  <a:pt x="519867" y="367328"/>
                  <a:pt x="452030" y="346884"/>
                </a:cubicBezTo>
                <a:cubicBezTo>
                  <a:pt x="384193" y="326440"/>
                  <a:pt x="-14463" y="-22965"/>
                  <a:pt x="405" y="1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599E5F40-70CF-6D1A-12E7-53D08065E978}"/>
              </a:ext>
            </a:extLst>
          </p:cNvPr>
          <p:cNvSpPr/>
          <p:nvPr/>
        </p:nvSpPr>
        <p:spPr>
          <a:xfrm>
            <a:off x="5148697" y="6820801"/>
            <a:ext cx="207074" cy="601430"/>
          </a:xfrm>
          <a:custGeom>
            <a:avLst/>
            <a:gdLst>
              <a:gd name="connsiteX0" fmla="*/ 187162 w 207074"/>
              <a:gd name="connsiteY0" fmla="*/ 3745 h 601430"/>
              <a:gd name="connsiteX1" fmla="*/ 92376 w 207074"/>
              <a:gd name="connsiteY1" fmla="*/ 226770 h 601430"/>
              <a:gd name="connsiteX2" fmla="*/ 86801 w 207074"/>
              <a:gd name="connsiteY2" fmla="*/ 410765 h 601430"/>
              <a:gd name="connsiteX3" fmla="*/ 3166 w 207074"/>
              <a:gd name="connsiteY3" fmla="*/ 566882 h 601430"/>
              <a:gd name="connsiteX4" fmla="*/ 19893 w 207074"/>
              <a:gd name="connsiteY4" fmla="*/ 527853 h 601430"/>
              <a:gd name="connsiteX5" fmla="*/ 42196 w 207074"/>
              <a:gd name="connsiteY5" fmla="*/ 555731 h 601430"/>
              <a:gd name="connsiteX6" fmla="*/ 198313 w 207074"/>
              <a:gd name="connsiteY6" fmla="*/ 594760 h 601430"/>
              <a:gd name="connsiteX7" fmla="*/ 181586 w 207074"/>
              <a:gd name="connsiteY7" fmla="*/ 405189 h 601430"/>
              <a:gd name="connsiteX8" fmla="*/ 136981 w 207074"/>
              <a:gd name="connsiteY8" fmla="*/ 293677 h 601430"/>
              <a:gd name="connsiteX9" fmla="*/ 203888 w 207074"/>
              <a:gd name="connsiteY9" fmla="*/ 98531 h 601430"/>
              <a:gd name="connsiteX10" fmla="*/ 187162 w 207074"/>
              <a:gd name="connsiteY10" fmla="*/ 3745 h 60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074" h="601430">
                <a:moveTo>
                  <a:pt x="187162" y="3745"/>
                </a:moveTo>
                <a:cubicBezTo>
                  <a:pt x="168577" y="25118"/>
                  <a:pt x="109103" y="158933"/>
                  <a:pt x="92376" y="226770"/>
                </a:cubicBezTo>
                <a:cubicBezTo>
                  <a:pt x="75649" y="294607"/>
                  <a:pt x="101669" y="354080"/>
                  <a:pt x="86801" y="410765"/>
                </a:cubicBezTo>
                <a:cubicBezTo>
                  <a:pt x="71933" y="467450"/>
                  <a:pt x="14317" y="547367"/>
                  <a:pt x="3166" y="566882"/>
                </a:cubicBezTo>
                <a:cubicBezTo>
                  <a:pt x="-7985" y="586397"/>
                  <a:pt x="13388" y="529711"/>
                  <a:pt x="19893" y="527853"/>
                </a:cubicBezTo>
                <a:cubicBezTo>
                  <a:pt x="26398" y="525995"/>
                  <a:pt x="12459" y="544580"/>
                  <a:pt x="42196" y="555731"/>
                </a:cubicBezTo>
                <a:cubicBezTo>
                  <a:pt x="71933" y="566882"/>
                  <a:pt x="175081" y="619850"/>
                  <a:pt x="198313" y="594760"/>
                </a:cubicBezTo>
                <a:cubicBezTo>
                  <a:pt x="221545" y="569670"/>
                  <a:pt x="191808" y="455370"/>
                  <a:pt x="181586" y="405189"/>
                </a:cubicBezTo>
                <a:cubicBezTo>
                  <a:pt x="171364" y="355008"/>
                  <a:pt x="133264" y="344787"/>
                  <a:pt x="136981" y="293677"/>
                </a:cubicBezTo>
                <a:cubicBezTo>
                  <a:pt x="140698" y="242567"/>
                  <a:pt x="196454" y="139419"/>
                  <a:pt x="203888" y="98531"/>
                </a:cubicBezTo>
                <a:cubicBezTo>
                  <a:pt x="211322" y="57643"/>
                  <a:pt x="205747" y="-17628"/>
                  <a:pt x="187162" y="3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CA6AFC63-57B2-7F4A-5041-B9B44620EC4A}"/>
              </a:ext>
            </a:extLst>
          </p:cNvPr>
          <p:cNvSpPr/>
          <p:nvPr/>
        </p:nvSpPr>
        <p:spPr>
          <a:xfrm>
            <a:off x="4698819" y="6339469"/>
            <a:ext cx="176674" cy="599912"/>
          </a:xfrm>
          <a:custGeom>
            <a:avLst/>
            <a:gdLst>
              <a:gd name="connsiteX0" fmla="*/ 1420 w 176674"/>
              <a:gd name="connsiteY0" fmla="*/ 11151 h 599912"/>
              <a:gd name="connsiteX1" fmla="*/ 174264 w 176674"/>
              <a:gd name="connsiteY1" fmla="*/ 596590 h 599912"/>
              <a:gd name="connsiteX2" fmla="*/ 96205 w 176674"/>
              <a:gd name="connsiteY2" fmla="*/ 239751 h 599912"/>
              <a:gd name="connsiteX3" fmla="*/ 1420 w 176674"/>
              <a:gd name="connsiteY3" fmla="*/ 11151 h 59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674" h="599912">
                <a:moveTo>
                  <a:pt x="1420" y="11151"/>
                </a:moveTo>
                <a:cubicBezTo>
                  <a:pt x="14430" y="70624"/>
                  <a:pt x="158467" y="558490"/>
                  <a:pt x="174264" y="596590"/>
                </a:cubicBezTo>
                <a:cubicBezTo>
                  <a:pt x="190061" y="634690"/>
                  <a:pt x="124083" y="334537"/>
                  <a:pt x="96205" y="239751"/>
                </a:cubicBezTo>
                <a:cubicBezTo>
                  <a:pt x="68327" y="144966"/>
                  <a:pt x="-11590" y="-48322"/>
                  <a:pt x="1420" y="11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ABB73D9C-66F5-F903-8409-D90EA152CFB4}"/>
              </a:ext>
            </a:extLst>
          </p:cNvPr>
          <p:cNvSpPr/>
          <p:nvPr/>
        </p:nvSpPr>
        <p:spPr>
          <a:xfrm>
            <a:off x="4407319" y="6954751"/>
            <a:ext cx="321267" cy="1338443"/>
          </a:xfrm>
          <a:custGeom>
            <a:avLst/>
            <a:gdLst>
              <a:gd name="connsiteX0" fmla="*/ 8564 w 321267"/>
              <a:gd name="connsiteY0" fmla="*/ 53790 h 1338443"/>
              <a:gd name="connsiteX1" fmla="*/ 25291 w 321267"/>
              <a:gd name="connsiteY1" fmla="*/ 143000 h 1338443"/>
              <a:gd name="connsiteX2" fmla="*/ 108925 w 321267"/>
              <a:gd name="connsiteY2" fmla="*/ 1319454 h 1338443"/>
              <a:gd name="connsiteX3" fmla="*/ 92198 w 321267"/>
              <a:gd name="connsiteY3" fmla="*/ 812073 h 1338443"/>
              <a:gd name="connsiteX4" fmla="*/ 320798 w 321267"/>
              <a:gd name="connsiteY4" fmla="*/ 48215 h 1338443"/>
              <a:gd name="connsiteX5" fmla="*/ 147954 w 321267"/>
              <a:gd name="connsiteY5" fmla="*/ 449659 h 1338443"/>
              <a:gd name="connsiteX6" fmla="*/ 8564 w 321267"/>
              <a:gd name="connsiteY6" fmla="*/ 53790 h 133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267" h="1338443">
                <a:moveTo>
                  <a:pt x="8564" y="53790"/>
                </a:moveTo>
                <a:cubicBezTo>
                  <a:pt x="-11880" y="2680"/>
                  <a:pt x="8564" y="-67944"/>
                  <a:pt x="25291" y="143000"/>
                </a:cubicBezTo>
                <a:cubicBezTo>
                  <a:pt x="42018" y="353944"/>
                  <a:pt x="97774" y="1207942"/>
                  <a:pt x="108925" y="1319454"/>
                </a:cubicBezTo>
                <a:cubicBezTo>
                  <a:pt x="120076" y="1430966"/>
                  <a:pt x="56886" y="1023946"/>
                  <a:pt x="92198" y="812073"/>
                </a:cubicBezTo>
                <a:cubicBezTo>
                  <a:pt x="127510" y="600200"/>
                  <a:pt x="311505" y="108617"/>
                  <a:pt x="320798" y="48215"/>
                </a:cubicBezTo>
                <a:cubicBezTo>
                  <a:pt x="330091" y="-12187"/>
                  <a:pt x="199064" y="449659"/>
                  <a:pt x="147954" y="449659"/>
                </a:cubicBezTo>
                <a:cubicBezTo>
                  <a:pt x="96844" y="449659"/>
                  <a:pt x="29008" y="104900"/>
                  <a:pt x="8564" y="53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33194C69-2BC0-0CBA-D86E-BE6C4D8DB5CA}"/>
              </a:ext>
            </a:extLst>
          </p:cNvPr>
          <p:cNvSpPr/>
          <p:nvPr/>
        </p:nvSpPr>
        <p:spPr>
          <a:xfrm>
            <a:off x="4095931" y="5303843"/>
            <a:ext cx="547888" cy="1064559"/>
          </a:xfrm>
          <a:custGeom>
            <a:avLst/>
            <a:gdLst>
              <a:gd name="connsiteX0" fmla="*/ 18869 w 547888"/>
              <a:gd name="connsiteY0" fmla="*/ 43167 h 1064559"/>
              <a:gd name="connsiteX1" fmla="*/ 102503 w 547888"/>
              <a:gd name="connsiteY1" fmla="*/ 171406 h 1064559"/>
              <a:gd name="connsiteX2" fmla="*/ 537401 w 547888"/>
              <a:gd name="connsiteY2" fmla="*/ 1046777 h 1064559"/>
              <a:gd name="connsiteX3" fmla="*/ 381284 w 547888"/>
              <a:gd name="connsiteY3" fmla="*/ 701089 h 1064559"/>
              <a:gd name="connsiteX4" fmla="*/ 18869 w 547888"/>
              <a:gd name="connsiteY4" fmla="*/ 43167 h 106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888" h="1064559">
                <a:moveTo>
                  <a:pt x="18869" y="43167"/>
                </a:moveTo>
                <a:cubicBezTo>
                  <a:pt x="-27594" y="-45113"/>
                  <a:pt x="16081" y="4138"/>
                  <a:pt x="102503" y="171406"/>
                </a:cubicBezTo>
                <a:cubicBezTo>
                  <a:pt x="188925" y="338674"/>
                  <a:pt x="490938" y="958497"/>
                  <a:pt x="537401" y="1046777"/>
                </a:cubicBezTo>
                <a:cubicBezTo>
                  <a:pt x="583864" y="1135057"/>
                  <a:pt x="465848" y="874862"/>
                  <a:pt x="381284" y="701089"/>
                </a:cubicBezTo>
                <a:cubicBezTo>
                  <a:pt x="296721" y="527316"/>
                  <a:pt x="65332" y="131447"/>
                  <a:pt x="18869" y="43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4722306A-F6DD-9DD3-4132-166A0EE0E074}"/>
              </a:ext>
            </a:extLst>
          </p:cNvPr>
          <p:cNvSpPr/>
          <p:nvPr/>
        </p:nvSpPr>
        <p:spPr>
          <a:xfrm>
            <a:off x="4449061" y="5954746"/>
            <a:ext cx="418498" cy="1310671"/>
          </a:xfrm>
          <a:custGeom>
            <a:avLst/>
            <a:gdLst>
              <a:gd name="connsiteX0" fmla="*/ 276 w 418498"/>
              <a:gd name="connsiteY0" fmla="*/ 5 h 1310671"/>
              <a:gd name="connsiteX1" fmla="*/ 212149 w 418498"/>
              <a:gd name="connsiteY1" fmla="*/ 1198761 h 1310671"/>
              <a:gd name="connsiteX2" fmla="*/ 217724 w 418498"/>
              <a:gd name="connsiteY2" fmla="*/ 1076098 h 1310671"/>
              <a:gd name="connsiteX3" fmla="*/ 279056 w 418498"/>
              <a:gd name="connsiteY3" fmla="*/ 1310274 h 1310671"/>
              <a:gd name="connsiteX4" fmla="*/ 418446 w 418498"/>
              <a:gd name="connsiteY4" fmla="*/ 1009191 h 1310671"/>
              <a:gd name="connsiteX5" fmla="*/ 262329 w 418498"/>
              <a:gd name="connsiteY5" fmla="*/ 1215488 h 1310671"/>
              <a:gd name="connsiteX6" fmla="*/ 276 w 418498"/>
              <a:gd name="connsiteY6" fmla="*/ 5 h 131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498" h="1310671">
                <a:moveTo>
                  <a:pt x="276" y="5"/>
                </a:moveTo>
                <a:cubicBezTo>
                  <a:pt x="-8087" y="-2783"/>
                  <a:pt x="175908" y="1019412"/>
                  <a:pt x="212149" y="1198761"/>
                </a:cubicBezTo>
                <a:cubicBezTo>
                  <a:pt x="248390" y="1378110"/>
                  <a:pt x="206573" y="1057512"/>
                  <a:pt x="217724" y="1076098"/>
                </a:cubicBezTo>
                <a:cubicBezTo>
                  <a:pt x="228875" y="1094684"/>
                  <a:pt x="245602" y="1321425"/>
                  <a:pt x="279056" y="1310274"/>
                </a:cubicBezTo>
                <a:cubicBezTo>
                  <a:pt x="312510" y="1299123"/>
                  <a:pt x="421234" y="1024989"/>
                  <a:pt x="418446" y="1009191"/>
                </a:cubicBezTo>
                <a:cubicBezTo>
                  <a:pt x="415658" y="993393"/>
                  <a:pt x="331095" y="1383686"/>
                  <a:pt x="262329" y="1215488"/>
                </a:cubicBezTo>
                <a:cubicBezTo>
                  <a:pt x="193563" y="1047290"/>
                  <a:pt x="8639" y="2793"/>
                  <a:pt x="27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8271A709-5A7E-074F-E70E-73A87B924752}"/>
              </a:ext>
            </a:extLst>
          </p:cNvPr>
          <p:cNvSpPr/>
          <p:nvPr/>
        </p:nvSpPr>
        <p:spPr>
          <a:xfrm>
            <a:off x="4684842" y="6839258"/>
            <a:ext cx="807228" cy="514563"/>
          </a:xfrm>
          <a:custGeom>
            <a:avLst/>
            <a:gdLst>
              <a:gd name="connsiteX0" fmla="*/ 160363 w 807228"/>
              <a:gd name="connsiteY0" fmla="*/ 2015 h 514563"/>
              <a:gd name="connsiteX1" fmla="*/ 394538 w 807228"/>
              <a:gd name="connsiteY1" fmla="*/ 186010 h 514563"/>
              <a:gd name="connsiteX2" fmla="*/ 433568 w 807228"/>
              <a:gd name="connsiteY2" fmla="*/ 386732 h 514563"/>
              <a:gd name="connsiteX3" fmla="*/ 388963 w 807228"/>
              <a:gd name="connsiteY3" fmla="*/ 448064 h 514563"/>
              <a:gd name="connsiteX4" fmla="*/ 71153 w 807228"/>
              <a:gd name="connsiteY4" fmla="*/ 436913 h 514563"/>
              <a:gd name="connsiteX5" fmla="*/ 807134 w 807228"/>
              <a:gd name="connsiteY5" fmla="*/ 509396 h 514563"/>
              <a:gd name="connsiteX6" fmla="*/ 15397 w 807228"/>
              <a:gd name="connsiteY6" fmla="*/ 498244 h 514563"/>
              <a:gd name="connsiteX7" fmla="*/ 277451 w 807228"/>
              <a:gd name="connsiteY7" fmla="*/ 414610 h 514563"/>
              <a:gd name="connsiteX8" fmla="*/ 204968 w 807228"/>
              <a:gd name="connsiteY8" fmla="*/ 191586 h 514563"/>
              <a:gd name="connsiteX9" fmla="*/ 310904 w 807228"/>
              <a:gd name="connsiteY9" fmla="*/ 308674 h 514563"/>
              <a:gd name="connsiteX10" fmla="*/ 160363 w 807228"/>
              <a:gd name="connsiteY10" fmla="*/ 2015 h 51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7228" h="514563">
                <a:moveTo>
                  <a:pt x="160363" y="2015"/>
                </a:moveTo>
                <a:cubicBezTo>
                  <a:pt x="174302" y="-18429"/>
                  <a:pt x="349004" y="121891"/>
                  <a:pt x="394538" y="186010"/>
                </a:cubicBezTo>
                <a:cubicBezTo>
                  <a:pt x="440072" y="250129"/>
                  <a:pt x="434497" y="343056"/>
                  <a:pt x="433568" y="386732"/>
                </a:cubicBezTo>
                <a:cubicBezTo>
                  <a:pt x="432639" y="430408"/>
                  <a:pt x="449365" y="439701"/>
                  <a:pt x="388963" y="448064"/>
                </a:cubicBezTo>
                <a:cubicBezTo>
                  <a:pt x="328561" y="456427"/>
                  <a:pt x="1458" y="426691"/>
                  <a:pt x="71153" y="436913"/>
                </a:cubicBezTo>
                <a:cubicBezTo>
                  <a:pt x="140848" y="447135"/>
                  <a:pt x="816427" y="499174"/>
                  <a:pt x="807134" y="509396"/>
                </a:cubicBezTo>
                <a:cubicBezTo>
                  <a:pt x="797841" y="519618"/>
                  <a:pt x="103677" y="514042"/>
                  <a:pt x="15397" y="498244"/>
                </a:cubicBezTo>
                <a:cubicBezTo>
                  <a:pt x="-72883" y="482446"/>
                  <a:pt x="245856" y="465720"/>
                  <a:pt x="277451" y="414610"/>
                </a:cubicBezTo>
                <a:cubicBezTo>
                  <a:pt x="309046" y="363500"/>
                  <a:pt x="199393" y="209242"/>
                  <a:pt x="204968" y="191586"/>
                </a:cubicBezTo>
                <a:cubicBezTo>
                  <a:pt x="210543" y="173930"/>
                  <a:pt x="316480" y="333764"/>
                  <a:pt x="310904" y="308674"/>
                </a:cubicBezTo>
                <a:cubicBezTo>
                  <a:pt x="305328" y="283584"/>
                  <a:pt x="146424" y="22459"/>
                  <a:pt x="160363" y="2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D6F37BED-05B6-9163-959C-C15A9B518600}"/>
              </a:ext>
            </a:extLst>
          </p:cNvPr>
          <p:cNvSpPr/>
          <p:nvPr/>
        </p:nvSpPr>
        <p:spPr>
          <a:xfrm>
            <a:off x="6049122" y="7019692"/>
            <a:ext cx="688352" cy="923293"/>
          </a:xfrm>
          <a:custGeom>
            <a:avLst/>
            <a:gdLst>
              <a:gd name="connsiteX0" fmla="*/ 535673 w 688352"/>
              <a:gd name="connsiteY0" fmla="*/ 1 h 923293"/>
              <a:gd name="connsiteX1" fmla="*/ 72898 w 688352"/>
              <a:gd name="connsiteY1" fmla="*/ 390293 h 923293"/>
              <a:gd name="connsiteX2" fmla="*/ 5990 w 688352"/>
              <a:gd name="connsiteY2" fmla="*/ 914401 h 923293"/>
              <a:gd name="connsiteX3" fmla="*/ 123078 w 688352"/>
              <a:gd name="connsiteY3" fmla="*/ 685801 h 923293"/>
              <a:gd name="connsiteX4" fmla="*/ 686215 w 688352"/>
              <a:gd name="connsiteY4" fmla="*/ 245328 h 923293"/>
              <a:gd name="connsiteX5" fmla="*/ 323800 w 688352"/>
              <a:gd name="connsiteY5" fmla="*/ 384718 h 923293"/>
              <a:gd name="connsiteX6" fmla="*/ 535673 w 688352"/>
              <a:gd name="connsiteY6" fmla="*/ 1 h 92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352" h="923293">
                <a:moveTo>
                  <a:pt x="535673" y="1"/>
                </a:moveTo>
                <a:cubicBezTo>
                  <a:pt x="493856" y="930"/>
                  <a:pt x="161178" y="237893"/>
                  <a:pt x="72898" y="390293"/>
                </a:cubicBezTo>
                <a:cubicBezTo>
                  <a:pt x="-15382" y="542693"/>
                  <a:pt x="-2373" y="865150"/>
                  <a:pt x="5990" y="914401"/>
                </a:cubicBezTo>
                <a:cubicBezTo>
                  <a:pt x="14353" y="963652"/>
                  <a:pt x="9707" y="797313"/>
                  <a:pt x="123078" y="685801"/>
                </a:cubicBezTo>
                <a:cubicBezTo>
                  <a:pt x="236449" y="574289"/>
                  <a:pt x="652761" y="295508"/>
                  <a:pt x="686215" y="245328"/>
                </a:cubicBezTo>
                <a:cubicBezTo>
                  <a:pt x="719669" y="195148"/>
                  <a:pt x="349819" y="421889"/>
                  <a:pt x="323800" y="384718"/>
                </a:cubicBezTo>
                <a:cubicBezTo>
                  <a:pt x="297781" y="347547"/>
                  <a:pt x="577490" y="-928"/>
                  <a:pt x="53567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9827DC6E-4A8D-4E81-6360-EFDEA8403048}"/>
              </a:ext>
            </a:extLst>
          </p:cNvPr>
          <p:cNvSpPr/>
          <p:nvPr/>
        </p:nvSpPr>
        <p:spPr>
          <a:xfrm>
            <a:off x="4484135" y="7984157"/>
            <a:ext cx="517328" cy="1171132"/>
          </a:xfrm>
          <a:custGeom>
            <a:avLst/>
            <a:gdLst>
              <a:gd name="connsiteX0" fmla="*/ 132470 w 517328"/>
              <a:gd name="connsiteY0" fmla="*/ 5692 h 1171132"/>
              <a:gd name="connsiteX1" fmla="*/ 26533 w 517328"/>
              <a:gd name="connsiteY1" fmla="*/ 869911 h 1171132"/>
              <a:gd name="connsiteX2" fmla="*/ 4231 w 517328"/>
              <a:gd name="connsiteY2" fmla="*/ 1120814 h 1171132"/>
              <a:gd name="connsiteX3" fmla="*/ 93441 w 517328"/>
              <a:gd name="connsiteY3" fmla="*/ 741672 h 1171132"/>
              <a:gd name="connsiteX4" fmla="*/ 372221 w 517328"/>
              <a:gd name="connsiteY4" fmla="*/ 446165 h 1171132"/>
              <a:gd name="connsiteX5" fmla="*/ 204953 w 517328"/>
              <a:gd name="connsiteY5" fmla="*/ 1170994 h 1171132"/>
              <a:gd name="connsiteX6" fmla="*/ 517187 w 517328"/>
              <a:gd name="connsiteY6" fmla="*/ 379258 h 1171132"/>
              <a:gd name="connsiteX7" fmla="*/ 243982 w 517328"/>
              <a:gd name="connsiteY7" fmla="*/ 490770 h 1171132"/>
              <a:gd name="connsiteX8" fmla="*/ 132470 w 517328"/>
              <a:gd name="connsiteY8" fmla="*/ 5692 h 117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328" h="1171132">
                <a:moveTo>
                  <a:pt x="132470" y="5692"/>
                </a:moveTo>
                <a:cubicBezTo>
                  <a:pt x="96229" y="68882"/>
                  <a:pt x="47906" y="684057"/>
                  <a:pt x="26533" y="869911"/>
                </a:cubicBezTo>
                <a:cubicBezTo>
                  <a:pt x="5160" y="1055765"/>
                  <a:pt x="-6920" y="1142187"/>
                  <a:pt x="4231" y="1120814"/>
                </a:cubicBezTo>
                <a:cubicBezTo>
                  <a:pt x="15382" y="1099441"/>
                  <a:pt x="32109" y="854113"/>
                  <a:pt x="93441" y="741672"/>
                </a:cubicBezTo>
                <a:cubicBezTo>
                  <a:pt x="154773" y="629231"/>
                  <a:pt x="353636" y="374611"/>
                  <a:pt x="372221" y="446165"/>
                </a:cubicBezTo>
                <a:cubicBezTo>
                  <a:pt x="390806" y="517719"/>
                  <a:pt x="180792" y="1182145"/>
                  <a:pt x="204953" y="1170994"/>
                </a:cubicBezTo>
                <a:cubicBezTo>
                  <a:pt x="229114" y="1159843"/>
                  <a:pt x="510682" y="492629"/>
                  <a:pt x="517187" y="379258"/>
                </a:cubicBezTo>
                <a:cubicBezTo>
                  <a:pt x="523692" y="265887"/>
                  <a:pt x="303455" y="556748"/>
                  <a:pt x="243982" y="490770"/>
                </a:cubicBezTo>
                <a:cubicBezTo>
                  <a:pt x="184509" y="424792"/>
                  <a:pt x="168711" y="-57498"/>
                  <a:pt x="132470" y="5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A834FB35-58AA-3B95-0B9C-3F4F2BD88577}"/>
              </a:ext>
            </a:extLst>
          </p:cNvPr>
          <p:cNvSpPr/>
          <p:nvPr/>
        </p:nvSpPr>
        <p:spPr>
          <a:xfrm>
            <a:off x="4747657" y="730779"/>
            <a:ext cx="266138" cy="1066498"/>
          </a:xfrm>
          <a:custGeom>
            <a:avLst/>
            <a:gdLst>
              <a:gd name="connsiteX0" fmla="*/ 265777 w 266138"/>
              <a:gd name="connsiteY0" fmla="*/ 3444 h 1066498"/>
              <a:gd name="connsiteX1" fmla="*/ 63078 w 266138"/>
              <a:gd name="connsiteY1" fmla="*/ 890817 h 1066498"/>
              <a:gd name="connsiteX2" fmla="*/ 63078 w 266138"/>
              <a:gd name="connsiteY2" fmla="*/ 850277 h 1066498"/>
              <a:gd name="connsiteX3" fmla="*/ 121636 w 266138"/>
              <a:gd name="connsiteY3" fmla="*/ 1066490 h 1066498"/>
              <a:gd name="connsiteX4" fmla="*/ 45060 w 266138"/>
              <a:gd name="connsiteY4" fmla="*/ 841268 h 1066498"/>
              <a:gd name="connsiteX5" fmla="*/ 16 w 266138"/>
              <a:gd name="connsiteY5" fmla="*/ 589020 h 1066498"/>
              <a:gd name="connsiteX6" fmla="*/ 49565 w 266138"/>
              <a:gd name="connsiteY6" fmla="*/ 841268 h 1066498"/>
              <a:gd name="connsiteX7" fmla="*/ 121636 w 266138"/>
              <a:gd name="connsiteY7" fmla="*/ 395329 h 1066498"/>
              <a:gd name="connsiteX8" fmla="*/ 112627 w 266138"/>
              <a:gd name="connsiteY8" fmla="*/ 575507 h 1066498"/>
              <a:gd name="connsiteX9" fmla="*/ 265777 w 266138"/>
              <a:gd name="connsiteY9" fmla="*/ 3444 h 106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6138" h="1066498">
                <a:moveTo>
                  <a:pt x="265777" y="3444"/>
                </a:moveTo>
                <a:cubicBezTo>
                  <a:pt x="257519" y="55996"/>
                  <a:pt x="96861" y="749678"/>
                  <a:pt x="63078" y="890817"/>
                </a:cubicBezTo>
                <a:cubicBezTo>
                  <a:pt x="29295" y="1031956"/>
                  <a:pt x="53318" y="820998"/>
                  <a:pt x="63078" y="850277"/>
                </a:cubicBezTo>
                <a:cubicBezTo>
                  <a:pt x="72838" y="879556"/>
                  <a:pt x="124639" y="1067992"/>
                  <a:pt x="121636" y="1066490"/>
                </a:cubicBezTo>
                <a:cubicBezTo>
                  <a:pt x="118633" y="1064989"/>
                  <a:pt x="65330" y="920846"/>
                  <a:pt x="45060" y="841268"/>
                </a:cubicBezTo>
                <a:cubicBezTo>
                  <a:pt x="24790" y="761690"/>
                  <a:pt x="-735" y="589020"/>
                  <a:pt x="16" y="589020"/>
                </a:cubicBezTo>
                <a:cubicBezTo>
                  <a:pt x="767" y="589020"/>
                  <a:pt x="29295" y="873550"/>
                  <a:pt x="49565" y="841268"/>
                </a:cubicBezTo>
                <a:cubicBezTo>
                  <a:pt x="69835" y="808986"/>
                  <a:pt x="111126" y="439622"/>
                  <a:pt x="121636" y="395329"/>
                </a:cubicBezTo>
                <a:cubicBezTo>
                  <a:pt x="132146" y="351036"/>
                  <a:pt x="87102" y="634815"/>
                  <a:pt x="112627" y="575507"/>
                </a:cubicBezTo>
                <a:cubicBezTo>
                  <a:pt x="138152" y="516199"/>
                  <a:pt x="274035" y="-49108"/>
                  <a:pt x="265777" y="3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FBB4D725-02D6-D29A-480D-CA20E83F511A}"/>
              </a:ext>
            </a:extLst>
          </p:cNvPr>
          <p:cNvSpPr/>
          <p:nvPr/>
        </p:nvSpPr>
        <p:spPr>
          <a:xfrm>
            <a:off x="5242414" y="797142"/>
            <a:ext cx="244695" cy="957782"/>
          </a:xfrm>
          <a:custGeom>
            <a:avLst/>
            <a:gdLst>
              <a:gd name="connsiteX0" fmla="*/ 140384 w 244695"/>
              <a:gd name="connsiteY0" fmla="*/ 143 h 957782"/>
              <a:gd name="connsiteX1" fmla="*/ 72818 w 244695"/>
              <a:gd name="connsiteY1" fmla="*/ 500135 h 957782"/>
              <a:gd name="connsiteX2" fmla="*/ 77322 w 244695"/>
              <a:gd name="connsiteY2" fmla="*/ 455091 h 957782"/>
              <a:gd name="connsiteX3" fmla="*/ 180924 w 244695"/>
              <a:gd name="connsiteY3" fmla="*/ 734365 h 957782"/>
              <a:gd name="connsiteX4" fmla="*/ 162906 w 244695"/>
              <a:gd name="connsiteY4" fmla="*/ 729861 h 957782"/>
              <a:gd name="connsiteX5" fmla="*/ 243986 w 244695"/>
              <a:gd name="connsiteY5" fmla="*/ 955083 h 957782"/>
              <a:gd name="connsiteX6" fmla="*/ 108853 w 244695"/>
              <a:gd name="connsiteY6" fmla="*/ 554188 h 957782"/>
              <a:gd name="connsiteX7" fmla="*/ 747 w 244695"/>
              <a:gd name="connsiteY7" fmla="*/ 252391 h 957782"/>
              <a:gd name="connsiteX8" fmla="*/ 63809 w 244695"/>
              <a:gd name="connsiteY8" fmla="*/ 446082 h 957782"/>
              <a:gd name="connsiteX9" fmla="*/ 140384 w 244695"/>
              <a:gd name="connsiteY9" fmla="*/ 143 h 95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4695" h="957782">
                <a:moveTo>
                  <a:pt x="140384" y="143"/>
                </a:moveTo>
                <a:cubicBezTo>
                  <a:pt x="141885" y="9152"/>
                  <a:pt x="83328" y="424310"/>
                  <a:pt x="72818" y="500135"/>
                </a:cubicBezTo>
                <a:cubicBezTo>
                  <a:pt x="62308" y="575960"/>
                  <a:pt x="59304" y="416053"/>
                  <a:pt x="77322" y="455091"/>
                </a:cubicBezTo>
                <a:cubicBezTo>
                  <a:pt x="95340" y="494129"/>
                  <a:pt x="166660" y="688570"/>
                  <a:pt x="180924" y="734365"/>
                </a:cubicBezTo>
                <a:cubicBezTo>
                  <a:pt x="195188" y="780160"/>
                  <a:pt x="152396" y="693075"/>
                  <a:pt x="162906" y="729861"/>
                </a:cubicBezTo>
                <a:cubicBezTo>
                  <a:pt x="173416" y="766647"/>
                  <a:pt x="252995" y="984362"/>
                  <a:pt x="243986" y="955083"/>
                </a:cubicBezTo>
                <a:cubicBezTo>
                  <a:pt x="234977" y="925804"/>
                  <a:pt x="149393" y="671303"/>
                  <a:pt x="108853" y="554188"/>
                </a:cubicBezTo>
                <a:cubicBezTo>
                  <a:pt x="68313" y="437073"/>
                  <a:pt x="8254" y="270409"/>
                  <a:pt x="747" y="252391"/>
                </a:cubicBezTo>
                <a:cubicBezTo>
                  <a:pt x="-6760" y="234373"/>
                  <a:pt x="44290" y="484370"/>
                  <a:pt x="63809" y="446082"/>
                </a:cubicBezTo>
                <a:cubicBezTo>
                  <a:pt x="83328" y="407794"/>
                  <a:pt x="138883" y="-8866"/>
                  <a:pt x="140384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C70625C6-334A-39E5-AC55-91044C03BADE}"/>
              </a:ext>
            </a:extLst>
          </p:cNvPr>
          <p:cNvSpPr/>
          <p:nvPr/>
        </p:nvSpPr>
        <p:spPr>
          <a:xfrm>
            <a:off x="5026948" y="968777"/>
            <a:ext cx="90088" cy="724758"/>
          </a:xfrm>
          <a:custGeom>
            <a:avLst/>
            <a:gdLst>
              <a:gd name="connsiteX0" fmla="*/ 90088 w 90088"/>
              <a:gd name="connsiteY0" fmla="*/ 4181 h 724758"/>
              <a:gd name="connsiteX1" fmla="*/ 18018 w 90088"/>
              <a:gd name="connsiteY1" fmla="*/ 544713 h 724758"/>
              <a:gd name="connsiteX2" fmla="*/ 0 w 90088"/>
              <a:gd name="connsiteY2" fmla="*/ 715881 h 724758"/>
              <a:gd name="connsiteX3" fmla="*/ 18018 w 90088"/>
              <a:gd name="connsiteY3" fmla="*/ 314987 h 724758"/>
              <a:gd name="connsiteX4" fmla="*/ 90088 w 90088"/>
              <a:gd name="connsiteY4" fmla="*/ 4181 h 72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88" h="724758">
                <a:moveTo>
                  <a:pt x="90088" y="4181"/>
                </a:moveTo>
                <a:cubicBezTo>
                  <a:pt x="90088" y="42469"/>
                  <a:pt x="33033" y="426096"/>
                  <a:pt x="18018" y="544713"/>
                </a:cubicBezTo>
                <a:cubicBezTo>
                  <a:pt x="3003" y="663330"/>
                  <a:pt x="0" y="754169"/>
                  <a:pt x="0" y="715881"/>
                </a:cubicBezTo>
                <a:cubicBezTo>
                  <a:pt x="0" y="677593"/>
                  <a:pt x="1502" y="429850"/>
                  <a:pt x="18018" y="314987"/>
                </a:cubicBezTo>
                <a:cubicBezTo>
                  <a:pt x="34534" y="200124"/>
                  <a:pt x="90088" y="-34107"/>
                  <a:pt x="90088" y="4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67727732-F856-77B3-9150-B77F356E6BC1}"/>
              </a:ext>
            </a:extLst>
          </p:cNvPr>
          <p:cNvSpPr/>
          <p:nvPr/>
        </p:nvSpPr>
        <p:spPr>
          <a:xfrm>
            <a:off x="5587915" y="1971675"/>
            <a:ext cx="57235" cy="98796"/>
          </a:xfrm>
          <a:custGeom>
            <a:avLst/>
            <a:gdLst>
              <a:gd name="connsiteX0" fmla="*/ 57235 w 57235"/>
              <a:gd name="connsiteY0" fmla="*/ 0 h 98796"/>
              <a:gd name="connsiteX1" fmla="*/ 85 w 57235"/>
              <a:gd name="connsiteY1" fmla="*/ 98425 h 98796"/>
              <a:gd name="connsiteX2" fmla="*/ 57235 w 57235"/>
              <a:gd name="connsiteY2" fmla="*/ 0 h 9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235" h="98796">
                <a:moveTo>
                  <a:pt x="57235" y="0"/>
                </a:moveTo>
                <a:cubicBezTo>
                  <a:pt x="57235" y="0"/>
                  <a:pt x="2731" y="91017"/>
                  <a:pt x="85" y="98425"/>
                </a:cubicBezTo>
                <a:cubicBezTo>
                  <a:pt x="-2561" y="105833"/>
                  <a:pt x="57235" y="0"/>
                  <a:pt x="5723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8F6A8BAA-5C0B-6A29-02F2-B52A17C7D4F8}"/>
              </a:ext>
            </a:extLst>
          </p:cNvPr>
          <p:cNvSpPr/>
          <p:nvPr/>
        </p:nvSpPr>
        <p:spPr>
          <a:xfrm>
            <a:off x="5549885" y="2089119"/>
            <a:ext cx="196977" cy="69881"/>
          </a:xfrm>
          <a:custGeom>
            <a:avLst/>
            <a:gdLst>
              <a:gd name="connsiteX0" fmla="*/ 15 w 196977"/>
              <a:gd name="connsiteY0" fmla="*/ 31 h 69881"/>
              <a:gd name="connsiteX1" fmla="*/ 50815 w 196977"/>
              <a:gd name="connsiteY1" fmla="*/ 57181 h 69881"/>
              <a:gd name="connsiteX2" fmla="*/ 31765 w 196977"/>
              <a:gd name="connsiteY2" fmla="*/ 69881 h 69881"/>
              <a:gd name="connsiteX3" fmla="*/ 196865 w 196977"/>
              <a:gd name="connsiteY3" fmla="*/ 63531 h 69881"/>
              <a:gd name="connsiteX4" fmla="*/ 57165 w 196977"/>
              <a:gd name="connsiteY4" fmla="*/ 66706 h 69881"/>
              <a:gd name="connsiteX5" fmla="*/ 15 w 196977"/>
              <a:gd name="connsiteY5" fmla="*/ 31 h 6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977" h="69881">
                <a:moveTo>
                  <a:pt x="15" y="31"/>
                </a:moveTo>
                <a:cubicBezTo>
                  <a:pt x="-1043" y="-1557"/>
                  <a:pt x="50815" y="57181"/>
                  <a:pt x="50815" y="57181"/>
                </a:cubicBezTo>
                <a:cubicBezTo>
                  <a:pt x="56107" y="68823"/>
                  <a:pt x="7423" y="68823"/>
                  <a:pt x="31765" y="69881"/>
                </a:cubicBezTo>
                <a:lnTo>
                  <a:pt x="196865" y="63531"/>
                </a:lnTo>
                <a:cubicBezTo>
                  <a:pt x="201098" y="63002"/>
                  <a:pt x="84153" y="75173"/>
                  <a:pt x="57165" y="66706"/>
                </a:cubicBezTo>
                <a:cubicBezTo>
                  <a:pt x="30177" y="58239"/>
                  <a:pt x="1073" y="1619"/>
                  <a:pt x="15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831BB170-E32D-E107-CE3C-B95F54A053DC}"/>
              </a:ext>
            </a:extLst>
          </p:cNvPr>
          <p:cNvSpPr/>
          <p:nvPr/>
        </p:nvSpPr>
        <p:spPr>
          <a:xfrm>
            <a:off x="5607030" y="2228771"/>
            <a:ext cx="57642" cy="36064"/>
          </a:xfrm>
          <a:custGeom>
            <a:avLst/>
            <a:gdLst>
              <a:gd name="connsiteX0" fmla="*/ 20 w 57642"/>
              <a:gd name="connsiteY0" fmla="*/ 79 h 36064"/>
              <a:gd name="connsiteX1" fmla="*/ 53995 w 57642"/>
              <a:gd name="connsiteY1" fmla="*/ 35004 h 36064"/>
              <a:gd name="connsiteX2" fmla="*/ 47645 w 57642"/>
              <a:gd name="connsiteY2" fmla="*/ 25479 h 36064"/>
              <a:gd name="connsiteX3" fmla="*/ 20 w 57642"/>
              <a:gd name="connsiteY3" fmla="*/ 79 h 3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2" h="36064">
                <a:moveTo>
                  <a:pt x="20" y="79"/>
                </a:moveTo>
                <a:cubicBezTo>
                  <a:pt x="1078" y="1667"/>
                  <a:pt x="53995" y="35004"/>
                  <a:pt x="53995" y="35004"/>
                </a:cubicBezTo>
                <a:cubicBezTo>
                  <a:pt x="61932" y="39237"/>
                  <a:pt x="55582" y="29712"/>
                  <a:pt x="47645" y="25479"/>
                </a:cubicBezTo>
                <a:cubicBezTo>
                  <a:pt x="39708" y="21246"/>
                  <a:pt x="-1038" y="-1509"/>
                  <a:pt x="20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0CF2A00D-0667-F488-C5BC-160137B2C677}"/>
              </a:ext>
            </a:extLst>
          </p:cNvPr>
          <p:cNvSpPr/>
          <p:nvPr/>
        </p:nvSpPr>
        <p:spPr>
          <a:xfrm>
            <a:off x="4638314" y="2018445"/>
            <a:ext cx="260887" cy="150143"/>
          </a:xfrm>
          <a:custGeom>
            <a:avLst/>
            <a:gdLst>
              <a:gd name="connsiteX0" fmla="*/ 361 w 260887"/>
              <a:gd name="connsiteY0" fmla="*/ 855 h 150143"/>
              <a:gd name="connsiteX1" fmla="*/ 76561 w 260887"/>
              <a:gd name="connsiteY1" fmla="*/ 70705 h 150143"/>
              <a:gd name="connsiteX2" fmla="*/ 95611 w 260887"/>
              <a:gd name="connsiteY2" fmla="*/ 131030 h 150143"/>
              <a:gd name="connsiteX3" fmla="*/ 105136 w 260887"/>
              <a:gd name="connsiteY3" fmla="*/ 115155 h 150143"/>
              <a:gd name="connsiteX4" fmla="*/ 140061 w 260887"/>
              <a:gd name="connsiteY4" fmla="*/ 108805 h 150143"/>
              <a:gd name="connsiteX5" fmla="*/ 178161 w 260887"/>
              <a:gd name="connsiteY5" fmla="*/ 140555 h 150143"/>
              <a:gd name="connsiteX6" fmla="*/ 178161 w 260887"/>
              <a:gd name="connsiteY6" fmla="*/ 121505 h 150143"/>
              <a:gd name="connsiteX7" fmla="*/ 260711 w 260887"/>
              <a:gd name="connsiteY7" fmla="*/ 150080 h 150143"/>
              <a:gd name="connsiteX8" fmla="*/ 152761 w 260887"/>
              <a:gd name="connsiteY8" fmla="*/ 111980 h 150143"/>
              <a:gd name="connsiteX9" fmla="*/ 73386 w 260887"/>
              <a:gd name="connsiteY9" fmla="*/ 115155 h 150143"/>
              <a:gd name="connsiteX10" fmla="*/ 111486 w 260887"/>
              <a:gd name="connsiteY10" fmla="*/ 121505 h 150143"/>
              <a:gd name="connsiteX11" fmla="*/ 361 w 260887"/>
              <a:gd name="connsiteY11" fmla="*/ 855 h 15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887" h="150143">
                <a:moveTo>
                  <a:pt x="361" y="855"/>
                </a:moveTo>
                <a:cubicBezTo>
                  <a:pt x="-5460" y="-7612"/>
                  <a:pt x="60686" y="49009"/>
                  <a:pt x="76561" y="70705"/>
                </a:cubicBezTo>
                <a:cubicBezTo>
                  <a:pt x="92436" y="92401"/>
                  <a:pt x="95611" y="131030"/>
                  <a:pt x="95611" y="131030"/>
                </a:cubicBezTo>
                <a:cubicBezTo>
                  <a:pt x="100374" y="138438"/>
                  <a:pt x="97728" y="118859"/>
                  <a:pt x="105136" y="115155"/>
                </a:cubicBezTo>
                <a:cubicBezTo>
                  <a:pt x="112544" y="111451"/>
                  <a:pt x="127890" y="104572"/>
                  <a:pt x="140061" y="108805"/>
                </a:cubicBezTo>
                <a:cubicBezTo>
                  <a:pt x="152232" y="113038"/>
                  <a:pt x="178161" y="140555"/>
                  <a:pt x="178161" y="140555"/>
                </a:cubicBezTo>
                <a:cubicBezTo>
                  <a:pt x="184511" y="142672"/>
                  <a:pt x="164403" y="119918"/>
                  <a:pt x="178161" y="121505"/>
                </a:cubicBezTo>
                <a:cubicBezTo>
                  <a:pt x="191919" y="123092"/>
                  <a:pt x="264944" y="151667"/>
                  <a:pt x="260711" y="150080"/>
                </a:cubicBezTo>
                <a:cubicBezTo>
                  <a:pt x="256478" y="148493"/>
                  <a:pt x="183982" y="117801"/>
                  <a:pt x="152761" y="111980"/>
                </a:cubicBezTo>
                <a:cubicBezTo>
                  <a:pt x="121540" y="106159"/>
                  <a:pt x="80265" y="113568"/>
                  <a:pt x="73386" y="115155"/>
                </a:cubicBezTo>
                <a:cubicBezTo>
                  <a:pt x="66507" y="116742"/>
                  <a:pt x="124715" y="136851"/>
                  <a:pt x="111486" y="121505"/>
                </a:cubicBezTo>
                <a:cubicBezTo>
                  <a:pt x="98257" y="106159"/>
                  <a:pt x="6182" y="9322"/>
                  <a:pt x="361" y="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7444002D-0998-0D2D-CB0C-00EA17E44E70}"/>
              </a:ext>
            </a:extLst>
          </p:cNvPr>
          <p:cNvSpPr/>
          <p:nvPr/>
        </p:nvSpPr>
        <p:spPr>
          <a:xfrm>
            <a:off x="4867111" y="2294828"/>
            <a:ext cx="142016" cy="32454"/>
          </a:xfrm>
          <a:custGeom>
            <a:avLst/>
            <a:gdLst>
              <a:gd name="connsiteX0" fmla="*/ 164 w 142016"/>
              <a:gd name="connsiteY0" fmla="*/ 32447 h 32454"/>
              <a:gd name="connsiteX1" fmla="*/ 120814 w 142016"/>
              <a:gd name="connsiteY1" fmla="*/ 3872 h 32454"/>
              <a:gd name="connsiteX2" fmla="*/ 139864 w 142016"/>
              <a:gd name="connsiteY2" fmla="*/ 13397 h 32454"/>
              <a:gd name="connsiteX3" fmla="*/ 95414 w 142016"/>
              <a:gd name="connsiteY3" fmla="*/ 697 h 32454"/>
              <a:gd name="connsiteX4" fmla="*/ 164 w 142016"/>
              <a:gd name="connsiteY4" fmla="*/ 32447 h 3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016" h="32454">
                <a:moveTo>
                  <a:pt x="164" y="32447"/>
                </a:moveTo>
                <a:cubicBezTo>
                  <a:pt x="4397" y="32976"/>
                  <a:pt x="120814" y="3872"/>
                  <a:pt x="120814" y="3872"/>
                </a:cubicBezTo>
                <a:cubicBezTo>
                  <a:pt x="144097" y="697"/>
                  <a:pt x="144097" y="13926"/>
                  <a:pt x="139864" y="13397"/>
                </a:cubicBezTo>
                <a:cubicBezTo>
                  <a:pt x="135631" y="12868"/>
                  <a:pt x="116051" y="-3536"/>
                  <a:pt x="95414" y="697"/>
                </a:cubicBezTo>
                <a:cubicBezTo>
                  <a:pt x="74777" y="4930"/>
                  <a:pt x="-4069" y="31918"/>
                  <a:pt x="164" y="32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B30DC744-DE0B-2B4E-BAE6-F4FD4452FE92}"/>
              </a:ext>
            </a:extLst>
          </p:cNvPr>
          <p:cNvSpPr/>
          <p:nvPr/>
        </p:nvSpPr>
        <p:spPr>
          <a:xfrm>
            <a:off x="5708636" y="2277840"/>
            <a:ext cx="117537" cy="52615"/>
          </a:xfrm>
          <a:custGeom>
            <a:avLst/>
            <a:gdLst>
              <a:gd name="connsiteX0" fmla="*/ 14 w 117537"/>
              <a:gd name="connsiteY0" fmla="*/ 52610 h 52615"/>
              <a:gd name="connsiteX1" fmla="*/ 82564 w 117537"/>
              <a:gd name="connsiteY1" fmla="*/ 8160 h 52615"/>
              <a:gd name="connsiteX2" fmla="*/ 117489 w 117537"/>
              <a:gd name="connsiteY2" fmla="*/ 1810 h 52615"/>
              <a:gd name="connsiteX3" fmla="*/ 76214 w 117537"/>
              <a:gd name="connsiteY3" fmla="*/ 4985 h 52615"/>
              <a:gd name="connsiteX4" fmla="*/ 14 w 117537"/>
              <a:gd name="connsiteY4" fmla="*/ 52610 h 5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37" h="52615">
                <a:moveTo>
                  <a:pt x="14" y="52610"/>
                </a:moveTo>
                <a:cubicBezTo>
                  <a:pt x="1072" y="53139"/>
                  <a:pt x="62985" y="16627"/>
                  <a:pt x="82564" y="8160"/>
                </a:cubicBezTo>
                <a:cubicBezTo>
                  <a:pt x="102143" y="-307"/>
                  <a:pt x="118547" y="2339"/>
                  <a:pt x="117489" y="1810"/>
                </a:cubicBezTo>
                <a:cubicBezTo>
                  <a:pt x="116431" y="1281"/>
                  <a:pt x="95264" y="-3482"/>
                  <a:pt x="76214" y="4985"/>
                </a:cubicBezTo>
                <a:cubicBezTo>
                  <a:pt x="57164" y="13452"/>
                  <a:pt x="-1044" y="52081"/>
                  <a:pt x="14" y="52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91C8AD86-382F-7AD6-B335-C6F61710FC24}"/>
              </a:ext>
            </a:extLst>
          </p:cNvPr>
          <p:cNvSpPr/>
          <p:nvPr/>
        </p:nvSpPr>
        <p:spPr>
          <a:xfrm>
            <a:off x="3181273" y="3734422"/>
            <a:ext cx="209775" cy="803512"/>
          </a:xfrm>
          <a:custGeom>
            <a:avLst/>
            <a:gdLst>
              <a:gd name="connsiteX0" fmla="*/ 12020 w 209775"/>
              <a:gd name="connsiteY0" fmla="*/ 41624 h 803512"/>
              <a:gd name="connsiteX1" fmla="*/ 201533 w 209775"/>
              <a:gd name="connsiteY1" fmla="*/ 799675 h 803512"/>
              <a:gd name="connsiteX2" fmla="*/ 173106 w 209775"/>
              <a:gd name="connsiteY2" fmla="*/ 349582 h 803512"/>
              <a:gd name="connsiteX3" fmla="*/ 149417 w 209775"/>
              <a:gd name="connsiteY3" fmla="*/ 671754 h 803512"/>
              <a:gd name="connsiteX4" fmla="*/ 73612 w 209775"/>
              <a:gd name="connsiteY4" fmla="*/ 321155 h 803512"/>
              <a:gd name="connsiteX5" fmla="*/ 2545 w 209775"/>
              <a:gd name="connsiteY5" fmla="*/ 150594 h 803512"/>
              <a:gd name="connsiteX6" fmla="*/ 16758 w 209775"/>
              <a:gd name="connsiteY6" fmla="*/ 103215 h 803512"/>
              <a:gd name="connsiteX7" fmla="*/ 12020 w 209775"/>
              <a:gd name="connsiteY7" fmla="*/ 41624 h 80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775" h="803512">
                <a:moveTo>
                  <a:pt x="12020" y="41624"/>
                </a:moveTo>
                <a:cubicBezTo>
                  <a:pt x="42816" y="157701"/>
                  <a:pt x="174685" y="748349"/>
                  <a:pt x="201533" y="799675"/>
                </a:cubicBezTo>
                <a:cubicBezTo>
                  <a:pt x="228381" y="851001"/>
                  <a:pt x="181792" y="370902"/>
                  <a:pt x="173106" y="349582"/>
                </a:cubicBezTo>
                <a:cubicBezTo>
                  <a:pt x="164420" y="328262"/>
                  <a:pt x="165999" y="676492"/>
                  <a:pt x="149417" y="671754"/>
                </a:cubicBezTo>
                <a:cubicBezTo>
                  <a:pt x="132835" y="667016"/>
                  <a:pt x="98091" y="408015"/>
                  <a:pt x="73612" y="321155"/>
                </a:cubicBezTo>
                <a:cubicBezTo>
                  <a:pt x="49133" y="234295"/>
                  <a:pt x="12021" y="186917"/>
                  <a:pt x="2545" y="150594"/>
                </a:cubicBezTo>
                <a:cubicBezTo>
                  <a:pt x="-6931" y="114271"/>
                  <a:pt x="12810" y="119008"/>
                  <a:pt x="16758" y="103215"/>
                </a:cubicBezTo>
                <a:cubicBezTo>
                  <a:pt x="20706" y="87422"/>
                  <a:pt x="-18776" y="-74453"/>
                  <a:pt x="12020" y="41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90D067BD-DB85-EC1E-E39D-7B20BF24191A}"/>
              </a:ext>
            </a:extLst>
          </p:cNvPr>
          <p:cNvSpPr/>
          <p:nvPr/>
        </p:nvSpPr>
        <p:spPr>
          <a:xfrm>
            <a:off x="2796039" y="3943779"/>
            <a:ext cx="434370" cy="1822323"/>
          </a:xfrm>
          <a:custGeom>
            <a:avLst/>
            <a:gdLst>
              <a:gd name="connsiteX0" fmla="*/ 84558 w 434370"/>
              <a:gd name="connsiteY0" fmla="*/ 2828 h 1822323"/>
              <a:gd name="connsiteX1" fmla="*/ 354614 w 434370"/>
              <a:gd name="connsiteY1" fmla="*/ 741929 h 1822323"/>
              <a:gd name="connsiteX2" fmla="*/ 345138 w 434370"/>
              <a:gd name="connsiteY2" fmla="*/ 713502 h 1822323"/>
              <a:gd name="connsiteX3" fmla="*/ 349876 w 434370"/>
              <a:gd name="connsiteY3" fmla="*/ 959869 h 1822323"/>
              <a:gd name="connsiteX4" fmla="*/ 364089 w 434370"/>
              <a:gd name="connsiteY4" fmla="*/ 827210 h 1822323"/>
              <a:gd name="connsiteX5" fmla="*/ 364089 w 434370"/>
              <a:gd name="connsiteY5" fmla="*/ 1059363 h 1822323"/>
              <a:gd name="connsiteX6" fmla="*/ 430419 w 434370"/>
              <a:gd name="connsiteY6" fmla="*/ 1822153 h 1822323"/>
              <a:gd name="connsiteX7" fmla="*/ 231430 w 434370"/>
              <a:gd name="connsiteY7" fmla="*/ 1125693 h 1822323"/>
              <a:gd name="connsiteX8" fmla="*/ 56131 w 434370"/>
              <a:gd name="connsiteY8" fmla="*/ 756142 h 1822323"/>
              <a:gd name="connsiteX9" fmla="*/ 13491 w 434370"/>
              <a:gd name="connsiteY9" fmla="*/ 647172 h 1822323"/>
              <a:gd name="connsiteX10" fmla="*/ 269333 w 434370"/>
              <a:gd name="connsiteY10" fmla="*/ 1007247 h 1822323"/>
              <a:gd name="connsiteX11" fmla="*/ 174577 w 434370"/>
              <a:gd name="connsiteY11" fmla="*/ 642434 h 1822323"/>
              <a:gd name="connsiteX12" fmla="*/ 373565 w 434370"/>
              <a:gd name="connsiteY12" fmla="*/ 1144644 h 1822323"/>
              <a:gd name="connsiteX13" fmla="*/ 255120 w 434370"/>
              <a:gd name="connsiteY13" fmla="*/ 656648 h 1822323"/>
              <a:gd name="connsiteX14" fmla="*/ 255120 w 434370"/>
              <a:gd name="connsiteY14" fmla="*/ 495562 h 1822323"/>
              <a:gd name="connsiteX15" fmla="*/ 84558 w 434370"/>
              <a:gd name="connsiteY15" fmla="*/ 2828 h 18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4370" h="1822323">
                <a:moveTo>
                  <a:pt x="84558" y="2828"/>
                </a:moveTo>
                <a:cubicBezTo>
                  <a:pt x="101140" y="43889"/>
                  <a:pt x="354614" y="741929"/>
                  <a:pt x="354614" y="741929"/>
                </a:cubicBezTo>
                <a:cubicBezTo>
                  <a:pt x="398044" y="860375"/>
                  <a:pt x="345928" y="677179"/>
                  <a:pt x="345138" y="713502"/>
                </a:cubicBezTo>
                <a:cubicBezTo>
                  <a:pt x="344348" y="749825"/>
                  <a:pt x="346718" y="940918"/>
                  <a:pt x="349876" y="959869"/>
                </a:cubicBezTo>
                <a:cubicBezTo>
                  <a:pt x="353034" y="978820"/>
                  <a:pt x="361720" y="810628"/>
                  <a:pt x="364089" y="827210"/>
                </a:cubicBezTo>
                <a:cubicBezTo>
                  <a:pt x="366458" y="843792"/>
                  <a:pt x="353034" y="893539"/>
                  <a:pt x="364089" y="1059363"/>
                </a:cubicBezTo>
                <a:cubicBezTo>
                  <a:pt x="375144" y="1225187"/>
                  <a:pt x="452529" y="1811098"/>
                  <a:pt x="430419" y="1822153"/>
                </a:cubicBezTo>
                <a:cubicBezTo>
                  <a:pt x="408309" y="1833208"/>
                  <a:pt x="293811" y="1303361"/>
                  <a:pt x="231430" y="1125693"/>
                </a:cubicBezTo>
                <a:cubicBezTo>
                  <a:pt x="169049" y="948025"/>
                  <a:pt x="92454" y="835896"/>
                  <a:pt x="56131" y="756142"/>
                </a:cubicBezTo>
                <a:cubicBezTo>
                  <a:pt x="19808" y="676389"/>
                  <a:pt x="-22043" y="605321"/>
                  <a:pt x="13491" y="647172"/>
                </a:cubicBezTo>
                <a:cubicBezTo>
                  <a:pt x="49025" y="689023"/>
                  <a:pt x="242485" y="1008037"/>
                  <a:pt x="269333" y="1007247"/>
                </a:cubicBezTo>
                <a:cubicBezTo>
                  <a:pt x="296181" y="1006457"/>
                  <a:pt x="157205" y="619534"/>
                  <a:pt x="174577" y="642434"/>
                </a:cubicBezTo>
                <a:cubicBezTo>
                  <a:pt x="191949" y="665334"/>
                  <a:pt x="360141" y="1142275"/>
                  <a:pt x="373565" y="1144644"/>
                </a:cubicBezTo>
                <a:cubicBezTo>
                  <a:pt x="386989" y="1147013"/>
                  <a:pt x="274861" y="764828"/>
                  <a:pt x="255120" y="656648"/>
                </a:cubicBezTo>
                <a:cubicBezTo>
                  <a:pt x="235379" y="548468"/>
                  <a:pt x="279599" y="611639"/>
                  <a:pt x="255120" y="495562"/>
                </a:cubicBezTo>
                <a:cubicBezTo>
                  <a:pt x="230641" y="379485"/>
                  <a:pt x="67976" y="-38233"/>
                  <a:pt x="84558" y="2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6D72CEC5-90BE-CFCD-2408-C3E003967E7D}"/>
              </a:ext>
            </a:extLst>
          </p:cNvPr>
          <p:cNvSpPr/>
          <p:nvPr/>
        </p:nvSpPr>
        <p:spPr>
          <a:xfrm>
            <a:off x="2526635" y="3661629"/>
            <a:ext cx="534389" cy="660042"/>
          </a:xfrm>
          <a:custGeom>
            <a:avLst/>
            <a:gdLst>
              <a:gd name="connsiteX0" fmla="*/ 524524 w 534389"/>
              <a:gd name="connsiteY0" fmla="*/ 709 h 660042"/>
              <a:gd name="connsiteX1" fmla="*/ 368175 w 534389"/>
              <a:gd name="connsiteY1" fmla="*/ 337094 h 660042"/>
              <a:gd name="connsiteX2" fmla="*/ 420291 w 534389"/>
              <a:gd name="connsiteY2" fmla="*/ 659266 h 660042"/>
              <a:gd name="connsiteX3" fmla="*/ 325535 w 534389"/>
              <a:gd name="connsiteY3" fmla="*/ 422375 h 660042"/>
              <a:gd name="connsiteX4" fmla="*/ 3363 w 534389"/>
              <a:gd name="connsiteY4" fmla="*/ 261289 h 660042"/>
              <a:gd name="connsiteX5" fmla="*/ 150235 w 534389"/>
              <a:gd name="connsiteY5" fmla="*/ 223387 h 660042"/>
              <a:gd name="connsiteX6" fmla="*/ 36528 w 534389"/>
              <a:gd name="connsiteY6" fmla="*/ 247076 h 660042"/>
              <a:gd name="connsiteX7" fmla="*/ 524524 w 534389"/>
              <a:gd name="connsiteY7" fmla="*/ 709 h 66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4389" h="660042">
                <a:moveTo>
                  <a:pt x="524524" y="709"/>
                </a:moveTo>
                <a:cubicBezTo>
                  <a:pt x="579799" y="15712"/>
                  <a:pt x="385547" y="227335"/>
                  <a:pt x="368175" y="337094"/>
                </a:cubicBezTo>
                <a:cubicBezTo>
                  <a:pt x="350803" y="446854"/>
                  <a:pt x="427398" y="645053"/>
                  <a:pt x="420291" y="659266"/>
                </a:cubicBezTo>
                <a:cubicBezTo>
                  <a:pt x="413184" y="673479"/>
                  <a:pt x="395023" y="488704"/>
                  <a:pt x="325535" y="422375"/>
                </a:cubicBezTo>
                <a:cubicBezTo>
                  <a:pt x="256047" y="356046"/>
                  <a:pt x="32580" y="294454"/>
                  <a:pt x="3363" y="261289"/>
                </a:cubicBezTo>
                <a:cubicBezTo>
                  <a:pt x="-25854" y="228124"/>
                  <a:pt x="144708" y="225756"/>
                  <a:pt x="150235" y="223387"/>
                </a:cubicBezTo>
                <a:cubicBezTo>
                  <a:pt x="155762" y="221018"/>
                  <a:pt x="-25064" y="281030"/>
                  <a:pt x="36528" y="247076"/>
                </a:cubicBezTo>
                <a:cubicBezTo>
                  <a:pt x="98120" y="213122"/>
                  <a:pt x="469249" y="-14294"/>
                  <a:pt x="524524" y="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724593BE-884B-8D34-858A-70A43ED05565}"/>
              </a:ext>
            </a:extLst>
          </p:cNvPr>
          <p:cNvSpPr/>
          <p:nvPr/>
        </p:nvSpPr>
        <p:spPr>
          <a:xfrm>
            <a:off x="2529123" y="4111413"/>
            <a:ext cx="397332" cy="283925"/>
          </a:xfrm>
          <a:custGeom>
            <a:avLst/>
            <a:gdLst>
              <a:gd name="connsiteX0" fmla="*/ 5613 w 397332"/>
              <a:gd name="connsiteY0" fmla="*/ 15232 h 283925"/>
              <a:gd name="connsiteX1" fmla="*/ 384639 w 397332"/>
              <a:gd name="connsiteY1" fmla="*/ 280550 h 283925"/>
              <a:gd name="connsiteX2" fmla="*/ 294620 w 397332"/>
              <a:gd name="connsiteY2" fmla="*/ 157366 h 283925"/>
              <a:gd name="connsiteX3" fmla="*/ 166699 w 397332"/>
              <a:gd name="connsiteY3" fmla="*/ 43659 h 283925"/>
              <a:gd name="connsiteX4" fmla="*/ 5613 w 397332"/>
              <a:gd name="connsiteY4" fmla="*/ 15232 h 28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332" h="283925">
                <a:moveTo>
                  <a:pt x="5613" y="15232"/>
                </a:moveTo>
                <a:cubicBezTo>
                  <a:pt x="41936" y="54714"/>
                  <a:pt x="336471" y="256861"/>
                  <a:pt x="384639" y="280550"/>
                </a:cubicBezTo>
                <a:cubicBezTo>
                  <a:pt x="432807" y="304239"/>
                  <a:pt x="330943" y="196848"/>
                  <a:pt x="294620" y="157366"/>
                </a:cubicBezTo>
                <a:cubicBezTo>
                  <a:pt x="258297" y="117884"/>
                  <a:pt x="214077" y="64190"/>
                  <a:pt x="166699" y="43659"/>
                </a:cubicBezTo>
                <a:cubicBezTo>
                  <a:pt x="119321" y="23128"/>
                  <a:pt x="-30710" y="-24250"/>
                  <a:pt x="5613" y="15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7AA415D6-4147-DBFB-554F-6A87BE8305BE}"/>
              </a:ext>
            </a:extLst>
          </p:cNvPr>
          <p:cNvSpPr/>
          <p:nvPr/>
        </p:nvSpPr>
        <p:spPr>
          <a:xfrm>
            <a:off x="2536652" y="4226114"/>
            <a:ext cx="538219" cy="665494"/>
          </a:xfrm>
          <a:custGeom>
            <a:avLst/>
            <a:gdLst>
              <a:gd name="connsiteX0" fmla="*/ 2822 w 538219"/>
              <a:gd name="connsiteY0" fmla="*/ 25 h 665494"/>
              <a:gd name="connsiteX1" fmla="*/ 372372 w 538219"/>
              <a:gd name="connsiteY1" fmla="*/ 350624 h 665494"/>
              <a:gd name="connsiteX2" fmla="*/ 538196 w 538219"/>
              <a:gd name="connsiteY2" fmla="*/ 663320 h 665494"/>
              <a:gd name="connsiteX3" fmla="*/ 362896 w 538219"/>
              <a:gd name="connsiteY3" fmla="*/ 497496 h 665494"/>
              <a:gd name="connsiteX4" fmla="*/ 135481 w 538219"/>
              <a:gd name="connsiteY4" fmla="*/ 284294 h 665494"/>
              <a:gd name="connsiteX5" fmla="*/ 197072 w 538219"/>
              <a:gd name="connsiteY5" fmla="*/ 331673 h 665494"/>
              <a:gd name="connsiteX6" fmla="*/ 2822 w 538219"/>
              <a:gd name="connsiteY6" fmla="*/ 25 h 66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8219" h="665494">
                <a:moveTo>
                  <a:pt x="2822" y="25"/>
                </a:moveTo>
                <a:cubicBezTo>
                  <a:pt x="32039" y="3183"/>
                  <a:pt x="283143" y="240075"/>
                  <a:pt x="372372" y="350624"/>
                </a:cubicBezTo>
                <a:cubicBezTo>
                  <a:pt x="461601" y="461173"/>
                  <a:pt x="539775" y="638841"/>
                  <a:pt x="538196" y="663320"/>
                </a:cubicBezTo>
                <a:cubicBezTo>
                  <a:pt x="536617" y="687799"/>
                  <a:pt x="362896" y="497496"/>
                  <a:pt x="362896" y="497496"/>
                </a:cubicBezTo>
                <a:lnTo>
                  <a:pt x="135481" y="284294"/>
                </a:lnTo>
                <a:cubicBezTo>
                  <a:pt x="107844" y="256657"/>
                  <a:pt x="213655" y="377472"/>
                  <a:pt x="197072" y="331673"/>
                </a:cubicBezTo>
                <a:cubicBezTo>
                  <a:pt x="180490" y="285874"/>
                  <a:pt x="-26395" y="-3133"/>
                  <a:pt x="282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9255C09A-741D-CD9B-01EF-0A7FDE44650F}"/>
              </a:ext>
            </a:extLst>
          </p:cNvPr>
          <p:cNvSpPr/>
          <p:nvPr/>
        </p:nvSpPr>
        <p:spPr>
          <a:xfrm>
            <a:off x="2311986" y="4178675"/>
            <a:ext cx="276059" cy="331661"/>
          </a:xfrm>
          <a:custGeom>
            <a:avLst/>
            <a:gdLst>
              <a:gd name="connsiteX0" fmla="*/ 4810 w 276059"/>
              <a:gd name="connsiteY0" fmla="*/ 4823 h 331661"/>
              <a:gd name="connsiteX1" fmla="*/ 274866 w 276059"/>
              <a:gd name="connsiteY1" fmla="*/ 326995 h 331661"/>
              <a:gd name="connsiteX2" fmla="*/ 99566 w 276059"/>
              <a:gd name="connsiteY2" fmla="*/ 189599 h 331661"/>
              <a:gd name="connsiteX3" fmla="*/ 72 w 276059"/>
              <a:gd name="connsiteY3" fmla="*/ 99580 h 331661"/>
              <a:gd name="connsiteX4" fmla="*/ 113780 w 276059"/>
              <a:gd name="connsiteY4" fmla="*/ 128007 h 331661"/>
              <a:gd name="connsiteX5" fmla="*/ 4810 w 276059"/>
              <a:gd name="connsiteY5" fmla="*/ 4823 h 33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059" h="331661">
                <a:moveTo>
                  <a:pt x="4810" y="4823"/>
                </a:moveTo>
                <a:cubicBezTo>
                  <a:pt x="31658" y="37988"/>
                  <a:pt x="259073" y="296199"/>
                  <a:pt x="274866" y="326995"/>
                </a:cubicBezTo>
                <a:cubicBezTo>
                  <a:pt x="290659" y="357791"/>
                  <a:pt x="145365" y="227502"/>
                  <a:pt x="99566" y="189599"/>
                </a:cubicBezTo>
                <a:cubicBezTo>
                  <a:pt x="53767" y="151696"/>
                  <a:pt x="-2297" y="109845"/>
                  <a:pt x="72" y="99580"/>
                </a:cubicBezTo>
                <a:cubicBezTo>
                  <a:pt x="2441" y="89315"/>
                  <a:pt x="110622" y="135903"/>
                  <a:pt x="113780" y="128007"/>
                </a:cubicBezTo>
                <a:cubicBezTo>
                  <a:pt x="116938" y="120111"/>
                  <a:pt x="-22038" y="-28342"/>
                  <a:pt x="4810" y="4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9B281134-4C26-C4BB-3932-404E96A66DD5}"/>
              </a:ext>
            </a:extLst>
          </p:cNvPr>
          <p:cNvSpPr/>
          <p:nvPr/>
        </p:nvSpPr>
        <p:spPr>
          <a:xfrm>
            <a:off x="2286932" y="3714454"/>
            <a:ext cx="342560" cy="548980"/>
          </a:xfrm>
          <a:custGeom>
            <a:avLst/>
            <a:gdLst>
              <a:gd name="connsiteX0" fmla="*/ 342560 w 342560"/>
              <a:gd name="connsiteY0" fmla="*/ 0 h 548980"/>
              <a:gd name="connsiteX1" fmla="*/ 1437 w 342560"/>
              <a:gd name="connsiteY1" fmla="*/ 544850 h 548980"/>
              <a:gd name="connsiteX2" fmla="*/ 214639 w 342560"/>
              <a:gd name="connsiteY2" fmla="*/ 255842 h 548980"/>
              <a:gd name="connsiteX3" fmla="*/ 72504 w 342560"/>
              <a:gd name="connsiteY3" fmla="*/ 360074 h 548980"/>
              <a:gd name="connsiteX4" fmla="*/ 323609 w 342560"/>
              <a:gd name="connsiteY4" fmla="*/ 66329 h 548980"/>
              <a:gd name="connsiteX5" fmla="*/ 342560 w 342560"/>
              <a:gd name="connsiteY5" fmla="*/ 0 h 54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60" h="548980">
                <a:moveTo>
                  <a:pt x="342560" y="0"/>
                </a:moveTo>
                <a:cubicBezTo>
                  <a:pt x="182658" y="251105"/>
                  <a:pt x="22757" y="502210"/>
                  <a:pt x="1437" y="544850"/>
                </a:cubicBezTo>
                <a:cubicBezTo>
                  <a:pt x="-19883" y="587490"/>
                  <a:pt x="202795" y="286638"/>
                  <a:pt x="214639" y="255842"/>
                </a:cubicBezTo>
                <a:cubicBezTo>
                  <a:pt x="226483" y="225046"/>
                  <a:pt x="54342" y="391659"/>
                  <a:pt x="72504" y="360074"/>
                </a:cubicBezTo>
                <a:cubicBezTo>
                  <a:pt x="90666" y="328489"/>
                  <a:pt x="323609" y="66329"/>
                  <a:pt x="323609" y="66329"/>
                </a:cubicBezTo>
                <a:lnTo>
                  <a:pt x="34256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9E33EBA7-C4B2-68CD-9251-040E83D59D23}"/>
              </a:ext>
            </a:extLst>
          </p:cNvPr>
          <p:cNvSpPr/>
          <p:nvPr/>
        </p:nvSpPr>
        <p:spPr>
          <a:xfrm>
            <a:off x="1761305" y="4217751"/>
            <a:ext cx="595535" cy="488310"/>
          </a:xfrm>
          <a:custGeom>
            <a:avLst/>
            <a:gdLst>
              <a:gd name="connsiteX0" fmla="*/ 588656 w 595535"/>
              <a:gd name="connsiteY0" fmla="*/ 3650 h 488310"/>
              <a:gd name="connsiteX1" fmla="*/ 195416 w 595535"/>
              <a:gd name="connsiteY1" fmla="*/ 306871 h 488310"/>
              <a:gd name="connsiteX2" fmla="*/ 1165 w 595535"/>
              <a:gd name="connsiteY2" fmla="*/ 486908 h 488310"/>
              <a:gd name="connsiteX3" fmla="*/ 129087 w 595535"/>
              <a:gd name="connsiteY3" fmla="*/ 382676 h 488310"/>
              <a:gd name="connsiteX4" fmla="*/ 418094 w 595535"/>
              <a:gd name="connsiteY4" fmla="*/ 240541 h 488310"/>
              <a:gd name="connsiteX5" fmla="*/ 384929 w 595535"/>
              <a:gd name="connsiteY5" fmla="*/ 264230 h 488310"/>
              <a:gd name="connsiteX6" fmla="*/ 441783 w 595535"/>
              <a:gd name="connsiteY6" fmla="*/ 145785 h 488310"/>
              <a:gd name="connsiteX7" fmla="*/ 588656 w 595535"/>
              <a:gd name="connsiteY7" fmla="*/ 3650 h 48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5535" h="488310">
                <a:moveTo>
                  <a:pt x="588656" y="3650"/>
                </a:moveTo>
                <a:cubicBezTo>
                  <a:pt x="547595" y="30498"/>
                  <a:pt x="293331" y="226328"/>
                  <a:pt x="195416" y="306871"/>
                </a:cubicBezTo>
                <a:cubicBezTo>
                  <a:pt x="97501" y="387414"/>
                  <a:pt x="12220" y="474274"/>
                  <a:pt x="1165" y="486908"/>
                </a:cubicBezTo>
                <a:cubicBezTo>
                  <a:pt x="-9890" y="499542"/>
                  <a:pt x="59599" y="423737"/>
                  <a:pt x="129087" y="382676"/>
                </a:cubicBezTo>
                <a:cubicBezTo>
                  <a:pt x="198575" y="341615"/>
                  <a:pt x="375454" y="260282"/>
                  <a:pt x="418094" y="240541"/>
                </a:cubicBezTo>
                <a:cubicBezTo>
                  <a:pt x="460734" y="220800"/>
                  <a:pt x="380981" y="280023"/>
                  <a:pt x="384929" y="264230"/>
                </a:cubicBezTo>
                <a:cubicBezTo>
                  <a:pt x="388877" y="248437"/>
                  <a:pt x="408618" y="186057"/>
                  <a:pt x="441783" y="145785"/>
                </a:cubicBezTo>
                <a:cubicBezTo>
                  <a:pt x="474948" y="105514"/>
                  <a:pt x="629717" y="-23198"/>
                  <a:pt x="588656" y="3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FC3F0D4A-5442-1F3E-2FE2-4A82EFE8A176}"/>
              </a:ext>
            </a:extLst>
          </p:cNvPr>
          <p:cNvSpPr/>
          <p:nvPr/>
        </p:nvSpPr>
        <p:spPr>
          <a:xfrm>
            <a:off x="1464709" y="4638323"/>
            <a:ext cx="383054" cy="635170"/>
          </a:xfrm>
          <a:custGeom>
            <a:avLst/>
            <a:gdLst>
              <a:gd name="connsiteX0" fmla="*/ 8754 w 383054"/>
              <a:gd name="connsiteY0" fmla="*/ 450100 h 635170"/>
              <a:gd name="connsiteX1" fmla="*/ 226694 w 383054"/>
              <a:gd name="connsiteY1" fmla="*/ 284276 h 635170"/>
              <a:gd name="connsiteX2" fmla="*/ 150889 w 383054"/>
              <a:gd name="connsiteY2" fmla="*/ 336392 h 635170"/>
              <a:gd name="connsiteX3" fmla="*/ 293024 w 383054"/>
              <a:gd name="connsiteY3" fmla="*/ 94763 h 635170"/>
              <a:gd name="connsiteX4" fmla="*/ 288286 w 383054"/>
              <a:gd name="connsiteY4" fmla="*/ 293752 h 635170"/>
              <a:gd name="connsiteX5" fmla="*/ 373567 w 383054"/>
              <a:gd name="connsiteY5" fmla="*/ 7 h 635170"/>
              <a:gd name="connsiteX6" fmla="*/ 378304 w 383054"/>
              <a:gd name="connsiteY6" fmla="*/ 284276 h 635170"/>
              <a:gd name="connsiteX7" fmla="*/ 349878 w 383054"/>
              <a:gd name="connsiteY7" fmla="*/ 307965 h 635170"/>
              <a:gd name="connsiteX8" fmla="*/ 274072 w 383054"/>
              <a:gd name="connsiteY8" fmla="*/ 246373 h 635170"/>
              <a:gd name="connsiteX9" fmla="*/ 269335 w 383054"/>
              <a:gd name="connsiteY9" fmla="*/ 369557 h 635170"/>
              <a:gd name="connsiteX10" fmla="*/ 203005 w 383054"/>
              <a:gd name="connsiteY10" fmla="*/ 521167 h 635170"/>
              <a:gd name="connsiteX11" fmla="*/ 65608 w 383054"/>
              <a:gd name="connsiteY11" fmla="*/ 630137 h 635170"/>
              <a:gd name="connsiteX12" fmla="*/ 221956 w 383054"/>
              <a:gd name="connsiteY12" fmla="*/ 355343 h 635170"/>
              <a:gd name="connsiteX13" fmla="*/ 60870 w 383054"/>
              <a:gd name="connsiteY13" fmla="*/ 421673 h 635170"/>
              <a:gd name="connsiteX14" fmla="*/ 8754 w 383054"/>
              <a:gd name="connsiteY14" fmla="*/ 450100 h 63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3054" h="635170">
                <a:moveTo>
                  <a:pt x="8754" y="450100"/>
                </a:moveTo>
                <a:cubicBezTo>
                  <a:pt x="36391" y="427201"/>
                  <a:pt x="203005" y="303227"/>
                  <a:pt x="226694" y="284276"/>
                </a:cubicBezTo>
                <a:cubicBezTo>
                  <a:pt x="250383" y="265325"/>
                  <a:pt x="139834" y="367978"/>
                  <a:pt x="150889" y="336392"/>
                </a:cubicBezTo>
                <a:cubicBezTo>
                  <a:pt x="161944" y="304806"/>
                  <a:pt x="270125" y="101870"/>
                  <a:pt x="293024" y="94763"/>
                </a:cubicBezTo>
                <a:cubicBezTo>
                  <a:pt x="315924" y="87656"/>
                  <a:pt x="274862" y="309544"/>
                  <a:pt x="288286" y="293752"/>
                </a:cubicBezTo>
                <a:cubicBezTo>
                  <a:pt x="301710" y="277960"/>
                  <a:pt x="358564" y="1586"/>
                  <a:pt x="373567" y="7"/>
                </a:cubicBezTo>
                <a:cubicBezTo>
                  <a:pt x="388570" y="-1572"/>
                  <a:pt x="382252" y="232950"/>
                  <a:pt x="378304" y="284276"/>
                </a:cubicBezTo>
                <a:cubicBezTo>
                  <a:pt x="374356" y="335602"/>
                  <a:pt x="367250" y="314282"/>
                  <a:pt x="349878" y="307965"/>
                </a:cubicBezTo>
                <a:cubicBezTo>
                  <a:pt x="332506" y="301648"/>
                  <a:pt x="287496" y="236108"/>
                  <a:pt x="274072" y="246373"/>
                </a:cubicBezTo>
                <a:cubicBezTo>
                  <a:pt x="260648" y="256638"/>
                  <a:pt x="281179" y="323758"/>
                  <a:pt x="269335" y="369557"/>
                </a:cubicBezTo>
                <a:cubicBezTo>
                  <a:pt x="257491" y="415356"/>
                  <a:pt x="236959" y="477737"/>
                  <a:pt x="203005" y="521167"/>
                </a:cubicBezTo>
                <a:cubicBezTo>
                  <a:pt x="169051" y="564597"/>
                  <a:pt x="62450" y="657774"/>
                  <a:pt x="65608" y="630137"/>
                </a:cubicBezTo>
                <a:cubicBezTo>
                  <a:pt x="68767" y="602500"/>
                  <a:pt x="222746" y="390087"/>
                  <a:pt x="221956" y="355343"/>
                </a:cubicBezTo>
                <a:cubicBezTo>
                  <a:pt x="221166" y="320599"/>
                  <a:pt x="97193" y="405880"/>
                  <a:pt x="60870" y="421673"/>
                </a:cubicBezTo>
                <a:cubicBezTo>
                  <a:pt x="24547" y="437466"/>
                  <a:pt x="-18883" y="472999"/>
                  <a:pt x="8754" y="450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22994F32-9037-0051-E40F-DAEF792492C4}"/>
              </a:ext>
            </a:extLst>
          </p:cNvPr>
          <p:cNvSpPr/>
          <p:nvPr/>
        </p:nvSpPr>
        <p:spPr>
          <a:xfrm>
            <a:off x="2415435" y="4138324"/>
            <a:ext cx="579833" cy="1051031"/>
          </a:xfrm>
          <a:custGeom>
            <a:avLst/>
            <a:gdLst>
              <a:gd name="connsiteX0" fmla="*/ 7090 w 579833"/>
              <a:gd name="connsiteY0" fmla="*/ 11401 h 1051031"/>
              <a:gd name="connsiteX1" fmla="*/ 435715 w 579833"/>
              <a:gd name="connsiteY1" fmla="*/ 725776 h 1051031"/>
              <a:gd name="connsiteX2" fmla="*/ 556365 w 579833"/>
              <a:gd name="connsiteY2" fmla="*/ 1046451 h 1051031"/>
              <a:gd name="connsiteX3" fmla="*/ 518265 w 579833"/>
              <a:gd name="connsiteY3" fmla="*/ 887701 h 1051031"/>
              <a:gd name="connsiteX4" fmla="*/ 324590 w 579833"/>
              <a:gd name="connsiteY4" fmla="*/ 516226 h 1051031"/>
              <a:gd name="connsiteX5" fmla="*/ 569065 w 579833"/>
              <a:gd name="connsiteY5" fmla="*/ 986126 h 1051031"/>
              <a:gd name="connsiteX6" fmla="*/ 505565 w 579833"/>
              <a:gd name="connsiteY6" fmla="*/ 754351 h 1051031"/>
              <a:gd name="connsiteX7" fmla="*/ 229340 w 579833"/>
              <a:gd name="connsiteY7" fmla="*/ 290801 h 1051031"/>
              <a:gd name="connsiteX8" fmla="*/ 172190 w 579833"/>
              <a:gd name="connsiteY8" fmla="*/ 284451 h 1051031"/>
              <a:gd name="connsiteX9" fmla="*/ 7090 w 579833"/>
              <a:gd name="connsiteY9" fmla="*/ 11401 h 105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833" h="1051031">
                <a:moveTo>
                  <a:pt x="7090" y="11401"/>
                </a:moveTo>
                <a:cubicBezTo>
                  <a:pt x="51011" y="84955"/>
                  <a:pt x="344169" y="553268"/>
                  <a:pt x="435715" y="725776"/>
                </a:cubicBezTo>
                <a:cubicBezTo>
                  <a:pt x="527261" y="898284"/>
                  <a:pt x="542607" y="1019464"/>
                  <a:pt x="556365" y="1046451"/>
                </a:cubicBezTo>
                <a:cubicBezTo>
                  <a:pt x="570123" y="1073439"/>
                  <a:pt x="556894" y="976072"/>
                  <a:pt x="518265" y="887701"/>
                </a:cubicBezTo>
                <a:cubicBezTo>
                  <a:pt x="479636" y="799330"/>
                  <a:pt x="316123" y="499822"/>
                  <a:pt x="324590" y="516226"/>
                </a:cubicBezTo>
                <a:cubicBezTo>
                  <a:pt x="333057" y="532630"/>
                  <a:pt x="538903" y="946439"/>
                  <a:pt x="569065" y="986126"/>
                </a:cubicBezTo>
                <a:cubicBezTo>
                  <a:pt x="599228" y="1025814"/>
                  <a:pt x="562186" y="870239"/>
                  <a:pt x="505565" y="754351"/>
                </a:cubicBezTo>
                <a:cubicBezTo>
                  <a:pt x="448944" y="638464"/>
                  <a:pt x="284903" y="369118"/>
                  <a:pt x="229340" y="290801"/>
                </a:cubicBezTo>
                <a:cubicBezTo>
                  <a:pt x="173778" y="212484"/>
                  <a:pt x="208173" y="326255"/>
                  <a:pt x="172190" y="284451"/>
                </a:cubicBezTo>
                <a:cubicBezTo>
                  <a:pt x="136207" y="242647"/>
                  <a:pt x="-36831" y="-62153"/>
                  <a:pt x="7090" y="11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F8FB7C99-7EDE-7C6B-8E38-C5DA777048B1}"/>
              </a:ext>
            </a:extLst>
          </p:cNvPr>
          <p:cNvSpPr/>
          <p:nvPr/>
        </p:nvSpPr>
        <p:spPr>
          <a:xfrm>
            <a:off x="2405235" y="3935811"/>
            <a:ext cx="466553" cy="481666"/>
          </a:xfrm>
          <a:custGeom>
            <a:avLst/>
            <a:gdLst>
              <a:gd name="connsiteX0" fmla="*/ 125240 w 466553"/>
              <a:gd name="connsiteY0" fmla="*/ 1189 h 481666"/>
              <a:gd name="connsiteX1" fmla="*/ 191915 w 466553"/>
              <a:gd name="connsiteY1" fmla="*/ 109139 h 481666"/>
              <a:gd name="connsiteX2" fmla="*/ 4590 w 466553"/>
              <a:gd name="connsiteY2" fmla="*/ 169464 h 481666"/>
              <a:gd name="connsiteX3" fmla="*/ 417340 w 466553"/>
              <a:gd name="connsiteY3" fmla="*/ 442514 h 481666"/>
              <a:gd name="connsiteX4" fmla="*/ 433215 w 466553"/>
              <a:gd name="connsiteY4" fmla="*/ 452039 h 481666"/>
              <a:gd name="connsiteX5" fmla="*/ 185565 w 466553"/>
              <a:gd name="connsiteY5" fmla="*/ 178989 h 481666"/>
              <a:gd name="connsiteX6" fmla="*/ 433215 w 466553"/>
              <a:gd name="connsiteY6" fmla="*/ 340914 h 481666"/>
              <a:gd name="connsiteX7" fmla="*/ 331615 w 466553"/>
              <a:gd name="connsiteY7" fmla="*/ 185339 h 481666"/>
              <a:gd name="connsiteX8" fmla="*/ 125240 w 466553"/>
              <a:gd name="connsiteY8" fmla="*/ 1189 h 48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553" h="481666">
                <a:moveTo>
                  <a:pt x="125240" y="1189"/>
                </a:moveTo>
                <a:cubicBezTo>
                  <a:pt x="101957" y="-11511"/>
                  <a:pt x="212023" y="81093"/>
                  <a:pt x="191915" y="109139"/>
                </a:cubicBezTo>
                <a:cubicBezTo>
                  <a:pt x="171807" y="137185"/>
                  <a:pt x="-32981" y="113902"/>
                  <a:pt x="4590" y="169464"/>
                </a:cubicBezTo>
                <a:cubicBezTo>
                  <a:pt x="42161" y="225026"/>
                  <a:pt x="345903" y="395418"/>
                  <a:pt x="417340" y="442514"/>
                </a:cubicBezTo>
                <a:cubicBezTo>
                  <a:pt x="488777" y="489610"/>
                  <a:pt x="471844" y="495960"/>
                  <a:pt x="433215" y="452039"/>
                </a:cubicBezTo>
                <a:cubicBezTo>
                  <a:pt x="394586" y="408118"/>
                  <a:pt x="185565" y="197510"/>
                  <a:pt x="185565" y="178989"/>
                </a:cubicBezTo>
                <a:cubicBezTo>
                  <a:pt x="185565" y="160468"/>
                  <a:pt x="408873" y="339856"/>
                  <a:pt x="433215" y="340914"/>
                </a:cubicBezTo>
                <a:cubicBezTo>
                  <a:pt x="457557" y="341972"/>
                  <a:pt x="384532" y="245664"/>
                  <a:pt x="331615" y="185339"/>
                </a:cubicBezTo>
                <a:cubicBezTo>
                  <a:pt x="278698" y="125014"/>
                  <a:pt x="148523" y="13889"/>
                  <a:pt x="125240" y="1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BD38F22C-231E-BEA7-578A-7EE1533DF85B}"/>
              </a:ext>
            </a:extLst>
          </p:cNvPr>
          <p:cNvSpPr/>
          <p:nvPr/>
        </p:nvSpPr>
        <p:spPr>
          <a:xfrm>
            <a:off x="2479495" y="3797277"/>
            <a:ext cx="381294" cy="111697"/>
          </a:xfrm>
          <a:custGeom>
            <a:avLst/>
            <a:gdLst>
              <a:gd name="connsiteX0" fmla="*/ 180 w 381294"/>
              <a:gd name="connsiteY0" fmla="*/ 111148 h 111697"/>
              <a:gd name="connsiteX1" fmla="*/ 149405 w 381294"/>
              <a:gd name="connsiteY1" fmla="*/ 44473 h 111697"/>
              <a:gd name="connsiteX2" fmla="*/ 381180 w 381294"/>
              <a:gd name="connsiteY2" fmla="*/ 85748 h 111697"/>
              <a:gd name="connsiteX3" fmla="*/ 177980 w 381294"/>
              <a:gd name="connsiteY3" fmla="*/ 23 h 111697"/>
              <a:gd name="connsiteX4" fmla="*/ 180 w 381294"/>
              <a:gd name="connsiteY4" fmla="*/ 111148 h 11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294" h="111697">
                <a:moveTo>
                  <a:pt x="180" y="111148"/>
                </a:moveTo>
                <a:cubicBezTo>
                  <a:pt x="-4583" y="118556"/>
                  <a:pt x="85905" y="48706"/>
                  <a:pt x="149405" y="44473"/>
                </a:cubicBezTo>
                <a:cubicBezTo>
                  <a:pt x="212905" y="40240"/>
                  <a:pt x="376418" y="93156"/>
                  <a:pt x="381180" y="85748"/>
                </a:cubicBezTo>
                <a:cubicBezTo>
                  <a:pt x="385943" y="78340"/>
                  <a:pt x="240422" y="-1564"/>
                  <a:pt x="177980" y="23"/>
                </a:cubicBezTo>
                <a:cubicBezTo>
                  <a:pt x="115538" y="1610"/>
                  <a:pt x="4943" y="103740"/>
                  <a:pt x="180" y="111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9D8BB7F4-D405-0370-7519-DA9D346E2227}"/>
              </a:ext>
            </a:extLst>
          </p:cNvPr>
          <p:cNvSpPr/>
          <p:nvPr/>
        </p:nvSpPr>
        <p:spPr>
          <a:xfrm>
            <a:off x="1930295" y="3187700"/>
            <a:ext cx="120755" cy="165220"/>
          </a:xfrm>
          <a:custGeom>
            <a:avLst/>
            <a:gdLst>
              <a:gd name="connsiteX0" fmla="*/ 120755 w 120755"/>
              <a:gd name="connsiteY0" fmla="*/ 0 h 165220"/>
              <a:gd name="connsiteX1" fmla="*/ 105 w 120755"/>
              <a:gd name="connsiteY1" fmla="*/ 165100 h 165220"/>
              <a:gd name="connsiteX2" fmla="*/ 120755 w 120755"/>
              <a:gd name="connsiteY2" fmla="*/ 0 h 16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755" h="165220">
                <a:moveTo>
                  <a:pt x="120755" y="0"/>
                </a:moveTo>
                <a:cubicBezTo>
                  <a:pt x="120755" y="0"/>
                  <a:pt x="-4128" y="159808"/>
                  <a:pt x="105" y="165100"/>
                </a:cubicBezTo>
                <a:cubicBezTo>
                  <a:pt x="4338" y="170392"/>
                  <a:pt x="120755" y="0"/>
                  <a:pt x="1207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B686DA84-2F72-13C9-B822-85C976188A52}"/>
              </a:ext>
            </a:extLst>
          </p:cNvPr>
          <p:cNvSpPr/>
          <p:nvPr/>
        </p:nvSpPr>
        <p:spPr>
          <a:xfrm>
            <a:off x="1371102" y="3179200"/>
            <a:ext cx="662379" cy="568290"/>
          </a:xfrm>
          <a:custGeom>
            <a:avLst/>
            <a:gdLst>
              <a:gd name="connsiteX0" fmla="*/ 660898 w 662379"/>
              <a:gd name="connsiteY0" fmla="*/ 2150 h 568290"/>
              <a:gd name="connsiteX1" fmla="*/ 495798 w 662379"/>
              <a:gd name="connsiteY1" fmla="*/ 94225 h 568290"/>
              <a:gd name="connsiteX2" fmla="*/ 524373 w 662379"/>
              <a:gd name="connsiteY2" fmla="*/ 94225 h 568290"/>
              <a:gd name="connsiteX3" fmla="*/ 308473 w 662379"/>
              <a:gd name="connsiteY3" fmla="*/ 300600 h 568290"/>
              <a:gd name="connsiteX4" fmla="*/ 498 w 662379"/>
              <a:gd name="connsiteY4" fmla="*/ 567300 h 568290"/>
              <a:gd name="connsiteX5" fmla="*/ 384673 w 662379"/>
              <a:gd name="connsiteY5" fmla="*/ 199000 h 568290"/>
              <a:gd name="connsiteX6" fmla="*/ 660898 w 662379"/>
              <a:gd name="connsiteY6" fmla="*/ 2150 h 56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379" h="568290">
                <a:moveTo>
                  <a:pt x="660898" y="2150"/>
                </a:moveTo>
                <a:cubicBezTo>
                  <a:pt x="679419" y="-15313"/>
                  <a:pt x="518552" y="78879"/>
                  <a:pt x="495798" y="94225"/>
                </a:cubicBezTo>
                <a:cubicBezTo>
                  <a:pt x="473044" y="109571"/>
                  <a:pt x="555594" y="59829"/>
                  <a:pt x="524373" y="94225"/>
                </a:cubicBezTo>
                <a:cubicBezTo>
                  <a:pt x="493152" y="128621"/>
                  <a:pt x="395786" y="221754"/>
                  <a:pt x="308473" y="300600"/>
                </a:cubicBezTo>
                <a:cubicBezTo>
                  <a:pt x="221160" y="379446"/>
                  <a:pt x="-12202" y="584233"/>
                  <a:pt x="498" y="567300"/>
                </a:cubicBezTo>
                <a:cubicBezTo>
                  <a:pt x="13198" y="550367"/>
                  <a:pt x="279898" y="290017"/>
                  <a:pt x="384673" y="199000"/>
                </a:cubicBezTo>
                <a:cubicBezTo>
                  <a:pt x="489448" y="107983"/>
                  <a:pt x="642377" y="19613"/>
                  <a:pt x="660898" y="2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32F5F928-B7CD-8B5C-5146-32850C4220A3}"/>
              </a:ext>
            </a:extLst>
          </p:cNvPr>
          <p:cNvSpPr/>
          <p:nvPr/>
        </p:nvSpPr>
        <p:spPr>
          <a:xfrm>
            <a:off x="1440165" y="3153438"/>
            <a:ext cx="659279" cy="544602"/>
          </a:xfrm>
          <a:custGeom>
            <a:avLst/>
            <a:gdLst>
              <a:gd name="connsiteX0" fmla="*/ 648985 w 659279"/>
              <a:gd name="connsiteY0" fmla="*/ 12037 h 544602"/>
              <a:gd name="connsiteX1" fmla="*/ 4460 w 659279"/>
              <a:gd name="connsiteY1" fmla="*/ 542262 h 544602"/>
              <a:gd name="connsiteX2" fmla="*/ 375935 w 659279"/>
              <a:gd name="connsiteY2" fmla="*/ 199362 h 544602"/>
              <a:gd name="connsiteX3" fmla="*/ 648985 w 659279"/>
              <a:gd name="connsiteY3" fmla="*/ 12037 h 54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279" h="544602">
                <a:moveTo>
                  <a:pt x="648985" y="12037"/>
                </a:moveTo>
                <a:cubicBezTo>
                  <a:pt x="587073" y="69187"/>
                  <a:pt x="49968" y="511041"/>
                  <a:pt x="4460" y="542262"/>
                </a:cubicBezTo>
                <a:cubicBezTo>
                  <a:pt x="-41048" y="573483"/>
                  <a:pt x="274335" y="283499"/>
                  <a:pt x="375935" y="199362"/>
                </a:cubicBezTo>
                <a:cubicBezTo>
                  <a:pt x="477535" y="115225"/>
                  <a:pt x="710897" y="-45113"/>
                  <a:pt x="648985" y="12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B2F60EB9-1D2D-8037-75D9-61B8740E87B6}"/>
              </a:ext>
            </a:extLst>
          </p:cNvPr>
          <p:cNvSpPr/>
          <p:nvPr/>
        </p:nvSpPr>
        <p:spPr>
          <a:xfrm>
            <a:off x="1942873" y="3316144"/>
            <a:ext cx="51027" cy="249441"/>
          </a:xfrm>
          <a:custGeom>
            <a:avLst/>
            <a:gdLst>
              <a:gd name="connsiteX0" fmla="*/ 227 w 51027"/>
              <a:gd name="connsiteY0" fmla="*/ 1731 h 249441"/>
              <a:gd name="connsiteX1" fmla="*/ 16102 w 51027"/>
              <a:gd name="connsiteY1" fmla="*/ 185881 h 249441"/>
              <a:gd name="connsiteX2" fmla="*/ 28802 w 51027"/>
              <a:gd name="connsiteY2" fmla="*/ 119206 h 249441"/>
              <a:gd name="connsiteX3" fmla="*/ 51027 w 51027"/>
              <a:gd name="connsiteY3" fmla="*/ 249381 h 249441"/>
              <a:gd name="connsiteX4" fmla="*/ 28802 w 51027"/>
              <a:gd name="connsiteY4" fmla="*/ 100156 h 249441"/>
              <a:gd name="connsiteX5" fmla="*/ 227 w 51027"/>
              <a:gd name="connsiteY5" fmla="*/ 1731 h 24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27" h="249441">
                <a:moveTo>
                  <a:pt x="227" y="1731"/>
                </a:moveTo>
                <a:cubicBezTo>
                  <a:pt x="-1890" y="16019"/>
                  <a:pt x="11340" y="166302"/>
                  <a:pt x="16102" y="185881"/>
                </a:cubicBezTo>
                <a:cubicBezTo>
                  <a:pt x="20864" y="205460"/>
                  <a:pt x="22981" y="108623"/>
                  <a:pt x="28802" y="119206"/>
                </a:cubicBezTo>
                <a:cubicBezTo>
                  <a:pt x="34623" y="129789"/>
                  <a:pt x="51027" y="252556"/>
                  <a:pt x="51027" y="249381"/>
                </a:cubicBezTo>
                <a:cubicBezTo>
                  <a:pt x="51027" y="246206"/>
                  <a:pt x="38856" y="135081"/>
                  <a:pt x="28802" y="100156"/>
                </a:cubicBezTo>
                <a:cubicBezTo>
                  <a:pt x="18748" y="65231"/>
                  <a:pt x="2344" y="-12557"/>
                  <a:pt x="227" y="1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B20A136C-8FC4-EED8-9AFD-7FFEAD5BC18E}"/>
              </a:ext>
            </a:extLst>
          </p:cNvPr>
          <p:cNvSpPr/>
          <p:nvPr/>
        </p:nvSpPr>
        <p:spPr>
          <a:xfrm>
            <a:off x="1978012" y="3581261"/>
            <a:ext cx="625621" cy="265340"/>
          </a:xfrm>
          <a:custGeom>
            <a:avLst/>
            <a:gdLst>
              <a:gd name="connsiteX0" fmla="*/ 13 w 625621"/>
              <a:gd name="connsiteY0" fmla="*/ 139 h 265340"/>
              <a:gd name="connsiteX1" fmla="*/ 327038 w 625621"/>
              <a:gd name="connsiteY1" fmla="*/ 216039 h 265340"/>
              <a:gd name="connsiteX2" fmla="*/ 434988 w 625621"/>
              <a:gd name="connsiteY2" fmla="*/ 263664 h 265340"/>
              <a:gd name="connsiteX3" fmla="*/ 377838 w 625621"/>
              <a:gd name="connsiteY3" fmla="*/ 250964 h 265340"/>
              <a:gd name="connsiteX4" fmla="*/ 625488 w 625621"/>
              <a:gd name="connsiteY4" fmla="*/ 216039 h 265340"/>
              <a:gd name="connsiteX5" fmla="*/ 339738 w 625621"/>
              <a:gd name="connsiteY5" fmla="*/ 250964 h 265340"/>
              <a:gd name="connsiteX6" fmla="*/ 13 w 625621"/>
              <a:gd name="connsiteY6" fmla="*/ 139 h 2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5621" h="265340">
                <a:moveTo>
                  <a:pt x="13" y="139"/>
                </a:moveTo>
                <a:cubicBezTo>
                  <a:pt x="-2104" y="-5682"/>
                  <a:pt x="254542" y="172118"/>
                  <a:pt x="327038" y="216039"/>
                </a:cubicBezTo>
                <a:cubicBezTo>
                  <a:pt x="399534" y="259960"/>
                  <a:pt x="426521" y="257843"/>
                  <a:pt x="434988" y="263664"/>
                </a:cubicBezTo>
                <a:cubicBezTo>
                  <a:pt x="443455" y="269485"/>
                  <a:pt x="346088" y="258901"/>
                  <a:pt x="377838" y="250964"/>
                </a:cubicBezTo>
                <a:cubicBezTo>
                  <a:pt x="409588" y="243027"/>
                  <a:pt x="631838" y="216039"/>
                  <a:pt x="625488" y="216039"/>
                </a:cubicBezTo>
                <a:cubicBezTo>
                  <a:pt x="619138" y="216039"/>
                  <a:pt x="442926" y="284302"/>
                  <a:pt x="339738" y="250964"/>
                </a:cubicBezTo>
                <a:cubicBezTo>
                  <a:pt x="236551" y="217627"/>
                  <a:pt x="2130" y="5960"/>
                  <a:pt x="13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4FC68C46-6B09-A603-050C-C1E41E0763C7}"/>
              </a:ext>
            </a:extLst>
          </p:cNvPr>
          <p:cNvSpPr/>
          <p:nvPr/>
        </p:nvSpPr>
        <p:spPr>
          <a:xfrm>
            <a:off x="1971212" y="3345829"/>
            <a:ext cx="372889" cy="431781"/>
          </a:xfrm>
          <a:custGeom>
            <a:avLst/>
            <a:gdLst>
              <a:gd name="connsiteX0" fmla="*/ 463 w 372889"/>
              <a:gd name="connsiteY0" fmla="*/ 621 h 431781"/>
              <a:gd name="connsiteX1" fmla="*/ 54438 w 372889"/>
              <a:gd name="connsiteY1" fmla="*/ 187946 h 431781"/>
              <a:gd name="connsiteX2" fmla="*/ 235413 w 372889"/>
              <a:gd name="connsiteY2" fmla="*/ 346696 h 431781"/>
              <a:gd name="connsiteX3" fmla="*/ 368763 w 372889"/>
              <a:gd name="connsiteY3" fmla="*/ 429246 h 431781"/>
              <a:gd name="connsiteX4" fmla="*/ 76663 w 372889"/>
              <a:gd name="connsiteY4" fmla="*/ 254621 h 431781"/>
              <a:gd name="connsiteX5" fmla="*/ 463 w 372889"/>
              <a:gd name="connsiteY5" fmla="*/ 621 h 43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889" h="431781">
                <a:moveTo>
                  <a:pt x="463" y="621"/>
                </a:moveTo>
                <a:cubicBezTo>
                  <a:pt x="-3241" y="-10491"/>
                  <a:pt x="15280" y="130267"/>
                  <a:pt x="54438" y="187946"/>
                </a:cubicBezTo>
                <a:cubicBezTo>
                  <a:pt x="93596" y="245625"/>
                  <a:pt x="183026" y="306479"/>
                  <a:pt x="235413" y="346696"/>
                </a:cubicBezTo>
                <a:cubicBezTo>
                  <a:pt x="287801" y="386913"/>
                  <a:pt x="395221" y="444592"/>
                  <a:pt x="368763" y="429246"/>
                </a:cubicBezTo>
                <a:cubicBezTo>
                  <a:pt x="342305" y="413900"/>
                  <a:pt x="137517" y="319708"/>
                  <a:pt x="76663" y="254621"/>
                </a:cubicBezTo>
                <a:cubicBezTo>
                  <a:pt x="15809" y="189534"/>
                  <a:pt x="4167" y="11733"/>
                  <a:pt x="463" y="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4D762345-C883-8E39-C6C9-DB6960DE74A3}"/>
              </a:ext>
            </a:extLst>
          </p:cNvPr>
          <p:cNvSpPr/>
          <p:nvPr/>
        </p:nvSpPr>
        <p:spPr>
          <a:xfrm>
            <a:off x="2323630" y="3681765"/>
            <a:ext cx="374022" cy="137414"/>
          </a:xfrm>
          <a:custGeom>
            <a:avLst/>
            <a:gdLst>
              <a:gd name="connsiteX0" fmla="*/ 3645 w 374022"/>
              <a:gd name="connsiteY0" fmla="*/ 106010 h 137414"/>
              <a:gd name="connsiteX1" fmla="*/ 200495 w 374022"/>
              <a:gd name="connsiteY1" fmla="*/ 93310 h 137414"/>
              <a:gd name="connsiteX2" fmla="*/ 111595 w 374022"/>
              <a:gd name="connsiteY2" fmla="*/ 134585 h 137414"/>
              <a:gd name="connsiteX3" fmla="*/ 371945 w 374022"/>
              <a:gd name="connsiteY3" fmla="*/ 1235 h 137414"/>
              <a:gd name="connsiteX4" fmla="*/ 225895 w 374022"/>
              <a:gd name="connsiteY4" fmla="*/ 71085 h 137414"/>
              <a:gd name="connsiteX5" fmla="*/ 83020 w 374022"/>
              <a:gd name="connsiteY5" fmla="*/ 121885 h 137414"/>
              <a:gd name="connsiteX6" fmla="*/ 3645 w 374022"/>
              <a:gd name="connsiteY6" fmla="*/ 106010 h 13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022" h="137414">
                <a:moveTo>
                  <a:pt x="3645" y="106010"/>
                </a:moveTo>
                <a:cubicBezTo>
                  <a:pt x="23224" y="101248"/>
                  <a:pt x="182503" y="88547"/>
                  <a:pt x="200495" y="93310"/>
                </a:cubicBezTo>
                <a:cubicBezTo>
                  <a:pt x="218487" y="98072"/>
                  <a:pt x="83020" y="149931"/>
                  <a:pt x="111595" y="134585"/>
                </a:cubicBezTo>
                <a:cubicBezTo>
                  <a:pt x="140170" y="119239"/>
                  <a:pt x="352895" y="11818"/>
                  <a:pt x="371945" y="1235"/>
                </a:cubicBezTo>
                <a:cubicBezTo>
                  <a:pt x="390995" y="-9348"/>
                  <a:pt x="274049" y="50977"/>
                  <a:pt x="225895" y="71085"/>
                </a:cubicBezTo>
                <a:cubicBezTo>
                  <a:pt x="177741" y="91193"/>
                  <a:pt x="117945" y="113948"/>
                  <a:pt x="83020" y="121885"/>
                </a:cubicBezTo>
                <a:cubicBezTo>
                  <a:pt x="48095" y="129822"/>
                  <a:pt x="-15934" y="110772"/>
                  <a:pt x="3645" y="106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ACF80CF6-09C1-5227-606E-05BE0384FF9A}"/>
              </a:ext>
            </a:extLst>
          </p:cNvPr>
          <p:cNvSpPr/>
          <p:nvPr/>
        </p:nvSpPr>
        <p:spPr>
          <a:xfrm>
            <a:off x="1349032" y="5175277"/>
            <a:ext cx="1763199" cy="324788"/>
          </a:xfrm>
          <a:custGeom>
            <a:avLst/>
            <a:gdLst>
              <a:gd name="connsiteX0" fmla="*/ 73368 w 1763199"/>
              <a:gd name="connsiteY0" fmla="*/ 253973 h 324788"/>
              <a:gd name="connsiteX1" fmla="*/ 1273518 w 1763199"/>
              <a:gd name="connsiteY1" fmla="*/ 63473 h 324788"/>
              <a:gd name="connsiteX2" fmla="*/ 1225893 w 1763199"/>
              <a:gd name="connsiteY2" fmla="*/ 82523 h 324788"/>
              <a:gd name="connsiteX3" fmla="*/ 1479893 w 1763199"/>
              <a:gd name="connsiteY3" fmla="*/ 66648 h 324788"/>
              <a:gd name="connsiteX4" fmla="*/ 1667218 w 1763199"/>
              <a:gd name="connsiteY4" fmla="*/ 15848 h 324788"/>
              <a:gd name="connsiteX5" fmla="*/ 1644993 w 1763199"/>
              <a:gd name="connsiteY5" fmla="*/ 28548 h 324788"/>
              <a:gd name="connsiteX6" fmla="*/ 1762468 w 1763199"/>
              <a:gd name="connsiteY6" fmla="*/ 323823 h 324788"/>
              <a:gd name="connsiteX7" fmla="*/ 1660868 w 1763199"/>
              <a:gd name="connsiteY7" fmla="*/ 123798 h 324788"/>
              <a:gd name="connsiteX8" fmla="*/ 1130643 w 1763199"/>
              <a:gd name="connsiteY8" fmla="*/ 136498 h 324788"/>
              <a:gd name="connsiteX9" fmla="*/ 971893 w 1763199"/>
              <a:gd name="connsiteY9" fmla="*/ 152373 h 324788"/>
              <a:gd name="connsiteX10" fmla="*/ 1057618 w 1763199"/>
              <a:gd name="connsiteY10" fmla="*/ 165073 h 324788"/>
              <a:gd name="connsiteX11" fmla="*/ 327368 w 1763199"/>
              <a:gd name="connsiteY11" fmla="*/ 253973 h 324788"/>
              <a:gd name="connsiteX12" fmla="*/ 765518 w 1763199"/>
              <a:gd name="connsiteY12" fmla="*/ 203173 h 324788"/>
              <a:gd name="connsiteX13" fmla="*/ 200368 w 1763199"/>
              <a:gd name="connsiteY13" fmla="*/ 253973 h 324788"/>
              <a:gd name="connsiteX14" fmla="*/ 73368 w 1763199"/>
              <a:gd name="connsiteY14" fmla="*/ 253973 h 32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3199" h="324788">
                <a:moveTo>
                  <a:pt x="73368" y="253973"/>
                </a:moveTo>
                <a:cubicBezTo>
                  <a:pt x="252226" y="222223"/>
                  <a:pt x="1081430" y="92048"/>
                  <a:pt x="1273518" y="63473"/>
                </a:cubicBezTo>
                <a:cubicBezTo>
                  <a:pt x="1465606" y="34898"/>
                  <a:pt x="1191497" y="81994"/>
                  <a:pt x="1225893" y="82523"/>
                </a:cubicBezTo>
                <a:cubicBezTo>
                  <a:pt x="1260289" y="83052"/>
                  <a:pt x="1406339" y="77761"/>
                  <a:pt x="1479893" y="66648"/>
                </a:cubicBezTo>
                <a:cubicBezTo>
                  <a:pt x="1553447" y="55535"/>
                  <a:pt x="1639701" y="22198"/>
                  <a:pt x="1667218" y="15848"/>
                </a:cubicBezTo>
                <a:cubicBezTo>
                  <a:pt x="1694735" y="9498"/>
                  <a:pt x="1629118" y="-22781"/>
                  <a:pt x="1644993" y="28548"/>
                </a:cubicBezTo>
                <a:cubicBezTo>
                  <a:pt x="1660868" y="79877"/>
                  <a:pt x="1759822" y="307948"/>
                  <a:pt x="1762468" y="323823"/>
                </a:cubicBezTo>
                <a:cubicBezTo>
                  <a:pt x="1765114" y="339698"/>
                  <a:pt x="1766172" y="155019"/>
                  <a:pt x="1660868" y="123798"/>
                </a:cubicBezTo>
                <a:cubicBezTo>
                  <a:pt x="1555564" y="92577"/>
                  <a:pt x="1245472" y="131735"/>
                  <a:pt x="1130643" y="136498"/>
                </a:cubicBezTo>
                <a:cubicBezTo>
                  <a:pt x="1015814" y="141260"/>
                  <a:pt x="984064" y="147611"/>
                  <a:pt x="971893" y="152373"/>
                </a:cubicBezTo>
                <a:cubicBezTo>
                  <a:pt x="959722" y="157135"/>
                  <a:pt x="1165039" y="148140"/>
                  <a:pt x="1057618" y="165073"/>
                </a:cubicBezTo>
                <a:cubicBezTo>
                  <a:pt x="950197" y="182006"/>
                  <a:pt x="376051" y="247623"/>
                  <a:pt x="327368" y="253973"/>
                </a:cubicBezTo>
                <a:cubicBezTo>
                  <a:pt x="278685" y="260323"/>
                  <a:pt x="786685" y="203173"/>
                  <a:pt x="765518" y="203173"/>
                </a:cubicBezTo>
                <a:cubicBezTo>
                  <a:pt x="744351" y="203173"/>
                  <a:pt x="316256" y="242860"/>
                  <a:pt x="200368" y="253973"/>
                </a:cubicBezTo>
                <a:cubicBezTo>
                  <a:pt x="84481" y="265086"/>
                  <a:pt x="-105490" y="285723"/>
                  <a:pt x="73368" y="253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1D4231D1-8DA5-1505-B918-BC44E6AC78FF}"/>
              </a:ext>
            </a:extLst>
          </p:cNvPr>
          <p:cNvSpPr/>
          <p:nvPr/>
        </p:nvSpPr>
        <p:spPr>
          <a:xfrm>
            <a:off x="836035" y="5387312"/>
            <a:ext cx="1239176" cy="121430"/>
          </a:xfrm>
          <a:custGeom>
            <a:avLst/>
            <a:gdLst>
              <a:gd name="connsiteX0" fmla="*/ 8515 w 1239176"/>
              <a:gd name="connsiteY0" fmla="*/ 99088 h 121430"/>
              <a:gd name="connsiteX1" fmla="*/ 281565 w 1239176"/>
              <a:gd name="connsiteY1" fmla="*/ 60988 h 121430"/>
              <a:gd name="connsiteX2" fmla="*/ 399040 w 1239176"/>
              <a:gd name="connsiteY2" fmla="*/ 57813 h 121430"/>
              <a:gd name="connsiteX3" fmla="*/ 383165 w 1239176"/>
              <a:gd name="connsiteY3" fmla="*/ 38763 h 121430"/>
              <a:gd name="connsiteX4" fmla="*/ 453015 w 1239176"/>
              <a:gd name="connsiteY4" fmla="*/ 32413 h 121430"/>
              <a:gd name="connsiteX5" fmla="*/ 481590 w 1239176"/>
              <a:gd name="connsiteY5" fmla="*/ 7013 h 121430"/>
              <a:gd name="connsiteX6" fmla="*/ 1234065 w 1239176"/>
              <a:gd name="connsiteY6" fmla="*/ 663 h 121430"/>
              <a:gd name="connsiteX7" fmla="*/ 786390 w 1239176"/>
              <a:gd name="connsiteY7" fmla="*/ 19713 h 121430"/>
              <a:gd name="connsiteX8" fmla="*/ 287915 w 1239176"/>
              <a:gd name="connsiteY8" fmla="*/ 64163 h 121430"/>
              <a:gd name="connsiteX9" fmla="*/ 113290 w 1239176"/>
              <a:gd name="connsiteY9" fmla="*/ 121313 h 121430"/>
              <a:gd name="connsiteX10" fmla="*/ 637165 w 1239176"/>
              <a:gd name="connsiteY10" fmla="*/ 80038 h 121430"/>
              <a:gd name="connsiteX11" fmla="*/ 8515 w 1239176"/>
              <a:gd name="connsiteY11" fmla="*/ 99088 h 12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9176" h="121430">
                <a:moveTo>
                  <a:pt x="8515" y="99088"/>
                </a:moveTo>
                <a:cubicBezTo>
                  <a:pt x="-50752" y="95913"/>
                  <a:pt x="216478" y="67867"/>
                  <a:pt x="281565" y="60988"/>
                </a:cubicBezTo>
                <a:cubicBezTo>
                  <a:pt x="346652" y="54109"/>
                  <a:pt x="399040" y="57813"/>
                  <a:pt x="399040" y="57813"/>
                </a:cubicBezTo>
                <a:cubicBezTo>
                  <a:pt x="415973" y="54109"/>
                  <a:pt x="374169" y="42996"/>
                  <a:pt x="383165" y="38763"/>
                </a:cubicBezTo>
                <a:cubicBezTo>
                  <a:pt x="392161" y="34530"/>
                  <a:pt x="436611" y="37705"/>
                  <a:pt x="453015" y="32413"/>
                </a:cubicBezTo>
                <a:cubicBezTo>
                  <a:pt x="469419" y="27121"/>
                  <a:pt x="351415" y="12305"/>
                  <a:pt x="481590" y="7013"/>
                </a:cubicBezTo>
                <a:cubicBezTo>
                  <a:pt x="611765" y="1721"/>
                  <a:pt x="1183265" y="-1454"/>
                  <a:pt x="1234065" y="663"/>
                </a:cubicBezTo>
                <a:cubicBezTo>
                  <a:pt x="1284865" y="2780"/>
                  <a:pt x="944082" y="9130"/>
                  <a:pt x="786390" y="19713"/>
                </a:cubicBezTo>
                <a:cubicBezTo>
                  <a:pt x="628698" y="30296"/>
                  <a:pt x="400098" y="47230"/>
                  <a:pt x="287915" y="64163"/>
                </a:cubicBezTo>
                <a:cubicBezTo>
                  <a:pt x="175732" y="81096"/>
                  <a:pt x="55082" y="118667"/>
                  <a:pt x="113290" y="121313"/>
                </a:cubicBezTo>
                <a:cubicBezTo>
                  <a:pt x="171498" y="123959"/>
                  <a:pt x="649865" y="81096"/>
                  <a:pt x="637165" y="80038"/>
                </a:cubicBezTo>
                <a:cubicBezTo>
                  <a:pt x="624465" y="78980"/>
                  <a:pt x="67782" y="102263"/>
                  <a:pt x="8515" y="99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ED796C92-B6C1-6AB3-4347-FCF082D613C0}"/>
              </a:ext>
            </a:extLst>
          </p:cNvPr>
          <p:cNvSpPr/>
          <p:nvPr/>
        </p:nvSpPr>
        <p:spPr>
          <a:xfrm>
            <a:off x="455118" y="4433511"/>
            <a:ext cx="286348" cy="535073"/>
          </a:xfrm>
          <a:custGeom>
            <a:avLst/>
            <a:gdLst>
              <a:gd name="connsiteX0" fmla="*/ 284657 w 286348"/>
              <a:gd name="connsiteY0" fmla="*/ 5139 h 535073"/>
              <a:gd name="connsiteX1" fmla="*/ 5257 w 286348"/>
              <a:gd name="connsiteY1" fmla="*/ 529014 h 535073"/>
              <a:gd name="connsiteX2" fmla="*/ 116382 w 286348"/>
              <a:gd name="connsiteY2" fmla="*/ 275014 h 535073"/>
              <a:gd name="connsiteX3" fmla="*/ 284657 w 286348"/>
              <a:gd name="connsiteY3" fmla="*/ 5139 h 53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348" h="535073">
                <a:moveTo>
                  <a:pt x="284657" y="5139"/>
                </a:moveTo>
                <a:cubicBezTo>
                  <a:pt x="266136" y="47472"/>
                  <a:pt x="33303" y="484035"/>
                  <a:pt x="5257" y="529014"/>
                </a:cubicBezTo>
                <a:cubicBezTo>
                  <a:pt x="-22789" y="573993"/>
                  <a:pt x="68228" y="356506"/>
                  <a:pt x="116382" y="275014"/>
                </a:cubicBezTo>
                <a:cubicBezTo>
                  <a:pt x="164536" y="193522"/>
                  <a:pt x="303178" y="-37194"/>
                  <a:pt x="284657" y="5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816E1380-B4CF-F22B-B2F7-4DAEDC2C1D68}"/>
              </a:ext>
            </a:extLst>
          </p:cNvPr>
          <p:cNvSpPr/>
          <p:nvPr/>
        </p:nvSpPr>
        <p:spPr>
          <a:xfrm>
            <a:off x="619713" y="4143351"/>
            <a:ext cx="380428" cy="764787"/>
          </a:xfrm>
          <a:custGeom>
            <a:avLst/>
            <a:gdLst>
              <a:gd name="connsiteX0" fmla="*/ 361362 w 380428"/>
              <a:gd name="connsiteY0" fmla="*/ 219099 h 764787"/>
              <a:gd name="connsiteX1" fmla="*/ 5762 w 380428"/>
              <a:gd name="connsiteY1" fmla="*/ 758849 h 764787"/>
              <a:gd name="connsiteX2" fmla="*/ 158162 w 380428"/>
              <a:gd name="connsiteY2" fmla="*/ 476274 h 764787"/>
              <a:gd name="connsiteX3" fmla="*/ 380412 w 380428"/>
              <a:gd name="connsiteY3" fmla="*/ 24 h 764787"/>
              <a:gd name="connsiteX4" fmla="*/ 170862 w 380428"/>
              <a:gd name="connsiteY4" fmla="*/ 454049 h 764787"/>
              <a:gd name="connsiteX5" fmla="*/ 361362 w 380428"/>
              <a:gd name="connsiteY5" fmla="*/ 219099 h 76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428" h="764787">
                <a:moveTo>
                  <a:pt x="361362" y="219099"/>
                </a:moveTo>
                <a:cubicBezTo>
                  <a:pt x="333845" y="269899"/>
                  <a:pt x="39629" y="715986"/>
                  <a:pt x="5762" y="758849"/>
                </a:cubicBezTo>
                <a:cubicBezTo>
                  <a:pt x="-28105" y="801712"/>
                  <a:pt x="95720" y="602745"/>
                  <a:pt x="158162" y="476274"/>
                </a:cubicBezTo>
                <a:cubicBezTo>
                  <a:pt x="220604" y="349803"/>
                  <a:pt x="378295" y="3728"/>
                  <a:pt x="380412" y="24"/>
                </a:cubicBezTo>
                <a:cubicBezTo>
                  <a:pt x="382529" y="-3680"/>
                  <a:pt x="178799" y="415949"/>
                  <a:pt x="170862" y="454049"/>
                </a:cubicBezTo>
                <a:cubicBezTo>
                  <a:pt x="162925" y="492149"/>
                  <a:pt x="388879" y="168299"/>
                  <a:pt x="361362" y="219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2DFD5D98-7958-BEBD-77E6-C6FFC7099AEE}"/>
              </a:ext>
            </a:extLst>
          </p:cNvPr>
          <p:cNvSpPr/>
          <p:nvPr/>
        </p:nvSpPr>
        <p:spPr>
          <a:xfrm>
            <a:off x="754408" y="4480226"/>
            <a:ext cx="501464" cy="486887"/>
          </a:xfrm>
          <a:custGeom>
            <a:avLst/>
            <a:gdLst>
              <a:gd name="connsiteX0" fmla="*/ 471142 w 501464"/>
              <a:gd name="connsiteY0" fmla="*/ 28274 h 486887"/>
              <a:gd name="connsiteX1" fmla="*/ 13942 w 501464"/>
              <a:gd name="connsiteY1" fmla="*/ 475949 h 486887"/>
              <a:gd name="connsiteX2" fmla="*/ 134592 w 501464"/>
              <a:gd name="connsiteY2" fmla="*/ 323549 h 486887"/>
              <a:gd name="connsiteX3" fmla="*/ 306042 w 501464"/>
              <a:gd name="connsiteY3" fmla="*/ 37799 h 486887"/>
              <a:gd name="connsiteX4" fmla="*/ 204442 w 501464"/>
              <a:gd name="connsiteY4" fmla="*/ 250524 h 486887"/>
              <a:gd name="connsiteX5" fmla="*/ 433042 w 501464"/>
              <a:gd name="connsiteY5" fmla="*/ 66374 h 486887"/>
              <a:gd name="connsiteX6" fmla="*/ 471142 w 501464"/>
              <a:gd name="connsiteY6" fmla="*/ 28274 h 48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464" h="486887">
                <a:moveTo>
                  <a:pt x="471142" y="28274"/>
                </a:moveTo>
                <a:cubicBezTo>
                  <a:pt x="401292" y="96536"/>
                  <a:pt x="70034" y="426737"/>
                  <a:pt x="13942" y="475949"/>
                </a:cubicBezTo>
                <a:cubicBezTo>
                  <a:pt x="-42150" y="525162"/>
                  <a:pt x="85909" y="396574"/>
                  <a:pt x="134592" y="323549"/>
                </a:cubicBezTo>
                <a:cubicBezTo>
                  <a:pt x="183275" y="250524"/>
                  <a:pt x="294400" y="49970"/>
                  <a:pt x="306042" y="37799"/>
                </a:cubicBezTo>
                <a:cubicBezTo>
                  <a:pt x="317684" y="25628"/>
                  <a:pt x="183275" y="245762"/>
                  <a:pt x="204442" y="250524"/>
                </a:cubicBezTo>
                <a:cubicBezTo>
                  <a:pt x="225609" y="255286"/>
                  <a:pt x="433042" y="66374"/>
                  <a:pt x="433042" y="66374"/>
                </a:cubicBezTo>
                <a:cubicBezTo>
                  <a:pt x="473788" y="32507"/>
                  <a:pt x="540992" y="-39988"/>
                  <a:pt x="471142" y="28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14416E1A-2A90-6CFD-9C8E-C73C1A918A72}"/>
              </a:ext>
            </a:extLst>
          </p:cNvPr>
          <p:cNvSpPr/>
          <p:nvPr/>
        </p:nvSpPr>
        <p:spPr>
          <a:xfrm>
            <a:off x="481526" y="5119804"/>
            <a:ext cx="413839" cy="362598"/>
          </a:xfrm>
          <a:custGeom>
            <a:avLst/>
            <a:gdLst>
              <a:gd name="connsiteX0" fmla="*/ 1074 w 413839"/>
              <a:gd name="connsiteY0" fmla="*/ 1471 h 362598"/>
              <a:gd name="connsiteX1" fmla="*/ 401124 w 413839"/>
              <a:gd name="connsiteY1" fmla="*/ 353896 h 362598"/>
              <a:gd name="connsiteX2" fmla="*/ 286824 w 413839"/>
              <a:gd name="connsiteY2" fmla="*/ 233246 h 362598"/>
              <a:gd name="connsiteX3" fmla="*/ 1074 w 413839"/>
              <a:gd name="connsiteY3" fmla="*/ 1471 h 36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839" h="362598">
                <a:moveTo>
                  <a:pt x="1074" y="1471"/>
                </a:moveTo>
                <a:cubicBezTo>
                  <a:pt x="20124" y="21579"/>
                  <a:pt x="353499" y="315267"/>
                  <a:pt x="401124" y="353896"/>
                </a:cubicBezTo>
                <a:cubicBezTo>
                  <a:pt x="448749" y="392525"/>
                  <a:pt x="351911" y="293571"/>
                  <a:pt x="286824" y="233246"/>
                </a:cubicBezTo>
                <a:cubicBezTo>
                  <a:pt x="221737" y="172921"/>
                  <a:pt x="-17976" y="-18637"/>
                  <a:pt x="1074" y="1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D511DF7D-CBE8-1429-B4A7-50EEFBBE0676}"/>
              </a:ext>
            </a:extLst>
          </p:cNvPr>
          <p:cNvSpPr/>
          <p:nvPr/>
        </p:nvSpPr>
        <p:spPr>
          <a:xfrm>
            <a:off x="428560" y="4772299"/>
            <a:ext cx="46755" cy="328485"/>
          </a:xfrm>
          <a:custGeom>
            <a:avLst/>
            <a:gdLst>
              <a:gd name="connsiteX0" fmla="*/ 65 w 46755"/>
              <a:gd name="connsiteY0" fmla="*/ 6076 h 328485"/>
              <a:gd name="connsiteX1" fmla="*/ 44515 w 46755"/>
              <a:gd name="connsiteY1" fmla="*/ 326751 h 328485"/>
              <a:gd name="connsiteX2" fmla="*/ 34990 w 46755"/>
              <a:gd name="connsiteY2" fmla="*/ 129901 h 328485"/>
              <a:gd name="connsiteX3" fmla="*/ 65 w 46755"/>
              <a:gd name="connsiteY3" fmla="*/ 6076 h 32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5" h="328485">
                <a:moveTo>
                  <a:pt x="65" y="6076"/>
                </a:moveTo>
                <a:cubicBezTo>
                  <a:pt x="1653" y="38884"/>
                  <a:pt x="38694" y="306114"/>
                  <a:pt x="44515" y="326751"/>
                </a:cubicBezTo>
                <a:cubicBezTo>
                  <a:pt x="50336" y="347388"/>
                  <a:pt x="43986" y="178055"/>
                  <a:pt x="34990" y="129901"/>
                </a:cubicBezTo>
                <a:cubicBezTo>
                  <a:pt x="25994" y="81747"/>
                  <a:pt x="-1523" y="-26732"/>
                  <a:pt x="65" y="60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ACBEB953-F94D-B7EF-F1A5-832D7C7DFCF6}"/>
              </a:ext>
            </a:extLst>
          </p:cNvPr>
          <p:cNvSpPr/>
          <p:nvPr/>
        </p:nvSpPr>
        <p:spPr>
          <a:xfrm>
            <a:off x="361907" y="4759318"/>
            <a:ext cx="548555" cy="778647"/>
          </a:xfrm>
          <a:custGeom>
            <a:avLst/>
            <a:gdLst>
              <a:gd name="connsiteX0" fmla="*/ 43 w 548555"/>
              <a:gd name="connsiteY0" fmla="*/ 7 h 778647"/>
              <a:gd name="connsiteX1" fmla="*/ 79418 w 548555"/>
              <a:gd name="connsiteY1" fmla="*/ 336557 h 778647"/>
              <a:gd name="connsiteX2" fmla="*/ 200068 w 548555"/>
              <a:gd name="connsiteY2" fmla="*/ 476257 h 778647"/>
              <a:gd name="connsiteX3" fmla="*/ 187368 w 548555"/>
              <a:gd name="connsiteY3" fmla="*/ 476257 h 778647"/>
              <a:gd name="connsiteX4" fmla="*/ 523918 w 548555"/>
              <a:gd name="connsiteY4" fmla="*/ 762007 h 778647"/>
              <a:gd name="connsiteX5" fmla="*/ 473118 w 548555"/>
              <a:gd name="connsiteY5" fmla="*/ 701682 h 778647"/>
              <a:gd name="connsiteX6" fmla="*/ 76243 w 548555"/>
              <a:gd name="connsiteY6" fmla="*/ 346082 h 778647"/>
              <a:gd name="connsiteX7" fmla="*/ 43 w 548555"/>
              <a:gd name="connsiteY7" fmla="*/ 7 h 77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555" h="778647">
                <a:moveTo>
                  <a:pt x="43" y="7"/>
                </a:moveTo>
                <a:cubicBezTo>
                  <a:pt x="572" y="-1580"/>
                  <a:pt x="46081" y="257182"/>
                  <a:pt x="79418" y="336557"/>
                </a:cubicBezTo>
                <a:cubicBezTo>
                  <a:pt x="112755" y="415932"/>
                  <a:pt x="182076" y="452974"/>
                  <a:pt x="200068" y="476257"/>
                </a:cubicBezTo>
                <a:cubicBezTo>
                  <a:pt x="218060" y="499540"/>
                  <a:pt x="133393" y="428632"/>
                  <a:pt x="187368" y="476257"/>
                </a:cubicBezTo>
                <a:cubicBezTo>
                  <a:pt x="241343" y="523882"/>
                  <a:pt x="476293" y="724436"/>
                  <a:pt x="523918" y="762007"/>
                </a:cubicBezTo>
                <a:cubicBezTo>
                  <a:pt x="571543" y="799578"/>
                  <a:pt x="547730" y="771003"/>
                  <a:pt x="473118" y="701682"/>
                </a:cubicBezTo>
                <a:cubicBezTo>
                  <a:pt x="398506" y="632361"/>
                  <a:pt x="149797" y="464086"/>
                  <a:pt x="76243" y="346082"/>
                </a:cubicBezTo>
                <a:cubicBezTo>
                  <a:pt x="2689" y="228078"/>
                  <a:pt x="-486" y="1594"/>
                  <a:pt x="43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4DF6294F-2447-C3D4-E256-626820D77F5B}"/>
              </a:ext>
            </a:extLst>
          </p:cNvPr>
          <p:cNvSpPr/>
          <p:nvPr/>
        </p:nvSpPr>
        <p:spPr>
          <a:xfrm>
            <a:off x="383840" y="4732238"/>
            <a:ext cx="71721" cy="368541"/>
          </a:xfrm>
          <a:custGeom>
            <a:avLst/>
            <a:gdLst>
              <a:gd name="connsiteX0" fmla="*/ 335 w 71721"/>
              <a:gd name="connsiteY0" fmla="*/ 8037 h 368541"/>
              <a:gd name="connsiteX1" fmla="*/ 70185 w 71721"/>
              <a:gd name="connsiteY1" fmla="*/ 366812 h 368541"/>
              <a:gd name="connsiteX2" fmla="*/ 44785 w 71721"/>
              <a:gd name="connsiteY2" fmla="*/ 138212 h 368541"/>
              <a:gd name="connsiteX3" fmla="*/ 335 w 71721"/>
              <a:gd name="connsiteY3" fmla="*/ 8037 h 36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21" h="368541">
                <a:moveTo>
                  <a:pt x="335" y="8037"/>
                </a:moveTo>
                <a:cubicBezTo>
                  <a:pt x="4568" y="46137"/>
                  <a:pt x="62777" y="345116"/>
                  <a:pt x="70185" y="366812"/>
                </a:cubicBezTo>
                <a:cubicBezTo>
                  <a:pt x="77593" y="388508"/>
                  <a:pt x="56427" y="200124"/>
                  <a:pt x="44785" y="138212"/>
                </a:cubicBezTo>
                <a:cubicBezTo>
                  <a:pt x="33143" y="76300"/>
                  <a:pt x="-3898" y="-30063"/>
                  <a:pt x="335" y="8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8DD303E5-CBB3-D235-FCDF-0C01CCAE2871}"/>
              </a:ext>
            </a:extLst>
          </p:cNvPr>
          <p:cNvSpPr/>
          <p:nvPr/>
        </p:nvSpPr>
        <p:spPr>
          <a:xfrm>
            <a:off x="448916" y="4105471"/>
            <a:ext cx="486344" cy="638027"/>
          </a:xfrm>
          <a:custGeom>
            <a:avLst/>
            <a:gdLst>
              <a:gd name="connsiteX0" fmla="*/ 475009 w 486344"/>
              <a:gd name="connsiteY0" fmla="*/ 12504 h 638027"/>
              <a:gd name="connsiteX1" fmla="*/ 1934 w 486344"/>
              <a:gd name="connsiteY1" fmla="*/ 634804 h 638027"/>
              <a:gd name="connsiteX2" fmla="*/ 313084 w 486344"/>
              <a:gd name="connsiteY2" fmla="*/ 247454 h 638027"/>
              <a:gd name="connsiteX3" fmla="*/ 475009 w 486344"/>
              <a:gd name="connsiteY3" fmla="*/ 12504 h 6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344" h="638027">
                <a:moveTo>
                  <a:pt x="475009" y="12504"/>
                </a:moveTo>
                <a:cubicBezTo>
                  <a:pt x="423151" y="77062"/>
                  <a:pt x="28921" y="595646"/>
                  <a:pt x="1934" y="634804"/>
                </a:cubicBezTo>
                <a:cubicBezTo>
                  <a:pt x="-25054" y="673962"/>
                  <a:pt x="237942" y="345350"/>
                  <a:pt x="313084" y="247454"/>
                </a:cubicBezTo>
                <a:cubicBezTo>
                  <a:pt x="388226" y="149558"/>
                  <a:pt x="526867" y="-52054"/>
                  <a:pt x="475009" y="12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50B921DF-0344-566F-E2A8-E7031317DB41}"/>
              </a:ext>
            </a:extLst>
          </p:cNvPr>
          <p:cNvSpPr/>
          <p:nvPr/>
        </p:nvSpPr>
        <p:spPr>
          <a:xfrm>
            <a:off x="860977" y="3759136"/>
            <a:ext cx="491529" cy="398457"/>
          </a:xfrm>
          <a:custGeom>
            <a:avLst/>
            <a:gdLst>
              <a:gd name="connsiteX0" fmla="*/ 482048 w 491529"/>
              <a:gd name="connsiteY0" fmla="*/ 9589 h 398457"/>
              <a:gd name="connsiteX1" fmla="*/ 2623 w 491529"/>
              <a:gd name="connsiteY1" fmla="*/ 396939 h 398457"/>
              <a:gd name="connsiteX2" fmla="*/ 297898 w 491529"/>
              <a:gd name="connsiteY2" fmla="*/ 139764 h 398457"/>
              <a:gd name="connsiteX3" fmla="*/ 482048 w 491529"/>
              <a:gd name="connsiteY3" fmla="*/ 9589 h 39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529" h="398457">
                <a:moveTo>
                  <a:pt x="482048" y="9589"/>
                </a:moveTo>
                <a:cubicBezTo>
                  <a:pt x="432835" y="52452"/>
                  <a:pt x="33315" y="375243"/>
                  <a:pt x="2623" y="396939"/>
                </a:cubicBezTo>
                <a:cubicBezTo>
                  <a:pt x="-28069" y="418635"/>
                  <a:pt x="219052" y="201676"/>
                  <a:pt x="297898" y="139764"/>
                </a:cubicBezTo>
                <a:cubicBezTo>
                  <a:pt x="376744" y="77852"/>
                  <a:pt x="531261" y="-33274"/>
                  <a:pt x="482048" y="9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243063EF-3B39-A483-65F3-61F4EEDDFDF3}"/>
              </a:ext>
            </a:extLst>
          </p:cNvPr>
          <p:cNvSpPr/>
          <p:nvPr/>
        </p:nvSpPr>
        <p:spPr>
          <a:xfrm>
            <a:off x="739692" y="3746494"/>
            <a:ext cx="619366" cy="574704"/>
          </a:xfrm>
          <a:custGeom>
            <a:avLst/>
            <a:gdLst>
              <a:gd name="connsiteX0" fmla="*/ 619208 w 619366"/>
              <a:gd name="connsiteY0" fmla="*/ 6 h 574704"/>
              <a:gd name="connsiteX1" fmla="*/ 336633 w 619366"/>
              <a:gd name="connsiteY1" fmla="*/ 152406 h 574704"/>
              <a:gd name="connsiteX2" fmla="*/ 254083 w 619366"/>
              <a:gd name="connsiteY2" fmla="*/ 273056 h 574704"/>
              <a:gd name="connsiteX3" fmla="*/ 308058 w 619366"/>
              <a:gd name="connsiteY3" fmla="*/ 209556 h 574704"/>
              <a:gd name="connsiteX4" fmla="*/ 136608 w 619366"/>
              <a:gd name="connsiteY4" fmla="*/ 346081 h 574704"/>
              <a:gd name="connsiteX5" fmla="*/ 83 w 619366"/>
              <a:gd name="connsiteY5" fmla="*/ 574681 h 574704"/>
              <a:gd name="connsiteX6" fmla="*/ 155658 w 619366"/>
              <a:gd name="connsiteY6" fmla="*/ 358781 h 574704"/>
              <a:gd name="connsiteX7" fmla="*/ 457283 w 619366"/>
              <a:gd name="connsiteY7" fmla="*/ 111131 h 574704"/>
              <a:gd name="connsiteX8" fmla="*/ 377908 w 619366"/>
              <a:gd name="connsiteY8" fmla="*/ 146056 h 574704"/>
              <a:gd name="connsiteX9" fmla="*/ 619208 w 619366"/>
              <a:gd name="connsiteY9" fmla="*/ 6 h 57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9366" h="574704">
                <a:moveTo>
                  <a:pt x="619208" y="6"/>
                </a:moveTo>
                <a:cubicBezTo>
                  <a:pt x="612329" y="1064"/>
                  <a:pt x="397487" y="106898"/>
                  <a:pt x="336633" y="152406"/>
                </a:cubicBezTo>
                <a:cubicBezTo>
                  <a:pt x="275779" y="197914"/>
                  <a:pt x="258846" y="263531"/>
                  <a:pt x="254083" y="273056"/>
                </a:cubicBezTo>
                <a:cubicBezTo>
                  <a:pt x="249320" y="282581"/>
                  <a:pt x="327637" y="197385"/>
                  <a:pt x="308058" y="209556"/>
                </a:cubicBezTo>
                <a:cubicBezTo>
                  <a:pt x="288479" y="221727"/>
                  <a:pt x="187937" y="285227"/>
                  <a:pt x="136608" y="346081"/>
                </a:cubicBezTo>
                <a:cubicBezTo>
                  <a:pt x="85279" y="406935"/>
                  <a:pt x="-3092" y="572564"/>
                  <a:pt x="83" y="574681"/>
                </a:cubicBezTo>
                <a:cubicBezTo>
                  <a:pt x="3258" y="576798"/>
                  <a:pt x="79458" y="436039"/>
                  <a:pt x="155658" y="358781"/>
                </a:cubicBezTo>
                <a:cubicBezTo>
                  <a:pt x="231858" y="281523"/>
                  <a:pt x="420241" y="146585"/>
                  <a:pt x="457283" y="111131"/>
                </a:cubicBezTo>
                <a:cubicBezTo>
                  <a:pt x="494325" y="75677"/>
                  <a:pt x="348804" y="163519"/>
                  <a:pt x="377908" y="146056"/>
                </a:cubicBezTo>
                <a:cubicBezTo>
                  <a:pt x="407012" y="128593"/>
                  <a:pt x="626087" y="-1052"/>
                  <a:pt x="61920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D8422826-4ACD-8073-1C43-3017AC0AC48B}"/>
              </a:ext>
            </a:extLst>
          </p:cNvPr>
          <p:cNvSpPr/>
          <p:nvPr/>
        </p:nvSpPr>
        <p:spPr>
          <a:xfrm>
            <a:off x="370710" y="4047183"/>
            <a:ext cx="603058" cy="706359"/>
          </a:xfrm>
          <a:custGeom>
            <a:avLst/>
            <a:gdLst>
              <a:gd name="connsiteX0" fmla="*/ 600840 w 603058"/>
              <a:gd name="connsiteY0" fmla="*/ 4117 h 706359"/>
              <a:gd name="connsiteX1" fmla="*/ 242065 w 603058"/>
              <a:gd name="connsiteY1" fmla="*/ 416867 h 706359"/>
              <a:gd name="connsiteX2" fmla="*/ 283340 w 603058"/>
              <a:gd name="connsiteY2" fmla="*/ 385117 h 706359"/>
              <a:gd name="connsiteX3" fmla="*/ 162690 w 603058"/>
              <a:gd name="connsiteY3" fmla="*/ 521642 h 706359"/>
              <a:gd name="connsiteX4" fmla="*/ 251590 w 603058"/>
              <a:gd name="connsiteY4" fmla="*/ 451792 h 706359"/>
              <a:gd name="connsiteX5" fmla="*/ 765 w 603058"/>
              <a:gd name="connsiteY5" fmla="*/ 705792 h 706359"/>
              <a:gd name="connsiteX6" fmla="*/ 184915 w 603058"/>
              <a:gd name="connsiteY6" fmla="*/ 508942 h 706359"/>
              <a:gd name="connsiteX7" fmla="*/ 499240 w 603058"/>
              <a:gd name="connsiteY7" fmla="*/ 140642 h 706359"/>
              <a:gd name="connsiteX8" fmla="*/ 315090 w 603058"/>
              <a:gd name="connsiteY8" fmla="*/ 289867 h 706359"/>
              <a:gd name="connsiteX9" fmla="*/ 473840 w 603058"/>
              <a:gd name="connsiteY9" fmla="*/ 108892 h 706359"/>
              <a:gd name="connsiteX10" fmla="*/ 397640 w 603058"/>
              <a:gd name="connsiteY10" fmla="*/ 197792 h 706359"/>
              <a:gd name="connsiteX11" fmla="*/ 600840 w 603058"/>
              <a:gd name="connsiteY11" fmla="*/ 4117 h 70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3058" h="706359">
                <a:moveTo>
                  <a:pt x="600840" y="4117"/>
                </a:moveTo>
                <a:cubicBezTo>
                  <a:pt x="574911" y="40630"/>
                  <a:pt x="294982" y="353367"/>
                  <a:pt x="242065" y="416867"/>
                </a:cubicBezTo>
                <a:cubicBezTo>
                  <a:pt x="189148" y="480367"/>
                  <a:pt x="296569" y="367655"/>
                  <a:pt x="283340" y="385117"/>
                </a:cubicBezTo>
                <a:cubicBezTo>
                  <a:pt x="270111" y="402580"/>
                  <a:pt x="167982" y="510530"/>
                  <a:pt x="162690" y="521642"/>
                </a:cubicBezTo>
                <a:cubicBezTo>
                  <a:pt x="157398" y="532755"/>
                  <a:pt x="278577" y="421100"/>
                  <a:pt x="251590" y="451792"/>
                </a:cubicBezTo>
                <a:cubicBezTo>
                  <a:pt x="224603" y="482484"/>
                  <a:pt x="11877" y="696267"/>
                  <a:pt x="765" y="705792"/>
                </a:cubicBezTo>
                <a:cubicBezTo>
                  <a:pt x="-10348" y="715317"/>
                  <a:pt x="101836" y="603134"/>
                  <a:pt x="184915" y="508942"/>
                </a:cubicBezTo>
                <a:cubicBezTo>
                  <a:pt x="267994" y="414750"/>
                  <a:pt x="477544" y="177154"/>
                  <a:pt x="499240" y="140642"/>
                </a:cubicBezTo>
                <a:cubicBezTo>
                  <a:pt x="520936" y="104130"/>
                  <a:pt x="319323" y="295159"/>
                  <a:pt x="315090" y="289867"/>
                </a:cubicBezTo>
                <a:cubicBezTo>
                  <a:pt x="310857" y="284575"/>
                  <a:pt x="460082" y="124238"/>
                  <a:pt x="473840" y="108892"/>
                </a:cubicBezTo>
                <a:cubicBezTo>
                  <a:pt x="487598" y="93546"/>
                  <a:pt x="378061" y="209963"/>
                  <a:pt x="397640" y="197792"/>
                </a:cubicBezTo>
                <a:cubicBezTo>
                  <a:pt x="417219" y="185621"/>
                  <a:pt x="626769" y="-32396"/>
                  <a:pt x="600840" y="4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943BB151-0B32-3A0A-9A04-4FD18199FCDC}"/>
              </a:ext>
            </a:extLst>
          </p:cNvPr>
          <p:cNvSpPr/>
          <p:nvPr/>
        </p:nvSpPr>
        <p:spPr>
          <a:xfrm>
            <a:off x="1685888" y="3340084"/>
            <a:ext cx="270600" cy="600905"/>
          </a:xfrm>
          <a:custGeom>
            <a:avLst/>
            <a:gdLst>
              <a:gd name="connsiteX0" fmla="*/ 254037 w 270600"/>
              <a:gd name="connsiteY0" fmla="*/ 16 h 600905"/>
              <a:gd name="connsiteX1" fmla="*/ 212762 w 270600"/>
              <a:gd name="connsiteY1" fmla="*/ 222266 h 600905"/>
              <a:gd name="connsiteX2" fmla="*/ 212762 w 270600"/>
              <a:gd name="connsiteY2" fmla="*/ 215916 h 600905"/>
              <a:gd name="connsiteX3" fmla="*/ 82587 w 270600"/>
              <a:gd name="connsiteY3" fmla="*/ 349266 h 600905"/>
              <a:gd name="connsiteX4" fmla="*/ 101637 w 270600"/>
              <a:gd name="connsiteY4" fmla="*/ 339741 h 600905"/>
              <a:gd name="connsiteX5" fmla="*/ 37 w 270600"/>
              <a:gd name="connsiteY5" fmla="*/ 600091 h 600905"/>
              <a:gd name="connsiteX6" fmla="*/ 92112 w 270600"/>
              <a:gd name="connsiteY6" fmla="*/ 415941 h 600905"/>
              <a:gd name="connsiteX7" fmla="*/ 269912 w 270600"/>
              <a:gd name="connsiteY7" fmla="*/ 254016 h 600905"/>
              <a:gd name="connsiteX8" fmla="*/ 155612 w 270600"/>
              <a:gd name="connsiteY8" fmla="*/ 336566 h 600905"/>
              <a:gd name="connsiteX9" fmla="*/ 209587 w 270600"/>
              <a:gd name="connsiteY9" fmla="*/ 219091 h 600905"/>
              <a:gd name="connsiteX10" fmla="*/ 231812 w 270600"/>
              <a:gd name="connsiteY10" fmla="*/ 50816 h 600905"/>
              <a:gd name="connsiteX11" fmla="*/ 187362 w 270600"/>
              <a:gd name="connsiteY11" fmla="*/ 209566 h 600905"/>
              <a:gd name="connsiteX12" fmla="*/ 254037 w 270600"/>
              <a:gd name="connsiteY12" fmla="*/ 16 h 60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600" h="600905">
                <a:moveTo>
                  <a:pt x="254037" y="16"/>
                </a:moveTo>
                <a:cubicBezTo>
                  <a:pt x="258270" y="2133"/>
                  <a:pt x="219641" y="186283"/>
                  <a:pt x="212762" y="222266"/>
                </a:cubicBezTo>
                <a:cubicBezTo>
                  <a:pt x="205883" y="258249"/>
                  <a:pt x="234458" y="194749"/>
                  <a:pt x="212762" y="215916"/>
                </a:cubicBezTo>
                <a:cubicBezTo>
                  <a:pt x="191066" y="237083"/>
                  <a:pt x="101108" y="328629"/>
                  <a:pt x="82587" y="349266"/>
                </a:cubicBezTo>
                <a:cubicBezTo>
                  <a:pt x="64066" y="369903"/>
                  <a:pt x="115395" y="297937"/>
                  <a:pt x="101637" y="339741"/>
                </a:cubicBezTo>
                <a:cubicBezTo>
                  <a:pt x="87879" y="381545"/>
                  <a:pt x="1624" y="587391"/>
                  <a:pt x="37" y="600091"/>
                </a:cubicBezTo>
                <a:cubicBezTo>
                  <a:pt x="-1550" y="612791"/>
                  <a:pt x="47133" y="473620"/>
                  <a:pt x="92112" y="415941"/>
                </a:cubicBezTo>
                <a:cubicBezTo>
                  <a:pt x="137091" y="358262"/>
                  <a:pt x="259329" y="267245"/>
                  <a:pt x="269912" y="254016"/>
                </a:cubicBezTo>
                <a:cubicBezTo>
                  <a:pt x="280495" y="240787"/>
                  <a:pt x="165666" y="342387"/>
                  <a:pt x="155612" y="336566"/>
                </a:cubicBezTo>
                <a:cubicBezTo>
                  <a:pt x="145558" y="330745"/>
                  <a:pt x="196887" y="266716"/>
                  <a:pt x="209587" y="219091"/>
                </a:cubicBezTo>
                <a:cubicBezTo>
                  <a:pt x="222287" y="171466"/>
                  <a:pt x="235516" y="52403"/>
                  <a:pt x="231812" y="50816"/>
                </a:cubicBezTo>
                <a:cubicBezTo>
                  <a:pt x="228108" y="49229"/>
                  <a:pt x="184187" y="214328"/>
                  <a:pt x="187362" y="209566"/>
                </a:cubicBezTo>
                <a:cubicBezTo>
                  <a:pt x="190537" y="204804"/>
                  <a:pt x="249804" y="-2101"/>
                  <a:pt x="254037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4FFDB660-A7BE-CF12-EB50-B828C96AE01A}"/>
              </a:ext>
            </a:extLst>
          </p:cNvPr>
          <p:cNvSpPr/>
          <p:nvPr/>
        </p:nvSpPr>
        <p:spPr>
          <a:xfrm>
            <a:off x="1222824" y="3888730"/>
            <a:ext cx="566152" cy="634221"/>
          </a:xfrm>
          <a:custGeom>
            <a:avLst/>
            <a:gdLst>
              <a:gd name="connsiteX0" fmla="*/ 561526 w 566152"/>
              <a:gd name="connsiteY0" fmla="*/ 3820 h 634221"/>
              <a:gd name="connsiteX1" fmla="*/ 9076 w 566152"/>
              <a:gd name="connsiteY1" fmla="*/ 622945 h 634221"/>
              <a:gd name="connsiteX2" fmla="*/ 224976 w 566152"/>
              <a:gd name="connsiteY2" fmla="*/ 403870 h 634221"/>
              <a:gd name="connsiteX3" fmla="*/ 320226 w 566152"/>
              <a:gd name="connsiteY3" fmla="*/ 403870 h 634221"/>
              <a:gd name="connsiteX4" fmla="*/ 275776 w 566152"/>
              <a:gd name="connsiteY4" fmla="*/ 362595 h 634221"/>
              <a:gd name="connsiteX5" fmla="*/ 561526 w 566152"/>
              <a:gd name="connsiteY5" fmla="*/ 3820 h 63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152" h="634221">
                <a:moveTo>
                  <a:pt x="561526" y="3820"/>
                </a:moveTo>
                <a:cubicBezTo>
                  <a:pt x="517076" y="47212"/>
                  <a:pt x="65168" y="556270"/>
                  <a:pt x="9076" y="622945"/>
                </a:cubicBezTo>
                <a:cubicBezTo>
                  <a:pt x="-47016" y="689620"/>
                  <a:pt x="173118" y="440382"/>
                  <a:pt x="224976" y="403870"/>
                </a:cubicBezTo>
                <a:cubicBezTo>
                  <a:pt x="276834" y="367358"/>
                  <a:pt x="311759" y="410749"/>
                  <a:pt x="320226" y="403870"/>
                </a:cubicBezTo>
                <a:cubicBezTo>
                  <a:pt x="328693" y="396991"/>
                  <a:pt x="235030" y="425566"/>
                  <a:pt x="275776" y="362595"/>
                </a:cubicBezTo>
                <a:cubicBezTo>
                  <a:pt x="316522" y="299624"/>
                  <a:pt x="605976" y="-39572"/>
                  <a:pt x="561526" y="3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06FB2CE2-190D-E547-D361-E066D5C3CA5A}"/>
              </a:ext>
            </a:extLst>
          </p:cNvPr>
          <p:cNvSpPr/>
          <p:nvPr/>
        </p:nvSpPr>
        <p:spPr>
          <a:xfrm>
            <a:off x="1154238" y="3705225"/>
            <a:ext cx="757112" cy="814230"/>
          </a:xfrm>
          <a:custGeom>
            <a:avLst/>
            <a:gdLst>
              <a:gd name="connsiteX0" fmla="*/ 757112 w 757112"/>
              <a:gd name="connsiteY0" fmla="*/ 0 h 814230"/>
              <a:gd name="connsiteX1" fmla="*/ 1462 w 757112"/>
              <a:gd name="connsiteY1" fmla="*/ 812800 h 814230"/>
              <a:gd name="connsiteX2" fmla="*/ 550737 w 757112"/>
              <a:gd name="connsiteY2" fmla="*/ 212725 h 814230"/>
              <a:gd name="connsiteX3" fmla="*/ 757112 w 757112"/>
              <a:gd name="connsiteY3" fmla="*/ 0 h 81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112" h="814230">
                <a:moveTo>
                  <a:pt x="757112" y="0"/>
                </a:moveTo>
                <a:lnTo>
                  <a:pt x="1462" y="812800"/>
                </a:lnTo>
                <a:cubicBezTo>
                  <a:pt x="-32934" y="848254"/>
                  <a:pt x="550737" y="212725"/>
                  <a:pt x="550737" y="212725"/>
                </a:cubicBezTo>
                <a:lnTo>
                  <a:pt x="75711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00FAA5F1-8CA9-3A62-F8FE-088086F9D361}"/>
              </a:ext>
            </a:extLst>
          </p:cNvPr>
          <p:cNvSpPr/>
          <p:nvPr/>
        </p:nvSpPr>
        <p:spPr>
          <a:xfrm>
            <a:off x="963415" y="3963310"/>
            <a:ext cx="167424" cy="298878"/>
          </a:xfrm>
          <a:custGeom>
            <a:avLst/>
            <a:gdLst>
              <a:gd name="connsiteX0" fmla="*/ 166885 w 167424"/>
              <a:gd name="connsiteY0" fmla="*/ 2265 h 298878"/>
              <a:gd name="connsiteX1" fmla="*/ 1785 w 167424"/>
              <a:gd name="connsiteY1" fmla="*/ 297540 h 298878"/>
              <a:gd name="connsiteX2" fmla="*/ 77985 w 167424"/>
              <a:gd name="connsiteY2" fmla="*/ 113390 h 298878"/>
              <a:gd name="connsiteX3" fmla="*/ 55760 w 167424"/>
              <a:gd name="connsiteY3" fmla="*/ 157840 h 298878"/>
              <a:gd name="connsiteX4" fmla="*/ 166885 w 167424"/>
              <a:gd name="connsiteY4" fmla="*/ 2265 h 29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24" h="298878">
                <a:moveTo>
                  <a:pt x="166885" y="2265"/>
                </a:moveTo>
                <a:cubicBezTo>
                  <a:pt x="157889" y="25548"/>
                  <a:pt x="16602" y="279019"/>
                  <a:pt x="1785" y="297540"/>
                </a:cubicBezTo>
                <a:cubicBezTo>
                  <a:pt x="-13032" y="316061"/>
                  <a:pt x="68989" y="136673"/>
                  <a:pt x="77985" y="113390"/>
                </a:cubicBezTo>
                <a:cubicBezTo>
                  <a:pt x="86981" y="90107"/>
                  <a:pt x="42002" y="173186"/>
                  <a:pt x="55760" y="157840"/>
                </a:cubicBezTo>
                <a:cubicBezTo>
                  <a:pt x="69518" y="142494"/>
                  <a:pt x="175881" y="-21018"/>
                  <a:pt x="166885" y="2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8D17994B-D325-256C-9F66-E43A3EA471C4}"/>
              </a:ext>
            </a:extLst>
          </p:cNvPr>
          <p:cNvSpPr/>
          <p:nvPr/>
        </p:nvSpPr>
        <p:spPr>
          <a:xfrm>
            <a:off x="1811252" y="3716118"/>
            <a:ext cx="570253" cy="217720"/>
          </a:xfrm>
          <a:custGeom>
            <a:avLst/>
            <a:gdLst>
              <a:gd name="connsiteX0" fmla="*/ 1673 w 570253"/>
              <a:gd name="connsiteY0" fmla="*/ 208182 h 217720"/>
              <a:gd name="connsiteX1" fmla="*/ 211223 w 570253"/>
              <a:gd name="connsiteY1" fmla="*/ 4982 h 217720"/>
              <a:gd name="connsiteX2" fmla="*/ 163598 w 570253"/>
              <a:gd name="connsiteY2" fmla="*/ 58957 h 217720"/>
              <a:gd name="connsiteX3" fmla="*/ 214398 w 570253"/>
              <a:gd name="connsiteY3" fmla="*/ 20857 h 217720"/>
              <a:gd name="connsiteX4" fmla="*/ 382673 w 570253"/>
              <a:gd name="connsiteY4" fmla="*/ 106582 h 217720"/>
              <a:gd name="connsiteX5" fmla="*/ 360448 w 570253"/>
              <a:gd name="connsiteY5" fmla="*/ 138332 h 217720"/>
              <a:gd name="connsiteX6" fmla="*/ 569998 w 570253"/>
              <a:gd name="connsiteY6" fmla="*/ 160557 h 217720"/>
              <a:gd name="connsiteX7" fmla="*/ 401723 w 570253"/>
              <a:gd name="connsiteY7" fmla="*/ 125632 h 217720"/>
              <a:gd name="connsiteX8" fmla="*/ 322348 w 570253"/>
              <a:gd name="connsiteY8" fmla="*/ 68482 h 217720"/>
              <a:gd name="connsiteX9" fmla="*/ 68348 w 570253"/>
              <a:gd name="connsiteY9" fmla="*/ 217707 h 217720"/>
              <a:gd name="connsiteX10" fmla="*/ 262023 w 570253"/>
              <a:gd name="connsiteY10" fmla="*/ 58957 h 217720"/>
              <a:gd name="connsiteX11" fmla="*/ 223923 w 570253"/>
              <a:gd name="connsiteY11" fmla="*/ 4982 h 217720"/>
              <a:gd name="connsiteX12" fmla="*/ 128673 w 570253"/>
              <a:gd name="connsiteY12" fmla="*/ 58957 h 217720"/>
              <a:gd name="connsiteX13" fmla="*/ 147723 w 570253"/>
              <a:gd name="connsiteY13" fmla="*/ 8157 h 217720"/>
              <a:gd name="connsiteX14" fmla="*/ 115973 w 570253"/>
              <a:gd name="connsiteY14" fmla="*/ 157382 h 217720"/>
              <a:gd name="connsiteX15" fmla="*/ 1673 w 570253"/>
              <a:gd name="connsiteY15" fmla="*/ 208182 h 21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0253" h="217720">
                <a:moveTo>
                  <a:pt x="1673" y="208182"/>
                </a:moveTo>
                <a:cubicBezTo>
                  <a:pt x="17548" y="182782"/>
                  <a:pt x="184236" y="29853"/>
                  <a:pt x="211223" y="4982"/>
                </a:cubicBezTo>
                <a:cubicBezTo>
                  <a:pt x="238210" y="-19889"/>
                  <a:pt x="163069" y="56311"/>
                  <a:pt x="163598" y="58957"/>
                </a:cubicBezTo>
                <a:cubicBezTo>
                  <a:pt x="164127" y="61603"/>
                  <a:pt x="177886" y="12920"/>
                  <a:pt x="214398" y="20857"/>
                </a:cubicBezTo>
                <a:cubicBezTo>
                  <a:pt x="250910" y="28794"/>
                  <a:pt x="358331" y="87003"/>
                  <a:pt x="382673" y="106582"/>
                </a:cubicBezTo>
                <a:cubicBezTo>
                  <a:pt x="407015" y="126161"/>
                  <a:pt x="329227" y="129336"/>
                  <a:pt x="360448" y="138332"/>
                </a:cubicBezTo>
                <a:cubicBezTo>
                  <a:pt x="391669" y="147328"/>
                  <a:pt x="563119" y="162674"/>
                  <a:pt x="569998" y="160557"/>
                </a:cubicBezTo>
                <a:cubicBezTo>
                  <a:pt x="576877" y="158440"/>
                  <a:pt x="442998" y="140978"/>
                  <a:pt x="401723" y="125632"/>
                </a:cubicBezTo>
                <a:cubicBezTo>
                  <a:pt x="360448" y="110286"/>
                  <a:pt x="377910" y="53136"/>
                  <a:pt x="322348" y="68482"/>
                </a:cubicBezTo>
                <a:cubicBezTo>
                  <a:pt x="266786" y="83828"/>
                  <a:pt x="78402" y="219294"/>
                  <a:pt x="68348" y="217707"/>
                </a:cubicBezTo>
                <a:cubicBezTo>
                  <a:pt x="58294" y="216120"/>
                  <a:pt x="236094" y="94411"/>
                  <a:pt x="262023" y="58957"/>
                </a:cubicBezTo>
                <a:cubicBezTo>
                  <a:pt x="287952" y="23503"/>
                  <a:pt x="246148" y="4982"/>
                  <a:pt x="223923" y="4982"/>
                </a:cubicBezTo>
                <a:cubicBezTo>
                  <a:pt x="201698" y="4982"/>
                  <a:pt x="141373" y="58428"/>
                  <a:pt x="128673" y="58957"/>
                </a:cubicBezTo>
                <a:cubicBezTo>
                  <a:pt x="115973" y="59486"/>
                  <a:pt x="149840" y="-8247"/>
                  <a:pt x="147723" y="8157"/>
                </a:cubicBezTo>
                <a:cubicBezTo>
                  <a:pt x="145606" y="24561"/>
                  <a:pt x="144548" y="122986"/>
                  <a:pt x="115973" y="157382"/>
                </a:cubicBezTo>
                <a:cubicBezTo>
                  <a:pt x="87398" y="191778"/>
                  <a:pt x="-14202" y="233582"/>
                  <a:pt x="1673" y="208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FE59F3B6-0489-104E-E404-C6CA2CAA2925}"/>
              </a:ext>
            </a:extLst>
          </p:cNvPr>
          <p:cNvSpPr/>
          <p:nvPr/>
        </p:nvSpPr>
        <p:spPr>
          <a:xfrm>
            <a:off x="1729336" y="3866640"/>
            <a:ext cx="652266" cy="412154"/>
          </a:xfrm>
          <a:custGeom>
            <a:avLst/>
            <a:gdLst>
              <a:gd name="connsiteX0" fmla="*/ 442364 w 652266"/>
              <a:gd name="connsiteY0" fmla="*/ 38610 h 412154"/>
              <a:gd name="connsiteX1" fmla="*/ 4214 w 652266"/>
              <a:gd name="connsiteY1" fmla="*/ 406910 h 412154"/>
              <a:gd name="connsiteX2" fmla="*/ 245514 w 652266"/>
              <a:gd name="connsiteY2" fmla="*/ 238635 h 412154"/>
              <a:gd name="connsiteX3" fmla="*/ 651914 w 652266"/>
              <a:gd name="connsiteY3" fmla="*/ 510 h 412154"/>
              <a:gd name="connsiteX4" fmla="*/ 318539 w 652266"/>
              <a:gd name="connsiteY4" fmla="*/ 171960 h 412154"/>
              <a:gd name="connsiteX5" fmla="*/ 442364 w 652266"/>
              <a:gd name="connsiteY5" fmla="*/ 38610 h 41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266" h="412154">
                <a:moveTo>
                  <a:pt x="442364" y="38610"/>
                </a:moveTo>
                <a:cubicBezTo>
                  <a:pt x="389976" y="77768"/>
                  <a:pt x="37022" y="373573"/>
                  <a:pt x="4214" y="406910"/>
                </a:cubicBezTo>
                <a:cubicBezTo>
                  <a:pt x="-28594" y="440248"/>
                  <a:pt x="137564" y="306368"/>
                  <a:pt x="245514" y="238635"/>
                </a:cubicBezTo>
                <a:cubicBezTo>
                  <a:pt x="353464" y="170902"/>
                  <a:pt x="639743" y="11623"/>
                  <a:pt x="651914" y="510"/>
                </a:cubicBezTo>
                <a:cubicBezTo>
                  <a:pt x="664085" y="-10603"/>
                  <a:pt x="357168" y="163493"/>
                  <a:pt x="318539" y="171960"/>
                </a:cubicBezTo>
                <a:cubicBezTo>
                  <a:pt x="279910" y="180427"/>
                  <a:pt x="494752" y="-548"/>
                  <a:pt x="442364" y="38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 1585">
            <a:extLst>
              <a:ext uri="{FF2B5EF4-FFF2-40B4-BE49-F238E27FC236}">
                <a16:creationId xmlns:a16="http://schemas.microsoft.com/office/drawing/2014/main" id="{1871552D-E281-D5DE-4999-42679AB20024}"/>
              </a:ext>
            </a:extLst>
          </p:cNvPr>
          <p:cNvSpPr/>
          <p:nvPr/>
        </p:nvSpPr>
        <p:spPr>
          <a:xfrm>
            <a:off x="1091803" y="4305753"/>
            <a:ext cx="1133873" cy="412306"/>
          </a:xfrm>
          <a:custGeom>
            <a:avLst/>
            <a:gdLst>
              <a:gd name="connsiteX0" fmla="*/ 121047 w 1133873"/>
              <a:gd name="connsiteY0" fmla="*/ 256722 h 412306"/>
              <a:gd name="connsiteX1" fmla="*/ 632222 w 1133873"/>
              <a:gd name="connsiteY1" fmla="*/ 107497 h 412306"/>
              <a:gd name="connsiteX2" fmla="*/ 1003697 w 1133873"/>
              <a:gd name="connsiteY2" fmla="*/ 31297 h 412306"/>
              <a:gd name="connsiteX3" fmla="*/ 429022 w 1133873"/>
              <a:gd name="connsiteY3" fmla="*/ 145597 h 412306"/>
              <a:gd name="connsiteX4" fmla="*/ 844947 w 1133873"/>
              <a:gd name="connsiteY4" fmla="*/ 21772 h 412306"/>
              <a:gd name="connsiteX5" fmla="*/ 1133872 w 1133873"/>
              <a:gd name="connsiteY5" fmla="*/ 2722 h 412306"/>
              <a:gd name="connsiteX6" fmla="*/ 848122 w 1133873"/>
              <a:gd name="connsiteY6" fmla="*/ 53522 h 412306"/>
              <a:gd name="connsiteX7" fmla="*/ 502047 w 1133873"/>
              <a:gd name="connsiteY7" fmla="*/ 186872 h 412306"/>
              <a:gd name="connsiteX8" fmla="*/ 175022 w 1133873"/>
              <a:gd name="connsiteY8" fmla="*/ 371022 h 412306"/>
              <a:gd name="connsiteX9" fmla="*/ 216297 w 1133873"/>
              <a:gd name="connsiteY9" fmla="*/ 291647 h 412306"/>
              <a:gd name="connsiteX10" fmla="*/ 397 w 1133873"/>
              <a:gd name="connsiteY10" fmla="*/ 412297 h 412306"/>
              <a:gd name="connsiteX11" fmla="*/ 162322 w 1133873"/>
              <a:gd name="connsiteY11" fmla="*/ 297997 h 412306"/>
              <a:gd name="connsiteX12" fmla="*/ 121047 w 1133873"/>
              <a:gd name="connsiteY12" fmla="*/ 256722 h 41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3873" h="412306">
                <a:moveTo>
                  <a:pt x="121047" y="256722"/>
                </a:moveTo>
                <a:cubicBezTo>
                  <a:pt x="199364" y="224972"/>
                  <a:pt x="485114" y="145068"/>
                  <a:pt x="632222" y="107497"/>
                </a:cubicBezTo>
                <a:cubicBezTo>
                  <a:pt x="779330" y="69926"/>
                  <a:pt x="1037564" y="24947"/>
                  <a:pt x="1003697" y="31297"/>
                </a:cubicBezTo>
                <a:cubicBezTo>
                  <a:pt x="969830" y="37647"/>
                  <a:pt x="455480" y="147184"/>
                  <a:pt x="429022" y="145597"/>
                </a:cubicBezTo>
                <a:cubicBezTo>
                  <a:pt x="402564" y="144009"/>
                  <a:pt x="727472" y="45584"/>
                  <a:pt x="844947" y="21772"/>
                </a:cubicBezTo>
                <a:cubicBezTo>
                  <a:pt x="962422" y="-2040"/>
                  <a:pt x="1133343" y="-2570"/>
                  <a:pt x="1133872" y="2722"/>
                </a:cubicBezTo>
                <a:cubicBezTo>
                  <a:pt x="1134401" y="8014"/>
                  <a:pt x="953426" y="22830"/>
                  <a:pt x="848122" y="53522"/>
                </a:cubicBezTo>
                <a:cubicBezTo>
                  <a:pt x="742818" y="84214"/>
                  <a:pt x="614230" y="133955"/>
                  <a:pt x="502047" y="186872"/>
                </a:cubicBezTo>
                <a:cubicBezTo>
                  <a:pt x="389864" y="239789"/>
                  <a:pt x="222647" y="353560"/>
                  <a:pt x="175022" y="371022"/>
                </a:cubicBezTo>
                <a:cubicBezTo>
                  <a:pt x="127397" y="388485"/>
                  <a:pt x="245401" y="284768"/>
                  <a:pt x="216297" y="291647"/>
                </a:cubicBezTo>
                <a:cubicBezTo>
                  <a:pt x="187193" y="298526"/>
                  <a:pt x="9393" y="411239"/>
                  <a:pt x="397" y="412297"/>
                </a:cubicBezTo>
                <a:cubicBezTo>
                  <a:pt x="-8599" y="413355"/>
                  <a:pt x="137980" y="322339"/>
                  <a:pt x="162322" y="297997"/>
                </a:cubicBezTo>
                <a:cubicBezTo>
                  <a:pt x="186664" y="273655"/>
                  <a:pt x="42730" y="288472"/>
                  <a:pt x="121047" y="256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2AABD726-AD1A-8AF9-11BD-F58479F84E3D}"/>
              </a:ext>
            </a:extLst>
          </p:cNvPr>
          <p:cNvSpPr/>
          <p:nvPr/>
        </p:nvSpPr>
        <p:spPr>
          <a:xfrm>
            <a:off x="1053817" y="4524359"/>
            <a:ext cx="744094" cy="294182"/>
          </a:xfrm>
          <a:custGeom>
            <a:avLst/>
            <a:gdLst>
              <a:gd name="connsiteX0" fmla="*/ 3458 w 744094"/>
              <a:gd name="connsiteY0" fmla="*/ 215916 h 294182"/>
              <a:gd name="connsiteX1" fmla="*/ 327308 w 744094"/>
              <a:gd name="connsiteY1" fmla="*/ 133366 h 294182"/>
              <a:gd name="connsiteX2" fmla="*/ 679733 w 744094"/>
              <a:gd name="connsiteY2" fmla="*/ 16 h 294182"/>
              <a:gd name="connsiteX3" fmla="*/ 511458 w 744094"/>
              <a:gd name="connsiteY3" fmla="*/ 123841 h 294182"/>
              <a:gd name="connsiteX4" fmla="*/ 743233 w 744094"/>
              <a:gd name="connsiteY4" fmla="*/ 60341 h 294182"/>
              <a:gd name="connsiteX5" fmla="*/ 409858 w 744094"/>
              <a:gd name="connsiteY5" fmla="*/ 136541 h 294182"/>
              <a:gd name="connsiteX6" fmla="*/ 57433 w 744094"/>
              <a:gd name="connsiteY6" fmla="*/ 292116 h 294182"/>
              <a:gd name="connsiteX7" fmla="*/ 149508 w 744094"/>
              <a:gd name="connsiteY7" fmla="*/ 225441 h 294182"/>
              <a:gd name="connsiteX8" fmla="*/ 3458 w 744094"/>
              <a:gd name="connsiteY8" fmla="*/ 215916 h 29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4094" h="294182">
                <a:moveTo>
                  <a:pt x="3458" y="215916"/>
                </a:moveTo>
                <a:cubicBezTo>
                  <a:pt x="33091" y="200570"/>
                  <a:pt x="214596" y="169349"/>
                  <a:pt x="327308" y="133366"/>
                </a:cubicBezTo>
                <a:cubicBezTo>
                  <a:pt x="440021" y="97383"/>
                  <a:pt x="649041" y="1603"/>
                  <a:pt x="679733" y="16"/>
                </a:cubicBezTo>
                <a:cubicBezTo>
                  <a:pt x="710425" y="-1572"/>
                  <a:pt x="500875" y="113787"/>
                  <a:pt x="511458" y="123841"/>
                </a:cubicBezTo>
                <a:cubicBezTo>
                  <a:pt x="522041" y="133895"/>
                  <a:pt x="760166" y="58224"/>
                  <a:pt x="743233" y="60341"/>
                </a:cubicBezTo>
                <a:cubicBezTo>
                  <a:pt x="726300" y="62458"/>
                  <a:pt x="524158" y="97912"/>
                  <a:pt x="409858" y="136541"/>
                </a:cubicBezTo>
                <a:cubicBezTo>
                  <a:pt x="295558" y="175170"/>
                  <a:pt x="100825" y="277299"/>
                  <a:pt x="57433" y="292116"/>
                </a:cubicBezTo>
                <a:cubicBezTo>
                  <a:pt x="14041" y="306933"/>
                  <a:pt x="154800" y="237612"/>
                  <a:pt x="149508" y="225441"/>
                </a:cubicBezTo>
                <a:cubicBezTo>
                  <a:pt x="144216" y="213270"/>
                  <a:pt x="-26175" y="231262"/>
                  <a:pt x="3458" y="215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38FB7406-0D93-52B5-177C-187B3F019E70}"/>
              </a:ext>
            </a:extLst>
          </p:cNvPr>
          <p:cNvSpPr/>
          <p:nvPr/>
        </p:nvSpPr>
        <p:spPr>
          <a:xfrm>
            <a:off x="836872" y="4614618"/>
            <a:ext cx="1099925" cy="299247"/>
          </a:xfrm>
          <a:custGeom>
            <a:avLst/>
            <a:gdLst>
              <a:gd name="connsiteX0" fmla="*/ 20378 w 1099925"/>
              <a:gd name="connsiteY0" fmla="*/ 293932 h 299247"/>
              <a:gd name="connsiteX1" fmla="*/ 607753 w 1099925"/>
              <a:gd name="connsiteY1" fmla="*/ 112957 h 299247"/>
              <a:gd name="connsiteX2" fmla="*/ 1087178 w 1099925"/>
              <a:gd name="connsiteY2" fmla="*/ 1832 h 299247"/>
              <a:gd name="connsiteX3" fmla="*/ 918903 w 1099925"/>
              <a:gd name="connsiteY3" fmla="*/ 52632 h 299247"/>
              <a:gd name="connsiteX4" fmla="*/ 464878 w 1099925"/>
              <a:gd name="connsiteY4" fmla="*/ 166932 h 299247"/>
              <a:gd name="connsiteX5" fmla="*/ 429953 w 1099925"/>
              <a:gd name="connsiteY5" fmla="*/ 211382 h 299247"/>
              <a:gd name="connsiteX6" fmla="*/ 801428 w 1099925"/>
              <a:gd name="connsiteY6" fmla="*/ 106607 h 299247"/>
              <a:gd name="connsiteX7" fmla="*/ 322003 w 1099925"/>
              <a:gd name="connsiteY7" fmla="*/ 265357 h 299247"/>
              <a:gd name="connsiteX8" fmla="*/ 195003 w 1099925"/>
              <a:gd name="connsiteY8" fmla="*/ 278057 h 299247"/>
              <a:gd name="connsiteX9" fmla="*/ 137853 w 1099925"/>
              <a:gd name="connsiteY9" fmla="*/ 255832 h 299247"/>
              <a:gd name="connsiteX10" fmla="*/ 20378 w 1099925"/>
              <a:gd name="connsiteY10" fmla="*/ 293932 h 2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9925" h="299247">
                <a:moveTo>
                  <a:pt x="20378" y="293932"/>
                </a:moveTo>
                <a:cubicBezTo>
                  <a:pt x="98695" y="270120"/>
                  <a:pt x="429953" y="161640"/>
                  <a:pt x="607753" y="112957"/>
                </a:cubicBezTo>
                <a:cubicBezTo>
                  <a:pt x="785553" y="64274"/>
                  <a:pt x="1035320" y="11886"/>
                  <a:pt x="1087178" y="1832"/>
                </a:cubicBezTo>
                <a:cubicBezTo>
                  <a:pt x="1139036" y="-8222"/>
                  <a:pt x="1022620" y="25115"/>
                  <a:pt x="918903" y="52632"/>
                </a:cubicBezTo>
                <a:cubicBezTo>
                  <a:pt x="815186" y="80149"/>
                  <a:pt x="546370" y="140474"/>
                  <a:pt x="464878" y="166932"/>
                </a:cubicBezTo>
                <a:cubicBezTo>
                  <a:pt x="383386" y="193390"/>
                  <a:pt x="373861" y="221436"/>
                  <a:pt x="429953" y="211382"/>
                </a:cubicBezTo>
                <a:cubicBezTo>
                  <a:pt x="486045" y="201328"/>
                  <a:pt x="819420" y="97611"/>
                  <a:pt x="801428" y="106607"/>
                </a:cubicBezTo>
                <a:cubicBezTo>
                  <a:pt x="783436" y="115603"/>
                  <a:pt x="423074" y="236782"/>
                  <a:pt x="322003" y="265357"/>
                </a:cubicBezTo>
                <a:cubicBezTo>
                  <a:pt x="220932" y="293932"/>
                  <a:pt x="225695" y="279644"/>
                  <a:pt x="195003" y="278057"/>
                </a:cubicBezTo>
                <a:cubicBezTo>
                  <a:pt x="164311" y="276469"/>
                  <a:pt x="162724" y="257949"/>
                  <a:pt x="137853" y="255832"/>
                </a:cubicBezTo>
                <a:cubicBezTo>
                  <a:pt x="112982" y="253715"/>
                  <a:pt x="-57939" y="317744"/>
                  <a:pt x="20378" y="293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DA92D136-AFBF-DADC-A014-7C3BFEEB862A}"/>
              </a:ext>
            </a:extLst>
          </p:cNvPr>
          <p:cNvSpPr/>
          <p:nvPr/>
        </p:nvSpPr>
        <p:spPr>
          <a:xfrm>
            <a:off x="833578" y="4582604"/>
            <a:ext cx="1022391" cy="883243"/>
          </a:xfrm>
          <a:custGeom>
            <a:avLst/>
            <a:gdLst>
              <a:gd name="connsiteX0" fmla="*/ 1020622 w 1022391"/>
              <a:gd name="connsiteY0" fmla="*/ 5271 h 883243"/>
              <a:gd name="connsiteX1" fmla="*/ 744397 w 1022391"/>
              <a:gd name="connsiteY1" fmla="*/ 395796 h 883243"/>
              <a:gd name="connsiteX2" fmla="*/ 576122 w 1022391"/>
              <a:gd name="connsiteY2" fmla="*/ 611696 h 883243"/>
              <a:gd name="connsiteX3" fmla="*/ 401497 w 1022391"/>
              <a:gd name="connsiteY3" fmla="*/ 745046 h 883243"/>
              <a:gd name="connsiteX4" fmla="*/ 382447 w 1022391"/>
              <a:gd name="connsiteY4" fmla="*/ 773621 h 883243"/>
              <a:gd name="connsiteX5" fmla="*/ 414197 w 1022391"/>
              <a:gd name="connsiteY5" fmla="*/ 770446 h 883243"/>
              <a:gd name="connsiteX6" fmla="*/ 312597 w 1022391"/>
              <a:gd name="connsiteY6" fmla="*/ 824421 h 883243"/>
              <a:gd name="connsiteX7" fmla="*/ 144322 w 1022391"/>
              <a:gd name="connsiteY7" fmla="*/ 821246 h 883243"/>
              <a:gd name="connsiteX8" fmla="*/ 7797 w 1022391"/>
              <a:gd name="connsiteY8" fmla="*/ 881571 h 883243"/>
              <a:gd name="connsiteX9" fmla="*/ 385622 w 1022391"/>
              <a:gd name="connsiteY9" fmla="*/ 745046 h 883243"/>
              <a:gd name="connsiteX10" fmla="*/ 496747 w 1022391"/>
              <a:gd name="connsiteY10" fmla="*/ 633921 h 883243"/>
              <a:gd name="connsiteX11" fmla="*/ 464997 w 1022391"/>
              <a:gd name="connsiteY11" fmla="*/ 662496 h 883243"/>
              <a:gd name="connsiteX12" fmla="*/ 779322 w 1022391"/>
              <a:gd name="connsiteY12" fmla="*/ 319596 h 883243"/>
              <a:gd name="connsiteX13" fmla="*/ 814247 w 1022391"/>
              <a:gd name="connsiteY13" fmla="*/ 179896 h 883243"/>
              <a:gd name="connsiteX14" fmla="*/ 772972 w 1022391"/>
              <a:gd name="connsiteY14" fmla="*/ 297371 h 883243"/>
              <a:gd name="connsiteX15" fmla="*/ 849172 w 1022391"/>
              <a:gd name="connsiteY15" fmla="*/ 141796 h 883243"/>
              <a:gd name="connsiteX16" fmla="*/ 861872 w 1022391"/>
              <a:gd name="connsiteY16" fmla="*/ 170371 h 883243"/>
              <a:gd name="connsiteX17" fmla="*/ 1020622 w 1022391"/>
              <a:gd name="connsiteY17" fmla="*/ 5271 h 88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22391" h="883243">
                <a:moveTo>
                  <a:pt x="1020622" y="5271"/>
                </a:moveTo>
                <a:cubicBezTo>
                  <a:pt x="1001043" y="42842"/>
                  <a:pt x="818480" y="294725"/>
                  <a:pt x="744397" y="395796"/>
                </a:cubicBezTo>
                <a:cubicBezTo>
                  <a:pt x="670314" y="496867"/>
                  <a:pt x="633272" y="553488"/>
                  <a:pt x="576122" y="611696"/>
                </a:cubicBezTo>
                <a:cubicBezTo>
                  <a:pt x="518972" y="669904"/>
                  <a:pt x="433776" y="718059"/>
                  <a:pt x="401497" y="745046"/>
                </a:cubicBezTo>
                <a:cubicBezTo>
                  <a:pt x="369218" y="772033"/>
                  <a:pt x="380330" y="769388"/>
                  <a:pt x="382447" y="773621"/>
                </a:cubicBezTo>
                <a:cubicBezTo>
                  <a:pt x="384564" y="777854"/>
                  <a:pt x="425839" y="761979"/>
                  <a:pt x="414197" y="770446"/>
                </a:cubicBezTo>
                <a:cubicBezTo>
                  <a:pt x="402555" y="778913"/>
                  <a:pt x="357576" y="815954"/>
                  <a:pt x="312597" y="824421"/>
                </a:cubicBezTo>
                <a:cubicBezTo>
                  <a:pt x="267618" y="832888"/>
                  <a:pt x="195122" y="811721"/>
                  <a:pt x="144322" y="821246"/>
                </a:cubicBezTo>
                <a:cubicBezTo>
                  <a:pt x="93522" y="830771"/>
                  <a:pt x="-32420" y="894271"/>
                  <a:pt x="7797" y="881571"/>
                </a:cubicBezTo>
                <a:cubicBezTo>
                  <a:pt x="48014" y="868871"/>
                  <a:pt x="304130" y="786321"/>
                  <a:pt x="385622" y="745046"/>
                </a:cubicBezTo>
                <a:cubicBezTo>
                  <a:pt x="467114" y="703771"/>
                  <a:pt x="483518" y="647679"/>
                  <a:pt x="496747" y="633921"/>
                </a:cubicBezTo>
                <a:cubicBezTo>
                  <a:pt x="509976" y="620163"/>
                  <a:pt x="417901" y="714883"/>
                  <a:pt x="464997" y="662496"/>
                </a:cubicBezTo>
                <a:cubicBezTo>
                  <a:pt x="512093" y="610109"/>
                  <a:pt x="721114" y="400029"/>
                  <a:pt x="779322" y="319596"/>
                </a:cubicBezTo>
                <a:cubicBezTo>
                  <a:pt x="837530" y="239163"/>
                  <a:pt x="815305" y="183600"/>
                  <a:pt x="814247" y="179896"/>
                </a:cubicBezTo>
                <a:cubicBezTo>
                  <a:pt x="813189" y="176192"/>
                  <a:pt x="767151" y="303721"/>
                  <a:pt x="772972" y="297371"/>
                </a:cubicBezTo>
                <a:cubicBezTo>
                  <a:pt x="778793" y="291021"/>
                  <a:pt x="834355" y="162963"/>
                  <a:pt x="849172" y="141796"/>
                </a:cubicBezTo>
                <a:cubicBezTo>
                  <a:pt x="863989" y="120629"/>
                  <a:pt x="832239" y="198417"/>
                  <a:pt x="861872" y="170371"/>
                </a:cubicBezTo>
                <a:cubicBezTo>
                  <a:pt x="891505" y="142325"/>
                  <a:pt x="1040201" y="-32300"/>
                  <a:pt x="1020622" y="5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ED609029-F665-ABAB-73EA-D8CB7FF372A3}"/>
              </a:ext>
            </a:extLst>
          </p:cNvPr>
          <p:cNvSpPr/>
          <p:nvPr/>
        </p:nvSpPr>
        <p:spPr>
          <a:xfrm>
            <a:off x="497876" y="4914900"/>
            <a:ext cx="470777" cy="213015"/>
          </a:xfrm>
          <a:custGeom>
            <a:avLst/>
            <a:gdLst>
              <a:gd name="connsiteX0" fmla="*/ 203799 w 470777"/>
              <a:gd name="connsiteY0" fmla="*/ 0 h 213015"/>
              <a:gd name="connsiteX1" fmla="*/ 79974 w 470777"/>
              <a:gd name="connsiteY1" fmla="*/ 127000 h 213015"/>
              <a:gd name="connsiteX2" fmla="*/ 343499 w 470777"/>
              <a:gd name="connsiteY2" fmla="*/ 25400 h 213015"/>
              <a:gd name="connsiteX3" fmla="*/ 467324 w 470777"/>
              <a:gd name="connsiteY3" fmla="*/ 25400 h 213015"/>
              <a:gd name="connsiteX4" fmla="*/ 216499 w 470777"/>
              <a:gd name="connsiteY4" fmla="*/ 85725 h 213015"/>
              <a:gd name="connsiteX5" fmla="*/ 6949 w 470777"/>
              <a:gd name="connsiteY5" fmla="*/ 212725 h 213015"/>
              <a:gd name="connsiteX6" fmla="*/ 54574 w 470777"/>
              <a:gd name="connsiteY6" fmla="*/ 117475 h 213015"/>
              <a:gd name="connsiteX7" fmla="*/ 99024 w 470777"/>
              <a:gd name="connsiteY7" fmla="*/ 19050 h 213015"/>
              <a:gd name="connsiteX8" fmla="*/ 29174 w 470777"/>
              <a:gd name="connsiteY8" fmla="*/ 127000 h 213015"/>
              <a:gd name="connsiteX9" fmla="*/ 203799 w 470777"/>
              <a:gd name="connsiteY9" fmla="*/ 0 h 2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777" h="213015">
                <a:moveTo>
                  <a:pt x="203799" y="0"/>
                </a:moveTo>
                <a:cubicBezTo>
                  <a:pt x="212266" y="0"/>
                  <a:pt x="56691" y="122767"/>
                  <a:pt x="79974" y="127000"/>
                </a:cubicBezTo>
                <a:cubicBezTo>
                  <a:pt x="103257" y="131233"/>
                  <a:pt x="278941" y="42333"/>
                  <a:pt x="343499" y="25400"/>
                </a:cubicBezTo>
                <a:cubicBezTo>
                  <a:pt x="408057" y="8467"/>
                  <a:pt x="488491" y="15346"/>
                  <a:pt x="467324" y="25400"/>
                </a:cubicBezTo>
                <a:cubicBezTo>
                  <a:pt x="446157" y="35454"/>
                  <a:pt x="293228" y="54504"/>
                  <a:pt x="216499" y="85725"/>
                </a:cubicBezTo>
                <a:cubicBezTo>
                  <a:pt x="139770" y="116946"/>
                  <a:pt x="33936" y="207433"/>
                  <a:pt x="6949" y="212725"/>
                </a:cubicBezTo>
                <a:cubicBezTo>
                  <a:pt x="-20039" y="218017"/>
                  <a:pt x="39228" y="149754"/>
                  <a:pt x="54574" y="117475"/>
                </a:cubicBezTo>
                <a:cubicBezTo>
                  <a:pt x="69920" y="85196"/>
                  <a:pt x="103257" y="17463"/>
                  <a:pt x="99024" y="19050"/>
                </a:cubicBezTo>
                <a:cubicBezTo>
                  <a:pt x="94791" y="20637"/>
                  <a:pt x="15416" y="131762"/>
                  <a:pt x="29174" y="127000"/>
                </a:cubicBezTo>
                <a:cubicBezTo>
                  <a:pt x="42932" y="122238"/>
                  <a:pt x="195332" y="0"/>
                  <a:pt x="2037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99399BE5-5B88-9E52-87AD-66E2ED43C1DC}"/>
              </a:ext>
            </a:extLst>
          </p:cNvPr>
          <p:cNvSpPr/>
          <p:nvPr/>
        </p:nvSpPr>
        <p:spPr>
          <a:xfrm>
            <a:off x="1046659" y="4828046"/>
            <a:ext cx="525750" cy="148197"/>
          </a:xfrm>
          <a:custGeom>
            <a:avLst/>
            <a:gdLst>
              <a:gd name="connsiteX0" fmla="*/ 23316 w 525750"/>
              <a:gd name="connsiteY0" fmla="*/ 144004 h 148197"/>
              <a:gd name="connsiteX1" fmla="*/ 80466 w 525750"/>
              <a:gd name="connsiteY1" fmla="*/ 134479 h 148197"/>
              <a:gd name="connsiteX2" fmla="*/ 448766 w 525750"/>
              <a:gd name="connsiteY2" fmla="*/ 7479 h 148197"/>
              <a:gd name="connsiteX3" fmla="*/ 521791 w 525750"/>
              <a:gd name="connsiteY3" fmla="*/ 20179 h 148197"/>
              <a:gd name="connsiteX4" fmla="*/ 378916 w 525750"/>
              <a:gd name="connsiteY4" fmla="*/ 64629 h 148197"/>
              <a:gd name="connsiteX5" fmla="*/ 505916 w 525750"/>
              <a:gd name="connsiteY5" fmla="*/ 64629 h 148197"/>
              <a:gd name="connsiteX6" fmla="*/ 382091 w 525750"/>
              <a:gd name="connsiteY6" fmla="*/ 128129 h 148197"/>
              <a:gd name="connsiteX7" fmla="*/ 23316 w 525750"/>
              <a:gd name="connsiteY7" fmla="*/ 144004 h 14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750" h="148197">
                <a:moveTo>
                  <a:pt x="23316" y="144004"/>
                </a:moveTo>
                <a:cubicBezTo>
                  <a:pt x="-26955" y="145062"/>
                  <a:pt x="9558" y="157233"/>
                  <a:pt x="80466" y="134479"/>
                </a:cubicBezTo>
                <a:cubicBezTo>
                  <a:pt x="151374" y="111725"/>
                  <a:pt x="375212" y="26529"/>
                  <a:pt x="448766" y="7479"/>
                </a:cubicBezTo>
                <a:cubicBezTo>
                  <a:pt x="522320" y="-11571"/>
                  <a:pt x="533433" y="10654"/>
                  <a:pt x="521791" y="20179"/>
                </a:cubicBezTo>
                <a:cubicBezTo>
                  <a:pt x="510149" y="29704"/>
                  <a:pt x="381562" y="57221"/>
                  <a:pt x="378916" y="64629"/>
                </a:cubicBezTo>
                <a:cubicBezTo>
                  <a:pt x="376270" y="72037"/>
                  <a:pt x="505387" y="54046"/>
                  <a:pt x="505916" y="64629"/>
                </a:cubicBezTo>
                <a:cubicBezTo>
                  <a:pt x="506445" y="75212"/>
                  <a:pt x="458291" y="114900"/>
                  <a:pt x="382091" y="128129"/>
                </a:cubicBezTo>
                <a:cubicBezTo>
                  <a:pt x="305891" y="141358"/>
                  <a:pt x="73587" y="142946"/>
                  <a:pt x="23316" y="144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 1591">
            <a:extLst>
              <a:ext uri="{FF2B5EF4-FFF2-40B4-BE49-F238E27FC236}">
                <a16:creationId xmlns:a16="http://schemas.microsoft.com/office/drawing/2014/main" id="{B13131F3-72E8-41A4-009E-21267CF403F2}"/>
              </a:ext>
            </a:extLst>
          </p:cNvPr>
          <p:cNvSpPr/>
          <p:nvPr/>
        </p:nvSpPr>
        <p:spPr>
          <a:xfrm>
            <a:off x="552241" y="5073590"/>
            <a:ext cx="965661" cy="177984"/>
          </a:xfrm>
          <a:custGeom>
            <a:avLst/>
            <a:gdLst>
              <a:gd name="connsiteX0" fmla="*/ 209 w 965661"/>
              <a:gd name="connsiteY0" fmla="*/ 54035 h 177984"/>
              <a:gd name="connsiteX1" fmla="*/ 305009 w 965661"/>
              <a:gd name="connsiteY1" fmla="*/ 19110 h 177984"/>
              <a:gd name="connsiteX2" fmla="*/ 559009 w 965661"/>
              <a:gd name="connsiteY2" fmla="*/ 31810 h 177984"/>
              <a:gd name="connsiteX3" fmla="*/ 952709 w 965661"/>
              <a:gd name="connsiteY3" fmla="*/ 60 h 177984"/>
              <a:gd name="connsiteX4" fmla="*/ 841584 w 965661"/>
              <a:gd name="connsiteY4" fmla="*/ 41335 h 177984"/>
              <a:gd name="connsiteX5" fmla="*/ 552659 w 965661"/>
              <a:gd name="connsiteY5" fmla="*/ 177860 h 177984"/>
              <a:gd name="connsiteX6" fmla="*/ 736809 w 965661"/>
              <a:gd name="connsiteY6" fmla="*/ 66735 h 177984"/>
              <a:gd name="connsiteX7" fmla="*/ 524084 w 965661"/>
              <a:gd name="connsiteY7" fmla="*/ 117535 h 177984"/>
              <a:gd name="connsiteX8" fmla="*/ 460584 w 965661"/>
              <a:gd name="connsiteY8" fmla="*/ 114360 h 177984"/>
              <a:gd name="connsiteX9" fmla="*/ 549484 w 965661"/>
              <a:gd name="connsiteY9" fmla="*/ 69910 h 177984"/>
              <a:gd name="connsiteX10" fmla="*/ 352634 w 965661"/>
              <a:gd name="connsiteY10" fmla="*/ 69910 h 177984"/>
              <a:gd name="connsiteX11" fmla="*/ 209 w 965661"/>
              <a:gd name="connsiteY11" fmla="*/ 54035 h 17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5661" h="177984">
                <a:moveTo>
                  <a:pt x="209" y="54035"/>
                </a:moveTo>
                <a:cubicBezTo>
                  <a:pt x="-7729" y="45568"/>
                  <a:pt x="211876" y="22814"/>
                  <a:pt x="305009" y="19110"/>
                </a:cubicBezTo>
                <a:cubicBezTo>
                  <a:pt x="398142" y="15406"/>
                  <a:pt x="451059" y="34985"/>
                  <a:pt x="559009" y="31810"/>
                </a:cubicBezTo>
                <a:cubicBezTo>
                  <a:pt x="666959" y="28635"/>
                  <a:pt x="905613" y="-1527"/>
                  <a:pt x="952709" y="60"/>
                </a:cubicBezTo>
                <a:cubicBezTo>
                  <a:pt x="999805" y="1647"/>
                  <a:pt x="908259" y="11702"/>
                  <a:pt x="841584" y="41335"/>
                </a:cubicBezTo>
                <a:cubicBezTo>
                  <a:pt x="774909" y="70968"/>
                  <a:pt x="570121" y="173627"/>
                  <a:pt x="552659" y="177860"/>
                </a:cubicBezTo>
                <a:cubicBezTo>
                  <a:pt x="535197" y="182093"/>
                  <a:pt x="741572" y="76789"/>
                  <a:pt x="736809" y="66735"/>
                </a:cubicBezTo>
                <a:cubicBezTo>
                  <a:pt x="732047" y="56681"/>
                  <a:pt x="570121" y="109598"/>
                  <a:pt x="524084" y="117535"/>
                </a:cubicBezTo>
                <a:cubicBezTo>
                  <a:pt x="478047" y="125472"/>
                  <a:pt x="456351" y="122297"/>
                  <a:pt x="460584" y="114360"/>
                </a:cubicBezTo>
                <a:cubicBezTo>
                  <a:pt x="464817" y="106423"/>
                  <a:pt x="567476" y="77318"/>
                  <a:pt x="549484" y="69910"/>
                </a:cubicBezTo>
                <a:cubicBezTo>
                  <a:pt x="531492" y="62502"/>
                  <a:pt x="447355" y="73085"/>
                  <a:pt x="352634" y="69910"/>
                </a:cubicBezTo>
                <a:cubicBezTo>
                  <a:pt x="257913" y="66735"/>
                  <a:pt x="8147" y="62502"/>
                  <a:pt x="209" y="54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5A83C4D0-2DAC-A965-412F-F7B3C278FD0F}"/>
              </a:ext>
            </a:extLst>
          </p:cNvPr>
          <p:cNvSpPr/>
          <p:nvPr/>
        </p:nvSpPr>
        <p:spPr>
          <a:xfrm>
            <a:off x="551190" y="5156198"/>
            <a:ext cx="668032" cy="123877"/>
          </a:xfrm>
          <a:custGeom>
            <a:avLst/>
            <a:gdLst>
              <a:gd name="connsiteX0" fmla="*/ 4435 w 668032"/>
              <a:gd name="connsiteY0" fmla="*/ 2 h 123877"/>
              <a:gd name="connsiteX1" fmla="*/ 509260 w 668032"/>
              <a:gd name="connsiteY1" fmla="*/ 95252 h 123877"/>
              <a:gd name="connsiteX2" fmla="*/ 668010 w 668032"/>
              <a:gd name="connsiteY2" fmla="*/ 98427 h 123877"/>
              <a:gd name="connsiteX3" fmla="*/ 521960 w 668032"/>
              <a:gd name="connsiteY3" fmla="*/ 104777 h 123877"/>
              <a:gd name="connsiteX4" fmla="*/ 150485 w 668032"/>
              <a:gd name="connsiteY4" fmla="*/ 123827 h 123877"/>
              <a:gd name="connsiteX5" fmla="*/ 258435 w 668032"/>
              <a:gd name="connsiteY5" fmla="*/ 98427 h 123877"/>
              <a:gd name="connsiteX6" fmla="*/ 4435 w 668032"/>
              <a:gd name="connsiteY6" fmla="*/ 2 h 12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8032" h="123877">
                <a:moveTo>
                  <a:pt x="4435" y="2"/>
                </a:moveTo>
                <a:cubicBezTo>
                  <a:pt x="46239" y="-527"/>
                  <a:pt x="398664" y="78848"/>
                  <a:pt x="509260" y="95252"/>
                </a:cubicBezTo>
                <a:cubicBezTo>
                  <a:pt x="619856" y="111656"/>
                  <a:pt x="665893" y="96839"/>
                  <a:pt x="668010" y="98427"/>
                </a:cubicBezTo>
                <a:cubicBezTo>
                  <a:pt x="670127" y="100015"/>
                  <a:pt x="521960" y="104777"/>
                  <a:pt x="521960" y="104777"/>
                </a:cubicBezTo>
                <a:cubicBezTo>
                  <a:pt x="435706" y="109010"/>
                  <a:pt x="194406" y="124885"/>
                  <a:pt x="150485" y="123827"/>
                </a:cubicBezTo>
                <a:cubicBezTo>
                  <a:pt x="106564" y="122769"/>
                  <a:pt x="287539" y="120123"/>
                  <a:pt x="258435" y="98427"/>
                </a:cubicBezTo>
                <a:cubicBezTo>
                  <a:pt x="229331" y="76731"/>
                  <a:pt x="-37369" y="531"/>
                  <a:pt x="443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C49ED3CB-C73B-0DD9-D99C-07543DBFDECE}"/>
              </a:ext>
            </a:extLst>
          </p:cNvPr>
          <p:cNvSpPr/>
          <p:nvPr/>
        </p:nvSpPr>
        <p:spPr>
          <a:xfrm>
            <a:off x="1368421" y="4963740"/>
            <a:ext cx="319143" cy="396336"/>
          </a:xfrm>
          <a:custGeom>
            <a:avLst/>
            <a:gdLst>
              <a:gd name="connsiteX0" fmla="*/ 273054 w 319143"/>
              <a:gd name="connsiteY0" fmla="*/ 1960 h 396336"/>
              <a:gd name="connsiteX1" fmla="*/ 92079 w 319143"/>
              <a:gd name="connsiteY1" fmla="*/ 240085 h 396336"/>
              <a:gd name="connsiteX2" fmla="*/ 4 w 319143"/>
              <a:gd name="connsiteY2" fmla="*/ 395660 h 396336"/>
              <a:gd name="connsiteX3" fmla="*/ 95254 w 319143"/>
              <a:gd name="connsiteY3" fmla="*/ 287710 h 396336"/>
              <a:gd name="connsiteX4" fmla="*/ 311154 w 319143"/>
              <a:gd name="connsiteY4" fmla="*/ 81335 h 396336"/>
              <a:gd name="connsiteX5" fmla="*/ 273054 w 319143"/>
              <a:gd name="connsiteY5" fmla="*/ 122610 h 396336"/>
              <a:gd name="connsiteX6" fmla="*/ 273054 w 319143"/>
              <a:gd name="connsiteY6" fmla="*/ 1960 h 39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143" h="396336">
                <a:moveTo>
                  <a:pt x="273054" y="1960"/>
                </a:moveTo>
                <a:cubicBezTo>
                  <a:pt x="242891" y="21539"/>
                  <a:pt x="137587" y="174468"/>
                  <a:pt x="92079" y="240085"/>
                </a:cubicBezTo>
                <a:cubicBezTo>
                  <a:pt x="46571" y="305702"/>
                  <a:pt x="-525" y="387723"/>
                  <a:pt x="4" y="395660"/>
                </a:cubicBezTo>
                <a:cubicBezTo>
                  <a:pt x="533" y="403598"/>
                  <a:pt x="43396" y="340098"/>
                  <a:pt x="95254" y="287710"/>
                </a:cubicBezTo>
                <a:cubicBezTo>
                  <a:pt x="147112" y="235323"/>
                  <a:pt x="281521" y="108852"/>
                  <a:pt x="311154" y="81335"/>
                </a:cubicBezTo>
                <a:cubicBezTo>
                  <a:pt x="340787" y="53818"/>
                  <a:pt x="278875" y="129489"/>
                  <a:pt x="273054" y="122610"/>
                </a:cubicBezTo>
                <a:cubicBezTo>
                  <a:pt x="267233" y="115731"/>
                  <a:pt x="303217" y="-17619"/>
                  <a:pt x="273054" y="1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 1594">
            <a:extLst>
              <a:ext uri="{FF2B5EF4-FFF2-40B4-BE49-F238E27FC236}">
                <a16:creationId xmlns:a16="http://schemas.microsoft.com/office/drawing/2014/main" id="{67FBF033-570A-B7D7-E1CF-415C27AB8125}"/>
              </a:ext>
            </a:extLst>
          </p:cNvPr>
          <p:cNvSpPr/>
          <p:nvPr/>
        </p:nvSpPr>
        <p:spPr>
          <a:xfrm>
            <a:off x="1811568" y="4474830"/>
            <a:ext cx="976895" cy="777622"/>
          </a:xfrm>
          <a:custGeom>
            <a:avLst/>
            <a:gdLst>
              <a:gd name="connsiteX0" fmla="*/ 7707 w 976895"/>
              <a:gd name="connsiteY0" fmla="*/ 294020 h 777622"/>
              <a:gd name="connsiteX1" fmla="*/ 271232 w 976895"/>
              <a:gd name="connsiteY1" fmla="*/ 40020 h 777622"/>
              <a:gd name="connsiteX2" fmla="*/ 417282 w 976895"/>
              <a:gd name="connsiteY2" fmla="*/ 97170 h 777622"/>
              <a:gd name="connsiteX3" fmla="*/ 433157 w 976895"/>
              <a:gd name="connsiteY3" fmla="*/ 100345 h 777622"/>
              <a:gd name="connsiteX4" fmla="*/ 696682 w 976895"/>
              <a:gd name="connsiteY4" fmla="*/ 382920 h 777622"/>
              <a:gd name="connsiteX5" fmla="*/ 880832 w 976895"/>
              <a:gd name="connsiteY5" fmla="*/ 541670 h 777622"/>
              <a:gd name="connsiteX6" fmla="*/ 810982 w 976895"/>
              <a:gd name="connsiteY6" fmla="*/ 494045 h 777622"/>
              <a:gd name="connsiteX7" fmla="*/ 922107 w 976895"/>
              <a:gd name="connsiteY7" fmla="*/ 671845 h 777622"/>
              <a:gd name="connsiteX8" fmla="*/ 976082 w 976895"/>
              <a:gd name="connsiteY8" fmla="*/ 776620 h 777622"/>
              <a:gd name="connsiteX9" fmla="*/ 947507 w 976895"/>
              <a:gd name="connsiteY9" fmla="*/ 611520 h 777622"/>
              <a:gd name="connsiteX10" fmla="*/ 855432 w 976895"/>
              <a:gd name="connsiteY10" fmla="*/ 468645 h 777622"/>
              <a:gd name="connsiteX11" fmla="*/ 772882 w 976895"/>
              <a:gd name="connsiteY11" fmla="*/ 382920 h 777622"/>
              <a:gd name="connsiteX12" fmla="*/ 636357 w 976895"/>
              <a:gd name="connsiteY12" fmla="*/ 294020 h 777622"/>
              <a:gd name="connsiteX13" fmla="*/ 547457 w 976895"/>
              <a:gd name="connsiteY13" fmla="*/ 122570 h 777622"/>
              <a:gd name="connsiteX14" fmla="*/ 480782 w 976895"/>
              <a:gd name="connsiteY14" fmla="*/ 103520 h 777622"/>
              <a:gd name="connsiteX15" fmla="*/ 318857 w 976895"/>
              <a:gd name="connsiteY15" fmla="*/ 1920 h 777622"/>
              <a:gd name="connsiteX16" fmla="*/ 277582 w 976895"/>
              <a:gd name="connsiteY16" fmla="*/ 43195 h 777622"/>
              <a:gd name="connsiteX17" fmla="*/ 71207 w 976895"/>
              <a:gd name="connsiteY17" fmla="*/ 119395 h 777622"/>
              <a:gd name="connsiteX18" fmla="*/ 68032 w 976895"/>
              <a:gd name="connsiteY18" fmla="*/ 192420 h 777622"/>
              <a:gd name="connsiteX19" fmla="*/ 7707 w 976895"/>
              <a:gd name="connsiteY19" fmla="*/ 294020 h 77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76895" h="777622">
                <a:moveTo>
                  <a:pt x="7707" y="294020"/>
                </a:moveTo>
                <a:cubicBezTo>
                  <a:pt x="41574" y="268620"/>
                  <a:pt x="202970" y="72828"/>
                  <a:pt x="271232" y="40020"/>
                </a:cubicBezTo>
                <a:cubicBezTo>
                  <a:pt x="339494" y="7212"/>
                  <a:pt x="390295" y="87116"/>
                  <a:pt x="417282" y="97170"/>
                </a:cubicBezTo>
                <a:cubicBezTo>
                  <a:pt x="444270" y="107224"/>
                  <a:pt x="386590" y="52720"/>
                  <a:pt x="433157" y="100345"/>
                </a:cubicBezTo>
                <a:cubicBezTo>
                  <a:pt x="479724" y="147970"/>
                  <a:pt x="622070" y="309366"/>
                  <a:pt x="696682" y="382920"/>
                </a:cubicBezTo>
                <a:cubicBezTo>
                  <a:pt x="771294" y="456474"/>
                  <a:pt x="861782" y="523149"/>
                  <a:pt x="880832" y="541670"/>
                </a:cubicBezTo>
                <a:cubicBezTo>
                  <a:pt x="899882" y="560191"/>
                  <a:pt x="804103" y="472349"/>
                  <a:pt x="810982" y="494045"/>
                </a:cubicBezTo>
                <a:cubicBezTo>
                  <a:pt x="817861" y="515741"/>
                  <a:pt x="894590" y="624749"/>
                  <a:pt x="922107" y="671845"/>
                </a:cubicBezTo>
                <a:cubicBezTo>
                  <a:pt x="949624" y="718941"/>
                  <a:pt x="971849" y="786674"/>
                  <a:pt x="976082" y="776620"/>
                </a:cubicBezTo>
                <a:cubicBezTo>
                  <a:pt x="980315" y="766566"/>
                  <a:pt x="967615" y="662849"/>
                  <a:pt x="947507" y="611520"/>
                </a:cubicBezTo>
                <a:cubicBezTo>
                  <a:pt x="927399" y="560191"/>
                  <a:pt x="884536" y="506745"/>
                  <a:pt x="855432" y="468645"/>
                </a:cubicBezTo>
                <a:cubicBezTo>
                  <a:pt x="826328" y="430545"/>
                  <a:pt x="809394" y="412024"/>
                  <a:pt x="772882" y="382920"/>
                </a:cubicBezTo>
                <a:cubicBezTo>
                  <a:pt x="736370" y="353816"/>
                  <a:pt x="673928" y="337412"/>
                  <a:pt x="636357" y="294020"/>
                </a:cubicBezTo>
                <a:cubicBezTo>
                  <a:pt x="598786" y="250628"/>
                  <a:pt x="573386" y="154320"/>
                  <a:pt x="547457" y="122570"/>
                </a:cubicBezTo>
                <a:cubicBezTo>
                  <a:pt x="521528" y="90820"/>
                  <a:pt x="518882" y="123628"/>
                  <a:pt x="480782" y="103520"/>
                </a:cubicBezTo>
                <a:cubicBezTo>
                  <a:pt x="442682" y="83412"/>
                  <a:pt x="352724" y="11974"/>
                  <a:pt x="318857" y="1920"/>
                </a:cubicBezTo>
                <a:cubicBezTo>
                  <a:pt x="284990" y="-8134"/>
                  <a:pt x="318857" y="23616"/>
                  <a:pt x="277582" y="43195"/>
                </a:cubicBezTo>
                <a:cubicBezTo>
                  <a:pt x="236307" y="62774"/>
                  <a:pt x="106132" y="94524"/>
                  <a:pt x="71207" y="119395"/>
                </a:cubicBezTo>
                <a:cubicBezTo>
                  <a:pt x="36282" y="144266"/>
                  <a:pt x="73853" y="164903"/>
                  <a:pt x="68032" y="192420"/>
                </a:cubicBezTo>
                <a:cubicBezTo>
                  <a:pt x="62211" y="219937"/>
                  <a:pt x="-26160" y="319420"/>
                  <a:pt x="7707" y="294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BC51B549-A2B7-3F82-0207-B93C5AFE3D93}"/>
              </a:ext>
            </a:extLst>
          </p:cNvPr>
          <p:cNvSpPr/>
          <p:nvPr/>
        </p:nvSpPr>
        <p:spPr>
          <a:xfrm>
            <a:off x="1375035" y="5112635"/>
            <a:ext cx="460603" cy="312586"/>
          </a:xfrm>
          <a:custGeom>
            <a:avLst/>
            <a:gdLst>
              <a:gd name="connsiteX0" fmla="*/ 9265 w 460603"/>
              <a:gd name="connsiteY0" fmla="*/ 303915 h 312586"/>
              <a:gd name="connsiteX1" fmla="*/ 425190 w 460603"/>
              <a:gd name="connsiteY1" fmla="*/ 21340 h 312586"/>
              <a:gd name="connsiteX2" fmla="*/ 415665 w 460603"/>
              <a:gd name="connsiteY2" fmla="*/ 46740 h 312586"/>
              <a:gd name="connsiteX3" fmla="*/ 228340 w 460603"/>
              <a:gd name="connsiteY3" fmla="*/ 259465 h 312586"/>
              <a:gd name="connsiteX4" fmla="*/ 396615 w 460603"/>
              <a:gd name="connsiteY4" fmla="*/ 53090 h 312586"/>
              <a:gd name="connsiteX5" fmla="*/ 155315 w 460603"/>
              <a:gd name="connsiteY5" fmla="*/ 224540 h 312586"/>
              <a:gd name="connsiteX6" fmla="*/ 9265 w 460603"/>
              <a:gd name="connsiteY6" fmla="*/ 303915 h 31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603" h="312586">
                <a:moveTo>
                  <a:pt x="9265" y="303915"/>
                </a:moveTo>
                <a:cubicBezTo>
                  <a:pt x="54244" y="270048"/>
                  <a:pt x="425190" y="21340"/>
                  <a:pt x="425190" y="21340"/>
                </a:cubicBezTo>
                <a:cubicBezTo>
                  <a:pt x="492923" y="-21523"/>
                  <a:pt x="448473" y="7052"/>
                  <a:pt x="415665" y="46740"/>
                </a:cubicBezTo>
                <a:cubicBezTo>
                  <a:pt x="382857" y="86428"/>
                  <a:pt x="231515" y="258407"/>
                  <a:pt x="228340" y="259465"/>
                </a:cubicBezTo>
                <a:cubicBezTo>
                  <a:pt x="225165" y="260523"/>
                  <a:pt x="408786" y="58911"/>
                  <a:pt x="396615" y="53090"/>
                </a:cubicBezTo>
                <a:cubicBezTo>
                  <a:pt x="384444" y="47269"/>
                  <a:pt x="216169" y="184853"/>
                  <a:pt x="155315" y="224540"/>
                </a:cubicBezTo>
                <a:cubicBezTo>
                  <a:pt x="94461" y="264227"/>
                  <a:pt x="-35714" y="337782"/>
                  <a:pt x="9265" y="303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D2721D26-CA5F-12A3-BED7-C88DAFCCC4B9}"/>
              </a:ext>
            </a:extLst>
          </p:cNvPr>
          <p:cNvSpPr/>
          <p:nvPr/>
        </p:nvSpPr>
        <p:spPr>
          <a:xfrm>
            <a:off x="2028517" y="4620609"/>
            <a:ext cx="86617" cy="468948"/>
          </a:xfrm>
          <a:custGeom>
            <a:avLst/>
            <a:gdLst>
              <a:gd name="connsiteX0" fmla="*/ 38408 w 86617"/>
              <a:gd name="connsiteY0" fmla="*/ 2191 h 468948"/>
              <a:gd name="connsiteX1" fmla="*/ 66983 w 86617"/>
              <a:gd name="connsiteY1" fmla="*/ 335566 h 468948"/>
              <a:gd name="connsiteX2" fmla="*/ 86033 w 86617"/>
              <a:gd name="connsiteY2" fmla="*/ 468916 h 468948"/>
              <a:gd name="connsiteX3" fmla="*/ 44758 w 86617"/>
              <a:gd name="connsiteY3" fmla="*/ 326041 h 468948"/>
              <a:gd name="connsiteX4" fmla="*/ 308 w 86617"/>
              <a:gd name="connsiteY4" fmla="*/ 52991 h 468948"/>
              <a:gd name="connsiteX5" fmla="*/ 25708 w 86617"/>
              <a:gd name="connsiteY5" fmla="*/ 183166 h 468948"/>
              <a:gd name="connsiteX6" fmla="*/ 38408 w 86617"/>
              <a:gd name="connsiteY6" fmla="*/ 2191 h 4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617" h="468948">
                <a:moveTo>
                  <a:pt x="38408" y="2191"/>
                </a:moveTo>
                <a:cubicBezTo>
                  <a:pt x="45287" y="27591"/>
                  <a:pt x="59046" y="257779"/>
                  <a:pt x="66983" y="335566"/>
                </a:cubicBezTo>
                <a:cubicBezTo>
                  <a:pt x="74921" y="413354"/>
                  <a:pt x="89737" y="470503"/>
                  <a:pt x="86033" y="468916"/>
                </a:cubicBezTo>
                <a:cubicBezTo>
                  <a:pt x="82329" y="467329"/>
                  <a:pt x="59046" y="395362"/>
                  <a:pt x="44758" y="326041"/>
                </a:cubicBezTo>
                <a:cubicBezTo>
                  <a:pt x="30470" y="256720"/>
                  <a:pt x="3483" y="76804"/>
                  <a:pt x="308" y="52991"/>
                </a:cubicBezTo>
                <a:cubicBezTo>
                  <a:pt x="-2867" y="29179"/>
                  <a:pt x="19358" y="185812"/>
                  <a:pt x="25708" y="183166"/>
                </a:cubicBezTo>
                <a:cubicBezTo>
                  <a:pt x="32058" y="180520"/>
                  <a:pt x="31529" y="-23209"/>
                  <a:pt x="38408" y="2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33C0955C-5D58-4B9D-BC00-C2EA450E665A}"/>
              </a:ext>
            </a:extLst>
          </p:cNvPr>
          <p:cNvSpPr/>
          <p:nvPr/>
        </p:nvSpPr>
        <p:spPr>
          <a:xfrm>
            <a:off x="1724853" y="4892675"/>
            <a:ext cx="773819" cy="51454"/>
          </a:xfrm>
          <a:custGeom>
            <a:avLst/>
            <a:gdLst>
              <a:gd name="connsiteX0" fmla="*/ 2347 w 773819"/>
              <a:gd name="connsiteY0" fmla="*/ 50800 h 51454"/>
              <a:gd name="connsiteX1" fmla="*/ 748472 w 773819"/>
              <a:gd name="connsiteY1" fmla="*/ 31750 h 51454"/>
              <a:gd name="connsiteX2" fmla="*/ 611947 w 773819"/>
              <a:gd name="connsiteY2" fmla="*/ 15875 h 51454"/>
              <a:gd name="connsiteX3" fmla="*/ 738947 w 773819"/>
              <a:gd name="connsiteY3" fmla="*/ 6350 h 51454"/>
              <a:gd name="connsiteX4" fmla="*/ 234122 w 773819"/>
              <a:gd name="connsiteY4" fmla="*/ 0 h 51454"/>
              <a:gd name="connsiteX5" fmla="*/ 503997 w 773819"/>
              <a:gd name="connsiteY5" fmla="*/ 6350 h 51454"/>
              <a:gd name="connsiteX6" fmla="*/ 2347 w 773819"/>
              <a:gd name="connsiteY6" fmla="*/ 50800 h 5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819" h="51454">
                <a:moveTo>
                  <a:pt x="2347" y="50800"/>
                </a:moveTo>
                <a:cubicBezTo>
                  <a:pt x="43093" y="55033"/>
                  <a:pt x="646872" y="37571"/>
                  <a:pt x="748472" y="31750"/>
                </a:cubicBezTo>
                <a:cubicBezTo>
                  <a:pt x="850072" y="25929"/>
                  <a:pt x="613534" y="20108"/>
                  <a:pt x="611947" y="15875"/>
                </a:cubicBezTo>
                <a:cubicBezTo>
                  <a:pt x="610360" y="11642"/>
                  <a:pt x="801918" y="8996"/>
                  <a:pt x="738947" y="6350"/>
                </a:cubicBezTo>
                <a:cubicBezTo>
                  <a:pt x="675976" y="3704"/>
                  <a:pt x="273280" y="0"/>
                  <a:pt x="234122" y="0"/>
                </a:cubicBezTo>
                <a:cubicBezTo>
                  <a:pt x="194964" y="0"/>
                  <a:pt x="543684" y="0"/>
                  <a:pt x="503997" y="6350"/>
                </a:cubicBezTo>
                <a:cubicBezTo>
                  <a:pt x="464310" y="12700"/>
                  <a:pt x="-38399" y="46567"/>
                  <a:pt x="2347" y="50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6FB17220-BF54-3A9F-52FE-08188743E0A0}"/>
              </a:ext>
            </a:extLst>
          </p:cNvPr>
          <p:cNvSpPr/>
          <p:nvPr/>
        </p:nvSpPr>
        <p:spPr>
          <a:xfrm>
            <a:off x="2195764" y="4278726"/>
            <a:ext cx="496107" cy="332066"/>
          </a:xfrm>
          <a:custGeom>
            <a:avLst/>
            <a:gdLst>
              <a:gd name="connsiteX0" fmla="*/ 14036 w 496107"/>
              <a:gd name="connsiteY0" fmla="*/ 4349 h 332066"/>
              <a:gd name="connsiteX1" fmla="*/ 480761 w 496107"/>
              <a:gd name="connsiteY1" fmla="*/ 318674 h 332066"/>
              <a:gd name="connsiteX2" fmla="*/ 375986 w 496107"/>
              <a:gd name="connsiteY2" fmla="*/ 271049 h 332066"/>
              <a:gd name="connsiteX3" fmla="*/ 299786 w 496107"/>
              <a:gd name="connsiteY3" fmla="*/ 242474 h 332066"/>
              <a:gd name="connsiteX4" fmla="*/ 134686 w 496107"/>
              <a:gd name="connsiteY4" fmla="*/ 140874 h 332066"/>
              <a:gd name="connsiteX5" fmla="*/ 14036 w 496107"/>
              <a:gd name="connsiteY5" fmla="*/ 4349 h 33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107" h="332066">
                <a:moveTo>
                  <a:pt x="14036" y="4349"/>
                </a:moveTo>
                <a:cubicBezTo>
                  <a:pt x="71715" y="33982"/>
                  <a:pt x="420436" y="274224"/>
                  <a:pt x="480761" y="318674"/>
                </a:cubicBezTo>
                <a:cubicBezTo>
                  <a:pt x="541086" y="363124"/>
                  <a:pt x="406149" y="283749"/>
                  <a:pt x="375986" y="271049"/>
                </a:cubicBezTo>
                <a:cubicBezTo>
                  <a:pt x="345824" y="258349"/>
                  <a:pt x="340002" y="264170"/>
                  <a:pt x="299786" y="242474"/>
                </a:cubicBezTo>
                <a:cubicBezTo>
                  <a:pt x="259570" y="220778"/>
                  <a:pt x="177019" y="176857"/>
                  <a:pt x="134686" y="140874"/>
                </a:cubicBezTo>
                <a:cubicBezTo>
                  <a:pt x="92353" y="104891"/>
                  <a:pt x="-43643" y="-25284"/>
                  <a:pt x="14036" y="4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82C7663F-0C26-5D0A-CC46-0D1C4D3AF3A1}"/>
              </a:ext>
            </a:extLst>
          </p:cNvPr>
          <p:cNvSpPr/>
          <p:nvPr/>
        </p:nvSpPr>
        <p:spPr>
          <a:xfrm>
            <a:off x="2418653" y="4471942"/>
            <a:ext cx="486723" cy="786390"/>
          </a:xfrm>
          <a:custGeom>
            <a:avLst/>
            <a:gdLst>
              <a:gd name="connsiteX0" fmla="*/ 7047 w 486723"/>
              <a:gd name="connsiteY0" fmla="*/ 1633 h 786390"/>
              <a:gd name="connsiteX1" fmla="*/ 41972 w 486723"/>
              <a:gd name="connsiteY1" fmla="*/ 112758 h 786390"/>
              <a:gd name="connsiteX2" fmla="*/ 178497 w 486723"/>
              <a:gd name="connsiteY2" fmla="*/ 328658 h 786390"/>
              <a:gd name="connsiteX3" fmla="*/ 197547 w 486723"/>
              <a:gd name="connsiteY3" fmla="*/ 312783 h 786390"/>
              <a:gd name="connsiteX4" fmla="*/ 295972 w 486723"/>
              <a:gd name="connsiteY4" fmla="*/ 420733 h 786390"/>
              <a:gd name="connsiteX5" fmla="*/ 349947 w 486723"/>
              <a:gd name="connsiteY5" fmla="*/ 550908 h 786390"/>
              <a:gd name="connsiteX6" fmla="*/ 483297 w 486723"/>
              <a:gd name="connsiteY6" fmla="*/ 785858 h 786390"/>
              <a:gd name="connsiteX7" fmla="*/ 442022 w 486723"/>
              <a:gd name="connsiteY7" fmla="*/ 608058 h 786390"/>
              <a:gd name="connsiteX8" fmla="*/ 384872 w 486723"/>
              <a:gd name="connsiteY8" fmla="*/ 385808 h 786390"/>
              <a:gd name="connsiteX9" fmla="*/ 213422 w 486723"/>
              <a:gd name="connsiteY9" fmla="*/ 179433 h 786390"/>
              <a:gd name="connsiteX10" fmla="*/ 315022 w 486723"/>
              <a:gd name="connsiteY10" fmla="*/ 265158 h 786390"/>
              <a:gd name="connsiteX11" fmla="*/ 16572 w 486723"/>
              <a:gd name="connsiteY11" fmla="*/ 109583 h 786390"/>
              <a:gd name="connsiteX12" fmla="*/ 162622 w 486723"/>
              <a:gd name="connsiteY12" fmla="*/ 192133 h 786390"/>
              <a:gd name="connsiteX13" fmla="*/ 7047 w 486723"/>
              <a:gd name="connsiteY13" fmla="*/ 1633 h 78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6723" h="786390">
                <a:moveTo>
                  <a:pt x="7047" y="1633"/>
                </a:moveTo>
                <a:cubicBezTo>
                  <a:pt x="-13061" y="-11596"/>
                  <a:pt x="13397" y="58254"/>
                  <a:pt x="41972" y="112758"/>
                </a:cubicBezTo>
                <a:cubicBezTo>
                  <a:pt x="70547" y="167262"/>
                  <a:pt x="152568" y="295321"/>
                  <a:pt x="178497" y="328658"/>
                </a:cubicBezTo>
                <a:cubicBezTo>
                  <a:pt x="204426" y="361995"/>
                  <a:pt x="177968" y="297437"/>
                  <a:pt x="197547" y="312783"/>
                </a:cubicBezTo>
                <a:cubicBezTo>
                  <a:pt x="217126" y="328129"/>
                  <a:pt x="270572" y="381046"/>
                  <a:pt x="295972" y="420733"/>
                </a:cubicBezTo>
                <a:cubicBezTo>
                  <a:pt x="321372" y="460421"/>
                  <a:pt x="318726" y="490054"/>
                  <a:pt x="349947" y="550908"/>
                </a:cubicBezTo>
                <a:cubicBezTo>
                  <a:pt x="381168" y="611762"/>
                  <a:pt x="467951" y="776333"/>
                  <a:pt x="483297" y="785858"/>
                </a:cubicBezTo>
                <a:cubicBezTo>
                  <a:pt x="498643" y="795383"/>
                  <a:pt x="458426" y="674733"/>
                  <a:pt x="442022" y="608058"/>
                </a:cubicBezTo>
                <a:cubicBezTo>
                  <a:pt x="425618" y="541383"/>
                  <a:pt x="422972" y="457246"/>
                  <a:pt x="384872" y="385808"/>
                </a:cubicBezTo>
                <a:cubicBezTo>
                  <a:pt x="346772" y="314370"/>
                  <a:pt x="225064" y="199541"/>
                  <a:pt x="213422" y="179433"/>
                </a:cubicBezTo>
                <a:cubicBezTo>
                  <a:pt x="201780" y="159325"/>
                  <a:pt x="347830" y="276800"/>
                  <a:pt x="315022" y="265158"/>
                </a:cubicBezTo>
                <a:cubicBezTo>
                  <a:pt x="282214" y="253516"/>
                  <a:pt x="41972" y="121754"/>
                  <a:pt x="16572" y="109583"/>
                </a:cubicBezTo>
                <a:cubicBezTo>
                  <a:pt x="-8828" y="97412"/>
                  <a:pt x="157860" y="208008"/>
                  <a:pt x="162622" y="192133"/>
                </a:cubicBezTo>
                <a:cubicBezTo>
                  <a:pt x="167384" y="176258"/>
                  <a:pt x="27155" y="14862"/>
                  <a:pt x="7047" y="1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 1600">
            <a:extLst>
              <a:ext uri="{FF2B5EF4-FFF2-40B4-BE49-F238E27FC236}">
                <a16:creationId xmlns:a16="http://schemas.microsoft.com/office/drawing/2014/main" id="{315AE94B-337F-EAF9-6F15-760657C814A6}"/>
              </a:ext>
            </a:extLst>
          </p:cNvPr>
          <p:cNvSpPr/>
          <p:nvPr/>
        </p:nvSpPr>
        <p:spPr>
          <a:xfrm>
            <a:off x="1692132" y="3792809"/>
            <a:ext cx="881833" cy="602202"/>
          </a:xfrm>
          <a:custGeom>
            <a:avLst/>
            <a:gdLst>
              <a:gd name="connsiteX0" fmla="*/ 873268 w 881833"/>
              <a:gd name="connsiteY0" fmla="*/ 20366 h 602202"/>
              <a:gd name="connsiteX1" fmla="*/ 565293 w 881833"/>
              <a:gd name="connsiteY1" fmla="*/ 420416 h 602202"/>
              <a:gd name="connsiteX2" fmla="*/ 143 w 881833"/>
              <a:gd name="connsiteY2" fmla="*/ 601391 h 602202"/>
              <a:gd name="connsiteX3" fmla="*/ 508143 w 881833"/>
              <a:gd name="connsiteY3" fmla="*/ 356916 h 602202"/>
              <a:gd name="connsiteX4" fmla="*/ 301768 w 881833"/>
              <a:gd name="connsiteY4" fmla="*/ 401366 h 602202"/>
              <a:gd name="connsiteX5" fmla="*/ 562118 w 881833"/>
              <a:gd name="connsiteY5" fmla="*/ 153716 h 602202"/>
              <a:gd name="connsiteX6" fmla="*/ 387493 w 881833"/>
              <a:gd name="connsiteY6" fmla="*/ 229916 h 602202"/>
              <a:gd name="connsiteX7" fmla="*/ 762143 w 881833"/>
              <a:gd name="connsiteY7" fmla="*/ 74341 h 602202"/>
              <a:gd name="connsiteX8" fmla="*/ 873268 w 881833"/>
              <a:gd name="connsiteY8" fmla="*/ 20366 h 60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1833" h="602202">
                <a:moveTo>
                  <a:pt x="873268" y="20366"/>
                </a:moveTo>
                <a:cubicBezTo>
                  <a:pt x="840460" y="78045"/>
                  <a:pt x="710814" y="323578"/>
                  <a:pt x="565293" y="420416"/>
                </a:cubicBezTo>
                <a:cubicBezTo>
                  <a:pt x="419772" y="517254"/>
                  <a:pt x="9668" y="611974"/>
                  <a:pt x="143" y="601391"/>
                </a:cubicBezTo>
                <a:cubicBezTo>
                  <a:pt x="-9382" y="590808"/>
                  <a:pt x="457872" y="390253"/>
                  <a:pt x="508143" y="356916"/>
                </a:cubicBezTo>
                <a:cubicBezTo>
                  <a:pt x="558414" y="323579"/>
                  <a:pt x="292772" y="435233"/>
                  <a:pt x="301768" y="401366"/>
                </a:cubicBezTo>
                <a:cubicBezTo>
                  <a:pt x="310764" y="367499"/>
                  <a:pt x="547831" y="182291"/>
                  <a:pt x="562118" y="153716"/>
                </a:cubicBezTo>
                <a:cubicBezTo>
                  <a:pt x="576405" y="125141"/>
                  <a:pt x="354156" y="243145"/>
                  <a:pt x="387493" y="229916"/>
                </a:cubicBezTo>
                <a:cubicBezTo>
                  <a:pt x="420830" y="216687"/>
                  <a:pt x="684885" y="106091"/>
                  <a:pt x="762143" y="74341"/>
                </a:cubicBezTo>
                <a:cubicBezTo>
                  <a:pt x="839401" y="42591"/>
                  <a:pt x="906076" y="-37313"/>
                  <a:pt x="873268" y="20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1DC2959F-608F-A4FF-F15C-27DB5DE2B0F7}"/>
              </a:ext>
            </a:extLst>
          </p:cNvPr>
          <p:cNvSpPr/>
          <p:nvPr/>
        </p:nvSpPr>
        <p:spPr>
          <a:xfrm>
            <a:off x="2215398" y="4382951"/>
            <a:ext cx="225185" cy="232355"/>
          </a:xfrm>
          <a:custGeom>
            <a:avLst/>
            <a:gdLst>
              <a:gd name="connsiteX0" fmla="*/ 16627 w 225185"/>
              <a:gd name="connsiteY0" fmla="*/ 1724 h 232355"/>
              <a:gd name="connsiteX1" fmla="*/ 210302 w 225185"/>
              <a:gd name="connsiteY1" fmla="*/ 223974 h 232355"/>
              <a:gd name="connsiteX2" fmla="*/ 191252 w 225185"/>
              <a:gd name="connsiteY2" fmla="*/ 179524 h 232355"/>
              <a:gd name="connsiteX3" fmla="*/ 26152 w 225185"/>
              <a:gd name="connsiteY3" fmla="*/ 122374 h 232355"/>
              <a:gd name="connsiteX4" fmla="*/ 16627 w 225185"/>
              <a:gd name="connsiteY4" fmla="*/ 1724 h 23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185" h="232355">
                <a:moveTo>
                  <a:pt x="16627" y="1724"/>
                </a:moveTo>
                <a:cubicBezTo>
                  <a:pt x="47319" y="18657"/>
                  <a:pt x="181198" y="194341"/>
                  <a:pt x="210302" y="223974"/>
                </a:cubicBezTo>
                <a:cubicBezTo>
                  <a:pt x="239406" y="253607"/>
                  <a:pt x="221944" y="196457"/>
                  <a:pt x="191252" y="179524"/>
                </a:cubicBezTo>
                <a:cubicBezTo>
                  <a:pt x="160560" y="162591"/>
                  <a:pt x="49435" y="147245"/>
                  <a:pt x="26152" y="122374"/>
                </a:cubicBezTo>
                <a:cubicBezTo>
                  <a:pt x="2869" y="97503"/>
                  <a:pt x="-14065" y="-15209"/>
                  <a:pt x="16627" y="1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4A3AF1EB-152C-575B-9952-10F67538591E}"/>
              </a:ext>
            </a:extLst>
          </p:cNvPr>
          <p:cNvSpPr/>
          <p:nvPr/>
        </p:nvSpPr>
        <p:spPr>
          <a:xfrm>
            <a:off x="1514359" y="4321291"/>
            <a:ext cx="698857" cy="228764"/>
          </a:xfrm>
          <a:custGeom>
            <a:avLst/>
            <a:gdLst>
              <a:gd name="connsiteX0" fmla="*/ 116 w 698857"/>
              <a:gd name="connsiteY0" fmla="*/ 228484 h 228764"/>
              <a:gd name="connsiteX1" fmla="*/ 447791 w 698857"/>
              <a:gd name="connsiteY1" fmla="*/ 60209 h 228764"/>
              <a:gd name="connsiteX2" fmla="*/ 698616 w 698857"/>
              <a:gd name="connsiteY2" fmla="*/ 22109 h 228764"/>
              <a:gd name="connsiteX3" fmla="*/ 406516 w 698857"/>
              <a:gd name="connsiteY3" fmla="*/ 15759 h 228764"/>
              <a:gd name="connsiteX4" fmla="*/ 116 w 698857"/>
              <a:gd name="connsiteY4" fmla="*/ 228484 h 22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857" h="228764">
                <a:moveTo>
                  <a:pt x="116" y="228484"/>
                </a:moveTo>
                <a:cubicBezTo>
                  <a:pt x="6995" y="235892"/>
                  <a:pt x="331374" y="94605"/>
                  <a:pt x="447791" y="60209"/>
                </a:cubicBezTo>
                <a:cubicBezTo>
                  <a:pt x="564208" y="25813"/>
                  <a:pt x="705495" y="29517"/>
                  <a:pt x="698616" y="22109"/>
                </a:cubicBezTo>
                <a:cubicBezTo>
                  <a:pt x="691737" y="14701"/>
                  <a:pt x="520287" y="-19695"/>
                  <a:pt x="406516" y="15759"/>
                </a:cubicBezTo>
                <a:cubicBezTo>
                  <a:pt x="292745" y="51213"/>
                  <a:pt x="-6763" y="221076"/>
                  <a:pt x="116" y="228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789C6375-EE8E-6238-D35D-67A834E908E4}"/>
              </a:ext>
            </a:extLst>
          </p:cNvPr>
          <p:cNvSpPr/>
          <p:nvPr/>
        </p:nvSpPr>
        <p:spPr>
          <a:xfrm>
            <a:off x="1539845" y="3863932"/>
            <a:ext cx="631876" cy="387401"/>
          </a:xfrm>
          <a:custGeom>
            <a:avLst/>
            <a:gdLst>
              <a:gd name="connsiteX0" fmla="*/ 631855 w 631876"/>
              <a:gd name="connsiteY0" fmla="*/ 43 h 387401"/>
              <a:gd name="connsiteX1" fmla="*/ 292130 w 631876"/>
              <a:gd name="connsiteY1" fmla="*/ 114343 h 387401"/>
              <a:gd name="connsiteX2" fmla="*/ 30 w 631876"/>
              <a:gd name="connsiteY2" fmla="*/ 387393 h 387401"/>
              <a:gd name="connsiteX3" fmla="*/ 276255 w 631876"/>
              <a:gd name="connsiteY3" fmla="*/ 104818 h 387401"/>
              <a:gd name="connsiteX4" fmla="*/ 631855 w 631876"/>
              <a:gd name="connsiteY4" fmla="*/ 43 h 38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76" h="387401">
                <a:moveTo>
                  <a:pt x="631855" y="43"/>
                </a:moveTo>
                <a:cubicBezTo>
                  <a:pt x="634501" y="1631"/>
                  <a:pt x="397434" y="49785"/>
                  <a:pt x="292130" y="114343"/>
                </a:cubicBezTo>
                <a:cubicBezTo>
                  <a:pt x="186826" y="178901"/>
                  <a:pt x="2676" y="388981"/>
                  <a:pt x="30" y="387393"/>
                </a:cubicBezTo>
                <a:cubicBezTo>
                  <a:pt x="-2616" y="385806"/>
                  <a:pt x="168305" y="168847"/>
                  <a:pt x="276255" y="104818"/>
                </a:cubicBezTo>
                <a:cubicBezTo>
                  <a:pt x="384205" y="40789"/>
                  <a:pt x="629209" y="-1545"/>
                  <a:pt x="631855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60C8048B-57B9-9DEA-0CD4-A4168FD4CBB6}"/>
              </a:ext>
            </a:extLst>
          </p:cNvPr>
          <p:cNvSpPr/>
          <p:nvPr/>
        </p:nvSpPr>
        <p:spPr>
          <a:xfrm>
            <a:off x="4549669" y="2492143"/>
            <a:ext cx="197203" cy="476711"/>
          </a:xfrm>
          <a:custGeom>
            <a:avLst/>
            <a:gdLst>
              <a:gd name="connsiteX0" fmla="*/ 106 w 197203"/>
              <a:gd name="connsiteY0" fmla="*/ 232 h 476711"/>
              <a:gd name="connsiteX1" fmla="*/ 108056 w 197203"/>
              <a:gd name="connsiteY1" fmla="*/ 378057 h 476711"/>
              <a:gd name="connsiteX2" fmla="*/ 108056 w 197203"/>
              <a:gd name="connsiteY2" fmla="*/ 359007 h 476711"/>
              <a:gd name="connsiteX3" fmla="*/ 196956 w 197203"/>
              <a:gd name="connsiteY3" fmla="*/ 476482 h 476711"/>
              <a:gd name="connsiteX4" fmla="*/ 130281 w 197203"/>
              <a:gd name="connsiteY4" fmla="*/ 324082 h 476711"/>
              <a:gd name="connsiteX5" fmla="*/ 106 w 197203"/>
              <a:gd name="connsiteY5" fmla="*/ 232 h 47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203" h="476711">
                <a:moveTo>
                  <a:pt x="106" y="232"/>
                </a:moveTo>
                <a:cubicBezTo>
                  <a:pt x="-3598" y="9228"/>
                  <a:pt x="90064" y="318261"/>
                  <a:pt x="108056" y="378057"/>
                </a:cubicBezTo>
                <a:cubicBezTo>
                  <a:pt x="126048" y="437853"/>
                  <a:pt x="93239" y="342603"/>
                  <a:pt x="108056" y="359007"/>
                </a:cubicBezTo>
                <a:cubicBezTo>
                  <a:pt x="122873" y="375411"/>
                  <a:pt x="193252" y="482303"/>
                  <a:pt x="196956" y="476482"/>
                </a:cubicBezTo>
                <a:cubicBezTo>
                  <a:pt x="200660" y="470661"/>
                  <a:pt x="162031" y="402399"/>
                  <a:pt x="130281" y="324082"/>
                </a:cubicBezTo>
                <a:cubicBezTo>
                  <a:pt x="98531" y="245765"/>
                  <a:pt x="3810" y="-8764"/>
                  <a:pt x="106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01D50277-7A93-21AE-5B04-23756405A59C}"/>
              </a:ext>
            </a:extLst>
          </p:cNvPr>
          <p:cNvSpPr/>
          <p:nvPr/>
        </p:nvSpPr>
        <p:spPr>
          <a:xfrm>
            <a:off x="6206203" y="2143993"/>
            <a:ext cx="106388" cy="593693"/>
          </a:xfrm>
          <a:custGeom>
            <a:avLst/>
            <a:gdLst>
              <a:gd name="connsiteX0" fmla="*/ 105697 w 106388"/>
              <a:gd name="connsiteY0" fmla="*/ 5482 h 593693"/>
              <a:gd name="connsiteX1" fmla="*/ 922 w 106388"/>
              <a:gd name="connsiteY1" fmla="*/ 589682 h 593693"/>
              <a:gd name="connsiteX2" fmla="*/ 51722 w 106388"/>
              <a:gd name="connsiteY2" fmla="*/ 278532 h 593693"/>
              <a:gd name="connsiteX3" fmla="*/ 61247 w 106388"/>
              <a:gd name="connsiteY3" fmla="*/ 278532 h 593693"/>
              <a:gd name="connsiteX4" fmla="*/ 45372 w 106388"/>
              <a:gd name="connsiteY4" fmla="*/ 332507 h 593693"/>
              <a:gd name="connsiteX5" fmla="*/ 51722 w 106388"/>
              <a:gd name="connsiteY5" fmla="*/ 221382 h 593693"/>
              <a:gd name="connsiteX6" fmla="*/ 54897 w 106388"/>
              <a:gd name="connsiteY6" fmla="*/ 284882 h 593693"/>
              <a:gd name="connsiteX7" fmla="*/ 86647 w 106388"/>
              <a:gd name="connsiteY7" fmla="*/ 230907 h 593693"/>
              <a:gd name="connsiteX8" fmla="*/ 48547 w 106388"/>
              <a:gd name="connsiteY8" fmla="*/ 291232 h 593693"/>
              <a:gd name="connsiteX9" fmla="*/ 105697 w 106388"/>
              <a:gd name="connsiteY9" fmla="*/ 5482 h 59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388" h="593693">
                <a:moveTo>
                  <a:pt x="105697" y="5482"/>
                </a:moveTo>
                <a:cubicBezTo>
                  <a:pt x="97759" y="55224"/>
                  <a:pt x="9918" y="544174"/>
                  <a:pt x="922" y="589682"/>
                </a:cubicBezTo>
                <a:cubicBezTo>
                  <a:pt x="-8074" y="635190"/>
                  <a:pt x="51722" y="278532"/>
                  <a:pt x="51722" y="278532"/>
                </a:cubicBezTo>
                <a:cubicBezTo>
                  <a:pt x="61776" y="226674"/>
                  <a:pt x="62305" y="269536"/>
                  <a:pt x="61247" y="278532"/>
                </a:cubicBezTo>
                <a:cubicBezTo>
                  <a:pt x="60189" y="287528"/>
                  <a:pt x="46959" y="342032"/>
                  <a:pt x="45372" y="332507"/>
                </a:cubicBezTo>
                <a:cubicBezTo>
                  <a:pt x="43784" y="322982"/>
                  <a:pt x="50134" y="229320"/>
                  <a:pt x="51722" y="221382"/>
                </a:cubicBezTo>
                <a:cubicBezTo>
                  <a:pt x="53310" y="213444"/>
                  <a:pt x="49076" y="283295"/>
                  <a:pt x="54897" y="284882"/>
                </a:cubicBezTo>
                <a:cubicBezTo>
                  <a:pt x="60718" y="286470"/>
                  <a:pt x="87705" y="229849"/>
                  <a:pt x="86647" y="230907"/>
                </a:cubicBezTo>
                <a:cubicBezTo>
                  <a:pt x="85589" y="231965"/>
                  <a:pt x="46430" y="322453"/>
                  <a:pt x="48547" y="291232"/>
                </a:cubicBezTo>
                <a:cubicBezTo>
                  <a:pt x="50664" y="260011"/>
                  <a:pt x="113635" y="-44260"/>
                  <a:pt x="105697" y="5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8AEC2FC5-F8D3-3BA3-904A-53058F048AE5}"/>
              </a:ext>
            </a:extLst>
          </p:cNvPr>
          <p:cNvSpPr/>
          <p:nvPr/>
        </p:nvSpPr>
        <p:spPr>
          <a:xfrm>
            <a:off x="6251501" y="2377996"/>
            <a:ext cx="19794" cy="302389"/>
          </a:xfrm>
          <a:custGeom>
            <a:avLst/>
            <a:gdLst>
              <a:gd name="connsiteX0" fmla="*/ 12774 w 19794"/>
              <a:gd name="connsiteY0" fmla="*/ 9604 h 302389"/>
              <a:gd name="connsiteX1" fmla="*/ 74 w 19794"/>
              <a:gd name="connsiteY1" fmla="*/ 301704 h 302389"/>
              <a:gd name="connsiteX2" fmla="*/ 19124 w 19794"/>
              <a:gd name="connsiteY2" fmla="*/ 88979 h 302389"/>
              <a:gd name="connsiteX3" fmla="*/ 12774 w 19794"/>
              <a:gd name="connsiteY3" fmla="*/ 9604 h 30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4" h="302389">
                <a:moveTo>
                  <a:pt x="12774" y="9604"/>
                </a:moveTo>
                <a:cubicBezTo>
                  <a:pt x="9599" y="45058"/>
                  <a:pt x="-984" y="288475"/>
                  <a:pt x="74" y="301704"/>
                </a:cubicBezTo>
                <a:cubicBezTo>
                  <a:pt x="1132" y="314933"/>
                  <a:pt x="16478" y="132900"/>
                  <a:pt x="19124" y="88979"/>
                </a:cubicBezTo>
                <a:cubicBezTo>
                  <a:pt x="21770" y="45058"/>
                  <a:pt x="15949" y="-25850"/>
                  <a:pt x="12774" y="9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D5FFA2F5-9C8A-5E2D-3CB6-76E4E0A5F38A}"/>
              </a:ext>
            </a:extLst>
          </p:cNvPr>
          <p:cNvSpPr/>
          <p:nvPr/>
        </p:nvSpPr>
        <p:spPr>
          <a:xfrm>
            <a:off x="6132710" y="2636935"/>
            <a:ext cx="120063" cy="224138"/>
          </a:xfrm>
          <a:custGeom>
            <a:avLst/>
            <a:gdLst>
              <a:gd name="connsiteX0" fmla="*/ 118865 w 120063"/>
              <a:gd name="connsiteY0" fmla="*/ 1490 h 224138"/>
              <a:gd name="connsiteX1" fmla="*/ 1390 w 120063"/>
              <a:gd name="connsiteY1" fmla="*/ 220565 h 224138"/>
              <a:gd name="connsiteX2" fmla="*/ 58540 w 120063"/>
              <a:gd name="connsiteY2" fmla="*/ 128490 h 224138"/>
              <a:gd name="connsiteX3" fmla="*/ 118865 w 120063"/>
              <a:gd name="connsiteY3" fmla="*/ 1490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63" h="224138">
                <a:moveTo>
                  <a:pt x="118865" y="1490"/>
                </a:moveTo>
                <a:cubicBezTo>
                  <a:pt x="109340" y="16836"/>
                  <a:pt x="11444" y="199398"/>
                  <a:pt x="1390" y="220565"/>
                </a:cubicBezTo>
                <a:cubicBezTo>
                  <a:pt x="-8664" y="241732"/>
                  <a:pt x="38432" y="163415"/>
                  <a:pt x="58540" y="128490"/>
                </a:cubicBezTo>
                <a:cubicBezTo>
                  <a:pt x="78648" y="93565"/>
                  <a:pt x="128390" y="-13856"/>
                  <a:pt x="118865" y="1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 1608">
            <a:extLst>
              <a:ext uri="{FF2B5EF4-FFF2-40B4-BE49-F238E27FC236}">
                <a16:creationId xmlns:a16="http://schemas.microsoft.com/office/drawing/2014/main" id="{565B4CBE-9EA9-A310-E396-091E525CE7EA}"/>
              </a:ext>
            </a:extLst>
          </p:cNvPr>
          <p:cNvSpPr/>
          <p:nvPr/>
        </p:nvSpPr>
        <p:spPr>
          <a:xfrm>
            <a:off x="5684631" y="3011624"/>
            <a:ext cx="341130" cy="264032"/>
          </a:xfrm>
          <a:custGeom>
            <a:avLst/>
            <a:gdLst>
              <a:gd name="connsiteX0" fmla="*/ 4969 w 341130"/>
              <a:gd name="connsiteY0" fmla="*/ 258626 h 264032"/>
              <a:gd name="connsiteX1" fmla="*/ 338344 w 341130"/>
              <a:gd name="connsiteY1" fmla="*/ 1451 h 264032"/>
              <a:gd name="connsiteX2" fmla="*/ 154194 w 341130"/>
              <a:gd name="connsiteY2" fmla="*/ 160201 h 264032"/>
              <a:gd name="connsiteX3" fmla="*/ 4969 w 341130"/>
              <a:gd name="connsiteY3" fmla="*/ 258626 h 26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130" h="264032">
                <a:moveTo>
                  <a:pt x="4969" y="258626"/>
                </a:moveTo>
                <a:cubicBezTo>
                  <a:pt x="35661" y="232168"/>
                  <a:pt x="313473" y="17855"/>
                  <a:pt x="338344" y="1451"/>
                </a:cubicBezTo>
                <a:cubicBezTo>
                  <a:pt x="363215" y="-14953"/>
                  <a:pt x="215048" y="112047"/>
                  <a:pt x="154194" y="160201"/>
                </a:cubicBezTo>
                <a:cubicBezTo>
                  <a:pt x="93340" y="208355"/>
                  <a:pt x="-25723" y="285084"/>
                  <a:pt x="4969" y="258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71BCCFFC-4931-425E-148F-5E4EB83C278D}"/>
              </a:ext>
            </a:extLst>
          </p:cNvPr>
          <p:cNvSpPr/>
          <p:nvPr/>
        </p:nvSpPr>
        <p:spPr>
          <a:xfrm>
            <a:off x="5340350" y="3247154"/>
            <a:ext cx="381356" cy="131060"/>
          </a:xfrm>
          <a:custGeom>
            <a:avLst/>
            <a:gdLst>
              <a:gd name="connsiteX0" fmla="*/ 0 w 381356"/>
              <a:gd name="connsiteY0" fmla="*/ 131046 h 131060"/>
              <a:gd name="connsiteX1" fmla="*/ 241300 w 381356"/>
              <a:gd name="connsiteY1" fmla="*/ 96121 h 131060"/>
              <a:gd name="connsiteX2" fmla="*/ 381000 w 381356"/>
              <a:gd name="connsiteY2" fmla="*/ 871 h 131060"/>
              <a:gd name="connsiteX3" fmla="*/ 276225 w 381356"/>
              <a:gd name="connsiteY3" fmla="*/ 51671 h 131060"/>
              <a:gd name="connsiteX4" fmla="*/ 117475 w 381356"/>
              <a:gd name="connsiteY4" fmla="*/ 99296 h 131060"/>
              <a:gd name="connsiteX5" fmla="*/ 238125 w 381356"/>
              <a:gd name="connsiteY5" fmla="*/ 92946 h 131060"/>
              <a:gd name="connsiteX6" fmla="*/ 0 w 381356"/>
              <a:gd name="connsiteY6" fmla="*/ 131046 h 13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356" h="131060">
                <a:moveTo>
                  <a:pt x="0" y="131046"/>
                </a:moveTo>
                <a:cubicBezTo>
                  <a:pt x="529" y="131575"/>
                  <a:pt x="177800" y="117817"/>
                  <a:pt x="241300" y="96121"/>
                </a:cubicBezTo>
                <a:cubicBezTo>
                  <a:pt x="304800" y="74425"/>
                  <a:pt x="375179" y="8279"/>
                  <a:pt x="381000" y="871"/>
                </a:cubicBezTo>
                <a:cubicBezTo>
                  <a:pt x="386821" y="-6537"/>
                  <a:pt x="320146" y="35267"/>
                  <a:pt x="276225" y="51671"/>
                </a:cubicBezTo>
                <a:cubicBezTo>
                  <a:pt x="232304" y="68075"/>
                  <a:pt x="123825" y="92417"/>
                  <a:pt x="117475" y="99296"/>
                </a:cubicBezTo>
                <a:cubicBezTo>
                  <a:pt x="111125" y="106175"/>
                  <a:pt x="250296" y="87125"/>
                  <a:pt x="238125" y="92946"/>
                </a:cubicBezTo>
                <a:cubicBezTo>
                  <a:pt x="225954" y="98767"/>
                  <a:pt x="-529" y="130517"/>
                  <a:pt x="0" y="1310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06527060-E022-A054-BC67-0EA0C5F78672}"/>
              </a:ext>
            </a:extLst>
          </p:cNvPr>
          <p:cNvSpPr/>
          <p:nvPr/>
        </p:nvSpPr>
        <p:spPr>
          <a:xfrm>
            <a:off x="6120684" y="1892300"/>
            <a:ext cx="140713" cy="289010"/>
          </a:xfrm>
          <a:custGeom>
            <a:avLst/>
            <a:gdLst>
              <a:gd name="connsiteX0" fmla="*/ 716 w 140713"/>
              <a:gd name="connsiteY0" fmla="*/ 0 h 289010"/>
              <a:gd name="connsiteX1" fmla="*/ 67391 w 140713"/>
              <a:gd name="connsiteY1" fmla="*/ 161925 h 289010"/>
              <a:gd name="connsiteX2" fmla="*/ 86441 w 140713"/>
              <a:gd name="connsiteY2" fmla="*/ 288925 h 289010"/>
              <a:gd name="connsiteX3" fmla="*/ 105491 w 140713"/>
              <a:gd name="connsiteY3" fmla="*/ 180975 h 289010"/>
              <a:gd name="connsiteX4" fmla="*/ 140416 w 140713"/>
              <a:gd name="connsiteY4" fmla="*/ 139700 h 289010"/>
              <a:gd name="connsiteX5" fmla="*/ 115016 w 140713"/>
              <a:gd name="connsiteY5" fmla="*/ 161925 h 289010"/>
              <a:gd name="connsiteX6" fmla="*/ 716 w 140713"/>
              <a:gd name="connsiteY6" fmla="*/ 0 h 28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713" h="289010">
                <a:moveTo>
                  <a:pt x="716" y="0"/>
                </a:moveTo>
                <a:cubicBezTo>
                  <a:pt x="-7221" y="0"/>
                  <a:pt x="53104" y="113771"/>
                  <a:pt x="67391" y="161925"/>
                </a:cubicBezTo>
                <a:cubicBezTo>
                  <a:pt x="81678" y="210079"/>
                  <a:pt x="80091" y="285750"/>
                  <a:pt x="86441" y="288925"/>
                </a:cubicBezTo>
                <a:cubicBezTo>
                  <a:pt x="92791" y="292100"/>
                  <a:pt x="96495" y="205846"/>
                  <a:pt x="105491" y="180975"/>
                </a:cubicBezTo>
                <a:cubicBezTo>
                  <a:pt x="114487" y="156104"/>
                  <a:pt x="138829" y="142875"/>
                  <a:pt x="140416" y="139700"/>
                </a:cubicBezTo>
                <a:cubicBezTo>
                  <a:pt x="142003" y="136525"/>
                  <a:pt x="137770" y="182033"/>
                  <a:pt x="115016" y="161925"/>
                </a:cubicBezTo>
                <a:cubicBezTo>
                  <a:pt x="92262" y="141817"/>
                  <a:pt x="8653" y="0"/>
                  <a:pt x="71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FD18C57E-AEB2-2D80-E7AC-B0BB998BBBD9}"/>
              </a:ext>
            </a:extLst>
          </p:cNvPr>
          <p:cNvSpPr/>
          <p:nvPr/>
        </p:nvSpPr>
        <p:spPr>
          <a:xfrm>
            <a:off x="5597324" y="2177845"/>
            <a:ext cx="282854" cy="38764"/>
          </a:xfrm>
          <a:custGeom>
            <a:avLst/>
            <a:gdLst>
              <a:gd name="connsiteX0" fmla="*/ 201 w 282854"/>
              <a:gd name="connsiteY0" fmla="*/ 205 h 38764"/>
              <a:gd name="connsiteX1" fmla="*/ 212926 w 282854"/>
              <a:gd name="connsiteY1" fmla="*/ 12905 h 38764"/>
              <a:gd name="connsiteX2" fmla="*/ 282776 w 282854"/>
              <a:gd name="connsiteY2" fmla="*/ 38305 h 38764"/>
              <a:gd name="connsiteX3" fmla="*/ 225626 w 282854"/>
              <a:gd name="connsiteY3" fmla="*/ 28780 h 38764"/>
              <a:gd name="connsiteX4" fmla="*/ 174826 w 282854"/>
              <a:gd name="connsiteY4" fmla="*/ 22430 h 38764"/>
              <a:gd name="connsiteX5" fmla="*/ 201 w 282854"/>
              <a:gd name="connsiteY5" fmla="*/ 205 h 3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854" h="38764">
                <a:moveTo>
                  <a:pt x="201" y="205"/>
                </a:moveTo>
                <a:cubicBezTo>
                  <a:pt x="6551" y="-1383"/>
                  <a:pt x="165830" y="6555"/>
                  <a:pt x="212926" y="12905"/>
                </a:cubicBezTo>
                <a:cubicBezTo>
                  <a:pt x="260022" y="19255"/>
                  <a:pt x="280659" y="35659"/>
                  <a:pt x="282776" y="38305"/>
                </a:cubicBezTo>
                <a:cubicBezTo>
                  <a:pt x="284893" y="40951"/>
                  <a:pt x="243618" y="31426"/>
                  <a:pt x="225626" y="28780"/>
                </a:cubicBezTo>
                <a:cubicBezTo>
                  <a:pt x="207634" y="26134"/>
                  <a:pt x="210280" y="24017"/>
                  <a:pt x="174826" y="22430"/>
                </a:cubicBezTo>
                <a:cubicBezTo>
                  <a:pt x="139372" y="20843"/>
                  <a:pt x="-6149" y="1793"/>
                  <a:pt x="201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B3B0AA07-F3F5-D785-7136-29E091C79F62}"/>
              </a:ext>
            </a:extLst>
          </p:cNvPr>
          <p:cNvSpPr/>
          <p:nvPr/>
        </p:nvSpPr>
        <p:spPr>
          <a:xfrm>
            <a:off x="5594025" y="2254208"/>
            <a:ext cx="200367" cy="95502"/>
          </a:xfrm>
          <a:custGeom>
            <a:avLst/>
            <a:gdLst>
              <a:gd name="connsiteX0" fmla="*/ 325 w 200367"/>
              <a:gd name="connsiteY0" fmla="*/ 42 h 95502"/>
              <a:gd name="connsiteX1" fmla="*/ 111450 w 200367"/>
              <a:gd name="connsiteY1" fmla="*/ 76242 h 95502"/>
              <a:gd name="connsiteX2" fmla="*/ 124150 w 200367"/>
              <a:gd name="connsiteY2" fmla="*/ 63542 h 95502"/>
              <a:gd name="connsiteX3" fmla="*/ 200350 w 200367"/>
              <a:gd name="connsiteY3" fmla="*/ 63542 h 95502"/>
              <a:gd name="connsiteX4" fmla="*/ 130500 w 200367"/>
              <a:gd name="connsiteY4" fmla="*/ 66717 h 95502"/>
              <a:gd name="connsiteX5" fmla="*/ 60650 w 200367"/>
              <a:gd name="connsiteY5" fmla="*/ 88942 h 95502"/>
              <a:gd name="connsiteX6" fmla="*/ 76525 w 200367"/>
              <a:gd name="connsiteY6" fmla="*/ 88942 h 95502"/>
              <a:gd name="connsiteX7" fmla="*/ 325 w 200367"/>
              <a:gd name="connsiteY7" fmla="*/ 42 h 9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367" h="95502">
                <a:moveTo>
                  <a:pt x="325" y="42"/>
                </a:moveTo>
                <a:cubicBezTo>
                  <a:pt x="6146" y="-2075"/>
                  <a:pt x="111450" y="76242"/>
                  <a:pt x="111450" y="76242"/>
                </a:cubicBezTo>
                <a:cubicBezTo>
                  <a:pt x="132088" y="86825"/>
                  <a:pt x="109333" y="65659"/>
                  <a:pt x="124150" y="63542"/>
                </a:cubicBezTo>
                <a:cubicBezTo>
                  <a:pt x="138967" y="61425"/>
                  <a:pt x="199292" y="63013"/>
                  <a:pt x="200350" y="63542"/>
                </a:cubicBezTo>
                <a:cubicBezTo>
                  <a:pt x="201408" y="64071"/>
                  <a:pt x="153783" y="62484"/>
                  <a:pt x="130500" y="66717"/>
                </a:cubicBezTo>
                <a:cubicBezTo>
                  <a:pt x="107217" y="70950"/>
                  <a:pt x="60650" y="88942"/>
                  <a:pt x="60650" y="88942"/>
                </a:cubicBezTo>
                <a:cubicBezTo>
                  <a:pt x="51654" y="92646"/>
                  <a:pt x="84462" y="101642"/>
                  <a:pt x="76525" y="88942"/>
                </a:cubicBezTo>
                <a:cubicBezTo>
                  <a:pt x="68588" y="76242"/>
                  <a:pt x="-5496" y="2159"/>
                  <a:pt x="325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DAE9F0E7-018A-51E4-1717-173083933502}"/>
              </a:ext>
            </a:extLst>
          </p:cNvPr>
          <p:cNvSpPr/>
          <p:nvPr/>
        </p:nvSpPr>
        <p:spPr>
          <a:xfrm>
            <a:off x="5867398" y="2193919"/>
            <a:ext cx="158752" cy="90356"/>
          </a:xfrm>
          <a:custGeom>
            <a:avLst/>
            <a:gdLst>
              <a:gd name="connsiteX0" fmla="*/ 2 w 158752"/>
              <a:gd name="connsiteY0" fmla="*/ 6 h 90356"/>
              <a:gd name="connsiteX1" fmla="*/ 104777 w 158752"/>
              <a:gd name="connsiteY1" fmla="*/ 34931 h 90356"/>
              <a:gd name="connsiteX2" fmla="*/ 76202 w 158752"/>
              <a:gd name="connsiteY2" fmla="*/ 31756 h 90356"/>
              <a:gd name="connsiteX3" fmla="*/ 104777 w 158752"/>
              <a:gd name="connsiteY3" fmla="*/ 82556 h 90356"/>
              <a:gd name="connsiteX4" fmla="*/ 107952 w 158752"/>
              <a:gd name="connsiteY4" fmla="*/ 82556 h 90356"/>
              <a:gd name="connsiteX5" fmla="*/ 158752 w 158752"/>
              <a:gd name="connsiteY5" fmla="*/ 9531 h 90356"/>
              <a:gd name="connsiteX6" fmla="*/ 107952 w 158752"/>
              <a:gd name="connsiteY6" fmla="*/ 38106 h 90356"/>
              <a:gd name="connsiteX7" fmla="*/ 2 w 158752"/>
              <a:gd name="connsiteY7" fmla="*/ 6 h 9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52" h="90356">
                <a:moveTo>
                  <a:pt x="2" y="6"/>
                </a:moveTo>
                <a:cubicBezTo>
                  <a:pt x="-527" y="-523"/>
                  <a:pt x="92077" y="29639"/>
                  <a:pt x="104777" y="34931"/>
                </a:cubicBezTo>
                <a:cubicBezTo>
                  <a:pt x="117477" y="40223"/>
                  <a:pt x="76202" y="23819"/>
                  <a:pt x="76202" y="31756"/>
                </a:cubicBezTo>
                <a:cubicBezTo>
                  <a:pt x="76202" y="39693"/>
                  <a:pt x="104777" y="82556"/>
                  <a:pt x="104777" y="82556"/>
                </a:cubicBezTo>
                <a:cubicBezTo>
                  <a:pt x="110069" y="91023"/>
                  <a:pt x="98956" y="94727"/>
                  <a:pt x="107952" y="82556"/>
                </a:cubicBezTo>
                <a:cubicBezTo>
                  <a:pt x="116948" y="70385"/>
                  <a:pt x="158752" y="16939"/>
                  <a:pt x="158752" y="9531"/>
                </a:cubicBezTo>
                <a:cubicBezTo>
                  <a:pt x="158752" y="2123"/>
                  <a:pt x="130177" y="35460"/>
                  <a:pt x="107952" y="38106"/>
                </a:cubicBezTo>
                <a:cubicBezTo>
                  <a:pt x="85727" y="40752"/>
                  <a:pt x="531" y="535"/>
                  <a:pt x="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0F34A7C3-9292-637A-DD41-7F87B8CE2AD6}"/>
              </a:ext>
            </a:extLst>
          </p:cNvPr>
          <p:cNvSpPr/>
          <p:nvPr/>
        </p:nvSpPr>
        <p:spPr>
          <a:xfrm>
            <a:off x="5553311" y="2114416"/>
            <a:ext cx="75964" cy="155784"/>
          </a:xfrm>
          <a:custGeom>
            <a:avLst/>
            <a:gdLst>
              <a:gd name="connsiteX0" fmla="*/ 2939 w 75964"/>
              <a:gd name="connsiteY0" fmla="*/ 134 h 155784"/>
              <a:gd name="connsiteX1" fmla="*/ 25164 w 75964"/>
              <a:gd name="connsiteY1" fmla="*/ 79509 h 155784"/>
              <a:gd name="connsiteX2" fmla="*/ 28339 w 75964"/>
              <a:gd name="connsiteY2" fmla="*/ 120784 h 155784"/>
              <a:gd name="connsiteX3" fmla="*/ 44214 w 75964"/>
              <a:gd name="connsiteY3" fmla="*/ 155709 h 155784"/>
              <a:gd name="connsiteX4" fmla="*/ 2939 w 75964"/>
              <a:gd name="connsiteY4" fmla="*/ 111259 h 155784"/>
              <a:gd name="connsiteX5" fmla="*/ 6114 w 75964"/>
              <a:gd name="connsiteY5" fmla="*/ 123959 h 155784"/>
              <a:gd name="connsiteX6" fmla="*/ 28339 w 75964"/>
              <a:gd name="connsiteY6" fmla="*/ 82684 h 155784"/>
              <a:gd name="connsiteX7" fmla="*/ 75964 w 75964"/>
              <a:gd name="connsiteY7" fmla="*/ 63634 h 155784"/>
              <a:gd name="connsiteX8" fmla="*/ 28339 w 75964"/>
              <a:gd name="connsiteY8" fmla="*/ 60459 h 155784"/>
              <a:gd name="connsiteX9" fmla="*/ 2939 w 75964"/>
              <a:gd name="connsiteY9" fmla="*/ 134 h 15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64" h="155784">
                <a:moveTo>
                  <a:pt x="2939" y="134"/>
                </a:moveTo>
                <a:cubicBezTo>
                  <a:pt x="2410" y="3309"/>
                  <a:pt x="20931" y="59401"/>
                  <a:pt x="25164" y="79509"/>
                </a:cubicBezTo>
                <a:cubicBezTo>
                  <a:pt x="29397" y="99617"/>
                  <a:pt x="25164" y="108084"/>
                  <a:pt x="28339" y="120784"/>
                </a:cubicBezTo>
                <a:cubicBezTo>
                  <a:pt x="31514" y="133484"/>
                  <a:pt x="48447" y="157296"/>
                  <a:pt x="44214" y="155709"/>
                </a:cubicBezTo>
                <a:cubicBezTo>
                  <a:pt x="39981" y="154122"/>
                  <a:pt x="2939" y="111259"/>
                  <a:pt x="2939" y="111259"/>
                </a:cubicBezTo>
                <a:cubicBezTo>
                  <a:pt x="-3411" y="105967"/>
                  <a:pt x="1881" y="128721"/>
                  <a:pt x="6114" y="123959"/>
                </a:cubicBezTo>
                <a:cubicBezTo>
                  <a:pt x="10347" y="119197"/>
                  <a:pt x="16697" y="92738"/>
                  <a:pt x="28339" y="82684"/>
                </a:cubicBezTo>
                <a:cubicBezTo>
                  <a:pt x="39981" y="72630"/>
                  <a:pt x="75964" y="67338"/>
                  <a:pt x="75964" y="63634"/>
                </a:cubicBezTo>
                <a:cubicBezTo>
                  <a:pt x="75964" y="59930"/>
                  <a:pt x="42626" y="69984"/>
                  <a:pt x="28339" y="60459"/>
                </a:cubicBezTo>
                <a:cubicBezTo>
                  <a:pt x="14052" y="50934"/>
                  <a:pt x="3468" y="-3041"/>
                  <a:pt x="2939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 1615">
            <a:extLst>
              <a:ext uri="{FF2B5EF4-FFF2-40B4-BE49-F238E27FC236}">
                <a16:creationId xmlns:a16="http://schemas.microsoft.com/office/drawing/2014/main" id="{83D32271-0F40-8341-1CCB-1F7D1B6A1B4D}"/>
              </a:ext>
            </a:extLst>
          </p:cNvPr>
          <p:cNvSpPr/>
          <p:nvPr/>
        </p:nvSpPr>
        <p:spPr>
          <a:xfrm>
            <a:off x="2050578" y="3122136"/>
            <a:ext cx="204079" cy="203194"/>
          </a:xfrm>
          <a:custGeom>
            <a:avLst/>
            <a:gdLst>
              <a:gd name="connsiteX0" fmla="*/ 203672 w 204079"/>
              <a:gd name="connsiteY0" fmla="*/ 2064 h 203194"/>
              <a:gd name="connsiteX1" fmla="*/ 89372 w 204079"/>
              <a:gd name="connsiteY1" fmla="*/ 14764 h 203194"/>
              <a:gd name="connsiteX2" fmla="*/ 48097 w 204079"/>
              <a:gd name="connsiteY2" fmla="*/ 87789 h 203194"/>
              <a:gd name="connsiteX3" fmla="*/ 51272 w 204079"/>
              <a:gd name="connsiteY3" fmla="*/ 71914 h 203194"/>
              <a:gd name="connsiteX4" fmla="*/ 67147 w 204079"/>
              <a:gd name="connsiteY4" fmla="*/ 198914 h 203194"/>
              <a:gd name="connsiteX5" fmla="*/ 54447 w 204079"/>
              <a:gd name="connsiteY5" fmla="*/ 167164 h 203194"/>
              <a:gd name="connsiteX6" fmla="*/ 472 w 204079"/>
              <a:gd name="connsiteY6" fmla="*/ 106839 h 203194"/>
              <a:gd name="connsiteX7" fmla="*/ 29047 w 204079"/>
              <a:gd name="connsiteY7" fmla="*/ 90964 h 203194"/>
              <a:gd name="connsiteX8" fmla="*/ 44922 w 204079"/>
              <a:gd name="connsiteY8" fmla="*/ 43339 h 203194"/>
              <a:gd name="connsiteX9" fmla="*/ 203672 w 204079"/>
              <a:gd name="connsiteY9" fmla="*/ 2064 h 20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079" h="203194">
                <a:moveTo>
                  <a:pt x="203672" y="2064"/>
                </a:moveTo>
                <a:cubicBezTo>
                  <a:pt x="211080" y="-2699"/>
                  <a:pt x="115301" y="477"/>
                  <a:pt x="89372" y="14764"/>
                </a:cubicBezTo>
                <a:cubicBezTo>
                  <a:pt x="63443" y="29051"/>
                  <a:pt x="54447" y="78264"/>
                  <a:pt x="48097" y="87789"/>
                </a:cubicBezTo>
                <a:cubicBezTo>
                  <a:pt x="41747" y="97314"/>
                  <a:pt x="48097" y="53393"/>
                  <a:pt x="51272" y="71914"/>
                </a:cubicBezTo>
                <a:cubicBezTo>
                  <a:pt x="54447" y="90435"/>
                  <a:pt x="66618" y="183039"/>
                  <a:pt x="67147" y="198914"/>
                </a:cubicBezTo>
                <a:cubicBezTo>
                  <a:pt x="67676" y="214789"/>
                  <a:pt x="65559" y="182510"/>
                  <a:pt x="54447" y="167164"/>
                </a:cubicBezTo>
                <a:cubicBezTo>
                  <a:pt x="43335" y="151818"/>
                  <a:pt x="4705" y="119539"/>
                  <a:pt x="472" y="106839"/>
                </a:cubicBezTo>
                <a:cubicBezTo>
                  <a:pt x="-3761" y="94139"/>
                  <a:pt x="21639" y="101547"/>
                  <a:pt x="29047" y="90964"/>
                </a:cubicBezTo>
                <a:cubicBezTo>
                  <a:pt x="36455" y="80381"/>
                  <a:pt x="16876" y="54981"/>
                  <a:pt x="44922" y="43339"/>
                </a:cubicBezTo>
                <a:cubicBezTo>
                  <a:pt x="72968" y="31697"/>
                  <a:pt x="196264" y="6827"/>
                  <a:pt x="203672" y="2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92EF579A-C3D5-B0E7-FDDA-78695A7855CA}"/>
              </a:ext>
            </a:extLst>
          </p:cNvPr>
          <p:cNvSpPr/>
          <p:nvPr/>
        </p:nvSpPr>
        <p:spPr>
          <a:xfrm>
            <a:off x="2141659" y="3092450"/>
            <a:ext cx="134929" cy="181204"/>
          </a:xfrm>
          <a:custGeom>
            <a:avLst/>
            <a:gdLst>
              <a:gd name="connsiteX0" fmla="*/ 134816 w 134929"/>
              <a:gd name="connsiteY0" fmla="*/ 0 h 181204"/>
              <a:gd name="connsiteX1" fmla="*/ 30041 w 134929"/>
              <a:gd name="connsiteY1" fmla="*/ 88900 h 181204"/>
              <a:gd name="connsiteX2" fmla="*/ 10991 w 134929"/>
              <a:gd name="connsiteY2" fmla="*/ 180975 h 181204"/>
              <a:gd name="connsiteX3" fmla="*/ 10991 w 134929"/>
              <a:gd name="connsiteY3" fmla="*/ 114300 h 181204"/>
              <a:gd name="connsiteX4" fmla="*/ 7816 w 134929"/>
              <a:gd name="connsiteY4" fmla="*/ 88900 h 181204"/>
              <a:gd name="connsiteX5" fmla="*/ 134816 w 134929"/>
              <a:gd name="connsiteY5" fmla="*/ 0 h 18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929" h="181204">
                <a:moveTo>
                  <a:pt x="134816" y="0"/>
                </a:moveTo>
                <a:cubicBezTo>
                  <a:pt x="138520" y="0"/>
                  <a:pt x="50678" y="58738"/>
                  <a:pt x="30041" y="88900"/>
                </a:cubicBezTo>
                <a:cubicBezTo>
                  <a:pt x="9404" y="119062"/>
                  <a:pt x="14166" y="176742"/>
                  <a:pt x="10991" y="180975"/>
                </a:cubicBezTo>
                <a:cubicBezTo>
                  <a:pt x="7816" y="185208"/>
                  <a:pt x="11520" y="129646"/>
                  <a:pt x="10991" y="114300"/>
                </a:cubicBezTo>
                <a:cubicBezTo>
                  <a:pt x="10462" y="98954"/>
                  <a:pt x="-11234" y="103188"/>
                  <a:pt x="7816" y="88900"/>
                </a:cubicBezTo>
                <a:cubicBezTo>
                  <a:pt x="26866" y="74613"/>
                  <a:pt x="131112" y="0"/>
                  <a:pt x="13481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 1617">
            <a:extLst>
              <a:ext uri="{FF2B5EF4-FFF2-40B4-BE49-F238E27FC236}">
                <a16:creationId xmlns:a16="http://schemas.microsoft.com/office/drawing/2014/main" id="{F40FF938-C69E-753F-1EA4-1BBBC4126216}"/>
              </a:ext>
            </a:extLst>
          </p:cNvPr>
          <p:cNvSpPr/>
          <p:nvPr/>
        </p:nvSpPr>
        <p:spPr>
          <a:xfrm>
            <a:off x="2180066" y="3319909"/>
            <a:ext cx="510899" cy="296542"/>
          </a:xfrm>
          <a:custGeom>
            <a:avLst/>
            <a:gdLst>
              <a:gd name="connsiteX0" fmla="*/ 7509 w 510899"/>
              <a:gd name="connsiteY0" fmla="*/ 4316 h 296542"/>
              <a:gd name="connsiteX1" fmla="*/ 210709 w 510899"/>
              <a:gd name="connsiteY1" fmla="*/ 182116 h 296542"/>
              <a:gd name="connsiteX2" fmla="*/ 401209 w 510899"/>
              <a:gd name="connsiteY2" fmla="*/ 277366 h 296542"/>
              <a:gd name="connsiteX3" fmla="*/ 372634 w 510899"/>
              <a:gd name="connsiteY3" fmla="*/ 264666 h 296542"/>
              <a:gd name="connsiteX4" fmla="*/ 490109 w 510899"/>
              <a:gd name="connsiteY4" fmla="*/ 290066 h 296542"/>
              <a:gd name="connsiteX5" fmla="*/ 483759 w 510899"/>
              <a:gd name="connsiteY5" fmla="*/ 258316 h 296542"/>
              <a:gd name="connsiteX6" fmla="*/ 502809 w 510899"/>
              <a:gd name="connsiteY6" fmla="*/ 296416 h 296542"/>
              <a:gd name="connsiteX7" fmla="*/ 331359 w 510899"/>
              <a:gd name="connsiteY7" fmla="*/ 242441 h 296542"/>
              <a:gd name="connsiteX8" fmla="*/ 229759 w 510899"/>
              <a:gd name="connsiteY8" fmla="*/ 217041 h 296542"/>
              <a:gd name="connsiteX9" fmla="*/ 61484 w 510899"/>
              <a:gd name="connsiteY9" fmla="*/ 67816 h 296542"/>
              <a:gd name="connsiteX10" fmla="*/ 7509 w 510899"/>
              <a:gd name="connsiteY10" fmla="*/ 4316 h 29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0899" h="296542">
                <a:moveTo>
                  <a:pt x="7509" y="4316"/>
                </a:moveTo>
                <a:cubicBezTo>
                  <a:pt x="32380" y="23366"/>
                  <a:pt x="145092" y="136608"/>
                  <a:pt x="210709" y="182116"/>
                </a:cubicBezTo>
                <a:cubicBezTo>
                  <a:pt x="276326" y="227624"/>
                  <a:pt x="374222" y="263608"/>
                  <a:pt x="401209" y="277366"/>
                </a:cubicBezTo>
                <a:cubicBezTo>
                  <a:pt x="428197" y="291124"/>
                  <a:pt x="357817" y="262549"/>
                  <a:pt x="372634" y="264666"/>
                </a:cubicBezTo>
                <a:cubicBezTo>
                  <a:pt x="387451" y="266783"/>
                  <a:pt x="471588" y="291124"/>
                  <a:pt x="490109" y="290066"/>
                </a:cubicBezTo>
                <a:cubicBezTo>
                  <a:pt x="508630" y="289008"/>
                  <a:pt x="481642" y="257258"/>
                  <a:pt x="483759" y="258316"/>
                </a:cubicBezTo>
                <a:cubicBezTo>
                  <a:pt x="485876" y="259374"/>
                  <a:pt x="528209" y="299062"/>
                  <a:pt x="502809" y="296416"/>
                </a:cubicBezTo>
                <a:cubicBezTo>
                  <a:pt x="477409" y="293770"/>
                  <a:pt x="376867" y="255670"/>
                  <a:pt x="331359" y="242441"/>
                </a:cubicBezTo>
                <a:cubicBezTo>
                  <a:pt x="285851" y="229212"/>
                  <a:pt x="274738" y="246145"/>
                  <a:pt x="229759" y="217041"/>
                </a:cubicBezTo>
                <a:cubicBezTo>
                  <a:pt x="184780" y="187937"/>
                  <a:pt x="98526" y="102212"/>
                  <a:pt x="61484" y="67816"/>
                </a:cubicBezTo>
                <a:cubicBezTo>
                  <a:pt x="24442" y="33420"/>
                  <a:pt x="-17362" y="-14734"/>
                  <a:pt x="7509" y="4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 1618">
            <a:extLst>
              <a:ext uri="{FF2B5EF4-FFF2-40B4-BE49-F238E27FC236}">
                <a16:creationId xmlns:a16="http://schemas.microsoft.com/office/drawing/2014/main" id="{DA239EE1-D9F2-E25A-BC4C-C3006B0DEA9D}"/>
              </a:ext>
            </a:extLst>
          </p:cNvPr>
          <p:cNvSpPr/>
          <p:nvPr/>
        </p:nvSpPr>
        <p:spPr>
          <a:xfrm>
            <a:off x="2030192" y="3251200"/>
            <a:ext cx="90949" cy="268045"/>
          </a:xfrm>
          <a:custGeom>
            <a:avLst/>
            <a:gdLst>
              <a:gd name="connsiteX0" fmla="*/ 24033 w 90949"/>
              <a:gd name="connsiteY0" fmla="*/ 0 h 268045"/>
              <a:gd name="connsiteX1" fmla="*/ 65308 w 90949"/>
              <a:gd name="connsiteY1" fmla="*/ 114300 h 268045"/>
              <a:gd name="connsiteX2" fmla="*/ 33558 w 90949"/>
              <a:gd name="connsiteY2" fmla="*/ 219075 h 268045"/>
              <a:gd name="connsiteX3" fmla="*/ 1808 w 90949"/>
              <a:gd name="connsiteY3" fmla="*/ 263525 h 268045"/>
              <a:gd name="connsiteX4" fmla="*/ 90708 w 90949"/>
              <a:gd name="connsiteY4" fmla="*/ 114300 h 268045"/>
              <a:gd name="connsiteX5" fmla="*/ 24033 w 90949"/>
              <a:gd name="connsiteY5" fmla="*/ 0 h 268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49" h="268045">
                <a:moveTo>
                  <a:pt x="24033" y="0"/>
                </a:moveTo>
                <a:cubicBezTo>
                  <a:pt x="19800" y="0"/>
                  <a:pt x="63721" y="77788"/>
                  <a:pt x="65308" y="114300"/>
                </a:cubicBezTo>
                <a:cubicBezTo>
                  <a:pt x="66895" y="150812"/>
                  <a:pt x="44141" y="194204"/>
                  <a:pt x="33558" y="219075"/>
                </a:cubicBezTo>
                <a:cubicBezTo>
                  <a:pt x="22975" y="243946"/>
                  <a:pt x="-7717" y="280988"/>
                  <a:pt x="1808" y="263525"/>
                </a:cubicBezTo>
                <a:cubicBezTo>
                  <a:pt x="11333" y="246063"/>
                  <a:pt x="85946" y="153988"/>
                  <a:pt x="90708" y="114300"/>
                </a:cubicBezTo>
                <a:cubicBezTo>
                  <a:pt x="95471" y="74613"/>
                  <a:pt x="28266" y="0"/>
                  <a:pt x="240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 1619">
            <a:extLst>
              <a:ext uri="{FF2B5EF4-FFF2-40B4-BE49-F238E27FC236}">
                <a16:creationId xmlns:a16="http://schemas.microsoft.com/office/drawing/2014/main" id="{CF6399FE-2A1D-1357-DC60-415E4628608E}"/>
              </a:ext>
            </a:extLst>
          </p:cNvPr>
          <p:cNvSpPr/>
          <p:nvPr/>
        </p:nvSpPr>
        <p:spPr>
          <a:xfrm>
            <a:off x="2122217" y="3295071"/>
            <a:ext cx="557385" cy="352248"/>
          </a:xfrm>
          <a:custGeom>
            <a:avLst/>
            <a:gdLst>
              <a:gd name="connsiteX0" fmla="*/ 1858 w 557385"/>
              <a:gd name="connsiteY0" fmla="*/ 579 h 352248"/>
              <a:gd name="connsiteX1" fmla="*/ 227283 w 557385"/>
              <a:gd name="connsiteY1" fmla="*/ 245054 h 352248"/>
              <a:gd name="connsiteX2" fmla="*/ 541608 w 557385"/>
              <a:gd name="connsiteY2" fmla="*/ 346654 h 352248"/>
              <a:gd name="connsiteX3" fmla="*/ 493983 w 557385"/>
              <a:gd name="connsiteY3" fmla="*/ 337129 h 352248"/>
              <a:gd name="connsiteX4" fmla="*/ 351108 w 557385"/>
              <a:gd name="connsiteY4" fmla="*/ 321254 h 352248"/>
              <a:gd name="connsiteX5" fmla="*/ 1858 w 557385"/>
              <a:gd name="connsiteY5" fmla="*/ 579 h 35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385" h="352248">
                <a:moveTo>
                  <a:pt x="1858" y="579"/>
                </a:moveTo>
                <a:cubicBezTo>
                  <a:pt x="-18779" y="-12121"/>
                  <a:pt x="137325" y="187375"/>
                  <a:pt x="227283" y="245054"/>
                </a:cubicBezTo>
                <a:cubicBezTo>
                  <a:pt x="317241" y="302733"/>
                  <a:pt x="497158" y="331308"/>
                  <a:pt x="541608" y="346654"/>
                </a:cubicBezTo>
                <a:cubicBezTo>
                  <a:pt x="586058" y="362000"/>
                  <a:pt x="525733" y="341362"/>
                  <a:pt x="493983" y="337129"/>
                </a:cubicBezTo>
                <a:cubicBezTo>
                  <a:pt x="462233" y="332896"/>
                  <a:pt x="432070" y="371525"/>
                  <a:pt x="351108" y="321254"/>
                </a:cubicBezTo>
                <a:cubicBezTo>
                  <a:pt x="270146" y="270983"/>
                  <a:pt x="22495" y="13279"/>
                  <a:pt x="1858" y="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 1620">
            <a:extLst>
              <a:ext uri="{FF2B5EF4-FFF2-40B4-BE49-F238E27FC236}">
                <a16:creationId xmlns:a16="http://schemas.microsoft.com/office/drawing/2014/main" id="{7403329D-BBD1-CDDD-10FC-ED310989E555}"/>
              </a:ext>
            </a:extLst>
          </p:cNvPr>
          <p:cNvSpPr/>
          <p:nvPr/>
        </p:nvSpPr>
        <p:spPr>
          <a:xfrm>
            <a:off x="2061664" y="3322222"/>
            <a:ext cx="137723" cy="218345"/>
          </a:xfrm>
          <a:custGeom>
            <a:avLst/>
            <a:gdLst>
              <a:gd name="connsiteX0" fmla="*/ 135436 w 137723"/>
              <a:gd name="connsiteY0" fmla="*/ 2003 h 218345"/>
              <a:gd name="connsiteX1" fmla="*/ 81461 w 137723"/>
              <a:gd name="connsiteY1" fmla="*/ 84553 h 218345"/>
              <a:gd name="connsiteX2" fmla="*/ 17961 w 137723"/>
              <a:gd name="connsiteY2" fmla="*/ 217903 h 218345"/>
              <a:gd name="connsiteX3" fmla="*/ 33836 w 137723"/>
              <a:gd name="connsiteY3" fmla="*/ 129003 h 218345"/>
              <a:gd name="connsiteX4" fmla="*/ 2086 w 137723"/>
              <a:gd name="connsiteY4" fmla="*/ 167103 h 218345"/>
              <a:gd name="connsiteX5" fmla="*/ 135436 w 137723"/>
              <a:gd name="connsiteY5" fmla="*/ 2003 h 21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723" h="218345">
                <a:moveTo>
                  <a:pt x="135436" y="2003"/>
                </a:moveTo>
                <a:cubicBezTo>
                  <a:pt x="148665" y="-11755"/>
                  <a:pt x="101040" y="48570"/>
                  <a:pt x="81461" y="84553"/>
                </a:cubicBezTo>
                <a:cubicBezTo>
                  <a:pt x="61882" y="120536"/>
                  <a:pt x="25898" y="210495"/>
                  <a:pt x="17961" y="217903"/>
                </a:cubicBezTo>
                <a:cubicBezTo>
                  <a:pt x="10023" y="225311"/>
                  <a:pt x="36482" y="137470"/>
                  <a:pt x="33836" y="129003"/>
                </a:cubicBezTo>
                <a:cubicBezTo>
                  <a:pt x="31190" y="120536"/>
                  <a:pt x="-9556" y="184565"/>
                  <a:pt x="2086" y="167103"/>
                </a:cubicBezTo>
                <a:cubicBezTo>
                  <a:pt x="13728" y="149641"/>
                  <a:pt x="122207" y="15761"/>
                  <a:pt x="135436" y="2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 1621">
            <a:extLst>
              <a:ext uri="{FF2B5EF4-FFF2-40B4-BE49-F238E27FC236}">
                <a16:creationId xmlns:a16="http://schemas.microsoft.com/office/drawing/2014/main" id="{B3CC8A69-FD23-08FD-7890-6D934F3E0775}"/>
              </a:ext>
            </a:extLst>
          </p:cNvPr>
          <p:cNvSpPr/>
          <p:nvPr/>
        </p:nvSpPr>
        <p:spPr>
          <a:xfrm>
            <a:off x="2003419" y="3348875"/>
            <a:ext cx="44468" cy="126561"/>
          </a:xfrm>
          <a:custGeom>
            <a:avLst/>
            <a:gdLst>
              <a:gd name="connsiteX0" fmla="*/ 6 w 44468"/>
              <a:gd name="connsiteY0" fmla="*/ 750 h 126561"/>
              <a:gd name="connsiteX1" fmla="*/ 41281 w 44468"/>
              <a:gd name="connsiteY1" fmla="*/ 124575 h 126561"/>
              <a:gd name="connsiteX2" fmla="*/ 38106 w 44468"/>
              <a:gd name="connsiteY2" fmla="*/ 73775 h 126561"/>
              <a:gd name="connsiteX3" fmla="*/ 6 w 44468"/>
              <a:gd name="connsiteY3" fmla="*/ 750 h 12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68" h="126561">
                <a:moveTo>
                  <a:pt x="6" y="750"/>
                </a:moveTo>
                <a:cubicBezTo>
                  <a:pt x="535" y="9217"/>
                  <a:pt x="34931" y="112404"/>
                  <a:pt x="41281" y="124575"/>
                </a:cubicBezTo>
                <a:cubicBezTo>
                  <a:pt x="47631" y="136746"/>
                  <a:pt x="43398" y="89650"/>
                  <a:pt x="38106" y="73775"/>
                </a:cubicBezTo>
                <a:cubicBezTo>
                  <a:pt x="32814" y="57900"/>
                  <a:pt x="-523" y="-7717"/>
                  <a:pt x="6" y="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 1622">
            <a:extLst>
              <a:ext uri="{FF2B5EF4-FFF2-40B4-BE49-F238E27FC236}">
                <a16:creationId xmlns:a16="http://schemas.microsoft.com/office/drawing/2014/main" id="{07316BB8-E2F9-0ED3-5FF4-847EBE9D54C9}"/>
              </a:ext>
            </a:extLst>
          </p:cNvPr>
          <p:cNvSpPr/>
          <p:nvPr/>
        </p:nvSpPr>
        <p:spPr>
          <a:xfrm>
            <a:off x="2072362" y="3555907"/>
            <a:ext cx="464882" cy="195758"/>
          </a:xfrm>
          <a:custGeom>
            <a:avLst/>
            <a:gdLst>
              <a:gd name="connsiteX0" fmla="*/ 913 w 464882"/>
              <a:gd name="connsiteY0" fmla="*/ 93 h 195758"/>
              <a:gd name="connsiteX1" fmla="*/ 277138 w 464882"/>
              <a:gd name="connsiteY1" fmla="*/ 184243 h 195758"/>
              <a:gd name="connsiteX2" fmla="*/ 464463 w 464882"/>
              <a:gd name="connsiteY2" fmla="*/ 177893 h 195758"/>
              <a:gd name="connsiteX3" fmla="*/ 324763 w 464882"/>
              <a:gd name="connsiteY3" fmla="*/ 190593 h 195758"/>
              <a:gd name="connsiteX4" fmla="*/ 219988 w 464882"/>
              <a:gd name="connsiteY4" fmla="*/ 184243 h 195758"/>
              <a:gd name="connsiteX5" fmla="*/ 280313 w 464882"/>
              <a:gd name="connsiteY5" fmla="*/ 190593 h 195758"/>
              <a:gd name="connsiteX6" fmla="*/ 207288 w 464882"/>
              <a:gd name="connsiteY6" fmla="*/ 152493 h 195758"/>
              <a:gd name="connsiteX7" fmla="*/ 188238 w 464882"/>
              <a:gd name="connsiteY7" fmla="*/ 158843 h 195758"/>
              <a:gd name="connsiteX8" fmla="*/ 913 w 464882"/>
              <a:gd name="connsiteY8" fmla="*/ 93 h 19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882" h="195758">
                <a:moveTo>
                  <a:pt x="913" y="93"/>
                </a:moveTo>
                <a:cubicBezTo>
                  <a:pt x="15730" y="4326"/>
                  <a:pt x="199880" y="154610"/>
                  <a:pt x="277138" y="184243"/>
                </a:cubicBezTo>
                <a:cubicBezTo>
                  <a:pt x="354396" y="213876"/>
                  <a:pt x="456526" y="176835"/>
                  <a:pt x="464463" y="177893"/>
                </a:cubicBezTo>
                <a:cubicBezTo>
                  <a:pt x="472400" y="178951"/>
                  <a:pt x="365509" y="189535"/>
                  <a:pt x="324763" y="190593"/>
                </a:cubicBezTo>
                <a:cubicBezTo>
                  <a:pt x="284017" y="191651"/>
                  <a:pt x="227396" y="184243"/>
                  <a:pt x="219988" y="184243"/>
                </a:cubicBezTo>
                <a:cubicBezTo>
                  <a:pt x="212580" y="184243"/>
                  <a:pt x="282430" y="195885"/>
                  <a:pt x="280313" y="190593"/>
                </a:cubicBezTo>
                <a:cubicBezTo>
                  <a:pt x="278196" y="185301"/>
                  <a:pt x="222634" y="157785"/>
                  <a:pt x="207288" y="152493"/>
                </a:cubicBezTo>
                <a:cubicBezTo>
                  <a:pt x="191942" y="147201"/>
                  <a:pt x="220517" y="181068"/>
                  <a:pt x="188238" y="158843"/>
                </a:cubicBezTo>
                <a:cubicBezTo>
                  <a:pt x="155959" y="136618"/>
                  <a:pt x="-13904" y="-4140"/>
                  <a:pt x="913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 1623">
            <a:extLst>
              <a:ext uri="{FF2B5EF4-FFF2-40B4-BE49-F238E27FC236}">
                <a16:creationId xmlns:a16="http://schemas.microsoft.com/office/drawing/2014/main" id="{BDC9A9C4-A44E-96A1-F3B9-D368E0F9954E}"/>
              </a:ext>
            </a:extLst>
          </p:cNvPr>
          <p:cNvSpPr/>
          <p:nvPr/>
        </p:nvSpPr>
        <p:spPr>
          <a:xfrm>
            <a:off x="2565143" y="3545119"/>
            <a:ext cx="143285" cy="236786"/>
          </a:xfrm>
          <a:custGeom>
            <a:avLst/>
            <a:gdLst>
              <a:gd name="connsiteX0" fmla="*/ 120907 w 143285"/>
              <a:gd name="connsiteY0" fmla="*/ 1356 h 236786"/>
              <a:gd name="connsiteX1" fmla="*/ 127257 w 143285"/>
              <a:gd name="connsiteY1" fmla="*/ 68031 h 236786"/>
              <a:gd name="connsiteX2" fmla="*/ 79632 w 143285"/>
              <a:gd name="connsiteY2" fmla="*/ 106131 h 236786"/>
              <a:gd name="connsiteX3" fmla="*/ 257 w 143285"/>
              <a:gd name="connsiteY3" fmla="*/ 236306 h 236786"/>
              <a:gd name="connsiteX4" fmla="*/ 57407 w 143285"/>
              <a:gd name="connsiteY4" fmla="*/ 147406 h 236786"/>
              <a:gd name="connsiteX5" fmla="*/ 143132 w 143285"/>
              <a:gd name="connsiteY5" fmla="*/ 74381 h 236786"/>
              <a:gd name="connsiteX6" fmla="*/ 79632 w 143285"/>
              <a:gd name="connsiteY6" fmla="*/ 134706 h 236786"/>
              <a:gd name="connsiteX7" fmla="*/ 120907 w 143285"/>
              <a:gd name="connsiteY7" fmla="*/ 1356 h 23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285" h="236786">
                <a:moveTo>
                  <a:pt x="120907" y="1356"/>
                </a:moveTo>
                <a:cubicBezTo>
                  <a:pt x="128845" y="-9757"/>
                  <a:pt x="134136" y="50569"/>
                  <a:pt x="127257" y="68031"/>
                </a:cubicBezTo>
                <a:cubicBezTo>
                  <a:pt x="120378" y="85493"/>
                  <a:pt x="100799" y="78085"/>
                  <a:pt x="79632" y="106131"/>
                </a:cubicBezTo>
                <a:cubicBezTo>
                  <a:pt x="58465" y="134177"/>
                  <a:pt x="3961" y="229427"/>
                  <a:pt x="257" y="236306"/>
                </a:cubicBezTo>
                <a:cubicBezTo>
                  <a:pt x="-3447" y="243185"/>
                  <a:pt x="33595" y="174393"/>
                  <a:pt x="57407" y="147406"/>
                </a:cubicBezTo>
                <a:cubicBezTo>
                  <a:pt x="81219" y="120419"/>
                  <a:pt x="139428" y="76498"/>
                  <a:pt x="143132" y="74381"/>
                </a:cubicBezTo>
                <a:cubicBezTo>
                  <a:pt x="146836" y="72264"/>
                  <a:pt x="82278" y="142643"/>
                  <a:pt x="79632" y="134706"/>
                </a:cubicBezTo>
                <a:cubicBezTo>
                  <a:pt x="76986" y="126769"/>
                  <a:pt x="112969" y="12469"/>
                  <a:pt x="120907" y="1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 1624">
            <a:extLst>
              <a:ext uri="{FF2B5EF4-FFF2-40B4-BE49-F238E27FC236}">
                <a16:creationId xmlns:a16="http://schemas.microsoft.com/office/drawing/2014/main" id="{FD0B7028-91EE-74A9-9522-653526F3173D}"/>
              </a:ext>
            </a:extLst>
          </p:cNvPr>
          <p:cNvSpPr/>
          <p:nvPr/>
        </p:nvSpPr>
        <p:spPr>
          <a:xfrm>
            <a:off x="2666726" y="3505198"/>
            <a:ext cx="59850" cy="149268"/>
          </a:xfrm>
          <a:custGeom>
            <a:avLst/>
            <a:gdLst>
              <a:gd name="connsiteX0" fmla="*/ 47899 w 59850"/>
              <a:gd name="connsiteY0" fmla="*/ 2 h 149268"/>
              <a:gd name="connsiteX1" fmla="*/ 57424 w 59850"/>
              <a:gd name="connsiteY1" fmla="*/ 120652 h 149268"/>
              <a:gd name="connsiteX2" fmla="*/ 274 w 59850"/>
              <a:gd name="connsiteY2" fmla="*/ 149227 h 149268"/>
              <a:gd name="connsiteX3" fmla="*/ 35199 w 59850"/>
              <a:gd name="connsiteY3" fmla="*/ 117477 h 149268"/>
              <a:gd name="connsiteX4" fmla="*/ 47899 w 59850"/>
              <a:gd name="connsiteY4" fmla="*/ 2 h 14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50" h="149268">
                <a:moveTo>
                  <a:pt x="47899" y="2"/>
                </a:moveTo>
                <a:cubicBezTo>
                  <a:pt x="51603" y="531"/>
                  <a:pt x="65361" y="95781"/>
                  <a:pt x="57424" y="120652"/>
                </a:cubicBezTo>
                <a:cubicBezTo>
                  <a:pt x="49487" y="145523"/>
                  <a:pt x="3978" y="149756"/>
                  <a:pt x="274" y="149227"/>
                </a:cubicBezTo>
                <a:cubicBezTo>
                  <a:pt x="-3430" y="148698"/>
                  <a:pt x="31495" y="144994"/>
                  <a:pt x="35199" y="117477"/>
                </a:cubicBezTo>
                <a:cubicBezTo>
                  <a:pt x="38903" y="89960"/>
                  <a:pt x="44195" y="-527"/>
                  <a:pt x="4789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 1625">
            <a:extLst>
              <a:ext uri="{FF2B5EF4-FFF2-40B4-BE49-F238E27FC236}">
                <a16:creationId xmlns:a16="http://schemas.microsoft.com/office/drawing/2014/main" id="{32C9D0D6-FB79-9845-C3BD-2D4EA2748A2E}"/>
              </a:ext>
            </a:extLst>
          </p:cNvPr>
          <p:cNvSpPr/>
          <p:nvPr/>
        </p:nvSpPr>
        <p:spPr>
          <a:xfrm>
            <a:off x="2183343" y="2571038"/>
            <a:ext cx="699711" cy="671207"/>
          </a:xfrm>
          <a:custGeom>
            <a:avLst/>
            <a:gdLst>
              <a:gd name="connsiteX0" fmla="*/ 1057 w 699711"/>
              <a:gd name="connsiteY0" fmla="*/ 670637 h 671207"/>
              <a:gd name="connsiteX1" fmla="*/ 585257 w 699711"/>
              <a:gd name="connsiteY1" fmla="*/ 188037 h 671207"/>
              <a:gd name="connsiteX2" fmla="*/ 556682 w 699711"/>
              <a:gd name="connsiteY2" fmla="*/ 216612 h 671207"/>
              <a:gd name="connsiteX3" fmla="*/ 699557 w 699711"/>
              <a:gd name="connsiteY3" fmla="*/ 712 h 671207"/>
              <a:gd name="connsiteX4" fmla="*/ 578907 w 699711"/>
              <a:gd name="connsiteY4" fmla="*/ 153112 h 671207"/>
              <a:gd name="connsiteX5" fmla="*/ 334432 w 699711"/>
              <a:gd name="connsiteY5" fmla="*/ 318212 h 671207"/>
              <a:gd name="connsiteX6" fmla="*/ 439207 w 699711"/>
              <a:gd name="connsiteY6" fmla="*/ 286462 h 671207"/>
              <a:gd name="connsiteX7" fmla="*/ 1057 w 699711"/>
              <a:gd name="connsiteY7" fmla="*/ 670637 h 67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711" h="671207">
                <a:moveTo>
                  <a:pt x="1057" y="670637"/>
                </a:moveTo>
                <a:cubicBezTo>
                  <a:pt x="25399" y="654233"/>
                  <a:pt x="492653" y="263708"/>
                  <a:pt x="585257" y="188037"/>
                </a:cubicBezTo>
                <a:cubicBezTo>
                  <a:pt x="677861" y="112366"/>
                  <a:pt x="537632" y="247833"/>
                  <a:pt x="556682" y="216612"/>
                </a:cubicBezTo>
                <a:cubicBezTo>
                  <a:pt x="575732" y="185391"/>
                  <a:pt x="695853" y="11295"/>
                  <a:pt x="699557" y="712"/>
                </a:cubicBezTo>
                <a:cubicBezTo>
                  <a:pt x="703261" y="-9871"/>
                  <a:pt x="639761" y="100195"/>
                  <a:pt x="578907" y="153112"/>
                </a:cubicBezTo>
                <a:cubicBezTo>
                  <a:pt x="518053" y="206029"/>
                  <a:pt x="357715" y="295987"/>
                  <a:pt x="334432" y="318212"/>
                </a:cubicBezTo>
                <a:cubicBezTo>
                  <a:pt x="311149" y="340437"/>
                  <a:pt x="498474" y="228254"/>
                  <a:pt x="439207" y="286462"/>
                </a:cubicBezTo>
                <a:cubicBezTo>
                  <a:pt x="379940" y="344670"/>
                  <a:pt x="-23285" y="687041"/>
                  <a:pt x="1057" y="670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 1626">
            <a:extLst>
              <a:ext uri="{FF2B5EF4-FFF2-40B4-BE49-F238E27FC236}">
                <a16:creationId xmlns:a16="http://schemas.microsoft.com/office/drawing/2014/main" id="{FDD6E8C6-450A-A7BC-7AE5-203ABBFADE45}"/>
              </a:ext>
            </a:extLst>
          </p:cNvPr>
          <p:cNvSpPr/>
          <p:nvPr/>
        </p:nvSpPr>
        <p:spPr>
          <a:xfrm>
            <a:off x="2581268" y="3087957"/>
            <a:ext cx="927288" cy="515733"/>
          </a:xfrm>
          <a:custGeom>
            <a:avLst/>
            <a:gdLst>
              <a:gd name="connsiteX0" fmla="*/ 7 w 927288"/>
              <a:gd name="connsiteY0" fmla="*/ 515668 h 515733"/>
              <a:gd name="connsiteX1" fmla="*/ 514357 w 927288"/>
              <a:gd name="connsiteY1" fmla="*/ 144193 h 515733"/>
              <a:gd name="connsiteX2" fmla="*/ 479432 w 927288"/>
              <a:gd name="connsiteY2" fmla="*/ 163243 h 515733"/>
              <a:gd name="connsiteX3" fmla="*/ 927107 w 927288"/>
              <a:gd name="connsiteY3" fmla="*/ 1318 h 515733"/>
              <a:gd name="connsiteX4" fmla="*/ 527057 w 927288"/>
              <a:gd name="connsiteY4" fmla="*/ 112443 h 515733"/>
              <a:gd name="connsiteX5" fmla="*/ 7 w 927288"/>
              <a:gd name="connsiteY5" fmla="*/ 515668 h 51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7288" h="515733">
                <a:moveTo>
                  <a:pt x="7" y="515668"/>
                </a:moveTo>
                <a:cubicBezTo>
                  <a:pt x="-2110" y="520960"/>
                  <a:pt x="434453" y="202930"/>
                  <a:pt x="514357" y="144193"/>
                </a:cubicBezTo>
                <a:cubicBezTo>
                  <a:pt x="594261" y="85456"/>
                  <a:pt x="410640" y="187055"/>
                  <a:pt x="479432" y="163243"/>
                </a:cubicBezTo>
                <a:cubicBezTo>
                  <a:pt x="548224" y="139430"/>
                  <a:pt x="919170" y="9785"/>
                  <a:pt x="927107" y="1318"/>
                </a:cubicBezTo>
                <a:cubicBezTo>
                  <a:pt x="935045" y="-7149"/>
                  <a:pt x="680515" y="24601"/>
                  <a:pt x="527057" y="112443"/>
                </a:cubicBezTo>
                <a:cubicBezTo>
                  <a:pt x="373599" y="200285"/>
                  <a:pt x="2124" y="510376"/>
                  <a:pt x="7" y="515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 1627">
            <a:extLst>
              <a:ext uri="{FF2B5EF4-FFF2-40B4-BE49-F238E27FC236}">
                <a16:creationId xmlns:a16="http://schemas.microsoft.com/office/drawing/2014/main" id="{C1951D46-560B-61F6-4C12-37D499C57998}"/>
              </a:ext>
            </a:extLst>
          </p:cNvPr>
          <p:cNvSpPr/>
          <p:nvPr/>
        </p:nvSpPr>
        <p:spPr>
          <a:xfrm>
            <a:off x="2800337" y="2016052"/>
            <a:ext cx="225668" cy="632805"/>
          </a:xfrm>
          <a:custGeom>
            <a:avLst/>
            <a:gdLst>
              <a:gd name="connsiteX0" fmla="*/ 225438 w 225668"/>
              <a:gd name="connsiteY0" fmla="*/ 73 h 632805"/>
              <a:gd name="connsiteX1" fmla="*/ 177813 w 225668"/>
              <a:gd name="connsiteY1" fmla="*/ 346148 h 632805"/>
              <a:gd name="connsiteX2" fmla="*/ 13 w 225668"/>
              <a:gd name="connsiteY2" fmla="*/ 631898 h 632805"/>
              <a:gd name="connsiteX3" fmla="*/ 187338 w 225668"/>
              <a:gd name="connsiteY3" fmla="*/ 250898 h 632805"/>
              <a:gd name="connsiteX4" fmla="*/ 165113 w 225668"/>
              <a:gd name="connsiteY4" fmla="*/ 314398 h 632805"/>
              <a:gd name="connsiteX5" fmla="*/ 225438 w 225668"/>
              <a:gd name="connsiteY5" fmla="*/ 73 h 63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668" h="632805">
                <a:moveTo>
                  <a:pt x="225438" y="73"/>
                </a:moveTo>
                <a:cubicBezTo>
                  <a:pt x="227555" y="5365"/>
                  <a:pt x="215384" y="240844"/>
                  <a:pt x="177813" y="346148"/>
                </a:cubicBezTo>
                <a:cubicBezTo>
                  <a:pt x="140242" y="451452"/>
                  <a:pt x="-1575" y="647773"/>
                  <a:pt x="13" y="631898"/>
                </a:cubicBezTo>
                <a:cubicBezTo>
                  <a:pt x="1600" y="616023"/>
                  <a:pt x="159821" y="303815"/>
                  <a:pt x="187338" y="250898"/>
                </a:cubicBezTo>
                <a:cubicBezTo>
                  <a:pt x="214855" y="197981"/>
                  <a:pt x="158234" y="353556"/>
                  <a:pt x="165113" y="314398"/>
                </a:cubicBezTo>
                <a:cubicBezTo>
                  <a:pt x="171992" y="275240"/>
                  <a:pt x="223321" y="-5219"/>
                  <a:pt x="225438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 1628">
            <a:extLst>
              <a:ext uri="{FF2B5EF4-FFF2-40B4-BE49-F238E27FC236}">
                <a16:creationId xmlns:a16="http://schemas.microsoft.com/office/drawing/2014/main" id="{3139D3BB-24A6-4E01-6B49-F1DEF68B502A}"/>
              </a:ext>
            </a:extLst>
          </p:cNvPr>
          <p:cNvSpPr/>
          <p:nvPr/>
        </p:nvSpPr>
        <p:spPr>
          <a:xfrm>
            <a:off x="3020156" y="1759675"/>
            <a:ext cx="28231" cy="295016"/>
          </a:xfrm>
          <a:custGeom>
            <a:avLst/>
            <a:gdLst>
              <a:gd name="connsiteX0" fmla="*/ 2444 w 28231"/>
              <a:gd name="connsiteY0" fmla="*/ 2450 h 295016"/>
              <a:gd name="connsiteX1" fmla="*/ 2444 w 28231"/>
              <a:gd name="connsiteY1" fmla="*/ 294550 h 295016"/>
              <a:gd name="connsiteX2" fmla="*/ 27844 w 28231"/>
              <a:gd name="connsiteY2" fmla="*/ 72300 h 295016"/>
              <a:gd name="connsiteX3" fmla="*/ 15144 w 28231"/>
              <a:gd name="connsiteY3" fmla="*/ 151675 h 295016"/>
              <a:gd name="connsiteX4" fmla="*/ 2444 w 28231"/>
              <a:gd name="connsiteY4" fmla="*/ 2450 h 29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31" h="295016">
                <a:moveTo>
                  <a:pt x="2444" y="2450"/>
                </a:moveTo>
                <a:cubicBezTo>
                  <a:pt x="327" y="26263"/>
                  <a:pt x="-1789" y="282908"/>
                  <a:pt x="2444" y="294550"/>
                </a:cubicBezTo>
                <a:cubicBezTo>
                  <a:pt x="6677" y="306192"/>
                  <a:pt x="25727" y="96113"/>
                  <a:pt x="27844" y="72300"/>
                </a:cubicBezTo>
                <a:cubicBezTo>
                  <a:pt x="29961" y="48487"/>
                  <a:pt x="23081" y="167550"/>
                  <a:pt x="15144" y="151675"/>
                </a:cubicBezTo>
                <a:cubicBezTo>
                  <a:pt x="7207" y="135800"/>
                  <a:pt x="4561" y="-21363"/>
                  <a:pt x="2444" y="2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 1629">
            <a:extLst>
              <a:ext uri="{FF2B5EF4-FFF2-40B4-BE49-F238E27FC236}">
                <a16:creationId xmlns:a16="http://schemas.microsoft.com/office/drawing/2014/main" id="{7CAA2DF4-1329-0D12-2817-F2EC3A0B3336}"/>
              </a:ext>
            </a:extLst>
          </p:cNvPr>
          <p:cNvSpPr/>
          <p:nvPr/>
        </p:nvSpPr>
        <p:spPr>
          <a:xfrm>
            <a:off x="2993441" y="1317041"/>
            <a:ext cx="20486" cy="527894"/>
          </a:xfrm>
          <a:custGeom>
            <a:avLst/>
            <a:gdLst>
              <a:gd name="connsiteX0" fmla="*/ 19634 w 20486"/>
              <a:gd name="connsiteY0" fmla="*/ 3759 h 527894"/>
              <a:gd name="connsiteX1" fmla="*/ 16459 w 20486"/>
              <a:gd name="connsiteY1" fmla="*/ 524459 h 527894"/>
              <a:gd name="connsiteX2" fmla="*/ 584 w 20486"/>
              <a:gd name="connsiteY2" fmla="*/ 232359 h 527894"/>
              <a:gd name="connsiteX3" fmla="*/ 3759 w 20486"/>
              <a:gd name="connsiteY3" fmla="*/ 286334 h 527894"/>
              <a:gd name="connsiteX4" fmla="*/ 19634 w 20486"/>
              <a:gd name="connsiteY4" fmla="*/ 3759 h 52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6" h="527894">
                <a:moveTo>
                  <a:pt x="19634" y="3759"/>
                </a:moveTo>
                <a:cubicBezTo>
                  <a:pt x="21751" y="43446"/>
                  <a:pt x="19634" y="486359"/>
                  <a:pt x="16459" y="524459"/>
                </a:cubicBezTo>
                <a:cubicBezTo>
                  <a:pt x="13284" y="562559"/>
                  <a:pt x="2701" y="272046"/>
                  <a:pt x="584" y="232359"/>
                </a:cubicBezTo>
                <a:cubicBezTo>
                  <a:pt x="-1533" y="192672"/>
                  <a:pt x="2701" y="321788"/>
                  <a:pt x="3759" y="286334"/>
                </a:cubicBezTo>
                <a:cubicBezTo>
                  <a:pt x="4817" y="250880"/>
                  <a:pt x="17517" y="-35928"/>
                  <a:pt x="19634" y="3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 1630">
            <a:extLst>
              <a:ext uri="{FF2B5EF4-FFF2-40B4-BE49-F238E27FC236}">
                <a16:creationId xmlns:a16="http://schemas.microsoft.com/office/drawing/2014/main" id="{9C18965F-874A-1870-3401-31F5367BCCEC}"/>
              </a:ext>
            </a:extLst>
          </p:cNvPr>
          <p:cNvSpPr/>
          <p:nvPr/>
        </p:nvSpPr>
        <p:spPr>
          <a:xfrm>
            <a:off x="3041629" y="1618712"/>
            <a:ext cx="9583" cy="179772"/>
          </a:xfrm>
          <a:custGeom>
            <a:avLst/>
            <a:gdLst>
              <a:gd name="connsiteX0" fmla="*/ 9546 w 9583"/>
              <a:gd name="connsiteY0" fmla="*/ 538 h 179772"/>
              <a:gd name="connsiteX1" fmla="*/ 3196 w 9583"/>
              <a:gd name="connsiteY1" fmla="*/ 175163 h 179772"/>
              <a:gd name="connsiteX2" fmla="*/ 21 w 9583"/>
              <a:gd name="connsiteY2" fmla="*/ 121188 h 179772"/>
              <a:gd name="connsiteX3" fmla="*/ 9546 w 9583"/>
              <a:gd name="connsiteY3" fmla="*/ 538 h 17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83" h="179772">
                <a:moveTo>
                  <a:pt x="9546" y="538"/>
                </a:moveTo>
                <a:cubicBezTo>
                  <a:pt x="10075" y="9534"/>
                  <a:pt x="4783" y="155055"/>
                  <a:pt x="3196" y="175163"/>
                </a:cubicBezTo>
                <a:cubicBezTo>
                  <a:pt x="1608" y="195271"/>
                  <a:pt x="550" y="144471"/>
                  <a:pt x="21" y="121188"/>
                </a:cubicBezTo>
                <a:cubicBezTo>
                  <a:pt x="-508" y="97905"/>
                  <a:pt x="9017" y="-8458"/>
                  <a:pt x="9546" y="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 1631">
            <a:extLst>
              <a:ext uri="{FF2B5EF4-FFF2-40B4-BE49-F238E27FC236}">
                <a16:creationId xmlns:a16="http://schemas.microsoft.com/office/drawing/2014/main" id="{4BE0CD93-C29B-DB97-7133-563F0AF41AE0}"/>
              </a:ext>
            </a:extLst>
          </p:cNvPr>
          <p:cNvSpPr/>
          <p:nvPr/>
        </p:nvSpPr>
        <p:spPr>
          <a:xfrm>
            <a:off x="2891915" y="2617418"/>
            <a:ext cx="22986" cy="244955"/>
          </a:xfrm>
          <a:custGeom>
            <a:avLst/>
            <a:gdLst>
              <a:gd name="connsiteX0" fmla="*/ 3685 w 22986"/>
              <a:gd name="connsiteY0" fmla="*/ 1957 h 244955"/>
              <a:gd name="connsiteX1" fmla="*/ 6860 w 22986"/>
              <a:gd name="connsiteY1" fmla="*/ 154357 h 244955"/>
              <a:gd name="connsiteX2" fmla="*/ 510 w 22986"/>
              <a:gd name="connsiteY2" fmla="*/ 243257 h 244955"/>
              <a:gd name="connsiteX3" fmla="*/ 22735 w 22986"/>
              <a:gd name="connsiteY3" fmla="*/ 78157 h 244955"/>
              <a:gd name="connsiteX4" fmla="*/ 3685 w 22986"/>
              <a:gd name="connsiteY4" fmla="*/ 1957 h 24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6" h="244955">
                <a:moveTo>
                  <a:pt x="3685" y="1957"/>
                </a:moveTo>
                <a:cubicBezTo>
                  <a:pt x="1039" y="14657"/>
                  <a:pt x="7389" y="114140"/>
                  <a:pt x="6860" y="154357"/>
                </a:cubicBezTo>
                <a:cubicBezTo>
                  <a:pt x="6331" y="194574"/>
                  <a:pt x="-2136" y="255957"/>
                  <a:pt x="510" y="243257"/>
                </a:cubicBezTo>
                <a:cubicBezTo>
                  <a:pt x="3156" y="230557"/>
                  <a:pt x="20089" y="115199"/>
                  <a:pt x="22735" y="78157"/>
                </a:cubicBezTo>
                <a:cubicBezTo>
                  <a:pt x="25381" y="41115"/>
                  <a:pt x="6331" y="-10743"/>
                  <a:pt x="3685" y="1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8301F544-6481-94DE-7038-0E449861DA77}"/>
              </a:ext>
            </a:extLst>
          </p:cNvPr>
          <p:cNvSpPr/>
          <p:nvPr/>
        </p:nvSpPr>
        <p:spPr>
          <a:xfrm>
            <a:off x="2857209" y="2625547"/>
            <a:ext cx="16192" cy="246544"/>
          </a:xfrm>
          <a:custGeom>
            <a:avLst/>
            <a:gdLst>
              <a:gd name="connsiteX0" fmla="*/ 291 w 16192"/>
              <a:gd name="connsiteY0" fmla="*/ 3353 h 246544"/>
              <a:gd name="connsiteX1" fmla="*/ 6641 w 16192"/>
              <a:gd name="connsiteY1" fmla="*/ 244653 h 246544"/>
              <a:gd name="connsiteX2" fmla="*/ 16166 w 16192"/>
              <a:gd name="connsiteY2" fmla="*/ 111303 h 246544"/>
              <a:gd name="connsiteX3" fmla="*/ 291 w 16192"/>
              <a:gd name="connsiteY3" fmla="*/ 3353 h 24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2" h="246544">
                <a:moveTo>
                  <a:pt x="291" y="3353"/>
                </a:moveTo>
                <a:cubicBezTo>
                  <a:pt x="-1296" y="25578"/>
                  <a:pt x="3995" y="226661"/>
                  <a:pt x="6641" y="244653"/>
                </a:cubicBezTo>
                <a:cubicBezTo>
                  <a:pt x="9287" y="262645"/>
                  <a:pt x="16695" y="147286"/>
                  <a:pt x="16166" y="111303"/>
                </a:cubicBezTo>
                <a:cubicBezTo>
                  <a:pt x="15637" y="75320"/>
                  <a:pt x="1878" y="-18872"/>
                  <a:pt x="291" y="3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B07D1225-B3D9-2D83-7714-E7E50CAC0B7A}"/>
              </a:ext>
            </a:extLst>
          </p:cNvPr>
          <p:cNvSpPr/>
          <p:nvPr/>
        </p:nvSpPr>
        <p:spPr>
          <a:xfrm>
            <a:off x="2745873" y="2722653"/>
            <a:ext cx="315238" cy="169624"/>
          </a:xfrm>
          <a:custGeom>
            <a:avLst/>
            <a:gdLst>
              <a:gd name="connsiteX0" fmla="*/ 111627 w 315238"/>
              <a:gd name="connsiteY0" fmla="*/ 1497 h 169624"/>
              <a:gd name="connsiteX1" fmla="*/ 95752 w 315238"/>
              <a:gd name="connsiteY1" fmla="*/ 163422 h 169624"/>
              <a:gd name="connsiteX2" fmla="*/ 314827 w 315238"/>
              <a:gd name="connsiteY2" fmla="*/ 138022 h 169624"/>
              <a:gd name="connsiteX3" fmla="*/ 146552 w 315238"/>
              <a:gd name="connsiteY3" fmla="*/ 157072 h 169624"/>
              <a:gd name="connsiteX4" fmla="*/ 502 w 315238"/>
              <a:gd name="connsiteY4" fmla="*/ 153897 h 169624"/>
              <a:gd name="connsiteX5" fmla="*/ 98927 w 315238"/>
              <a:gd name="connsiteY5" fmla="*/ 84047 h 169624"/>
              <a:gd name="connsiteX6" fmla="*/ 111627 w 315238"/>
              <a:gd name="connsiteY6" fmla="*/ 1497 h 16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38" h="169624">
                <a:moveTo>
                  <a:pt x="111627" y="1497"/>
                </a:moveTo>
                <a:cubicBezTo>
                  <a:pt x="111098" y="14726"/>
                  <a:pt x="61885" y="140668"/>
                  <a:pt x="95752" y="163422"/>
                </a:cubicBezTo>
                <a:cubicBezTo>
                  <a:pt x="129619" y="186176"/>
                  <a:pt x="306360" y="139080"/>
                  <a:pt x="314827" y="138022"/>
                </a:cubicBezTo>
                <a:cubicBezTo>
                  <a:pt x="323294" y="136964"/>
                  <a:pt x="198940" y="154426"/>
                  <a:pt x="146552" y="157072"/>
                </a:cubicBezTo>
                <a:cubicBezTo>
                  <a:pt x="94164" y="159718"/>
                  <a:pt x="8439" y="166068"/>
                  <a:pt x="502" y="153897"/>
                </a:cubicBezTo>
                <a:cubicBezTo>
                  <a:pt x="-7435" y="141726"/>
                  <a:pt x="80935" y="101509"/>
                  <a:pt x="98927" y="84047"/>
                </a:cubicBezTo>
                <a:cubicBezTo>
                  <a:pt x="116919" y="66585"/>
                  <a:pt x="112156" y="-11732"/>
                  <a:pt x="111627" y="1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BC907694-9A59-2E03-3856-18671AA7132C}"/>
              </a:ext>
            </a:extLst>
          </p:cNvPr>
          <p:cNvSpPr/>
          <p:nvPr/>
        </p:nvSpPr>
        <p:spPr>
          <a:xfrm>
            <a:off x="2625685" y="2866039"/>
            <a:ext cx="381148" cy="261421"/>
          </a:xfrm>
          <a:custGeom>
            <a:avLst/>
            <a:gdLst>
              <a:gd name="connsiteX0" fmla="*/ 85765 w 381148"/>
              <a:gd name="connsiteY0" fmla="*/ 986 h 261421"/>
              <a:gd name="connsiteX1" fmla="*/ 123865 w 381148"/>
              <a:gd name="connsiteY1" fmla="*/ 89886 h 261421"/>
              <a:gd name="connsiteX2" fmla="*/ 40 w 381148"/>
              <a:gd name="connsiteY2" fmla="*/ 261336 h 261421"/>
              <a:gd name="connsiteX3" fmla="*/ 111165 w 381148"/>
              <a:gd name="connsiteY3" fmla="*/ 112111 h 261421"/>
              <a:gd name="connsiteX4" fmla="*/ 187365 w 381148"/>
              <a:gd name="connsiteY4" fmla="*/ 48611 h 261421"/>
              <a:gd name="connsiteX5" fmla="*/ 381040 w 381148"/>
              <a:gd name="connsiteY5" fmla="*/ 58136 h 261421"/>
              <a:gd name="connsiteX6" fmla="*/ 158790 w 381148"/>
              <a:gd name="connsiteY6" fmla="*/ 42261 h 261421"/>
              <a:gd name="connsiteX7" fmla="*/ 85765 w 381148"/>
              <a:gd name="connsiteY7" fmla="*/ 986 h 26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148" h="261421">
                <a:moveTo>
                  <a:pt x="85765" y="986"/>
                </a:moveTo>
                <a:cubicBezTo>
                  <a:pt x="79944" y="8923"/>
                  <a:pt x="138152" y="46494"/>
                  <a:pt x="123865" y="89886"/>
                </a:cubicBezTo>
                <a:cubicBezTo>
                  <a:pt x="109578" y="133278"/>
                  <a:pt x="2157" y="257632"/>
                  <a:pt x="40" y="261336"/>
                </a:cubicBezTo>
                <a:cubicBezTo>
                  <a:pt x="-2077" y="265040"/>
                  <a:pt x="79944" y="147565"/>
                  <a:pt x="111165" y="112111"/>
                </a:cubicBezTo>
                <a:cubicBezTo>
                  <a:pt x="142386" y="76657"/>
                  <a:pt x="142386" y="57607"/>
                  <a:pt x="187365" y="48611"/>
                </a:cubicBezTo>
                <a:cubicBezTo>
                  <a:pt x="232344" y="39615"/>
                  <a:pt x="385802" y="59194"/>
                  <a:pt x="381040" y="58136"/>
                </a:cubicBezTo>
                <a:cubicBezTo>
                  <a:pt x="376278" y="57078"/>
                  <a:pt x="203769" y="49140"/>
                  <a:pt x="158790" y="42261"/>
                </a:cubicBezTo>
                <a:cubicBezTo>
                  <a:pt x="113811" y="35382"/>
                  <a:pt x="91586" y="-6951"/>
                  <a:pt x="85765" y="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D52FFFB3-244E-EED0-50B0-77403791FE2A}"/>
              </a:ext>
            </a:extLst>
          </p:cNvPr>
          <p:cNvSpPr/>
          <p:nvPr/>
        </p:nvSpPr>
        <p:spPr>
          <a:xfrm>
            <a:off x="2291761" y="2891744"/>
            <a:ext cx="379023" cy="290626"/>
          </a:xfrm>
          <a:custGeom>
            <a:avLst/>
            <a:gdLst>
              <a:gd name="connsiteX0" fmla="*/ 378414 w 379023"/>
              <a:gd name="connsiteY0" fmla="*/ 681 h 290626"/>
              <a:gd name="connsiteX1" fmla="*/ 340314 w 379023"/>
              <a:gd name="connsiteY1" fmla="*/ 102281 h 290626"/>
              <a:gd name="connsiteX2" fmla="*/ 206964 w 379023"/>
              <a:gd name="connsiteY2" fmla="*/ 226106 h 290626"/>
              <a:gd name="connsiteX3" fmla="*/ 270464 w 379023"/>
              <a:gd name="connsiteY3" fmla="*/ 207056 h 290626"/>
              <a:gd name="connsiteX4" fmla="*/ 589 w 379023"/>
              <a:gd name="connsiteY4" fmla="*/ 289606 h 290626"/>
              <a:gd name="connsiteX5" fmla="*/ 356189 w 379023"/>
              <a:gd name="connsiteY5" fmla="*/ 140381 h 290626"/>
              <a:gd name="connsiteX6" fmla="*/ 318089 w 379023"/>
              <a:gd name="connsiteY6" fmla="*/ 153081 h 290626"/>
              <a:gd name="connsiteX7" fmla="*/ 378414 w 379023"/>
              <a:gd name="connsiteY7" fmla="*/ 681 h 29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023" h="290626">
                <a:moveTo>
                  <a:pt x="378414" y="681"/>
                </a:moveTo>
                <a:cubicBezTo>
                  <a:pt x="382118" y="-7786"/>
                  <a:pt x="368889" y="64710"/>
                  <a:pt x="340314" y="102281"/>
                </a:cubicBezTo>
                <a:cubicBezTo>
                  <a:pt x="311739" y="139852"/>
                  <a:pt x="218606" y="208644"/>
                  <a:pt x="206964" y="226106"/>
                </a:cubicBezTo>
                <a:cubicBezTo>
                  <a:pt x="195322" y="243568"/>
                  <a:pt x="270464" y="207056"/>
                  <a:pt x="270464" y="207056"/>
                </a:cubicBezTo>
                <a:cubicBezTo>
                  <a:pt x="236068" y="217639"/>
                  <a:pt x="-13699" y="300719"/>
                  <a:pt x="589" y="289606"/>
                </a:cubicBezTo>
                <a:cubicBezTo>
                  <a:pt x="14876" y="278494"/>
                  <a:pt x="303272" y="163135"/>
                  <a:pt x="356189" y="140381"/>
                </a:cubicBezTo>
                <a:cubicBezTo>
                  <a:pt x="409106" y="117627"/>
                  <a:pt x="318089" y="174248"/>
                  <a:pt x="318089" y="153081"/>
                </a:cubicBezTo>
                <a:cubicBezTo>
                  <a:pt x="318089" y="131914"/>
                  <a:pt x="374710" y="9148"/>
                  <a:pt x="378414" y="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91C61036-1F8F-5474-AA54-00BD02FA143E}"/>
              </a:ext>
            </a:extLst>
          </p:cNvPr>
          <p:cNvSpPr/>
          <p:nvPr/>
        </p:nvSpPr>
        <p:spPr>
          <a:xfrm>
            <a:off x="2641369" y="3082706"/>
            <a:ext cx="168513" cy="355906"/>
          </a:xfrm>
          <a:custGeom>
            <a:avLst/>
            <a:gdLst>
              <a:gd name="connsiteX0" fmla="*/ 168506 w 168513"/>
              <a:gd name="connsiteY0" fmla="*/ 60544 h 355906"/>
              <a:gd name="connsiteX1" fmla="*/ 38331 w 168513"/>
              <a:gd name="connsiteY1" fmla="*/ 251044 h 355906"/>
              <a:gd name="connsiteX2" fmla="*/ 231 w 168513"/>
              <a:gd name="connsiteY2" fmla="*/ 355819 h 355906"/>
              <a:gd name="connsiteX3" fmla="*/ 25631 w 168513"/>
              <a:gd name="connsiteY3" fmla="*/ 235169 h 355906"/>
              <a:gd name="connsiteX4" fmla="*/ 89131 w 168513"/>
              <a:gd name="connsiteY4" fmla="*/ 219 h 355906"/>
              <a:gd name="connsiteX5" fmla="*/ 44681 w 168513"/>
              <a:gd name="connsiteY5" fmla="*/ 190719 h 355906"/>
              <a:gd name="connsiteX6" fmla="*/ 168506 w 168513"/>
              <a:gd name="connsiteY6" fmla="*/ 60544 h 35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13" h="355906">
                <a:moveTo>
                  <a:pt x="168506" y="60544"/>
                </a:moveTo>
                <a:cubicBezTo>
                  <a:pt x="167448" y="70598"/>
                  <a:pt x="66377" y="201832"/>
                  <a:pt x="38331" y="251044"/>
                </a:cubicBezTo>
                <a:cubicBezTo>
                  <a:pt x="10285" y="300256"/>
                  <a:pt x="2348" y="358465"/>
                  <a:pt x="231" y="355819"/>
                </a:cubicBezTo>
                <a:cubicBezTo>
                  <a:pt x="-1886" y="353173"/>
                  <a:pt x="10814" y="294436"/>
                  <a:pt x="25631" y="235169"/>
                </a:cubicBezTo>
                <a:cubicBezTo>
                  <a:pt x="40448" y="175902"/>
                  <a:pt x="85956" y="7627"/>
                  <a:pt x="89131" y="219"/>
                </a:cubicBezTo>
                <a:cubicBezTo>
                  <a:pt x="92306" y="-7189"/>
                  <a:pt x="36744" y="175373"/>
                  <a:pt x="44681" y="190719"/>
                </a:cubicBezTo>
                <a:cubicBezTo>
                  <a:pt x="52618" y="206065"/>
                  <a:pt x="169564" y="50490"/>
                  <a:pt x="168506" y="60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53BA6822-BDC2-136A-E404-D8298192BB3F}"/>
              </a:ext>
            </a:extLst>
          </p:cNvPr>
          <p:cNvSpPr/>
          <p:nvPr/>
        </p:nvSpPr>
        <p:spPr>
          <a:xfrm>
            <a:off x="3040585" y="2941340"/>
            <a:ext cx="356121" cy="95690"/>
          </a:xfrm>
          <a:custGeom>
            <a:avLst/>
            <a:gdLst>
              <a:gd name="connsiteX0" fmla="*/ 1065 w 356121"/>
              <a:gd name="connsiteY0" fmla="*/ 5060 h 95690"/>
              <a:gd name="connsiteX1" fmla="*/ 159815 w 356121"/>
              <a:gd name="connsiteY1" fmla="*/ 11410 h 95690"/>
              <a:gd name="connsiteX2" fmla="*/ 353490 w 356121"/>
              <a:gd name="connsiteY2" fmla="*/ 93960 h 95690"/>
              <a:gd name="connsiteX3" fmla="*/ 261415 w 356121"/>
              <a:gd name="connsiteY3" fmla="*/ 68560 h 95690"/>
              <a:gd name="connsiteX4" fmla="*/ 112190 w 356121"/>
              <a:gd name="connsiteY4" fmla="*/ 81260 h 95690"/>
              <a:gd name="connsiteX5" fmla="*/ 239190 w 356121"/>
              <a:gd name="connsiteY5" fmla="*/ 52685 h 95690"/>
              <a:gd name="connsiteX6" fmla="*/ 1065 w 356121"/>
              <a:gd name="connsiteY6" fmla="*/ 5060 h 9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121" h="95690">
                <a:moveTo>
                  <a:pt x="1065" y="5060"/>
                </a:moveTo>
                <a:cubicBezTo>
                  <a:pt x="-12164" y="-1819"/>
                  <a:pt x="101077" y="-3407"/>
                  <a:pt x="159815" y="11410"/>
                </a:cubicBezTo>
                <a:cubicBezTo>
                  <a:pt x="218553" y="26227"/>
                  <a:pt x="336557" y="84435"/>
                  <a:pt x="353490" y="93960"/>
                </a:cubicBezTo>
                <a:cubicBezTo>
                  <a:pt x="370423" y="103485"/>
                  <a:pt x="301632" y="70677"/>
                  <a:pt x="261415" y="68560"/>
                </a:cubicBezTo>
                <a:cubicBezTo>
                  <a:pt x="221198" y="66443"/>
                  <a:pt x="115894" y="83906"/>
                  <a:pt x="112190" y="81260"/>
                </a:cubicBezTo>
                <a:cubicBezTo>
                  <a:pt x="108486" y="78614"/>
                  <a:pt x="256652" y="64856"/>
                  <a:pt x="239190" y="52685"/>
                </a:cubicBezTo>
                <a:cubicBezTo>
                  <a:pt x="221728" y="40514"/>
                  <a:pt x="14294" y="11939"/>
                  <a:pt x="1065" y="5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8B2C9258-D0D2-4CE4-A240-DD4ED850BF02}"/>
              </a:ext>
            </a:extLst>
          </p:cNvPr>
          <p:cNvSpPr/>
          <p:nvPr/>
        </p:nvSpPr>
        <p:spPr>
          <a:xfrm>
            <a:off x="3533688" y="2953769"/>
            <a:ext cx="356321" cy="129207"/>
          </a:xfrm>
          <a:custGeom>
            <a:avLst/>
            <a:gdLst>
              <a:gd name="connsiteX0" fmla="*/ 87 w 356321"/>
              <a:gd name="connsiteY0" fmla="*/ 129156 h 129207"/>
              <a:gd name="connsiteX1" fmla="*/ 279487 w 356321"/>
              <a:gd name="connsiteY1" fmla="*/ 18031 h 129207"/>
              <a:gd name="connsiteX2" fmla="*/ 355687 w 356321"/>
              <a:gd name="connsiteY2" fmla="*/ 43431 h 129207"/>
              <a:gd name="connsiteX3" fmla="*/ 250912 w 356321"/>
              <a:gd name="connsiteY3" fmla="*/ 2156 h 129207"/>
              <a:gd name="connsiteX4" fmla="*/ 87 w 356321"/>
              <a:gd name="connsiteY4" fmla="*/ 129156 h 12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321" h="129207">
                <a:moveTo>
                  <a:pt x="87" y="129156"/>
                </a:moveTo>
                <a:cubicBezTo>
                  <a:pt x="4849" y="131802"/>
                  <a:pt x="220220" y="32318"/>
                  <a:pt x="279487" y="18031"/>
                </a:cubicBezTo>
                <a:cubicBezTo>
                  <a:pt x="338754" y="3744"/>
                  <a:pt x="360449" y="46077"/>
                  <a:pt x="355687" y="43431"/>
                </a:cubicBezTo>
                <a:cubicBezTo>
                  <a:pt x="350925" y="40785"/>
                  <a:pt x="316529" y="-11073"/>
                  <a:pt x="250912" y="2156"/>
                </a:cubicBezTo>
                <a:cubicBezTo>
                  <a:pt x="185295" y="15385"/>
                  <a:pt x="-4675" y="126510"/>
                  <a:pt x="87" y="129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4EDDF84A-E741-5D31-C23B-FEC937AF2BA5}"/>
              </a:ext>
            </a:extLst>
          </p:cNvPr>
          <p:cNvSpPr/>
          <p:nvPr/>
        </p:nvSpPr>
        <p:spPr>
          <a:xfrm>
            <a:off x="3524148" y="2917794"/>
            <a:ext cx="535007" cy="184181"/>
          </a:xfrm>
          <a:custGeom>
            <a:avLst/>
            <a:gdLst>
              <a:gd name="connsiteX0" fmla="*/ 102 w 535007"/>
              <a:gd name="connsiteY0" fmla="*/ 184181 h 184181"/>
              <a:gd name="connsiteX1" fmla="*/ 435077 w 535007"/>
              <a:gd name="connsiteY1" fmla="*/ 28606 h 184181"/>
              <a:gd name="connsiteX2" fmla="*/ 530327 w 535007"/>
              <a:gd name="connsiteY2" fmla="*/ 31 h 184181"/>
              <a:gd name="connsiteX3" fmla="*/ 339827 w 535007"/>
              <a:gd name="connsiteY3" fmla="*/ 28606 h 184181"/>
              <a:gd name="connsiteX4" fmla="*/ 393802 w 535007"/>
              <a:gd name="connsiteY4" fmla="*/ 28606 h 184181"/>
              <a:gd name="connsiteX5" fmla="*/ 102 w 535007"/>
              <a:gd name="connsiteY5" fmla="*/ 184181 h 18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007" h="184181">
                <a:moveTo>
                  <a:pt x="102" y="184181"/>
                </a:moveTo>
                <a:cubicBezTo>
                  <a:pt x="6981" y="184181"/>
                  <a:pt x="346706" y="59298"/>
                  <a:pt x="435077" y="28606"/>
                </a:cubicBezTo>
                <a:cubicBezTo>
                  <a:pt x="523448" y="-2086"/>
                  <a:pt x="546202" y="31"/>
                  <a:pt x="530327" y="31"/>
                </a:cubicBezTo>
                <a:cubicBezTo>
                  <a:pt x="514452" y="31"/>
                  <a:pt x="362581" y="23843"/>
                  <a:pt x="339827" y="28606"/>
                </a:cubicBezTo>
                <a:cubicBezTo>
                  <a:pt x="317073" y="33369"/>
                  <a:pt x="454127" y="3735"/>
                  <a:pt x="393802" y="28606"/>
                </a:cubicBezTo>
                <a:cubicBezTo>
                  <a:pt x="333477" y="53477"/>
                  <a:pt x="-6777" y="184181"/>
                  <a:pt x="102" y="184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5696A9D6-4C30-DB51-202C-A44DC4C436DD}"/>
              </a:ext>
            </a:extLst>
          </p:cNvPr>
          <p:cNvSpPr/>
          <p:nvPr/>
        </p:nvSpPr>
        <p:spPr>
          <a:xfrm>
            <a:off x="4057491" y="2759072"/>
            <a:ext cx="51073" cy="99225"/>
          </a:xfrm>
          <a:custGeom>
            <a:avLst/>
            <a:gdLst>
              <a:gd name="connsiteX0" fmla="*/ 50959 w 51073"/>
              <a:gd name="connsiteY0" fmla="*/ 3 h 99225"/>
              <a:gd name="connsiteX1" fmla="*/ 35084 w 51073"/>
              <a:gd name="connsiteY1" fmla="*/ 73028 h 99225"/>
              <a:gd name="connsiteX2" fmla="*/ 38259 w 51073"/>
              <a:gd name="connsiteY2" fmla="*/ 98428 h 99225"/>
              <a:gd name="connsiteX3" fmla="*/ 159 w 51073"/>
              <a:gd name="connsiteY3" fmla="*/ 47628 h 99225"/>
              <a:gd name="connsiteX4" fmla="*/ 25559 w 51073"/>
              <a:gd name="connsiteY4" fmla="*/ 69853 h 99225"/>
              <a:gd name="connsiteX5" fmla="*/ 50959 w 51073"/>
              <a:gd name="connsiteY5" fmla="*/ 3 h 9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73" h="99225">
                <a:moveTo>
                  <a:pt x="50959" y="3"/>
                </a:moveTo>
                <a:cubicBezTo>
                  <a:pt x="52546" y="532"/>
                  <a:pt x="37201" y="56624"/>
                  <a:pt x="35084" y="73028"/>
                </a:cubicBezTo>
                <a:cubicBezTo>
                  <a:pt x="32967" y="89432"/>
                  <a:pt x="44080" y="102661"/>
                  <a:pt x="38259" y="98428"/>
                </a:cubicBezTo>
                <a:cubicBezTo>
                  <a:pt x="32438" y="94195"/>
                  <a:pt x="2276" y="52390"/>
                  <a:pt x="159" y="47628"/>
                </a:cubicBezTo>
                <a:cubicBezTo>
                  <a:pt x="-1958" y="42866"/>
                  <a:pt x="17622" y="73557"/>
                  <a:pt x="25559" y="69853"/>
                </a:cubicBezTo>
                <a:cubicBezTo>
                  <a:pt x="33496" y="66149"/>
                  <a:pt x="49372" y="-526"/>
                  <a:pt x="5095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FF80DEA5-CE26-6D30-B621-724131C3177C}"/>
              </a:ext>
            </a:extLst>
          </p:cNvPr>
          <p:cNvSpPr/>
          <p:nvPr/>
        </p:nvSpPr>
        <p:spPr>
          <a:xfrm>
            <a:off x="4035332" y="2685914"/>
            <a:ext cx="31925" cy="146382"/>
          </a:xfrm>
          <a:custGeom>
            <a:avLst/>
            <a:gdLst>
              <a:gd name="connsiteX0" fmla="*/ 31843 w 31925"/>
              <a:gd name="connsiteY0" fmla="*/ 136 h 146382"/>
              <a:gd name="connsiteX1" fmla="*/ 9618 w 31925"/>
              <a:gd name="connsiteY1" fmla="*/ 89036 h 146382"/>
              <a:gd name="connsiteX2" fmla="*/ 19143 w 31925"/>
              <a:gd name="connsiteY2" fmla="*/ 146186 h 146382"/>
              <a:gd name="connsiteX3" fmla="*/ 93 w 31925"/>
              <a:gd name="connsiteY3" fmla="*/ 69986 h 146382"/>
              <a:gd name="connsiteX4" fmla="*/ 31843 w 31925"/>
              <a:gd name="connsiteY4" fmla="*/ 136 h 14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25" h="146382">
                <a:moveTo>
                  <a:pt x="31843" y="136"/>
                </a:moveTo>
                <a:cubicBezTo>
                  <a:pt x="33430" y="3311"/>
                  <a:pt x="11735" y="64694"/>
                  <a:pt x="9618" y="89036"/>
                </a:cubicBezTo>
                <a:cubicBezTo>
                  <a:pt x="7501" y="113378"/>
                  <a:pt x="20730" y="149361"/>
                  <a:pt x="19143" y="146186"/>
                </a:cubicBezTo>
                <a:cubicBezTo>
                  <a:pt x="17556" y="143011"/>
                  <a:pt x="-1495" y="90094"/>
                  <a:pt x="93" y="69986"/>
                </a:cubicBezTo>
                <a:cubicBezTo>
                  <a:pt x="1680" y="49878"/>
                  <a:pt x="30256" y="-3039"/>
                  <a:pt x="31843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CAA72D25-EC4E-A649-A5D6-77051D201D2C}"/>
              </a:ext>
            </a:extLst>
          </p:cNvPr>
          <p:cNvSpPr/>
          <p:nvPr/>
        </p:nvSpPr>
        <p:spPr>
          <a:xfrm>
            <a:off x="3985324" y="2543108"/>
            <a:ext cx="190212" cy="100169"/>
          </a:xfrm>
          <a:custGeom>
            <a:avLst/>
            <a:gdLst>
              <a:gd name="connsiteX0" fmla="*/ 189801 w 190212"/>
              <a:gd name="connsiteY0" fmla="*/ 67 h 100169"/>
              <a:gd name="connsiteX1" fmla="*/ 53276 w 190212"/>
              <a:gd name="connsiteY1" fmla="*/ 98492 h 100169"/>
              <a:gd name="connsiteX2" fmla="*/ 69151 w 190212"/>
              <a:gd name="connsiteY2" fmla="*/ 63567 h 100169"/>
              <a:gd name="connsiteX3" fmla="*/ 2476 w 190212"/>
              <a:gd name="connsiteY3" fmla="*/ 82617 h 100169"/>
              <a:gd name="connsiteX4" fmla="*/ 189801 w 190212"/>
              <a:gd name="connsiteY4" fmla="*/ 67 h 10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212" h="100169">
                <a:moveTo>
                  <a:pt x="189801" y="67"/>
                </a:moveTo>
                <a:cubicBezTo>
                  <a:pt x="198268" y="2713"/>
                  <a:pt x="73384" y="87909"/>
                  <a:pt x="53276" y="98492"/>
                </a:cubicBezTo>
                <a:cubicBezTo>
                  <a:pt x="33168" y="109075"/>
                  <a:pt x="77618" y="66213"/>
                  <a:pt x="69151" y="63567"/>
                </a:cubicBezTo>
                <a:cubicBezTo>
                  <a:pt x="60684" y="60921"/>
                  <a:pt x="-14457" y="92142"/>
                  <a:pt x="2476" y="82617"/>
                </a:cubicBezTo>
                <a:cubicBezTo>
                  <a:pt x="19409" y="73092"/>
                  <a:pt x="181334" y="-2579"/>
                  <a:pt x="189801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C573D7BA-0529-55C7-143F-3CA655DE75D9}"/>
              </a:ext>
            </a:extLst>
          </p:cNvPr>
          <p:cNvSpPr/>
          <p:nvPr/>
        </p:nvSpPr>
        <p:spPr>
          <a:xfrm>
            <a:off x="3987439" y="2657051"/>
            <a:ext cx="60793" cy="201424"/>
          </a:xfrm>
          <a:custGeom>
            <a:avLst/>
            <a:gdLst>
              <a:gd name="connsiteX0" fmla="*/ 60686 w 60793"/>
              <a:gd name="connsiteY0" fmla="*/ 424 h 201424"/>
              <a:gd name="connsiteX1" fmla="*/ 16236 w 60793"/>
              <a:gd name="connsiteY1" fmla="*/ 105199 h 201424"/>
              <a:gd name="connsiteX2" fmla="*/ 60686 w 60793"/>
              <a:gd name="connsiteY2" fmla="*/ 200449 h 201424"/>
              <a:gd name="connsiteX3" fmla="*/ 25761 w 60793"/>
              <a:gd name="connsiteY3" fmla="*/ 149649 h 201424"/>
              <a:gd name="connsiteX4" fmla="*/ 361 w 60793"/>
              <a:gd name="connsiteY4" fmla="*/ 70274 h 201424"/>
              <a:gd name="connsiteX5" fmla="*/ 60686 w 60793"/>
              <a:gd name="connsiteY5" fmla="*/ 424 h 20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93" h="201424">
                <a:moveTo>
                  <a:pt x="60686" y="424"/>
                </a:moveTo>
                <a:cubicBezTo>
                  <a:pt x="63332" y="6245"/>
                  <a:pt x="16236" y="71862"/>
                  <a:pt x="16236" y="105199"/>
                </a:cubicBezTo>
                <a:cubicBezTo>
                  <a:pt x="16236" y="138536"/>
                  <a:pt x="59099" y="193041"/>
                  <a:pt x="60686" y="200449"/>
                </a:cubicBezTo>
                <a:cubicBezTo>
                  <a:pt x="62273" y="207857"/>
                  <a:pt x="35815" y="171345"/>
                  <a:pt x="25761" y="149649"/>
                </a:cubicBezTo>
                <a:cubicBezTo>
                  <a:pt x="15707" y="127953"/>
                  <a:pt x="-2814" y="90382"/>
                  <a:pt x="361" y="70274"/>
                </a:cubicBezTo>
                <a:cubicBezTo>
                  <a:pt x="3536" y="50166"/>
                  <a:pt x="58040" y="-5397"/>
                  <a:pt x="60686" y="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C048582D-D9FC-1F82-7B67-E99A56B2E004}"/>
              </a:ext>
            </a:extLst>
          </p:cNvPr>
          <p:cNvSpPr/>
          <p:nvPr/>
        </p:nvSpPr>
        <p:spPr>
          <a:xfrm>
            <a:off x="4105126" y="2559036"/>
            <a:ext cx="57389" cy="171479"/>
          </a:xfrm>
          <a:custGeom>
            <a:avLst/>
            <a:gdLst>
              <a:gd name="connsiteX0" fmla="*/ 57299 w 57389"/>
              <a:gd name="connsiteY0" fmla="*/ 14 h 171479"/>
              <a:gd name="connsiteX1" fmla="*/ 16024 w 57389"/>
              <a:gd name="connsiteY1" fmla="*/ 85739 h 171479"/>
              <a:gd name="connsiteX2" fmla="*/ 9674 w 57389"/>
              <a:gd name="connsiteY2" fmla="*/ 171464 h 171479"/>
              <a:gd name="connsiteX3" fmla="*/ 3324 w 57389"/>
              <a:gd name="connsiteY3" fmla="*/ 92089 h 171479"/>
              <a:gd name="connsiteX4" fmla="*/ 57299 w 57389"/>
              <a:gd name="connsiteY4" fmla="*/ 14 h 17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89" h="171479">
                <a:moveTo>
                  <a:pt x="57299" y="14"/>
                </a:moveTo>
                <a:cubicBezTo>
                  <a:pt x="59416" y="-1044"/>
                  <a:pt x="23962" y="57164"/>
                  <a:pt x="16024" y="85739"/>
                </a:cubicBezTo>
                <a:cubicBezTo>
                  <a:pt x="8086" y="114314"/>
                  <a:pt x="11791" y="170406"/>
                  <a:pt x="9674" y="171464"/>
                </a:cubicBezTo>
                <a:cubicBezTo>
                  <a:pt x="7557" y="172522"/>
                  <a:pt x="-6201" y="117489"/>
                  <a:pt x="3324" y="92089"/>
                </a:cubicBezTo>
                <a:cubicBezTo>
                  <a:pt x="12849" y="66689"/>
                  <a:pt x="55182" y="1072"/>
                  <a:pt x="57299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71CAAD40-64CA-70CC-A2D5-53715504ED97}"/>
              </a:ext>
            </a:extLst>
          </p:cNvPr>
          <p:cNvSpPr/>
          <p:nvPr/>
        </p:nvSpPr>
        <p:spPr>
          <a:xfrm>
            <a:off x="4070016" y="2590658"/>
            <a:ext cx="57509" cy="114469"/>
          </a:xfrm>
          <a:custGeom>
            <a:avLst/>
            <a:gdLst>
              <a:gd name="connsiteX0" fmla="*/ 57484 w 57509"/>
              <a:gd name="connsiteY0" fmla="*/ 142 h 114469"/>
              <a:gd name="connsiteX1" fmla="*/ 22559 w 57509"/>
              <a:gd name="connsiteY1" fmla="*/ 66817 h 114469"/>
              <a:gd name="connsiteX2" fmla="*/ 32084 w 57509"/>
              <a:gd name="connsiteY2" fmla="*/ 114442 h 114469"/>
              <a:gd name="connsiteX3" fmla="*/ 334 w 57509"/>
              <a:gd name="connsiteY3" fmla="*/ 60467 h 114469"/>
              <a:gd name="connsiteX4" fmla="*/ 16209 w 57509"/>
              <a:gd name="connsiteY4" fmla="*/ 85867 h 114469"/>
              <a:gd name="connsiteX5" fmla="*/ 57484 w 57509"/>
              <a:gd name="connsiteY5" fmla="*/ 142 h 11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09" h="114469">
                <a:moveTo>
                  <a:pt x="57484" y="142"/>
                </a:moveTo>
                <a:cubicBezTo>
                  <a:pt x="58542" y="-3033"/>
                  <a:pt x="26792" y="47767"/>
                  <a:pt x="22559" y="66817"/>
                </a:cubicBezTo>
                <a:cubicBezTo>
                  <a:pt x="18326" y="85867"/>
                  <a:pt x="35788" y="115500"/>
                  <a:pt x="32084" y="114442"/>
                </a:cubicBezTo>
                <a:cubicBezTo>
                  <a:pt x="28380" y="113384"/>
                  <a:pt x="2980" y="65229"/>
                  <a:pt x="334" y="60467"/>
                </a:cubicBezTo>
                <a:cubicBezTo>
                  <a:pt x="-2312" y="55705"/>
                  <a:pt x="11446" y="93805"/>
                  <a:pt x="16209" y="85867"/>
                </a:cubicBezTo>
                <a:cubicBezTo>
                  <a:pt x="20971" y="77930"/>
                  <a:pt x="56426" y="3317"/>
                  <a:pt x="57484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0CB335D3-D583-1158-B39B-02C564711076}"/>
              </a:ext>
            </a:extLst>
          </p:cNvPr>
          <p:cNvSpPr/>
          <p:nvPr/>
        </p:nvSpPr>
        <p:spPr>
          <a:xfrm>
            <a:off x="4125591" y="2565334"/>
            <a:ext cx="59151" cy="162015"/>
          </a:xfrm>
          <a:custGeom>
            <a:avLst/>
            <a:gdLst>
              <a:gd name="connsiteX0" fmla="*/ 59059 w 59151"/>
              <a:gd name="connsiteY0" fmla="*/ 66 h 162015"/>
              <a:gd name="connsiteX1" fmla="*/ 17784 w 59151"/>
              <a:gd name="connsiteY1" fmla="*/ 60391 h 162015"/>
              <a:gd name="connsiteX2" fmla="*/ 8259 w 59151"/>
              <a:gd name="connsiteY2" fmla="*/ 161991 h 162015"/>
              <a:gd name="connsiteX3" fmla="*/ 5084 w 59151"/>
              <a:gd name="connsiteY3" fmla="*/ 50866 h 162015"/>
              <a:gd name="connsiteX4" fmla="*/ 59059 w 59151"/>
              <a:gd name="connsiteY4" fmla="*/ 66 h 16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51" h="162015">
                <a:moveTo>
                  <a:pt x="59059" y="66"/>
                </a:moveTo>
                <a:cubicBezTo>
                  <a:pt x="61176" y="1654"/>
                  <a:pt x="26251" y="33403"/>
                  <a:pt x="17784" y="60391"/>
                </a:cubicBezTo>
                <a:cubicBezTo>
                  <a:pt x="9317" y="87379"/>
                  <a:pt x="10376" y="163579"/>
                  <a:pt x="8259" y="161991"/>
                </a:cubicBezTo>
                <a:cubicBezTo>
                  <a:pt x="6142" y="160403"/>
                  <a:pt x="-7087" y="76266"/>
                  <a:pt x="5084" y="50866"/>
                </a:cubicBezTo>
                <a:cubicBezTo>
                  <a:pt x="17255" y="25466"/>
                  <a:pt x="56942" y="-1522"/>
                  <a:pt x="59059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BBF5438C-D54E-C293-0A77-C9A425D81DE9}"/>
              </a:ext>
            </a:extLst>
          </p:cNvPr>
          <p:cNvSpPr/>
          <p:nvPr/>
        </p:nvSpPr>
        <p:spPr>
          <a:xfrm>
            <a:off x="4140108" y="2558991"/>
            <a:ext cx="165293" cy="63671"/>
          </a:xfrm>
          <a:custGeom>
            <a:avLst/>
            <a:gdLst>
              <a:gd name="connsiteX0" fmla="*/ 92 w 165293"/>
              <a:gd name="connsiteY0" fmla="*/ 63559 h 63671"/>
              <a:gd name="connsiteX1" fmla="*/ 79467 w 165293"/>
              <a:gd name="connsiteY1" fmla="*/ 15934 h 63671"/>
              <a:gd name="connsiteX2" fmla="*/ 165192 w 165293"/>
              <a:gd name="connsiteY2" fmla="*/ 31809 h 63671"/>
              <a:gd name="connsiteX3" fmla="*/ 95342 w 165293"/>
              <a:gd name="connsiteY3" fmla="*/ 59 h 63671"/>
              <a:gd name="connsiteX4" fmla="*/ 92 w 165293"/>
              <a:gd name="connsiteY4" fmla="*/ 63559 h 6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93" h="63671">
                <a:moveTo>
                  <a:pt x="92" y="63559"/>
                </a:moveTo>
                <a:cubicBezTo>
                  <a:pt x="-2554" y="66205"/>
                  <a:pt x="51950" y="21226"/>
                  <a:pt x="79467" y="15934"/>
                </a:cubicBezTo>
                <a:cubicBezTo>
                  <a:pt x="106984" y="10642"/>
                  <a:pt x="162546" y="34455"/>
                  <a:pt x="165192" y="31809"/>
                </a:cubicBezTo>
                <a:cubicBezTo>
                  <a:pt x="167838" y="29163"/>
                  <a:pt x="118096" y="-1528"/>
                  <a:pt x="95342" y="59"/>
                </a:cubicBezTo>
                <a:cubicBezTo>
                  <a:pt x="72588" y="1646"/>
                  <a:pt x="2738" y="60913"/>
                  <a:pt x="92" y="63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1C0D80B6-C65F-31AA-5F2E-62022214F22E}"/>
              </a:ext>
            </a:extLst>
          </p:cNvPr>
          <p:cNvSpPr/>
          <p:nvPr/>
        </p:nvSpPr>
        <p:spPr>
          <a:xfrm>
            <a:off x="4206730" y="2587572"/>
            <a:ext cx="93045" cy="142946"/>
          </a:xfrm>
          <a:custGeom>
            <a:avLst/>
            <a:gdLst>
              <a:gd name="connsiteX0" fmla="*/ 82695 w 93045"/>
              <a:gd name="connsiteY0" fmla="*/ 53 h 142946"/>
              <a:gd name="connsiteX1" fmla="*/ 35070 w 93045"/>
              <a:gd name="connsiteY1" fmla="*/ 79428 h 142946"/>
              <a:gd name="connsiteX2" fmla="*/ 145 w 93045"/>
              <a:gd name="connsiteY2" fmla="*/ 142928 h 142946"/>
              <a:gd name="connsiteX3" fmla="*/ 25545 w 93045"/>
              <a:gd name="connsiteY3" fmla="*/ 85778 h 142946"/>
              <a:gd name="connsiteX4" fmla="*/ 92220 w 93045"/>
              <a:gd name="connsiteY4" fmla="*/ 66728 h 142946"/>
              <a:gd name="connsiteX5" fmla="*/ 63645 w 93045"/>
              <a:gd name="connsiteY5" fmla="*/ 66728 h 142946"/>
              <a:gd name="connsiteX6" fmla="*/ 82695 w 93045"/>
              <a:gd name="connsiteY6" fmla="*/ 53 h 14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045" h="142946">
                <a:moveTo>
                  <a:pt x="82695" y="53"/>
                </a:moveTo>
                <a:cubicBezTo>
                  <a:pt x="77933" y="2170"/>
                  <a:pt x="48828" y="55616"/>
                  <a:pt x="35070" y="79428"/>
                </a:cubicBezTo>
                <a:cubicBezTo>
                  <a:pt x="21312" y="103240"/>
                  <a:pt x="1733" y="141870"/>
                  <a:pt x="145" y="142928"/>
                </a:cubicBezTo>
                <a:cubicBezTo>
                  <a:pt x="-1443" y="143986"/>
                  <a:pt x="10199" y="98478"/>
                  <a:pt x="25545" y="85778"/>
                </a:cubicBezTo>
                <a:cubicBezTo>
                  <a:pt x="40891" y="73078"/>
                  <a:pt x="85870" y="69903"/>
                  <a:pt x="92220" y="66728"/>
                </a:cubicBezTo>
                <a:cubicBezTo>
                  <a:pt x="98570" y="63553"/>
                  <a:pt x="66291" y="74665"/>
                  <a:pt x="63645" y="66728"/>
                </a:cubicBezTo>
                <a:cubicBezTo>
                  <a:pt x="60999" y="58791"/>
                  <a:pt x="87457" y="-2064"/>
                  <a:pt x="82695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9B03557D-F168-8D4C-2277-FC09BE89B81F}"/>
              </a:ext>
            </a:extLst>
          </p:cNvPr>
          <p:cNvSpPr/>
          <p:nvPr/>
        </p:nvSpPr>
        <p:spPr>
          <a:xfrm>
            <a:off x="4191000" y="2578021"/>
            <a:ext cx="66020" cy="51018"/>
          </a:xfrm>
          <a:custGeom>
            <a:avLst/>
            <a:gdLst>
              <a:gd name="connsiteX0" fmla="*/ 0 w 66020"/>
              <a:gd name="connsiteY0" fmla="*/ 50879 h 51018"/>
              <a:gd name="connsiteX1" fmla="*/ 60325 w 66020"/>
              <a:gd name="connsiteY1" fmla="*/ 15954 h 51018"/>
              <a:gd name="connsiteX2" fmla="*/ 63500 w 66020"/>
              <a:gd name="connsiteY2" fmla="*/ 41354 h 51018"/>
              <a:gd name="connsiteX3" fmla="*/ 60325 w 66020"/>
              <a:gd name="connsiteY3" fmla="*/ 79 h 51018"/>
              <a:gd name="connsiteX4" fmla="*/ 0 w 66020"/>
              <a:gd name="connsiteY4" fmla="*/ 50879 h 5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20" h="51018">
                <a:moveTo>
                  <a:pt x="0" y="50879"/>
                </a:moveTo>
                <a:cubicBezTo>
                  <a:pt x="0" y="53525"/>
                  <a:pt x="49742" y="17541"/>
                  <a:pt x="60325" y="15954"/>
                </a:cubicBezTo>
                <a:cubicBezTo>
                  <a:pt x="70908" y="14366"/>
                  <a:pt x="63500" y="44000"/>
                  <a:pt x="63500" y="41354"/>
                </a:cubicBezTo>
                <a:cubicBezTo>
                  <a:pt x="63500" y="38708"/>
                  <a:pt x="69850" y="-2038"/>
                  <a:pt x="60325" y="79"/>
                </a:cubicBezTo>
                <a:cubicBezTo>
                  <a:pt x="50800" y="2196"/>
                  <a:pt x="0" y="48233"/>
                  <a:pt x="0" y="50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6751E1D8-CB6F-207A-01B0-713AA6BA0B97}"/>
              </a:ext>
            </a:extLst>
          </p:cNvPr>
          <p:cNvSpPr/>
          <p:nvPr/>
        </p:nvSpPr>
        <p:spPr>
          <a:xfrm>
            <a:off x="4121147" y="2581275"/>
            <a:ext cx="107981" cy="148293"/>
          </a:xfrm>
          <a:custGeom>
            <a:avLst/>
            <a:gdLst>
              <a:gd name="connsiteX0" fmla="*/ 107953 w 107981"/>
              <a:gd name="connsiteY0" fmla="*/ 0 h 148293"/>
              <a:gd name="connsiteX1" fmla="*/ 79378 w 107981"/>
              <a:gd name="connsiteY1" fmla="*/ 142875 h 148293"/>
              <a:gd name="connsiteX2" fmla="*/ 3 w 107981"/>
              <a:gd name="connsiteY2" fmla="*/ 120650 h 148293"/>
              <a:gd name="connsiteX3" fmla="*/ 82553 w 107981"/>
              <a:gd name="connsiteY3" fmla="*/ 142875 h 148293"/>
              <a:gd name="connsiteX4" fmla="*/ 107953 w 107981"/>
              <a:gd name="connsiteY4" fmla="*/ 0 h 14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81" h="148293">
                <a:moveTo>
                  <a:pt x="107953" y="0"/>
                </a:moveTo>
                <a:cubicBezTo>
                  <a:pt x="107424" y="0"/>
                  <a:pt x="97370" y="122767"/>
                  <a:pt x="79378" y="142875"/>
                </a:cubicBezTo>
                <a:cubicBezTo>
                  <a:pt x="61386" y="162983"/>
                  <a:pt x="-526" y="120650"/>
                  <a:pt x="3" y="120650"/>
                </a:cubicBezTo>
                <a:cubicBezTo>
                  <a:pt x="532" y="120650"/>
                  <a:pt x="63503" y="159808"/>
                  <a:pt x="82553" y="142875"/>
                </a:cubicBezTo>
                <a:cubicBezTo>
                  <a:pt x="101603" y="125942"/>
                  <a:pt x="108482" y="0"/>
                  <a:pt x="10795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F19F5E03-D3B0-A085-D613-22A0A5526AAC}"/>
              </a:ext>
            </a:extLst>
          </p:cNvPr>
          <p:cNvSpPr/>
          <p:nvPr/>
        </p:nvSpPr>
        <p:spPr>
          <a:xfrm>
            <a:off x="4086223" y="2762229"/>
            <a:ext cx="112812" cy="114343"/>
          </a:xfrm>
          <a:custGeom>
            <a:avLst/>
            <a:gdLst>
              <a:gd name="connsiteX0" fmla="*/ 95252 w 112812"/>
              <a:gd name="connsiteY0" fmla="*/ 21 h 114343"/>
              <a:gd name="connsiteX1" fmla="*/ 107952 w 112812"/>
              <a:gd name="connsiteY1" fmla="*/ 57171 h 114343"/>
              <a:gd name="connsiteX2" fmla="*/ 2 w 112812"/>
              <a:gd name="connsiteY2" fmla="*/ 114321 h 114343"/>
              <a:gd name="connsiteX3" fmla="*/ 104777 w 112812"/>
              <a:gd name="connsiteY3" fmla="*/ 63521 h 114343"/>
              <a:gd name="connsiteX4" fmla="*/ 95252 w 112812"/>
              <a:gd name="connsiteY4" fmla="*/ 21 h 11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12" h="114343">
                <a:moveTo>
                  <a:pt x="95252" y="21"/>
                </a:moveTo>
                <a:cubicBezTo>
                  <a:pt x="95781" y="-1037"/>
                  <a:pt x="123827" y="38121"/>
                  <a:pt x="107952" y="57171"/>
                </a:cubicBezTo>
                <a:cubicBezTo>
                  <a:pt x="92077" y="76221"/>
                  <a:pt x="531" y="113263"/>
                  <a:pt x="2" y="114321"/>
                </a:cubicBezTo>
                <a:cubicBezTo>
                  <a:pt x="-527" y="115379"/>
                  <a:pt x="86785" y="79396"/>
                  <a:pt x="104777" y="63521"/>
                </a:cubicBezTo>
                <a:cubicBezTo>
                  <a:pt x="122769" y="47646"/>
                  <a:pt x="94723" y="1079"/>
                  <a:pt x="9525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2DC0940A-8978-3303-1E92-5905D797830A}"/>
              </a:ext>
            </a:extLst>
          </p:cNvPr>
          <p:cNvSpPr/>
          <p:nvPr/>
        </p:nvSpPr>
        <p:spPr>
          <a:xfrm>
            <a:off x="4047892" y="2822421"/>
            <a:ext cx="146170" cy="95481"/>
          </a:xfrm>
          <a:custGeom>
            <a:avLst/>
            <a:gdLst>
              <a:gd name="connsiteX0" fmla="*/ 233 w 146170"/>
              <a:gd name="connsiteY0" fmla="*/ 95404 h 95481"/>
              <a:gd name="connsiteX1" fmla="*/ 105008 w 146170"/>
              <a:gd name="connsiteY1" fmla="*/ 47779 h 95481"/>
              <a:gd name="connsiteX2" fmla="*/ 143108 w 146170"/>
              <a:gd name="connsiteY2" fmla="*/ 47779 h 95481"/>
              <a:gd name="connsiteX3" fmla="*/ 31983 w 146170"/>
              <a:gd name="connsiteY3" fmla="*/ 154 h 95481"/>
              <a:gd name="connsiteX4" fmla="*/ 136758 w 146170"/>
              <a:gd name="connsiteY4" fmla="*/ 35079 h 95481"/>
              <a:gd name="connsiteX5" fmla="*/ 233 w 146170"/>
              <a:gd name="connsiteY5" fmla="*/ 95404 h 9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170" h="95481">
                <a:moveTo>
                  <a:pt x="233" y="95404"/>
                </a:moveTo>
                <a:cubicBezTo>
                  <a:pt x="-5059" y="97521"/>
                  <a:pt x="81196" y="55716"/>
                  <a:pt x="105008" y="47779"/>
                </a:cubicBezTo>
                <a:cubicBezTo>
                  <a:pt x="128821" y="39841"/>
                  <a:pt x="155279" y="55716"/>
                  <a:pt x="143108" y="47779"/>
                </a:cubicBezTo>
                <a:cubicBezTo>
                  <a:pt x="130937" y="39842"/>
                  <a:pt x="33041" y="2271"/>
                  <a:pt x="31983" y="154"/>
                </a:cubicBezTo>
                <a:cubicBezTo>
                  <a:pt x="30925" y="-1963"/>
                  <a:pt x="144166" y="18146"/>
                  <a:pt x="136758" y="35079"/>
                </a:cubicBezTo>
                <a:cubicBezTo>
                  <a:pt x="129350" y="52012"/>
                  <a:pt x="5525" y="93287"/>
                  <a:pt x="233" y="95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E39EB2A3-82A4-9856-589B-C0FC61156B92}"/>
              </a:ext>
            </a:extLst>
          </p:cNvPr>
          <p:cNvSpPr/>
          <p:nvPr/>
        </p:nvSpPr>
        <p:spPr>
          <a:xfrm>
            <a:off x="4132062" y="2717798"/>
            <a:ext cx="112722" cy="226657"/>
          </a:xfrm>
          <a:custGeom>
            <a:avLst/>
            <a:gdLst>
              <a:gd name="connsiteX0" fmla="*/ 87513 w 112722"/>
              <a:gd name="connsiteY0" fmla="*/ 2 h 226657"/>
              <a:gd name="connsiteX1" fmla="*/ 90688 w 112722"/>
              <a:gd name="connsiteY1" fmla="*/ 136527 h 226657"/>
              <a:gd name="connsiteX2" fmla="*/ 100213 w 112722"/>
              <a:gd name="connsiteY2" fmla="*/ 92077 h 226657"/>
              <a:gd name="connsiteX3" fmla="*/ 97038 w 112722"/>
              <a:gd name="connsiteY3" fmla="*/ 152402 h 226657"/>
              <a:gd name="connsiteX4" fmla="*/ 46238 w 112722"/>
              <a:gd name="connsiteY4" fmla="*/ 184152 h 226657"/>
              <a:gd name="connsiteX5" fmla="*/ 1788 w 112722"/>
              <a:gd name="connsiteY5" fmla="*/ 225427 h 226657"/>
              <a:gd name="connsiteX6" fmla="*/ 109738 w 112722"/>
              <a:gd name="connsiteY6" fmla="*/ 133352 h 226657"/>
              <a:gd name="connsiteX7" fmla="*/ 87513 w 112722"/>
              <a:gd name="connsiteY7" fmla="*/ 2 h 22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722" h="226657">
                <a:moveTo>
                  <a:pt x="87513" y="2"/>
                </a:moveTo>
                <a:cubicBezTo>
                  <a:pt x="84338" y="531"/>
                  <a:pt x="88571" y="121181"/>
                  <a:pt x="90688" y="136527"/>
                </a:cubicBezTo>
                <a:cubicBezTo>
                  <a:pt x="92805" y="151873"/>
                  <a:pt x="99155" y="89431"/>
                  <a:pt x="100213" y="92077"/>
                </a:cubicBezTo>
                <a:cubicBezTo>
                  <a:pt x="101271" y="94723"/>
                  <a:pt x="106034" y="137056"/>
                  <a:pt x="97038" y="152402"/>
                </a:cubicBezTo>
                <a:cubicBezTo>
                  <a:pt x="88042" y="167748"/>
                  <a:pt x="62113" y="171981"/>
                  <a:pt x="46238" y="184152"/>
                </a:cubicBezTo>
                <a:cubicBezTo>
                  <a:pt x="30363" y="196323"/>
                  <a:pt x="-8795" y="233894"/>
                  <a:pt x="1788" y="225427"/>
                </a:cubicBezTo>
                <a:cubicBezTo>
                  <a:pt x="12371" y="216960"/>
                  <a:pt x="97038" y="166160"/>
                  <a:pt x="109738" y="133352"/>
                </a:cubicBezTo>
                <a:cubicBezTo>
                  <a:pt x="122438" y="100544"/>
                  <a:pt x="90688" y="-527"/>
                  <a:pt x="8751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41FCA876-5632-D47D-7C38-6CE60E5D826A}"/>
              </a:ext>
            </a:extLst>
          </p:cNvPr>
          <p:cNvSpPr/>
          <p:nvPr/>
        </p:nvSpPr>
        <p:spPr>
          <a:xfrm>
            <a:off x="3860800" y="2901801"/>
            <a:ext cx="317593" cy="66824"/>
          </a:xfrm>
          <a:custGeom>
            <a:avLst/>
            <a:gdLst>
              <a:gd name="connsiteX0" fmla="*/ 0 w 317593"/>
              <a:gd name="connsiteY0" fmla="*/ 66824 h 66824"/>
              <a:gd name="connsiteX1" fmla="*/ 263525 w 317593"/>
              <a:gd name="connsiteY1" fmla="*/ 16024 h 66824"/>
              <a:gd name="connsiteX2" fmla="*/ 317500 w 317593"/>
              <a:gd name="connsiteY2" fmla="*/ 9674 h 66824"/>
              <a:gd name="connsiteX3" fmla="*/ 269875 w 317593"/>
              <a:gd name="connsiteY3" fmla="*/ 3324 h 66824"/>
              <a:gd name="connsiteX4" fmla="*/ 69850 w 317593"/>
              <a:gd name="connsiteY4" fmla="*/ 66824 h 66824"/>
              <a:gd name="connsiteX5" fmla="*/ 0 w 317593"/>
              <a:gd name="connsiteY5" fmla="*/ 66824 h 6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93" h="66824">
                <a:moveTo>
                  <a:pt x="0" y="66824"/>
                </a:moveTo>
                <a:lnTo>
                  <a:pt x="263525" y="16024"/>
                </a:lnTo>
                <a:cubicBezTo>
                  <a:pt x="316442" y="6499"/>
                  <a:pt x="316442" y="11791"/>
                  <a:pt x="317500" y="9674"/>
                </a:cubicBezTo>
                <a:cubicBezTo>
                  <a:pt x="318558" y="7557"/>
                  <a:pt x="311150" y="-6201"/>
                  <a:pt x="269875" y="3324"/>
                </a:cubicBezTo>
                <a:cubicBezTo>
                  <a:pt x="228600" y="12849"/>
                  <a:pt x="69850" y="66824"/>
                  <a:pt x="69850" y="66824"/>
                </a:cubicBezTo>
                <a:lnTo>
                  <a:pt x="0" y="668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 1655">
            <a:extLst>
              <a:ext uri="{FF2B5EF4-FFF2-40B4-BE49-F238E27FC236}">
                <a16:creationId xmlns:a16="http://schemas.microsoft.com/office/drawing/2014/main" id="{3A019FE2-AC29-27C7-EA49-5A8C6DC9BCFD}"/>
              </a:ext>
            </a:extLst>
          </p:cNvPr>
          <p:cNvSpPr/>
          <p:nvPr/>
        </p:nvSpPr>
        <p:spPr>
          <a:xfrm>
            <a:off x="3552483" y="2968615"/>
            <a:ext cx="452421" cy="114313"/>
          </a:xfrm>
          <a:custGeom>
            <a:avLst/>
            <a:gdLst>
              <a:gd name="connsiteX0" fmla="*/ 342 w 452421"/>
              <a:gd name="connsiteY0" fmla="*/ 114310 h 114313"/>
              <a:gd name="connsiteX1" fmla="*/ 279742 w 452421"/>
              <a:gd name="connsiteY1" fmla="*/ 38110 h 114313"/>
              <a:gd name="connsiteX2" fmla="*/ 451192 w 452421"/>
              <a:gd name="connsiteY2" fmla="*/ 10 h 114313"/>
              <a:gd name="connsiteX3" fmla="*/ 340067 w 452421"/>
              <a:gd name="connsiteY3" fmla="*/ 41285 h 114313"/>
              <a:gd name="connsiteX4" fmla="*/ 342 w 452421"/>
              <a:gd name="connsiteY4" fmla="*/ 114310 h 11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21" h="114313">
                <a:moveTo>
                  <a:pt x="342" y="114310"/>
                </a:moveTo>
                <a:cubicBezTo>
                  <a:pt x="-9712" y="113781"/>
                  <a:pt x="204600" y="57160"/>
                  <a:pt x="279742" y="38110"/>
                </a:cubicBezTo>
                <a:cubicBezTo>
                  <a:pt x="354884" y="19060"/>
                  <a:pt x="441138" y="-519"/>
                  <a:pt x="451192" y="10"/>
                </a:cubicBezTo>
                <a:cubicBezTo>
                  <a:pt x="461246" y="539"/>
                  <a:pt x="408329" y="25410"/>
                  <a:pt x="340067" y="41285"/>
                </a:cubicBezTo>
                <a:cubicBezTo>
                  <a:pt x="271805" y="57160"/>
                  <a:pt x="10396" y="114839"/>
                  <a:pt x="342" y="114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2F750494-C130-DC76-AEE1-2F391A9510DF}"/>
              </a:ext>
            </a:extLst>
          </p:cNvPr>
          <p:cNvSpPr/>
          <p:nvPr/>
        </p:nvSpPr>
        <p:spPr>
          <a:xfrm>
            <a:off x="3942480" y="2927178"/>
            <a:ext cx="258755" cy="21603"/>
          </a:xfrm>
          <a:custGeom>
            <a:avLst/>
            <a:gdLst>
              <a:gd name="connsiteX0" fmla="*/ 870 w 258755"/>
              <a:gd name="connsiteY0" fmla="*/ 19222 h 21603"/>
              <a:gd name="connsiteX1" fmla="*/ 251695 w 258755"/>
              <a:gd name="connsiteY1" fmla="*/ 19222 h 21603"/>
              <a:gd name="connsiteX2" fmla="*/ 172320 w 258755"/>
              <a:gd name="connsiteY2" fmla="*/ 172 h 21603"/>
              <a:gd name="connsiteX3" fmla="*/ 870 w 258755"/>
              <a:gd name="connsiteY3" fmla="*/ 19222 h 2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755" h="21603">
                <a:moveTo>
                  <a:pt x="870" y="19222"/>
                </a:moveTo>
                <a:cubicBezTo>
                  <a:pt x="14099" y="22397"/>
                  <a:pt x="223120" y="22397"/>
                  <a:pt x="251695" y="19222"/>
                </a:cubicBezTo>
                <a:cubicBezTo>
                  <a:pt x="280270" y="16047"/>
                  <a:pt x="215712" y="-1945"/>
                  <a:pt x="172320" y="172"/>
                </a:cubicBezTo>
                <a:cubicBezTo>
                  <a:pt x="128928" y="2289"/>
                  <a:pt x="-12359" y="16047"/>
                  <a:pt x="870" y="19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75B937EF-BB41-A502-96AB-F89C67A98C23}"/>
              </a:ext>
            </a:extLst>
          </p:cNvPr>
          <p:cNvSpPr/>
          <p:nvPr/>
        </p:nvSpPr>
        <p:spPr>
          <a:xfrm>
            <a:off x="3955770" y="2730482"/>
            <a:ext cx="38448" cy="117520"/>
          </a:xfrm>
          <a:custGeom>
            <a:avLst/>
            <a:gdLst>
              <a:gd name="connsiteX0" fmla="*/ 16155 w 38448"/>
              <a:gd name="connsiteY0" fmla="*/ 18 h 117520"/>
              <a:gd name="connsiteX1" fmla="*/ 9805 w 38448"/>
              <a:gd name="connsiteY1" fmla="*/ 63518 h 117520"/>
              <a:gd name="connsiteX2" fmla="*/ 38380 w 38448"/>
              <a:gd name="connsiteY2" fmla="*/ 117493 h 117520"/>
              <a:gd name="connsiteX3" fmla="*/ 280 w 38448"/>
              <a:gd name="connsiteY3" fmla="*/ 69868 h 117520"/>
              <a:gd name="connsiteX4" fmla="*/ 16155 w 38448"/>
              <a:gd name="connsiteY4" fmla="*/ 18 h 1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48" h="117520">
                <a:moveTo>
                  <a:pt x="16155" y="18"/>
                </a:moveTo>
                <a:cubicBezTo>
                  <a:pt x="17743" y="-1040"/>
                  <a:pt x="6101" y="43939"/>
                  <a:pt x="9805" y="63518"/>
                </a:cubicBezTo>
                <a:cubicBezTo>
                  <a:pt x="13509" y="83097"/>
                  <a:pt x="39968" y="116435"/>
                  <a:pt x="38380" y="117493"/>
                </a:cubicBezTo>
                <a:cubicBezTo>
                  <a:pt x="36792" y="118551"/>
                  <a:pt x="2926" y="88389"/>
                  <a:pt x="280" y="69868"/>
                </a:cubicBezTo>
                <a:cubicBezTo>
                  <a:pt x="-2366" y="51347"/>
                  <a:pt x="14567" y="1076"/>
                  <a:pt x="1615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 1658">
            <a:extLst>
              <a:ext uri="{FF2B5EF4-FFF2-40B4-BE49-F238E27FC236}">
                <a16:creationId xmlns:a16="http://schemas.microsoft.com/office/drawing/2014/main" id="{9D773C7C-4477-721B-38EA-6516FE97C297}"/>
              </a:ext>
            </a:extLst>
          </p:cNvPr>
          <p:cNvSpPr/>
          <p:nvPr/>
        </p:nvSpPr>
        <p:spPr>
          <a:xfrm>
            <a:off x="3825625" y="2527283"/>
            <a:ext cx="185721" cy="266883"/>
          </a:xfrm>
          <a:custGeom>
            <a:avLst/>
            <a:gdLst>
              <a:gd name="connsiteX0" fmla="*/ 32000 w 185721"/>
              <a:gd name="connsiteY0" fmla="*/ 17 h 266883"/>
              <a:gd name="connsiteX1" fmla="*/ 250 w 185721"/>
              <a:gd name="connsiteY1" fmla="*/ 133367 h 266883"/>
              <a:gd name="connsiteX2" fmla="*/ 35175 w 185721"/>
              <a:gd name="connsiteY2" fmla="*/ 177817 h 266883"/>
              <a:gd name="connsiteX3" fmla="*/ 250 w 185721"/>
              <a:gd name="connsiteY3" fmla="*/ 266717 h 266883"/>
              <a:gd name="connsiteX4" fmla="*/ 57400 w 185721"/>
              <a:gd name="connsiteY4" fmla="*/ 200042 h 266883"/>
              <a:gd name="connsiteX5" fmla="*/ 184400 w 185721"/>
              <a:gd name="connsiteY5" fmla="*/ 200042 h 266883"/>
              <a:gd name="connsiteX6" fmla="*/ 117725 w 185721"/>
              <a:gd name="connsiteY6" fmla="*/ 193692 h 266883"/>
              <a:gd name="connsiteX7" fmla="*/ 22475 w 185721"/>
              <a:gd name="connsiteY7" fmla="*/ 152417 h 266883"/>
              <a:gd name="connsiteX8" fmla="*/ 28825 w 185721"/>
              <a:gd name="connsiteY8" fmla="*/ 85742 h 266883"/>
              <a:gd name="connsiteX9" fmla="*/ 9775 w 185721"/>
              <a:gd name="connsiteY9" fmla="*/ 123842 h 266883"/>
              <a:gd name="connsiteX10" fmla="*/ 32000 w 185721"/>
              <a:gd name="connsiteY10" fmla="*/ 17 h 26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721" h="266883">
                <a:moveTo>
                  <a:pt x="32000" y="17"/>
                </a:moveTo>
                <a:cubicBezTo>
                  <a:pt x="30413" y="1604"/>
                  <a:pt x="-279" y="103734"/>
                  <a:pt x="250" y="133367"/>
                </a:cubicBezTo>
                <a:cubicBezTo>
                  <a:pt x="779" y="163000"/>
                  <a:pt x="35175" y="155592"/>
                  <a:pt x="35175" y="177817"/>
                </a:cubicBezTo>
                <a:cubicBezTo>
                  <a:pt x="35175" y="200042"/>
                  <a:pt x="-3454" y="263013"/>
                  <a:pt x="250" y="266717"/>
                </a:cubicBezTo>
                <a:cubicBezTo>
                  <a:pt x="3954" y="270421"/>
                  <a:pt x="26708" y="211155"/>
                  <a:pt x="57400" y="200042"/>
                </a:cubicBezTo>
                <a:cubicBezTo>
                  <a:pt x="88092" y="188930"/>
                  <a:pt x="174346" y="201100"/>
                  <a:pt x="184400" y="200042"/>
                </a:cubicBezTo>
                <a:cubicBezTo>
                  <a:pt x="194454" y="198984"/>
                  <a:pt x="144712" y="201629"/>
                  <a:pt x="117725" y="193692"/>
                </a:cubicBezTo>
                <a:cubicBezTo>
                  <a:pt x="90738" y="185755"/>
                  <a:pt x="37292" y="170409"/>
                  <a:pt x="22475" y="152417"/>
                </a:cubicBezTo>
                <a:cubicBezTo>
                  <a:pt x="7658" y="134425"/>
                  <a:pt x="30942" y="90504"/>
                  <a:pt x="28825" y="85742"/>
                </a:cubicBezTo>
                <a:cubicBezTo>
                  <a:pt x="26708" y="80980"/>
                  <a:pt x="10833" y="140775"/>
                  <a:pt x="9775" y="123842"/>
                </a:cubicBezTo>
                <a:cubicBezTo>
                  <a:pt x="8717" y="106909"/>
                  <a:pt x="33587" y="-1570"/>
                  <a:pt x="32000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 1659">
            <a:extLst>
              <a:ext uri="{FF2B5EF4-FFF2-40B4-BE49-F238E27FC236}">
                <a16:creationId xmlns:a16="http://schemas.microsoft.com/office/drawing/2014/main" id="{7696E659-496E-804B-FBED-FF2272FF3742}"/>
              </a:ext>
            </a:extLst>
          </p:cNvPr>
          <p:cNvSpPr/>
          <p:nvPr/>
        </p:nvSpPr>
        <p:spPr>
          <a:xfrm>
            <a:off x="2964483" y="1171020"/>
            <a:ext cx="39431" cy="356506"/>
          </a:xfrm>
          <a:custGeom>
            <a:avLst/>
            <a:gdLst>
              <a:gd name="connsiteX0" fmla="*/ 39067 w 39431"/>
              <a:gd name="connsiteY0" fmla="*/ 555 h 356506"/>
              <a:gd name="connsiteX1" fmla="*/ 20017 w 39431"/>
              <a:gd name="connsiteY1" fmla="*/ 130730 h 356506"/>
              <a:gd name="connsiteX2" fmla="*/ 16842 w 39431"/>
              <a:gd name="connsiteY2" fmla="*/ 356155 h 356506"/>
              <a:gd name="connsiteX3" fmla="*/ 967 w 39431"/>
              <a:gd name="connsiteY3" fmla="*/ 178355 h 356506"/>
              <a:gd name="connsiteX4" fmla="*/ 39067 w 39431"/>
              <a:gd name="connsiteY4" fmla="*/ 555 h 3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31" h="356506">
                <a:moveTo>
                  <a:pt x="39067" y="555"/>
                </a:moveTo>
                <a:cubicBezTo>
                  <a:pt x="42242" y="-7383"/>
                  <a:pt x="23721" y="71463"/>
                  <a:pt x="20017" y="130730"/>
                </a:cubicBezTo>
                <a:cubicBezTo>
                  <a:pt x="16313" y="189997"/>
                  <a:pt x="20017" y="348217"/>
                  <a:pt x="16842" y="356155"/>
                </a:cubicBezTo>
                <a:cubicBezTo>
                  <a:pt x="13667" y="364093"/>
                  <a:pt x="-4325" y="235505"/>
                  <a:pt x="967" y="178355"/>
                </a:cubicBezTo>
                <a:cubicBezTo>
                  <a:pt x="6259" y="121205"/>
                  <a:pt x="35892" y="8493"/>
                  <a:pt x="39067" y="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4E264732-2E01-79B4-ED3C-EAC8EAD009EB}"/>
              </a:ext>
            </a:extLst>
          </p:cNvPr>
          <p:cNvSpPr/>
          <p:nvPr/>
        </p:nvSpPr>
        <p:spPr>
          <a:xfrm>
            <a:off x="2987630" y="1113298"/>
            <a:ext cx="60002" cy="270377"/>
          </a:xfrm>
          <a:custGeom>
            <a:avLst/>
            <a:gdLst>
              <a:gd name="connsiteX0" fmla="*/ 45 w 60002"/>
              <a:gd name="connsiteY0" fmla="*/ 1127 h 270377"/>
              <a:gd name="connsiteX1" fmla="*/ 57195 w 60002"/>
              <a:gd name="connsiteY1" fmla="*/ 267827 h 270377"/>
              <a:gd name="connsiteX2" fmla="*/ 50845 w 60002"/>
              <a:gd name="connsiteY2" fmla="*/ 137652 h 270377"/>
              <a:gd name="connsiteX3" fmla="*/ 47670 w 60002"/>
              <a:gd name="connsiteY3" fmla="*/ 169402 h 270377"/>
              <a:gd name="connsiteX4" fmla="*/ 45 w 60002"/>
              <a:gd name="connsiteY4" fmla="*/ 1127 h 27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02" h="270377">
                <a:moveTo>
                  <a:pt x="45" y="1127"/>
                </a:moveTo>
                <a:cubicBezTo>
                  <a:pt x="1632" y="17531"/>
                  <a:pt x="48728" y="245073"/>
                  <a:pt x="57195" y="267827"/>
                </a:cubicBezTo>
                <a:cubicBezTo>
                  <a:pt x="65662" y="290581"/>
                  <a:pt x="52432" y="154056"/>
                  <a:pt x="50845" y="137652"/>
                </a:cubicBezTo>
                <a:cubicBezTo>
                  <a:pt x="49258" y="121248"/>
                  <a:pt x="56137" y="186335"/>
                  <a:pt x="47670" y="169402"/>
                </a:cubicBezTo>
                <a:cubicBezTo>
                  <a:pt x="39203" y="152469"/>
                  <a:pt x="-1542" y="-15277"/>
                  <a:pt x="45" y="1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 1661">
            <a:extLst>
              <a:ext uri="{FF2B5EF4-FFF2-40B4-BE49-F238E27FC236}">
                <a16:creationId xmlns:a16="http://schemas.microsoft.com/office/drawing/2014/main" id="{EBBFFF17-8682-436D-AF11-7A4263857D7F}"/>
              </a:ext>
            </a:extLst>
          </p:cNvPr>
          <p:cNvSpPr/>
          <p:nvPr/>
        </p:nvSpPr>
        <p:spPr>
          <a:xfrm>
            <a:off x="2999891" y="947199"/>
            <a:ext cx="13321" cy="249622"/>
          </a:xfrm>
          <a:custGeom>
            <a:avLst/>
            <a:gdLst>
              <a:gd name="connsiteX0" fmla="*/ 484 w 13321"/>
              <a:gd name="connsiteY0" fmla="*/ 2126 h 249622"/>
              <a:gd name="connsiteX1" fmla="*/ 3659 w 13321"/>
              <a:gd name="connsiteY1" fmla="*/ 246601 h 249622"/>
              <a:gd name="connsiteX2" fmla="*/ 13184 w 13321"/>
              <a:gd name="connsiteY2" fmla="*/ 132301 h 249622"/>
              <a:gd name="connsiteX3" fmla="*/ 484 w 13321"/>
              <a:gd name="connsiteY3" fmla="*/ 2126 h 24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21" h="249622">
                <a:moveTo>
                  <a:pt x="484" y="2126"/>
                </a:moveTo>
                <a:cubicBezTo>
                  <a:pt x="-1103" y="21176"/>
                  <a:pt x="1542" y="224905"/>
                  <a:pt x="3659" y="246601"/>
                </a:cubicBezTo>
                <a:cubicBezTo>
                  <a:pt x="5776" y="268297"/>
                  <a:pt x="11596" y="167226"/>
                  <a:pt x="13184" y="132301"/>
                </a:cubicBezTo>
                <a:cubicBezTo>
                  <a:pt x="14772" y="97376"/>
                  <a:pt x="2071" y="-16924"/>
                  <a:pt x="484" y="2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414BF889-FB0A-2585-3BCC-75E5CAE9AB0C}"/>
              </a:ext>
            </a:extLst>
          </p:cNvPr>
          <p:cNvSpPr/>
          <p:nvPr/>
        </p:nvSpPr>
        <p:spPr>
          <a:xfrm>
            <a:off x="2976636" y="947970"/>
            <a:ext cx="30185" cy="376504"/>
          </a:xfrm>
          <a:custGeom>
            <a:avLst/>
            <a:gdLst>
              <a:gd name="connsiteX0" fmla="*/ 30089 w 30185"/>
              <a:gd name="connsiteY0" fmla="*/ 1355 h 376504"/>
              <a:gd name="connsiteX1" fmla="*/ 1514 w 30185"/>
              <a:gd name="connsiteY1" fmla="*/ 106130 h 376504"/>
              <a:gd name="connsiteX2" fmla="*/ 4689 w 30185"/>
              <a:gd name="connsiteY2" fmla="*/ 376005 h 376504"/>
              <a:gd name="connsiteX3" fmla="*/ 11039 w 30185"/>
              <a:gd name="connsiteY3" fmla="*/ 169630 h 376504"/>
              <a:gd name="connsiteX4" fmla="*/ 30089 w 30185"/>
              <a:gd name="connsiteY4" fmla="*/ 1355 h 37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85" h="376504">
                <a:moveTo>
                  <a:pt x="30089" y="1355"/>
                </a:moveTo>
                <a:cubicBezTo>
                  <a:pt x="28501" y="-9228"/>
                  <a:pt x="5747" y="43688"/>
                  <a:pt x="1514" y="106130"/>
                </a:cubicBezTo>
                <a:cubicBezTo>
                  <a:pt x="-2719" y="168572"/>
                  <a:pt x="3101" y="365422"/>
                  <a:pt x="4689" y="376005"/>
                </a:cubicBezTo>
                <a:cubicBezTo>
                  <a:pt x="6276" y="386588"/>
                  <a:pt x="8922" y="226251"/>
                  <a:pt x="11039" y="169630"/>
                </a:cubicBezTo>
                <a:cubicBezTo>
                  <a:pt x="13156" y="113009"/>
                  <a:pt x="31677" y="11938"/>
                  <a:pt x="30089" y="1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735A11E9-E9A5-E74E-C1CE-9C6878E816F6}"/>
              </a:ext>
            </a:extLst>
          </p:cNvPr>
          <p:cNvSpPr/>
          <p:nvPr/>
        </p:nvSpPr>
        <p:spPr>
          <a:xfrm>
            <a:off x="3035288" y="1028661"/>
            <a:ext cx="63586" cy="261142"/>
          </a:xfrm>
          <a:custGeom>
            <a:avLst/>
            <a:gdLst>
              <a:gd name="connsiteX0" fmla="*/ 12 w 63586"/>
              <a:gd name="connsiteY0" fmla="*/ 39 h 261142"/>
              <a:gd name="connsiteX1" fmla="*/ 28587 w 63586"/>
              <a:gd name="connsiteY1" fmla="*/ 123864 h 261142"/>
              <a:gd name="connsiteX2" fmla="*/ 34937 w 63586"/>
              <a:gd name="connsiteY2" fmla="*/ 260389 h 261142"/>
              <a:gd name="connsiteX3" fmla="*/ 63512 w 63586"/>
              <a:gd name="connsiteY3" fmla="*/ 60364 h 261142"/>
              <a:gd name="connsiteX4" fmla="*/ 25412 w 63586"/>
              <a:gd name="connsiteY4" fmla="*/ 136564 h 261142"/>
              <a:gd name="connsiteX5" fmla="*/ 12 w 63586"/>
              <a:gd name="connsiteY5" fmla="*/ 39 h 26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86" h="261142">
                <a:moveTo>
                  <a:pt x="12" y="39"/>
                </a:moveTo>
                <a:cubicBezTo>
                  <a:pt x="541" y="-2078"/>
                  <a:pt x="22766" y="80472"/>
                  <a:pt x="28587" y="123864"/>
                </a:cubicBezTo>
                <a:cubicBezTo>
                  <a:pt x="34408" y="167256"/>
                  <a:pt x="29116" y="270972"/>
                  <a:pt x="34937" y="260389"/>
                </a:cubicBezTo>
                <a:cubicBezTo>
                  <a:pt x="40758" y="249806"/>
                  <a:pt x="65099" y="81001"/>
                  <a:pt x="63512" y="60364"/>
                </a:cubicBezTo>
                <a:cubicBezTo>
                  <a:pt x="61925" y="39727"/>
                  <a:pt x="34937" y="141327"/>
                  <a:pt x="25412" y="136564"/>
                </a:cubicBezTo>
                <a:cubicBezTo>
                  <a:pt x="15887" y="131801"/>
                  <a:pt x="-517" y="2156"/>
                  <a:pt x="12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9026AD83-1EC0-30C1-E0ED-4E0DD21FADFB}"/>
              </a:ext>
            </a:extLst>
          </p:cNvPr>
          <p:cNvSpPr/>
          <p:nvPr/>
        </p:nvSpPr>
        <p:spPr>
          <a:xfrm>
            <a:off x="3028391" y="971225"/>
            <a:ext cx="80999" cy="120985"/>
          </a:xfrm>
          <a:custGeom>
            <a:avLst/>
            <a:gdLst>
              <a:gd name="connsiteX0" fmla="*/ 559 w 80999"/>
              <a:gd name="connsiteY0" fmla="*/ 325 h 120985"/>
              <a:gd name="connsiteX1" fmla="*/ 79934 w 80999"/>
              <a:gd name="connsiteY1" fmla="*/ 117800 h 120985"/>
              <a:gd name="connsiteX2" fmla="*/ 45009 w 80999"/>
              <a:gd name="connsiteY2" fmla="*/ 82875 h 120985"/>
              <a:gd name="connsiteX3" fmla="*/ 559 w 80999"/>
              <a:gd name="connsiteY3" fmla="*/ 325 h 12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99" h="120985">
                <a:moveTo>
                  <a:pt x="559" y="325"/>
                </a:moveTo>
                <a:cubicBezTo>
                  <a:pt x="6380" y="6146"/>
                  <a:pt x="72526" y="104042"/>
                  <a:pt x="79934" y="117800"/>
                </a:cubicBezTo>
                <a:cubicBezTo>
                  <a:pt x="87342" y="131558"/>
                  <a:pt x="54005" y="97162"/>
                  <a:pt x="45009" y="82875"/>
                </a:cubicBezTo>
                <a:cubicBezTo>
                  <a:pt x="36013" y="68588"/>
                  <a:pt x="-5262" y="-5496"/>
                  <a:pt x="559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9E97B597-975F-0FE8-D5AD-FB62E6435864}"/>
              </a:ext>
            </a:extLst>
          </p:cNvPr>
          <p:cNvSpPr/>
          <p:nvPr/>
        </p:nvSpPr>
        <p:spPr>
          <a:xfrm>
            <a:off x="3031860" y="941595"/>
            <a:ext cx="101879" cy="376733"/>
          </a:xfrm>
          <a:custGeom>
            <a:avLst/>
            <a:gdLst>
              <a:gd name="connsiteX0" fmla="*/ 265 w 101879"/>
              <a:gd name="connsiteY0" fmla="*/ 1380 h 376733"/>
              <a:gd name="connsiteX1" fmla="*/ 57415 w 101879"/>
              <a:gd name="connsiteY1" fmla="*/ 49005 h 376733"/>
              <a:gd name="connsiteX2" fmla="*/ 82815 w 101879"/>
              <a:gd name="connsiteY2" fmla="*/ 144255 h 376733"/>
              <a:gd name="connsiteX3" fmla="*/ 85990 w 101879"/>
              <a:gd name="connsiteY3" fmla="*/ 372855 h 376733"/>
              <a:gd name="connsiteX4" fmla="*/ 85990 w 101879"/>
              <a:gd name="connsiteY4" fmla="*/ 277605 h 376733"/>
              <a:gd name="connsiteX5" fmla="*/ 101865 w 101879"/>
              <a:gd name="connsiteY5" fmla="*/ 141080 h 376733"/>
              <a:gd name="connsiteX6" fmla="*/ 82815 w 101879"/>
              <a:gd name="connsiteY6" fmla="*/ 166480 h 376733"/>
              <a:gd name="connsiteX7" fmla="*/ 82815 w 101879"/>
              <a:gd name="connsiteY7" fmla="*/ 99805 h 376733"/>
              <a:gd name="connsiteX8" fmla="*/ 265 w 101879"/>
              <a:gd name="connsiteY8" fmla="*/ 1380 h 37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879" h="376733">
                <a:moveTo>
                  <a:pt x="265" y="1380"/>
                </a:moveTo>
                <a:cubicBezTo>
                  <a:pt x="-3968" y="-7087"/>
                  <a:pt x="43657" y="25193"/>
                  <a:pt x="57415" y="49005"/>
                </a:cubicBezTo>
                <a:cubicBezTo>
                  <a:pt x="71173" y="72817"/>
                  <a:pt x="78052" y="90280"/>
                  <a:pt x="82815" y="144255"/>
                </a:cubicBezTo>
                <a:cubicBezTo>
                  <a:pt x="87578" y="198230"/>
                  <a:pt x="85461" y="350630"/>
                  <a:pt x="85990" y="372855"/>
                </a:cubicBezTo>
                <a:cubicBezTo>
                  <a:pt x="86519" y="395080"/>
                  <a:pt x="83344" y="316234"/>
                  <a:pt x="85990" y="277605"/>
                </a:cubicBezTo>
                <a:cubicBezTo>
                  <a:pt x="88636" y="238976"/>
                  <a:pt x="102394" y="159601"/>
                  <a:pt x="101865" y="141080"/>
                </a:cubicBezTo>
                <a:cubicBezTo>
                  <a:pt x="101336" y="122559"/>
                  <a:pt x="85990" y="173359"/>
                  <a:pt x="82815" y="166480"/>
                </a:cubicBezTo>
                <a:cubicBezTo>
                  <a:pt x="79640" y="159601"/>
                  <a:pt x="97632" y="122030"/>
                  <a:pt x="82815" y="99805"/>
                </a:cubicBezTo>
                <a:cubicBezTo>
                  <a:pt x="67998" y="77580"/>
                  <a:pt x="4498" y="9847"/>
                  <a:pt x="265" y="1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DC8C1B71-44AF-1DCB-7693-34078CC9F690}"/>
              </a:ext>
            </a:extLst>
          </p:cNvPr>
          <p:cNvSpPr/>
          <p:nvPr/>
        </p:nvSpPr>
        <p:spPr>
          <a:xfrm>
            <a:off x="3096613" y="1091418"/>
            <a:ext cx="21237" cy="235372"/>
          </a:xfrm>
          <a:custGeom>
            <a:avLst/>
            <a:gdLst>
              <a:gd name="connsiteX0" fmla="*/ 21237 w 21237"/>
              <a:gd name="connsiteY0" fmla="*/ 782 h 235372"/>
              <a:gd name="connsiteX1" fmla="*/ 2187 w 21237"/>
              <a:gd name="connsiteY1" fmla="*/ 229382 h 235372"/>
              <a:gd name="connsiteX2" fmla="*/ 2187 w 21237"/>
              <a:gd name="connsiteY2" fmla="*/ 156357 h 235372"/>
              <a:gd name="connsiteX3" fmla="*/ 21237 w 21237"/>
              <a:gd name="connsiteY3" fmla="*/ 782 h 23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37" h="235372">
                <a:moveTo>
                  <a:pt x="21237" y="782"/>
                </a:moveTo>
                <a:cubicBezTo>
                  <a:pt x="21237" y="12953"/>
                  <a:pt x="5362" y="203453"/>
                  <a:pt x="2187" y="229382"/>
                </a:cubicBezTo>
                <a:cubicBezTo>
                  <a:pt x="-988" y="255311"/>
                  <a:pt x="-459" y="190753"/>
                  <a:pt x="2187" y="156357"/>
                </a:cubicBezTo>
                <a:cubicBezTo>
                  <a:pt x="4833" y="121961"/>
                  <a:pt x="21237" y="-11389"/>
                  <a:pt x="21237" y="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 1667">
            <a:extLst>
              <a:ext uri="{FF2B5EF4-FFF2-40B4-BE49-F238E27FC236}">
                <a16:creationId xmlns:a16="http://schemas.microsoft.com/office/drawing/2014/main" id="{9E5E2E14-4890-4E66-9F2D-FD0B95CF36D7}"/>
              </a:ext>
            </a:extLst>
          </p:cNvPr>
          <p:cNvSpPr/>
          <p:nvPr/>
        </p:nvSpPr>
        <p:spPr>
          <a:xfrm>
            <a:off x="3104928" y="1225200"/>
            <a:ext cx="42291" cy="231437"/>
          </a:xfrm>
          <a:custGeom>
            <a:avLst/>
            <a:gdLst>
              <a:gd name="connsiteX0" fmla="*/ 222 w 42291"/>
              <a:gd name="connsiteY0" fmla="*/ 350 h 231437"/>
              <a:gd name="connsiteX1" fmla="*/ 41497 w 42291"/>
              <a:gd name="connsiteY1" fmla="*/ 222600 h 231437"/>
              <a:gd name="connsiteX2" fmla="*/ 25622 w 42291"/>
              <a:gd name="connsiteY2" fmla="*/ 171800 h 231437"/>
              <a:gd name="connsiteX3" fmla="*/ 222 w 42291"/>
              <a:gd name="connsiteY3" fmla="*/ 350 h 23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1" h="231437">
                <a:moveTo>
                  <a:pt x="222" y="350"/>
                </a:moveTo>
                <a:cubicBezTo>
                  <a:pt x="2868" y="8817"/>
                  <a:pt x="37264" y="194025"/>
                  <a:pt x="41497" y="222600"/>
                </a:cubicBezTo>
                <a:cubicBezTo>
                  <a:pt x="45730" y="251175"/>
                  <a:pt x="31972" y="204079"/>
                  <a:pt x="25622" y="171800"/>
                </a:cubicBezTo>
                <a:cubicBezTo>
                  <a:pt x="19272" y="139521"/>
                  <a:pt x="-2424" y="-8117"/>
                  <a:pt x="222" y="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 1668">
            <a:extLst>
              <a:ext uri="{FF2B5EF4-FFF2-40B4-BE49-F238E27FC236}">
                <a16:creationId xmlns:a16="http://schemas.microsoft.com/office/drawing/2014/main" id="{A8A4F7AB-0562-433A-D0D6-030360EB511F}"/>
              </a:ext>
            </a:extLst>
          </p:cNvPr>
          <p:cNvSpPr/>
          <p:nvPr/>
        </p:nvSpPr>
        <p:spPr>
          <a:xfrm>
            <a:off x="3002672" y="1469956"/>
            <a:ext cx="115711" cy="400155"/>
          </a:xfrm>
          <a:custGeom>
            <a:avLst/>
            <a:gdLst>
              <a:gd name="connsiteX0" fmla="*/ 115178 w 115711"/>
              <a:gd name="connsiteY0" fmla="*/ 69 h 400155"/>
              <a:gd name="connsiteX1" fmla="*/ 89778 w 115711"/>
              <a:gd name="connsiteY1" fmla="*/ 60394 h 400155"/>
              <a:gd name="connsiteX2" fmla="*/ 80253 w 115711"/>
              <a:gd name="connsiteY2" fmla="*/ 158819 h 400155"/>
              <a:gd name="connsiteX3" fmla="*/ 77078 w 115711"/>
              <a:gd name="connsiteY3" fmla="*/ 136594 h 400155"/>
              <a:gd name="connsiteX4" fmla="*/ 108828 w 115711"/>
              <a:gd name="connsiteY4" fmla="*/ 400119 h 400155"/>
              <a:gd name="connsiteX5" fmla="*/ 64378 w 115711"/>
              <a:gd name="connsiteY5" fmla="*/ 155644 h 400155"/>
              <a:gd name="connsiteX6" fmla="*/ 51678 w 115711"/>
              <a:gd name="connsiteY6" fmla="*/ 127069 h 400155"/>
              <a:gd name="connsiteX7" fmla="*/ 878 w 115711"/>
              <a:gd name="connsiteY7" fmla="*/ 165169 h 400155"/>
              <a:gd name="connsiteX8" fmla="*/ 99303 w 115711"/>
              <a:gd name="connsiteY8" fmla="*/ 50869 h 400155"/>
              <a:gd name="connsiteX9" fmla="*/ 115178 w 115711"/>
              <a:gd name="connsiteY9" fmla="*/ 69 h 40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711" h="400155">
                <a:moveTo>
                  <a:pt x="115178" y="69"/>
                </a:moveTo>
                <a:cubicBezTo>
                  <a:pt x="113591" y="1656"/>
                  <a:pt x="95599" y="33936"/>
                  <a:pt x="89778" y="60394"/>
                </a:cubicBezTo>
                <a:cubicBezTo>
                  <a:pt x="83957" y="86852"/>
                  <a:pt x="82370" y="146119"/>
                  <a:pt x="80253" y="158819"/>
                </a:cubicBezTo>
                <a:cubicBezTo>
                  <a:pt x="78136" y="171519"/>
                  <a:pt x="72315" y="96377"/>
                  <a:pt x="77078" y="136594"/>
                </a:cubicBezTo>
                <a:cubicBezTo>
                  <a:pt x="81840" y="176811"/>
                  <a:pt x="110945" y="396944"/>
                  <a:pt x="108828" y="400119"/>
                </a:cubicBezTo>
                <a:cubicBezTo>
                  <a:pt x="106711" y="403294"/>
                  <a:pt x="73903" y="201152"/>
                  <a:pt x="64378" y="155644"/>
                </a:cubicBezTo>
                <a:cubicBezTo>
                  <a:pt x="54853" y="110136"/>
                  <a:pt x="62261" y="125482"/>
                  <a:pt x="51678" y="127069"/>
                </a:cubicBezTo>
                <a:cubicBezTo>
                  <a:pt x="41095" y="128657"/>
                  <a:pt x="-7059" y="177869"/>
                  <a:pt x="878" y="165169"/>
                </a:cubicBezTo>
                <a:cubicBezTo>
                  <a:pt x="8815" y="152469"/>
                  <a:pt x="82899" y="77327"/>
                  <a:pt x="99303" y="50869"/>
                </a:cubicBezTo>
                <a:cubicBezTo>
                  <a:pt x="115707" y="24411"/>
                  <a:pt x="116765" y="-1518"/>
                  <a:pt x="115178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 1669">
            <a:extLst>
              <a:ext uri="{FF2B5EF4-FFF2-40B4-BE49-F238E27FC236}">
                <a16:creationId xmlns:a16="http://schemas.microsoft.com/office/drawing/2014/main" id="{63F9C99D-8700-F226-09C4-F075616F2BDC}"/>
              </a:ext>
            </a:extLst>
          </p:cNvPr>
          <p:cNvSpPr/>
          <p:nvPr/>
        </p:nvSpPr>
        <p:spPr>
          <a:xfrm>
            <a:off x="3098569" y="1336641"/>
            <a:ext cx="121276" cy="489457"/>
          </a:xfrm>
          <a:custGeom>
            <a:avLst/>
            <a:gdLst>
              <a:gd name="connsiteX0" fmla="*/ 231 w 121276"/>
              <a:gd name="connsiteY0" fmla="*/ 34 h 489457"/>
              <a:gd name="connsiteX1" fmla="*/ 47856 w 121276"/>
              <a:gd name="connsiteY1" fmla="*/ 339759 h 489457"/>
              <a:gd name="connsiteX2" fmla="*/ 57381 w 121276"/>
              <a:gd name="connsiteY2" fmla="*/ 320709 h 489457"/>
              <a:gd name="connsiteX3" fmla="*/ 101831 w 121276"/>
              <a:gd name="connsiteY3" fmla="*/ 457234 h 489457"/>
              <a:gd name="connsiteX4" fmla="*/ 120881 w 121276"/>
              <a:gd name="connsiteY4" fmla="*/ 485809 h 489457"/>
              <a:gd name="connsiteX5" fmla="*/ 85956 w 121276"/>
              <a:gd name="connsiteY5" fmla="*/ 396909 h 489457"/>
              <a:gd name="connsiteX6" fmla="*/ 73256 w 121276"/>
              <a:gd name="connsiteY6" fmla="*/ 174659 h 489457"/>
              <a:gd name="connsiteX7" fmla="*/ 70081 w 121276"/>
              <a:gd name="connsiteY7" fmla="*/ 317534 h 489457"/>
              <a:gd name="connsiteX8" fmla="*/ 231 w 121276"/>
              <a:gd name="connsiteY8" fmla="*/ 34 h 48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276" h="489457">
                <a:moveTo>
                  <a:pt x="231" y="34"/>
                </a:moveTo>
                <a:cubicBezTo>
                  <a:pt x="-3473" y="3738"/>
                  <a:pt x="38331" y="286313"/>
                  <a:pt x="47856" y="339759"/>
                </a:cubicBezTo>
                <a:cubicBezTo>
                  <a:pt x="57381" y="393205"/>
                  <a:pt x="48385" y="301130"/>
                  <a:pt x="57381" y="320709"/>
                </a:cubicBezTo>
                <a:cubicBezTo>
                  <a:pt x="66377" y="340288"/>
                  <a:pt x="91248" y="429717"/>
                  <a:pt x="101831" y="457234"/>
                </a:cubicBezTo>
                <a:cubicBezTo>
                  <a:pt x="112414" y="484751"/>
                  <a:pt x="123527" y="495863"/>
                  <a:pt x="120881" y="485809"/>
                </a:cubicBezTo>
                <a:cubicBezTo>
                  <a:pt x="118235" y="475755"/>
                  <a:pt x="93893" y="448767"/>
                  <a:pt x="85956" y="396909"/>
                </a:cubicBezTo>
                <a:cubicBezTo>
                  <a:pt x="78019" y="345051"/>
                  <a:pt x="75902" y="187888"/>
                  <a:pt x="73256" y="174659"/>
                </a:cubicBezTo>
                <a:cubicBezTo>
                  <a:pt x="70610" y="161430"/>
                  <a:pt x="79077" y="342934"/>
                  <a:pt x="70081" y="317534"/>
                </a:cubicBezTo>
                <a:cubicBezTo>
                  <a:pt x="61085" y="292134"/>
                  <a:pt x="3935" y="-3670"/>
                  <a:pt x="231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 1670">
            <a:extLst>
              <a:ext uri="{FF2B5EF4-FFF2-40B4-BE49-F238E27FC236}">
                <a16:creationId xmlns:a16="http://schemas.microsoft.com/office/drawing/2014/main" id="{D2D38954-AC07-BD9E-2772-CFA44BCB3CCB}"/>
              </a:ext>
            </a:extLst>
          </p:cNvPr>
          <p:cNvSpPr/>
          <p:nvPr/>
        </p:nvSpPr>
        <p:spPr>
          <a:xfrm>
            <a:off x="3364560" y="1250686"/>
            <a:ext cx="61551" cy="240405"/>
          </a:xfrm>
          <a:custGeom>
            <a:avLst/>
            <a:gdLst>
              <a:gd name="connsiteX0" fmla="*/ 7290 w 61551"/>
              <a:gd name="connsiteY0" fmla="*/ 54239 h 240405"/>
              <a:gd name="connsiteX1" fmla="*/ 29515 w 61551"/>
              <a:gd name="connsiteY1" fmla="*/ 238389 h 240405"/>
              <a:gd name="connsiteX2" fmla="*/ 26340 w 61551"/>
              <a:gd name="connsiteY2" fmla="*/ 143139 h 240405"/>
              <a:gd name="connsiteX3" fmla="*/ 61265 w 61551"/>
              <a:gd name="connsiteY3" fmla="*/ 264 h 240405"/>
              <a:gd name="connsiteX4" fmla="*/ 4115 w 61551"/>
              <a:gd name="connsiteY4" fmla="*/ 181239 h 240405"/>
              <a:gd name="connsiteX5" fmla="*/ 7290 w 61551"/>
              <a:gd name="connsiteY5" fmla="*/ 54239 h 24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51" h="240405">
                <a:moveTo>
                  <a:pt x="7290" y="54239"/>
                </a:moveTo>
                <a:cubicBezTo>
                  <a:pt x="11523" y="63764"/>
                  <a:pt x="26340" y="223572"/>
                  <a:pt x="29515" y="238389"/>
                </a:cubicBezTo>
                <a:cubicBezTo>
                  <a:pt x="32690" y="253206"/>
                  <a:pt x="21048" y="182827"/>
                  <a:pt x="26340" y="143139"/>
                </a:cubicBezTo>
                <a:cubicBezTo>
                  <a:pt x="31632" y="103452"/>
                  <a:pt x="64969" y="-6086"/>
                  <a:pt x="61265" y="264"/>
                </a:cubicBezTo>
                <a:cubicBezTo>
                  <a:pt x="57561" y="6614"/>
                  <a:pt x="13111" y="167481"/>
                  <a:pt x="4115" y="181239"/>
                </a:cubicBezTo>
                <a:cubicBezTo>
                  <a:pt x="-4881" y="194997"/>
                  <a:pt x="3057" y="44714"/>
                  <a:pt x="7290" y="54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6CA384ED-B845-C05F-D15C-A5045C3D2B4D}"/>
              </a:ext>
            </a:extLst>
          </p:cNvPr>
          <p:cNvSpPr/>
          <p:nvPr/>
        </p:nvSpPr>
        <p:spPr>
          <a:xfrm>
            <a:off x="3336697" y="1463475"/>
            <a:ext cx="45214" cy="289157"/>
          </a:xfrm>
          <a:custGeom>
            <a:avLst/>
            <a:gdLst>
              <a:gd name="connsiteX0" fmla="*/ 228 w 45214"/>
              <a:gd name="connsiteY0" fmla="*/ 3375 h 289157"/>
              <a:gd name="connsiteX1" fmla="*/ 38328 w 45214"/>
              <a:gd name="connsiteY1" fmla="*/ 279600 h 289157"/>
              <a:gd name="connsiteX2" fmla="*/ 38328 w 45214"/>
              <a:gd name="connsiteY2" fmla="*/ 209750 h 289157"/>
              <a:gd name="connsiteX3" fmla="*/ 44678 w 45214"/>
              <a:gd name="connsiteY3" fmla="*/ 54175 h 289157"/>
              <a:gd name="connsiteX4" fmla="*/ 22453 w 45214"/>
              <a:gd name="connsiteY4" fmla="*/ 120850 h 289157"/>
              <a:gd name="connsiteX5" fmla="*/ 228 w 45214"/>
              <a:gd name="connsiteY5" fmla="*/ 3375 h 28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214" h="289157">
                <a:moveTo>
                  <a:pt x="228" y="3375"/>
                </a:moveTo>
                <a:cubicBezTo>
                  <a:pt x="2874" y="29833"/>
                  <a:pt x="31978" y="245204"/>
                  <a:pt x="38328" y="279600"/>
                </a:cubicBezTo>
                <a:cubicBezTo>
                  <a:pt x="44678" y="313996"/>
                  <a:pt x="37270" y="247321"/>
                  <a:pt x="38328" y="209750"/>
                </a:cubicBezTo>
                <a:cubicBezTo>
                  <a:pt x="39386" y="172179"/>
                  <a:pt x="47324" y="68992"/>
                  <a:pt x="44678" y="54175"/>
                </a:cubicBezTo>
                <a:cubicBezTo>
                  <a:pt x="42032" y="39358"/>
                  <a:pt x="26157" y="127200"/>
                  <a:pt x="22453" y="120850"/>
                </a:cubicBezTo>
                <a:cubicBezTo>
                  <a:pt x="18749" y="114500"/>
                  <a:pt x="-2418" y="-23083"/>
                  <a:pt x="228" y="3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D30896F7-58C3-7BA4-33AE-A31347AC3AEE}"/>
              </a:ext>
            </a:extLst>
          </p:cNvPr>
          <p:cNvSpPr/>
          <p:nvPr/>
        </p:nvSpPr>
        <p:spPr>
          <a:xfrm>
            <a:off x="3293882" y="1337515"/>
            <a:ext cx="74966" cy="447388"/>
          </a:xfrm>
          <a:custGeom>
            <a:avLst/>
            <a:gdLst>
              <a:gd name="connsiteX0" fmla="*/ 55743 w 74966"/>
              <a:gd name="connsiteY0" fmla="*/ 62660 h 447388"/>
              <a:gd name="connsiteX1" fmla="*/ 8118 w 74966"/>
              <a:gd name="connsiteY1" fmla="*/ 300785 h 447388"/>
              <a:gd name="connsiteX2" fmla="*/ 1768 w 74966"/>
              <a:gd name="connsiteY2" fmla="*/ 446835 h 447388"/>
              <a:gd name="connsiteX3" fmla="*/ 27168 w 74966"/>
              <a:gd name="connsiteY3" fmla="*/ 249985 h 447388"/>
              <a:gd name="connsiteX4" fmla="*/ 74793 w 74966"/>
              <a:gd name="connsiteY4" fmla="*/ 8685 h 447388"/>
              <a:gd name="connsiteX5" fmla="*/ 55743 w 74966"/>
              <a:gd name="connsiteY5" fmla="*/ 62660 h 44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66" h="447388">
                <a:moveTo>
                  <a:pt x="55743" y="62660"/>
                </a:moveTo>
                <a:cubicBezTo>
                  <a:pt x="44631" y="111343"/>
                  <a:pt x="17114" y="236756"/>
                  <a:pt x="8118" y="300785"/>
                </a:cubicBezTo>
                <a:cubicBezTo>
                  <a:pt x="-878" y="364814"/>
                  <a:pt x="-1407" y="455302"/>
                  <a:pt x="1768" y="446835"/>
                </a:cubicBezTo>
                <a:cubicBezTo>
                  <a:pt x="4943" y="438368"/>
                  <a:pt x="14997" y="323010"/>
                  <a:pt x="27168" y="249985"/>
                </a:cubicBezTo>
                <a:cubicBezTo>
                  <a:pt x="39339" y="176960"/>
                  <a:pt x="73206" y="33027"/>
                  <a:pt x="74793" y="8685"/>
                </a:cubicBezTo>
                <a:cubicBezTo>
                  <a:pt x="76381" y="-15657"/>
                  <a:pt x="66855" y="13977"/>
                  <a:pt x="55743" y="62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 1673">
            <a:extLst>
              <a:ext uri="{FF2B5EF4-FFF2-40B4-BE49-F238E27FC236}">
                <a16:creationId xmlns:a16="http://schemas.microsoft.com/office/drawing/2014/main" id="{ACE56759-813A-85C7-DA2B-82319EE21CA2}"/>
              </a:ext>
            </a:extLst>
          </p:cNvPr>
          <p:cNvSpPr/>
          <p:nvPr/>
        </p:nvSpPr>
        <p:spPr>
          <a:xfrm>
            <a:off x="3273195" y="1405011"/>
            <a:ext cx="38340" cy="393719"/>
          </a:xfrm>
          <a:custGeom>
            <a:avLst/>
            <a:gdLst>
              <a:gd name="connsiteX0" fmla="*/ 38330 w 38340"/>
              <a:gd name="connsiteY0" fmla="*/ 1514 h 393719"/>
              <a:gd name="connsiteX1" fmla="*/ 12930 w 38340"/>
              <a:gd name="connsiteY1" fmla="*/ 249164 h 393719"/>
              <a:gd name="connsiteX2" fmla="*/ 230 w 38340"/>
              <a:gd name="connsiteY2" fmla="*/ 392039 h 393719"/>
              <a:gd name="connsiteX3" fmla="*/ 9755 w 38340"/>
              <a:gd name="connsiteY3" fmla="*/ 157089 h 393719"/>
              <a:gd name="connsiteX4" fmla="*/ 38330 w 38340"/>
              <a:gd name="connsiteY4" fmla="*/ 1514 h 39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40" h="393719">
                <a:moveTo>
                  <a:pt x="38330" y="1514"/>
                </a:moveTo>
                <a:cubicBezTo>
                  <a:pt x="38859" y="16860"/>
                  <a:pt x="19280" y="184077"/>
                  <a:pt x="12930" y="249164"/>
                </a:cubicBezTo>
                <a:cubicBezTo>
                  <a:pt x="6580" y="314251"/>
                  <a:pt x="759" y="407385"/>
                  <a:pt x="230" y="392039"/>
                </a:cubicBezTo>
                <a:cubicBezTo>
                  <a:pt x="-299" y="376693"/>
                  <a:pt x="-828" y="223235"/>
                  <a:pt x="9755" y="157089"/>
                </a:cubicBezTo>
                <a:cubicBezTo>
                  <a:pt x="20338" y="90943"/>
                  <a:pt x="37801" y="-13832"/>
                  <a:pt x="38330" y="1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 1674">
            <a:extLst>
              <a:ext uri="{FF2B5EF4-FFF2-40B4-BE49-F238E27FC236}">
                <a16:creationId xmlns:a16="http://schemas.microsoft.com/office/drawing/2014/main" id="{3EAC8FA1-021A-AD80-E38B-EFE6046675B3}"/>
              </a:ext>
            </a:extLst>
          </p:cNvPr>
          <p:cNvSpPr/>
          <p:nvPr/>
        </p:nvSpPr>
        <p:spPr>
          <a:xfrm>
            <a:off x="3419009" y="1193214"/>
            <a:ext cx="60795" cy="263220"/>
          </a:xfrm>
          <a:custGeom>
            <a:avLst/>
            <a:gdLst>
              <a:gd name="connsiteX0" fmla="*/ 60791 w 60795"/>
              <a:gd name="connsiteY0" fmla="*/ 586 h 263220"/>
              <a:gd name="connsiteX1" fmla="*/ 3641 w 60795"/>
              <a:gd name="connsiteY1" fmla="*/ 260936 h 263220"/>
              <a:gd name="connsiteX2" fmla="*/ 22691 w 60795"/>
              <a:gd name="connsiteY2" fmla="*/ 130761 h 263220"/>
              <a:gd name="connsiteX3" fmla="*/ 466 w 60795"/>
              <a:gd name="connsiteY3" fmla="*/ 187911 h 263220"/>
              <a:gd name="connsiteX4" fmla="*/ 60791 w 60795"/>
              <a:gd name="connsiteY4" fmla="*/ 586 h 26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95" h="263220">
                <a:moveTo>
                  <a:pt x="60791" y="586"/>
                </a:moveTo>
                <a:cubicBezTo>
                  <a:pt x="61320" y="12757"/>
                  <a:pt x="9991" y="239240"/>
                  <a:pt x="3641" y="260936"/>
                </a:cubicBezTo>
                <a:cubicBezTo>
                  <a:pt x="-2709" y="282632"/>
                  <a:pt x="23220" y="142932"/>
                  <a:pt x="22691" y="130761"/>
                </a:cubicBezTo>
                <a:cubicBezTo>
                  <a:pt x="22162" y="118590"/>
                  <a:pt x="-3767" y="206432"/>
                  <a:pt x="466" y="187911"/>
                </a:cubicBezTo>
                <a:cubicBezTo>
                  <a:pt x="4699" y="169390"/>
                  <a:pt x="60262" y="-11585"/>
                  <a:pt x="60791" y="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30A3CB86-6288-6D03-4066-344CB5F9B4AB}"/>
              </a:ext>
            </a:extLst>
          </p:cNvPr>
          <p:cNvSpPr/>
          <p:nvPr/>
        </p:nvSpPr>
        <p:spPr>
          <a:xfrm>
            <a:off x="3415352" y="1529543"/>
            <a:ext cx="17521" cy="213095"/>
          </a:xfrm>
          <a:custGeom>
            <a:avLst/>
            <a:gdLst>
              <a:gd name="connsiteX0" fmla="*/ 13648 w 17521"/>
              <a:gd name="connsiteY0" fmla="*/ 807 h 213095"/>
              <a:gd name="connsiteX1" fmla="*/ 16823 w 17521"/>
              <a:gd name="connsiteY1" fmla="*/ 210357 h 213095"/>
              <a:gd name="connsiteX2" fmla="*/ 948 w 17521"/>
              <a:gd name="connsiteY2" fmla="*/ 121457 h 213095"/>
              <a:gd name="connsiteX3" fmla="*/ 4123 w 17521"/>
              <a:gd name="connsiteY3" fmla="*/ 137332 h 213095"/>
              <a:gd name="connsiteX4" fmla="*/ 13648 w 17521"/>
              <a:gd name="connsiteY4" fmla="*/ 807 h 21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1" h="213095">
                <a:moveTo>
                  <a:pt x="13648" y="807"/>
                </a:moveTo>
                <a:cubicBezTo>
                  <a:pt x="15765" y="12978"/>
                  <a:pt x="18940" y="190249"/>
                  <a:pt x="16823" y="210357"/>
                </a:cubicBezTo>
                <a:cubicBezTo>
                  <a:pt x="14706" y="230465"/>
                  <a:pt x="3065" y="133628"/>
                  <a:pt x="948" y="121457"/>
                </a:cubicBezTo>
                <a:cubicBezTo>
                  <a:pt x="-1169" y="109286"/>
                  <a:pt x="419" y="156911"/>
                  <a:pt x="4123" y="137332"/>
                </a:cubicBezTo>
                <a:cubicBezTo>
                  <a:pt x="7827" y="117753"/>
                  <a:pt x="11531" y="-11364"/>
                  <a:pt x="13648" y="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 1676">
            <a:extLst>
              <a:ext uri="{FF2B5EF4-FFF2-40B4-BE49-F238E27FC236}">
                <a16:creationId xmlns:a16="http://schemas.microsoft.com/office/drawing/2014/main" id="{74D38D02-9049-B2C6-FC8F-A2F893FA7457}"/>
              </a:ext>
            </a:extLst>
          </p:cNvPr>
          <p:cNvSpPr/>
          <p:nvPr/>
        </p:nvSpPr>
        <p:spPr>
          <a:xfrm>
            <a:off x="3294866" y="1136538"/>
            <a:ext cx="102405" cy="350473"/>
          </a:xfrm>
          <a:custGeom>
            <a:avLst/>
            <a:gdLst>
              <a:gd name="connsiteX0" fmla="*/ 102384 w 102405"/>
              <a:gd name="connsiteY0" fmla="*/ 112 h 350473"/>
              <a:gd name="connsiteX1" fmla="*/ 83334 w 102405"/>
              <a:gd name="connsiteY1" fmla="*/ 133462 h 350473"/>
              <a:gd name="connsiteX2" fmla="*/ 42059 w 102405"/>
              <a:gd name="connsiteY2" fmla="*/ 200137 h 350473"/>
              <a:gd name="connsiteX3" fmla="*/ 784 w 102405"/>
              <a:gd name="connsiteY3" fmla="*/ 349362 h 350473"/>
              <a:gd name="connsiteX4" fmla="*/ 80159 w 102405"/>
              <a:gd name="connsiteY4" fmla="*/ 114412 h 350473"/>
              <a:gd name="connsiteX5" fmla="*/ 102384 w 102405"/>
              <a:gd name="connsiteY5" fmla="*/ 112 h 35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405" h="350473">
                <a:moveTo>
                  <a:pt x="102384" y="112"/>
                </a:moveTo>
                <a:cubicBezTo>
                  <a:pt x="102913" y="3287"/>
                  <a:pt x="93388" y="100124"/>
                  <a:pt x="83334" y="133462"/>
                </a:cubicBezTo>
                <a:cubicBezTo>
                  <a:pt x="73280" y="166800"/>
                  <a:pt x="55817" y="164154"/>
                  <a:pt x="42059" y="200137"/>
                </a:cubicBezTo>
                <a:cubicBezTo>
                  <a:pt x="28301" y="236120"/>
                  <a:pt x="-5566" y="363650"/>
                  <a:pt x="784" y="349362"/>
                </a:cubicBezTo>
                <a:cubicBezTo>
                  <a:pt x="7134" y="335074"/>
                  <a:pt x="63755" y="167329"/>
                  <a:pt x="80159" y="114412"/>
                </a:cubicBezTo>
                <a:cubicBezTo>
                  <a:pt x="96563" y="61495"/>
                  <a:pt x="101855" y="-3063"/>
                  <a:pt x="102384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D8AA51A0-EA8B-1C7C-74EF-8256BD1C0886}"/>
              </a:ext>
            </a:extLst>
          </p:cNvPr>
          <p:cNvSpPr/>
          <p:nvPr/>
        </p:nvSpPr>
        <p:spPr>
          <a:xfrm>
            <a:off x="3485931" y="1431219"/>
            <a:ext cx="32508" cy="348447"/>
          </a:xfrm>
          <a:custGeom>
            <a:avLst/>
            <a:gdLst>
              <a:gd name="connsiteX0" fmla="*/ 219 w 32508"/>
              <a:gd name="connsiteY0" fmla="*/ 95956 h 348447"/>
              <a:gd name="connsiteX1" fmla="*/ 28794 w 32508"/>
              <a:gd name="connsiteY1" fmla="*/ 337256 h 348447"/>
              <a:gd name="connsiteX2" fmla="*/ 28794 w 32508"/>
              <a:gd name="connsiteY2" fmla="*/ 276931 h 348447"/>
              <a:gd name="connsiteX3" fmla="*/ 31969 w 32508"/>
              <a:gd name="connsiteY3" fmla="*/ 706 h 348447"/>
              <a:gd name="connsiteX4" fmla="*/ 16094 w 32508"/>
              <a:gd name="connsiteY4" fmla="*/ 194381 h 348447"/>
              <a:gd name="connsiteX5" fmla="*/ 219 w 32508"/>
              <a:gd name="connsiteY5" fmla="*/ 95956 h 34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08" h="348447">
                <a:moveTo>
                  <a:pt x="219" y="95956"/>
                </a:moveTo>
                <a:cubicBezTo>
                  <a:pt x="2336" y="119769"/>
                  <a:pt x="24032" y="307094"/>
                  <a:pt x="28794" y="337256"/>
                </a:cubicBezTo>
                <a:cubicBezTo>
                  <a:pt x="33557" y="367419"/>
                  <a:pt x="28265" y="333023"/>
                  <a:pt x="28794" y="276931"/>
                </a:cubicBezTo>
                <a:cubicBezTo>
                  <a:pt x="29323" y="220839"/>
                  <a:pt x="34086" y="14464"/>
                  <a:pt x="31969" y="706"/>
                </a:cubicBezTo>
                <a:cubicBezTo>
                  <a:pt x="29852" y="-13052"/>
                  <a:pt x="20327" y="178506"/>
                  <a:pt x="16094" y="194381"/>
                </a:cubicBezTo>
                <a:cubicBezTo>
                  <a:pt x="11861" y="210256"/>
                  <a:pt x="-1898" y="72143"/>
                  <a:pt x="219" y="95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 1678">
            <a:extLst>
              <a:ext uri="{FF2B5EF4-FFF2-40B4-BE49-F238E27FC236}">
                <a16:creationId xmlns:a16="http://schemas.microsoft.com/office/drawing/2014/main" id="{5B07F689-0530-11AC-8003-DDFF307A359A}"/>
              </a:ext>
            </a:extLst>
          </p:cNvPr>
          <p:cNvSpPr/>
          <p:nvPr/>
        </p:nvSpPr>
        <p:spPr>
          <a:xfrm>
            <a:off x="3400573" y="978620"/>
            <a:ext cx="66645" cy="288253"/>
          </a:xfrm>
          <a:custGeom>
            <a:avLst/>
            <a:gdLst>
              <a:gd name="connsiteX0" fmla="*/ 66527 w 66645"/>
              <a:gd name="connsiteY0" fmla="*/ 5630 h 288253"/>
              <a:gd name="connsiteX1" fmla="*/ 6202 w 66645"/>
              <a:gd name="connsiteY1" fmla="*/ 126280 h 288253"/>
              <a:gd name="connsiteX2" fmla="*/ 3027 w 66645"/>
              <a:gd name="connsiteY2" fmla="*/ 288205 h 288253"/>
              <a:gd name="connsiteX3" fmla="*/ 15727 w 66645"/>
              <a:gd name="connsiteY3" fmla="*/ 142155 h 288253"/>
              <a:gd name="connsiteX4" fmla="*/ 22077 w 66645"/>
              <a:gd name="connsiteY4" fmla="*/ 31030 h 288253"/>
              <a:gd name="connsiteX5" fmla="*/ 66527 w 66645"/>
              <a:gd name="connsiteY5" fmla="*/ 5630 h 28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45" h="288253">
                <a:moveTo>
                  <a:pt x="66527" y="5630"/>
                </a:moveTo>
                <a:cubicBezTo>
                  <a:pt x="63881" y="21505"/>
                  <a:pt x="16785" y="79184"/>
                  <a:pt x="6202" y="126280"/>
                </a:cubicBezTo>
                <a:cubicBezTo>
                  <a:pt x="-4381" y="173376"/>
                  <a:pt x="1439" y="285559"/>
                  <a:pt x="3027" y="288205"/>
                </a:cubicBezTo>
                <a:cubicBezTo>
                  <a:pt x="4614" y="290851"/>
                  <a:pt x="12552" y="185017"/>
                  <a:pt x="15727" y="142155"/>
                </a:cubicBezTo>
                <a:cubicBezTo>
                  <a:pt x="18902" y="99293"/>
                  <a:pt x="17315" y="51667"/>
                  <a:pt x="22077" y="31030"/>
                </a:cubicBezTo>
                <a:cubicBezTo>
                  <a:pt x="26839" y="10393"/>
                  <a:pt x="69173" y="-10245"/>
                  <a:pt x="66527" y="5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 1679">
            <a:extLst>
              <a:ext uri="{FF2B5EF4-FFF2-40B4-BE49-F238E27FC236}">
                <a16:creationId xmlns:a16="http://schemas.microsoft.com/office/drawing/2014/main" id="{9920A1A5-BAB5-1753-FAF7-D1CC392168BF}"/>
              </a:ext>
            </a:extLst>
          </p:cNvPr>
          <p:cNvSpPr/>
          <p:nvPr/>
        </p:nvSpPr>
        <p:spPr>
          <a:xfrm>
            <a:off x="3489289" y="1164668"/>
            <a:ext cx="34973" cy="267654"/>
          </a:xfrm>
          <a:custGeom>
            <a:avLst/>
            <a:gdLst>
              <a:gd name="connsiteX0" fmla="*/ 34961 w 34973"/>
              <a:gd name="connsiteY0" fmla="*/ 557 h 267654"/>
              <a:gd name="connsiteX1" fmla="*/ 12736 w 34973"/>
              <a:gd name="connsiteY1" fmla="*/ 260907 h 267654"/>
              <a:gd name="connsiteX2" fmla="*/ 36 w 34973"/>
              <a:gd name="connsiteY2" fmla="*/ 191057 h 267654"/>
              <a:gd name="connsiteX3" fmla="*/ 9561 w 34973"/>
              <a:gd name="connsiteY3" fmla="*/ 191057 h 267654"/>
              <a:gd name="connsiteX4" fmla="*/ 34961 w 34973"/>
              <a:gd name="connsiteY4" fmla="*/ 557 h 26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3" h="267654">
                <a:moveTo>
                  <a:pt x="34961" y="557"/>
                </a:moveTo>
                <a:cubicBezTo>
                  <a:pt x="35490" y="12199"/>
                  <a:pt x="18557" y="229157"/>
                  <a:pt x="12736" y="260907"/>
                </a:cubicBezTo>
                <a:cubicBezTo>
                  <a:pt x="6915" y="292657"/>
                  <a:pt x="565" y="202699"/>
                  <a:pt x="36" y="191057"/>
                </a:cubicBezTo>
                <a:cubicBezTo>
                  <a:pt x="-493" y="179415"/>
                  <a:pt x="4799" y="219103"/>
                  <a:pt x="9561" y="191057"/>
                </a:cubicBezTo>
                <a:cubicBezTo>
                  <a:pt x="14323" y="163011"/>
                  <a:pt x="34432" y="-11085"/>
                  <a:pt x="34961" y="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 1680">
            <a:extLst>
              <a:ext uri="{FF2B5EF4-FFF2-40B4-BE49-F238E27FC236}">
                <a16:creationId xmlns:a16="http://schemas.microsoft.com/office/drawing/2014/main" id="{D774E1AA-0B36-1550-A1B3-217C77D29450}"/>
              </a:ext>
            </a:extLst>
          </p:cNvPr>
          <p:cNvSpPr/>
          <p:nvPr/>
        </p:nvSpPr>
        <p:spPr>
          <a:xfrm>
            <a:off x="3489309" y="1100900"/>
            <a:ext cx="74334" cy="410437"/>
          </a:xfrm>
          <a:custGeom>
            <a:avLst/>
            <a:gdLst>
              <a:gd name="connsiteX0" fmla="*/ 47641 w 74334"/>
              <a:gd name="connsiteY0" fmla="*/ 825 h 410437"/>
              <a:gd name="connsiteX1" fmla="*/ 69866 w 74334"/>
              <a:gd name="connsiteY1" fmla="*/ 251650 h 410437"/>
              <a:gd name="connsiteX2" fmla="*/ 73041 w 74334"/>
              <a:gd name="connsiteY2" fmla="*/ 216725 h 410437"/>
              <a:gd name="connsiteX3" fmla="*/ 53991 w 74334"/>
              <a:gd name="connsiteY3" fmla="*/ 302450 h 410437"/>
              <a:gd name="connsiteX4" fmla="*/ 57166 w 74334"/>
              <a:gd name="connsiteY4" fmla="*/ 197675 h 410437"/>
              <a:gd name="connsiteX5" fmla="*/ 16 w 74334"/>
              <a:gd name="connsiteY5" fmla="*/ 410400 h 410437"/>
              <a:gd name="connsiteX6" fmla="*/ 63516 w 74334"/>
              <a:gd name="connsiteY6" fmla="*/ 178625 h 410437"/>
              <a:gd name="connsiteX7" fmla="*/ 47641 w 74334"/>
              <a:gd name="connsiteY7" fmla="*/ 825 h 41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34" h="410437">
                <a:moveTo>
                  <a:pt x="47641" y="825"/>
                </a:moveTo>
                <a:cubicBezTo>
                  <a:pt x="48699" y="12996"/>
                  <a:pt x="65633" y="215667"/>
                  <a:pt x="69866" y="251650"/>
                </a:cubicBezTo>
                <a:cubicBezTo>
                  <a:pt x="74099" y="287633"/>
                  <a:pt x="75687" y="208258"/>
                  <a:pt x="73041" y="216725"/>
                </a:cubicBezTo>
                <a:cubicBezTo>
                  <a:pt x="70395" y="225192"/>
                  <a:pt x="56637" y="305625"/>
                  <a:pt x="53991" y="302450"/>
                </a:cubicBezTo>
                <a:cubicBezTo>
                  <a:pt x="51345" y="299275"/>
                  <a:pt x="66162" y="179683"/>
                  <a:pt x="57166" y="197675"/>
                </a:cubicBezTo>
                <a:cubicBezTo>
                  <a:pt x="48170" y="215667"/>
                  <a:pt x="-1042" y="413575"/>
                  <a:pt x="16" y="410400"/>
                </a:cubicBezTo>
                <a:cubicBezTo>
                  <a:pt x="1074" y="407225"/>
                  <a:pt x="52933" y="243183"/>
                  <a:pt x="63516" y="178625"/>
                </a:cubicBezTo>
                <a:cubicBezTo>
                  <a:pt x="74099" y="114067"/>
                  <a:pt x="46583" y="-11346"/>
                  <a:pt x="47641" y="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 1681">
            <a:extLst>
              <a:ext uri="{FF2B5EF4-FFF2-40B4-BE49-F238E27FC236}">
                <a16:creationId xmlns:a16="http://schemas.microsoft.com/office/drawing/2014/main" id="{7590A532-22C0-FA4C-82F5-21295CFC093E}"/>
              </a:ext>
            </a:extLst>
          </p:cNvPr>
          <p:cNvSpPr/>
          <p:nvPr/>
        </p:nvSpPr>
        <p:spPr>
          <a:xfrm>
            <a:off x="3438507" y="837954"/>
            <a:ext cx="54271" cy="190130"/>
          </a:xfrm>
          <a:custGeom>
            <a:avLst/>
            <a:gdLst>
              <a:gd name="connsiteX0" fmla="*/ 53993 w 54271"/>
              <a:gd name="connsiteY0" fmla="*/ 246 h 190130"/>
              <a:gd name="connsiteX1" fmla="*/ 18 w 54271"/>
              <a:gd name="connsiteY1" fmla="*/ 187571 h 190130"/>
              <a:gd name="connsiteX2" fmla="*/ 47643 w 54271"/>
              <a:gd name="connsiteY2" fmla="*/ 111371 h 190130"/>
              <a:gd name="connsiteX3" fmla="*/ 22243 w 54271"/>
              <a:gd name="connsiteY3" fmla="*/ 146296 h 190130"/>
              <a:gd name="connsiteX4" fmla="*/ 53993 w 54271"/>
              <a:gd name="connsiteY4" fmla="*/ 246 h 19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71" h="190130">
                <a:moveTo>
                  <a:pt x="53993" y="246"/>
                </a:moveTo>
                <a:cubicBezTo>
                  <a:pt x="50289" y="7125"/>
                  <a:pt x="1076" y="169050"/>
                  <a:pt x="18" y="187571"/>
                </a:cubicBezTo>
                <a:cubicBezTo>
                  <a:pt x="-1040" y="206092"/>
                  <a:pt x="43939" y="118250"/>
                  <a:pt x="47643" y="111371"/>
                </a:cubicBezTo>
                <a:cubicBezTo>
                  <a:pt x="51347" y="104492"/>
                  <a:pt x="21185" y="160054"/>
                  <a:pt x="22243" y="146296"/>
                </a:cubicBezTo>
                <a:cubicBezTo>
                  <a:pt x="23301" y="132538"/>
                  <a:pt x="57697" y="-6633"/>
                  <a:pt x="53993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 1682">
            <a:extLst>
              <a:ext uri="{FF2B5EF4-FFF2-40B4-BE49-F238E27FC236}">
                <a16:creationId xmlns:a16="http://schemas.microsoft.com/office/drawing/2014/main" id="{8EBC9EEC-8EDB-689A-C9A5-8EDAFBC03422}"/>
              </a:ext>
            </a:extLst>
          </p:cNvPr>
          <p:cNvSpPr/>
          <p:nvPr/>
        </p:nvSpPr>
        <p:spPr>
          <a:xfrm>
            <a:off x="3374575" y="756233"/>
            <a:ext cx="134380" cy="380755"/>
          </a:xfrm>
          <a:custGeom>
            <a:avLst/>
            <a:gdLst>
              <a:gd name="connsiteX0" fmla="*/ 133800 w 134380"/>
              <a:gd name="connsiteY0" fmla="*/ 2592 h 380755"/>
              <a:gd name="connsiteX1" fmla="*/ 44900 w 134380"/>
              <a:gd name="connsiteY1" fmla="*/ 224842 h 380755"/>
              <a:gd name="connsiteX2" fmla="*/ 450 w 134380"/>
              <a:gd name="connsiteY2" fmla="*/ 380417 h 380755"/>
              <a:gd name="connsiteX3" fmla="*/ 70300 w 134380"/>
              <a:gd name="connsiteY3" fmla="*/ 183567 h 380755"/>
              <a:gd name="connsiteX4" fmla="*/ 83000 w 134380"/>
              <a:gd name="connsiteY4" fmla="*/ 107367 h 380755"/>
              <a:gd name="connsiteX5" fmla="*/ 133800 w 134380"/>
              <a:gd name="connsiteY5" fmla="*/ 2592 h 38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380" h="380755">
                <a:moveTo>
                  <a:pt x="133800" y="2592"/>
                </a:moveTo>
                <a:cubicBezTo>
                  <a:pt x="127450" y="22171"/>
                  <a:pt x="67125" y="161871"/>
                  <a:pt x="44900" y="224842"/>
                </a:cubicBezTo>
                <a:cubicBezTo>
                  <a:pt x="22675" y="287813"/>
                  <a:pt x="-3783" y="387296"/>
                  <a:pt x="450" y="380417"/>
                </a:cubicBezTo>
                <a:cubicBezTo>
                  <a:pt x="4683" y="373538"/>
                  <a:pt x="56542" y="229075"/>
                  <a:pt x="70300" y="183567"/>
                </a:cubicBezTo>
                <a:cubicBezTo>
                  <a:pt x="84058" y="138059"/>
                  <a:pt x="73475" y="134884"/>
                  <a:pt x="83000" y="107367"/>
                </a:cubicBezTo>
                <a:cubicBezTo>
                  <a:pt x="92525" y="79850"/>
                  <a:pt x="140150" y="-16987"/>
                  <a:pt x="133800" y="2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 1683">
            <a:extLst>
              <a:ext uri="{FF2B5EF4-FFF2-40B4-BE49-F238E27FC236}">
                <a16:creationId xmlns:a16="http://schemas.microsoft.com/office/drawing/2014/main" id="{91BCA07D-83AF-D6EF-DD02-CCCFCE6C3F06}"/>
              </a:ext>
            </a:extLst>
          </p:cNvPr>
          <p:cNvSpPr/>
          <p:nvPr/>
        </p:nvSpPr>
        <p:spPr>
          <a:xfrm>
            <a:off x="3492465" y="844515"/>
            <a:ext cx="57304" cy="196908"/>
          </a:xfrm>
          <a:custGeom>
            <a:avLst/>
            <a:gdLst>
              <a:gd name="connsiteX0" fmla="*/ 35 w 57304"/>
              <a:gd name="connsiteY0" fmla="*/ 35 h 196908"/>
              <a:gd name="connsiteX1" fmla="*/ 57185 w 57304"/>
              <a:gd name="connsiteY1" fmla="*/ 82585 h 196908"/>
              <a:gd name="connsiteX2" fmla="*/ 15910 w 57304"/>
              <a:gd name="connsiteY2" fmla="*/ 196885 h 196908"/>
              <a:gd name="connsiteX3" fmla="*/ 47660 w 57304"/>
              <a:gd name="connsiteY3" fmla="*/ 92110 h 196908"/>
              <a:gd name="connsiteX4" fmla="*/ 35 w 57304"/>
              <a:gd name="connsiteY4" fmla="*/ 35 h 19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04" h="196908">
                <a:moveTo>
                  <a:pt x="35" y="35"/>
                </a:moveTo>
                <a:cubicBezTo>
                  <a:pt x="1622" y="-1552"/>
                  <a:pt x="54539" y="49777"/>
                  <a:pt x="57185" y="82585"/>
                </a:cubicBezTo>
                <a:cubicBezTo>
                  <a:pt x="59831" y="115393"/>
                  <a:pt x="17497" y="195298"/>
                  <a:pt x="15910" y="196885"/>
                </a:cubicBezTo>
                <a:cubicBezTo>
                  <a:pt x="14323" y="198472"/>
                  <a:pt x="44485" y="120685"/>
                  <a:pt x="47660" y="92110"/>
                </a:cubicBezTo>
                <a:cubicBezTo>
                  <a:pt x="50835" y="63535"/>
                  <a:pt x="-1552" y="1622"/>
                  <a:pt x="35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 1684">
            <a:extLst>
              <a:ext uri="{FF2B5EF4-FFF2-40B4-BE49-F238E27FC236}">
                <a16:creationId xmlns:a16="http://schemas.microsoft.com/office/drawing/2014/main" id="{03EE425F-4059-FF31-61EB-F640B65C84C8}"/>
              </a:ext>
            </a:extLst>
          </p:cNvPr>
          <p:cNvSpPr/>
          <p:nvPr/>
        </p:nvSpPr>
        <p:spPr>
          <a:xfrm>
            <a:off x="3492489" y="830461"/>
            <a:ext cx="98794" cy="77589"/>
          </a:xfrm>
          <a:custGeom>
            <a:avLst/>
            <a:gdLst>
              <a:gd name="connsiteX0" fmla="*/ 11 w 98794"/>
              <a:gd name="connsiteY0" fmla="*/ 29964 h 77589"/>
              <a:gd name="connsiteX1" fmla="*/ 85736 w 98794"/>
              <a:gd name="connsiteY1" fmla="*/ 26789 h 77589"/>
              <a:gd name="connsiteX2" fmla="*/ 98436 w 98794"/>
              <a:gd name="connsiteY2" fmla="*/ 77589 h 77589"/>
              <a:gd name="connsiteX3" fmla="*/ 79386 w 98794"/>
              <a:gd name="connsiteY3" fmla="*/ 1389 h 77589"/>
              <a:gd name="connsiteX4" fmla="*/ 11 w 98794"/>
              <a:gd name="connsiteY4" fmla="*/ 29964 h 7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94" h="77589">
                <a:moveTo>
                  <a:pt x="11" y="29964"/>
                </a:moveTo>
                <a:cubicBezTo>
                  <a:pt x="1069" y="34197"/>
                  <a:pt x="69332" y="18851"/>
                  <a:pt x="85736" y="26789"/>
                </a:cubicBezTo>
                <a:cubicBezTo>
                  <a:pt x="102140" y="34727"/>
                  <a:pt x="98436" y="77589"/>
                  <a:pt x="98436" y="77589"/>
                </a:cubicBezTo>
                <a:cubicBezTo>
                  <a:pt x="97378" y="73356"/>
                  <a:pt x="89969" y="9856"/>
                  <a:pt x="79386" y="1389"/>
                </a:cubicBezTo>
                <a:cubicBezTo>
                  <a:pt x="68803" y="-7078"/>
                  <a:pt x="-1047" y="25731"/>
                  <a:pt x="11" y="29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 1685">
            <a:extLst>
              <a:ext uri="{FF2B5EF4-FFF2-40B4-BE49-F238E27FC236}">
                <a16:creationId xmlns:a16="http://schemas.microsoft.com/office/drawing/2014/main" id="{40EF6CA1-CD33-DD5F-C99E-BB84564B0170}"/>
              </a:ext>
            </a:extLst>
          </p:cNvPr>
          <p:cNvSpPr/>
          <p:nvPr/>
        </p:nvSpPr>
        <p:spPr>
          <a:xfrm>
            <a:off x="3525943" y="915500"/>
            <a:ext cx="68542" cy="204363"/>
          </a:xfrm>
          <a:custGeom>
            <a:avLst/>
            <a:gdLst>
              <a:gd name="connsiteX0" fmla="*/ 68157 w 68542"/>
              <a:gd name="connsiteY0" fmla="*/ 2075 h 204363"/>
              <a:gd name="connsiteX1" fmla="*/ 1482 w 68542"/>
              <a:gd name="connsiteY1" fmla="*/ 202100 h 204363"/>
              <a:gd name="connsiteX2" fmla="*/ 26882 w 68542"/>
              <a:gd name="connsiteY2" fmla="*/ 103675 h 204363"/>
              <a:gd name="connsiteX3" fmla="*/ 68157 w 68542"/>
              <a:gd name="connsiteY3" fmla="*/ 2075 h 20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42" h="204363">
                <a:moveTo>
                  <a:pt x="68157" y="2075"/>
                </a:moveTo>
                <a:cubicBezTo>
                  <a:pt x="63924" y="18479"/>
                  <a:pt x="8361" y="185167"/>
                  <a:pt x="1482" y="202100"/>
                </a:cubicBezTo>
                <a:cubicBezTo>
                  <a:pt x="-5397" y="219033"/>
                  <a:pt x="13124" y="136483"/>
                  <a:pt x="26882" y="103675"/>
                </a:cubicBezTo>
                <a:cubicBezTo>
                  <a:pt x="40640" y="70867"/>
                  <a:pt x="72390" y="-14329"/>
                  <a:pt x="68157" y="2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 1686">
            <a:extLst>
              <a:ext uri="{FF2B5EF4-FFF2-40B4-BE49-F238E27FC236}">
                <a16:creationId xmlns:a16="http://schemas.microsoft.com/office/drawing/2014/main" id="{187DC30D-E237-E11E-7D0D-7AA886FC2602}"/>
              </a:ext>
            </a:extLst>
          </p:cNvPr>
          <p:cNvSpPr/>
          <p:nvPr/>
        </p:nvSpPr>
        <p:spPr>
          <a:xfrm>
            <a:off x="3530517" y="758306"/>
            <a:ext cx="87578" cy="175806"/>
          </a:xfrm>
          <a:custGeom>
            <a:avLst/>
            <a:gdLst>
              <a:gd name="connsiteX0" fmla="*/ 83 w 87578"/>
              <a:gd name="connsiteY0" fmla="*/ 519 h 175806"/>
              <a:gd name="connsiteX1" fmla="*/ 69933 w 87578"/>
              <a:gd name="connsiteY1" fmla="*/ 76719 h 175806"/>
              <a:gd name="connsiteX2" fmla="*/ 69933 w 87578"/>
              <a:gd name="connsiteY2" fmla="*/ 175144 h 175806"/>
              <a:gd name="connsiteX3" fmla="*/ 85808 w 87578"/>
              <a:gd name="connsiteY3" fmla="*/ 114819 h 175806"/>
              <a:gd name="connsiteX4" fmla="*/ 83 w 87578"/>
              <a:gd name="connsiteY4" fmla="*/ 519 h 17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78" h="175806">
                <a:moveTo>
                  <a:pt x="83" y="519"/>
                </a:moveTo>
                <a:cubicBezTo>
                  <a:pt x="-2563" y="-5831"/>
                  <a:pt x="58291" y="47615"/>
                  <a:pt x="69933" y="76719"/>
                </a:cubicBezTo>
                <a:cubicBezTo>
                  <a:pt x="81575" y="105823"/>
                  <a:pt x="67287" y="168794"/>
                  <a:pt x="69933" y="175144"/>
                </a:cubicBezTo>
                <a:cubicBezTo>
                  <a:pt x="72579" y="181494"/>
                  <a:pt x="93745" y="140748"/>
                  <a:pt x="85808" y="114819"/>
                </a:cubicBezTo>
                <a:cubicBezTo>
                  <a:pt x="77871" y="88890"/>
                  <a:pt x="2729" y="6869"/>
                  <a:pt x="83" y="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 1687">
            <a:extLst>
              <a:ext uri="{FF2B5EF4-FFF2-40B4-BE49-F238E27FC236}">
                <a16:creationId xmlns:a16="http://schemas.microsoft.com/office/drawing/2014/main" id="{86BC09D0-7165-7DDE-11D0-81A7C9179120}"/>
              </a:ext>
            </a:extLst>
          </p:cNvPr>
          <p:cNvSpPr/>
          <p:nvPr/>
        </p:nvSpPr>
        <p:spPr>
          <a:xfrm>
            <a:off x="3473117" y="802060"/>
            <a:ext cx="98770" cy="80763"/>
          </a:xfrm>
          <a:custGeom>
            <a:avLst/>
            <a:gdLst>
              <a:gd name="connsiteX0" fmla="*/ 98758 w 98770"/>
              <a:gd name="connsiteY0" fmla="*/ 1215 h 80763"/>
              <a:gd name="connsiteX1" fmla="*/ 16208 w 98770"/>
              <a:gd name="connsiteY1" fmla="*/ 13915 h 80763"/>
              <a:gd name="connsiteX2" fmla="*/ 333 w 98770"/>
              <a:gd name="connsiteY2" fmla="*/ 80590 h 80763"/>
              <a:gd name="connsiteX3" fmla="*/ 22558 w 98770"/>
              <a:gd name="connsiteY3" fmla="*/ 32965 h 80763"/>
              <a:gd name="connsiteX4" fmla="*/ 98758 w 98770"/>
              <a:gd name="connsiteY4" fmla="*/ 1215 h 8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70" h="80763">
                <a:moveTo>
                  <a:pt x="98758" y="1215"/>
                </a:moveTo>
                <a:cubicBezTo>
                  <a:pt x="97700" y="-1960"/>
                  <a:pt x="32612" y="686"/>
                  <a:pt x="16208" y="13915"/>
                </a:cubicBezTo>
                <a:cubicBezTo>
                  <a:pt x="-196" y="27144"/>
                  <a:pt x="-725" y="77415"/>
                  <a:pt x="333" y="80590"/>
                </a:cubicBezTo>
                <a:cubicBezTo>
                  <a:pt x="1391" y="83765"/>
                  <a:pt x="9329" y="42490"/>
                  <a:pt x="22558" y="32965"/>
                </a:cubicBezTo>
                <a:cubicBezTo>
                  <a:pt x="35787" y="23440"/>
                  <a:pt x="99816" y="4390"/>
                  <a:pt x="98758" y="1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 1688">
            <a:extLst>
              <a:ext uri="{FF2B5EF4-FFF2-40B4-BE49-F238E27FC236}">
                <a16:creationId xmlns:a16="http://schemas.microsoft.com/office/drawing/2014/main" id="{82BFE868-060C-D6DA-C6D1-294B9D493AE7}"/>
              </a:ext>
            </a:extLst>
          </p:cNvPr>
          <p:cNvSpPr/>
          <p:nvPr/>
        </p:nvSpPr>
        <p:spPr>
          <a:xfrm>
            <a:off x="3550922" y="914386"/>
            <a:ext cx="62324" cy="180419"/>
          </a:xfrm>
          <a:custGeom>
            <a:avLst/>
            <a:gdLst>
              <a:gd name="connsiteX0" fmla="*/ 62228 w 62324"/>
              <a:gd name="connsiteY0" fmla="*/ 14 h 180419"/>
              <a:gd name="connsiteX1" fmla="*/ 14603 w 62324"/>
              <a:gd name="connsiteY1" fmla="*/ 149239 h 180419"/>
              <a:gd name="connsiteX2" fmla="*/ 1903 w 62324"/>
              <a:gd name="connsiteY2" fmla="*/ 177814 h 180419"/>
              <a:gd name="connsiteX3" fmla="*/ 49528 w 62324"/>
              <a:gd name="connsiteY3" fmla="*/ 107964 h 180419"/>
              <a:gd name="connsiteX4" fmla="*/ 27303 w 62324"/>
              <a:gd name="connsiteY4" fmla="*/ 139714 h 180419"/>
              <a:gd name="connsiteX5" fmla="*/ 62228 w 62324"/>
              <a:gd name="connsiteY5" fmla="*/ 14 h 18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24" h="180419">
                <a:moveTo>
                  <a:pt x="62228" y="14"/>
                </a:moveTo>
                <a:cubicBezTo>
                  <a:pt x="60111" y="1602"/>
                  <a:pt x="24657" y="119606"/>
                  <a:pt x="14603" y="149239"/>
                </a:cubicBezTo>
                <a:cubicBezTo>
                  <a:pt x="4549" y="178872"/>
                  <a:pt x="-3918" y="184693"/>
                  <a:pt x="1903" y="177814"/>
                </a:cubicBezTo>
                <a:cubicBezTo>
                  <a:pt x="7724" y="170935"/>
                  <a:pt x="45295" y="114314"/>
                  <a:pt x="49528" y="107964"/>
                </a:cubicBezTo>
                <a:cubicBezTo>
                  <a:pt x="53761" y="101614"/>
                  <a:pt x="23599" y="155589"/>
                  <a:pt x="27303" y="139714"/>
                </a:cubicBezTo>
                <a:cubicBezTo>
                  <a:pt x="31007" y="123839"/>
                  <a:pt x="64345" y="-1574"/>
                  <a:pt x="62228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 1689">
            <a:extLst>
              <a:ext uri="{FF2B5EF4-FFF2-40B4-BE49-F238E27FC236}">
                <a16:creationId xmlns:a16="http://schemas.microsoft.com/office/drawing/2014/main" id="{B24CC9B4-5388-9DC6-4486-3883D98B8C50}"/>
              </a:ext>
            </a:extLst>
          </p:cNvPr>
          <p:cNvSpPr/>
          <p:nvPr/>
        </p:nvSpPr>
        <p:spPr>
          <a:xfrm>
            <a:off x="3562281" y="1016807"/>
            <a:ext cx="6808" cy="213928"/>
          </a:xfrm>
          <a:custGeom>
            <a:avLst/>
            <a:gdLst>
              <a:gd name="connsiteX0" fmla="*/ 3244 w 6808"/>
              <a:gd name="connsiteY0" fmla="*/ 2368 h 213928"/>
              <a:gd name="connsiteX1" fmla="*/ 69 w 6808"/>
              <a:gd name="connsiteY1" fmla="*/ 211918 h 213928"/>
              <a:gd name="connsiteX2" fmla="*/ 6419 w 6808"/>
              <a:gd name="connsiteY2" fmla="*/ 103968 h 213928"/>
              <a:gd name="connsiteX3" fmla="*/ 3244 w 6808"/>
              <a:gd name="connsiteY3" fmla="*/ 2368 h 21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8" h="213928">
                <a:moveTo>
                  <a:pt x="3244" y="2368"/>
                </a:moveTo>
                <a:cubicBezTo>
                  <a:pt x="2186" y="20359"/>
                  <a:pt x="-460" y="194985"/>
                  <a:pt x="69" y="211918"/>
                </a:cubicBezTo>
                <a:cubicBezTo>
                  <a:pt x="598" y="228851"/>
                  <a:pt x="4832" y="134130"/>
                  <a:pt x="6419" y="103968"/>
                </a:cubicBezTo>
                <a:cubicBezTo>
                  <a:pt x="8006" y="73806"/>
                  <a:pt x="4302" y="-15623"/>
                  <a:pt x="3244" y="2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フリーフォーム 1690">
            <a:extLst>
              <a:ext uri="{FF2B5EF4-FFF2-40B4-BE49-F238E27FC236}">
                <a16:creationId xmlns:a16="http://schemas.microsoft.com/office/drawing/2014/main" id="{2015D490-93B0-190E-7ED5-7373FA3E977D}"/>
              </a:ext>
            </a:extLst>
          </p:cNvPr>
          <p:cNvSpPr/>
          <p:nvPr/>
        </p:nvSpPr>
        <p:spPr>
          <a:xfrm>
            <a:off x="3593872" y="1540602"/>
            <a:ext cx="130687" cy="266777"/>
          </a:xfrm>
          <a:custGeom>
            <a:avLst/>
            <a:gdLst>
              <a:gd name="connsiteX0" fmla="*/ 130403 w 130687"/>
              <a:gd name="connsiteY0" fmla="*/ 2448 h 266777"/>
              <a:gd name="connsiteX1" fmla="*/ 60553 w 130687"/>
              <a:gd name="connsiteY1" fmla="*/ 126273 h 266777"/>
              <a:gd name="connsiteX2" fmla="*/ 228 w 130687"/>
              <a:gd name="connsiteY2" fmla="*/ 265973 h 266777"/>
              <a:gd name="connsiteX3" fmla="*/ 82778 w 130687"/>
              <a:gd name="connsiteY3" fmla="*/ 59598 h 266777"/>
              <a:gd name="connsiteX4" fmla="*/ 130403 w 130687"/>
              <a:gd name="connsiteY4" fmla="*/ 2448 h 26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87" h="266777">
                <a:moveTo>
                  <a:pt x="130403" y="2448"/>
                </a:moveTo>
                <a:cubicBezTo>
                  <a:pt x="126699" y="13560"/>
                  <a:pt x="82249" y="82352"/>
                  <a:pt x="60553" y="126273"/>
                </a:cubicBezTo>
                <a:cubicBezTo>
                  <a:pt x="38857" y="170194"/>
                  <a:pt x="-3476" y="277085"/>
                  <a:pt x="228" y="265973"/>
                </a:cubicBezTo>
                <a:cubicBezTo>
                  <a:pt x="3932" y="254861"/>
                  <a:pt x="64786" y="99815"/>
                  <a:pt x="82778" y="59598"/>
                </a:cubicBezTo>
                <a:cubicBezTo>
                  <a:pt x="100770" y="19381"/>
                  <a:pt x="134107" y="-8664"/>
                  <a:pt x="130403" y="2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フリーフォーム 1691">
            <a:extLst>
              <a:ext uri="{FF2B5EF4-FFF2-40B4-BE49-F238E27FC236}">
                <a16:creationId xmlns:a16="http://schemas.microsoft.com/office/drawing/2014/main" id="{6334E33C-1B28-4724-5E5A-12BF36C478D6}"/>
              </a:ext>
            </a:extLst>
          </p:cNvPr>
          <p:cNvSpPr/>
          <p:nvPr/>
        </p:nvSpPr>
        <p:spPr>
          <a:xfrm>
            <a:off x="3568639" y="1489522"/>
            <a:ext cx="125533" cy="272944"/>
          </a:xfrm>
          <a:custGeom>
            <a:avLst/>
            <a:gdLst>
              <a:gd name="connsiteX0" fmla="*/ 117536 w 125533"/>
              <a:gd name="connsiteY0" fmla="*/ 12253 h 272944"/>
              <a:gd name="connsiteX1" fmla="*/ 61 w 125533"/>
              <a:gd name="connsiteY1" fmla="*/ 272603 h 272944"/>
              <a:gd name="connsiteX2" fmla="*/ 101661 w 125533"/>
              <a:gd name="connsiteY2" fmla="*/ 66228 h 272944"/>
              <a:gd name="connsiteX3" fmla="*/ 117536 w 125533"/>
              <a:gd name="connsiteY3" fmla="*/ 12253 h 272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533" h="272944">
                <a:moveTo>
                  <a:pt x="117536" y="12253"/>
                </a:moveTo>
                <a:cubicBezTo>
                  <a:pt x="100603" y="46649"/>
                  <a:pt x="2707" y="263607"/>
                  <a:pt x="61" y="272603"/>
                </a:cubicBezTo>
                <a:cubicBezTo>
                  <a:pt x="-2585" y="281599"/>
                  <a:pt x="81024" y="110149"/>
                  <a:pt x="101661" y="66228"/>
                </a:cubicBezTo>
                <a:cubicBezTo>
                  <a:pt x="122298" y="22307"/>
                  <a:pt x="134469" y="-22143"/>
                  <a:pt x="117536" y="12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フリーフォーム 1692">
            <a:extLst>
              <a:ext uri="{FF2B5EF4-FFF2-40B4-BE49-F238E27FC236}">
                <a16:creationId xmlns:a16="http://schemas.microsoft.com/office/drawing/2014/main" id="{1892272E-EC9E-936E-5ADA-380309A7D349}"/>
              </a:ext>
            </a:extLst>
          </p:cNvPr>
          <p:cNvSpPr/>
          <p:nvPr/>
        </p:nvSpPr>
        <p:spPr>
          <a:xfrm>
            <a:off x="3742310" y="1204435"/>
            <a:ext cx="128766" cy="270011"/>
          </a:xfrm>
          <a:custGeom>
            <a:avLst/>
            <a:gdLst>
              <a:gd name="connsiteX0" fmla="*/ 128015 w 128766"/>
              <a:gd name="connsiteY0" fmla="*/ 2065 h 270011"/>
              <a:gd name="connsiteX1" fmla="*/ 1015 w 128766"/>
              <a:gd name="connsiteY1" fmla="*/ 268765 h 270011"/>
              <a:gd name="connsiteX2" fmla="*/ 67690 w 128766"/>
              <a:gd name="connsiteY2" fmla="*/ 103665 h 270011"/>
              <a:gd name="connsiteX3" fmla="*/ 54990 w 128766"/>
              <a:gd name="connsiteY3" fmla="*/ 141765 h 270011"/>
              <a:gd name="connsiteX4" fmla="*/ 128015 w 128766"/>
              <a:gd name="connsiteY4" fmla="*/ 2065 h 27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66" h="270011">
                <a:moveTo>
                  <a:pt x="128015" y="2065"/>
                </a:moveTo>
                <a:cubicBezTo>
                  <a:pt x="119019" y="23232"/>
                  <a:pt x="11069" y="251832"/>
                  <a:pt x="1015" y="268765"/>
                </a:cubicBezTo>
                <a:cubicBezTo>
                  <a:pt x="-9039" y="285698"/>
                  <a:pt x="58694" y="124832"/>
                  <a:pt x="67690" y="103665"/>
                </a:cubicBezTo>
                <a:cubicBezTo>
                  <a:pt x="76686" y="82498"/>
                  <a:pt x="47582" y="154465"/>
                  <a:pt x="54990" y="141765"/>
                </a:cubicBezTo>
                <a:cubicBezTo>
                  <a:pt x="62398" y="129065"/>
                  <a:pt x="137011" y="-19102"/>
                  <a:pt x="128015" y="2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フリーフォーム 1693">
            <a:extLst>
              <a:ext uri="{FF2B5EF4-FFF2-40B4-BE49-F238E27FC236}">
                <a16:creationId xmlns:a16="http://schemas.microsoft.com/office/drawing/2014/main" id="{B9AA9B08-891C-5853-A6E4-C466BDCE896B}"/>
              </a:ext>
            </a:extLst>
          </p:cNvPr>
          <p:cNvSpPr/>
          <p:nvPr/>
        </p:nvSpPr>
        <p:spPr>
          <a:xfrm>
            <a:off x="3697863" y="1199906"/>
            <a:ext cx="129756" cy="251854"/>
          </a:xfrm>
          <a:custGeom>
            <a:avLst/>
            <a:gdLst>
              <a:gd name="connsiteX0" fmla="*/ 128012 w 129756"/>
              <a:gd name="connsiteY0" fmla="*/ 6594 h 251854"/>
              <a:gd name="connsiteX1" fmla="*/ 1012 w 129756"/>
              <a:gd name="connsiteY1" fmla="*/ 251069 h 251854"/>
              <a:gd name="connsiteX2" fmla="*/ 70862 w 129756"/>
              <a:gd name="connsiteY2" fmla="*/ 82794 h 251854"/>
              <a:gd name="connsiteX3" fmla="*/ 128012 w 129756"/>
              <a:gd name="connsiteY3" fmla="*/ 6594 h 25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756" h="251854">
                <a:moveTo>
                  <a:pt x="128012" y="6594"/>
                </a:moveTo>
                <a:cubicBezTo>
                  <a:pt x="116370" y="34640"/>
                  <a:pt x="10537" y="238369"/>
                  <a:pt x="1012" y="251069"/>
                </a:cubicBezTo>
                <a:cubicBezTo>
                  <a:pt x="-8513" y="263769"/>
                  <a:pt x="51812" y="118777"/>
                  <a:pt x="70862" y="82794"/>
                </a:cubicBezTo>
                <a:cubicBezTo>
                  <a:pt x="89912" y="46811"/>
                  <a:pt x="139654" y="-21452"/>
                  <a:pt x="128012" y="6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5" name="フリーフォーム 1694">
            <a:extLst>
              <a:ext uri="{FF2B5EF4-FFF2-40B4-BE49-F238E27FC236}">
                <a16:creationId xmlns:a16="http://schemas.microsoft.com/office/drawing/2014/main" id="{F075CB5C-B7E4-85DC-84E4-9637167028A2}"/>
              </a:ext>
            </a:extLst>
          </p:cNvPr>
          <p:cNvSpPr/>
          <p:nvPr/>
        </p:nvSpPr>
        <p:spPr>
          <a:xfrm>
            <a:off x="3835140" y="892046"/>
            <a:ext cx="96104" cy="362106"/>
          </a:xfrm>
          <a:custGeom>
            <a:avLst/>
            <a:gdLst>
              <a:gd name="connsiteX0" fmla="*/ 95510 w 96104"/>
              <a:gd name="connsiteY0" fmla="*/ 129 h 362106"/>
              <a:gd name="connsiteX1" fmla="*/ 79635 w 96104"/>
              <a:gd name="connsiteY1" fmla="*/ 111254 h 362106"/>
              <a:gd name="connsiteX2" fmla="*/ 22485 w 96104"/>
              <a:gd name="connsiteY2" fmla="*/ 228729 h 362106"/>
              <a:gd name="connsiteX3" fmla="*/ 260 w 96104"/>
              <a:gd name="connsiteY3" fmla="*/ 320804 h 362106"/>
              <a:gd name="connsiteX4" fmla="*/ 35185 w 96104"/>
              <a:gd name="connsiteY4" fmla="*/ 235079 h 362106"/>
              <a:gd name="connsiteX5" fmla="*/ 35185 w 96104"/>
              <a:gd name="connsiteY5" fmla="*/ 362079 h 362106"/>
              <a:gd name="connsiteX6" fmla="*/ 51060 w 96104"/>
              <a:gd name="connsiteY6" fmla="*/ 222379 h 362106"/>
              <a:gd name="connsiteX7" fmla="*/ 63760 w 96104"/>
              <a:gd name="connsiteY7" fmla="*/ 133479 h 362106"/>
              <a:gd name="connsiteX8" fmla="*/ 95510 w 96104"/>
              <a:gd name="connsiteY8" fmla="*/ 129 h 36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104" h="362106">
                <a:moveTo>
                  <a:pt x="95510" y="129"/>
                </a:moveTo>
                <a:cubicBezTo>
                  <a:pt x="98156" y="-3575"/>
                  <a:pt x="91806" y="73154"/>
                  <a:pt x="79635" y="111254"/>
                </a:cubicBezTo>
                <a:cubicBezTo>
                  <a:pt x="67464" y="149354"/>
                  <a:pt x="35714" y="193804"/>
                  <a:pt x="22485" y="228729"/>
                </a:cubicBezTo>
                <a:cubicBezTo>
                  <a:pt x="9256" y="263654"/>
                  <a:pt x="-1857" y="319746"/>
                  <a:pt x="260" y="320804"/>
                </a:cubicBezTo>
                <a:cubicBezTo>
                  <a:pt x="2377" y="321862"/>
                  <a:pt x="29364" y="228200"/>
                  <a:pt x="35185" y="235079"/>
                </a:cubicBezTo>
                <a:cubicBezTo>
                  <a:pt x="41006" y="241958"/>
                  <a:pt x="32539" y="364196"/>
                  <a:pt x="35185" y="362079"/>
                </a:cubicBezTo>
                <a:cubicBezTo>
                  <a:pt x="37831" y="359962"/>
                  <a:pt x="46297" y="260479"/>
                  <a:pt x="51060" y="222379"/>
                </a:cubicBezTo>
                <a:cubicBezTo>
                  <a:pt x="55822" y="184279"/>
                  <a:pt x="56352" y="167875"/>
                  <a:pt x="63760" y="133479"/>
                </a:cubicBezTo>
                <a:cubicBezTo>
                  <a:pt x="71168" y="99083"/>
                  <a:pt x="92864" y="3833"/>
                  <a:pt x="95510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フリーフォーム 1695">
            <a:extLst>
              <a:ext uri="{FF2B5EF4-FFF2-40B4-BE49-F238E27FC236}">
                <a16:creationId xmlns:a16="http://schemas.microsoft.com/office/drawing/2014/main" id="{C885BBD4-EDC4-7369-169F-985F3882A4F0}"/>
              </a:ext>
            </a:extLst>
          </p:cNvPr>
          <p:cNvSpPr/>
          <p:nvPr/>
        </p:nvSpPr>
        <p:spPr>
          <a:xfrm>
            <a:off x="3800349" y="838016"/>
            <a:ext cx="121157" cy="343764"/>
          </a:xfrm>
          <a:custGeom>
            <a:avLst/>
            <a:gdLst>
              <a:gd name="connsiteX0" fmla="*/ 120776 w 121157"/>
              <a:gd name="connsiteY0" fmla="*/ 184 h 343764"/>
              <a:gd name="connsiteX1" fmla="*/ 50926 w 121157"/>
              <a:gd name="connsiteY1" fmla="*/ 177984 h 343764"/>
              <a:gd name="connsiteX2" fmla="*/ 126 w 121157"/>
              <a:gd name="connsiteY2" fmla="*/ 343084 h 343764"/>
              <a:gd name="connsiteX3" fmla="*/ 38226 w 121157"/>
              <a:gd name="connsiteY3" fmla="*/ 231959 h 343764"/>
              <a:gd name="connsiteX4" fmla="*/ 92201 w 121157"/>
              <a:gd name="connsiteY4" fmla="*/ 117659 h 343764"/>
              <a:gd name="connsiteX5" fmla="*/ 79501 w 121157"/>
              <a:gd name="connsiteY5" fmla="*/ 143059 h 343764"/>
              <a:gd name="connsiteX6" fmla="*/ 120776 w 121157"/>
              <a:gd name="connsiteY6" fmla="*/ 184 h 343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157" h="343764">
                <a:moveTo>
                  <a:pt x="120776" y="184"/>
                </a:moveTo>
                <a:cubicBezTo>
                  <a:pt x="116014" y="6005"/>
                  <a:pt x="71034" y="120834"/>
                  <a:pt x="50926" y="177984"/>
                </a:cubicBezTo>
                <a:cubicBezTo>
                  <a:pt x="30818" y="235134"/>
                  <a:pt x="2243" y="334088"/>
                  <a:pt x="126" y="343084"/>
                </a:cubicBezTo>
                <a:cubicBezTo>
                  <a:pt x="-1991" y="352080"/>
                  <a:pt x="22880" y="269530"/>
                  <a:pt x="38226" y="231959"/>
                </a:cubicBezTo>
                <a:cubicBezTo>
                  <a:pt x="53572" y="194388"/>
                  <a:pt x="85322" y="132476"/>
                  <a:pt x="92201" y="117659"/>
                </a:cubicBezTo>
                <a:cubicBezTo>
                  <a:pt x="99080" y="102842"/>
                  <a:pt x="74738" y="157876"/>
                  <a:pt x="79501" y="143059"/>
                </a:cubicBezTo>
                <a:cubicBezTo>
                  <a:pt x="84264" y="128242"/>
                  <a:pt x="125538" y="-5637"/>
                  <a:pt x="120776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フリーフォーム 1696">
            <a:extLst>
              <a:ext uri="{FF2B5EF4-FFF2-40B4-BE49-F238E27FC236}">
                <a16:creationId xmlns:a16="http://schemas.microsoft.com/office/drawing/2014/main" id="{5EA665FD-9183-74D5-FAD3-D7BADED0D04B}"/>
              </a:ext>
            </a:extLst>
          </p:cNvPr>
          <p:cNvSpPr/>
          <p:nvPr/>
        </p:nvSpPr>
        <p:spPr>
          <a:xfrm>
            <a:off x="3956029" y="869613"/>
            <a:ext cx="76342" cy="124395"/>
          </a:xfrm>
          <a:custGeom>
            <a:avLst/>
            <a:gdLst>
              <a:gd name="connsiteX0" fmla="*/ 21 w 76342"/>
              <a:gd name="connsiteY0" fmla="*/ 337 h 124395"/>
              <a:gd name="connsiteX1" fmla="*/ 50821 w 76342"/>
              <a:gd name="connsiteY1" fmla="*/ 44787 h 124395"/>
              <a:gd name="connsiteX2" fmla="*/ 76221 w 76342"/>
              <a:gd name="connsiteY2" fmla="*/ 124162 h 124395"/>
              <a:gd name="connsiteX3" fmla="*/ 57171 w 76342"/>
              <a:gd name="connsiteY3" fmla="*/ 67012 h 124395"/>
              <a:gd name="connsiteX4" fmla="*/ 21 w 76342"/>
              <a:gd name="connsiteY4" fmla="*/ 337 h 12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42" h="124395">
                <a:moveTo>
                  <a:pt x="21" y="337"/>
                </a:moveTo>
                <a:cubicBezTo>
                  <a:pt x="-1037" y="-3367"/>
                  <a:pt x="38121" y="24150"/>
                  <a:pt x="50821" y="44787"/>
                </a:cubicBezTo>
                <a:cubicBezTo>
                  <a:pt x="63521" y="65424"/>
                  <a:pt x="75163" y="120458"/>
                  <a:pt x="76221" y="124162"/>
                </a:cubicBezTo>
                <a:cubicBezTo>
                  <a:pt x="77279" y="127866"/>
                  <a:pt x="71458" y="86591"/>
                  <a:pt x="57171" y="67012"/>
                </a:cubicBezTo>
                <a:cubicBezTo>
                  <a:pt x="42884" y="47433"/>
                  <a:pt x="1079" y="4041"/>
                  <a:pt x="21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フリーフォーム 1697">
            <a:extLst>
              <a:ext uri="{FF2B5EF4-FFF2-40B4-BE49-F238E27FC236}">
                <a16:creationId xmlns:a16="http://schemas.microsoft.com/office/drawing/2014/main" id="{58F00C64-70AC-8126-F830-B1743E4E050E}"/>
              </a:ext>
            </a:extLst>
          </p:cNvPr>
          <p:cNvSpPr/>
          <p:nvPr/>
        </p:nvSpPr>
        <p:spPr>
          <a:xfrm>
            <a:off x="3909840" y="792809"/>
            <a:ext cx="143416" cy="138370"/>
          </a:xfrm>
          <a:custGeom>
            <a:avLst/>
            <a:gdLst>
              <a:gd name="connsiteX0" fmla="*/ 1760 w 143416"/>
              <a:gd name="connsiteY0" fmla="*/ 941 h 138370"/>
              <a:gd name="connsiteX1" fmla="*/ 135110 w 143416"/>
              <a:gd name="connsiteY1" fmla="*/ 134291 h 138370"/>
              <a:gd name="connsiteX2" fmla="*/ 119235 w 143416"/>
              <a:gd name="connsiteY2" fmla="*/ 102541 h 138370"/>
              <a:gd name="connsiteX3" fmla="*/ 36685 w 143416"/>
              <a:gd name="connsiteY3" fmla="*/ 86666 h 138370"/>
              <a:gd name="connsiteX4" fmla="*/ 55735 w 143416"/>
              <a:gd name="connsiteY4" fmla="*/ 73966 h 138370"/>
              <a:gd name="connsiteX5" fmla="*/ 1760 w 143416"/>
              <a:gd name="connsiteY5" fmla="*/ 941 h 13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416" h="138370">
                <a:moveTo>
                  <a:pt x="1760" y="941"/>
                </a:moveTo>
                <a:cubicBezTo>
                  <a:pt x="14989" y="10995"/>
                  <a:pt x="115531" y="117358"/>
                  <a:pt x="135110" y="134291"/>
                </a:cubicBezTo>
                <a:cubicBezTo>
                  <a:pt x="154689" y="151224"/>
                  <a:pt x="135639" y="110479"/>
                  <a:pt x="119235" y="102541"/>
                </a:cubicBezTo>
                <a:cubicBezTo>
                  <a:pt x="102831" y="94604"/>
                  <a:pt x="36685" y="86666"/>
                  <a:pt x="36685" y="86666"/>
                </a:cubicBezTo>
                <a:cubicBezTo>
                  <a:pt x="26102" y="81904"/>
                  <a:pt x="57323" y="83491"/>
                  <a:pt x="55735" y="73966"/>
                </a:cubicBezTo>
                <a:cubicBezTo>
                  <a:pt x="54148" y="64441"/>
                  <a:pt x="-11469" y="-9113"/>
                  <a:pt x="1760" y="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9" name="フリーフォーム 1698">
            <a:extLst>
              <a:ext uri="{FF2B5EF4-FFF2-40B4-BE49-F238E27FC236}">
                <a16:creationId xmlns:a16="http://schemas.microsoft.com/office/drawing/2014/main" id="{A8AF1631-8F69-71E8-A41D-82A0713D39F4}"/>
              </a:ext>
            </a:extLst>
          </p:cNvPr>
          <p:cNvSpPr/>
          <p:nvPr/>
        </p:nvSpPr>
        <p:spPr>
          <a:xfrm>
            <a:off x="3828325" y="796924"/>
            <a:ext cx="115421" cy="424983"/>
          </a:xfrm>
          <a:custGeom>
            <a:avLst/>
            <a:gdLst>
              <a:gd name="connsiteX0" fmla="*/ 115025 w 115421"/>
              <a:gd name="connsiteY0" fmla="*/ 1 h 424983"/>
              <a:gd name="connsiteX1" fmla="*/ 48350 w 115421"/>
              <a:gd name="connsiteY1" fmla="*/ 193676 h 424983"/>
              <a:gd name="connsiteX2" fmla="*/ 48350 w 115421"/>
              <a:gd name="connsiteY2" fmla="*/ 231776 h 424983"/>
              <a:gd name="connsiteX3" fmla="*/ 51525 w 115421"/>
              <a:gd name="connsiteY3" fmla="*/ 219076 h 424983"/>
              <a:gd name="connsiteX4" fmla="*/ 13425 w 115421"/>
              <a:gd name="connsiteY4" fmla="*/ 311151 h 424983"/>
              <a:gd name="connsiteX5" fmla="*/ 3900 w 115421"/>
              <a:gd name="connsiteY5" fmla="*/ 422276 h 424983"/>
              <a:gd name="connsiteX6" fmla="*/ 73750 w 115421"/>
              <a:gd name="connsiteY6" fmla="*/ 190501 h 424983"/>
              <a:gd name="connsiteX7" fmla="*/ 115025 w 115421"/>
              <a:gd name="connsiteY7" fmla="*/ 1 h 42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421" h="424983">
                <a:moveTo>
                  <a:pt x="115025" y="1"/>
                </a:moveTo>
                <a:cubicBezTo>
                  <a:pt x="110792" y="530"/>
                  <a:pt x="59462" y="155047"/>
                  <a:pt x="48350" y="193676"/>
                </a:cubicBezTo>
                <a:cubicBezTo>
                  <a:pt x="37238" y="232305"/>
                  <a:pt x="47821" y="227543"/>
                  <a:pt x="48350" y="231776"/>
                </a:cubicBezTo>
                <a:cubicBezTo>
                  <a:pt x="48879" y="236009"/>
                  <a:pt x="57346" y="205847"/>
                  <a:pt x="51525" y="219076"/>
                </a:cubicBezTo>
                <a:cubicBezTo>
                  <a:pt x="45704" y="232305"/>
                  <a:pt x="21362" y="277284"/>
                  <a:pt x="13425" y="311151"/>
                </a:cubicBezTo>
                <a:cubicBezTo>
                  <a:pt x="5487" y="345018"/>
                  <a:pt x="-6154" y="442384"/>
                  <a:pt x="3900" y="422276"/>
                </a:cubicBezTo>
                <a:cubicBezTo>
                  <a:pt x="13954" y="402168"/>
                  <a:pt x="58933" y="254001"/>
                  <a:pt x="73750" y="190501"/>
                </a:cubicBezTo>
                <a:cubicBezTo>
                  <a:pt x="88567" y="127001"/>
                  <a:pt x="119258" y="-528"/>
                  <a:pt x="11502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フリーフォーム 1699">
            <a:extLst>
              <a:ext uri="{FF2B5EF4-FFF2-40B4-BE49-F238E27FC236}">
                <a16:creationId xmlns:a16="http://schemas.microsoft.com/office/drawing/2014/main" id="{842FCCAC-B1A2-A9C4-84DD-412CB3A63A08}"/>
              </a:ext>
            </a:extLst>
          </p:cNvPr>
          <p:cNvSpPr/>
          <p:nvPr/>
        </p:nvSpPr>
        <p:spPr>
          <a:xfrm>
            <a:off x="3940125" y="923425"/>
            <a:ext cx="26418" cy="91024"/>
          </a:xfrm>
          <a:custGeom>
            <a:avLst/>
            <a:gdLst>
              <a:gd name="connsiteX0" fmla="*/ 50 w 26418"/>
              <a:gd name="connsiteY0" fmla="*/ 500 h 91024"/>
              <a:gd name="connsiteX1" fmla="*/ 19100 w 26418"/>
              <a:gd name="connsiteY1" fmla="*/ 89400 h 91024"/>
              <a:gd name="connsiteX2" fmla="*/ 25450 w 26418"/>
              <a:gd name="connsiteY2" fmla="*/ 54475 h 91024"/>
              <a:gd name="connsiteX3" fmla="*/ 50 w 26418"/>
              <a:gd name="connsiteY3" fmla="*/ 500 h 9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8" h="91024">
                <a:moveTo>
                  <a:pt x="50" y="500"/>
                </a:moveTo>
                <a:cubicBezTo>
                  <a:pt x="-1008" y="6321"/>
                  <a:pt x="14867" y="80404"/>
                  <a:pt x="19100" y="89400"/>
                </a:cubicBezTo>
                <a:cubicBezTo>
                  <a:pt x="23333" y="98396"/>
                  <a:pt x="28625" y="67704"/>
                  <a:pt x="25450" y="54475"/>
                </a:cubicBezTo>
                <a:cubicBezTo>
                  <a:pt x="22275" y="41246"/>
                  <a:pt x="1108" y="-5321"/>
                  <a:pt x="50" y="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フリーフォーム 1700">
            <a:extLst>
              <a:ext uri="{FF2B5EF4-FFF2-40B4-BE49-F238E27FC236}">
                <a16:creationId xmlns:a16="http://schemas.microsoft.com/office/drawing/2014/main" id="{D78C188E-E128-02A3-CE28-EC110CE1BAB7}"/>
              </a:ext>
            </a:extLst>
          </p:cNvPr>
          <p:cNvSpPr/>
          <p:nvPr/>
        </p:nvSpPr>
        <p:spPr>
          <a:xfrm>
            <a:off x="3978076" y="911184"/>
            <a:ext cx="38299" cy="195410"/>
          </a:xfrm>
          <a:custGeom>
            <a:avLst/>
            <a:gdLst>
              <a:gd name="connsiteX0" fmla="*/ 199 w 38299"/>
              <a:gd name="connsiteY0" fmla="*/ 41 h 195410"/>
              <a:gd name="connsiteX1" fmla="*/ 16074 w 38299"/>
              <a:gd name="connsiteY1" fmla="*/ 95291 h 195410"/>
              <a:gd name="connsiteX2" fmla="*/ 16074 w 38299"/>
              <a:gd name="connsiteY2" fmla="*/ 193716 h 195410"/>
              <a:gd name="connsiteX3" fmla="*/ 28774 w 38299"/>
              <a:gd name="connsiteY3" fmla="*/ 149266 h 195410"/>
              <a:gd name="connsiteX4" fmla="*/ 38299 w 38299"/>
              <a:gd name="connsiteY4" fmla="*/ 44491 h 195410"/>
              <a:gd name="connsiteX5" fmla="*/ 28774 w 38299"/>
              <a:gd name="connsiteY5" fmla="*/ 82591 h 195410"/>
              <a:gd name="connsiteX6" fmla="*/ 199 w 38299"/>
              <a:gd name="connsiteY6" fmla="*/ 41 h 19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99" h="195410">
                <a:moveTo>
                  <a:pt x="199" y="41"/>
                </a:moveTo>
                <a:cubicBezTo>
                  <a:pt x="-1918" y="2158"/>
                  <a:pt x="13428" y="63012"/>
                  <a:pt x="16074" y="95291"/>
                </a:cubicBezTo>
                <a:cubicBezTo>
                  <a:pt x="18720" y="127570"/>
                  <a:pt x="13957" y="184720"/>
                  <a:pt x="16074" y="193716"/>
                </a:cubicBezTo>
                <a:cubicBezTo>
                  <a:pt x="18191" y="202712"/>
                  <a:pt x="25070" y="174137"/>
                  <a:pt x="28774" y="149266"/>
                </a:cubicBezTo>
                <a:cubicBezTo>
                  <a:pt x="32478" y="124395"/>
                  <a:pt x="38299" y="55603"/>
                  <a:pt x="38299" y="44491"/>
                </a:cubicBezTo>
                <a:cubicBezTo>
                  <a:pt x="38299" y="33379"/>
                  <a:pt x="35124" y="86824"/>
                  <a:pt x="28774" y="82591"/>
                </a:cubicBezTo>
                <a:cubicBezTo>
                  <a:pt x="22424" y="78358"/>
                  <a:pt x="2316" y="-2076"/>
                  <a:pt x="199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2" name="フリーフォーム 1701">
            <a:extLst>
              <a:ext uri="{FF2B5EF4-FFF2-40B4-BE49-F238E27FC236}">
                <a16:creationId xmlns:a16="http://schemas.microsoft.com/office/drawing/2014/main" id="{9D2B2A70-FA64-1572-DC74-9C95E30CF045}"/>
              </a:ext>
            </a:extLst>
          </p:cNvPr>
          <p:cNvSpPr/>
          <p:nvPr/>
        </p:nvSpPr>
        <p:spPr>
          <a:xfrm>
            <a:off x="3964492" y="1035630"/>
            <a:ext cx="20190" cy="175450"/>
          </a:xfrm>
          <a:custGeom>
            <a:avLst/>
            <a:gdLst>
              <a:gd name="connsiteX0" fmla="*/ 1083 w 20190"/>
              <a:gd name="connsiteY0" fmla="*/ 2595 h 175450"/>
              <a:gd name="connsiteX1" fmla="*/ 4258 w 20190"/>
              <a:gd name="connsiteY1" fmla="*/ 174045 h 175450"/>
              <a:gd name="connsiteX2" fmla="*/ 20133 w 20190"/>
              <a:gd name="connsiteY2" fmla="*/ 78795 h 175450"/>
              <a:gd name="connsiteX3" fmla="*/ 1083 w 20190"/>
              <a:gd name="connsiteY3" fmla="*/ 2595 h 1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90" h="175450">
                <a:moveTo>
                  <a:pt x="1083" y="2595"/>
                </a:moveTo>
                <a:cubicBezTo>
                  <a:pt x="-1563" y="18470"/>
                  <a:pt x="1083" y="161345"/>
                  <a:pt x="4258" y="174045"/>
                </a:cubicBezTo>
                <a:cubicBezTo>
                  <a:pt x="7433" y="186745"/>
                  <a:pt x="21191" y="110016"/>
                  <a:pt x="20133" y="78795"/>
                </a:cubicBezTo>
                <a:cubicBezTo>
                  <a:pt x="19075" y="47574"/>
                  <a:pt x="3729" y="-13280"/>
                  <a:pt x="1083" y="2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3" name="フリーフォーム 1702">
            <a:extLst>
              <a:ext uri="{FF2B5EF4-FFF2-40B4-BE49-F238E27FC236}">
                <a16:creationId xmlns:a16="http://schemas.microsoft.com/office/drawing/2014/main" id="{1A85AB7A-2E45-D7A0-05A6-E9F198DC8B3B}"/>
              </a:ext>
            </a:extLst>
          </p:cNvPr>
          <p:cNvSpPr/>
          <p:nvPr/>
        </p:nvSpPr>
        <p:spPr>
          <a:xfrm>
            <a:off x="3971685" y="918308"/>
            <a:ext cx="68432" cy="360706"/>
          </a:xfrm>
          <a:custGeom>
            <a:avLst/>
            <a:gdLst>
              <a:gd name="connsiteX0" fmla="*/ 66915 w 68432"/>
              <a:gd name="connsiteY0" fmla="*/ 5617 h 360706"/>
              <a:gd name="connsiteX1" fmla="*/ 240 w 68432"/>
              <a:gd name="connsiteY1" fmla="*/ 358042 h 360706"/>
              <a:gd name="connsiteX2" fmla="*/ 44690 w 68432"/>
              <a:gd name="connsiteY2" fmla="*/ 158017 h 360706"/>
              <a:gd name="connsiteX3" fmla="*/ 66915 w 68432"/>
              <a:gd name="connsiteY3" fmla="*/ 5617 h 3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32" h="360706">
                <a:moveTo>
                  <a:pt x="66915" y="5617"/>
                </a:moveTo>
                <a:cubicBezTo>
                  <a:pt x="59507" y="38954"/>
                  <a:pt x="3944" y="332642"/>
                  <a:pt x="240" y="358042"/>
                </a:cubicBezTo>
                <a:cubicBezTo>
                  <a:pt x="-3464" y="383442"/>
                  <a:pt x="36753" y="220459"/>
                  <a:pt x="44690" y="158017"/>
                </a:cubicBezTo>
                <a:cubicBezTo>
                  <a:pt x="52627" y="95575"/>
                  <a:pt x="74323" y="-27720"/>
                  <a:pt x="66915" y="5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4" name="フリーフォーム 1703">
            <a:extLst>
              <a:ext uri="{FF2B5EF4-FFF2-40B4-BE49-F238E27FC236}">
                <a16:creationId xmlns:a16="http://schemas.microsoft.com/office/drawing/2014/main" id="{9D008F47-A0C1-836E-968D-002C5D69F2BA}"/>
              </a:ext>
            </a:extLst>
          </p:cNvPr>
          <p:cNvSpPr/>
          <p:nvPr/>
        </p:nvSpPr>
        <p:spPr>
          <a:xfrm>
            <a:off x="3987330" y="920162"/>
            <a:ext cx="59034" cy="353544"/>
          </a:xfrm>
          <a:custGeom>
            <a:avLst/>
            <a:gdLst>
              <a:gd name="connsiteX0" fmla="*/ 57620 w 59034"/>
              <a:gd name="connsiteY0" fmla="*/ 588 h 353544"/>
              <a:gd name="connsiteX1" fmla="*/ 48095 w 59034"/>
              <a:gd name="connsiteY1" fmla="*/ 146638 h 353544"/>
              <a:gd name="connsiteX2" fmla="*/ 470 w 59034"/>
              <a:gd name="connsiteY2" fmla="*/ 353013 h 353544"/>
              <a:gd name="connsiteX3" fmla="*/ 25870 w 59034"/>
              <a:gd name="connsiteY3" fmla="*/ 200613 h 353544"/>
              <a:gd name="connsiteX4" fmla="*/ 57620 w 59034"/>
              <a:gd name="connsiteY4" fmla="*/ 588 h 35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4" h="353544">
                <a:moveTo>
                  <a:pt x="57620" y="588"/>
                </a:moveTo>
                <a:cubicBezTo>
                  <a:pt x="61324" y="-8408"/>
                  <a:pt x="57620" y="87901"/>
                  <a:pt x="48095" y="146638"/>
                </a:cubicBezTo>
                <a:cubicBezTo>
                  <a:pt x="38570" y="205376"/>
                  <a:pt x="4174" y="344017"/>
                  <a:pt x="470" y="353013"/>
                </a:cubicBezTo>
                <a:cubicBezTo>
                  <a:pt x="-3234" y="362009"/>
                  <a:pt x="15816" y="254588"/>
                  <a:pt x="25870" y="200613"/>
                </a:cubicBezTo>
                <a:cubicBezTo>
                  <a:pt x="35924" y="146638"/>
                  <a:pt x="53916" y="9584"/>
                  <a:pt x="57620" y="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フリーフォーム 1704">
            <a:extLst>
              <a:ext uri="{FF2B5EF4-FFF2-40B4-BE49-F238E27FC236}">
                <a16:creationId xmlns:a16="http://schemas.microsoft.com/office/drawing/2014/main" id="{12E30408-6090-58F7-9736-3A281EC1276C}"/>
              </a:ext>
            </a:extLst>
          </p:cNvPr>
          <p:cNvSpPr/>
          <p:nvPr/>
        </p:nvSpPr>
        <p:spPr>
          <a:xfrm>
            <a:off x="3898700" y="1272590"/>
            <a:ext cx="60769" cy="302495"/>
          </a:xfrm>
          <a:custGeom>
            <a:avLst/>
            <a:gdLst>
              <a:gd name="connsiteX0" fmla="*/ 60525 w 60769"/>
              <a:gd name="connsiteY0" fmla="*/ 585 h 302495"/>
              <a:gd name="connsiteX1" fmla="*/ 25600 w 60769"/>
              <a:gd name="connsiteY1" fmla="*/ 99010 h 302495"/>
              <a:gd name="connsiteX2" fmla="*/ 3375 w 60769"/>
              <a:gd name="connsiteY2" fmla="*/ 302210 h 302495"/>
              <a:gd name="connsiteX3" fmla="*/ 6550 w 60769"/>
              <a:gd name="connsiteY3" fmla="*/ 140285 h 302495"/>
              <a:gd name="connsiteX4" fmla="*/ 60525 w 60769"/>
              <a:gd name="connsiteY4" fmla="*/ 585 h 30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69" h="302495">
                <a:moveTo>
                  <a:pt x="60525" y="585"/>
                </a:moveTo>
                <a:cubicBezTo>
                  <a:pt x="63700" y="-6294"/>
                  <a:pt x="35125" y="48739"/>
                  <a:pt x="25600" y="99010"/>
                </a:cubicBezTo>
                <a:cubicBezTo>
                  <a:pt x="16075" y="149281"/>
                  <a:pt x="6550" y="295331"/>
                  <a:pt x="3375" y="302210"/>
                </a:cubicBezTo>
                <a:cubicBezTo>
                  <a:pt x="200" y="309089"/>
                  <a:pt x="-3504" y="190027"/>
                  <a:pt x="6550" y="140285"/>
                </a:cubicBezTo>
                <a:cubicBezTo>
                  <a:pt x="16604" y="90543"/>
                  <a:pt x="57350" y="7464"/>
                  <a:pt x="60525" y="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フリーフォーム 1705">
            <a:extLst>
              <a:ext uri="{FF2B5EF4-FFF2-40B4-BE49-F238E27FC236}">
                <a16:creationId xmlns:a16="http://schemas.microsoft.com/office/drawing/2014/main" id="{0D274B97-8453-9750-A9EE-38A3231D3AF4}"/>
              </a:ext>
            </a:extLst>
          </p:cNvPr>
          <p:cNvSpPr/>
          <p:nvPr/>
        </p:nvSpPr>
        <p:spPr>
          <a:xfrm>
            <a:off x="3887904" y="1234075"/>
            <a:ext cx="118167" cy="349784"/>
          </a:xfrm>
          <a:custGeom>
            <a:avLst/>
            <a:gdLst>
              <a:gd name="connsiteX0" fmla="*/ 106246 w 118167"/>
              <a:gd name="connsiteY0" fmla="*/ 13700 h 349784"/>
              <a:gd name="connsiteX1" fmla="*/ 1471 w 118167"/>
              <a:gd name="connsiteY1" fmla="*/ 347075 h 349784"/>
              <a:gd name="connsiteX2" fmla="*/ 49096 w 118167"/>
              <a:gd name="connsiteY2" fmla="*/ 166100 h 349784"/>
              <a:gd name="connsiteX3" fmla="*/ 109421 w 118167"/>
              <a:gd name="connsiteY3" fmla="*/ 70850 h 349784"/>
              <a:gd name="connsiteX4" fmla="*/ 106246 w 118167"/>
              <a:gd name="connsiteY4" fmla="*/ 13700 h 34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67" h="349784">
                <a:moveTo>
                  <a:pt x="106246" y="13700"/>
                </a:moveTo>
                <a:cubicBezTo>
                  <a:pt x="88254" y="59737"/>
                  <a:pt x="10996" y="321675"/>
                  <a:pt x="1471" y="347075"/>
                </a:cubicBezTo>
                <a:cubicBezTo>
                  <a:pt x="-8054" y="372475"/>
                  <a:pt x="31104" y="212137"/>
                  <a:pt x="49096" y="166100"/>
                </a:cubicBezTo>
                <a:cubicBezTo>
                  <a:pt x="67088" y="120063"/>
                  <a:pt x="99896" y="90958"/>
                  <a:pt x="109421" y="70850"/>
                </a:cubicBezTo>
                <a:cubicBezTo>
                  <a:pt x="118946" y="50742"/>
                  <a:pt x="124238" y="-32337"/>
                  <a:pt x="106246" y="13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7" name="フリーフォーム 1706">
            <a:extLst>
              <a:ext uri="{FF2B5EF4-FFF2-40B4-BE49-F238E27FC236}">
                <a16:creationId xmlns:a16="http://schemas.microsoft.com/office/drawing/2014/main" id="{7A61370B-C167-836C-C957-3931B22321E6}"/>
              </a:ext>
            </a:extLst>
          </p:cNvPr>
          <p:cNvSpPr/>
          <p:nvPr/>
        </p:nvSpPr>
        <p:spPr>
          <a:xfrm>
            <a:off x="3797688" y="1573379"/>
            <a:ext cx="110781" cy="388998"/>
          </a:xfrm>
          <a:custGeom>
            <a:avLst/>
            <a:gdLst>
              <a:gd name="connsiteX0" fmla="*/ 110737 w 110781"/>
              <a:gd name="connsiteY0" fmla="*/ 1421 h 388998"/>
              <a:gd name="connsiteX1" fmla="*/ 18662 w 110781"/>
              <a:gd name="connsiteY1" fmla="*/ 252246 h 388998"/>
              <a:gd name="connsiteX2" fmla="*/ 2787 w 110781"/>
              <a:gd name="connsiteY2" fmla="*/ 388771 h 388998"/>
              <a:gd name="connsiteX3" fmla="*/ 5962 w 110781"/>
              <a:gd name="connsiteY3" fmla="*/ 277646 h 388998"/>
              <a:gd name="connsiteX4" fmla="*/ 59937 w 110781"/>
              <a:gd name="connsiteY4" fmla="*/ 29996 h 388998"/>
              <a:gd name="connsiteX5" fmla="*/ 31362 w 110781"/>
              <a:gd name="connsiteY5" fmla="*/ 144296 h 388998"/>
              <a:gd name="connsiteX6" fmla="*/ 110737 w 110781"/>
              <a:gd name="connsiteY6" fmla="*/ 1421 h 38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81" h="388998">
                <a:moveTo>
                  <a:pt x="110737" y="1421"/>
                </a:moveTo>
                <a:cubicBezTo>
                  <a:pt x="108620" y="19413"/>
                  <a:pt x="36654" y="187688"/>
                  <a:pt x="18662" y="252246"/>
                </a:cubicBezTo>
                <a:cubicBezTo>
                  <a:pt x="670" y="316804"/>
                  <a:pt x="4904" y="384538"/>
                  <a:pt x="2787" y="388771"/>
                </a:cubicBezTo>
                <a:cubicBezTo>
                  <a:pt x="670" y="393004"/>
                  <a:pt x="-3563" y="337442"/>
                  <a:pt x="5962" y="277646"/>
                </a:cubicBezTo>
                <a:cubicBezTo>
                  <a:pt x="15487" y="217850"/>
                  <a:pt x="55704" y="52221"/>
                  <a:pt x="59937" y="29996"/>
                </a:cubicBezTo>
                <a:cubicBezTo>
                  <a:pt x="64170" y="7771"/>
                  <a:pt x="24483" y="146413"/>
                  <a:pt x="31362" y="144296"/>
                </a:cubicBezTo>
                <a:cubicBezTo>
                  <a:pt x="38241" y="142179"/>
                  <a:pt x="112854" y="-16571"/>
                  <a:pt x="110737" y="1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8" name="フリーフォーム 1707">
            <a:extLst>
              <a:ext uri="{FF2B5EF4-FFF2-40B4-BE49-F238E27FC236}">
                <a16:creationId xmlns:a16="http://schemas.microsoft.com/office/drawing/2014/main" id="{BDF58B75-A800-C944-CE40-6D75559D2F6F}"/>
              </a:ext>
            </a:extLst>
          </p:cNvPr>
          <p:cNvSpPr/>
          <p:nvPr/>
        </p:nvSpPr>
        <p:spPr>
          <a:xfrm>
            <a:off x="3498850" y="914400"/>
            <a:ext cx="6689" cy="73154"/>
          </a:xfrm>
          <a:custGeom>
            <a:avLst/>
            <a:gdLst>
              <a:gd name="connsiteX0" fmla="*/ 0 w 6689"/>
              <a:gd name="connsiteY0" fmla="*/ 0 h 73154"/>
              <a:gd name="connsiteX1" fmla="*/ 6350 w 6689"/>
              <a:gd name="connsiteY1" fmla="*/ 73025 h 73154"/>
              <a:gd name="connsiteX2" fmla="*/ 0 w 6689"/>
              <a:gd name="connsiteY2" fmla="*/ 0 h 7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89" h="73154">
                <a:moveTo>
                  <a:pt x="0" y="0"/>
                </a:moveTo>
                <a:cubicBezTo>
                  <a:pt x="0" y="0"/>
                  <a:pt x="4233" y="69321"/>
                  <a:pt x="6350" y="73025"/>
                </a:cubicBezTo>
                <a:cubicBezTo>
                  <a:pt x="8467" y="76729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0" name="フリーフォーム 1709">
            <a:extLst>
              <a:ext uri="{FF2B5EF4-FFF2-40B4-BE49-F238E27FC236}">
                <a16:creationId xmlns:a16="http://schemas.microsoft.com/office/drawing/2014/main" id="{09C5878C-5E1D-A32B-170C-48A91874A33A}"/>
              </a:ext>
            </a:extLst>
          </p:cNvPr>
          <p:cNvSpPr/>
          <p:nvPr/>
        </p:nvSpPr>
        <p:spPr>
          <a:xfrm>
            <a:off x="3028927" y="1336672"/>
            <a:ext cx="47681" cy="206670"/>
          </a:xfrm>
          <a:custGeom>
            <a:avLst/>
            <a:gdLst>
              <a:gd name="connsiteX0" fmla="*/ 47648 w 47681"/>
              <a:gd name="connsiteY0" fmla="*/ 3 h 206670"/>
              <a:gd name="connsiteX1" fmla="*/ 19073 w 47681"/>
              <a:gd name="connsiteY1" fmla="*/ 95253 h 206670"/>
              <a:gd name="connsiteX2" fmla="*/ 15898 w 47681"/>
              <a:gd name="connsiteY2" fmla="*/ 206378 h 206670"/>
              <a:gd name="connsiteX3" fmla="*/ 23 w 47681"/>
              <a:gd name="connsiteY3" fmla="*/ 60328 h 206670"/>
              <a:gd name="connsiteX4" fmla="*/ 12723 w 47681"/>
              <a:gd name="connsiteY4" fmla="*/ 98428 h 206670"/>
              <a:gd name="connsiteX5" fmla="*/ 47648 w 47681"/>
              <a:gd name="connsiteY5" fmla="*/ 3 h 20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81" h="206670">
                <a:moveTo>
                  <a:pt x="47648" y="3"/>
                </a:moveTo>
                <a:cubicBezTo>
                  <a:pt x="48706" y="-526"/>
                  <a:pt x="24365" y="60857"/>
                  <a:pt x="19073" y="95253"/>
                </a:cubicBezTo>
                <a:cubicBezTo>
                  <a:pt x="13781" y="129649"/>
                  <a:pt x="19073" y="212199"/>
                  <a:pt x="15898" y="206378"/>
                </a:cubicBezTo>
                <a:cubicBezTo>
                  <a:pt x="12723" y="200557"/>
                  <a:pt x="552" y="78320"/>
                  <a:pt x="23" y="60328"/>
                </a:cubicBezTo>
                <a:cubicBezTo>
                  <a:pt x="-506" y="42336"/>
                  <a:pt x="7961" y="104778"/>
                  <a:pt x="12723" y="98428"/>
                </a:cubicBezTo>
                <a:cubicBezTo>
                  <a:pt x="17485" y="92078"/>
                  <a:pt x="46590" y="532"/>
                  <a:pt x="4764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1" name="フリーフォーム 1710">
            <a:extLst>
              <a:ext uri="{FF2B5EF4-FFF2-40B4-BE49-F238E27FC236}">
                <a16:creationId xmlns:a16="http://schemas.microsoft.com/office/drawing/2014/main" id="{016E68B7-1035-202B-DEF5-00945C086D22}"/>
              </a:ext>
            </a:extLst>
          </p:cNvPr>
          <p:cNvSpPr/>
          <p:nvPr/>
        </p:nvSpPr>
        <p:spPr>
          <a:xfrm>
            <a:off x="3438240" y="1031844"/>
            <a:ext cx="102259" cy="96074"/>
          </a:xfrm>
          <a:custGeom>
            <a:avLst/>
            <a:gdLst>
              <a:gd name="connsiteX0" fmla="*/ 41560 w 102259"/>
              <a:gd name="connsiteY0" fmla="*/ 31 h 96074"/>
              <a:gd name="connsiteX1" fmla="*/ 51085 w 102259"/>
              <a:gd name="connsiteY1" fmla="*/ 76231 h 96074"/>
              <a:gd name="connsiteX2" fmla="*/ 22510 w 102259"/>
              <a:gd name="connsiteY2" fmla="*/ 95281 h 96074"/>
              <a:gd name="connsiteX3" fmla="*/ 285 w 102259"/>
              <a:gd name="connsiteY3" fmla="*/ 57181 h 96074"/>
              <a:gd name="connsiteX4" fmla="*/ 38385 w 102259"/>
              <a:gd name="connsiteY4" fmla="*/ 85756 h 96074"/>
              <a:gd name="connsiteX5" fmla="*/ 101885 w 102259"/>
              <a:gd name="connsiteY5" fmla="*/ 88931 h 96074"/>
              <a:gd name="connsiteX6" fmla="*/ 63785 w 102259"/>
              <a:gd name="connsiteY6" fmla="*/ 66706 h 96074"/>
              <a:gd name="connsiteX7" fmla="*/ 41560 w 102259"/>
              <a:gd name="connsiteY7" fmla="*/ 31 h 9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259" h="96074">
                <a:moveTo>
                  <a:pt x="41560" y="31"/>
                </a:moveTo>
                <a:cubicBezTo>
                  <a:pt x="39443" y="1619"/>
                  <a:pt x="54260" y="60356"/>
                  <a:pt x="51085" y="76231"/>
                </a:cubicBezTo>
                <a:cubicBezTo>
                  <a:pt x="47910" y="92106"/>
                  <a:pt x="30977" y="98456"/>
                  <a:pt x="22510" y="95281"/>
                </a:cubicBezTo>
                <a:cubicBezTo>
                  <a:pt x="14043" y="92106"/>
                  <a:pt x="-2361" y="58769"/>
                  <a:pt x="285" y="57181"/>
                </a:cubicBezTo>
                <a:cubicBezTo>
                  <a:pt x="2931" y="55594"/>
                  <a:pt x="21452" y="80464"/>
                  <a:pt x="38385" y="85756"/>
                </a:cubicBezTo>
                <a:cubicBezTo>
                  <a:pt x="55318" y="91048"/>
                  <a:pt x="97652" y="92106"/>
                  <a:pt x="101885" y="88931"/>
                </a:cubicBezTo>
                <a:cubicBezTo>
                  <a:pt x="106118" y="85756"/>
                  <a:pt x="73310" y="76760"/>
                  <a:pt x="63785" y="66706"/>
                </a:cubicBezTo>
                <a:cubicBezTo>
                  <a:pt x="54260" y="56652"/>
                  <a:pt x="43677" y="-1557"/>
                  <a:pt x="41560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2" name="フリーフォーム 1711">
            <a:extLst>
              <a:ext uri="{FF2B5EF4-FFF2-40B4-BE49-F238E27FC236}">
                <a16:creationId xmlns:a16="http://schemas.microsoft.com/office/drawing/2014/main" id="{855F2AAF-7559-2BAC-C38F-E7CBC91525C8}"/>
              </a:ext>
            </a:extLst>
          </p:cNvPr>
          <p:cNvSpPr/>
          <p:nvPr/>
        </p:nvSpPr>
        <p:spPr>
          <a:xfrm>
            <a:off x="3438525" y="1146107"/>
            <a:ext cx="69850" cy="101671"/>
          </a:xfrm>
          <a:custGeom>
            <a:avLst/>
            <a:gdLst>
              <a:gd name="connsiteX0" fmla="*/ 0 w 69850"/>
              <a:gd name="connsiteY0" fmla="*/ 101668 h 101671"/>
              <a:gd name="connsiteX1" fmla="*/ 41275 w 69850"/>
              <a:gd name="connsiteY1" fmla="*/ 25468 h 101671"/>
              <a:gd name="connsiteX2" fmla="*/ 69850 w 69850"/>
              <a:gd name="connsiteY2" fmla="*/ 68 h 101671"/>
              <a:gd name="connsiteX3" fmla="*/ 41275 w 69850"/>
              <a:gd name="connsiteY3" fmla="*/ 22293 h 101671"/>
              <a:gd name="connsiteX4" fmla="*/ 0 w 69850"/>
              <a:gd name="connsiteY4" fmla="*/ 101668 h 10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" h="101671">
                <a:moveTo>
                  <a:pt x="0" y="101668"/>
                </a:moveTo>
                <a:cubicBezTo>
                  <a:pt x="0" y="102197"/>
                  <a:pt x="29633" y="42401"/>
                  <a:pt x="41275" y="25468"/>
                </a:cubicBezTo>
                <a:cubicBezTo>
                  <a:pt x="52917" y="8535"/>
                  <a:pt x="69850" y="597"/>
                  <a:pt x="69850" y="68"/>
                </a:cubicBezTo>
                <a:cubicBezTo>
                  <a:pt x="69850" y="-461"/>
                  <a:pt x="55033" y="1655"/>
                  <a:pt x="41275" y="22293"/>
                </a:cubicBezTo>
                <a:cubicBezTo>
                  <a:pt x="27517" y="42931"/>
                  <a:pt x="0" y="101139"/>
                  <a:pt x="0" y="101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3" name="フリーフォーム 1712">
            <a:extLst>
              <a:ext uri="{FF2B5EF4-FFF2-40B4-BE49-F238E27FC236}">
                <a16:creationId xmlns:a16="http://schemas.microsoft.com/office/drawing/2014/main" id="{0646986D-B67B-DF6F-F7DE-1A5E63F0CB16}"/>
              </a:ext>
            </a:extLst>
          </p:cNvPr>
          <p:cNvSpPr/>
          <p:nvPr/>
        </p:nvSpPr>
        <p:spPr>
          <a:xfrm>
            <a:off x="3905217" y="990588"/>
            <a:ext cx="39338" cy="188959"/>
          </a:xfrm>
          <a:custGeom>
            <a:avLst/>
            <a:gdLst>
              <a:gd name="connsiteX0" fmla="*/ 38133 w 39338"/>
              <a:gd name="connsiteY0" fmla="*/ 12 h 188959"/>
              <a:gd name="connsiteX1" fmla="*/ 34958 w 39338"/>
              <a:gd name="connsiteY1" fmla="*/ 174637 h 188959"/>
              <a:gd name="connsiteX2" fmla="*/ 33 w 39338"/>
              <a:gd name="connsiteY2" fmla="*/ 155587 h 188959"/>
              <a:gd name="connsiteX3" fmla="*/ 28608 w 39338"/>
              <a:gd name="connsiteY3" fmla="*/ 184162 h 188959"/>
              <a:gd name="connsiteX4" fmla="*/ 38133 w 39338"/>
              <a:gd name="connsiteY4" fmla="*/ 12 h 18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38" h="188959">
                <a:moveTo>
                  <a:pt x="38133" y="12"/>
                </a:moveTo>
                <a:cubicBezTo>
                  <a:pt x="39191" y="-1576"/>
                  <a:pt x="41308" y="148708"/>
                  <a:pt x="34958" y="174637"/>
                </a:cubicBezTo>
                <a:cubicBezTo>
                  <a:pt x="28608" y="200566"/>
                  <a:pt x="1091" y="153999"/>
                  <a:pt x="33" y="155587"/>
                </a:cubicBezTo>
                <a:cubicBezTo>
                  <a:pt x="-1025" y="157175"/>
                  <a:pt x="23316" y="203741"/>
                  <a:pt x="28608" y="184162"/>
                </a:cubicBezTo>
                <a:cubicBezTo>
                  <a:pt x="33900" y="164583"/>
                  <a:pt x="37075" y="1600"/>
                  <a:pt x="38133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4" name="フリーフォーム 1713">
            <a:extLst>
              <a:ext uri="{FF2B5EF4-FFF2-40B4-BE49-F238E27FC236}">
                <a16:creationId xmlns:a16="http://schemas.microsoft.com/office/drawing/2014/main" id="{45FF13CE-9DEC-74DF-A28A-EFF2CA2D54BB}"/>
              </a:ext>
            </a:extLst>
          </p:cNvPr>
          <p:cNvSpPr/>
          <p:nvPr/>
        </p:nvSpPr>
        <p:spPr>
          <a:xfrm>
            <a:off x="3866667" y="1307089"/>
            <a:ext cx="7316" cy="170016"/>
          </a:xfrm>
          <a:custGeom>
            <a:avLst/>
            <a:gdLst>
              <a:gd name="connsiteX0" fmla="*/ 6833 w 7316"/>
              <a:gd name="connsiteY0" fmla="*/ 4186 h 170016"/>
              <a:gd name="connsiteX1" fmla="*/ 483 w 7316"/>
              <a:gd name="connsiteY1" fmla="*/ 169286 h 170016"/>
              <a:gd name="connsiteX2" fmla="*/ 3658 w 7316"/>
              <a:gd name="connsiteY2" fmla="*/ 61336 h 170016"/>
              <a:gd name="connsiteX3" fmla="*/ 6833 w 7316"/>
              <a:gd name="connsiteY3" fmla="*/ 4186 h 17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6" h="170016">
                <a:moveTo>
                  <a:pt x="6833" y="4186"/>
                </a:moveTo>
                <a:cubicBezTo>
                  <a:pt x="6304" y="22178"/>
                  <a:pt x="1012" y="159761"/>
                  <a:pt x="483" y="169286"/>
                </a:cubicBezTo>
                <a:cubicBezTo>
                  <a:pt x="-46" y="178811"/>
                  <a:pt x="-1104" y="92557"/>
                  <a:pt x="3658" y="61336"/>
                </a:cubicBezTo>
                <a:cubicBezTo>
                  <a:pt x="8420" y="30115"/>
                  <a:pt x="7362" y="-13806"/>
                  <a:pt x="6833" y="4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5" name="フリーフォーム 1714">
            <a:extLst>
              <a:ext uri="{FF2B5EF4-FFF2-40B4-BE49-F238E27FC236}">
                <a16:creationId xmlns:a16="http://schemas.microsoft.com/office/drawing/2014/main" id="{0C7E1332-E072-CD0B-3D60-B3A783DC098C}"/>
              </a:ext>
            </a:extLst>
          </p:cNvPr>
          <p:cNvSpPr/>
          <p:nvPr/>
        </p:nvSpPr>
        <p:spPr>
          <a:xfrm>
            <a:off x="3908425" y="1190625"/>
            <a:ext cx="63690" cy="35589"/>
          </a:xfrm>
          <a:custGeom>
            <a:avLst/>
            <a:gdLst>
              <a:gd name="connsiteX0" fmla="*/ 0 w 63690"/>
              <a:gd name="connsiteY0" fmla="*/ 0 h 35589"/>
              <a:gd name="connsiteX1" fmla="*/ 63500 w 63690"/>
              <a:gd name="connsiteY1" fmla="*/ 34925 h 35589"/>
              <a:gd name="connsiteX2" fmla="*/ 0 w 63690"/>
              <a:gd name="connsiteY2" fmla="*/ 0 h 3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0" h="35589">
                <a:moveTo>
                  <a:pt x="0" y="0"/>
                </a:moveTo>
                <a:cubicBezTo>
                  <a:pt x="0" y="0"/>
                  <a:pt x="59267" y="28575"/>
                  <a:pt x="63500" y="34925"/>
                </a:cubicBezTo>
                <a:cubicBezTo>
                  <a:pt x="67733" y="41275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6" name="フリーフォーム 1715">
            <a:extLst>
              <a:ext uri="{FF2B5EF4-FFF2-40B4-BE49-F238E27FC236}">
                <a16:creationId xmlns:a16="http://schemas.microsoft.com/office/drawing/2014/main" id="{BAFC5335-066F-7724-544E-DE40AF25A26B}"/>
              </a:ext>
            </a:extLst>
          </p:cNvPr>
          <p:cNvSpPr/>
          <p:nvPr/>
        </p:nvSpPr>
        <p:spPr>
          <a:xfrm>
            <a:off x="3812791" y="1314418"/>
            <a:ext cx="38534" cy="181032"/>
          </a:xfrm>
          <a:custGeom>
            <a:avLst/>
            <a:gdLst>
              <a:gd name="connsiteX0" fmla="*/ 38484 w 38534"/>
              <a:gd name="connsiteY0" fmla="*/ 32 h 181032"/>
              <a:gd name="connsiteX1" fmla="*/ 22609 w 38534"/>
              <a:gd name="connsiteY1" fmla="*/ 85757 h 181032"/>
              <a:gd name="connsiteX2" fmla="*/ 32134 w 38534"/>
              <a:gd name="connsiteY2" fmla="*/ 181007 h 181032"/>
              <a:gd name="connsiteX3" fmla="*/ 384 w 38534"/>
              <a:gd name="connsiteY3" fmla="*/ 95282 h 181032"/>
              <a:gd name="connsiteX4" fmla="*/ 16259 w 38534"/>
              <a:gd name="connsiteY4" fmla="*/ 95282 h 181032"/>
              <a:gd name="connsiteX5" fmla="*/ 38484 w 38534"/>
              <a:gd name="connsiteY5" fmla="*/ 32 h 18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34" h="181032">
                <a:moveTo>
                  <a:pt x="38484" y="32"/>
                </a:moveTo>
                <a:cubicBezTo>
                  <a:pt x="39542" y="-1556"/>
                  <a:pt x="23667" y="55595"/>
                  <a:pt x="22609" y="85757"/>
                </a:cubicBezTo>
                <a:cubicBezTo>
                  <a:pt x="21551" y="115919"/>
                  <a:pt x="35838" y="179420"/>
                  <a:pt x="32134" y="181007"/>
                </a:cubicBezTo>
                <a:cubicBezTo>
                  <a:pt x="28430" y="182594"/>
                  <a:pt x="3030" y="109569"/>
                  <a:pt x="384" y="95282"/>
                </a:cubicBezTo>
                <a:cubicBezTo>
                  <a:pt x="-2262" y="80995"/>
                  <a:pt x="9380" y="107453"/>
                  <a:pt x="16259" y="95282"/>
                </a:cubicBezTo>
                <a:cubicBezTo>
                  <a:pt x="23138" y="83111"/>
                  <a:pt x="37426" y="1620"/>
                  <a:pt x="38484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7" name="フリーフォーム 1716">
            <a:extLst>
              <a:ext uri="{FF2B5EF4-FFF2-40B4-BE49-F238E27FC236}">
                <a16:creationId xmlns:a16="http://schemas.microsoft.com/office/drawing/2014/main" id="{ABC9613E-9D00-5806-AE95-FD3F468F70E6}"/>
              </a:ext>
            </a:extLst>
          </p:cNvPr>
          <p:cNvSpPr/>
          <p:nvPr/>
        </p:nvSpPr>
        <p:spPr>
          <a:xfrm>
            <a:off x="3619467" y="1603374"/>
            <a:ext cx="127093" cy="209684"/>
          </a:xfrm>
          <a:custGeom>
            <a:avLst/>
            <a:gdLst>
              <a:gd name="connsiteX0" fmla="*/ 127033 w 127093"/>
              <a:gd name="connsiteY0" fmla="*/ 1 h 209684"/>
              <a:gd name="connsiteX1" fmla="*/ 66708 w 127093"/>
              <a:gd name="connsiteY1" fmla="*/ 142876 h 209684"/>
              <a:gd name="connsiteX2" fmla="*/ 76233 w 127093"/>
              <a:gd name="connsiteY2" fmla="*/ 104776 h 209684"/>
              <a:gd name="connsiteX3" fmla="*/ 33 w 127093"/>
              <a:gd name="connsiteY3" fmla="*/ 209551 h 209684"/>
              <a:gd name="connsiteX4" fmla="*/ 66708 w 127093"/>
              <a:gd name="connsiteY4" fmla="*/ 79376 h 209684"/>
              <a:gd name="connsiteX5" fmla="*/ 73058 w 127093"/>
              <a:gd name="connsiteY5" fmla="*/ 63501 h 209684"/>
              <a:gd name="connsiteX6" fmla="*/ 54008 w 127093"/>
              <a:gd name="connsiteY6" fmla="*/ 139701 h 209684"/>
              <a:gd name="connsiteX7" fmla="*/ 127033 w 127093"/>
              <a:gd name="connsiteY7" fmla="*/ 1 h 20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093" h="209684">
                <a:moveTo>
                  <a:pt x="127033" y="1"/>
                </a:moveTo>
                <a:cubicBezTo>
                  <a:pt x="129150" y="530"/>
                  <a:pt x="75175" y="125414"/>
                  <a:pt x="66708" y="142876"/>
                </a:cubicBezTo>
                <a:cubicBezTo>
                  <a:pt x="58241" y="160338"/>
                  <a:pt x="87345" y="93664"/>
                  <a:pt x="76233" y="104776"/>
                </a:cubicBezTo>
                <a:cubicBezTo>
                  <a:pt x="65121" y="115888"/>
                  <a:pt x="1620" y="213784"/>
                  <a:pt x="33" y="209551"/>
                </a:cubicBezTo>
                <a:cubicBezTo>
                  <a:pt x="-1554" y="205318"/>
                  <a:pt x="54537" y="103718"/>
                  <a:pt x="66708" y="79376"/>
                </a:cubicBezTo>
                <a:cubicBezTo>
                  <a:pt x="78879" y="55034"/>
                  <a:pt x="75175" y="53447"/>
                  <a:pt x="73058" y="63501"/>
                </a:cubicBezTo>
                <a:cubicBezTo>
                  <a:pt x="70941" y="73555"/>
                  <a:pt x="45541" y="147639"/>
                  <a:pt x="54008" y="139701"/>
                </a:cubicBezTo>
                <a:cubicBezTo>
                  <a:pt x="62475" y="131764"/>
                  <a:pt x="124916" y="-528"/>
                  <a:pt x="12703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8" name="フリーフォーム 1717">
            <a:extLst>
              <a:ext uri="{FF2B5EF4-FFF2-40B4-BE49-F238E27FC236}">
                <a16:creationId xmlns:a16="http://schemas.microsoft.com/office/drawing/2014/main" id="{394288AE-4A9B-00F8-1F08-5159F8F9A086}"/>
              </a:ext>
            </a:extLst>
          </p:cNvPr>
          <p:cNvSpPr/>
          <p:nvPr/>
        </p:nvSpPr>
        <p:spPr>
          <a:xfrm>
            <a:off x="3739131" y="1434841"/>
            <a:ext cx="119604" cy="115478"/>
          </a:xfrm>
          <a:custGeom>
            <a:avLst/>
            <a:gdLst>
              <a:gd name="connsiteX0" fmla="*/ 58169 w 119604"/>
              <a:gd name="connsiteY0" fmla="*/ 259 h 115478"/>
              <a:gd name="connsiteX1" fmla="*/ 58169 w 119604"/>
              <a:gd name="connsiteY1" fmla="*/ 63759 h 115478"/>
              <a:gd name="connsiteX2" fmla="*/ 118494 w 119604"/>
              <a:gd name="connsiteY2" fmla="*/ 114559 h 115478"/>
              <a:gd name="connsiteX3" fmla="*/ 89919 w 119604"/>
              <a:gd name="connsiteY3" fmla="*/ 95509 h 115478"/>
              <a:gd name="connsiteX4" fmla="*/ 1019 w 119604"/>
              <a:gd name="connsiteY4" fmla="*/ 82809 h 115478"/>
              <a:gd name="connsiteX5" fmla="*/ 42294 w 119604"/>
              <a:gd name="connsiteY5" fmla="*/ 89159 h 115478"/>
              <a:gd name="connsiteX6" fmla="*/ 58169 w 119604"/>
              <a:gd name="connsiteY6" fmla="*/ 259 h 11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04" h="115478">
                <a:moveTo>
                  <a:pt x="58169" y="259"/>
                </a:moveTo>
                <a:cubicBezTo>
                  <a:pt x="60815" y="-3974"/>
                  <a:pt x="48115" y="44709"/>
                  <a:pt x="58169" y="63759"/>
                </a:cubicBezTo>
                <a:cubicBezTo>
                  <a:pt x="68223" y="82809"/>
                  <a:pt x="113202" y="109267"/>
                  <a:pt x="118494" y="114559"/>
                </a:cubicBezTo>
                <a:cubicBezTo>
                  <a:pt x="123786" y="119851"/>
                  <a:pt x="109498" y="100801"/>
                  <a:pt x="89919" y="95509"/>
                </a:cubicBezTo>
                <a:cubicBezTo>
                  <a:pt x="70340" y="90217"/>
                  <a:pt x="8956" y="83867"/>
                  <a:pt x="1019" y="82809"/>
                </a:cubicBezTo>
                <a:cubicBezTo>
                  <a:pt x="-6918" y="81751"/>
                  <a:pt x="33827" y="99213"/>
                  <a:pt x="42294" y="89159"/>
                </a:cubicBezTo>
                <a:cubicBezTo>
                  <a:pt x="50761" y="79105"/>
                  <a:pt x="55523" y="4492"/>
                  <a:pt x="58169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9" name="フリーフォーム 1718">
            <a:extLst>
              <a:ext uri="{FF2B5EF4-FFF2-40B4-BE49-F238E27FC236}">
                <a16:creationId xmlns:a16="http://schemas.microsoft.com/office/drawing/2014/main" id="{1544C500-BDFC-254D-F870-E677C0C25138}"/>
              </a:ext>
            </a:extLst>
          </p:cNvPr>
          <p:cNvSpPr/>
          <p:nvPr/>
        </p:nvSpPr>
        <p:spPr>
          <a:xfrm>
            <a:off x="3784342" y="1602958"/>
            <a:ext cx="22483" cy="198596"/>
          </a:xfrm>
          <a:custGeom>
            <a:avLst/>
            <a:gdLst>
              <a:gd name="connsiteX0" fmla="*/ 16133 w 22483"/>
              <a:gd name="connsiteY0" fmla="*/ 417 h 198596"/>
              <a:gd name="connsiteX1" fmla="*/ 258 w 22483"/>
              <a:gd name="connsiteY1" fmla="*/ 197267 h 198596"/>
              <a:gd name="connsiteX2" fmla="*/ 22483 w 22483"/>
              <a:gd name="connsiteY2" fmla="*/ 89317 h 198596"/>
              <a:gd name="connsiteX3" fmla="*/ 258 w 22483"/>
              <a:gd name="connsiteY3" fmla="*/ 143292 h 198596"/>
              <a:gd name="connsiteX4" fmla="*/ 16133 w 22483"/>
              <a:gd name="connsiteY4" fmla="*/ 417 h 19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83" h="198596">
                <a:moveTo>
                  <a:pt x="16133" y="417"/>
                </a:moveTo>
                <a:cubicBezTo>
                  <a:pt x="16133" y="9413"/>
                  <a:pt x="-800" y="182450"/>
                  <a:pt x="258" y="197267"/>
                </a:cubicBezTo>
                <a:cubicBezTo>
                  <a:pt x="1316" y="212084"/>
                  <a:pt x="22483" y="98313"/>
                  <a:pt x="22483" y="89317"/>
                </a:cubicBezTo>
                <a:cubicBezTo>
                  <a:pt x="22483" y="80321"/>
                  <a:pt x="2904" y="155992"/>
                  <a:pt x="258" y="143292"/>
                </a:cubicBezTo>
                <a:cubicBezTo>
                  <a:pt x="-2388" y="130592"/>
                  <a:pt x="16133" y="-8579"/>
                  <a:pt x="16133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0" name="フリーフォーム 1719">
            <a:extLst>
              <a:ext uri="{FF2B5EF4-FFF2-40B4-BE49-F238E27FC236}">
                <a16:creationId xmlns:a16="http://schemas.microsoft.com/office/drawing/2014/main" id="{6A05FD5B-F358-1F5E-852C-D3AFF68C6F66}"/>
              </a:ext>
            </a:extLst>
          </p:cNvPr>
          <p:cNvSpPr/>
          <p:nvPr/>
        </p:nvSpPr>
        <p:spPr>
          <a:xfrm>
            <a:off x="3660516" y="1657316"/>
            <a:ext cx="115371" cy="158784"/>
          </a:xfrm>
          <a:custGeom>
            <a:avLst/>
            <a:gdLst>
              <a:gd name="connsiteX0" fmla="*/ 259 w 115371"/>
              <a:gd name="connsiteY0" fmla="*/ 139734 h 158784"/>
              <a:gd name="connsiteX1" fmla="*/ 63759 w 115371"/>
              <a:gd name="connsiteY1" fmla="*/ 133384 h 158784"/>
              <a:gd name="connsiteX2" fmla="*/ 114559 w 115371"/>
              <a:gd name="connsiteY2" fmla="*/ 158784 h 158784"/>
              <a:gd name="connsiteX3" fmla="*/ 95509 w 115371"/>
              <a:gd name="connsiteY3" fmla="*/ 130209 h 158784"/>
              <a:gd name="connsiteX4" fmla="*/ 101859 w 115371"/>
              <a:gd name="connsiteY4" fmla="*/ 34 h 158784"/>
              <a:gd name="connsiteX5" fmla="*/ 89159 w 115371"/>
              <a:gd name="connsiteY5" fmla="*/ 117509 h 158784"/>
              <a:gd name="connsiteX6" fmla="*/ 259 w 115371"/>
              <a:gd name="connsiteY6" fmla="*/ 139734 h 15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371" h="158784">
                <a:moveTo>
                  <a:pt x="259" y="139734"/>
                </a:moveTo>
                <a:cubicBezTo>
                  <a:pt x="-3974" y="142380"/>
                  <a:pt x="44709" y="130209"/>
                  <a:pt x="63759" y="133384"/>
                </a:cubicBezTo>
                <a:cubicBezTo>
                  <a:pt x="82809" y="136559"/>
                  <a:pt x="114559" y="158784"/>
                  <a:pt x="114559" y="158784"/>
                </a:cubicBezTo>
                <a:cubicBezTo>
                  <a:pt x="119851" y="158255"/>
                  <a:pt x="97626" y="156667"/>
                  <a:pt x="95509" y="130209"/>
                </a:cubicBezTo>
                <a:cubicBezTo>
                  <a:pt x="93392" y="103751"/>
                  <a:pt x="102917" y="2151"/>
                  <a:pt x="101859" y="34"/>
                </a:cubicBezTo>
                <a:cubicBezTo>
                  <a:pt x="100801" y="-2083"/>
                  <a:pt x="103446" y="93167"/>
                  <a:pt x="89159" y="117509"/>
                </a:cubicBezTo>
                <a:cubicBezTo>
                  <a:pt x="74872" y="141851"/>
                  <a:pt x="4492" y="137088"/>
                  <a:pt x="259" y="139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1" name="フリーフォーム 1720">
            <a:extLst>
              <a:ext uri="{FF2B5EF4-FFF2-40B4-BE49-F238E27FC236}">
                <a16:creationId xmlns:a16="http://schemas.microsoft.com/office/drawing/2014/main" id="{7AC09E92-0A49-39A6-BCE1-25AAB3118522}"/>
              </a:ext>
            </a:extLst>
          </p:cNvPr>
          <p:cNvSpPr/>
          <p:nvPr/>
        </p:nvSpPr>
        <p:spPr>
          <a:xfrm>
            <a:off x="3740166" y="1536676"/>
            <a:ext cx="117698" cy="83828"/>
          </a:xfrm>
          <a:custGeom>
            <a:avLst/>
            <a:gdLst>
              <a:gd name="connsiteX0" fmla="*/ 6334 w 117698"/>
              <a:gd name="connsiteY0" fmla="*/ 82574 h 83828"/>
              <a:gd name="connsiteX1" fmla="*/ 73009 w 117698"/>
              <a:gd name="connsiteY1" fmla="*/ 50824 h 83828"/>
              <a:gd name="connsiteX2" fmla="*/ 117459 w 117698"/>
              <a:gd name="connsiteY2" fmla="*/ 63524 h 83828"/>
              <a:gd name="connsiteX3" fmla="*/ 53959 w 117698"/>
              <a:gd name="connsiteY3" fmla="*/ 50824 h 83828"/>
              <a:gd name="connsiteX4" fmla="*/ 6334 w 117698"/>
              <a:gd name="connsiteY4" fmla="*/ 24 h 83828"/>
              <a:gd name="connsiteX5" fmla="*/ 6334 w 117698"/>
              <a:gd name="connsiteY5" fmla="*/ 82574 h 8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698" h="83828">
                <a:moveTo>
                  <a:pt x="6334" y="82574"/>
                </a:moveTo>
                <a:cubicBezTo>
                  <a:pt x="17446" y="91041"/>
                  <a:pt x="54488" y="53999"/>
                  <a:pt x="73009" y="50824"/>
                </a:cubicBezTo>
                <a:cubicBezTo>
                  <a:pt x="91530" y="47649"/>
                  <a:pt x="120634" y="63524"/>
                  <a:pt x="117459" y="63524"/>
                </a:cubicBezTo>
                <a:cubicBezTo>
                  <a:pt x="114284" y="63524"/>
                  <a:pt x="72480" y="61407"/>
                  <a:pt x="53959" y="50824"/>
                </a:cubicBezTo>
                <a:cubicBezTo>
                  <a:pt x="35438" y="40241"/>
                  <a:pt x="11626" y="1611"/>
                  <a:pt x="6334" y="24"/>
                </a:cubicBezTo>
                <a:cubicBezTo>
                  <a:pt x="1042" y="-1563"/>
                  <a:pt x="-4778" y="74107"/>
                  <a:pt x="6334" y="82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2" name="フリーフォーム 1721">
            <a:extLst>
              <a:ext uri="{FF2B5EF4-FFF2-40B4-BE49-F238E27FC236}">
                <a16:creationId xmlns:a16="http://schemas.microsoft.com/office/drawing/2014/main" id="{A3F5B9BA-7646-D069-D773-39ADBD8BE4A4}"/>
              </a:ext>
            </a:extLst>
          </p:cNvPr>
          <p:cNvSpPr/>
          <p:nvPr/>
        </p:nvSpPr>
        <p:spPr>
          <a:xfrm>
            <a:off x="3812135" y="1831517"/>
            <a:ext cx="165706" cy="156599"/>
          </a:xfrm>
          <a:custGeom>
            <a:avLst/>
            <a:gdLst>
              <a:gd name="connsiteX0" fmla="*/ 1040 w 165706"/>
              <a:gd name="connsiteY0" fmla="*/ 156033 h 156599"/>
              <a:gd name="connsiteX1" fmla="*/ 162965 w 165706"/>
              <a:gd name="connsiteY1" fmla="*/ 3633 h 156599"/>
              <a:gd name="connsiteX2" fmla="*/ 96290 w 165706"/>
              <a:gd name="connsiteY2" fmla="*/ 54433 h 156599"/>
              <a:gd name="connsiteX3" fmla="*/ 1040 w 165706"/>
              <a:gd name="connsiteY3" fmla="*/ 156033 h 15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706" h="156599">
                <a:moveTo>
                  <a:pt x="1040" y="156033"/>
                </a:moveTo>
                <a:cubicBezTo>
                  <a:pt x="12152" y="147566"/>
                  <a:pt x="147090" y="20566"/>
                  <a:pt x="162965" y="3633"/>
                </a:cubicBezTo>
                <a:cubicBezTo>
                  <a:pt x="178840" y="-13300"/>
                  <a:pt x="121690" y="33266"/>
                  <a:pt x="96290" y="54433"/>
                </a:cubicBezTo>
                <a:cubicBezTo>
                  <a:pt x="70890" y="75600"/>
                  <a:pt x="-10072" y="164500"/>
                  <a:pt x="1040" y="156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3" name="フリーフォーム 1722">
            <a:extLst>
              <a:ext uri="{FF2B5EF4-FFF2-40B4-BE49-F238E27FC236}">
                <a16:creationId xmlns:a16="http://schemas.microsoft.com/office/drawing/2014/main" id="{2BA4D5CE-39BD-96D3-D2DF-6DD5356CCCBF}"/>
              </a:ext>
            </a:extLst>
          </p:cNvPr>
          <p:cNvSpPr/>
          <p:nvPr/>
        </p:nvSpPr>
        <p:spPr>
          <a:xfrm>
            <a:off x="3955773" y="1806112"/>
            <a:ext cx="229029" cy="168899"/>
          </a:xfrm>
          <a:custGeom>
            <a:avLst/>
            <a:gdLst>
              <a:gd name="connsiteX0" fmla="*/ 277 w 229029"/>
              <a:gd name="connsiteY0" fmla="*/ 54438 h 168899"/>
              <a:gd name="connsiteX1" fmla="*/ 73302 w 229029"/>
              <a:gd name="connsiteY1" fmla="*/ 41738 h 168899"/>
              <a:gd name="connsiteX2" fmla="*/ 159027 w 229029"/>
              <a:gd name="connsiteY2" fmla="*/ 111588 h 168899"/>
              <a:gd name="connsiteX3" fmla="*/ 155852 w 229029"/>
              <a:gd name="connsiteY3" fmla="*/ 83013 h 168899"/>
              <a:gd name="connsiteX4" fmla="*/ 228877 w 229029"/>
              <a:gd name="connsiteY4" fmla="*/ 168738 h 168899"/>
              <a:gd name="connsiteX5" fmla="*/ 133627 w 229029"/>
              <a:gd name="connsiteY5" fmla="*/ 57613 h 168899"/>
              <a:gd name="connsiteX6" fmla="*/ 108227 w 229029"/>
              <a:gd name="connsiteY6" fmla="*/ 41738 h 168899"/>
              <a:gd name="connsiteX7" fmla="*/ 35202 w 229029"/>
              <a:gd name="connsiteY7" fmla="*/ 463 h 168899"/>
              <a:gd name="connsiteX8" fmla="*/ 47902 w 229029"/>
              <a:gd name="connsiteY8" fmla="*/ 22688 h 168899"/>
              <a:gd name="connsiteX9" fmla="*/ 277 w 229029"/>
              <a:gd name="connsiteY9" fmla="*/ 54438 h 16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029" h="168899">
                <a:moveTo>
                  <a:pt x="277" y="54438"/>
                </a:moveTo>
                <a:cubicBezTo>
                  <a:pt x="4510" y="57613"/>
                  <a:pt x="46844" y="32213"/>
                  <a:pt x="73302" y="41738"/>
                </a:cubicBezTo>
                <a:cubicBezTo>
                  <a:pt x="99760" y="51263"/>
                  <a:pt x="145269" y="104709"/>
                  <a:pt x="159027" y="111588"/>
                </a:cubicBezTo>
                <a:cubicBezTo>
                  <a:pt x="172785" y="118467"/>
                  <a:pt x="144210" y="73488"/>
                  <a:pt x="155852" y="83013"/>
                </a:cubicBezTo>
                <a:cubicBezTo>
                  <a:pt x="167494" y="92538"/>
                  <a:pt x="232581" y="172971"/>
                  <a:pt x="228877" y="168738"/>
                </a:cubicBezTo>
                <a:cubicBezTo>
                  <a:pt x="225173" y="164505"/>
                  <a:pt x="153735" y="78780"/>
                  <a:pt x="133627" y="57613"/>
                </a:cubicBezTo>
                <a:cubicBezTo>
                  <a:pt x="113519" y="36446"/>
                  <a:pt x="124631" y="51263"/>
                  <a:pt x="108227" y="41738"/>
                </a:cubicBezTo>
                <a:cubicBezTo>
                  <a:pt x="91823" y="32213"/>
                  <a:pt x="45256" y="3638"/>
                  <a:pt x="35202" y="463"/>
                </a:cubicBezTo>
                <a:cubicBezTo>
                  <a:pt x="25148" y="-2712"/>
                  <a:pt x="54252" y="11046"/>
                  <a:pt x="47902" y="22688"/>
                </a:cubicBezTo>
                <a:cubicBezTo>
                  <a:pt x="41552" y="34330"/>
                  <a:pt x="-3956" y="51263"/>
                  <a:pt x="277" y="54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4" name="フリーフォーム 1723">
            <a:extLst>
              <a:ext uri="{FF2B5EF4-FFF2-40B4-BE49-F238E27FC236}">
                <a16:creationId xmlns:a16="http://schemas.microsoft.com/office/drawing/2014/main" id="{EDCB9C00-02F1-4671-78B2-568FA3430834}"/>
              </a:ext>
            </a:extLst>
          </p:cNvPr>
          <p:cNvSpPr/>
          <p:nvPr/>
        </p:nvSpPr>
        <p:spPr>
          <a:xfrm>
            <a:off x="4016351" y="1857248"/>
            <a:ext cx="114346" cy="100159"/>
          </a:xfrm>
          <a:custGeom>
            <a:avLst/>
            <a:gdLst>
              <a:gd name="connsiteX0" fmla="*/ 24 w 114346"/>
              <a:gd name="connsiteY0" fmla="*/ 127 h 100159"/>
              <a:gd name="connsiteX1" fmla="*/ 50824 w 114346"/>
              <a:gd name="connsiteY1" fmla="*/ 69977 h 100159"/>
              <a:gd name="connsiteX2" fmla="*/ 114324 w 114346"/>
              <a:gd name="connsiteY2" fmla="*/ 95377 h 100159"/>
              <a:gd name="connsiteX3" fmla="*/ 57174 w 114346"/>
              <a:gd name="connsiteY3" fmla="*/ 89027 h 100159"/>
              <a:gd name="connsiteX4" fmla="*/ 24 w 114346"/>
              <a:gd name="connsiteY4" fmla="*/ 127 h 10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46" h="100159">
                <a:moveTo>
                  <a:pt x="24" y="127"/>
                </a:moveTo>
                <a:cubicBezTo>
                  <a:pt x="-1034" y="-3048"/>
                  <a:pt x="31774" y="54102"/>
                  <a:pt x="50824" y="69977"/>
                </a:cubicBezTo>
                <a:cubicBezTo>
                  <a:pt x="69874" y="85852"/>
                  <a:pt x="113266" y="92202"/>
                  <a:pt x="114324" y="95377"/>
                </a:cubicBezTo>
                <a:cubicBezTo>
                  <a:pt x="115382" y="98552"/>
                  <a:pt x="78870" y="107019"/>
                  <a:pt x="57174" y="89027"/>
                </a:cubicBezTo>
                <a:cubicBezTo>
                  <a:pt x="35478" y="71035"/>
                  <a:pt x="1082" y="3302"/>
                  <a:pt x="24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5" name="フリーフォーム 1724">
            <a:extLst>
              <a:ext uri="{FF2B5EF4-FFF2-40B4-BE49-F238E27FC236}">
                <a16:creationId xmlns:a16="http://schemas.microsoft.com/office/drawing/2014/main" id="{8B080B3F-1CE2-E3B4-9386-43FC43E84B66}"/>
              </a:ext>
            </a:extLst>
          </p:cNvPr>
          <p:cNvSpPr/>
          <p:nvPr/>
        </p:nvSpPr>
        <p:spPr>
          <a:xfrm>
            <a:off x="3976291" y="1866895"/>
            <a:ext cx="81362" cy="95263"/>
          </a:xfrm>
          <a:custGeom>
            <a:avLst/>
            <a:gdLst>
              <a:gd name="connsiteX0" fmla="*/ 1984 w 81362"/>
              <a:gd name="connsiteY0" fmla="*/ 5 h 95263"/>
              <a:gd name="connsiteX1" fmla="*/ 11509 w 81362"/>
              <a:gd name="connsiteY1" fmla="*/ 53980 h 95263"/>
              <a:gd name="connsiteX2" fmla="*/ 81359 w 81362"/>
              <a:gd name="connsiteY2" fmla="*/ 95255 h 95263"/>
              <a:gd name="connsiteX3" fmla="*/ 8334 w 81362"/>
              <a:gd name="connsiteY3" fmla="*/ 57155 h 95263"/>
              <a:gd name="connsiteX4" fmla="*/ 1984 w 81362"/>
              <a:gd name="connsiteY4" fmla="*/ 5 h 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62" h="95263">
                <a:moveTo>
                  <a:pt x="1984" y="5"/>
                </a:moveTo>
                <a:cubicBezTo>
                  <a:pt x="2513" y="-524"/>
                  <a:pt x="-1720" y="38105"/>
                  <a:pt x="11509" y="53980"/>
                </a:cubicBezTo>
                <a:cubicBezTo>
                  <a:pt x="24738" y="69855"/>
                  <a:pt x="81888" y="94726"/>
                  <a:pt x="81359" y="95255"/>
                </a:cubicBezTo>
                <a:cubicBezTo>
                  <a:pt x="80830" y="95784"/>
                  <a:pt x="21563" y="71443"/>
                  <a:pt x="8334" y="57155"/>
                </a:cubicBezTo>
                <a:cubicBezTo>
                  <a:pt x="-4895" y="42868"/>
                  <a:pt x="1455" y="534"/>
                  <a:pt x="198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6" name="フリーフォーム 1725">
            <a:extLst>
              <a:ext uri="{FF2B5EF4-FFF2-40B4-BE49-F238E27FC236}">
                <a16:creationId xmlns:a16="http://schemas.microsoft.com/office/drawing/2014/main" id="{DE864510-4EB7-E054-393F-02E9B0EA9510}"/>
              </a:ext>
            </a:extLst>
          </p:cNvPr>
          <p:cNvSpPr/>
          <p:nvPr/>
        </p:nvSpPr>
        <p:spPr>
          <a:xfrm>
            <a:off x="3922799" y="1962146"/>
            <a:ext cx="53229" cy="126846"/>
          </a:xfrm>
          <a:custGeom>
            <a:avLst/>
            <a:gdLst>
              <a:gd name="connsiteX0" fmla="*/ 1501 w 53229"/>
              <a:gd name="connsiteY0" fmla="*/ 4 h 126846"/>
              <a:gd name="connsiteX1" fmla="*/ 17376 w 53229"/>
              <a:gd name="connsiteY1" fmla="*/ 66679 h 126846"/>
              <a:gd name="connsiteX2" fmla="*/ 36426 w 53229"/>
              <a:gd name="connsiteY2" fmla="*/ 114304 h 126846"/>
              <a:gd name="connsiteX3" fmla="*/ 52301 w 53229"/>
              <a:gd name="connsiteY3" fmla="*/ 123829 h 126846"/>
              <a:gd name="connsiteX4" fmla="*/ 7851 w 53229"/>
              <a:gd name="connsiteY4" fmla="*/ 69854 h 126846"/>
              <a:gd name="connsiteX5" fmla="*/ 1501 w 53229"/>
              <a:gd name="connsiteY5" fmla="*/ 4 h 12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29" h="126846">
                <a:moveTo>
                  <a:pt x="1501" y="4"/>
                </a:moveTo>
                <a:cubicBezTo>
                  <a:pt x="3088" y="-525"/>
                  <a:pt x="11555" y="47629"/>
                  <a:pt x="17376" y="66679"/>
                </a:cubicBezTo>
                <a:cubicBezTo>
                  <a:pt x="23197" y="85729"/>
                  <a:pt x="36426" y="114304"/>
                  <a:pt x="36426" y="114304"/>
                </a:cubicBezTo>
                <a:cubicBezTo>
                  <a:pt x="42247" y="123829"/>
                  <a:pt x="57064" y="131237"/>
                  <a:pt x="52301" y="123829"/>
                </a:cubicBezTo>
                <a:cubicBezTo>
                  <a:pt x="47539" y="116421"/>
                  <a:pt x="18434" y="90492"/>
                  <a:pt x="7851" y="69854"/>
                </a:cubicBezTo>
                <a:cubicBezTo>
                  <a:pt x="-2732" y="49217"/>
                  <a:pt x="-86" y="533"/>
                  <a:pt x="150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7" name="フリーフォーム 1726">
            <a:extLst>
              <a:ext uri="{FF2B5EF4-FFF2-40B4-BE49-F238E27FC236}">
                <a16:creationId xmlns:a16="http://schemas.microsoft.com/office/drawing/2014/main" id="{7655934F-5083-C95B-4BE8-9F5D7ECF4855}"/>
              </a:ext>
            </a:extLst>
          </p:cNvPr>
          <p:cNvSpPr/>
          <p:nvPr/>
        </p:nvSpPr>
        <p:spPr>
          <a:xfrm>
            <a:off x="3959818" y="1932941"/>
            <a:ext cx="111175" cy="159802"/>
          </a:xfrm>
          <a:custGeom>
            <a:avLst/>
            <a:gdLst>
              <a:gd name="connsiteX0" fmla="*/ 2582 w 111175"/>
              <a:gd name="connsiteY0" fmla="*/ 634 h 159802"/>
              <a:gd name="connsiteX1" fmla="*/ 5757 w 111175"/>
              <a:gd name="connsiteY1" fmla="*/ 83184 h 159802"/>
              <a:gd name="connsiteX2" fmla="*/ 56557 w 111175"/>
              <a:gd name="connsiteY2" fmla="*/ 130809 h 159802"/>
              <a:gd name="connsiteX3" fmla="*/ 110532 w 111175"/>
              <a:gd name="connsiteY3" fmla="*/ 159384 h 159802"/>
              <a:gd name="connsiteX4" fmla="*/ 81957 w 111175"/>
              <a:gd name="connsiteY4" fmla="*/ 146684 h 159802"/>
              <a:gd name="connsiteX5" fmla="*/ 18457 w 111175"/>
              <a:gd name="connsiteY5" fmla="*/ 130809 h 159802"/>
              <a:gd name="connsiteX6" fmla="*/ 2582 w 111175"/>
              <a:gd name="connsiteY6" fmla="*/ 634 h 15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175" h="159802">
                <a:moveTo>
                  <a:pt x="2582" y="634"/>
                </a:moveTo>
                <a:cubicBezTo>
                  <a:pt x="465" y="-7303"/>
                  <a:pt x="-3239" y="61488"/>
                  <a:pt x="5757" y="83184"/>
                </a:cubicBezTo>
                <a:cubicBezTo>
                  <a:pt x="14753" y="104880"/>
                  <a:pt x="39095" y="118109"/>
                  <a:pt x="56557" y="130809"/>
                </a:cubicBezTo>
                <a:cubicBezTo>
                  <a:pt x="74020" y="143509"/>
                  <a:pt x="106299" y="156738"/>
                  <a:pt x="110532" y="159384"/>
                </a:cubicBezTo>
                <a:cubicBezTo>
                  <a:pt x="114765" y="162030"/>
                  <a:pt x="97303" y="151447"/>
                  <a:pt x="81957" y="146684"/>
                </a:cubicBezTo>
                <a:cubicBezTo>
                  <a:pt x="66611" y="141921"/>
                  <a:pt x="32744" y="148271"/>
                  <a:pt x="18457" y="130809"/>
                </a:cubicBezTo>
                <a:cubicBezTo>
                  <a:pt x="4170" y="113347"/>
                  <a:pt x="4699" y="8571"/>
                  <a:pt x="2582" y="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8" name="フリーフォーム 1727">
            <a:extLst>
              <a:ext uri="{FF2B5EF4-FFF2-40B4-BE49-F238E27FC236}">
                <a16:creationId xmlns:a16="http://schemas.microsoft.com/office/drawing/2014/main" id="{325E004A-3029-7D9E-486E-56A95D146AC7}"/>
              </a:ext>
            </a:extLst>
          </p:cNvPr>
          <p:cNvSpPr/>
          <p:nvPr/>
        </p:nvSpPr>
        <p:spPr>
          <a:xfrm>
            <a:off x="3990936" y="2088480"/>
            <a:ext cx="114747" cy="22952"/>
          </a:xfrm>
          <a:custGeom>
            <a:avLst/>
            <a:gdLst>
              <a:gd name="connsiteX0" fmla="*/ 39 w 114747"/>
              <a:gd name="connsiteY0" fmla="*/ 670 h 22952"/>
              <a:gd name="connsiteX1" fmla="*/ 107989 w 114747"/>
              <a:gd name="connsiteY1" fmla="*/ 22895 h 22952"/>
              <a:gd name="connsiteX2" fmla="*/ 95289 w 114747"/>
              <a:gd name="connsiteY2" fmla="*/ 7020 h 22952"/>
              <a:gd name="connsiteX3" fmla="*/ 39 w 114747"/>
              <a:gd name="connsiteY3" fmla="*/ 670 h 2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47" h="22952">
                <a:moveTo>
                  <a:pt x="39" y="670"/>
                </a:moveTo>
                <a:cubicBezTo>
                  <a:pt x="2156" y="3316"/>
                  <a:pt x="107989" y="22895"/>
                  <a:pt x="107989" y="22895"/>
                </a:cubicBezTo>
                <a:cubicBezTo>
                  <a:pt x="123864" y="23953"/>
                  <a:pt x="108518" y="10195"/>
                  <a:pt x="95289" y="7020"/>
                </a:cubicBezTo>
                <a:cubicBezTo>
                  <a:pt x="82060" y="3845"/>
                  <a:pt x="-2078" y="-1976"/>
                  <a:pt x="39" y="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9" name="フリーフォーム 1728">
            <a:extLst>
              <a:ext uri="{FF2B5EF4-FFF2-40B4-BE49-F238E27FC236}">
                <a16:creationId xmlns:a16="http://schemas.microsoft.com/office/drawing/2014/main" id="{282D3A3B-9B58-1F49-F4D8-EAFCDF27DD96}"/>
              </a:ext>
            </a:extLst>
          </p:cNvPr>
          <p:cNvSpPr/>
          <p:nvPr/>
        </p:nvSpPr>
        <p:spPr>
          <a:xfrm>
            <a:off x="3889142" y="1968423"/>
            <a:ext cx="59939" cy="174712"/>
          </a:xfrm>
          <a:custGeom>
            <a:avLst/>
            <a:gdLst>
              <a:gd name="connsiteX0" fmla="*/ 233 w 59939"/>
              <a:gd name="connsiteY0" fmla="*/ 77 h 174712"/>
              <a:gd name="connsiteX1" fmla="*/ 28808 w 59939"/>
              <a:gd name="connsiteY1" fmla="*/ 92152 h 174712"/>
              <a:gd name="connsiteX2" fmla="*/ 9758 w 59939"/>
              <a:gd name="connsiteY2" fmla="*/ 174702 h 174712"/>
              <a:gd name="connsiteX3" fmla="*/ 57383 w 59939"/>
              <a:gd name="connsiteY3" fmla="*/ 98502 h 174712"/>
              <a:gd name="connsiteX4" fmla="*/ 47858 w 59939"/>
              <a:gd name="connsiteY4" fmla="*/ 108027 h 174712"/>
              <a:gd name="connsiteX5" fmla="*/ 233 w 59939"/>
              <a:gd name="connsiteY5" fmla="*/ 77 h 17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39" h="174712">
                <a:moveTo>
                  <a:pt x="233" y="77"/>
                </a:moveTo>
                <a:cubicBezTo>
                  <a:pt x="-2942" y="-2569"/>
                  <a:pt x="27221" y="63048"/>
                  <a:pt x="28808" y="92152"/>
                </a:cubicBezTo>
                <a:cubicBezTo>
                  <a:pt x="30395" y="121256"/>
                  <a:pt x="4996" y="173644"/>
                  <a:pt x="9758" y="174702"/>
                </a:cubicBezTo>
                <a:cubicBezTo>
                  <a:pt x="14520" y="175760"/>
                  <a:pt x="57383" y="98502"/>
                  <a:pt x="57383" y="98502"/>
                </a:cubicBezTo>
                <a:cubicBezTo>
                  <a:pt x="63733" y="87390"/>
                  <a:pt x="57383" y="120198"/>
                  <a:pt x="47858" y="108027"/>
                </a:cubicBezTo>
                <a:cubicBezTo>
                  <a:pt x="38333" y="95856"/>
                  <a:pt x="3408" y="2723"/>
                  <a:pt x="233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0" name="フリーフォーム 1729">
            <a:extLst>
              <a:ext uri="{FF2B5EF4-FFF2-40B4-BE49-F238E27FC236}">
                <a16:creationId xmlns:a16="http://schemas.microsoft.com/office/drawing/2014/main" id="{4EA34EEC-E5A4-8FB9-8C7F-91825979955B}"/>
              </a:ext>
            </a:extLst>
          </p:cNvPr>
          <p:cNvSpPr/>
          <p:nvPr/>
        </p:nvSpPr>
        <p:spPr>
          <a:xfrm>
            <a:off x="3836042" y="1888568"/>
            <a:ext cx="133293" cy="94044"/>
          </a:xfrm>
          <a:custGeom>
            <a:avLst/>
            <a:gdLst>
              <a:gd name="connsiteX0" fmla="*/ 132708 w 133293"/>
              <a:gd name="connsiteY0" fmla="*/ 557 h 94044"/>
              <a:gd name="connsiteX1" fmla="*/ 2533 w 133293"/>
              <a:gd name="connsiteY1" fmla="*/ 92632 h 94044"/>
              <a:gd name="connsiteX2" fmla="*/ 50158 w 133293"/>
              <a:gd name="connsiteY2" fmla="*/ 54532 h 94044"/>
              <a:gd name="connsiteX3" fmla="*/ 132708 w 133293"/>
              <a:gd name="connsiteY3" fmla="*/ 557 h 9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293" h="94044">
                <a:moveTo>
                  <a:pt x="132708" y="557"/>
                </a:moveTo>
                <a:cubicBezTo>
                  <a:pt x="124771" y="6907"/>
                  <a:pt x="16291" y="83636"/>
                  <a:pt x="2533" y="92632"/>
                </a:cubicBezTo>
                <a:cubicBezTo>
                  <a:pt x="-11225" y="101628"/>
                  <a:pt x="34812" y="65115"/>
                  <a:pt x="50158" y="54532"/>
                </a:cubicBezTo>
                <a:cubicBezTo>
                  <a:pt x="65504" y="43949"/>
                  <a:pt x="140645" y="-5793"/>
                  <a:pt x="132708" y="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1" name="フリーフォーム 1730">
            <a:extLst>
              <a:ext uri="{FF2B5EF4-FFF2-40B4-BE49-F238E27FC236}">
                <a16:creationId xmlns:a16="http://schemas.microsoft.com/office/drawing/2014/main" id="{8ADEE32A-896D-F7FA-8227-BF376266E326}"/>
              </a:ext>
            </a:extLst>
          </p:cNvPr>
          <p:cNvSpPr/>
          <p:nvPr/>
        </p:nvSpPr>
        <p:spPr>
          <a:xfrm>
            <a:off x="3930292" y="2085831"/>
            <a:ext cx="111603" cy="152547"/>
          </a:xfrm>
          <a:custGeom>
            <a:avLst/>
            <a:gdLst>
              <a:gd name="connsiteX0" fmla="*/ 82908 w 111603"/>
              <a:gd name="connsiteY0" fmla="*/ 144 h 152547"/>
              <a:gd name="connsiteX1" fmla="*/ 111483 w 111603"/>
              <a:gd name="connsiteY1" fmla="*/ 44594 h 152547"/>
              <a:gd name="connsiteX2" fmla="*/ 70208 w 111603"/>
              <a:gd name="connsiteY2" fmla="*/ 76344 h 152547"/>
              <a:gd name="connsiteX3" fmla="*/ 358 w 111603"/>
              <a:gd name="connsiteY3" fmla="*/ 152544 h 152547"/>
              <a:gd name="connsiteX4" fmla="*/ 44808 w 111603"/>
              <a:gd name="connsiteY4" fmla="*/ 79519 h 152547"/>
              <a:gd name="connsiteX5" fmla="*/ 86083 w 111603"/>
              <a:gd name="connsiteY5" fmla="*/ 60469 h 152547"/>
              <a:gd name="connsiteX6" fmla="*/ 82908 w 111603"/>
              <a:gd name="connsiteY6" fmla="*/ 144 h 15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03" h="152547">
                <a:moveTo>
                  <a:pt x="82908" y="144"/>
                </a:moveTo>
                <a:cubicBezTo>
                  <a:pt x="87141" y="-2502"/>
                  <a:pt x="113600" y="31894"/>
                  <a:pt x="111483" y="44594"/>
                </a:cubicBezTo>
                <a:cubicBezTo>
                  <a:pt x="109366" y="57294"/>
                  <a:pt x="88729" y="58352"/>
                  <a:pt x="70208" y="76344"/>
                </a:cubicBezTo>
                <a:cubicBezTo>
                  <a:pt x="51687" y="94336"/>
                  <a:pt x="4591" y="152015"/>
                  <a:pt x="358" y="152544"/>
                </a:cubicBezTo>
                <a:cubicBezTo>
                  <a:pt x="-3875" y="153073"/>
                  <a:pt x="30520" y="94865"/>
                  <a:pt x="44808" y="79519"/>
                </a:cubicBezTo>
                <a:cubicBezTo>
                  <a:pt x="59095" y="64173"/>
                  <a:pt x="79204" y="67877"/>
                  <a:pt x="86083" y="60469"/>
                </a:cubicBezTo>
                <a:cubicBezTo>
                  <a:pt x="92962" y="53061"/>
                  <a:pt x="78675" y="2790"/>
                  <a:pt x="82908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2" name="フリーフォーム 1731">
            <a:extLst>
              <a:ext uri="{FF2B5EF4-FFF2-40B4-BE49-F238E27FC236}">
                <a16:creationId xmlns:a16="http://schemas.microsoft.com/office/drawing/2014/main" id="{A8B0BDB1-5A47-B9E7-2D3E-6CE75628EA39}"/>
              </a:ext>
            </a:extLst>
          </p:cNvPr>
          <p:cNvSpPr/>
          <p:nvPr/>
        </p:nvSpPr>
        <p:spPr>
          <a:xfrm>
            <a:off x="4000177" y="2066884"/>
            <a:ext cx="133739" cy="181403"/>
          </a:xfrm>
          <a:custGeom>
            <a:avLst/>
            <a:gdLst>
              <a:gd name="connsiteX0" fmla="*/ 73348 w 133739"/>
              <a:gd name="connsiteY0" fmla="*/ 41 h 181403"/>
              <a:gd name="connsiteX1" fmla="*/ 76523 w 133739"/>
              <a:gd name="connsiteY1" fmla="*/ 92116 h 181403"/>
              <a:gd name="connsiteX2" fmla="*/ 133673 w 133739"/>
              <a:gd name="connsiteY2" fmla="*/ 181016 h 181403"/>
              <a:gd name="connsiteX3" fmla="*/ 86048 w 133739"/>
              <a:gd name="connsiteY3" fmla="*/ 120691 h 181403"/>
              <a:gd name="connsiteX4" fmla="*/ 323 w 133739"/>
              <a:gd name="connsiteY4" fmla="*/ 31791 h 181403"/>
              <a:gd name="connsiteX5" fmla="*/ 57473 w 133739"/>
              <a:gd name="connsiteY5" fmla="*/ 79416 h 181403"/>
              <a:gd name="connsiteX6" fmla="*/ 73348 w 133739"/>
              <a:gd name="connsiteY6" fmla="*/ 41 h 18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739" h="181403">
                <a:moveTo>
                  <a:pt x="73348" y="41"/>
                </a:moveTo>
                <a:cubicBezTo>
                  <a:pt x="76523" y="2158"/>
                  <a:pt x="66469" y="61954"/>
                  <a:pt x="76523" y="92116"/>
                </a:cubicBezTo>
                <a:cubicBezTo>
                  <a:pt x="86577" y="122278"/>
                  <a:pt x="132086" y="176254"/>
                  <a:pt x="133673" y="181016"/>
                </a:cubicBezTo>
                <a:cubicBezTo>
                  <a:pt x="135260" y="185778"/>
                  <a:pt x="108273" y="145562"/>
                  <a:pt x="86048" y="120691"/>
                </a:cubicBezTo>
                <a:cubicBezTo>
                  <a:pt x="63823" y="95820"/>
                  <a:pt x="5085" y="38670"/>
                  <a:pt x="323" y="31791"/>
                </a:cubicBezTo>
                <a:cubicBezTo>
                  <a:pt x="-4439" y="24912"/>
                  <a:pt x="44773" y="81533"/>
                  <a:pt x="57473" y="79416"/>
                </a:cubicBezTo>
                <a:cubicBezTo>
                  <a:pt x="70173" y="77299"/>
                  <a:pt x="70173" y="-2076"/>
                  <a:pt x="73348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3" name="フリーフォーム 1732">
            <a:extLst>
              <a:ext uri="{FF2B5EF4-FFF2-40B4-BE49-F238E27FC236}">
                <a16:creationId xmlns:a16="http://schemas.microsoft.com/office/drawing/2014/main" id="{97B33417-DD21-868F-D060-8024E725044A}"/>
              </a:ext>
            </a:extLst>
          </p:cNvPr>
          <p:cNvSpPr/>
          <p:nvPr/>
        </p:nvSpPr>
        <p:spPr>
          <a:xfrm>
            <a:off x="4098916" y="1876159"/>
            <a:ext cx="116740" cy="117873"/>
          </a:xfrm>
          <a:custGeom>
            <a:avLst/>
            <a:gdLst>
              <a:gd name="connsiteX0" fmla="*/ 9 w 116740"/>
              <a:gd name="connsiteY0" fmla="*/ 266 h 117873"/>
              <a:gd name="connsiteX1" fmla="*/ 107959 w 116740"/>
              <a:gd name="connsiteY1" fmla="*/ 114566 h 117873"/>
              <a:gd name="connsiteX2" fmla="*/ 101609 w 116740"/>
              <a:gd name="connsiteY2" fmla="*/ 82816 h 117873"/>
              <a:gd name="connsiteX3" fmla="*/ 9 w 116740"/>
              <a:gd name="connsiteY3" fmla="*/ 266 h 11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0" h="117873">
                <a:moveTo>
                  <a:pt x="9" y="266"/>
                </a:moveTo>
                <a:cubicBezTo>
                  <a:pt x="1067" y="5557"/>
                  <a:pt x="91026" y="100808"/>
                  <a:pt x="107959" y="114566"/>
                </a:cubicBezTo>
                <a:cubicBezTo>
                  <a:pt x="124892" y="128324"/>
                  <a:pt x="114309" y="95516"/>
                  <a:pt x="101609" y="82816"/>
                </a:cubicBezTo>
                <a:cubicBezTo>
                  <a:pt x="88909" y="70116"/>
                  <a:pt x="-1049" y="-5025"/>
                  <a:pt x="9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4" name="フリーフォーム 1733">
            <a:extLst>
              <a:ext uri="{FF2B5EF4-FFF2-40B4-BE49-F238E27FC236}">
                <a16:creationId xmlns:a16="http://schemas.microsoft.com/office/drawing/2014/main" id="{303100D3-CCB9-25BD-8B82-5B05D27EAF28}"/>
              </a:ext>
            </a:extLst>
          </p:cNvPr>
          <p:cNvSpPr/>
          <p:nvPr/>
        </p:nvSpPr>
        <p:spPr>
          <a:xfrm>
            <a:off x="4079849" y="2000250"/>
            <a:ext cx="51421" cy="85725"/>
          </a:xfrm>
          <a:custGeom>
            <a:avLst/>
            <a:gdLst>
              <a:gd name="connsiteX0" fmla="*/ 26 w 51421"/>
              <a:gd name="connsiteY0" fmla="*/ 0 h 85725"/>
              <a:gd name="connsiteX1" fmla="*/ 38126 w 51421"/>
              <a:gd name="connsiteY1" fmla="*/ 63500 h 85725"/>
              <a:gd name="connsiteX2" fmla="*/ 50826 w 51421"/>
              <a:gd name="connsiteY2" fmla="*/ 85725 h 85725"/>
              <a:gd name="connsiteX3" fmla="*/ 44476 w 51421"/>
              <a:gd name="connsiteY3" fmla="*/ 63500 h 85725"/>
              <a:gd name="connsiteX4" fmla="*/ 26 w 51421"/>
              <a:gd name="connsiteY4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21" h="85725">
                <a:moveTo>
                  <a:pt x="26" y="0"/>
                </a:moveTo>
                <a:cubicBezTo>
                  <a:pt x="-1032" y="0"/>
                  <a:pt x="29659" y="49212"/>
                  <a:pt x="38126" y="63500"/>
                </a:cubicBezTo>
                <a:cubicBezTo>
                  <a:pt x="46593" y="77788"/>
                  <a:pt x="49768" y="85725"/>
                  <a:pt x="50826" y="85725"/>
                </a:cubicBezTo>
                <a:cubicBezTo>
                  <a:pt x="51884" y="85725"/>
                  <a:pt x="52413" y="77787"/>
                  <a:pt x="44476" y="63500"/>
                </a:cubicBezTo>
                <a:cubicBezTo>
                  <a:pt x="36539" y="49213"/>
                  <a:pt x="1084" y="0"/>
                  <a:pt x="2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5" name="フリーフォーム 1734">
            <a:extLst>
              <a:ext uri="{FF2B5EF4-FFF2-40B4-BE49-F238E27FC236}">
                <a16:creationId xmlns:a16="http://schemas.microsoft.com/office/drawing/2014/main" id="{60BC2F2A-8B41-B0C0-0834-6A5E3E566B0C}"/>
              </a:ext>
            </a:extLst>
          </p:cNvPr>
          <p:cNvSpPr/>
          <p:nvPr/>
        </p:nvSpPr>
        <p:spPr>
          <a:xfrm>
            <a:off x="3990904" y="1952591"/>
            <a:ext cx="76422" cy="104913"/>
          </a:xfrm>
          <a:custGeom>
            <a:avLst/>
            <a:gdLst>
              <a:gd name="connsiteX0" fmla="*/ 54046 w 76422"/>
              <a:gd name="connsiteY0" fmla="*/ 34 h 104913"/>
              <a:gd name="connsiteX1" fmla="*/ 54046 w 76422"/>
              <a:gd name="connsiteY1" fmla="*/ 69884 h 104913"/>
              <a:gd name="connsiteX2" fmla="*/ 76271 w 76422"/>
              <a:gd name="connsiteY2" fmla="*/ 104809 h 104913"/>
              <a:gd name="connsiteX3" fmla="*/ 41346 w 76422"/>
              <a:gd name="connsiteY3" fmla="*/ 79409 h 104913"/>
              <a:gd name="connsiteX4" fmla="*/ 71 w 76422"/>
              <a:gd name="connsiteY4" fmla="*/ 44484 h 104913"/>
              <a:gd name="connsiteX5" fmla="*/ 31821 w 76422"/>
              <a:gd name="connsiteY5" fmla="*/ 79409 h 104913"/>
              <a:gd name="connsiteX6" fmla="*/ 54046 w 76422"/>
              <a:gd name="connsiteY6" fmla="*/ 34 h 10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422" h="104913">
                <a:moveTo>
                  <a:pt x="54046" y="34"/>
                </a:moveTo>
                <a:cubicBezTo>
                  <a:pt x="57750" y="-1553"/>
                  <a:pt x="50342" y="52422"/>
                  <a:pt x="54046" y="69884"/>
                </a:cubicBezTo>
                <a:cubicBezTo>
                  <a:pt x="57750" y="87346"/>
                  <a:pt x="78388" y="103221"/>
                  <a:pt x="76271" y="104809"/>
                </a:cubicBezTo>
                <a:cubicBezTo>
                  <a:pt x="74154" y="106397"/>
                  <a:pt x="54046" y="89463"/>
                  <a:pt x="41346" y="79409"/>
                </a:cubicBezTo>
                <a:cubicBezTo>
                  <a:pt x="28646" y="69355"/>
                  <a:pt x="1658" y="44484"/>
                  <a:pt x="71" y="44484"/>
                </a:cubicBezTo>
                <a:cubicBezTo>
                  <a:pt x="-1516" y="44484"/>
                  <a:pt x="23884" y="82055"/>
                  <a:pt x="31821" y="79409"/>
                </a:cubicBezTo>
                <a:cubicBezTo>
                  <a:pt x="39758" y="76763"/>
                  <a:pt x="50342" y="1621"/>
                  <a:pt x="54046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6" name="フリーフォーム 1735">
            <a:extLst>
              <a:ext uri="{FF2B5EF4-FFF2-40B4-BE49-F238E27FC236}">
                <a16:creationId xmlns:a16="http://schemas.microsoft.com/office/drawing/2014/main" id="{99767744-5AFC-06E1-F18B-C8C56CC0B0BB}"/>
              </a:ext>
            </a:extLst>
          </p:cNvPr>
          <p:cNvSpPr/>
          <p:nvPr/>
        </p:nvSpPr>
        <p:spPr>
          <a:xfrm>
            <a:off x="4105206" y="1970997"/>
            <a:ext cx="92440" cy="77149"/>
          </a:xfrm>
          <a:custGeom>
            <a:avLst/>
            <a:gdLst>
              <a:gd name="connsiteX0" fmla="*/ 69 w 92440"/>
              <a:gd name="connsiteY0" fmla="*/ 38778 h 77149"/>
              <a:gd name="connsiteX1" fmla="*/ 60394 w 92440"/>
              <a:gd name="connsiteY1" fmla="*/ 678 h 77149"/>
              <a:gd name="connsiteX2" fmla="*/ 92144 w 92440"/>
              <a:gd name="connsiteY2" fmla="*/ 76878 h 77149"/>
              <a:gd name="connsiteX3" fmla="*/ 73094 w 92440"/>
              <a:gd name="connsiteY3" fmla="*/ 26078 h 77149"/>
              <a:gd name="connsiteX4" fmla="*/ 69 w 92440"/>
              <a:gd name="connsiteY4" fmla="*/ 38778 h 7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40" h="77149">
                <a:moveTo>
                  <a:pt x="69" y="38778"/>
                </a:moveTo>
                <a:cubicBezTo>
                  <a:pt x="-2048" y="34545"/>
                  <a:pt x="45048" y="-5672"/>
                  <a:pt x="60394" y="678"/>
                </a:cubicBezTo>
                <a:cubicBezTo>
                  <a:pt x="75740" y="7028"/>
                  <a:pt x="90027" y="72645"/>
                  <a:pt x="92144" y="76878"/>
                </a:cubicBezTo>
                <a:cubicBezTo>
                  <a:pt x="94261" y="81111"/>
                  <a:pt x="84736" y="34545"/>
                  <a:pt x="73094" y="26078"/>
                </a:cubicBezTo>
                <a:cubicBezTo>
                  <a:pt x="61452" y="17611"/>
                  <a:pt x="2186" y="43011"/>
                  <a:pt x="69" y="38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7" name="フリーフォーム 1736">
            <a:extLst>
              <a:ext uri="{FF2B5EF4-FFF2-40B4-BE49-F238E27FC236}">
                <a16:creationId xmlns:a16="http://schemas.microsoft.com/office/drawing/2014/main" id="{CD526B14-8F20-2D95-0A98-AAF7C4F913EF}"/>
              </a:ext>
            </a:extLst>
          </p:cNvPr>
          <p:cNvSpPr/>
          <p:nvPr/>
        </p:nvSpPr>
        <p:spPr>
          <a:xfrm>
            <a:off x="4187718" y="1981107"/>
            <a:ext cx="54678" cy="162805"/>
          </a:xfrm>
          <a:custGeom>
            <a:avLst/>
            <a:gdLst>
              <a:gd name="connsiteX0" fmla="*/ 107 w 54678"/>
              <a:gd name="connsiteY0" fmla="*/ 93 h 162805"/>
              <a:gd name="connsiteX1" fmla="*/ 35032 w 54678"/>
              <a:gd name="connsiteY1" fmla="*/ 108043 h 162805"/>
              <a:gd name="connsiteX2" fmla="*/ 44557 w 54678"/>
              <a:gd name="connsiteY2" fmla="*/ 162018 h 162805"/>
              <a:gd name="connsiteX3" fmla="*/ 54082 w 54678"/>
              <a:gd name="connsiteY3" fmla="*/ 69943 h 162805"/>
              <a:gd name="connsiteX4" fmla="*/ 47732 w 54678"/>
              <a:gd name="connsiteY4" fmla="*/ 88993 h 162805"/>
              <a:gd name="connsiteX5" fmla="*/ 107 w 54678"/>
              <a:gd name="connsiteY5" fmla="*/ 93 h 16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78" h="162805">
                <a:moveTo>
                  <a:pt x="107" y="93"/>
                </a:moveTo>
                <a:cubicBezTo>
                  <a:pt x="-2010" y="3268"/>
                  <a:pt x="27624" y="81056"/>
                  <a:pt x="35032" y="108043"/>
                </a:cubicBezTo>
                <a:cubicBezTo>
                  <a:pt x="42440" y="135030"/>
                  <a:pt x="41382" y="168368"/>
                  <a:pt x="44557" y="162018"/>
                </a:cubicBezTo>
                <a:cubicBezTo>
                  <a:pt x="47732" y="155668"/>
                  <a:pt x="53553" y="82114"/>
                  <a:pt x="54082" y="69943"/>
                </a:cubicBezTo>
                <a:cubicBezTo>
                  <a:pt x="54611" y="57772"/>
                  <a:pt x="56728" y="102222"/>
                  <a:pt x="47732" y="88993"/>
                </a:cubicBezTo>
                <a:cubicBezTo>
                  <a:pt x="38736" y="75764"/>
                  <a:pt x="2224" y="-3082"/>
                  <a:pt x="107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8" name="フリーフォーム 1737">
            <a:extLst>
              <a:ext uri="{FF2B5EF4-FFF2-40B4-BE49-F238E27FC236}">
                <a16:creationId xmlns:a16="http://schemas.microsoft.com/office/drawing/2014/main" id="{70A510E7-89B2-FB33-97E4-466EE46AF88F}"/>
              </a:ext>
            </a:extLst>
          </p:cNvPr>
          <p:cNvSpPr/>
          <p:nvPr/>
        </p:nvSpPr>
        <p:spPr>
          <a:xfrm>
            <a:off x="4068289" y="2063512"/>
            <a:ext cx="79142" cy="193915"/>
          </a:xfrm>
          <a:custGeom>
            <a:avLst/>
            <a:gdLst>
              <a:gd name="connsiteX0" fmla="*/ 40161 w 79142"/>
              <a:gd name="connsiteY0" fmla="*/ 238 h 193915"/>
              <a:gd name="connsiteX1" fmla="*/ 43336 w 79142"/>
              <a:gd name="connsiteY1" fmla="*/ 111363 h 193915"/>
              <a:gd name="connsiteX2" fmla="*/ 78261 w 79142"/>
              <a:gd name="connsiteY2" fmla="*/ 193913 h 193915"/>
              <a:gd name="connsiteX3" fmla="*/ 2061 w 79142"/>
              <a:gd name="connsiteY3" fmla="*/ 114538 h 193915"/>
              <a:gd name="connsiteX4" fmla="*/ 21111 w 79142"/>
              <a:gd name="connsiteY4" fmla="*/ 143113 h 193915"/>
              <a:gd name="connsiteX5" fmla="*/ 40161 w 79142"/>
              <a:gd name="connsiteY5" fmla="*/ 238 h 19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42" h="193915">
                <a:moveTo>
                  <a:pt x="40161" y="238"/>
                </a:moveTo>
                <a:cubicBezTo>
                  <a:pt x="43865" y="-5054"/>
                  <a:pt x="36986" y="79084"/>
                  <a:pt x="43336" y="111363"/>
                </a:cubicBezTo>
                <a:cubicBezTo>
                  <a:pt x="49686" y="143642"/>
                  <a:pt x="85140" y="193384"/>
                  <a:pt x="78261" y="193913"/>
                </a:cubicBezTo>
                <a:cubicBezTo>
                  <a:pt x="71382" y="194442"/>
                  <a:pt x="11586" y="123005"/>
                  <a:pt x="2061" y="114538"/>
                </a:cubicBezTo>
                <a:cubicBezTo>
                  <a:pt x="-7464" y="106071"/>
                  <a:pt x="18994" y="155813"/>
                  <a:pt x="21111" y="143113"/>
                </a:cubicBezTo>
                <a:cubicBezTo>
                  <a:pt x="23228" y="130413"/>
                  <a:pt x="36457" y="5530"/>
                  <a:pt x="40161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9" name="フリーフォーム 1738">
            <a:extLst>
              <a:ext uri="{FF2B5EF4-FFF2-40B4-BE49-F238E27FC236}">
                <a16:creationId xmlns:a16="http://schemas.microsoft.com/office/drawing/2014/main" id="{8A4ADB66-46D3-1EE4-E326-63678B967F3A}"/>
              </a:ext>
            </a:extLst>
          </p:cNvPr>
          <p:cNvSpPr/>
          <p:nvPr/>
        </p:nvSpPr>
        <p:spPr>
          <a:xfrm>
            <a:off x="4136537" y="2062697"/>
            <a:ext cx="42096" cy="188897"/>
          </a:xfrm>
          <a:custGeom>
            <a:avLst/>
            <a:gdLst>
              <a:gd name="connsiteX0" fmla="*/ 41763 w 42096"/>
              <a:gd name="connsiteY0" fmla="*/ 1053 h 188897"/>
              <a:gd name="connsiteX1" fmla="*/ 22713 w 42096"/>
              <a:gd name="connsiteY1" fmla="*/ 67728 h 188897"/>
              <a:gd name="connsiteX2" fmla="*/ 41763 w 42096"/>
              <a:gd name="connsiteY2" fmla="*/ 185203 h 188897"/>
              <a:gd name="connsiteX3" fmla="*/ 32238 w 42096"/>
              <a:gd name="connsiteY3" fmla="*/ 153453 h 188897"/>
              <a:gd name="connsiteX4" fmla="*/ 488 w 42096"/>
              <a:gd name="connsiteY4" fmla="*/ 93128 h 188897"/>
              <a:gd name="connsiteX5" fmla="*/ 13188 w 42096"/>
              <a:gd name="connsiteY5" fmla="*/ 118528 h 188897"/>
              <a:gd name="connsiteX6" fmla="*/ 41763 w 42096"/>
              <a:gd name="connsiteY6" fmla="*/ 1053 h 18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96" h="188897">
                <a:moveTo>
                  <a:pt x="41763" y="1053"/>
                </a:moveTo>
                <a:cubicBezTo>
                  <a:pt x="43350" y="-7414"/>
                  <a:pt x="22713" y="37036"/>
                  <a:pt x="22713" y="67728"/>
                </a:cubicBezTo>
                <a:cubicBezTo>
                  <a:pt x="22713" y="98420"/>
                  <a:pt x="40176" y="170916"/>
                  <a:pt x="41763" y="185203"/>
                </a:cubicBezTo>
                <a:cubicBezTo>
                  <a:pt x="43350" y="199490"/>
                  <a:pt x="39117" y="168799"/>
                  <a:pt x="32238" y="153453"/>
                </a:cubicBezTo>
                <a:cubicBezTo>
                  <a:pt x="25359" y="138107"/>
                  <a:pt x="3663" y="98949"/>
                  <a:pt x="488" y="93128"/>
                </a:cubicBezTo>
                <a:cubicBezTo>
                  <a:pt x="-2687" y="87307"/>
                  <a:pt x="10542" y="129111"/>
                  <a:pt x="13188" y="118528"/>
                </a:cubicBezTo>
                <a:cubicBezTo>
                  <a:pt x="15834" y="107945"/>
                  <a:pt x="40176" y="9520"/>
                  <a:pt x="41763" y="1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0" name="フリーフォーム 1739">
            <a:extLst>
              <a:ext uri="{FF2B5EF4-FFF2-40B4-BE49-F238E27FC236}">
                <a16:creationId xmlns:a16="http://schemas.microsoft.com/office/drawing/2014/main" id="{CCCCD159-2F46-5225-541A-B001D0FFB4F8}"/>
              </a:ext>
            </a:extLst>
          </p:cNvPr>
          <p:cNvSpPr/>
          <p:nvPr/>
        </p:nvSpPr>
        <p:spPr>
          <a:xfrm>
            <a:off x="4168295" y="2038342"/>
            <a:ext cx="107791" cy="219679"/>
          </a:xfrm>
          <a:custGeom>
            <a:avLst/>
            <a:gdLst>
              <a:gd name="connsiteX0" fmla="*/ 3655 w 107791"/>
              <a:gd name="connsiteY0" fmla="*/ 8 h 219679"/>
              <a:gd name="connsiteX1" fmla="*/ 70330 w 107791"/>
              <a:gd name="connsiteY1" fmla="*/ 114308 h 219679"/>
              <a:gd name="connsiteX2" fmla="*/ 98905 w 107791"/>
              <a:gd name="connsiteY2" fmla="*/ 165108 h 219679"/>
              <a:gd name="connsiteX3" fmla="*/ 105255 w 107791"/>
              <a:gd name="connsiteY3" fmla="*/ 196858 h 219679"/>
              <a:gd name="connsiteX4" fmla="*/ 60805 w 107791"/>
              <a:gd name="connsiteY4" fmla="*/ 209558 h 219679"/>
              <a:gd name="connsiteX5" fmla="*/ 480 w 107791"/>
              <a:gd name="connsiteY5" fmla="*/ 219083 h 219679"/>
              <a:gd name="connsiteX6" fmla="*/ 95730 w 107791"/>
              <a:gd name="connsiteY6" fmla="*/ 212733 h 219679"/>
              <a:gd name="connsiteX7" fmla="*/ 95730 w 107791"/>
              <a:gd name="connsiteY7" fmla="*/ 165108 h 219679"/>
              <a:gd name="connsiteX8" fmla="*/ 73505 w 107791"/>
              <a:gd name="connsiteY8" fmla="*/ 60333 h 219679"/>
              <a:gd name="connsiteX9" fmla="*/ 70330 w 107791"/>
              <a:gd name="connsiteY9" fmla="*/ 107958 h 219679"/>
              <a:gd name="connsiteX10" fmla="*/ 3655 w 107791"/>
              <a:gd name="connsiteY10" fmla="*/ 8 h 21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791" h="219679">
                <a:moveTo>
                  <a:pt x="3655" y="8"/>
                </a:moveTo>
                <a:cubicBezTo>
                  <a:pt x="3655" y="1066"/>
                  <a:pt x="54455" y="86791"/>
                  <a:pt x="70330" y="114308"/>
                </a:cubicBezTo>
                <a:cubicBezTo>
                  <a:pt x="86205" y="141825"/>
                  <a:pt x="93084" y="151350"/>
                  <a:pt x="98905" y="165108"/>
                </a:cubicBezTo>
                <a:cubicBezTo>
                  <a:pt x="104726" y="178866"/>
                  <a:pt x="111605" y="189450"/>
                  <a:pt x="105255" y="196858"/>
                </a:cubicBezTo>
                <a:cubicBezTo>
                  <a:pt x="98905" y="204266"/>
                  <a:pt x="78267" y="205854"/>
                  <a:pt x="60805" y="209558"/>
                </a:cubicBezTo>
                <a:cubicBezTo>
                  <a:pt x="43343" y="213262"/>
                  <a:pt x="-5341" y="218554"/>
                  <a:pt x="480" y="219083"/>
                </a:cubicBezTo>
                <a:cubicBezTo>
                  <a:pt x="6301" y="219612"/>
                  <a:pt x="79855" y="221729"/>
                  <a:pt x="95730" y="212733"/>
                </a:cubicBezTo>
                <a:cubicBezTo>
                  <a:pt x="111605" y="203737"/>
                  <a:pt x="99434" y="190508"/>
                  <a:pt x="95730" y="165108"/>
                </a:cubicBezTo>
                <a:cubicBezTo>
                  <a:pt x="92026" y="139708"/>
                  <a:pt x="77738" y="69858"/>
                  <a:pt x="73505" y="60333"/>
                </a:cubicBezTo>
                <a:cubicBezTo>
                  <a:pt x="69272" y="50808"/>
                  <a:pt x="81972" y="116425"/>
                  <a:pt x="70330" y="107958"/>
                </a:cubicBezTo>
                <a:cubicBezTo>
                  <a:pt x="58688" y="99491"/>
                  <a:pt x="3655" y="-1050"/>
                  <a:pt x="365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1" name="フリーフォーム 1740">
            <a:extLst>
              <a:ext uri="{FF2B5EF4-FFF2-40B4-BE49-F238E27FC236}">
                <a16:creationId xmlns:a16="http://schemas.microsoft.com/office/drawing/2014/main" id="{DB0F36D4-9F4B-F4FE-5404-C2236E1B3A0F}"/>
              </a:ext>
            </a:extLst>
          </p:cNvPr>
          <p:cNvSpPr/>
          <p:nvPr/>
        </p:nvSpPr>
        <p:spPr>
          <a:xfrm>
            <a:off x="4178226" y="2057083"/>
            <a:ext cx="66433" cy="104503"/>
          </a:xfrm>
          <a:custGeom>
            <a:avLst/>
            <a:gdLst>
              <a:gd name="connsiteX0" fmla="*/ 74 w 66433"/>
              <a:gd name="connsiteY0" fmla="*/ 317 h 104503"/>
              <a:gd name="connsiteX1" fmla="*/ 63574 w 66433"/>
              <a:gd name="connsiteY1" fmla="*/ 101917 h 104503"/>
              <a:gd name="connsiteX2" fmla="*/ 50874 w 66433"/>
              <a:gd name="connsiteY2" fmla="*/ 70167 h 104503"/>
              <a:gd name="connsiteX3" fmla="*/ 74 w 66433"/>
              <a:gd name="connsiteY3" fmla="*/ 317 h 10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33" h="104503">
                <a:moveTo>
                  <a:pt x="74" y="317"/>
                </a:moveTo>
                <a:cubicBezTo>
                  <a:pt x="2191" y="5609"/>
                  <a:pt x="55107" y="90275"/>
                  <a:pt x="63574" y="101917"/>
                </a:cubicBezTo>
                <a:cubicBezTo>
                  <a:pt x="72041" y="113559"/>
                  <a:pt x="59870" y="82867"/>
                  <a:pt x="50874" y="70167"/>
                </a:cubicBezTo>
                <a:cubicBezTo>
                  <a:pt x="41878" y="57467"/>
                  <a:pt x="-2043" y="-4975"/>
                  <a:pt x="74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2" name="フリーフォーム 1741">
            <a:extLst>
              <a:ext uri="{FF2B5EF4-FFF2-40B4-BE49-F238E27FC236}">
                <a16:creationId xmlns:a16="http://schemas.microsoft.com/office/drawing/2014/main" id="{A32618DA-3054-6A1C-2291-9346BC6A329D}"/>
              </a:ext>
            </a:extLst>
          </p:cNvPr>
          <p:cNvSpPr/>
          <p:nvPr/>
        </p:nvSpPr>
        <p:spPr>
          <a:xfrm>
            <a:off x="3914698" y="2187025"/>
            <a:ext cx="23016" cy="172329"/>
          </a:xfrm>
          <a:custGeom>
            <a:avLst/>
            <a:gdLst>
              <a:gd name="connsiteX0" fmla="*/ 12777 w 23016"/>
              <a:gd name="connsiteY0" fmla="*/ 550 h 172329"/>
              <a:gd name="connsiteX1" fmla="*/ 77 w 23016"/>
              <a:gd name="connsiteY1" fmla="*/ 57700 h 172329"/>
              <a:gd name="connsiteX2" fmla="*/ 19127 w 23016"/>
              <a:gd name="connsiteY2" fmla="*/ 172000 h 172329"/>
              <a:gd name="connsiteX3" fmla="*/ 22302 w 23016"/>
              <a:gd name="connsiteY3" fmla="*/ 89450 h 172329"/>
              <a:gd name="connsiteX4" fmla="*/ 12777 w 23016"/>
              <a:gd name="connsiteY4" fmla="*/ 550 h 17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16" h="172329">
                <a:moveTo>
                  <a:pt x="12777" y="550"/>
                </a:moveTo>
                <a:cubicBezTo>
                  <a:pt x="9073" y="-4742"/>
                  <a:pt x="-981" y="29125"/>
                  <a:pt x="77" y="57700"/>
                </a:cubicBezTo>
                <a:cubicBezTo>
                  <a:pt x="1135" y="86275"/>
                  <a:pt x="15423" y="166708"/>
                  <a:pt x="19127" y="172000"/>
                </a:cubicBezTo>
                <a:cubicBezTo>
                  <a:pt x="22831" y="177292"/>
                  <a:pt x="23889" y="117496"/>
                  <a:pt x="22302" y="89450"/>
                </a:cubicBezTo>
                <a:cubicBezTo>
                  <a:pt x="20715" y="61404"/>
                  <a:pt x="16481" y="5842"/>
                  <a:pt x="12777" y="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3" name="フリーフォーム 1742">
            <a:extLst>
              <a:ext uri="{FF2B5EF4-FFF2-40B4-BE49-F238E27FC236}">
                <a16:creationId xmlns:a16="http://schemas.microsoft.com/office/drawing/2014/main" id="{D5F0774D-7F1A-B51D-3A80-CC8B3216D088}"/>
              </a:ext>
            </a:extLst>
          </p:cNvPr>
          <p:cNvSpPr/>
          <p:nvPr/>
        </p:nvSpPr>
        <p:spPr>
          <a:xfrm>
            <a:off x="3829017" y="2225429"/>
            <a:ext cx="117603" cy="344186"/>
          </a:xfrm>
          <a:custGeom>
            <a:avLst/>
            <a:gdLst>
              <a:gd name="connsiteX0" fmla="*/ 117508 w 117603"/>
              <a:gd name="connsiteY0" fmla="*/ 246 h 344186"/>
              <a:gd name="connsiteX1" fmla="*/ 25433 w 117603"/>
              <a:gd name="connsiteY1" fmla="*/ 203446 h 344186"/>
              <a:gd name="connsiteX2" fmla="*/ 9558 w 117603"/>
              <a:gd name="connsiteY2" fmla="*/ 343146 h 344186"/>
              <a:gd name="connsiteX3" fmla="*/ 33 w 117603"/>
              <a:gd name="connsiteY3" fmla="*/ 254246 h 344186"/>
              <a:gd name="connsiteX4" fmla="*/ 6383 w 117603"/>
              <a:gd name="connsiteY4" fmla="*/ 25646 h 344186"/>
              <a:gd name="connsiteX5" fmla="*/ 6383 w 117603"/>
              <a:gd name="connsiteY5" fmla="*/ 158996 h 344186"/>
              <a:gd name="connsiteX6" fmla="*/ 117508 w 117603"/>
              <a:gd name="connsiteY6" fmla="*/ 246 h 34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603" h="344186">
                <a:moveTo>
                  <a:pt x="117508" y="246"/>
                </a:moveTo>
                <a:cubicBezTo>
                  <a:pt x="120683" y="7654"/>
                  <a:pt x="43425" y="146296"/>
                  <a:pt x="25433" y="203446"/>
                </a:cubicBezTo>
                <a:cubicBezTo>
                  <a:pt x="7441" y="260596"/>
                  <a:pt x="13791" y="334679"/>
                  <a:pt x="9558" y="343146"/>
                </a:cubicBezTo>
                <a:cubicBezTo>
                  <a:pt x="5325" y="351613"/>
                  <a:pt x="562" y="307163"/>
                  <a:pt x="33" y="254246"/>
                </a:cubicBezTo>
                <a:cubicBezTo>
                  <a:pt x="-496" y="201329"/>
                  <a:pt x="5325" y="41521"/>
                  <a:pt x="6383" y="25646"/>
                </a:cubicBezTo>
                <a:cubicBezTo>
                  <a:pt x="7441" y="9771"/>
                  <a:pt x="-7904" y="163229"/>
                  <a:pt x="6383" y="158996"/>
                </a:cubicBezTo>
                <a:cubicBezTo>
                  <a:pt x="20670" y="154763"/>
                  <a:pt x="114333" y="-7162"/>
                  <a:pt x="117508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4" name="フリーフォーム 1743">
            <a:extLst>
              <a:ext uri="{FF2B5EF4-FFF2-40B4-BE49-F238E27FC236}">
                <a16:creationId xmlns:a16="http://schemas.microsoft.com/office/drawing/2014/main" id="{87F80098-3C98-3CB5-396C-2D0C28B1E15A}"/>
              </a:ext>
            </a:extLst>
          </p:cNvPr>
          <p:cNvSpPr/>
          <p:nvPr/>
        </p:nvSpPr>
        <p:spPr>
          <a:xfrm>
            <a:off x="3767237" y="2771591"/>
            <a:ext cx="144366" cy="163808"/>
          </a:xfrm>
          <a:custGeom>
            <a:avLst/>
            <a:gdLst>
              <a:gd name="connsiteX0" fmla="*/ 125313 w 144366"/>
              <a:gd name="connsiteY0" fmla="*/ 184 h 163808"/>
              <a:gd name="connsiteX1" fmla="*/ 49113 w 144366"/>
              <a:gd name="connsiteY1" fmla="*/ 108134 h 163808"/>
              <a:gd name="connsiteX2" fmla="*/ 71338 w 144366"/>
              <a:gd name="connsiteY2" fmla="*/ 143059 h 163808"/>
              <a:gd name="connsiteX3" fmla="*/ 58638 w 144366"/>
              <a:gd name="connsiteY3" fmla="*/ 155759 h 163808"/>
              <a:gd name="connsiteX4" fmla="*/ 144363 w 144366"/>
              <a:gd name="connsiteY4" fmla="*/ 162109 h 163808"/>
              <a:gd name="connsiteX5" fmla="*/ 61813 w 144366"/>
              <a:gd name="connsiteY5" fmla="*/ 124009 h 163808"/>
              <a:gd name="connsiteX6" fmla="*/ 33238 w 144366"/>
              <a:gd name="connsiteY6" fmla="*/ 70034 h 163808"/>
              <a:gd name="connsiteX7" fmla="*/ 4663 w 144366"/>
              <a:gd name="connsiteY7" fmla="*/ 136709 h 163808"/>
              <a:gd name="connsiteX8" fmla="*/ 125313 w 144366"/>
              <a:gd name="connsiteY8" fmla="*/ 184 h 16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366" h="163808">
                <a:moveTo>
                  <a:pt x="125313" y="184"/>
                </a:moveTo>
                <a:cubicBezTo>
                  <a:pt x="132721" y="-4579"/>
                  <a:pt x="58109" y="84322"/>
                  <a:pt x="49113" y="108134"/>
                </a:cubicBezTo>
                <a:cubicBezTo>
                  <a:pt x="40117" y="131946"/>
                  <a:pt x="71338" y="143059"/>
                  <a:pt x="71338" y="143059"/>
                </a:cubicBezTo>
                <a:cubicBezTo>
                  <a:pt x="72926" y="150997"/>
                  <a:pt x="46467" y="152584"/>
                  <a:pt x="58638" y="155759"/>
                </a:cubicBezTo>
                <a:cubicBezTo>
                  <a:pt x="70809" y="158934"/>
                  <a:pt x="143834" y="167401"/>
                  <a:pt x="144363" y="162109"/>
                </a:cubicBezTo>
                <a:cubicBezTo>
                  <a:pt x="144892" y="156817"/>
                  <a:pt x="80334" y="139355"/>
                  <a:pt x="61813" y="124009"/>
                </a:cubicBezTo>
                <a:cubicBezTo>
                  <a:pt x="43292" y="108663"/>
                  <a:pt x="42763" y="67917"/>
                  <a:pt x="33238" y="70034"/>
                </a:cubicBezTo>
                <a:cubicBezTo>
                  <a:pt x="23713" y="72151"/>
                  <a:pt x="-12799" y="151526"/>
                  <a:pt x="4663" y="136709"/>
                </a:cubicBezTo>
                <a:cubicBezTo>
                  <a:pt x="22125" y="121892"/>
                  <a:pt x="117905" y="4947"/>
                  <a:pt x="125313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5" name="フリーフォーム 1744">
            <a:extLst>
              <a:ext uri="{FF2B5EF4-FFF2-40B4-BE49-F238E27FC236}">
                <a16:creationId xmlns:a16="http://schemas.microsoft.com/office/drawing/2014/main" id="{96EDD205-B788-DB86-16EE-32637E5F99B5}"/>
              </a:ext>
            </a:extLst>
          </p:cNvPr>
          <p:cNvSpPr/>
          <p:nvPr/>
        </p:nvSpPr>
        <p:spPr>
          <a:xfrm>
            <a:off x="3889084" y="2774673"/>
            <a:ext cx="22658" cy="131188"/>
          </a:xfrm>
          <a:custGeom>
            <a:avLst/>
            <a:gdLst>
              <a:gd name="connsiteX0" fmla="*/ 22516 w 22658"/>
              <a:gd name="connsiteY0" fmla="*/ 277 h 131188"/>
              <a:gd name="connsiteX1" fmla="*/ 9816 w 22658"/>
              <a:gd name="connsiteY1" fmla="*/ 114577 h 131188"/>
              <a:gd name="connsiteX2" fmla="*/ 9816 w 22658"/>
              <a:gd name="connsiteY2" fmla="*/ 127277 h 131188"/>
              <a:gd name="connsiteX3" fmla="*/ 291 w 22658"/>
              <a:gd name="connsiteY3" fmla="*/ 82827 h 131188"/>
              <a:gd name="connsiteX4" fmla="*/ 22516 w 22658"/>
              <a:gd name="connsiteY4" fmla="*/ 277 h 13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58" h="131188">
                <a:moveTo>
                  <a:pt x="22516" y="277"/>
                </a:moveTo>
                <a:cubicBezTo>
                  <a:pt x="24103" y="5569"/>
                  <a:pt x="11933" y="93410"/>
                  <a:pt x="9816" y="114577"/>
                </a:cubicBezTo>
                <a:cubicBezTo>
                  <a:pt x="7699" y="135744"/>
                  <a:pt x="11403" y="132569"/>
                  <a:pt x="9816" y="127277"/>
                </a:cubicBezTo>
                <a:cubicBezTo>
                  <a:pt x="8229" y="121985"/>
                  <a:pt x="-1826" y="98702"/>
                  <a:pt x="291" y="82827"/>
                </a:cubicBezTo>
                <a:cubicBezTo>
                  <a:pt x="2408" y="66952"/>
                  <a:pt x="20929" y="-5015"/>
                  <a:pt x="22516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6" name="フリーフォーム 1745">
            <a:extLst>
              <a:ext uri="{FF2B5EF4-FFF2-40B4-BE49-F238E27FC236}">
                <a16:creationId xmlns:a16="http://schemas.microsoft.com/office/drawing/2014/main" id="{1F69683C-A354-E44D-576B-1BBA9ED38CF6}"/>
              </a:ext>
            </a:extLst>
          </p:cNvPr>
          <p:cNvSpPr/>
          <p:nvPr/>
        </p:nvSpPr>
        <p:spPr>
          <a:xfrm>
            <a:off x="3831360" y="2758977"/>
            <a:ext cx="233859" cy="153199"/>
          </a:xfrm>
          <a:custGeom>
            <a:avLst/>
            <a:gdLst>
              <a:gd name="connsiteX0" fmla="*/ 108815 w 233859"/>
              <a:gd name="connsiteY0" fmla="*/ 98 h 153199"/>
              <a:gd name="connsiteX1" fmla="*/ 105640 w 233859"/>
              <a:gd name="connsiteY1" fmla="*/ 120748 h 153199"/>
              <a:gd name="connsiteX2" fmla="*/ 134215 w 233859"/>
              <a:gd name="connsiteY2" fmla="*/ 133448 h 153199"/>
              <a:gd name="connsiteX3" fmla="*/ 216765 w 233859"/>
              <a:gd name="connsiteY3" fmla="*/ 133448 h 153199"/>
              <a:gd name="connsiteX4" fmla="*/ 226290 w 233859"/>
              <a:gd name="connsiteY4" fmla="*/ 73123 h 153199"/>
              <a:gd name="connsiteX5" fmla="*/ 232640 w 233859"/>
              <a:gd name="connsiteY5" fmla="*/ 127098 h 153199"/>
              <a:gd name="connsiteX6" fmla="*/ 200890 w 233859"/>
              <a:gd name="connsiteY6" fmla="*/ 139798 h 153199"/>
              <a:gd name="connsiteX7" fmla="*/ 4040 w 233859"/>
              <a:gd name="connsiteY7" fmla="*/ 149323 h 153199"/>
              <a:gd name="connsiteX8" fmla="*/ 70715 w 233859"/>
              <a:gd name="connsiteY8" fmla="*/ 142973 h 153199"/>
              <a:gd name="connsiteX9" fmla="*/ 108815 w 233859"/>
              <a:gd name="connsiteY9" fmla="*/ 98 h 15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859" h="153199">
                <a:moveTo>
                  <a:pt x="108815" y="98"/>
                </a:moveTo>
                <a:cubicBezTo>
                  <a:pt x="114636" y="-3606"/>
                  <a:pt x="101407" y="98523"/>
                  <a:pt x="105640" y="120748"/>
                </a:cubicBezTo>
                <a:cubicBezTo>
                  <a:pt x="109873" y="142973"/>
                  <a:pt x="115694" y="131331"/>
                  <a:pt x="134215" y="133448"/>
                </a:cubicBezTo>
                <a:cubicBezTo>
                  <a:pt x="152736" y="135565"/>
                  <a:pt x="201419" y="143502"/>
                  <a:pt x="216765" y="133448"/>
                </a:cubicBezTo>
                <a:cubicBezTo>
                  <a:pt x="232111" y="123394"/>
                  <a:pt x="223644" y="74181"/>
                  <a:pt x="226290" y="73123"/>
                </a:cubicBezTo>
                <a:cubicBezTo>
                  <a:pt x="228936" y="72065"/>
                  <a:pt x="236873" y="115986"/>
                  <a:pt x="232640" y="127098"/>
                </a:cubicBezTo>
                <a:cubicBezTo>
                  <a:pt x="228407" y="138211"/>
                  <a:pt x="238990" y="136094"/>
                  <a:pt x="200890" y="139798"/>
                </a:cubicBezTo>
                <a:cubicBezTo>
                  <a:pt x="162790" y="143502"/>
                  <a:pt x="25736" y="148794"/>
                  <a:pt x="4040" y="149323"/>
                </a:cubicBezTo>
                <a:cubicBezTo>
                  <a:pt x="-17656" y="149852"/>
                  <a:pt x="54311" y="160965"/>
                  <a:pt x="70715" y="142973"/>
                </a:cubicBezTo>
                <a:cubicBezTo>
                  <a:pt x="87119" y="124981"/>
                  <a:pt x="102994" y="3802"/>
                  <a:pt x="108815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7" name="フリーフォーム 1746">
            <a:extLst>
              <a:ext uri="{FF2B5EF4-FFF2-40B4-BE49-F238E27FC236}">
                <a16:creationId xmlns:a16="http://schemas.microsoft.com/office/drawing/2014/main" id="{531CBA2F-7932-C07B-544A-C8CA4684D810}"/>
              </a:ext>
            </a:extLst>
          </p:cNvPr>
          <p:cNvSpPr/>
          <p:nvPr/>
        </p:nvSpPr>
        <p:spPr>
          <a:xfrm>
            <a:off x="3660764" y="1777693"/>
            <a:ext cx="133384" cy="140069"/>
          </a:xfrm>
          <a:custGeom>
            <a:avLst/>
            <a:gdLst>
              <a:gd name="connsiteX0" fmla="*/ 11 w 133384"/>
              <a:gd name="connsiteY0" fmla="*/ 79682 h 140069"/>
              <a:gd name="connsiteX1" fmla="*/ 92086 w 133384"/>
              <a:gd name="connsiteY1" fmla="*/ 60632 h 140069"/>
              <a:gd name="connsiteX2" fmla="*/ 133361 w 133384"/>
              <a:gd name="connsiteY2" fmla="*/ 307 h 140069"/>
              <a:gd name="connsiteX3" fmla="*/ 98436 w 133384"/>
              <a:gd name="connsiteY3" fmla="*/ 89207 h 140069"/>
              <a:gd name="connsiteX4" fmla="*/ 123836 w 133384"/>
              <a:gd name="connsiteY4" fmla="*/ 140007 h 140069"/>
              <a:gd name="connsiteX5" fmla="*/ 98436 w 133384"/>
              <a:gd name="connsiteY5" fmla="*/ 79682 h 140069"/>
              <a:gd name="connsiteX6" fmla="*/ 11 w 133384"/>
              <a:gd name="connsiteY6" fmla="*/ 79682 h 14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84" h="140069">
                <a:moveTo>
                  <a:pt x="11" y="79682"/>
                </a:moveTo>
                <a:cubicBezTo>
                  <a:pt x="-1047" y="76507"/>
                  <a:pt x="69861" y="73861"/>
                  <a:pt x="92086" y="60632"/>
                </a:cubicBezTo>
                <a:cubicBezTo>
                  <a:pt x="114311" y="47403"/>
                  <a:pt x="132303" y="-4455"/>
                  <a:pt x="133361" y="307"/>
                </a:cubicBezTo>
                <a:cubicBezTo>
                  <a:pt x="134419" y="5069"/>
                  <a:pt x="100024" y="65924"/>
                  <a:pt x="98436" y="89207"/>
                </a:cubicBezTo>
                <a:cubicBezTo>
                  <a:pt x="96849" y="112490"/>
                  <a:pt x="123836" y="141594"/>
                  <a:pt x="123836" y="140007"/>
                </a:cubicBezTo>
                <a:cubicBezTo>
                  <a:pt x="123836" y="138420"/>
                  <a:pt x="125424" y="84974"/>
                  <a:pt x="98436" y="79682"/>
                </a:cubicBezTo>
                <a:cubicBezTo>
                  <a:pt x="71449" y="74390"/>
                  <a:pt x="1069" y="82857"/>
                  <a:pt x="11" y="79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9" name="フリーフォーム 1748">
            <a:extLst>
              <a:ext uri="{FF2B5EF4-FFF2-40B4-BE49-F238E27FC236}">
                <a16:creationId xmlns:a16="http://schemas.microsoft.com/office/drawing/2014/main" id="{9E413AF4-5CA0-B0F1-FDEE-51C065DC2BB6}"/>
              </a:ext>
            </a:extLst>
          </p:cNvPr>
          <p:cNvSpPr/>
          <p:nvPr/>
        </p:nvSpPr>
        <p:spPr>
          <a:xfrm>
            <a:off x="2935611" y="1951709"/>
            <a:ext cx="185565" cy="606004"/>
          </a:xfrm>
          <a:custGeom>
            <a:avLst/>
            <a:gdLst>
              <a:gd name="connsiteX0" fmla="*/ 185414 w 185565"/>
              <a:gd name="connsiteY0" fmla="*/ 916 h 606004"/>
              <a:gd name="connsiteX1" fmla="*/ 150489 w 185565"/>
              <a:gd name="connsiteY1" fmla="*/ 166016 h 606004"/>
              <a:gd name="connsiteX2" fmla="*/ 156839 w 185565"/>
              <a:gd name="connsiteY2" fmla="*/ 134266 h 606004"/>
              <a:gd name="connsiteX3" fmla="*/ 156839 w 185565"/>
              <a:gd name="connsiteY3" fmla="*/ 239041 h 606004"/>
              <a:gd name="connsiteX4" fmla="*/ 112389 w 185565"/>
              <a:gd name="connsiteY4" fmla="*/ 432716 h 606004"/>
              <a:gd name="connsiteX5" fmla="*/ 125089 w 185565"/>
              <a:gd name="connsiteY5" fmla="*/ 375566 h 606004"/>
              <a:gd name="connsiteX6" fmla="*/ 121914 w 185565"/>
              <a:gd name="connsiteY6" fmla="*/ 473991 h 606004"/>
              <a:gd name="connsiteX7" fmla="*/ 36189 w 185565"/>
              <a:gd name="connsiteY7" fmla="*/ 604166 h 606004"/>
              <a:gd name="connsiteX8" fmla="*/ 61589 w 185565"/>
              <a:gd name="connsiteY8" fmla="*/ 553366 h 606004"/>
              <a:gd name="connsiteX9" fmla="*/ 1264 w 185565"/>
              <a:gd name="connsiteY9" fmla="*/ 594641 h 606004"/>
              <a:gd name="connsiteX10" fmla="*/ 128264 w 185565"/>
              <a:gd name="connsiteY10" fmla="*/ 467641 h 606004"/>
              <a:gd name="connsiteX11" fmla="*/ 121914 w 185565"/>
              <a:gd name="connsiteY11" fmla="*/ 169191 h 606004"/>
              <a:gd name="connsiteX12" fmla="*/ 134614 w 185565"/>
              <a:gd name="connsiteY12" fmla="*/ 251741 h 606004"/>
              <a:gd name="connsiteX13" fmla="*/ 185414 w 185565"/>
              <a:gd name="connsiteY13" fmla="*/ 916 h 60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5565" h="606004">
                <a:moveTo>
                  <a:pt x="185414" y="916"/>
                </a:moveTo>
                <a:cubicBezTo>
                  <a:pt x="188060" y="-13371"/>
                  <a:pt x="155251" y="143791"/>
                  <a:pt x="150489" y="166016"/>
                </a:cubicBezTo>
                <a:cubicBezTo>
                  <a:pt x="145726" y="188241"/>
                  <a:pt x="155781" y="122095"/>
                  <a:pt x="156839" y="134266"/>
                </a:cubicBezTo>
                <a:cubicBezTo>
                  <a:pt x="157897" y="146437"/>
                  <a:pt x="164247" y="189299"/>
                  <a:pt x="156839" y="239041"/>
                </a:cubicBezTo>
                <a:cubicBezTo>
                  <a:pt x="149431" y="288783"/>
                  <a:pt x="117681" y="409962"/>
                  <a:pt x="112389" y="432716"/>
                </a:cubicBezTo>
                <a:cubicBezTo>
                  <a:pt x="107097" y="455470"/>
                  <a:pt x="123502" y="368687"/>
                  <a:pt x="125089" y="375566"/>
                </a:cubicBezTo>
                <a:cubicBezTo>
                  <a:pt x="126676" y="382445"/>
                  <a:pt x="136731" y="435891"/>
                  <a:pt x="121914" y="473991"/>
                </a:cubicBezTo>
                <a:cubicBezTo>
                  <a:pt x="107097" y="512091"/>
                  <a:pt x="46243" y="590937"/>
                  <a:pt x="36189" y="604166"/>
                </a:cubicBezTo>
                <a:cubicBezTo>
                  <a:pt x="26135" y="617395"/>
                  <a:pt x="67410" y="554954"/>
                  <a:pt x="61589" y="553366"/>
                </a:cubicBezTo>
                <a:cubicBezTo>
                  <a:pt x="55768" y="551779"/>
                  <a:pt x="-9849" y="608929"/>
                  <a:pt x="1264" y="594641"/>
                </a:cubicBezTo>
                <a:cubicBezTo>
                  <a:pt x="12376" y="580354"/>
                  <a:pt x="108156" y="538549"/>
                  <a:pt x="128264" y="467641"/>
                </a:cubicBezTo>
                <a:cubicBezTo>
                  <a:pt x="148372" y="396733"/>
                  <a:pt x="120856" y="205174"/>
                  <a:pt x="121914" y="169191"/>
                </a:cubicBezTo>
                <a:cubicBezTo>
                  <a:pt x="122972" y="133208"/>
                  <a:pt x="120856" y="275553"/>
                  <a:pt x="134614" y="251741"/>
                </a:cubicBezTo>
                <a:cubicBezTo>
                  <a:pt x="148372" y="227929"/>
                  <a:pt x="182768" y="15203"/>
                  <a:pt x="185414" y="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0" name="フリーフォーム 1749">
            <a:extLst>
              <a:ext uri="{FF2B5EF4-FFF2-40B4-BE49-F238E27FC236}">
                <a16:creationId xmlns:a16="http://schemas.microsoft.com/office/drawing/2014/main" id="{D4715CA0-0B1D-B2CE-1CFE-5FF6A706B4D8}"/>
              </a:ext>
            </a:extLst>
          </p:cNvPr>
          <p:cNvSpPr/>
          <p:nvPr/>
        </p:nvSpPr>
        <p:spPr>
          <a:xfrm>
            <a:off x="3365448" y="2815263"/>
            <a:ext cx="29356" cy="147653"/>
          </a:xfrm>
          <a:custGeom>
            <a:avLst/>
            <a:gdLst>
              <a:gd name="connsiteX0" fmla="*/ 19102 w 29356"/>
              <a:gd name="connsiteY0" fmla="*/ 962 h 147653"/>
              <a:gd name="connsiteX1" fmla="*/ 28627 w 29356"/>
              <a:gd name="connsiteY1" fmla="*/ 86687 h 147653"/>
              <a:gd name="connsiteX2" fmla="*/ 52 w 29356"/>
              <a:gd name="connsiteY2" fmla="*/ 147012 h 147653"/>
              <a:gd name="connsiteX3" fmla="*/ 19102 w 29356"/>
              <a:gd name="connsiteY3" fmla="*/ 962 h 14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56" h="147653">
                <a:moveTo>
                  <a:pt x="19102" y="962"/>
                </a:moveTo>
                <a:cubicBezTo>
                  <a:pt x="23865" y="-9092"/>
                  <a:pt x="31802" y="62345"/>
                  <a:pt x="28627" y="86687"/>
                </a:cubicBezTo>
                <a:cubicBezTo>
                  <a:pt x="25452" y="111029"/>
                  <a:pt x="1110" y="153362"/>
                  <a:pt x="52" y="147012"/>
                </a:cubicBezTo>
                <a:cubicBezTo>
                  <a:pt x="-1006" y="140662"/>
                  <a:pt x="14339" y="11016"/>
                  <a:pt x="19102" y="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1" name="フリーフォーム 1750">
            <a:extLst>
              <a:ext uri="{FF2B5EF4-FFF2-40B4-BE49-F238E27FC236}">
                <a16:creationId xmlns:a16="http://schemas.microsoft.com/office/drawing/2014/main" id="{3D0E6591-51C6-3384-EC6B-C2955611821C}"/>
              </a:ext>
            </a:extLst>
          </p:cNvPr>
          <p:cNvSpPr/>
          <p:nvPr/>
        </p:nvSpPr>
        <p:spPr>
          <a:xfrm>
            <a:off x="3419124" y="2687151"/>
            <a:ext cx="256011" cy="310945"/>
          </a:xfrm>
          <a:custGeom>
            <a:avLst/>
            <a:gdLst>
              <a:gd name="connsiteX0" fmla="*/ 351 w 256011"/>
              <a:gd name="connsiteY0" fmla="*/ 310049 h 310945"/>
              <a:gd name="connsiteX1" fmla="*/ 181326 w 256011"/>
              <a:gd name="connsiteY1" fmla="*/ 221149 h 310945"/>
              <a:gd name="connsiteX2" fmla="*/ 254351 w 256011"/>
              <a:gd name="connsiteY2" fmla="*/ 5249 h 310945"/>
              <a:gd name="connsiteX3" fmla="*/ 232126 w 256011"/>
              <a:gd name="connsiteY3" fmla="*/ 75099 h 310945"/>
              <a:gd name="connsiteX4" fmla="*/ 228951 w 256011"/>
              <a:gd name="connsiteY4" fmla="*/ 170349 h 310945"/>
              <a:gd name="connsiteX5" fmla="*/ 238476 w 256011"/>
              <a:gd name="connsiteY5" fmla="*/ 297349 h 310945"/>
              <a:gd name="connsiteX6" fmla="*/ 232126 w 256011"/>
              <a:gd name="connsiteY6" fmla="*/ 173524 h 310945"/>
              <a:gd name="connsiteX7" fmla="*/ 351 w 256011"/>
              <a:gd name="connsiteY7" fmla="*/ 310049 h 31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011" h="310945">
                <a:moveTo>
                  <a:pt x="351" y="310049"/>
                </a:moveTo>
                <a:cubicBezTo>
                  <a:pt x="-8116" y="317987"/>
                  <a:pt x="138993" y="271949"/>
                  <a:pt x="181326" y="221149"/>
                </a:cubicBezTo>
                <a:cubicBezTo>
                  <a:pt x="223659" y="170349"/>
                  <a:pt x="245884" y="29591"/>
                  <a:pt x="254351" y="5249"/>
                </a:cubicBezTo>
                <a:cubicBezTo>
                  <a:pt x="262818" y="-19093"/>
                  <a:pt x="236359" y="47582"/>
                  <a:pt x="232126" y="75099"/>
                </a:cubicBezTo>
                <a:cubicBezTo>
                  <a:pt x="227893" y="102616"/>
                  <a:pt x="227893" y="133307"/>
                  <a:pt x="228951" y="170349"/>
                </a:cubicBezTo>
                <a:cubicBezTo>
                  <a:pt x="230009" y="207391"/>
                  <a:pt x="237947" y="296820"/>
                  <a:pt x="238476" y="297349"/>
                </a:cubicBezTo>
                <a:cubicBezTo>
                  <a:pt x="239005" y="297878"/>
                  <a:pt x="272343" y="168232"/>
                  <a:pt x="232126" y="173524"/>
                </a:cubicBezTo>
                <a:cubicBezTo>
                  <a:pt x="191909" y="178816"/>
                  <a:pt x="8818" y="302111"/>
                  <a:pt x="351" y="310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2" name="フリーフォーム 1751">
            <a:extLst>
              <a:ext uri="{FF2B5EF4-FFF2-40B4-BE49-F238E27FC236}">
                <a16:creationId xmlns:a16="http://schemas.microsoft.com/office/drawing/2014/main" id="{7C2BD031-8532-5DCC-BC07-BE881EE5A089}"/>
              </a:ext>
            </a:extLst>
          </p:cNvPr>
          <p:cNvSpPr/>
          <p:nvPr/>
        </p:nvSpPr>
        <p:spPr>
          <a:xfrm>
            <a:off x="3168331" y="1957447"/>
            <a:ext cx="140028" cy="278411"/>
          </a:xfrm>
          <a:custGeom>
            <a:avLst/>
            <a:gdLst>
              <a:gd name="connsiteX0" fmla="*/ 319 w 140028"/>
              <a:gd name="connsiteY0" fmla="*/ 1528 h 278411"/>
              <a:gd name="connsiteX1" fmla="*/ 35244 w 140028"/>
              <a:gd name="connsiteY1" fmla="*/ 182503 h 278411"/>
              <a:gd name="connsiteX2" fmla="*/ 19369 w 140028"/>
              <a:gd name="connsiteY2" fmla="*/ 277753 h 278411"/>
              <a:gd name="connsiteX3" fmla="*/ 32069 w 140028"/>
              <a:gd name="connsiteY3" fmla="*/ 138053 h 278411"/>
              <a:gd name="connsiteX4" fmla="*/ 140019 w 140028"/>
              <a:gd name="connsiteY4" fmla="*/ 26928 h 278411"/>
              <a:gd name="connsiteX5" fmla="*/ 25719 w 140028"/>
              <a:gd name="connsiteY5" fmla="*/ 90428 h 278411"/>
              <a:gd name="connsiteX6" fmla="*/ 319 w 140028"/>
              <a:gd name="connsiteY6" fmla="*/ 1528 h 27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28" h="278411">
                <a:moveTo>
                  <a:pt x="319" y="1528"/>
                </a:moveTo>
                <a:cubicBezTo>
                  <a:pt x="1907" y="16874"/>
                  <a:pt x="32069" y="136466"/>
                  <a:pt x="35244" y="182503"/>
                </a:cubicBezTo>
                <a:cubicBezTo>
                  <a:pt x="38419" y="228540"/>
                  <a:pt x="19898" y="285161"/>
                  <a:pt x="19369" y="277753"/>
                </a:cubicBezTo>
                <a:cubicBezTo>
                  <a:pt x="18840" y="270345"/>
                  <a:pt x="11961" y="179857"/>
                  <a:pt x="32069" y="138053"/>
                </a:cubicBezTo>
                <a:cubicBezTo>
                  <a:pt x="52177" y="96249"/>
                  <a:pt x="141077" y="34865"/>
                  <a:pt x="140019" y="26928"/>
                </a:cubicBezTo>
                <a:cubicBezTo>
                  <a:pt x="138961" y="18991"/>
                  <a:pt x="49002" y="89370"/>
                  <a:pt x="25719" y="90428"/>
                </a:cubicBezTo>
                <a:cubicBezTo>
                  <a:pt x="2436" y="91486"/>
                  <a:pt x="-1269" y="-13818"/>
                  <a:pt x="319" y="1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3" name="フリーフォーム 1752">
            <a:extLst>
              <a:ext uri="{FF2B5EF4-FFF2-40B4-BE49-F238E27FC236}">
                <a16:creationId xmlns:a16="http://schemas.microsoft.com/office/drawing/2014/main" id="{097CFF1F-0017-6BEC-2CDF-7325E5E02F47}"/>
              </a:ext>
            </a:extLst>
          </p:cNvPr>
          <p:cNvSpPr/>
          <p:nvPr/>
        </p:nvSpPr>
        <p:spPr>
          <a:xfrm>
            <a:off x="3413116" y="2571721"/>
            <a:ext cx="174825" cy="187401"/>
          </a:xfrm>
          <a:custGeom>
            <a:avLst/>
            <a:gdLst>
              <a:gd name="connsiteX0" fmla="*/ 9 w 174825"/>
              <a:gd name="connsiteY0" fmla="*/ 181004 h 187401"/>
              <a:gd name="connsiteX1" fmla="*/ 98434 w 174825"/>
              <a:gd name="connsiteY1" fmla="*/ 149254 h 187401"/>
              <a:gd name="connsiteX2" fmla="*/ 174634 w 174825"/>
              <a:gd name="connsiteY2" fmla="*/ 187354 h 187401"/>
              <a:gd name="connsiteX3" fmla="*/ 76209 w 174825"/>
              <a:gd name="connsiteY3" fmla="*/ 139729 h 187401"/>
              <a:gd name="connsiteX4" fmla="*/ 92084 w 174825"/>
              <a:gd name="connsiteY4" fmla="*/ 29 h 187401"/>
              <a:gd name="connsiteX5" fmla="*/ 9 w 174825"/>
              <a:gd name="connsiteY5" fmla="*/ 181004 h 18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825" h="187401">
                <a:moveTo>
                  <a:pt x="9" y="181004"/>
                </a:moveTo>
                <a:cubicBezTo>
                  <a:pt x="1067" y="205875"/>
                  <a:pt x="69330" y="148196"/>
                  <a:pt x="98434" y="149254"/>
                </a:cubicBezTo>
                <a:cubicBezTo>
                  <a:pt x="127538" y="150312"/>
                  <a:pt x="178338" y="188941"/>
                  <a:pt x="174634" y="187354"/>
                </a:cubicBezTo>
                <a:cubicBezTo>
                  <a:pt x="170930" y="185767"/>
                  <a:pt x="89967" y="170950"/>
                  <a:pt x="76209" y="139729"/>
                </a:cubicBezTo>
                <a:cubicBezTo>
                  <a:pt x="62451" y="108508"/>
                  <a:pt x="99492" y="-2088"/>
                  <a:pt x="92084" y="29"/>
                </a:cubicBezTo>
                <a:cubicBezTo>
                  <a:pt x="84676" y="2146"/>
                  <a:pt x="-1049" y="156133"/>
                  <a:pt x="9" y="181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4" name="フリーフォーム 1753">
            <a:extLst>
              <a:ext uri="{FF2B5EF4-FFF2-40B4-BE49-F238E27FC236}">
                <a16:creationId xmlns:a16="http://schemas.microsoft.com/office/drawing/2014/main" id="{6E8DDEE8-96F9-3471-319B-683894B36663}"/>
              </a:ext>
            </a:extLst>
          </p:cNvPr>
          <p:cNvSpPr/>
          <p:nvPr/>
        </p:nvSpPr>
        <p:spPr>
          <a:xfrm>
            <a:off x="3775075" y="1968369"/>
            <a:ext cx="76280" cy="190739"/>
          </a:xfrm>
          <a:custGeom>
            <a:avLst/>
            <a:gdLst>
              <a:gd name="connsiteX0" fmla="*/ 6350 w 76280"/>
              <a:gd name="connsiteY0" fmla="*/ 131 h 190739"/>
              <a:gd name="connsiteX1" fmla="*/ 12700 w 76280"/>
              <a:gd name="connsiteY1" fmla="*/ 114431 h 190739"/>
              <a:gd name="connsiteX2" fmla="*/ 76200 w 76280"/>
              <a:gd name="connsiteY2" fmla="*/ 190631 h 190739"/>
              <a:gd name="connsiteX3" fmla="*/ 25400 w 76280"/>
              <a:gd name="connsiteY3" fmla="*/ 130306 h 190739"/>
              <a:gd name="connsiteX4" fmla="*/ 0 w 76280"/>
              <a:gd name="connsiteY4" fmla="*/ 92206 h 190739"/>
              <a:gd name="connsiteX5" fmla="*/ 6350 w 76280"/>
              <a:gd name="connsiteY5" fmla="*/ 131 h 19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80" h="190739">
                <a:moveTo>
                  <a:pt x="6350" y="131"/>
                </a:moveTo>
                <a:cubicBezTo>
                  <a:pt x="8467" y="3835"/>
                  <a:pt x="1058" y="82681"/>
                  <a:pt x="12700" y="114431"/>
                </a:cubicBezTo>
                <a:cubicBezTo>
                  <a:pt x="24342" y="146181"/>
                  <a:pt x="74083" y="187985"/>
                  <a:pt x="76200" y="190631"/>
                </a:cubicBezTo>
                <a:cubicBezTo>
                  <a:pt x="78317" y="193277"/>
                  <a:pt x="38100" y="146710"/>
                  <a:pt x="25400" y="130306"/>
                </a:cubicBezTo>
                <a:cubicBezTo>
                  <a:pt x="12700" y="113902"/>
                  <a:pt x="0" y="112314"/>
                  <a:pt x="0" y="92206"/>
                </a:cubicBezTo>
                <a:cubicBezTo>
                  <a:pt x="0" y="72098"/>
                  <a:pt x="4233" y="-3573"/>
                  <a:pt x="6350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5" name="フリーフォーム 1754">
            <a:extLst>
              <a:ext uri="{FF2B5EF4-FFF2-40B4-BE49-F238E27FC236}">
                <a16:creationId xmlns:a16="http://schemas.microsoft.com/office/drawing/2014/main" id="{44DD91ED-BD12-2B25-9DB8-D06677556819}"/>
              </a:ext>
            </a:extLst>
          </p:cNvPr>
          <p:cNvSpPr/>
          <p:nvPr/>
        </p:nvSpPr>
        <p:spPr>
          <a:xfrm>
            <a:off x="3815182" y="1980968"/>
            <a:ext cx="102863" cy="175147"/>
          </a:xfrm>
          <a:custGeom>
            <a:avLst/>
            <a:gdLst>
              <a:gd name="connsiteX0" fmla="*/ 36093 w 102863"/>
              <a:gd name="connsiteY0" fmla="*/ 232 h 175147"/>
              <a:gd name="connsiteX1" fmla="*/ 36093 w 102863"/>
              <a:gd name="connsiteY1" fmla="*/ 79607 h 175147"/>
              <a:gd name="connsiteX2" fmla="*/ 102768 w 102863"/>
              <a:gd name="connsiteY2" fmla="*/ 174857 h 175147"/>
              <a:gd name="connsiteX3" fmla="*/ 51968 w 102863"/>
              <a:gd name="connsiteY3" fmla="*/ 111357 h 175147"/>
              <a:gd name="connsiteX4" fmla="*/ 4343 w 102863"/>
              <a:gd name="connsiteY4" fmla="*/ 51032 h 175147"/>
              <a:gd name="connsiteX5" fmla="*/ 4343 w 102863"/>
              <a:gd name="connsiteY5" fmla="*/ 105007 h 175147"/>
              <a:gd name="connsiteX6" fmla="*/ 36093 w 102863"/>
              <a:gd name="connsiteY6" fmla="*/ 232 h 17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63" h="175147">
                <a:moveTo>
                  <a:pt x="36093" y="232"/>
                </a:moveTo>
                <a:cubicBezTo>
                  <a:pt x="41385" y="-4001"/>
                  <a:pt x="24980" y="50503"/>
                  <a:pt x="36093" y="79607"/>
                </a:cubicBezTo>
                <a:cubicBezTo>
                  <a:pt x="47206" y="108711"/>
                  <a:pt x="100122" y="169565"/>
                  <a:pt x="102768" y="174857"/>
                </a:cubicBezTo>
                <a:cubicBezTo>
                  <a:pt x="105414" y="180149"/>
                  <a:pt x="51968" y="111357"/>
                  <a:pt x="51968" y="111357"/>
                </a:cubicBezTo>
                <a:cubicBezTo>
                  <a:pt x="35564" y="90720"/>
                  <a:pt x="12280" y="52090"/>
                  <a:pt x="4343" y="51032"/>
                </a:cubicBezTo>
                <a:cubicBezTo>
                  <a:pt x="-3594" y="49974"/>
                  <a:pt x="1168" y="115061"/>
                  <a:pt x="4343" y="105007"/>
                </a:cubicBezTo>
                <a:cubicBezTo>
                  <a:pt x="7518" y="94953"/>
                  <a:pt x="30801" y="4465"/>
                  <a:pt x="36093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6" name="フリーフォーム 1755">
            <a:extLst>
              <a:ext uri="{FF2B5EF4-FFF2-40B4-BE49-F238E27FC236}">
                <a16:creationId xmlns:a16="http://schemas.microsoft.com/office/drawing/2014/main" id="{F56B46CC-C4B5-4BE8-8072-E27EE074D9E6}"/>
              </a:ext>
            </a:extLst>
          </p:cNvPr>
          <p:cNvSpPr/>
          <p:nvPr/>
        </p:nvSpPr>
        <p:spPr>
          <a:xfrm>
            <a:off x="3346436" y="1967297"/>
            <a:ext cx="171625" cy="160427"/>
          </a:xfrm>
          <a:custGeom>
            <a:avLst/>
            <a:gdLst>
              <a:gd name="connsiteX0" fmla="*/ 111139 w 171625"/>
              <a:gd name="connsiteY0" fmla="*/ 1203 h 160427"/>
              <a:gd name="connsiteX1" fmla="*/ 63514 w 171625"/>
              <a:gd name="connsiteY1" fmla="*/ 112328 h 160427"/>
              <a:gd name="connsiteX2" fmla="*/ 171464 w 171625"/>
              <a:gd name="connsiteY2" fmla="*/ 150428 h 160427"/>
              <a:gd name="connsiteX3" fmla="*/ 85739 w 171625"/>
              <a:gd name="connsiteY3" fmla="*/ 144078 h 160427"/>
              <a:gd name="connsiteX4" fmla="*/ 14 w 171625"/>
              <a:gd name="connsiteY4" fmla="*/ 159953 h 160427"/>
              <a:gd name="connsiteX5" fmla="*/ 92089 w 171625"/>
              <a:gd name="connsiteY5" fmla="*/ 144078 h 160427"/>
              <a:gd name="connsiteX6" fmla="*/ 41289 w 171625"/>
              <a:gd name="connsiteY6" fmla="*/ 36128 h 160427"/>
              <a:gd name="connsiteX7" fmla="*/ 82564 w 171625"/>
              <a:gd name="connsiteY7" fmla="*/ 52003 h 160427"/>
              <a:gd name="connsiteX8" fmla="*/ 111139 w 171625"/>
              <a:gd name="connsiteY8" fmla="*/ 1203 h 16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625" h="160427">
                <a:moveTo>
                  <a:pt x="111139" y="1203"/>
                </a:moveTo>
                <a:cubicBezTo>
                  <a:pt x="107964" y="11257"/>
                  <a:pt x="53460" y="87457"/>
                  <a:pt x="63514" y="112328"/>
                </a:cubicBezTo>
                <a:cubicBezTo>
                  <a:pt x="73568" y="137199"/>
                  <a:pt x="167760" y="145136"/>
                  <a:pt x="171464" y="150428"/>
                </a:cubicBezTo>
                <a:cubicBezTo>
                  <a:pt x="175168" y="155720"/>
                  <a:pt x="114314" y="142491"/>
                  <a:pt x="85739" y="144078"/>
                </a:cubicBezTo>
                <a:cubicBezTo>
                  <a:pt x="57164" y="145666"/>
                  <a:pt x="-1044" y="159953"/>
                  <a:pt x="14" y="159953"/>
                </a:cubicBezTo>
                <a:cubicBezTo>
                  <a:pt x="1072" y="159953"/>
                  <a:pt x="85210" y="164715"/>
                  <a:pt x="92089" y="144078"/>
                </a:cubicBezTo>
                <a:cubicBezTo>
                  <a:pt x="98968" y="123441"/>
                  <a:pt x="42876" y="51474"/>
                  <a:pt x="41289" y="36128"/>
                </a:cubicBezTo>
                <a:cubicBezTo>
                  <a:pt x="39701" y="20782"/>
                  <a:pt x="65631" y="56765"/>
                  <a:pt x="82564" y="52003"/>
                </a:cubicBezTo>
                <a:cubicBezTo>
                  <a:pt x="99497" y="47241"/>
                  <a:pt x="114314" y="-8851"/>
                  <a:pt x="111139" y="1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7" name="フリーフォーム 1756">
            <a:extLst>
              <a:ext uri="{FF2B5EF4-FFF2-40B4-BE49-F238E27FC236}">
                <a16:creationId xmlns:a16="http://schemas.microsoft.com/office/drawing/2014/main" id="{0C1E0A68-462B-BC71-16C7-517EC08E9C91}"/>
              </a:ext>
            </a:extLst>
          </p:cNvPr>
          <p:cNvSpPr/>
          <p:nvPr/>
        </p:nvSpPr>
        <p:spPr>
          <a:xfrm>
            <a:off x="3260562" y="2060550"/>
            <a:ext cx="381420" cy="317542"/>
          </a:xfrm>
          <a:custGeom>
            <a:avLst/>
            <a:gdLst>
              <a:gd name="connsiteX0" fmla="*/ 327188 w 381420"/>
              <a:gd name="connsiteY0" fmla="*/ 25 h 317542"/>
              <a:gd name="connsiteX1" fmla="*/ 327188 w 381420"/>
              <a:gd name="connsiteY1" fmla="*/ 107975 h 317542"/>
              <a:gd name="connsiteX2" fmla="*/ 381163 w 381420"/>
              <a:gd name="connsiteY2" fmla="*/ 212750 h 317542"/>
              <a:gd name="connsiteX3" fmla="*/ 301788 w 381420"/>
              <a:gd name="connsiteY3" fmla="*/ 190525 h 317542"/>
              <a:gd name="connsiteX4" fmla="*/ 31913 w 381420"/>
              <a:gd name="connsiteY4" fmla="*/ 231800 h 317542"/>
              <a:gd name="connsiteX5" fmla="*/ 244638 w 381420"/>
              <a:gd name="connsiteY5" fmla="*/ 200050 h 317542"/>
              <a:gd name="connsiteX6" fmla="*/ 163 w 381420"/>
              <a:gd name="connsiteY6" fmla="*/ 317525 h 317542"/>
              <a:gd name="connsiteX7" fmla="*/ 289088 w 381420"/>
              <a:gd name="connsiteY7" fmla="*/ 190525 h 317542"/>
              <a:gd name="connsiteX8" fmla="*/ 295438 w 381420"/>
              <a:gd name="connsiteY8" fmla="*/ 117500 h 317542"/>
              <a:gd name="connsiteX9" fmla="*/ 336713 w 381420"/>
              <a:gd name="connsiteY9" fmla="*/ 117500 h 317542"/>
              <a:gd name="connsiteX10" fmla="*/ 327188 w 381420"/>
              <a:gd name="connsiteY10" fmla="*/ 25 h 31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420" h="317542">
                <a:moveTo>
                  <a:pt x="327188" y="25"/>
                </a:moveTo>
                <a:cubicBezTo>
                  <a:pt x="325601" y="-1562"/>
                  <a:pt x="318192" y="72521"/>
                  <a:pt x="327188" y="107975"/>
                </a:cubicBezTo>
                <a:cubicBezTo>
                  <a:pt x="336184" y="143429"/>
                  <a:pt x="385396" y="198992"/>
                  <a:pt x="381163" y="212750"/>
                </a:cubicBezTo>
                <a:cubicBezTo>
                  <a:pt x="376930" y="226508"/>
                  <a:pt x="359996" y="187350"/>
                  <a:pt x="301788" y="190525"/>
                </a:cubicBezTo>
                <a:cubicBezTo>
                  <a:pt x="243580" y="193700"/>
                  <a:pt x="41438" y="230213"/>
                  <a:pt x="31913" y="231800"/>
                </a:cubicBezTo>
                <a:cubicBezTo>
                  <a:pt x="22388" y="233388"/>
                  <a:pt x="249930" y="185763"/>
                  <a:pt x="244638" y="200050"/>
                </a:cubicBezTo>
                <a:cubicBezTo>
                  <a:pt x="239346" y="214337"/>
                  <a:pt x="-7245" y="319112"/>
                  <a:pt x="163" y="317525"/>
                </a:cubicBezTo>
                <a:cubicBezTo>
                  <a:pt x="7571" y="315938"/>
                  <a:pt x="239875" y="223863"/>
                  <a:pt x="289088" y="190525"/>
                </a:cubicBezTo>
                <a:cubicBezTo>
                  <a:pt x="338301" y="157187"/>
                  <a:pt x="287501" y="129671"/>
                  <a:pt x="295438" y="117500"/>
                </a:cubicBezTo>
                <a:cubicBezTo>
                  <a:pt x="303375" y="105329"/>
                  <a:pt x="329834" y="130200"/>
                  <a:pt x="336713" y="117500"/>
                </a:cubicBezTo>
                <a:cubicBezTo>
                  <a:pt x="343592" y="104800"/>
                  <a:pt x="328775" y="1612"/>
                  <a:pt x="32718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8" name="フリーフォーム 1757">
            <a:extLst>
              <a:ext uri="{FF2B5EF4-FFF2-40B4-BE49-F238E27FC236}">
                <a16:creationId xmlns:a16="http://schemas.microsoft.com/office/drawing/2014/main" id="{7A6020DA-43B7-4F44-1FBB-2AA603A698FC}"/>
              </a:ext>
            </a:extLst>
          </p:cNvPr>
          <p:cNvSpPr/>
          <p:nvPr/>
        </p:nvSpPr>
        <p:spPr>
          <a:xfrm>
            <a:off x="3038335" y="2562090"/>
            <a:ext cx="187772" cy="232002"/>
          </a:xfrm>
          <a:custGeom>
            <a:avLst/>
            <a:gdLst>
              <a:gd name="connsiteX0" fmla="*/ 140 w 187772"/>
              <a:gd name="connsiteY0" fmla="*/ 60460 h 232002"/>
              <a:gd name="connsiteX1" fmla="*/ 35065 w 187772"/>
              <a:gd name="connsiteY1" fmla="*/ 127135 h 232002"/>
              <a:gd name="connsiteX2" fmla="*/ 12840 w 187772"/>
              <a:gd name="connsiteY2" fmla="*/ 231910 h 232002"/>
              <a:gd name="connsiteX3" fmla="*/ 85865 w 187772"/>
              <a:gd name="connsiteY3" fmla="*/ 108085 h 232002"/>
              <a:gd name="connsiteX4" fmla="*/ 187465 w 187772"/>
              <a:gd name="connsiteY4" fmla="*/ 135 h 232002"/>
              <a:gd name="connsiteX5" fmla="*/ 50940 w 187772"/>
              <a:gd name="connsiteY5" fmla="*/ 130310 h 232002"/>
              <a:gd name="connsiteX6" fmla="*/ 140 w 187772"/>
              <a:gd name="connsiteY6" fmla="*/ 60460 h 23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772" h="232002">
                <a:moveTo>
                  <a:pt x="140" y="60460"/>
                </a:moveTo>
                <a:cubicBezTo>
                  <a:pt x="-2506" y="59931"/>
                  <a:pt x="32948" y="98560"/>
                  <a:pt x="35065" y="127135"/>
                </a:cubicBezTo>
                <a:cubicBezTo>
                  <a:pt x="37182" y="155710"/>
                  <a:pt x="4373" y="235085"/>
                  <a:pt x="12840" y="231910"/>
                </a:cubicBezTo>
                <a:cubicBezTo>
                  <a:pt x="21307" y="228735"/>
                  <a:pt x="56761" y="146714"/>
                  <a:pt x="85865" y="108085"/>
                </a:cubicBezTo>
                <a:cubicBezTo>
                  <a:pt x="114969" y="69456"/>
                  <a:pt x="193286" y="-3569"/>
                  <a:pt x="187465" y="135"/>
                </a:cubicBezTo>
                <a:cubicBezTo>
                  <a:pt x="181644" y="3839"/>
                  <a:pt x="77398" y="116552"/>
                  <a:pt x="50940" y="130310"/>
                </a:cubicBezTo>
                <a:cubicBezTo>
                  <a:pt x="24482" y="144068"/>
                  <a:pt x="2786" y="60989"/>
                  <a:pt x="140" y="60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9" name="フリーフォーム 1758">
            <a:extLst>
              <a:ext uri="{FF2B5EF4-FFF2-40B4-BE49-F238E27FC236}">
                <a16:creationId xmlns:a16="http://schemas.microsoft.com/office/drawing/2014/main" id="{D1FF67B8-90DE-BC2A-BAE1-7AB1E6C569FE}"/>
              </a:ext>
            </a:extLst>
          </p:cNvPr>
          <p:cNvSpPr/>
          <p:nvPr/>
        </p:nvSpPr>
        <p:spPr>
          <a:xfrm>
            <a:off x="3120916" y="2279536"/>
            <a:ext cx="45072" cy="139939"/>
          </a:xfrm>
          <a:custGeom>
            <a:avLst/>
            <a:gdLst>
              <a:gd name="connsiteX0" fmla="*/ 28684 w 45072"/>
              <a:gd name="connsiteY0" fmla="*/ 114 h 139939"/>
              <a:gd name="connsiteX1" fmla="*/ 31859 w 45072"/>
              <a:gd name="connsiteY1" fmla="*/ 79489 h 139939"/>
              <a:gd name="connsiteX2" fmla="*/ 109 w 45072"/>
              <a:gd name="connsiteY2" fmla="*/ 139814 h 139939"/>
              <a:gd name="connsiteX3" fmla="*/ 44559 w 45072"/>
              <a:gd name="connsiteY3" fmla="*/ 63614 h 139939"/>
              <a:gd name="connsiteX4" fmla="*/ 28684 w 45072"/>
              <a:gd name="connsiteY4" fmla="*/ 114 h 13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72" h="139939">
                <a:moveTo>
                  <a:pt x="28684" y="114"/>
                </a:moveTo>
                <a:cubicBezTo>
                  <a:pt x="26567" y="2760"/>
                  <a:pt x="36622" y="56206"/>
                  <a:pt x="31859" y="79489"/>
                </a:cubicBezTo>
                <a:cubicBezTo>
                  <a:pt x="27096" y="102772"/>
                  <a:pt x="-2008" y="142460"/>
                  <a:pt x="109" y="139814"/>
                </a:cubicBezTo>
                <a:cubicBezTo>
                  <a:pt x="2226" y="137168"/>
                  <a:pt x="40855" y="85839"/>
                  <a:pt x="44559" y="63614"/>
                </a:cubicBezTo>
                <a:cubicBezTo>
                  <a:pt x="48263" y="41389"/>
                  <a:pt x="30801" y="-2532"/>
                  <a:pt x="28684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0" name="フリーフォーム 1759">
            <a:extLst>
              <a:ext uri="{FF2B5EF4-FFF2-40B4-BE49-F238E27FC236}">
                <a16:creationId xmlns:a16="http://schemas.microsoft.com/office/drawing/2014/main" id="{CC80F54B-21BE-474C-C11C-2C02F1E8BA0B}"/>
              </a:ext>
            </a:extLst>
          </p:cNvPr>
          <p:cNvSpPr/>
          <p:nvPr/>
        </p:nvSpPr>
        <p:spPr>
          <a:xfrm>
            <a:off x="3711383" y="2568408"/>
            <a:ext cx="41546" cy="191071"/>
          </a:xfrm>
          <a:custGeom>
            <a:avLst/>
            <a:gdLst>
              <a:gd name="connsiteX0" fmla="*/ 16067 w 41546"/>
              <a:gd name="connsiteY0" fmla="*/ 167 h 191071"/>
              <a:gd name="connsiteX1" fmla="*/ 25592 w 41546"/>
              <a:gd name="connsiteY1" fmla="*/ 133517 h 191071"/>
              <a:gd name="connsiteX2" fmla="*/ 192 w 41546"/>
              <a:gd name="connsiteY2" fmla="*/ 190667 h 191071"/>
              <a:gd name="connsiteX3" fmla="*/ 41467 w 41546"/>
              <a:gd name="connsiteY3" fmla="*/ 108117 h 191071"/>
              <a:gd name="connsiteX4" fmla="*/ 16067 w 41546"/>
              <a:gd name="connsiteY4" fmla="*/ 167 h 19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46" h="191071">
                <a:moveTo>
                  <a:pt x="16067" y="167"/>
                </a:moveTo>
                <a:cubicBezTo>
                  <a:pt x="13421" y="4400"/>
                  <a:pt x="28238" y="101767"/>
                  <a:pt x="25592" y="133517"/>
                </a:cubicBezTo>
                <a:cubicBezTo>
                  <a:pt x="22946" y="165267"/>
                  <a:pt x="-2454" y="194900"/>
                  <a:pt x="192" y="190667"/>
                </a:cubicBezTo>
                <a:cubicBezTo>
                  <a:pt x="2838" y="186434"/>
                  <a:pt x="43584" y="143042"/>
                  <a:pt x="41467" y="108117"/>
                </a:cubicBezTo>
                <a:cubicBezTo>
                  <a:pt x="39350" y="73192"/>
                  <a:pt x="18713" y="-4066"/>
                  <a:pt x="16067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1" name="フリーフォーム 1760">
            <a:extLst>
              <a:ext uri="{FF2B5EF4-FFF2-40B4-BE49-F238E27FC236}">
                <a16:creationId xmlns:a16="http://schemas.microsoft.com/office/drawing/2014/main" id="{D63C648A-9464-1F26-32F1-8F465F998890}"/>
              </a:ext>
            </a:extLst>
          </p:cNvPr>
          <p:cNvSpPr/>
          <p:nvPr/>
        </p:nvSpPr>
        <p:spPr>
          <a:xfrm>
            <a:off x="3072385" y="1904208"/>
            <a:ext cx="99496" cy="121559"/>
          </a:xfrm>
          <a:custGeom>
            <a:avLst/>
            <a:gdLst>
              <a:gd name="connsiteX0" fmla="*/ 4190 w 99496"/>
              <a:gd name="connsiteY0" fmla="*/ 792 h 121559"/>
              <a:gd name="connsiteX1" fmla="*/ 16890 w 99496"/>
              <a:gd name="connsiteY1" fmla="*/ 61117 h 121559"/>
              <a:gd name="connsiteX2" fmla="*/ 16890 w 99496"/>
              <a:gd name="connsiteY2" fmla="*/ 121442 h 121559"/>
              <a:gd name="connsiteX3" fmla="*/ 29590 w 99496"/>
              <a:gd name="connsiteY3" fmla="*/ 45242 h 121559"/>
              <a:gd name="connsiteX4" fmla="*/ 99440 w 99496"/>
              <a:gd name="connsiteY4" fmla="*/ 26192 h 121559"/>
              <a:gd name="connsiteX5" fmla="*/ 4190 w 99496"/>
              <a:gd name="connsiteY5" fmla="*/ 792 h 12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496" h="121559">
                <a:moveTo>
                  <a:pt x="4190" y="792"/>
                </a:moveTo>
                <a:cubicBezTo>
                  <a:pt x="-9568" y="6613"/>
                  <a:pt x="14773" y="41009"/>
                  <a:pt x="16890" y="61117"/>
                </a:cubicBezTo>
                <a:cubicBezTo>
                  <a:pt x="19007" y="81225"/>
                  <a:pt x="14773" y="124088"/>
                  <a:pt x="16890" y="121442"/>
                </a:cubicBezTo>
                <a:cubicBezTo>
                  <a:pt x="19007" y="118796"/>
                  <a:pt x="15832" y="61117"/>
                  <a:pt x="29590" y="45242"/>
                </a:cubicBezTo>
                <a:cubicBezTo>
                  <a:pt x="43348" y="29367"/>
                  <a:pt x="101557" y="29367"/>
                  <a:pt x="99440" y="26192"/>
                </a:cubicBezTo>
                <a:cubicBezTo>
                  <a:pt x="97323" y="23017"/>
                  <a:pt x="17948" y="-5029"/>
                  <a:pt x="4190" y="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2" name="フリーフォーム 1761">
            <a:extLst>
              <a:ext uri="{FF2B5EF4-FFF2-40B4-BE49-F238E27FC236}">
                <a16:creationId xmlns:a16="http://schemas.microsoft.com/office/drawing/2014/main" id="{8533730D-ED27-DE83-5F88-F026476C021E}"/>
              </a:ext>
            </a:extLst>
          </p:cNvPr>
          <p:cNvSpPr/>
          <p:nvPr/>
        </p:nvSpPr>
        <p:spPr>
          <a:xfrm>
            <a:off x="3339414" y="1898546"/>
            <a:ext cx="274122" cy="41635"/>
          </a:xfrm>
          <a:custGeom>
            <a:avLst/>
            <a:gdLst>
              <a:gd name="connsiteX0" fmla="*/ 686 w 274122"/>
              <a:gd name="connsiteY0" fmla="*/ 41379 h 41635"/>
              <a:gd name="connsiteX1" fmla="*/ 92761 w 274122"/>
              <a:gd name="connsiteY1" fmla="*/ 19154 h 41635"/>
              <a:gd name="connsiteX2" fmla="*/ 273736 w 274122"/>
              <a:gd name="connsiteY2" fmla="*/ 3279 h 41635"/>
              <a:gd name="connsiteX3" fmla="*/ 137211 w 274122"/>
              <a:gd name="connsiteY3" fmla="*/ 3279 h 41635"/>
              <a:gd name="connsiteX4" fmla="*/ 686 w 274122"/>
              <a:gd name="connsiteY4" fmla="*/ 41379 h 4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122" h="41635">
                <a:moveTo>
                  <a:pt x="686" y="41379"/>
                </a:moveTo>
                <a:cubicBezTo>
                  <a:pt x="-6722" y="44025"/>
                  <a:pt x="47253" y="25504"/>
                  <a:pt x="92761" y="19154"/>
                </a:cubicBezTo>
                <a:cubicBezTo>
                  <a:pt x="138269" y="12804"/>
                  <a:pt x="266328" y="5925"/>
                  <a:pt x="273736" y="3279"/>
                </a:cubicBezTo>
                <a:cubicBezTo>
                  <a:pt x="281144" y="633"/>
                  <a:pt x="180074" y="-2542"/>
                  <a:pt x="137211" y="3279"/>
                </a:cubicBezTo>
                <a:cubicBezTo>
                  <a:pt x="94349" y="9100"/>
                  <a:pt x="8094" y="38733"/>
                  <a:pt x="686" y="41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3" name="フリーフォーム 1762">
            <a:extLst>
              <a:ext uri="{FF2B5EF4-FFF2-40B4-BE49-F238E27FC236}">
                <a16:creationId xmlns:a16="http://schemas.microsoft.com/office/drawing/2014/main" id="{0FB53962-285E-E8E3-65B4-1B494FB32192}"/>
              </a:ext>
            </a:extLst>
          </p:cNvPr>
          <p:cNvSpPr/>
          <p:nvPr/>
        </p:nvSpPr>
        <p:spPr>
          <a:xfrm>
            <a:off x="3485760" y="1987509"/>
            <a:ext cx="32299" cy="89067"/>
          </a:xfrm>
          <a:custGeom>
            <a:avLst/>
            <a:gdLst>
              <a:gd name="connsiteX0" fmla="*/ 22615 w 32299"/>
              <a:gd name="connsiteY0" fmla="*/ 41 h 89067"/>
              <a:gd name="connsiteX1" fmla="*/ 13090 w 32299"/>
              <a:gd name="connsiteY1" fmla="*/ 57191 h 89067"/>
              <a:gd name="connsiteX2" fmla="*/ 32140 w 32299"/>
              <a:gd name="connsiteY2" fmla="*/ 88941 h 89067"/>
              <a:gd name="connsiteX3" fmla="*/ 390 w 32299"/>
              <a:gd name="connsiteY3" fmla="*/ 66716 h 89067"/>
              <a:gd name="connsiteX4" fmla="*/ 22615 w 32299"/>
              <a:gd name="connsiteY4" fmla="*/ 41 h 8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9" h="89067">
                <a:moveTo>
                  <a:pt x="22615" y="41"/>
                </a:moveTo>
                <a:cubicBezTo>
                  <a:pt x="24732" y="-1547"/>
                  <a:pt x="11503" y="42374"/>
                  <a:pt x="13090" y="57191"/>
                </a:cubicBezTo>
                <a:cubicBezTo>
                  <a:pt x="14677" y="72008"/>
                  <a:pt x="34257" y="87353"/>
                  <a:pt x="32140" y="88941"/>
                </a:cubicBezTo>
                <a:cubicBezTo>
                  <a:pt x="30023" y="90529"/>
                  <a:pt x="4094" y="76770"/>
                  <a:pt x="390" y="66716"/>
                </a:cubicBezTo>
                <a:cubicBezTo>
                  <a:pt x="-3314" y="56662"/>
                  <a:pt x="20498" y="1629"/>
                  <a:pt x="22615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4" name="フリーフォーム 1763">
            <a:extLst>
              <a:ext uri="{FF2B5EF4-FFF2-40B4-BE49-F238E27FC236}">
                <a16:creationId xmlns:a16="http://schemas.microsoft.com/office/drawing/2014/main" id="{05C6F53D-EAD7-1553-D162-52E2860E44C1}"/>
              </a:ext>
            </a:extLst>
          </p:cNvPr>
          <p:cNvSpPr/>
          <p:nvPr/>
        </p:nvSpPr>
        <p:spPr>
          <a:xfrm>
            <a:off x="3187643" y="2279646"/>
            <a:ext cx="77689" cy="142882"/>
          </a:xfrm>
          <a:custGeom>
            <a:avLst/>
            <a:gdLst>
              <a:gd name="connsiteX0" fmla="*/ 50857 w 77689"/>
              <a:gd name="connsiteY0" fmla="*/ 4 h 142882"/>
              <a:gd name="connsiteX1" fmla="*/ 63557 w 77689"/>
              <a:gd name="connsiteY1" fmla="*/ 63504 h 142882"/>
              <a:gd name="connsiteX2" fmla="*/ 57 w 77689"/>
              <a:gd name="connsiteY2" fmla="*/ 142879 h 142882"/>
              <a:gd name="connsiteX3" fmla="*/ 76257 w 77689"/>
              <a:gd name="connsiteY3" fmla="*/ 60329 h 142882"/>
              <a:gd name="connsiteX4" fmla="*/ 50857 w 77689"/>
              <a:gd name="connsiteY4" fmla="*/ 4 h 14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89" h="142882">
                <a:moveTo>
                  <a:pt x="50857" y="4"/>
                </a:moveTo>
                <a:cubicBezTo>
                  <a:pt x="48740" y="533"/>
                  <a:pt x="72024" y="39692"/>
                  <a:pt x="63557" y="63504"/>
                </a:cubicBezTo>
                <a:cubicBezTo>
                  <a:pt x="55090" y="87316"/>
                  <a:pt x="-2060" y="143408"/>
                  <a:pt x="57" y="142879"/>
                </a:cubicBezTo>
                <a:cubicBezTo>
                  <a:pt x="2174" y="142350"/>
                  <a:pt x="67790" y="79379"/>
                  <a:pt x="76257" y="60329"/>
                </a:cubicBezTo>
                <a:cubicBezTo>
                  <a:pt x="84724" y="41279"/>
                  <a:pt x="52974" y="-525"/>
                  <a:pt x="5085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5" name="フリーフォーム 1764">
            <a:extLst>
              <a:ext uri="{FF2B5EF4-FFF2-40B4-BE49-F238E27FC236}">
                <a16:creationId xmlns:a16="http://schemas.microsoft.com/office/drawing/2014/main" id="{DF3EEEFF-8709-3BFC-6CF6-07A3DF4295FE}"/>
              </a:ext>
            </a:extLst>
          </p:cNvPr>
          <p:cNvSpPr/>
          <p:nvPr/>
        </p:nvSpPr>
        <p:spPr>
          <a:xfrm>
            <a:off x="3660519" y="1990694"/>
            <a:ext cx="54637" cy="152474"/>
          </a:xfrm>
          <a:custGeom>
            <a:avLst/>
            <a:gdLst>
              <a:gd name="connsiteX0" fmla="*/ 38356 w 54637"/>
              <a:gd name="connsiteY0" fmla="*/ 31 h 152474"/>
              <a:gd name="connsiteX1" fmla="*/ 25656 w 54637"/>
              <a:gd name="connsiteY1" fmla="*/ 82581 h 152474"/>
              <a:gd name="connsiteX2" fmla="*/ 54231 w 54637"/>
              <a:gd name="connsiteY2" fmla="*/ 152431 h 152474"/>
              <a:gd name="connsiteX3" fmla="*/ 256 w 54637"/>
              <a:gd name="connsiteY3" fmla="*/ 92106 h 152474"/>
              <a:gd name="connsiteX4" fmla="*/ 38356 w 54637"/>
              <a:gd name="connsiteY4" fmla="*/ 31 h 15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37" h="152474">
                <a:moveTo>
                  <a:pt x="38356" y="31"/>
                </a:moveTo>
                <a:cubicBezTo>
                  <a:pt x="42589" y="-1556"/>
                  <a:pt x="23010" y="57181"/>
                  <a:pt x="25656" y="82581"/>
                </a:cubicBezTo>
                <a:cubicBezTo>
                  <a:pt x="28302" y="107981"/>
                  <a:pt x="58464" y="150844"/>
                  <a:pt x="54231" y="152431"/>
                </a:cubicBezTo>
                <a:cubicBezTo>
                  <a:pt x="49998" y="154018"/>
                  <a:pt x="3960" y="112214"/>
                  <a:pt x="256" y="92106"/>
                </a:cubicBezTo>
                <a:cubicBezTo>
                  <a:pt x="-3448" y="71998"/>
                  <a:pt x="34123" y="1618"/>
                  <a:pt x="38356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6" name="フリーフォーム 1765">
            <a:extLst>
              <a:ext uri="{FF2B5EF4-FFF2-40B4-BE49-F238E27FC236}">
                <a16:creationId xmlns:a16="http://schemas.microsoft.com/office/drawing/2014/main" id="{E5862F03-6519-EC0A-A628-F35A00FB42DD}"/>
              </a:ext>
            </a:extLst>
          </p:cNvPr>
          <p:cNvSpPr/>
          <p:nvPr/>
        </p:nvSpPr>
        <p:spPr>
          <a:xfrm>
            <a:off x="3025727" y="2504589"/>
            <a:ext cx="349442" cy="427055"/>
          </a:xfrm>
          <a:custGeom>
            <a:avLst/>
            <a:gdLst>
              <a:gd name="connsiteX0" fmla="*/ 349298 w 349442"/>
              <a:gd name="connsiteY0" fmla="*/ 486 h 427055"/>
              <a:gd name="connsiteX1" fmla="*/ 155623 w 349442"/>
              <a:gd name="connsiteY1" fmla="*/ 270361 h 427055"/>
              <a:gd name="connsiteX2" fmla="*/ 98473 w 349442"/>
              <a:gd name="connsiteY2" fmla="*/ 371961 h 427055"/>
              <a:gd name="connsiteX3" fmla="*/ 48 w 349442"/>
              <a:gd name="connsiteY3" fmla="*/ 425936 h 427055"/>
              <a:gd name="connsiteX4" fmla="*/ 85773 w 349442"/>
              <a:gd name="connsiteY4" fmla="*/ 324336 h 427055"/>
              <a:gd name="connsiteX5" fmla="*/ 120698 w 349442"/>
              <a:gd name="connsiteY5" fmla="*/ 168761 h 427055"/>
              <a:gd name="connsiteX6" fmla="*/ 92123 w 349442"/>
              <a:gd name="connsiteY6" fmla="*/ 356086 h 427055"/>
              <a:gd name="connsiteX7" fmla="*/ 165148 w 349442"/>
              <a:gd name="connsiteY7" fmla="*/ 184636 h 427055"/>
              <a:gd name="connsiteX8" fmla="*/ 187373 w 349442"/>
              <a:gd name="connsiteY8" fmla="*/ 203686 h 427055"/>
              <a:gd name="connsiteX9" fmla="*/ 349298 w 349442"/>
              <a:gd name="connsiteY9" fmla="*/ 486 h 42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9442" h="427055">
                <a:moveTo>
                  <a:pt x="349298" y="486"/>
                </a:moveTo>
                <a:cubicBezTo>
                  <a:pt x="344006" y="11599"/>
                  <a:pt x="197427" y="208449"/>
                  <a:pt x="155623" y="270361"/>
                </a:cubicBezTo>
                <a:cubicBezTo>
                  <a:pt x="113819" y="332274"/>
                  <a:pt x="124402" y="346032"/>
                  <a:pt x="98473" y="371961"/>
                </a:cubicBezTo>
                <a:cubicBezTo>
                  <a:pt x="72544" y="397890"/>
                  <a:pt x="2165" y="433873"/>
                  <a:pt x="48" y="425936"/>
                </a:cubicBezTo>
                <a:cubicBezTo>
                  <a:pt x="-2069" y="417999"/>
                  <a:pt x="65665" y="367198"/>
                  <a:pt x="85773" y="324336"/>
                </a:cubicBezTo>
                <a:cubicBezTo>
                  <a:pt x="105881" y="281474"/>
                  <a:pt x="119640" y="163470"/>
                  <a:pt x="120698" y="168761"/>
                </a:cubicBezTo>
                <a:cubicBezTo>
                  <a:pt x="121756" y="174052"/>
                  <a:pt x="84715" y="353440"/>
                  <a:pt x="92123" y="356086"/>
                </a:cubicBezTo>
                <a:cubicBezTo>
                  <a:pt x="99531" y="358732"/>
                  <a:pt x="149273" y="210036"/>
                  <a:pt x="165148" y="184636"/>
                </a:cubicBezTo>
                <a:cubicBezTo>
                  <a:pt x="181023" y="159236"/>
                  <a:pt x="161444" y="235436"/>
                  <a:pt x="187373" y="203686"/>
                </a:cubicBezTo>
                <a:cubicBezTo>
                  <a:pt x="213302" y="171936"/>
                  <a:pt x="354590" y="-10627"/>
                  <a:pt x="349298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7" name="フリーフォーム 1766">
            <a:extLst>
              <a:ext uri="{FF2B5EF4-FFF2-40B4-BE49-F238E27FC236}">
                <a16:creationId xmlns:a16="http://schemas.microsoft.com/office/drawing/2014/main" id="{BDDA95D7-C81C-B792-F1FF-0FC9CDA8C7F2}"/>
              </a:ext>
            </a:extLst>
          </p:cNvPr>
          <p:cNvSpPr/>
          <p:nvPr/>
        </p:nvSpPr>
        <p:spPr>
          <a:xfrm>
            <a:off x="3509542" y="2464271"/>
            <a:ext cx="192530" cy="114354"/>
          </a:xfrm>
          <a:custGeom>
            <a:avLst/>
            <a:gdLst>
              <a:gd name="connsiteX0" fmla="*/ 62333 w 192530"/>
              <a:gd name="connsiteY0" fmla="*/ 50329 h 114354"/>
              <a:gd name="connsiteX1" fmla="*/ 135358 w 192530"/>
              <a:gd name="connsiteY1" fmla="*/ 12229 h 114354"/>
              <a:gd name="connsiteX2" fmla="*/ 192508 w 192530"/>
              <a:gd name="connsiteY2" fmla="*/ 5879 h 114354"/>
              <a:gd name="connsiteX3" fmla="*/ 129008 w 192530"/>
              <a:gd name="connsiteY3" fmla="*/ 9054 h 114354"/>
              <a:gd name="connsiteX4" fmla="*/ 2008 w 192530"/>
              <a:gd name="connsiteY4" fmla="*/ 113829 h 114354"/>
              <a:gd name="connsiteX5" fmla="*/ 62333 w 192530"/>
              <a:gd name="connsiteY5" fmla="*/ 50329 h 11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30" h="114354">
                <a:moveTo>
                  <a:pt x="62333" y="50329"/>
                </a:moveTo>
                <a:cubicBezTo>
                  <a:pt x="84558" y="33396"/>
                  <a:pt x="113662" y="19637"/>
                  <a:pt x="135358" y="12229"/>
                </a:cubicBezTo>
                <a:cubicBezTo>
                  <a:pt x="157054" y="4821"/>
                  <a:pt x="193566" y="6408"/>
                  <a:pt x="192508" y="5879"/>
                </a:cubicBezTo>
                <a:cubicBezTo>
                  <a:pt x="191450" y="5350"/>
                  <a:pt x="160758" y="-8938"/>
                  <a:pt x="129008" y="9054"/>
                </a:cubicBezTo>
                <a:cubicBezTo>
                  <a:pt x="97258" y="27046"/>
                  <a:pt x="14708" y="107479"/>
                  <a:pt x="2008" y="113829"/>
                </a:cubicBezTo>
                <a:cubicBezTo>
                  <a:pt x="-10692" y="120179"/>
                  <a:pt x="40108" y="67262"/>
                  <a:pt x="62333" y="50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8" name="フリーフォーム 1767">
            <a:extLst>
              <a:ext uri="{FF2B5EF4-FFF2-40B4-BE49-F238E27FC236}">
                <a16:creationId xmlns:a16="http://schemas.microsoft.com/office/drawing/2014/main" id="{05713383-9C8D-CFFD-D6CF-01A5443023E1}"/>
              </a:ext>
            </a:extLst>
          </p:cNvPr>
          <p:cNvSpPr/>
          <p:nvPr/>
        </p:nvSpPr>
        <p:spPr>
          <a:xfrm>
            <a:off x="3843500" y="2193103"/>
            <a:ext cx="104285" cy="396984"/>
          </a:xfrm>
          <a:custGeom>
            <a:avLst/>
            <a:gdLst>
              <a:gd name="connsiteX0" fmla="*/ 87150 w 104285"/>
              <a:gd name="connsiteY0" fmla="*/ 822 h 396984"/>
              <a:gd name="connsiteX1" fmla="*/ 87150 w 104285"/>
              <a:gd name="connsiteY1" fmla="*/ 140522 h 396984"/>
              <a:gd name="connsiteX2" fmla="*/ 58575 w 104285"/>
              <a:gd name="connsiteY2" fmla="*/ 197672 h 396984"/>
              <a:gd name="connsiteX3" fmla="*/ 1425 w 104285"/>
              <a:gd name="connsiteY3" fmla="*/ 394522 h 396984"/>
              <a:gd name="connsiteX4" fmla="*/ 20475 w 104285"/>
              <a:gd name="connsiteY4" fmla="*/ 299272 h 396984"/>
              <a:gd name="connsiteX5" fmla="*/ 55400 w 104285"/>
              <a:gd name="connsiteY5" fmla="*/ 169097 h 396984"/>
              <a:gd name="connsiteX6" fmla="*/ 64925 w 104285"/>
              <a:gd name="connsiteY6" fmla="*/ 175447 h 396984"/>
              <a:gd name="connsiteX7" fmla="*/ 103025 w 104285"/>
              <a:gd name="connsiteY7" fmla="*/ 86547 h 396984"/>
              <a:gd name="connsiteX8" fmla="*/ 87150 w 104285"/>
              <a:gd name="connsiteY8" fmla="*/ 822 h 39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285" h="396984">
                <a:moveTo>
                  <a:pt x="87150" y="822"/>
                </a:moveTo>
                <a:cubicBezTo>
                  <a:pt x="84504" y="9818"/>
                  <a:pt x="91913" y="107714"/>
                  <a:pt x="87150" y="140522"/>
                </a:cubicBezTo>
                <a:cubicBezTo>
                  <a:pt x="82387" y="173330"/>
                  <a:pt x="72862" y="155339"/>
                  <a:pt x="58575" y="197672"/>
                </a:cubicBezTo>
                <a:cubicBezTo>
                  <a:pt x="44288" y="240005"/>
                  <a:pt x="7775" y="377589"/>
                  <a:pt x="1425" y="394522"/>
                </a:cubicBezTo>
                <a:cubicBezTo>
                  <a:pt x="-4925" y="411455"/>
                  <a:pt x="11479" y="336843"/>
                  <a:pt x="20475" y="299272"/>
                </a:cubicBezTo>
                <a:cubicBezTo>
                  <a:pt x="29471" y="261701"/>
                  <a:pt x="47992" y="189734"/>
                  <a:pt x="55400" y="169097"/>
                </a:cubicBezTo>
                <a:cubicBezTo>
                  <a:pt x="62808" y="148460"/>
                  <a:pt x="56987" y="189205"/>
                  <a:pt x="64925" y="175447"/>
                </a:cubicBezTo>
                <a:cubicBezTo>
                  <a:pt x="72862" y="161689"/>
                  <a:pt x="96675" y="114064"/>
                  <a:pt x="103025" y="86547"/>
                </a:cubicBezTo>
                <a:cubicBezTo>
                  <a:pt x="109375" y="59030"/>
                  <a:pt x="89796" y="-8174"/>
                  <a:pt x="87150" y="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9" name="フリーフォーム 1768">
            <a:extLst>
              <a:ext uri="{FF2B5EF4-FFF2-40B4-BE49-F238E27FC236}">
                <a16:creationId xmlns:a16="http://schemas.microsoft.com/office/drawing/2014/main" id="{59AFF610-8D64-CB23-3D1A-05EC602C2846}"/>
              </a:ext>
            </a:extLst>
          </p:cNvPr>
          <p:cNvSpPr/>
          <p:nvPr/>
        </p:nvSpPr>
        <p:spPr>
          <a:xfrm>
            <a:off x="3757517" y="2065592"/>
            <a:ext cx="123106" cy="175959"/>
          </a:xfrm>
          <a:custGeom>
            <a:avLst/>
            <a:gdLst>
              <a:gd name="connsiteX0" fmla="*/ 1683 w 123106"/>
              <a:gd name="connsiteY0" fmla="*/ 1333 h 175959"/>
              <a:gd name="connsiteX1" fmla="*/ 68358 w 123106"/>
              <a:gd name="connsiteY1" fmla="*/ 137858 h 175959"/>
              <a:gd name="connsiteX2" fmla="*/ 122333 w 123106"/>
              <a:gd name="connsiteY2" fmla="*/ 172783 h 175959"/>
              <a:gd name="connsiteX3" fmla="*/ 27083 w 123106"/>
              <a:gd name="connsiteY3" fmla="*/ 74358 h 175959"/>
              <a:gd name="connsiteX4" fmla="*/ 1683 w 123106"/>
              <a:gd name="connsiteY4" fmla="*/ 1333 h 17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106" h="175959">
                <a:moveTo>
                  <a:pt x="1683" y="1333"/>
                </a:moveTo>
                <a:cubicBezTo>
                  <a:pt x="8562" y="11916"/>
                  <a:pt x="48250" y="109283"/>
                  <a:pt x="68358" y="137858"/>
                </a:cubicBezTo>
                <a:cubicBezTo>
                  <a:pt x="88466" y="166433"/>
                  <a:pt x="129212" y="183366"/>
                  <a:pt x="122333" y="172783"/>
                </a:cubicBezTo>
                <a:cubicBezTo>
                  <a:pt x="115454" y="162200"/>
                  <a:pt x="44016" y="102933"/>
                  <a:pt x="27083" y="74358"/>
                </a:cubicBezTo>
                <a:cubicBezTo>
                  <a:pt x="10150" y="45783"/>
                  <a:pt x="-5196" y="-9250"/>
                  <a:pt x="1683" y="1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0" name="フリーフォーム 1769">
            <a:extLst>
              <a:ext uri="{FF2B5EF4-FFF2-40B4-BE49-F238E27FC236}">
                <a16:creationId xmlns:a16="http://schemas.microsoft.com/office/drawing/2014/main" id="{CD8FD89F-8A9E-3187-0B89-9A9BA02F401A}"/>
              </a:ext>
            </a:extLst>
          </p:cNvPr>
          <p:cNvSpPr/>
          <p:nvPr/>
        </p:nvSpPr>
        <p:spPr>
          <a:xfrm>
            <a:off x="3644888" y="2276288"/>
            <a:ext cx="180997" cy="295645"/>
          </a:xfrm>
          <a:custGeom>
            <a:avLst/>
            <a:gdLst>
              <a:gd name="connsiteX0" fmla="*/ 180987 w 180997"/>
              <a:gd name="connsiteY0" fmla="*/ 187 h 295645"/>
              <a:gd name="connsiteX1" fmla="*/ 95262 w 180997"/>
              <a:gd name="connsiteY1" fmla="*/ 155762 h 295645"/>
              <a:gd name="connsiteX2" fmla="*/ 139712 w 180997"/>
              <a:gd name="connsiteY2" fmla="*/ 295462 h 295645"/>
              <a:gd name="connsiteX3" fmla="*/ 95262 w 180997"/>
              <a:gd name="connsiteY3" fmla="*/ 184337 h 295645"/>
              <a:gd name="connsiteX4" fmla="*/ 82562 w 180997"/>
              <a:gd name="connsiteY4" fmla="*/ 136712 h 295645"/>
              <a:gd name="connsiteX5" fmla="*/ 12 w 180997"/>
              <a:gd name="connsiteY5" fmla="*/ 136712 h 295645"/>
              <a:gd name="connsiteX6" fmla="*/ 88912 w 180997"/>
              <a:gd name="connsiteY6" fmla="*/ 124012 h 295645"/>
              <a:gd name="connsiteX7" fmla="*/ 180987 w 180997"/>
              <a:gd name="connsiteY7" fmla="*/ 187 h 29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997" h="295645">
                <a:moveTo>
                  <a:pt x="180987" y="187"/>
                </a:moveTo>
                <a:cubicBezTo>
                  <a:pt x="182045" y="5478"/>
                  <a:pt x="102141" y="106550"/>
                  <a:pt x="95262" y="155762"/>
                </a:cubicBezTo>
                <a:cubicBezTo>
                  <a:pt x="88383" y="204974"/>
                  <a:pt x="139712" y="290700"/>
                  <a:pt x="139712" y="295462"/>
                </a:cubicBezTo>
                <a:cubicBezTo>
                  <a:pt x="139712" y="300224"/>
                  <a:pt x="104787" y="210795"/>
                  <a:pt x="95262" y="184337"/>
                </a:cubicBezTo>
                <a:cubicBezTo>
                  <a:pt x="85737" y="157879"/>
                  <a:pt x="98437" y="144649"/>
                  <a:pt x="82562" y="136712"/>
                </a:cubicBezTo>
                <a:cubicBezTo>
                  <a:pt x="66687" y="128775"/>
                  <a:pt x="-1046" y="138829"/>
                  <a:pt x="12" y="136712"/>
                </a:cubicBezTo>
                <a:cubicBezTo>
                  <a:pt x="1070" y="134595"/>
                  <a:pt x="66687" y="144649"/>
                  <a:pt x="88912" y="124012"/>
                </a:cubicBezTo>
                <a:cubicBezTo>
                  <a:pt x="111137" y="103375"/>
                  <a:pt x="179929" y="-5104"/>
                  <a:pt x="180987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1" name="フリーフォーム 1770">
            <a:extLst>
              <a:ext uri="{FF2B5EF4-FFF2-40B4-BE49-F238E27FC236}">
                <a16:creationId xmlns:a16="http://schemas.microsoft.com/office/drawing/2014/main" id="{10EF5882-1D12-B607-64EC-08F1C6941BCE}"/>
              </a:ext>
            </a:extLst>
          </p:cNvPr>
          <p:cNvSpPr/>
          <p:nvPr/>
        </p:nvSpPr>
        <p:spPr>
          <a:xfrm>
            <a:off x="3719085" y="2746241"/>
            <a:ext cx="87772" cy="174894"/>
          </a:xfrm>
          <a:custGeom>
            <a:avLst/>
            <a:gdLst>
              <a:gd name="connsiteX0" fmla="*/ 87740 w 87772"/>
              <a:gd name="connsiteY0" fmla="*/ 134 h 174894"/>
              <a:gd name="connsiteX1" fmla="*/ 17890 w 87772"/>
              <a:gd name="connsiteY1" fmla="*/ 95384 h 174894"/>
              <a:gd name="connsiteX2" fmla="*/ 2015 w 87772"/>
              <a:gd name="connsiteY2" fmla="*/ 174759 h 174894"/>
              <a:gd name="connsiteX3" fmla="*/ 8365 w 87772"/>
              <a:gd name="connsiteY3" fmla="*/ 76334 h 174894"/>
              <a:gd name="connsiteX4" fmla="*/ 87740 w 87772"/>
              <a:gd name="connsiteY4" fmla="*/ 134 h 17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72" h="174894">
                <a:moveTo>
                  <a:pt x="87740" y="134"/>
                </a:moveTo>
                <a:cubicBezTo>
                  <a:pt x="89327" y="3309"/>
                  <a:pt x="32177" y="66280"/>
                  <a:pt x="17890" y="95384"/>
                </a:cubicBezTo>
                <a:cubicBezTo>
                  <a:pt x="3603" y="124488"/>
                  <a:pt x="3602" y="177934"/>
                  <a:pt x="2015" y="174759"/>
                </a:cubicBezTo>
                <a:cubicBezTo>
                  <a:pt x="428" y="171584"/>
                  <a:pt x="-3806" y="101734"/>
                  <a:pt x="8365" y="76334"/>
                </a:cubicBezTo>
                <a:cubicBezTo>
                  <a:pt x="20536" y="50934"/>
                  <a:pt x="86153" y="-3041"/>
                  <a:pt x="87740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2" name="フリーフォーム 1771">
            <a:extLst>
              <a:ext uri="{FF2B5EF4-FFF2-40B4-BE49-F238E27FC236}">
                <a16:creationId xmlns:a16="http://schemas.microsoft.com/office/drawing/2014/main" id="{FEC98505-0413-C641-3431-92DE13BAA71C}"/>
              </a:ext>
            </a:extLst>
          </p:cNvPr>
          <p:cNvSpPr/>
          <p:nvPr/>
        </p:nvSpPr>
        <p:spPr>
          <a:xfrm>
            <a:off x="2974725" y="2590528"/>
            <a:ext cx="44746" cy="279888"/>
          </a:xfrm>
          <a:custGeom>
            <a:avLst/>
            <a:gdLst>
              <a:gd name="connsiteX0" fmla="*/ 3425 w 44746"/>
              <a:gd name="connsiteY0" fmla="*/ 272 h 279888"/>
              <a:gd name="connsiteX1" fmla="*/ 25650 w 44746"/>
              <a:gd name="connsiteY1" fmla="*/ 114572 h 279888"/>
              <a:gd name="connsiteX2" fmla="*/ 250 w 44746"/>
              <a:gd name="connsiteY2" fmla="*/ 279672 h 279888"/>
              <a:gd name="connsiteX3" fmla="*/ 44700 w 44746"/>
              <a:gd name="connsiteY3" fmla="*/ 146322 h 279888"/>
              <a:gd name="connsiteX4" fmla="*/ 3425 w 44746"/>
              <a:gd name="connsiteY4" fmla="*/ 272 h 27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46" h="279888">
                <a:moveTo>
                  <a:pt x="3425" y="272"/>
                </a:moveTo>
                <a:cubicBezTo>
                  <a:pt x="250" y="-5020"/>
                  <a:pt x="26179" y="68005"/>
                  <a:pt x="25650" y="114572"/>
                </a:cubicBezTo>
                <a:cubicBezTo>
                  <a:pt x="25121" y="161139"/>
                  <a:pt x="-2925" y="274380"/>
                  <a:pt x="250" y="279672"/>
                </a:cubicBezTo>
                <a:cubicBezTo>
                  <a:pt x="3425" y="284964"/>
                  <a:pt x="43113" y="191830"/>
                  <a:pt x="44700" y="146322"/>
                </a:cubicBezTo>
                <a:cubicBezTo>
                  <a:pt x="46288" y="100814"/>
                  <a:pt x="6600" y="5564"/>
                  <a:pt x="3425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3" name="フリーフォーム 1772">
            <a:extLst>
              <a:ext uri="{FF2B5EF4-FFF2-40B4-BE49-F238E27FC236}">
                <a16:creationId xmlns:a16="http://schemas.microsoft.com/office/drawing/2014/main" id="{2E05DAD1-335C-6ED4-0F5C-41D79A822F97}"/>
              </a:ext>
            </a:extLst>
          </p:cNvPr>
          <p:cNvSpPr/>
          <p:nvPr/>
        </p:nvSpPr>
        <p:spPr>
          <a:xfrm>
            <a:off x="3073093" y="2432034"/>
            <a:ext cx="70246" cy="165898"/>
          </a:xfrm>
          <a:custGeom>
            <a:avLst/>
            <a:gdLst>
              <a:gd name="connsiteX0" fmla="*/ 307 w 70246"/>
              <a:gd name="connsiteY0" fmla="*/ 69866 h 165898"/>
              <a:gd name="connsiteX1" fmla="*/ 44757 w 70246"/>
              <a:gd name="connsiteY1" fmla="*/ 127016 h 165898"/>
              <a:gd name="connsiteX2" fmla="*/ 47932 w 70246"/>
              <a:gd name="connsiteY2" fmla="*/ 165116 h 165898"/>
              <a:gd name="connsiteX3" fmla="*/ 47932 w 70246"/>
              <a:gd name="connsiteY3" fmla="*/ 92091 h 165898"/>
              <a:gd name="connsiteX4" fmla="*/ 70157 w 70246"/>
              <a:gd name="connsiteY4" fmla="*/ 16 h 165898"/>
              <a:gd name="connsiteX5" fmla="*/ 307 w 70246"/>
              <a:gd name="connsiteY5" fmla="*/ 69866 h 16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46" h="165898">
                <a:moveTo>
                  <a:pt x="307" y="69866"/>
                </a:moveTo>
                <a:cubicBezTo>
                  <a:pt x="-3926" y="91033"/>
                  <a:pt x="36820" y="111141"/>
                  <a:pt x="44757" y="127016"/>
                </a:cubicBezTo>
                <a:cubicBezTo>
                  <a:pt x="52694" y="142891"/>
                  <a:pt x="47403" y="170937"/>
                  <a:pt x="47932" y="165116"/>
                </a:cubicBezTo>
                <a:cubicBezTo>
                  <a:pt x="48461" y="159295"/>
                  <a:pt x="44228" y="119608"/>
                  <a:pt x="47932" y="92091"/>
                </a:cubicBezTo>
                <a:cubicBezTo>
                  <a:pt x="51636" y="64574"/>
                  <a:pt x="71745" y="1074"/>
                  <a:pt x="70157" y="16"/>
                </a:cubicBezTo>
                <a:cubicBezTo>
                  <a:pt x="68569" y="-1042"/>
                  <a:pt x="4540" y="48699"/>
                  <a:pt x="307" y="69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5" name="フリーフォーム 1774">
            <a:extLst>
              <a:ext uri="{FF2B5EF4-FFF2-40B4-BE49-F238E27FC236}">
                <a16:creationId xmlns:a16="http://schemas.microsoft.com/office/drawing/2014/main" id="{C002EC14-B527-782B-6E8C-557B2999AEEF}"/>
              </a:ext>
            </a:extLst>
          </p:cNvPr>
          <p:cNvSpPr/>
          <p:nvPr/>
        </p:nvSpPr>
        <p:spPr>
          <a:xfrm>
            <a:off x="3108246" y="1837677"/>
            <a:ext cx="97070" cy="35954"/>
          </a:xfrm>
          <a:custGeom>
            <a:avLst/>
            <a:gdLst>
              <a:gd name="connsiteX0" fmla="*/ 79 w 97070"/>
              <a:gd name="connsiteY0" fmla="*/ 35573 h 35954"/>
              <a:gd name="connsiteX1" fmla="*/ 92154 w 97070"/>
              <a:gd name="connsiteY1" fmla="*/ 648 h 35954"/>
              <a:gd name="connsiteX2" fmla="*/ 76279 w 97070"/>
              <a:gd name="connsiteY2" fmla="*/ 16523 h 35954"/>
              <a:gd name="connsiteX3" fmla="*/ 79 w 97070"/>
              <a:gd name="connsiteY3" fmla="*/ 35573 h 3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70" h="35954">
                <a:moveTo>
                  <a:pt x="79" y="35573"/>
                </a:moveTo>
                <a:cubicBezTo>
                  <a:pt x="2725" y="32927"/>
                  <a:pt x="79454" y="3823"/>
                  <a:pt x="92154" y="648"/>
                </a:cubicBezTo>
                <a:cubicBezTo>
                  <a:pt x="104854" y="-2527"/>
                  <a:pt x="90566" y="6469"/>
                  <a:pt x="76279" y="16523"/>
                </a:cubicBezTo>
                <a:cubicBezTo>
                  <a:pt x="61992" y="26577"/>
                  <a:pt x="-2567" y="38219"/>
                  <a:pt x="79" y="35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6" name="フリーフォーム 1775">
            <a:extLst>
              <a:ext uri="{FF2B5EF4-FFF2-40B4-BE49-F238E27FC236}">
                <a16:creationId xmlns:a16="http://schemas.microsoft.com/office/drawing/2014/main" id="{0897E4FB-A3B8-FDC9-19C4-CF61CF480D3E}"/>
              </a:ext>
            </a:extLst>
          </p:cNvPr>
          <p:cNvSpPr/>
          <p:nvPr/>
        </p:nvSpPr>
        <p:spPr>
          <a:xfrm>
            <a:off x="3308350" y="1786001"/>
            <a:ext cx="158750" cy="39696"/>
          </a:xfrm>
          <a:custGeom>
            <a:avLst/>
            <a:gdLst>
              <a:gd name="connsiteX0" fmla="*/ 0 w 158750"/>
              <a:gd name="connsiteY0" fmla="*/ 39624 h 39696"/>
              <a:gd name="connsiteX1" fmla="*/ 104775 w 158750"/>
              <a:gd name="connsiteY1" fmla="*/ 11049 h 39696"/>
              <a:gd name="connsiteX2" fmla="*/ 158750 w 158750"/>
              <a:gd name="connsiteY2" fmla="*/ 7874 h 39696"/>
              <a:gd name="connsiteX3" fmla="*/ 104775 w 158750"/>
              <a:gd name="connsiteY3" fmla="*/ 1524 h 39696"/>
              <a:gd name="connsiteX4" fmla="*/ 0 w 158750"/>
              <a:gd name="connsiteY4" fmla="*/ 39624 h 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750" h="39696">
                <a:moveTo>
                  <a:pt x="0" y="39624"/>
                </a:moveTo>
                <a:cubicBezTo>
                  <a:pt x="0" y="41211"/>
                  <a:pt x="78317" y="16341"/>
                  <a:pt x="104775" y="11049"/>
                </a:cubicBezTo>
                <a:cubicBezTo>
                  <a:pt x="131233" y="5757"/>
                  <a:pt x="158750" y="9461"/>
                  <a:pt x="158750" y="7874"/>
                </a:cubicBezTo>
                <a:cubicBezTo>
                  <a:pt x="158750" y="6287"/>
                  <a:pt x="128058" y="-3768"/>
                  <a:pt x="104775" y="1524"/>
                </a:cubicBezTo>
                <a:cubicBezTo>
                  <a:pt x="81492" y="6816"/>
                  <a:pt x="0" y="38037"/>
                  <a:pt x="0" y="39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7" name="フリーフォーム 1776">
            <a:extLst>
              <a:ext uri="{FF2B5EF4-FFF2-40B4-BE49-F238E27FC236}">
                <a16:creationId xmlns:a16="http://schemas.microsoft.com/office/drawing/2014/main" id="{14116603-93C0-119E-AE70-F9C578E90F70}"/>
              </a:ext>
            </a:extLst>
          </p:cNvPr>
          <p:cNvSpPr/>
          <p:nvPr/>
        </p:nvSpPr>
        <p:spPr>
          <a:xfrm>
            <a:off x="3365464" y="1812501"/>
            <a:ext cx="212881" cy="61177"/>
          </a:xfrm>
          <a:custGeom>
            <a:avLst/>
            <a:gdLst>
              <a:gd name="connsiteX0" fmla="*/ 36 w 212881"/>
              <a:gd name="connsiteY0" fmla="*/ 60749 h 61177"/>
              <a:gd name="connsiteX1" fmla="*/ 123861 w 212881"/>
              <a:gd name="connsiteY1" fmla="*/ 28999 h 61177"/>
              <a:gd name="connsiteX2" fmla="*/ 212761 w 212881"/>
              <a:gd name="connsiteY2" fmla="*/ 60749 h 61177"/>
              <a:gd name="connsiteX3" fmla="*/ 142911 w 212881"/>
              <a:gd name="connsiteY3" fmla="*/ 424 h 61177"/>
              <a:gd name="connsiteX4" fmla="*/ 136561 w 212881"/>
              <a:gd name="connsiteY4" fmla="*/ 35349 h 61177"/>
              <a:gd name="connsiteX5" fmla="*/ 36 w 212881"/>
              <a:gd name="connsiteY5" fmla="*/ 60749 h 6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881" h="61177">
                <a:moveTo>
                  <a:pt x="36" y="60749"/>
                </a:moveTo>
                <a:cubicBezTo>
                  <a:pt x="-2081" y="59691"/>
                  <a:pt x="88407" y="28999"/>
                  <a:pt x="123861" y="28999"/>
                </a:cubicBezTo>
                <a:cubicBezTo>
                  <a:pt x="159315" y="28999"/>
                  <a:pt x="209586" y="65511"/>
                  <a:pt x="212761" y="60749"/>
                </a:cubicBezTo>
                <a:cubicBezTo>
                  <a:pt x="215936" y="55987"/>
                  <a:pt x="155611" y="4657"/>
                  <a:pt x="142911" y="424"/>
                </a:cubicBezTo>
                <a:cubicBezTo>
                  <a:pt x="130211" y="-3809"/>
                  <a:pt x="158786" y="24766"/>
                  <a:pt x="136561" y="35349"/>
                </a:cubicBezTo>
                <a:cubicBezTo>
                  <a:pt x="114336" y="45932"/>
                  <a:pt x="2153" y="61807"/>
                  <a:pt x="36" y="60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8" name="フリーフォーム 1777">
            <a:extLst>
              <a:ext uri="{FF2B5EF4-FFF2-40B4-BE49-F238E27FC236}">
                <a16:creationId xmlns:a16="http://schemas.microsoft.com/office/drawing/2014/main" id="{AADC670C-F5FD-1F2A-0AEC-240933C25697}"/>
              </a:ext>
            </a:extLst>
          </p:cNvPr>
          <p:cNvSpPr/>
          <p:nvPr/>
        </p:nvSpPr>
        <p:spPr>
          <a:xfrm>
            <a:off x="3618530" y="1841149"/>
            <a:ext cx="119949" cy="81370"/>
          </a:xfrm>
          <a:custGeom>
            <a:avLst/>
            <a:gdLst>
              <a:gd name="connsiteX0" fmla="*/ 970 w 119949"/>
              <a:gd name="connsiteY0" fmla="*/ 351 h 81370"/>
              <a:gd name="connsiteX1" fmla="*/ 118445 w 119949"/>
              <a:gd name="connsiteY1" fmla="*/ 79726 h 81370"/>
              <a:gd name="connsiteX2" fmla="*/ 64470 w 119949"/>
              <a:gd name="connsiteY2" fmla="*/ 51151 h 81370"/>
              <a:gd name="connsiteX3" fmla="*/ 970 w 119949"/>
              <a:gd name="connsiteY3" fmla="*/ 351 h 8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49" h="81370">
                <a:moveTo>
                  <a:pt x="970" y="351"/>
                </a:moveTo>
                <a:cubicBezTo>
                  <a:pt x="9966" y="5113"/>
                  <a:pt x="107862" y="71259"/>
                  <a:pt x="118445" y="79726"/>
                </a:cubicBezTo>
                <a:cubicBezTo>
                  <a:pt x="129028" y="88193"/>
                  <a:pt x="80874" y="61734"/>
                  <a:pt x="64470" y="51151"/>
                </a:cubicBezTo>
                <a:cubicBezTo>
                  <a:pt x="48066" y="40568"/>
                  <a:pt x="-8026" y="-4411"/>
                  <a:pt x="970" y="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9" name="フリーフォーム 1778">
            <a:extLst>
              <a:ext uri="{FF2B5EF4-FFF2-40B4-BE49-F238E27FC236}">
                <a16:creationId xmlns:a16="http://schemas.microsoft.com/office/drawing/2014/main" id="{E4225F48-7AC4-27C6-3700-1118FFA1FE9E}"/>
              </a:ext>
            </a:extLst>
          </p:cNvPr>
          <p:cNvSpPr/>
          <p:nvPr/>
        </p:nvSpPr>
        <p:spPr>
          <a:xfrm>
            <a:off x="3625004" y="1892293"/>
            <a:ext cx="52941" cy="130490"/>
          </a:xfrm>
          <a:custGeom>
            <a:avLst/>
            <a:gdLst>
              <a:gd name="connsiteX0" fmla="*/ 51646 w 52941"/>
              <a:gd name="connsiteY0" fmla="*/ 38107 h 130490"/>
              <a:gd name="connsiteX1" fmla="*/ 38946 w 52941"/>
              <a:gd name="connsiteY1" fmla="*/ 101607 h 130490"/>
              <a:gd name="connsiteX2" fmla="*/ 51646 w 52941"/>
              <a:gd name="connsiteY2" fmla="*/ 123832 h 130490"/>
              <a:gd name="connsiteX3" fmla="*/ 846 w 52941"/>
              <a:gd name="connsiteY3" fmla="*/ 7 h 130490"/>
              <a:gd name="connsiteX4" fmla="*/ 23071 w 52941"/>
              <a:gd name="connsiteY4" fmla="*/ 130182 h 130490"/>
              <a:gd name="connsiteX5" fmla="*/ 51646 w 52941"/>
              <a:gd name="connsiteY5" fmla="*/ 38107 h 13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41" h="130490">
                <a:moveTo>
                  <a:pt x="51646" y="38107"/>
                </a:moveTo>
                <a:cubicBezTo>
                  <a:pt x="54292" y="33345"/>
                  <a:pt x="38946" y="87320"/>
                  <a:pt x="38946" y="101607"/>
                </a:cubicBezTo>
                <a:cubicBezTo>
                  <a:pt x="38946" y="115894"/>
                  <a:pt x="57996" y="140765"/>
                  <a:pt x="51646" y="123832"/>
                </a:cubicBezTo>
                <a:cubicBezTo>
                  <a:pt x="45296" y="106899"/>
                  <a:pt x="5608" y="-1051"/>
                  <a:pt x="846" y="7"/>
                </a:cubicBezTo>
                <a:cubicBezTo>
                  <a:pt x="-3916" y="1065"/>
                  <a:pt x="12488" y="123832"/>
                  <a:pt x="23071" y="130182"/>
                </a:cubicBezTo>
                <a:cubicBezTo>
                  <a:pt x="33654" y="136532"/>
                  <a:pt x="49000" y="42869"/>
                  <a:pt x="51646" y="38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0" name="フリーフォーム 1779">
            <a:extLst>
              <a:ext uri="{FF2B5EF4-FFF2-40B4-BE49-F238E27FC236}">
                <a16:creationId xmlns:a16="http://schemas.microsoft.com/office/drawing/2014/main" id="{20490364-339B-FC5E-D6F7-A1171991D950}"/>
              </a:ext>
            </a:extLst>
          </p:cNvPr>
          <p:cNvSpPr/>
          <p:nvPr/>
        </p:nvSpPr>
        <p:spPr>
          <a:xfrm>
            <a:off x="3743258" y="2187427"/>
            <a:ext cx="77483" cy="79143"/>
          </a:xfrm>
          <a:custGeom>
            <a:avLst/>
            <a:gdLst>
              <a:gd name="connsiteX0" fmla="*/ 67 w 77483"/>
              <a:gd name="connsiteY0" fmla="*/ 148 h 79143"/>
              <a:gd name="connsiteX1" fmla="*/ 73092 w 77483"/>
              <a:gd name="connsiteY1" fmla="*/ 76348 h 79143"/>
              <a:gd name="connsiteX2" fmla="*/ 60392 w 77483"/>
              <a:gd name="connsiteY2" fmla="*/ 57298 h 79143"/>
              <a:gd name="connsiteX3" fmla="*/ 67 w 77483"/>
              <a:gd name="connsiteY3" fmla="*/ 148 h 7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483" h="79143">
                <a:moveTo>
                  <a:pt x="67" y="148"/>
                </a:moveTo>
                <a:cubicBezTo>
                  <a:pt x="2184" y="3323"/>
                  <a:pt x="73092" y="76348"/>
                  <a:pt x="73092" y="76348"/>
                </a:cubicBezTo>
                <a:cubicBezTo>
                  <a:pt x="83146" y="85873"/>
                  <a:pt x="74679" y="68940"/>
                  <a:pt x="60392" y="57298"/>
                </a:cubicBezTo>
                <a:cubicBezTo>
                  <a:pt x="46105" y="45656"/>
                  <a:pt x="-2050" y="-3027"/>
                  <a:pt x="67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1" name="フリーフォーム 1780">
            <a:extLst>
              <a:ext uri="{FF2B5EF4-FFF2-40B4-BE49-F238E27FC236}">
                <a16:creationId xmlns:a16="http://schemas.microsoft.com/office/drawing/2014/main" id="{73051030-F46C-57A7-120B-258455913851}"/>
              </a:ext>
            </a:extLst>
          </p:cNvPr>
          <p:cNvSpPr/>
          <p:nvPr/>
        </p:nvSpPr>
        <p:spPr>
          <a:xfrm>
            <a:off x="3762375" y="2300828"/>
            <a:ext cx="85756" cy="429455"/>
          </a:xfrm>
          <a:custGeom>
            <a:avLst/>
            <a:gdLst>
              <a:gd name="connsiteX0" fmla="*/ 85725 w 85756"/>
              <a:gd name="connsiteY0" fmla="*/ 1047 h 429455"/>
              <a:gd name="connsiteX1" fmla="*/ 19050 w 85756"/>
              <a:gd name="connsiteY1" fmla="*/ 108997 h 429455"/>
              <a:gd name="connsiteX2" fmla="*/ 34925 w 85756"/>
              <a:gd name="connsiteY2" fmla="*/ 280447 h 429455"/>
              <a:gd name="connsiteX3" fmla="*/ 28575 w 85756"/>
              <a:gd name="connsiteY3" fmla="*/ 369347 h 429455"/>
              <a:gd name="connsiteX4" fmla="*/ 0 w 85756"/>
              <a:gd name="connsiteY4" fmla="*/ 426497 h 429455"/>
              <a:gd name="connsiteX5" fmla="*/ 28575 w 85756"/>
              <a:gd name="connsiteY5" fmla="*/ 277272 h 429455"/>
              <a:gd name="connsiteX6" fmla="*/ 9525 w 85756"/>
              <a:gd name="connsiteY6" fmla="*/ 172497 h 429455"/>
              <a:gd name="connsiteX7" fmla="*/ 85725 w 85756"/>
              <a:gd name="connsiteY7" fmla="*/ 1047 h 42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56" h="429455">
                <a:moveTo>
                  <a:pt x="85725" y="1047"/>
                </a:moveTo>
                <a:cubicBezTo>
                  <a:pt x="87313" y="-9536"/>
                  <a:pt x="27517" y="62430"/>
                  <a:pt x="19050" y="108997"/>
                </a:cubicBezTo>
                <a:cubicBezTo>
                  <a:pt x="10583" y="155564"/>
                  <a:pt x="33337" y="237055"/>
                  <a:pt x="34925" y="280447"/>
                </a:cubicBezTo>
                <a:cubicBezTo>
                  <a:pt x="36512" y="323839"/>
                  <a:pt x="34396" y="345005"/>
                  <a:pt x="28575" y="369347"/>
                </a:cubicBezTo>
                <a:cubicBezTo>
                  <a:pt x="22754" y="393689"/>
                  <a:pt x="0" y="441843"/>
                  <a:pt x="0" y="426497"/>
                </a:cubicBezTo>
                <a:cubicBezTo>
                  <a:pt x="0" y="411151"/>
                  <a:pt x="26987" y="319605"/>
                  <a:pt x="28575" y="277272"/>
                </a:cubicBezTo>
                <a:cubicBezTo>
                  <a:pt x="30162" y="234939"/>
                  <a:pt x="1058" y="214301"/>
                  <a:pt x="9525" y="172497"/>
                </a:cubicBezTo>
                <a:cubicBezTo>
                  <a:pt x="17992" y="130693"/>
                  <a:pt x="84137" y="11630"/>
                  <a:pt x="85725" y="1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2" name="フリーフォーム 1781">
            <a:extLst>
              <a:ext uri="{FF2B5EF4-FFF2-40B4-BE49-F238E27FC236}">
                <a16:creationId xmlns:a16="http://schemas.microsoft.com/office/drawing/2014/main" id="{8C09361B-B444-BD32-9DA1-BA82B02F8DA0}"/>
              </a:ext>
            </a:extLst>
          </p:cNvPr>
          <p:cNvSpPr/>
          <p:nvPr/>
        </p:nvSpPr>
        <p:spPr>
          <a:xfrm>
            <a:off x="3402542" y="2443985"/>
            <a:ext cx="264018" cy="93023"/>
          </a:xfrm>
          <a:custGeom>
            <a:avLst/>
            <a:gdLst>
              <a:gd name="connsiteX0" fmla="*/ 1058 w 264018"/>
              <a:gd name="connsiteY0" fmla="*/ 92840 h 93023"/>
              <a:gd name="connsiteX1" fmla="*/ 223308 w 264018"/>
              <a:gd name="connsiteY1" fmla="*/ 7115 h 93023"/>
              <a:gd name="connsiteX2" fmla="*/ 261408 w 264018"/>
              <a:gd name="connsiteY2" fmla="*/ 7115 h 93023"/>
              <a:gd name="connsiteX3" fmla="*/ 188383 w 264018"/>
              <a:gd name="connsiteY3" fmla="*/ 26165 h 93023"/>
              <a:gd name="connsiteX4" fmla="*/ 140758 w 264018"/>
              <a:gd name="connsiteY4" fmla="*/ 29340 h 93023"/>
              <a:gd name="connsiteX5" fmla="*/ 1058 w 264018"/>
              <a:gd name="connsiteY5" fmla="*/ 92840 h 9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018" h="93023">
                <a:moveTo>
                  <a:pt x="1058" y="92840"/>
                </a:moveTo>
                <a:cubicBezTo>
                  <a:pt x="14816" y="89136"/>
                  <a:pt x="179916" y="21402"/>
                  <a:pt x="223308" y="7115"/>
                </a:cubicBezTo>
                <a:cubicBezTo>
                  <a:pt x="266700" y="-7172"/>
                  <a:pt x="267229" y="3940"/>
                  <a:pt x="261408" y="7115"/>
                </a:cubicBezTo>
                <a:cubicBezTo>
                  <a:pt x="255587" y="10290"/>
                  <a:pt x="208491" y="22461"/>
                  <a:pt x="188383" y="26165"/>
                </a:cubicBezTo>
                <a:cubicBezTo>
                  <a:pt x="168275" y="29869"/>
                  <a:pt x="169862" y="15582"/>
                  <a:pt x="140758" y="29340"/>
                </a:cubicBezTo>
                <a:cubicBezTo>
                  <a:pt x="111654" y="43098"/>
                  <a:pt x="-12700" y="96544"/>
                  <a:pt x="1058" y="928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3" name="フリーフォーム 1782">
            <a:extLst>
              <a:ext uri="{FF2B5EF4-FFF2-40B4-BE49-F238E27FC236}">
                <a16:creationId xmlns:a16="http://schemas.microsoft.com/office/drawing/2014/main" id="{AD83AF87-FC2D-57CA-43F3-5E3A68BFB9AC}"/>
              </a:ext>
            </a:extLst>
          </p:cNvPr>
          <p:cNvSpPr/>
          <p:nvPr/>
        </p:nvSpPr>
        <p:spPr>
          <a:xfrm>
            <a:off x="3274605" y="2040974"/>
            <a:ext cx="52819" cy="155681"/>
          </a:xfrm>
          <a:custGeom>
            <a:avLst/>
            <a:gdLst>
              <a:gd name="connsiteX0" fmla="*/ 52795 w 52819"/>
              <a:gd name="connsiteY0" fmla="*/ 551 h 155681"/>
              <a:gd name="connsiteX1" fmla="*/ 5170 w 52819"/>
              <a:gd name="connsiteY1" fmla="*/ 127551 h 155681"/>
              <a:gd name="connsiteX2" fmla="*/ 1995 w 52819"/>
              <a:gd name="connsiteY2" fmla="*/ 152951 h 155681"/>
              <a:gd name="connsiteX3" fmla="*/ 11520 w 52819"/>
              <a:gd name="connsiteY3" fmla="*/ 83101 h 155681"/>
              <a:gd name="connsiteX4" fmla="*/ 52795 w 52819"/>
              <a:gd name="connsiteY4" fmla="*/ 551 h 15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19" h="155681">
                <a:moveTo>
                  <a:pt x="52795" y="551"/>
                </a:moveTo>
                <a:cubicBezTo>
                  <a:pt x="51737" y="7959"/>
                  <a:pt x="13637" y="102151"/>
                  <a:pt x="5170" y="127551"/>
                </a:cubicBezTo>
                <a:cubicBezTo>
                  <a:pt x="-3297" y="152951"/>
                  <a:pt x="937" y="160359"/>
                  <a:pt x="1995" y="152951"/>
                </a:cubicBezTo>
                <a:cubicBezTo>
                  <a:pt x="3053" y="145543"/>
                  <a:pt x="2524" y="103739"/>
                  <a:pt x="11520" y="83101"/>
                </a:cubicBezTo>
                <a:cubicBezTo>
                  <a:pt x="20516" y="62464"/>
                  <a:pt x="53853" y="-6857"/>
                  <a:pt x="52795" y="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4" name="フリーフォーム 1783">
            <a:extLst>
              <a:ext uri="{FF2B5EF4-FFF2-40B4-BE49-F238E27FC236}">
                <a16:creationId xmlns:a16="http://schemas.microsoft.com/office/drawing/2014/main" id="{AECBC381-FB71-A467-E8E3-85582DAF30BA}"/>
              </a:ext>
            </a:extLst>
          </p:cNvPr>
          <p:cNvSpPr/>
          <p:nvPr/>
        </p:nvSpPr>
        <p:spPr>
          <a:xfrm>
            <a:off x="3527376" y="2149453"/>
            <a:ext cx="158806" cy="222290"/>
          </a:xfrm>
          <a:custGeom>
            <a:avLst/>
            <a:gdLst>
              <a:gd name="connsiteX0" fmla="*/ 130224 w 158806"/>
              <a:gd name="connsiteY0" fmla="*/ 22 h 222290"/>
              <a:gd name="connsiteX1" fmla="*/ 158799 w 158806"/>
              <a:gd name="connsiteY1" fmla="*/ 190522 h 222290"/>
              <a:gd name="connsiteX2" fmla="*/ 127049 w 158806"/>
              <a:gd name="connsiteY2" fmla="*/ 174647 h 222290"/>
              <a:gd name="connsiteX3" fmla="*/ 49 w 158806"/>
              <a:gd name="connsiteY3" fmla="*/ 222272 h 222290"/>
              <a:gd name="connsiteX4" fmla="*/ 142924 w 158806"/>
              <a:gd name="connsiteY4" fmla="*/ 177822 h 222290"/>
              <a:gd name="connsiteX5" fmla="*/ 130224 w 158806"/>
              <a:gd name="connsiteY5" fmla="*/ 22 h 22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806" h="222290">
                <a:moveTo>
                  <a:pt x="130224" y="22"/>
                </a:moveTo>
                <a:cubicBezTo>
                  <a:pt x="132870" y="2139"/>
                  <a:pt x="159328" y="161418"/>
                  <a:pt x="158799" y="190522"/>
                </a:cubicBezTo>
                <a:cubicBezTo>
                  <a:pt x="158270" y="219626"/>
                  <a:pt x="153507" y="169355"/>
                  <a:pt x="127049" y="174647"/>
                </a:cubicBezTo>
                <a:cubicBezTo>
                  <a:pt x="100591" y="179939"/>
                  <a:pt x="-2597" y="221743"/>
                  <a:pt x="49" y="222272"/>
                </a:cubicBezTo>
                <a:cubicBezTo>
                  <a:pt x="2695" y="222801"/>
                  <a:pt x="118582" y="212218"/>
                  <a:pt x="142924" y="177822"/>
                </a:cubicBezTo>
                <a:cubicBezTo>
                  <a:pt x="167266" y="143426"/>
                  <a:pt x="127578" y="-2095"/>
                  <a:pt x="130224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5" name="フリーフォーム 1784">
            <a:extLst>
              <a:ext uri="{FF2B5EF4-FFF2-40B4-BE49-F238E27FC236}">
                <a16:creationId xmlns:a16="http://schemas.microsoft.com/office/drawing/2014/main" id="{D65FD6AA-A587-973A-A4B9-29CDAFE2798E}"/>
              </a:ext>
            </a:extLst>
          </p:cNvPr>
          <p:cNvSpPr/>
          <p:nvPr/>
        </p:nvSpPr>
        <p:spPr>
          <a:xfrm>
            <a:off x="3297407" y="2609603"/>
            <a:ext cx="109499" cy="289401"/>
          </a:xfrm>
          <a:custGeom>
            <a:avLst/>
            <a:gdLst>
              <a:gd name="connsiteX0" fmla="*/ 109368 w 109499"/>
              <a:gd name="connsiteY0" fmla="*/ 247 h 289401"/>
              <a:gd name="connsiteX1" fmla="*/ 39518 w 109499"/>
              <a:gd name="connsiteY1" fmla="*/ 124072 h 289401"/>
              <a:gd name="connsiteX2" fmla="*/ 1418 w 109499"/>
              <a:gd name="connsiteY2" fmla="*/ 289172 h 289401"/>
              <a:gd name="connsiteX3" fmla="*/ 20468 w 109499"/>
              <a:gd name="connsiteY3" fmla="*/ 155822 h 289401"/>
              <a:gd name="connsiteX4" fmla="*/ 109368 w 109499"/>
              <a:gd name="connsiteY4" fmla="*/ 247 h 28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499" h="289401">
                <a:moveTo>
                  <a:pt x="109368" y="247"/>
                </a:moveTo>
                <a:cubicBezTo>
                  <a:pt x="112543" y="-5045"/>
                  <a:pt x="57510" y="75918"/>
                  <a:pt x="39518" y="124072"/>
                </a:cubicBezTo>
                <a:cubicBezTo>
                  <a:pt x="21526" y="172226"/>
                  <a:pt x="4593" y="283880"/>
                  <a:pt x="1418" y="289172"/>
                </a:cubicBezTo>
                <a:cubicBezTo>
                  <a:pt x="-1757" y="294464"/>
                  <a:pt x="-1228" y="207151"/>
                  <a:pt x="20468" y="155822"/>
                </a:cubicBezTo>
                <a:cubicBezTo>
                  <a:pt x="42164" y="104493"/>
                  <a:pt x="106193" y="5539"/>
                  <a:pt x="109368" y="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6" name="フリーフォーム 1785">
            <a:extLst>
              <a:ext uri="{FF2B5EF4-FFF2-40B4-BE49-F238E27FC236}">
                <a16:creationId xmlns:a16="http://schemas.microsoft.com/office/drawing/2014/main" id="{9616E0D5-0C0A-55A3-8831-58FAF9B37112}"/>
              </a:ext>
            </a:extLst>
          </p:cNvPr>
          <p:cNvSpPr/>
          <p:nvPr/>
        </p:nvSpPr>
        <p:spPr>
          <a:xfrm>
            <a:off x="2266728" y="3126945"/>
            <a:ext cx="397827" cy="178847"/>
          </a:xfrm>
          <a:custGeom>
            <a:avLst/>
            <a:gdLst>
              <a:gd name="connsiteX0" fmla="*/ 222 w 397827"/>
              <a:gd name="connsiteY0" fmla="*/ 178230 h 178847"/>
              <a:gd name="connsiteX1" fmla="*/ 238347 w 397827"/>
              <a:gd name="connsiteY1" fmla="*/ 117905 h 178847"/>
              <a:gd name="connsiteX2" fmla="*/ 397097 w 397827"/>
              <a:gd name="connsiteY2" fmla="*/ 430 h 178847"/>
              <a:gd name="connsiteX3" fmla="*/ 282797 w 397827"/>
              <a:gd name="connsiteY3" fmla="*/ 82980 h 178847"/>
              <a:gd name="connsiteX4" fmla="*/ 222 w 397827"/>
              <a:gd name="connsiteY4" fmla="*/ 178230 h 1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827" h="178847">
                <a:moveTo>
                  <a:pt x="222" y="178230"/>
                </a:moveTo>
                <a:cubicBezTo>
                  <a:pt x="-7186" y="184051"/>
                  <a:pt x="172201" y="147538"/>
                  <a:pt x="238347" y="117905"/>
                </a:cubicBezTo>
                <a:cubicBezTo>
                  <a:pt x="304493" y="88272"/>
                  <a:pt x="389689" y="6251"/>
                  <a:pt x="397097" y="430"/>
                </a:cubicBezTo>
                <a:cubicBezTo>
                  <a:pt x="404505" y="-5391"/>
                  <a:pt x="354764" y="49113"/>
                  <a:pt x="282797" y="82980"/>
                </a:cubicBezTo>
                <a:cubicBezTo>
                  <a:pt x="210830" y="116847"/>
                  <a:pt x="7630" y="172409"/>
                  <a:pt x="222" y="178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7" name="フリーフォーム 1786">
            <a:extLst>
              <a:ext uri="{FF2B5EF4-FFF2-40B4-BE49-F238E27FC236}">
                <a16:creationId xmlns:a16="http://schemas.microsoft.com/office/drawing/2014/main" id="{F6D06661-B56F-7823-95B3-DC1006A078DE}"/>
              </a:ext>
            </a:extLst>
          </p:cNvPr>
          <p:cNvSpPr/>
          <p:nvPr/>
        </p:nvSpPr>
        <p:spPr>
          <a:xfrm>
            <a:off x="2364821" y="3194048"/>
            <a:ext cx="302182" cy="317816"/>
          </a:xfrm>
          <a:custGeom>
            <a:avLst/>
            <a:gdLst>
              <a:gd name="connsiteX0" fmla="*/ 554 w 302182"/>
              <a:gd name="connsiteY0" fmla="*/ 187327 h 317816"/>
              <a:gd name="connsiteX1" fmla="*/ 248204 w 302182"/>
              <a:gd name="connsiteY1" fmla="*/ 180977 h 317816"/>
              <a:gd name="connsiteX2" fmla="*/ 232329 w 302182"/>
              <a:gd name="connsiteY2" fmla="*/ 193677 h 317816"/>
              <a:gd name="connsiteX3" fmla="*/ 210104 w 302182"/>
              <a:gd name="connsiteY3" fmla="*/ 317502 h 317816"/>
              <a:gd name="connsiteX4" fmla="*/ 229154 w 302182"/>
              <a:gd name="connsiteY4" fmla="*/ 152402 h 317816"/>
              <a:gd name="connsiteX5" fmla="*/ 302179 w 302182"/>
              <a:gd name="connsiteY5" fmla="*/ 2 h 317816"/>
              <a:gd name="connsiteX6" fmla="*/ 225979 w 302182"/>
              <a:gd name="connsiteY6" fmla="*/ 155577 h 317816"/>
              <a:gd name="connsiteX7" fmla="*/ 181529 w 302182"/>
              <a:gd name="connsiteY7" fmla="*/ 174627 h 317816"/>
              <a:gd name="connsiteX8" fmla="*/ 554 w 302182"/>
              <a:gd name="connsiteY8" fmla="*/ 187327 h 31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182" h="317816">
                <a:moveTo>
                  <a:pt x="554" y="187327"/>
                </a:moveTo>
                <a:cubicBezTo>
                  <a:pt x="11666" y="188385"/>
                  <a:pt x="248204" y="180977"/>
                  <a:pt x="248204" y="180977"/>
                </a:cubicBezTo>
                <a:cubicBezTo>
                  <a:pt x="286833" y="182035"/>
                  <a:pt x="238679" y="170923"/>
                  <a:pt x="232329" y="193677"/>
                </a:cubicBezTo>
                <a:cubicBezTo>
                  <a:pt x="225979" y="216431"/>
                  <a:pt x="210633" y="324381"/>
                  <a:pt x="210104" y="317502"/>
                </a:cubicBezTo>
                <a:cubicBezTo>
                  <a:pt x="209575" y="310623"/>
                  <a:pt x="213808" y="205319"/>
                  <a:pt x="229154" y="152402"/>
                </a:cubicBezTo>
                <a:cubicBezTo>
                  <a:pt x="244500" y="99485"/>
                  <a:pt x="302708" y="-527"/>
                  <a:pt x="302179" y="2"/>
                </a:cubicBezTo>
                <a:cubicBezTo>
                  <a:pt x="301650" y="531"/>
                  <a:pt x="246087" y="126473"/>
                  <a:pt x="225979" y="155577"/>
                </a:cubicBezTo>
                <a:cubicBezTo>
                  <a:pt x="205871" y="184681"/>
                  <a:pt x="214337" y="167748"/>
                  <a:pt x="181529" y="174627"/>
                </a:cubicBezTo>
                <a:cubicBezTo>
                  <a:pt x="148721" y="181506"/>
                  <a:pt x="-10558" y="186269"/>
                  <a:pt x="554" y="187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8" name="フリーフォーム 1787">
            <a:extLst>
              <a:ext uri="{FF2B5EF4-FFF2-40B4-BE49-F238E27FC236}">
                <a16:creationId xmlns:a16="http://schemas.microsoft.com/office/drawing/2014/main" id="{B7CE17AB-3131-69C6-0A15-77700C870257}"/>
              </a:ext>
            </a:extLst>
          </p:cNvPr>
          <p:cNvSpPr/>
          <p:nvPr/>
        </p:nvSpPr>
        <p:spPr>
          <a:xfrm>
            <a:off x="2587625" y="3113016"/>
            <a:ext cx="392543" cy="436762"/>
          </a:xfrm>
          <a:custGeom>
            <a:avLst/>
            <a:gdLst>
              <a:gd name="connsiteX0" fmla="*/ 390525 w 392543"/>
              <a:gd name="connsiteY0" fmla="*/ 1659 h 436762"/>
              <a:gd name="connsiteX1" fmla="*/ 260350 w 392543"/>
              <a:gd name="connsiteY1" fmla="*/ 100084 h 436762"/>
              <a:gd name="connsiteX2" fmla="*/ 0 w 392543"/>
              <a:gd name="connsiteY2" fmla="*/ 436634 h 436762"/>
              <a:gd name="connsiteX3" fmla="*/ 257175 w 392543"/>
              <a:gd name="connsiteY3" fmla="*/ 58809 h 436762"/>
              <a:gd name="connsiteX4" fmla="*/ 165100 w 392543"/>
              <a:gd name="connsiteY4" fmla="*/ 160409 h 436762"/>
              <a:gd name="connsiteX5" fmla="*/ 390525 w 392543"/>
              <a:gd name="connsiteY5" fmla="*/ 1659 h 43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543" h="436762">
                <a:moveTo>
                  <a:pt x="390525" y="1659"/>
                </a:moveTo>
                <a:cubicBezTo>
                  <a:pt x="406400" y="-8395"/>
                  <a:pt x="325437" y="27588"/>
                  <a:pt x="260350" y="100084"/>
                </a:cubicBezTo>
                <a:cubicBezTo>
                  <a:pt x="195262" y="172580"/>
                  <a:pt x="529" y="443513"/>
                  <a:pt x="0" y="436634"/>
                </a:cubicBezTo>
                <a:cubicBezTo>
                  <a:pt x="-529" y="429755"/>
                  <a:pt x="229658" y="104847"/>
                  <a:pt x="257175" y="58809"/>
                </a:cubicBezTo>
                <a:cubicBezTo>
                  <a:pt x="284692" y="12772"/>
                  <a:pt x="148696" y="167817"/>
                  <a:pt x="165100" y="160409"/>
                </a:cubicBezTo>
                <a:cubicBezTo>
                  <a:pt x="181504" y="153001"/>
                  <a:pt x="374650" y="11713"/>
                  <a:pt x="390525" y="1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9" name="フリーフォーム 1788">
            <a:extLst>
              <a:ext uri="{FF2B5EF4-FFF2-40B4-BE49-F238E27FC236}">
                <a16:creationId xmlns:a16="http://schemas.microsoft.com/office/drawing/2014/main" id="{A9FE3C60-7A53-A8CE-D087-81F4CBA25827}"/>
              </a:ext>
            </a:extLst>
          </p:cNvPr>
          <p:cNvSpPr/>
          <p:nvPr/>
        </p:nvSpPr>
        <p:spPr>
          <a:xfrm>
            <a:off x="2809331" y="3113087"/>
            <a:ext cx="250146" cy="273530"/>
          </a:xfrm>
          <a:custGeom>
            <a:avLst/>
            <a:gdLst>
              <a:gd name="connsiteX0" fmla="*/ 3719 w 250146"/>
              <a:gd name="connsiteY0" fmla="*/ 268288 h 273530"/>
              <a:gd name="connsiteX1" fmla="*/ 248194 w 250146"/>
              <a:gd name="connsiteY1" fmla="*/ 1588 h 273530"/>
              <a:gd name="connsiteX2" fmla="*/ 111669 w 250146"/>
              <a:gd name="connsiteY2" fmla="*/ 163513 h 273530"/>
              <a:gd name="connsiteX3" fmla="*/ 3719 w 250146"/>
              <a:gd name="connsiteY3" fmla="*/ 268288 h 27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146" h="273530">
                <a:moveTo>
                  <a:pt x="3719" y="268288"/>
                </a:moveTo>
                <a:cubicBezTo>
                  <a:pt x="26473" y="241300"/>
                  <a:pt x="230202" y="19050"/>
                  <a:pt x="248194" y="1588"/>
                </a:cubicBezTo>
                <a:cubicBezTo>
                  <a:pt x="266186" y="-15874"/>
                  <a:pt x="155061" y="115359"/>
                  <a:pt x="111669" y="163513"/>
                </a:cubicBezTo>
                <a:cubicBezTo>
                  <a:pt x="68277" y="211667"/>
                  <a:pt x="-19035" y="295276"/>
                  <a:pt x="3719" y="268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0" name="フリーフォーム 1789">
            <a:extLst>
              <a:ext uri="{FF2B5EF4-FFF2-40B4-BE49-F238E27FC236}">
                <a16:creationId xmlns:a16="http://schemas.microsoft.com/office/drawing/2014/main" id="{50702CD8-88AD-F1AD-238C-B9355F9F4B29}"/>
              </a:ext>
            </a:extLst>
          </p:cNvPr>
          <p:cNvSpPr/>
          <p:nvPr/>
        </p:nvSpPr>
        <p:spPr>
          <a:xfrm>
            <a:off x="2720970" y="2933696"/>
            <a:ext cx="365732" cy="142910"/>
          </a:xfrm>
          <a:custGeom>
            <a:avLst/>
            <a:gdLst>
              <a:gd name="connsiteX0" fmla="*/ 5 w 365732"/>
              <a:gd name="connsiteY0" fmla="*/ 142879 h 142910"/>
              <a:gd name="connsiteX1" fmla="*/ 219080 w 365732"/>
              <a:gd name="connsiteY1" fmla="*/ 79379 h 142910"/>
              <a:gd name="connsiteX2" fmla="*/ 365130 w 365732"/>
              <a:gd name="connsiteY2" fmla="*/ 101604 h 142910"/>
              <a:gd name="connsiteX3" fmla="*/ 266705 w 365732"/>
              <a:gd name="connsiteY3" fmla="*/ 73029 h 142910"/>
              <a:gd name="connsiteX4" fmla="*/ 161930 w 365732"/>
              <a:gd name="connsiteY4" fmla="*/ 4 h 142910"/>
              <a:gd name="connsiteX5" fmla="*/ 225430 w 365732"/>
              <a:gd name="connsiteY5" fmla="*/ 69854 h 142910"/>
              <a:gd name="connsiteX6" fmla="*/ 5 w 365732"/>
              <a:gd name="connsiteY6" fmla="*/ 142879 h 14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32" h="142910">
                <a:moveTo>
                  <a:pt x="5" y="142879"/>
                </a:moveTo>
                <a:cubicBezTo>
                  <a:pt x="-1053" y="144467"/>
                  <a:pt x="158226" y="86258"/>
                  <a:pt x="219080" y="79379"/>
                </a:cubicBezTo>
                <a:cubicBezTo>
                  <a:pt x="279934" y="72500"/>
                  <a:pt x="357193" y="102662"/>
                  <a:pt x="365130" y="101604"/>
                </a:cubicBezTo>
                <a:cubicBezTo>
                  <a:pt x="373067" y="100546"/>
                  <a:pt x="300572" y="89962"/>
                  <a:pt x="266705" y="73029"/>
                </a:cubicBezTo>
                <a:cubicBezTo>
                  <a:pt x="232838" y="56096"/>
                  <a:pt x="168809" y="533"/>
                  <a:pt x="161930" y="4"/>
                </a:cubicBezTo>
                <a:cubicBezTo>
                  <a:pt x="155051" y="-525"/>
                  <a:pt x="247655" y="49217"/>
                  <a:pt x="225430" y="69854"/>
                </a:cubicBezTo>
                <a:cubicBezTo>
                  <a:pt x="203205" y="90491"/>
                  <a:pt x="1063" y="141291"/>
                  <a:pt x="5" y="142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1" name="フリーフォーム 1790">
            <a:extLst>
              <a:ext uri="{FF2B5EF4-FFF2-40B4-BE49-F238E27FC236}">
                <a16:creationId xmlns:a16="http://schemas.microsoft.com/office/drawing/2014/main" id="{E0044121-B5EF-9029-60ED-C75BF0525B1D}"/>
              </a:ext>
            </a:extLst>
          </p:cNvPr>
          <p:cNvSpPr/>
          <p:nvPr/>
        </p:nvSpPr>
        <p:spPr>
          <a:xfrm>
            <a:off x="2787650" y="3060110"/>
            <a:ext cx="368416" cy="57955"/>
          </a:xfrm>
          <a:custGeom>
            <a:avLst/>
            <a:gdLst>
              <a:gd name="connsiteX0" fmla="*/ 0 w 368416"/>
              <a:gd name="connsiteY0" fmla="*/ 25990 h 57955"/>
              <a:gd name="connsiteX1" fmla="*/ 266700 w 368416"/>
              <a:gd name="connsiteY1" fmla="*/ 22815 h 57955"/>
              <a:gd name="connsiteX2" fmla="*/ 368300 w 368416"/>
              <a:gd name="connsiteY2" fmla="*/ 57740 h 57955"/>
              <a:gd name="connsiteX3" fmla="*/ 250825 w 368416"/>
              <a:gd name="connsiteY3" fmla="*/ 3765 h 57955"/>
              <a:gd name="connsiteX4" fmla="*/ 228600 w 368416"/>
              <a:gd name="connsiteY4" fmla="*/ 6940 h 57955"/>
              <a:gd name="connsiteX5" fmla="*/ 263525 w 368416"/>
              <a:gd name="connsiteY5" fmla="*/ 25990 h 57955"/>
              <a:gd name="connsiteX6" fmla="*/ 0 w 368416"/>
              <a:gd name="connsiteY6" fmla="*/ 25990 h 5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416" h="57955">
                <a:moveTo>
                  <a:pt x="0" y="25990"/>
                </a:moveTo>
                <a:cubicBezTo>
                  <a:pt x="529" y="25461"/>
                  <a:pt x="205317" y="17523"/>
                  <a:pt x="266700" y="22815"/>
                </a:cubicBezTo>
                <a:cubicBezTo>
                  <a:pt x="328083" y="28107"/>
                  <a:pt x="370946" y="60915"/>
                  <a:pt x="368300" y="57740"/>
                </a:cubicBezTo>
                <a:cubicBezTo>
                  <a:pt x="365654" y="54565"/>
                  <a:pt x="274108" y="12232"/>
                  <a:pt x="250825" y="3765"/>
                </a:cubicBezTo>
                <a:cubicBezTo>
                  <a:pt x="227542" y="-4702"/>
                  <a:pt x="226483" y="3236"/>
                  <a:pt x="228600" y="6940"/>
                </a:cubicBezTo>
                <a:cubicBezTo>
                  <a:pt x="230717" y="10644"/>
                  <a:pt x="300037" y="22815"/>
                  <a:pt x="263525" y="25990"/>
                </a:cubicBezTo>
                <a:cubicBezTo>
                  <a:pt x="227013" y="29165"/>
                  <a:pt x="-529" y="26519"/>
                  <a:pt x="0" y="25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2" name="フリーフォーム 1791">
            <a:extLst>
              <a:ext uri="{FF2B5EF4-FFF2-40B4-BE49-F238E27FC236}">
                <a16:creationId xmlns:a16="http://schemas.microsoft.com/office/drawing/2014/main" id="{D100C024-9797-B8EA-9B66-75084F53BAFA}"/>
              </a:ext>
            </a:extLst>
          </p:cNvPr>
          <p:cNvSpPr/>
          <p:nvPr/>
        </p:nvSpPr>
        <p:spPr>
          <a:xfrm>
            <a:off x="3104447" y="3079575"/>
            <a:ext cx="55187" cy="88731"/>
          </a:xfrm>
          <a:custGeom>
            <a:avLst/>
            <a:gdLst>
              <a:gd name="connsiteX0" fmla="*/ 703 w 55187"/>
              <a:gd name="connsiteY0" fmla="*/ 175 h 88731"/>
              <a:gd name="connsiteX1" fmla="*/ 54678 w 55187"/>
              <a:gd name="connsiteY1" fmla="*/ 85900 h 88731"/>
              <a:gd name="connsiteX2" fmla="*/ 26103 w 55187"/>
              <a:gd name="connsiteY2" fmla="*/ 63675 h 88731"/>
              <a:gd name="connsiteX3" fmla="*/ 703 w 55187"/>
              <a:gd name="connsiteY3" fmla="*/ 175 h 8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87" h="88731">
                <a:moveTo>
                  <a:pt x="703" y="175"/>
                </a:moveTo>
                <a:cubicBezTo>
                  <a:pt x="5465" y="3879"/>
                  <a:pt x="50445" y="75317"/>
                  <a:pt x="54678" y="85900"/>
                </a:cubicBezTo>
                <a:cubicBezTo>
                  <a:pt x="58911" y="96483"/>
                  <a:pt x="35628" y="74788"/>
                  <a:pt x="26103" y="63675"/>
                </a:cubicBezTo>
                <a:cubicBezTo>
                  <a:pt x="16578" y="52563"/>
                  <a:pt x="-4059" y="-3529"/>
                  <a:pt x="703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3" name="フリーフォーム 1792">
            <a:extLst>
              <a:ext uri="{FF2B5EF4-FFF2-40B4-BE49-F238E27FC236}">
                <a16:creationId xmlns:a16="http://schemas.microsoft.com/office/drawing/2014/main" id="{6C6D179A-7D97-03AC-0406-BFB00F18C3D5}"/>
              </a:ext>
            </a:extLst>
          </p:cNvPr>
          <p:cNvSpPr/>
          <p:nvPr/>
        </p:nvSpPr>
        <p:spPr>
          <a:xfrm>
            <a:off x="2949156" y="2959100"/>
            <a:ext cx="204436" cy="31407"/>
          </a:xfrm>
          <a:custGeom>
            <a:avLst/>
            <a:gdLst>
              <a:gd name="connsiteX0" fmla="*/ 419 w 204436"/>
              <a:gd name="connsiteY0" fmla="*/ 0 h 31407"/>
              <a:gd name="connsiteX1" fmla="*/ 197269 w 204436"/>
              <a:gd name="connsiteY1" fmla="*/ 28575 h 31407"/>
              <a:gd name="connsiteX2" fmla="*/ 146469 w 204436"/>
              <a:gd name="connsiteY2" fmla="*/ 28575 h 31407"/>
              <a:gd name="connsiteX3" fmla="*/ 419 w 204436"/>
              <a:gd name="connsiteY3" fmla="*/ 0 h 3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436" h="31407">
                <a:moveTo>
                  <a:pt x="419" y="0"/>
                </a:moveTo>
                <a:cubicBezTo>
                  <a:pt x="8886" y="0"/>
                  <a:pt x="172927" y="23813"/>
                  <a:pt x="197269" y="28575"/>
                </a:cubicBezTo>
                <a:cubicBezTo>
                  <a:pt x="221611" y="33337"/>
                  <a:pt x="178748" y="31221"/>
                  <a:pt x="146469" y="28575"/>
                </a:cubicBezTo>
                <a:cubicBezTo>
                  <a:pt x="114190" y="25929"/>
                  <a:pt x="-8048" y="0"/>
                  <a:pt x="4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4" name="フリーフォーム 1793">
            <a:extLst>
              <a:ext uri="{FF2B5EF4-FFF2-40B4-BE49-F238E27FC236}">
                <a16:creationId xmlns:a16="http://schemas.microsoft.com/office/drawing/2014/main" id="{CDA24B9B-AF9F-8D5F-43B2-A529FFCC9E86}"/>
              </a:ext>
            </a:extLst>
          </p:cNvPr>
          <p:cNvSpPr/>
          <p:nvPr/>
        </p:nvSpPr>
        <p:spPr>
          <a:xfrm>
            <a:off x="3095267" y="3019235"/>
            <a:ext cx="284010" cy="160632"/>
          </a:xfrm>
          <a:custGeom>
            <a:avLst/>
            <a:gdLst>
              <a:gd name="connsiteX0" fmla="*/ 358 w 284010"/>
              <a:gd name="connsiteY0" fmla="*/ 190 h 160632"/>
              <a:gd name="connsiteX1" fmla="*/ 89258 w 284010"/>
              <a:gd name="connsiteY1" fmla="*/ 73215 h 160632"/>
              <a:gd name="connsiteX2" fmla="*/ 92433 w 284010"/>
              <a:gd name="connsiteY2" fmla="*/ 57340 h 160632"/>
              <a:gd name="connsiteX3" fmla="*/ 282933 w 284010"/>
              <a:gd name="connsiteY3" fmla="*/ 89090 h 160632"/>
              <a:gd name="connsiteX4" fmla="*/ 165458 w 284010"/>
              <a:gd name="connsiteY4" fmla="*/ 66865 h 160632"/>
              <a:gd name="connsiteX5" fmla="*/ 70208 w 284010"/>
              <a:gd name="connsiteY5" fmla="*/ 133540 h 160632"/>
              <a:gd name="connsiteX6" fmla="*/ 63858 w 284010"/>
              <a:gd name="connsiteY6" fmla="*/ 143065 h 160632"/>
              <a:gd name="connsiteX7" fmla="*/ 22583 w 284010"/>
              <a:gd name="connsiteY7" fmla="*/ 158940 h 160632"/>
              <a:gd name="connsiteX8" fmla="*/ 127358 w 284010"/>
              <a:gd name="connsiteY8" fmla="*/ 98615 h 160632"/>
              <a:gd name="connsiteX9" fmla="*/ 358 w 284010"/>
              <a:gd name="connsiteY9" fmla="*/ 190 h 16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010" h="160632">
                <a:moveTo>
                  <a:pt x="358" y="190"/>
                </a:moveTo>
                <a:cubicBezTo>
                  <a:pt x="-5992" y="-4043"/>
                  <a:pt x="73912" y="63690"/>
                  <a:pt x="89258" y="73215"/>
                </a:cubicBezTo>
                <a:cubicBezTo>
                  <a:pt x="104604" y="82740"/>
                  <a:pt x="60154" y="54694"/>
                  <a:pt x="92433" y="57340"/>
                </a:cubicBezTo>
                <a:cubicBezTo>
                  <a:pt x="124712" y="59986"/>
                  <a:pt x="270762" y="87503"/>
                  <a:pt x="282933" y="89090"/>
                </a:cubicBezTo>
                <a:cubicBezTo>
                  <a:pt x="295104" y="90677"/>
                  <a:pt x="200912" y="59457"/>
                  <a:pt x="165458" y="66865"/>
                </a:cubicBezTo>
                <a:cubicBezTo>
                  <a:pt x="130004" y="74273"/>
                  <a:pt x="70208" y="133540"/>
                  <a:pt x="70208" y="133540"/>
                </a:cubicBezTo>
                <a:cubicBezTo>
                  <a:pt x="53275" y="146240"/>
                  <a:pt x="71795" y="138832"/>
                  <a:pt x="63858" y="143065"/>
                </a:cubicBezTo>
                <a:cubicBezTo>
                  <a:pt x="55921" y="147298"/>
                  <a:pt x="12000" y="166348"/>
                  <a:pt x="22583" y="158940"/>
                </a:cubicBezTo>
                <a:cubicBezTo>
                  <a:pt x="33166" y="151532"/>
                  <a:pt x="132121" y="121898"/>
                  <a:pt x="127358" y="98615"/>
                </a:cubicBezTo>
                <a:cubicBezTo>
                  <a:pt x="122596" y="75332"/>
                  <a:pt x="6708" y="4423"/>
                  <a:pt x="358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5" name="フリーフォーム 1794">
            <a:extLst>
              <a:ext uri="{FF2B5EF4-FFF2-40B4-BE49-F238E27FC236}">
                <a16:creationId xmlns:a16="http://schemas.microsoft.com/office/drawing/2014/main" id="{0306EE4D-67A6-8BA1-8FA4-86E13C0D1E7A}"/>
              </a:ext>
            </a:extLst>
          </p:cNvPr>
          <p:cNvSpPr/>
          <p:nvPr/>
        </p:nvSpPr>
        <p:spPr>
          <a:xfrm>
            <a:off x="2482832" y="2949278"/>
            <a:ext cx="104825" cy="99101"/>
          </a:xfrm>
          <a:custGeom>
            <a:avLst/>
            <a:gdLst>
              <a:gd name="connsiteX0" fmla="*/ 104793 w 104825"/>
              <a:gd name="connsiteY0" fmla="*/ 297 h 99101"/>
              <a:gd name="connsiteX1" fmla="*/ 63518 w 104825"/>
              <a:gd name="connsiteY1" fmla="*/ 44747 h 99101"/>
              <a:gd name="connsiteX2" fmla="*/ 18 w 104825"/>
              <a:gd name="connsiteY2" fmla="*/ 98722 h 99101"/>
              <a:gd name="connsiteX3" fmla="*/ 57168 w 104825"/>
              <a:gd name="connsiteY3" fmla="*/ 66972 h 99101"/>
              <a:gd name="connsiteX4" fmla="*/ 104793 w 104825"/>
              <a:gd name="connsiteY4" fmla="*/ 297 h 9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25" h="99101">
                <a:moveTo>
                  <a:pt x="104793" y="297"/>
                </a:moveTo>
                <a:cubicBezTo>
                  <a:pt x="105851" y="-3407"/>
                  <a:pt x="80980" y="28343"/>
                  <a:pt x="63518" y="44747"/>
                </a:cubicBezTo>
                <a:cubicBezTo>
                  <a:pt x="46055" y="61151"/>
                  <a:pt x="1076" y="95018"/>
                  <a:pt x="18" y="98722"/>
                </a:cubicBezTo>
                <a:cubicBezTo>
                  <a:pt x="-1040" y="102426"/>
                  <a:pt x="43410" y="78085"/>
                  <a:pt x="57168" y="66972"/>
                </a:cubicBezTo>
                <a:cubicBezTo>
                  <a:pt x="70926" y="55859"/>
                  <a:pt x="103735" y="4001"/>
                  <a:pt x="104793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6" name="フリーフォーム 1795">
            <a:extLst>
              <a:ext uri="{FF2B5EF4-FFF2-40B4-BE49-F238E27FC236}">
                <a16:creationId xmlns:a16="http://schemas.microsoft.com/office/drawing/2014/main" id="{EC760F5B-18CE-F77F-EF89-5851A89FE568}"/>
              </a:ext>
            </a:extLst>
          </p:cNvPr>
          <p:cNvSpPr/>
          <p:nvPr/>
        </p:nvSpPr>
        <p:spPr>
          <a:xfrm>
            <a:off x="2663808" y="2946379"/>
            <a:ext cx="225771" cy="152421"/>
          </a:xfrm>
          <a:custGeom>
            <a:avLst/>
            <a:gdLst>
              <a:gd name="connsiteX0" fmla="*/ 17 w 225771"/>
              <a:gd name="connsiteY0" fmla="*/ 152421 h 152421"/>
              <a:gd name="connsiteX1" fmla="*/ 139717 w 225771"/>
              <a:gd name="connsiteY1" fmla="*/ 50821 h 152421"/>
              <a:gd name="connsiteX2" fmla="*/ 225442 w 225771"/>
              <a:gd name="connsiteY2" fmla="*/ 47646 h 152421"/>
              <a:gd name="connsiteX3" fmla="*/ 168292 w 225771"/>
              <a:gd name="connsiteY3" fmla="*/ 44471 h 152421"/>
              <a:gd name="connsiteX4" fmla="*/ 142892 w 225771"/>
              <a:gd name="connsiteY4" fmla="*/ 21 h 152421"/>
              <a:gd name="connsiteX5" fmla="*/ 130192 w 225771"/>
              <a:gd name="connsiteY5" fmla="*/ 50821 h 152421"/>
              <a:gd name="connsiteX6" fmla="*/ 17 w 225771"/>
              <a:gd name="connsiteY6" fmla="*/ 152421 h 15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771" h="152421">
                <a:moveTo>
                  <a:pt x="17" y="152421"/>
                </a:moveTo>
                <a:cubicBezTo>
                  <a:pt x="1604" y="152421"/>
                  <a:pt x="102146" y="68283"/>
                  <a:pt x="139717" y="50821"/>
                </a:cubicBezTo>
                <a:cubicBezTo>
                  <a:pt x="177288" y="33359"/>
                  <a:pt x="220680" y="48704"/>
                  <a:pt x="225442" y="47646"/>
                </a:cubicBezTo>
                <a:cubicBezTo>
                  <a:pt x="230204" y="46588"/>
                  <a:pt x="182050" y="52408"/>
                  <a:pt x="168292" y="44471"/>
                </a:cubicBezTo>
                <a:cubicBezTo>
                  <a:pt x="154534" y="36533"/>
                  <a:pt x="149242" y="-1037"/>
                  <a:pt x="142892" y="21"/>
                </a:cubicBezTo>
                <a:cubicBezTo>
                  <a:pt x="136542" y="1079"/>
                  <a:pt x="152417" y="23834"/>
                  <a:pt x="130192" y="50821"/>
                </a:cubicBezTo>
                <a:cubicBezTo>
                  <a:pt x="107967" y="77808"/>
                  <a:pt x="-1570" y="152421"/>
                  <a:pt x="17" y="152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7" name="フリーフォーム 1796">
            <a:extLst>
              <a:ext uri="{FF2B5EF4-FFF2-40B4-BE49-F238E27FC236}">
                <a16:creationId xmlns:a16="http://schemas.microsoft.com/office/drawing/2014/main" id="{80AA65AE-7914-B190-753D-A645429B540B}"/>
              </a:ext>
            </a:extLst>
          </p:cNvPr>
          <p:cNvSpPr/>
          <p:nvPr/>
        </p:nvSpPr>
        <p:spPr>
          <a:xfrm>
            <a:off x="2185224" y="3217692"/>
            <a:ext cx="292723" cy="296517"/>
          </a:xfrm>
          <a:custGeom>
            <a:avLst/>
            <a:gdLst>
              <a:gd name="connsiteX0" fmla="*/ 72201 w 292723"/>
              <a:gd name="connsiteY0" fmla="*/ 1758 h 296517"/>
              <a:gd name="connsiteX1" fmla="*/ 167451 w 292723"/>
              <a:gd name="connsiteY1" fmla="*/ 189083 h 296517"/>
              <a:gd name="connsiteX2" fmla="*/ 75376 w 292723"/>
              <a:gd name="connsiteY2" fmla="*/ 58908 h 296517"/>
              <a:gd name="connsiteX3" fmla="*/ 113476 w 292723"/>
              <a:gd name="connsiteY3" fmla="*/ 125583 h 296517"/>
              <a:gd name="connsiteX4" fmla="*/ 221426 w 292723"/>
              <a:gd name="connsiteY4" fmla="*/ 246233 h 296517"/>
              <a:gd name="connsiteX5" fmla="*/ 284926 w 292723"/>
              <a:gd name="connsiteY5" fmla="*/ 287508 h 296517"/>
              <a:gd name="connsiteX6" fmla="*/ 40451 w 292723"/>
              <a:gd name="connsiteY6" fmla="*/ 81133 h 296517"/>
              <a:gd name="connsiteX7" fmla="*/ 5526 w 292723"/>
              <a:gd name="connsiteY7" fmla="*/ 43033 h 296517"/>
              <a:gd name="connsiteX8" fmla="*/ 97601 w 292723"/>
              <a:gd name="connsiteY8" fmla="*/ 90658 h 296517"/>
              <a:gd name="connsiteX9" fmla="*/ 72201 w 292723"/>
              <a:gd name="connsiteY9" fmla="*/ 1758 h 29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723" h="296517">
                <a:moveTo>
                  <a:pt x="72201" y="1758"/>
                </a:moveTo>
                <a:cubicBezTo>
                  <a:pt x="83843" y="18162"/>
                  <a:pt x="166922" y="179558"/>
                  <a:pt x="167451" y="189083"/>
                </a:cubicBezTo>
                <a:cubicBezTo>
                  <a:pt x="167980" y="198608"/>
                  <a:pt x="84372" y="69491"/>
                  <a:pt x="75376" y="58908"/>
                </a:cubicBezTo>
                <a:cubicBezTo>
                  <a:pt x="66380" y="48325"/>
                  <a:pt x="89134" y="94362"/>
                  <a:pt x="113476" y="125583"/>
                </a:cubicBezTo>
                <a:cubicBezTo>
                  <a:pt x="137818" y="156804"/>
                  <a:pt x="192851" y="219246"/>
                  <a:pt x="221426" y="246233"/>
                </a:cubicBezTo>
                <a:cubicBezTo>
                  <a:pt x="250001" y="273221"/>
                  <a:pt x="315088" y="315025"/>
                  <a:pt x="284926" y="287508"/>
                </a:cubicBezTo>
                <a:cubicBezTo>
                  <a:pt x="254764" y="259991"/>
                  <a:pt x="87018" y="121879"/>
                  <a:pt x="40451" y="81133"/>
                </a:cubicBezTo>
                <a:cubicBezTo>
                  <a:pt x="-6116" y="40387"/>
                  <a:pt x="-3999" y="41446"/>
                  <a:pt x="5526" y="43033"/>
                </a:cubicBezTo>
                <a:cubicBezTo>
                  <a:pt x="15051" y="44621"/>
                  <a:pt x="82784" y="92245"/>
                  <a:pt x="97601" y="90658"/>
                </a:cubicBezTo>
                <a:cubicBezTo>
                  <a:pt x="112418" y="89071"/>
                  <a:pt x="60559" y="-14646"/>
                  <a:pt x="72201" y="1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8" name="フリーフォーム 1797">
            <a:extLst>
              <a:ext uri="{FF2B5EF4-FFF2-40B4-BE49-F238E27FC236}">
                <a16:creationId xmlns:a16="http://schemas.microsoft.com/office/drawing/2014/main" id="{393D2ECD-A90A-2B94-91D9-63454D400C75}"/>
              </a:ext>
            </a:extLst>
          </p:cNvPr>
          <p:cNvSpPr/>
          <p:nvPr/>
        </p:nvSpPr>
        <p:spPr>
          <a:xfrm>
            <a:off x="1029524" y="4178299"/>
            <a:ext cx="205612" cy="196866"/>
          </a:xfrm>
          <a:custGeom>
            <a:avLst/>
            <a:gdLst>
              <a:gd name="connsiteX0" fmla="*/ 81726 w 205612"/>
              <a:gd name="connsiteY0" fmla="*/ 1 h 196866"/>
              <a:gd name="connsiteX1" fmla="*/ 59501 w 205612"/>
              <a:gd name="connsiteY1" fmla="*/ 114301 h 196866"/>
              <a:gd name="connsiteX2" fmla="*/ 65851 w 205612"/>
              <a:gd name="connsiteY2" fmla="*/ 155576 h 196866"/>
              <a:gd name="connsiteX3" fmla="*/ 138876 w 205612"/>
              <a:gd name="connsiteY3" fmla="*/ 168276 h 196866"/>
              <a:gd name="connsiteX4" fmla="*/ 205551 w 205612"/>
              <a:gd name="connsiteY4" fmla="*/ 155576 h 196866"/>
              <a:gd name="connsiteX5" fmla="*/ 148401 w 205612"/>
              <a:gd name="connsiteY5" fmla="*/ 196851 h 196866"/>
              <a:gd name="connsiteX6" fmla="*/ 30926 w 205612"/>
              <a:gd name="connsiteY6" fmla="*/ 158751 h 196866"/>
              <a:gd name="connsiteX7" fmla="*/ 8701 w 205612"/>
              <a:gd name="connsiteY7" fmla="*/ 44451 h 196866"/>
              <a:gd name="connsiteX8" fmla="*/ 5526 w 205612"/>
              <a:gd name="connsiteY8" fmla="*/ 111126 h 196866"/>
              <a:gd name="connsiteX9" fmla="*/ 81726 w 205612"/>
              <a:gd name="connsiteY9" fmla="*/ 1 h 19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612" h="196866">
                <a:moveTo>
                  <a:pt x="81726" y="1"/>
                </a:moveTo>
                <a:cubicBezTo>
                  <a:pt x="90722" y="530"/>
                  <a:pt x="62147" y="88372"/>
                  <a:pt x="59501" y="114301"/>
                </a:cubicBezTo>
                <a:cubicBezTo>
                  <a:pt x="56855" y="140230"/>
                  <a:pt x="52622" y="146580"/>
                  <a:pt x="65851" y="155576"/>
                </a:cubicBezTo>
                <a:cubicBezTo>
                  <a:pt x="79080" y="164572"/>
                  <a:pt x="115593" y="168276"/>
                  <a:pt x="138876" y="168276"/>
                </a:cubicBezTo>
                <a:cubicBezTo>
                  <a:pt x="162159" y="168276"/>
                  <a:pt x="203964" y="150814"/>
                  <a:pt x="205551" y="155576"/>
                </a:cubicBezTo>
                <a:cubicBezTo>
                  <a:pt x="207138" y="160338"/>
                  <a:pt x="177505" y="196322"/>
                  <a:pt x="148401" y="196851"/>
                </a:cubicBezTo>
                <a:cubicBezTo>
                  <a:pt x="119297" y="197380"/>
                  <a:pt x="54209" y="184151"/>
                  <a:pt x="30926" y="158751"/>
                </a:cubicBezTo>
                <a:cubicBezTo>
                  <a:pt x="7643" y="133351"/>
                  <a:pt x="12934" y="52388"/>
                  <a:pt x="8701" y="44451"/>
                </a:cubicBezTo>
                <a:cubicBezTo>
                  <a:pt x="4468" y="36514"/>
                  <a:pt x="-6645" y="115359"/>
                  <a:pt x="5526" y="111126"/>
                </a:cubicBezTo>
                <a:cubicBezTo>
                  <a:pt x="17697" y="106893"/>
                  <a:pt x="72730" y="-528"/>
                  <a:pt x="8172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9" name="フリーフォーム 1798">
            <a:extLst>
              <a:ext uri="{FF2B5EF4-FFF2-40B4-BE49-F238E27FC236}">
                <a16:creationId xmlns:a16="http://schemas.microsoft.com/office/drawing/2014/main" id="{CF000866-36A0-BFAA-D438-875CC51400A0}"/>
              </a:ext>
            </a:extLst>
          </p:cNvPr>
          <p:cNvSpPr/>
          <p:nvPr/>
        </p:nvSpPr>
        <p:spPr>
          <a:xfrm>
            <a:off x="1187387" y="4022676"/>
            <a:ext cx="206558" cy="212422"/>
          </a:xfrm>
          <a:custGeom>
            <a:avLst/>
            <a:gdLst>
              <a:gd name="connsiteX0" fmla="*/ 54038 w 206558"/>
              <a:gd name="connsiteY0" fmla="*/ 49 h 212422"/>
              <a:gd name="connsiteX1" fmla="*/ 54038 w 206558"/>
              <a:gd name="connsiteY1" fmla="*/ 146099 h 212422"/>
              <a:gd name="connsiteX2" fmla="*/ 123888 w 206558"/>
              <a:gd name="connsiteY2" fmla="*/ 181024 h 212422"/>
              <a:gd name="connsiteX3" fmla="*/ 206438 w 206558"/>
              <a:gd name="connsiteY3" fmla="*/ 136574 h 212422"/>
              <a:gd name="connsiteX4" fmla="*/ 104838 w 206558"/>
              <a:gd name="connsiteY4" fmla="*/ 206424 h 212422"/>
              <a:gd name="connsiteX5" fmla="*/ 28638 w 206558"/>
              <a:gd name="connsiteY5" fmla="*/ 200074 h 212422"/>
              <a:gd name="connsiteX6" fmla="*/ 63 w 206558"/>
              <a:gd name="connsiteY6" fmla="*/ 130224 h 212422"/>
              <a:gd name="connsiteX7" fmla="*/ 54038 w 206558"/>
              <a:gd name="connsiteY7" fmla="*/ 49 h 21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558" h="212422">
                <a:moveTo>
                  <a:pt x="54038" y="49"/>
                </a:moveTo>
                <a:cubicBezTo>
                  <a:pt x="63034" y="2695"/>
                  <a:pt x="42396" y="115937"/>
                  <a:pt x="54038" y="146099"/>
                </a:cubicBezTo>
                <a:cubicBezTo>
                  <a:pt x="65680" y="176261"/>
                  <a:pt x="98488" y="182612"/>
                  <a:pt x="123888" y="181024"/>
                </a:cubicBezTo>
                <a:cubicBezTo>
                  <a:pt x="149288" y="179437"/>
                  <a:pt x="209613" y="132341"/>
                  <a:pt x="206438" y="136574"/>
                </a:cubicBezTo>
                <a:cubicBezTo>
                  <a:pt x="203263" y="140807"/>
                  <a:pt x="134471" y="195841"/>
                  <a:pt x="104838" y="206424"/>
                </a:cubicBezTo>
                <a:cubicBezTo>
                  <a:pt x="75205" y="217007"/>
                  <a:pt x="46100" y="212774"/>
                  <a:pt x="28638" y="200074"/>
                </a:cubicBezTo>
                <a:cubicBezTo>
                  <a:pt x="11175" y="187374"/>
                  <a:pt x="-995" y="159328"/>
                  <a:pt x="63" y="130224"/>
                </a:cubicBezTo>
                <a:cubicBezTo>
                  <a:pt x="1121" y="101120"/>
                  <a:pt x="45042" y="-2597"/>
                  <a:pt x="54038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0" name="フリーフォーム 1799">
            <a:extLst>
              <a:ext uri="{FF2B5EF4-FFF2-40B4-BE49-F238E27FC236}">
                <a16:creationId xmlns:a16="http://schemas.microsoft.com/office/drawing/2014/main" id="{87937317-E159-C66D-362F-B12E7DDCF2E6}"/>
              </a:ext>
            </a:extLst>
          </p:cNvPr>
          <p:cNvSpPr/>
          <p:nvPr/>
        </p:nvSpPr>
        <p:spPr>
          <a:xfrm>
            <a:off x="1330313" y="3813175"/>
            <a:ext cx="207330" cy="327279"/>
          </a:xfrm>
          <a:custGeom>
            <a:avLst/>
            <a:gdLst>
              <a:gd name="connsiteX0" fmla="*/ 57162 w 207330"/>
              <a:gd name="connsiteY0" fmla="*/ 0 h 327279"/>
              <a:gd name="connsiteX1" fmla="*/ 38112 w 207330"/>
              <a:gd name="connsiteY1" fmla="*/ 174625 h 327279"/>
              <a:gd name="connsiteX2" fmla="*/ 53987 w 207330"/>
              <a:gd name="connsiteY2" fmla="*/ 200025 h 327279"/>
              <a:gd name="connsiteX3" fmla="*/ 146062 w 207330"/>
              <a:gd name="connsiteY3" fmla="*/ 222250 h 327279"/>
              <a:gd name="connsiteX4" fmla="*/ 206387 w 207330"/>
              <a:gd name="connsiteY4" fmla="*/ 146050 h 327279"/>
              <a:gd name="connsiteX5" fmla="*/ 177812 w 207330"/>
              <a:gd name="connsiteY5" fmla="*/ 219075 h 327279"/>
              <a:gd name="connsiteX6" fmla="*/ 111137 w 207330"/>
              <a:gd name="connsiteY6" fmla="*/ 263525 h 327279"/>
              <a:gd name="connsiteX7" fmla="*/ 34937 w 207330"/>
              <a:gd name="connsiteY7" fmla="*/ 327025 h 327279"/>
              <a:gd name="connsiteX8" fmla="*/ 22237 w 207330"/>
              <a:gd name="connsiteY8" fmla="*/ 238125 h 327279"/>
              <a:gd name="connsiteX9" fmla="*/ 12 w 207330"/>
              <a:gd name="connsiteY9" fmla="*/ 174625 h 327279"/>
              <a:gd name="connsiteX10" fmla="*/ 57162 w 207330"/>
              <a:gd name="connsiteY10" fmla="*/ 0 h 32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330" h="327279">
                <a:moveTo>
                  <a:pt x="57162" y="0"/>
                </a:moveTo>
                <a:cubicBezTo>
                  <a:pt x="63512" y="0"/>
                  <a:pt x="38641" y="141288"/>
                  <a:pt x="38112" y="174625"/>
                </a:cubicBezTo>
                <a:cubicBezTo>
                  <a:pt x="37583" y="207962"/>
                  <a:pt x="35995" y="192088"/>
                  <a:pt x="53987" y="200025"/>
                </a:cubicBezTo>
                <a:cubicBezTo>
                  <a:pt x="71979" y="207963"/>
                  <a:pt x="120662" y="231246"/>
                  <a:pt x="146062" y="222250"/>
                </a:cubicBezTo>
                <a:cubicBezTo>
                  <a:pt x="171462" y="213254"/>
                  <a:pt x="201095" y="146579"/>
                  <a:pt x="206387" y="146050"/>
                </a:cubicBezTo>
                <a:cubicBezTo>
                  <a:pt x="211679" y="145521"/>
                  <a:pt x="193687" y="199496"/>
                  <a:pt x="177812" y="219075"/>
                </a:cubicBezTo>
                <a:cubicBezTo>
                  <a:pt x="161937" y="238654"/>
                  <a:pt x="134950" y="245533"/>
                  <a:pt x="111137" y="263525"/>
                </a:cubicBezTo>
                <a:cubicBezTo>
                  <a:pt x="87325" y="281517"/>
                  <a:pt x="49754" y="331258"/>
                  <a:pt x="34937" y="327025"/>
                </a:cubicBezTo>
                <a:cubicBezTo>
                  <a:pt x="20120" y="322792"/>
                  <a:pt x="28058" y="263525"/>
                  <a:pt x="22237" y="238125"/>
                </a:cubicBezTo>
                <a:cubicBezTo>
                  <a:pt x="16416" y="212725"/>
                  <a:pt x="-517" y="210079"/>
                  <a:pt x="12" y="174625"/>
                </a:cubicBezTo>
                <a:cubicBezTo>
                  <a:pt x="541" y="139171"/>
                  <a:pt x="50812" y="0"/>
                  <a:pt x="571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1" name="フリーフォーム 1800">
            <a:extLst>
              <a:ext uri="{FF2B5EF4-FFF2-40B4-BE49-F238E27FC236}">
                <a16:creationId xmlns:a16="http://schemas.microsoft.com/office/drawing/2014/main" id="{3E4C7D96-095C-DCC6-EF52-80BDB9DBA805}"/>
              </a:ext>
            </a:extLst>
          </p:cNvPr>
          <p:cNvSpPr/>
          <p:nvPr/>
        </p:nvSpPr>
        <p:spPr>
          <a:xfrm>
            <a:off x="1361765" y="3727175"/>
            <a:ext cx="319919" cy="225714"/>
          </a:xfrm>
          <a:custGeom>
            <a:avLst/>
            <a:gdLst>
              <a:gd name="connsiteX0" fmla="*/ 193985 w 319919"/>
              <a:gd name="connsiteY0" fmla="*/ 275 h 225714"/>
              <a:gd name="connsiteX1" fmla="*/ 155885 w 319919"/>
              <a:gd name="connsiteY1" fmla="*/ 120925 h 225714"/>
              <a:gd name="connsiteX2" fmla="*/ 162235 w 319919"/>
              <a:gd name="connsiteY2" fmla="*/ 162200 h 225714"/>
              <a:gd name="connsiteX3" fmla="*/ 314635 w 319919"/>
              <a:gd name="connsiteY3" fmla="*/ 155850 h 225714"/>
              <a:gd name="connsiteX4" fmla="*/ 270185 w 319919"/>
              <a:gd name="connsiteY4" fmla="*/ 190775 h 225714"/>
              <a:gd name="connsiteX5" fmla="*/ 127310 w 319919"/>
              <a:gd name="connsiteY5" fmla="*/ 162200 h 225714"/>
              <a:gd name="connsiteX6" fmla="*/ 310 w 319919"/>
              <a:gd name="connsiteY6" fmla="*/ 225700 h 225714"/>
              <a:gd name="connsiteX7" fmla="*/ 92385 w 319919"/>
              <a:gd name="connsiteY7" fmla="*/ 155850 h 225714"/>
              <a:gd name="connsiteX8" fmla="*/ 120960 w 319919"/>
              <a:gd name="connsiteY8" fmla="*/ 89175 h 225714"/>
              <a:gd name="connsiteX9" fmla="*/ 193985 w 319919"/>
              <a:gd name="connsiteY9" fmla="*/ 275 h 22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919" h="225714">
                <a:moveTo>
                  <a:pt x="193985" y="275"/>
                </a:moveTo>
                <a:cubicBezTo>
                  <a:pt x="199806" y="5567"/>
                  <a:pt x="161177" y="93938"/>
                  <a:pt x="155885" y="120925"/>
                </a:cubicBezTo>
                <a:cubicBezTo>
                  <a:pt x="150593" y="147913"/>
                  <a:pt x="135777" y="156379"/>
                  <a:pt x="162235" y="162200"/>
                </a:cubicBezTo>
                <a:cubicBezTo>
                  <a:pt x="188693" y="168021"/>
                  <a:pt x="296643" y="151088"/>
                  <a:pt x="314635" y="155850"/>
                </a:cubicBezTo>
                <a:cubicBezTo>
                  <a:pt x="332627" y="160613"/>
                  <a:pt x="301406" y="189717"/>
                  <a:pt x="270185" y="190775"/>
                </a:cubicBezTo>
                <a:cubicBezTo>
                  <a:pt x="238964" y="191833"/>
                  <a:pt x="172289" y="156379"/>
                  <a:pt x="127310" y="162200"/>
                </a:cubicBezTo>
                <a:cubicBezTo>
                  <a:pt x="82331" y="168021"/>
                  <a:pt x="6131" y="226758"/>
                  <a:pt x="310" y="225700"/>
                </a:cubicBezTo>
                <a:cubicBezTo>
                  <a:pt x="-5511" y="224642"/>
                  <a:pt x="72277" y="178604"/>
                  <a:pt x="92385" y="155850"/>
                </a:cubicBezTo>
                <a:cubicBezTo>
                  <a:pt x="112493" y="133096"/>
                  <a:pt x="106672" y="110871"/>
                  <a:pt x="120960" y="89175"/>
                </a:cubicBezTo>
                <a:cubicBezTo>
                  <a:pt x="135247" y="67479"/>
                  <a:pt x="188164" y="-5017"/>
                  <a:pt x="193985" y="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2" name="フリーフォーム 1801">
            <a:extLst>
              <a:ext uri="{FF2B5EF4-FFF2-40B4-BE49-F238E27FC236}">
                <a16:creationId xmlns:a16="http://schemas.microsoft.com/office/drawing/2014/main" id="{E489645D-DC14-952A-1865-43BFCC3C3CC6}"/>
              </a:ext>
            </a:extLst>
          </p:cNvPr>
          <p:cNvSpPr/>
          <p:nvPr/>
        </p:nvSpPr>
        <p:spPr>
          <a:xfrm>
            <a:off x="1337672" y="3360733"/>
            <a:ext cx="593941" cy="553854"/>
          </a:xfrm>
          <a:custGeom>
            <a:avLst/>
            <a:gdLst>
              <a:gd name="connsiteX0" fmla="*/ 592728 w 593941"/>
              <a:gd name="connsiteY0" fmla="*/ 4767 h 553854"/>
              <a:gd name="connsiteX1" fmla="*/ 380003 w 593941"/>
              <a:gd name="connsiteY1" fmla="*/ 395292 h 553854"/>
              <a:gd name="connsiteX2" fmla="*/ 332378 w 593941"/>
              <a:gd name="connsiteY2" fmla="*/ 550867 h 553854"/>
              <a:gd name="connsiteX3" fmla="*/ 364128 w 593941"/>
              <a:gd name="connsiteY3" fmla="*/ 274642 h 553854"/>
              <a:gd name="connsiteX4" fmla="*/ 227603 w 593941"/>
              <a:gd name="connsiteY4" fmla="*/ 376242 h 553854"/>
              <a:gd name="connsiteX5" fmla="*/ 129178 w 593941"/>
              <a:gd name="connsiteY5" fmla="*/ 455617 h 553854"/>
              <a:gd name="connsiteX6" fmla="*/ 110128 w 593941"/>
              <a:gd name="connsiteY6" fmla="*/ 481017 h 553854"/>
              <a:gd name="connsiteX7" fmla="*/ 183153 w 593941"/>
              <a:gd name="connsiteY7" fmla="*/ 334967 h 553854"/>
              <a:gd name="connsiteX8" fmla="*/ 2178 w 593941"/>
              <a:gd name="connsiteY8" fmla="*/ 411167 h 553854"/>
              <a:gd name="connsiteX9" fmla="*/ 329203 w 593941"/>
              <a:gd name="connsiteY9" fmla="*/ 87317 h 553854"/>
              <a:gd name="connsiteX10" fmla="*/ 272053 w 593941"/>
              <a:gd name="connsiteY10" fmla="*/ 173042 h 553854"/>
              <a:gd name="connsiteX11" fmla="*/ 592728 w 593941"/>
              <a:gd name="connsiteY11" fmla="*/ 4767 h 55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3941" h="553854">
                <a:moveTo>
                  <a:pt x="592728" y="4767"/>
                </a:moveTo>
                <a:cubicBezTo>
                  <a:pt x="610720" y="41809"/>
                  <a:pt x="423395" y="304275"/>
                  <a:pt x="380003" y="395292"/>
                </a:cubicBezTo>
                <a:cubicBezTo>
                  <a:pt x="336611" y="486309"/>
                  <a:pt x="335024" y="570975"/>
                  <a:pt x="332378" y="550867"/>
                </a:cubicBezTo>
                <a:cubicBezTo>
                  <a:pt x="329732" y="530759"/>
                  <a:pt x="381591" y="303746"/>
                  <a:pt x="364128" y="274642"/>
                </a:cubicBezTo>
                <a:cubicBezTo>
                  <a:pt x="346665" y="245538"/>
                  <a:pt x="266761" y="346080"/>
                  <a:pt x="227603" y="376242"/>
                </a:cubicBezTo>
                <a:cubicBezTo>
                  <a:pt x="188445" y="406404"/>
                  <a:pt x="148757" y="438155"/>
                  <a:pt x="129178" y="455617"/>
                </a:cubicBezTo>
                <a:cubicBezTo>
                  <a:pt x="109599" y="473079"/>
                  <a:pt x="101132" y="501125"/>
                  <a:pt x="110128" y="481017"/>
                </a:cubicBezTo>
                <a:cubicBezTo>
                  <a:pt x="119124" y="460909"/>
                  <a:pt x="201145" y="346609"/>
                  <a:pt x="183153" y="334967"/>
                </a:cubicBezTo>
                <a:cubicBezTo>
                  <a:pt x="165161" y="323325"/>
                  <a:pt x="-22164" y="452442"/>
                  <a:pt x="2178" y="411167"/>
                </a:cubicBezTo>
                <a:cubicBezTo>
                  <a:pt x="26520" y="369892"/>
                  <a:pt x="284224" y="127004"/>
                  <a:pt x="329203" y="87317"/>
                </a:cubicBezTo>
                <a:cubicBezTo>
                  <a:pt x="374182" y="47630"/>
                  <a:pt x="223899" y="187859"/>
                  <a:pt x="272053" y="173042"/>
                </a:cubicBezTo>
                <a:cubicBezTo>
                  <a:pt x="320207" y="158225"/>
                  <a:pt x="574736" y="-32275"/>
                  <a:pt x="592728" y="4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3" name="フリーフォーム 1802">
            <a:extLst>
              <a:ext uri="{FF2B5EF4-FFF2-40B4-BE49-F238E27FC236}">
                <a16:creationId xmlns:a16="http://schemas.microsoft.com/office/drawing/2014/main" id="{3699E31E-E69C-EA4E-0CC7-1E96B9ED22CF}"/>
              </a:ext>
            </a:extLst>
          </p:cNvPr>
          <p:cNvSpPr/>
          <p:nvPr/>
        </p:nvSpPr>
        <p:spPr>
          <a:xfrm>
            <a:off x="957059" y="3670934"/>
            <a:ext cx="624112" cy="673022"/>
          </a:xfrm>
          <a:custGeom>
            <a:avLst/>
            <a:gdLst>
              <a:gd name="connsiteX0" fmla="*/ 624091 w 624112"/>
              <a:gd name="connsiteY0" fmla="*/ 2541 h 673022"/>
              <a:gd name="connsiteX1" fmla="*/ 227216 w 624112"/>
              <a:gd name="connsiteY1" fmla="*/ 405766 h 673022"/>
              <a:gd name="connsiteX2" fmla="*/ 52591 w 624112"/>
              <a:gd name="connsiteY2" fmla="*/ 669291 h 673022"/>
              <a:gd name="connsiteX3" fmla="*/ 258966 w 624112"/>
              <a:gd name="connsiteY3" fmla="*/ 212091 h 673022"/>
              <a:gd name="connsiteX4" fmla="*/ 1791 w 624112"/>
              <a:gd name="connsiteY4" fmla="*/ 529591 h 673022"/>
              <a:gd name="connsiteX5" fmla="*/ 417716 w 624112"/>
              <a:gd name="connsiteY5" fmla="*/ 34291 h 673022"/>
              <a:gd name="connsiteX6" fmla="*/ 246266 w 624112"/>
              <a:gd name="connsiteY6" fmla="*/ 224791 h 673022"/>
              <a:gd name="connsiteX7" fmla="*/ 624091 w 624112"/>
              <a:gd name="connsiteY7" fmla="*/ 2541 h 67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112" h="673022">
                <a:moveTo>
                  <a:pt x="624091" y="2541"/>
                </a:moveTo>
                <a:cubicBezTo>
                  <a:pt x="620916" y="32704"/>
                  <a:pt x="322466" y="294641"/>
                  <a:pt x="227216" y="405766"/>
                </a:cubicBezTo>
                <a:cubicBezTo>
                  <a:pt x="131966" y="516891"/>
                  <a:pt x="47299" y="701570"/>
                  <a:pt x="52591" y="669291"/>
                </a:cubicBezTo>
                <a:cubicBezTo>
                  <a:pt x="57883" y="637012"/>
                  <a:pt x="267433" y="235374"/>
                  <a:pt x="258966" y="212091"/>
                </a:cubicBezTo>
                <a:cubicBezTo>
                  <a:pt x="250499" y="188808"/>
                  <a:pt x="-24667" y="559224"/>
                  <a:pt x="1791" y="529591"/>
                </a:cubicBezTo>
                <a:cubicBezTo>
                  <a:pt x="28249" y="499958"/>
                  <a:pt x="376970" y="85091"/>
                  <a:pt x="417716" y="34291"/>
                </a:cubicBezTo>
                <a:cubicBezTo>
                  <a:pt x="458462" y="-16509"/>
                  <a:pt x="217162" y="229024"/>
                  <a:pt x="246266" y="224791"/>
                </a:cubicBezTo>
                <a:cubicBezTo>
                  <a:pt x="275370" y="220558"/>
                  <a:pt x="627266" y="-27622"/>
                  <a:pt x="624091" y="2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4" name="フリーフォーム 1803">
            <a:extLst>
              <a:ext uri="{FF2B5EF4-FFF2-40B4-BE49-F238E27FC236}">
                <a16:creationId xmlns:a16="http://schemas.microsoft.com/office/drawing/2014/main" id="{1C97F133-7596-AD02-F136-4E19475F9C6A}"/>
              </a:ext>
            </a:extLst>
          </p:cNvPr>
          <p:cNvSpPr/>
          <p:nvPr/>
        </p:nvSpPr>
        <p:spPr>
          <a:xfrm>
            <a:off x="594940" y="4427864"/>
            <a:ext cx="533173" cy="574245"/>
          </a:xfrm>
          <a:custGeom>
            <a:avLst/>
            <a:gdLst>
              <a:gd name="connsiteX0" fmla="*/ 433760 w 533173"/>
              <a:gd name="connsiteY0" fmla="*/ 7611 h 574245"/>
              <a:gd name="connsiteX1" fmla="*/ 5135 w 533173"/>
              <a:gd name="connsiteY1" fmla="*/ 560061 h 574245"/>
              <a:gd name="connsiteX2" fmla="*/ 201985 w 533173"/>
              <a:gd name="connsiteY2" fmla="*/ 410836 h 574245"/>
              <a:gd name="connsiteX3" fmla="*/ 275010 w 533173"/>
              <a:gd name="connsiteY3" fmla="*/ 414011 h 574245"/>
              <a:gd name="connsiteX4" fmla="*/ 532185 w 533173"/>
              <a:gd name="connsiteY4" fmla="*/ 131436 h 574245"/>
              <a:gd name="connsiteX5" fmla="*/ 367085 w 533173"/>
              <a:gd name="connsiteY5" fmla="*/ 229861 h 574245"/>
              <a:gd name="connsiteX6" fmla="*/ 433760 w 533173"/>
              <a:gd name="connsiteY6" fmla="*/ 7611 h 57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73" h="574245">
                <a:moveTo>
                  <a:pt x="433760" y="7611"/>
                </a:moveTo>
                <a:cubicBezTo>
                  <a:pt x="373435" y="62644"/>
                  <a:pt x="43764" y="492857"/>
                  <a:pt x="5135" y="560061"/>
                </a:cubicBezTo>
                <a:cubicBezTo>
                  <a:pt x="-33494" y="627265"/>
                  <a:pt x="157006" y="435178"/>
                  <a:pt x="201985" y="410836"/>
                </a:cubicBezTo>
                <a:cubicBezTo>
                  <a:pt x="246964" y="386494"/>
                  <a:pt x="219977" y="460578"/>
                  <a:pt x="275010" y="414011"/>
                </a:cubicBezTo>
                <a:cubicBezTo>
                  <a:pt x="330043" y="367444"/>
                  <a:pt x="516839" y="162128"/>
                  <a:pt x="532185" y="131436"/>
                </a:cubicBezTo>
                <a:cubicBezTo>
                  <a:pt x="547531" y="100744"/>
                  <a:pt x="379256" y="246265"/>
                  <a:pt x="367085" y="229861"/>
                </a:cubicBezTo>
                <a:cubicBezTo>
                  <a:pt x="354914" y="213457"/>
                  <a:pt x="494085" y="-47422"/>
                  <a:pt x="433760" y="7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5" name="フリーフォーム 1804">
            <a:extLst>
              <a:ext uri="{FF2B5EF4-FFF2-40B4-BE49-F238E27FC236}">
                <a16:creationId xmlns:a16="http://schemas.microsoft.com/office/drawing/2014/main" id="{15A5ADC2-0B7A-41D9-55B5-9497A0EBE4B2}"/>
              </a:ext>
            </a:extLst>
          </p:cNvPr>
          <p:cNvSpPr/>
          <p:nvPr/>
        </p:nvSpPr>
        <p:spPr>
          <a:xfrm>
            <a:off x="1013358" y="3819460"/>
            <a:ext cx="742745" cy="762424"/>
          </a:xfrm>
          <a:custGeom>
            <a:avLst/>
            <a:gdLst>
              <a:gd name="connsiteX0" fmla="*/ 742417 w 742745"/>
              <a:gd name="connsiteY0" fmla="*/ 65 h 762424"/>
              <a:gd name="connsiteX1" fmla="*/ 104242 w 742745"/>
              <a:gd name="connsiteY1" fmla="*/ 657290 h 762424"/>
              <a:gd name="connsiteX2" fmla="*/ 18517 w 742745"/>
              <a:gd name="connsiteY2" fmla="*/ 749365 h 762424"/>
              <a:gd name="connsiteX3" fmla="*/ 291567 w 742745"/>
              <a:gd name="connsiteY3" fmla="*/ 533465 h 762424"/>
              <a:gd name="connsiteX4" fmla="*/ 193142 w 742745"/>
              <a:gd name="connsiteY4" fmla="*/ 616015 h 762424"/>
              <a:gd name="connsiteX5" fmla="*/ 742417 w 742745"/>
              <a:gd name="connsiteY5" fmla="*/ 65 h 76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745" h="762424">
                <a:moveTo>
                  <a:pt x="742417" y="65"/>
                </a:moveTo>
                <a:cubicBezTo>
                  <a:pt x="727600" y="6944"/>
                  <a:pt x="224892" y="532407"/>
                  <a:pt x="104242" y="657290"/>
                </a:cubicBezTo>
                <a:cubicBezTo>
                  <a:pt x="-16408" y="782173"/>
                  <a:pt x="-12704" y="770002"/>
                  <a:pt x="18517" y="749365"/>
                </a:cubicBezTo>
                <a:cubicBezTo>
                  <a:pt x="49738" y="728728"/>
                  <a:pt x="262463" y="555690"/>
                  <a:pt x="291567" y="533465"/>
                </a:cubicBezTo>
                <a:cubicBezTo>
                  <a:pt x="320671" y="511240"/>
                  <a:pt x="120117" y="699094"/>
                  <a:pt x="193142" y="616015"/>
                </a:cubicBezTo>
                <a:cubicBezTo>
                  <a:pt x="266167" y="532936"/>
                  <a:pt x="757234" y="-6814"/>
                  <a:pt x="742417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6" name="フリーフォーム 1805">
            <a:extLst>
              <a:ext uri="{FF2B5EF4-FFF2-40B4-BE49-F238E27FC236}">
                <a16:creationId xmlns:a16="http://schemas.microsoft.com/office/drawing/2014/main" id="{188AE176-E4F9-AF10-3DB9-709B6F7B053C}"/>
              </a:ext>
            </a:extLst>
          </p:cNvPr>
          <p:cNvSpPr/>
          <p:nvPr/>
        </p:nvSpPr>
        <p:spPr>
          <a:xfrm>
            <a:off x="521985" y="4046265"/>
            <a:ext cx="540911" cy="963657"/>
          </a:xfrm>
          <a:custGeom>
            <a:avLst/>
            <a:gdLst>
              <a:gd name="connsiteX0" fmla="*/ 538465 w 540911"/>
              <a:gd name="connsiteY0" fmla="*/ 11385 h 963657"/>
              <a:gd name="connsiteX1" fmla="*/ 11415 w 540911"/>
              <a:gd name="connsiteY1" fmla="*/ 954360 h 963657"/>
              <a:gd name="connsiteX2" fmla="*/ 201915 w 540911"/>
              <a:gd name="connsiteY2" fmla="*/ 465410 h 963657"/>
              <a:gd name="connsiteX3" fmla="*/ 538465 w 540911"/>
              <a:gd name="connsiteY3" fmla="*/ 11385 h 96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911" h="963657">
                <a:moveTo>
                  <a:pt x="538465" y="11385"/>
                </a:moveTo>
                <a:cubicBezTo>
                  <a:pt x="506715" y="92877"/>
                  <a:pt x="67507" y="878689"/>
                  <a:pt x="11415" y="954360"/>
                </a:cubicBezTo>
                <a:cubicBezTo>
                  <a:pt x="-44677" y="1030031"/>
                  <a:pt x="119894" y="623631"/>
                  <a:pt x="201915" y="465410"/>
                </a:cubicBezTo>
                <a:cubicBezTo>
                  <a:pt x="283936" y="307189"/>
                  <a:pt x="570215" y="-70107"/>
                  <a:pt x="538465" y="11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7" name="フリーフォーム 1806">
            <a:extLst>
              <a:ext uri="{FF2B5EF4-FFF2-40B4-BE49-F238E27FC236}">
                <a16:creationId xmlns:a16="http://schemas.microsoft.com/office/drawing/2014/main" id="{29336C6F-64D1-E160-9E4B-46F335D620F3}"/>
              </a:ext>
            </a:extLst>
          </p:cNvPr>
          <p:cNvSpPr/>
          <p:nvPr/>
        </p:nvSpPr>
        <p:spPr>
          <a:xfrm>
            <a:off x="426198" y="4394021"/>
            <a:ext cx="318141" cy="755088"/>
          </a:xfrm>
          <a:custGeom>
            <a:avLst/>
            <a:gdLst>
              <a:gd name="connsiteX0" fmla="*/ 316752 w 318141"/>
              <a:gd name="connsiteY0" fmla="*/ 179 h 755088"/>
              <a:gd name="connsiteX1" fmla="*/ 119902 w 318141"/>
              <a:gd name="connsiteY1" fmla="*/ 295454 h 755088"/>
              <a:gd name="connsiteX2" fmla="*/ 56402 w 318141"/>
              <a:gd name="connsiteY2" fmla="*/ 476429 h 755088"/>
              <a:gd name="connsiteX3" fmla="*/ 53227 w 318141"/>
              <a:gd name="connsiteY3" fmla="*/ 679629 h 755088"/>
              <a:gd name="connsiteX4" fmla="*/ 94502 w 318141"/>
              <a:gd name="connsiteY4" fmla="*/ 584379 h 755088"/>
              <a:gd name="connsiteX5" fmla="*/ 84977 w 318141"/>
              <a:gd name="connsiteY5" fmla="*/ 749479 h 755088"/>
              <a:gd name="connsiteX6" fmla="*/ 8777 w 318141"/>
              <a:gd name="connsiteY6" fmla="*/ 339904 h 755088"/>
              <a:gd name="connsiteX7" fmla="*/ 316752 w 318141"/>
              <a:gd name="connsiteY7" fmla="*/ 179 h 75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141" h="755088">
                <a:moveTo>
                  <a:pt x="316752" y="179"/>
                </a:moveTo>
                <a:cubicBezTo>
                  <a:pt x="335273" y="-7229"/>
                  <a:pt x="163294" y="216079"/>
                  <a:pt x="119902" y="295454"/>
                </a:cubicBezTo>
                <a:cubicBezTo>
                  <a:pt x="76510" y="374829"/>
                  <a:pt x="67515" y="412400"/>
                  <a:pt x="56402" y="476429"/>
                </a:cubicBezTo>
                <a:cubicBezTo>
                  <a:pt x="45289" y="540458"/>
                  <a:pt x="46877" y="661637"/>
                  <a:pt x="53227" y="679629"/>
                </a:cubicBezTo>
                <a:cubicBezTo>
                  <a:pt x="59577" y="697621"/>
                  <a:pt x="89210" y="572737"/>
                  <a:pt x="94502" y="584379"/>
                </a:cubicBezTo>
                <a:cubicBezTo>
                  <a:pt x="99794" y="596021"/>
                  <a:pt x="99264" y="790225"/>
                  <a:pt x="84977" y="749479"/>
                </a:cubicBezTo>
                <a:cubicBezTo>
                  <a:pt x="70690" y="708733"/>
                  <a:pt x="-29852" y="464787"/>
                  <a:pt x="8777" y="339904"/>
                </a:cubicBezTo>
                <a:cubicBezTo>
                  <a:pt x="47406" y="215021"/>
                  <a:pt x="298231" y="7587"/>
                  <a:pt x="316752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8" name="フリーフォーム 1807">
            <a:extLst>
              <a:ext uri="{FF2B5EF4-FFF2-40B4-BE49-F238E27FC236}">
                <a16:creationId xmlns:a16="http://schemas.microsoft.com/office/drawing/2014/main" id="{673530EB-416A-BD64-9DCD-81B0D1736A0C}"/>
              </a:ext>
            </a:extLst>
          </p:cNvPr>
          <p:cNvSpPr/>
          <p:nvPr/>
        </p:nvSpPr>
        <p:spPr>
          <a:xfrm>
            <a:off x="839201" y="5133911"/>
            <a:ext cx="616352" cy="165676"/>
          </a:xfrm>
          <a:custGeom>
            <a:avLst/>
            <a:gdLst>
              <a:gd name="connsiteX0" fmla="*/ 2174 w 616352"/>
              <a:gd name="connsiteY0" fmla="*/ 146114 h 165676"/>
              <a:gd name="connsiteX1" fmla="*/ 332374 w 616352"/>
              <a:gd name="connsiteY1" fmla="*/ 101664 h 165676"/>
              <a:gd name="connsiteX2" fmla="*/ 614949 w 616352"/>
              <a:gd name="connsiteY2" fmla="*/ 64 h 165676"/>
              <a:gd name="connsiteX3" fmla="*/ 433974 w 616352"/>
              <a:gd name="connsiteY3" fmla="*/ 117539 h 165676"/>
              <a:gd name="connsiteX4" fmla="*/ 272049 w 616352"/>
              <a:gd name="connsiteY4" fmla="*/ 165164 h 165676"/>
              <a:gd name="connsiteX5" fmla="*/ 192674 w 616352"/>
              <a:gd name="connsiteY5" fmla="*/ 142939 h 165676"/>
              <a:gd name="connsiteX6" fmla="*/ 2174 w 616352"/>
              <a:gd name="connsiteY6" fmla="*/ 146114 h 16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352" h="165676">
                <a:moveTo>
                  <a:pt x="2174" y="146114"/>
                </a:moveTo>
                <a:cubicBezTo>
                  <a:pt x="25457" y="139235"/>
                  <a:pt x="230245" y="126006"/>
                  <a:pt x="332374" y="101664"/>
                </a:cubicBezTo>
                <a:cubicBezTo>
                  <a:pt x="434503" y="77322"/>
                  <a:pt x="598016" y="-2582"/>
                  <a:pt x="614949" y="64"/>
                </a:cubicBezTo>
                <a:cubicBezTo>
                  <a:pt x="631882" y="2710"/>
                  <a:pt x="491124" y="90022"/>
                  <a:pt x="433974" y="117539"/>
                </a:cubicBezTo>
                <a:cubicBezTo>
                  <a:pt x="376824" y="145056"/>
                  <a:pt x="312266" y="160931"/>
                  <a:pt x="272049" y="165164"/>
                </a:cubicBezTo>
                <a:cubicBezTo>
                  <a:pt x="231832" y="169397"/>
                  <a:pt x="236066" y="146114"/>
                  <a:pt x="192674" y="142939"/>
                </a:cubicBezTo>
                <a:cubicBezTo>
                  <a:pt x="149282" y="139764"/>
                  <a:pt x="-21109" y="152993"/>
                  <a:pt x="2174" y="146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9" name="フリーフォーム 1808">
            <a:extLst>
              <a:ext uri="{FF2B5EF4-FFF2-40B4-BE49-F238E27FC236}">
                <a16:creationId xmlns:a16="http://schemas.microsoft.com/office/drawing/2014/main" id="{EFEEC622-5F61-006F-5090-4D8A0E89804E}"/>
              </a:ext>
            </a:extLst>
          </p:cNvPr>
          <p:cNvSpPr/>
          <p:nvPr/>
        </p:nvSpPr>
        <p:spPr>
          <a:xfrm>
            <a:off x="771579" y="5329336"/>
            <a:ext cx="355669" cy="52704"/>
          </a:xfrm>
          <a:custGeom>
            <a:avLst/>
            <a:gdLst>
              <a:gd name="connsiteX0" fmla="*/ 3121 w 355669"/>
              <a:gd name="connsiteY0" fmla="*/ 11014 h 52704"/>
              <a:gd name="connsiteX1" fmla="*/ 241246 w 355669"/>
              <a:gd name="connsiteY1" fmla="*/ 1489 h 52704"/>
              <a:gd name="connsiteX2" fmla="*/ 355546 w 355669"/>
              <a:gd name="connsiteY2" fmla="*/ 36414 h 52704"/>
              <a:gd name="connsiteX3" fmla="*/ 222196 w 355669"/>
              <a:gd name="connsiteY3" fmla="*/ 11014 h 52704"/>
              <a:gd name="connsiteX4" fmla="*/ 111071 w 355669"/>
              <a:gd name="connsiteY4" fmla="*/ 52289 h 52704"/>
              <a:gd name="connsiteX5" fmla="*/ 3121 w 355669"/>
              <a:gd name="connsiteY5" fmla="*/ 11014 h 5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669" h="52704">
                <a:moveTo>
                  <a:pt x="3121" y="11014"/>
                </a:moveTo>
                <a:cubicBezTo>
                  <a:pt x="24817" y="2547"/>
                  <a:pt x="182509" y="-2744"/>
                  <a:pt x="241246" y="1489"/>
                </a:cubicBezTo>
                <a:cubicBezTo>
                  <a:pt x="299983" y="5722"/>
                  <a:pt x="358721" y="34827"/>
                  <a:pt x="355546" y="36414"/>
                </a:cubicBezTo>
                <a:cubicBezTo>
                  <a:pt x="352371" y="38001"/>
                  <a:pt x="262942" y="8368"/>
                  <a:pt x="222196" y="11014"/>
                </a:cubicBezTo>
                <a:cubicBezTo>
                  <a:pt x="181450" y="13660"/>
                  <a:pt x="143350" y="47527"/>
                  <a:pt x="111071" y="52289"/>
                </a:cubicBezTo>
                <a:cubicBezTo>
                  <a:pt x="78792" y="57052"/>
                  <a:pt x="-18575" y="19481"/>
                  <a:pt x="3121" y="11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0" name="フリーフォーム 1809">
            <a:extLst>
              <a:ext uri="{FF2B5EF4-FFF2-40B4-BE49-F238E27FC236}">
                <a16:creationId xmlns:a16="http://schemas.microsoft.com/office/drawing/2014/main" id="{D1557CA9-3F94-D8B0-1F3A-4F91FBC6D83A}"/>
              </a:ext>
            </a:extLst>
          </p:cNvPr>
          <p:cNvSpPr/>
          <p:nvPr/>
        </p:nvSpPr>
        <p:spPr>
          <a:xfrm>
            <a:off x="839891" y="5333948"/>
            <a:ext cx="396208" cy="114706"/>
          </a:xfrm>
          <a:custGeom>
            <a:avLst/>
            <a:gdLst>
              <a:gd name="connsiteX0" fmla="*/ 11009 w 396208"/>
              <a:gd name="connsiteY0" fmla="*/ 92127 h 114706"/>
              <a:gd name="connsiteX1" fmla="*/ 118959 w 396208"/>
              <a:gd name="connsiteY1" fmla="*/ 76252 h 114706"/>
              <a:gd name="connsiteX2" fmla="*/ 392009 w 396208"/>
              <a:gd name="connsiteY2" fmla="*/ 52 h 114706"/>
              <a:gd name="connsiteX3" fmla="*/ 290409 w 396208"/>
              <a:gd name="connsiteY3" fmla="*/ 88952 h 114706"/>
              <a:gd name="connsiteX4" fmla="*/ 369784 w 396208"/>
              <a:gd name="connsiteY4" fmla="*/ 114352 h 114706"/>
              <a:gd name="connsiteX5" fmla="*/ 11009 w 396208"/>
              <a:gd name="connsiteY5" fmla="*/ 92127 h 11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208" h="114706">
                <a:moveTo>
                  <a:pt x="11009" y="92127"/>
                </a:moveTo>
                <a:cubicBezTo>
                  <a:pt x="-30795" y="85777"/>
                  <a:pt x="55459" y="91598"/>
                  <a:pt x="118959" y="76252"/>
                </a:cubicBezTo>
                <a:cubicBezTo>
                  <a:pt x="182459" y="60906"/>
                  <a:pt x="363434" y="-2065"/>
                  <a:pt x="392009" y="52"/>
                </a:cubicBezTo>
                <a:cubicBezTo>
                  <a:pt x="420584" y="2169"/>
                  <a:pt x="294113" y="69902"/>
                  <a:pt x="290409" y="88952"/>
                </a:cubicBezTo>
                <a:cubicBezTo>
                  <a:pt x="286705" y="108002"/>
                  <a:pt x="413176" y="111177"/>
                  <a:pt x="369784" y="114352"/>
                </a:cubicBezTo>
                <a:cubicBezTo>
                  <a:pt x="326392" y="117527"/>
                  <a:pt x="52813" y="98477"/>
                  <a:pt x="11009" y="92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1" name="フリーフォーム 1810">
            <a:extLst>
              <a:ext uri="{FF2B5EF4-FFF2-40B4-BE49-F238E27FC236}">
                <a16:creationId xmlns:a16="http://schemas.microsoft.com/office/drawing/2014/main" id="{81B4C099-3DFC-C79E-2D8E-6777462B15A6}"/>
              </a:ext>
            </a:extLst>
          </p:cNvPr>
          <p:cNvSpPr/>
          <p:nvPr/>
        </p:nvSpPr>
        <p:spPr>
          <a:xfrm>
            <a:off x="5925069" y="2814779"/>
            <a:ext cx="356185" cy="355440"/>
          </a:xfrm>
          <a:custGeom>
            <a:avLst/>
            <a:gdLst>
              <a:gd name="connsiteX0" fmla="*/ 62981 w 356185"/>
              <a:gd name="connsiteY0" fmla="*/ 236396 h 355440"/>
              <a:gd name="connsiteX1" fmla="*/ 231256 w 356185"/>
              <a:gd name="connsiteY1" fmla="*/ 1446 h 355440"/>
              <a:gd name="connsiteX2" fmla="*/ 243956 w 356185"/>
              <a:gd name="connsiteY2" fmla="*/ 137971 h 355440"/>
              <a:gd name="connsiteX3" fmla="*/ 285231 w 356185"/>
              <a:gd name="connsiteY3" fmla="*/ 150671 h 355440"/>
              <a:gd name="connsiteX4" fmla="*/ 355081 w 356185"/>
              <a:gd name="connsiteY4" fmla="*/ 353871 h 355440"/>
              <a:gd name="connsiteX5" fmla="*/ 224906 w 356185"/>
              <a:gd name="connsiteY5" fmla="*/ 249096 h 355440"/>
              <a:gd name="connsiteX6" fmla="*/ 224906 w 356185"/>
              <a:gd name="connsiteY6" fmla="*/ 331646 h 355440"/>
              <a:gd name="connsiteX7" fmla="*/ 142356 w 356185"/>
              <a:gd name="connsiteY7" fmla="*/ 255446 h 355440"/>
              <a:gd name="connsiteX8" fmla="*/ 94731 w 356185"/>
              <a:gd name="connsiteY8" fmla="*/ 312596 h 355440"/>
              <a:gd name="connsiteX9" fmla="*/ 132831 w 356185"/>
              <a:gd name="connsiteY9" fmla="*/ 217346 h 355440"/>
              <a:gd name="connsiteX10" fmla="*/ 2656 w 356185"/>
              <a:gd name="connsiteY10" fmla="*/ 344346 h 355440"/>
              <a:gd name="connsiteX11" fmla="*/ 62981 w 356185"/>
              <a:gd name="connsiteY11" fmla="*/ 236396 h 35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6185" h="355440">
                <a:moveTo>
                  <a:pt x="62981" y="236396"/>
                </a:moveTo>
                <a:cubicBezTo>
                  <a:pt x="101081" y="179246"/>
                  <a:pt x="201094" y="17850"/>
                  <a:pt x="231256" y="1446"/>
                </a:cubicBezTo>
                <a:cubicBezTo>
                  <a:pt x="261418" y="-14958"/>
                  <a:pt x="234960" y="113100"/>
                  <a:pt x="243956" y="137971"/>
                </a:cubicBezTo>
                <a:cubicBezTo>
                  <a:pt x="252952" y="162842"/>
                  <a:pt x="266710" y="114688"/>
                  <a:pt x="285231" y="150671"/>
                </a:cubicBezTo>
                <a:cubicBezTo>
                  <a:pt x="303752" y="186654"/>
                  <a:pt x="365135" y="337467"/>
                  <a:pt x="355081" y="353871"/>
                </a:cubicBezTo>
                <a:cubicBezTo>
                  <a:pt x="345027" y="370275"/>
                  <a:pt x="246602" y="252800"/>
                  <a:pt x="224906" y="249096"/>
                </a:cubicBezTo>
                <a:cubicBezTo>
                  <a:pt x="203210" y="245392"/>
                  <a:pt x="238664" y="330588"/>
                  <a:pt x="224906" y="331646"/>
                </a:cubicBezTo>
                <a:cubicBezTo>
                  <a:pt x="211148" y="332704"/>
                  <a:pt x="164052" y="258621"/>
                  <a:pt x="142356" y="255446"/>
                </a:cubicBezTo>
                <a:cubicBezTo>
                  <a:pt x="120660" y="252271"/>
                  <a:pt x="96319" y="318946"/>
                  <a:pt x="94731" y="312596"/>
                </a:cubicBezTo>
                <a:cubicBezTo>
                  <a:pt x="93144" y="306246"/>
                  <a:pt x="148177" y="212054"/>
                  <a:pt x="132831" y="217346"/>
                </a:cubicBezTo>
                <a:cubicBezTo>
                  <a:pt x="117485" y="222638"/>
                  <a:pt x="15356" y="343288"/>
                  <a:pt x="2656" y="344346"/>
                </a:cubicBezTo>
                <a:cubicBezTo>
                  <a:pt x="-10044" y="345404"/>
                  <a:pt x="24881" y="293546"/>
                  <a:pt x="62981" y="236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2" name="フリーフォーム 1811">
            <a:extLst>
              <a:ext uri="{FF2B5EF4-FFF2-40B4-BE49-F238E27FC236}">
                <a16:creationId xmlns:a16="http://schemas.microsoft.com/office/drawing/2014/main" id="{4598E351-72BB-13C4-C95A-4D65CAF4A442}"/>
              </a:ext>
            </a:extLst>
          </p:cNvPr>
          <p:cNvSpPr/>
          <p:nvPr/>
        </p:nvSpPr>
        <p:spPr>
          <a:xfrm>
            <a:off x="5981228" y="3302584"/>
            <a:ext cx="230266" cy="240745"/>
          </a:xfrm>
          <a:custGeom>
            <a:avLst/>
            <a:gdLst>
              <a:gd name="connsiteX0" fmla="*/ 3647 w 230266"/>
              <a:gd name="connsiteY0" fmla="*/ 2591 h 240745"/>
              <a:gd name="connsiteX1" fmla="*/ 171922 w 230266"/>
              <a:gd name="connsiteY1" fmla="*/ 139116 h 240745"/>
              <a:gd name="connsiteX2" fmla="*/ 108422 w 230266"/>
              <a:gd name="connsiteY2" fmla="*/ 240716 h 240745"/>
              <a:gd name="connsiteX3" fmla="*/ 200497 w 230266"/>
              <a:gd name="connsiteY3" fmla="*/ 129591 h 240745"/>
              <a:gd name="connsiteX4" fmla="*/ 225897 w 230266"/>
              <a:gd name="connsiteY4" fmla="*/ 31166 h 240745"/>
              <a:gd name="connsiteX5" fmla="*/ 213197 w 230266"/>
              <a:gd name="connsiteY5" fmla="*/ 126416 h 240745"/>
              <a:gd name="connsiteX6" fmla="*/ 67147 w 230266"/>
              <a:gd name="connsiteY6" fmla="*/ 53391 h 240745"/>
              <a:gd name="connsiteX7" fmla="*/ 3647 w 230266"/>
              <a:gd name="connsiteY7" fmla="*/ 2591 h 24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266" h="240745">
                <a:moveTo>
                  <a:pt x="3647" y="2591"/>
                </a:moveTo>
                <a:cubicBezTo>
                  <a:pt x="21109" y="16878"/>
                  <a:pt x="154460" y="99429"/>
                  <a:pt x="171922" y="139116"/>
                </a:cubicBezTo>
                <a:cubicBezTo>
                  <a:pt x="189385" y="178804"/>
                  <a:pt x="103660" y="242303"/>
                  <a:pt x="108422" y="240716"/>
                </a:cubicBezTo>
                <a:cubicBezTo>
                  <a:pt x="113184" y="239129"/>
                  <a:pt x="180918" y="164516"/>
                  <a:pt x="200497" y="129591"/>
                </a:cubicBezTo>
                <a:cubicBezTo>
                  <a:pt x="220076" y="94666"/>
                  <a:pt x="223780" y="31695"/>
                  <a:pt x="225897" y="31166"/>
                </a:cubicBezTo>
                <a:cubicBezTo>
                  <a:pt x="228014" y="30637"/>
                  <a:pt x="239655" y="122712"/>
                  <a:pt x="213197" y="126416"/>
                </a:cubicBezTo>
                <a:cubicBezTo>
                  <a:pt x="186739" y="130120"/>
                  <a:pt x="98897" y="69795"/>
                  <a:pt x="67147" y="53391"/>
                </a:cubicBezTo>
                <a:cubicBezTo>
                  <a:pt x="35397" y="36987"/>
                  <a:pt x="-13815" y="-11696"/>
                  <a:pt x="3647" y="2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3" name="フリーフォーム 1812">
            <a:extLst>
              <a:ext uri="{FF2B5EF4-FFF2-40B4-BE49-F238E27FC236}">
                <a16:creationId xmlns:a16="http://schemas.microsoft.com/office/drawing/2014/main" id="{6EBDC1B1-8C08-A9C5-A014-5EA21FC4B4D6}"/>
              </a:ext>
            </a:extLst>
          </p:cNvPr>
          <p:cNvSpPr/>
          <p:nvPr/>
        </p:nvSpPr>
        <p:spPr>
          <a:xfrm>
            <a:off x="5758861" y="3263890"/>
            <a:ext cx="460483" cy="482876"/>
          </a:xfrm>
          <a:custGeom>
            <a:avLst/>
            <a:gdLst>
              <a:gd name="connsiteX0" fmla="*/ 248239 w 460483"/>
              <a:gd name="connsiteY0" fmla="*/ 10 h 482876"/>
              <a:gd name="connsiteX1" fmla="*/ 445089 w 460483"/>
              <a:gd name="connsiteY1" fmla="*/ 200035 h 482876"/>
              <a:gd name="connsiteX2" fmla="*/ 397464 w 460483"/>
              <a:gd name="connsiteY2" fmla="*/ 244485 h 482876"/>
              <a:gd name="connsiteX3" fmla="*/ 589 w 460483"/>
              <a:gd name="connsiteY3" fmla="*/ 482610 h 482876"/>
              <a:gd name="connsiteX4" fmla="*/ 308564 w 460483"/>
              <a:gd name="connsiteY4" fmla="*/ 288935 h 482876"/>
              <a:gd name="connsiteX5" fmla="*/ 324439 w 460483"/>
              <a:gd name="connsiteY5" fmla="*/ 171460 h 482876"/>
              <a:gd name="connsiteX6" fmla="*/ 314914 w 460483"/>
              <a:gd name="connsiteY6" fmla="*/ 146060 h 482876"/>
              <a:gd name="connsiteX7" fmla="*/ 337139 w 460483"/>
              <a:gd name="connsiteY7" fmla="*/ 190510 h 482876"/>
              <a:gd name="connsiteX8" fmla="*/ 248239 w 460483"/>
              <a:gd name="connsiteY8" fmla="*/ 10 h 48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483" h="482876">
                <a:moveTo>
                  <a:pt x="248239" y="10"/>
                </a:moveTo>
                <a:cubicBezTo>
                  <a:pt x="266231" y="1598"/>
                  <a:pt x="420218" y="159289"/>
                  <a:pt x="445089" y="200035"/>
                </a:cubicBezTo>
                <a:cubicBezTo>
                  <a:pt x="469960" y="240781"/>
                  <a:pt x="471547" y="197389"/>
                  <a:pt x="397464" y="244485"/>
                </a:cubicBezTo>
                <a:cubicBezTo>
                  <a:pt x="323381" y="291581"/>
                  <a:pt x="15406" y="475202"/>
                  <a:pt x="589" y="482610"/>
                </a:cubicBezTo>
                <a:cubicBezTo>
                  <a:pt x="-14228" y="490018"/>
                  <a:pt x="254589" y="340793"/>
                  <a:pt x="308564" y="288935"/>
                </a:cubicBezTo>
                <a:cubicBezTo>
                  <a:pt x="362539" y="237077"/>
                  <a:pt x="323381" y="195272"/>
                  <a:pt x="324439" y="171460"/>
                </a:cubicBezTo>
                <a:cubicBezTo>
                  <a:pt x="325497" y="147648"/>
                  <a:pt x="312797" y="142885"/>
                  <a:pt x="314914" y="146060"/>
                </a:cubicBezTo>
                <a:cubicBezTo>
                  <a:pt x="317031" y="149235"/>
                  <a:pt x="344547" y="208502"/>
                  <a:pt x="337139" y="190510"/>
                </a:cubicBezTo>
                <a:cubicBezTo>
                  <a:pt x="329731" y="172518"/>
                  <a:pt x="230247" y="-1578"/>
                  <a:pt x="24823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4" name="フリーフォーム 1813">
            <a:extLst>
              <a:ext uri="{FF2B5EF4-FFF2-40B4-BE49-F238E27FC236}">
                <a16:creationId xmlns:a16="http://schemas.microsoft.com/office/drawing/2014/main" id="{6B3875A7-F7D1-D32A-3A51-6A38A36B3B9D}"/>
              </a:ext>
            </a:extLst>
          </p:cNvPr>
          <p:cNvSpPr/>
          <p:nvPr/>
        </p:nvSpPr>
        <p:spPr>
          <a:xfrm>
            <a:off x="6045788" y="4200356"/>
            <a:ext cx="79553" cy="359448"/>
          </a:xfrm>
          <a:custGeom>
            <a:avLst/>
            <a:gdLst>
              <a:gd name="connsiteX0" fmla="*/ 24812 w 79553"/>
              <a:gd name="connsiteY0" fmla="*/ 169 h 359448"/>
              <a:gd name="connsiteX1" fmla="*/ 78787 w 79553"/>
              <a:gd name="connsiteY1" fmla="*/ 216069 h 359448"/>
              <a:gd name="connsiteX2" fmla="*/ 53387 w 79553"/>
              <a:gd name="connsiteY2" fmla="*/ 358944 h 359448"/>
              <a:gd name="connsiteX3" fmla="*/ 8937 w 79553"/>
              <a:gd name="connsiteY3" fmla="*/ 260519 h 359448"/>
              <a:gd name="connsiteX4" fmla="*/ 2587 w 79553"/>
              <a:gd name="connsiteY4" fmla="*/ 181144 h 359448"/>
              <a:gd name="connsiteX5" fmla="*/ 24812 w 79553"/>
              <a:gd name="connsiteY5" fmla="*/ 169 h 35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3" h="359448">
                <a:moveTo>
                  <a:pt x="24812" y="169"/>
                </a:moveTo>
                <a:cubicBezTo>
                  <a:pt x="37512" y="5990"/>
                  <a:pt x="74024" y="156273"/>
                  <a:pt x="78787" y="216069"/>
                </a:cubicBezTo>
                <a:cubicBezTo>
                  <a:pt x="83550" y="275865"/>
                  <a:pt x="65029" y="351536"/>
                  <a:pt x="53387" y="358944"/>
                </a:cubicBezTo>
                <a:cubicBezTo>
                  <a:pt x="41745" y="366352"/>
                  <a:pt x="17404" y="290152"/>
                  <a:pt x="8937" y="260519"/>
                </a:cubicBezTo>
                <a:cubicBezTo>
                  <a:pt x="470" y="230886"/>
                  <a:pt x="-2705" y="221890"/>
                  <a:pt x="2587" y="181144"/>
                </a:cubicBezTo>
                <a:cubicBezTo>
                  <a:pt x="7879" y="140398"/>
                  <a:pt x="12112" y="-5652"/>
                  <a:pt x="24812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5" name="フリーフォーム 1814">
            <a:extLst>
              <a:ext uri="{FF2B5EF4-FFF2-40B4-BE49-F238E27FC236}">
                <a16:creationId xmlns:a16="http://schemas.microsoft.com/office/drawing/2014/main" id="{48BF023C-6F25-7966-F51D-8B9FC3E488BC}"/>
              </a:ext>
            </a:extLst>
          </p:cNvPr>
          <p:cNvSpPr/>
          <p:nvPr/>
        </p:nvSpPr>
        <p:spPr>
          <a:xfrm>
            <a:off x="6274986" y="3473067"/>
            <a:ext cx="115124" cy="1092767"/>
          </a:xfrm>
          <a:custGeom>
            <a:avLst/>
            <a:gdLst>
              <a:gd name="connsiteX0" fmla="*/ 106764 w 115124"/>
              <a:gd name="connsiteY0" fmla="*/ 383 h 1092767"/>
              <a:gd name="connsiteX1" fmla="*/ 103589 w 115124"/>
              <a:gd name="connsiteY1" fmla="*/ 486158 h 1092767"/>
              <a:gd name="connsiteX2" fmla="*/ 109939 w 115124"/>
              <a:gd name="connsiteY2" fmla="*/ 470283 h 1092767"/>
              <a:gd name="connsiteX3" fmla="*/ 106764 w 115124"/>
              <a:gd name="connsiteY3" fmla="*/ 813183 h 1092767"/>
              <a:gd name="connsiteX4" fmla="*/ 11514 w 115124"/>
              <a:gd name="connsiteY4" fmla="*/ 1092583 h 1092767"/>
              <a:gd name="connsiteX5" fmla="*/ 5164 w 115124"/>
              <a:gd name="connsiteY5" fmla="*/ 848108 h 1092767"/>
              <a:gd name="connsiteX6" fmla="*/ 43264 w 115124"/>
              <a:gd name="connsiteY6" fmla="*/ 387733 h 1092767"/>
              <a:gd name="connsiteX7" fmla="*/ 40089 w 115124"/>
              <a:gd name="connsiteY7" fmla="*/ 403608 h 1092767"/>
              <a:gd name="connsiteX8" fmla="*/ 106764 w 115124"/>
              <a:gd name="connsiteY8" fmla="*/ 383 h 109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24" h="1092767">
                <a:moveTo>
                  <a:pt x="106764" y="383"/>
                </a:moveTo>
                <a:cubicBezTo>
                  <a:pt x="117347" y="14141"/>
                  <a:pt x="103060" y="407841"/>
                  <a:pt x="103589" y="486158"/>
                </a:cubicBezTo>
                <a:cubicBezTo>
                  <a:pt x="104118" y="564475"/>
                  <a:pt x="109410" y="415779"/>
                  <a:pt x="109939" y="470283"/>
                </a:cubicBezTo>
                <a:cubicBezTo>
                  <a:pt x="110468" y="524787"/>
                  <a:pt x="123168" y="709466"/>
                  <a:pt x="106764" y="813183"/>
                </a:cubicBezTo>
                <a:cubicBezTo>
                  <a:pt x="90360" y="916900"/>
                  <a:pt x="28447" y="1086762"/>
                  <a:pt x="11514" y="1092583"/>
                </a:cubicBezTo>
                <a:cubicBezTo>
                  <a:pt x="-5419" y="1098404"/>
                  <a:pt x="-128" y="965583"/>
                  <a:pt x="5164" y="848108"/>
                </a:cubicBezTo>
                <a:cubicBezTo>
                  <a:pt x="10456" y="730633"/>
                  <a:pt x="37443" y="461816"/>
                  <a:pt x="43264" y="387733"/>
                </a:cubicBezTo>
                <a:cubicBezTo>
                  <a:pt x="49085" y="313650"/>
                  <a:pt x="30564" y="460229"/>
                  <a:pt x="40089" y="403608"/>
                </a:cubicBezTo>
                <a:cubicBezTo>
                  <a:pt x="49614" y="346987"/>
                  <a:pt x="96181" y="-13375"/>
                  <a:pt x="106764" y="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6" name="フリーフォーム 1815">
            <a:extLst>
              <a:ext uri="{FF2B5EF4-FFF2-40B4-BE49-F238E27FC236}">
                <a16:creationId xmlns:a16="http://schemas.microsoft.com/office/drawing/2014/main" id="{C1D11E50-A7DE-67F1-4C57-60E93343FC36}"/>
              </a:ext>
            </a:extLst>
          </p:cNvPr>
          <p:cNvSpPr/>
          <p:nvPr/>
        </p:nvSpPr>
        <p:spPr>
          <a:xfrm>
            <a:off x="6184283" y="4424438"/>
            <a:ext cx="185107" cy="697468"/>
          </a:xfrm>
          <a:custGeom>
            <a:avLst/>
            <a:gdLst>
              <a:gd name="connsiteX0" fmla="*/ 184767 w 185107"/>
              <a:gd name="connsiteY0" fmla="*/ 1512 h 697468"/>
              <a:gd name="connsiteX1" fmla="*/ 102217 w 185107"/>
              <a:gd name="connsiteY1" fmla="*/ 366637 h 697468"/>
              <a:gd name="connsiteX2" fmla="*/ 3792 w 185107"/>
              <a:gd name="connsiteY2" fmla="*/ 696837 h 697468"/>
              <a:gd name="connsiteX3" fmla="*/ 26017 w 185107"/>
              <a:gd name="connsiteY3" fmla="*/ 439662 h 697468"/>
              <a:gd name="connsiteX4" fmla="*/ 79992 w 185107"/>
              <a:gd name="connsiteY4" fmla="*/ 80887 h 697468"/>
              <a:gd name="connsiteX5" fmla="*/ 70467 w 185107"/>
              <a:gd name="connsiteY5" fmla="*/ 230112 h 697468"/>
              <a:gd name="connsiteX6" fmla="*/ 184767 w 185107"/>
              <a:gd name="connsiteY6" fmla="*/ 1512 h 69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107" h="697468">
                <a:moveTo>
                  <a:pt x="184767" y="1512"/>
                </a:moveTo>
                <a:cubicBezTo>
                  <a:pt x="190059" y="24266"/>
                  <a:pt x="132379" y="250750"/>
                  <a:pt x="102217" y="366637"/>
                </a:cubicBezTo>
                <a:cubicBezTo>
                  <a:pt x="72055" y="482524"/>
                  <a:pt x="16492" y="684666"/>
                  <a:pt x="3792" y="696837"/>
                </a:cubicBezTo>
                <a:cubicBezTo>
                  <a:pt x="-8908" y="709008"/>
                  <a:pt x="13317" y="542320"/>
                  <a:pt x="26017" y="439662"/>
                </a:cubicBezTo>
                <a:cubicBezTo>
                  <a:pt x="38717" y="337004"/>
                  <a:pt x="72584" y="115812"/>
                  <a:pt x="79992" y="80887"/>
                </a:cubicBezTo>
                <a:cubicBezTo>
                  <a:pt x="87400" y="45962"/>
                  <a:pt x="56709" y="240166"/>
                  <a:pt x="70467" y="230112"/>
                </a:cubicBezTo>
                <a:cubicBezTo>
                  <a:pt x="84225" y="220058"/>
                  <a:pt x="179475" y="-21242"/>
                  <a:pt x="184767" y="1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7" name="フリーフォーム 1816">
            <a:extLst>
              <a:ext uri="{FF2B5EF4-FFF2-40B4-BE49-F238E27FC236}">
                <a16:creationId xmlns:a16="http://schemas.microsoft.com/office/drawing/2014/main" id="{D3687DD3-E85E-4736-F60F-484801CB6640}"/>
              </a:ext>
            </a:extLst>
          </p:cNvPr>
          <p:cNvSpPr/>
          <p:nvPr/>
        </p:nvSpPr>
        <p:spPr>
          <a:xfrm>
            <a:off x="7543653" y="4209777"/>
            <a:ext cx="133551" cy="969799"/>
          </a:xfrm>
          <a:custGeom>
            <a:avLst/>
            <a:gdLst>
              <a:gd name="connsiteX0" fmla="*/ 147 w 133551"/>
              <a:gd name="connsiteY0" fmla="*/ 273 h 969799"/>
              <a:gd name="connsiteX1" fmla="*/ 69997 w 133551"/>
              <a:gd name="connsiteY1" fmla="*/ 241573 h 969799"/>
              <a:gd name="connsiteX2" fmla="*/ 79522 w 133551"/>
              <a:gd name="connsiteY2" fmla="*/ 447948 h 969799"/>
              <a:gd name="connsiteX3" fmla="*/ 133497 w 133551"/>
              <a:gd name="connsiteY3" fmla="*/ 679723 h 969799"/>
              <a:gd name="connsiteX4" fmla="*/ 89047 w 133551"/>
              <a:gd name="connsiteY4" fmla="*/ 794023 h 969799"/>
              <a:gd name="connsiteX5" fmla="*/ 57297 w 133551"/>
              <a:gd name="connsiteY5" fmla="*/ 962298 h 969799"/>
              <a:gd name="connsiteX6" fmla="*/ 47772 w 133551"/>
              <a:gd name="connsiteY6" fmla="*/ 527323 h 969799"/>
              <a:gd name="connsiteX7" fmla="*/ 50947 w 133551"/>
              <a:gd name="connsiteY7" fmla="*/ 200298 h 969799"/>
              <a:gd name="connsiteX8" fmla="*/ 147 w 133551"/>
              <a:gd name="connsiteY8" fmla="*/ 273 h 96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551" h="969799">
                <a:moveTo>
                  <a:pt x="147" y="273"/>
                </a:moveTo>
                <a:cubicBezTo>
                  <a:pt x="3322" y="7152"/>
                  <a:pt x="56768" y="166961"/>
                  <a:pt x="69997" y="241573"/>
                </a:cubicBezTo>
                <a:cubicBezTo>
                  <a:pt x="83226" y="316186"/>
                  <a:pt x="68939" y="374923"/>
                  <a:pt x="79522" y="447948"/>
                </a:cubicBezTo>
                <a:cubicBezTo>
                  <a:pt x="90105" y="520973"/>
                  <a:pt x="131910" y="622044"/>
                  <a:pt x="133497" y="679723"/>
                </a:cubicBezTo>
                <a:cubicBezTo>
                  <a:pt x="135084" y="737402"/>
                  <a:pt x="101747" y="746927"/>
                  <a:pt x="89047" y="794023"/>
                </a:cubicBezTo>
                <a:cubicBezTo>
                  <a:pt x="76347" y="841119"/>
                  <a:pt x="64176" y="1006748"/>
                  <a:pt x="57297" y="962298"/>
                </a:cubicBezTo>
                <a:cubicBezTo>
                  <a:pt x="50418" y="917848"/>
                  <a:pt x="48830" y="654323"/>
                  <a:pt x="47772" y="527323"/>
                </a:cubicBezTo>
                <a:cubicBezTo>
                  <a:pt x="46714" y="400323"/>
                  <a:pt x="55709" y="282848"/>
                  <a:pt x="50947" y="200298"/>
                </a:cubicBezTo>
                <a:cubicBezTo>
                  <a:pt x="46185" y="117748"/>
                  <a:pt x="-3028" y="-6606"/>
                  <a:pt x="147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8" name="フリーフォーム 1817">
            <a:extLst>
              <a:ext uri="{FF2B5EF4-FFF2-40B4-BE49-F238E27FC236}">
                <a16:creationId xmlns:a16="http://schemas.microsoft.com/office/drawing/2014/main" id="{0FFCEB4F-ECFA-683A-66EC-E64AD19F384E}"/>
              </a:ext>
            </a:extLst>
          </p:cNvPr>
          <p:cNvSpPr/>
          <p:nvPr/>
        </p:nvSpPr>
        <p:spPr>
          <a:xfrm>
            <a:off x="7334146" y="4885142"/>
            <a:ext cx="233784" cy="1483630"/>
          </a:xfrm>
          <a:custGeom>
            <a:avLst/>
            <a:gdLst>
              <a:gd name="connsiteX0" fmla="*/ 225529 w 233784"/>
              <a:gd name="connsiteY0" fmla="*/ 7533 h 1483630"/>
              <a:gd name="connsiteX1" fmla="*/ 12804 w 233784"/>
              <a:gd name="connsiteY1" fmla="*/ 1280708 h 1483630"/>
              <a:gd name="connsiteX2" fmla="*/ 25504 w 233784"/>
              <a:gd name="connsiteY2" fmla="*/ 1315633 h 1483630"/>
              <a:gd name="connsiteX3" fmla="*/ 38204 w 233784"/>
              <a:gd name="connsiteY3" fmla="*/ 1458508 h 1483630"/>
              <a:gd name="connsiteX4" fmla="*/ 203304 w 233784"/>
              <a:gd name="connsiteY4" fmla="*/ 737783 h 1483630"/>
              <a:gd name="connsiteX5" fmla="*/ 190604 w 233784"/>
              <a:gd name="connsiteY5" fmla="*/ 750483 h 1483630"/>
              <a:gd name="connsiteX6" fmla="*/ 225529 w 233784"/>
              <a:gd name="connsiteY6" fmla="*/ 7533 h 148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784" h="1483630">
                <a:moveTo>
                  <a:pt x="225529" y="7533"/>
                </a:moveTo>
                <a:cubicBezTo>
                  <a:pt x="195896" y="95904"/>
                  <a:pt x="46141" y="1062691"/>
                  <a:pt x="12804" y="1280708"/>
                </a:cubicBezTo>
                <a:cubicBezTo>
                  <a:pt x="-20533" y="1498725"/>
                  <a:pt x="21271" y="1286000"/>
                  <a:pt x="25504" y="1315633"/>
                </a:cubicBezTo>
                <a:cubicBezTo>
                  <a:pt x="29737" y="1345266"/>
                  <a:pt x="8571" y="1554816"/>
                  <a:pt x="38204" y="1458508"/>
                </a:cubicBezTo>
                <a:cubicBezTo>
                  <a:pt x="67837" y="1362200"/>
                  <a:pt x="177904" y="855787"/>
                  <a:pt x="203304" y="737783"/>
                </a:cubicBezTo>
                <a:cubicBezTo>
                  <a:pt x="228704" y="619779"/>
                  <a:pt x="185312" y="865841"/>
                  <a:pt x="190604" y="750483"/>
                </a:cubicBezTo>
                <a:cubicBezTo>
                  <a:pt x="195896" y="635125"/>
                  <a:pt x="255162" y="-80838"/>
                  <a:pt x="225529" y="7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9" name="フリーフォーム 1818">
            <a:extLst>
              <a:ext uri="{FF2B5EF4-FFF2-40B4-BE49-F238E27FC236}">
                <a16:creationId xmlns:a16="http://schemas.microsoft.com/office/drawing/2014/main" id="{5000873D-066C-7C5F-6224-104039ED8088}"/>
              </a:ext>
            </a:extLst>
          </p:cNvPr>
          <p:cNvSpPr/>
          <p:nvPr/>
        </p:nvSpPr>
        <p:spPr>
          <a:xfrm>
            <a:off x="5832382" y="6861912"/>
            <a:ext cx="1116073" cy="112830"/>
          </a:xfrm>
          <a:custGeom>
            <a:avLst/>
            <a:gdLst>
              <a:gd name="connsiteX0" fmla="*/ 19143 w 1116073"/>
              <a:gd name="connsiteY0" fmla="*/ 97688 h 112830"/>
              <a:gd name="connsiteX1" fmla="*/ 1073243 w 1116073"/>
              <a:gd name="connsiteY1" fmla="*/ 107213 h 112830"/>
              <a:gd name="connsiteX2" fmla="*/ 825593 w 1116073"/>
              <a:gd name="connsiteY2" fmla="*/ 8788 h 112830"/>
              <a:gd name="connsiteX3" fmla="*/ 38193 w 1116073"/>
              <a:gd name="connsiteY3" fmla="*/ 11963 h 112830"/>
              <a:gd name="connsiteX4" fmla="*/ 365218 w 1116073"/>
              <a:gd name="connsiteY4" fmla="*/ 72288 h 112830"/>
              <a:gd name="connsiteX5" fmla="*/ 19143 w 1116073"/>
              <a:gd name="connsiteY5" fmla="*/ 97688 h 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6073" h="112830">
                <a:moveTo>
                  <a:pt x="19143" y="97688"/>
                </a:moveTo>
                <a:cubicBezTo>
                  <a:pt x="137147" y="103509"/>
                  <a:pt x="938835" y="122030"/>
                  <a:pt x="1073243" y="107213"/>
                </a:cubicBezTo>
                <a:cubicBezTo>
                  <a:pt x="1207651" y="92396"/>
                  <a:pt x="998101" y="24663"/>
                  <a:pt x="825593" y="8788"/>
                </a:cubicBezTo>
                <a:cubicBezTo>
                  <a:pt x="653085" y="-7087"/>
                  <a:pt x="114922" y="1380"/>
                  <a:pt x="38193" y="11963"/>
                </a:cubicBezTo>
                <a:cubicBezTo>
                  <a:pt x="-38536" y="22546"/>
                  <a:pt x="363101" y="59588"/>
                  <a:pt x="365218" y="72288"/>
                </a:cubicBezTo>
                <a:cubicBezTo>
                  <a:pt x="367335" y="84988"/>
                  <a:pt x="-98861" y="91867"/>
                  <a:pt x="19143" y="97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0" name="フリーフォーム 1819">
            <a:extLst>
              <a:ext uri="{FF2B5EF4-FFF2-40B4-BE49-F238E27FC236}">
                <a16:creationId xmlns:a16="http://schemas.microsoft.com/office/drawing/2014/main" id="{E0866DE7-F475-3C6F-FF27-D688A5685AAC}"/>
              </a:ext>
            </a:extLst>
          </p:cNvPr>
          <p:cNvSpPr/>
          <p:nvPr/>
        </p:nvSpPr>
        <p:spPr>
          <a:xfrm>
            <a:off x="6272949" y="6904576"/>
            <a:ext cx="475506" cy="926590"/>
          </a:xfrm>
          <a:custGeom>
            <a:avLst/>
            <a:gdLst>
              <a:gd name="connsiteX0" fmla="*/ 359626 w 475506"/>
              <a:gd name="connsiteY0" fmla="*/ 7399 h 926590"/>
              <a:gd name="connsiteX1" fmla="*/ 140551 w 475506"/>
              <a:gd name="connsiteY1" fmla="*/ 439199 h 926590"/>
              <a:gd name="connsiteX2" fmla="*/ 851 w 475506"/>
              <a:gd name="connsiteY2" fmla="*/ 601124 h 926590"/>
              <a:gd name="connsiteX3" fmla="*/ 204051 w 475506"/>
              <a:gd name="connsiteY3" fmla="*/ 553499 h 926590"/>
              <a:gd name="connsiteX4" fmla="*/ 407251 w 475506"/>
              <a:gd name="connsiteY4" fmla="*/ 924974 h 926590"/>
              <a:gd name="connsiteX5" fmla="*/ 429476 w 475506"/>
              <a:gd name="connsiteY5" fmla="*/ 385224 h 926590"/>
              <a:gd name="connsiteX6" fmla="*/ 280251 w 475506"/>
              <a:gd name="connsiteY6" fmla="*/ 410624 h 926590"/>
              <a:gd name="connsiteX7" fmla="*/ 473926 w 475506"/>
              <a:gd name="connsiteY7" fmla="*/ 143924 h 926590"/>
              <a:gd name="connsiteX8" fmla="*/ 372326 w 475506"/>
              <a:gd name="connsiteY8" fmla="*/ 162974 h 926590"/>
              <a:gd name="connsiteX9" fmla="*/ 359626 w 475506"/>
              <a:gd name="connsiteY9" fmla="*/ 7399 h 92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506" h="926590">
                <a:moveTo>
                  <a:pt x="359626" y="7399"/>
                </a:moveTo>
                <a:cubicBezTo>
                  <a:pt x="320997" y="53436"/>
                  <a:pt x="200347" y="340245"/>
                  <a:pt x="140551" y="439199"/>
                </a:cubicBezTo>
                <a:cubicBezTo>
                  <a:pt x="80755" y="538153"/>
                  <a:pt x="-9732" y="582074"/>
                  <a:pt x="851" y="601124"/>
                </a:cubicBezTo>
                <a:cubicBezTo>
                  <a:pt x="11434" y="620174"/>
                  <a:pt x="136318" y="499524"/>
                  <a:pt x="204051" y="553499"/>
                </a:cubicBezTo>
                <a:cubicBezTo>
                  <a:pt x="271784" y="607474"/>
                  <a:pt x="369680" y="953020"/>
                  <a:pt x="407251" y="924974"/>
                </a:cubicBezTo>
                <a:cubicBezTo>
                  <a:pt x="444822" y="896928"/>
                  <a:pt x="450643" y="470949"/>
                  <a:pt x="429476" y="385224"/>
                </a:cubicBezTo>
                <a:cubicBezTo>
                  <a:pt x="408309" y="299499"/>
                  <a:pt x="272843" y="450841"/>
                  <a:pt x="280251" y="410624"/>
                </a:cubicBezTo>
                <a:cubicBezTo>
                  <a:pt x="287659" y="370407"/>
                  <a:pt x="458580" y="185199"/>
                  <a:pt x="473926" y="143924"/>
                </a:cubicBezTo>
                <a:cubicBezTo>
                  <a:pt x="489272" y="102649"/>
                  <a:pt x="388201" y="181495"/>
                  <a:pt x="372326" y="162974"/>
                </a:cubicBezTo>
                <a:cubicBezTo>
                  <a:pt x="356451" y="144453"/>
                  <a:pt x="398255" y="-38638"/>
                  <a:pt x="359626" y="7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1" name="フリーフォーム 1820">
            <a:extLst>
              <a:ext uri="{FF2B5EF4-FFF2-40B4-BE49-F238E27FC236}">
                <a16:creationId xmlns:a16="http://schemas.microsoft.com/office/drawing/2014/main" id="{37879D87-A6FE-F1B3-773E-36FA57A55F47}"/>
              </a:ext>
            </a:extLst>
          </p:cNvPr>
          <p:cNvSpPr/>
          <p:nvPr/>
        </p:nvSpPr>
        <p:spPr>
          <a:xfrm>
            <a:off x="6935785" y="7007195"/>
            <a:ext cx="225660" cy="1337553"/>
          </a:xfrm>
          <a:custGeom>
            <a:avLst/>
            <a:gdLst>
              <a:gd name="connsiteX0" fmla="*/ 1590 w 225660"/>
              <a:gd name="connsiteY0" fmla="*/ 38130 h 1337553"/>
              <a:gd name="connsiteX1" fmla="*/ 26990 w 225660"/>
              <a:gd name="connsiteY1" fmla="*/ 85755 h 1337553"/>
              <a:gd name="connsiteX2" fmla="*/ 220665 w 225660"/>
              <a:gd name="connsiteY2" fmla="*/ 841405 h 1337553"/>
              <a:gd name="connsiteX3" fmla="*/ 160340 w 225660"/>
              <a:gd name="connsiteY3" fmla="*/ 771555 h 1337553"/>
              <a:gd name="connsiteX4" fmla="*/ 71440 w 225660"/>
              <a:gd name="connsiteY4" fmla="*/ 1336705 h 1337553"/>
              <a:gd name="connsiteX5" fmla="*/ 55565 w 225660"/>
              <a:gd name="connsiteY5" fmla="*/ 625505 h 1337553"/>
              <a:gd name="connsiteX6" fmla="*/ 26990 w 225660"/>
              <a:gd name="connsiteY6" fmla="*/ 273080 h 1337553"/>
              <a:gd name="connsiteX7" fmla="*/ 1590 w 225660"/>
              <a:gd name="connsiteY7" fmla="*/ 38130 h 133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660" h="1337553">
                <a:moveTo>
                  <a:pt x="1590" y="38130"/>
                </a:moveTo>
                <a:cubicBezTo>
                  <a:pt x="1590" y="6909"/>
                  <a:pt x="-9522" y="-48124"/>
                  <a:pt x="26990" y="85755"/>
                </a:cubicBezTo>
                <a:cubicBezTo>
                  <a:pt x="63502" y="219634"/>
                  <a:pt x="198440" y="727105"/>
                  <a:pt x="220665" y="841405"/>
                </a:cubicBezTo>
                <a:cubicBezTo>
                  <a:pt x="242890" y="955705"/>
                  <a:pt x="185211" y="689005"/>
                  <a:pt x="160340" y="771555"/>
                </a:cubicBezTo>
                <a:cubicBezTo>
                  <a:pt x="135469" y="854105"/>
                  <a:pt x="88903" y="1361047"/>
                  <a:pt x="71440" y="1336705"/>
                </a:cubicBezTo>
                <a:cubicBezTo>
                  <a:pt x="53977" y="1312363"/>
                  <a:pt x="62973" y="802776"/>
                  <a:pt x="55565" y="625505"/>
                </a:cubicBezTo>
                <a:cubicBezTo>
                  <a:pt x="48157" y="448234"/>
                  <a:pt x="39690" y="367801"/>
                  <a:pt x="26990" y="273080"/>
                </a:cubicBezTo>
                <a:cubicBezTo>
                  <a:pt x="14290" y="178359"/>
                  <a:pt x="1590" y="69351"/>
                  <a:pt x="1590" y="38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2" name="フリーフォーム 1821">
            <a:extLst>
              <a:ext uri="{FF2B5EF4-FFF2-40B4-BE49-F238E27FC236}">
                <a16:creationId xmlns:a16="http://schemas.microsoft.com/office/drawing/2014/main" id="{5CB0991E-BEF2-C7D7-921A-C68E9408A360}"/>
              </a:ext>
            </a:extLst>
          </p:cNvPr>
          <p:cNvSpPr/>
          <p:nvPr/>
        </p:nvSpPr>
        <p:spPr>
          <a:xfrm>
            <a:off x="6388026" y="7451350"/>
            <a:ext cx="181316" cy="959216"/>
          </a:xfrm>
          <a:custGeom>
            <a:avLst/>
            <a:gdLst>
              <a:gd name="connsiteX0" fmla="*/ 38174 w 181316"/>
              <a:gd name="connsiteY0" fmla="*/ 375 h 959216"/>
              <a:gd name="connsiteX1" fmla="*/ 47699 w 181316"/>
              <a:gd name="connsiteY1" fmla="*/ 295650 h 959216"/>
              <a:gd name="connsiteX2" fmla="*/ 74 w 181316"/>
              <a:gd name="connsiteY2" fmla="*/ 956050 h 959216"/>
              <a:gd name="connsiteX3" fmla="*/ 60399 w 181316"/>
              <a:gd name="connsiteY3" fmla="*/ 530600 h 959216"/>
              <a:gd name="connsiteX4" fmla="*/ 181049 w 181316"/>
              <a:gd name="connsiteY4" fmla="*/ 175000 h 959216"/>
              <a:gd name="connsiteX5" fmla="*/ 92149 w 181316"/>
              <a:gd name="connsiteY5" fmla="*/ 232150 h 959216"/>
              <a:gd name="connsiteX6" fmla="*/ 38174 w 181316"/>
              <a:gd name="connsiteY6" fmla="*/ 375 h 95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316" h="959216">
                <a:moveTo>
                  <a:pt x="38174" y="375"/>
                </a:moveTo>
                <a:cubicBezTo>
                  <a:pt x="30766" y="10958"/>
                  <a:pt x="54049" y="136371"/>
                  <a:pt x="47699" y="295650"/>
                </a:cubicBezTo>
                <a:cubicBezTo>
                  <a:pt x="41349" y="454929"/>
                  <a:pt x="-2043" y="916892"/>
                  <a:pt x="74" y="956050"/>
                </a:cubicBezTo>
                <a:cubicBezTo>
                  <a:pt x="2191" y="995208"/>
                  <a:pt x="30236" y="660775"/>
                  <a:pt x="60399" y="530600"/>
                </a:cubicBezTo>
                <a:cubicBezTo>
                  <a:pt x="90562" y="400425"/>
                  <a:pt x="175757" y="224742"/>
                  <a:pt x="181049" y="175000"/>
                </a:cubicBezTo>
                <a:cubicBezTo>
                  <a:pt x="186341" y="125258"/>
                  <a:pt x="111728" y="258079"/>
                  <a:pt x="92149" y="232150"/>
                </a:cubicBezTo>
                <a:cubicBezTo>
                  <a:pt x="72570" y="206221"/>
                  <a:pt x="45582" y="-10208"/>
                  <a:pt x="38174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3" name="フリーフォーム 1822">
            <a:extLst>
              <a:ext uri="{FF2B5EF4-FFF2-40B4-BE49-F238E27FC236}">
                <a16:creationId xmlns:a16="http://schemas.microsoft.com/office/drawing/2014/main" id="{0044D5BE-D2A5-45BD-7493-A66FFEF75434}"/>
              </a:ext>
            </a:extLst>
          </p:cNvPr>
          <p:cNvSpPr/>
          <p:nvPr/>
        </p:nvSpPr>
        <p:spPr>
          <a:xfrm>
            <a:off x="6498883" y="7679975"/>
            <a:ext cx="189170" cy="1230001"/>
          </a:xfrm>
          <a:custGeom>
            <a:avLst/>
            <a:gdLst>
              <a:gd name="connsiteX0" fmla="*/ 146392 w 189170"/>
              <a:gd name="connsiteY0" fmla="*/ 350 h 1230001"/>
              <a:gd name="connsiteX1" fmla="*/ 342 w 189170"/>
              <a:gd name="connsiteY1" fmla="*/ 562325 h 1230001"/>
              <a:gd name="connsiteX2" fmla="*/ 105117 w 189170"/>
              <a:gd name="connsiteY2" fmla="*/ 1044925 h 1230001"/>
              <a:gd name="connsiteX3" fmla="*/ 76542 w 189170"/>
              <a:gd name="connsiteY3" fmla="*/ 968725 h 1230001"/>
              <a:gd name="connsiteX4" fmla="*/ 108292 w 189170"/>
              <a:gd name="connsiteY4" fmla="*/ 1222725 h 1230001"/>
              <a:gd name="connsiteX5" fmla="*/ 187667 w 189170"/>
              <a:gd name="connsiteY5" fmla="*/ 635350 h 1230001"/>
              <a:gd name="connsiteX6" fmla="*/ 155917 w 189170"/>
              <a:gd name="connsiteY6" fmla="*/ 413100 h 1230001"/>
              <a:gd name="connsiteX7" fmla="*/ 101942 w 189170"/>
              <a:gd name="connsiteY7" fmla="*/ 476600 h 1230001"/>
              <a:gd name="connsiteX8" fmla="*/ 146392 w 189170"/>
              <a:gd name="connsiteY8" fmla="*/ 350 h 123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170" h="1230001">
                <a:moveTo>
                  <a:pt x="146392" y="350"/>
                </a:moveTo>
                <a:cubicBezTo>
                  <a:pt x="129459" y="14637"/>
                  <a:pt x="7221" y="388229"/>
                  <a:pt x="342" y="562325"/>
                </a:cubicBezTo>
                <a:cubicBezTo>
                  <a:pt x="-6537" y="736421"/>
                  <a:pt x="92417" y="977192"/>
                  <a:pt x="105117" y="1044925"/>
                </a:cubicBezTo>
                <a:cubicBezTo>
                  <a:pt x="117817" y="1112658"/>
                  <a:pt x="76013" y="939092"/>
                  <a:pt x="76542" y="968725"/>
                </a:cubicBezTo>
                <a:cubicBezTo>
                  <a:pt x="77071" y="998358"/>
                  <a:pt x="89771" y="1278288"/>
                  <a:pt x="108292" y="1222725"/>
                </a:cubicBezTo>
                <a:cubicBezTo>
                  <a:pt x="126813" y="1167163"/>
                  <a:pt x="179730" y="770288"/>
                  <a:pt x="187667" y="635350"/>
                </a:cubicBezTo>
                <a:cubicBezTo>
                  <a:pt x="195605" y="500413"/>
                  <a:pt x="170204" y="439558"/>
                  <a:pt x="155917" y="413100"/>
                </a:cubicBezTo>
                <a:cubicBezTo>
                  <a:pt x="141630" y="386642"/>
                  <a:pt x="105117" y="540629"/>
                  <a:pt x="101942" y="476600"/>
                </a:cubicBezTo>
                <a:cubicBezTo>
                  <a:pt x="98767" y="412571"/>
                  <a:pt x="163325" y="-13937"/>
                  <a:pt x="146392" y="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4" name="フリーフォーム 1823">
            <a:extLst>
              <a:ext uri="{FF2B5EF4-FFF2-40B4-BE49-F238E27FC236}">
                <a16:creationId xmlns:a16="http://schemas.microsoft.com/office/drawing/2014/main" id="{A1DE5147-2B3A-EC03-CE25-D26C2F955E87}"/>
              </a:ext>
            </a:extLst>
          </p:cNvPr>
          <p:cNvSpPr/>
          <p:nvPr/>
        </p:nvSpPr>
        <p:spPr>
          <a:xfrm>
            <a:off x="6942516" y="7785357"/>
            <a:ext cx="181908" cy="1384106"/>
          </a:xfrm>
          <a:custGeom>
            <a:avLst/>
            <a:gdLst>
              <a:gd name="connsiteX0" fmla="*/ 140909 w 181908"/>
              <a:gd name="connsiteY0" fmla="*/ 2918 h 1384106"/>
              <a:gd name="connsiteX1" fmla="*/ 4384 w 181908"/>
              <a:gd name="connsiteY1" fmla="*/ 688718 h 1384106"/>
              <a:gd name="connsiteX2" fmla="*/ 39309 w 181908"/>
              <a:gd name="connsiteY2" fmla="*/ 837943 h 1384106"/>
              <a:gd name="connsiteX3" fmla="*/ 96459 w 181908"/>
              <a:gd name="connsiteY3" fmla="*/ 1374518 h 1384106"/>
              <a:gd name="connsiteX4" fmla="*/ 179009 w 181908"/>
              <a:gd name="connsiteY4" fmla="*/ 326768 h 1384106"/>
              <a:gd name="connsiteX5" fmla="*/ 159959 w 181908"/>
              <a:gd name="connsiteY5" fmla="*/ 437893 h 1384106"/>
              <a:gd name="connsiteX6" fmla="*/ 140909 w 181908"/>
              <a:gd name="connsiteY6" fmla="*/ 2918 h 138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908" h="1384106">
                <a:moveTo>
                  <a:pt x="140909" y="2918"/>
                </a:moveTo>
                <a:cubicBezTo>
                  <a:pt x="114980" y="44722"/>
                  <a:pt x="21317" y="549547"/>
                  <a:pt x="4384" y="688718"/>
                </a:cubicBezTo>
                <a:cubicBezTo>
                  <a:pt x="-12549" y="827889"/>
                  <a:pt x="23963" y="723643"/>
                  <a:pt x="39309" y="837943"/>
                </a:cubicBezTo>
                <a:cubicBezTo>
                  <a:pt x="54655" y="952243"/>
                  <a:pt x="73176" y="1459714"/>
                  <a:pt x="96459" y="1374518"/>
                </a:cubicBezTo>
                <a:cubicBezTo>
                  <a:pt x="119742" y="1289322"/>
                  <a:pt x="168426" y="482872"/>
                  <a:pt x="179009" y="326768"/>
                </a:cubicBezTo>
                <a:cubicBezTo>
                  <a:pt x="189592" y="170664"/>
                  <a:pt x="168426" y="494514"/>
                  <a:pt x="159959" y="437893"/>
                </a:cubicBezTo>
                <a:cubicBezTo>
                  <a:pt x="151492" y="381272"/>
                  <a:pt x="166838" y="-38886"/>
                  <a:pt x="140909" y="2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5" name="フリーフォーム 1824">
            <a:extLst>
              <a:ext uri="{FF2B5EF4-FFF2-40B4-BE49-F238E27FC236}">
                <a16:creationId xmlns:a16="http://schemas.microsoft.com/office/drawing/2014/main" id="{C8D7102B-A18E-EB0D-6D06-E61C12945508}"/>
              </a:ext>
            </a:extLst>
          </p:cNvPr>
          <p:cNvSpPr/>
          <p:nvPr/>
        </p:nvSpPr>
        <p:spPr>
          <a:xfrm>
            <a:off x="7295810" y="7284839"/>
            <a:ext cx="196598" cy="1010764"/>
          </a:xfrm>
          <a:custGeom>
            <a:avLst/>
            <a:gdLst>
              <a:gd name="connsiteX0" fmla="*/ 184490 w 196598"/>
              <a:gd name="connsiteY0" fmla="*/ 43061 h 1010764"/>
              <a:gd name="connsiteX1" fmla="*/ 171790 w 196598"/>
              <a:gd name="connsiteY1" fmla="*/ 103386 h 1010764"/>
              <a:gd name="connsiteX2" fmla="*/ 6690 w 196598"/>
              <a:gd name="connsiteY2" fmla="*/ 989211 h 1010764"/>
              <a:gd name="connsiteX3" fmla="*/ 35265 w 196598"/>
              <a:gd name="connsiteY3" fmla="*/ 678061 h 1010764"/>
              <a:gd name="connsiteX4" fmla="*/ 63840 w 196598"/>
              <a:gd name="connsiteY4" fmla="*/ 17661 h 1010764"/>
              <a:gd name="connsiteX5" fmla="*/ 60665 w 196598"/>
              <a:gd name="connsiteY5" fmla="*/ 328811 h 1010764"/>
              <a:gd name="connsiteX6" fmla="*/ 184490 w 196598"/>
              <a:gd name="connsiteY6" fmla="*/ 43061 h 101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598" h="1010764">
                <a:moveTo>
                  <a:pt x="184490" y="43061"/>
                </a:moveTo>
                <a:cubicBezTo>
                  <a:pt x="203011" y="5490"/>
                  <a:pt x="201423" y="-54306"/>
                  <a:pt x="171790" y="103386"/>
                </a:cubicBezTo>
                <a:cubicBezTo>
                  <a:pt x="142157" y="261078"/>
                  <a:pt x="29444" y="893432"/>
                  <a:pt x="6690" y="989211"/>
                </a:cubicBezTo>
                <a:cubicBezTo>
                  <a:pt x="-16064" y="1084990"/>
                  <a:pt x="25740" y="839986"/>
                  <a:pt x="35265" y="678061"/>
                </a:cubicBezTo>
                <a:cubicBezTo>
                  <a:pt x="44790" y="516136"/>
                  <a:pt x="59607" y="75869"/>
                  <a:pt x="63840" y="17661"/>
                </a:cubicBezTo>
                <a:cubicBezTo>
                  <a:pt x="68073" y="-40547"/>
                  <a:pt x="44261" y="319815"/>
                  <a:pt x="60665" y="328811"/>
                </a:cubicBezTo>
                <a:cubicBezTo>
                  <a:pt x="77069" y="337807"/>
                  <a:pt x="165969" y="80632"/>
                  <a:pt x="184490" y="43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6" name="フリーフォーム 1825">
            <a:extLst>
              <a:ext uri="{FF2B5EF4-FFF2-40B4-BE49-F238E27FC236}">
                <a16:creationId xmlns:a16="http://schemas.microsoft.com/office/drawing/2014/main" id="{DDC5FC11-0999-1982-1B15-85293681C150}"/>
              </a:ext>
            </a:extLst>
          </p:cNvPr>
          <p:cNvSpPr/>
          <p:nvPr/>
        </p:nvSpPr>
        <p:spPr>
          <a:xfrm>
            <a:off x="7274513" y="7616978"/>
            <a:ext cx="193155" cy="1495774"/>
          </a:xfrm>
          <a:custGeom>
            <a:avLst/>
            <a:gdLst>
              <a:gd name="connsiteX0" fmla="*/ 94662 w 193155"/>
              <a:gd name="connsiteY0" fmla="*/ 6197 h 1495774"/>
              <a:gd name="connsiteX1" fmla="*/ 161337 w 193155"/>
              <a:gd name="connsiteY1" fmla="*/ 1257147 h 1495774"/>
              <a:gd name="connsiteX2" fmla="*/ 189912 w 193155"/>
              <a:gd name="connsiteY2" fmla="*/ 1492097 h 1495774"/>
              <a:gd name="connsiteX3" fmla="*/ 88312 w 193155"/>
              <a:gd name="connsiteY3" fmla="*/ 1190472 h 1495774"/>
              <a:gd name="connsiteX4" fmla="*/ 5762 w 193155"/>
              <a:gd name="connsiteY4" fmla="*/ 701522 h 1495774"/>
              <a:gd name="connsiteX5" fmla="*/ 15287 w 193155"/>
              <a:gd name="connsiteY5" fmla="*/ 771372 h 1495774"/>
              <a:gd name="connsiteX6" fmla="*/ 94662 w 193155"/>
              <a:gd name="connsiteY6" fmla="*/ 6197 h 149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55" h="1495774">
                <a:moveTo>
                  <a:pt x="94662" y="6197"/>
                </a:moveTo>
                <a:cubicBezTo>
                  <a:pt x="119004" y="87160"/>
                  <a:pt x="145462" y="1009497"/>
                  <a:pt x="161337" y="1257147"/>
                </a:cubicBezTo>
                <a:cubicBezTo>
                  <a:pt x="177212" y="1504797"/>
                  <a:pt x="202083" y="1503210"/>
                  <a:pt x="189912" y="1492097"/>
                </a:cubicBezTo>
                <a:cubicBezTo>
                  <a:pt x="177741" y="1480984"/>
                  <a:pt x="119004" y="1322234"/>
                  <a:pt x="88312" y="1190472"/>
                </a:cubicBezTo>
                <a:cubicBezTo>
                  <a:pt x="57620" y="1058710"/>
                  <a:pt x="17933" y="771372"/>
                  <a:pt x="5762" y="701522"/>
                </a:cubicBezTo>
                <a:cubicBezTo>
                  <a:pt x="-6409" y="631672"/>
                  <a:pt x="2587" y="880380"/>
                  <a:pt x="15287" y="771372"/>
                </a:cubicBezTo>
                <a:cubicBezTo>
                  <a:pt x="27987" y="662364"/>
                  <a:pt x="70320" y="-74766"/>
                  <a:pt x="94662" y="6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7" name="フリーフォーム 1826">
            <a:extLst>
              <a:ext uri="{FF2B5EF4-FFF2-40B4-BE49-F238E27FC236}">
                <a16:creationId xmlns:a16="http://schemas.microsoft.com/office/drawing/2014/main" id="{3E04FDC0-E345-34E2-F4EA-2DC77909DC68}"/>
              </a:ext>
            </a:extLst>
          </p:cNvPr>
          <p:cNvSpPr/>
          <p:nvPr/>
        </p:nvSpPr>
        <p:spPr>
          <a:xfrm>
            <a:off x="2972140" y="932702"/>
            <a:ext cx="79395" cy="717850"/>
          </a:xfrm>
          <a:custGeom>
            <a:avLst/>
            <a:gdLst>
              <a:gd name="connsiteX0" fmla="*/ 79035 w 79395"/>
              <a:gd name="connsiteY0" fmla="*/ 748 h 717850"/>
              <a:gd name="connsiteX1" fmla="*/ 34585 w 79395"/>
              <a:gd name="connsiteY1" fmla="*/ 308723 h 717850"/>
              <a:gd name="connsiteX2" fmla="*/ 47285 w 79395"/>
              <a:gd name="connsiteY2" fmla="*/ 715123 h 717850"/>
              <a:gd name="connsiteX3" fmla="*/ 12360 w 79395"/>
              <a:gd name="connsiteY3" fmla="*/ 473823 h 717850"/>
              <a:gd name="connsiteX4" fmla="*/ 6010 w 79395"/>
              <a:gd name="connsiteY4" fmla="*/ 229348 h 717850"/>
              <a:gd name="connsiteX5" fmla="*/ 79035 w 79395"/>
              <a:gd name="connsiteY5" fmla="*/ 748 h 71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395" h="717850">
                <a:moveTo>
                  <a:pt x="79035" y="748"/>
                </a:moveTo>
                <a:cubicBezTo>
                  <a:pt x="83797" y="13977"/>
                  <a:pt x="39877" y="189660"/>
                  <a:pt x="34585" y="308723"/>
                </a:cubicBezTo>
                <a:cubicBezTo>
                  <a:pt x="29293" y="427786"/>
                  <a:pt x="50989" y="687606"/>
                  <a:pt x="47285" y="715123"/>
                </a:cubicBezTo>
                <a:cubicBezTo>
                  <a:pt x="43581" y="742640"/>
                  <a:pt x="19239" y="554785"/>
                  <a:pt x="12360" y="473823"/>
                </a:cubicBezTo>
                <a:cubicBezTo>
                  <a:pt x="5481" y="392861"/>
                  <a:pt x="-7748" y="305548"/>
                  <a:pt x="6010" y="229348"/>
                </a:cubicBezTo>
                <a:cubicBezTo>
                  <a:pt x="19768" y="153148"/>
                  <a:pt x="74273" y="-12481"/>
                  <a:pt x="79035" y="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8" name="フリーフォーム 1827">
            <a:extLst>
              <a:ext uri="{FF2B5EF4-FFF2-40B4-BE49-F238E27FC236}">
                <a16:creationId xmlns:a16="http://schemas.microsoft.com/office/drawing/2014/main" id="{FF83EE98-6930-9EC6-DFFF-B45B4FC0A292}"/>
              </a:ext>
            </a:extLst>
          </p:cNvPr>
          <p:cNvSpPr/>
          <p:nvPr/>
        </p:nvSpPr>
        <p:spPr>
          <a:xfrm>
            <a:off x="2977083" y="1411988"/>
            <a:ext cx="25083" cy="584820"/>
          </a:xfrm>
          <a:custGeom>
            <a:avLst/>
            <a:gdLst>
              <a:gd name="connsiteX0" fmla="*/ 1067 w 25083"/>
              <a:gd name="connsiteY0" fmla="*/ 7237 h 584820"/>
              <a:gd name="connsiteX1" fmla="*/ 4242 w 25083"/>
              <a:gd name="connsiteY1" fmla="*/ 426337 h 584820"/>
              <a:gd name="connsiteX2" fmla="*/ 10592 w 25083"/>
              <a:gd name="connsiteY2" fmla="*/ 372362 h 584820"/>
              <a:gd name="connsiteX3" fmla="*/ 23292 w 25083"/>
              <a:gd name="connsiteY3" fmla="*/ 581912 h 584820"/>
              <a:gd name="connsiteX4" fmla="*/ 23292 w 25083"/>
              <a:gd name="connsiteY4" fmla="*/ 191387 h 584820"/>
              <a:gd name="connsiteX5" fmla="*/ 1067 w 25083"/>
              <a:gd name="connsiteY5" fmla="*/ 7237 h 58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83" h="584820">
                <a:moveTo>
                  <a:pt x="1067" y="7237"/>
                </a:moveTo>
                <a:cubicBezTo>
                  <a:pt x="-2108" y="46395"/>
                  <a:pt x="2655" y="365483"/>
                  <a:pt x="4242" y="426337"/>
                </a:cubicBezTo>
                <a:cubicBezTo>
                  <a:pt x="5829" y="487191"/>
                  <a:pt x="7417" y="346433"/>
                  <a:pt x="10592" y="372362"/>
                </a:cubicBezTo>
                <a:cubicBezTo>
                  <a:pt x="13767" y="398291"/>
                  <a:pt x="21175" y="612074"/>
                  <a:pt x="23292" y="581912"/>
                </a:cubicBezTo>
                <a:cubicBezTo>
                  <a:pt x="25409" y="551750"/>
                  <a:pt x="25938" y="286637"/>
                  <a:pt x="23292" y="191387"/>
                </a:cubicBezTo>
                <a:cubicBezTo>
                  <a:pt x="20646" y="96137"/>
                  <a:pt x="4242" y="-31921"/>
                  <a:pt x="1067" y="7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9" name="フリーフォーム 1828">
            <a:extLst>
              <a:ext uri="{FF2B5EF4-FFF2-40B4-BE49-F238E27FC236}">
                <a16:creationId xmlns:a16="http://schemas.microsoft.com/office/drawing/2014/main" id="{636090CD-D39D-F729-713F-707873748D84}"/>
              </a:ext>
            </a:extLst>
          </p:cNvPr>
          <p:cNvSpPr/>
          <p:nvPr/>
        </p:nvSpPr>
        <p:spPr>
          <a:xfrm>
            <a:off x="2768417" y="1936490"/>
            <a:ext cx="242025" cy="712445"/>
          </a:xfrm>
          <a:custGeom>
            <a:avLst/>
            <a:gdLst>
              <a:gd name="connsiteX0" fmla="*/ 241483 w 242025"/>
              <a:gd name="connsiteY0" fmla="*/ 260 h 712445"/>
              <a:gd name="connsiteX1" fmla="*/ 187508 w 242025"/>
              <a:gd name="connsiteY1" fmla="*/ 282835 h 712445"/>
              <a:gd name="connsiteX2" fmla="*/ 241483 w 242025"/>
              <a:gd name="connsiteY2" fmla="*/ 225685 h 712445"/>
              <a:gd name="connsiteX3" fmla="*/ 177983 w 242025"/>
              <a:gd name="connsiteY3" fmla="*/ 441585 h 712445"/>
              <a:gd name="connsiteX4" fmla="*/ 183 w 242025"/>
              <a:gd name="connsiteY4" fmla="*/ 711460 h 712445"/>
              <a:gd name="connsiteX5" fmla="*/ 146233 w 242025"/>
              <a:gd name="connsiteY5" fmla="*/ 339985 h 712445"/>
              <a:gd name="connsiteX6" fmla="*/ 241483 w 242025"/>
              <a:gd name="connsiteY6" fmla="*/ 260 h 71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025" h="712445">
                <a:moveTo>
                  <a:pt x="241483" y="260"/>
                </a:moveTo>
                <a:cubicBezTo>
                  <a:pt x="248362" y="-9265"/>
                  <a:pt x="187508" y="245264"/>
                  <a:pt x="187508" y="282835"/>
                </a:cubicBezTo>
                <a:cubicBezTo>
                  <a:pt x="187508" y="320406"/>
                  <a:pt x="243071" y="199227"/>
                  <a:pt x="241483" y="225685"/>
                </a:cubicBezTo>
                <a:cubicBezTo>
                  <a:pt x="239895" y="252143"/>
                  <a:pt x="218200" y="360623"/>
                  <a:pt x="177983" y="441585"/>
                </a:cubicBezTo>
                <a:cubicBezTo>
                  <a:pt x="137766" y="522547"/>
                  <a:pt x="5475" y="728393"/>
                  <a:pt x="183" y="711460"/>
                </a:cubicBezTo>
                <a:cubicBezTo>
                  <a:pt x="-5109" y="694527"/>
                  <a:pt x="105487" y="457460"/>
                  <a:pt x="146233" y="339985"/>
                </a:cubicBezTo>
                <a:cubicBezTo>
                  <a:pt x="186979" y="222510"/>
                  <a:pt x="234604" y="9785"/>
                  <a:pt x="241483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0" name="フリーフォーム 1829">
            <a:extLst>
              <a:ext uri="{FF2B5EF4-FFF2-40B4-BE49-F238E27FC236}">
                <a16:creationId xmlns:a16="http://schemas.microsoft.com/office/drawing/2014/main" id="{46876C17-CA70-2B2D-F815-C802D02724D0}"/>
              </a:ext>
            </a:extLst>
          </p:cNvPr>
          <p:cNvSpPr/>
          <p:nvPr/>
        </p:nvSpPr>
        <p:spPr>
          <a:xfrm>
            <a:off x="2161824" y="2488846"/>
            <a:ext cx="794164" cy="771888"/>
          </a:xfrm>
          <a:custGeom>
            <a:avLst/>
            <a:gdLst>
              <a:gd name="connsiteX0" fmla="*/ 794101 w 794164"/>
              <a:gd name="connsiteY0" fmla="*/ 354 h 771888"/>
              <a:gd name="connsiteX1" fmla="*/ 543276 w 794164"/>
              <a:gd name="connsiteY1" fmla="*/ 279754 h 771888"/>
              <a:gd name="connsiteX2" fmla="*/ 352776 w 794164"/>
              <a:gd name="connsiteY2" fmla="*/ 498829 h 771888"/>
              <a:gd name="connsiteX3" fmla="*/ 444851 w 794164"/>
              <a:gd name="connsiteY3" fmla="*/ 384529 h 771888"/>
              <a:gd name="connsiteX4" fmla="*/ 351 w 794164"/>
              <a:gd name="connsiteY4" fmla="*/ 771879 h 771888"/>
              <a:gd name="connsiteX5" fmla="*/ 368651 w 794164"/>
              <a:gd name="connsiteY5" fmla="*/ 371829 h 771888"/>
              <a:gd name="connsiteX6" fmla="*/ 276576 w 794164"/>
              <a:gd name="connsiteY6" fmla="*/ 441679 h 771888"/>
              <a:gd name="connsiteX7" fmla="*/ 663926 w 794164"/>
              <a:gd name="connsiteY7" fmla="*/ 9879 h 771888"/>
              <a:gd name="connsiteX8" fmla="*/ 568676 w 794164"/>
              <a:gd name="connsiteY8" fmla="*/ 216254 h 771888"/>
              <a:gd name="connsiteX9" fmla="*/ 794101 w 794164"/>
              <a:gd name="connsiteY9" fmla="*/ 354 h 77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4164" h="771888">
                <a:moveTo>
                  <a:pt x="794101" y="354"/>
                </a:moveTo>
                <a:cubicBezTo>
                  <a:pt x="789868" y="10937"/>
                  <a:pt x="616830" y="196675"/>
                  <a:pt x="543276" y="279754"/>
                </a:cubicBezTo>
                <a:cubicBezTo>
                  <a:pt x="469722" y="362833"/>
                  <a:pt x="369180" y="481367"/>
                  <a:pt x="352776" y="498829"/>
                </a:cubicBezTo>
                <a:cubicBezTo>
                  <a:pt x="336372" y="516292"/>
                  <a:pt x="503589" y="339021"/>
                  <a:pt x="444851" y="384529"/>
                </a:cubicBezTo>
                <a:cubicBezTo>
                  <a:pt x="386113" y="430037"/>
                  <a:pt x="13051" y="773996"/>
                  <a:pt x="351" y="771879"/>
                </a:cubicBezTo>
                <a:cubicBezTo>
                  <a:pt x="-12349" y="769762"/>
                  <a:pt x="322614" y="426862"/>
                  <a:pt x="368651" y="371829"/>
                </a:cubicBezTo>
                <a:cubicBezTo>
                  <a:pt x="414688" y="316796"/>
                  <a:pt x="227364" y="502004"/>
                  <a:pt x="276576" y="441679"/>
                </a:cubicBezTo>
                <a:cubicBezTo>
                  <a:pt x="325788" y="381354"/>
                  <a:pt x="615243" y="47450"/>
                  <a:pt x="663926" y="9879"/>
                </a:cubicBezTo>
                <a:cubicBezTo>
                  <a:pt x="712609" y="-27692"/>
                  <a:pt x="548038" y="212550"/>
                  <a:pt x="568676" y="216254"/>
                </a:cubicBezTo>
                <a:cubicBezTo>
                  <a:pt x="589314" y="219958"/>
                  <a:pt x="798334" y="-10229"/>
                  <a:pt x="794101" y="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1" name="フリーフォーム 1830">
            <a:extLst>
              <a:ext uri="{FF2B5EF4-FFF2-40B4-BE49-F238E27FC236}">
                <a16:creationId xmlns:a16="http://schemas.microsoft.com/office/drawing/2014/main" id="{9C1BFF5F-3B4D-63CC-5657-2841932B5E24}"/>
              </a:ext>
            </a:extLst>
          </p:cNvPr>
          <p:cNvSpPr/>
          <p:nvPr/>
        </p:nvSpPr>
        <p:spPr>
          <a:xfrm>
            <a:off x="3276600" y="898074"/>
            <a:ext cx="212727" cy="883194"/>
          </a:xfrm>
          <a:custGeom>
            <a:avLst/>
            <a:gdLst>
              <a:gd name="connsiteX0" fmla="*/ 212725 w 212727"/>
              <a:gd name="connsiteY0" fmla="*/ 6801 h 883194"/>
              <a:gd name="connsiteX1" fmla="*/ 107950 w 212727"/>
              <a:gd name="connsiteY1" fmla="*/ 352876 h 883194"/>
              <a:gd name="connsiteX2" fmla="*/ 0 w 212727"/>
              <a:gd name="connsiteY2" fmla="*/ 883101 h 883194"/>
              <a:gd name="connsiteX3" fmla="*/ 107950 w 212727"/>
              <a:gd name="connsiteY3" fmla="*/ 394151 h 883194"/>
              <a:gd name="connsiteX4" fmla="*/ 104775 w 212727"/>
              <a:gd name="connsiteY4" fmla="*/ 146501 h 883194"/>
              <a:gd name="connsiteX5" fmla="*/ 212725 w 212727"/>
              <a:gd name="connsiteY5" fmla="*/ 6801 h 88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727" h="883194">
                <a:moveTo>
                  <a:pt x="212725" y="6801"/>
                </a:moveTo>
                <a:cubicBezTo>
                  <a:pt x="213254" y="41197"/>
                  <a:pt x="143404" y="206826"/>
                  <a:pt x="107950" y="352876"/>
                </a:cubicBezTo>
                <a:cubicBezTo>
                  <a:pt x="72496" y="498926"/>
                  <a:pt x="0" y="876222"/>
                  <a:pt x="0" y="883101"/>
                </a:cubicBezTo>
                <a:cubicBezTo>
                  <a:pt x="0" y="889980"/>
                  <a:pt x="90487" y="516918"/>
                  <a:pt x="107950" y="394151"/>
                </a:cubicBezTo>
                <a:cubicBezTo>
                  <a:pt x="125412" y="271384"/>
                  <a:pt x="86254" y="216880"/>
                  <a:pt x="104775" y="146501"/>
                </a:cubicBezTo>
                <a:cubicBezTo>
                  <a:pt x="123296" y="76122"/>
                  <a:pt x="212196" y="-27595"/>
                  <a:pt x="212725" y="6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2" name="フリーフォーム 1831">
            <a:extLst>
              <a:ext uri="{FF2B5EF4-FFF2-40B4-BE49-F238E27FC236}">
                <a16:creationId xmlns:a16="http://schemas.microsoft.com/office/drawing/2014/main" id="{1CAC554B-E2A4-C6EA-0A7F-20009EFEFC4F}"/>
              </a:ext>
            </a:extLst>
          </p:cNvPr>
          <p:cNvSpPr/>
          <p:nvPr/>
        </p:nvSpPr>
        <p:spPr>
          <a:xfrm>
            <a:off x="3574542" y="1216379"/>
            <a:ext cx="262866" cy="561032"/>
          </a:xfrm>
          <a:custGeom>
            <a:avLst/>
            <a:gdLst>
              <a:gd name="connsiteX0" fmla="*/ 260858 w 262866"/>
              <a:gd name="connsiteY0" fmla="*/ 12346 h 561032"/>
              <a:gd name="connsiteX1" fmla="*/ 3683 w 262866"/>
              <a:gd name="connsiteY1" fmla="*/ 558446 h 561032"/>
              <a:gd name="connsiteX2" fmla="*/ 117983 w 262866"/>
              <a:gd name="connsiteY2" fmla="*/ 209196 h 561032"/>
              <a:gd name="connsiteX3" fmla="*/ 260858 w 262866"/>
              <a:gd name="connsiteY3" fmla="*/ 12346 h 5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66" h="561032">
                <a:moveTo>
                  <a:pt x="260858" y="12346"/>
                </a:moveTo>
                <a:cubicBezTo>
                  <a:pt x="241808" y="70554"/>
                  <a:pt x="27496" y="525638"/>
                  <a:pt x="3683" y="558446"/>
                </a:cubicBezTo>
                <a:cubicBezTo>
                  <a:pt x="-20130" y="591254"/>
                  <a:pt x="77766" y="302859"/>
                  <a:pt x="117983" y="209196"/>
                </a:cubicBezTo>
                <a:cubicBezTo>
                  <a:pt x="158200" y="115534"/>
                  <a:pt x="279908" y="-45862"/>
                  <a:pt x="260858" y="12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3" name="フリーフォーム 1832">
            <a:extLst>
              <a:ext uri="{FF2B5EF4-FFF2-40B4-BE49-F238E27FC236}">
                <a16:creationId xmlns:a16="http://schemas.microsoft.com/office/drawing/2014/main" id="{1D5C9570-ADEE-FFD1-6A29-7D4BF086E3C3}"/>
              </a:ext>
            </a:extLst>
          </p:cNvPr>
          <p:cNvSpPr/>
          <p:nvPr/>
        </p:nvSpPr>
        <p:spPr>
          <a:xfrm>
            <a:off x="3796402" y="1823091"/>
            <a:ext cx="223192" cy="327730"/>
          </a:xfrm>
          <a:custGeom>
            <a:avLst/>
            <a:gdLst>
              <a:gd name="connsiteX0" fmla="*/ 223148 w 223192"/>
              <a:gd name="connsiteY0" fmla="*/ 40634 h 327730"/>
              <a:gd name="connsiteX1" fmla="*/ 83448 w 223192"/>
              <a:gd name="connsiteY1" fmla="*/ 142234 h 327730"/>
              <a:gd name="connsiteX2" fmla="*/ 42173 w 223192"/>
              <a:gd name="connsiteY2" fmla="*/ 234309 h 327730"/>
              <a:gd name="connsiteX3" fmla="*/ 42173 w 223192"/>
              <a:gd name="connsiteY3" fmla="*/ 326384 h 327730"/>
              <a:gd name="connsiteX4" fmla="*/ 4073 w 223192"/>
              <a:gd name="connsiteY4" fmla="*/ 161284 h 327730"/>
              <a:gd name="connsiteX5" fmla="*/ 153298 w 223192"/>
              <a:gd name="connsiteY5" fmla="*/ 2534 h 327730"/>
              <a:gd name="connsiteX6" fmla="*/ 99323 w 223192"/>
              <a:gd name="connsiteY6" fmla="*/ 62859 h 327730"/>
              <a:gd name="connsiteX7" fmla="*/ 223148 w 223192"/>
              <a:gd name="connsiteY7" fmla="*/ 40634 h 32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192" h="327730">
                <a:moveTo>
                  <a:pt x="223148" y="40634"/>
                </a:moveTo>
                <a:cubicBezTo>
                  <a:pt x="220502" y="53863"/>
                  <a:pt x="113610" y="109955"/>
                  <a:pt x="83448" y="142234"/>
                </a:cubicBezTo>
                <a:cubicBezTo>
                  <a:pt x="53285" y="174513"/>
                  <a:pt x="49052" y="203617"/>
                  <a:pt x="42173" y="234309"/>
                </a:cubicBezTo>
                <a:cubicBezTo>
                  <a:pt x="35294" y="265001"/>
                  <a:pt x="48523" y="338555"/>
                  <a:pt x="42173" y="326384"/>
                </a:cubicBezTo>
                <a:cubicBezTo>
                  <a:pt x="35823" y="314213"/>
                  <a:pt x="-14448" y="215259"/>
                  <a:pt x="4073" y="161284"/>
                </a:cubicBezTo>
                <a:cubicBezTo>
                  <a:pt x="22594" y="107309"/>
                  <a:pt x="137423" y="18938"/>
                  <a:pt x="153298" y="2534"/>
                </a:cubicBezTo>
                <a:cubicBezTo>
                  <a:pt x="169173" y="-13870"/>
                  <a:pt x="88740" y="54392"/>
                  <a:pt x="99323" y="62859"/>
                </a:cubicBezTo>
                <a:cubicBezTo>
                  <a:pt x="109906" y="71326"/>
                  <a:pt x="225794" y="27405"/>
                  <a:pt x="223148" y="40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4" name="フリーフォーム 1833">
            <a:extLst>
              <a:ext uri="{FF2B5EF4-FFF2-40B4-BE49-F238E27FC236}">
                <a16:creationId xmlns:a16="http://schemas.microsoft.com/office/drawing/2014/main" id="{55FAD624-5674-F9F1-6960-9BDA154B4918}"/>
              </a:ext>
            </a:extLst>
          </p:cNvPr>
          <p:cNvSpPr/>
          <p:nvPr/>
        </p:nvSpPr>
        <p:spPr>
          <a:xfrm>
            <a:off x="3802577" y="2056067"/>
            <a:ext cx="239229" cy="519510"/>
          </a:xfrm>
          <a:custGeom>
            <a:avLst/>
            <a:gdLst>
              <a:gd name="connsiteX0" fmla="*/ 156648 w 239229"/>
              <a:gd name="connsiteY0" fmla="*/ 4508 h 519510"/>
              <a:gd name="connsiteX1" fmla="*/ 93148 w 239229"/>
              <a:gd name="connsiteY1" fmla="*/ 150558 h 519510"/>
              <a:gd name="connsiteX2" fmla="*/ 124898 w 239229"/>
              <a:gd name="connsiteY2" fmla="*/ 223583 h 519510"/>
              <a:gd name="connsiteX3" fmla="*/ 10598 w 239229"/>
              <a:gd name="connsiteY3" fmla="*/ 306133 h 519510"/>
              <a:gd name="connsiteX4" fmla="*/ 20123 w 239229"/>
              <a:gd name="connsiteY4" fmla="*/ 518858 h 519510"/>
              <a:gd name="connsiteX5" fmla="*/ 143948 w 239229"/>
              <a:gd name="connsiteY5" fmla="*/ 229933 h 519510"/>
              <a:gd name="connsiteX6" fmla="*/ 239198 w 239229"/>
              <a:gd name="connsiteY6" fmla="*/ 52133 h 519510"/>
              <a:gd name="connsiteX7" fmla="*/ 156648 w 239229"/>
              <a:gd name="connsiteY7" fmla="*/ 4508 h 51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229" h="519510">
                <a:moveTo>
                  <a:pt x="156648" y="4508"/>
                </a:moveTo>
                <a:cubicBezTo>
                  <a:pt x="132306" y="20912"/>
                  <a:pt x="98440" y="114045"/>
                  <a:pt x="93148" y="150558"/>
                </a:cubicBezTo>
                <a:cubicBezTo>
                  <a:pt x="87856" y="187071"/>
                  <a:pt x="138656" y="197654"/>
                  <a:pt x="124898" y="223583"/>
                </a:cubicBezTo>
                <a:cubicBezTo>
                  <a:pt x="111140" y="249512"/>
                  <a:pt x="28060" y="256921"/>
                  <a:pt x="10598" y="306133"/>
                </a:cubicBezTo>
                <a:cubicBezTo>
                  <a:pt x="-6864" y="355345"/>
                  <a:pt x="-2102" y="531558"/>
                  <a:pt x="20123" y="518858"/>
                </a:cubicBezTo>
                <a:cubicBezTo>
                  <a:pt x="42348" y="506158"/>
                  <a:pt x="107436" y="307720"/>
                  <a:pt x="143948" y="229933"/>
                </a:cubicBezTo>
                <a:cubicBezTo>
                  <a:pt x="180460" y="152146"/>
                  <a:pt x="237611" y="84941"/>
                  <a:pt x="239198" y="52133"/>
                </a:cubicBezTo>
                <a:cubicBezTo>
                  <a:pt x="240786" y="19325"/>
                  <a:pt x="180990" y="-11896"/>
                  <a:pt x="156648" y="4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5" name="フリーフォーム 1834">
            <a:extLst>
              <a:ext uri="{FF2B5EF4-FFF2-40B4-BE49-F238E27FC236}">
                <a16:creationId xmlns:a16="http://schemas.microsoft.com/office/drawing/2014/main" id="{10B8E3BC-3300-BE64-B4CB-ACE75A1A0498}"/>
              </a:ext>
            </a:extLst>
          </p:cNvPr>
          <p:cNvSpPr/>
          <p:nvPr/>
        </p:nvSpPr>
        <p:spPr>
          <a:xfrm>
            <a:off x="3819525" y="2526039"/>
            <a:ext cx="288927" cy="348820"/>
          </a:xfrm>
          <a:custGeom>
            <a:avLst/>
            <a:gdLst>
              <a:gd name="connsiteX0" fmla="*/ 6350 w 288927"/>
              <a:gd name="connsiteY0" fmla="*/ 1261 h 348820"/>
              <a:gd name="connsiteX1" fmla="*/ 12700 w 288927"/>
              <a:gd name="connsiteY1" fmla="*/ 182236 h 348820"/>
              <a:gd name="connsiteX2" fmla="*/ 120650 w 288927"/>
              <a:gd name="connsiteY2" fmla="*/ 185411 h 348820"/>
              <a:gd name="connsiteX3" fmla="*/ 165100 w 288927"/>
              <a:gd name="connsiteY3" fmla="*/ 347336 h 348820"/>
              <a:gd name="connsiteX4" fmla="*/ 168275 w 288927"/>
              <a:gd name="connsiteY4" fmla="*/ 255261 h 348820"/>
              <a:gd name="connsiteX5" fmla="*/ 288925 w 288927"/>
              <a:gd name="connsiteY5" fmla="*/ 80636 h 348820"/>
              <a:gd name="connsiteX6" fmla="*/ 165100 w 288927"/>
              <a:gd name="connsiteY6" fmla="*/ 163186 h 348820"/>
              <a:gd name="connsiteX7" fmla="*/ 92075 w 288927"/>
              <a:gd name="connsiteY7" fmla="*/ 156836 h 348820"/>
              <a:gd name="connsiteX8" fmla="*/ 50800 w 288927"/>
              <a:gd name="connsiteY8" fmla="*/ 102861 h 348820"/>
              <a:gd name="connsiteX9" fmla="*/ 6350 w 288927"/>
              <a:gd name="connsiteY9" fmla="*/ 1261 h 34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8927" h="348820">
                <a:moveTo>
                  <a:pt x="6350" y="1261"/>
                </a:moveTo>
                <a:cubicBezTo>
                  <a:pt x="0" y="14490"/>
                  <a:pt x="-6350" y="151544"/>
                  <a:pt x="12700" y="182236"/>
                </a:cubicBezTo>
                <a:cubicBezTo>
                  <a:pt x="31750" y="212928"/>
                  <a:pt x="95250" y="157894"/>
                  <a:pt x="120650" y="185411"/>
                </a:cubicBezTo>
                <a:cubicBezTo>
                  <a:pt x="146050" y="212928"/>
                  <a:pt x="157163" y="335694"/>
                  <a:pt x="165100" y="347336"/>
                </a:cubicBezTo>
                <a:cubicBezTo>
                  <a:pt x="173038" y="358978"/>
                  <a:pt x="147638" y="299711"/>
                  <a:pt x="168275" y="255261"/>
                </a:cubicBezTo>
                <a:cubicBezTo>
                  <a:pt x="188913" y="210811"/>
                  <a:pt x="289454" y="95982"/>
                  <a:pt x="288925" y="80636"/>
                </a:cubicBezTo>
                <a:cubicBezTo>
                  <a:pt x="288396" y="65290"/>
                  <a:pt x="197908" y="150486"/>
                  <a:pt x="165100" y="163186"/>
                </a:cubicBezTo>
                <a:cubicBezTo>
                  <a:pt x="132292" y="175886"/>
                  <a:pt x="111125" y="166890"/>
                  <a:pt x="92075" y="156836"/>
                </a:cubicBezTo>
                <a:cubicBezTo>
                  <a:pt x="73025" y="146782"/>
                  <a:pt x="62971" y="122969"/>
                  <a:pt x="50800" y="102861"/>
                </a:cubicBezTo>
                <a:cubicBezTo>
                  <a:pt x="38629" y="82753"/>
                  <a:pt x="12700" y="-11968"/>
                  <a:pt x="6350" y="1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6" name="フリーフォーム 1835">
            <a:extLst>
              <a:ext uri="{FF2B5EF4-FFF2-40B4-BE49-F238E27FC236}">
                <a16:creationId xmlns:a16="http://schemas.microsoft.com/office/drawing/2014/main" id="{57C2CC5D-F821-4015-BE24-F8922BE557DB}"/>
              </a:ext>
            </a:extLst>
          </p:cNvPr>
          <p:cNvSpPr/>
          <p:nvPr/>
        </p:nvSpPr>
        <p:spPr>
          <a:xfrm>
            <a:off x="3951381" y="1932821"/>
            <a:ext cx="160320" cy="359543"/>
          </a:xfrm>
          <a:custGeom>
            <a:avLst/>
            <a:gdLst>
              <a:gd name="connsiteX0" fmla="*/ 4669 w 160320"/>
              <a:gd name="connsiteY0" fmla="*/ 754 h 359543"/>
              <a:gd name="connsiteX1" fmla="*/ 112619 w 160320"/>
              <a:gd name="connsiteY1" fmla="*/ 178554 h 359543"/>
              <a:gd name="connsiteX2" fmla="*/ 160244 w 160320"/>
              <a:gd name="connsiteY2" fmla="*/ 359529 h 359543"/>
              <a:gd name="connsiteX3" fmla="*/ 103094 w 160320"/>
              <a:gd name="connsiteY3" fmla="*/ 188079 h 359543"/>
              <a:gd name="connsiteX4" fmla="*/ 26894 w 160320"/>
              <a:gd name="connsiteY4" fmla="*/ 118229 h 359543"/>
              <a:gd name="connsiteX5" fmla="*/ 4669 w 160320"/>
              <a:gd name="connsiteY5" fmla="*/ 754 h 35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320" h="359543">
                <a:moveTo>
                  <a:pt x="4669" y="754"/>
                </a:moveTo>
                <a:cubicBezTo>
                  <a:pt x="18956" y="10808"/>
                  <a:pt x="86690" y="118758"/>
                  <a:pt x="112619" y="178554"/>
                </a:cubicBezTo>
                <a:cubicBezTo>
                  <a:pt x="138548" y="238350"/>
                  <a:pt x="161831" y="357942"/>
                  <a:pt x="160244" y="359529"/>
                </a:cubicBezTo>
                <a:cubicBezTo>
                  <a:pt x="158657" y="361116"/>
                  <a:pt x="125319" y="228296"/>
                  <a:pt x="103094" y="188079"/>
                </a:cubicBezTo>
                <a:cubicBezTo>
                  <a:pt x="80869" y="147862"/>
                  <a:pt x="41711" y="152625"/>
                  <a:pt x="26894" y="118229"/>
                </a:cubicBezTo>
                <a:cubicBezTo>
                  <a:pt x="12077" y="83833"/>
                  <a:pt x="-9618" y="-9300"/>
                  <a:pt x="4669" y="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7" name="フリーフォーム 1836">
            <a:extLst>
              <a:ext uri="{FF2B5EF4-FFF2-40B4-BE49-F238E27FC236}">
                <a16:creationId xmlns:a16="http://schemas.microsoft.com/office/drawing/2014/main" id="{C6D397B0-632C-C456-7779-03E5F4605325}"/>
              </a:ext>
            </a:extLst>
          </p:cNvPr>
          <p:cNvSpPr/>
          <p:nvPr/>
        </p:nvSpPr>
        <p:spPr>
          <a:xfrm>
            <a:off x="4007084" y="2245029"/>
            <a:ext cx="136368" cy="346457"/>
          </a:xfrm>
          <a:custGeom>
            <a:avLst/>
            <a:gdLst>
              <a:gd name="connsiteX0" fmla="*/ 136291 w 136368"/>
              <a:gd name="connsiteY0" fmla="*/ 2871 h 346457"/>
              <a:gd name="connsiteX1" fmla="*/ 21991 w 136368"/>
              <a:gd name="connsiteY1" fmla="*/ 98121 h 346457"/>
              <a:gd name="connsiteX2" fmla="*/ 6116 w 136368"/>
              <a:gd name="connsiteY2" fmla="*/ 231471 h 346457"/>
              <a:gd name="connsiteX3" fmla="*/ 95016 w 136368"/>
              <a:gd name="connsiteY3" fmla="*/ 345771 h 346457"/>
              <a:gd name="connsiteX4" fmla="*/ 53741 w 136368"/>
              <a:gd name="connsiteY4" fmla="*/ 275921 h 346457"/>
              <a:gd name="connsiteX5" fmla="*/ 2941 w 136368"/>
              <a:gd name="connsiteY5" fmla="*/ 209246 h 346457"/>
              <a:gd name="connsiteX6" fmla="*/ 136291 w 136368"/>
              <a:gd name="connsiteY6" fmla="*/ 2871 h 34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368" h="346457">
                <a:moveTo>
                  <a:pt x="136291" y="2871"/>
                </a:moveTo>
                <a:cubicBezTo>
                  <a:pt x="139466" y="-15650"/>
                  <a:pt x="43687" y="60021"/>
                  <a:pt x="21991" y="98121"/>
                </a:cubicBezTo>
                <a:cubicBezTo>
                  <a:pt x="295" y="136221"/>
                  <a:pt x="-6055" y="190196"/>
                  <a:pt x="6116" y="231471"/>
                </a:cubicBezTo>
                <a:cubicBezTo>
                  <a:pt x="18287" y="272746"/>
                  <a:pt x="87078" y="338363"/>
                  <a:pt x="95016" y="345771"/>
                </a:cubicBezTo>
                <a:cubicBezTo>
                  <a:pt x="102953" y="353179"/>
                  <a:pt x="69087" y="298675"/>
                  <a:pt x="53741" y="275921"/>
                </a:cubicBezTo>
                <a:cubicBezTo>
                  <a:pt x="38395" y="253167"/>
                  <a:pt x="-7642" y="251579"/>
                  <a:pt x="2941" y="209246"/>
                </a:cubicBezTo>
                <a:cubicBezTo>
                  <a:pt x="13524" y="166913"/>
                  <a:pt x="133116" y="21392"/>
                  <a:pt x="136291" y="2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8" name="フリーフォーム 1837">
            <a:extLst>
              <a:ext uri="{FF2B5EF4-FFF2-40B4-BE49-F238E27FC236}">
                <a16:creationId xmlns:a16="http://schemas.microsoft.com/office/drawing/2014/main" id="{CCBC97B6-0FCB-B7BF-978C-94B7E4EF7D91}"/>
              </a:ext>
            </a:extLst>
          </p:cNvPr>
          <p:cNvSpPr/>
          <p:nvPr/>
        </p:nvSpPr>
        <p:spPr>
          <a:xfrm>
            <a:off x="4156074" y="2406647"/>
            <a:ext cx="147224" cy="180981"/>
          </a:xfrm>
          <a:custGeom>
            <a:avLst/>
            <a:gdLst>
              <a:gd name="connsiteX0" fmla="*/ 1 w 147224"/>
              <a:gd name="connsiteY0" fmla="*/ 180978 h 180981"/>
              <a:gd name="connsiteX1" fmla="*/ 136526 w 147224"/>
              <a:gd name="connsiteY1" fmla="*/ 88903 h 180981"/>
              <a:gd name="connsiteX2" fmla="*/ 130176 w 147224"/>
              <a:gd name="connsiteY2" fmla="*/ 3 h 180981"/>
              <a:gd name="connsiteX3" fmla="*/ 139701 w 147224"/>
              <a:gd name="connsiteY3" fmla="*/ 85728 h 180981"/>
              <a:gd name="connsiteX4" fmla="*/ 1 w 147224"/>
              <a:gd name="connsiteY4" fmla="*/ 180978 h 18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4" h="180981">
                <a:moveTo>
                  <a:pt x="1" y="180978"/>
                </a:moveTo>
                <a:cubicBezTo>
                  <a:pt x="-528" y="181507"/>
                  <a:pt x="114830" y="119065"/>
                  <a:pt x="136526" y="88903"/>
                </a:cubicBezTo>
                <a:cubicBezTo>
                  <a:pt x="158222" y="58741"/>
                  <a:pt x="129647" y="532"/>
                  <a:pt x="130176" y="3"/>
                </a:cubicBezTo>
                <a:cubicBezTo>
                  <a:pt x="130705" y="-526"/>
                  <a:pt x="160868" y="58211"/>
                  <a:pt x="139701" y="85728"/>
                </a:cubicBezTo>
                <a:cubicBezTo>
                  <a:pt x="118534" y="113245"/>
                  <a:pt x="530" y="180449"/>
                  <a:pt x="1" y="180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9" name="フリーフォーム 1838">
            <a:extLst>
              <a:ext uri="{FF2B5EF4-FFF2-40B4-BE49-F238E27FC236}">
                <a16:creationId xmlns:a16="http://schemas.microsoft.com/office/drawing/2014/main" id="{6DE831D8-D221-2AF4-B16C-F6280E68307A}"/>
              </a:ext>
            </a:extLst>
          </p:cNvPr>
          <p:cNvSpPr/>
          <p:nvPr/>
        </p:nvSpPr>
        <p:spPr>
          <a:xfrm>
            <a:off x="4178078" y="2247647"/>
            <a:ext cx="163916" cy="326047"/>
          </a:xfrm>
          <a:custGeom>
            <a:avLst/>
            <a:gdLst>
              <a:gd name="connsiteX0" fmla="*/ 12922 w 163916"/>
              <a:gd name="connsiteY0" fmla="*/ 253 h 326047"/>
              <a:gd name="connsiteX1" fmla="*/ 92297 w 163916"/>
              <a:gd name="connsiteY1" fmla="*/ 70103 h 326047"/>
              <a:gd name="connsiteX2" fmla="*/ 146272 w 163916"/>
              <a:gd name="connsiteY2" fmla="*/ 146303 h 326047"/>
              <a:gd name="connsiteX3" fmla="*/ 155797 w 163916"/>
              <a:gd name="connsiteY3" fmla="*/ 203453 h 326047"/>
              <a:gd name="connsiteX4" fmla="*/ 111347 w 163916"/>
              <a:gd name="connsiteY4" fmla="*/ 286003 h 326047"/>
              <a:gd name="connsiteX5" fmla="*/ 222 w 163916"/>
              <a:gd name="connsiteY5" fmla="*/ 324103 h 326047"/>
              <a:gd name="connsiteX6" fmla="*/ 143097 w 163916"/>
              <a:gd name="connsiteY6" fmla="*/ 228853 h 326047"/>
              <a:gd name="connsiteX7" fmla="*/ 149447 w 163916"/>
              <a:gd name="connsiteY7" fmla="*/ 95503 h 326047"/>
              <a:gd name="connsiteX8" fmla="*/ 12922 w 163916"/>
              <a:gd name="connsiteY8" fmla="*/ 253 h 32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916" h="326047">
                <a:moveTo>
                  <a:pt x="12922" y="253"/>
                </a:moveTo>
                <a:cubicBezTo>
                  <a:pt x="3397" y="-3980"/>
                  <a:pt x="70072" y="45761"/>
                  <a:pt x="92297" y="70103"/>
                </a:cubicBezTo>
                <a:cubicBezTo>
                  <a:pt x="114522" y="94445"/>
                  <a:pt x="135689" y="124078"/>
                  <a:pt x="146272" y="146303"/>
                </a:cubicBezTo>
                <a:cubicBezTo>
                  <a:pt x="156855" y="168528"/>
                  <a:pt x="161618" y="180170"/>
                  <a:pt x="155797" y="203453"/>
                </a:cubicBezTo>
                <a:cubicBezTo>
                  <a:pt x="149976" y="226736"/>
                  <a:pt x="137276" y="265895"/>
                  <a:pt x="111347" y="286003"/>
                </a:cubicBezTo>
                <a:cubicBezTo>
                  <a:pt x="85418" y="306111"/>
                  <a:pt x="-5070" y="333628"/>
                  <a:pt x="222" y="324103"/>
                </a:cubicBezTo>
                <a:cubicBezTo>
                  <a:pt x="5514" y="314578"/>
                  <a:pt x="118226" y="266953"/>
                  <a:pt x="143097" y="228853"/>
                </a:cubicBezTo>
                <a:cubicBezTo>
                  <a:pt x="167968" y="190753"/>
                  <a:pt x="171143" y="129899"/>
                  <a:pt x="149447" y="95503"/>
                </a:cubicBezTo>
                <a:cubicBezTo>
                  <a:pt x="127751" y="61107"/>
                  <a:pt x="22447" y="4486"/>
                  <a:pt x="12922" y="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0" name="フリーフォーム 1839">
            <a:extLst>
              <a:ext uri="{FF2B5EF4-FFF2-40B4-BE49-F238E27FC236}">
                <a16:creationId xmlns:a16="http://schemas.microsoft.com/office/drawing/2014/main" id="{9EE7A727-3F9A-FCD0-B0DE-38F811DB35CF}"/>
              </a:ext>
            </a:extLst>
          </p:cNvPr>
          <p:cNvSpPr/>
          <p:nvPr/>
        </p:nvSpPr>
        <p:spPr>
          <a:xfrm>
            <a:off x="4045769" y="2294018"/>
            <a:ext cx="95697" cy="258074"/>
          </a:xfrm>
          <a:custGeom>
            <a:avLst/>
            <a:gdLst>
              <a:gd name="connsiteX0" fmla="*/ 91256 w 95697"/>
              <a:gd name="connsiteY0" fmla="*/ 1507 h 258074"/>
              <a:gd name="connsiteX1" fmla="*/ 21406 w 95697"/>
              <a:gd name="connsiteY1" fmla="*/ 112632 h 258074"/>
              <a:gd name="connsiteX2" fmla="*/ 62681 w 95697"/>
              <a:gd name="connsiteY2" fmla="*/ 226932 h 258074"/>
              <a:gd name="connsiteX3" fmla="*/ 94431 w 95697"/>
              <a:gd name="connsiteY3" fmla="*/ 255507 h 258074"/>
              <a:gd name="connsiteX4" fmla="*/ 18231 w 95697"/>
              <a:gd name="connsiteY4" fmla="*/ 176132 h 258074"/>
              <a:gd name="connsiteX5" fmla="*/ 2356 w 95697"/>
              <a:gd name="connsiteY5" fmla="*/ 138032 h 258074"/>
              <a:gd name="connsiteX6" fmla="*/ 56331 w 95697"/>
              <a:gd name="connsiteY6" fmla="*/ 52307 h 258074"/>
              <a:gd name="connsiteX7" fmla="*/ 91256 w 95697"/>
              <a:gd name="connsiteY7" fmla="*/ 1507 h 25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97" h="258074">
                <a:moveTo>
                  <a:pt x="91256" y="1507"/>
                </a:moveTo>
                <a:cubicBezTo>
                  <a:pt x="85435" y="11561"/>
                  <a:pt x="26168" y="75061"/>
                  <a:pt x="21406" y="112632"/>
                </a:cubicBezTo>
                <a:cubicBezTo>
                  <a:pt x="16644" y="150203"/>
                  <a:pt x="50510" y="203120"/>
                  <a:pt x="62681" y="226932"/>
                </a:cubicBezTo>
                <a:cubicBezTo>
                  <a:pt x="74852" y="250745"/>
                  <a:pt x="101839" y="263974"/>
                  <a:pt x="94431" y="255507"/>
                </a:cubicBezTo>
                <a:cubicBezTo>
                  <a:pt x="87023" y="247040"/>
                  <a:pt x="33577" y="195711"/>
                  <a:pt x="18231" y="176132"/>
                </a:cubicBezTo>
                <a:cubicBezTo>
                  <a:pt x="2885" y="156553"/>
                  <a:pt x="-3994" y="158669"/>
                  <a:pt x="2356" y="138032"/>
                </a:cubicBezTo>
                <a:cubicBezTo>
                  <a:pt x="8706" y="117395"/>
                  <a:pt x="38339" y="70299"/>
                  <a:pt x="56331" y="52307"/>
                </a:cubicBezTo>
                <a:cubicBezTo>
                  <a:pt x="74323" y="34315"/>
                  <a:pt x="97077" y="-8547"/>
                  <a:pt x="91256" y="1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1" name="フリーフォーム 1840">
            <a:extLst>
              <a:ext uri="{FF2B5EF4-FFF2-40B4-BE49-F238E27FC236}">
                <a16:creationId xmlns:a16="http://schemas.microsoft.com/office/drawing/2014/main" id="{640C6372-A16F-4919-FC30-DCC0E02C9666}"/>
              </a:ext>
            </a:extLst>
          </p:cNvPr>
          <p:cNvSpPr/>
          <p:nvPr/>
        </p:nvSpPr>
        <p:spPr>
          <a:xfrm>
            <a:off x="4238625" y="2282825"/>
            <a:ext cx="57222" cy="128430"/>
          </a:xfrm>
          <a:custGeom>
            <a:avLst/>
            <a:gdLst>
              <a:gd name="connsiteX0" fmla="*/ 0 w 57222"/>
              <a:gd name="connsiteY0" fmla="*/ 0 h 128430"/>
              <a:gd name="connsiteX1" fmla="*/ 57150 w 57222"/>
              <a:gd name="connsiteY1" fmla="*/ 127000 h 128430"/>
              <a:gd name="connsiteX2" fmla="*/ 9525 w 57222"/>
              <a:gd name="connsiteY2" fmla="*/ 57150 h 12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222" h="128430">
                <a:moveTo>
                  <a:pt x="0" y="0"/>
                </a:moveTo>
                <a:cubicBezTo>
                  <a:pt x="27781" y="58737"/>
                  <a:pt x="55563" y="117475"/>
                  <a:pt x="57150" y="127000"/>
                </a:cubicBezTo>
                <a:cubicBezTo>
                  <a:pt x="58738" y="136525"/>
                  <a:pt x="34131" y="96837"/>
                  <a:pt x="9525" y="5715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2" name="フリーフォーム 1841">
            <a:extLst>
              <a:ext uri="{FF2B5EF4-FFF2-40B4-BE49-F238E27FC236}">
                <a16:creationId xmlns:a16="http://schemas.microsoft.com/office/drawing/2014/main" id="{E78F6915-582F-B294-22AE-677CA18DC29E}"/>
              </a:ext>
            </a:extLst>
          </p:cNvPr>
          <p:cNvSpPr/>
          <p:nvPr/>
        </p:nvSpPr>
        <p:spPr>
          <a:xfrm>
            <a:off x="4216400" y="2288994"/>
            <a:ext cx="92248" cy="153146"/>
          </a:xfrm>
          <a:custGeom>
            <a:avLst/>
            <a:gdLst>
              <a:gd name="connsiteX0" fmla="*/ 0 w 92248"/>
              <a:gd name="connsiteY0" fmla="*/ 181 h 153146"/>
              <a:gd name="connsiteX1" fmla="*/ 79375 w 92248"/>
              <a:gd name="connsiteY1" fmla="*/ 111306 h 153146"/>
              <a:gd name="connsiteX2" fmla="*/ 92075 w 92248"/>
              <a:gd name="connsiteY2" fmla="*/ 152581 h 153146"/>
              <a:gd name="connsiteX3" fmla="*/ 79375 w 92248"/>
              <a:gd name="connsiteY3" fmla="*/ 85906 h 153146"/>
              <a:gd name="connsiteX4" fmla="*/ 0 w 92248"/>
              <a:gd name="connsiteY4" fmla="*/ 181 h 15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48" h="153146">
                <a:moveTo>
                  <a:pt x="0" y="181"/>
                </a:moveTo>
                <a:cubicBezTo>
                  <a:pt x="0" y="4414"/>
                  <a:pt x="64029" y="85906"/>
                  <a:pt x="79375" y="111306"/>
                </a:cubicBezTo>
                <a:cubicBezTo>
                  <a:pt x="94721" y="136706"/>
                  <a:pt x="92075" y="156814"/>
                  <a:pt x="92075" y="152581"/>
                </a:cubicBezTo>
                <a:cubicBezTo>
                  <a:pt x="92075" y="148348"/>
                  <a:pt x="89958" y="104956"/>
                  <a:pt x="79375" y="85906"/>
                </a:cubicBezTo>
                <a:cubicBezTo>
                  <a:pt x="68792" y="66856"/>
                  <a:pt x="0" y="-4052"/>
                  <a:pt x="0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3" name="フリーフォーム 1842">
            <a:extLst>
              <a:ext uri="{FF2B5EF4-FFF2-40B4-BE49-F238E27FC236}">
                <a16:creationId xmlns:a16="http://schemas.microsoft.com/office/drawing/2014/main" id="{E9C64813-7584-02FB-EE9D-999B2B76EBC5}"/>
              </a:ext>
            </a:extLst>
          </p:cNvPr>
          <p:cNvSpPr/>
          <p:nvPr/>
        </p:nvSpPr>
        <p:spPr>
          <a:xfrm>
            <a:off x="4117786" y="2330450"/>
            <a:ext cx="92278" cy="166775"/>
          </a:xfrm>
          <a:custGeom>
            <a:avLst/>
            <a:gdLst>
              <a:gd name="connsiteX0" fmla="*/ 41464 w 92278"/>
              <a:gd name="connsiteY0" fmla="*/ 0 h 166775"/>
              <a:gd name="connsiteX1" fmla="*/ 16064 w 92278"/>
              <a:gd name="connsiteY1" fmla="*/ 104775 h 166775"/>
              <a:gd name="connsiteX2" fmla="*/ 92264 w 92278"/>
              <a:gd name="connsiteY2" fmla="*/ 165100 h 166775"/>
              <a:gd name="connsiteX3" fmla="*/ 22414 w 92278"/>
              <a:gd name="connsiteY3" fmla="*/ 146050 h 166775"/>
              <a:gd name="connsiteX4" fmla="*/ 189 w 92278"/>
              <a:gd name="connsiteY4" fmla="*/ 104775 h 166775"/>
              <a:gd name="connsiteX5" fmla="*/ 41464 w 92278"/>
              <a:gd name="connsiteY5" fmla="*/ 0 h 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78" h="166775">
                <a:moveTo>
                  <a:pt x="41464" y="0"/>
                </a:moveTo>
                <a:cubicBezTo>
                  <a:pt x="44110" y="0"/>
                  <a:pt x="7597" y="77258"/>
                  <a:pt x="16064" y="104775"/>
                </a:cubicBezTo>
                <a:cubicBezTo>
                  <a:pt x="24531" y="132292"/>
                  <a:pt x="91206" y="158221"/>
                  <a:pt x="92264" y="165100"/>
                </a:cubicBezTo>
                <a:cubicBezTo>
                  <a:pt x="93322" y="171979"/>
                  <a:pt x="37760" y="156104"/>
                  <a:pt x="22414" y="146050"/>
                </a:cubicBezTo>
                <a:cubicBezTo>
                  <a:pt x="7068" y="135996"/>
                  <a:pt x="-1399" y="124883"/>
                  <a:pt x="189" y="104775"/>
                </a:cubicBezTo>
                <a:cubicBezTo>
                  <a:pt x="1776" y="84667"/>
                  <a:pt x="38818" y="0"/>
                  <a:pt x="4146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4" name="フリーフォーム 1843">
            <a:extLst>
              <a:ext uri="{FF2B5EF4-FFF2-40B4-BE49-F238E27FC236}">
                <a16:creationId xmlns:a16="http://schemas.microsoft.com/office/drawing/2014/main" id="{D34994B1-4DB6-CF7B-2587-F3F2B76A6EBA}"/>
              </a:ext>
            </a:extLst>
          </p:cNvPr>
          <p:cNvSpPr/>
          <p:nvPr/>
        </p:nvSpPr>
        <p:spPr>
          <a:xfrm>
            <a:off x="4168723" y="2314485"/>
            <a:ext cx="114368" cy="193846"/>
          </a:xfrm>
          <a:custGeom>
            <a:avLst/>
            <a:gdLst>
              <a:gd name="connsiteX0" fmla="*/ 52 w 114368"/>
              <a:gd name="connsiteY0" fmla="*/ 90 h 193846"/>
              <a:gd name="connsiteX1" fmla="*/ 98477 w 114368"/>
              <a:gd name="connsiteY1" fmla="*/ 85815 h 193846"/>
              <a:gd name="connsiteX2" fmla="*/ 12752 w 114368"/>
              <a:gd name="connsiteY2" fmla="*/ 193765 h 193846"/>
              <a:gd name="connsiteX3" fmla="*/ 114352 w 114368"/>
              <a:gd name="connsiteY3" fmla="*/ 101690 h 193846"/>
              <a:gd name="connsiteX4" fmla="*/ 52 w 114368"/>
              <a:gd name="connsiteY4" fmla="*/ 90 h 19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68" h="193846">
                <a:moveTo>
                  <a:pt x="52" y="90"/>
                </a:moveTo>
                <a:cubicBezTo>
                  <a:pt x="-2594" y="-2556"/>
                  <a:pt x="96360" y="53536"/>
                  <a:pt x="98477" y="85815"/>
                </a:cubicBezTo>
                <a:cubicBezTo>
                  <a:pt x="100594" y="118094"/>
                  <a:pt x="10106" y="191119"/>
                  <a:pt x="12752" y="193765"/>
                </a:cubicBezTo>
                <a:cubicBezTo>
                  <a:pt x="15398" y="196411"/>
                  <a:pt x="112765" y="133969"/>
                  <a:pt x="114352" y="101690"/>
                </a:cubicBezTo>
                <a:cubicBezTo>
                  <a:pt x="115939" y="69411"/>
                  <a:pt x="2698" y="2736"/>
                  <a:pt x="52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5" name="フリーフォーム 1844">
            <a:extLst>
              <a:ext uri="{FF2B5EF4-FFF2-40B4-BE49-F238E27FC236}">
                <a16:creationId xmlns:a16="http://schemas.microsoft.com/office/drawing/2014/main" id="{5BB3BED9-16A3-BBFB-B549-999BF6A4C119}"/>
              </a:ext>
            </a:extLst>
          </p:cNvPr>
          <p:cNvSpPr/>
          <p:nvPr/>
        </p:nvSpPr>
        <p:spPr>
          <a:xfrm>
            <a:off x="4162416" y="2343123"/>
            <a:ext cx="93248" cy="133392"/>
          </a:xfrm>
          <a:custGeom>
            <a:avLst/>
            <a:gdLst>
              <a:gd name="connsiteX0" fmla="*/ 9 w 93248"/>
              <a:gd name="connsiteY0" fmla="*/ 27 h 133392"/>
              <a:gd name="connsiteX1" fmla="*/ 92084 w 93248"/>
              <a:gd name="connsiteY1" fmla="*/ 57177 h 133392"/>
              <a:gd name="connsiteX2" fmla="*/ 53984 w 93248"/>
              <a:gd name="connsiteY2" fmla="*/ 133377 h 133392"/>
              <a:gd name="connsiteX3" fmla="*/ 85734 w 93248"/>
              <a:gd name="connsiteY3" fmla="*/ 50827 h 133392"/>
              <a:gd name="connsiteX4" fmla="*/ 9 w 93248"/>
              <a:gd name="connsiteY4" fmla="*/ 27 h 13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8" h="133392">
                <a:moveTo>
                  <a:pt x="9" y="27"/>
                </a:moveTo>
                <a:cubicBezTo>
                  <a:pt x="1067" y="1085"/>
                  <a:pt x="83088" y="34952"/>
                  <a:pt x="92084" y="57177"/>
                </a:cubicBezTo>
                <a:cubicBezTo>
                  <a:pt x="101080" y="79402"/>
                  <a:pt x="55042" y="134435"/>
                  <a:pt x="53984" y="133377"/>
                </a:cubicBezTo>
                <a:cubicBezTo>
                  <a:pt x="52926" y="132319"/>
                  <a:pt x="87321" y="72523"/>
                  <a:pt x="85734" y="50827"/>
                </a:cubicBezTo>
                <a:cubicBezTo>
                  <a:pt x="84147" y="29131"/>
                  <a:pt x="-1049" y="-1031"/>
                  <a:pt x="9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6" name="フリーフォーム 1845">
            <a:extLst>
              <a:ext uri="{FF2B5EF4-FFF2-40B4-BE49-F238E27FC236}">
                <a16:creationId xmlns:a16="http://schemas.microsoft.com/office/drawing/2014/main" id="{81DB743A-B950-8600-DCC8-0B773CBB4B3E}"/>
              </a:ext>
            </a:extLst>
          </p:cNvPr>
          <p:cNvSpPr/>
          <p:nvPr/>
        </p:nvSpPr>
        <p:spPr>
          <a:xfrm>
            <a:off x="4085975" y="2330125"/>
            <a:ext cx="38973" cy="101074"/>
          </a:xfrm>
          <a:custGeom>
            <a:avLst/>
            <a:gdLst>
              <a:gd name="connsiteX0" fmla="*/ 38350 w 38973"/>
              <a:gd name="connsiteY0" fmla="*/ 325 h 101074"/>
              <a:gd name="connsiteX1" fmla="*/ 250 w 38973"/>
              <a:gd name="connsiteY1" fmla="*/ 98750 h 101074"/>
              <a:gd name="connsiteX2" fmla="*/ 22475 w 38973"/>
              <a:gd name="connsiteY2" fmla="*/ 67000 h 101074"/>
              <a:gd name="connsiteX3" fmla="*/ 38350 w 38973"/>
              <a:gd name="connsiteY3" fmla="*/ 325 h 10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73" h="101074">
                <a:moveTo>
                  <a:pt x="38350" y="325"/>
                </a:moveTo>
                <a:cubicBezTo>
                  <a:pt x="34646" y="5617"/>
                  <a:pt x="2896" y="87637"/>
                  <a:pt x="250" y="98750"/>
                </a:cubicBezTo>
                <a:cubicBezTo>
                  <a:pt x="-2396" y="109863"/>
                  <a:pt x="16654" y="78112"/>
                  <a:pt x="22475" y="67000"/>
                </a:cubicBezTo>
                <a:cubicBezTo>
                  <a:pt x="28296" y="55888"/>
                  <a:pt x="42054" y="-4967"/>
                  <a:pt x="38350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7" name="フリーフォーム 1846">
            <a:extLst>
              <a:ext uri="{FF2B5EF4-FFF2-40B4-BE49-F238E27FC236}">
                <a16:creationId xmlns:a16="http://schemas.microsoft.com/office/drawing/2014/main" id="{2580C637-6748-05DF-6B4F-D95C62CE5349}"/>
              </a:ext>
            </a:extLst>
          </p:cNvPr>
          <p:cNvSpPr/>
          <p:nvPr/>
        </p:nvSpPr>
        <p:spPr>
          <a:xfrm>
            <a:off x="4121030" y="2409825"/>
            <a:ext cx="45140" cy="120650"/>
          </a:xfrm>
          <a:custGeom>
            <a:avLst/>
            <a:gdLst>
              <a:gd name="connsiteX0" fmla="*/ 28695 w 45140"/>
              <a:gd name="connsiteY0" fmla="*/ 0 h 120650"/>
              <a:gd name="connsiteX1" fmla="*/ 25520 w 45140"/>
              <a:gd name="connsiteY1" fmla="*/ 76200 h 120650"/>
              <a:gd name="connsiteX2" fmla="*/ 44570 w 45140"/>
              <a:gd name="connsiteY2" fmla="*/ 120650 h 120650"/>
              <a:gd name="connsiteX3" fmla="*/ 120 w 45140"/>
              <a:gd name="connsiteY3" fmla="*/ 76200 h 120650"/>
              <a:gd name="connsiteX4" fmla="*/ 28695 w 45140"/>
              <a:gd name="connsiteY4" fmla="*/ 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40" h="120650">
                <a:moveTo>
                  <a:pt x="28695" y="0"/>
                </a:moveTo>
                <a:cubicBezTo>
                  <a:pt x="32928" y="0"/>
                  <a:pt x="22874" y="56092"/>
                  <a:pt x="25520" y="76200"/>
                </a:cubicBezTo>
                <a:cubicBezTo>
                  <a:pt x="28166" y="96308"/>
                  <a:pt x="48803" y="120650"/>
                  <a:pt x="44570" y="120650"/>
                </a:cubicBezTo>
                <a:cubicBezTo>
                  <a:pt x="40337" y="120650"/>
                  <a:pt x="2237" y="93662"/>
                  <a:pt x="120" y="76200"/>
                </a:cubicBezTo>
                <a:cubicBezTo>
                  <a:pt x="-1997" y="58738"/>
                  <a:pt x="24462" y="0"/>
                  <a:pt x="286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8" name="フリーフォーム 1847">
            <a:extLst>
              <a:ext uri="{FF2B5EF4-FFF2-40B4-BE49-F238E27FC236}">
                <a16:creationId xmlns:a16="http://schemas.microsoft.com/office/drawing/2014/main" id="{F589AACF-60A3-79D3-42BA-5A808377D247}"/>
              </a:ext>
            </a:extLst>
          </p:cNvPr>
          <p:cNvSpPr/>
          <p:nvPr/>
        </p:nvSpPr>
        <p:spPr>
          <a:xfrm>
            <a:off x="4153831" y="2444501"/>
            <a:ext cx="165483" cy="88548"/>
          </a:xfrm>
          <a:custGeom>
            <a:avLst/>
            <a:gdLst>
              <a:gd name="connsiteX0" fmla="*/ 2244 w 165483"/>
              <a:gd name="connsiteY0" fmla="*/ 85974 h 88548"/>
              <a:gd name="connsiteX1" fmla="*/ 164169 w 165483"/>
              <a:gd name="connsiteY1" fmla="*/ 249 h 88548"/>
              <a:gd name="connsiteX2" fmla="*/ 75269 w 165483"/>
              <a:gd name="connsiteY2" fmla="*/ 60574 h 88548"/>
              <a:gd name="connsiteX3" fmla="*/ 2244 w 165483"/>
              <a:gd name="connsiteY3" fmla="*/ 85974 h 8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83" h="88548">
                <a:moveTo>
                  <a:pt x="2244" y="85974"/>
                </a:moveTo>
                <a:cubicBezTo>
                  <a:pt x="17061" y="75920"/>
                  <a:pt x="151998" y="4482"/>
                  <a:pt x="164169" y="249"/>
                </a:cubicBezTo>
                <a:cubicBezTo>
                  <a:pt x="176340" y="-3984"/>
                  <a:pt x="100669" y="46816"/>
                  <a:pt x="75269" y="60574"/>
                </a:cubicBezTo>
                <a:cubicBezTo>
                  <a:pt x="49869" y="74332"/>
                  <a:pt x="-12573" y="96028"/>
                  <a:pt x="2244" y="85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9" name="フリーフォーム 1848">
            <a:extLst>
              <a:ext uri="{FF2B5EF4-FFF2-40B4-BE49-F238E27FC236}">
                <a16:creationId xmlns:a16="http://schemas.microsoft.com/office/drawing/2014/main" id="{6C4D8200-4753-D892-6ED5-C9D177EF86AE}"/>
              </a:ext>
            </a:extLst>
          </p:cNvPr>
          <p:cNvSpPr/>
          <p:nvPr/>
        </p:nvSpPr>
        <p:spPr>
          <a:xfrm>
            <a:off x="4008852" y="2276207"/>
            <a:ext cx="236126" cy="102587"/>
          </a:xfrm>
          <a:custGeom>
            <a:avLst/>
            <a:gdLst>
              <a:gd name="connsiteX0" fmla="*/ 74198 w 236126"/>
              <a:gd name="connsiteY0" fmla="*/ 79643 h 102587"/>
              <a:gd name="connsiteX1" fmla="*/ 156748 w 236126"/>
              <a:gd name="connsiteY1" fmla="*/ 35193 h 102587"/>
              <a:gd name="connsiteX2" fmla="*/ 236123 w 236126"/>
              <a:gd name="connsiteY2" fmla="*/ 38368 h 102587"/>
              <a:gd name="connsiteX3" fmla="*/ 159923 w 236126"/>
              <a:gd name="connsiteY3" fmla="*/ 268 h 102587"/>
              <a:gd name="connsiteX4" fmla="*/ 172623 w 236126"/>
              <a:gd name="connsiteY4" fmla="*/ 25668 h 102587"/>
              <a:gd name="connsiteX5" fmla="*/ 1173 w 236126"/>
              <a:gd name="connsiteY5" fmla="*/ 101868 h 102587"/>
              <a:gd name="connsiteX6" fmla="*/ 74198 w 236126"/>
              <a:gd name="connsiteY6" fmla="*/ 79643 h 10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126" h="102587">
                <a:moveTo>
                  <a:pt x="74198" y="79643"/>
                </a:moveTo>
                <a:cubicBezTo>
                  <a:pt x="100127" y="68530"/>
                  <a:pt x="129761" y="42072"/>
                  <a:pt x="156748" y="35193"/>
                </a:cubicBezTo>
                <a:cubicBezTo>
                  <a:pt x="183735" y="28314"/>
                  <a:pt x="235594" y="44189"/>
                  <a:pt x="236123" y="38368"/>
                </a:cubicBezTo>
                <a:cubicBezTo>
                  <a:pt x="236652" y="32547"/>
                  <a:pt x="170506" y="2385"/>
                  <a:pt x="159923" y="268"/>
                </a:cubicBezTo>
                <a:cubicBezTo>
                  <a:pt x="149340" y="-1849"/>
                  <a:pt x="199081" y="8735"/>
                  <a:pt x="172623" y="25668"/>
                </a:cubicBezTo>
                <a:cubicBezTo>
                  <a:pt x="146165" y="42601"/>
                  <a:pt x="11227" y="97635"/>
                  <a:pt x="1173" y="101868"/>
                </a:cubicBezTo>
                <a:cubicBezTo>
                  <a:pt x="-8881" y="106101"/>
                  <a:pt x="48269" y="90756"/>
                  <a:pt x="74198" y="79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1" name="フリーフォーム 1850">
            <a:extLst>
              <a:ext uri="{FF2B5EF4-FFF2-40B4-BE49-F238E27FC236}">
                <a16:creationId xmlns:a16="http://schemas.microsoft.com/office/drawing/2014/main" id="{982821A7-8D4F-C99F-7ABD-66F047EC98A3}"/>
              </a:ext>
            </a:extLst>
          </p:cNvPr>
          <p:cNvSpPr/>
          <p:nvPr/>
        </p:nvSpPr>
        <p:spPr>
          <a:xfrm>
            <a:off x="5953120" y="2609763"/>
            <a:ext cx="43462" cy="48608"/>
          </a:xfrm>
          <a:custGeom>
            <a:avLst/>
            <a:gdLst>
              <a:gd name="connsiteX0" fmla="*/ 5 w 43462"/>
              <a:gd name="connsiteY0" fmla="*/ 87 h 48608"/>
              <a:gd name="connsiteX1" fmla="*/ 41280 w 43462"/>
              <a:gd name="connsiteY1" fmla="*/ 35012 h 48608"/>
              <a:gd name="connsiteX2" fmla="*/ 38105 w 43462"/>
              <a:gd name="connsiteY2" fmla="*/ 47712 h 48608"/>
              <a:gd name="connsiteX3" fmla="*/ 5 w 43462"/>
              <a:gd name="connsiteY3" fmla="*/ 87 h 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62" h="48608">
                <a:moveTo>
                  <a:pt x="5" y="87"/>
                </a:moveTo>
                <a:cubicBezTo>
                  <a:pt x="534" y="-2030"/>
                  <a:pt x="41280" y="35012"/>
                  <a:pt x="41280" y="35012"/>
                </a:cubicBezTo>
                <a:cubicBezTo>
                  <a:pt x="47630" y="42949"/>
                  <a:pt x="38105" y="51416"/>
                  <a:pt x="38105" y="47712"/>
                </a:cubicBezTo>
                <a:cubicBezTo>
                  <a:pt x="38105" y="44008"/>
                  <a:pt x="-524" y="2204"/>
                  <a:pt x="5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2" name="フリーフォーム 1851">
            <a:extLst>
              <a:ext uri="{FF2B5EF4-FFF2-40B4-BE49-F238E27FC236}">
                <a16:creationId xmlns:a16="http://schemas.microsoft.com/office/drawing/2014/main" id="{2D74CDCF-9A08-5FF3-A2F6-0F0F42B795A6}"/>
              </a:ext>
            </a:extLst>
          </p:cNvPr>
          <p:cNvSpPr/>
          <p:nvPr/>
        </p:nvSpPr>
        <p:spPr>
          <a:xfrm>
            <a:off x="5972168" y="2504775"/>
            <a:ext cx="37787" cy="107805"/>
          </a:xfrm>
          <a:custGeom>
            <a:avLst/>
            <a:gdLst>
              <a:gd name="connsiteX0" fmla="*/ 7 w 37787"/>
              <a:gd name="connsiteY0" fmla="*/ 300 h 107805"/>
              <a:gd name="connsiteX1" fmla="*/ 34932 w 37787"/>
              <a:gd name="connsiteY1" fmla="*/ 105075 h 107805"/>
              <a:gd name="connsiteX2" fmla="*/ 31757 w 37787"/>
              <a:gd name="connsiteY2" fmla="*/ 73325 h 107805"/>
              <a:gd name="connsiteX3" fmla="*/ 7 w 37787"/>
              <a:gd name="connsiteY3" fmla="*/ 300 h 10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7" h="107805">
                <a:moveTo>
                  <a:pt x="7" y="300"/>
                </a:moveTo>
                <a:cubicBezTo>
                  <a:pt x="536" y="5592"/>
                  <a:pt x="29640" y="92904"/>
                  <a:pt x="34932" y="105075"/>
                </a:cubicBezTo>
                <a:cubicBezTo>
                  <a:pt x="40224" y="117246"/>
                  <a:pt x="37578" y="85496"/>
                  <a:pt x="31757" y="73325"/>
                </a:cubicBezTo>
                <a:cubicBezTo>
                  <a:pt x="25936" y="61154"/>
                  <a:pt x="-522" y="-4992"/>
                  <a:pt x="7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149BC2F-5024-ED70-3704-76B8E55AB81D}"/>
              </a:ext>
            </a:extLst>
          </p:cNvPr>
          <p:cNvSpPr/>
          <p:nvPr/>
        </p:nvSpPr>
        <p:spPr>
          <a:xfrm>
            <a:off x="1799744" y="4538008"/>
            <a:ext cx="302743" cy="587016"/>
          </a:xfrm>
          <a:custGeom>
            <a:avLst/>
            <a:gdLst>
              <a:gd name="connsiteX0" fmla="*/ 3656 w 302743"/>
              <a:gd name="connsiteY0" fmla="*/ 300692 h 587016"/>
              <a:gd name="connsiteX1" fmla="*/ 286231 w 302743"/>
              <a:gd name="connsiteY1" fmla="*/ 2242 h 587016"/>
              <a:gd name="connsiteX2" fmla="*/ 238606 w 302743"/>
              <a:gd name="connsiteY2" fmla="*/ 186392 h 587016"/>
              <a:gd name="connsiteX3" fmla="*/ 302106 w 302743"/>
              <a:gd name="connsiteY3" fmla="*/ 586442 h 587016"/>
              <a:gd name="connsiteX4" fmla="*/ 190981 w 302743"/>
              <a:gd name="connsiteY4" fmla="*/ 278467 h 587016"/>
              <a:gd name="connsiteX5" fmla="*/ 105256 w 302743"/>
              <a:gd name="connsiteY5" fmla="*/ 427692 h 587016"/>
              <a:gd name="connsiteX6" fmla="*/ 124306 w 302743"/>
              <a:gd name="connsiteY6" fmla="*/ 259417 h 587016"/>
              <a:gd name="connsiteX7" fmla="*/ 3656 w 302743"/>
              <a:gd name="connsiteY7" fmla="*/ 300692 h 58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743" h="587016">
                <a:moveTo>
                  <a:pt x="3656" y="300692"/>
                </a:moveTo>
                <a:cubicBezTo>
                  <a:pt x="30643" y="257830"/>
                  <a:pt x="247073" y="21292"/>
                  <a:pt x="286231" y="2242"/>
                </a:cubicBezTo>
                <a:cubicBezTo>
                  <a:pt x="325389" y="-16808"/>
                  <a:pt x="235960" y="89025"/>
                  <a:pt x="238606" y="186392"/>
                </a:cubicBezTo>
                <a:cubicBezTo>
                  <a:pt x="241252" y="283759"/>
                  <a:pt x="310043" y="571096"/>
                  <a:pt x="302106" y="586442"/>
                </a:cubicBezTo>
                <a:cubicBezTo>
                  <a:pt x="294169" y="601788"/>
                  <a:pt x="223789" y="304925"/>
                  <a:pt x="190981" y="278467"/>
                </a:cubicBezTo>
                <a:cubicBezTo>
                  <a:pt x="158173" y="252009"/>
                  <a:pt x="116369" y="430867"/>
                  <a:pt x="105256" y="427692"/>
                </a:cubicBezTo>
                <a:cubicBezTo>
                  <a:pt x="94143" y="424517"/>
                  <a:pt x="141239" y="280054"/>
                  <a:pt x="124306" y="259417"/>
                </a:cubicBezTo>
                <a:cubicBezTo>
                  <a:pt x="107373" y="238779"/>
                  <a:pt x="-23331" y="343554"/>
                  <a:pt x="3656" y="300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847156A1-DA7F-961B-573A-3B000E5FA457}"/>
              </a:ext>
            </a:extLst>
          </p:cNvPr>
          <p:cNvSpPr/>
          <p:nvPr/>
        </p:nvSpPr>
        <p:spPr>
          <a:xfrm>
            <a:off x="2167880" y="4926547"/>
            <a:ext cx="316231" cy="292561"/>
          </a:xfrm>
          <a:custGeom>
            <a:avLst/>
            <a:gdLst>
              <a:gd name="connsiteX0" fmla="*/ 314970 w 316231"/>
              <a:gd name="connsiteY0" fmla="*/ 128053 h 292561"/>
              <a:gd name="connsiteX1" fmla="*/ 121295 w 316231"/>
              <a:gd name="connsiteY1" fmla="*/ 274103 h 292561"/>
              <a:gd name="connsiteX2" fmla="*/ 645 w 316231"/>
              <a:gd name="connsiteY2" fmla="*/ 267753 h 292561"/>
              <a:gd name="connsiteX3" fmla="*/ 172095 w 316231"/>
              <a:gd name="connsiteY3" fmla="*/ 67728 h 292561"/>
              <a:gd name="connsiteX4" fmla="*/ 219720 w 316231"/>
              <a:gd name="connsiteY4" fmla="*/ 4228 h 292561"/>
              <a:gd name="connsiteX5" fmla="*/ 143520 w 316231"/>
              <a:gd name="connsiteY5" fmla="*/ 169328 h 292561"/>
              <a:gd name="connsiteX6" fmla="*/ 19695 w 316231"/>
              <a:gd name="connsiteY6" fmla="*/ 229653 h 292561"/>
              <a:gd name="connsiteX7" fmla="*/ 314970 w 316231"/>
              <a:gd name="connsiteY7" fmla="*/ 128053 h 29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231" h="292561">
                <a:moveTo>
                  <a:pt x="314970" y="128053"/>
                </a:moveTo>
                <a:cubicBezTo>
                  <a:pt x="331903" y="135461"/>
                  <a:pt x="173682" y="250820"/>
                  <a:pt x="121295" y="274103"/>
                </a:cubicBezTo>
                <a:cubicBezTo>
                  <a:pt x="68907" y="297386"/>
                  <a:pt x="-7822" y="302149"/>
                  <a:pt x="645" y="267753"/>
                </a:cubicBezTo>
                <a:cubicBezTo>
                  <a:pt x="9112" y="233357"/>
                  <a:pt x="135583" y="111649"/>
                  <a:pt x="172095" y="67728"/>
                </a:cubicBezTo>
                <a:cubicBezTo>
                  <a:pt x="208607" y="23807"/>
                  <a:pt x="224482" y="-12705"/>
                  <a:pt x="219720" y="4228"/>
                </a:cubicBezTo>
                <a:cubicBezTo>
                  <a:pt x="214958" y="21161"/>
                  <a:pt x="176857" y="131757"/>
                  <a:pt x="143520" y="169328"/>
                </a:cubicBezTo>
                <a:cubicBezTo>
                  <a:pt x="110183" y="206899"/>
                  <a:pt x="-10468" y="233357"/>
                  <a:pt x="19695" y="229653"/>
                </a:cubicBezTo>
                <a:cubicBezTo>
                  <a:pt x="49857" y="225949"/>
                  <a:pt x="298037" y="120645"/>
                  <a:pt x="314970" y="128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73A598FE-7896-20A6-2812-E28CD23583FD}"/>
              </a:ext>
            </a:extLst>
          </p:cNvPr>
          <p:cNvSpPr/>
          <p:nvPr/>
        </p:nvSpPr>
        <p:spPr>
          <a:xfrm>
            <a:off x="2474483" y="4920870"/>
            <a:ext cx="236986" cy="353491"/>
          </a:xfrm>
          <a:custGeom>
            <a:avLst/>
            <a:gdLst>
              <a:gd name="connsiteX0" fmla="*/ 94092 w 236986"/>
              <a:gd name="connsiteY0" fmla="*/ 380 h 353491"/>
              <a:gd name="connsiteX1" fmla="*/ 49642 w 236986"/>
              <a:gd name="connsiteY1" fmla="*/ 152780 h 353491"/>
              <a:gd name="connsiteX2" fmla="*/ 97267 w 236986"/>
              <a:gd name="connsiteY2" fmla="*/ 251205 h 353491"/>
              <a:gd name="connsiteX3" fmla="*/ 236967 w 236986"/>
              <a:gd name="connsiteY3" fmla="*/ 352805 h 353491"/>
              <a:gd name="connsiteX4" fmla="*/ 106792 w 236986"/>
              <a:gd name="connsiteY4" fmla="*/ 292480 h 353491"/>
              <a:gd name="connsiteX5" fmla="*/ 8367 w 236986"/>
              <a:gd name="connsiteY5" fmla="*/ 228980 h 353491"/>
              <a:gd name="connsiteX6" fmla="*/ 14717 w 236986"/>
              <a:gd name="connsiteY6" fmla="*/ 200405 h 353491"/>
              <a:gd name="connsiteX7" fmla="*/ 94092 w 236986"/>
              <a:gd name="connsiteY7" fmla="*/ 380 h 3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86" h="353491">
                <a:moveTo>
                  <a:pt x="94092" y="380"/>
                </a:moveTo>
                <a:cubicBezTo>
                  <a:pt x="99913" y="-7557"/>
                  <a:pt x="49113" y="110976"/>
                  <a:pt x="49642" y="152780"/>
                </a:cubicBezTo>
                <a:cubicBezTo>
                  <a:pt x="50171" y="194584"/>
                  <a:pt x="66046" y="217868"/>
                  <a:pt x="97267" y="251205"/>
                </a:cubicBezTo>
                <a:cubicBezTo>
                  <a:pt x="128488" y="284542"/>
                  <a:pt x="235380" y="345926"/>
                  <a:pt x="236967" y="352805"/>
                </a:cubicBezTo>
                <a:cubicBezTo>
                  <a:pt x="238554" y="359684"/>
                  <a:pt x="144892" y="313117"/>
                  <a:pt x="106792" y="292480"/>
                </a:cubicBezTo>
                <a:cubicBezTo>
                  <a:pt x="68692" y="271843"/>
                  <a:pt x="23713" y="244326"/>
                  <a:pt x="8367" y="228980"/>
                </a:cubicBezTo>
                <a:cubicBezTo>
                  <a:pt x="-6979" y="213634"/>
                  <a:pt x="959" y="231626"/>
                  <a:pt x="14717" y="200405"/>
                </a:cubicBezTo>
                <a:cubicBezTo>
                  <a:pt x="28475" y="169184"/>
                  <a:pt x="88271" y="8317"/>
                  <a:pt x="94092" y="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9" name="フリーフォーム 1708">
            <a:extLst>
              <a:ext uri="{FF2B5EF4-FFF2-40B4-BE49-F238E27FC236}">
                <a16:creationId xmlns:a16="http://schemas.microsoft.com/office/drawing/2014/main" id="{7D44F860-3F39-483C-9958-BC2692D5BF79}"/>
              </a:ext>
            </a:extLst>
          </p:cNvPr>
          <p:cNvSpPr/>
          <p:nvPr/>
        </p:nvSpPr>
        <p:spPr>
          <a:xfrm>
            <a:off x="1819217" y="5053986"/>
            <a:ext cx="152541" cy="287159"/>
          </a:xfrm>
          <a:custGeom>
            <a:avLst/>
            <a:gdLst>
              <a:gd name="connsiteX0" fmla="*/ 152458 w 152541"/>
              <a:gd name="connsiteY0" fmla="*/ 614 h 287159"/>
              <a:gd name="connsiteX1" fmla="*/ 79433 w 152541"/>
              <a:gd name="connsiteY1" fmla="*/ 178414 h 287159"/>
              <a:gd name="connsiteX2" fmla="*/ 58 w 152541"/>
              <a:gd name="connsiteY2" fmla="*/ 286364 h 287159"/>
              <a:gd name="connsiteX3" fmla="*/ 92133 w 152541"/>
              <a:gd name="connsiteY3" fmla="*/ 124439 h 287159"/>
              <a:gd name="connsiteX4" fmla="*/ 152458 w 152541"/>
              <a:gd name="connsiteY4" fmla="*/ 614 h 28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541" h="287159">
                <a:moveTo>
                  <a:pt x="152458" y="614"/>
                </a:moveTo>
                <a:cubicBezTo>
                  <a:pt x="150341" y="9610"/>
                  <a:pt x="104833" y="130789"/>
                  <a:pt x="79433" y="178414"/>
                </a:cubicBezTo>
                <a:cubicBezTo>
                  <a:pt x="54033" y="226039"/>
                  <a:pt x="-2059" y="295360"/>
                  <a:pt x="58" y="286364"/>
                </a:cubicBezTo>
                <a:cubicBezTo>
                  <a:pt x="2175" y="277368"/>
                  <a:pt x="68321" y="165185"/>
                  <a:pt x="92133" y="124439"/>
                </a:cubicBezTo>
                <a:cubicBezTo>
                  <a:pt x="115945" y="83693"/>
                  <a:pt x="154575" y="-8382"/>
                  <a:pt x="152458" y="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8" name="フリーフォーム 1747">
            <a:extLst>
              <a:ext uri="{FF2B5EF4-FFF2-40B4-BE49-F238E27FC236}">
                <a16:creationId xmlns:a16="http://schemas.microsoft.com/office/drawing/2014/main" id="{B0A1CF37-8D7F-7F8D-3032-DEC0B00C3594}"/>
              </a:ext>
            </a:extLst>
          </p:cNvPr>
          <p:cNvSpPr/>
          <p:nvPr/>
        </p:nvSpPr>
        <p:spPr>
          <a:xfrm>
            <a:off x="2076288" y="5082213"/>
            <a:ext cx="428693" cy="254930"/>
          </a:xfrm>
          <a:custGeom>
            <a:avLst/>
            <a:gdLst>
              <a:gd name="connsiteX0" fmla="*/ 6512 w 428693"/>
              <a:gd name="connsiteY0" fmla="*/ 248612 h 254930"/>
              <a:gd name="connsiteX1" fmla="*/ 425612 w 428693"/>
              <a:gd name="connsiteY1" fmla="*/ 962 h 254930"/>
              <a:gd name="connsiteX2" fmla="*/ 187487 w 428693"/>
              <a:gd name="connsiteY2" fmla="*/ 166062 h 254930"/>
              <a:gd name="connsiteX3" fmla="*/ 6512 w 428693"/>
              <a:gd name="connsiteY3" fmla="*/ 248612 h 25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693" h="254930">
                <a:moveTo>
                  <a:pt x="6512" y="248612"/>
                </a:moveTo>
                <a:cubicBezTo>
                  <a:pt x="46200" y="221095"/>
                  <a:pt x="395450" y="14720"/>
                  <a:pt x="425612" y="962"/>
                </a:cubicBezTo>
                <a:cubicBezTo>
                  <a:pt x="455774" y="-12796"/>
                  <a:pt x="256279" y="124787"/>
                  <a:pt x="187487" y="166062"/>
                </a:cubicBezTo>
                <a:cubicBezTo>
                  <a:pt x="118695" y="207337"/>
                  <a:pt x="-33176" y="276129"/>
                  <a:pt x="6512" y="248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4" name="フリーフォーム 1773">
            <a:extLst>
              <a:ext uri="{FF2B5EF4-FFF2-40B4-BE49-F238E27FC236}">
                <a16:creationId xmlns:a16="http://schemas.microsoft.com/office/drawing/2014/main" id="{67EDBF9F-AB5C-C382-98C7-DA9025FED0C8}"/>
              </a:ext>
            </a:extLst>
          </p:cNvPr>
          <p:cNvSpPr/>
          <p:nvPr/>
        </p:nvSpPr>
        <p:spPr>
          <a:xfrm>
            <a:off x="2022035" y="4447774"/>
            <a:ext cx="162654" cy="438564"/>
          </a:xfrm>
          <a:custGeom>
            <a:avLst/>
            <a:gdLst>
              <a:gd name="connsiteX0" fmla="*/ 114740 w 162654"/>
              <a:gd name="connsiteY0" fmla="*/ 401 h 438564"/>
              <a:gd name="connsiteX1" fmla="*/ 133790 w 162654"/>
              <a:gd name="connsiteY1" fmla="*/ 317901 h 438564"/>
              <a:gd name="connsiteX2" fmla="*/ 162365 w 162654"/>
              <a:gd name="connsiteY2" fmla="*/ 438551 h 438564"/>
              <a:gd name="connsiteX3" fmla="*/ 114740 w 162654"/>
              <a:gd name="connsiteY3" fmla="*/ 324251 h 438564"/>
              <a:gd name="connsiteX4" fmla="*/ 440 w 162654"/>
              <a:gd name="connsiteY4" fmla="*/ 121051 h 438564"/>
              <a:gd name="connsiteX5" fmla="*/ 76640 w 162654"/>
              <a:gd name="connsiteY5" fmla="*/ 248051 h 438564"/>
              <a:gd name="connsiteX6" fmla="*/ 114740 w 162654"/>
              <a:gd name="connsiteY6" fmla="*/ 401 h 43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654" h="438564">
                <a:moveTo>
                  <a:pt x="114740" y="401"/>
                </a:moveTo>
                <a:cubicBezTo>
                  <a:pt x="124265" y="12043"/>
                  <a:pt x="125853" y="244876"/>
                  <a:pt x="133790" y="317901"/>
                </a:cubicBezTo>
                <a:cubicBezTo>
                  <a:pt x="141727" y="390926"/>
                  <a:pt x="165540" y="437493"/>
                  <a:pt x="162365" y="438551"/>
                </a:cubicBezTo>
                <a:cubicBezTo>
                  <a:pt x="159190" y="439609"/>
                  <a:pt x="141727" y="377168"/>
                  <a:pt x="114740" y="324251"/>
                </a:cubicBezTo>
                <a:cubicBezTo>
                  <a:pt x="87753" y="271334"/>
                  <a:pt x="6790" y="133751"/>
                  <a:pt x="440" y="121051"/>
                </a:cubicBezTo>
                <a:cubicBezTo>
                  <a:pt x="-5910" y="108351"/>
                  <a:pt x="58119" y="262338"/>
                  <a:pt x="76640" y="248051"/>
                </a:cubicBezTo>
                <a:cubicBezTo>
                  <a:pt x="95161" y="233764"/>
                  <a:pt x="105215" y="-11241"/>
                  <a:pt x="114740" y="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0" name="フリーフォーム 1849">
            <a:extLst>
              <a:ext uri="{FF2B5EF4-FFF2-40B4-BE49-F238E27FC236}">
                <a16:creationId xmlns:a16="http://schemas.microsoft.com/office/drawing/2014/main" id="{9FC61F3E-BE29-4214-610A-C16237692777}"/>
              </a:ext>
            </a:extLst>
          </p:cNvPr>
          <p:cNvSpPr/>
          <p:nvPr/>
        </p:nvSpPr>
        <p:spPr>
          <a:xfrm>
            <a:off x="2053991" y="4943370"/>
            <a:ext cx="295373" cy="234130"/>
          </a:xfrm>
          <a:custGeom>
            <a:avLst/>
            <a:gdLst>
              <a:gd name="connsiteX0" fmla="*/ 285984 w 295373"/>
              <a:gd name="connsiteY0" fmla="*/ 28680 h 234130"/>
              <a:gd name="connsiteX1" fmla="*/ 51034 w 295373"/>
              <a:gd name="connsiteY1" fmla="*/ 212830 h 234130"/>
              <a:gd name="connsiteX2" fmla="*/ 19284 w 295373"/>
              <a:gd name="connsiteY2" fmla="*/ 206480 h 234130"/>
              <a:gd name="connsiteX3" fmla="*/ 234 w 295373"/>
              <a:gd name="connsiteY3" fmla="*/ 105 h 234130"/>
              <a:gd name="connsiteX4" fmla="*/ 31984 w 295373"/>
              <a:gd name="connsiteY4" fmla="*/ 177905 h 234130"/>
              <a:gd name="connsiteX5" fmla="*/ 79609 w 295373"/>
              <a:gd name="connsiteY5" fmla="*/ 146155 h 234130"/>
              <a:gd name="connsiteX6" fmla="*/ 235184 w 295373"/>
              <a:gd name="connsiteY6" fmla="*/ 35030 h 234130"/>
              <a:gd name="connsiteX7" fmla="*/ 285984 w 295373"/>
              <a:gd name="connsiteY7" fmla="*/ 28680 h 23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373" h="234130">
                <a:moveTo>
                  <a:pt x="285984" y="28680"/>
                </a:moveTo>
                <a:cubicBezTo>
                  <a:pt x="255292" y="58313"/>
                  <a:pt x="95484" y="183197"/>
                  <a:pt x="51034" y="212830"/>
                </a:cubicBezTo>
                <a:cubicBezTo>
                  <a:pt x="6584" y="242463"/>
                  <a:pt x="27751" y="241934"/>
                  <a:pt x="19284" y="206480"/>
                </a:cubicBezTo>
                <a:cubicBezTo>
                  <a:pt x="10817" y="171026"/>
                  <a:pt x="-1883" y="4867"/>
                  <a:pt x="234" y="105"/>
                </a:cubicBezTo>
                <a:cubicBezTo>
                  <a:pt x="2351" y="-4657"/>
                  <a:pt x="18755" y="153563"/>
                  <a:pt x="31984" y="177905"/>
                </a:cubicBezTo>
                <a:cubicBezTo>
                  <a:pt x="45213" y="202247"/>
                  <a:pt x="45742" y="169967"/>
                  <a:pt x="79609" y="146155"/>
                </a:cubicBezTo>
                <a:cubicBezTo>
                  <a:pt x="113476" y="122343"/>
                  <a:pt x="205551" y="51434"/>
                  <a:pt x="235184" y="35030"/>
                </a:cubicBezTo>
                <a:cubicBezTo>
                  <a:pt x="264817" y="18626"/>
                  <a:pt x="316676" y="-953"/>
                  <a:pt x="285984" y="28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3" name="フリーフォーム 1852">
            <a:extLst>
              <a:ext uri="{FF2B5EF4-FFF2-40B4-BE49-F238E27FC236}">
                <a16:creationId xmlns:a16="http://schemas.microsoft.com/office/drawing/2014/main" id="{7C14C406-9052-1213-DF8D-EBEF0C993212}"/>
              </a:ext>
            </a:extLst>
          </p:cNvPr>
          <p:cNvSpPr/>
          <p:nvPr/>
        </p:nvSpPr>
        <p:spPr>
          <a:xfrm>
            <a:off x="1533098" y="4991145"/>
            <a:ext cx="478947" cy="412588"/>
          </a:xfrm>
          <a:custGeom>
            <a:avLst/>
            <a:gdLst>
              <a:gd name="connsiteX0" fmla="*/ 467152 w 478947"/>
              <a:gd name="connsiteY0" fmla="*/ 12655 h 412588"/>
              <a:gd name="connsiteX1" fmla="*/ 3602 w 478947"/>
              <a:gd name="connsiteY1" fmla="*/ 406355 h 412588"/>
              <a:gd name="connsiteX2" fmla="*/ 248077 w 478947"/>
              <a:gd name="connsiteY2" fmla="*/ 263480 h 412588"/>
              <a:gd name="connsiteX3" fmla="*/ 175052 w 478947"/>
              <a:gd name="connsiteY3" fmla="*/ 390480 h 412588"/>
              <a:gd name="connsiteX4" fmla="*/ 390952 w 478947"/>
              <a:gd name="connsiteY4" fmla="*/ 117430 h 412588"/>
              <a:gd name="connsiteX5" fmla="*/ 260777 w 478947"/>
              <a:gd name="connsiteY5" fmla="*/ 253955 h 412588"/>
              <a:gd name="connsiteX6" fmla="*/ 333802 w 478947"/>
              <a:gd name="connsiteY6" fmla="*/ 107905 h 412588"/>
              <a:gd name="connsiteX7" fmla="*/ 467152 w 478947"/>
              <a:gd name="connsiteY7" fmla="*/ 12655 h 41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947" h="412588">
                <a:moveTo>
                  <a:pt x="467152" y="12655"/>
                </a:moveTo>
                <a:cubicBezTo>
                  <a:pt x="412119" y="62397"/>
                  <a:pt x="40115" y="364551"/>
                  <a:pt x="3602" y="406355"/>
                </a:cubicBezTo>
                <a:cubicBezTo>
                  <a:pt x="-32911" y="448159"/>
                  <a:pt x="219502" y="266126"/>
                  <a:pt x="248077" y="263480"/>
                </a:cubicBezTo>
                <a:cubicBezTo>
                  <a:pt x="276652" y="260834"/>
                  <a:pt x="151239" y="414822"/>
                  <a:pt x="175052" y="390480"/>
                </a:cubicBezTo>
                <a:cubicBezTo>
                  <a:pt x="198864" y="366138"/>
                  <a:pt x="376664" y="140184"/>
                  <a:pt x="390952" y="117430"/>
                </a:cubicBezTo>
                <a:cubicBezTo>
                  <a:pt x="405239" y="94676"/>
                  <a:pt x="270302" y="255543"/>
                  <a:pt x="260777" y="253955"/>
                </a:cubicBezTo>
                <a:cubicBezTo>
                  <a:pt x="251252" y="252368"/>
                  <a:pt x="298877" y="142301"/>
                  <a:pt x="333802" y="107905"/>
                </a:cubicBezTo>
                <a:cubicBezTo>
                  <a:pt x="368727" y="73509"/>
                  <a:pt x="522185" y="-37087"/>
                  <a:pt x="467152" y="12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4" name="フリーフォーム 1853">
            <a:extLst>
              <a:ext uri="{FF2B5EF4-FFF2-40B4-BE49-F238E27FC236}">
                <a16:creationId xmlns:a16="http://schemas.microsoft.com/office/drawing/2014/main" id="{362234DF-0317-0FD4-1D60-BC30CF173232}"/>
              </a:ext>
            </a:extLst>
          </p:cNvPr>
          <p:cNvSpPr/>
          <p:nvPr/>
        </p:nvSpPr>
        <p:spPr>
          <a:xfrm>
            <a:off x="2168519" y="4434261"/>
            <a:ext cx="225521" cy="565791"/>
          </a:xfrm>
          <a:custGeom>
            <a:avLst/>
            <a:gdLst>
              <a:gd name="connsiteX0" fmla="*/ 63506 w 225521"/>
              <a:gd name="connsiteY0" fmla="*/ 1214 h 565791"/>
              <a:gd name="connsiteX1" fmla="*/ 3181 w 225521"/>
              <a:gd name="connsiteY1" fmla="*/ 540964 h 565791"/>
              <a:gd name="connsiteX2" fmla="*/ 31756 w 225521"/>
              <a:gd name="connsiteY2" fmla="*/ 448889 h 565791"/>
              <a:gd name="connsiteX3" fmla="*/ 225431 w 225521"/>
              <a:gd name="connsiteY3" fmla="*/ 213939 h 565791"/>
              <a:gd name="connsiteX4" fmla="*/ 57156 w 225521"/>
              <a:gd name="connsiteY4" fmla="*/ 388564 h 565791"/>
              <a:gd name="connsiteX5" fmla="*/ 63506 w 225521"/>
              <a:gd name="connsiteY5" fmla="*/ 1214 h 5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521" h="565791">
                <a:moveTo>
                  <a:pt x="63506" y="1214"/>
                </a:moveTo>
                <a:cubicBezTo>
                  <a:pt x="54510" y="26614"/>
                  <a:pt x="8473" y="466352"/>
                  <a:pt x="3181" y="540964"/>
                </a:cubicBezTo>
                <a:cubicBezTo>
                  <a:pt x="-2111" y="615576"/>
                  <a:pt x="-5286" y="503393"/>
                  <a:pt x="31756" y="448889"/>
                </a:cubicBezTo>
                <a:cubicBezTo>
                  <a:pt x="68798" y="394385"/>
                  <a:pt x="221198" y="223993"/>
                  <a:pt x="225431" y="213939"/>
                </a:cubicBezTo>
                <a:cubicBezTo>
                  <a:pt x="229664" y="203885"/>
                  <a:pt x="84673" y="420314"/>
                  <a:pt x="57156" y="388564"/>
                </a:cubicBezTo>
                <a:cubicBezTo>
                  <a:pt x="29639" y="356814"/>
                  <a:pt x="72502" y="-24186"/>
                  <a:pt x="63506" y="1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5" name="フリーフォーム 1854">
            <a:extLst>
              <a:ext uri="{FF2B5EF4-FFF2-40B4-BE49-F238E27FC236}">
                <a16:creationId xmlns:a16="http://schemas.microsoft.com/office/drawing/2014/main" id="{2987EF67-6B0D-A474-5FA0-AF9268049E35}"/>
              </a:ext>
            </a:extLst>
          </p:cNvPr>
          <p:cNvSpPr/>
          <p:nvPr/>
        </p:nvSpPr>
        <p:spPr>
          <a:xfrm>
            <a:off x="6645488" y="3987595"/>
            <a:ext cx="705420" cy="467898"/>
          </a:xfrm>
          <a:custGeom>
            <a:avLst/>
            <a:gdLst>
              <a:gd name="connsiteX0" fmla="*/ 6137 w 705420"/>
              <a:gd name="connsiteY0" fmla="*/ 205 h 467898"/>
              <a:gd name="connsiteX1" fmla="*/ 691937 w 705420"/>
              <a:gd name="connsiteY1" fmla="*/ 305005 h 467898"/>
              <a:gd name="connsiteX2" fmla="*/ 460162 w 705420"/>
              <a:gd name="connsiteY2" fmla="*/ 336755 h 467898"/>
              <a:gd name="connsiteX3" fmla="*/ 441112 w 705420"/>
              <a:gd name="connsiteY3" fmla="*/ 466930 h 467898"/>
              <a:gd name="connsiteX4" fmla="*/ 358562 w 705420"/>
              <a:gd name="connsiteY4" fmla="*/ 260555 h 467898"/>
              <a:gd name="connsiteX5" fmla="*/ 6137 w 705420"/>
              <a:gd name="connsiteY5" fmla="*/ 205 h 46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420" h="467898">
                <a:moveTo>
                  <a:pt x="6137" y="205"/>
                </a:moveTo>
                <a:cubicBezTo>
                  <a:pt x="61699" y="7613"/>
                  <a:pt x="616266" y="248913"/>
                  <a:pt x="691937" y="305005"/>
                </a:cubicBezTo>
                <a:cubicBezTo>
                  <a:pt x="767608" y="361097"/>
                  <a:pt x="501966" y="309768"/>
                  <a:pt x="460162" y="336755"/>
                </a:cubicBezTo>
                <a:cubicBezTo>
                  <a:pt x="418358" y="363743"/>
                  <a:pt x="458045" y="479630"/>
                  <a:pt x="441112" y="466930"/>
                </a:cubicBezTo>
                <a:cubicBezTo>
                  <a:pt x="424179" y="454230"/>
                  <a:pt x="428412" y="333580"/>
                  <a:pt x="358562" y="260555"/>
                </a:cubicBezTo>
                <a:cubicBezTo>
                  <a:pt x="288712" y="187530"/>
                  <a:pt x="-49425" y="-7203"/>
                  <a:pt x="6137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6" name="フリーフォーム 1855">
            <a:extLst>
              <a:ext uri="{FF2B5EF4-FFF2-40B4-BE49-F238E27FC236}">
                <a16:creationId xmlns:a16="http://schemas.microsoft.com/office/drawing/2014/main" id="{5971623D-8C64-147D-996B-6CA56527E669}"/>
              </a:ext>
            </a:extLst>
          </p:cNvPr>
          <p:cNvSpPr/>
          <p:nvPr/>
        </p:nvSpPr>
        <p:spPr>
          <a:xfrm>
            <a:off x="6851413" y="4366212"/>
            <a:ext cx="204278" cy="734918"/>
          </a:xfrm>
          <a:custGeom>
            <a:avLst/>
            <a:gdLst>
              <a:gd name="connsiteX0" fmla="*/ 237 w 204278"/>
              <a:gd name="connsiteY0" fmla="*/ 110538 h 734918"/>
              <a:gd name="connsiteX1" fmla="*/ 101837 w 204278"/>
              <a:gd name="connsiteY1" fmla="*/ 462963 h 734918"/>
              <a:gd name="connsiteX2" fmla="*/ 25637 w 204278"/>
              <a:gd name="connsiteY2" fmla="*/ 720138 h 734918"/>
              <a:gd name="connsiteX3" fmla="*/ 200262 w 204278"/>
              <a:gd name="connsiteY3" fmla="*/ 12113 h 734918"/>
              <a:gd name="connsiteX4" fmla="*/ 136762 w 204278"/>
              <a:gd name="connsiteY4" fmla="*/ 262938 h 734918"/>
              <a:gd name="connsiteX5" fmla="*/ 237 w 204278"/>
              <a:gd name="connsiteY5" fmla="*/ 110538 h 73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278" h="734918">
                <a:moveTo>
                  <a:pt x="237" y="110538"/>
                </a:moveTo>
                <a:cubicBezTo>
                  <a:pt x="-5584" y="143875"/>
                  <a:pt x="97604" y="361363"/>
                  <a:pt x="101837" y="462963"/>
                </a:cubicBezTo>
                <a:cubicBezTo>
                  <a:pt x="106070" y="564563"/>
                  <a:pt x="9233" y="795280"/>
                  <a:pt x="25637" y="720138"/>
                </a:cubicBezTo>
                <a:cubicBezTo>
                  <a:pt x="42041" y="644996"/>
                  <a:pt x="181741" y="88313"/>
                  <a:pt x="200262" y="12113"/>
                </a:cubicBezTo>
                <a:cubicBezTo>
                  <a:pt x="218783" y="-64087"/>
                  <a:pt x="169041" y="243359"/>
                  <a:pt x="136762" y="262938"/>
                </a:cubicBezTo>
                <a:cubicBezTo>
                  <a:pt x="104483" y="282517"/>
                  <a:pt x="6058" y="77201"/>
                  <a:pt x="237" y="110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7" name="フリーフォーム 1856">
            <a:extLst>
              <a:ext uri="{FF2B5EF4-FFF2-40B4-BE49-F238E27FC236}">
                <a16:creationId xmlns:a16="http://schemas.microsoft.com/office/drawing/2014/main" id="{6509BCF6-FBA6-6220-E4D5-5F37363A95DB}"/>
              </a:ext>
            </a:extLst>
          </p:cNvPr>
          <p:cNvSpPr/>
          <p:nvPr/>
        </p:nvSpPr>
        <p:spPr>
          <a:xfrm>
            <a:off x="7333839" y="4396226"/>
            <a:ext cx="64753" cy="941894"/>
          </a:xfrm>
          <a:custGeom>
            <a:avLst/>
            <a:gdLst>
              <a:gd name="connsiteX0" fmla="*/ 35336 w 64753"/>
              <a:gd name="connsiteY0" fmla="*/ 26549 h 941894"/>
              <a:gd name="connsiteX1" fmla="*/ 411 w 64753"/>
              <a:gd name="connsiteY1" fmla="*/ 940949 h 941894"/>
              <a:gd name="connsiteX2" fmla="*/ 60736 w 64753"/>
              <a:gd name="connsiteY2" fmla="*/ 201174 h 941894"/>
              <a:gd name="connsiteX3" fmla="*/ 57561 w 64753"/>
              <a:gd name="connsiteY3" fmla="*/ 239274 h 941894"/>
              <a:gd name="connsiteX4" fmla="*/ 35336 w 64753"/>
              <a:gd name="connsiteY4" fmla="*/ 26549 h 941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3" h="941894">
                <a:moveTo>
                  <a:pt x="35336" y="26549"/>
                </a:moveTo>
                <a:cubicBezTo>
                  <a:pt x="25811" y="143495"/>
                  <a:pt x="-3822" y="911845"/>
                  <a:pt x="411" y="940949"/>
                </a:cubicBezTo>
                <a:cubicBezTo>
                  <a:pt x="4644" y="970053"/>
                  <a:pt x="51211" y="318120"/>
                  <a:pt x="60736" y="201174"/>
                </a:cubicBezTo>
                <a:cubicBezTo>
                  <a:pt x="70261" y="84228"/>
                  <a:pt x="60207" y="263086"/>
                  <a:pt x="57561" y="239274"/>
                </a:cubicBezTo>
                <a:cubicBezTo>
                  <a:pt x="54915" y="215462"/>
                  <a:pt x="44861" y="-90397"/>
                  <a:pt x="35336" y="26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8" name="フリーフォーム 1857">
            <a:extLst>
              <a:ext uri="{FF2B5EF4-FFF2-40B4-BE49-F238E27FC236}">
                <a16:creationId xmlns:a16="http://schemas.microsoft.com/office/drawing/2014/main" id="{E7990FC7-63B9-BA63-883A-52EDDD5DCAB5}"/>
              </a:ext>
            </a:extLst>
          </p:cNvPr>
          <p:cNvSpPr/>
          <p:nvPr/>
        </p:nvSpPr>
        <p:spPr>
          <a:xfrm>
            <a:off x="7330715" y="5167196"/>
            <a:ext cx="284003" cy="1491042"/>
          </a:xfrm>
          <a:custGeom>
            <a:avLst/>
            <a:gdLst>
              <a:gd name="connsiteX0" fmla="*/ 213085 w 284003"/>
              <a:gd name="connsiteY0" fmla="*/ 23929 h 1491042"/>
              <a:gd name="connsiteX1" fmla="*/ 360 w 284003"/>
              <a:gd name="connsiteY1" fmla="*/ 1487604 h 1491042"/>
              <a:gd name="connsiteX2" fmla="*/ 270235 w 284003"/>
              <a:gd name="connsiteY2" fmla="*/ 433504 h 1491042"/>
              <a:gd name="connsiteX3" fmla="*/ 241660 w 284003"/>
              <a:gd name="connsiteY3" fmla="*/ 566854 h 1491042"/>
              <a:gd name="connsiteX4" fmla="*/ 213085 w 284003"/>
              <a:gd name="connsiteY4" fmla="*/ 23929 h 149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03" h="1491042">
                <a:moveTo>
                  <a:pt x="213085" y="23929"/>
                </a:moveTo>
                <a:cubicBezTo>
                  <a:pt x="172868" y="177387"/>
                  <a:pt x="-9165" y="1419342"/>
                  <a:pt x="360" y="1487604"/>
                </a:cubicBezTo>
                <a:cubicBezTo>
                  <a:pt x="9885" y="1555866"/>
                  <a:pt x="230018" y="586962"/>
                  <a:pt x="270235" y="433504"/>
                </a:cubicBezTo>
                <a:cubicBezTo>
                  <a:pt x="310452" y="280046"/>
                  <a:pt x="250656" y="630883"/>
                  <a:pt x="241660" y="566854"/>
                </a:cubicBezTo>
                <a:cubicBezTo>
                  <a:pt x="232664" y="502825"/>
                  <a:pt x="253302" y="-129529"/>
                  <a:pt x="213085" y="23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9" name="フリーフォーム 1858">
            <a:extLst>
              <a:ext uri="{FF2B5EF4-FFF2-40B4-BE49-F238E27FC236}">
                <a16:creationId xmlns:a16="http://schemas.microsoft.com/office/drawing/2014/main" id="{E0635633-B6F7-710B-82B6-C61CE52CE4BD}"/>
              </a:ext>
            </a:extLst>
          </p:cNvPr>
          <p:cNvSpPr/>
          <p:nvPr/>
        </p:nvSpPr>
        <p:spPr>
          <a:xfrm>
            <a:off x="7343602" y="5855920"/>
            <a:ext cx="235038" cy="1287609"/>
          </a:xfrm>
          <a:custGeom>
            <a:avLst/>
            <a:gdLst>
              <a:gd name="connsiteX0" fmla="*/ 231948 w 235038"/>
              <a:gd name="connsiteY0" fmla="*/ 30530 h 1287609"/>
              <a:gd name="connsiteX1" fmla="*/ 165273 w 235038"/>
              <a:gd name="connsiteY1" fmla="*/ 1278305 h 1287609"/>
              <a:gd name="connsiteX2" fmla="*/ 117648 w 235038"/>
              <a:gd name="connsiteY2" fmla="*/ 624255 h 1287609"/>
              <a:gd name="connsiteX3" fmla="*/ 173 w 235038"/>
              <a:gd name="connsiteY3" fmla="*/ 1094155 h 1287609"/>
              <a:gd name="connsiteX4" fmla="*/ 146223 w 235038"/>
              <a:gd name="connsiteY4" fmla="*/ 59105 h 1287609"/>
              <a:gd name="connsiteX5" fmla="*/ 57323 w 235038"/>
              <a:gd name="connsiteY5" fmla="*/ 357555 h 1287609"/>
              <a:gd name="connsiteX6" fmla="*/ 231948 w 235038"/>
              <a:gd name="connsiteY6" fmla="*/ 30530 h 128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038" h="1287609">
                <a:moveTo>
                  <a:pt x="231948" y="30530"/>
                </a:moveTo>
                <a:cubicBezTo>
                  <a:pt x="249940" y="183988"/>
                  <a:pt x="184323" y="1179351"/>
                  <a:pt x="165273" y="1278305"/>
                </a:cubicBezTo>
                <a:cubicBezTo>
                  <a:pt x="146223" y="1377259"/>
                  <a:pt x="145165" y="654947"/>
                  <a:pt x="117648" y="624255"/>
                </a:cubicBezTo>
                <a:cubicBezTo>
                  <a:pt x="90131" y="593563"/>
                  <a:pt x="-4589" y="1188347"/>
                  <a:pt x="173" y="1094155"/>
                </a:cubicBezTo>
                <a:cubicBezTo>
                  <a:pt x="4935" y="999963"/>
                  <a:pt x="136698" y="181872"/>
                  <a:pt x="146223" y="59105"/>
                </a:cubicBezTo>
                <a:cubicBezTo>
                  <a:pt x="155748" y="-63662"/>
                  <a:pt x="40919" y="363376"/>
                  <a:pt x="57323" y="357555"/>
                </a:cubicBezTo>
                <a:cubicBezTo>
                  <a:pt x="73727" y="351734"/>
                  <a:pt x="213956" y="-122928"/>
                  <a:pt x="231948" y="30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0" name="フリーフォーム 1859">
            <a:extLst>
              <a:ext uri="{FF2B5EF4-FFF2-40B4-BE49-F238E27FC236}">
                <a16:creationId xmlns:a16="http://schemas.microsoft.com/office/drawing/2014/main" id="{203C944F-4BF1-0AA2-AAB4-542BCD4B2D7A}"/>
              </a:ext>
            </a:extLst>
          </p:cNvPr>
          <p:cNvSpPr/>
          <p:nvPr/>
        </p:nvSpPr>
        <p:spPr>
          <a:xfrm>
            <a:off x="6384864" y="6124161"/>
            <a:ext cx="834232" cy="716305"/>
          </a:xfrm>
          <a:custGeom>
            <a:avLst/>
            <a:gdLst>
              <a:gd name="connsiteX0" fmla="*/ 825561 w 834232"/>
              <a:gd name="connsiteY0" fmla="*/ 414 h 716305"/>
              <a:gd name="connsiteX1" fmla="*/ 333436 w 834232"/>
              <a:gd name="connsiteY1" fmla="*/ 346489 h 716305"/>
              <a:gd name="connsiteX2" fmla="*/ 61 w 834232"/>
              <a:gd name="connsiteY2" fmla="*/ 454439 h 716305"/>
              <a:gd name="connsiteX3" fmla="*/ 308036 w 834232"/>
              <a:gd name="connsiteY3" fmla="*/ 425864 h 716305"/>
              <a:gd name="connsiteX4" fmla="*/ 581086 w 834232"/>
              <a:gd name="connsiteY4" fmla="*/ 530639 h 716305"/>
              <a:gd name="connsiteX5" fmla="*/ 485836 w 834232"/>
              <a:gd name="connsiteY5" fmla="*/ 708439 h 716305"/>
              <a:gd name="connsiteX6" fmla="*/ 781111 w 834232"/>
              <a:gd name="connsiteY6" fmla="*/ 248064 h 716305"/>
              <a:gd name="connsiteX7" fmla="*/ 657286 w 834232"/>
              <a:gd name="connsiteY7" fmla="*/ 422689 h 716305"/>
              <a:gd name="connsiteX8" fmla="*/ 825561 w 834232"/>
              <a:gd name="connsiteY8" fmla="*/ 414 h 71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232" h="716305">
                <a:moveTo>
                  <a:pt x="825561" y="414"/>
                </a:moveTo>
                <a:cubicBezTo>
                  <a:pt x="771586" y="-12286"/>
                  <a:pt x="471019" y="270818"/>
                  <a:pt x="333436" y="346489"/>
                </a:cubicBezTo>
                <a:cubicBezTo>
                  <a:pt x="195853" y="422160"/>
                  <a:pt x="4294" y="441210"/>
                  <a:pt x="61" y="454439"/>
                </a:cubicBezTo>
                <a:cubicBezTo>
                  <a:pt x="-4172" y="467668"/>
                  <a:pt x="211198" y="413164"/>
                  <a:pt x="308036" y="425864"/>
                </a:cubicBezTo>
                <a:cubicBezTo>
                  <a:pt x="404873" y="438564"/>
                  <a:pt x="551453" y="483543"/>
                  <a:pt x="581086" y="530639"/>
                </a:cubicBezTo>
                <a:cubicBezTo>
                  <a:pt x="610719" y="577735"/>
                  <a:pt x="452499" y="755535"/>
                  <a:pt x="485836" y="708439"/>
                </a:cubicBezTo>
                <a:cubicBezTo>
                  <a:pt x="519173" y="661343"/>
                  <a:pt x="752536" y="295689"/>
                  <a:pt x="781111" y="248064"/>
                </a:cubicBezTo>
                <a:cubicBezTo>
                  <a:pt x="809686" y="200439"/>
                  <a:pt x="650407" y="458143"/>
                  <a:pt x="657286" y="422689"/>
                </a:cubicBezTo>
                <a:cubicBezTo>
                  <a:pt x="664165" y="387235"/>
                  <a:pt x="879536" y="13114"/>
                  <a:pt x="825561" y="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1" name="フリーフォーム 1860">
            <a:extLst>
              <a:ext uri="{FF2B5EF4-FFF2-40B4-BE49-F238E27FC236}">
                <a16:creationId xmlns:a16="http://schemas.microsoft.com/office/drawing/2014/main" id="{490B6BA2-A11E-1AC3-9202-00409300BC2E}"/>
              </a:ext>
            </a:extLst>
          </p:cNvPr>
          <p:cNvSpPr/>
          <p:nvPr/>
        </p:nvSpPr>
        <p:spPr>
          <a:xfrm>
            <a:off x="7084183" y="6024164"/>
            <a:ext cx="202443" cy="1432560"/>
          </a:xfrm>
          <a:custGeom>
            <a:avLst/>
            <a:gdLst>
              <a:gd name="connsiteX0" fmla="*/ 202442 w 202443"/>
              <a:gd name="connsiteY0" fmla="*/ 24211 h 1432560"/>
              <a:gd name="connsiteX1" fmla="*/ 5592 w 202443"/>
              <a:gd name="connsiteY1" fmla="*/ 1430736 h 1432560"/>
              <a:gd name="connsiteX2" fmla="*/ 50042 w 202443"/>
              <a:gd name="connsiteY2" fmla="*/ 325836 h 1432560"/>
              <a:gd name="connsiteX3" fmla="*/ 8767 w 202443"/>
              <a:gd name="connsiteY3" fmla="*/ 522686 h 1432560"/>
              <a:gd name="connsiteX4" fmla="*/ 202442 w 202443"/>
              <a:gd name="connsiteY4" fmla="*/ 24211 h 14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43" h="1432560">
                <a:moveTo>
                  <a:pt x="202442" y="24211"/>
                </a:moveTo>
                <a:cubicBezTo>
                  <a:pt x="201913" y="175553"/>
                  <a:pt x="30992" y="1380465"/>
                  <a:pt x="5592" y="1430736"/>
                </a:cubicBezTo>
                <a:cubicBezTo>
                  <a:pt x="-19808" y="1481007"/>
                  <a:pt x="49513" y="477178"/>
                  <a:pt x="50042" y="325836"/>
                </a:cubicBezTo>
                <a:cubicBezTo>
                  <a:pt x="50571" y="174494"/>
                  <a:pt x="-18750" y="566607"/>
                  <a:pt x="8767" y="522686"/>
                </a:cubicBezTo>
                <a:cubicBezTo>
                  <a:pt x="36284" y="478765"/>
                  <a:pt x="202971" y="-127131"/>
                  <a:pt x="202442" y="24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2" name="フリーフォーム 1861">
            <a:extLst>
              <a:ext uri="{FF2B5EF4-FFF2-40B4-BE49-F238E27FC236}">
                <a16:creationId xmlns:a16="http://schemas.microsoft.com/office/drawing/2014/main" id="{19DC3C80-2BAC-39FE-1974-FC8CA0BCB28F}"/>
              </a:ext>
            </a:extLst>
          </p:cNvPr>
          <p:cNvSpPr/>
          <p:nvPr/>
        </p:nvSpPr>
        <p:spPr>
          <a:xfrm>
            <a:off x="6030121" y="3001553"/>
            <a:ext cx="185712" cy="577209"/>
          </a:xfrm>
          <a:custGeom>
            <a:avLst/>
            <a:gdLst>
              <a:gd name="connsiteX0" fmla="*/ 62250 w 185712"/>
              <a:gd name="connsiteY0" fmla="*/ 2904 h 577209"/>
              <a:gd name="connsiteX1" fmla="*/ 565 w 185712"/>
              <a:gd name="connsiteY1" fmla="*/ 383904 h 577209"/>
              <a:gd name="connsiteX2" fmla="*/ 40479 w 185712"/>
              <a:gd name="connsiteY2" fmla="*/ 325847 h 577209"/>
              <a:gd name="connsiteX3" fmla="*/ 178365 w 185712"/>
              <a:gd name="connsiteY3" fmla="*/ 576218 h 577209"/>
              <a:gd name="connsiteX4" fmla="*/ 163850 w 185712"/>
              <a:gd name="connsiteY4" fmla="*/ 405676 h 577209"/>
              <a:gd name="connsiteX5" fmla="*/ 138450 w 185712"/>
              <a:gd name="connsiteY5" fmla="*/ 216990 h 577209"/>
              <a:gd name="connsiteX6" fmla="*/ 62250 w 185712"/>
              <a:gd name="connsiteY6" fmla="*/ 2904 h 57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712" h="577209">
                <a:moveTo>
                  <a:pt x="62250" y="2904"/>
                </a:moveTo>
                <a:cubicBezTo>
                  <a:pt x="39269" y="30723"/>
                  <a:pt x="4194" y="330080"/>
                  <a:pt x="565" y="383904"/>
                </a:cubicBezTo>
                <a:cubicBezTo>
                  <a:pt x="-3064" y="437728"/>
                  <a:pt x="10846" y="293795"/>
                  <a:pt x="40479" y="325847"/>
                </a:cubicBezTo>
                <a:cubicBezTo>
                  <a:pt x="70112" y="357899"/>
                  <a:pt x="157803" y="562913"/>
                  <a:pt x="178365" y="576218"/>
                </a:cubicBezTo>
                <a:cubicBezTo>
                  <a:pt x="198927" y="589523"/>
                  <a:pt x="170502" y="465547"/>
                  <a:pt x="163850" y="405676"/>
                </a:cubicBezTo>
                <a:cubicBezTo>
                  <a:pt x="157198" y="345805"/>
                  <a:pt x="154778" y="279280"/>
                  <a:pt x="138450" y="216990"/>
                </a:cubicBezTo>
                <a:cubicBezTo>
                  <a:pt x="122122" y="154700"/>
                  <a:pt x="85231" y="-24915"/>
                  <a:pt x="62250" y="2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3" name="フリーフォーム 1862">
            <a:extLst>
              <a:ext uri="{FF2B5EF4-FFF2-40B4-BE49-F238E27FC236}">
                <a16:creationId xmlns:a16="http://schemas.microsoft.com/office/drawing/2014/main" id="{E3FCAD2A-ED7E-F8D3-5335-86BC26E6D31A}"/>
              </a:ext>
            </a:extLst>
          </p:cNvPr>
          <p:cNvSpPr/>
          <p:nvPr/>
        </p:nvSpPr>
        <p:spPr>
          <a:xfrm>
            <a:off x="5222099" y="3199532"/>
            <a:ext cx="651939" cy="300205"/>
          </a:xfrm>
          <a:custGeom>
            <a:avLst/>
            <a:gdLst>
              <a:gd name="connsiteX0" fmla="*/ 7126 w 651939"/>
              <a:gd name="connsiteY0" fmla="*/ 296143 h 300205"/>
              <a:gd name="connsiteX1" fmla="*/ 553226 w 651939"/>
              <a:gd name="connsiteY1" fmla="*/ 83418 h 300205"/>
              <a:gd name="connsiteX2" fmla="*/ 515126 w 651939"/>
              <a:gd name="connsiteY2" fmla="*/ 111993 h 300205"/>
              <a:gd name="connsiteX3" fmla="*/ 648476 w 651939"/>
              <a:gd name="connsiteY3" fmla="*/ 868 h 300205"/>
              <a:gd name="connsiteX4" fmla="*/ 350026 w 651939"/>
              <a:gd name="connsiteY4" fmla="*/ 181843 h 300205"/>
              <a:gd name="connsiteX5" fmla="*/ 248426 w 651939"/>
              <a:gd name="connsiteY5" fmla="*/ 219943 h 300205"/>
              <a:gd name="connsiteX6" fmla="*/ 7126 w 651939"/>
              <a:gd name="connsiteY6" fmla="*/ 296143 h 30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939" h="300205">
                <a:moveTo>
                  <a:pt x="7126" y="296143"/>
                </a:moveTo>
                <a:cubicBezTo>
                  <a:pt x="57926" y="273389"/>
                  <a:pt x="468560" y="114110"/>
                  <a:pt x="553226" y="83418"/>
                </a:cubicBezTo>
                <a:cubicBezTo>
                  <a:pt x="637892" y="52726"/>
                  <a:pt x="499251" y="125751"/>
                  <a:pt x="515126" y="111993"/>
                </a:cubicBezTo>
                <a:cubicBezTo>
                  <a:pt x="531001" y="98235"/>
                  <a:pt x="675993" y="-10774"/>
                  <a:pt x="648476" y="868"/>
                </a:cubicBezTo>
                <a:cubicBezTo>
                  <a:pt x="620959" y="12510"/>
                  <a:pt x="416701" y="145331"/>
                  <a:pt x="350026" y="181843"/>
                </a:cubicBezTo>
                <a:cubicBezTo>
                  <a:pt x="283351" y="218355"/>
                  <a:pt x="305047" y="200364"/>
                  <a:pt x="248426" y="219943"/>
                </a:cubicBezTo>
                <a:cubicBezTo>
                  <a:pt x="191805" y="239522"/>
                  <a:pt x="-43674" y="318897"/>
                  <a:pt x="7126" y="296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4" name="フリーフォーム 1863">
            <a:extLst>
              <a:ext uri="{FF2B5EF4-FFF2-40B4-BE49-F238E27FC236}">
                <a16:creationId xmlns:a16="http://schemas.microsoft.com/office/drawing/2014/main" id="{E7100918-EB23-5E78-BDCB-DC813C768C42}"/>
              </a:ext>
            </a:extLst>
          </p:cNvPr>
          <p:cNvSpPr/>
          <p:nvPr/>
        </p:nvSpPr>
        <p:spPr>
          <a:xfrm>
            <a:off x="5703847" y="3416286"/>
            <a:ext cx="315990" cy="251166"/>
          </a:xfrm>
          <a:custGeom>
            <a:avLst/>
            <a:gdLst>
              <a:gd name="connsiteX0" fmla="*/ 185778 w 315990"/>
              <a:gd name="connsiteY0" fmla="*/ 14 h 251166"/>
              <a:gd name="connsiteX1" fmla="*/ 1628 w 315990"/>
              <a:gd name="connsiteY1" fmla="*/ 250839 h 251166"/>
              <a:gd name="connsiteX2" fmla="*/ 315953 w 315990"/>
              <a:gd name="connsiteY2" fmla="*/ 57164 h 251166"/>
              <a:gd name="connsiteX3" fmla="*/ 23853 w 315990"/>
              <a:gd name="connsiteY3" fmla="*/ 238139 h 251166"/>
              <a:gd name="connsiteX4" fmla="*/ 185778 w 315990"/>
              <a:gd name="connsiteY4" fmla="*/ 14 h 25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990" h="251166">
                <a:moveTo>
                  <a:pt x="185778" y="14"/>
                </a:moveTo>
                <a:cubicBezTo>
                  <a:pt x="182074" y="2131"/>
                  <a:pt x="-20068" y="241314"/>
                  <a:pt x="1628" y="250839"/>
                </a:cubicBezTo>
                <a:cubicBezTo>
                  <a:pt x="23324" y="260364"/>
                  <a:pt x="312249" y="59281"/>
                  <a:pt x="315953" y="57164"/>
                </a:cubicBezTo>
                <a:cubicBezTo>
                  <a:pt x="319657" y="55047"/>
                  <a:pt x="45549" y="247135"/>
                  <a:pt x="23853" y="238139"/>
                </a:cubicBezTo>
                <a:cubicBezTo>
                  <a:pt x="2157" y="229143"/>
                  <a:pt x="189482" y="-2103"/>
                  <a:pt x="185778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5" name="フリーフォーム 1864">
            <a:extLst>
              <a:ext uri="{FF2B5EF4-FFF2-40B4-BE49-F238E27FC236}">
                <a16:creationId xmlns:a16="http://schemas.microsoft.com/office/drawing/2014/main" id="{192697D0-8C6D-C3CF-58BE-21984204AC9C}"/>
              </a:ext>
            </a:extLst>
          </p:cNvPr>
          <p:cNvSpPr/>
          <p:nvPr/>
        </p:nvSpPr>
        <p:spPr>
          <a:xfrm>
            <a:off x="5752836" y="3467984"/>
            <a:ext cx="298591" cy="165555"/>
          </a:xfrm>
          <a:custGeom>
            <a:avLst/>
            <a:gdLst>
              <a:gd name="connsiteX0" fmla="*/ 295539 w 298591"/>
              <a:gd name="connsiteY0" fmla="*/ 2291 h 165555"/>
              <a:gd name="connsiteX1" fmla="*/ 3439 w 298591"/>
              <a:gd name="connsiteY1" fmla="*/ 164216 h 165555"/>
              <a:gd name="connsiteX2" fmla="*/ 146314 w 298591"/>
              <a:gd name="connsiteY2" fmla="*/ 75316 h 165555"/>
              <a:gd name="connsiteX3" fmla="*/ 295539 w 298591"/>
              <a:gd name="connsiteY3" fmla="*/ 2291 h 16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591" h="165555">
                <a:moveTo>
                  <a:pt x="295539" y="2291"/>
                </a:moveTo>
                <a:cubicBezTo>
                  <a:pt x="271727" y="17108"/>
                  <a:pt x="28310" y="152045"/>
                  <a:pt x="3439" y="164216"/>
                </a:cubicBezTo>
                <a:cubicBezTo>
                  <a:pt x="-21432" y="176387"/>
                  <a:pt x="94985" y="102304"/>
                  <a:pt x="146314" y="75316"/>
                </a:cubicBezTo>
                <a:cubicBezTo>
                  <a:pt x="197643" y="48329"/>
                  <a:pt x="319351" y="-12526"/>
                  <a:pt x="295539" y="2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6" name="フリーフォーム 1865">
            <a:extLst>
              <a:ext uri="{FF2B5EF4-FFF2-40B4-BE49-F238E27FC236}">
                <a16:creationId xmlns:a16="http://schemas.microsoft.com/office/drawing/2014/main" id="{790E3208-EE9A-A930-4FA2-87EDB51DB85C}"/>
              </a:ext>
            </a:extLst>
          </p:cNvPr>
          <p:cNvSpPr/>
          <p:nvPr/>
        </p:nvSpPr>
        <p:spPr>
          <a:xfrm>
            <a:off x="5722066" y="3291064"/>
            <a:ext cx="382496" cy="402474"/>
          </a:xfrm>
          <a:custGeom>
            <a:avLst/>
            <a:gdLst>
              <a:gd name="connsiteX0" fmla="*/ 11984 w 382496"/>
              <a:gd name="connsiteY0" fmla="*/ 391936 h 402474"/>
              <a:gd name="connsiteX1" fmla="*/ 65959 w 382496"/>
              <a:gd name="connsiteY1" fmla="*/ 372886 h 402474"/>
              <a:gd name="connsiteX2" fmla="*/ 377109 w 382496"/>
              <a:gd name="connsiteY2" fmla="*/ 210961 h 402474"/>
              <a:gd name="connsiteX3" fmla="*/ 265984 w 382496"/>
              <a:gd name="connsiteY3" fmla="*/ 236361 h 402474"/>
              <a:gd name="connsiteX4" fmla="*/ 300909 w 382496"/>
              <a:gd name="connsiteY4" fmla="*/ 131586 h 402474"/>
              <a:gd name="connsiteX5" fmla="*/ 329484 w 382496"/>
              <a:gd name="connsiteY5" fmla="*/ 1411 h 402474"/>
              <a:gd name="connsiteX6" fmla="*/ 265984 w 382496"/>
              <a:gd name="connsiteY6" fmla="*/ 220486 h 402474"/>
              <a:gd name="connsiteX7" fmla="*/ 164384 w 382496"/>
              <a:gd name="connsiteY7" fmla="*/ 290336 h 402474"/>
              <a:gd name="connsiteX8" fmla="*/ 231059 w 382496"/>
              <a:gd name="connsiteY8" fmla="*/ 255411 h 402474"/>
              <a:gd name="connsiteX9" fmla="*/ 11984 w 382496"/>
              <a:gd name="connsiteY9" fmla="*/ 391936 h 40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2496" h="402474">
                <a:moveTo>
                  <a:pt x="11984" y="391936"/>
                </a:moveTo>
                <a:cubicBezTo>
                  <a:pt x="-15533" y="411515"/>
                  <a:pt x="5105" y="403049"/>
                  <a:pt x="65959" y="372886"/>
                </a:cubicBezTo>
                <a:cubicBezTo>
                  <a:pt x="126813" y="342723"/>
                  <a:pt x="343772" y="233715"/>
                  <a:pt x="377109" y="210961"/>
                </a:cubicBezTo>
                <a:cubicBezTo>
                  <a:pt x="410447" y="188207"/>
                  <a:pt x="278684" y="249590"/>
                  <a:pt x="265984" y="236361"/>
                </a:cubicBezTo>
                <a:cubicBezTo>
                  <a:pt x="253284" y="223132"/>
                  <a:pt x="290326" y="170744"/>
                  <a:pt x="300909" y="131586"/>
                </a:cubicBezTo>
                <a:cubicBezTo>
                  <a:pt x="311492" y="92428"/>
                  <a:pt x="335305" y="-13406"/>
                  <a:pt x="329484" y="1411"/>
                </a:cubicBezTo>
                <a:cubicBezTo>
                  <a:pt x="323663" y="16228"/>
                  <a:pt x="293501" y="172332"/>
                  <a:pt x="265984" y="220486"/>
                </a:cubicBezTo>
                <a:cubicBezTo>
                  <a:pt x="238467" y="268640"/>
                  <a:pt x="170205" y="284515"/>
                  <a:pt x="164384" y="290336"/>
                </a:cubicBezTo>
                <a:cubicBezTo>
                  <a:pt x="158563" y="296157"/>
                  <a:pt x="260163" y="236361"/>
                  <a:pt x="231059" y="255411"/>
                </a:cubicBezTo>
                <a:cubicBezTo>
                  <a:pt x="201955" y="274461"/>
                  <a:pt x="39501" y="372357"/>
                  <a:pt x="11984" y="3919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7" name="フリーフォーム 1866">
            <a:extLst>
              <a:ext uri="{FF2B5EF4-FFF2-40B4-BE49-F238E27FC236}">
                <a16:creationId xmlns:a16="http://schemas.microsoft.com/office/drawing/2014/main" id="{6F4B55E0-E00B-157A-605A-2A8B7F55CEFB}"/>
              </a:ext>
            </a:extLst>
          </p:cNvPr>
          <p:cNvSpPr/>
          <p:nvPr/>
        </p:nvSpPr>
        <p:spPr>
          <a:xfrm>
            <a:off x="5162345" y="3422453"/>
            <a:ext cx="270852" cy="247727"/>
          </a:xfrm>
          <a:custGeom>
            <a:avLst/>
            <a:gdLst>
              <a:gd name="connsiteX0" fmla="*/ 205 w 270852"/>
              <a:gd name="connsiteY0" fmla="*/ 197 h 247727"/>
              <a:gd name="connsiteX1" fmla="*/ 257380 w 270852"/>
              <a:gd name="connsiteY1" fmla="*/ 238322 h 247727"/>
              <a:gd name="connsiteX2" fmla="*/ 228805 w 270852"/>
              <a:gd name="connsiteY2" fmla="*/ 181172 h 247727"/>
              <a:gd name="connsiteX3" fmla="*/ 178005 w 270852"/>
              <a:gd name="connsiteY3" fmla="*/ 6547 h 247727"/>
              <a:gd name="connsiteX4" fmla="*/ 212930 w 270852"/>
              <a:gd name="connsiteY4" fmla="*/ 193872 h 247727"/>
              <a:gd name="connsiteX5" fmla="*/ 205 w 270852"/>
              <a:gd name="connsiteY5" fmla="*/ 197 h 24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52" h="247727">
                <a:moveTo>
                  <a:pt x="205" y="197"/>
                </a:moveTo>
                <a:cubicBezTo>
                  <a:pt x="7613" y="7605"/>
                  <a:pt x="219280" y="208160"/>
                  <a:pt x="257380" y="238322"/>
                </a:cubicBezTo>
                <a:cubicBezTo>
                  <a:pt x="295480" y="268484"/>
                  <a:pt x="242034" y="219801"/>
                  <a:pt x="228805" y="181172"/>
                </a:cubicBezTo>
                <a:cubicBezTo>
                  <a:pt x="215576" y="142543"/>
                  <a:pt x="180651" y="4430"/>
                  <a:pt x="178005" y="6547"/>
                </a:cubicBezTo>
                <a:cubicBezTo>
                  <a:pt x="175359" y="8664"/>
                  <a:pt x="238330" y="191755"/>
                  <a:pt x="212930" y="193872"/>
                </a:cubicBezTo>
                <a:cubicBezTo>
                  <a:pt x="187530" y="195989"/>
                  <a:pt x="-7203" y="-7211"/>
                  <a:pt x="205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8" name="フリーフォーム 1867">
            <a:extLst>
              <a:ext uri="{FF2B5EF4-FFF2-40B4-BE49-F238E27FC236}">
                <a16:creationId xmlns:a16="http://schemas.microsoft.com/office/drawing/2014/main" id="{8DC07294-63FD-5F6F-8C44-02A84DB3CF22}"/>
              </a:ext>
            </a:extLst>
          </p:cNvPr>
          <p:cNvSpPr/>
          <p:nvPr/>
        </p:nvSpPr>
        <p:spPr>
          <a:xfrm>
            <a:off x="5514763" y="3403582"/>
            <a:ext cx="70198" cy="308433"/>
          </a:xfrm>
          <a:custGeom>
            <a:avLst/>
            <a:gdLst>
              <a:gd name="connsiteX0" fmla="*/ 44662 w 70198"/>
              <a:gd name="connsiteY0" fmla="*/ 18 h 308433"/>
              <a:gd name="connsiteX1" fmla="*/ 31962 w 70198"/>
              <a:gd name="connsiteY1" fmla="*/ 215918 h 308433"/>
              <a:gd name="connsiteX2" fmla="*/ 41487 w 70198"/>
              <a:gd name="connsiteY2" fmla="*/ 136543 h 308433"/>
              <a:gd name="connsiteX3" fmla="*/ 54187 w 70198"/>
              <a:gd name="connsiteY3" fmla="*/ 273068 h 308433"/>
              <a:gd name="connsiteX4" fmla="*/ 70062 w 70198"/>
              <a:gd name="connsiteY4" fmla="*/ 307993 h 308433"/>
              <a:gd name="connsiteX5" fmla="*/ 44662 w 70198"/>
              <a:gd name="connsiteY5" fmla="*/ 257193 h 308433"/>
              <a:gd name="connsiteX6" fmla="*/ 212 w 70198"/>
              <a:gd name="connsiteY6" fmla="*/ 139718 h 308433"/>
              <a:gd name="connsiteX7" fmla="*/ 28787 w 70198"/>
              <a:gd name="connsiteY7" fmla="*/ 203218 h 308433"/>
              <a:gd name="connsiteX8" fmla="*/ 44662 w 70198"/>
              <a:gd name="connsiteY8" fmla="*/ 18 h 30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98" h="308433">
                <a:moveTo>
                  <a:pt x="44662" y="18"/>
                </a:moveTo>
                <a:cubicBezTo>
                  <a:pt x="45191" y="2135"/>
                  <a:pt x="32491" y="193164"/>
                  <a:pt x="31962" y="215918"/>
                </a:cubicBezTo>
                <a:cubicBezTo>
                  <a:pt x="31433" y="238672"/>
                  <a:pt x="37783" y="127018"/>
                  <a:pt x="41487" y="136543"/>
                </a:cubicBezTo>
                <a:cubicBezTo>
                  <a:pt x="45191" y="146068"/>
                  <a:pt x="49425" y="244493"/>
                  <a:pt x="54187" y="273068"/>
                </a:cubicBezTo>
                <a:cubicBezTo>
                  <a:pt x="58949" y="301643"/>
                  <a:pt x="71650" y="310639"/>
                  <a:pt x="70062" y="307993"/>
                </a:cubicBezTo>
                <a:cubicBezTo>
                  <a:pt x="68475" y="305347"/>
                  <a:pt x="56304" y="285239"/>
                  <a:pt x="44662" y="257193"/>
                </a:cubicBezTo>
                <a:cubicBezTo>
                  <a:pt x="33020" y="229147"/>
                  <a:pt x="2858" y="148714"/>
                  <a:pt x="212" y="139718"/>
                </a:cubicBezTo>
                <a:cubicBezTo>
                  <a:pt x="-2434" y="130722"/>
                  <a:pt x="20320" y="225443"/>
                  <a:pt x="28787" y="203218"/>
                </a:cubicBezTo>
                <a:cubicBezTo>
                  <a:pt x="37254" y="180993"/>
                  <a:pt x="44133" y="-2099"/>
                  <a:pt x="44662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9" name="フリーフォーム 1868">
            <a:extLst>
              <a:ext uri="{FF2B5EF4-FFF2-40B4-BE49-F238E27FC236}">
                <a16:creationId xmlns:a16="http://schemas.microsoft.com/office/drawing/2014/main" id="{E4DC8F5E-D5F4-3DEA-AE94-98385197C875}"/>
              </a:ext>
            </a:extLst>
          </p:cNvPr>
          <p:cNvSpPr/>
          <p:nvPr/>
        </p:nvSpPr>
        <p:spPr>
          <a:xfrm>
            <a:off x="4958169" y="3209752"/>
            <a:ext cx="437651" cy="238447"/>
          </a:xfrm>
          <a:custGeom>
            <a:avLst/>
            <a:gdLst>
              <a:gd name="connsiteX0" fmla="*/ 1181 w 437651"/>
              <a:gd name="connsiteY0" fmla="*/ 173 h 238447"/>
              <a:gd name="connsiteX1" fmla="*/ 369481 w 437651"/>
              <a:gd name="connsiteY1" fmla="*/ 228773 h 238447"/>
              <a:gd name="connsiteX2" fmla="*/ 331381 w 437651"/>
              <a:gd name="connsiteY2" fmla="*/ 197023 h 238447"/>
              <a:gd name="connsiteX3" fmla="*/ 432981 w 437651"/>
              <a:gd name="connsiteY3" fmla="*/ 206548 h 238447"/>
              <a:gd name="connsiteX4" fmla="*/ 153581 w 437651"/>
              <a:gd name="connsiteY4" fmla="*/ 171623 h 238447"/>
              <a:gd name="connsiteX5" fmla="*/ 248831 w 437651"/>
              <a:gd name="connsiteY5" fmla="*/ 190673 h 238447"/>
              <a:gd name="connsiteX6" fmla="*/ 1181 w 437651"/>
              <a:gd name="connsiteY6" fmla="*/ 173 h 23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651" h="238447">
                <a:moveTo>
                  <a:pt x="1181" y="173"/>
                </a:moveTo>
                <a:cubicBezTo>
                  <a:pt x="21289" y="6523"/>
                  <a:pt x="314448" y="195965"/>
                  <a:pt x="369481" y="228773"/>
                </a:cubicBezTo>
                <a:cubicBezTo>
                  <a:pt x="424514" y="261581"/>
                  <a:pt x="320798" y="200727"/>
                  <a:pt x="331381" y="197023"/>
                </a:cubicBezTo>
                <a:cubicBezTo>
                  <a:pt x="341964" y="193319"/>
                  <a:pt x="462614" y="210781"/>
                  <a:pt x="432981" y="206548"/>
                </a:cubicBezTo>
                <a:cubicBezTo>
                  <a:pt x="403348" y="202315"/>
                  <a:pt x="184273" y="174269"/>
                  <a:pt x="153581" y="171623"/>
                </a:cubicBezTo>
                <a:cubicBezTo>
                  <a:pt x="122889" y="168977"/>
                  <a:pt x="273702" y="217131"/>
                  <a:pt x="248831" y="190673"/>
                </a:cubicBezTo>
                <a:cubicBezTo>
                  <a:pt x="223960" y="164215"/>
                  <a:pt x="-18927" y="-6177"/>
                  <a:pt x="1181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20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百目鬼華子役の山田杏奈。 - 菊池風磨×山田杏奈がドラマ「ゼイチョー」撮入「もっとコンビネーションを発揮できる」 [画像ギャラリー 4/8] -  映画ナタリー" hidden="1">
            <a:extLst>
              <a:ext uri="{FF2B5EF4-FFF2-40B4-BE49-F238E27FC236}">
                <a16:creationId xmlns:a16="http://schemas.microsoft.com/office/drawing/2014/main" id="{A172D3B5-2881-2198-9656-0A0707EF4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2857" r="18393" b="49061"/>
          <a:stretch/>
        </p:blipFill>
        <p:spPr bwMode="auto">
          <a:xfrm>
            <a:off x="1" y="-36141"/>
            <a:ext cx="9602461" cy="91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E0C16A02-275A-A42D-782A-D6034E16F81C}"/>
              </a:ext>
            </a:extLst>
          </p:cNvPr>
          <p:cNvSpPr/>
          <p:nvPr/>
        </p:nvSpPr>
        <p:spPr>
          <a:xfrm>
            <a:off x="5581310" y="1953717"/>
            <a:ext cx="117861" cy="154759"/>
          </a:xfrm>
          <a:custGeom>
            <a:avLst/>
            <a:gdLst>
              <a:gd name="connsiteX0" fmla="*/ 117815 w 117861"/>
              <a:gd name="connsiteY0" fmla="*/ 2083 h 154759"/>
              <a:gd name="connsiteX1" fmla="*/ 57490 w 117861"/>
              <a:gd name="connsiteY1" fmla="*/ 65583 h 154759"/>
              <a:gd name="connsiteX2" fmla="*/ 340 w 117861"/>
              <a:gd name="connsiteY2" fmla="*/ 154483 h 154759"/>
              <a:gd name="connsiteX3" fmla="*/ 35265 w 117861"/>
              <a:gd name="connsiteY3" fmla="*/ 90983 h 154759"/>
              <a:gd name="connsiteX4" fmla="*/ 67015 w 117861"/>
              <a:gd name="connsiteY4" fmla="*/ 21133 h 154759"/>
              <a:gd name="connsiteX5" fmla="*/ 117815 w 117861"/>
              <a:gd name="connsiteY5" fmla="*/ 2083 h 15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861" h="154759">
                <a:moveTo>
                  <a:pt x="117815" y="2083"/>
                </a:moveTo>
                <a:cubicBezTo>
                  <a:pt x="116228" y="9491"/>
                  <a:pt x="77069" y="40183"/>
                  <a:pt x="57490" y="65583"/>
                </a:cubicBezTo>
                <a:cubicBezTo>
                  <a:pt x="37911" y="90983"/>
                  <a:pt x="4044" y="150250"/>
                  <a:pt x="340" y="154483"/>
                </a:cubicBezTo>
                <a:cubicBezTo>
                  <a:pt x="-3364" y="158716"/>
                  <a:pt x="24153" y="113208"/>
                  <a:pt x="35265" y="90983"/>
                </a:cubicBezTo>
                <a:cubicBezTo>
                  <a:pt x="46377" y="68758"/>
                  <a:pt x="54315" y="33833"/>
                  <a:pt x="67015" y="21133"/>
                </a:cubicBezTo>
                <a:cubicBezTo>
                  <a:pt x="79715" y="8433"/>
                  <a:pt x="119402" y="-5325"/>
                  <a:pt x="117815" y="2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040A145F-7318-2E62-5299-B07B4C7D5032}"/>
              </a:ext>
            </a:extLst>
          </p:cNvPr>
          <p:cNvSpPr/>
          <p:nvPr/>
        </p:nvSpPr>
        <p:spPr>
          <a:xfrm>
            <a:off x="5664162" y="1922573"/>
            <a:ext cx="313409" cy="116330"/>
          </a:xfrm>
          <a:custGeom>
            <a:avLst/>
            <a:gdLst>
              <a:gd name="connsiteX0" fmla="*/ 38 w 313409"/>
              <a:gd name="connsiteY0" fmla="*/ 39577 h 116330"/>
              <a:gd name="connsiteX1" fmla="*/ 181013 w 313409"/>
              <a:gd name="connsiteY1" fmla="*/ 26877 h 116330"/>
              <a:gd name="connsiteX2" fmla="*/ 149263 w 313409"/>
              <a:gd name="connsiteY2" fmla="*/ 17352 h 116330"/>
              <a:gd name="connsiteX3" fmla="*/ 190538 w 313409"/>
              <a:gd name="connsiteY3" fmla="*/ 33227 h 116330"/>
              <a:gd name="connsiteX4" fmla="*/ 254038 w 313409"/>
              <a:gd name="connsiteY4" fmla="*/ 74502 h 116330"/>
              <a:gd name="connsiteX5" fmla="*/ 225463 w 313409"/>
              <a:gd name="connsiteY5" fmla="*/ 45927 h 116330"/>
              <a:gd name="connsiteX6" fmla="*/ 311188 w 313409"/>
              <a:gd name="connsiteY6" fmla="*/ 115777 h 116330"/>
              <a:gd name="connsiteX7" fmla="*/ 282613 w 313409"/>
              <a:gd name="connsiteY7" fmla="*/ 74502 h 116330"/>
              <a:gd name="connsiteX8" fmla="*/ 222288 w 313409"/>
              <a:gd name="connsiteY8" fmla="*/ 1477 h 116330"/>
              <a:gd name="connsiteX9" fmla="*/ 228638 w 313409"/>
              <a:gd name="connsiteY9" fmla="*/ 23702 h 116330"/>
              <a:gd name="connsiteX10" fmla="*/ 165138 w 313409"/>
              <a:gd name="connsiteY10" fmla="*/ 1477 h 116330"/>
              <a:gd name="connsiteX11" fmla="*/ 38 w 313409"/>
              <a:gd name="connsiteY11" fmla="*/ 39577 h 11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3409" h="116330">
                <a:moveTo>
                  <a:pt x="38" y="39577"/>
                </a:moveTo>
                <a:cubicBezTo>
                  <a:pt x="2684" y="43810"/>
                  <a:pt x="156142" y="30581"/>
                  <a:pt x="181013" y="26877"/>
                </a:cubicBezTo>
                <a:cubicBezTo>
                  <a:pt x="205884" y="23173"/>
                  <a:pt x="147675" y="16294"/>
                  <a:pt x="149263" y="17352"/>
                </a:cubicBezTo>
                <a:cubicBezTo>
                  <a:pt x="150851" y="18410"/>
                  <a:pt x="173076" y="23702"/>
                  <a:pt x="190538" y="33227"/>
                </a:cubicBezTo>
                <a:cubicBezTo>
                  <a:pt x="208001" y="42752"/>
                  <a:pt x="248217" y="72385"/>
                  <a:pt x="254038" y="74502"/>
                </a:cubicBezTo>
                <a:cubicBezTo>
                  <a:pt x="259859" y="76619"/>
                  <a:pt x="215938" y="39048"/>
                  <a:pt x="225463" y="45927"/>
                </a:cubicBezTo>
                <a:cubicBezTo>
                  <a:pt x="234988" y="52806"/>
                  <a:pt x="301663" y="111014"/>
                  <a:pt x="311188" y="115777"/>
                </a:cubicBezTo>
                <a:cubicBezTo>
                  <a:pt x="320713" y="120540"/>
                  <a:pt x="297430" y="93552"/>
                  <a:pt x="282613" y="74502"/>
                </a:cubicBezTo>
                <a:cubicBezTo>
                  <a:pt x="267796" y="55452"/>
                  <a:pt x="231284" y="9944"/>
                  <a:pt x="222288" y="1477"/>
                </a:cubicBezTo>
                <a:cubicBezTo>
                  <a:pt x="213292" y="-6990"/>
                  <a:pt x="238163" y="23702"/>
                  <a:pt x="228638" y="23702"/>
                </a:cubicBezTo>
                <a:cubicBezTo>
                  <a:pt x="219113" y="23702"/>
                  <a:pt x="200063" y="4652"/>
                  <a:pt x="165138" y="1477"/>
                </a:cubicBezTo>
                <a:cubicBezTo>
                  <a:pt x="130213" y="-1698"/>
                  <a:pt x="-2608" y="35344"/>
                  <a:pt x="38" y="39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F10D1AE3-A16F-072C-11BC-26CBA4DC5F46}"/>
              </a:ext>
            </a:extLst>
          </p:cNvPr>
          <p:cNvSpPr/>
          <p:nvPr/>
        </p:nvSpPr>
        <p:spPr>
          <a:xfrm>
            <a:off x="5841854" y="2009465"/>
            <a:ext cx="161479" cy="121096"/>
          </a:xfrm>
          <a:custGeom>
            <a:avLst/>
            <a:gdLst>
              <a:gd name="connsiteX0" fmla="*/ 158896 w 161479"/>
              <a:gd name="connsiteY0" fmla="*/ 310 h 121096"/>
              <a:gd name="connsiteX1" fmla="*/ 111271 w 161479"/>
              <a:gd name="connsiteY1" fmla="*/ 66985 h 121096"/>
              <a:gd name="connsiteX2" fmla="*/ 146 w 161479"/>
              <a:gd name="connsiteY2" fmla="*/ 120960 h 121096"/>
              <a:gd name="connsiteX3" fmla="*/ 136671 w 161479"/>
              <a:gd name="connsiteY3" fmla="*/ 51110 h 121096"/>
              <a:gd name="connsiteX4" fmla="*/ 16021 w 161479"/>
              <a:gd name="connsiteY4" fmla="*/ 108260 h 121096"/>
              <a:gd name="connsiteX5" fmla="*/ 82696 w 161479"/>
              <a:gd name="connsiteY5" fmla="*/ 73335 h 121096"/>
              <a:gd name="connsiteX6" fmla="*/ 38246 w 161479"/>
              <a:gd name="connsiteY6" fmla="*/ 95560 h 121096"/>
              <a:gd name="connsiteX7" fmla="*/ 158896 w 161479"/>
              <a:gd name="connsiteY7" fmla="*/ 310 h 12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479" h="121096">
                <a:moveTo>
                  <a:pt x="158896" y="310"/>
                </a:moveTo>
                <a:cubicBezTo>
                  <a:pt x="171067" y="-4452"/>
                  <a:pt x="137729" y="46877"/>
                  <a:pt x="111271" y="66985"/>
                </a:cubicBezTo>
                <a:cubicBezTo>
                  <a:pt x="84813" y="87093"/>
                  <a:pt x="-4087" y="123606"/>
                  <a:pt x="146" y="120960"/>
                </a:cubicBezTo>
                <a:cubicBezTo>
                  <a:pt x="4379" y="118314"/>
                  <a:pt x="134025" y="53227"/>
                  <a:pt x="136671" y="51110"/>
                </a:cubicBezTo>
                <a:cubicBezTo>
                  <a:pt x="139317" y="48993"/>
                  <a:pt x="25017" y="104556"/>
                  <a:pt x="16021" y="108260"/>
                </a:cubicBezTo>
                <a:cubicBezTo>
                  <a:pt x="7025" y="111964"/>
                  <a:pt x="78992" y="75452"/>
                  <a:pt x="82696" y="73335"/>
                </a:cubicBezTo>
                <a:cubicBezTo>
                  <a:pt x="86400" y="71218"/>
                  <a:pt x="28721" y="102439"/>
                  <a:pt x="38246" y="95560"/>
                </a:cubicBezTo>
                <a:cubicBezTo>
                  <a:pt x="47771" y="88681"/>
                  <a:pt x="146725" y="5072"/>
                  <a:pt x="158896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CD6D4FE5-462E-6235-4E68-B10BF1AFAE40}"/>
              </a:ext>
            </a:extLst>
          </p:cNvPr>
          <p:cNvSpPr/>
          <p:nvPr/>
        </p:nvSpPr>
        <p:spPr>
          <a:xfrm>
            <a:off x="5778400" y="1974807"/>
            <a:ext cx="191908" cy="152766"/>
          </a:xfrm>
          <a:custGeom>
            <a:avLst/>
            <a:gdLst>
              <a:gd name="connsiteX0" fmla="*/ 146150 w 191908"/>
              <a:gd name="connsiteY0" fmla="*/ 43 h 152766"/>
              <a:gd name="connsiteX1" fmla="*/ 152500 w 191908"/>
              <a:gd name="connsiteY1" fmla="*/ 50843 h 152766"/>
              <a:gd name="connsiteX2" fmla="*/ 184250 w 191908"/>
              <a:gd name="connsiteY2" fmla="*/ 60368 h 152766"/>
              <a:gd name="connsiteX3" fmla="*/ 120750 w 191908"/>
              <a:gd name="connsiteY3" fmla="*/ 95293 h 152766"/>
              <a:gd name="connsiteX4" fmla="*/ 100 w 191908"/>
              <a:gd name="connsiteY4" fmla="*/ 152443 h 152766"/>
              <a:gd name="connsiteX5" fmla="*/ 101700 w 191908"/>
              <a:gd name="connsiteY5" fmla="*/ 117518 h 152766"/>
              <a:gd name="connsiteX6" fmla="*/ 190600 w 191908"/>
              <a:gd name="connsiteY6" fmla="*/ 95293 h 152766"/>
              <a:gd name="connsiteX7" fmla="*/ 155675 w 191908"/>
              <a:gd name="connsiteY7" fmla="*/ 82593 h 152766"/>
              <a:gd name="connsiteX8" fmla="*/ 168375 w 191908"/>
              <a:gd name="connsiteY8" fmla="*/ 60368 h 152766"/>
              <a:gd name="connsiteX9" fmla="*/ 146150 w 191908"/>
              <a:gd name="connsiteY9" fmla="*/ 43 h 15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08" h="152766">
                <a:moveTo>
                  <a:pt x="146150" y="43"/>
                </a:moveTo>
                <a:cubicBezTo>
                  <a:pt x="143504" y="-1545"/>
                  <a:pt x="146150" y="40789"/>
                  <a:pt x="152500" y="50843"/>
                </a:cubicBezTo>
                <a:cubicBezTo>
                  <a:pt x="158850" y="60897"/>
                  <a:pt x="189542" y="52960"/>
                  <a:pt x="184250" y="60368"/>
                </a:cubicBezTo>
                <a:cubicBezTo>
                  <a:pt x="178958" y="67776"/>
                  <a:pt x="151442" y="79947"/>
                  <a:pt x="120750" y="95293"/>
                </a:cubicBezTo>
                <a:cubicBezTo>
                  <a:pt x="90058" y="110639"/>
                  <a:pt x="3275" y="148739"/>
                  <a:pt x="100" y="152443"/>
                </a:cubicBezTo>
                <a:cubicBezTo>
                  <a:pt x="-3075" y="156147"/>
                  <a:pt x="69950" y="127043"/>
                  <a:pt x="101700" y="117518"/>
                </a:cubicBezTo>
                <a:cubicBezTo>
                  <a:pt x="133450" y="107993"/>
                  <a:pt x="181604" y="101114"/>
                  <a:pt x="190600" y="95293"/>
                </a:cubicBezTo>
                <a:cubicBezTo>
                  <a:pt x="199596" y="89472"/>
                  <a:pt x="159379" y="88414"/>
                  <a:pt x="155675" y="82593"/>
                </a:cubicBezTo>
                <a:cubicBezTo>
                  <a:pt x="151971" y="76772"/>
                  <a:pt x="169962" y="68835"/>
                  <a:pt x="168375" y="60368"/>
                </a:cubicBezTo>
                <a:cubicBezTo>
                  <a:pt x="166788" y="51901"/>
                  <a:pt x="148796" y="1631"/>
                  <a:pt x="146150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EF75812A-A0DF-AA8A-07E5-FC9B855DF71E}"/>
              </a:ext>
            </a:extLst>
          </p:cNvPr>
          <p:cNvSpPr/>
          <p:nvPr/>
        </p:nvSpPr>
        <p:spPr>
          <a:xfrm>
            <a:off x="5603849" y="2054220"/>
            <a:ext cx="206401" cy="60457"/>
          </a:xfrm>
          <a:custGeom>
            <a:avLst/>
            <a:gdLst>
              <a:gd name="connsiteX0" fmla="*/ 26 w 206401"/>
              <a:gd name="connsiteY0" fmla="*/ 5 h 60457"/>
              <a:gd name="connsiteX1" fmla="*/ 98451 w 206401"/>
              <a:gd name="connsiteY1" fmla="*/ 47630 h 60457"/>
              <a:gd name="connsiteX2" fmla="*/ 69876 w 206401"/>
              <a:gd name="connsiteY2" fmla="*/ 57155 h 60457"/>
              <a:gd name="connsiteX3" fmla="*/ 142901 w 206401"/>
              <a:gd name="connsiteY3" fmla="*/ 47630 h 60457"/>
              <a:gd name="connsiteX4" fmla="*/ 206401 w 206401"/>
              <a:gd name="connsiteY4" fmla="*/ 60330 h 60457"/>
              <a:gd name="connsiteX5" fmla="*/ 142901 w 206401"/>
              <a:gd name="connsiteY5" fmla="*/ 53980 h 60457"/>
              <a:gd name="connsiteX6" fmla="*/ 88926 w 206401"/>
              <a:gd name="connsiteY6" fmla="*/ 50805 h 60457"/>
              <a:gd name="connsiteX7" fmla="*/ 26 w 206401"/>
              <a:gd name="connsiteY7" fmla="*/ 5 h 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01" h="60457">
                <a:moveTo>
                  <a:pt x="26" y="5"/>
                </a:moveTo>
                <a:cubicBezTo>
                  <a:pt x="1613" y="-524"/>
                  <a:pt x="86809" y="38105"/>
                  <a:pt x="98451" y="47630"/>
                </a:cubicBezTo>
                <a:cubicBezTo>
                  <a:pt x="110093" y="57155"/>
                  <a:pt x="62468" y="57155"/>
                  <a:pt x="69876" y="57155"/>
                </a:cubicBezTo>
                <a:cubicBezTo>
                  <a:pt x="77284" y="57155"/>
                  <a:pt x="120147" y="47101"/>
                  <a:pt x="142901" y="47630"/>
                </a:cubicBezTo>
                <a:cubicBezTo>
                  <a:pt x="165655" y="48159"/>
                  <a:pt x="206401" y="59272"/>
                  <a:pt x="206401" y="60330"/>
                </a:cubicBezTo>
                <a:cubicBezTo>
                  <a:pt x="206401" y="61388"/>
                  <a:pt x="162480" y="55567"/>
                  <a:pt x="142901" y="53980"/>
                </a:cubicBezTo>
                <a:cubicBezTo>
                  <a:pt x="123322" y="52393"/>
                  <a:pt x="109564" y="58743"/>
                  <a:pt x="88926" y="50805"/>
                </a:cubicBezTo>
                <a:cubicBezTo>
                  <a:pt x="68289" y="42868"/>
                  <a:pt x="-1561" y="534"/>
                  <a:pt x="2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1DDD2E1-6CED-8FE0-6964-D8AE4C35C443}"/>
              </a:ext>
            </a:extLst>
          </p:cNvPr>
          <p:cNvSpPr/>
          <p:nvPr/>
        </p:nvSpPr>
        <p:spPr>
          <a:xfrm>
            <a:off x="5581413" y="2082522"/>
            <a:ext cx="308221" cy="57232"/>
          </a:xfrm>
          <a:custGeom>
            <a:avLst/>
            <a:gdLst>
              <a:gd name="connsiteX0" fmla="*/ 237 w 308221"/>
              <a:gd name="connsiteY0" fmla="*/ 38378 h 57232"/>
              <a:gd name="connsiteX1" fmla="*/ 117712 w 308221"/>
              <a:gd name="connsiteY1" fmla="*/ 32028 h 57232"/>
              <a:gd name="connsiteX2" fmla="*/ 238362 w 308221"/>
              <a:gd name="connsiteY2" fmla="*/ 54253 h 57232"/>
              <a:gd name="connsiteX3" fmla="*/ 206612 w 308221"/>
              <a:gd name="connsiteY3" fmla="*/ 54253 h 57232"/>
              <a:gd name="connsiteX4" fmla="*/ 308212 w 308221"/>
              <a:gd name="connsiteY4" fmla="*/ 28853 h 57232"/>
              <a:gd name="connsiteX5" fmla="*/ 200262 w 308221"/>
              <a:gd name="connsiteY5" fmla="*/ 35203 h 57232"/>
              <a:gd name="connsiteX6" fmla="*/ 51037 w 308221"/>
              <a:gd name="connsiteY6" fmla="*/ 278 h 57232"/>
              <a:gd name="connsiteX7" fmla="*/ 85962 w 308221"/>
              <a:gd name="connsiteY7" fmla="*/ 19328 h 57232"/>
              <a:gd name="connsiteX8" fmla="*/ 237 w 308221"/>
              <a:gd name="connsiteY8" fmla="*/ 38378 h 5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221" h="57232">
                <a:moveTo>
                  <a:pt x="237" y="38378"/>
                </a:moveTo>
                <a:cubicBezTo>
                  <a:pt x="5529" y="40495"/>
                  <a:pt x="78025" y="29382"/>
                  <a:pt x="117712" y="32028"/>
                </a:cubicBezTo>
                <a:cubicBezTo>
                  <a:pt x="157399" y="34674"/>
                  <a:pt x="223545" y="50549"/>
                  <a:pt x="238362" y="54253"/>
                </a:cubicBezTo>
                <a:cubicBezTo>
                  <a:pt x="253179" y="57957"/>
                  <a:pt x="194970" y="58486"/>
                  <a:pt x="206612" y="54253"/>
                </a:cubicBezTo>
                <a:cubicBezTo>
                  <a:pt x="218254" y="50020"/>
                  <a:pt x="309270" y="32028"/>
                  <a:pt x="308212" y="28853"/>
                </a:cubicBezTo>
                <a:cubicBezTo>
                  <a:pt x="307154" y="25678"/>
                  <a:pt x="243125" y="39966"/>
                  <a:pt x="200262" y="35203"/>
                </a:cubicBezTo>
                <a:cubicBezTo>
                  <a:pt x="157400" y="30440"/>
                  <a:pt x="70087" y="2924"/>
                  <a:pt x="51037" y="278"/>
                </a:cubicBezTo>
                <a:cubicBezTo>
                  <a:pt x="31987" y="-2368"/>
                  <a:pt x="92312" y="14566"/>
                  <a:pt x="85962" y="19328"/>
                </a:cubicBezTo>
                <a:cubicBezTo>
                  <a:pt x="79612" y="24090"/>
                  <a:pt x="-5055" y="36261"/>
                  <a:pt x="237" y="38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BEC3A28-4706-6349-F1DD-9BA52003DC62}"/>
              </a:ext>
            </a:extLst>
          </p:cNvPr>
          <p:cNvSpPr/>
          <p:nvPr/>
        </p:nvSpPr>
        <p:spPr>
          <a:xfrm>
            <a:off x="5669733" y="1923125"/>
            <a:ext cx="207580" cy="176668"/>
          </a:xfrm>
          <a:custGeom>
            <a:avLst/>
            <a:gdLst>
              <a:gd name="connsiteX0" fmla="*/ 184967 w 207580"/>
              <a:gd name="connsiteY0" fmla="*/ 925 h 176668"/>
              <a:gd name="connsiteX1" fmla="*/ 172267 w 207580"/>
              <a:gd name="connsiteY1" fmla="*/ 70775 h 176668"/>
              <a:gd name="connsiteX2" fmla="*/ 178617 w 207580"/>
              <a:gd name="connsiteY2" fmla="*/ 102525 h 176668"/>
              <a:gd name="connsiteX3" fmla="*/ 146867 w 207580"/>
              <a:gd name="connsiteY3" fmla="*/ 156500 h 176668"/>
              <a:gd name="connsiteX4" fmla="*/ 207192 w 207580"/>
              <a:gd name="connsiteY4" fmla="*/ 93000 h 176668"/>
              <a:gd name="connsiteX5" fmla="*/ 111942 w 207580"/>
              <a:gd name="connsiteY5" fmla="*/ 172375 h 176668"/>
              <a:gd name="connsiteX6" fmla="*/ 45267 w 207580"/>
              <a:gd name="connsiteY6" fmla="*/ 159675 h 176668"/>
              <a:gd name="connsiteX7" fmla="*/ 19867 w 207580"/>
              <a:gd name="connsiteY7" fmla="*/ 105700 h 176668"/>
              <a:gd name="connsiteX8" fmla="*/ 16692 w 207580"/>
              <a:gd name="connsiteY8" fmla="*/ 64425 h 176668"/>
              <a:gd name="connsiteX9" fmla="*/ 817 w 207580"/>
              <a:gd name="connsiteY9" fmla="*/ 67600 h 176668"/>
              <a:gd name="connsiteX10" fmla="*/ 45267 w 207580"/>
              <a:gd name="connsiteY10" fmla="*/ 32675 h 176668"/>
              <a:gd name="connsiteX11" fmla="*/ 184967 w 207580"/>
              <a:gd name="connsiteY11" fmla="*/ 925 h 17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580" h="176668">
                <a:moveTo>
                  <a:pt x="184967" y="925"/>
                </a:moveTo>
                <a:cubicBezTo>
                  <a:pt x="206134" y="7275"/>
                  <a:pt x="173325" y="53842"/>
                  <a:pt x="172267" y="70775"/>
                </a:cubicBezTo>
                <a:cubicBezTo>
                  <a:pt x="171209" y="87708"/>
                  <a:pt x="182850" y="88238"/>
                  <a:pt x="178617" y="102525"/>
                </a:cubicBezTo>
                <a:cubicBezTo>
                  <a:pt x="174384" y="116812"/>
                  <a:pt x="142105" y="158087"/>
                  <a:pt x="146867" y="156500"/>
                </a:cubicBezTo>
                <a:cubicBezTo>
                  <a:pt x="151629" y="154913"/>
                  <a:pt x="213013" y="90354"/>
                  <a:pt x="207192" y="93000"/>
                </a:cubicBezTo>
                <a:cubicBezTo>
                  <a:pt x="201371" y="95646"/>
                  <a:pt x="138929" y="161263"/>
                  <a:pt x="111942" y="172375"/>
                </a:cubicBezTo>
                <a:cubicBezTo>
                  <a:pt x="84955" y="183487"/>
                  <a:pt x="60613" y="170787"/>
                  <a:pt x="45267" y="159675"/>
                </a:cubicBezTo>
                <a:cubicBezTo>
                  <a:pt x="29921" y="148563"/>
                  <a:pt x="24629" y="121575"/>
                  <a:pt x="19867" y="105700"/>
                </a:cubicBezTo>
                <a:cubicBezTo>
                  <a:pt x="15105" y="89825"/>
                  <a:pt x="16692" y="64425"/>
                  <a:pt x="16692" y="64425"/>
                </a:cubicBezTo>
                <a:cubicBezTo>
                  <a:pt x="13517" y="58075"/>
                  <a:pt x="-3946" y="72892"/>
                  <a:pt x="817" y="67600"/>
                </a:cubicBezTo>
                <a:cubicBezTo>
                  <a:pt x="5579" y="62308"/>
                  <a:pt x="14575" y="42729"/>
                  <a:pt x="45267" y="32675"/>
                </a:cubicBezTo>
                <a:cubicBezTo>
                  <a:pt x="75959" y="22621"/>
                  <a:pt x="163800" y="-5425"/>
                  <a:pt x="184967" y="9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B0C47480-B0C2-22C3-4885-A812A308A8AB}"/>
              </a:ext>
            </a:extLst>
          </p:cNvPr>
          <p:cNvSpPr/>
          <p:nvPr/>
        </p:nvSpPr>
        <p:spPr>
          <a:xfrm>
            <a:off x="5734230" y="1989559"/>
            <a:ext cx="57845" cy="578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月 14">
            <a:extLst>
              <a:ext uri="{FF2B5EF4-FFF2-40B4-BE49-F238E27FC236}">
                <a16:creationId xmlns:a16="http://schemas.microsoft.com/office/drawing/2014/main" id="{51D88D34-26B7-E0F3-389A-3DAB72187EF7}"/>
              </a:ext>
            </a:extLst>
          </p:cNvPr>
          <p:cNvSpPr/>
          <p:nvPr/>
        </p:nvSpPr>
        <p:spPr>
          <a:xfrm rot="14060603">
            <a:off x="5763220" y="1996026"/>
            <a:ext cx="45719" cy="98331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EFBB3D1A-A80D-ED3C-DC89-564899F3F84E}"/>
              </a:ext>
            </a:extLst>
          </p:cNvPr>
          <p:cNvSpPr/>
          <p:nvPr/>
        </p:nvSpPr>
        <p:spPr>
          <a:xfrm>
            <a:off x="5584211" y="2071277"/>
            <a:ext cx="100501" cy="30582"/>
          </a:xfrm>
          <a:custGeom>
            <a:avLst/>
            <a:gdLst>
              <a:gd name="connsiteX0" fmla="*/ 614 w 100501"/>
              <a:gd name="connsiteY0" fmla="*/ 1998 h 30582"/>
              <a:gd name="connsiteX1" fmla="*/ 99039 w 100501"/>
              <a:gd name="connsiteY1" fmla="*/ 30573 h 30582"/>
              <a:gd name="connsiteX2" fmla="*/ 57764 w 100501"/>
              <a:gd name="connsiteY2" fmla="*/ 5173 h 30582"/>
              <a:gd name="connsiteX3" fmla="*/ 614 w 100501"/>
              <a:gd name="connsiteY3" fmla="*/ 1998 h 3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01" h="30582">
                <a:moveTo>
                  <a:pt x="614" y="1998"/>
                </a:moveTo>
                <a:cubicBezTo>
                  <a:pt x="7493" y="6231"/>
                  <a:pt x="89514" y="30044"/>
                  <a:pt x="99039" y="30573"/>
                </a:cubicBezTo>
                <a:cubicBezTo>
                  <a:pt x="108564" y="31102"/>
                  <a:pt x="68877" y="9406"/>
                  <a:pt x="57764" y="5173"/>
                </a:cubicBezTo>
                <a:cubicBezTo>
                  <a:pt x="46652" y="940"/>
                  <a:pt x="-6265" y="-2235"/>
                  <a:pt x="614" y="1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23D508DA-6716-1FE7-3CDC-536952F1C0D4}"/>
              </a:ext>
            </a:extLst>
          </p:cNvPr>
          <p:cNvSpPr/>
          <p:nvPr/>
        </p:nvSpPr>
        <p:spPr>
          <a:xfrm>
            <a:off x="5551551" y="1981162"/>
            <a:ext cx="71532" cy="174875"/>
          </a:xfrm>
          <a:custGeom>
            <a:avLst/>
            <a:gdLst>
              <a:gd name="connsiteX0" fmla="*/ 71374 w 71532"/>
              <a:gd name="connsiteY0" fmla="*/ 38 h 174875"/>
              <a:gd name="connsiteX1" fmla="*/ 1524 w 71532"/>
              <a:gd name="connsiteY1" fmla="*/ 120688 h 174875"/>
              <a:gd name="connsiteX2" fmla="*/ 23749 w 71532"/>
              <a:gd name="connsiteY2" fmla="*/ 85763 h 174875"/>
              <a:gd name="connsiteX3" fmla="*/ 30099 w 71532"/>
              <a:gd name="connsiteY3" fmla="*/ 174663 h 174875"/>
              <a:gd name="connsiteX4" fmla="*/ 20574 w 71532"/>
              <a:gd name="connsiteY4" fmla="*/ 107988 h 174875"/>
              <a:gd name="connsiteX5" fmla="*/ 71374 w 71532"/>
              <a:gd name="connsiteY5" fmla="*/ 38 h 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32" h="174875">
                <a:moveTo>
                  <a:pt x="71374" y="38"/>
                </a:moveTo>
                <a:cubicBezTo>
                  <a:pt x="68199" y="2155"/>
                  <a:pt x="9461" y="106401"/>
                  <a:pt x="1524" y="120688"/>
                </a:cubicBezTo>
                <a:cubicBezTo>
                  <a:pt x="-6413" y="134975"/>
                  <a:pt x="18987" y="76767"/>
                  <a:pt x="23749" y="85763"/>
                </a:cubicBezTo>
                <a:cubicBezTo>
                  <a:pt x="28511" y="94759"/>
                  <a:pt x="30628" y="170959"/>
                  <a:pt x="30099" y="174663"/>
                </a:cubicBezTo>
                <a:cubicBezTo>
                  <a:pt x="29570" y="178367"/>
                  <a:pt x="12107" y="132859"/>
                  <a:pt x="20574" y="107988"/>
                </a:cubicBezTo>
                <a:cubicBezTo>
                  <a:pt x="29041" y="83117"/>
                  <a:pt x="74549" y="-2079"/>
                  <a:pt x="71374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87288430-5284-0370-322C-7BEEDE13AA77}"/>
              </a:ext>
            </a:extLst>
          </p:cNvPr>
          <p:cNvSpPr/>
          <p:nvPr/>
        </p:nvSpPr>
        <p:spPr>
          <a:xfrm>
            <a:off x="5851507" y="1936737"/>
            <a:ext cx="153829" cy="89256"/>
          </a:xfrm>
          <a:custGeom>
            <a:avLst/>
            <a:gdLst>
              <a:gd name="connsiteX0" fmla="*/ 18 w 153829"/>
              <a:gd name="connsiteY0" fmla="*/ 13 h 89256"/>
              <a:gd name="connsiteX1" fmla="*/ 133368 w 153829"/>
              <a:gd name="connsiteY1" fmla="*/ 76213 h 89256"/>
              <a:gd name="connsiteX2" fmla="*/ 152418 w 153829"/>
              <a:gd name="connsiteY2" fmla="*/ 85738 h 89256"/>
              <a:gd name="connsiteX3" fmla="*/ 123843 w 153829"/>
              <a:gd name="connsiteY3" fmla="*/ 82563 h 89256"/>
              <a:gd name="connsiteX4" fmla="*/ 18 w 153829"/>
              <a:gd name="connsiteY4" fmla="*/ 13 h 8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29" h="89256">
                <a:moveTo>
                  <a:pt x="18" y="13"/>
                </a:moveTo>
                <a:cubicBezTo>
                  <a:pt x="1606" y="-1045"/>
                  <a:pt x="107968" y="61926"/>
                  <a:pt x="133368" y="76213"/>
                </a:cubicBezTo>
                <a:cubicBezTo>
                  <a:pt x="158768" y="90500"/>
                  <a:pt x="154006" y="84680"/>
                  <a:pt x="152418" y="85738"/>
                </a:cubicBezTo>
                <a:cubicBezTo>
                  <a:pt x="150830" y="86796"/>
                  <a:pt x="145539" y="94734"/>
                  <a:pt x="123843" y="82563"/>
                </a:cubicBezTo>
                <a:cubicBezTo>
                  <a:pt x="102147" y="70392"/>
                  <a:pt x="-1570" y="1071"/>
                  <a:pt x="1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2BEEBAC5-3E13-A558-E584-B3C1BB9BB352}"/>
              </a:ext>
            </a:extLst>
          </p:cNvPr>
          <p:cNvSpPr/>
          <p:nvPr/>
        </p:nvSpPr>
        <p:spPr>
          <a:xfrm>
            <a:off x="5486158" y="1764824"/>
            <a:ext cx="235767" cy="108664"/>
          </a:xfrm>
          <a:custGeom>
            <a:avLst/>
            <a:gdLst>
              <a:gd name="connsiteX0" fmla="*/ 242 w 235767"/>
              <a:gd name="connsiteY0" fmla="*/ 476 h 108664"/>
              <a:gd name="connsiteX1" fmla="*/ 92317 w 235767"/>
              <a:gd name="connsiteY1" fmla="*/ 105251 h 108664"/>
              <a:gd name="connsiteX2" fmla="*/ 92317 w 235767"/>
              <a:gd name="connsiteY2" fmla="*/ 57626 h 108664"/>
              <a:gd name="connsiteX3" fmla="*/ 124067 w 235767"/>
              <a:gd name="connsiteY3" fmla="*/ 92551 h 108664"/>
              <a:gd name="connsiteX4" fmla="*/ 111367 w 235767"/>
              <a:gd name="connsiteY4" fmla="*/ 22701 h 108664"/>
              <a:gd name="connsiteX5" fmla="*/ 235192 w 235767"/>
              <a:gd name="connsiteY5" fmla="*/ 108426 h 108664"/>
              <a:gd name="connsiteX6" fmla="*/ 155817 w 235767"/>
              <a:gd name="connsiteY6" fmla="*/ 48101 h 108664"/>
              <a:gd name="connsiteX7" fmla="*/ 111367 w 235767"/>
              <a:gd name="connsiteY7" fmla="*/ 41751 h 108664"/>
              <a:gd name="connsiteX8" fmla="*/ 66917 w 235767"/>
              <a:gd name="connsiteY8" fmla="*/ 63976 h 108664"/>
              <a:gd name="connsiteX9" fmla="*/ 242 w 235767"/>
              <a:gd name="connsiteY9" fmla="*/ 476 h 10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67" h="108664">
                <a:moveTo>
                  <a:pt x="242" y="476"/>
                </a:moveTo>
                <a:cubicBezTo>
                  <a:pt x="4475" y="7355"/>
                  <a:pt x="76971" y="95726"/>
                  <a:pt x="92317" y="105251"/>
                </a:cubicBezTo>
                <a:cubicBezTo>
                  <a:pt x="107663" y="114776"/>
                  <a:pt x="87025" y="59743"/>
                  <a:pt x="92317" y="57626"/>
                </a:cubicBezTo>
                <a:cubicBezTo>
                  <a:pt x="97609" y="55509"/>
                  <a:pt x="120892" y="98372"/>
                  <a:pt x="124067" y="92551"/>
                </a:cubicBezTo>
                <a:cubicBezTo>
                  <a:pt x="127242" y="86730"/>
                  <a:pt x="92846" y="20055"/>
                  <a:pt x="111367" y="22701"/>
                </a:cubicBezTo>
                <a:cubicBezTo>
                  <a:pt x="129888" y="25347"/>
                  <a:pt x="227784" y="104193"/>
                  <a:pt x="235192" y="108426"/>
                </a:cubicBezTo>
                <a:cubicBezTo>
                  <a:pt x="242600" y="112659"/>
                  <a:pt x="176454" y="59213"/>
                  <a:pt x="155817" y="48101"/>
                </a:cubicBezTo>
                <a:cubicBezTo>
                  <a:pt x="135180" y="36989"/>
                  <a:pt x="126184" y="39105"/>
                  <a:pt x="111367" y="41751"/>
                </a:cubicBezTo>
                <a:cubicBezTo>
                  <a:pt x="96550" y="44397"/>
                  <a:pt x="85438" y="64505"/>
                  <a:pt x="66917" y="63976"/>
                </a:cubicBezTo>
                <a:cubicBezTo>
                  <a:pt x="48396" y="63447"/>
                  <a:pt x="-3991" y="-6403"/>
                  <a:pt x="242" y="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BDC74C5E-1DEA-7D83-C8C1-BB7EE8B3BF7C}"/>
              </a:ext>
            </a:extLst>
          </p:cNvPr>
          <p:cNvSpPr/>
          <p:nvPr/>
        </p:nvSpPr>
        <p:spPr>
          <a:xfrm>
            <a:off x="5680075" y="1708150"/>
            <a:ext cx="286118" cy="98481"/>
          </a:xfrm>
          <a:custGeom>
            <a:avLst/>
            <a:gdLst>
              <a:gd name="connsiteX0" fmla="*/ 0 w 286118"/>
              <a:gd name="connsiteY0" fmla="*/ 0 h 98481"/>
              <a:gd name="connsiteX1" fmla="*/ 158750 w 286118"/>
              <a:gd name="connsiteY1" fmla="*/ 57150 h 98481"/>
              <a:gd name="connsiteX2" fmla="*/ 142875 w 286118"/>
              <a:gd name="connsiteY2" fmla="*/ 28575 h 98481"/>
              <a:gd name="connsiteX3" fmla="*/ 285750 w 286118"/>
              <a:gd name="connsiteY3" fmla="*/ 92075 h 98481"/>
              <a:gd name="connsiteX4" fmla="*/ 184150 w 286118"/>
              <a:gd name="connsiteY4" fmla="*/ 66675 h 98481"/>
              <a:gd name="connsiteX5" fmla="*/ 184150 w 286118"/>
              <a:gd name="connsiteY5" fmla="*/ 98425 h 98481"/>
              <a:gd name="connsiteX6" fmla="*/ 158750 w 286118"/>
              <a:gd name="connsiteY6" fmla="*/ 57150 h 98481"/>
              <a:gd name="connsiteX7" fmla="*/ 0 w 286118"/>
              <a:gd name="connsiteY7" fmla="*/ 0 h 9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118" h="98481">
                <a:moveTo>
                  <a:pt x="0" y="0"/>
                </a:moveTo>
                <a:cubicBezTo>
                  <a:pt x="0" y="0"/>
                  <a:pt x="134938" y="52388"/>
                  <a:pt x="158750" y="57150"/>
                </a:cubicBezTo>
                <a:cubicBezTo>
                  <a:pt x="182562" y="61912"/>
                  <a:pt x="121708" y="22754"/>
                  <a:pt x="142875" y="28575"/>
                </a:cubicBezTo>
                <a:cubicBezTo>
                  <a:pt x="164042" y="34396"/>
                  <a:pt x="278871" y="85725"/>
                  <a:pt x="285750" y="92075"/>
                </a:cubicBezTo>
                <a:cubicBezTo>
                  <a:pt x="292629" y="98425"/>
                  <a:pt x="201083" y="65617"/>
                  <a:pt x="184150" y="66675"/>
                </a:cubicBezTo>
                <a:cubicBezTo>
                  <a:pt x="167217" y="67733"/>
                  <a:pt x="188383" y="100012"/>
                  <a:pt x="184150" y="98425"/>
                </a:cubicBezTo>
                <a:cubicBezTo>
                  <a:pt x="179917" y="96838"/>
                  <a:pt x="187325" y="70908"/>
                  <a:pt x="158750" y="57150"/>
                </a:cubicBezTo>
                <a:cubicBezTo>
                  <a:pt x="130175" y="43392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6599E310-7074-3BDE-E7D8-52835FEE9AD4}"/>
              </a:ext>
            </a:extLst>
          </p:cNvPr>
          <p:cNvSpPr/>
          <p:nvPr/>
        </p:nvSpPr>
        <p:spPr>
          <a:xfrm>
            <a:off x="5749737" y="1669942"/>
            <a:ext cx="108878" cy="133235"/>
          </a:xfrm>
          <a:custGeom>
            <a:avLst/>
            <a:gdLst>
              <a:gd name="connsiteX0" fmla="*/ 188 w 108878"/>
              <a:gd name="connsiteY0" fmla="*/ 108 h 133235"/>
              <a:gd name="connsiteX1" fmla="*/ 104963 w 108878"/>
              <a:gd name="connsiteY1" fmla="*/ 127108 h 133235"/>
              <a:gd name="connsiteX2" fmla="*/ 79563 w 108878"/>
              <a:gd name="connsiteY2" fmla="*/ 104883 h 133235"/>
              <a:gd name="connsiteX3" fmla="*/ 188 w 108878"/>
              <a:gd name="connsiteY3" fmla="*/ 108 h 13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78" h="133235">
                <a:moveTo>
                  <a:pt x="188" y="108"/>
                </a:moveTo>
                <a:cubicBezTo>
                  <a:pt x="4421" y="3812"/>
                  <a:pt x="91734" y="109646"/>
                  <a:pt x="104963" y="127108"/>
                </a:cubicBezTo>
                <a:cubicBezTo>
                  <a:pt x="118192" y="144571"/>
                  <a:pt x="94909" y="120758"/>
                  <a:pt x="79563" y="104883"/>
                </a:cubicBezTo>
                <a:cubicBezTo>
                  <a:pt x="64217" y="89008"/>
                  <a:pt x="-4045" y="-3596"/>
                  <a:pt x="188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C0893A32-13E2-F542-7957-A856E93F6743}"/>
              </a:ext>
            </a:extLst>
          </p:cNvPr>
          <p:cNvSpPr/>
          <p:nvPr/>
        </p:nvSpPr>
        <p:spPr>
          <a:xfrm>
            <a:off x="5600657" y="1704846"/>
            <a:ext cx="290828" cy="140264"/>
          </a:xfrm>
          <a:custGeom>
            <a:avLst/>
            <a:gdLst>
              <a:gd name="connsiteX0" fmla="*/ 43 w 290828"/>
              <a:gd name="connsiteY0" fmla="*/ 129 h 140264"/>
              <a:gd name="connsiteX1" fmla="*/ 168318 w 290828"/>
              <a:gd name="connsiteY1" fmla="*/ 111254 h 140264"/>
              <a:gd name="connsiteX2" fmla="*/ 152443 w 290828"/>
              <a:gd name="connsiteY2" fmla="*/ 60454 h 140264"/>
              <a:gd name="connsiteX3" fmla="*/ 288968 w 290828"/>
              <a:gd name="connsiteY3" fmla="*/ 139829 h 140264"/>
              <a:gd name="connsiteX4" fmla="*/ 222293 w 290828"/>
              <a:gd name="connsiteY4" fmla="*/ 89029 h 140264"/>
              <a:gd name="connsiteX5" fmla="*/ 92118 w 290828"/>
              <a:gd name="connsiteY5" fmla="*/ 19179 h 140264"/>
              <a:gd name="connsiteX6" fmla="*/ 212768 w 290828"/>
              <a:gd name="connsiteY6" fmla="*/ 108079 h 140264"/>
              <a:gd name="connsiteX7" fmla="*/ 152443 w 290828"/>
              <a:gd name="connsiteY7" fmla="*/ 89029 h 140264"/>
              <a:gd name="connsiteX8" fmla="*/ 43 w 290828"/>
              <a:gd name="connsiteY8" fmla="*/ 129 h 14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828" h="140264">
                <a:moveTo>
                  <a:pt x="43" y="129"/>
                </a:moveTo>
                <a:cubicBezTo>
                  <a:pt x="2689" y="3833"/>
                  <a:pt x="142918" y="101200"/>
                  <a:pt x="168318" y="111254"/>
                </a:cubicBezTo>
                <a:cubicBezTo>
                  <a:pt x="193718" y="121308"/>
                  <a:pt x="132335" y="55692"/>
                  <a:pt x="152443" y="60454"/>
                </a:cubicBezTo>
                <a:cubicBezTo>
                  <a:pt x="172551" y="65216"/>
                  <a:pt x="277326" y="135067"/>
                  <a:pt x="288968" y="139829"/>
                </a:cubicBezTo>
                <a:cubicBezTo>
                  <a:pt x="300610" y="144591"/>
                  <a:pt x="255101" y="109137"/>
                  <a:pt x="222293" y="89029"/>
                </a:cubicBezTo>
                <a:cubicBezTo>
                  <a:pt x="189485" y="68921"/>
                  <a:pt x="93705" y="16004"/>
                  <a:pt x="92118" y="19179"/>
                </a:cubicBezTo>
                <a:cubicBezTo>
                  <a:pt x="90531" y="22354"/>
                  <a:pt x="202714" y="96437"/>
                  <a:pt x="212768" y="108079"/>
                </a:cubicBezTo>
                <a:cubicBezTo>
                  <a:pt x="222822" y="119721"/>
                  <a:pt x="187368" y="104904"/>
                  <a:pt x="152443" y="89029"/>
                </a:cubicBezTo>
                <a:cubicBezTo>
                  <a:pt x="117518" y="73154"/>
                  <a:pt x="-2603" y="-3575"/>
                  <a:pt x="43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EEFDD5A4-999D-6D47-5FB3-3261905E4CD4}"/>
              </a:ext>
            </a:extLst>
          </p:cNvPr>
          <p:cNvSpPr/>
          <p:nvPr/>
        </p:nvSpPr>
        <p:spPr>
          <a:xfrm>
            <a:off x="5483129" y="1695426"/>
            <a:ext cx="330878" cy="152451"/>
          </a:xfrm>
          <a:custGeom>
            <a:avLst/>
            <a:gdLst>
              <a:gd name="connsiteX0" fmla="*/ 96 w 330878"/>
              <a:gd name="connsiteY0" fmla="*/ 41299 h 152451"/>
              <a:gd name="connsiteX1" fmla="*/ 168371 w 330878"/>
              <a:gd name="connsiteY1" fmla="*/ 114324 h 152451"/>
              <a:gd name="connsiteX2" fmla="*/ 228696 w 330878"/>
              <a:gd name="connsiteY2" fmla="*/ 139724 h 152451"/>
              <a:gd name="connsiteX3" fmla="*/ 174721 w 330878"/>
              <a:gd name="connsiteY3" fmla="*/ 92099 h 152451"/>
              <a:gd name="connsiteX4" fmla="*/ 330296 w 330878"/>
              <a:gd name="connsiteY4" fmla="*/ 152424 h 152451"/>
              <a:gd name="connsiteX5" fmla="*/ 222346 w 330878"/>
              <a:gd name="connsiteY5" fmla="*/ 98449 h 152451"/>
              <a:gd name="connsiteX6" fmla="*/ 85821 w 330878"/>
              <a:gd name="connsiteY6" fmla="*/ 24 h 152451"/>
              <a:gd name="connsiteX7" fmla="*/ 196946 w 330878"/>
              <a:gd name="connsiteY7" fmla="*/ 107974 h 152451"/>
              <a:gd name="connsiteX8" fmla="*/ 96 w 330878"/>
              <a:gd name="connsiteY8" fmla="*/ 41299 h 15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878" h="152451">
                <a:moveTo>
                  <a:pt x="96" y="41299"/>
                </a:moveTo>
                <a:cubicBezTo>
                  <a:pt x="-4666" y="42357"/>
                  <a:pt x="168371" y="114324"/>
                  <a:pt x="168371" y="114324"/>
                </a:cubicBezTo>
                <a:cubicBezTo>
                  <a:pt x="206471" y="130728"/>
                  <a:pt x="227638" y="143428"/>
                  <a:pt x="228696" y="139724"/>
                </a:cubicBezTo>
                <a:cubicBezTo>
                  <a:pt x="229754" y="136020"/>
                  <a:pt x="157788" y="89982"/>
                  <a:pt x="174721" y="92099"/>
                </a:cubicBezTo>
                <a:cubicBezTo>
                  <a:pt x="191654" y="94216"/>
                  <a:pt x="322359" y="151366"/>
                  <a:pt x="330296" y="152424"/>
                </a:cubicBezTo>
                <a:cubicBezTo>
                  <a:pt x="338233" y="153482"/>
                  <a:pt x="263092" y="123849"/>
                  <a:pt x="222346" y="98449"/>
                </a:cubicBezTo>
                <a:cubicBezTo>
                  <a:pt x="181600" y="73049"/>
                  <a:pt x="90054" y="-1563"/>
                  <a:pt x="85821" y="24"/>
                </a:cubicBezTo>
                <a:cubicBezTo>
                  <a:pt x="81588" y="1611"/>
                  <a:pt x="209117" y="98978"/>
                  <a:pt x="196946" y="107974"/>
                </a:cubicBezTo>
                <a:cubicBezTo>
                  <a:pt x="184775" y="116970"/>
                  <a:pt x="4858" y="40241"/>
                  <a:pt x="96" y="41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E0092797-9F33-A2AD-70C5-1F60FC0C1509}"/>
              </a:ext>
            </a:extLst>
          </p:cNvPr>
          <p:cNvSpPr/>
          <p:nvPr/>
        </p:nvSpPr>
        <p:spPr>
          <a:xfrm>
            <a:off x="4937123" y="1730151"/>
            <a:ext cx="231049" cy="185977"/>
          </a:xfrm>
          <a:custGeom>
            <a:avLst/>
            <a:gdLst>
              <a:gd name="connsiteX0" fmla="*/ 2 w 231049"/>
              <a:gd name="connsiteY0" fmla="*/ 224 h 185977"/>
              <a:gd name="connsiteX1" fmla="*/ 92077 w 231049"/>
              <a:gd name="connsiteY1" fmla="*/ 98649 h 185977"/>
              <a:gd name="connsiteX2" fmla="*/ 88902 w 231049"/>
              <a:gd name="connsiteY2" fmla="*/ 41499 h 185977"/>
              <a:gd name="connsiteX3" fmla="*/ 161927 w 231049"/>
              <a:gd name="connsiteY3" fmla="*/ 114524 h 185977"/>
              <a:gd name="connsiteX4" fmla="*/ 101602 w 231049"/>
              <a:gd name="connsiteY4" fmla="*/ 38324 h 185977"/>
              <a:gd name="connsiteX5" fmla="*/ 228602 w 231049"/>
              <a:gd name="connsiteY5" fmla="*/ 184374 h 185977"/>
              <a:gd name="connsiteX6" fmla="*/ 177802 w 231049"/>
              <a:gd name="connsiteY6" fmla="*/ 111349 h 185977"/>
              <a:gd name="connsiteX7" fmla="*/ 85727 w 231049"/>
              <a:gd name="connsiteY7" fmla="*/ 35149 h 185977"/>
              <a:gd name="connsiteX8" fmla="*/ 88902 w 231049"/>
              <a:gd name="connsiteY8" fmla="*/ 70074 h 185977"/>
              <a:gd name="connsiteX9" fmla="*/ 2 w 231049"/>
              <a:gd name="connsiteY9" fmla="*/ 224 h 18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049" h="185977">
                <a:moveTo>
                  <a:pt x="2" y="224"/>
                </a:moveTo>
                <a:cubicBezTo>
                  <a:pt x="531" y="4987"/>
                  <a:pt x="77260" y="91770"/>
                  <a:pt x="92077" y="98649"/>
                </a:cubicBezTo>
                <a:cubicBezTo>
                  <a:pt x="106894" y="105528"/>
                  <a:pt x="77260" y="38853"/>
                  <a:pt x="88902" y="41499"/>
                </a:cubicBezTo>
                <a:cubicBezTo>
                  <a:pt x="100544" y="44145"/>
                  <a:pt x="159810" y="115053"/>
                  <a:pt x="161927" y="114524"/>
                </a:cubicBezTo>
                <a:cubicBezTo>
                  <a:pt x="164044" y="113995"/>
                  <a:pt x="90490" y="26682"/>
                  <a:pt x="101602" y="38324"/>
                </a:cubicBezTo>
                <a:cubicBezTo>
                  <a:pt x="112715" y="49966"/>
                  <a:pt x="215902" y="172203"/>
                  <a:pt x="228602" y="184374"/>
                </a:cubicBezTo>
                <a:cubicBezTo>
                  <a:pt x="241302" y="196545"/>
                  <a:pt x="201614" y="136220"/>
                  <a:pt x="177802" y="111349"/>
                </a:cubicBezTo>
                <a:cubicBezTo>
                  <a:pt x="153990" y="86478"/>
                  <a:pt x="100544" y="42028"/>
                  <a:pt x="85727" y="35149"/>
                </a:cubicBezTo>
                <a:cubicBezTo>
                  <a:pt x="70910" y="28270"/>
                  <a:pt x="102660" y="72191"/>
                  <a:pt x="88902" y="70074"/>
                </a:cubicBezTo>
                <a:cubicBezTo>
                  <a:pt x="75144" y="67957"/>
                  <a:pt x="-527" y="-4539"/>
                  <a:pt x="2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6C9FB56B-9D4D-04F3-B5AC-7CD68B079B5B}"/>
              </a:ext>
            </a:extLst>
          </p:cNvPr>
          <p:cNvSpPr/>
          <p:nvPr/>
        </p:nvSpPr>
        <p:spPr>
          <a:xfrm>
            <a:off x="4824870" y="1726813"/>
            <a:ext cx="291350" cy="168809"/>
          </a:xfrm>
          <a:custGeom>
            <a:avLst/>
            <a:gdLst>
              <a:gd name="connsiteX0" fmla="*/ 1130 w 291350"/>
              <a:gd name="connsiteY0" fmla="*/ 387 h 168809"/>
              <a:gd name="connsiteX1" fmla="*/ 169405 w 291350"/>
              <a:gd name="connsiteY1" fmla="*/ 121037 h 168809"/>
              <a:gd name="connsiteX2" fmla="*/ 166230 w 291350"/>
              <a:gd name="connsiteY2" fmla="*/ 92462 h 168809"/>
              <a:gd name="connsiteX3" fmla="*/ 267830 w 291350"/>
              <a:gd name="connsiteY3" fmla="*/ 136912 h 168809"/>
              <a:gd name="connsiteX4" fmla="*/ 290055 w 291350"/>
              <a:gd name="connsiteY4" fmla="*/ 168662 h 168809"/>
              <a:gd name="connsiteX5" fmla="*/ 242430 w 291350"/>
              <a:gd name="connsiteY5" fmla="*/ 124212 h 168809"/>
              <a:gd name="connsiteX6" fmla="*/ 182105 w 291350"/>
              <a:gd name="connsiteY6" fmla="*/ 89287 h 168809"/>
              <a:gd name="connsiteX7" fmla="*/ 86855 w 291350"/>
              <a:gd name="connsiteY7" fmla="*/ 32137 h 168809"/>
              <a:gd name="connsiteX8" fmla="*/ 188455 w 291350"/>
              <a:gd name="connsiteY8" fmla="*/ 117862 h 168809"/>
              <a:gd name="connsiteX9" fmla="*/ 99555 w 291350"/>
              <a:gd name="connsiteY9" fmla="*/ 82937 h 168809"/>
              <a:gd name="connsiteX10" fmla="*/ 1130 w 291350"/>
              <a:gd name="connsiteY10" fmla="*/ 387 h 16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1350" h="168809">
                <a:moveTo>
                  <a:pt x="1130" y="387"/>
                </a:moveTo>
                <a:cubicBezTo>
                  <a:pt x="12772" y="6737"/>
                  <a:pt x="141888" y="105691"/>
                  <a:pt x="169405" y="121037"/>
                </a:cubicBezTo>
                <a:cubicBezTo>
                  <a:pt x="196922" y="136383"/>
                  <a:pt x="149826" y="89816"/>
                  <a:pt x="166230" y="92462"/>
                </a:cubicBezTo>
                <a:cubicBezTo>
                  <a:pt x="182634" y="95108"/>
                  <a:pt x="247193" y="124212"/>
                  <a:pt x="267830" y="136912"/>
                </a:cubicBezTo>
                <a:cubicBezTo>
                  <a:pt x="288467" y="149612"/>
                  <a:pt x="294288" y="170779"/>
                  <a:pt x="290055" y="168662"/>
                </a:cubicBezTo>
                <a:cubicBezTo>
                  <a:pt x="285822" y="166545"/>
                  <a:pt x="260422" y="137441"/>
                  <a:pt x="242430" y="124212"/>
                </a:cubicBezTo>
                <a:cubicBezTo>
                  <a:pt x="224438" y="110983"/>
                  <a:pt x="182105" y="89287"/>
                  <a:pt x="182105" y="89287"/>
                </a:cubicBezTo>
                <a:cubicBezTo>
                  <a:pt x="156176" y="73941"/>
                  <a:pt x="85797" y="27375"/>
                  <a:pt x="86855" y="32137"/>
                </a:cubicBezTo>
                <a:cubicBezTo>
                  <a:pt x="87913" y="36899"/>
                  <a:pt x="186338" y="109395"/>
                  <a:pt x="188455" y="117862"/>
                </a:cubicBezTo>
                <a:cubicBezTo>
                  <a:pt x="190572" y="126329"/>
                  <a:pt x="128130" y="98283"/>
                  <a:pt x="99555" y="82937"/>
                </a:cubicBezTo>
                <a:cubicBezTo>
                  <a:pt x="70980" y="67591"/>
                  <a:pt x="-10512" y="-5963"/>
                  <a:pt x="1130" y="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B0B33B65-B4D2-3FB3-A105-E5A892A624EE}"/>
              </a:ext>
            </a:extLst>
          </p:cNvPr>
          <p:cNvSpPr/>
          <p:nvPr/>
        </p:nvSpPr>
        <p:spPr>
          <a:xfrm>
            <a:off x="4641800" y="1675581"/>
            <a:ext cx="180524" cy="94047"/>
          </a:xfrm>
          <a:custGeom>
            <a:avLst/>
            <a:gdLst>
              <a:gd name="connsiteX0" fmla="*/ 174675 w 180524"/>
              <a:gd name="connsiteY0" fmla="*/ 819 h 94047"/>
              <a:gd name="connsiteX1" fmla="*/ 12750 w 180524"/>
              <a:gd name="connsiteY1" fmla="*/ 92894 h 94047"/>
              <a:gd name="connsiteX2" fmla="*/ 146100 w 180524"/>
              <a:gd name="connsiteY2" fmla="*/ 54794 h 94047"/>
              <a:gd name="connsiteX3" fmla="*/ 50 w 180524"/>
              <a:gd name="connsiteY3" fmla="*/ 89719 h 94047"/>
              <a:gd name="connsiteX4" fmla="*/ 130225 w 180524"/>
              <a:gd name="connsiteY4" fmla="*/ 48444 h 94047"/>
              <a:gd name="connsiteX5" fmla="*/ 174675 w 180524"/>
              <a:gd name="connsiteY5" fmla="*/ 819 h 9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524" h="94047">
                <a:moveTo>
                  <a:pt x="174675" y="819"/>
                </a:moveTo>
                <a:cubicBezTo>
                  <a:pt x="155096" y="8227"/>
                  <a:pt x="17512" y="83898"/>
                  <a:pt x="12750" y="92894"/>
                </a:cubicBezTo>
                <a:cubicBezTo>
                  <a:pt x="7988" y="101890"/>
                  <a:pt x="148217" y="55323"/>
                  <a:pt x="146100" y="54794"/>
                </a:cubicBezTo>
                <a:cubicBezTo>
                  <a:pt x="143983" y="54265"/>
                  <a:pt x="2696" y="90777"/>
                  <a:pt x="50" y="89719"/>
                </a:cubicBezTo>
                <a:cubicBezTo>
                  <a:pt x="-2596" y="88661"/>
                  <a:pt x="99533" y="58498"/>
                  <a:pt x="130225" y="48444"/>
                </a:cubicBezTo>
                <a:cubicBezTo>
                  <a:pt x="160917" y="38390"/>
                  <a:pt x="194254" y="-6589"/>
                  <a:pt x="174675" y="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2A8E9D6E-BC32-8A84-0DD5-EA8A5AD1219F}"/>
              </a:ext>
            </a:extLst>
          </p:cNvPr>
          <p:cNvSpPr/>
          <p:nvPr/>
        </p:nvSpPr>
        <p:spPr>
          <a:xfrm>
            <a:off x="4622788" y="1722878"/>
            <a:ext cx="261866" cy="160219"/>
          </a:xfrm>
          <a:custGeom>
            <a:avLst/>
            <a:gdLst>
              <a:gd name="connsiteX0" fmla="*/ 260362 w 261866"/>
              <a:gd name="connsiteY0" fmla="*/ 1147 h 160219"/>
              <a:gd name="connsiteX1" fmla="*/ 111137 w 261866"/>
              <a:gd name="connsiteY1" fmla="*/ 64647 h 160219"/>
              <a:gd name="connsiteX2" fmla="*/ 12 w 261866"/>
              <a:gd name="connsiteY2" fmla="*/ 159897 h 160219"/>
              <a:gd name="connsiteX3" fmla="*/ 117487 w 261866"/>
              <a:gd name="connsiteY3" fmla="*/ 29722 h 160219"/>
              <a:gd name="connsiteX4" fmla="*/ 12712 w 261866"/>
              <a:gd name="connsiteY4" fmla="*/ 118622 h 160219"/>
              <a:gd name="connsiteX5" fmla="*/ 260362 w 261866"/>
              <a:gd name="connsiteY5" fmla="*/ 1147 h 16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866" h="160219">
                <a:moveTo>
                  <a:pt x="260362" y="1147"/>
                </a:moveTo>
                <a:cubicBezTo>
                  <a:pt x="276766" y="-7849"/>
                  <a:pt x="154529" y="38189"/>
                  <a:pt x="111137" y="64647"/>
                </a:cubicBezTo>
                <a:cubicBezTo>
                  <a:pt x="67745" y="91105"/>
                  <a:pt x="-1046" y="165718"/>
                  <a:pt x="12" y="159897"/>
                </a:cubicBezTo>
                <a:cubicBezTo>
                  <a:pt x="1070" y="154076"/>
                  <a:pt x="115370" y="36601"/>
                  <a:pt x="117487" y="29722"/>
                </a:cubicBezTo>
                <a:cubicBezTo>
                  <a:pt x="119604" y="22843"/>
                  <a:pt x="-5809" y="121797"/>
                  <a:pt x="12712" y="118622"/>
                </a:cubicBezTo>
                <a:cubicBezTo>
                  <a:pt x="31233" y="115447"/>
                  <a:pt x="243958" y="10143"/>
                  <a:pt x="260362" y="1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586F463B-4FF2-2E6A-8927-66ED5D2D2D11}"/>
              </a:ext>
            </a:extLst>
          </p:cNvPr>
          <p:cNvSpPr/>
          <p:nvPr/>
        </p:nvSpPr>
        <p:spPr>
          <a:xfrm>
            <a:off x="4809806" y="1695420"/>
            <a:ext cx="198091" cy="84987"/>
          </a:xfrm>
          <a:custGeom>
            <a:avLst/>
            <a:gdLst>
              <a:gd name="connsiteX0" fmla="*/ 319 w 198091"/>
              <a:gd name="connsiteY0" fmla="*/ 30 h 84987"/>
              <a:gd name="connsiteX1" fmla="*/ 105094 w 198091"/>
              <a:gd name="connsiteY1" fmla="*/ 79405 h 84987"/>
              <a:gd name="connsiteX2" fmla="*/ 105094 w 198091"/>
              <a:gd name="connsiteY2" fmla="*/ 44480 h 84987"/>
              <a:gd name="connsiteX3" fmla="*/ 197169 w 198091"/>
              <a:gd name="connsiteY3" fmla="*/ 82580 h 84987"/>
              <a:gd name="connsiteX4" fmla="*/ 149544 w 198091"/>
              <a:gd name="connsiteY4" fmla="*/ 28605 h 84987"/>
              <a:gd name="connsiteX5" fmla="*/ 101919 w 198091"/>
              <a:gd name="connsiteY5" fmla="*/ 82580 h 84987"/>
              <a:gd name="connsiteX6" fmla="*/ 73344 w 198091"/>
              <a:gd name="connsiteY6" fmla="*/ 69880 h 84987"/>
              <a:gd name="connsiteX7" fmla="*/ 319 w 198091"/>
              <a:gd name="connsiteY7" fmla="*/ 30 h 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091" h="84987">
                <a:moveTo>
                  <a:pt x="319" y="30"/>
                </a:moveTo>
                <a:cubicBezTo>
                  <a:pt x="5611" y="1617"/>
                  <a:pt x="87632" y="71997"/>
                  <a:pt x="105094" y="79405"/>
                </a:cubicBezTo>
                <a:cubicBezTo>
                  <a:pt x="122556" y="86813"/>
                  <a:pt x="89748" y="43951"/>
                  <a:pt x="105094" y="44480"/>
                </a:cubicBezTo>
                <a:cubicBezTo>
                  <a:pt x="120440" y="45009"/>
                  <a:pt x="189761" y="85226"/>
                  <a:pt x="197169" y="82580"/>
                </a:cubicBezTo>
                <a:cubicBezTo>
                  <a:pt x="204577" y="79934"/>
                  <a:pt x="165419" y="28605"/>
                  <a:pt x="149544" y="28605"/>
                </a:cubicBezTo>
                <a:cubicBezTo>
                  <a:pt x="133669" y="28605"/>
                  <a:pt x="114619" y="75701"/>
                  <a:pt x="101919" y="82580"/>
                </a:cubicBezTo>
                <a:cubicBezTo>
                  <a:pt x="89219" y="89459"/>
                  <a:pt x="89748" y="80463"/>
                  <a:pt x="73344" y="69880"/>
                </a:cubicBezTo>
                <a:cubicBezTo>
                  <a:pt x="56940" y="59297"/>
                  <a:pt x="-4973" y="-1557"/>
                  <a:pt x="319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9F69F59-94C4-472E-7597-DEA18C69E74C}"/>
              </a:ext>
            </a:extLst>
          </p:cNvPr>
          <p:cNvSpPr/>
          <p:nvPr/>
        </p:nvSpPr>
        <p:spPr>
          <a:xfrm>
            <a:off x="4725753" y="1751697"/>
            <a:ext cx="335619" cy="150180"/>
          </a:xfrm>
          <a:custGeom>
            <a:avLst/>
            <a:gdLst>
              <a:gd name="connsiteX0" fmla="*/ 4997 w 335619"/>
              <a:gd name="connsiteY0" fmla="*/ 903 h 150180"/>
              <a:gd name="connsiteX1" fmla="*/ 160572 w 335619"/>
              <a:gd name="connsiteY1" fmla="*/ 64403 h 150180"/>
              <a:gd name="connsiteX2" fmla="*/ 293922 w 335619"/>
              <a:gd name="connsiteY2" fmla="*/ 105678 h 150180"/>
              <a:gd name="connsiteX3" fmla="*/ 278047 w 335619"/>
              <a:gd name="connsiteY3" fmla="*/ 77103 h 150180"/>
              <a:gd name="connsiteX4" fmla="*/ 335197 w 335619"/>
              <a:gd name="connsiteY4" fmla="*/ 150128 h 150180"/>
              <a:gd name="connsiteX5" fmla="*/ 243122 w 335619"/>
              <a:gd name="connsiteY5" fmla="*/ 89803 h 150180"/>
              <a:gd name="connsiteX6" fmla="*/ 116122 w 335619"/>
              <a:gd name="connsiteY6" fmla="*/ 4078 h 150180"/>
              <a:gd name="connsiteX7" fmla="*/ 179622 w 335619"/>
              <a:gd name="connsiteY7" fmla="*/ 70753 h 150180"/>
              <a:gd name="connsiteX8" fmla="*/ 49447 w 335619"/>
              <a:gd name="connsiteY8" fmla="*/ 29478 h 150180"/>
              <a:gd name="connsiteX9" fmla="*/ 4997 w 335619"/>
              <a:gd name="connsiteY9" fmla="*/ 903 h 15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619" h="150180">
                <a:moveTo>
                  <a:pt x="4997" y="903"/>
                </a:moveTo>
                <a:cubicBezTo>
                  <a:pt x="23518" y="6724"/>
                  <a:pt x="112418" y="46941"/>
                  <a:pt x="160572" y="64403"/>
                </a:cubicBezTo>
                <a:cubicBezTo>
                  <a:pt x="208726" y="81865"/>
                  <a:pt x="274343" y="103561"/>
                  <a:pt x="293922" y="105678"/>
                </a:cubicBezTo>
                <a:cubicBezTo>
                  <a:pt x="313501" y="107795"/>
                  <a:pt x="271168" y="69695"/>
                  <a:pt x="278047" y="77103"/>
                </a:cubicBezTo>
                <a:cubicBezTo>
                  <a:pt x="284926" y="84511"/>
                  <a:pt x="341018" y="148011"/>
                  <a:pt x="335197" y="150128"/>
                </a:cubicBezTo>
                <a:cubicBezTo>
                  <a:pt x="329376" y="152245"/>
                  <a:pt x="243122" y="89803"/>
                  <a:pt x="243122" y="89803"/>
                </a:cubicBezTo>
                <a:cubicBezTo>
                  <a:pt x="206610" y="65461"/>
                  <a:pt x="126705" y="7253"/>
                  <a:pt x="116122" y="4078"/>
                </a:cubicBezTo>
                <a:cubicBezTo>
                  <a:pt x="105539" y="903"/>
                  <a:pt x="190735" y="66520"/>
                  <a:pt x="179622" y="70753"/>
                </a:cubicBezTo>
                <a:cubicBezTo>
                  <a:pt x="168510" y="74986"/>
                  <a:pt x="75376" y="40061"/>
                  <a:pt x="49447" y="29478"/>
                </a:cubicBezTo>
                <a:cubicBezTo>
                  <a:pt x="23518" y="18895"/>
                  <a:pt x="-13524" y="-4918"/>
                  <a:pt x="4997" y="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4DC2102F-C2F4-7924-B588-5023020DAACD}"/>
              </a:ext>
            </a:extLst>
          </p:cNvPr>
          <p:cNvSpPr/>
          <p:nvPr/>
        </p:nvSpPr>
        <p:spPr>
          <a:xfrm>
            <a:off x="4712208" y="1745795"/>
            <a:ext cx="155397" cy="74517"/>
          </a:xfrm>
          <a:custGeom>
            <a:avLst/>
            <a:gdLst>
              <a:gd name="connsiteX0" fmla="*/ 5842 w 155397"/>
              <a:gd name="connsiteY0" fmla="*/ 455 h 74517"/>
              <a:gd name="connsiteX1" fmla="*/ 40767 w 155397"/>
              <a:gd name="connsiteY1" fmla="*/ 41730 h 74517"/>
              <a:gd name="connsiteX2" fmla="*/ 139192 w 155397"/>
              <a:gd name="connsiteY2" fmla="*/ 73480 h 74517"/>
              <a:gd name="connsiteX3" fmla="*/ 56642 w 155397"/>
              <a:gd name="connsiteY3" fmla="*/ 67130 h 74517"/>
              <a:gd name="connsiteX4" fmla="*/ 155067 w 155397"/>
              <a:gd name="connsiteY4" fmla="*/ 70305 h 74517"/>
              <a:gd name="connsiteX5" fmla="*/ 5842 w 155397"/>
              <a:gd name="connsiteY5" fmla="*/ 455 h 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397" h="74517">
                <a:moveTo>
                  <a:pt x="5842" y="455"/>
                </a:moveTo>
                <a:cubicBezTo>
                  <a:pt x="-13208" y="-4307"/>
                  <a:pt x="18542" y="29559"/>
                  <a:pt x="40767" y="41730"/>
                </a:cubicBezTo>
                <a:cubicBezTo>
                  <a:pt x="62992" y="53901"/>
                  <a:pt x="136546" y="69247"/>
                  <a:pt x="139192" y="73480"/>
                </a:cubicBezTo>
                <a:cubicBezTo>
                  <a:pt x="141838" y="77713"/>
                  <a:pt x="53996" y="67659"/>
                  <a:pt x="56642" y="67130"/>
                </a:cubicBezTo>
                <a:cubicBezTo>
                  <a:pt x="59288" y="66601"/>
                  <a:pt x="161946" y="78243"/>
                  <a:pt x="155067" y="70305"/>
                </a:cubicBezTo>
                <a:cubicBezTo>
                  <a:pt x="148188" y="62367"/>
                  <a:pt x="24892" y="5217"/>
                  <a:pt x="5842" y="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D30C8B32-2616-EBF4-A725-EE73C7DB5E61}"/>
              </a:ext>
            </a:extLst>
          </p:cNvPr>
          <p:cNvSpPr/>
          <p:nvPr/>
        </p:nvSpPr>
        <p:spPr>
          <a:xfrm>
            <a:off x="5476238" y="1685848"/>
            <a:ext cx="182814" cy="92259"/>
          </a:xfrm>
          <a:custGeom>
            <a:avLst/>
            <a:gdLst>
              <a:gd name="connsiteX0" fmla="*/ 637 w 182814"/>
              <a:gd name="connsiteY0" fmla="*/ 77 h 92259"/>
              <a:gd name="connsiteX1" fmla="*/ 172087 w 182814"/>
              <a:gd name="connsiteY1" fmla="*/ 88977 h 92259"/>
              <a:gd name="connsiteX2" fmla="*/ 159387 w 182814"/>
              <a:gd name="connsiteY2" fmla="*/ 73102 h 92259"/>
              <a:gd name="connsiteX3" fmla="*/ 114937 w 182814"/>
              <a:gd name="connsiteY3" fmla="*/ 73102 h 92259"/>
              <a:gd name="connsiteX4" fmla="*/ 637 w 182814"/>
              <a:gd name="connsiteY4" fmla="*/ 77 h 9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14" h="92259">
                <a:moveTo>
                  <a:pt x="637" y="77"/>
                </a:moveTo>
                <a:cubicBezTo>
                  <a:pt x="10162" y="2723"/>
                  <a:pt x="172087" y="88977"/>
                  <a:pt x="172087" y="88977"/>
                </a:cubicBezTo>
                <a:cubicBezTo>
                  <a:pt x="198545" y="101148"/>
                  <a:pt x="168912" y="75748"/>
                  <a:pt x="159387" y="73102"/>
                </a:cubicBezTo>
                <a:cubicBezTo>
                  <a:pt x="149862" y="70456"/>
                  <a:pt x="138749" y="83156"/>
                  <a:pt x="114937" y="73102"/>
                </a:cubicBezTo>
                <a:cubicBezTo>
                  <a:pt x="91125" y="63048"/>
                  <a:pt x="-8888" y="-2569"/>
                  <a:pt x="637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325A81E-DD69-6D6B-1E8F-46E2E89E60C4}"/>
              </a:ext>
            </a:extLst>
          </p:cNvPr>
          <p:cNvSpPr/>
          <p:nvPr/>
        </p:nvSpPr>
        <p:spPr>
          <a:xfrm>
            <a:off x="4644996" y="1944359"/>
            <a:ext cx="273263" cy="84470"/>
          </a:xfrm>
          <a:custGeom>
            <a:avLst/>
            <a:gdLst>
              <a:gd name="connsiteX0" fmla="*/ 273079 w 273263"/>
              <a:gd name="connsiteY0" fmla="*/ 1916 h 84470"/>
              <a:gd name="connsiteX1" fmla="*/ 133379 w 273263"/>
              <a:gd name="connsiteY1" fmla="*/ 33666 h 84470"/>
              <a:gd name="connsiteX2" fmla="*/ 63529 w 273263"/>
              <a:gd name="connsiteY2" fmla="*/ 84466 h 84470"/>
              <a:gd name="connsiteX3" fmla="*/ 120679 w 273263"/>
              <a:gd name="connsiteY3" fmla="*/ 36841 h 84470"/>
              <a:gd name="connsiteX4" fmla="*/ 29 w 273263"/>
              <a:gd name="connsiteY4" fmla="*/ 55891 h 84470"/>
              <a:gd name="connsiteX5" fmla="*/ 133379 w 273263"/>
              <a:gd name="connsiteY5" fmla="*/ 11441 h 84470"/>
              <a:gd name="connsiteX6" fmla="*/ 44479 w 273263"/>
              <a:gd name="connsiteY6" fmla="*/ 17791 h 84470"/>
              <a:gd name="connsiteX7" fmla="*/ 101629 w 273263"/>
              <a:gd name="connsiteY7" fmla="*/ 5091 h 84470"/>
              <a:gd name="connsiteX8" fmla="*/ 273079 w 273263"/>
              <a:gd name="connsiteY8" fmla="*/ 1916 h 8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263" h="84470">
                <a:moveTo>
                  <a:pt x="273079" y="1916"/>
                </a:moveTo>
                <a:cubicBezTo>
                  <a:pt x="278371" y="6679"/>
                  <a:pt x="168304" y="19908"/>
                  <a:pt x="133379" y="33666"/>
                </a:cubicBezTo>
                <a:cubicBezTo>
                  <a:pt x="98454" y="47424"/>
                  <a:pt x="65646" y="83937"/>
                  <a:pt x="63529" y="84466"/>
                </a:cubicBezTo>
                <a:cubicBezTo>
                  <a:pt x="61412" y="84995"/>
                  <a:pt x="131262" y="41604"/>
                  <a:pt x="120679" y="36841"/>
                </a:cubicBezTo>
                <a:cubicBezTo>
                  <a:pt x="110096" y="32079"/>
                  <a:pt x="-2088" y="60124"/>
                  <a:pt x="29" y="55891"/>
                </a:cubicBezTo>
                <a:cubicBezTo>
                  <a:pt x="2146" y="51658"/>
                  <a:pt x="125971" y="17791"/>
                  <a:pt x="133379" y="11441"/>
                </a:cubicBezTo>
                <a:cubicBezTo>
                  <a:pt x="140787" y="5091"/>
                  <a:pt x="49770" y="18849"/>
                  <a:pt x="44479" y="17791"/>
                </a:cubicBezTo>
                <a:cubicBezTo>
                  <a:pt x="39188" y="16733"/>
                  <a:pt x="67233" y="7737"/>
                  <a:pt x="101629" y="5091"/>
                </a:cubicBezTo>
                <a:cubicBezTo>
                  <a:pt x="136025" y="2445"/>
                  <a:pt x="267787" y="-2847"/>
                  <a:pt x="273079" y="1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48BEFFA6-08CC-CA8D-8EC4-158E3D76DA32}"/>
              </a:ext>
            </a:extLst>
          </p:cNvPr>
          <p:cNvSpPr/>
          <p:nvPr/>
        </p:nvSpPr>
        <p:spPr>
          <a:xfrm>
            <a:off x="4917522" y="1939830"/>
            <a:ext cx="216465" cy="209807"/>
          </a:xfrm>
          <a:custGeom>
            <a:avLst/>
            <a:gdLst>
              <a:gd name="connsiteX0" fmla="*/ 553 w 216465"/>
              <a:gd name="connsiteY0" fmla="*/ 95 h 209807"/>
              <a:gd name="connsiteX1" fmla="*/ 64053 w 216465"/>
              <a:gd name="connsiteY1" fmla="*/ 44545 h 209807"/>
              <a:gd name="connsiteX2" fmla="*/ 67228 w 216465"/>
              <a:gd name="connsiteY2" fmla="*/ 19145 h 209807"/>
              <a:gd name="connsiteX3" fmla="*/ 137078 w 216465"/>
              <a:gd name="connsiteY3" fmla="*/ 66770 h 209807"/>
              <a:gd name="connsiteX4" fmla="*/ 127553 w 216465"/>
              <a:gd name="connsiteY4" fmla="*/ 44545 h 209807"/>
              <a:gd name="connsiteX5" fmla="*/ 172003 w 216465"/>
              <a:gd name="connsiteY5" fmla="*/ 117570 h 209807"/>
              <a:gd name="connsiteX6" fmla="*/ 162478 w 216465"/>
              <a:gd name="connsiteY6" fmla="*/ 82645 h 209807"/>
              <a:gd name="connsiteX7" fmla="*/ 197403 w 216465"/>
              <a:gd name="connsiteY7" fmla="*/ 149320 h 209807"/>
              <a:gd name="connsiteX8" fmla="*/ 216453 w 216465"/>
              <a:gd name="connsiteY8" fmla="*/ 209645 h 209807"/>
              <a:gd name="connsiteX9" fmla="*/ 200578 w 216465"/>
              <a:gd name="connsiteY9" fmla="*/ 168370 h 209807"/>
              <a:gd name="connsiteX10" fmla="*/ 181528 w 216465"/>
              <a:gd name="connsiteY10" fmla="*/ 152495 h 209807"/>
              <a:gd name="connsiteX11" fmla="*/ 114853 w 216465"/>
              <a:gd name="connsiteY11" fmla="*/ 152495 h 209807"/>
              <a:gd name="connsiteX12" fmla="*/ 152953 w 216465"/>
              <a:gd name="connsiteY12" fmla="*/ 133445 h 209807"/>
              <a:gd name="connsiteX13" fmla="*/ 152953 w 216465"/>
              <a:gd name="connsiteY13" fmla="*/ 92170 h 209807"/>
              <a:gd name="connsiteX14" fmla="*/ 73578 w 216465"/>
              <a:gd name="connsiteY14" fmla="*/ 9620 h 209807"/>
              <a:gd name="connsiteX15" fmla="*/ 105328 w 216465"/>
              <a:gd name="connsiteY15" fmla="*/ 31845 h 209807"/>
              <a:gd name="connsiteX16" fmla="*/ 553 w 216465"/>
              <a:gd name="connsiteY16" fmla="*/ 95 h 20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465" h="209807">
                <a:moveTo>
                  <a:pt x="553" y="95"/>
                </a:moveTo>
                <a:cubicBezTo>
                  <a:pt x="-6326" y="2212"/>
                  <a:pt x="52940" y="41370"/>
                  <a:pt x="64053" y="44545"/>
                </a:cubicBezTo>
                <a:cubicBezTo>
                  <a:pt x="75166" y="47720"/>
                  <a:pt x="55057" y="15441"/>
                  <a:pt x="67228" y="19145"/>
                </a:cubicBezTo>
                <a:cubicBezTo>
                  <a:pt x="79399" y="22849"/>
                  <a:pt x="127024" y="62537"/>
                  <a:pt x="137078" y="66770"/>
                </a:cubicBezTo>
                <a:cubicBezTo>
                  <a:pt x="147132" y="71003"/>
                  <a:pt x="121732" y="36078"/>
                  <a:pt x="127553" y="44545"/>
                </a:cubicBezTo>
                <a:cubicBezTo>
                  <a:pt x="133374" y="53012"/>
                  <a:pt x="166182" y="111220"/>
                  <a:pt x="172003" y="117570"/>
                </a:cubicBezTo>
                <a:cubicBezTo>
                  <a:pt x="177824" y="123920"/>
                  <a:pt x="158245" y="77353"/>
                  <a:pt x="162478" y="82645"/>
                </a:cubicBezTo>
                <a:cubicBezTo>
                  <a:pt x="166711" y="87937"/>
                  <a:pt x="188407" y="128153"/>
                  <a:pt x="197403" y="149320"/>
                </a:cubicBezTo>
                <a:cubicBezTo>
                  <a:pt x="206399" y="170487"/>
                  <a:pt x="215924" y="206470"/>
                  <a:pt x="216453" y="209645"/>
                </a:cubicBezTo>
                <a:cubicBezTo>
                  <a:pt x="216982" y="212820"/>
                  <a:pt x="200578" y="168370"/>
                  <a:pt x="200578" y="168370"/>
                </a:cubicBezTo>
                <a:cubicBezTo>
                  <a:pt x="194757" y="158845"/>
                  <a:pt x="195815" y="155141"/>
                  <a:pt x="181528" y="152495"/>
                </a:cubicBezTo>
                <a:cubicBezTo>
                  <a:pt x="167241" y="149849"/>
                  <a:pt x="119615" y="155670"/>
                  <a:pt x="114853" y="152495"/>
                </a:cubicBezTo>
                <a:cubicBezTo>
                  <a:pt x="110091" y="149320"/>
                  <a:pt x="146603" y="143499"/>
                  <a:pt x="152953" y="133445"/>
                </a:cubicBezTo>
                <a:cubicBezTo>
                  <a:pt x="159303" y="123391"/>
                  <a:pt x="166182" y="112808"/>
                  <a:pt x="152953" y="92170"/>
                </a:cubicBezTo>
                <a:cubicBezTo>
                  <a:pt x="139724" y="71532"/>
                  <a:pt x="81515" y="19674"/>
                  <a:pt x="73578" y="9620"/>
                </a:cubicBezTo>
                <a:cubicBezTo>
                  <a:pt x="65641" y="-434"/>
                  <a:pt x="116970" y="31845"/>
                  <a:pt x="105328" y="31845"/>
                </a:cubicBezTo>
                <a:cubicBezTo>
                  <a:pt x="93686" y="31845"/>
                  <a:pt x="7432" y="-2022"/>
                  <a:pt x="553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19AC750E-E29F-BF62-0B73-FD1CD1FA2D2B}"/>
              </a:ext>
            </a:extLst>
          </p:cNvPr>
          <p:cNvSpPr/>
          <p:nvPr/>
        </p:nvSpPr>
        <p:spPr>
          <a:xfrm>
            <a:off x="4972018" y="1952606"/>
            <a:ext cx="172347" cy="160021"/>
          </a:xfrm>
          <a:custGeom>
            <a:avLst/>
            <a:gdLst>
              <a:gd name="connsiteX0" fmla="*/ 32 w 172347"/>
              <a:gd name="connsiteY0" fmla="*/ 19 h 160021"/>
              <a:gd name="connsiteX1" fmla="*/ 66707 w 172347"/>
              <a:gd name="connsiteY1" fmla="*/ 44469 h 160021"/>
              <a:gd name="connsiteX2" fmla="*/ 69882 w 172347"/>
              <a:gd name="connsiteY2" fmla="*/ 15894 h 160021"/>
              <a:gd name="connsiteX3" fmla="*/ 101632 w 172347"/>
              <a:gd name="connsiteY3" fmla="*/ 53994 h 160021"/>
              <a:gd name="connsiteX4" fmla="*/ 171482 w 172347"/>
              <a:gd name="connsiteY4" fmla="*/ 158769 h 160021"/>
              <a:gd name="connsiteX5" fmla="*/ 136557 w 172347"/>
              <a:gd name="connsiteY5" fmla="*/ 107969 h 160021"/>
              <a:gd name="connsiteX6" fmla="*/ 76232 w 172347"/>
              <a:gd name="connsiteY6" fmla="*/ 50819 h 160021"/>
              <a:gd name="connsiteX7" fmla="*/ 32 w 172347"/>
              <a:gd name="connsiteY7" fmla="*/ 19 h 1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347" h="160021">
                <a:moveTo>
                  <a:pt x="32" y="19"/>
                </a:moveTo>
                <a:cubicBezTo>
                  <a:pt x="-1556" y="-1039"/>
                  <a:pt x="55065" y="41823"/>
                  <a:pt x="66707" y="44469"/>
                </a:cubicBezTo>
                <a:cubicBezTo>
                  <a:pt x="78349" y="47115"/>
                  <a:pt x="64061" y="14307"/>
                  <a:pt x="69882" y="15894"/>
                </a:cubicBezTo>
                <a:cubicBezTo>
                  <a:pt x="75703" y="17482"/>
                  <a:pt x="84699" y="30182"/>
                  <a:pt x="101632" y="53994"/>
                </a:cubicBezTo>
                <a:cubicBezTo>
                  <a:pt x="118565" y="77807"/>
                  <a:pt x="165661" y="149773"/>
                  <a:pt x="171482" y="158769"/>
                </a:cubicBezTo>
                <a:cubicBezTo>
                  <a:pt x="177303" y="167765"/>
                  <a:pt x="152432" y="125961"/>
                  <a:pt x="136557" y="107969"/>
                </a:cubicBezTo>
                <a:cubicBezTo>
                  <a:pt x="120682" y="89977"/>
                  <a:pt x="94753" y="64048"/>
                  <a:pt x="76232" y="50819"/>
                </a:cubicBezTo>
                <a:cubicBezTo>
                  <a:pt x="57711" y="37590"/>
                  <a:pt x="1620" y="1077"/>
                  <a:pt x="32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37417CCF-DEA1-13A2-1CF4-C26F22C013E1}"/>
              </a:ext>
            </a:extLst>
          </p:cNvPr>
          <p:cNvSpPr/>
          <p:nvPr/>
        </p:nvSpPr>
        <p:spPr>
          <a:xfrm>
            <a:off x="4782914" y="1946268"/>
            <a:ext cx="55935" cy="106051"/>
          </a:xfrm>
          <a:custGeom>
            <a:avLst/>
            <a:gdLst>
              <a:gd name="connsiteX0" fmla="*/ 55786 w 55935"/>
              <a:gd name="connsiteY0" fmla="*/ 7 h 106051"/>
              <a:gd name="connsiteX1" fmla="*/ 17686 w 55935"/>
              <a:gd name="connsiteY1" fmla="*/ 44457 h 106051"/>
              <a:gd name="connsiteX2" fmla="*/ 11336 w 55935"/>
              <a:gd name="connsiteY2" fmla="*/ 104782 h 106051"/>
              <a:gd name="connsiteX3" fmla="*/ 11336 w 55935"/>
              <a:gd name="connsiteY3" fmla="*/ 82557 h 106051"/>
              <a:gd name="connsiteX4" fmla="*/ 1811 w 55935"/>
              <a:gd name="connsiteY4" fmla="*/ 47632 h 106051"/>
              <a:gd name="connsiteX5" fmla="*/ 55786 w 55935"/>
              <a:gd name="connsiteY5" fmla="*/ 7 h 10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35" h="106051">
                <a:moveTo>
                  <a:pt x="55786" y="7"/>
                </a:moveTo>
                <a:cubicBezTo>
                  <a:pt x="58432" y="-522"/>
                  <a:pt x="25094" y="26995"/>
                  <a:pt x="17686" y="44457"/>
                </a:cubicBezTo>
                <a:cubicBezTo>
                  <a:pt x="10278" y="61919"/>
                  <a:pt x="12394" y="98432"/>
                  <a:pt x="11336" y="104782"/>
                </a:cubicBezTo>
                <a:cubicBezTo>
                  <a:pt x="10278" y="111132"/>
                  <a:pt x="12923" y="92082"/>
                  <a:pt x="11336" y="82557"/>
                </a:cubicBezTo>
                <a:cubicBezTo>
                  <a:pt x="9748" y="73032"/>
                  <a:pt x="-5068" y="59274"/>
                  <a:pt x="1811" y="47632"/>
                </a:cubicBezTo>
                <a:cubicBezTo>
                  <a:pt x="8690" y="35990"/>
                  <a:pt x="53140" y="536"/>
                  <a:pt x="5578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15BF84AF-2D24-6A25-22F5-BDCF206B2CB8}"/>
              </a:ext>
            </a:extLst>
          </p:cNvPr>
          <p:cNvSpPr/>
          <p:nvPr/>
        </p:nvSpPr>
        <p:spPr>
          <a:xfrm>
            <a:off x="4763036" y="1958975"/>
            <a:ext cx="131979" cy="153544"/>
          </a:xfrm>
          <a:custGeom>
            <a:avLst/>
            <a:gdLst>
              <a:gd name="connsiteX0" fmla="*/ 8989 w 131979"/>
              <a:gd name="connsiteY0" fmla="*/ 0 h 153544"/>
              <a:gd name="connsiteX1" fmla="*/ 21689 w 131979"/>
              <a:gd name="connsiteY1" fmla="*/ 79375 h 153544"/>
              <a:gd name="connsiteX2" fmla="*/ 59789 w 131979"/>
              <a:gd name="connsiteY2" fmla="*/ 101600 h 153544"/>
              <a:gd name="connsiteX3" fmla="*/ 34389 w 131979"/>
              <a:gd name="connsiteY3" fmla="*/ 88900 h 153544"/>
              <a:gd name="connsiteX4" fmla="*/ 129639 w 131979"/>
              <a:gd name="connsiteY4" fmla="*/ 152400 h 153544"/>
              <a:gd name="connsiteX5" fmla="*/ 94714 w 131979"/>
              <a:gd name="connsiteY5" fmla="*/ 127000 h 153544"/>
              <a:gd name="connsiteX6" fmla="*/ 5814 w 131979"/>
              <a:gd name="connsiteY6" fmla="*/ 92075 h 153544"/>
              <a:gd name="connsiteX7" fmla="*/ 8989 w 131979"/>
              <a:gd name="connsiteY7" fmla="*/ 79375 h 153544"/>
              <a:gd name="connsiteX8" fmla="*/ 8989 w 131979"/>
              <a:gd name="connsiteY8" fmla="*/ 0 h 15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979" h="153544">
                <a:moveTo>
                  <a:pt x="8989" y="0"/>
                </a:moveTo>
                <a:cubicBezTo>
                  <a:pt x="11106" y="0"/>
                  <a:pt x="13222" y="62442"/>
                  <a:pt x="21689" y="79375"/>
                </a:cubicBezTo>
                <a:cubicBezTo>
                  <a:pt x="30156" y="96308"/>
                  <a:pt x="57672" y="100012"/>
                  <a:pt x="59789" y="101600"/>
                </a:cubicBezTo>
                <a:cubicBezTo>
                  <a:pt x="61906" y="103188"/>
                  <a:pt x="22747" y="80433"/>
                  <a:pt x="34389" y="88900"/>
                </a:cubicBezTo>
                <a:cubicBezTo>
                  <a:pt x="46031" y="97367"/>
                  <a:pt x="119585" y="146050"/>
                  <a:pt x="129639" y="152400"/>
                </a:cubicBezTo>
                <a:cubicBezTo>
                  <a:pt x="139693" y="158750"/>
                  <a:pt x="115352" y="137054"/>
                  <a:pt x="94714" y="127000"/>
                </a:cubicBezTo>
                <a:cubicBezTo>
                  <a:pt x="74076" y="116946"/>
                  <a:pt x="5814" y="92075"/>
                  <a:pt x="5814" y="92075"/>
                </a:cubicBezTo>
                <a:cubicBezTo>
                  <a:pt x="-8473" y="84138"/>
                  <a:pt x="7931" y="89958"/>
                  <a:pt x="8989" y="79375"/>
                </a:cubicBezTo>
                <a:cubicBezTo>
                  <a:pt x="10047" y="68792"/>
                  <a:pt x="6872" y="0"/>
                  <a:pt x="898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2AF277F5-B306-A2B0-6142-4CE5219B2DD2}"/>
              </a:ext>
            </a:extLst>
          </p:cNvPr>
          <p:cNvSpPr/>
          <p:nvPr/>
        </p:nvSpPr>
        <p:spPr>
          <a:xfrm>
            <a:off x="4711465" y="1952114"/>
            <a:ext cx="163302" cy="147670"/>
          </a:xfrm>
          <a:custGeom>
            <a:avLst/>
            <a:gdLst>
              <a:gd name="connsiteX0" fmla="*/ 73260 w 163302"/>
              <a:gd name="connsiteY0" fmla="*/ 511 h 147670"/>
              <a:gd name="connsiteX1" fmla="*/ 54210 w 163302"/>
              <a:gd name="connsiteY1" fmla="*/ 54486 h 147670"/>
              <a:gd name="connsiteX2" fmla="*/ 12935 w 163302"/>
              <a:gd name="connsiteY2" fmla="*/ 86236 h 147670"/>
              <a:gd name="connsiteX3" fmla="*/ 54210 w 163302"/>
              <a:gd name="connsiteY3" fmla="*/ 108461 h 147670"/>
              <a:gd name="connsiteX4" fmla="*/ 35160 w 163302"/>
              <a:gd name="connsiteY4" fmla="*/ 89411 h 147670"/>
              <a:gd name="connsiteX5" fmla="*/ 162160 w 163302"/>
              <a:gd name="connsiteY5" fmla="*/ 146561 h 147670"/>
              <a:gd name="connsiteX6" fmla="*/ 92310 w 163302"/>
              <a:gd name="connsiteY6" fmla="*/ 124336 h 147670"/>
              <a:gd name="connsiteX7" fmla="*/ 235 w 163302"/>
              <a:gd name="connsiteY7" fmla="*/ 89411 h 147670"/>
              <a:gd name="connsiteX8" fmla="*/ 73260 w 163302"/>
              <a:gd name="connsiteY8" fmla="*/ 511 h 14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302" h="147670">
                <a:moveTo>
                  <a:pt x="73260" y="511"/>
                </a:moveTo>
                <a:cubicBezTo>
                  <a:pt x="82256" y="-5310"/>
                  <a:pt x="64264" y="40199"/>
                  <a:pt x="54210" y="54486"/>
                </a:cubicBezTo>
                <a:cubicBezTo>
                  <a:pt x="44156" y="68773"/>
                  <a:pt x="12935" y="77240"/>
                  <a:pt x="12935" y="86236"/>
                </a:cubicBezTo>
                <a:cubicBezTo>
                  <a:pt x="12935" y="95232"/>
                  <a:pt x="50506" y="107932"/>
                  <a:pt x="54210" y="108461"/>
                </a:cubicBezTo>
                <a:cubicBezTo>
                  <a:pt x="57914" y="108990"/>
                  <a:pt x="17168" y="83061"/>
                  <a:pt x="35160" y="89411"/>
                </a:cubicBezTo>
                <a:cubicBezTo>
                  <a:pt x="53152" y="95761"/>
                  <a:pt x="152635" y="140740"/>
                  <a:pt x="162160" y="146561"/>
                </a:cubicBezTo>
                <a:cubicBezTo>
                  <a:pt x="171685" y="152382"/>
                  <a:pt x="119297" y="133861"/>
                  <a:pt x="92310" y="124336"/>
                </a:cubicBezTo>
                <a:cubicBezTo>
                  <a:pt x="65323" y="114811"/>
                  <a:pt x="4997" y="103169"/>
                  <a:pt x="235" y="89411"/>
                </a:cubicBezTo>
                <a:cubicBezTo>
                  <a:pt x="-4527" y="75653"/>
                  <a:pt x="64264" y="6332"/>
                  <a:pt x="73260" y="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1B5C2F4C-A115-501C-5B58-00C3989DB1B3}"/>
              </a:ext>
            </a:extLst>
          </p:cNvPr>
          <p:cNvSpPr/>
          <p:nvPr/>
        </p:nvSpPr>
        <p:spPr>
          <a:xfrm>
            <a:off x="4886269" y="2051050"/>
            <a:ext cx="187574" cy="69859"/>
          </a:xfrm>
          <a:custGeom>
            <a:avLst/>
            <a:gdLst>
              <a:gd name="connsiteX0" fmla="*/ 187381 w 187574"/>
              <a:gd name="connsiteY0" fmla="*/ 0 h 69859"/>
              <a:gd name="connsiteX1" fmla="*/ 123881 w 187574"/>
              <a:gd name="connsiteY1" fmla="*/ 44450 h 69859"/>
              <a:gd name="connsiteX2" fmla="*/ 6406 w 187574"/>
              <a:gd name="connsiteY2" fmla="*/ 69850 h 69859"/>
              <a:gd name="connsiteX3" fmla="*/ 88956 w 187574"/>
              <a:gd name="connsiteY3" fmla="*/ 47625 h 69859"/>
              <a:gd name="connsiteX4" fmla="*/ 56 w 187574"/>
              <a:gd name="connsiteY4" fmla="*/ 57150 h 69859"/>
              <a:gd name="connsiteX5" fmla="*/ 104831 w 187574"/>
              <a:gd name="connsiteY5" fmla="*/ 44450 h 69859"/>
              <a:gd name="connsiteX6" fmla="*/ 187381 w 187574"/>
              <a:gd name="connsiteY6" fmla="*/ 0 h 69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574" h="69859">
                <a:moveTo>
                  <a:pt x="187381" y="0"/>
                </a:moveTo>
                <a:cubicBezTo>
                  <a:pt x="190556" y="0"/>
                  <a:pt x="154043" y="32808"/>
                  <a:pt x="123881" y="44450"/>
                </a:cubicBezTo>
                <a:cubicBezTo>
                  <a:pt x="93719" y="56092"/>
                  <a:pt x="12227" y="69321"/>
                  <a:pt x="6406" y="69850"/>
                </a:cubicBezTo>
                <a:cubicBezTo>
                  <a:pt x="585" y="70379"/>
                  <a:pt x="90014" y="49742"/>
                  <a:pt x="88956" y="47625"/>
                </a:cubicBezTo>
                <a:cubicBezTo>
                  <a:pt x="87898" y="45508"/>
                  <a:pt x="-2590" y="57679"/>
                  <a:pt x="56" y="57150"/>
                </a:cubicBezTo>
                <a:cubicBezTo>
                  <a:pt x="2702" y="56621"/>
                  <a:pt x="74669" y="50800"/>
                  <a:pt x="104831" y="44450"/>
                </a:cubicBezTo>
                <a:cubicBezTo>
                  <a:pt x="134993" y="38100"/>
                  <a:pt x="184206" y="0"/>
                  <a:pt x="1873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E4CD2724-FEB9-ADAD-CAB1-31D5657A9428}"/>
              </a:ext>
            </a:extLst>
          </p:cNvPr>
          <p:cNvSpPr/>
          <p:nvPr/>
        </p:nvSpPr>
        <p:spPr>
          <a:xfrm>
            <a:off x="5019587" y="1971675"/>
            <a:ext cx="108593" cy="184150"/>
          </a:xfrm>
          <a:custGeom>
            <a:avLst/>
            <a:gdLst>
              <a:gd name="connsiteX0" fmla="*/ 88 w 108593"/>
              <a:gd name="connsiteY0" fmla="*/ 0 h 184150"/>
              <a:gd name="connsiteX1" fmla="*/ 73113 w 108593"/>
              <a:gd name="connsiteY1" fmla="*/ 133350 h 184150"/>
              <a:gd name="connsiteX2" fmla="*/ 108038 w 108593"/>
              <a:gd name="connsiteY2" fmla="*/ 184150 h 184150"/>
              <a:gd name="connsiteX3" fmla="*/ 88988 w 108593"/>
              <a:gd name="connsiteY3" fmla="*/ 133350 h 184150"/>
              <a:gd name="connsiteX4" fmla="*/ 88 w 108593"/>
              <a:gd name="connsiteY4" fmla="*/ 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93" h="184150">
                <a:moveTo>
                  <a:pt x="88" y="0"/>
                </a:moveTo>
                <a:cubicBezTo>
                  <a:pt x="-2558" y="0"/>
                  <a:pt x="55121" y="102658"/>
                  <a:pt x="73113" y="133350"/>
                </a:cubicBezTo>
                <a:cubicBezTo>
                  <a:pt x="91105" y="164042"/>
                  <a:pt x="105392" y="184150"/>
                  <a:pt x="108038" y="184150"/>
                </a:cubicBezTo>
                <a:cubicBezTo>
                  <a:pt x="110684" y="184150"/>
                  <a:pt x="103805" y="160338"/>
                  <a:pt x="88988" y="133350"/>
                </a:cubicBezTo>
                <a:cubicBezTo>
                  <a:pt x="74171" y="106362"/>
                  <a:pt x="2734" y="0"/>
                  <a:pt x="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023A599A-7538-9F8C-8150-BCE67CBC7992}"/>
              </a:ext>
            </a:extLst>
          </p:cNvPr>
          <p:cNvSpPr/>
          <p:nvPr/>
        </p:nvSpPr>
        <p:spPr>
          <a:xfrm>
            <a:off x="4705334" y="2035128"/>
            <a:ext cx="384193" cy="98926"/>
          </a:xfrm>
          <a:custGeom>
            <a:avLst/>
            <a:gdLst>
              <a:gd name="connsiteX0" fmla="*/ 16 w 384193"/>
              <a:gd name="connsiteY0" fmla="*/ 47 h 98926"/>
              <a:gd name="connsiteX1" fmla="*/ 158766 w 384193"/>
              <a:gd name="connsiteY1" fmla="*/ 92122 h 98926"/>
              <a:gd name="connsiteX2" fmla="*/ 114316 w 384193"/>
              <a:gd name="connsiteY2" fmla="*/ 92122 h 98926"/>
              <a:gd name="connsiteX3" fmla="*/ 257191 w 384193"/>
              <a:gd name="connsiteY3" fmla="*/ 95297 h 98926"/>
              <a:gd name="connsiteX4" fmla="*/ 384191 w 384193"/>
              <a:gd name="connsiteY4" fmla="*/ 34972 h 98926"/>
              <a:gd name="connsiteX5" fmla="*/ 254016 w 384193"/>
              <a:gd name="connsiteY5" fmla="*/ 79422 h 98926"/>
              <a:gd name="connsiteX6" fmla="*/ 149241 w 384193"/>
              <a:gd name="connsiteY6" fmla="*/ 79422 h 98926"/>
              <a:gd name="connsiteX7" fmla="*/ 16 w 384193"/>
              <a:gd name="connsiteY7" fmla="*/ 47 h 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93" h="98926">
                <a:moveTo>
                  <a:pt x="16" y="47"/>
                </a:moveTo>
                <a:cubicBezTo>
                  <a:pt x="1604" y="2164"/>
                  <a:pt x="139716" y="76776"/>
                  <a:pt x="158766" y="92122"/>
                </a:cubicBezTo>
                <a:cubicBezTo>
                  <a:pt x="177816" y="107468"/>
                  <a:pt x="97912" y="91593"/>
                  <a:pt x="114316" y="92122"/>
                </a:cubicBezTo>
                <a:cubicBezTo>
                  <a:pt x="130720" y="92651"/>
                  <a:pt x="212212" y="104822"/>
                  <a:pt x="257191" y="95297"/>
                </a:cubicBezTo>
                <a:cubicBezTo>
                  <a:pt x="302170" y="85772"/>
                  <a:pt x="384720" y="37618"/>
                  <a:pt x="384191" y="34972"/>
                </a:cubicBezTo>
                <a:cubicBezTo>
                  <a:pt x="383662" y="32326"/>
                  <a:pt x="293174" y="72014"/>
                  <a:pt x="254016" y="79422"/>
                </a:cubicBezTo>
                <a:cubicBezTo>
                  <a:pt x="214858" y="86830"/>
                  <a:pt x="188399" y="92122"/>
                  <a:pt x="149241" y="79422"/>
                </a:cubicBezTo>
                <a:cubicBezTo>
                  <a:pt x="110083" y="66722"/>
                  <a:pt x="-1572" y="-2070"/>
                  <a:pt x="16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ACD9F4B4-AB9C-0AC2-B016-C28DC4300137}"/>
              </a:ext>
            </a:extLst>
          </p:cNvPr>
          <p:cNvSpPr/>
          <p:nvPr/>
        </p:nvSpPr>
        <p:spPr>
          <a:xfrm>
            <a:off x="4714546" y="2047361"/>
            <a:ext cx="140947" cy="74580"/>
          </a:xfrm>
          <a:custGeom>
            <a:avLst/>
            <a:gdLst>
              <a:gd name="connsiteX0" fmla="*/ 329 w 140947"/>
              <a:gd name="connsiteY0" fmla="*/ 514 h 74580"/>
              <a:gd name="connsiteX1" fmla="*/ 136854 w 140947"/>
              <a:gd name="connsiteY1" fmla="*/ 73539 h 74580"/>
              <a:gd name="connsiteX2" fmla="*/ 98754 w 140947"/>
              <a:gd name="connsiteY2" fmla="*/ 41789 h 74580"/>
              <a:gd name="connsiteX3" fmla="*/ 329 w 140947"/>
              <a:gd name="connsiteY3" fmla="*/ 514 h 7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947" h="74580">
                <a:moveTo>
                  <a:pt x="329" y="514"/>
                </a:moveTo>
                <a:cubicBezTo>
                  <a:pt x="6679" y="5806"/>
                  <a:pt x="120450" y="66660"/>
                  <a:pt x="136854" y="73539"/>
                </a:cubicBezTo>
                <a:cubicBezTo>
                  <a:pt x="153258" y="80418"/>
                  <a:pt x="116217" y="51314"/>
                  <a:pt x="98754" y="41789"/>
                </a:cubicBezTo>
                <a:cubicBezTo>
                  <a:pt x="81292" y="32264"/>
                  <a:pt x="-6021" y="-4778"/>
                  <a:pt x="329" y="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3B725B83-4A5A-061D-82EB-99BCCA056AE5}"/>
              </a:ext>
            </a:extLst>
          </p:cNvPr>
          <p:cNvSpPr/>
          <p:nvPr/>
        </p:nvSpPr>
        <p:spPr>
          <a:xfrm>
            <a:off x="4626548" y="1958797"/>
            <a:ext cx="174223" cy="177985"/>
          </a:xfrm>
          <a:custGeom>
            <a:avLst/>
            <a:gdLst>
              <a:gd name="connsiteX0" fmla="*/ 145477 w 174223"/>
              <a:gd name="connsiteY0" fmla="*/ 178 h 177985"/>
              <a:gd name="connsiteX1" fmla="*/ 2602 w 174223"/>
              <a:gd name="connsiteY1" fmla="*/ 89078 h 177985"/>
              <a:gd name="connsiteX2" fmla="*/ 53402 w 174223"/>
              <a:gd name="connsiteY2" fmla="*/ 57328 h 177985"/>
              <a:gd name="connsiteX3" fmla="*/ 56577 w 174223"/>
              <a:gd name="connsiteY3" fmla="*/ 85903 h 177985"/>
              <a:gd name="connsiteX4" fmla="*/ 75627 w 174223"/>
              <a:gd name="connsiteY4" fmla="*/ 130353 h 177985"/>
              <a:gd name="connsiteX5" fmla="*/ 91502 w 174223"/>
              <a:gd name="connsiteY5" fmla="*/ 130353 h 177985"/>
              <a:gd name="connsiteX6" fmla="*/ 34352 w 174223"/>
              <a:gd name="connsiteY6" fmla="*/ 152578 h 177985"/>
              <a:gd name="connsiteX7" fmla="*/ 101027 w 174223"/>
              <a:gd name="connsiteY7" fmla="*/ 143053 h 177985"/>
              <a:gd name="connsiteX8" fmla="*/ 123252 w 174223"/>
              <a:gd name="connsiteY8" fmla="*/ 177978 h 177985"/>
              <a:gd name="connsiteX9" fmla="*/ 174052 w 174223"/>
              <a:gd name="connsiteY9" fmla="*/ 146228 h 177985"/>
              <a:gd name="connsiteX10" fmla="*/ 104202 w 174223"/>
              <a:gd name="connsiteY10" fmla="*/ 152578 h 177985"/>
              <a:gd name="connsiteX11" fmla="*/ 72452 w 174223"/>
              <a:gd name="connsiteY11" fmla="*/ 114478 h 177985"/>
              <a:gd name="connsiteX12" fmla="*/ 59752 w 174223"/>
              <a:gd name="connsiteY12" fmla="*/ 66853 h 177985"/>
              <a:gd name="connsiteX13" fmla="*/ 145477 w 174223"/>
              <a:gd name="connsiteY13" fmla="*/ 178 h 177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4223" h="177985">
                <a:moveTo>
                  <a:pt x="145477" y="178"/>
                </a:moveTo>
                <a:cubicBezTo>
                  <a:pt x="135952" y="3882"/>
                  <a:pt x="2602" y="89078"/>
                  <a:pt x="2602" y="89078"/>
                </a:cubicBezTo>
                <a:cubicBezTo>
                  <a:pt x="-12744" y="98603"/>
                  <a:pt x="44406" y="57857"/>
                  <a:pt x="53402" y="57328"/>
                </a:cubicBezTo>
                <a:cubicBezTo>
                  <a:pt x="62398" y="56799"/>
                  <a:pt x="52873" y="73732"/>
                  <a:pt x="56577" y="85903"/>
                </a:cubicBezTo>
                <a:cubicBezTo>
                  <a:pt x="60281" y="98074"/>
                  <a:pt x="75627" y="130353"/>
                  <a:pt x="75627" y="130353"/>
                </a:cubicBezTo>
                <a:cubicBezTo>
                  <a:pt x="81448" y="137761"/>
                  <a:pt x="98381" y="126649"/>
                  <a:pt x="91502" y="130353"/>
                </a:cubicBezTo>
                <a:cubicBezTo>
                  <a:pt x="84623" y="134057"/>
                  <a:pt x="32764" y="150461"/>
                  <a:pt x="34352" y="152578"/>
                </a:cubicBezTo>
                <a:cubicBezTo>
                  <a:pt x="35940" y="154695"/>
                  <a:pt x="86210" y="138820"/>
                  <a:pt x="101027" y="143053"/>
                </a:cubicBezTo>
                <a:cubicBezTo>
                  <a:pt x="115844" y="147286"/>
                  <a:pt x="111081" y="177449"/>
                  <a:pt x="123252" y="177978"/>
                </a:cubicBezTo>
                <a:cubicBezTo>
                  <a:pt x="135423" y="178507"/>
                  <a:pt x="177227" y="150461"/>
                  <a:pt x="174052" y="146228"/>
                </a:cubicBezTo>
                <a:cubicBezTo>
                  <a:pt x="170877" y="141995"/>
                  <a:pt x="121135" y="157870"/>
                  <a:pt x="104202" y="152578"/>
                </a:cubicBezTo>
                <a:cubicBezTo>
                  <a:pt x="87269" y="147286"/>
                  <a:pt x="79860" y="128765"/>
                  <a:pt x="72452" y="114478"/>
                </a:cubicBezTo>
                <a:cubicBezTo>
                  <a:pt x="65044" y="100191"/>
                  <a:pt x="51815" y="82199"/>
                  <a:pt x="59752" y="66853"/>
                </a:cubicBezTo>
                <a:cubicBezTo>
                  <a:pt x="67689" y="51507"/>
                  <a:pt x="155002" y="-3526"/>
                  <a:pt x="145477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EDAAB72B-1690-ABD9-AF25-52089D30C870}"/>
              </a:ext>
            </a:extLst>
          </p:cNvPr>
          <p:cNvSpPr/>
          <p:nvPr/>
        </p:nvSpPr>
        <p:spPr>
          <a:xfrm>
            <a:off x="4873529" y="2113794"/>
            <a:ext cx="221089" cy="51651"/>
          </a:xfrm>
          <a:custGeom>
            <a:avLst/>
            <a:gdLst>
              <a:gd name="connsiteX0" fmla="*/ 96 w 221089"/>
              <a:gd name="connsiteY0" fmla="*/ 51556 h 51651"/>
              <a:gd name="connsiteX1" fmla="*/ 168371 w 221089"/>
              <a:gd name="connsiteY1" fmla="*/ 13456 h 51651"/>
              <a:gd name="connsiteX2" fmla="*/ 219171 w 221089"/>
              <a:gd name="connsiteY2" fmla="*/ 13456 h 51651"/>
              <a:gd name="connsiteX3" fmla="*/ 193771 w 221089"/>
              <a:gd name="connsiteY3" fmla="*/ 756 h 51651"/>
              <a:gd name="connsiteX4" fmla="*/ 96 w 221089"/>
              <a:gd name="connsiteY4" fmla="*/ 51556 h 5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089" h="51651">
                <a:moveTo>
                  <a:pt x="96" y="51556"/>
                </a:moveTo>
                <a:cubicBezTo>
                  <a:pt x="-4137" y="53673"/>
                  <a:pt x="131859" y="19806"/>
                  <a:pt x="168371" y="13456"/>
                </a:cubicBezTo>
                <a:cubicBezTo>
                  <a:pt x="204883" y="7106"/>
                  <a:pt x="214938" y="15573"/>
                  <a:pt x="219171" y="13456"/>
                </a:cubicBezTo>
                <a:cubicBezTo>
                  <a:pt x="223404" y="11339"/>
                  <a:pt x="222875" y="-3477"/>
                  <a:pt x="193771" y="756"/>
                </a:cubicBezTo>
                <a:cubicBezTo>
                  <a:pt x="164667" y="4989"/>
                  <a:pt x="4329" y="49439"/>
                  <a:pt x="96" y="51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FE058CA8-949D-46E1-D414-6749CB2D8127}"/>
              </a:ext>
            </a:extLst>
          </p:cNvPr>
          <p:cNvSpPr/>
          <p:nvPr/>
        </p:nvSpPr>
        <p:spPr>
          <a:xfrm>
            <a:off x="4771374" y="1936443"/>
            <a:ext cx="74335" cy="118095"/>
          </a:xfrm>
          <a:custGeom>
            <a:avLst/>
            <a:gdLst>
              <a:gd name="connsiteX0" fmla="*/ 73676 w 74335"/>
              <a:gd name="connsiteY0" fmla="*/ 307 h 118095"/>
              <a:gd name="connsiteX1" fmla="*/ 35576 w 74335"/>
              <a:gd name="connsiteY1" fmla="*/ 66982 h 118095"/>
              <a:gd name="connsiteX2" fmla="*/ 16526 w 74335"/>
              <a:gd name="connsiteY2" fmla="*/ 117782 h 118095"/>
              <a:gd name="connsiteX3" fmla="*/ 26051 w 74335"/>
              <a:gd name="connsiteY3" fmla="*/ 86032 h 118095"/>
              <a:gd name="connsiteX4" fmla="*/ 22876 w 74335"/>
              <a:gd name="connsiteY4" fmla="*/ 38407 h 118095"/>
              <a:gd name="connsiteX5" fmla="*/ 651 w 74335"/>
              <a:gd name="connsiteY5" fmla="*/ 95557 h 118095"/>
              <a:gd name="connsiteX6" fmla="*/ 73676 w 74335"/>
              <a:gd name="connsiteY6" fmla="*/ 307 h 11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335" h="118095">
                <a:moveTo>
                  <a:pt x="73676" y="307"/>
                </a:moveTo>
                <a:cubicBezTo>
                  <a:pt x="79497" y="-4455"/>
                  <a:pt x="45101" y="47403"/>
                  <a:pt x="35576" y="66982"/>
                </a:cubicBezTo>
                <a:cubicBezTo>
                  <a:pt x="26051" y="86561"/>
                  <a:pt x="18113" y="114607"/>
                  <a:pt x="16526" y="117782"/>
                </a:cubicBezTo>
                <a:cubicBezTo>
                  <a:pt x="14939" y="120957"/>
                  <a:pt x="24993" y="99261"/>
                  <a:pt x="26051" y="86032"/>
                </a:cubicBezTo>
                <a:cubicBezTo>
                  <a:pt x="27109" y="72803"/>
                  <a:pt x="27109" y="36820"/>
                  <a:pt x="22876" y="38407"/>
                </a:cubicBezTo>
                <a:cubicBezTo>
                  <a:pt x="18643" y="39994"/>
                  <a:pt x="-4111" y="97144"/>
                  <a:pt x="651" y="95557"/>
                </a:cubicBezTo>
                <a:cubicBezTo>
                  <a:pt x="5413" y="93970"/>
                  <a:pt x="67855" y="5069"/>
                  <a:pt x="73676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5667A14A-C09A-F404-C307-040239121852}"/>
              </a:ext>
            </a:extLst>
          </p:cNvPr>
          <p:cNvSpPr/>
          <p:nvPr/>
        </p:nvSpPr>
        <p:spPr>
          <a:xfrm>
            <a:off x="4775115" y="1933923"/>
            <a:ext cx="270271" cy="162634"/>
          </a:xfrm>
          <a:custGeom>
            <a:avLst/>
            <a:gdLst>
              <a:gd name="connsiteX0" fmla="*/ 174710 w 270271"/>
              <a:gd name="connsiteY0" fmla="*/ 2827 h 162634"/>
              <a:gd name="connsiteX1" fmla="*/ 228685 w 270271"/>
              <a:gd name="connsiteY1" fmla="*/ 69502 h 162634"/>
              <a:gd name="connsiteX2" fmla="*/ 231860 w 270271"/>
              <a:gd name="connsiteY2" fmla="*/ 28227 h 162634"/>
              <a:gd name="connsiteX3" fmla="*/ 269960 w 270271"/>
              <a:gd name="connsiteY3" fmla="*/ 69502 h 162634"/>
              <a:gd name="connsiteX4" fmla="*/ 247735 w 270271"/>
              <a:gd name="connsiteY4" fmla="*/ 85377 h 162634"/>
              <a:gd name="connsiteX5" fmla="*/ 209635 w 270271"/>
              <a:gd name="connsiteY5" fmla="*/ 155227 h 162634"/>
              <a:gd name="connsiteX6" fmla="*/ 136610 w 270271"/>
              <a:gd name="connsiteY6" fmla="*/ 155227 h 162634"/>
              <a:gd name="connsiteX7" fmla="*/ 92160 w 270271"/>
              <a:gd name="connsiteY7" fmla="*/ 107602 h 162634"/>
              <a:gd name="connsiteX8" fmla="*/ 76285 w 270271"/>
              <a:gd name="connsiteY8" fmla="*/ 91727 h 162634"/>
              <a:gd name="connsiteX9" fmla="*/ 85810 w 270271"/>
              <a:gd name="connsiteY9" fmla="*/ 129827 h 162634"/>
              <a:gd name="connsiteX10" fmla="*/ 76285 w 270271"/>
              <a:gd name="connsiteY10" fmla="*/ 79027 h 162634"/>
              <a:gd name="connsiteX11" fmla="*/ 98510 w 270271"/>
              <a:gd name="connsiteY11" fmla="*/ 34577 h 162634"/>
              <a:gd name="connsiteX12" fmla="*/ 85 w 270271"/>
              <a:gd name="connsiteY12" fmla="*/ 25052 h 162634"/>
              <a:gd name="connsiteX13" fmla="*/ 82635 w 270271"/>
              <a:gd name="connsiteY13" fmla="*/ 12352 h 162634"/>
              <a:gd name="connsiteX14" fmla="*/ 174710 w 270271"/>
              <a:gd name="connsiteY14" fmla="*/ 2827 h 16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0271" h="162634">
                <a:moveTo>
                  <a:pt x="174710" y="2827"/>
                </a:moveTo>
                <a:cubicBezTo>
                  <a:pt x="199052" y="12352"/>
                  <a:pt x="219160" y="65269"/>
                  <a:pt x="228685" y="69502"/>
                </a:cubicBezTo>
                <a:cubicBezTo>
                  <a:pt x="238210" y="73735"/>
                  <a:pt x="224981" y="28227"/>
                  <a:pt x="231860" y="28227"/>
                </a:cubicBezTo>
                <a:cubicBezTo>
                  <a:pt x="238739" y="28227"/>
                  <a:pt x="269960" y="69502"/>
                  <a:pt x="269960" y="69502"/>
                </a:cubicBezTo>
                <a:cubicBezTo>
                  <a:pt x="272606" y="79027"/>
                  <a:pt x="257789" y="71090"/>
                  <a:pt x="247735" y="85377"/>
                </a:cubicBezTo>
                <a:cubicBezTo>
                  <a:pt x="237681" y="99664"/>
                  <a:pt x="228156" y="143585"/>
                  <a:pt x="209635" y="155227"/>
                </a:cubicBezTo>
                <a:cubicBezTo>
                  <a:pt x="191114" y="166869"/>
                  <a:pt x="156189" y="163165"/>
                  <a:pt x="136610" y="155227"/>
                </a:cubicBezTo>
                <a:cubicBezTo>
                  <a:pt x="117031" y="147289"/>
                  <a:pt x="102214" y="118185"/>
                  <a:pt x="92160" y="107602"/>
                </a:cubicBezTo>
                <a:cubicBezTo>
                  <a:pt x="82106" y="97019"/>
                  <a:pt x="77343" y="88023"/>
                  <a:pt x="76285" y="91727"/>
                </a:cubicBezTo>
                <a:cubicBezTo>
                  <a:pt x="75227" y="95431"/>
                  <a:pt x="85810" y="131944"/>
                  <a:pt x="85810" y="129827"/>
                </a:cubicBezTo>
                <a:cubicBezTo>
                  <a:pt x="85810" y="127710"/>
                  <a:pt x="74168" y="94902"/>
                  <a:pt x="76285" y="79027"/>
                </a:cubicBezTo>
                <a:cubicBezTo>
                  <a:pt x="78402" y="63152"/>
                  <a:pt x="111210" y="43573"/>
                  <a:pt x="98510" y="34577"/>
                </a:cubicBezTo>
                <a:cubicBezTo>
                  <a:pt x="85810" y="25581"/>
                  <a:pt x="2731" y="28756"/>
                  <a:pt x="85" y="25052"/>
                </a:cubicBezTo>
                <a:cubicBezTo>
                  <a:pt x="-2561" y="21348"/>
                  <a:pt x="57235" y="13940"/>
                  <a:pt x="82635" y="12352"/>
                </a:cubicBezTo>
                <a:cubicBezTo>
                  <a:pt x="108035" y="10765"/>
                  <a:pt x="150368" y="-6698"/>
                  <a:pt x="174710" y="28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9058135C-929B-7E2B-FABF-8EC42553A0F3}"/>
              </a:ext>
            </a:extLst>
          </p:cNvPr>
          <p:cNvSpPr/>
          <p:nvPr/>
        </p:nvSpPr>
        <p:spPr>
          <a:xfrm>
            <a:off x="4918297" y="1990070"/>
            <a:ext cx="56570" cy="56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月 47">
            <a:extLst>
              <a:ext uri="{FF2B5EF4-FFF2-40B4-BE49-F238E27FC236}">
                <a16:creationId xmlns:a16="http://schemas.microsoft.com/office/drawing/2014/main" id="{DE1D1FAA-E93A-6E91-BC02-46638EA742BF}"/>
              </a:ext>
            </a:extLst>
          </p:cNvPr>
          <p:cNvSpPr/>
          <p:nvPr/>
        </p:nvSpPr>
        <p:spPr>
          <a:xfrm rot="20685384">
            <a:off x="4888621" y="1975528"/>
            <a:ext cx="45719" cy="98331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D9DC2705-8685-0E20-979E-53D0A9DC0DF6}"/>
              </a:ext>
            </a:extLst>
          </p:cNvPr>
          <p:cNvSpPr/>
          <p:nvPr/>
        </p:nvSpPr>
        <p:spPr>
          <a:xfrm>
            <a:off x="4733834" y="1947687"/>
            <a:ext cx="172770" cy="91425"/>
          </a:xfrm>
          <a:custGeom>
            <a:avLst/>
            <a:gdLst>
              <a:gd name="connsiteX0" fmla="*/ 168366 w 172770"/>
              <a:gd name="connsiteY0" fmla="*/ 1763 h 91425"/>
              <a:gd name="connsiteX1" fmla="*/ 123916 w 172770"/>
              <a:gd name="connsiteY1" fmla="*/ 62088 h 91425"/>
              <a:gd name="connsiteX2" fmla="*/ 127091 w 172770"/>
              <a:gd name="connsiteY2" fmla="*/ 90663 h 91425"/>
              <a:gd name="connsiteX3" fmla="*/ 127091 w 172770"/>
              <a:gd name="connsiteY3" fmla="*/ 33513 h 91425"/>
              <a:gd name="connsiteX4" fmla="*/ 91 w 172770"/>
              <a:gd name="connsiteY4" fmla="*/ 17638 h 91425"/>
              <a:gd name="connsiteX5" fmla="*/ 168366 w 172770"/>
              <a:gd name="connsiteY5" fmla="*/ 1763 h 9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770" h="91425">
                <a:moveTo>
                  <a:pt x="168366" y="1763"/>
                </a:moveTo>
                <a:cubicBezTo>
                  <a:pt x="189003" y="9171"/>
                  <a:pt x="130795" y="47271"/>
                  <a:pt x="123916" y="62088"/>
                </a:cubicBezTo>
                <a:cubicBezTo>
                  <a:pt x="117037" y="76905"/>
                  <a:pt x="126562" y="95426"/>
                  <a:pt x="127091" y="90663"/>
                </a:cubicBezTo>
                <a:cubicBezTo>
                  <a:pt x="127620" y="85901"/>
                  <a:pt x="148258" y="45684"/>
                  <a:pt x="127091" y="33513"/>
                </a:cubicBezTo>
                <a:cubicBezTo>
                  <a:pt x="105924" y="21342"/>
                  <a:pt x="-3613" y="22930"/>
                  <a:pt x="91" y="17638"/>
                </a:cubicBezTo>
                <a:cubicBezTo>
                  <a:pt x="3795" y="12346"/>
                  <a:pt x="147729" y="-5645"/>
                  <a:pt x="168366" y="1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0F9E3320-0474-6BAA-19E7-CC695056ACD9}"/>
              </a:ext>
            </a:extLst>
          </p:cNvPr>
          <p:cNvSpPr/>
          <p:nvPr/>
        </p:nvSpPr>
        <p:spPr>
          <a:xfrm>
            <a:off x="4930016" y="1927221"/>
            <a:ext cx="112648" cy="73505"/>
          </a:xfrm>
          <a:custGeom>
            <a:avLst/>
            <a:gdLst>
              <a:gd name="connsiteX0" fmla="*/ 759 w 112648"/>
              <a:gd name="connsiteY0" fmla="*/ 4 h 73505"/>
              <a:gd name="connsiteX1" fmla="*/ 108709 w 112648"/>
              <a:gd name="connsiteY1" fmla="*/ 63504 h 73505"/>
              <a:gd name="connsiteX2" fmla="*/ 86484 w 112648"/>
              <a:gd name="connsiteY2" fmla="*/ 73029 h 73505"/>
              <a:gd name="connsiteX3" fmla="*/ 61084 w 112648"/>
              <a:gd name="connsiteY3" fmla="*/ 60329 h 73505"/>
              <a:gd name="connsiteX4" fmla="*/ 759 w 112648"/>
              <a:gd name="connsiteY4" fmla="*/ 4 h 7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48" h="73505">
                <a:moveTo>
                  <a:pt x="759" y="4"/>
                </a:moveTo>
                <a:cubicBezTo>
                  <a:pt x="8697" y="533"/>
                  <a:pt x="94422" y="51333"/>
                  <a:pt x="108709" y="63504"/>
                </a:cubicBezTo>
                <a:cubicBezTo>
                  <a:pt x="122996" y="75675"/>
                  <a:pt x="94422" y="73558"/>
                  <a:pt x="86484" y="73029"/>
                </a:cubicBezTo>
                <a:cubicBezTo>
                  <a:pt x="78547" y="72500"/>
                  <a:pt x="72726" y="69854"/>
                  <a:pt x="61084" y="60329"/>
                </a:cubicBezTo>
                <a:cubicBezTo>
                  <a:pt x="49442" y="50804"/>
                  <a:pt x="-7179" y="-525"/>
                  <a:pt x="75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5D35DEE1-AD53-F479-EA0D-A8981F4A4105}"/>
              </a:ext>
            </a:extLst>
          </p:cNvPr>
          <p:cNvSpPr/>
          <p:nvPr/>
        </p:nvSpPr>
        <p:spPr>
          <a:xfrm>
            <a:off x="5363131" y="1863717"/>
            <a:ext cx="34460" cy="452928"/>
          </a:xfrm>
          <a:custGeom>
            <a:avLst/>
            <a:gdLst>
              <a:gd name="connsiteX0" fmla="*/ 34369 w 34460"/>
              <a:gd name="connsiteY0" fmla="*/ 8 h 452928"/>
              <a:gd name="connsiteX1" fmla="*/ 12144 w 34460"/>
              <a:gd name="connsiteY1" fmla="*/ 146058 h 452928"/>
              <a:gd name="connsiteX2" fmla="*/ 8969 w 34460"/>
              <a:gd name="connsiteY2" fmla="*/ 263533 h 452928"/>
              <a:gd name="connsiteX3" fmla="*/ 15319 w 34460"/>
              <a:gd name="connsiteY3" fmla="*/ 225433 h 452928"/>
              <a:gd name="connsiteX4" fmla="*/ 12144 w 34460"/>
              <a:gd name="connsiteY4" fmla="*/ 450858 h 452928"/>
              <a:gd name="connsiteX5" fmla="*/ 12144 w 34460"/>
              <a:gd name="connsiteY5" fmla="*/ 327033 h 452928"/>
              <a:gd name="connsiteX6" fmla="*/ 2619 w 34460"/>
              <a:gd name="connsiteY6" fmla="*/ 152408 h 452928"/>
              <a:gd name="connsiteX7" fmla="*/ 34369 w 34460"/>
              <a:gd name="connsiteY7" fmla="*/ 8 h 4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60" h="452928">
                <a:moveTo>
                  <a:pt x="34369" y="8"/>
                </a:moveTo>
                <a:cubicBezTo>
                  <a:pt x="35957" y="-1050"/>
                  <a:pt x="16377" y="102137"/>
                  <a:pt x="12144" y="146058"/>
                </a:cubicBezTo>
                <a:cubicBezTo>
                  <a:pt x="7911" y="189979"/>
                  <a:pt x="8440" y="250304"/>
                  <a:pt x="8969" y="263533"/>
                </a:cubicBezTo>
                <a:cubicBezTo>
                  <a:pt x="9498" y="276762"/>
                  <a:pt x="14790" y="194212"/>
                  <a:pt x="15319" y="225433"/>
                </a:cubicBezTo>
                <a:cubicBezTo>
                  <a:pt x="15848" y="256654"/>
                  <a:pt x="12673" y="433925"/>
                  <a:pt x="12144" y="450858"/>
                </a:cubicBezTo>
                <a:cubicBezTo>
                  <a:pt x="11615" y="467791"/>
                  <a:pt x="13731" y="376775"/>
                  <a:pt x="12144" y="327033"/>
                </a:cubicBezTo>
                <a:cubicBezTo>
                  <a:pt x="10556" y="277291"/>
                  <a:pt x="-6377" y="207970"/>
                  <a:pt x="2619" y="152408"/>
                </a:cubicBezTo>
                <a:cubicBezTo>
                  <a:pt x="11615" y="96846"/>
                  <a:pt x="32781" y="1066"/>
                  <a:pt x="3436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0D724FF3-D99E-3566-E8B8-DB9ED8B87E6E}"/>
              </a:ext>
            </a:extLst>
          </p:cNvPr>
          <p:cNvSpPr/>
          <p:nvPr/>
        </p:nvSpPr>
        <p:spPr>
          <a:xfrm>
            <a:off x="5229179" y="1911113"/>
            <a:ext cx="115369" cy="527826"/>
          </a:xfrm>
          <a:custGeom>
            <a:avLst/>
            <a:gdLst>
              <a:gd name="connsiteX0" fmla="*/ 114346 w 115369"/>
              <a:gd name="connsiteY0" fmla="*/ 3412 h 527826"/>
              <a:gd name="connsiteX1" fmla="*/ 85771 w 115369"/>
              <a:gd name="connsiteY1" fmla="*/ 305037 h 527826"/>
              <a:gd name="connsiteX2" fmla="*/ 95296 w 115369"/>
              <a:gd name="connsiteY2" fmla="*/ 524112 h 527826"/>
              <a:gd name="connsiteX3" fmla="*/ 98471 w 115369"/>
              <a:gd name="connsiteY3" fmla="*/ 419337 h 527826"/>
              <a:gd name="connsiteX4" fmla="*/ 85771 w 115369"/>
              <a:gd name="connsiteY4" fmla="*/ 124062 h 527826"/>
              <a:gd name="connsiteX5" fmla="*/ 46 w 115369"/>
              <a:gd name="connsiteY5" fmla="*/ 237 h 527826"/>
              <a:gd name="connsiteX6" fmla="*/ 98471 w 115369"/>
              <a:gd name="connsiteY6" fmla="*/ 133587 h 527826"/>
              <a:gd name="connsiteX7" fmla="*/ 114346 w 115369"/>
              <a:gd name="connsiteY7" fmla="*/ 3412 h 52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369" h="527826">
                <a:moveTo>
                  <a:pt x="114346" y="3412"/>
                </a:moveTo>
                <a:cubicBezTo>
                  <a:pt x="112229" y="31987"/>
                  <a:pt x="88946" y="218254"/>
                  <a:pt x="85771" y="305037"/>
                </a:cubicBezTo>
                <a:cubicBezTo>
                  <a:pt x="82596" y="391820"/>
                  <a:pt x="93179" y="505062"/>
                  <a:pt x="95296" y="524112"/>
                </a:cubicBezTo>
                <a:cubicBezTo>
                  <a:pt x="97413" y="543162"/>
                  <a:pt x="100058" y="486012"/>
                  <a:pt x="98471" y="419337"/>
                </a:cubicBezTo>
                <a:cubicBezTo>
                  <a:pt x="96884" y="352662"/>
                  <a:pt x="102175" y="193912"/>
                  <a:pt x="85771" y="124062"/>
                </a:cubicBezTo>
                <a:cubicBezTo>
                  <a:pt x="69367" y="54212"/>
                  <a:pt x="-2071" y="-1351"/>
                  <a:pt x="46" y="237"/>
                </a:cubicBezTo>
                <a:cubicBezTo>
                  <a:pt x="2163" y="1825"/>
                  <a:pt x="79950" y="132000"/>
                  <a:pt x="98471" y="133587"/>
                </a:cubicBezTo>
                <a:cubicBezTo>
                  <a:pt x="116992" y="135174"/>
                  <a:pt x="116463" y="-25163"/>
                  <a:pt x="114346" y="3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59035870-3E93-B5D3-79B4-9706036C0893}"/>
              </a:ext>
            </a:extLst>
          </p:cNvPr>
          <p:cNvSpPr/>
          <p:nvPr/>
        </p:nvSpPr>
        <p:spPr>
          <a:xfrm>
            <a:off x="5259799" y="2149307"/>
            <a:ext cx="49903" cy="282361"/>
          </a:xfrm>
          <a:custGeom>
            <a:avLst/>
            <a:gdLst>
              <a:gd name="connsiteX0" fmla="*/ 48801 w 49903"/>
              <a:gd name="connsiteY0" fmla="*/ 168 h 282361"/>
              <a:gd name="connsiteX1" fmla="*/ 23401 w 49903"/>
              <a:gd name="connsiteY1" fmla="*/ 162093 h 282361"/>
              <a:gd name="connsiteX2" fmla="*/ 45626 w 49903"/>
              <a:gd name="connsiteY2" fmla="*/ 279568 h 282361"/>
              <a:gd name="connsiteX3" fmla="*/ 45626 w 49903"/>
              <a:gd name="connsiteY3" fmla="*/ 231943 h 282361"/>
              <a:gd name="connsiteX4" fmla="*/ 1176 w 49903"/>
              <a:gd name="connsiteY4" fmla="*/ 82718 h 282361"/>
              <a:gd name="connsiteX5" fmla="*/ 17051 w 49903"/>
              <a:gd name="connsiteY5" fmla="*/ 130343 h 282361"/>
              <a:gd name="connsiteX6" fmla="*/ 48801 w 49903"/>
              <a:gd name="connsiteY6" fmla="*/ 168 h 28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03" h="282361">
                <a:moveTo>
                  <a:pt x="48801" y="168"/>
                </a:moveTo>
                <a:cubicBezTo>
                  <a:pt x="49859" y="5459"/>
                  <a:pt x="23930" y="115526"/>
                  <a:pt x="23401" y="162093"/>
                </a:cubicBezTo>
                <a:cubicBezTo>
                  <a:pt x="22872" y="208660"/>
                  <a:pt x="41922" y="267926"/>
                  <a:pt x="45626" y="279568"/>
                </a:cubicBezTo>
                <a:cubicBezTo>
                  <a:pt x="49330" y="291210"/>
                  <a:pt x="53034" y="264751"/>
                  <a:pt x="45626" y="231943"/>
                </a:cubicBezTo>
                <a:cubicBezTo>
                  <a:pt x="38218" y="199135"/>
                  <a:pt x="5938" y="99651"/>
                  <a:pt x="1176" y="82718"/>
                </a:cubicBezTo>
                <a:cubicBezTo>
                  <a:pt x="-3586" y="65785"/>
                  <a:pt x="6997" y="145160"/>
                  <a:pt x="17051" y="130343"/>
                </a:cubicBezTo>
                <a:cubicBezTo>
                  <a:pt x="27105" y="115526"/>
                  <a:pt x="47743" y="-5123"/>
                  <a:pt x="48801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2E7EAE6-FE00-6E81-AD94-0BEC197C5919}"/>
              </a:ext>
            </a:extLst>
          </p:cNvPr>
          <p:cNvSpPr/>
          <p:nvPr/>
        </p:nvSpPr>
        <p:spPr>
          <a:xfrm>
            <a:off x="5295592" y="2158904"/>
            <a:ext cx="148518" cy="394350"/>
          </a:xfrm>
          <a:custGeom>
            <a:avLst/>
            <a:gdLst>
              <a:gd name="connsiteX0" fmla="*/ 60633 w 148518"/>
              <a:gd name="connsiteY0" fmla="*/ 96 h 394350"/>
              <a:gd name="connsiteX1" fmla="*/ 38408 w 148518"/>
              <a:gd name="connsiteY1" fmla="*/ 279496 h 394350"/>
              <a:gd name="connsiteX2" fmla="*/ 63808 w 148518"/>
              <a:gd name="connsiteY2" fmla="*/ 231871 h 394350"/>
              <a:gd name="connsiteX3" fmla="*/ 82858 w 148518"/>
              <a:gd name="connsiteY3" fmla="*/ 317596 h 394350"/>
              <a:gd name="connsiteX4" fmla="*/ 146358 w 148518"/>
              <a:gd name="connsiteY4" fmla="*/ 393796 h 394350"/>
              <a:gd name="connsiteX5" fmla="*/ 120958 w 148518"/>
              <a:gd name="connsiteY5" fmla="*/ 352521 h 394350"/>
              <a:gd name="connsiteX6" fmla="*/ 308 w 148518"/>
              <a:gd name="connsiteY6" fmla="*/ 362046 h 394350"/>
              <a:gd name="connsiteX7" fmla="*/ 86033 w 148518"/>
              <a:gd name="connsiteY7" fmla="*/ 342996 h 394350"/>
              <a:gd name="connsiteX8" fmla="*/ 79683 w 148518"/>
              <a:gd name="connsiteY8" fmla="*/ 250921 h 394350"/>
              <a:gd name="connsiteX9" fmla="*/ 22533 w 148518"/>
              <a:gd name="connsiteY9" fmla="*/ 247746 h 394350"/>
              <a:gd name="connsiteX10" fmla="*/ 60633 w 148518"/>
              <a:gd name="connsiteY10" fmla="*/ 96 h 39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518" h="394350">
                <a:moveTo>
                  <a:pt x="60633" y="96"/>
                </a:moveTo>
                <a:cubicBezTo>
                  <a:pt x="63279" y="5388"/>
                  <a:pt x="37879" y="240867"/>
                  <a:pt x="38408" y="279496"/>
                </a:cubicBezTo>
                <a:cubicBezTo>
                  <a:pt x="38937" y="318125"/>
                  <a:pt x="56400" y="225521"/>
                  <a:pt x="63808" y="231871"/>
                </a:cubicBezTo>
                <a:cubicBezTo>
                  <a:pt x="71216" y="238221"/>
                  <a:pt x="69100" y="290609"/>
                  <a:pt x="82858" y="317596"/>
                </a:cubicBezTo>
                <a:cubicBezTo>
                  <a:pt x="96616" y="344584"/>
                  <a:pt x="140008" y="387975"/>
                  <a:pt x="146358" y="393796"/>
                </a:cubicBezTo>
                <a:cubicBezTo>
                  <a:pt x="152708" y="399617"/>
                  <a:pt x="145300" y="357813"/>
                  <a:pt x="120958" y="352521"/>
                </a:cubicBezTo>
                <a:cubicBezTo>
                  <a:pt x="96616" y="347229"/>
                  <a:pt x="6129" y="363634"/>
                  <a:pt x="308" y="362046"/>
                </a:cubicBezTo>
                <a:cubicBezTo>
                  <a:pt x="-5513" y="360459"/>
                  <a:pt x="72804" y="361517"/>
                  <a:pt x="86033" y="342996"/>
                </a:cubicBezTo>
                <a:cubicBezTo>
                  <a:pt x="99262" y="324475"/>
                  <a:pt x="90266" y="266796"/>
                  <a:pt x="79683" y="250921"/>
                </a:cubicBezTo>
                <a:cubicBezTo>
                  <a:pt x="69100" y="235046"/>
                  <a:pt x="25179" y="286904"/>
                  <a:pt x="22533" y="247746"/>
                </a:cubicBezTo>
                <a:cubicBezTo>
                  <a:pt x="19887" y="208588"/>
                  <a:pt x="57987" y="-5196"/>
                  <a:pt x="60633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D73EEB7A-5EBF-D104-39F0-1A0ACDC74981}"/>
              </a:ext>
            </a:extLst>
          </p:cNvPr>
          <p:cNvSpPr/>
          <p:nvPr/>
        </p:nvSpPr>
        <p:spPr>
          <a:xfrm>
            <a:off x="5385859" y="2171533"/>
            <a:ext cx="62450" cy="334114"/>
          </a:xfrm>
          <a:custGeom>
            <a:avLst/>
            <a:gdLst>
              <a:gd name="connsiteX0" fmla="*/ 2116 w 62450"/>
              <a:gd name="connsiteY0" fmla="*/ 167 h 334114"/>
              <a:gd name="connsiteX1" fmla="*/ 2116 w 62450"/>
              <a:gd name="connsiteY1" fmla="*/ 181142 h 334114"/>
              <a:gd name="connsiteX2" fmla="*/ 14816 w 62450"/>
              <a:gd name="connsiteY2" fmla="*/ 235117 h 334114"/>
              <a:gd name="connsiteX3" fmla="*/ 2116 w 62450"/>
              <a:gd name="connsiteY3" fmla="*/ 212892 h 334114"/>
              <a:gd name="connsiteX4" fmla="*/ 49741 w 62450"/>
              <a:gd name="connsiteY4" fmla="*/ 292267 h 334114"/>
              <a:gd name="connsiteX5" fmla="*/ 33866 w 62450"/>
              <a:gd name="connsiteY5" fmla="*/ 333542 h 334114"/>
              <a:gd name="connsiteX6" fmla="*/ 62441 w 62450"/>
              <a:gd name="connsiteY6" fmla="*/ 263692 h 334114"/>
              <a:gd name="connsiteX7" fmla="*/ 37041 w 62450"/>
              <a:gd name="connsiteY7" fmla="*/ 206542 h 334114"/>
              <a:gd name="connsiteX8" fmla="*/ 37041 w 62450"/>
              <a:gd name="connsiteY8" fmla="*/ 127167 h 334114"/>
              <a:gd name="connsiteX9" fmla="*/ 27516 w 62450"/>
              <a:gd name="connsiteY9" fmla="*/ 285917 h 334114"/>
              <a:gd name="connsiteX10" fmla="*/ 40216 w 62450"/>
              <a:gd name="connsiteY10" fmla="*/ 231942 h 334114"/>
              <a:gd name="connsiteX11" fmla="*/ 2116 w 62450"/>
              <a:gd name="connsiteY11" fmla="*/ 216067 h 334114"/>
              <a:gd name="connsiteX12" fmla="*/ 2116 w 62450"/>
              <a:gd name="connsiteY12" fmla="*/ 167 h 33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450" h="334114">
                <a:moveTo>
                  <a:pt x="2116" y="167"/>
                </a:moveTo>
                <a:cubicBezTo>
                  <a:pt x="2116" y="-5654"/>
                  <a:pt x="-1" y="141984"/>
                  <a:pt x="2116" y="181142"/>
                </a:cubicBezTo>
                <a:cubicBezTo>
                  <a:pt x="4233" y="220300"/>
                  <a:pt x="14816" y="229825"/>
                  <a:pt x="14816" y="235117"/>
                </a:cubicBezTo>
                <a:cubicBezTo>
                  <a:pt x="14816" y="240409"/>
                  <a:pt x="-3705" y="203367"/>
                  <a:pt x="2116" y="212892"/>
                </a:cubicBezTo>
                <a:cubicBezTo>
                  <a:pt x="7937" y="222417"/>
                  <a:pt x="44449" y="272159"/>
                  <a:pt x="49741" y="292267"/>
                </a:cubicBezTo>
                <a:cubicBezTo>
                  <a:pt x="55033" y="312375"/>
                  <a:pt x="31749" y="338304"/>
                  <a:pt x="33866" y="333542"/>
                </a:cubicBezTo>
                <a:cubicBezTo>
                  <a:pt x="35983" y="328780"/>
                  <a:pt x="61912" y="284859"/>
                  <a:pt x="62441" y="263692"/>
                </a:cubicBezTo>
                <a:cubicBezTo>
                  <a:pt x="62970" y="242525"/>
                  <a:pt x="41274" y="229296"/>
                  <a:pt x="37041" y="206542"/>
                </a:cubicBezTo>
                <a:cubicBezTo>
                  <a:pt x="32808" y="183788"/>
                  <a:pt x="38628" y="113938"/>
                  <a:pt x="37041" y="127167"/>
                </a:cubicBezTo>
                <a:cubicBezTo>
                  <a:pt x="35454" y="140396"/>
                  <a:pt x="26987" y="268455"/>
                  <a:pt x="27516" y="285917"/>
                </a:cubicBezTo>
                <a:cubicBezTo>
                  <a:pt x="28045" y="303379"/>
                  <a:pt x="44449" y="243584"/>
                  <a:pt x="40216" y="231942"/>
                </a:cubicBezTo>
                <a:cubicBezTo>
                  <a:pt x="35983" y="220300"/>
                  <a:pt x="6878" y="251521"/>
                  <a:pt x="2116" y="216067"/>
                </a:cubicBezTo>
                <a:cubicBezTo>
                  <a:pt x="-2646" y="180613"/>
                  <a:pt x="2116" y="5988"/>
                  <a:pt x="2116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997BE98C-96C7-ED31-1858-5A63620D0115}"/>
              </a:ext>
            </a:extLst>
          </p:cNvPr>
          <p:cNvSpPr/>
          <p:nvPr/>
        </p:nvSpPr>
        <p:spPr>
          <a:xfrm>
            <a:off x="5241443" y="2438009"/>
            <a:ext cx="35542" cy="163067"/>
          </a:xfrm>
          <a:custGeom>
            <a:avLst/>
            <a:gdLst>
              <a:gd name="connsiteX0" fmla="*/ 35407 w 35542"/>
              <a:gd name="connsiteY0" fmla="*/ 391 h 163067"/>
              <a:gd name="connsiteX1" fmla="*/ 13182 w 35542"/>
              <a:gd name="connsiteY1" fmla="*/ 95641 h 163067"/>
              <a:gd name="connsiteX2" fmla="*/ 29057 w 35542"/>
              <a:gd name="connsiteY2" fmla="*/ 162316 h 163067"/>
              <a:gd name="connsiteX3" fmla="*/ 25882 w 35542"/>
              <a:gd name="connsiteY3" fmla="*/ 127391 h 163067"/>
              <a:gd name="connsiteX4" fmla="*/ 482 w 35542"/>
              <a:gd name="connsiteY4" fmla="*/ 63891 h 163067"/>
              <a:gd name="connsiteX5" fmla="*/ 35407 w 35542"/>
              <a:gd name="connsiteY5" fmla="*/ 391 h 16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42" h="163067">
                <a:moveTo>
                  <a:pt x="35407" y="391"/>
                </a:moveTo>
                <a:cubicBezTo>
                  <a:pt x="37524" y="5683"/>
                  <a:pt x="14240" y="68654"/>
                  <a:pt x="13182" y="95641"/>
                </a:cubicBezTo>
                <a:cubicBezTo>
                  <a:pt x="12124" y="122628"/>
                  <a:pt x="26940" y="157024"/>
                  <a:pt x="29057" y="162316"/>
                </a:cubicBezTo>
                <a:cubicBezTo>
                  <a:pt x="31174" y="167608"/>
                  <a:pt x="30645" y="143795"/>
                  <a:pt x="25882" y="127391"/>
                </a:cubicBezTo>
                <a:cubicBezTo>
                  <a:pt x="21119" y="110987"/>
                  <a:pt x="-3751" y="82941"/>
                  <a:pt x="482" y="63891"/>
                </a:cubicBezTo>
                <a:cubicBezTo>
                  <a:pt x="4715" y="44841"/>
                  <a:pt x="33290" y="-4901"/>
                  <a:pt x="35407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2711A8DC-0A73-309F-6F94-609440829782}"/>
              </a:ext>
            </a:extLst>
          </p:cNvPr>
          <p:cNvSpPr/>
          <p:nvPr/>
        </p:nvSpPr>
        <p:spPr>
          <a:xfrm>
            <a:off x="5289467" y="2374727"/>
            <a:ext cx="103479" cy="283599"/>
          </a:xfrm>
          <a:custGeom>
            <a:avLst/>
            <a:gdLst>
              <a:gd name="connsiteX0" fmla="*/ 38183 w 103479"/>
              <a:gd name="connsiteY0" fmla="*/ 173 h 283599"/>
              <a:gd name="connsiteX1" fmla="*/ 9608 w 103479"/>
              <a:gd name="connsiteY1" fmla="*/ 149398 h 283599"/>
              <a:gd name="connsiteX2" fmla="*/ 50883 w 103479"/>
              <a:gd name="connsiteY2" fmla="*/ 222423 h 283599"/>
              <a:gd name="connsiteX3" fmla="*/ 19133 w 103479"/>
              <a:gd name="connsiteY3" fmla="*/ 203373 h 283599"/>
              <a:gd name="connsiteX4" fmla="*/ 101683 w 103479"/>
              <a:gd name="connsiteY4" fmla="*/ 282748 h 283599"/>
              <a:gd name="connsiteX5" fmla="*/ 69933 w 103479"/>
              <a:gd name="connsiteY5" fmla="*/ 241473 h 283599"/>
              <a:gd name="connsiteX6" fmla="*/ 83 w 103479"/>
              <a:gd name="connsiteY6" fmla="*/ 181148 h 283599"/>
              <a:gd name="connsiteX7" fmla="*/ 38183 w 103479"/>
              <a:gd name="connsiteY7" fmla="*/ 173 h 28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479" h="283599">
                <a:moveTo>
                  <a:pt x="38183" y="173"/>
                </a:moveTo>
                <a:cubicBezTo>
                  <a:pt x="39770" y="-5119"/>
                  <a:pt x="7491" y="112356"/>
                  <a:pt x="9608" y="149398"/>
                </a:cubicBezTo>
                <a:cubicBezTo>
                  <a:pt x="11725" y="186440"/>
                  <a:pt x="49296" y="213427"/>
                  <a:pt x="50883" y="222423"/>
                </a:cubicBezTo>
                <a:cubicBezTo>
                  <a:pt x="52470" y="231419"/>
                  <a:pt x="10666" y="193319"/>
                  <a:pt x="19133" y="203373"/>
                </a:cubicBezTo>
                <a:cubicBezTo>
                  <a:pt x="27600" y="213427"/>
                  <a:pt x="93216" y="276398"/>
                  <a:pt x="101683" y="282748"/>
                </a:cubicBezTo>
                <a:cubicBezTo>
                  <a:pt x="110150" y="289098"/>
                  <a:pt x="86866" y="258406"/>
                  <a:pt x="69933" y="241473"/>
                </a:cubicBezTo>
                <a:cubicBezTo>
                  <a:pt x="53000" y="224540"/>
                  <a:pt x="2200" y="216073"/>
                  <a:pt x="83" y="181148"/>
                </a:cubicBezTo>
                <a:cubicBezTo>
                  <a:pt x="-2034" y="146223"/>
                  <a:pt x="36596" y="5465"/>
                  <a:pt x="38183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DBB4B859-70F7-E5BE-B8E2-53D0D32998F2}"/>
              </a:ext>
            </a:extLst>
          </p:cNvPr>
          <p:cNvSpPr/>
          <p:nvPr/>
        </p:nvSpPr>
        <p:spPr>
          <a:xfrm>
            <a:off x="5210443" y="2397038"/>
            <a:ext cx="107687" cy="298540"/>
          </a:xfrm>
          <a:custGeom>
            <a:avLst/>
            <a:gdLst>
              <a:gd name="connsiteX0" fmla="*/ 60057 w 107687"/>
              <a:gd name="connsiteY0" fmla="*/ 87 h 298540"/>
              <a:gd name="connsiteX1" fmla="*/ 12432 w 107687"/>
              <a:gd name="connsiteY1" fmla="*/ 114387 h 298540"/>
              <a:gd name="connsiteX2" fmla="*/ 37832 w 107687"/>
              <a:gd name="connsiteY2" fmla="*/ 203287 h 298540"/>
              <a:gd name="connsiteX3" fmla="*/ 18782 w 107687"/>
              <a:gd name="connsiteY3" fmla="*/ 187412 h 298540"/>
              <a:gd name="connsiteX4" fmla="*/ 104507 w 107687"/>
              <a:gd name="connsiteY4" fmla="*/ 260437 h 298540"/>
              <a:gd name="connsiteX5" fmla="*/ 72757 w 107687"/>
              <a:gd name="connsiteY5" fmla="*/ 241387 h 298540"/>
              <a:gd name="connsiteX6" fmla="*/ 107682 w 107687"/>
              <a:gd name="connsiteY6" fmla="*/ 298537 h 298540"/>
              <a:gd name="connsiteX7" fmla="*/ 69582 w 107687"/>
              <a:gd name="connsiteY7" fmla="*/ 244562 h 298540"/>
              <a:gd name="connsiteX8" fmla="*/ 9257 w 107687"/>
              <a:gd name="connsiteY8" fmla="*/ 158837 h 298540"/>
              <a:gd name="connsiteX9" fmla="*/ 6082 w 107687"/>
              <a:gd name="connsiteY9" fmla="*/ 133437 h 298540"/>
              <a:gd name="connsiteX10" fmla="*/ 60057 w 107687"/>
              <a:gd name="connsiteY10" fmla="*/ 87 h 29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687" h="298540">
                <a:moveTo>
                  <a:pt x="60057" y="87"/>
                </a:moveTo>
                <a:cubicBezTo>
                  <a:pt x="61115" y="-3088"/>
                  <a:pt x="16136" y="80520"/>
                  <a:pt x="12432" y="114387"/>
                </a:cubicBezTo>
                <a:cubicBezTo>
                  <a:pt x="8728" y="148254"/>
                  <a:pt x="36774" y="191116"/>
                  <a:pt x="37832" y="203287"/>
                </a:cubicBezTo>
                <a:cubicBezTo>
                  <a:pt x="38890" y="215458"/>
                  <a:pt x="18782" y="187412"/>
                  <a:pt x="18782" y="187412"/>
                </a:cubicBezTo>
                <a:cubicBezTo>
                  <a:pt x="29894" y="196937"/>
                  <a:pt x="95511" y="251441"/>
                  <a:pt x="104507" y="260437"/>
                </a:cubicBezTo>
                <a:cubicBezTo>
                  <a:pt x="113503" y="269433"/>
                  <a:pt x="72228" y="235037"/>
                  <a:pt x="72757" y="241387"/>
                </a:cubicBezTo>
                <a:cubicBezTo>
                  <a:pt x="73286" y="247737"/>
                  <a:pt x="108211" y="298008"/>
                  <a:pt x="107682" y="298537"/>
                </a:cubicBezTo>
                <a:cubicBezTo>
                  <a:pt x="107153" y="299066"/>
                  <a:pt x="69582" y="244562"/>
                  <a:pt x="69582" y="244562"/>
                </a:cubicBezTo>
                <a:cubicBezTo>
                  <a:pt x="53178" y="221279"/>
                  <a:pt x="19840" y="177358"/>
                  <a:pt x="9257" y="158837"/>
                </a:cubicBezTo>
                <a:cubicBezTo>
                  <a:pt x="-1326" y="140316"/>
                  <a:pt x="-3443" y="159895"/>
                  <a:pt x="6082" y="133437"/>
                </a:cubicBezTo>
                <a:cubicBezTo>
                  <a:pt x="15607" y="106979"/>
                  <a:pt x="58999" y="3262"/>
                  <a:pt x="60057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3207DE74-185E-974D-C1F0-AC886F9A1D7A}"/>
              </a:ext>
            </a:extLst>
          </p:cNvPr>
          <p:cNvSpPr/>
          <p:nvPr/>
        </p:nvSpPr>
        <p:spPr>
          <a:xfrm>
            <a:off x="5318093" y="2469376"/>
            <a:ext cx="232610" cy="147128"/>
          </a:xfrm>
          <a:custGeom>
            <a:avLst/>
            <a:gdLst>
              <a:gd name="connsiteX0" fmla="*/ 9557 w 232610"/>
              <a:gd name="connsiteY0" fmla="*/ 774 h 147128"/>
              <a:gd name="connsiteX1" fmla="*/ 101632 w 232610"/>
              <a:gd name="connsiteY1" fmla="*/ 80149 h 147128"/>
              <a:gd name="connsiteX2" fmla="*/ 32 w 232610"/>
              <a:gd name="connsiteY2" fmla="*/ 146824 h 147128"/>
              <a:gd name="connsiteX3" fmla="*/ 114332 w 232610"/>
              <a:gd name="connsiteY3" fmla="*/ 105549 h 147128"/>
              <a:gd name="connsiteX4" fmla="*/ 231807 w 232610"/>
              <a:gd name="connsiteY4" fmla="*/ 121424 h 147128"/>
              <a:gd name="connsiteX5" fmla="*/ 161957 w 232610"/>
              <a:gd name="connsiteY5" fmla="*/ 99199 h 147128"/>
              <a:gd name="connsiteX6" fmla="*/ 82582 w 232610"/>
              <a:gd name="connsiteY6" fmla="*/ 42049 h 147128"/>
              <a:gd name="connsiteX7" fmla="*/ 9557 w 232610"/>
              <a:gd name="connsiteY7" fmla="*/ 774 h 14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610" h="147128">
                <a:moveTo>
                  <a:pt x="9557" y="774"/>
                </a:moveTo>
                <a:cubicBezTo>
                  <a:pt x="12732" y="7124"/>
                  <a:pt x="103220" y="55807"/>
                  <a:pt x="101632" y="80149"/>
                </a:cubicBezTo>
                <a:cubicBezTo>
                  <a:pt x="100045" y="104491"/>
                  <a:pt x="-2085" y="142591"/>
                  <a:pt x="32" y="146824"/>
                </a:cubicBezTo>
                <a:cubicBezTo>
                  <a:pt x="2149" y="151057"/>
                  <a:pt x="75703" y="109782"/>
                  <a:pt x="114332" y="105549"/>
                </a:cubicBezTo>
                <a:cubicBezTo>
                  <a:pt x="152961" y="101316"/>
                  <a:pt x="223870" y="122482"/>
                  <a:pt x="231807" y="121424"/>
                </a:cubicBezTo>
                <a:cubicBezTo>
                  <a:pt x="239744" y="120366"/>
                  <a:pt x="186828" y="112428"/>
                  <a:pt x="161957" y="99199"/>
                </a:cubicBezTo>
                <a:cubicBezTo>
                  <a:pt x="137086" y="85970"/>
                  <a:pt x="107453" y="55278"/>
                  <a:pt x="82582" y="42049"/>
                </a:cubicBezTo>
                <a:cubicBezTo>
                  <a:pt x="57711" y="28820"/>
                  <a:pt x="6382" y="-5576"/>
                  <a:pt x="9557" y="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AAA623A9-9E1B-7E36-B086-14AA20CA78DA}"/>
              </a:ext>
            </a:extLst>
          </p:cNvPr>
          <p:cNvSpPr/>
          <p:nvPr/>
        </p:nvSpPr>
        <p:spPr>
          <a:xfrm>
            <a:off x="5311775" y="2564621"/>
            <a:ext cx="255625" cy="83836"/>
          </a:xfrm>
          <a:custGeom>
            <a:avLst/>
            <a:gdLst>
              <a:gd name="connsiteX0" fmla="*/ 0 w 255625"/>
              <a:gd name="connsiteY0" fmla="*/ 83329 h 83836"/>
              <a:gd name="connsiteX1" fmla="*/ 120650 w 255625"/>
              <a:gd name="connsiteY1" fmla="*/ 29354 h 83836"/>
              <a:gd name="connsiteX2" fmla="*/ 250825 w 255625"/>
              <a:gd name="connsiteY2" fmla="*/ 48404 h 83836"/>
              <a:gd name="connsiteX3" fmla="*/ 222250 w 255625"/>
              <a:gd name="connsiteY3" fmla="*/ 38879 h 83836"/>
              <a:gd name="connsiteX4" fmla="*/ 171450 w 255625"/>
              <a:gd name="connsiteY4" fmla="*/ 35704 h 83836"/>
              <a:gd name="connsiteX5" fmla="*/ 73025 w 255625"/>
              <a:gd name="connsiteY5" fmla="*/ 83329 h 83836"/>
              <a:gd name="connsiteX6" fmla="*/ 139700 w 255625"/>
              <a:gd name="connsiteY6" fmla="*/ 779 h 83836"/>
              <a:gd name="connsiteX7" fmla="*/ 0 w 255625"/>
              <a:gd name="connsiteY7" fmla="*/ 83329 h 8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625" h="83836">
                <a:moveTo>
                  <a:pt x="0" y="83329"/>
                </a:moveTo>
                <a:cubicBezTo>
                  <a:pt x="39423" y="59252"/>
                  <a:pt x="78846" y="35175"/>
                  <a:pt x="120650" y="29354"/>
                </a:cubicBezTo>
                <a:lnTo>
                  <a:pt x="250825" y="48404"/>
                </a:lnTo>
                <a:cubicBezTo>
                  <a:pt x="267758" y="49991"/>
                  <a:pt x="235479" y="40996"/>
                  <a:pt x="222250" y="38879"/>
                </a:cubicBezTo>
                <a:cubicBezTo>
                  <a:pt x="209021" y="36762"/>
                  <a:pt x="196321" y="28296"/>
                  <a:pt x="171450" y="35704"/>
                </a:cubicBezTo>
                <a:cubicBezTo>
                  <a:pt x="146579" y="43112"/>
                  <a:pt x="78317" y="89150"/>
                  <a:pt x="73025" y="83329"/>
                </a:cubicBezTo>
                <a:cubicBezTo>
                  <a:pt x="67733" y="77508"/>
                  <a:pt x="155046" y="6600"/>
                  <a:pt x="139700" y="779"/>
                </a:cubicBezTo>
                <a:cubicBezTo>
                  <a:pt x="124354" y="-5042"/>
                  <a:pt x="52652" y="21681"/>
                  <a:pt x="0" y="83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2DF31AA2-512A-7B1B-BC92-FED7C8C367A6}"/>
              </a:ext>
            </a:extLst>
          </p:cNvPr>
          <p:cNvSpPr/>
          <p:nvPr/>
        </p:nvSpPr>
        <p:spPr>
          <a:xfrm>
            <a:off x="5181158" y="2355752"/>
            <a:ext cx="114812" cy="296540"/>
          </a:xfrm>
          <a:custGeom>
            <a:avLst/>
            <a:gdLst>
              <a:gd name="connsiteX0" fmla="*/ 114742 w 114812"/>
              <a:gd name="connsiteY0" fmla="*/ 98 h 296540"/>
              <a:gd name="connsiteX1" fmla="*/ 32192 w 114812"/>
              <a:gd name="connsiteY1" fmla="*/ 177898 h 296540"/>
              <a:gd name="connsiteX2" fmla="*/ 41717 w 114812"/>
              <a:gd name="connsiteY2" fmla="*/ 292198 h 296540"/>
              <a:gd name="connsiteX3" fmla="*/ 44892 w 114812"/>
              <a:gd name="connsiteY3" fmla="*/ 257273 h 296540"/>
              <a:gd name="connsiteX4" fmla="*/ 442 w 114812"/>
              <a:gd name="connsiteY4" fmla="*/ 114398 h 296540"/>
              <a:gd name="connsiteX5" fmla="*/ 22667 w 114812"/>
              <a:gd name="connsiteY5" fmla="*/ 187423 h 296540"/>
              <a:gd name="connsiteX6" fmla="*/ 32192 w 114812"/>
              <a:gd name="connsiteY6" fmla="*/ 88998 h 296540"/>
              <a:gd name="connsiteX7" fmla="*/ 16317 w 114812"/>
              <a:gd name="connsiteY7" fmla="*/ 203298 h 296540"/>
              <a:gd name="connsiteX8" fmla="*/ 114742 w 114812"/>
              <a:gd name="connsiteY8" fmla="*/ 98 h 29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12" h="296540">
                <a:moveTo>
                  <a:pt x="114742" y="98"/>
                </a:moveTo>
                <a:cubicBezTo>
                  <a:pt x="117388" y="-4135"/>
                  <a:pt x="44363" y="129215"/>
                  <a:pt x="32192" y="177898"/>
                </a:cubicBezTo>
                <a:cubicBezTo>
                  <a:pt x="20021" y="226581"/>
                  <a:pt x="39600" y="278969"/>
                  <a:pt x="41717" y="292198"/>
                </a:cubicBezTo>
                <a:cubicBezTo>
                  <a:pt x="43834" y="305427"/>
                  <a:pt x="51771" y="286906"/>
                  <a:pt x="44892" y="257273"/>
                </a:cubicBezTo>
                <a:cubicBezTo>
                  <a:pt x="38013" y="227640"/>
                  <a:pt x="4146" y="126040"/>
                  <a:pt x="442" y="114398"/>
                </a:cubicBezTo>
                <a:cubicBezTo>
                  <a:pt x="-3262" y="102756"/>
                  <a:pt x="17375" y="191656"/>
                  <a:pt x="22667" y="187423"/>
                </a:cubicBezTo>
                <a:cubicBezTo>
                  <a:pt x="27959" y="183190"/>
                  <a:pt x="33250" y="86352"/>
                  <a:pt x="32192" y="88998"/>
                </a:cubicBezTo>
                <a:cubicBezTo>
                  <a:pt x="31134" y="91644"/>
                  <a:pt x="3617" y="212294"/>
                  <a:pt x="16317" y="203298"/>
                </a:cubicBezTo>
                <a:cubicBezTo>
                  <a:pt x="29017" y="194302"/>
                  <a:pt x="112096" y="4331"/>
                  <a:pt x="114742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6705C07E-6A71-1E13-348F-4E8B2E24FF28}"/>
              </a:ext>
            </a:extLst>
          </p:cNvPr>
          <p:cNvSpPr/>
          <p:nvPr/>
        </p:nvSpPr>
        <p:spPr>
          <a:xfrm>
            <a:off x="5304877" y="2583111"/>
            <a:ext cx="229162" cy="90660"/>
          </a:xfrm>
          <a:custGeom>
            <a:avLst/>
            <a:gdLst>
              <a:gd name="connsiteX0" fmla="*/ 548 w 229162"/>
              <a:gd name="connsiteY0" fmla="*/ 90239 h 90660"/>
              <a:gd name="connsiteX1" fmla="*/ 143423 w 229162"/>
              <a:gd name="connsiteY1" fmla="*/ 4514 h 90660"/>
              <a:gd name="connsiteX2" fmla="*/ 229148 w 229162"/>
              <a:gd name="connsiteY2" fmla="*/ 10864 h 90660"/>
              <a:gd name="connsiteX3" fmla="*/ 149773 w 229162"/>
              <a:gd name="connsiteY3" fmla="*/ 1339 h 90660"/>
              <a:gd name="connsiteX4" fmla="*/ 95798 w 229162"/>
              <a:gd name="connsiteY4" fmla="*/ 36264 h 90660"/>
              <a:gd name="connsiteX5" fmla="*/ 548 w 229162"/>
              <a:gd name="connsiteY5" fmla="*/ 90239 h 9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162" h="90660">
                <a:moveTo>
                  <a:pt x="548" y="90239"/>
                </a:moveTo>
                <a:cubicBezTo>
                  <a:pt x="8485" y="84947"/>
                  <a:pt x="105323" y="17743"/>
                  <a:pt x="143423" y="4514"/>
                </a:cubicBezTo>
                <a:cubicBezTo>
                  <a:pt x="181523" y="-8715"/>
                  <a:pt x="228090" y="11393"/>
                  <a:pt x="229148" y="10864"/>
                </a:cubicBezTo>
                <a:cubicBezTo>
                  <a:pt x="230206" y="10335"/>
                  <a:pt x="171998" y="-2894"/>
                  <a:pt x="149773" y="1339"/>
                </a:cubicBezTo>
                <a:cubicBezTo>
                  <a:pt x="127548" y="5572"/>
                  <a:pt x="118552" y="23035"/>
                  <a:pt x="95798" y="36264"/>
                </a:cubicBezTo>
                <a:cubicBezTo>
                  <a:pt x="73044" y="49493"/>
                  <a:pt x="-7389" y="95531"/>
                  <a:pt x="548" y="90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604ADB10-6658-A351-89A4-A80256AC24C8}"/>
              </a:ext>
            </a:extLst>
          </p:cNvPr>
          <p:cNvSpPr/>
          <p:nvPr/>
        </p:nvSpPr>
        <p:spPr>
          <a:xfrm>
            <a:off x="5152974" y="2479414"/>
            <a:ext cx="45568" cy="204060"/>
          </a:xfrm>
          <a:custGeom>
            <a:avLst/>
            <a:gdLst>
              <a:gd name="connsiteX0" fmla="*/ 51 w 45568"/>
              <a:gd name="connsiteY0" fmla="*/ 261 h 204060"/>
              <a:gd name="connsiteX1" fmla="*/ 34976 w 45568"/>
              <a:gd name="connsiteY1" fmla="*/ 114561 h 204060"/>
              <a:gd name="connsiteX2" fmla="*/ 6401 w 45568"/>
              <a:gd name="connsiteY2" fmla="*/ 162186 h 204060"/>
              <a:gd name="connsiteX3" fmla="*/ 34976 w 45568"/>
              <a:gd name="connsiteY3" fmla="*/ 117736 h 204060"/>
              <a:gd name="connsiteX4" fmla="*/ 41326 w 45568"/>
              <a:gd name="connsiteY4" fmla="*/ 203461 h 204060"/>
              <a:gd name="connsiteX5" fmla="*/ 44501 w 45568"/>
              <a:gd name="connsiteY5" fmla="*/ 149486 h 204060"/>
              <a:gd name="connsiteX6" fmla="*/ 51 w 45568"/>
              <a:gd name="connsiteY6" fmla="*/ 261 h 20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68" h="204060">
                <a:moveTo>
                  <a:pt x="51" y="261"/>
                </a:moveTo>
                <a:cubicBezTo>
                  <a:pt x="-1537" y="-5560"/>
                  <a:pt x="33918" y="87574"/>
                  <a:pt x="34976" y="114561"/>
                </a:cubicBezTo>
                <a:cubicBezTo>
                  <a:pt x="36034" y="141548"/>
                  <a:pt x="6401" y="161657"/>
                  <a:pt x="6401" y="162186"/>
                </a:cubicBezTo>
                <a:cubicBezTo>
                  <a:pt x="6401" y="162715"/>
                  <a:pt x="29155" y="110857"/>
                  <a:pt x="34976" y="117736"/>
                </a:cubicBezTo>
                <a:cubicBezTo>
                  <a:pt x="40797" y="124615"/>
                  <a:pt x="39739" y="198169"/>
                  <a:pt x="41326" y="203461"/>
                </a:cubicBezTo>
                <a:cubicBezTo>
                  <a:pt x="42913" y="208753"/>
                  <a:pt x="47676" y="178061"/>
                  <a:pt x="44501" y="149486"/>
                </a:cubicBezTo>
                <a:cubicBezTo>
                  <a:pt x="41326" y="120911"/>
                  <a:pt x="1639" y="6082"/>
                  <a:pt x="51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300B0F07-945B-6DB6-7ACB-E9D4357CD46A}"/>
              </a:ext>
            </a:extLst>
          </p:cNvPr>
          <p:cNvSpPr/>
          <p:nvPr/>
        </p:nvSpPr>
        <p:spPr>
          <a:xfrm>
            <a:off x="5275827" y="1888884"/>
            <a:ext cx="55377" cy="373313"/>
          </a:xfrm>
          <a:custGeom>
            <a:avLst/>
            <a:gdLst>
              <a:gd name="connsiteX0" fmla="*/ 54998 w 55377"/>
              <a:gd name="connsiteY0" fmla="*/ 3416 h 373313"/>
              <a:gd name="connsiteX1" fmla="*/ 1023 w 55377"/>
              <a:gd name="connsiteY1" fmla="*/ 368541 h 373313"/>
              <a:gd name="connsiteX2" fmla="*/ 23248 w 55377"/>
              <a:gd name="connsiteY2" fmla="*/ 197091 h 373313"/>
              <a:gd name="connsiteX3" fmla="*/ 54998 w 55377"/>
              <a:gd name="connsiteY3" fmla="*/ 3416 h 37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77" h="373313">
                <a:moveTo>
                  <a:pt x="54998" y="3416"/>
                </a:moveTo>
                <a:cubicBezTo>
                  <a:pt x="51294" y="31991"/>
                  <a:pt x="6315" y="336262"/>
                  <a:pt x="1023" y="368541"/>
                </a:cubicBezTo>
                <a:cubicBezTo>
                  <a:pt x="-4269" y="400820"/>
                  <a:pt x="12135" y="261120"/>
                  <a:pt x="23248" y="197091"/>
                </a:cubicBezTo>
                <a:cubicBezTo>
                  <a:pt x="34361" y="133062"/>
                  <a:pt x="58702" y="-25159"/>
                  <a:pt x="54998" y="3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E138BAD7-E2C7-44F0-3C22-7F0E24DDB708}"/>
              </a:ext>
            </a:extLst>
          </p:cNvPr>
          <p:cNvSpPr/>
          <p:nvPr/>
        </p:nvSpPr>
        <p:spPr>
          <a:xfrm>
            <a:off x="5400288" y="2361611"/>
            <a:ext cx="182323" cy="251419"/>
          </a:xfrm>
          <a:custGeom>
            <a:avLst/>
            <a:gdLst>
              <a:gd name="connsiteX0" fmla="*/ 387 w 182323"/>
              <a:gd name="connsiteY0" fmla="*/ 172039 h 251419"/>
              <a:gd name="connsiteX1" fmla="*/ 101987 w 182323"/>
              <a:gd name="connsiteY1" fmla="*/ 178389 h 251419"/>
              <a:gd name="connsiteX2" fmla="*/ 130562 w 182323"/>
              <a:gd name="connsiteY2" fmla="*/ 197439 h 251419"/>
              <a:gd name="connsiteX3" fmla="*/ 181362 w 182323"/>
              <a:gd name="connsiteY3" fmla="*/ 251414 h 251419"/>
              <a:gd name="connsiteX4" fmla="*/ 162312 w 182323"/>
              <a:gd name="connsiteY4" fmla="*/ 200614 h 251419"/>
              <a:gd name="connsiteX5" fmla="*/ 143262 w 182323"/>
              <a:gd name="connsiteY5" fmla="*/ 172039 h 251419"/>
              <a:gd name="connsiteX6" fmla="*/ 41662 w 182323"/>
              <a:gd name="connsiteY6" fmla="*/ 589 h 251419"/>
              <a:gd name="connsiteX7" fmla="*/ 168662 w 182323"/>
              <a:gd name="connsiteY7" fmla="*/ 238714 h 251419"/>
              <a:gd name="connsiteX8" fmla="*/ 143262 w 182323"/>
              <a:gd name="connsiteY8" fmla="*/ 184739 h 251419"/>
              <a:gd name="connsiteX9" fmla="*/ 387 w 182323"/>
              <a:gd name="connsiteY9" fmla="*/ 172039 h 25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323" h="251419">
                <a:moveTo>
                  <a:pt x="387" y="172039"/>
                </a:moveTo>
                <a:cubicBezTo>
                  <a:pt x="-6492" y="170981"/>
                  <a:pt x="80291" y="174156"/>
                  <a:pt x="101987" y="178389"/>
                </a:cubicBezTo>
                <a:cubicBezTo>
                  <a:pt x="123683" y="182622"/>
                  <a:pt x="117333" y="185268"/>
                  <a:pt x="130562" y="197439"/>
                </a:cubicBezTo>
                <a:cubicBezTo>
                  <a:pt x="143791" y="209610"/>
                  <a:pt x="176070" y="250885"/>
                  <a:pt x="181362" y="251414"/>
                </a:cubicBezTo>
                <a:cubicBezTo>
                  <a:pt x="186654" y="251943"/>
                  <a:pt x="168662" y="213843"/>
                  <a:pt x="162312" y="200614"/>
                </a:cubicBezTo>
                <a:cubicBezTo>
                  <a:pt x="155962" y="187385"/>
                  <a:pt x="163370" y="205377"/>
                  <a:pt x="143262" y="172039"/>
                </a:cubicBezTo>
                <a:cubicBezTo>
                  <a:pt x="123154" y="138701"/>
                  <a:pt x="37429" y="-10524"/>
                  <a:pt x="41662" y="589"/>
                </a:cubicBezTo>
                <a:cubicBezTo>
                  <a:pt x="45895" y="11701"/>
                  <a:pt x="151729" y="208022"/>
                  <a:pt x="168662" y="238714"/>
                </a:cubicBezTo>
                <a:cubicBezTo>
                  <a:pt x="185595" y="269406"/>
                  <a:pt x="172366" y="194793"/>
                  <a:pt x="143262" y="184739"/>
                </a:cubicBezTo>
                <a:cubicBezTo>
                  <a:pt x="114158" y="174685"/>
                  <a:pt x="7266" y="173097"/>
                  <a:pt x="387" y="172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CFB056A9-54A4-35E5-F58B-772E73C33DAC}"/>
              </a:ext>
            </a:extLst>
          </p:cNvPr>
          <p:cNvSpPr/>
          <p:nvPr/>
        </p:nvSpPr>
        <p:spPr>
          <a:xfrm>
            <a:off x="5269802" y="2193904"/>
            <a:ext cx="13438" cy="253277"/>
          </a:xfrm>
          <a:custGeom>
            <a:avLst/>
            <a:gdLst>
              <a:gd name="connsiteX0" fmla="*/ 3873 w 13438"/>
              <a:gd name="connsiteY0" fmla="*/ 3196 h 253277"/>
              <a:gd name="connsiteX1" fmla="*/ 13398 w 13438"/>
              <a:gd name="connsiteY1" fmla="*/ 241321 h 253277"/>
              <a:gd name="connsiteX2" fmla="*/ 7048 w 13438"/>
              <a:gd name="connsiteY2" fmla="*/ 206396 h 253277"/>
              <a:gd name="connsiteX3" fmla="*/ 698 w 13438"/>
              <a:gd name="connsiteY3" fmla="*/ 107971 h 253277"/>
              <a:gd name="connsiteX4" fmla="*/ 3873 w 13438"/>
              <a:gd name="connsiteY4" fmla="*/ 3196 h 25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8" h="253277">
                <a:moveTo>
                  <a:pt x="3873" y="3196"/>
                </a:moveTo>
                <a:cubicBezTo>
                  <a:pt x="5990" y="25421"/>
                  <a:pt x="12869" y="207454"/>
                  <a:pt x="13398" y="241321"/>
                </a:cubicBezTo>
                <a:cubicBezTo>
                  <a:pt x="13927" y="275188"/>
                  <a:pt x="9165" y="228621"/>
                  <a:pt x="7048" y="206396"/>
                </a:cubicBezTo>
                <a:cubicBezTo>
                  <a:pt x="4931" y="184171"/>
                  <a:pt x="2815" y="134959"/>
                  <a:pt x="698" y="107971"/>
                </a:cubicBezTo>
                <a:cubicBezTo>
                  <a:pt x="-1419" y="80984"/>
                  <a:pt x="1756" y="-19029"/>
                  <a:pt x="3873" y="3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79833EF9-BAB9-6154-EB1B-760F227A4CE4}"/>
              </a:ext>
            </a:extLst>
          </p:cNvPr>
          <p:cNvSpPr/>
          <p:nvPr/>
        </p:nvSpPr>
        <p:spPr>
          <a:xfrm>
            <a:off x="5243210" y="2454254"/>
            <a:ext cx="99201" cy="244048"/>
          </a:xfrm>
          <a:custGeom>
            <a:avLst/>
            <a:gdLst>
              <a:gd name="connsiteX0" fmla="*/ 49515 w 99201"/>
              <a:gd name="connsiteY0" fmla="*/ 21 h 244048"/>
              <a:gd name="connsiteX1" fmla="*/ 46340 w 99201"/>
              <a:gd name="connsiteY1" fmla="*/ 127021 h 244048"/>
              <a:gd name="connsiteX2" fmla="*/ 93965 w 99201"/>
              <a:gd name="connsiteY2" fmla="*/ 241321 h 244048"/>
              <a:gd name="connsiteX3" fmla="*/ 87615 w 99201"/>
              <a:gd name="connsiteY3" fmla="*/ 200046 h 244048"/>
              <a:gd name="connsiteX4" fmla="*/ 1890 w 99201"/>
              <a:gd name="connsiteY4" fmla="*/ 107971 h 244048"/>
              <a:gd name="connsiteX5" fmla="*/ 30465 w 99201"/>
              <a:gd name="connsiteY5" fmla="*/ 136546 h 244048"/>
              <a:gd name="connsiteX6" fmla="*/ 49515 w 99201"/>
              <a:gd name="connsiteY6" fmla="*/ 21 h 24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201" h="244048">
                <a:moveTo>
                  <a:pt x="49515" y="21"/>
                </a:moveTo>
                <a:cubicBezTo>
                  <a:pt x="52161" y="-1567"/>
                  <a:pt x="38932" y="86804"/>
                  <a:pt x="46340" y="127021"/>
                </a:cubicBezTo>
                <a:cubicBezTo>
                  <a:pt x="53748" y="167238"/>
                  <a:pt x="87086" y="229150"/>
                  <a:pt x="93965" y="241321"/>
                </a:cubicBezTo>
                <a:cubicBezTo>
                  <a:pt x="100844" y="253492"/>
                  <a:pt x="102961" y="222271"/>
                  <a:pt x="87615" y="200046"/>
                </a:cubicBezTo>
                <a:cubicBezTo>
                  <a:pt x="72269" y="177821"/>
                  <a:pt x="11415" y="118554"/>
                  <a:pt x="1890" y="107971"/>
                </a:cubicBezTo>
                <a:cubicBezTo>
                  <a:pt x="-7635" y="97388"/>
                  <a:pt x="21469" y="151363"/>
                  <a:pt x="30465" y="136546"/>
                </a:cubicBezTo>
                <a:cubicBezTo>
                  <a:pt x="39461" y="121729"/>
                  <a:pt x="46869" y="1609"/>
                  <a:pt x="49515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8082FD20-9139-3C2C-4404-5D3F6BCF1472}"/>
              </a:ext>
            </a:extLst>
          </p:cNvPr>
          <p:cNvSpPr/>
          <p:nvPr/>
        </p:nvSpPr>
        <p:spPr>
          <a:xfrm>
            <a:off x="5321207" y="2527887"/>
            <a:ext cx="178116" cy="81966"/>
          </a:xfrm>
          <a:custGeom>
            <a:avLst/>
            <a:gdLst>
              <a:gd name="connsiteX0" fmla="*/ 93 w 178116"/>
              <a:gd name="connsiteY0" fmla="*/ 81963 h 81966"/>
              <a:gd name="connsiteX1" fmla="*/ 104868 w 178116"/>
              <a:gd name="connsiteY1" fmla="*/ 5763 h 81966"/>
              <a:gd name="connsiteX2" fmla="*/ 177893 w 178116"/>
              <a:gd name="connsiteY2" fmla="*/ 5763 h 81966"/>
              <a:gd name="connsiteX3" fmla="*/ 123918 w 178116"/>
              <a:gd name="connsiteY3" fmla="*/ 8938 h 81966"/>
              <a:gd name="connsiteX4" fmla="*/ 93 w 178116"/>
              <a:gd name="connsiteY4" fmla="*/ 81963 h 8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16" h="81966">
                <a:moveTo>
                  <a:pt x="93" y="81963"/>
                </a:moveTo>
                <a:cubicBezTo>
                  <a:pt x="-3082" y="81434"/>
                  <a:pt x="75235" y="18463"/>
                  <a:pt x="104868" y="5763"/>
                </a:cubicBezTo>
                <a:cubicBezTo>
                  <a:pt x="134501" y="-6937"/>
                  <a:pt x="174718" y="5234"/>
                  <a:pt x="177893" y="5763"/>
                </a:cubicBezTo>
                <a:cubicBezTo>
                  <a:pt x="181068" y="6292"/>
                  <a:pt x="149847" y="-587"/>
                  <a:pt x="123918" y="8938"/>
                </a:cubicBezTo>
                <a:cubicBezTo>
                  <a:pt x="97989" y="18463"/>
                  <a:pt x="3268" y="82492"/>
                  <a:pt x="93" y="81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A52D8513-12B1-9E61-1E19-1495F1959BA1}"/>
              </a:ext>
            </a:extLst>
          </p:cNvPr>
          <p:cNvSpPr/>
          <p:nvPr/>
        </p:nvSpPr>
        <p:spPr>
          <a:xfrm>
            <a:off x="5368899" y="1895866"/>
            <a:ext cx="73051" cy="509314"/>
          </a:xfrm>
          <a:custGeom>
            <a:avLst/>
            <a:gdLst>
              <a:gd name="connsiteX0" fmla="*/ 73051 w 73051"/>
              <a:gd name="connsiteY0" fmla="*/ 2784 h 509314"/>
              <a:gd name="connsiteX1" fmla="*/ 34951 w 73051"/>
              <a:gd name="connsiteY1" fmla="*/ 247259 h 509314"/>
              <a:gd name="connsiteX2" fmla="*/ 31776 w 73051"/>
              <a:gd name="connsiteY2" fmla="*/ 355209 h 509314"/>
              <a:gd name="connsiteX3" fmla="*/ 44476 w 73051"/>
              <a:gd name="connsiteY3" fmla="*/ 298059 h 509314"/>
              <a:gd name="connsiteX4" fmla="*/ 31776 w 73051"/>
              <a:gd name="connsiteY4" fmla="*/ 507609 h 509314"/>
              <a:gd name="connsiteX5" fmla="*/ 34951 w 73051"/>
              <a:gd name="connsiteY5" fmla="*/ 380609 h 509314"/>
              <a:gd name="connsiteX6" fmla="*/ 26 w 73051"/>
              <a:gd name="connsiteY6" fmla="*/ 94859 h 509314"/>
              <a:gd name="connsiteX7" fmla="*/ 41301 w 73051"/>
              <a:gd name="connsiteY7" fmla="*/ 396484 h 509314"/>
              <a:gd name="connsiteX8" fmla="*/ 34951 w 73051"/>
              <a:gd name="connsiteY8" fmla="*/ 132959 h 509314"/>
              <a:gd name="connsiteX9" fmla="*/ 73051 w 73051"/>
              <a:gd name="connsiteY9" fmla="*/ 2784 h 50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051" h="509314">
                <a:moveTo>
                  <a:pt x="73051" y="2784"/>
                </a:moveTo>
                <a:cubicBezTo>
                  <a:pt x="73051" y="21834"/>
                  <a:pt x="41830" y="188522"/>
                  <a:pt x="34951" y="247259"/>
                </a:cubicBezTo>
                <a:cubicBezTo>
                  <a:pt x="28072" y="305996"/>
                  <a:pt x="30189" y="346742"/>
                  <a:pt x="31776" y="355209"/>
                </a:cubicBezTo>
                <a:cubicBezTo>
                  <a:pt x="33363" y="363676"/>
                  <a:pt x="44476" y="272659"/>
                  <a:pt x="44476" y="298059"/>
                </a:cubicBezTo>
                <a:cubicBezTo>
                  <a:pt x="44476" y="323459"/>
                  <a:pt x="33363" y="493851"/>
                  <a:pt x="31776" y="507609"/>
                </a:cubicBezTo>
                <a:cubicBezTo>
                  <a:pt x="30189" y="521367"/>
                  <a:pt x="40243" y="449401"/>
                  <a:pt x="34951" y="380609"/>
                </a:cubicBezTo>
                <a:cubicBezTo>
                  <a:pt x="29659" y="311817"/>
                  <a:pt x="-1032" y="92213"/>
                  <a:pt x="26" y="94859"/>
                </a:cubicBezTo>
                <a:cubicBezTo>
                  <a:pt x="1084" y="97505"/>
                  <a:pt x="35480" y="390134"/>
                  <a:pt x="41301" y="396484"/>
                </a:cubicBezTo>
                <a:cubicBezTo>
                  <a:pt x="47122" y="402834"/>
                  <a:pt x="27543" y="199634"/>
                  <a:pt x="34951" y="132959"/>
                </a:cubicBezTo>
                <a:cubicBezTo>
                  <a:pt x="42359" y="66284"/>
                  <a:pt x="73051" y="-16266"/>
                  <a:pt x="73051" y="2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A9F64992-11C2-1965-6AAF-ECBDCD86BC8D}"/>
              </a:ext>
            </a:extLst>
          </p:cNvPr>
          <p:cNvSpPr/>
          <p:nvPr/>
        </p:nvSpPr>
        <p:spPr>
          <a:xfrm>
            <a:off x="5318125" y="2612654"/>
            <a:ext cx="238721" cy="89271"/>
          </a:xfrm>
          <a:custGeom>
            <a:avLst/>
            <a:gdLst>
              <a:gd name="connsiteX0" fmla="*/ 0 w 238721"/>
              <a:gd name="connsiteY0" fmla="*/ 89271 h 89271"/>
              <a:gd name="connsiteX1" fmla="*/ 165100 w 238721"/>
              <a:gd name="connsiteY1" fmla="*/ 3546 h 89271"/>
              <a:gd name="connsiteX2" fmla="*/ 238125 w 238721"/>
              <a:gd name="connsiteY2" fmla="*/ 25771 h 89271"/>
              <a:gd name="connsiteX3" fmla="*/ 196850 w 238721"/>
              <a:gd name="connsiteY3" fmla="*/ 371 h 89271"/>
              <a:gd name="connsiteX4" fmla="*/ 146050 w 238721"/>
              <a:gd name="connsiteY4" fmla="*/ 16246 h 89271"/>
              <a:gd name="connsiteX5" fmla="*/ 0 w 238721"/>
              <a:gd name="connsiteY5" fmla="*/ 89271 h 8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721" h="89271">
                <a:moveTo>
                  <a:pt x="0" y="89271"/>
                </a:moveTo>
                <a:cubicBezTo>
                  <a:pt x="3175" y="87154"/>
                  <a:pt x="125413" y="14129"/>
                  <a:pt x="165100" y="3546"/>
                </a:cubicBezTo>
                <a:cubicBezTo>
                  <a:pt x="204788" y="-7037"/>
                  <a:pt x="232833" y="26300"/>
                  <a:pt x="238125" y="25771"/>
                </a:cubicBezTo>
                <a:cubicBezTo>
                  <a:pt x="243417" y="25242"/>
                  <a:pt x="212196" y="1958"/>
                  <a:pt x="196850" y="371"/>
                </a:cubicBezTo>
                <a:cubicBezTo>
                  <a:pt x="181504" y="-1217"/>
                  <a:pt x="174625" y="1959"/>
                  <a:pt x="146050" y="16246"/>
                </a:cubicBezTo>
                <a:lnTo>
                  <a:pt x="0" y="892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3946B077-2160-7CD4-9492-A7E482B769F1}"/>
              </a:ext>
            </a:extLst>
          </p:cNvPr>
          <p:cNvSpPr/>
          <p:nvPr/>
        </p:nvSpPr>
        <p:spPr>
          <a:xfrm>
            <a:off x="5126626" y="2406650"/>
            <a:ext cx="86964" cy="244509"/>
          </a:xfrm>
          <a:custGeom>
            <a:avLst/>
            <a:gdLst>
              <a:gd name="connsiteX0" fmla="*/ 86724 w 86964"/>
              <a:gd name="connsiteY0" fmla="*/ 0 h 244509"/>
              <a:gd name="connsiteX1" fmla="*/ 32749 w 86964"/>
              <a:gd name="connsiteY1" fmla="*/ 165100 h 244509"/>
              <a:gd name="connsiteX2" fmla="*/ 54974 w 86964"/>
              <a:gd name="connsiteY2" fmla="*/ 244475 h 244509"/>
              <a:gd name="connsiteX3" fmla="*/ 26399 w 86964"/>
              <a:gd name="connsiteY3" fmla="*/ 174625 h 244509"/>
              <a:gd name="connsiteX4" fmla="*/ 7349 w 86964"/>
              <a:gd name="connsiteY4" fmla="*/ 139700 h 244509"/>
              <a:gd name="connsiteX5" fmla="*/ 7349 w 86964"/>
              <a:gd name="connsiteY5" fmla="*/ 165100 h 244509"/>
              <a:gd name="connsiteX6" fmla="*/ 86724 w 86964"/>
              <a:gd name="connsiteY6" fmla="*/ 0 h 24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64" h="244509">
                <a:moveTo>
                  <a:pt x="86724" y="0"/>
                </a:moveTo>
                <a:cubicBezTo>
                  <a:pt x="90957" y="0"/>
                  <a:pt x="38041" y="124354"/>
                  <a:pt x="32749" y="165100"/>
                </a:cubicBezTo>
                <a:cubicBezTo>
                  <a:pt x="27457" y="205846"/>
                  <a:pt x="56032" y="242887"/>
                  <a:pt x="54974" y="244475"/>
                </a:cubicBezTo>
                <a:cubicBezTo>
                  <a:pt x="53916" y="246063"/>
                  <a:pt x="34336" y="192087"/>
                  <a:pt x="26399" y="174625"/>
                </a:cubicBezTo>
                <a:cubicBezTo>
                  <a:pt x="18462" y="157163"/>
                  <a:pt x="10524" y="141287"/>
                  <a:pt x="7349" y="139700"/>
                </a:cubicBezTo>
                <a:cubicBezTo>
                  <a:pt x="4174" y="138113"/>
                  <a:pt x="-7468" y="187854"/>
                  <a:pt x="7349" y="165100"/>
                </a:cubicBezTo>
                <a:cubicBezTo>
                  <a:pt x="22166" y="142346"/>
                  <a:pt x="82491" y="0"/>
                  <a:pt x="8672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FFF284B7-C586-5562-3DB1-417357FD36AC}"/>
              </a:ext>
            </a:extLst>
          </p:cNvPr>
          <p:cNvSpPr/>
          <p:nvPr/>
        </p:nvSpPr>
        <p:spPr>
          <a:xfrm>
            <a:off x="5324263" y="2298601"/>
            <a:ext cx="89385" cy="369431"/>
          </a:xfrm>
          <a:custGeom>
            <a:avLst/>
            <a:gdLst>
              <a:gd name="connsiteX0" fmla="*/ 9737 w 89385"/>
              <a:gd name="connsiteY0" fmla="*/ 99 h 369431"/>
              <a:gd name="connsiteX1" fmla="*/ 19262 w 89385"/>
              <a:gd name="connsiteY1" fmla="*/ 206474 h 369431"/>
              <a:gd name="connsiteX2" fmla="*/ 25612 w 89385"/>
              <a:gd name="connsiteY2" fmla="*/ 260449 h 369431"/>
              <a:gd name="connsiteX3" fmla="*/ 28787 w 89385"/>
              <a:gd name="connsiteY3" fmla="*/ 212824 h 369431"/>
              <a:gd name="connsiteX4" fmla="*/ 3387 w 89385"/>
              <a:gd name="connsiteY4" fmla="*/ 368399 h 369431"/>
              <a:gd name="connsiteX5" fmla="*/ 9737 w 89385"/>
              <a:gd name="connsiteY5" fmla="*/ 276324 h 369431"/>
              <a:gd name="connsiteX6" fmla="*/ 89112 w 89385"/>
              <a:gd name="connsiteY6" fmla="*/ 193774 h 369431"/>
              <a:gd name="connsiteX7" fmla="*/ 35137 w 89385"/>
              <a:gd name="connsiteY7" fmla="*/ 235049 h 369431"/>
              <a:gd name="connsiteX8" fmla="*/ 9737 w 89385"/>
              <a:gd name="connsiteY8" fmla="*/ 99 h 36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85" h="369431">
                <a:moveTo>
                  <a:pt x="9737" y="99"/>
                </a:moveTo>
                <a:cubicBezTo>
                  <a:pt x="7091" y="-4663"/>
                  <a:pt x="16616" y="163082"/>
                  <a:pt x="19262" y="206474"/>
                </a:cubicBezTo>
                <a:cubicBezTo>
                  <a:pt x="21908" y="249866"/>
                  <a:pt x="24024" y="259391"/>
                  <a:pt x="25612" y="260449"/>
                </a:cubicBezTo>
                <a:cubicBezTo>
                  <a:pt x="27200" y="261507"/>
                  <a:pt x="32491" y="194832"/>
                  <a:pt x="28787" y="212824"/>
                </a:cubicBezTo>
                <a:cubicBezTo>
                  <a:pt x="25083" y="230816"/>
                  <a:pt x="6562" y="357816"/>
                  <a:pt x="3387" y="368399"/>
                </a:cubicBezTo>
                <a:cubicBezTo>
                  <a:pt x="212" y="378982"/>
                  <a:pt x="-4550" y="305428"/>
                  <a:pt x="9737" y="276324"/>
                </a:cubicBezTo>
                <a:cubicBezTo>
                  <a:pt x="24024" y="247220"/>
                  <a:pt x="84879" y="200653"/>
                  <a:pt x="89112" y="193774"/>
                </a:cubicBezTo>
                <a:cubicBezTo>
                  <a:pt x="93345" y="186895"/>
                  <a:pt x="47308" y="262037"/>
                  <a:pt x="35137" y="235049"/>
                </a:cubicBezTo>
                <a:cubicBezTo>
                  <a:pt x="22966" y="208062"/>
                  <a:pt x="12383" y="4861"/>
                  <a:pt x="9737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053E5E81-DB1F-6B84-B794-82138861EE98}"/>
              </a:ext>
            </a:extLst>
          </p:cNvPr>
          <p:cNvSpPr/>
          <p:nvPr/>
        </p:nvSpPr>
        <p:spPr>
          <a:xfrm>
            <a:off x="5317926" y="2594771"/>
            <a:ext cx="223314" cy="97776"/>
          </a:xfrm>
          <a:custGeom>
            <a:avLst/>
            <a:gdLst>
              <a:gd name="connsiteX0" fmla="*/ 199 w 223314"/>
              <a:gd name="connsiteY0" fmla="*/ 97629 h 97776"/>
              <a:gd name="connsiteX1" fmla="*/ 133549 w 223314"/>
              <a:gd name="connsiteY1" fmla="*/ 27779 h 97776"/>
              <a:gd name="connsiteX2" fmla="*/ 222449 w 223314"/>
              <a:gd name="connsiteY2" fmla="*/ 59529 h 97776"/>
              <a:gd name="connsiteX3" fmla="*/ 177999 w 223314"/>
              <a:gd name="connsiteY3" fmla="*/ 18254 h 97776"/>
              <a:gd name="connsiteX4" fmla="*/ 165299 w 223314"/>
              <a:gd name="connsiteY4" fmla="*/ 5554 h 97776"/>
              <a:gd name="connsiteX5" fmla="*/ 199 w 223314"/>
              <a:gd name="connsiteY5" fmla="*/ 97629 h 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314" h="97776">
                <a:moveTo>
                  <a:pt x="199" y="97629"/>
                </a:moveTo>
                <a:cubicBezTo>
                  <a:pt x="-5093" y="101333"/>
                  <a:pt x="96507" y="34129"/>
                  <a:pt x="133549" y="27779"/>
                </a:cubicBezTo>
                <a:cubicBezTo>
                  <a:pt x="170591" y="21429"/>
                  <a:pt x="215041" y="61116"/>
                  <a:pt x="222449" y="59529"/>
                </a:cubicBezTo>
                <a:cubicBezTo>
                  <a:pt x="229857" y="57942"/>
                  <a:pt x="187524" y="27250"/>
                  <a:pt x="177999" y="18254"/>
                </a:cubicBezTo>
                <a:cubicBezTo>
                  <a:pt x="168474" y="9258"/>
                  <a:pt x="192287" y="-9263"/>
                  <a:pt x="165299" y="5554"/>
                </a:cubicBezTo>
                <a:lnTo>
                  <a:pt x="199" y="976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AEA84071-0D7C-5A2B-6797-25A7CDF1A79C}"/>
              </a:ext>
            </a:extLst>
          </p:cNvPr>
          <p:cNvSpPr/>
          <p:nvPr/>
        </p:nvSpPr>
        <p:spPr>
          <a:xfrm>
            <a:off x="5175230" y="2594451"/>
            <a:ext cx="187404" cy="107580"/>
          </a:xfrm>
          <a:custGeom>
            <a:avLst/>
            <a:gdLst>
              <a:gd name="connsiteX0" fmla="*/ 20 w 187404"/>
              <a:gd name="connsiteY0" fmla="*/ 63024 h 107580"/>
              <a:gd name="connsiteX1" fmla="*/ 69870 w 187404"/>
              <a:gd name="connsiteY1" fmla="*/ 34449 h 107580"/>
              <a:gd name="connsiteX2" fmla="*/ 187345 w 187404"/>
              <a:gd name="connsiteY2" fmla="*/ 107474 h 107580"/>
              <a:gd name="connsiteX3" fmla="*/ 85745 w 187404"/>
              <a:gd name="connsiteY3" fmla="*/ 15399 h 107580"/>
              <a:gd name="connsiteX4" fmla="*/ 76220 w 187404"/>
              <a:gd name="connsiteY4" fmla="*/ 5874 h 107580"/>
              <a:gd name="connsiteX5" fmla="*/ 20 w 187404"/>
              <a:gd name="connsiteY5" fmla="*/ 63024 h 10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404" h="107580">
                <a:moveTo>
                  <a:pt x="20" y="63024"/>
                </a:moveTo>
                <a:cubicBezTo>
                  <a:pt x="-1038" y="67786"/>
                  <a:pt x="38649" y="27041"/>
                  <a:pt x="69870" y="34449"/>
                </a:cubicBezTo>
                <a:cubicBezTo>
                  <a:pt x="101091" y="41857"/>
                  <a:pt x="184699" y="110649"/>
                  <a:pt x="187345" y="107474"/>
                </a:cubicBezTo>
                <a:cubicBezTo>
                  <a:pt x="189991" y="104299"/>
                  <a:pt x="104266" y="32332"/>
                  <a:pt x="85745" y="15399"/>
                </a:cubicBezTo>
                <a:cubicBezTo>
                  <a:pt x="67224" y="-1534"/>
                  <a:pt x="86803" y="-4180"/>
                  <a:pt x="76220" y="5874"/>
                </a:cubicBezTo>
                <a:cubicBezTo>
                  <a:pt x="65637" y="15928"/>
                  <a:pt x="1078" y="58262"/>
                  <a:pt x="20" y="63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742C3C1C-3BDC-02B1-EBC8-0E9B271F3F05}"/>
              </a:ext>
            </a:extLst>
          </p:cNvPr>
          <p:cNvSpPr/>
          <p:nvPr/>
        </p:nvSpPr>
        <p:spPr>
          <a:xfrm>
            <a:off x="5314757" y="2636431"/>
            <a:ext cx="204621" cy="78207"/>
          </a:xfrm>
          <a:custGeom>
            <a:avLst/>
            <a:gdLst>
              <a:gd name="connsiteX0" fmla="*/ 193 w 204621"/>
              <a:gd name="connsiteY0" fmla="*/ 78194 h 78207"/>
              <a:gd name="connsiteX1" fmla="*/ 133543 w 204621"/>
              <a:gd name="connsiteY1" fmla="*/ 8344 h 78207"/>
              <a:gd name="connsiteX2" fmla="*/ 203393 w 204621"/>
              <a:gd name="connsiteY2" fmla="*/ 27394 h 78207"/>
              <a:gd name="connsiteX3" fmla="*/ 165293 w 204621"/>
              <a:gd name="connsiteY3" fmla="*/ 1994 h 78207"/>
              <a:gd name="connsiteX4" fmla="*/ 193 w 204621"/>
              <a:gd name="connsiteY4" fmla="*/ 78194 h 7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621" h="78207">
                <a:moveTo>
                  <a:pt x="193" y="78194"/>
                </a:moveTo>
                <a:cubicBezTo>
                  <a:pt x="-5098" y="79252"/>
                  <a:pt x="99676" y="16811"/>
                  <a:pt x="133543" y="8344"/>
                </a:cubicBezTo>
                <a:cubicBezTo>
                  <a:pt x="167410" y="-123"/>
                  <a:pt x="198102" y="28452"/>
                  <a:pt x="203393" y="27394"/>
                </a:cubicBezTo>
                <a:cubicBezTo>
                  <a:pt x="208684" y="26336"/>
                  <a:pt x="197043" y="-8589"/>
                  <a:pt x="165293" y="1994"/>
                </a:cubicBezTo>
                <a:cubicBezTo>
                  <a:pt x="133543" y="12577"/>
                  <a:pt x="5484" y="77136"/>
                  <a:pt x="193" y="78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12768D15-C71E-BF6E-1947-63E6792F5947}"/>
              </a:ext>
            </a:extLst>
          </p:cNvPr>
          <p:cNvSpPr/>
          <p:nvPr/>
        </p:nvSpPr>
        <p:spPr>
          <a:xfrm>
            <a:off x="5178399" y="2581193"/>
            <a:ext cx="175564" cy="127076"/>
          </a:xfrm>
          <a:custGeom>
            <a:avLst/>
            <a:gdLst>
              <a:gd name="connsiteX0" fmla="*/ 26 w 175564"/>
              <a:gd name="connsiteY0" fmla="*/ 82 h 127076"/>
              <a:gd name="connsiteX1" fmla="*/ 161951 w 175564"/>
              <a:gd name="connsiteY1" fmla="*/ 120732 h 127076"/>
              <a:gd name="connsiteX2" fmla="*/ 149251 w 175564"/>
              <a:gd name="connsiteY2" fmla="*/ 101682 h 127076"/>
              <a:gd name="connsiteX3" fmla="*/ 26 w 175564"/>
              <a:gd name="connsiteY3" fmla="*/ 82 h 12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64" h="127076">
                <a:moveTo>
                  <a:pt x="26" y="82"/>
                </a:moveTo>
                <a:cubicBezTo>
                  <a:pt x="2143" y="3257"/>
                  <a:pt x="161951" y="120732"/>
                  <a:pt x="161951" y="120732"/>
                </a:cubicBezTo>
                <a:cubicBezTo>
                  <a:pt x="186822" y="137665"/>
                  <a:pt x="174651" y="117028"/>
                  <a:pt x="149251" y="101682"/>
                </a:cubicBezTo>
                <a:cubicBezTo>
                  <a:pt x="123851" y="86336"/>
                  <a:pt x="-2091" y="-3093"/>
                  <a:pt x="26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C3A854DB-2ADA-716B-3F8F-69240EDF46F6}"/>
              </a:ext>
            </a:extLst>
          </p:cNvPr>
          <p:cNvSpPr/>
          <p:nvPr/>
        </p:nvSpPr>
        <p:spPr>
          <a:xfrm>
            <a:off x="5238392" y="1827727"/>
            <a:ext cx="102509" cy="695095"/>
          </a:xfrm>
          <a:custGeom>
            <a:avLst/>
            <a:gdLst>
              <a:gd name="connsiteX0" fmla="*/ 101958 w 102509"/>
              <a:gd name="connsiteY0" fmla="*/ 1073 h 695095"/>
              <a:gd name="connsiteX1" fmla="*/ 6708 w 102509"/>
              <a:gd name="connsiteY1" fmla="*/ 432873 h 695095"/>
              <a:gd name="connsiteX2" fmla="*/ 9883 w 102509"/>
              <a:gd name="connsiteY2" fmla="*/ 382073 h 695095"/>
              <a:gd name="connsiteX3" fmla="*/ 25758 w 102509"/>
              <a:gd name="connsiteY3" fmla="*/ 690048 h 695095"/>
              <a:gd name="connsiteX4" fmla="*/ 16233 w 102509"/>
              <a:gd name="connsiteY4" fmla="*/ 556698 h 695095"/>
              <a:gd name="connsiteX5" fmla="*/ 54333 w 102509"/>
              <a:gd name="connsiteY5" fmla="*/ 337623 h 695095"/>
              <a:gd name="connsiteX6" fmla="*/ 51158 w 102509"/>
              <a:gd name="connsiteY6" fmla="*/ 363023 h 695095"/>
              <a:gd name="connsiteX7" fmla="*/ 22583 w 102509"/>
              <a:gd name="connsiteY7" fmla="*/ 413823 h 695095"/>
              <a:gd name="connsiteX8" fmla="*/ 44808 w 102509"/>
              <a:gd name="connsiteY8" fmla="*/ 312223 h 695095"/>
              <a:gd name="connsiteX9" fmla="*/ 101958 w 102509"/>
              <a:gd name="connsiteY9" fmla="*/ 1073 h 69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509" h="695095">
                <a:moveTo>
                  <a:pt x="101958" y="1073"/>
                </a:moveTo>
                <a:cubicBezTo>
                  <a:pt x="95608" y="21181"/>
                  <a:pt x="22054" y="369373"/>
                  <a:pt x="6708" y="432873"/>
                </a:cubicBezTo>
                <a:cubicBezTo>
                  <a:pt x="-8638" y="496373"/>
                  <a:pt x="6708" y="339211"/>
                  <a:pt x="9883" y="382073"/>
                </a:cubicBezTo>
                <a:cubicBezTo>
                  <a:pt x="13058" y="424935"/>
                  <a:pt x="24700" y="660944"/>
                  <a:pt x="25758" y="690048"/>
                </a:cubicBezTo>
                <a:cubicBezTo>
                  <a:pt x="26816" y="719152"/>
                  <a:pt x="11470" y="615436"/>
                  <a:pt x="16233" y="556698"/>
                </a:cubicBezTo>
                <a:cubicBezTo>
                  <a:pt x="20995" y="497961"/>
                  <a:pt x="48512" y="369902"/>
                  <a:pt x="54333" y="337623"/>
                </a:cubicBezTo>
                <a:cubicBezTo>
                  <a:pt x="60154" y="305344"/>
                  <a:pt x="56450" y="350323"/>
                  <a:pt x="51158" y="363023"/>
                </a:cubicBezTo>
                <a:cubicBezTo>
                  <a:pt x="45866" y="375723"/>
                  <a:pt x="23641" y="422290"/>
                  <a:pt x="22583" y="413823"/>
                </a:cubicBezTo>
                <a:cubicBezTo>
                  <a:pt x="21525" y="405356"/>
                  <a:pt x="31579" y="375194"/>
                  <a:pt x="44808" y="312223"/>
                </a:cubicBezTo>
                <a:cubicBezTo>
                  <a:pt x="58037" y="249252"/>
                  <a:pt x="108308" y="-19035"/>
                  <a:pt x="101958" y="1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1DB77B20-8591-6575-ECB4-902698C288A4}"/>
              </a:ext>
            </a:extLst>
          </p:cNvPr>
          <p:cNvSpPr/>
          <p:nvPr/>
        </p:nvSpPr>
        <p:spPr>
          <a:xfrm>
            <a:off x="5118096" y="2514122"/>
            <a:ext cx="59397" cy="175133"/>
          </a:xfrm>
          <a:custGeom>
            <a:avLst/>
            <a:gdLst>
              <a:gd name="connsiteX0" fmla="*/ 4 w 59397"/>
              <a:gd name="connsiteY0" fmla="*/ 3653 h 175133"/>
              <a:gd name="connsiteX1" fmla="*/ 53979 w 59397"/>
              <a:gd name="connsiteY1" fmla="*/ 156053 h 175133"/>
              <a:gd name="connsiteX2" fmla="*/ 57154 w 59397"/>
              <a:gd name="connsiteY2" fmla="*/ 124303 h 175133"/>
              <a:gd name="connsiteX3" fmla="*/ 50804 w 59397"/>
              <a:gd name="connsiteY3" fmla="*/ 478 h 175133"/>
              <a:gd name="connsiteX4" fmla="*/ 50804 w 59397"/>
              <a:gd name="connsiteY4" fmla="*/ 175103 h 175133"/>
              <a:gd name="connsiteX5" fmla="*/ 4 w 59397"/>
              <a:gd name="connsiteY5" fmla="*/ 3653 h 17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97" h="175133">
                <a:moveTo>
                  <a:pt x="4" y="3653"/>
                </a:moveTo>
                <a:cubicBezTo>
                  <a:pt x="533" y="478"/>
                  <a:pt x="44454" y="135945"/>
                  <a:pt x="53979" y="156053"/>
                </a:cubicBezTo>
                <a:cubicBezTo>
                  <a:pt x="63504" y="176161"/>
                  <a:pt x="57683" y="150232"/>
                  <a:pt x="57154" y="124303"/>
                </a:cubicBezTo>
                <a:cubicBezTo>
                  <a:pt x="56625" y="98374"/>
                  <a:pt x="51862" y="-7989"/>
                  <a:pt x="50804" y="478"/>
                </a:cubicBezTo>
                <a:cubicBezTo>
                  <a:pt x="49746" y="8945"/>
                  <a:pt x="57683" y="172457"/>
                  <a:pt x="50804" y="175103"/>
                </a:cubicBezTo>
                <a:cubicBezTo>
                  <a:pt x="43925" y="177749"/>
                  <a:pt x="-525" y="6828"/>
                  <a:pt x="4" y="3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F74FA380-126C-DC6F-8756-861CACE5BD4B}"/>
              </a:ext>
            </a:extLst>
          </p:cNvPr>
          <p:cNvSpPr/>
          <p:nvPr/>
        </p:nvSpPr>
        <p:spPr>
          <a:xfrm>
            <a:off x="5387964" y="2275423"/>
            <a:ext cx="92902" cy="253330"/>
          </a:xfrm>
          <a:custGeom>
            <a:avLst/>
            <a:gdLst>
              <a:gd name="connsiteX0" fmla="*/ 11 w 92902"/>
              <a:gd name="connsiteY0" fmla="*/ 251877 h 253330"/>
              <a:gd name="connsiteX1" fmla="*/ 82561 w 92902"/>
              <a:gd name="connsiteY1" fmla="*/ 185202 h 253330"/>
              <a:gd name="connsiteX2" fmla="*/ 63511 w 92902"/>
              <a:gd name="connsiteY2" fmla="*/ 124877 h 253330"/>
              <a:gd name="connsiteX3" fmla="*/ 44461 w 92902"/>
              <a:gd name="connsiteY3" fmla="*/ 1052 h 253330"/>
              <a:gd name="connsiteX4" fmla="*/ 66686 w 92902"/>
              <a:gd name="connsiteY4" fmla="*/ 201077 h 253330"/>
              <a:gd name="connsiteX5" fmla="*/ 73036 w 92902"/>
              <a:gd name="connsiteY5" fmla="*/ 159802 h 253330"/>
              <a:gd name="connsiteX6" fmla="*/ 88911 w 92902"/>
              <a:gd name="connsiteY6" fmla="*/ 226477 h 253330"/>
              <a:gd name="connsiteX7" fmla="*/ 11 w 92902"/>
              <a:gd name="connsiteY7" fmla="*/ 251877 h 25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902" h="253330">
                <a:moveTo>
                  <a:pt x="11" y="251877"/>
                </a:moveTo>
                <a:cubicBezTo>
                  <a:pt x="-1047" y="244998"/>
                  <a:pt x="71978" y="206369"/>
                  <a:pt x="82561" y="185202"/>
                </a:cubicBezTo>
                <a:cubicBezTo>
                  <a:pt x="93144" y="164035"/>
                  <a:pt x="69861" y="155569"/>
                  <a:pt x="63511" y="124877"/>
                </a:cubicBezTo>
                <a:cubicBezTo>
                  <a:pt x="57161" y="94185"/>
                  <a:pt x="43932" y="-11648"/>
                  <a:pt x="44461" y="1052"/>
                </a:cubicBezTo>
                <a:cubicBezTo>
                  <a:pt x="44990" y="13752"/>
                  <a:pt x="61924" y="174619"/>
                  <a:pt x="66686" y="201077"/>
                </a:cubicBezTo>
                <a:cubicBezTo>
                  <a:pt x="71448" y="227535"/>
                  <a:pt x="69332" y="155569"/>
                  <a:pt x="73036" y="159802"/>
                </a:cubicBezTo>
                <a:cubicBezTo>
                  <a:pt x="76740" y="164035"/>
                  <a:pt x="102669" y="213248"/>
                  <a:pt x="88911" y="226477"/>
                </a:cubicBezTo>
                <a:cubicBezTo>
                  <a:pt x="75153" y="239706"/>
                  <a:pt x="1069" y="258756"/>
                  <a:pt x="11" y="251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3F42DF54-EA61-A26A-80C8-9946965EAA09}"/>
              </a:ext>
            </a:extLst>
          </p:cNvPr>
          <p:cNvSpPr/>
          <p:nvPr/>
        </p:nvSpPr>
        <p:spPr>
          <a:xfrm>
            <a:off x="5302139" y="2724137"/>
            <a:ext cx="41497" cy="104989"/>
          </a:xfrm>
          <a:custGeom>
            <a:avLst/>
            <a:gdLst>
              <a:gd name="connsiteX0" fmla="*/ 28686 w 41497"/>
              <a:gd name="connsiteY0" fmla="*/ 13 h 104989"/>
              <a:gd name="connsiteX1" fmla="*/ 12811 w 41497"/>
              <a:gd name="connsiteY1" fmla="*/ 85738 h 104989"/>
              <a:gd name="connsiteX2" fmla="*/ 41386 w 41497"/>
              <a:gd name="connsiteY2" fmla="*/ 104788 h 104989"/>
              <a:gd name="connsiteX3" fmla="*/ 111 w 41497"/>
              <a:gd name="connsiteY3" fmla="*/ 79388 h 104989"/>
              <a:gd name="connsiteX4" fmla="*/ 28686 w 41497"/>
              <a:gd name="connsiteY4" fmla="*/ 13 h 10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97" h="104989">
                <a:moveTo>
                  <a:pt x="28686" y="13"/>
                </a:moveTo>
                <a:cubicBezTo>
                  <a:pt x="30803" y="1071"/>
                  <a:pt x="10694" y="68276"/>
                  <a:pt x="12811" y="85738"/>
                </a:cubicBezTo>
                <a:cubicBezTo>
                  <a:pt x="14928" y="103200"/>
                  <a:pt x="43503" y="105846"/>
                  <a:pt x="41386" y="104788"/>
                </a:cubicBezTo>
                <a:cubicBezTo>
                  <a:pt x="39269" y="103730"/>
                  <a:pt x="2228" y="96850"/>
                  <a:pt x="111" y="79388"/>
                </a:cubicBezTo>
                <a:cubicBezTo>
                  <a:pt x="-2006" y="61926"/>
                  <a:pt x="26569" y="-1045"/>
                  <a:pt x="28686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0ECA324C-6F85-6647-F2AB-EB4DDB720CF1}"/>
              </a:ext>
            </a:extLst>
          </p:cNvPr>
          <p:cNvSpPr/>
          <p:nvPr/>
        </p:nvSpPr>
        <p:spPr>
          <a:xfrm>
            <a:off x="5340242" y="2711263"/>
            <a:ext cx="41418" cy="140008"/>
          </a:xfrm>
          <a:custGeom>
            <a:avLst/>
            <a:gdLst>
              <a:gd name="connsiteX0" fmla="*/ 6458 w 41418"/>
              <a:gd name="connsiteY0" fmla="*/ 187 h 140008"/>
              <a:gd name="connsiteX1" fmla="*/ 6458 w 41418"/>
              <a:gd name="connsiteY1" fmla="*/ 108137 h 140008"/>
              <a:gd name="connsiteX2" fmla="*/ 41383 w 41418"/>
              <a:gd name="connsiteY2" fmla="*/ 139887 h 140008"/>
              <a:gd name="connsiteX3" fmla="*/ 12808 w 41418"/>
              <a:gd name="connsiteY3" fmla="*/ 117662 h 140008"/>
              <a:gd name="connsiteX4" fmla="*/ 108 w 41418"/>
              <a:gd name="connsiteY4" fmla="*/ 82737 h 140008"/>
              <a:gd name="connsiteX5" fmla="*/ 6458 w 41418"/>
              <a:gd name="connsiteY5" fmla="*/ 187 h 14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18" h="140008">
                <a:moveTo>
                  <a:pt x="6458" y="187"/>
                </a:moveTo>
                <a:cubicBezTo>
                  <a:pt x="7516" y="4420"/>
                  <a:pt x="637" y="84854"/>
                  <a:pt x="6458" y="108137"/>
                </a:cubicBezTo>
                <a:cubicBezTo>
                  <a:pt x="12279" y="131420"/>
                  <a:pt x="40325" y="138299"/>
                  <a:pt x="41383" y="139887"/>
                </a:cubicBezTo>
                <a:cubicBezTo>
                  <a:pt x="42441" y="141475"/>
                  <a:pt x="19687" y="127187"/>
                  <a:pt x="12808" y="117662"/>
                </a:cubicBezTo>
                <a:cubicBezTo>
                  <a:pt x="5929" y="108137"/>
                  <a:pt x="-950" y="100728"/>
                  <a:pt x="108" y="82737"/>
                </a:cubicBezTo>
                <a:cubicBezTo>
                  <a:pt x="1166" y="64746"/>
                  <a:pt x="5400" y="-4046"/>
                  <a:pt x="6458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6E45D04C-47E9-86D1-BF2C-5E19B4354365}"/>
              </a:ext>
            </a:extLst>
          </p:cNvPr>
          <p:cNvSpPr/>
          <p:nvPr/>
        </p:nvSpPr>
        <p:spPr>
          <a:xfrm>
            <a:off x="5403771" y="2692216"/>
            <a:ext cx="86181" cy="158955"/>
          </a:xfrm>
          <a:custGeom>
            <a:avLst/>
            <a:gdLst>
              <a:gd name="connsiteX0" fmla="*/ 79 w 86181"/>
              <a:gd name="connsiteY0" fmla="*/ 184 h 158955"/>
              <a:gd name="connsiteX1" fmla="*/ 44529 w 86181"/>
              <a:gd name="connsiteY1" fmla="*/ 95434 h 158955"/>
              <a:gd name="connsiteX2" fmla="*/ 35004 w 86181"/>
              <a:gd name="connsiteY2" fmla="*/ 158934 h 158955"/>
              <a:gd name="connsiteX3" fmla="*/ 38179 w 86181"/>
              <a:gd name="connsiteY3" fmla="*/ 101784 h 158955"/>
              <a:gd name="connsiteX4" fmla="*/ 85804 w 86181"/>
              <a:gd name="connsiteY4" fmla="*/ 41459 h 158955"/>
              <a:gd name="connsiteX5" fmla="*/ 57229 w 86181"/>
              <a:gd name="connsiteY5" fmla="*/ 70034 h 158955"/>
              <a:gd name="connsiteX6" fmla="*/ 79 w 86181"/>
              <a:gd name="connsiteY6" fmla="*/ 184 h 15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81" h="158955">
                <a:moveTo>
                  <a:pt x="79" y="184"/>
                </a:moveTo>
                <a:cubicBezTo>
                  <a:pt x="-2038" y="4417"/>
                  <a:pt x="38708" y="68976"/>
                  <a:pt x="44529" y="95434"/>
                </a:cubicBezTo>
                <a:cubicBezTo>
                  <a:pt x="50350" y="121892"/>
                  <a:pt x="36062" y="157876"/>
                  <a:pt x="35004" y="158934"/>
                </a:cubicBezTo>
                <a:cubicBezTo>
                  <a:pt x="33946" y="159992"/>
                  <a:pt x="29712" y="121363"/>
                  <a:pt x="38179" y="101784"/>
                </a:cubicBezTo>
                <a:cubicBezTo>
                  <a:pt x="46646" y="82205"/>
                  <a:pt x="82629" y="46751"/>
                  <a:pt x="85804" y="41459"/>
                </a:cubicBezTo>
                <a:cubicBezTo>
                  <a:pt x="88979" y="36167"/>
                  <a:pt x="71516" y="74267"/>
                  <a:pt x="57229" y="70034"/>
                </a:cubicBezTo>
                <a:cubicBezTo>
                  <a:pt x="42942" y="65801"/>
                  <a:pt x="2196" y="-4049"/>
                  <a:pt x="79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223863D1-3271-9CE6-8181-CB42D51B6615}"/>
              </a:ext>
            </a:extLst>
          </p:cNvPr>
          <p:cNvSpPr/>
          <p:nvPr/>
        </p:nvSpPr>
        <p:spPr>
          <a:xfrm>
            <a:off x="5384741" y="2708127"/>
            <a:ext cx="44931" cy="143115"/>
          </a:xfrm>
          <a:custGeom>
            <a:avLst/>
            <a:gdLst>
              <a:gd name="connsiteX0" fmla="*/ 59 w 44931"/>
              <a:gd name="connsiteY0" fmla="*/ 148 h 143115"/>
              <a:gd name="connsiteX1" fmla="*/ 34984 w 44931"/>
              <a:gd name="connsiteY1" fmla="*/ 66823 h 143115"/>
              <a:gd name="connsiteX2" fmla="*/ 34984 w 44931"/>
              <a:gd name="connsiteY2" fmla="*/ 143023 h 143115"/>
              <a:gd name="connsiteX3" fmla="*/ 44509 w 44931"/>
              <a:gd name="connsiteY3" fmla="*/ 50948 h 143115"/>
              <a:gd name="connsiteX4" fmla="*/ 59 w 44931"/>
              <a:gd name="connsiteY4" fmla="*/ 148 h 14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31" h="143115">
                <a:moveTo>
                  <a:pt x="59" y="148"/>
                </a:moveTo>
                <a:cubicBezTo>
                  <a:pt x="-1529" y="2794"/>
                  <a:pt x="29163" y="43010"/>
                  <a:pt x="34984" y="66823"/>
                </a:cubicBezTo>
                <a:cubicBezTo>
                  <a:pt x="40805" y="90636"/>
                  <a:pt x="33397" y="145669"/>
                  <a:pt x="34984" y="143023"/>
                </a:cubicBezTo>
                <a:cubicBezTo>
                  <a:pt x="36572" y="140377"/>
                  <a:pt x="47155" y="71056"/>
                  <a:pt x="44509" y="50948"/>
                </a:cubicBezTo>
                <a:cubicBezTo>
                  <a:pt x="41863" y="30840"/>
                  <a:pt x="1647" y="-2498"/>
                  <a:pt x="59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9EC36DE3-F334-78B6-0FE4-2CBEB1911E91}"/>
              </a:ext>
            </a:extLst>
          </p:cNvPr>
          <p:cNvSpPr/>
          <p:nvPr/>
        </p:nvSpPr>
        <p:spPr>
          <a:xfrm>
            <a:off x="5359120" y="2708271"/>
            <a:ext cx="28951" cy="111136"/>
          </a:xfrm>
          <a:custGeom>
            <a:avLst/>
            <a:gdLst>
              <a:gd name="connsiteX0" fmla="*/ 16155 w 28951"/>
              <a:gd name="connsiteY0" fmla="*/ 4 h 111136"/>
              <a:gd name="connsiteX1" fmla="*/ 9805 w 28951"/>
              <a:gd name="connsiteY1" fmla="*/ 66679 h 111136"/>
              <a:gd name="connsiteX2" fmla="*/ 28855 w 28951"/>
              <a:gd name="connsiteY2" fmla="*/ 111129 h 111136"/>
              <a:gd name="connsiteX3" fmla="*/ 280 w 28951"/>
              <a:gd name="connsiteY3" fmla="*/ 63504 h 111136"/>
              <a:gd name="connsiteX4" fmla="*/ 16155 w 28951"/>
              <a:gd name="connsiteY4" fmla="*/ 4 h 11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1" h="111136">
                <a:moveTo>
                  <a:pt x="16155" y="4"/>
                </a:moveTo>
                <a:cubicBezTo>
                  <a:pt x="17742" y="533"/>
                  <a:pt x="7688" y="48158"/>
                  <a:pt x="9805" y="66679"/>
                </a:cubicBezTo>
                <a:cubicBezTo>
                  <a:pt x="11922" y="85200"/>
                  <a:pt x="30442" y="111658"/>
                  <a:pt x="28855" y="111129"/>
                </a:cubicBezTo>
                <a:cubicBezTo>
                  <a:pt x="27268" y="110600"/>
                  <a:pt x="2926" y="81496"/>
                  <a:pt x="280" y="63504"/>
                </a:cubicBezTo>
                <a:cubicBezTo>
                  <a:pt x="-2366" y="45512"/>
                  <a:pt x="14568" y="-525"/>
                  <a:pt x="1615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D4A08F15-E32B-E5BD-1DF9-CAB791A565D9}"/>
              </a:ext>
            </a:extLst>
          </p:cNvPr>
          <p:cNvSpPr/>
          <p:nvPr/>
        </p:nvSpPr>
        <p:spPr>
          <a:xfrm>
            <a:off x="5053040" y="2866943"/>
            <a:ext cx="414325" cy="76289"/>
          </a:xfrm>
          <a:custGeom>
            <a:avLst/>
            <a:gdLst>
              <a:gd name="connsiteX0" fmla="*/ 1560 w 414325"/>
              <a:gd name="connsiteY0" fmla="*/ 44532 h 76289"/>
              <a:gd name="connsiteX1" fmla="*/ 284135 w 414325"/>
              <a:gd name="connsiteY1" fmla="*/ 22307 h 76289"/>
              <a:gd name="connsiteX2" fmla="*/ 261910 w 414325"/>
              <a:gd name="connsiteY2" fmla="*/ 9607 h 76289"/>
              <a:gd name="connsiteX3" fmla="*/ 376210 w 414325"/>
              <a:gd name="connsiteY3" fmla="*/ 31832 h 76289"/>
              <a:gd name="connsiteX4" fmla="*/ 414310 w 414325"/>
              <a:gd name="connsiteY4" fmla="*/ 76282 h 76289"/>
              <a:gd name="connsiteX5" fmla="*/ 373035 w 414325"/>
              <a:gd name="connsiteY5" fmla="*/ 35007 h 76289"/>
              <a:gd name="connsiteX6" fmla="*/ 226985 w 414325"/>
              <a:gd name="connsiteY6" fmla="*/ 82 h 76289"/>
              <a:gd name="connsiteX7" fmla="*/ 300010 w 414325"/>
              <a:gd name="connsiteY7" fmla="*/ 25482 h 76289"/>
              <a:gd name="connsiteX8" fmla="*/ 179360 w 414325"/>
              <a:gd name="connsiteY8" fmla="*/ 31832 h 76289"/>
              <a:gd name="connsiteX9" fmla="*/ 119035 w 414325"/>
              <a:gd name="connsiteY9" fmla="*/ 19132 h 76289"/>
              <a:gd name="connsiteX10" fmla="*/ 166660 w 414325"/>
              <a:gd name="connsiteY10" fmla="*/ 31832 h 76289"/>
              <a:gd name="connsiteX11" fmla="*/ 1560 w 414325"/>
              <a:gd name="connsiteY11" fmla="*/ 44532 h 7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4325" h="76289">
                <a:moveTo>
                  <a:pt x="1560" y="44532"/>
                </a:moveTo>
                <a:cubicBezTo>
                  <a:pt x="21139" y="42945"/>
                  <a:pt x="240743" y="28128"/>
                  <a:pt x="284135" y="22307"/>
                </a:cubicBezTo>
                <a:cubicBezTo>
                  <a:pt x="327527" y="16486"/>
                  <a:pt x="246564" y="8019"/>
                  <a:pt x="261910" y="9607"/>
                </a:cubicBezTo>
                <a:cubicBezTo>
                  <a:pt x="277256" y="11194"/>
                  <a:pt x="350810" y="20720"/>
                  <a:pt x="376210" y="31832"/>
                </a:cubicBezTo>
                <a:cubicBezTo>
                  <a:pt x="401610" y="42944"/>
                  <a:pt x="414839" y="75753"/>
                  <a:pt x="414310" y="76282"/>
                </a:cubicBezTo>
                <a:cubicBezTo>
                  <a:pt x="413781" y="76811"/>
                  <a:pt x="404256" y="47707"/>
                  <a:pt x="373035" y="35007"/>
                </a:cubicBezTo>
                <a:cubicBezTo>
                  <a:pt x="341814" y="22307"/>
                  <a:pt x="239156" y="1669"/>
                  <a:pt x="226985" y="82"/>
                </a:cubicBezTo>
                <a:cubicBezTo>
                  <a:pt x="214814" y="-1505"/>
                  <a:pt x="307947" y="20190"/>
                  <a:pt x="300010" y="25482"/>
                </a:cubicBezTo>
                <a:cubicBezTo>
                  <a:pt x="292073" y="30774"/>
                  <a:pt x="209522" y="32890"/>
                  <a:pt x="179360" y="31832"/>
                </a:cubicBezTo>
                <a:cubicBezTo>
                  <a:pt x="149198" y="30774"/>
                  <a:pt x="121152" y="19132"/>
                  <a:pt x="119035" y="19132"/>
                </a:cubicBezTo>
                <a:cubicBezTo>
                  <a:pt x="116918" y="19132"/>
                  <a:pt x="180418" y="28657"/>
                  <a:pt x="166660" y="31832"/>
                </a:cubicBezTo>
                <a:cubicBezTo>
                  <a:pt x="152902" y="35007"/>
                  <a:pt x="-18019" y="46119"/>
                  <a:pt x="1560" y="44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81CE322B-3FE8-D9FA-D5FB-98356B99453D}"/>
              </a:ext>
            </a:extLst>
          </p:cNvPr>
          <p:cNvSpPr/>
          <p:nvPr/>
        </p:nvSpPr>
        <p:spPr>
          <a:xfrm>
            <a:off x="5329018" y="2856504"/>
            <a:ext cx="449837" cy="90058"/>
          </a:xfrm>
          <a:custGeom>
            <a:avLst/>
            <a:gdLst>
              <a:gd name="connsiteX0" fmla="*/ 1807 w 449837"/>
              <a:gd name="connsiteY0" fmla="*/ 89896 h 90058"/>
              <a:gd name="connsiteX1" fmla="*/ 125632 w 449837"/>
              <a:gd name="connsiteY1" fmla="*/ 23221 h 90058"/>
              <a:gd name="connsiteX2" fmla="*/ 284382 w 449837"/>
              <a:gd name="connsiteY2" fmla="*/ 32746 h 90058"/>
              <a:gd name="connsiteX3" fmla="*/ 217707 w 449837"/>
              <a:gd name="connsiteY3" fmla="*/ 42271 h 90058"/>
              <a:gd name="connsiteX4" fmla="*/ 322482 w 449837"/>
              <a:gd name="connsiteY4" fmla="*/ 32746 h 90058"/>
              <a:gd name="connsiteX5" fmla="*/ 366932 w 449837"/>
              <a:gd name="connsiteY5" fmla="*/ 4171 h 90058"/>
              <a:gd name="connsiteX6" fmla="*/ 449482 w 449837"/>
              <a:gd name="connsiteY6" fmla="*/ 32746 h 90058"/>
              <a:gd name="connsiteX7" fmla="*/ 332007 w 449837"/>
              <a:gd name="connsiteY7" fmla="*/ 29571 h 90058"/>
              <a:gd name="connsiteX8" fmla="*/ 217707 w 449837"/>
              <a:gd name="connsiteY8" fmla="*/ 29571 h 90058"/>
              <a:gd name="connsiteX9" fmla="*/ 125632 w 449837"/>
              <a:gd name="connsiteY9" fmla="*/ 45446 h 90058"/>
              <a:gd name="connsiteX10" fmla="*/ 220882 w 449837"/>
              <a:gd name="connsiteY10" fmla="*/ 996 h 90058"/>
              <a:gd name="connsiteX11" fmla="*/ 1807 w 449837"/>
              <a:gd name="connsiteY11" fmla="*/ 89896 h 9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837" h="90058">
                <a:moveTo>
                  <a:pt x="1807" y="89896"/>
                </a:moveTo>
                <a:cubicBezTo>
                  <a:pt x="-14068" y="93600"/>
                  <a:pt x="78536" y="32746"/>
                  <a:pt x="125632" y="23221"/>
                </a:cubicBezTo>
                <a:cubicBezTo>
                  <a:pt x="172728" y="13696"/>
                  <a:pt x="269036" y="29571"/>
                  <a:pt x="284382" y="32746"/>
                </a:cubicBezTo>
                <a:cubicBezTo>
                  <a:pt x="299728" y="35921"/>
                  <a:pt x="211357" y="42271"/>
                  <a:pt x="217707" y="42271"/>
                </a:cubicBezTo>
                <a:cubicBezTo>
                  <a:pt x="224057" y="42271"/>
                  <a:pt x="297611" y="39096"/>
                  <a:pt x="322482" y="32746"/>
                </a:cubicBezTo>
                <a:cubicBezTo>
                  <a:pt x="347353" y="26396"/>
                  <a:pt x="345765" y="4171"/>
                  <a:pt x="366932" y="4171"/>
                </a:cubicBezTo>
                <a:cubicBezTo>
                  <a:pt x="388099" y="4171"/>
                  <a:pt x="455303" y="28513"/>
                  <a:pt x="449482" y="32746"/>
                </a:cubicBezTo>
                <a:cubicBezTo>
                  <a:pt x="443661" y="36979"/>
                  <a:pt x="370636" y="30100"/>
                  <a:pt x="332007" y="29571"/>
                </a:cubicBezTo>
                <a:cubicBezTo>
                  <a:pt x="293378" y="29042"/>
                  <a:pt x="252103" y="26925"/>
                  <a:pt x="217707" y="29571"/>
                </a:cubicBezTo>
                <a:cubicBezTo>
                  <a:pt x="183311" y="32217"/>
                  <a:pt x="125103" y="50208"/>
                  <a:pt x="125632" y="45446"/>
                </a:cubicBezTo>
                <a:cubicBezTo>
                  <a:pt x="126161" y="40683"/>
                  <a:pt x="240990" y="-7471"/>
                  <a:pt x="220882" y="996"/>
                </a:cubicBezTo>
                <a:cubicBezTo>
                  <a:pt x="200774" y="9463"/>
                  <a:pt x="17682" y="86192"/>
                  <a:pt x="1807" y="89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9E2A8377-2A86-8A59-C5DE-3598711DFEDA}"/>
              </a:ext>
            </a:extLst>
          </p:cNvPr>
          <p:cNvSpPr/>
          <p:nvPr/>
        </p:nvSpPr>
        <p:spPr>
          <a:xfrm>
            <a:off x="5057731" y="2879665"/>
            <a:ext cx="263668" cy="24890"/>
          </a:xfrm>
          <a:custGeom>
            <a:avLst/>
            <a:gdLst>
              <a:gd name="connsiteX0" fmla="*/ 44 w 263668"/>
              <a:gd name="connsiteY0" fmla="*/ 22285 h 24890"/>
              <a:gd name="connsiteX1" fmla="*/ 171494 w 263668"/>
              <a:gd name="connsiteY1" fmla="*/ 15935 h 24890"/>
              <a:gd name="connsiteX2" fmla="*/ 263569 w 263668"/>
              <a:gd name="connsiteY2" fmla="*/ 60 h 24890"/>
              <a:gd name="connsiteX3" fmla="*/ 155619 w 263668"/>
              <a:gd name="connsiteY3" fmla="*/ 22285 h 24890"/>
              <a:gd name="connsiteX4" fmla="*/ 44 w 263668"/>
              <a:gd name="connsiteY4" fmla="*/ 22285 h 2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668" h="24890">
                <a:moveTo>
                  <a:pt x="44" y="22285"/>
                </a:moveTo>
                <a:cubicBezTo>
                  <a:pt x="2690" y="21227"/>
                  <a:pt x="127573" y="19639"/>
                  <a:pt x="171494" y="15935"/>
                </a:cubicBezTo>
                <a:cubicBezTo>
                  <a:pt x="215415" y="12231"/>
                  <a:pt x="266215" y="-998"/>
                  <a:pt x="263569" y="60"/>
                </a:cubicBezTo>
                <a:cubicBezTo>
                  <a:pt x="260923" y="1118"/>
                  <a:pt x="199011" y="16993"/>
                  <a:pt x="155619" y="22285"/>
                </a:cubicBezTo>
                <a:cubicBezTo>
                  <a:pt x="112227" y="27577"/>
                  <a:pt x="-2602" y="23343"/>
                  <a:pt x="44" y="22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C37A5F6C-7D27-D668-90BF-ED5965AD89E5}"/>
              </a:ext>
            </a:extLst>
          </p:cNvPr>
          <p:cNvSpPr/>
          <p:nvPr/>
        </p:nvSpPr>
        <p:spPr>
          <a:xfrm>
            <a:off x="5019687" y="2901634"/>
            <a:ext cx="465141" cy="130527"/>
          </a:xfrm>
          <a:custGeom>
            <a:avLst/>
            <a:gdLst>
              <a:gd name="connsiteX0" fmla="*/ 12688 w 465141"/>
              <a:gd name="connsiteY0" fmla="*/ 6666 h 130527"/>
              <a:gd name="connsiteX1" fmla="*/ 320663 w 465141"/>
              <a:gd name="connsiteY1" fmla="*/ 124141 h 130527"/>
              <a:gd name="connsiteX2" fmla="*/ 247638 w 465141"/>
              <a:gd name="connsiteY2" fmla="*/ 108266 h 130527"/>
              <a:gd name="connsiteX3" fmla="*/ 460363 w 465141"/>
              <a:gd name="connsiteY3" fmla="*/ 130491 h 130527"/>
              <a:gd name="connsiteX4" fmla="*/ 396863 w 465141"/>
              <a:gd name="connsiteY4" fmla="*/ 101916 h 130527"/>
              <a:gd name="connsiteX5" fmla="*/ 409563 w 465141"/>
              <a:gd name="connsiteY5" fmla="*/ 25716 h 130527"/>
              <a:gd name="connsiteX6" fmla="*/ 400038 w 465141"/>
              <a:gd name="connsiteY6" fmla="*/ 101916 h 130527"/>
              <a:gd name="connsiteX7" fmla="*/ 301613 w 465141"/>
              <a:gd name="connsiteY7" fmla="*/ 101916 h 130527"/>
              <a:gd name="connsiteX8" fmla="*/ 130163 w 465141"/>
              <a:gd name="connsiteY8" fmla="*/ 76516 h 130527"/>
              <a:gd name="connsiteX9" fmla="*/ 247638 w 465141"/>
              <a:gd name="connsiteY9" fmla="*/ 111441 h 130527"/>
              <a:gd name="connsiteX10" fmla="*/ 76188 w 465141"/>
              <a:gd name="connsiteY10" fmla="*/ 22541 h 130527"/>
              <a:gd name="connsiteX11" fmla="*/ 12688 w 465141"/>
              <a:gd name="connsiteY11" fmla="*/ 6666 h 13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5141" h="130527">
                <a:moveTo>
                  <a:pt x="12688" y="6666"/>
                </a:moveTo>
                <a:cubicBezTo>
                  <a:pt x="53434" y="23599"/>
                  <a:pt x="281505" y="107208"/>
                  <a:pt x="320663" y="124141"/>
                </a:cubicBezTo>
                <a:cubicBezTo>
                  <a:pt x="359821" y="141074"/>
                  <a:pt x="224355" y="107208"/>
                  <a:pt x="247638" y="108266"/>
                </a:cubicBezTo>
                <a:cubicBezTo>
                  <a:pt x="270921" y="109324"/>
                  <a:pt x="435492" y="131549"/>
                  <a:pt x="460363" y="130491"/>
                </a:cubicBezTo>
                <a:cubicBezTo>
                  <a:pt x="485234" y="129433"/>
                  <a:pt x="405330" y="119378"/>
                  <a:pt x="396863" y="101916"/>
                </a:cubicBezTo>
                <a:cubicBezTo>
                  <a:pt x="388396" y="84454"/>
                  <a:pt x="409034" y="25716"/>
                  <a:pt x="409563" y="25716"/>
                </a:cubicBezTo>
                <a:cubicBezTo>
                  <a:pt x="410092" y="25716"/>
                  <a:pt x="418030" y="89216"/>
                  <a:pt x="400038" y="101916"/>
                </a:cubicBezTo>
                <a:cubicBezTo>
                  <a:pt x="382046" y="114616"/>
                  <a:pt x="346592" y="106149"/>
                  <a:pt x="301613" y="101916"/>
                </a:cubicBezTo>
                <a:cubicBezTo>
                  <a:pt x="256634" y="97683"/>
                  <a:pt x="139159" y="74929"/>
                  <a:pt x="130163" y="76516"/>
                </a:cubicBezTo>
                <a:cubicBezTo>
                  <a:pt x="121167" y="78103"/>
                  <a:pt x="256634" y="120437"/>
                  <a:pt x="247638" y="111441"/>
                </a:cubicBezTo>
                <a:cubicBezTo>
                  <a:pt x="238642" y="102445"/>
                  <a:pt x="113230" y="36299"/>
                  <a:pt x="76188" y="22541"/>
                </a:cubicBezTo>
                <a:cubicBezTo>
                  <a:pt x="39146" y="8783"/>
                  <a:pt x="-28058" y="-10267"/>
                  <a:pt x="12688" y="6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C8AB36F9-34A9-DDB8-A060-08E3B1879684}"/>
              </a:ext>
            </a:extLst>
          </p:cNvPr>
          <p:cNvSpPr/>
          <p:nvPr/>
        </p:nvSpPr>
        <p:spPr>
          <a:xfrm>
            <a:off x="5254467" y="2896511"/>
            <a:ext cx="457556" cy="154925"/>
          </a:xfrm>
          <a:custGeom>
            <a:avLst/>
            <a:gdLst>
              <a:gd name="connsiteX0" fmla="*/ 158 w 457556"/>
              <a:gd name="connsiteY0" fmla="*/ 65764 h 154925"/>
              <a:gd name="connsiteX1" fmla="*/ 117633 w 457556"/>
              <a:gd name="connsiteY1" fmla="*/ 116564 h 154925"/>
              <a:gd name="connsiteX2" fmla="*/ 108108 w 457556"/>
              <a:gd name="connsiteY2" fmla="*/ 154664 h 154925"/>
              <a:gd name="connsiteX3" fmla="*/ 279558 w 457556"/>
              <a:gd name="connsiteY3" fmla="*/ 97514 h 154925"/>
              <a:gd name="connsiteX4" fmla="*/ 197008 w 457556"/>
              <a:gd name="connsiteY4" fmla="*/ 148314 h 154925"/>
              <a:gd name="connsiteX5" fmla="*/ 339883 w 457556"/>
              <a:gd name="connsiteY5" fmla="*/ 56239 h 154925"/>
              <a:gd name="connsiteX6" fmla="*/ 228758 w 457556"/>
              <a:gd name="connsiteY6" fmla="*/ 107039 h 154925"/>
              <a:gd name="connsiteX7" fmla="*/ 358933 w 457556"/>
              <a:gd name="connsiteY7" fmla="*/ 8614 h 154925"/>
              <a:gd name="connsiteX8" fmla="*/ 457358 w 457556"/>
              <a:gd name="connsiteY8" fmla="*/ 8614 h 154925"/>
              <a:gd name="connsiteX9" fmla="*/ 333533 w 457556"/>
              <a:gd name="connsiteY9" fmla="*/ 40364 h 154925"/>
              <a:gd name="connsiteX10" fmla="*/ 238283 w 457556"/>
              <a:gd name="connsiteY10" fmla="*/ 97514 h 154925"/>
              <a:gd name="connsiteX11" fmla="*/ 146208 w 457556"/>
              <a:gd name="connsiteY11" fmla="*/ 122914 h 154925"/>
              <a:gd name="connsiteX12" fmla="*/ 158 w 457556"/>
              <a:gd name="connsiteY12" fmla="*/ 65764 h 15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7556" h="154925">
                <a:moveTo>
                  <a:pt x="158" y="65764"/>
                </a:moveTo>
                <a:cubicBezTo>
                  <a:pt x="-4604" y="64706"/>
                  <a:pt x="99641" y="101747"/>
                  <a:pt x="117633" y="116564"/>
                </a:cubicBezTo>
                <a:cubicBezTo>
                  <a:pt x="135625" y="131381"/>
                  <a:pt x="81120" y="157839"/>
                  <a:pt x="108108" y="154664"/>
                </a:cubicBezTo>
                <a:cubicBezTo>
                  <a:pt x="135096" y="151489"/>
                  <a:pt x="264741" y="98572"/>
                  <a:pt x="279558" y="97514"/>
                </a:cubicBezTo>
                <a:cubicBezTo>
                  <a:pt x="294375" y="96456"/>
                  <a:pt x="186954" y="155193"/>
                  <a:pt x="197008" y="148314"/>
                </a:cubicBezTo>
                <a:cubicBezTo>
                  <a:pt x="207062" y="141435"/>
                  <a:pt x="334591" y="63118"/>
                  <a:pt x="339883" y="56239"/>
                </a:cubicBezTo>
                <a:cubicBezTo>
                  <a:pt x="345175" y="49360"/>
                  <a:pt x="225583" y="114977"/>
                  <a:pt x="228758" y="107039"/>
                </a:cubicBezTo>
                <a:cubicBezTo>
                  <a:pt x="231933" y="99101"/>
                  <a:pt x="320833" y="25018"/>
                  <a:pt x="358933" y="8614"/>
                </a:cubicBezTo>
                <a:cubicBezTo>
                  <a:pt x="397033" y="-7790"/>
                  <a:pt x="461591" y="3322"/>
                  <a:pt x="457358" y="8614"/>
                </a:cubicBezTo>
                <a:cubicBezTo>
                  <a:pt x="453125" y="13906"/>
                  <a:pt x="370045" y="25547"/>
                  <a:pt x="333533" y="40364"/>
                </a:cubicBezTo>
                <a:cubicBezTo>
                  <a:pt x="297021" y="55181"/>
                  <a:pt x="269504" y="83756"/>
                  <a:pt x="238283" y="97514"/>
                </a:cubicBezTo>
                <a:cubicBezTo>
                  <a:pt x="207062" y="111272"/>
                  <a:pt x="182720" y="123972"/>
                  <a:pt x="146208" y="122914"/>
                </a:cubicBezTo>
                <a:cubicBezTo>
                  <a:pt x="109696" y="121856"/>
                  <a:pt x="4920" y="66822"/>
                  <a:pt x="158" y="65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94B00136-8837-C0D1-8A88-CCB480784385}"/>
              </a:ext>
            </a:extLst>
          </p:cNvPr>
          <p:cNvSpPr/>
          <p:nvPr/>
        </p:nvSpPr>
        <p:spPr>
          <a:xfrm>
            <a:off x="5066142" y="2898488"/>
            <a:ext cx="431173" cy="66977"/>
          </a:xfrm>
          <a:custGeom>
            <a:avLst/>
            <a:gdLst>
              <a:gd name="connsiteX0" fmla="*/ 1158 w 431173"/>
              <a:gd name="connsiteY0" fmla="*/ 44737 h 66977"/>
              <a:gd name="connsiteX1" fmla="*/ 213883 w 431173"/>
              <a:gd name="connsiteY1" fmla="*/ 9812 h 66977"/>
              <a:gd name="connsiteX2" fmla="*/ 283733 w 431173"/>
              <a:gd name="connsiteY2" fmla="*/ 41562 h 66977"/>
              <a:gd name="connsiteX3" fmla="*/ 305958 w 431173"/>
              <a:gd name="connsiteY3" fmla="*/ 287 h 66977"/>
              <a:gd name="connsiteX4" fmla="*/ 429783 w 431173"/>
              <a:gd name="connsiteY4" fmla="*/ 66962 h 66977"/>
              <a:gd name="connsiteX5" fmla="*/ 363108 w 431173"/>
              <a:gd name="connsiteY5" fmla="*/ 6637 h 66977"/>
              <a:gd name="connsiteX6" fmla="*/ 220233 w 431173"/>
              <a:gd name="connsiteY6" fmla="*/ 12987 h 66977"/>
              <a:gd name="connsiteX7" fmla="*/ 131333 w 431173"/>
              <a:gd name="connsiteY7" fmla="*/ 25687 h 66977"/>
              <a:gd name="connsiteX8" fmla="*/ 1158 w 431173"/>
              <a:gd name="connsiteY8" fmla="*/ 44737 h 6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173" h="66977">
                <a:moveTo>
                  <a:pt x="1158" y="44737"/>
                </a:moveTo>
                <a:cubicBezTo>
                  <a:pt x="14916" y="42091"/>
                  <a:pt x="166787" y="10341"/>
                  <a:pt x="213883" y="9812"/>
                </a:cubicBezTo>
                <a:cubicBezTo>
                  <a:pt x="260979" y="9283"/>
                  <a:pt x="268387" y="43149"/>
                  <a:pt x="283733" y="41562"/>
                </a:cubicBezTo>
                <a:cubicBezTo>
                  <a:pt x="299079" y="39974"/>
                  <a:pt x="281616" y="-3946"/>
                  <a:pt x="305958" y="287"/>
                </a:cubicBezTo>
                <a:cubicBezTo>
                  <a:pt x="330300" y="4520"/>
                  <a:pt x="420258" y="65904"/>
                  <a:pt x="429783" y="66962"/>
                </a:cubicBezTo>
                <a:cubicBezTo>
                  <a:pt x="439308" y="68020"/>
                  <a:pt x="398033" y="15633"/>
                  <a:pt x="363108" y="6637"/>
                </a:cubicBezTo>
                <a:cubicBezTo>
                  <a:pt x="328183" y="-2359"/>
                  <a:pt x="258862" y="9812"/>
                  <a:pt x="220233" y="12987"/>
                </a:cubicBezTo>
                <a:cubicBezTo>
                  <a:pt x="181604" y="16162"/>
                  <a:pt x="162554" y="19866"/>
                  <a:pt x="131333" y="25687"/>
                </a:cubicBezTo>
                <a:cubicBezTo>
                  <a:pt x="100112" y="31508"/>
                  <a:pt x="-12600" y="47383"/>
                  <a:pt x="1158" y="44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C78A6DB7-69DE-DEA6-3383-4F287E42F3B9}"/>
              </a:ext>
            </a:extLst>
          </p:cNvPr>
          <p:cNvSpPr/>
          <p:nvPr/>
        </p:nvSpPr>
        <p:spPr>
          <a:xfrm>
            <a:off x="5194293" y="2933388"/>
            <a:ext cx="277635" cy="121156"/>
          </a:xfrm>
          <a:custGeom>
            <a:avLst/>
            <a:gdLst>
              <a:gd name="connsiteX0" fmla="*/ 7 w 277635"/>
              <a:gd name="connsiteY0" fmla="*/ 312 h 121156"/>
              <a:gd name="connsiteX1" fmla="*/ 158757 w 277635"/>
              <a:gd name="connsiteY1" fmla="*/ 35237 h 121156"/>
              <a:gd name="connsiteX2" fmla="*/ 276232 w 277635"/>
              <a:gd name="connsiteY2" fmla="*/ 120962 h 121156"/>
              <a:gd name="connsiteX3" fmla="*/ 219082 w 277635"/>
              <a:gd name="connsiteY3" fmla="*/ 57462 h 121156"/>
              <a:gd name="connsiteX4" fmla="*/ 152407 w 277635"/>
              <a:gd name="connsiteY4" fmla="*/ 19362 h 121156"/>
              <a:gd name="connsiteX5" fmla="*/ 7 w 277635"/>
              <a:gd name="connsiteY5" fmla="*/ 312 h 12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635" h="121156">
                <a:moveTo>
                  <a:pt x="7" y="312"/>
                </a:moveTo>
                <a:cubicBezTo>
                  <a:pt x="1065" y="2958"/>
                  <a:pt x="112720" y="15129"/>
                  <a:pt x="158757" y="35237"/>
                </a:cubicBezTo>
                <a:cubicBezTo>
                  <a:pt x="204794" y="55345"/>
                  <a:pt x="266178" y="117258"/>
                  <a:pt x="276232" y="120962"/>
                </a:cubicBezTo>
                <a:cubicBezTo>
                  <a:pt x="286286" y="124666"/>
                  <a:pt x="239720" y="74395"/>
                  <a:pt x="219082" y="57462"/>
                </a:cubicBezTo>
                <a:cubicBezTo>
                  <a:pt x="198445" y="40529"/>
                  <a:pt x="190507" y="26241"/>
                  <a:pt x="152407" y="19362"/>
                </a:cubicBezTo>
                <a:cubicBezTo>
                  <a:pt x="114307" y="12483"/>
                  <a:pt x="-1051" y="-2334"/>
                  <a:pt x="7" y="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FAB8C852-FCD1-A97E-CFEE-773C0C7B6DF2}"/>
              </a:ext>
            </a:extLst>
          </p:cNvPr>
          <p:cNvSpPr/>
          <p:nvPr/>
        </p:nvSpPr>
        <p:spPr>
          <a:xfrm>
            <a:off x="5393183" y="2892317"/>
            <a:ext cx="328814" cy="181884"/>
          </a:xfrm>
          <a:custGeom>
            <a:avLst/>
            <a:gdLst>
              <a:gd name="connsiteX0" fmla="*/ 328167 w 328814"/>
              <a:gd name="connsiteY0" fmla="*/ 108 h 181884"/>
              <a:gd name="connsiteX1" fmla="*/ 163067 w 328814"/>
              <a:gd name="connsiteY1" fmla="*/ 117583 h 181884"/>
              <a:gd name="connsiteX2" fmla="*/ 80517 w 328814"/>
              <a:gd name="connsiteY2" fmla="*/ 174733 h 181884"/>
              <a:gd name="connsiteX3" fmla="*/ 115442 w 328814"/>
              <a:gd name="connsiteY3" fmla="*/ 127108 h 181884"/>
              <a:gd name="connsiteX4" fmla="*/ 1142 w 328814"/>
              <a:gd name="connsiteY4" fmla="*/ 181083 h 181884"/>
              <a:gd name="connsiteX5" fmla="*/ 197992 w 328814"/>
              <a:gd name="connsiteY5" fmla="*/ 76308 h 181884"/>
              <a:gd name="connsiteX6" fmla="*/ 96392 w 328814"/>
              <a:gd name="connsiteY6" fmla="*/ 139808 h 181884"/>
              <a:gd name="connsiteX7" fmla="*/ 328167 w 328814"/>
              <a:gd name="connsiteY7" fmla="*/ 108 h 18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814" h="181884">
                <a:moveTo>
                  <a:pt x="328167" y="108"/>
                </a:moveTo>
                <a:cubicBezTo>
                  <a:pt x="339279" y="-3596"/>
                  <a:pt x="204342" y="88479"/>
                  <a:pt x="163067" y="117583"/>
                </a:cubicBezTo>
                <a:cubicBezTo>
                  <a:pt x="121792" y="146687"/>
                  <a:pt x="88455" y="173145"/>
                  <a:pt x="80517" y="174733"/>
                </a:cubicBezTo>
                <a:cubicBezTo>
                  <a:pt x="72579" y="176321"/>
                  <a:pt x="128671" y="126050"/>
                  <a:pt x="115442" y="127108"/>
                </a:cubicBezTo>
                <a:cubicBezTo>
                  <a:pt x="102213" y="128166"/>
                  <a:pt x="-12616" y="189550"/>
                  <a:pt x="1142" y="181083"/>
                </a:cubicBezTo>
                <a:cubicBezTo>
                  <a:pt x="14900" y="172616"/>
                  <a:pt x="182117" y="83187"/>
                  <a:pt x="197992" y="76308"/>
                </a:cubicBezTo>
                <a:cubicBezTo>
                  <a:pt x="213867" y="69429"/>
                  <a:pt x="77871" y="148275"/>
                  <a:pt x="96392" y="139808"/>
                </a:cubicBezTo>
                <a:cubicBezTo>
                  <a:pt x="114913" y="131341"/>
                  <a:pt x="317055" y="3812"/>
                  <a:pt x="328167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724639E1-A021-E866-9C24-927D48346743}"/>
              </a:ext>
            </a:extLst>
          </p:cNvPr>
          <p:cNvSpPr/>
          <p:nvPr/>
        </p:nvSpPr>
        <p:spPr>
          <a:xfrm>
            <a:off x="5040743" y="2835214"/>
            <a:ext cx="335684" cy="46173"/>
          </a:xfrm>
          <a:custGeom>
            <a:avLst/>
            <a:gdLst>
              <a:gd name="connsiteX0" fmla="*/ 1157 w 335684"/>
              <a:gd name="connsiteY0" fmla="*/ 44511 h 46173"/>
              <a:gd name="connsiteX1" fmla="*/ 131332 w 335684"/>
              <a:gd name="connsiteY1" fmla="*/ 38161 h 46173"/>
              <a:gd name="connsiteX2" fmla="*/ 239282 w 335684"/>
              <a:gd name="connsiteY2" fmla="*/ 61 h 46173"/>
              <a:gd name="connsiteX3" fmla="*/ 334532 w 335684"/>
              <a:gd name="connsiteY3" fmla="*/ 28636 h 46173"/>
              <a:gd name="connsiteX4" fmla="*/ 286907 w 335684"/>
              <a:gd name="connsiteY4" fmla="*/ 3236 h 46173"/>
              <a:gd name="connsiteX5" fmla="*/ 210707 w 335684"/>
              <a:gd name="connsiteY5" fmla="*/ 15936 h 46173"/>
              <a:gd name="connsiteX6" fmla="*/ 1157 w 335684"/>
              <a:gd name="connsiteY6" fmla="*/ 44511 h 4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684" h="46173">
                <a:moveTo>
                  <a:pt x="1157" y="44511"/>
                </a:moveTo>
                <a:cubicBezTo>
                  <a:pt x="-12072" y="48215"/>
                  <a:pt x="91645" y="45569"/>
                  <a:pt x="131332" y="38161"/>
                </a:cubicBezTo>
                <a:cubicBezTo>
                  <a:pt x="171019" y="30753"/>
                  <a:pt x="205415" y="1648"/>
                  <a:pt x="239282" y="61"/>
                </a:cubicBezTo>
                <a:cubicBezTo>
                  <a:pt x="273149" y="-1526"/>
                  <a:pt x="326595" y="28107"/>
                  <a:pt x="334532" y="28636"/>
                </a:cubicBezTo>
                <a:cubicBezTo>
                  <a:pt x="342470" y="29165"/>
                  <a:pt x="307544" y="5353"/>
                  <a:pt x="286907" y="3236"/>
                </a:cubicBezTo>
                <a:cubicBezTo>
                  <a:pt x="266270" y="1119"/>
                  <a:pt x="254628" y="6411"/>
                  <a:pt x="210707" y="15936"/>
                </a:cubicBezTo>
                <a:cubicBezTo>
                  <a:pt x="166786" y="25461"/>
                  <a:pt x="14386" y="40807"/>
                  <a:pt x="1157" y="44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27678B36-FF30-FA96-1B36-BE900F9B88FF}"/>
              </a:ext>
            </a:extLst>
          </p:cNvPr>
          <p:cNvSpPr/>
          <p:nvPr/>
        </p:nvSpPr>
        <p:spPr>
          <a:xfrm>
            <a:off x="5146414" y="1697248"/>
            <a:ext cx="121347" cy="359309"/>
          </a:xfrm>
          <a:custGeom>
            <a:avLst/>
            <a:gdLst>
              <a:gd name="connsiteX0" fmla="*/ 261 w 121347"/>
              <a:gd name="connsiteY0" fmla="*/ 1377 h 359309"/>
              <a:gd name="connsiteX1" fmla="*/ 117736 w 121347"/>
              <a:gd name="connsiteY1" fmla="*/ 350627 h 359309"/>
              <a:gd name="connsiteX2" fmla="*/ 85986 w 121347"/>
              <a:gd name="connsiteY2" fmla="*/ 233152 h 359309"/>
              <a:gd name="connsiteX3" fmla="*/ 261 w 121347"/>
              <a:gd name="connsiteY3" fmla="*/ 1377 h 3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347" h="359309">
                <a:moveTo>
                  <a:pt x="261" y="1377"/>
                </a:moveTo>
                <a:cubicBezTo>
                  <a:pt x="5553" y="20956"/>
                  <a:pt x="103449" y="311998"/>
                  <a:pt x="117736" y="350627"/>
                </a:cubicBezTo>
                <a:cubicBezTo>
                  <a:pt x="132023" y="389256"/>
                  <a:pt x="100274" y="289773"/>
                  <a:pt x="85986" y="233152"/>
                </a:cubicBezTo>
                <a:cubicBezTo>
                  <a:pt x="71698" y="176531"/>
                  <a:pt x="-5031" y="-18202"/>
                  <a:pt x="261" y="1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85E5FF40-345C-9C8C-CAE6-51B037FE388A}"/>
              </a:ext>
            </a:extLst>
          </p:cNvPr>
          <p:cNvSpPr/>
          <p:nvPr/>
        </p:nvSpPr>
        <p:spPr>
          <a:xfrm>
            <a:off x="5372089" y="1806524"/>
            <a:ext cx="92275" cy="273755"/>
          </a:xfrm>
          <a:custGeom>
            <a:avLst/>
            <a:gdLst>
              <a:gd name="connsiteX0" fmla="*/ 11 w 92275"/>
              <a:gd name="connsiteY0" fmla="*/ 51 h 273755"/>
              <a:gd name="connsiteX1" fmla="*/ 79386 w 92275"/>
              <a:gd name="connsiteY1" fmla="*/ 117526 h 273755"/>
              <a:gd name="connsiteX2" fmla="*/ 66686 w 92275"/>
              <a:gd name="connsiteY2" fmla="*/ 219126 h 273755"/>
              <a:gd name="connsiteX3" fmla="*/ 92086 w 92275"/>
              <a:gd name="connsiteY3" fmla="*/ 165151 h 273755"/>
              <a:gd name="connsiteX4" fmla="*/ 50811 w 92275"/>
              <a:gd name="connsiteY4" fmla="*/ 273101 h 273755"/>
              <a:gd name="connsiteX5" fmla="*/ 85736 w 92275"/>
              <a:gd name="connsiteY5" fmla="*/ 104826 h 273755"/>
              <a:gd name="connsiteX6" fmla="*/ 11 w 92275"/>
              <a:gd name="connsiteY6" fmla="*/ 51 h 273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75" h="273755">
                <a:moveTo>
                  <a:pt x="11" y="51"/>
                </a:moveTo>
                <a:cubicBezTo>
                  <a:pt x="-1047" y="2168"/>
                  <a:pt x="68274" y="81014"/>
                  <a:pt x="79386" y="117526"/>
                </a:cubicBezTo>
                <a:cubicBezTo>
                  <a:pt x="90498" y="154038"/>
                  <a:pt x="64569" y="211189"/>
                  <a:pt x="66686" y="219126"/>
                </a:cubicBezTo>
                <a:cubicBezTo>
                  <a:pt x="68803" y="227063"/>
                  <a:pt x="94732" y="156155"/>
                  <a:pt x="92086" y="165151"/>
                </a:cubicBezTo>
                <a:cubicBezTo>
                  <a:pt x="89440" y="174147"/>
                  <a:pt x="51869" y="283155"/>
                  <a:pt x="50811" y="273101"/>
                </a:cubicBezTo>
                <a:cubicBezTo>
                  <a:pt x="49753" y="263047"/>
                  <a:pt x="91028" y="147688"/>
                  <a:pt x="85736" y="104826"/>
                </a:cubicBezTo>
                <a:cubicBezTo>
                  <a:pt x="80444" y="61964"/>
                  <a:pt x="1069" y="-2066"/>
                  <a:pt x="11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6ECFE98B-FB3A-25A5-D999-55E9459794AF}"/>
              </a:ext>
            </a:extLst>
          </p:cNvPr>
          <p:cNvSpPr/>
          <p:nvPr/>
        </p:nvSpPr>
        <p:spPr>
          <a:xfrm>
            <a:off x="4775042" y="1879600"/>
            <a:ext cx="306501" cy="54382"/>
          </a:xfrm>
          <a:custGeom>
            <a:avLst/>
            <a:gdLst>
              <a:gd name="connsiteX0" fmla="*/ 158 w 306501"/>
              <a:gd name="connsiteY0" fmla="*/ 12700 h 54382"/>
              <a:gd name="connsiteX1" fmla="*/ 171608 w 306501"/>
              <a:gd name="connsiteY1" fmla="*/ 12700 h 54382"/>
              <a:gd name="connsiteX2" fmla="*/ 304958 w 306501"/>
              <a:gd name="connsiteY2" fmla="*/ 53975 h 54382"/>
              <a:gd name="connsiteX3" fmla="*/ 247808 w 306501"/>
              <a:gd name="connsiteY3" fmla="*/ 34925 h 54382"/>
              <a:gd name="connsiteX4" fmla="*/ 143033 w 306501"/>
              <a:gd name="connsiteY4" fmla="*/ 0 h 54382"/>
              <a:gd name="connsiteX5" fmla="*/ 158 w 306501"/>
              <a:gd name="connsiteY5" fmla="*/ 12700 h 5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501" h="54382">
                <a:moveTo>
                  <a:pt x="158" y="12700"/>
                </a:moveTo>
                <a:cubicBezTo>
                  <a:pt x="4920" y="14817"/>
                  <a:pt x="120808" y="5821"/>
                  <a:pt x="171608" y="12700"/>
                </a:cubicBezTo>
                <a:cubicBezTo>
                  <a:pt x="222408" y="19579"/>
                  <a:pt x="292258" y="50271"/>
                  <a:pt x="304958" y="53975"/>
                </a:cubicBezTo>
                <a:cubicBezTo>
                  <a:pt x="317658" y="57679"/>
                  <a:pt x="247808" y="34925"/>
                  <a:pt x="247808" y="34925"/>
                </a:cubicBezTo>
                <a:cubicBezTo>
                  <a:pt x="220821" y="25929"/>
                  <a:pt x="186954" y="0"/>
                  <a:pt x="143033" y="0"/>
                </a:cubicBezTo>
                <a:cubicBezTo>
                  <a:pt x="99112" y="0"/>
                  <a:pt x="-4604" y="10583"/>
                  <a:pt x="158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6780DC5F-5F6F-7149-8300-C35D1540EB15}"/>
              </a:ext>
            </a:extLst>
          </p:cNvPr>
          <p:cNvSpPr/>
          <p:nvPr/>
        </p:nvSpPr>
        <p:spPr>
          <a:xfrm>
            <a:off x="5498687" y="1862647"/>
            <a:ext cx="536988" cy="112401"/>
          </a:xfrm>
          <a:custGeom>
            <a:avLst/>
            <a:gdLst>
              <a:gd name="connsiteX0" fmla="*/ 413 w 536988"/>
              <a:gd name="connsiteY0" fmla="*/ 112203 h 112401"/>
              <a:gd name="connsiteX1" fmla="*/ 203613 w 536988"/>
              <a:gd name="connsiteY1" fmla="*/ 10603 h 112401"/>
              <a:gd name="connsiteX2" fmla="*/ 308388 w 536988"/>
              <a:gd name="connsiteY2" fmla="*/ 7428 h 112401"/>
              <a:gd name="connsiteX3" fmla="*/ 159163 w 536988"/>
              <a:gd name="connsiteY3" fmla="*/ 48703 h 112401"/>
              <a:gd name="connsiteX4" fmla="*/ 441738 w 536988"/>
              <a:gd name="connsiteY4" fmla="*/ 32828 h 112401"/>
              <a:gd name="connsiteX5" fmla="*/ 536988 w 536988"/>
              <a:gd name="connsiteY5" fmla="*/ 77278 h 112401"/>
              <a:gd name="connsiteX6" fmla="*/ 441738 w 536988"/>
              <a:gd name="connsiteY6" fmla="*/ 45528 h 112401"/>
              <a:gd name="connsiteX7" fmla="*/ 235363 w 536988"/>
              <a:gd name="connsiteY7" fmla="*/ 26478 h 112401"/>
              <a:gd name="connsiteX8" fmla="*/ 152813 w 536988"/>
              <a:gd name="connsiteY8" fmla="*/ 36003 h 112401"/>
              <a:gd name="connsiteX9" fmla="*/ 413 w 536988"/>
              <a:gd name="connsiteY9" fmla="*/ 112203 h 11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988" h="112401">
                <a:moveTo>
                  <a:pt x="413" y="112203"/>
                </a:moveTo>
                <a:cubicBezTo>
                  <a:pt x="8880" y="107970"/>
                  <a:pt x="152284" y="28065"/>
                  <a:pt x="203613" y="10603"/>
                </a:cubicBezTo>
                <a:cubicBezTo>
                  <a:pt x="254942" y="-6859"/>
                  <a:pt x="315796" y="1078"/>
                  <a:pt x="308388" y="7428"/>
                </a:cubicBezTo>
                <a:cubicBezTo>
                  <a:pt x="300980" y="13778"/>
                  <a:pt x="136938" y="44470"/>
                  <a:pt x="159163" y="48703"/>
                </a:cubicBezTo>
                <a:cubicBezTo>
                  <a:pt x="181388" y="52936"/>
                  <a:pt x="378767" y="28066"/>
                  <a:pt x="441738" y="32828"/>
                </a:cubicBezTo>
                <a:cubicBezTo>
                  <a:pt x="504709" y="37590"/>
                  <a:pt x="536988" y="75161"/>
                  <a:pt x="536988" y="77278"/>
                </a:cubicBezTo>
                <a:cubicBezTo>
                  <a:pt x="536988" y="79395"/>
                  <a:pt x="492009" y="53995"/>
                  <a:pt x="441738" y="45528"/>
                </a:cubicBezTo>
                <a:cubicBezTo>
                  <a:pt x="391467" y="37061"/>
                  <a:pt x="283517" y="28065"/>
                  <a:pt x="235363" y="26478"/>
                </a:cubicBezTo>
                <a:cubicBezTo>
                  <a:pt x="187209" y="24891"/>
                  <a:pt x="189855" y="20128"/>
                  <a:pt x="152813" y="36003"/>
                </a:cubicBezTo>
                <a:cubicBezTo>
                  <a:pt x="115771" y="51878"/>
                  <a:pt x="-8054" y="116436"/>
                  <a:pt x="413" y="112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11BA0EC4-4E4E-A282-7CD2-20D4FDA547DF}"/>
              </a:ext>
            </a:extLst>
          </p:cNvPr>
          <p:cNvSpPr/>
          <p:nvPr/>
        </p:nvSpPr>
        <p:spPr>
          <a:xfrm>
            <a:off x="5905451" y="2460619"/>
            <a:ext cx="187636" cy="298464"/>
          </a:xfrm>
          <a:custGeom>
            <a:avLst/>
            <a:gdLst>
              <a:gd name="connsiteX0" fmla="*/ 107999 w 187636"/>
              <a:gd name="connsiteY0" fmla="*/ 53981 h 298464"/>
              <a:gd name="connsiteX1" fmla="*/ 146099 w 187636"/>
              <a:gd name="connsiteY1" fmla="*/ 161931 h 298464"/>
              <a:gd name="connsiteX2" fmla="*/ 60374 w 187636"/>
              <a:gd name="connsiteY2" fmla="*/ 241306 h 298464"/>
              <a:gd name="connsiteX3" fmla="*/ 111174 w 187636"/>
              <a:gd name="connsiteY3" fmla="*/ 196856 h 298464"/>
              <a:gd name="connsiteX4" fmla="*/ 49 w 187636"/>
              <a:gd name="connsiteY4" fmla="*/ 298456 h 298464"/>
              <a:gd name="connsiteX5" fmla="*/ 127049 w 187636"/>
              <a:gd name="connsiteY5" fmla="*/ 190506 h 298464"/>
              <a:gd name="connsiteX6" fmla="*/ 161974 w 187636"/>
              <a:gd name="connsiteY6" fmla="*/ 161931 h 298464"/>
              <a:gd name="connsiteX7" fmla="*/ 187374 w 187636"/>
              <a:gd name="connsiteY7" fmla="*/ 6 h 298464"/>
              <a:gd name="connsiteX8" fmla="*/ 146099 w 187636"/>
              <a:gd name="connsiteY8" fmla="*/ 168281 h 298464"/>
              <a:gd name="connsiteX9" fmla="*/ 107999 w 187636"/>
              <a:gd name="connsiteY9" fmla="*/ 53981 h 29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636" h="298464">
                <a:moveTo>
                  <a:pt x="107999" y="53981"/>
                </a:moveTo>
                <a:cubicBezTo>
                  <a:pt x="107999" y="52923"/>
                  <a:pt x="154036" y="130710"/>
                  <a:pt x="146099" y="161931"/>
                </a:cubicBezTo>
                <a:cubicBezTo>
                  <a:pt x="138162" y="193152"/>
                  <a:pt x="66195" y="235485"/>
                  <a:pt x="60374" y="241306"/>
                </a:cubicBezTo>
                <a:cubicBezTo>
                  <a:pt x="54553" y="247127"/>
                  <a:pt x="121228" y="187331"/>
                  <a:pt x="111174" y="196856"/>
                </a:cubicBezTo>
                <a:cubicBezTo>
                  <a:pt x="101120" y="206381"/>
                  <a:pt x="-2597" y="299514"/>
                  <a:pt x="49" y="298456"/>
                </a:cubicBezTo>
                <a:cubicBezTo>
                  <a:pt x="2695" y="297398"/>
                  <a:pt x="100061" y="213260"/>
                  <a:pt x="127049" y="190506"/>
                </a:cubicBezTo>
                <a:cubicBezTo>
                  <a:pt x="154037" y="167752"/>
                  <a:pt x="151920" y="193681"/>
                  <a:pt x="161974" y="161931"/>
                </a:cubicBezTo>
                <a:cubicBezTo>
                  <a:pt x="172028" y="130181"/>
                  <a:pt x="190020" y="-1052"/>
                  <a:pt x="187374" y="6"/>
                </a:cubicBezTo>
                <a:cubicBezTo>
                  <a:pt x="184728" y="1064"/>
                  <a:pt x="156682" y="153994"/>
                  <a:pt x="146099" y="168281"/>
                </a:cubicBezTo>
                <a:cubicBezTo>
                  <a:pt x="135516" y="182569"/>
                  <a:pt x="107999" y="55039"/>
                  <a:pt x="107999" y="53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F23DBDE1-02CA-6C9C-17D5-C4E43B001427}"/>
              </a:ext>
            </a:extLst>
          </p:cNvPr>
          <p:cNvSpPr/>
          <p:nvPr/>
        </p:nvSpPr>
        <p:spPr>
          <a:xfrm>
            <a:off x="4774534" y="2539423"/>
            <a:ext cx="41962" cy="140287"/>
          </a:xfrm>
          <a:custGeom>
            <a:avLst/>
            <a:gdLst>
              <a:gd name="connsiteX0" fmla="*/ 10191 w 41962"/>
              <a:gd name="connsiteY0" fmla="*/ 577 h 140287"/>
              <a:gd name="connsiteX1" fmla="*/ 22891 w 41962"/>
              <a:gd name="connsiteY1" fmla="*/ 105352 h 140287"/>
              <a:gd name="connsiteX2" fmla="*/ 41941 w 41962"/>
              <a:gd name="connsiteY2" fmla="*/ 140277 h 140287"/>
              <a:gd name="connsiteX3" fmla="*/ 26066 w 41962"/>
              <a:gd name="connsiteY3" fmla="*/ 108527 h 140287"/>
              <a:gd name="connsiteX4" fmla="*/ 666 w 41962"/>
              <a:gd name="connsiteY4" fmla="*/ 64077 h 140287"/>
              <a:gd name="connsiteX5" fmla="*/ 10191 w 41962"/>
              <a:gd name="connsiteY5" fmla="*/ 577 h 14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62" h="140287">
                <a:moveTo>
                  <a:pt x="10191" y="577"/>
                </a:moveTo>
                <a:cubicBezTo>
                  <a:pt x="13895" y="7456"/>
                  <a:pt x="17599" y="82069"/>
                  <a:pt x="22891" y="105352"/>
                </a:cubicBezTo>
                <a:cubicBezTo>
                  <a:pt x="28183" y="128635"/>
                  <a:pt x="41412" y="139748"/>
                  <a:pt x="41941" y="140277"/>
                </a:cubicBezTo>
                <a:cubicBezTo>
                  <a:pt x="42470" y="140806"/>
                  <a:pt x="32945" y="121227"/>
                  <a:pt x="26066" y="108527"/>
                </a:cubicBezTo>
                <a:cubicBezTo>
                  <a:pt x="19187" y="95827"/>
                  <a:pt x="3841" y="77835"/>
                  <a:pt x="666" y="64077"/>
                </a:cubicBezTo>
                <a:cubicBezTo>
                  <a:pt x="-2509" y="50319"/>
                  <a:pt x="6487" y="-6302"/>
                  <a:pt x="10191" y="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0EE79EFE-8270-0234-A389-E481140DD8EB}"/>
              </a:ext>
            </a:extLst>
          </p:cNvPr>
          <p:cNvSpPr/>
          <p:nvPr/>
        </p:nvSpPr>
        <p:spPr>
          <a:xfrm>
            <a:off x="6070551" y="2460599"/>
            <a:ext cx="98379" cy="200081"/>
          </a:xfrm>
          <a:custGeom>
            <a:avLst/>
            <a:gdLst>
              <a:gd name="connsiteX0" fmla="*/ 88949 w 98379"/>
              <a:gd name="connsiteY0" fmla="*/ 26 h 200081"/>
              <a:gd name="connsiteX1" fmla="*/ 79424 w 98379"/>
              <a:gd name="connsiteY1" fmla="*/ 107976 h 200081"/>
              <a:gd name="connsiteX2" fmla="*/ 49 w 98379"/>
              <a:gd name="connsiteY2" fmla="*/ 200051 h 200081"/>
              <a:gd name="connsiteX3" fmla="*/ 92124 w 98379"/>
              <a:gd name="connsiteY3" fmla="*/ 98451 h 200081"/>
              <a:gd name="connsiteX4" fmla="*/ 88949 w 98379"/>
              <a:gd name="connsiteY4" fmla="*/ 26 h 20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79" h="200081">
                <a:moveTo>
                  <a:pt x="88949" y="26"/>
                </a:moveTo>
                <a:cubicBezTo>
                  <a:pt x="86832" y="1614"/>
                  <a:pt x="94241" y="74639"/>
                  <a:pt x="79424" y="107976"/>
                </a:cubicBezTo>
                <a:cubicBezTo>
                  <a:pt x="64607" y="141314"/>
                  <a:pt x="-2068" y="201639"/>
                  <a:pt x="49" y="200051"/>
                </a:cubicBezTo>
                <a:cubicBezTo>
                  <a:pt x="2166" y="198463"/>
                  <a:pt x="77307" y="128084"/>
                  <a:pt x="92124" y="98451"/>
                </a:cubicBezTo>
                <a:cubicBezTo>
                  <a:pt x="106941" y="68818"/>
                  <a:pt x="91066" y="-1562"/>
                  <a:pt x="88949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62B39BE6-BDF0-AE67-8176-52F60375930E}"/>
              </a:ext>
            </a:extLst>
          </p:cNvPr>
          <p:cNvSpPr/>
          <p:nvPr/>
        </p:nvSpPr>
        <p:spPr>
          <a:xfrm>
            <a:off x="4679153" y="2460484"/>
            <a:ext cx="91622" cy="271442"/>
          </a:xfrm>
          <a:custGeom>
            <a:avLst/>
            <a:gdLst>
              <a:gd name="connsiteX0" fmla="*/ 54772 w 91622"/>
              <a:gd name="connsiteY0" fmla="*/ 141 h 271442"/>
              <a:gd name="connsiteX1" fmla="*/ 51597 w 91622"/>
              <a:gd name="connsiteY1" fmla="*/ 152541 h 271442"/>
              <a:gd name="connsiteX2" fmla="*/ 89697 w 91622"/>
              <a:gd name="connsiteY2" fmla="*/ 270016 h 271442"/>
              <a:gd name="connsiteX3" fmla="*/ 76997 w 91622"/>
              <a:gd name="connsiteY3" fmla="*/ 209691 h 271442"/>
              <a:gd name="connsiteX4" fmla="*/ 797 w 91622"/>
              <a:gd name="connsiteY4" fmla="*/ 92216 h 271442"/>
              <a:gd name="connsiteX5" fmla="*/ 38897 w 91622"/>
              <a:gd name="connsiteY5" fmla="*/ 123966 h 271442"/>
              <a:gd name="connsiteX6" fmla="*/ 54772 w 91622"/>
              <a:gd name="connsiteY6" fmla="*/ 141 h 27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22" h="271442">
                <a:moveTo>
                  <a:pt x="54772" y="141"/>
                </a:moveTo>
                <a:cubicBezTo>
                  <a:pt x="56889" y="4903"/>
                  <a:pt x="45776" y="107562"/>
                  <a:pt x="51597" y="152541"/>
                </a:cubicBezTo>
                <a:cubicBezTo>
                  <a:pt x="57418" y="197520"/>
                  <a:pt x="85464" y="260491"/>
                  <a:pt x="89697" y="270016"/>
                </a:cubicBezTo>
                <a:cubicBezTo>
                  <a:pt x="93930" y="279541"/>
                  <a:pt x="91814" y="239324"/>
                  <a:pt x="76997" y="209691"/>
                </a:cubicBezTo>
                <a:cubicBezTo>
                  <a:pt x="62180" y="180058"/>
                  <a:pt x="7147" y="106504"/>
                  <a:pt x="797" y="92216"/>
                </a:cubicBezTo>
                <a:cubicBezTo>
                  <a:pt x="-5553" y="77928"/>
                  <a:pt x="27784" y="135608"/>
                  <a:pt x="38897" y="123966"/>
                </a:cubicBezTo>
                <a:cubicBezTo>
                  <a:pt x="50009" y="112324"/>
                  <a:pt x="52655" y="-4621"/>
                  <a:pt x="54772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F61C46C8-86ED-16E0-2702-40C4927C754B}"/>
              </a:ext>
            </a:extLst>
          </p:cNvPr>
          <p:cNvSpPr/>
          <p:nvPr/>
        </p:nvSpPr>
        <p:spPr>
          <a:xfrm>
            <a:off x="6010275" y="2644626"/>
            <a:ext cx="114385" cy="82699"/>
          </a:xfrm>
          <a:custGeom>
            <a:avLst/>
            <a:gdLst>
              <a:gd name="connsiteX0" fmla="*/ 0 w 114385"/>
              <a:gd name="connsiteY0" fmla="*/ 82699 h 82699"/>
              <a:gd name="connsiteX1" fmla="*/ 114300 w 114385"/>
              <a:gd name="connsiteY1" fmla="*/ 149 h 82699"/>
              <a:gd name="connsiteX2" fmla="*/ 0 w 114385"/>
              <a:gd name="connsiteY2" fmla="*/ 82699 h 8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85" h="82699">
                <a:moveTo>
                  <a:pt x="0" y="82699"/>
                </a:moveTo>
                <a:cubicBezTo>
                  <a:pt x="0" y="82699"/>
                  <a:pt x="110596" y="4382"/>
                  <a:pt x="114300" y="149"/>
                </a:cubicBezTo>
                <a:cubicBezTo>
                  <a:pt x="118004" y="-4084"/>
                  <a:pt x="0" y="82699"/>
                  <a:pt x="0" y="82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D4B7CCD9-2B90-59AD-5FEF-1D5504EEE818}"/>
              </a:ext>
            </a:extLst>
          </p:cNvPr>
          <p:cNvSpPr/>
          <p:nvPr/>
        </p:nvSpPr>
        <p:spPr>
          <a:xfrm>
            <a:off x="5892254" y="2943206"/>
            <a:ext cx="93272" cy="117709"/>
          </a:xfrm>
          <a:custGeom>
            <a:avLst/>
            <a:gdLst>
              <a:gd name="connsiteX0" fmla="*/ 70396 w 93272"/>
              <a:gd name="connsiteY0" fmla="*/ 19 h 117709"/>
              <a:gd name="connsiteX1" fmla="*/ 67221 w 93272"/>
              <a:gd name="connsiteY1" fmla="*/ 60344 h 117709"/>
              <a:gd name="connsiteX2" fmla="*/ 546 w 93272"/>
              <a:gd name="connsiteY2" fmla="*/ 117494 h 117709"/>
              <a:gd name="connsiteX3" fmla="*/ 38646 w 93272"/>
              <a:gd name="connsiteY3" fmla="*/ 79394 h 117709"/>
              <a:gd name="connsiteX4" fmla="*/ 92621 w 93272"/>
              <a:gd name="connsiteY4" fmla="*/ 66694 h 117709"/>
              <a:gd name="connsiteX5" fmla="*/ 70396 w 93272"/>
              <a:gd name="connsiteY5" fmla="*/ 19 h 11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272" h="117709">
                <a:moveTo>
                  <a:pt x="70396" y="19"/>
                </a:moveTo>
                <a:cubicBezTo>
                  <a:pt x="66163" y="-1039"/>
                  <a:pt x="78863" y="40765"/>
                  <a:pt x="67221" y="60344"/>
                </a:cubicBezTo>
                <a:cubicBezTo>
                  <a:pt x="55579" y="79923"/>
                  <a:pt x="5308" y="114319"/>
                  <a:pt x="546" y="117494"/>
                </a:cubicBezTo>
                <a:cubicBezTo>
                  <a:pt x="-4216" y="120669"/>
                  <a:pt x="23300" y="87861"/>
                  <a:pt x="38646" y="79394"/>
                </a:cubicBezTo>
                <a:cubicBezTo>
                  <a:pt x="53992" y="70927"/>
                  <a:pt x="87859" y="76748"/>
                  <a:pt x="92621" y="66694"/>
                </a:cubicBezTo>
                <a:cubicBezTo>
                  <a:pt x="97384" y="56640"/>
                  <a:pt x="74629" y="1077"/>
                  <a:pt x="70396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18B28BAB-8FA5-13B3-A988-9A301409D58A}"/>
              </a:ext>
            </a:extLst>
          </p:cNvPr>
          <p:cNvSpPr/>
          <p:nvPr/>
        </p:nvSpPr>
        <p:spPr>
          <a:xfrm>
            <a:off x="4822258" y="2853953"/>
            <a:ext cx="67067" cy="134014"/>
          </a:xfrm>
          <a:custGeom>
            <a:avLst/>
            <a:gdLst>
              <a:gd name="connsiteX0" fmla="*/ 567 w 67067"/>
              <a:gd name="connsiteY0" fmla="*/ 372 h 134014"/>
              <a:gd name="connsiteX1" fmla="*/ 32317 w 67067"/>
              <a:gd name="connsiteY1" fmla="*/ 51172 h 134014"/>
              <a:gd name="connsiteX2" fmla="*/ 60892 w 67067"/>
              <a:gd name="connsiteY2" fmla="*/ 133722 h 134014"/>
              <a:gd name="connsiteX3" fmla="*/ 60892 w 67067"/>
              <a:gd name="connsiteY3" fmla="*/ 76572 h 134014"/>
              <a:gd name="connsiteX4" fmla="*/ 567 w 67067"/>
              <a:gd name="connsiteY4" fmla="*/ 372 h 13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67" h="134014">
                <a:moveTo>
                  <a:pt x="567" y="372"/>
                </a:moveTo>
                <a:cubicBezTo>
                  <a:pt x="-4195" y="-3861"/>
                  <a:pt x="22263" y="28947"/>
                  <a:pt x="32317" y="51172"/>
                </a:cubicBezTo>
                <a:cubicBezTo>
                  <a:pt x="42371" y="73397"/>
                  <a:pt x="56130" y="129489"/>
                  <a:pt x="60892" y="133722"/>
                </a:cubicBezTo>
                <a:cubicBezTo>
                  <a:pt x="65654" y="137955"/>
                  <a:pt x="72005" y="95093"/>
                  <a:pt x="60892" y="76572"/>
                </a:cubicBezTo>
                <a:cubicBezTo>
                  <a:pt x="49780" y="58051"/>
                  <a:pt x="5329" y="4605"/>
                  <a:pt x="567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8A7C909F-70EE-5F8F-954A-1BA034648405}"/>
              </a:ext>
            </a:extLst>
          </p:cNvPr>
          <p:cNvSpPr/>
          <p:nvPr/>
        </p:nvSpPr>
        <p:spPr>
          <a:xfrm>
            <a:off x="5517340" y="3167209"/>
            <a:ext cx="232830" cy="196620"/>
          </a:xfrm>
          <a:custGeom>
            <a:avLst/>
            <a:gdLst>
              <a:gd name="connsiteX0" fmla="*/ 23035 w 232830"/>
              <a:gd name="connsiteY0" fmla="*/ 10966 h 196620"/>
              <a:gd name="connsiteX1" fmla="*/ 111935 w 232830"/>
              <a:gd name="connsiteY1" fmla="*/ 77641 h 196620"/>
              <a:gd name="connsiteX2" fmla="*/ 810 w 232830"/>
              <a:gd name="connsiteY2" fmla="*/ 195116 h 196620"/>
              <a:gd name="connsiteX3" fmla="*/ 70660 w 232830"/>
              <a:gd name="connsiteY3" fmla="*/ 134791 h 196620"/>
              <a:gd name="connsiteX4" fmla="*/ 232585 w 232830"/>
              <a:gd name="connsiteY4" fmla="*/ 1441 h 196620"/>
              <a:gd name="connsiteX5" fmla="*/ 105585 w 232830"/>
              <a:gd name="connsiteY5" fmla="*/ 61766 h 196620"/>
              <a:gd name="connsiteX6" fmla="*/ 23035 w 232830"/>
              <a:gd name="connsiteY6" fmla="*/ 10966 h 19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830" h="196620">
                <a:moveTo>
                  <a:pt x="23035" y="10966"/>
                </a:moveTo>
                <a:cubicBezTo>
                  <a:pt x="24093" y="13612"/>
                  <a:pt x="115639" y="46949"/>
                  <a:pt x="111935" y="77641"/>
                </a:cubicBezTo>
                <a:cubicBezTo>
                  <a:pt x="108231" y="108333"/>
                  <a:pt x="7689" y="185591"/>
                  <a:pt x="810" y="195116"/>
                </a:cubicBezTo>
                <a:cubicBezTo>
                  <a:pt x="-6069" y="204641"/>
                  <a:pt x="32031" y="167070"/>
                  <a:pt x="70660" y="134791"/>
                </a:cubicBezTo>
                <a:cubicBezTo>
                  <a:pt x="109289" y="102512"/>
                  <a:pt x="226764" y="13612"/>
                  <a:pt x="232585" y="1441"/>
                </a:cubicBezTo>
                <a:cubicBezTo>
                  <a:pt x="238406" y="-10730"/>
                  <a:pt x="138923" y="58062"/>
                  <a:pt x="105585" y="61766"/>
                </a:cubicBezTo>
                <a:cubicBezTo>
                  <a:pt x="72247" y="65470"/>
                  <a:pt x="21977" y="8320"/>
                  <a:pt x="23035" y="10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5BD80971-584D-DDAD-5E1F-9315880FEBB6}"/>
              </a:ext>
            </a:extLst>
          </p:cNvPr>
          <p:cNvSpPr/>
          <p:nvPr/>
        </p:nvSpPr>
        <p:spPr>
          <a:xfrm>
            <a:off x="5175067" y="3171604"/>
            <a:ext cx="356642" cy="165808"/>
          </a:xfrm>
          <a:custGeom>
            <a:avLst/>
            <a:gdLst>
              <a:gd name="connsiteX0" fmla="*/ 183 w 356642"/>
              <a:gd name="connsiteY0" fmla="*/ 221 h 165808"/>
              <a:gd name="connsiteX1" fmla="*/ 177983 w 356642"/>
              <a:gd name="connsiteY1" fmla="*/ 111346 h 165808"/>
              <a:gd name="connsiteX2" fmla="*/ 101783 w 356642"/>
              <a:gd name="connsiteY2" fmla="*/ 114521 h 165808"/>
              <a:gd name="connsiteX3" fmla="*/ 187508 w 356642"/>
              <a:gd name="connsiteY3" fmla="*/ 155796 h 165808"/>
              <a:gd name="connsiteX4" fmla="*/ 92258 w 356642"/>
              <a:gd name="connsiteY4" fmla="*/ 165321 h 165808"/>
              <a:gd name="connsiteX5" fmla="*/ 352608 w 356642"/>
              <a:gd name="connsiteY5" fmla="*/ 158971 h 165808"/>
              <a:gd name="connsiteX6" fmla="*/ 244658 w 356642"/>
              <a:gd name="connsiteY6" fmla="*/ 165321 h 165808"/>
              <a:gd name="connsiteX7" fmla="*/ 162108 w 356642"/>
              <a:gd name="connsiteY7" fmla="*/ 143096 h 165808"/>
              <a:gd name="connsiteX8" fmla="*/ 183 w 356642"/>
              <a:gd name="connsiteY8" fmla="*/ 73246 h 165808"/>
              <a:gd name="connsiteX9" fmla="*/ 130358 w 356642"/>
              <a:gd name="connsiteY9" fmla="*/ 114521 h 165808"/>
              <a:gd name="connsiteX10" fmla="*/ 149408 w 356642"/>
              <a:gd name="connsiteY10" fmla="*/ 82771 h 165808"/>
              <a:gd name="connsiteX11" fmla="*/ 183 w 356642"/>
              <a:gd name="connsiteY11" fmla="*/ 221 h 16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6642" h="165808">
                <a:moveTo>
                  <a:pt x="183" y="221"/>
                </a:moveTo>
                <a:cubicBezTo>
                  <a:pt x="4945" y="4983"/>
                  <a:pt x="161050" y="92296"/>
                  <a:pt x="177983" y="111346"/>
                </a:cubicBezTo>
                <a:cubicBezTo>
                  <a:pt x="194916" y="130396"/>
                  <a:pt x="100196" y="107113"/>
                  <a:pt x="101783" y="114521"/>
                </a:cubicBezTo>
                <a:cubicBezTo>
                  <a:pt x="103370" y="121929"/>
                  <a:pt x="189095" y="147329"/>
                  <a:pt x="187508" y="155796"/>
                </a:cubicBezTo>
                <a:cubicBezTo>
                  <a:pt x="185921" y="164263"/>
                  <a:pt x="92258" y="165321"/>
                  <a:pt x="92258" y="165321"/>
                </a:cubicBezTo>
                <a:lnTo>
                  <a:pt x="352608" y="158971"/>
                </a:lnTo>
                <a:cubicBezTo>
                  <a:pt x="378008" y="158971"/>
                  <a:pt x="276408" y="167967"/>
                  <a:pt x="244658" y="165321"/>
                </a:cubicBezTo>
                <a:cubicBezTo>
                  <a:pt x="212908" y="162675"/>
                  <a:pt x="202854" y="158442"/>
                  <a:pt x="162108" y="143096"/>
                </a:cubicBezTo>
                <a:cubicBezTo>
                  <a:pt x="121362" y="127750"/>
                  <a:pt x="5475" y="78009"/>
                  <a:pt x="183" y="73246"/>
                </a:cubicBezTo>
                <a:cubicBezTo>
                  <a:pt x="-5109" y="68484"/>
                  <a:pt x="105487" y="112934"/>
                  <a:pt x="130358" y="114521"/>
                </a:cubicBezTo>
                <a:cubicBezTo>
                  <a:pt x="155229" y="116109"/>
                  <a:pt x="166341" y="96529"/>
                  <a:pt x="149408" y="82771"/>
                </a:cubicBezTo>
                <a:cubicBezTo>
                  <a:pt x="132475" y="69013"/>
                  <a:pt x="-4579" y="-4541"/>
                  <a:pt x="183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807E4C4F-B473-39A5-7B8C-C0285B61F12B}"/>
              </a:ext>
            </a:extLst>
          </p:cNvPr>
          <p:cNvSpPr/>
          <p:nvPr/>
        </p:nvSpPr>
        <p:spPr>
          <a:xfrm>
            <a:off x="4908310" y="2619319"/>
            <a:ext cx="64568" cy="85861"/>
          </a:xfrm>
          <a:custGeom>
            <a:avLst/>
            <a:gdLst>
              <a:gd name="connsiteX0" fmla="*/ 240 w 64568"/>
              <a:gd name="connsiteY0" fmla="*/ 56 h 85861"/>
              <a:gd name="connsiteX1" fmla="*/ 41515 w 64568"/>
              <a:gd name="connsiteY1" fmla="*/ 50856 h 85861"/>
              <a:gd name="connsiteX2" fmla="*/ 28815 w 64568"/>
              <a:gd name="connsiteY2" fmla="*/ 85781 h 85861"/>
              <a:gd name="connsiteX3" fmla="*/ 63740 w 64568"/>
              <a:gd name="connsiteY3" fmla="*/ 41331 h 85861"/>
              <a:gd name="connsiteX4" fmla="*/ 240 w 64568"/>
              <a:gd name="connsiteY4" fmla="*/ 56 h 8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68" h="85861">
                <a:moveTo>
                  <a:pt x="240" y="56"/>
                </a:moveTo>
                <a:cubicBezTo>
                  <a:pt x="-3464" y="1643"/>
                  <a:pt x="36752" y="36568"/>
                  <a:pt x="41515" y="50856"/>
                </a:cubicBezTo>
                <a:cubicBezTo>
                  <a:pt x="46278" y="65144"/>
                  <a:pt x="25111" y="87368"/>
                  <a:pt x="28815" y="85781"/>
                </a:cubicBezTo>
                <a:cubicBezTo>
                  <a:pt x="32519" y="84194"/>
                  <a:pt x="70619" y="51914"/>
                  <a:pt x="63740" y="41331"/>
                </a:cubicBezTo>
                <a:cubicBezTo>
                  <a:pt x="56861" y="30748"/>
                  <a:pt x="3944" y="-1531"/>
                  <a:pt x="240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A10D17F9-9C04-93AD-E54F-85708DFD6033}"/>
              </a:ext>
            </a:extLst>
          </p:cNvPr>
          <p:cNvSpPr/>
          <p:nvPr/>
        </p:nvSpPr>
        <p:spPr>
          <a:xfrm>
            <a:off x="5835277" y="2533606"/>
            <a:ext cx="32205" cy="92146"/>
          </a:xfrm>
          <a:custGeom>
            <a:avLst/>
            <a:gdLst>
              <a:gd name="connsiteX0" fmla="*/ 32123 w 32205"/>
              <a:gd name="connsiteY0" fmla="*/ 44 h 92146"/>
              <a:gd name="connsiteX1" fmla="*/ 9898 w 32205"/>
              <a:gd name="connsiteY1" fmla="*/ 57194 h 92146"/>
              <a:gd name="connsiteX2" fmla="*/ 19423 w 32205"/>
              <a:gd name="connsiteY2" fmla="*/ 92119 h 92146"/>
              <a:gd name="connsiteX3" fmla="*/ 13073 w 32205"/>
              <a:gd name="connsiteY3" fmla="*/ 63544 h 92146"/>
              <a:gd name="connsiteX4" fmla="*/ 373 w 32205"/>
              <a:gd name="connsiteY4" fmla="*/ 47669 h 92146"/>
              <a:gd name="connsiteX5" fmla="*/ 32123 w 32205"/>
              <a:gd name="connsiteY5" fmla="*/ 44 h 9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05" h="92146">
                <a:moveTo>
                  <a:pt x="32123" y="44"/>
                </a:moveTo>
                <a:cubicBezTo>
                  <a:pt x="33710" y="1631"/>
                  <a:pt x="12015" y="41848"/>
                  <a:pt x="9898" y="57194"/>
                </a:cubicBezTo>
                <a:cubicBezTo>
                  <a:pt x="7781" y="72540"/>
                  <a:pt x="18894" y="91061"/>
                  <a:pt x="19423" y="92119"/>
                </a:cubicBezTo>
                <a:cubicBezTo>
                  <a:pt x="19952" y="93177"/>
                  <a:pt x="13073" y="63544"/>
                  <a:pt x="13073" y="63544"/>
                </a:cubicBezTo>
                <a:cubicBezTo>
                  <a:pt x="9898" y="56136"/>
                  <a:pt x="-2273" y="55077"/>
                  <a:pt x="373" y="47669"/>
                </a:cubicBezTo>
                <a:cubicBezTo>
                  <a:pt x="3019" y="40261"/>
                  <a:pt x="30536" y="-1543"/>
                  <a:pt x="32123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89C7708B-7DB5-5F5E-A606-E28399E6D8D0}"/>
              </a:ext>
            </a:extLst>
          </p:cNvPr>
          <p:cNvSpPr/>
          <p:nvPr/>
        </p:nvSpPr>
        <p:spPr>
          <a:xfrm>
            <a:off x="4978400" y="2492171"/>
            <a:ext cx="62487" cy="51901"/>
          </a:xfrm>
          <a:custGeom>
            <a:avLst/>
            <a:gdLst>
              <a:gd name="connsiteX0" fmla="*/ 0 w 62487"/>
              <a:gd name="connsiteY0" fmla="*/ 204 h 51901"/>
              <a:gd name="connsiteX1" fmla="*/ 57150 w 62487"/>
              <a:gd name="connsiteY1" fmla="*/ 31954 h 51901"/>
              <a:gd name="connsiteX2" fmla="*/ 57150 w 62487"/>
              <a:gd name="connsiteY2" fmla="*/ 51004 h 51901"/>
              <a:gd name="connsiteX3" fmla="*/ 0 w 62487"/>
              <a:gd name="connsiteY3" fmla="*/ 204 h 51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" h="51901">
                <a:moveTo>
                  <a:pt x="0" y="204"/>
                </a:moveTo>
                <a:cubicBezTo>
                  <a:pt x="0" y="-2971"/>
                  <a:pt x="57150" y="31954"/>
                  <a:pt x="57150" y="31954"/>
                </a:cubicBezTo>
                <a:cubicBezTo>
                  <a:pt x="66675" y="40421"/>
                  <a:pt x="61383" y="55766"/>
                  <a:pt x="57150" y="51004"/>
                </a:cubicBezTo>
                <a:cubicBezTo>
                  <a:pt x="52917" y="46242"/>
                  <a:pt x="0" y="3379"/>
                  <a:pt x="0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4EFAE6A8-AFFD-7A68-80F3-137AB1C1A6FD}"/>
              </a:ext>
            </a:extLst>
          </p:cNvPr>
          <p:cNvSpPr/>
          <p:nvPr/>
        </p:nvSpPr>
        <p:spPr>
          <a:xfrm>
            <a:off x="6026053" y="2298700"/>
            <a:ext cx="130272" cy="114307"/>
          </a:xfrm>
          <a:custGeom>
            <a:avLst/>
            <a:gdLst>
              <a:gd name="connsiteX0" fmla="*/ 130272 w 130272"/>
              <a:gd name="connsiteY0" fmla="*/ 0 h 114307"/>
              <a:gd name="connsiteX1" fmla="*/ 97 w 130272"/>
              <a:gd name="connsiteY1" fmla="*/ 114300 h 114307"/>
              <a:gd name="connsiteX2" fmla="*/ 130272 w 130272"/>
              <a:gd name="connsiteY2" fmla="*/ 0 h 114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272" h="114307">
                <a:moveTo>
                  <a:pt x="130272" y="0"/>
                </a:moveTo>
                <a:cubicBezTo>
                  <a:pt x="130272" y="0"/>
                  <a:pt x="4330" y="113242"/>
                  <a:pt x="97" y="114300"/>
                </a:cubicBezTo>
                <a:cubicBezTo>
                  <a:pt x="-4136" y="115358"/>
                  <a:pt x="130272" y="0"/>
                  <a:pt x="1302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85919F40-BC3C-945D-9BEE-15047D7DE907}"/>
              </a:ext>
            </a:extLst>
          </p:cNvPr>
          <p:cNvSpPr/>
          <p:nvPr/>
        </p:nvSpPr>
        <p:spPr>
          <a:xfrm>
            <a:off x="6143579" y="2278924"/>
            <a:ext cx="61786" cy="175385"/>
          </a:xfrm>
          <a:custGeom>
            <a:avLst/>
            <a:gdLst>
              <a:gd name="connsiteX0" fmla="*/ 46 w 61786"/>
              <a:gd name="connsiteY0" fmla="*/ 726 h 175385"/>
              <a:gd name="connsiteX1" fmla="*/ 60371 w 61786"/>
              <a:gd name="connsiteY1" fmla="*/ 92801 h 175385"/>
              <a:gd name="connsiteX2" fmla="*/ 38146 w 61786"/>
              <a:gd name="connsiteY2" fmla="*/ 175351 h 175385"/>
              <a:gd name="connsiteX3" fmla="*/ 60371 w 61786"/>
              <a:gd name="connsiteY3" fmla="*/ 102326 h 175385"/>
              <a:gd name="connsiteX4" fmla="*/ 50846 w 61786"/>
              <a:gd name="connsiteY4" fmla="*/ 51526 h 175385"/>
              <a:gd name="connsiteX5" fmla="*/ 46 w 61786"/>
              <a:gd name="connsiteY5" fmla="*/ 726 h 17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786" h="175385">
                <a:moveTo>
                  <a:pt x="46" y="726"/>
                </a:moveTo>
                <a:cubicBezTo>
                  <a:pt x="1633" y="7605"/>
                  <a:pt x="54021" y="63697"/>
                  <a:pt x="60371" y="92801"/>
                </a:cubicBezTo>
                <a:cubicBezTo>
                  <a:pt x="66721" y="121905"/>
                  <a:pt x="38146" y="173764"/>
                  <a:pt x="38146" y="175351"/>
                </a:cubicBezTo>
                <a:cubicBezTo>
                  <a:pt x="38146" y="176938"/>
                  <a:pt x="58254" y="122963"/>
                  <a:pt x="60371" y="102326"/>
                </a:cubicBezTo>
                <a:cubicBezTo>
                  <a:pt x="62488" y="81689"/>
                  <a:pt x="64075" y="65284"/>
                  <a:pt x="50846" y="51526"/>
                </a:cubicBezTo>
                <a:cubicBezTo>
                  <a:pt x="37617" y="37768"/>
                  <a:pt x="-1541" y="-6153"/>
                  <a:pt x="46" y="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5CAD55D9-554A-AB2D-6733-832AB3B817D1}"/>
              </a:ext>
            </a:extLst>
          </p:cNvPr>
          <p:cNvSpPr/>
          <p:nvPr/>
        </p:nvSpPr>
        <p:spPr>
          <a:xfrm>
            <a:off x="4637592" y="2367744"/>
            <a:ext cx="42712" cy="165853"/>
          </a:xfrm>
          <a:custGeom>
            <a:avLst/>
            <a:gdLst>
              <a:gd name="connsiteX0" fmla="*/ 1083 w 42712"/>
              <a:gd name="connsiteY0" fmla="*/ 806 h 165853"/>
              <a:gd name="connsiteX1" fmla="*/ 42358 w 42712"/>
              <a:gd name="connsiteY1" fmla="*/ 162731 h 165853"/>
              <a:gd name="connsiteX2" fmla="*/ 20133 w 42712"/>
              <a:gd name="connsiteY2" fmla="*/ 105581 h 165853"/>
              <a:gd name="connsiteX3" fmla="*/ 4258 w 42712"/>
              <a:gd name="connsiteY3" fmla="*/ 80181 h 165853"/>
              <a:gd name="connsiteX4" fmla="*/ 10608 w 42712"/>
              <a:gd name="connsiteY4" fmla="*/ 99231 h 165853"/>
              <a:gd name="connsiteX5" fmla="*/ 1083 w 42712"/>
              <a:gd name="connsiteY5" fmla="*/ 806 h 16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12" h="165853">
                <a:moveTo>
                  <a:pt x="1083" y="806"/>
                </a:moveTo>
                <a:cubicBezTo>
                  <a:pt x="6375" y="11389"/>
                  <a:pt x="39183" y="145269"/>
                  <a:pt x="42358" y="162731"/>
                </a:cubicBezTo>
                <a:cubicBezTo>
                  <a:pt x="45533" y="180194"/>
                  <a:pt x="26483" y="119339"/>
                  <a:pt x="20133" y="105581"/>
                </a:cubicBezTo>
                <a:cubicBezTo>
                  <a:pt x="13783" y="91823"/>
                  <a:pt x="5846" y="81239"/>
                  <a:pt x="4258" y="80181"/>
                </a:cubicBezTo>
                <a:cubicBezTo>
                  <a:pt x="2670" y="79123"/>
                  <a:pt x="9550" y="111402"/>
                  <a:pt x="10608" y="99231"/>
                </a:cubicBezTo>
                <a:cubicBezTo>
                  <a:pt x="11666" y="87060"/>
                  <a:pt x="-4209" y="-9777"/>
                  <a:pt x="1083" y="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5272405F-FD79-E2C7-7EE7-C3D1DCA6D225}"/>
              </a:ext>
            </a:extLst>
          </p:cNvPr>
          <p:cNvSpPr/>
          <p:nvPr/>
        </p:nvSpPr>
        <p:spPr>
          <a:xfrm>
            <a:off x="6207005" y="2072403"/>
            <a:ext cx="67839" cy="358256"/>
          </a:xfrm>
          <a:custGeom>
            <a:avLst/>
            <a:gdLst>
              <a:gd name="connsiteX0" fmla="*/ 6470 w 67839"/>
              <a:gd name="connsiteY0" fmla="*/ 121522 h 358256"/>
              <a:gd name="connsiteX1" fmla="*/ 25520 w 67839"/>
              <a:gd name="connsiteY1" fmla="*/ 242172 h 358256"/>
              <a:gd name="connsiteX2" fmla="*/ 22345 w 67839"/>
              <a:gd name="connsiteY2" fmla="*/ 356472 h 358256"/>
              <a:gd name="connsiteX3" fmla="*/ 22345 w 67839"/>
              <a:gd name="connsiteY3" fmla="*/ 302497 h 358256"/>
              <a:gd name="connsiteX4" fmla="*/ 54095 w 67839"/>
              <a:gd name="connsiteY4" fmla="*/ 178672 h 358256"/>
              <a:gd name="connsiteX5" fmla="*/ 66795 w 67839"/>
              <a:gd name="connsiteY5" fmla="*/ 872 h 358256"/>
              <a:gd name="connsiteX6" fmla="*/ 28695 w 67839"/>
              <a:gd name="connsiteY6" fmla="*/ 258047 h 358256"/>
              <a:gd name="connsiteX7" fmla="*/ 3295 w 67839"/>
              <a:gd name="connsiteY7" fmla="*/ 175497 h 358256"/>
              <a:gd name="connsiteX8" fmla="*/ 6470 w 67839"/>
              <a:gd name="connsiteY8" fmla="*/ 121522 h 35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39" h="358256">
                <a:moveTo>
                  <a:pt x="6470" y="121522"/>
                </a:moveTo>
                <a:cubicBezTo>
                  <a:pt x="10174" y="132634"/>
                  <a:pt x="22874" y="203014"/>
                  <a:pt x="25520" y="242172"/>
                </a:cubicBezTo>
                <a:cubicBezTo>
                  <a:pt x="28166" y="281330"/>
                  <a:pt x="22874" y="346418"/>
                  <a:pt x="22345" y="356472"/>
                </a:cubicBezTo>
                <a:cubicBezTo>
                  <a:pt x="21816" y="366526"/>
                  <a:pt x="17053" y="332130"/>
                  <a:pt x="22345" y="302497"/>
                </a:cubicBezTo>
                <a:cubicBezTo>
                  <a:pt x="27637" y="272864"/>
                  <a:pt x="46687" y="228943"/>
                  <a:pt x="54095" y="178672"/>
                </a:cubicBezTo>
                <a:cubicBezTo>
                  <a:pt x="61503" y="128401"/>
                  <a:pt x="71028" y="-12357"/>
                  <a:pt x="66795" y="872"/>
                </a:cubicBezTo>
                <a:cubicBezTo>
                  <a:pt x="62562" y="14101"/>
                  <a:pt x="39278" y="228943"/>
                  <a:pt x="28695" y="258047"/>
                </a:cubicBezTo>
                <a:cubicBezTo>
                  <a:pt x="18112" y="287151"/>
                  <a:pt x="10703" y="193489"/>
                  <a:pt x="3295" y="175497"/>
                </a:cubicBezTo>
                <a:cubicBezTo>
                  <a:pt x="-4113" y="157505"/>
                  <a:pt x="2766" y="110410"/>
                  <a:pt x="6470" y="121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4688156C-8524-B272-E87D-0625882BB8E6}"/>
              </a:ext>
            </a:extLst>
          </p:cNvPr>
          <p:cNvSpPr/>
          <p:nvPr/>
        </p:nvSpPr>
        <p:spPr>
          <a:xfrm>
            <a:off x="6167759" y="2485705"/>
            <a:ext cx="87003" cy="228824"/>
          </a:xfrm>
          <a:custGeom>
            <a:avLst/>
            <a:gdLst>
              <a:gd name="connsiteX0" fmla="*/ 86991 w 87003"/>
              <a:gd name="connsiteY0" fmla="*/ 320 h 228824"/>
              <a:gd name="connsiteX1" fmla="*/ 4441 w 87003"/>
              <a:gd name="connsiteY1" fmla="*/ 219395 h 228824"/>
              <a:gd name="connsiteX2" fmla="*/ 10791 w 87003"/>
              <a:gd name="connsiteY2" fmla="*/ 181295 h 228824"/>
              <a:gd name="connsiteX3" fmla="*/ 7616 w 87003"/>
              <a:gd name="connsiteY3" fmla="*/ 111445 h 228824"/>
              <a:gd name="connsiteX4" fmla="*/ 10791 w 87003"/>
              <a:gd name="connsiteY4" fmla="*/ 168595 h 228824"/>
              <a:gd name="connsiteX5" fmla="*/ 86991 w 87003"/>
              <a:gd name="connsiteY5" fmla="*/ 320 h 22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03" h="228824">
                <a:moveTo>
                  <a:pt x="86991" y="320"/>
                </a:moveTo>
                <a:cubicBezTo>
                  <a:pt x="85933" y="8787"/>
                  <a:pt x="17141" y="189233"/>
                  <a:pt x="4441" y="219395"/>
                </a:cubicBezTo>
                <a:cubicBezTo>
                  <a:pt x="-8259" y="249558"/>
                  <a:pt x="10262" y="199287"/>
                  <a:pt x="10791" y="181295"/>
                </a:cubicBezTo>
                <a:cubicBezTo>
                  <a:pt x="11320" y="163303"/>
                  <a:pt x="7616" y="113562"/>
                  <a:pt x="7616" y="111445"/>
                </a:cubicBezTo>
                <a:cubicBezTo>
                  <a:pt x="7616" y="109328"/>
                  <a:pt x="-321" y="183411"/>
                  <a:pt x="10791" y="168595"/>
                </a:cubicBezTo>
                <a:cubicBezTo>
                  <a:pt x="21903" y="153779"/>
                  <a:pt x="88049" y="-8147"/>
                  <a:pt x="86991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222EDD84-37B7-BE1B-DDC8-37F396011062}"/>
              </a:ext>
            </a:extLst>
          </p:cNvPr>
          <p:cNvSpPr/>
          <p:nvPr/>
        </p:nvSpPr>
        <p:spPr>
          <a:xfrm>
            <a:off x="4570470" y="2194952"/>
            <a:ext cx="134682" cy="546288"/>
          </a:xfrm>
          <a:custGeom>
            <a:avLst/>
            <a:gdLst>
              <a:gd name="connsiteX0" fmla="*/ 1530 w 134682"/>
              <a:gd name="connsiteY0" fmla="*/ 2148 h 546288"/>
              <a:gd name="connsiteX1" fmla="*/ 49155 w 134682"/>
              <a:gd name="connsiteY1" fmla="*/ 281548 h 546288"/>
              <a:gd name="connsiteX2" fmla="*/ 65030 w 134682"/>
              <a:gd name="connsiteY2" fmla="*/ 240273 h 546288"/>
              <a:gd name="connsiteX3" fmla="*/ 131705 w 134682"/>
              <a:gd name="connsiteY3" fmla="*/ 541898 h 546288"/>
              <a:gd name="connsiteX4" fmla="*/ 112655 w 134682"/>
              <a:gd name="connsiteY4" fmla="*/ 402198 h 546288"/>
              <a:gd name="connsiteX5" fmla="*/ 20580 w 134682"/>
              <a:gd name="connsiteY5" fmla="*/ 164073 h 546288"/>
              <a:gd name="connsiteX6" fmla="*/ 1530 w 134682"/>
              <a:gd name="connsiteY6" fmla="*/ 2148 h 54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682" h="546288">
                <a:moveTo>
                  <a:pt x="1530" y="2148"/>
                </a:moveTo>
                <a:cubicBezTo>
                  <a:pt x="6292" y="21727"/>
                  <a:pt x="38572" y="241861"/>
                  <a:pt x="49155" y="281548"/>
                </a:cubicBezTo>
                <a:cubicBezTo>
                  <a:pt x="59738" y="321236"/>
                  <a:pt x="51272" y="196881"/>
                  <a:pt x="65030" y="240273"/>
                </a:cubicBezTo>
                <a:cubicBezTo>
                  <a:pt x="78788" y="283665"/>
                  <a:pt x="123768" y="514911"/>
                  <a:pt x="131705" y="541898"/>
                </a:cubicBezTo>
                <a:cubicBezTo>
                  <a:pt x="139642" y="568885"/>
                  <a:pt x="131176" y="465169"/>
                  <a:pt x="112655" y="402198"/>
                </a:cubicBezTo>
                <a:cubicBezTo>
                  <a:pt x="94134" y="339227"/>
                  <a:pt x="38042" y="226515"/>
                  <a:pt x="20580" y="164073"/>
                </a:cubicBezTo>
                <a:cubicBezTo>
                  <a:pt x="3118" y="101631"/>
                  <a:pt x="-3232" y="-17431"/>
                  <a:pt x="1530" y="2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BD6EAD10-D3BE-9D42-8D6D-D9EAF65422DC}"/>
              </a:ext>
            </a:extLst>
          </p:cNvPr>
          <p:cNvSpPr/>
          <p:nvPr/>
        </p:nvSpPr>
        <p:spPr>
          <a:xfrm>
            <a:off x="5772036" y="2524111"/>
            <a:ext cx="32122" cy="117560"/>
          </a:xfrm>
          <a:custGeom>
            <a:avLst/>
            <a:gdLst>
              <a:gd name="connsiteX0" fmla="*/ 31864 w 32122"/>
              <a:gd name="connsiteY0" fmla="*/ 14 h 117560"/>
              <a:gd name="connsiteX1" fmla="*/ 15989 w 32122"/>
              <a:gd name="connsiteY1" fmla="*/ 76214 h 117560"/>
              <a:gd name="connsiteX2" fmla="*/ 31864 w 32122"/>
              <a:gd name="connsiteY2" fmla="*/ 117489 h 117560"/>
              <a:gd name="connsiteX3" fmla="*/ 19164 w 32122"/>
              <a:gd name="connsiteY3" fmla="*/ 85739 h 117560"/>
              <a:gd name="connsiteX4" fmla="*/ 114 w 32122"/>
              <a:gd name="connsiteY4" fmla="*/ 69864 h 117560"/>
              <a:gd name="connsiteX5" fmla="*/ 31864 w 32122"/>
              <a:gd name="connsiteY5" fmla="*/ 14 h 11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22" h="117560">
                <a:moveTo>
                  <a:pt x="31864" y="14"/>
                </a:moveTo>
                <a:cubicBezTo>
                  <a:pt x="34510" y="1072"/>
                  <a:pt x="15989" y="56635"/>
                  <a:pt x="15989" y="76214"/>
                </a:cubicBezTo>
                <a:cubicBezTo>
                  <a:pt x="15989" y="95793"/>
                  <a:pt x="31335" y="115902"/>
                  <a:pt x="31864" y="117489"/>
                </a:cubicBezTo>
                <a:cubicBezTo>
                  <a:pt x="32393" y="119076"/>
                  <a:pt x="24456" y="93676"/>
                  <a:pt x="19164" y="85739"/>
                </a:cubicBezTo>
                <a:cubicBezTo>
                  <a:pt x="13872" y="77802"/>
                  <a:pt x="-1473" y="82035"/>
                  <a:pt x="114" y="69864"/>
                </a:cubicBezTo>
                <a:cubicBezTo>
                  <a:pt x="1701" y="57693"/>
                  <a:pt x="29218" y="-1044"/>
                  <a:pt x="31864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B4C61E68-9873-9969-F5E6-7C9386BFDF23}"/>
              </a:ext>
            </a:extLst>
          </p:cNvPr>
          <p:cNvSpPr/>
          <p:nvPr/>
        </p:nvSpPr>
        <p:spPr>
          <a:xfrm>
            <a:off x="4881702" y="2533615"/>
            <a:ext cx="52335" cy="111183"/>
          </a:xfrm>
          <a:custGeom>
            <a:avLst/>
            <a:gdLst>
              <a:gd name="connsiteX0" fmla="*/ 52248 w 52335"/>
              <a:gd name="connsiteY0" fmla="*/ 35 h 111183"/>
              <a:gd name="connsiteX1" fmla="*/ 17323 w 52335"/>
              <a:gd name="connsiteY1" fmla="*/ 50835 h 111183"/>
              <a:gd name="connsiteX2" fmla="*/ 23673 w 52335"/>
              <a:gd name="connsiteY2" fmla="*/ 66710 h 111183"/>
              <a:gd name="connsiteX3" fmla="*/ 10973 w 52335"/>
              <a:gd name="connsiteY3" fmla="*/ 111160 h 111183"/>
              <a:gd name="connsiteX4" fmla="*/ 4623 w 52335"/>
              <a:gd name="connsiteY4" fmla="*/ 60360 h 111183"/>
              <a:gd name="connsiteX5" fmla="*/ 52248 w 52335"/>
              <a:gd name="connsiteY5" fmla="*/ 35 h 11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35" h="111183">
                <a:moveTo>
                  <a:pt x="52248" y="35"/>
                </a:moveTo>
                <a:cubicBezTo>
                  <a:pt x="54365" y="-1553"/>
                  <a:pt x="17323" y="50835"/>
                  <a:pt x="17323" y="50835"/>
                </a:cubicBezTo>
                <a:cubicBezTo>
                  <a:pt x="12561" y="61947"/>
                  <a:pt x="24731" y="56656"/>
                  <a:pt x="23673" y="66710"/>
                </a:cubicBezTo>
                <a:cubicBezTo>
                  <a:pt x="22615" y="76764"/>
                  <a:pt x="14148" y="112218"/>
                  <a:pt x="10973" y="111160"/>
                </a:cubicBezTo>
                <a:cubicBezTo>
                  <a:pt x="7798" y="110102"/>
                  <a:pt x="-7548" y="75706"/>
                  <a:pt x="4623" y="60360"/>
                </a:cubicBezTo>
                <a:cubicBezTo>
                  <a:pt x="16794" y="45014"/>
                  <a:pt x="50131" y="1623"/>
                  <a:pt x="52248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044FCF16-E797-C392-0A5A-A849FCD211D5}"/>
              </a:ext>
            </a:extLst>
          </p:cNvPr>
          <p:cNvSpPr/>
          <p:nvPr/>
        </p:nvSpPr>
        <p:spPr>
          <a:xfrm>
            <a:off x="5267325" y="2724092"/>
            <a:ext cx="34925" cy="81083"/>
          </a:xfrm>
          <a:custGeom>
            <a:avLst/>
            <a:gdLst>
              <a:gd name="connsiteX0" fmla="*/ 34925 w 34925"/>
              <a:gd name="connsiteY0" fmla="*/ 58 h 81083"/>
              <a:gd name="connsiteX1" fmla="*/ 15875 w 34925"/>
              <a:gd name="connsiteY1" fmla="*/ 69908 h 81083"/>
              <a:gd name="connsiteX2" fmla="*/ 19050 w 34925"/>
              <a:gd name="connsiteY2" fmla="*/ 79433 h 81083"/>
              <a:gd name="connsiteX3" fmla="*/ 9525 w 34925"/>
              <a:gd name="connsiteY3" fmla="*/ 54033 h 81083"/>
              <a:gd name="connsiteX4" fmla="*/ 0 w 34925"/>
              <a:gd name="connsiteY4" fmla="*/ 47683 h 81083"/>
              <a:gd name="connsiteX5" fmla="*/ 15875 w 34925"/>
              <a:gd name="connsiteY5" fmla="*/ 57208 h 81083"/>
              <a:gd name="connsiteX6" fmla="*/ 34925 w 34925"/>
              <a:gd name="connsiteY6" fmla="*/ 58 h 8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25" h="81083">
                <a:moveTo>
                  <a:pt x="34925" y="58"/>
                </a:moveTo>
                <a:cubicBezTo>
                  <a:pt x="34925" y="2175"/>
                  <a:pt x="15875" y="69908"/>
                  <a:pt x="15875" y="69908"/>
                </a:cubicBezTo>
                <a:cubicBezTo>
                  <a:pt x="13229" y="83137"/>
                  <a:pt x="20108" y="82079"/>
                  <a:pt x="19050" y="79433"/>
                </a:cubicBezTo>
                <a:cubicBezTo>
                  <a:pt x="17992" y="76787"/>
                  <a:pt x="9525" y="54033"/>
                  <a:pt x="9525" y="54033"/>
                </a:cubicBezTo>
                <a:cubicBezTo>
                  <a:pt x="6350" y="48741"/>
                  <a:pt x="0" y="47683"/>
                  <a:pt x="0" y="47683"/>
                </a:cubicBezTo>
                <a:cubicBezTo>
                  <a:pt x="1058" y="48212"/>
                  <a:pt x="10583" y="60912"/>
                  <a:pt x="15875" y="57208"/>
                </a:cubicBezTo>
                <a:cubicBezTo>
                  <a:pt x="21167" y="53504"/>
                  <a:pt x="34925" y="-2059"/>
                  <a:pt x="34925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DB564531-F316-5A9F-C559-A70828E4C462}"/>
              </a:ext>
            </a:extLst>
          </p:cNvPr>
          <p:cNvSpPr/>
          <p:nvPr/>
        </p:nvSpPr>
        <p:spPr>
          <a:xfrm>
            <a:off x="5521192" y="2768293"/>
            <a:ext cx="112752" cy="68079"/>
          </a:xfrm>
          <a:custGeom>
            <a:avLst/>
            <a:gdLst>
              <a:gd name="connsiteX0" fmla="*/ 133 w 112752"/>
              <a:gd name="connsiteY0" fmla="*/ 307 h 68079"/>
              <a:gd name="connsiteX1" fmla="*/ 108083 w 112752"/>
              <a:gd name="connsiteY1" fmla="*/ 66982 h 68079"/>
              <a:gd name="connsiteX2" fmla="*/ 85858 w 112752"/>
              <a:gd name="connsiteY2" fmla="*/ 41582 h 68079"/>
              <a:gd name="connsiteX3" fmla="*/ 133 w 112752"/>
              <a:gd name="connsiteY3" fmla="*/ 307 h 6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52" h="68079">
                <a:moveTo>
                  <a:pt x="133" y="307"/>
                </a:moveTo>
                <a:cubicBezTo>
                  <a:pt x="3837" y="4540"/>
                  <a:pt x="93796" y="60103"/>
                  <a:pt x="108083" y="66982"/>
                </a:cubicBezTo>
                <a:cubicBezTo>
                  <a:pt x="122371" y="73861"/>
                  <a:pt x="100675" y="46345"/>
                  <a:pt x="85858" y="41582"/>
                </a:cubicBezTo>
                <a:cubicBezTo>
                  <a:pt x="71041" y="36819"/>
                  <a:pt x="-3571" y="-3926"/>
                  <a:pt x="133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C559A7BA-EB58-A433-056F-A3E2AF84221D}"/>
              </a:ext>
            </a:extLst>
          </p:cNvPr>
          <p:cNvSpPr/>
          <p:nvPr/>
        </p:nvSpPr>
        <p:spPr>
          <a:xfrm>
            <a:off x="4862336" y="2695563"/>
            <a:ext cx="179594" cy="92487"/>
          </a:xfrm>
          <a:custGeom>
            <a:avLst/>
            <a:gdLst>
              <a:gd name="connsiteX0" fmla="*/ 1764 w 179594"/>
              <a:gd name="connsiteY0" fmla="*/ 41287 h 92487"/>
              <a:gd name="connsiteX1" fmla="*/ 43039 w 179594"/>
              <a:gd name="connsiteY1" fmla="*/ 76212 h 92487"/>
              <a:gd name="connsiteX2" fmla="*/ 119239 w 179594"/>
              <a:gd name="connsiteY2" fmla="*/ 92087 h 92487"/>
              <a:gd name="connsiteX3" fmla="*/ 109714 w 179594"/>
              <a:gd name="connsiteY3" fmla="*/ 79387 h 92487"/>
              <a:gd name="connsiteX4" fmla="*/ 179564 w 179594"/>
              <a:gd name="connsiteY4" fmla="*/ 12 h 92487"/>
              <a:gd name="connsiteX5" fmla="*/ 100189 w 179594"/>
              <a:gd name="connsiteY5" fmla="*/ 85737 h 92487"/>
              <a:gd name="connsiteX6" fmla="*/ 1764 w 179594"/>
              <a:gd name="connsiteY6" fmla="*/ 41287 h 9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594" h="92487">
                <a:moveTo>
                  <a:pt x="1764" y="41287"/>
                </a:moveTo>
                <a:cubicBezTo>
                  <a:pt x="-7761" y="39699"/>
                  <a:pt x="23460" y="67745"/>
                  <a:pt x="43039" y="76212"/>
                </a:cubicBezTo>
                <a:cubicBezTo>
                  <a:pt x="62618" y="84679"/>
                  <a:pt x="108127" y="91558"/>
                  <a:pt x="119239" y="92087"/>
                </a:cubicBezTo>
                <a:cubicBezTo>
                  <a:pt x="130351" y="92616"/>
                  <a:pt x="99660" y="94733"/>
                  <a:pt x="109714" y="79387"/>
                </a:cubicBezTo>
                <a:cubicBezTo>
                  <a:pt x="119768" y="64041"/>
                  <a:pt x="181152" y="-1046"/>
                  <a:pt x="179564" y="12"/>
                </a:cubicBezTo>
                <a:cubicBezTo>
                  <a:pt x="177976" y="1070"/>
                  <a:pt x="128235" y="71979"/>
                  <a:pt x="100189" y="85737"/>
                </a:cubicBezTo>
                <a:cubicBezTo>
                  <a:pt x="72143" y="99495"/>
                  <a:pt x="11289" y="42875"/>
                  <a:pt x="1764" y="41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848913AB-8AF6-171B-9981-9B2B41AF239C}"/>
              </a:ext>
            </a:extLst>
          </p:cNvPr>
          <p:cNvSpPr/>
          <p:nvPr/>
        </p:nvSpPr>
        <p:spPr>
          <a:xfrm>
            <a:off x="4657147" y="1952492"/>
            <a:ext cx="194964" cy="200282"/>
          </a:xfrm>
          <a:custGeom>
            <a:avLst/>
            <a:gdLst>
              <a:gd name="connsiteX0" fmla="*/ 578 w 194964"/>
              <a:gd name="connsiteY0" fmla="*/ 133 h 200282"/>
              <a:gd name="connsiteX1" fmla="*/ 108528 w 194964"/>
              <a:gd name="connsiteY1" fmla="*/ 155708 h 200282"/>
              <a:gd name="connsiteX2" fmla="*/ 99003 w 194964"/>
              <a:gd name="connsiteY2" fmla="*/ 133483 h 200282"/>
              <a:gd name="connsiteX3" fmla="*/ 194253 w 194964"/>
              <a:gd name="connsiteY3" fmla="*/ 200158 h 200282"/>
              <a:gd name="connsiteX4" fmla="*/ 137103 w 194964"/>
              <a:gd name="connsiteY4" fmla="*/ 149358 h 200282"/>
              <a:gd name="connsiteX5" fmla="*/ 38678 w 194964"/>
              <a:gd name="connsiteY5" fmla="*/ 120783 h 200282"/>
              <a:gd name="connsiteX6" fmla="*/ 32328 w 194964"/>
              <a:gd name="connsiteY6" fmla="*/ 69983 h 200282"/>
              <a:gd name="connsiteX7" fmla="*/ 64078 w 194964"/>
              <a:gd name="connsiteY7" fmla="*/ 127133 h 200282"/>
              <a:gd name="connsiteX8" fmla="*/ 578 w 194964"/>
              <a:gd name="connsiteY8" fmla="*/ 133 h 20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964" h="200282">
                <a:moveTo>
                  <a:pt x="578" y="133"/>
                </a:moveTo>
                <a:cubicBezTo>
                  <a:pt x="7986" y="4896"/>
                  <a:pt x="92124" y="133483"/>
                  <a:pt x="108528" y="155708"/>
                </a:cubicBezTo>
                <a:cubicBezTo>
                  <a:pt x="124932" y="177933"/>
                  <a:pt x="84716" y="126075"/>
                  <a:pt x="99003" y="133483"/>
                </a:cubicBezTo>
                <a:cubicBezTo>
                  <a:pt x="113290" y="140891"/>
                  <a:pt x="187903" y="197512"/>
                  <a:pt x="194253" y="200158"/>
                </a:cubicBezTo>
                <a:cubicBezTo>
                  <a:pt x="200603" y="202804"/>
                  <a:pt x="163032" y="162587"/>
                  <a:pt x="137103" y="149358"/>
                </a:cubicBezTo>
                <a:cubicBezTo>
                  <a:pt x="111174" y="136129"/>
                  <a:pt x="56141" y="134012"/>
                  <a:pt x="38678" y="120783"/>
                </a:cubicBezTo>
                <a:cubicBezTo>
                  <a:pt x="21216" y="107554"/>
                  <a:pt x="28095" y="68925"/>
                  <a:pt x="32328" y="69983"/>
                </a:cubicBezTo>
                <a:cubicBezTo>
                  <a:pt x="36561" y="71041"/>
                  <a:pt x="68841" y="135071"/>
                  <a:pt x="64078" y="127133"/>
                </a:cubicBezTo>
                <a:cubicBezTo>
                  <a:pt x="59316" y="119196"/>
                  <a:pt x="-6830" y="-4630"/>
                  <a:pt x="578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7F082586-D747-FE3F-A852-A0DA5F185600}"/>
              </a:ext>
            </a:extLst>
          </p:cNvPr>
          <p:cNvSpPr/>
          <p:nvPr/>
        </p:nvSpPr>
        <p:spPr>
          <a:xfrm>
            <a:off x="6156325" y="2123913"/>
            <a:ext cx="89338" cy="152615"/>
          </a:xfrm>
          <a:custGeom>
            <a:avLst/>
            <a:gdLst>
              <a:gd name="connsiteX0" fmla="*/ 12700 w 89338"/>
              <a:gd name="connsiteY0" fmla="*/ 6512 h 152615"/>
              <a:gd name="connsiteX1" fmla="*/ 28575 w 89338"/>
              <a:gd name="connsiteY1" fmla="*/ 95412 h 152615"/>
              <a:gd name="connsiteX2" fmla="*/ 0 w 89338"/>
              <a:gd name="connsiteY2" fmla="*/ 152562 h 152615"/>
              <a:gd name="connsiteX3" fmla="*/ 28575 w 89338"/>
              <a:gd name="connsiteY3" fmla="*/ 85887 h 152615"/>
              <a:gd name="connsiteX4" fmla="*/ 88900 w 89338"/>
              <a:gd name="connsiteY4" fmla="*/ 162 h 152615"/>
              <a:gd name="connsiteX5" fmla="*/ 53975 w 89338"/>
              <a:gd name="connsiteY5" fmla="*/ 63662 h 152615"/>
              <a:gd name="connsiteX6" fmla="*/ 12700 w 89338"/>
              <a:gd name="connsiteY6" fmla="*/ 6512 h 15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338" h="152615">
                <a:moveTo>
                  <a:pt x="12700" y="6512"/>
                </a:moveTo>
                <a:cubicBezTo>
                  <a:pt x="8467" y="11804"/>
                  <a:pt x="30692" y="71070"/>
                  <a:pt x="28575" y="95412"/>
                </a:cubicBezTo>
                <a:cubicBezTo>
                  <a:pt x="26458" y="119754"/>
                  <a:pt x="0" y="154149"/>
                  <a:pt x="0" y="152562"/>
                </a:cubicBezTo>
                <a:cubicBezTo>
                  <a:pt x="0" y="150975"/>
                  <a:pt x="13758" y="111287"/>
                  <a:pt x="28575" y="85887"/>
                </a:cubicBezTo>
                <a:cubicBezTo>
                  <a:pt x="43392" y="60487"/>
                  <a:pt x="84667" y="3866"/>
                  <a:pt x="88900" y="162"/>
                </a:cubicBezTo>
                <a:cubicBezTo>
                  <a:pt x="93133" y="-3542"/>
                  <a:pt x="65617" y="57312"/>
                  <a:pt x="53975" y="63662"/>
                </a:cubicBezTo>
                <a:cubicBezTo>
                  <a:pt x="42333" y="70012"/>
                  <a:pt x="16933" y="1220"/>
                  <a:pt x="12700" y="6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68FAE134-AD2D-A851-48F0-B2D062F2D4AF}"/>
              </a:ext>
            </a:extLst>
          </p:cNvPr>
          <p:cNvSpPr/>
          <p:nvPr/>
        </p:nvSpPr>
        <p:spPr>
          <a:xfrm>
            <a:off x="5547609" y="1766118"/>
            <a:ext cx="485331" cy="50814"/>
          </a:xfrm>
          <a:custGeom>
            <a:avLst/>
            <a:gdLst>
              <a:gd name="connsiteX0" fmla="*/ 11816 w 485331"/>
              <a:gd name="connsiteY0" fmla="*/ 2357 h 50814"/>
              <a:gd name="connsiteX1" fmla="*/ 472191 w 485331"/>
              <a:gd name="connsiteY1" fmla="*/ 49982 h 50814"/>
              <a:gd name="connsiteX2" fmla="*/ 342016 w 485331"/>
              <a:gd name="connsiteY2" fmla="*/ 30932 h 50814"/>
              <a:gd name="connsiteX3" fmla="*/ 154691 w 485331"/>
              <a:gd name="connsiteY3" fmla="*/ 8707 h 50814"/>
              <a:gd name="connsiteX4" fmla="*/ 11816 w 485331"/>
              <a:gd name="connsiteY4" fmla="*/ 2357 h 5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31" h="50814">
                <a:moveTo>
                  <a:pt x="11816" y="2357"/>
                </a:moveTo>
                <a:cubicBezTo>
                  <a:pt x="64732" y="9236"/>
                  <a:pt x="417158" y="45219"/>
                  <a:pt x="472191" y="49982"/>
                </a:cubicBezTo>
                <a:cubicBezTo>
                  <a:pt x="527224" y="54745"/>
                  <a:pt x="394932" y="37811"/>
                  <a:pt x="342016" y="30932"/>
                </a:cubicBezTo>
                <a:cubicBezTo>
                  <a:pt x="289100" y="24053"/>
                  <a:pt x="211841" y="11882"/>
                  <a:pt x="154691" y="8707"/>
                </a:cubicBezTo>
                <a:cubicBezTo>
                  <a:pt x="97541" y="5532"/>
                  <a:pt x="-41100" y="-4522"/>
                  <a:pt x="11816" y="2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7C71317C-1A3C-A0B1-8390-A0E86CD0DE0C}"/>
              </a:ext>
            </a:extLst>
          </p:cNvPr>
          <p:cNvSpPr/>
          <p:nvPr/>
        </p:nvSpPr>
        <p:spPr>
          <a:xfrm>
            <a:off x="6416593" y="1598265"/>
            <a:ext cx="176117" cy="97731"/>
          </a:xfrm>
          <a:custGeom>
            <a:avLst/>
            <a:gdLst>
              <a:gd name="connsiteX0" fmla="*/ 82 w 176117"/>
              <a:gd name="connsiteY0" fmla="*/ 94010 h 97731"/>
              <a:gd name="connsiteX1" fmla="*/ 158832 w 176117"/>
              <a:gd name="connsiteY1" fmla="*/ 43210 h 97731"/>
              <a:gd name="connsiteX2" fmla="*/ 171532 w 176117"/>
              <a:gd name="connsiteY2" fmla="*/ 97185 h 97731"/>
              <a:gd name="connsiteX3" fmla="*/ 155657 w 176117"/>
              <a:gd name="connsiteY3" fmla="*/ 1935 h 97731"/>
              <a:gd name="connsiteX4" fmla="*/ 136607 w 176117"/>
              <a:gd name="connsiteY4" fmla="*/ 36860 h 97731"/>
              <a:gd name="connsiteX5" fmla="*/ 82 w 176117"/>
              <a:gd name="connsiteY5" fmla="*/ 94010 h 9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117" h="97731">
                <a:moveTo>
                  <a:pt x="82" y="94010"/>
                </a:moveTo>
                <a:cubicBezTo>
                  <a:pt x="3786" y="95068"/>
                  <a:pt x="130257" y="42681"/>
                  <a:pt x="158832" y="43210"/>
                </a:cubicBezTo>
                <a:cubicBezTo>
                  <a:pt x="187407" y="43739"/>
                  <a:pt x="172061" y="104064"/>
                  <a:pt x="171532" y="97185"/>
                </a:cubicBezTo>
                <a:cubicBezTo>
                  <a:pt x="171003" y="90306"/>
                  <a:pt x="161478" y="11989"/>
                  <a:pt x="155657" y="1935"/>
                </a:cubicBezTo>
                <a:cubicBezTo>
                  <a:pt x="149836" y="-8119"/>
                  <a:pt x="155128" y="23631"/>
                  <a:pt x="136607" y="36860"/>
                </a:cubicBezTo>
                <a:cubicBezTo>
                  <a:pt x="118086" y="50089"/>
                  <a:pt x="-3622" y="92952"/>
                  <a:pt x="82" y="94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760267BD-3D2A-CD43-136D-17C074ECA38D}"/>
              </a:ext>
            </a:extLst>
          </p:cNvPr>
          <p:cNvSpPr/>
          <p:nvPr/>
        </p:nvSpPr>
        <p:spPr>
          <a:xfrm>
            <a:off x="6574557" y="1583541"/>
            <a:ext cx="74019" cy="308024"/>
          </a:xfrm>
          <a:custGeom>
            <a:avLst/>
            <a:gdLst>
              <a:gd name="connsiteX0" fmla="*/ 58018 w 74019"/>
              <a:gd name="connsiteY0" fmla="*/ 784 h 308024"/>
              <a:gd name="connsiteX1" fmla="*/ 42143 w 74019"/>
              <a:gd name="connsiteY1" fmla="*/ 51584 h 308024"/>
              <a:gd name="connsiteX2" fmla="*/ 45318 w 74019"/>
              <a:gd name="connsiteY2" fmla="*/ 175409 h 308024"/>
              <a:gd name="connsiteX3" fmla="*/ 73893 w 74019"/>
              <a:gd name="connsiteY3" fmla="*/ 305584 h 308024"/>
              <a:gd name="connsiteX4" fmla="*/ 54843 w 74019"/>
              <a:gd name="connsiteY4" fmla="*/ 251609 h 308024"/>
              <a:gd name="connsiteX5" fmla="*/ 32618 w 74019"/>
              <a:gd name="connsiteY5" fmla="*/ 143659 h 308024"/>
              <a:gd name="connsiteX6" fmla="*/ 868 w 74019"/>
              <a:gd name="connsiteY6" fmla="*/ 64284 h 308024"/>
              <a:gd name="connsiteX7" fmla="*/ 13568 w 74019"/>
              <a:gd name="connsiteY7" fmla="*/ 86509 h 308024"/>
              <a:gd name="connsiteX8" fmla="*/ 58018 w 74019"/>
              <a:gd name="connsiteY8" fmla="*/ 784 h 30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019" h="308024">
                <a:moveTo>
                  <a:pt x="58018" y="784"/>
                </a:moveTo>
                <a:cubicBezTo>
                  <a:pt x="62780" y="-5037"/>
                  <a:pt x="44260" y="22480"/>
                  <a:pt x="42143" y="51584"/>
                </a:cubicBezTo>
                <a:cubicBezTo>
                  <a:pt x="40026" y="80688"/>
                  <a:pt x="40026" y="133076"/>
                  <a:pt x="45318" y="175409"/>
                </a:cubicBezTo>
                <a:cubicBezTo>
                  <a:pt x="50610" y="217742"/>
                  <a:pt x="72306" y="292884"/>
                  <a:pt x="73893" y="305584"/>
                </a:cubicBezTo>
                <a:cubicBezTo>
                  <a:pt x="75480" y="318284"/>
                  <a:pt x="61722" y="278596"/>
                  <a:pt x="54843" y="251609"/>
                </a:cubicBezTo>
                <a:cubicBezTo>
                  <a:pt x="47964" y="224622"/>
                  <a:pt x="41614" y="174880"/>
                  <a:pt x="32618" y="143659"/>
                </a:cubicBezTo>
                <a:cubicBezTo>
                  <a:pt x="23622" y="112438"/>
                  <a:pt x="4043" y="73809"/>
                  <a:pt x="868" y="64284"/>
                </a:cubicBezTo>
                <a:cubicBezTo>
                  <a:pt x="-2307" y="54759"/>
                  <a:pt x="3514" y="96034"/>
                  <a:pt x="13568" y="86509"/>
                </a:cubicBezTo>
                <a:cubicBezTo>
                  <a:pt x="23622" y="76984"/>
                  <a:pt x="53256" y="6605"/>
                  <a:pt x="58018" y="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13EEDE09-3A13-503F-EB8C-5CA5CAF174CF}"/>
              </a:ext>
            </a:extLst>
          </p:cNvPr>
          <p:cNvSpPr/>
          <p:nvPr/>
        </p:nvSpPr>
        <p:spPr>
          <a:xfrm>
            <a:off x="6473397" y="1638264"/>
            <a:ext cx="130838" cy="79435"/>
          </a:xfrm>
          <a:custGeom>
            <a:avLst/>
            <a:gdLst>
              <a:gd name="connsiteX0" fmla="*/ 3603 w 130838"/>
              <a:gd name="connsiteY0" fmla="*/ 79411 h 79435"/>
              <a:gd name="connsiteX1" fmla="*/ 73453 w 130838"/>
              <a:gd name="connsiteY1" fmla="*/ 38136 h 79435"/>
              <a:gd name="connsiteX2" fmla="*/ 127428 w 130838"/>
              <a:gd name="connsiteY2" fmla="*/ 25436 h 79435"/>
              <a:gd name="connsiteX3" fmla="*/ 111553 w 130838"/>
              <a:gd name="connsiteY3" fmla="*/ 25436 h 79435"/>
              <a:gd name="connsiteX4" fmla="*/ 428 w 130838"/>
              <a:gd name="connsiteY4" fmla="*/ 36 h 79435"/>
              <a:gd name="connsiteX5" fmla="*/ 70278 w 130838"/>
              <a:gd name="connsiteY5" fmla="*/ 31786 h 79435"/>
              <a:gd name="connsiteX6" fmla="*/ 3603 w 130838"/>
              <a:gd name="connsiteY6" fmla="*/ 79411 h 7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38" h="79435">
                <a:moveTo>
                  <a:pt x="3603" y="79411"/>
                </a:moveTo>
                <a:cubicBezTo>
                  <a:pt x="4132" y="80469"/>
                  <a:pt x="52816" y="47132"/>
                  <a:pt x="73453" y="38136"/>
                </a:cubicBezTo>
                <a:cubicBezTo>
                  <a:pt x="94091" y="29140"/>
                  <a:pt x="127428" y="25436"/>
                  <a:pt x="127428" y="25436"/>
                </a:cubicBezTo>
                <a:cubicBezTo>
                  <a:pt x="133778" y="23319"/>
                  <a:pt x="132720" y="29669"/>
                  <a:pt x="111553" y="25436"/>
                </a:cubicBezTo>
                <a:cubicBezTo>
                  <a:pt x="90386" y="21203"/>
                  <a:pt x="7307" y="-1022"/>
                  <a:pt x="428" y="36"/>
                </a:cubicBezTo>
                <a:cubicBezTo>
                  <a:pt x="-6451" y="1094"/>
                  <a:pt x="71865" y="15382"/>
                  <a:pt x="70278" y="31786"/>
                </a:cubicBezTo>
                <a:cubicBezTo>
                  <a:pt x="68691" y="48190"/>
                  <a:pt x="3074" y="78353"/>
                  <a:pt x="3603" y="79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A1E7622D-E8D3-D13B-BC8D-0160E33E3C8B}"/>
              </a:ext>
            </a:extLst>
          </p:cNvPr>
          <p:cNvSpPr/>
          <p:nvPr/>
        </p:nvSpPr>
        <p:spPr>
          <a:xfrm>
            <a:off x="6588091" y="1696700"/>
            <a:ext cx="47659" cy="240432"/>
          </a:xfrm>
          <a:custGeom>
            <a:avLst/>
            <a:gdLst>
              <a:gd name="connsiteX0" fmla="*/ 47659 w 47659"/>
              <a:gd name="connsiteY0" fmla="*/ 1925 h 240432"/>
              <a:gd name="connsiteX1" fmla="*/ 34959 w 47659"/>
              <a:gd name="connsiteY1" fmla="*/ 192425 h 240432"/>
              <a:gd name="connsiteX2" fmla="*/ 34 w 47659"/>
              <a:gd name="connsiteY2" fmla="*/ 240050 h 240432"/>
              <a:gd name="connsiteX3" fmla="*/ 28609 w 47659"/>
              <a:gd name="connsiteY3" fmla="*/ 176550 h 240432"/>
              <a:gd name="connsiteX4" fmla="*/ 34959 w 47659"/>
              <a:gd name="connsiteY4" fmla="*/ 100350 h 240432"/>
              <a:gd name="connsiteX5" fmla="*/ 47659 w 47659"/>
              <a:gd name="connsiteY5" fmla="*/ 1925 h 24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59" h="240432">
                <a:moveTo>
                  <a:pt x="47659" y="1925"/>
                </a:moveTo>
                <a:cubicBezTo>
                  <a:pt x="47659" y="17271"/>
                  <a:pt x="42896" y="152738"/>
                  <a:pt x="34959" y="192425"/>
                </a:cubicBezTo>
                <a:cubicBezTo>
                  <a:pt x="27022" y="232112"/>
                  <a:pt x="1092" y="242696"/>
                  <a:pt x="34" y="240050"/>
                </a:cubicBezTo>
                <a:cubicBezTo>
                  <a:pt x="-1024" y="237404"/>
                  <a:pt x="22788" y="199833"/>
                  <a:pt x="28609" y="176550"/>
                </a:cubicBezTo>
                <a:cubicBezTo>
                  <a:pt x="34430" y="153267"/>
                  <a:pt x="31784" y="133687"/>
                  <a:pt x="34959" y="100350"/>
                </a:cubicBezTo>
                <a:cubicBezTo>
                  <a:pt x="38134" y="67013"/>
                  <a:pt x="47659" y="-13421"/>
                  <a:pt x="47659" y="1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0F30DCF8-BAB4-8924-7CE9-3DF2F1EC893F}"/>
              </a:ext>
            </a:extLst>
          </p:cNvPr>
          <p:cNvSpPr/>
          <p:nvPr/>
        </p:nvSpPr>
        <p:spPr>
          <a:xfrm>
            <a:off x="6574993" y="1843644"/>
            <a:ext cx="14528" cy="300438"/>
          </a:xfrm>
          <a:custGeom>
            <a:avLst/>
            <a:gdLst>
              <a:gd name="connsiteX0" fmla="*/ 13132 w 14528"/>
              <a:gd name="connsiteY0" fmla="*/ 1031 h 300438"/>
              <a:gd name="connsiteX1" fmla="*/ 13132 w 14528"/>
              <a:gd name="connsiteY1" fmla="*/ 299481 h 300438"/>
              <a:gd name="connsiteX2" fmla="*/ 432 w 14528"/>
              <a:gd name="connsiteY2" fmla="*/ 99456 h 300438"/>
              <a:gd name="connsiteX3" fmla="*/ 3607 w 14528"/>
              <a:gd name="connsiteY3" fmla="*/ 197881 h 300438"/>
              <a:gd name="connsiteX4" fmla="*/ 13132 w 14528"/>
              <a:gd name="connsiteY4" fmla="*/ 1031 h 30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28" h="300438">
                <a:moveTo>
                  <a:pt x="13132" y="1031"/>
                </a:moveTo>
                <a:cubicBezTo>
                  <a:pt x="14720" y="17964"/>
                  <a:pt x="15249" y="283077"/>
                  <a:pt x="13132" y="299481"/>
                </a:cubicBezTo>
                <a:cubicBezTo>
                  <a:pt x="11015" y="315885"/>
                  <a:pt x="2019" y="116389"/>
                  <a:pt x="432" y="99456"/>
                </a:cubicBezTo>
                <a:cubicBezTo>
                  <a:pt x="-1156" y="82523"/>
                  <a:pt x="2019" y="214814"/>
                  <a:pt x="3607" y="197881"/>
                </a:cubicBezTo>
                <a:cubicBezTo>
                  <a:pt x="5194" y="180948"/>
                  <a:pt x="11544" y="-15902"/>
                  <a:pt x="13132" y="1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1C4543DB-75DF-E900-8D46-D22B4B950D94}"/>
              </a:ext>
            </a:extLst>
          </p:cNvPr>
          <p:cNvSpPr/>
          <p:nvPr/>
        </p:nvSpPr>
        <p:spPr>
          <a:xfrm>
            <a:off x="6549960" y="1831548"/>
            <a:ext cx="35002" cy="364045"/>
          </a:xfrm>
          <a:custGeom>
            <a:avLst/>
            <a:gdLst>
              <a:gd name="connsiteX0" fmla="*/ 34990 w 35002"/>
              <a:gd name="connsiteY0" fmla="*/ 427 h 364045"/>
              <a:gd name="connsiteX1" fmla="*/ 12765 w 35002"/>
              <a:gd name="connsiteY1" fmla="*/ 352852 h 364045"/>
              <a:gd name="connsiteX2" fmla="*/ 65 w 35002"/>
              <a:gd name="connsiteY2" fmla="*/ 276652 h 364045"/>
              <a:gd name="connsiteX3" fmla="*/ 9590 w 35002"/>
              <a:gd name="connsiteY3" fmla="*/ 279827 h 364045"/>
              <a:gd name="connsiteX4" fmla="*/ 34990 w 35002"/>
              <a:gd name="connsiteY4" fmla="*/ 427 h 36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2" h="364045">
                <a:moveTo>
                  <a:pt x="34990" y="427"/>
                </a:moveTo>
                <a:cubicBezTo>
                  <a:pt x="35519" y="12598"/>
                  <a:pt x="18586" y="306815"/>
                  <a:pt x="12765" y="352852"/>
                </a:cubicBezTo>
                <a:cubicBezTo>
                  <a:pt x="6944" y="398889"/>
                  <a:pt x="594" y="288823"/>
                  <a:pt x="65" y="276652"/>
                </a:cubicBezTo>
                <a:cubicBezTo>
                  <a:pt x="-464" y="264481"/>
                  <a:pt x="2182" y="320044"/>
                  <a:pt x="9590" y="279827"/>
                </a:cubicBezTo>
                <a:cubicBezTo>
                  <a:pt x="16998" y="239610"/>
                  <a:pt x="34461" y="-11744"/>
                  <a:pt x="34990" y="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6F99B5C8-5C5E-947E-01E9-74CF5C401D2F}"/>
              </a:ext>
            </a:extLst>
          </p:cNvPr>
          <p:cNvSpPr/>
          <p:nvPr/>
        </p:nvSpPr>
        <p:spPr>
          <a:xfrm>
            <a:off x="6295839" y="2082268"/>
            <a:ext cx="270416" cy="378363"/>
          </a:xfrm>
          <a:custGeom>
            <a:avLst/>
            <a:gdLst>
              <a:gd name="connsiteX0" fmla="*/ 270061 w 270416"/>
              <a:gd name="connsiteY0" fmla="*/ 532 h 378363"/>
              <a:gd name="connsiteX1" fmla="*/ 219261 w 270416"/>
              <a:gd name="connsiteY1" fmla="*/ 124357 h 378363"/>
              <a:gd name="connsiteX2" fmla="*/ 203386 w 270416"/>
              <a:gd name="connsiteY2" fmla="*/ 225957 h 378363"/>
              <a:gd name="connsiteX3" fmla="*/ 197036 w 270416"/>
              <a:gd name="connsiteY3" fmla="*/ 187857 h 378363"/>
              <a:gd name="connsiteX4" fmla="*/ 187511 w 270416"/>
              <a:gd name="connsiteY4" fmla="*/ 257707 h 378363"/>
              <a:gd name="connsiteX5" fmla="*/ 177986 w 270416"/>
              <a:gd name="connsiteY5" fmla="*/ 295807 h 378363"/>
              <a:gd name="connsiteX6" fmla="*/ 133536 w 270416"/>
              <a:gd name="connsiteY6" fmla="*/ 330732 h 378363"/>
              <a:gd name="connsiteX7" fmla="*/ 186 w 270416"/>
              <a:gd name="connsiteY7" fmla="*/ 378357 h 378363"/>
              <a:gd name="connsiteX8" fmla="*/ 165286 w 270416"/>
              <a:gd name="connsiteY8" fmla="*/ 327557 h 378363"/>
              <a:gd name="connsiteX9" fmla="*/ 190686 w 270416"/>
              <a:gd name="connsiteY9" fmla="*/ 248182 h 378363"/>
              <a:gd name="connsiteX10" fmla="*/ 190686 w 270416"/>
              <a:gd name="connsiteY10" fmla="*/ 175157 h 378363"/>
              <a:gd name="connsiteX11" fmla="*/ 270061 w 270416"/>
              <a:gd name="connsiteY11" fmla="*/ 532 h 37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416" h="378363">
                <a:moveTo>
                  <a:pt x="270061" y="532"/>
                </a:moveTo>
                <a:cubicBezTo>
                  <a:pt x="274824" y="-7935"/>
                  <a:pt x="230373" y="86786"/>
                  <a:pt x="219261" y="124357"/>
                </a:cubicBezTo>
                <a:cubicBezTo>
                  <a:pt x="208148" y="161928"/>
                  <a:pt x="207090" y="215374"/>
                  <a:pt x="203386" y="225957"/>
                </a:cubicBezTo>
                <a:cubicBezTo>
                  <a:pt x="199682" y="236540"/>
                  <a:pt x="199682" y="182565"/>
                  <a:pt x="197036" y="187857"/>
                </a:cubicBezTo>
                <a:cubicBezTo>
                  <a:pt x="194390" y="193149"/>
                  <a:pt x="190686" y="239715"/>
                  <a:pt x="187511" y="257707"/>
                </a:cubicBezTo>
                <a:cubicBezTo>
                  <a:pt x="184336" y="275699"/>
                  <a:pt x="186982" y="283636"/>
                  <a:pt x="177986" y="295807"/>
                </a:cubicBezTo>
                <a:cubicBezTo>
                  <a:pt x="168990" y="307978"/>
                  <a:pt x="163169" y="316974"/>
                  <a:pt x="133536" y="330732"/>
                </a:cubicBezTo>
                <a:cubicBezTo>
                  <a:pt x="103903" y="344490"/>
                  <a:pt x="-5106" y="378886"/>
                  <a:pt x="186" y="378357"/>
                </a:cubicBezTo>
                <a:cubicBezTo>
                  <a:pt x="5478" y="377828"/>
                  <a:pt x="133536" y="349253"/>
                  <a:pt x="165286" y="327557"/>
                </a:cubicBezTo>
                <a:cubicBezTo>
                  <a:pt x="197036" y="305861"/>
                  <a:pt x="186453" y="273582"/>
                  <a:pt x="190686" y="248182"/>
                </a:cubicBezTo>
                <a:cubicBezTo>
                  <a:pt x="194919" y="222782"/>
                  <a:pt x="172694" y="211140"/>
                  <a:pt x="190686" y="175157"/>
                </a:cubicBezTo>
                <a:cubicBezTo>
                  <a:pt x="208678" y="139174"/>
                  <a:pt x="265298" y="8999"/>
                  <a:pt x="270061" y="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0EBE99B3-D8B3-50B5-F618-E3BF9339CEDB}"/>
              </a:ext>
            </a:extLst>
          </p:cNvPr>
          <p:cNvSpPr/>
          <p:nvPr/>
        </p:nvSpPr>
        <p:spPr>
          <a:xfrm>
            <a:off x="6472640" y="1728312"/>
            <a:ext cx="67998" cy="199700"/>
          </a:xfrm>
          <a:custGeom>
            <a:avLst/>
            <a:gdLst>
              <a:gd name="connsiteX0" fmla="*/ 10710 w 67998"/>
              <a:gd name="connsiteY0" fmla="*/ 2063 h 199700"/>
              <a:gd name="connsiteX1" fmla="*/ 58335 w 67998"/>
              <a:gd name="connsiteY1" fmla="*/ 87788 h 199700"/>
              <a:gd name="connsiteX2" fmla="*/ 1185 w 67998"/>
              <a:gd name="connsiteY2" fmla="*/ 198913 h 199700"/>
              <a:gd name="connsiteX3" fmla="*/ 23410 w 67998"/>
              <a:gd name="connsiteY3" fmla="*/ 132238 h 199700"/>
              <a:gd name="connsiteX4" fmla="*/ 67860 w 67998"/>
              <a:gd name="connsiteY4" fmla="*/ 33813 h 199700"/>
              <a:gd name="connsiteX5" fmla="*/ 10710 w 67998"/>
              <a:gd name="connsiteY5" fmla="*/ 2063 h 19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98" h="199700">
                <a:moveTo>
                  <a:pt x="10710" y="2063"/>
                </a:moveTo>
                <a:cubicBezTo>
                  <a:pt x="9123" y="11059"/>
                  <a:pt x="59923" y="54980"/>
                  <a:pt x="58335" y="87788"/>
                </a:cubicBezTo>
                <a:cubicBezTo>
                  <a:pt x="56748" y="120596"/>
                  <a:pt x="7006" y="191505"/>
                  <a:pt x="1185" y="198913"/>
                </a:cubicBezTo>
                <a:cubicBezTo>
                  <a:pt x="-4636" y="206321"/>
                  <a:pt x="12298" y="159755"/>
                  <a:pt x="23410" y="132238"/>
                </a:cubicBezTo>
                <a:cubicBezTo>
                  <a:pt x="34522" y="104721"/>
                  <a:pt x="70506" y="52334"/>
                  <a:pt x="67860" y="33813"/>
                </a:cubicBezTo>
                <a:cubicBezTo>
                  <a:pt x="65214" y="15292"/>
                  <a:pt x="12297" y="-6933"/>
                  <a:pt x="10710" y="2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F070084F-2E19-E64A-F118-0B537B1159ED}"/>
              </a:ext>
            </a:extLst>
          </p:cNvPr>
          <p:cNvSpPr/>
          <p:nvPr/>
        </p:nvSpPr>
        <p:spPr>
          <a:xfrm>
            <a:off x="6480135" y="1701286"/>
            <a:ext cx="133390" cy="198119"/>
          </a:xfrm>
          <a:custGeom>
            <a:avLst/>
            <a:gdLst>
              <a:gd name="connsiteX0" fmla="*/ 40 w 133390"/>
              <a:gd name="connsiteY0" fmla="*/ 41789 h 198119"/>
              <a:gd name="connsiteX1" fmla="*/ 98465 w 133390"/>
              <a:gd name="connsiteY1" fmla="*/ 514 h 198119"/>
              <a:gd name="connsiteX2" fmla="*/ 114340 w 133390"/>
              <a:gd name="connsiteY2" fmla="*/ 76714 h 198119"/>
              <a:gd name="connsiteX3" fmla="*/ 117515 w 133390"/>
              <a:gd name="connsiteY3" fmla="*/ 35439 h 198119"/>
              <a:gd name="connsiteX4" fmla="*/ 133390 w 133390"/>
              <a:gd name="connsiteY4" fmla="*/ 197364 h 198119"/>
              <a:gd name="connsiteX5" fmla="*/ 117515 w 133390"/>
              <a:gd name="connsiteY5" fmla="*/ 92589 h 198119"/>
              <a:gd name="connsiteX6" fmla="*/ 111165 w 133390"/>
              <a:gd name="connsiteY6" fmla="*/ 10039 h 198119"/>
              <a:gd name="connsiteX7" fmla="*/ 40 w 133390"/>
              <a:gd name="connsiteY7" fmla="*/ 41789 h 19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390" h="198119">
                <a:moveTo>
                  <a:pt x="40" y="41789"/>
                </a:moveTo>
                <a:cubicBezTo>
                  <a:pt x="-2077" y="40201"/>
                  <a:pt x="79415" y="-5307"/>
                  <a:pt x="98465" y="514"/>
                </a:cubicBezTo>
                <a:cubicBezTo>
                  <a:pt x="117515" y="6335"/>
                  <a:pt x="111165" y="70893"/>
                  <a:pt x="114340" y="76714"/>
                </a:cubicBezTo>
                <a:cubicBezTo>
                  <a:pt x="117515" y="82535"/>
                  <a:pt x="114340" y="15331"/>
                  <a:pt x="117515" y="35439"/>
                </a:cubicBezTo>
                <a:cubicBezTo>
                  <a:pt x="120690" y="55547"/>
                  <a:pt x="133390" y="187839"/>
                  <a:pt x="133390" y="197364"/>
                </a:cubicBezTo>
                <a:cubicBezTo>
                  <a:pt x="133390" y="206889"/>
                  <a:pt x="121219" y="123810"/>
                  <a:pt x="117515" y="92589"/>
                </a:cubicBezTo>
                <a:cubicBezTo>
                  <a:pt x="113811" y="61368"/>
                  <a:pt x="123336" y="21681"/>
                  <a:pt x="111165" y="10039"/>
                </a:cubicBezTo>
                <a:cubicBezTo>
                  <a:pt x="98994" y="-1603"/>
                  <a:pt x="2157" y="43377"/>
                  <a:pt x="40" y="41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18D81CAE-EC47-D82B-E9E1-3ACA1634E0D4}"/>
              </a:ext>
            </a:extLst>
          </p:cNvPr>
          <p:cNvSpPr/>
          <p:nvPr/>
        </p:nvSpPr>
        <p:spPr>
          <a:xfrm>
            <a:off x="6539928" y="1676267"/>
            <a:ext cx="38679" cy="411536"/>
          </a:xfrm>
          <a:custGeom>
            <a:avLst/>
            <a:gdLst>
              <a:gd name="connsiteX0" fmla="*/ 16447 w 38679"/>
              <a:gd name="connsiteY0" fmla="*/ 133 h 411536"/>
              <a:gd name="connsiteX1" fmla="*/ 572 w 38679"/>
              <a:gd name="connsiteY1" fmla="*/ 409708 h 411536"/>
              <a:gd name="connsiteX2" fmla="*/ 6922 w 38679"/>
              <a:gd name="connsiteY2" fmla="*/ 158883 h 411536"/>
              <a:gd name="connsiteX3" fmla="*/ 38672 w 38679"/>
              <a:gd name="connsiteY3" fmla="*/ 362083 h 411536"/>
              <a:gd name="connsiteX4" fmla="*/ 16447 w 38679"/>
              <a:gd name="connsiteY4" fmla="*/ 133 h 41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9" h="411536">
                <a:moveTo>
                  <a:pt x="16447" y="133"/>
                </a:moveTo>
                <a:cubicBezTo>
                  <a:pt x="10097" y="8070"/>
                  <a:pt x="2159" y="383250"/>
                  <a:pt x="572" y="409708"/>
                </a:cubicBezTo>
                <a:cubicBezTo>
                  <a:pt x="-1016" y="436166"/>
                  <a:pt x="572" y="166820"/>
                  <a:pt x="6922" y="158883"/>
                </a:cubicBezTo>
                <a:cubicBezTo>
                  <a:pt x="13272" y="150946"/>
                  <a:pt x="39201" y="382720"/>
                  <a:pt x="38672" y="362083"/>
                </a:cubicBezTo>
                <a:cubicBezTo>
                  <a:pt x="38143" y="341446"/>
                  <a:pt x="22797" y="-7804"/>
                  <a:pt x="16447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31633E8C-76CA-4385-091D-CF8F66DFCB93}"/>
              </a:ext>
            </a:extLst>
          </p:cNvPr>
          <p:cNvSpPr/>
          <p:nvPr/>
        </p:nvSpPr>
        <p:spPr>
          <a:xfrm>
            <a:off x="6515100" y="1628775"/>
            <a:ext cx="89971" cy="256062"/>
          </a:xfrm>
          <a:custGeom>
            <a:avLst/>
            <a:gdLst>
              <a:gd name="connsiteX0" fmla="*/ 0 w 89971"/>
              <a:gd name="connsiteY0" fmla="*/ 0 h 256062"/>
              <a:gd name="connsiteX1" fmla="*/ 85725 w 89971"/>
              <a:gd name="connsiteY1" fmla="*/ 187325 h 256062"/>
              <a:gd name="connsiteX2" fmla="*/ 76200 w 89971"/>
              <a:gd name="connsiteY2" fmla="*/ 254000 h 256062"/>
              <a:gd name="connsiteX3" fmla="*/ 69850 w 89971"/>
              <a:gd name="connsiteY3" fmla="*/ 120650 h 256062"/>
              <a:gd name="connsiteX4" fmla="*/ 25400 w 89971"/>
              <a:gd name="connsiteY4" fmla="*/ 53975 h 256062"/>
              <a:gd name="connsiteX5" fmla="*/ 0 w 89971"/>
              <a:gd name="connsiteY5" fmla="*/ 0 h 25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71" h="256062">
                <a:moveTo>
                  <a:pt x="0" y="0"/>
                </a:moveTo>
                <a:cubicBezTo>
                  <a:pt x="36512" y="72496"/>
                  <a:pt x="73025" y="144992"/>
                  <a:pt x="85725" y="187325"/>
                </a:cubicBezTo>
                <a:cubicBezTo>
                  <a:pt x="98425" y="229658"/>
                  <a:pt x="78846" y="265113"/>
                  <a:pt x="76200" y="254000"/>
                </a:cubicBezTo>
                <a:cubicBezTo>
                  <a:pt x="73554" y="242887"/>
                  <a:pt x="78317" y="153987"/>
                  <a:pt x="69850" y="120650"/>
                </a:cubicBezTo>
                <a:cubicBezTo>
                  <a:pt x="61383" y="87313"/>
                  <a:pt x="25400" y="53975"/>
                  <a:pt x="25400" y="539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1A4ED678-43C4-3234-A865-20436E0FFBBB}"/>
              </a:ext>
            </a:extLst>
          </p:cNvPr>
          <p:cNvSpPr/>
          <p:nvPr/>
        </p:nvSpPr>
        <p:spPr>
          <a:xfrm>
            <a:off x="6249817" y="2101849"/>
            <a:ext cx="275778" cy="411076"/>
          </a:xfrm>
          <a:custGeom>
            <a:avLst/>
            <a:gdLst>
              <a:gd name="connsiteX0" fmla="*/ 274808 w 275778"/>
              <a:gd name="connsiteY0" fmla="*/ 1 h 411076"/>
              <a:gd name="connsiteX1" fmla="*/ 211308 w 275778"/>
              <a:gd name="connsiteY1" fmla="*/ 209551 h 411076"/>
              <a:gd name="connsiteX2" fmla="*/ 176383 w 275778"/>
              <a:gd name="connsiteY2" fmla="*/ 269876 h 411076"/>
              <a:gd name="connsiteX3" fmla="*/ 198608 w 275778"/>
              <a:gd name="connsiteY3" fmla="*/ 228601 h 411076"/>
              <a:gd name="connsiteX4" fmla="*/ 1758 w 275778"/>
              <a:gd name="connsiteY4" fmla="*/ 409576 h 411076"/>
              <a:gd name="connsiteX5" fmla="*/ 109708 w 275778"/>
              <a:gd name="connsiteY5" fmla="*/ 311151 h 411076"/>
              <a:gd name="connsiteX6" fmla="*/ 243058 w 275778"/>
              <a:gd name="connsiteY6" fmla="*/ 244476 h 411076"/>
              <a:gd name="connsiteX7" fmla="*/ 201783 w 275778"/>
              <a:gd name="connsiteY7" fmla="*/ 266701 h 411076"/>
              <a:gd name="connsiteX8" fmla="*/ 233533 w 275778"/>
              <a:gd name="connsiteY8" fmla="*/ 95251 h 411076"/>
              <a:gd name="connsiteX9" fmla="*/ 157333 w 275778"/>
              <a:gd name="connsiteY9" fmla="*/ 212726 h 411076"/>
              <a:gd name="connsiteX10" fmla="*/ 274808 w 275778"/>
              <a:gd name="connsiteY10" fmla="*/ 1 h 41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5778" h="411076">
                <a:moveTo>
                  <a:pt x="274808" y="1"/>
                </a:moveTo>
                <a:cubicBezTo>
                  <a:pt x="283804" y="-528"/>
                  <a:pt x="227712" y="164572"/>
                  <a:pt x="211308" y="209551"/>
                </a:cubicBezTo>
                <a:cubicBezTo>
                  <a:pt x="194904" y="254530"/>
                  <a:pt x="178500" y="266701"/>
                  <a:pt x="176383" y="269876"/>
                </a:cubicBezTo>
                <a:cubicBezTo>
                  <a:pt x="174266" y="273051"/>
                  <a:pt x="227712" y="205318"/>
                  <a:pt x="198608" y="228601"/>
                </a:cubicBezTo>
                <a:cubicBezTo>
                  <a:pt x="169504" y="251884"/>
                  <a:pt x="16575" y="395818"/>
                  <a:pt x="1758" y="409576"/>
                </a:cubicBezTo>
                <a:cubicBezTo>
                  <a:pt x="-13059" y="423334"/>
                  <a:pt x="69491" y="338668"/>
                  <a:pt x="109708" y="311151"/>
                </a:cubicBezTo>
                <a:cubicBezTo>
                  <a:pt x="149925" y="283634"/>
                  <a:pt x="227712" y="251884"/>
                  <a:pt x="243058" y="244476"/>
                </a:cubicBezTo>
                <a:cubicBezTo>
                  <a:pt x="258404" y="237068"/>
                  <a:pt x="203370" y="291572"/>
                  <a:pt x="201783" y="266701"/>
                </a:cubicBezTo>
                <a:cubicBezTo>
                  <a:pt x="200195" y="241830"/>
                  <a:pt x="240941" y="104247"/>
                  <a:pt x="233533" y="95251"/>
                </a:cubicBezTo>
                <a:cubicBezTo>
                  <a:pt x="226125" y="86255"/>
                  <a:pt x="151512" y="222780"/>
                  <a:pt x="157333" y="212726"/>
                </a:cubicBezTo>
                <a:cubicBezTo>
                  <a:pt x="163154" y="202672"/>
                  <a:pt x="265812" y="530"/>
                  <a:pt x="27480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3F07BD7C-7892-80BE-E360-6C25DF41BC19}"/>
              </a:ext>
            </a:extLst>
          </p:cNvPr>
          <p:cNvSpPr/>
          <p:nvPr/>
        </p:nvSpPr>
        <p:spPr>
          <a:xfrm>
            <a:off x="6416143" y="1768471"/>
            <a:ext cx="156780" cy="390558"/>
          </a:xfrm>
          <a:custGeom>
            <a:avLst/>
            <a:gdLst>
              <a:gd name="connsiteX0" fmla="*/ 121182 w 156780"/>
              <a:gd name="connsiteY0" fmla="*/ 4 h 390558"/>
              <a:gd name="connsiteX1" fmla="*/ 108482 w 156780"/>
              <a:gd name="connsiteY1" fmla="*/ 244479 h 390558"/>
              <a:gd name="connsiteX2" fmla="*/ 83082 w 156780"/>
              <a:gd name="connsiteY2" fmla="*/ 304804 h 390558"/>
              <a:gd name="connsiteX3" fmla="*/ 532 w 156780"/>
              <a:gd name="connsiteY3" fmla="*/ 390529 h 390558"/>
              <a:gd name="connsiteX4" fmla="*/ 127532 w 156780"/>
              <a:gd name="connsiteY4" fmla="*/ 295279 h 390558"/>
              <a:gd name="connsiteX5" fmla="*/ 152932 w 156780"/>
              <a:gd name="connsiteY5" fmla="*/ 298454 h 390558"/>
              <a:gd name="connsiteX6" fmla="*/ 67207 w 156780"/>
              <a:gd name="connsiteY6" fmla="*/ 314329 h 390558"/>
              <a:gd name="connsiteX7" fmla="*/ 108482 w 156780"/>
              <a:gd name="connsiteY7" fmla="*/ 250829 h 390558"/>
              <a:gd name="connsiteX8" fmla="*/ 121182 w 156780"/>
              <a:gd name="connsiteY8" fmla="*/ 4 h 39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780" h="390558">
                <a:moveTo>
                  <a:pt x="121182" y="4"/>
                </a:moveTo>
                <a:cubicBezTo>
                  <a:pt x="121182" y="-1054"/>
                  <a:pt x="114832" y="193679"/>
                  <a:pt x="108482" y="244479"/>
                </a:cubicBezTo>
                <a:cubicBezTo>
                  <a:pt x="102132" y="295279"/>
                  <a:pt x="101074" y="280462"/>
                  <a:pt x="83082" y="304804"/>
                </a:cubicBezTo>
                <a:cubicBezTo>
                  <a:pt x="65090" y="329146"/>
                  <a:pt x="-6876" y="392116"/>
                  <a:pt x="532" y="390529"/>
                </a:cubicBezTo>
                <a:cubicBezTo>
                  <a:pt x="7940" y="388942"/>
                  <a:pt x="102132" y="310625"/>
                  <a:pt x="127532" y="295279"/>
                </a:cubicBezTo>
                <a:cubicBezTo>
                  <a:pt x="152932" y="279933"/>
                  <a:pt x="162986" y="295279"/>
                  <a:pt x="152932" y="298454"/>
                </a:cubicBezTo>
                <a:cubicBezTo>
                  <a:pt x="142878" y="301629"/>
                  <a:pt x="74615" y="322267"/>
                  <a:pt x="67207" y="314329"/>
                </a:cubicBezTo>
                <a:cubicBezTo>
                  <a:pt x="59799" y="306392"/>
                  <a:pt x="101074" y="299512"/>
                  <a:pt x="108482" y="250829"/>
                </a:cubicBezTo>
                <a:cubicBezTo>
                  <a:pt x="115890" y="202146"/>
                  <a:pt x="121182" y="1062"/>
                  <a:pt x="12118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1441B29A-9F9E-0F2B-FF47-70AD63F7D1BC}"/>
              </a:ext>
            </a:extLst>
          </p:cNvPr>
          <p:cNvSpPr/>
          <p:nvPr/>
        </p:nvSpPr>
        <p:spPr>
          <a:xfrm>
            <a:off x="6375395" y="1862704"/>
            <a:ext cx="139713" cy="518546"/>
          </a:xfrm>
          <a:custGeom>
            <a:avLst/>
            <a:gdLst>
              <a:gd name="connsiteX0" fmla="*/ 139705 w 139713"/>
              <a:gd name="connsiteY0" fmla="*/ 13721 h 518546"/>
              <a:gd name="connsiteX1" fmla="*/ 12705 w 139713"/>
              <a:gd name="connsiteY1" fmla="*/ 213746 h 518546"/>
              <a:gd name="connsiteX2" fmla="*/ 76205 w 139713"/>
              <a:gd name="connsiteY2" fmla="*/ 86746 h 518546"/>
              <a:gd name="connsiteX3" fmla="*/ 44455 w 139713"/>
              <a:gd name="connsiteY3" fmla="*/ 296296 h 518546"/>
              <a:gd name="connsiteX4" fmla="*/ 5 w 139713"/>
              <a:gd name="connsiteY4" fmla="*/ 518546 h 518546"/>
              <a:gd name="connsiteX5" fmla="*/ 41280 w 139713"/>
              <a:gd name="connsiteY5" fmla="*/ 296296 h 518546"/>
              <a:gd name="connsiteX6" fmla="*/ 41280 w 139713"/>
              <a:gd name="connsiteY6" fmla="*/ 1021 h 518546"/>
              <a:gd name="connsiteX7" fmla="*/ 19055 w 139713"/>
              <a:gd name="connsiteY7" fmla="*/ 191521 h 518546"/>
              <a:gd name="connsiteX8" fmla="*/ 139705 w 139713"/>
              <a:gd name="connsiteY8" fmla="*/ 13721 h 51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13" h="518546">
                <a:moveTo>
                  <a:pt x="139705" y="13721"/>
                </a:moveTo>
                <a:cubicBezTo>
                  <a:pt x="138647" y="17425"/>
                  <a:pt x="23288" y="201575"/>
                  <a:pt x="12705" y="213746"/>
                </a:cubicBezTo>
                <a:cubicBezTo>
                  <a:pt x="2122" y="225917"/>
                  <a:pt x="70913" y="72988"/>
                  <a:pt x="76205" y="86746"/>
                </a:cubicBezTo>
                <a:cubicBezTo>
                  <a:pt x="81497" y="100504"/>
                  <a:pt x="57155" y="224329"/>
                  <a:pt x="44455" y="296296"/>
                </a:cubicBezTo>
                <a:cubicBezTo>
                  <a:pt x="31755" y="368263"/>
                  <a:pt x="534" y="518546"/>
                  <a:pt x="5" y="518546"/>
                </a:cubicBezTo>
                <a:cubicBezTo>
                  <a:pt x="-524" y="518546"/>
                  <a:pt x="34401" y="382550"/>
                  <a:pt x="41280" y="296296"/>
                </a:cubicBezTo>
                <a:cubicBezTo>
                  <a:pt x="48159" y="210042"/>
                  <a:pt x="44984" y="18483"/>
                  <a:pt x="41280" y="1021"/>
                </a:cubicBezTo>
                <a:cubicBezTo>
                  <a:pt x="37576" y="-16441"/>
                  <a:pt x="-1582" y="195754"/>
                  <a:pt x="19055" y="191521"/>
                </a:cubicBezTo>
                <a:cubicBezTo>
                  <a:pt x="39692" y="187288"/>
                  <a:pt x="140763" y="10017"/>
                  <a:pt x="139705" y="13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683272C7-94DA-F722-AF1F-C6188AFBE98B}"/>
              </a:ext>
            </a:extLst>
          </p:cNvPr>
          <p:cNvSpPr/>
          <p:nvPr/>
        </p:nvSpPr>
        <p:spPr>
          <a:xfrm>
            <a:off x="6445195" y="1854200"/>
            <a:ext cx="114583" cy="269877"/>
          </a:xfrm>
          <a:custGeom>
            <a:avLst/>
            <a:gdLst>
              <a:gd name="connsiteX0" fmla="*/ 55 w 114583"/>
              <a:gd name="connsiteY0" fmla="*/ 25400 h 269877"/>
              <a:gd name="connsiteX1" fmla="*/ 41330 w 114583"/>
              <a:gd name="connsiteY1" fmla="*/ 149225 h 269877"/>
              <a:gd name="connsiteX2" fmla="*/ 3230 w 114583"/>
              <a:gd name="connsiteY2" fmla="*/ 269875 h 269877"/>
              <a:gd name="connsiteX3" fmla="*/ 57205 w 114583"/>
              <a:gd name="connsiteY3" fmla="*/ 152400 h 269877"/>
              <a:gd name="connsiteX4" fmla="*/ 114355 w 114583"/>
              <a:gd name="connsiteY4" fmla="*/ 0 h 269877"/>
              <a:gd name="connsiteX5" fmla="*/ 34980 w 114583"/>
              <a:gd name="connsiteY5" fmla="*/ 152400 h 269877"/>
              <a:gd name="connsiteX6" fmla="*/ 55 w 114583"/>
              <a:gd name="connsiteY6" fmla="*/ 25400 h 26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583" h="269877">
                <a:moveTo>
                  <a:pt x="55" y="25400"/>
                </a:moveTo>
                <a:cubicBezTo>
                  <a:pt x="1113" y="24871"/>
                  <a:pt x="40801" y="108479"/>
                  <a:pt x="41330" y="149225"/>
                </a:cubicBezTo>
                <a:cubicBezTo>
                  <a:pt x="41859" y="189971"/>
                  <a:pt x="584" y="269346"/>
                  <a:pt x="3230" y="269875"/>
                </a:cubicBezTo>
                <a:cubicBezTo>
                  <a:pt x="5876" y="270404"/>
                  <a:pt x="38684" y="197379"/>
                  <a:pt x="57205" y="152400"/>
                </a:cubicBezTo>
                <a:cubicBezTo>
                  <a:pt x="75726" y="107421"/>
                  <a:pt x="118059" y="0"/>
                  <a:pt x="114355" y="0"/>
                </a:cubicBezTo>
                <a:cubicBezTo>
                  <a:pt x="110651" y="0"/>
                  <a:pt x="56676" y="142875"/>
                  <a:pt x="34980" y="152400"/>
                </a:cubicBezTo>
                <a:cubicBezTo>
                  <a:pt x="13284" y="161925"/>
                  <a:pt x="-1003" y="25929"/>
                  <a:pt x="55" y="25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C405D22C-4A4A-8DCC-86AF-8055F4498AF0}"/>
              </a:ext>
            </a:extLst>
          </p:cNvPr>
          <p:cNvSpPr/>
          <p:nvPr/>
        </p:nvSpPr>
        <p:spPr>
          <a:xfrm>
            <a:off x="6345448" y="1742539"/>
            <a:ext cx="96017" cy="674396"/>
          </a:xfrm>
          <a:custGeom>
            <a:avLst/>
            <a:gdLst>
              <a:gd name="connsiteX0" fmla="*/ 58527 w 96017"/>
              <a:gd name="connsiteY0" fmla="*/ 536 h 674396"/>
              <a:gd name="connsiteX1" fmla="*/ 26777 w 96017"/>
              <a:gd name="connsiteY1" fmla="*/ 241836 h 674396"/>
              <a:gd name="connsiteX2" fmla="*/ 52177 w 96017"/>
              <a:gd name="connsiteY2" fmla="*/ 406936 h 674396"/>
              <a:gd name="connsiteX3" fmla="*/ 80752 w 96017"/>
              <a:gd name="connsiteY3" fmla="*/ 365661 h 674396"/>
              <a:gd name="connsiteX4" fmla="*/ 17252 w 96017"/>
              <a:gd name="connsiteY4" fmla="*/ 473611 h 674396"/>
              <a:gd name="connsiteX5" fmla="*/ 23602 w 96017"/>
              <a:gd name="connsiteY5" fmla="*/ 584736 h 674396"/>
              <a:gd name="connsiteX6" fmla="*/ 45827 w 96017"/>
              <a:gd name="connsiteY6" fmla="*/ 508536 h 674396"/>
              <a:gd name="connsiteX7" fmla="*/ 10902 w 96017"/>
              <a:gd name="connsiteY7" fmla="*/ 673636 h 674396"/>
              <a:gd name="connsiteX8" fmla="*/ 26777 w 96017"/>
              <a:gd name="connsiteY8" fmla="*/ 429161 h 674396"/>
              <a:gd name="connsiteX9" fmla="*/ 93452 w 96017"/>
              <a:gd name="connsiteY9" fmla="*/ 286286 h 674396"/>
              <a:gd name="connsiteX10" fmla="*/ 74402 w 96017"/>
              <a:gd name="connsiteY10" fmla="*/ 346611 h 674396"/>
              <a:gd name="connsiteX11" fmla="*/ 1377 w 96017"/>
              <a:gd name="connsiteY11" fmla="*/ 149761 h 674396"/>
              <a:gd name="connsiteX12" fmla="*/ 29952 w 96017"/>
              <a:gd name="connsiteY12" fmla="*/ 175161 h 674396"/>
              <a:gd name="connsiteX13" fmla="*/ 58527 w 96017"/>
              <a:gd name="connsiteY13" fmla="*/ 536 h 67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017" h="674396">
                <a:moveTo>
                  <a:pt x="58527" y="536"/>
                </a:moveTo>
                <a:cubicBezTo>
                  <a:pt x="57998" y="11648"/>
                  <a:pt x="27835" y="174103"/>
                  <a:pt x="26777" y="241836"/>
                </a:cubicBezTo>
                <a:cubicBezTo>
                  <a:pt x="25719" y="309569"/>
                  <a:pt x="43181" y="386299"/>
                  <a:pt x="52177" y="406936"/>
                </a:cubicBezTo>
                <a:cubicBezTo>
                  <a:pt x="61173" y="427574"/>
                  <a:pt x="86573" y="354549"/>
                  <a:pt x="80752" y="365661"/>
                </a:cubicBezTo>
                <a:cubicBezTo>
                  <a:pt x="74931" y="376773"/>
                  <a:pt x="26777" y="437099"/>
                  <a:pt x="17252" y="473611"/>
                </a:cubicBezTo>
                <a:cubicBezTo>
                  <a:pt x="7727" y="510123"/>
                  <a:pt x="18840" y="578915"/>
                  <a:pt x="23602" y="584736"/>
                </a:cubicBezTo>
                <a:cubicBezTo>
                  <a:pt x="28364" y="590557"/>
                  <a:pt x="47944" y="493719"/>
                  <a:pt x="45827" y="508536"/>
                </a:cubicBezTo>
                <a:cubicBezTo>
                  <a:pt x="43710" y="523353"/>
                  <a:pt x="14077" y="686865"/>
                  <a:pt x="10902" y="673636"/>
                </a:cubicBezTo>
                <a:cubicBezTo>
                  <a:pt x="7727" y="660407"/>
                  <a:pt x="13019" y="493719"/>
                  <a:pt x="26777" y="429161"/>
                </a:cubicBezTo>
                <a:cubicBezTo>
                  <a:pt x="40535" y="364603"/>
                  <a:pt x="85515" y="300044"/>
                  <a:pt x="93452" y="286286"/>
                </a:cubicBezTo>
                <a:cubicBezTo>
                  <a:pt x="101390" y="272528"/>
                  <a:pt x="89748" y="369365"/>
                  <a:pt x="74402" y="346611"/>
                </a:cubicBezTo>
                <a:cubicBezTo>
                  <a:pt x="59056" y="323857"/>
                  <a:pt x="8785" y="178336"/>
                  <a:pt x="1377" y="149761"/>
                </a:cubicBezTo>
                <a:cubicBezTo>
                  <a:pt x="-6031" y="121186"/>
                  <a:pt x="18310" y="195798"/>
                  <a:pt x="29952" y="175161"/>
                </a:cubicBezTo>
                <a:cubicBezTo>
                  <a:pt x="41594" y="154524"/>
                  <a:pt x="59056" y="-10576"/>
                  <a:pt x="58527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948355C4-47AC-ED12-230F-A8D935C754B5}"/>
              </a:ext>
            </a:extLst>
          </p:cNvPr>
          <p:cNvSpPr/>
          <p:nvPr/>
        </p:nvSpPr>
        <p:spPr>
          <a:xfrm>
            <a:off x="6270751" y="1716144"/>
            <a:ext cx="179943" cy="795753"/>
          </a:xfrm>
          <a:custGeom>
            <a:avLst/>
            <a:gdLst>
              <a:gd name="connsiteX0" fmla="*/ 177674 w 179943"/>
              <a:gd name="connsiteY0" fmla="*/ 4706 h 795753"/>
              <a:gd name="connsiteX1" fmla="*/ 136399 w 179943"/>
              <a:gd name="connsiteY1" fmla="*/ 99956 h 795753"/>
              <a:gd name="connsiteX2" fmla="*/ 37974 w 179943"/>
              <a:gd name="connsiteY2" fmla="*/ 433331 h 795753"/>
              <a:gd name="connsiteX3" fmla="*/ 98299 w 179943"/>
              <a:gd name="connsiteY3" fmla="*/ 366656 h 795753"/>
              <a:gd name="connsiteX4" fmla="*/ 95124 w 179943"/>
              <a:gd name="connsiteY4" fmla="*/ 468256 h 795753"/>
              <a:gd name="connsiteX5" fmla="*/ 98299 w 179943"/>
              <a:gd name="connsiteY5" fmla="*/ 655581 h 795753"/>
              <a:gd name="connsiteX6" fmla="*/ 101474 w 179943"/>
              <a:gd name="connsiteY6" fmla="*/ 553981 h 795753"/>
              <a:gd name="connsiteX7" fmla="*/ 3049 w 179943"/>
              <a:gd name="connsiteY7" fmla="*/ 795281 h 795753"/>
              <a:gd name="connsiteX8" fmla="*/ 28449 w 179943"/>
              <a:gd name="connsiteY8" fmla="*/ 611131 h 795753"/>
              <a:gd name="connsiteX9" fmla="*/ 63374 w 179943"/>
              <a:gd name="connsiteY9" fmla="*/ 455556 h 795753"/>
              <a:gd name="connsiteX10" fmla="*/ 50674 w 179943"/>
              <a:gd name="connsiteY10" fmla="*/ 658756 h 795753"/>
              <a:gd name="connsiteX11" fmla="*/ 88774 w 179943"/>
              <a:gd name="connsiteY11" fmla="*/ 322206 h 795753"/>
              <a:gd name="connsiteX12" fmla="*/ 117349 w 179943"/>
              <a:gd name="connsiteY12" fmla="*/ 185681 h 795753"/>
              <a:gd name="connsiteX13" fmla="*/ 72899 w 179943"/>
              <a:gd name="connsiteY13" fmla="*/ 217431 h 795753"/>
              <a:gd name="connsiteX14" fmla="*/ 177674 w 179943"/>
              <a:gd name="connsiteY14" fmla="*/ 4706 h 7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943" h="795753">
                <a:moveTo>
                  <a:pt x="177674" y="4706"/>
                </a:moveTo>
                <a:cubicBezTo>
                  <a:pt x="188257" y="-14873"/>
                  <a:pt x="159682" y="28518"/>
                  <a:pt x="136399" y="99956"/>
                </a:cubicBezTo>
                <a:cubicBezTo>
                  <a:pt x="113116" y="171394"/>
                  <a:pt x="44324" y="388881"/>
                  <a:pt x="37974" y="433331"/>
                </a:cubicBezTo>
                <a:cubicBezTo>
                  <a:pt x="31624" y="477781"/>
                  <a:pt x="88774" y="360835"/>
                  <a:pt x="98299" y="366656"/>
                </a:cubicBezTo>
                <a:cubicBezTo>
                  <a:pt x="107824" y="372477"/>
                  <a:pt x="95124" y="420102"/>
                  <a:pt x="95124" y="468256"/>
                </a:cubicBezTo>
                <a:cubicBezTo>
                  <a:pt x="95124" y="516410"/>
                  <a:pt x="97241" y="641294"/>
                  <a:pt x="98299" y="655581"/>
                </a:cubicBezTo>
                <a:cubicBezTo>
                  <a:pt x="99357" y="669868"/>
                  <a:pt x="117349" y="530698"/>
                  <a:pt x="101474" y="553981"/>
                </a:cubicBezTo>
                <a:cubicBezTo>
                  <a:pt x="85599" y="577264"/>
                  <a:pt x="15220" y="785756"/>
                  <a:pt x="3049" y="795281"/>
                </a:cubicBezTo>
                <a:cubicBezTo>
                  <a:pt x="-9122" y="804806"/>
                  <a:pt x="18395" y="667752"/>
                  <a:pt x="28449" y="611131"/>
                </a:cubicBezTo>
                <a:cubicBezTo>
                  <a:pt x="38503" y="554510"/>
                  <a:pt x="59670" y="447619"/>
                  <a:pt x="63374" y="455556"/>
                </a:cubicBezTo>
                <a:cubicBezTo>
                  <a:pt x="67078" y="463493"/>
                  <a:pt x="46441" y="680981"/>
                  <a:pt x="50674" y="658756"/>
                </a:cubicBezTo>
                <a:cubicBezTo>
                  <a:pt x="54907" y="636531"/>
                  <a:pt x="77661" y="401052"/>
                  <a:pt x="88774" y="322206"/>
                </a:cubicBezTo>
                <a:cubicBezTo>
                  <a:pt x="99887" y="243360"/>
                  <a:pt x="119995" y="203144"/>
                  <a:pt x="117349" y="185681"/>
                </a:cubicBezTo>
                <a:cubicBezTo>
                  <a:pt x="114703" y="168218"/>
                  <a:pt x="69195" y="246535"/>
                  <a:pt x="72899" y="217431"/>
                </a:cubicBezTo>
                <a:cubicBezTo>
                  <a:pt x="76603" y="188327"/>
                  <a:pt x="167091" y="24285"/>
                  <a:pt x="177674" y="4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55A31C74-29B6-3663-6A07-863054C488C5}"/>
              </a:ext>
            </a:extLst>
          </p:cNvPr>
          <p:cNvSpPr/>
          <p:nvPr/>
        </p:nvSpPr>
        <p:spPr>
          <a:xfrm>
            <a:off x="5594036" y="2710938"/>
            <a:ext cx="112000" cy="106891"/>
          </a:xfrm>
          <a:custGeom>
            <a:avLst/>
            <a:gdLst>
              <a:gd name="connsiteX0" fmla="*/ 314 w 112000"/>
              <a:gd name="connsiteY0" fmla="*/ 512 h 106891"/>
              <a:gd name="connsiteX1" fmla="*/ 111439 w 112000"/>
              <a:gd name="connsiteY1" fmla="*/ 105287 h 106891"/>
              <a:gd name="connsiteX2" fmla="*/ 44764 w 112000"/>
              <a:gd name="connsiteY2" fmla="*/ 64012 h 106891"/>
              <a:gd name="connsiteX3" fmla="*/ 76514 w 112000"/>
              <a:gd name="connsiteY3" fmla="*/ 64012 h 106891"/>
              <a:gd name="connsiteX4" fmla="*/ 314 w 112000"/>
              <a:gd name="connsiteY4" fmla="*/ 512 h 10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00" h="106891">
                <a:moveTo>
                  <a:pt x="314" y="512"/>
                </a:moveTo>
                <a:cubicBezTo>
                  <a:pt x="6135" y="7391"/>
                  <a:pt x="104031" y="94704"/>
                  <a:pt x="111439" y="105287"/>
                </a:cubicBezTo>
                <a:cubicBezTo>
                  <a:pt x="118847" y="115870"/>
                  <a:pt x="50585" y="70891"/>
                  <a:pt x="44764" y="64012"/>
                </a:cubicBezTo>
                <a:cubicBezTo>
                  <a:pt x="38943" y="57133"/>
                  <a:pt x="81806" y="69833"/>
                  <a:pt x="76514" y="64012"/>
                </a:cubicBezTo>
                <a:cubicBezTo>
                  <a:pt x="71222" y="58191"/>
                  <a:pt x="-5507" y="-6367"/>
                  <a:pt x="314" y="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3360F523-BFC4-E0AC-1906-979BFED1A3F5}"/>
              </a:ext>
            </a:extLst>
          </p:cNvPr>
          <p:cNvSpPr/>
          <p:nvPr/>
        </p:nvSpPr>
        <p:spPr>
          <a:xfrm>
            <a:off x="5086284" y="2746370"/>
            <a:ext cx="175383" cy="101612"/>
          </a:xfrm>
          <a:custGeom>
            <a:avLst/>
            <a:gdLst>
              <a:gd name="connsiteX0" fmla="*/ 168341 w 175383"/>
              <a:gd name="connsiteY0" fmla="*/ 5 h 101612"/>
              <a:gd name="connsiteX1" fmla="*/ 158816 w 175383"/>
              <a:gd name="connsiteY1" fmla="*/ 57155 h 101612"/>
              <a:gd name="connsiteX2" fmla="*/ 66 w 175383"/>
              <a:gd name="connsiteY2" fmla="*/ 101605 h 101612"/>
              <a:gd name="connsiteX3" fmla="*/ 139766 w 175383"/>
              <a:gd name="connsiteY3" fmla="*/ 60330 h 101612"/>
              <a:gd name="connsiteX4" fmla="*/ 168341 w 175383"/>
              <a:gd name="connsiteY4" fmla="*/ 5 h 10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83" h="101612">
                <a:moveTo>
                  <a:pt x="168341" y="5"/>
                </a:moveTo>
                <a:cubicBezTo>
                  <a:pt x="171516" y="-524"/>
                  <a:pt x="186862" y="40222"/>
                  <a:pt x="158816" y="57155"/>
                </a:cubicBezTo>
                <a:cubicBezTo>
                  <a:pt x="130770" y="74088"/>
                  <a:pt x="3241" y="101076"/>
                  <a:pt x="66" y="101605"/>
                </a:cubicBezTo>
                <a:cubicBezTo>
                  <a:pt x="-3109" y="102134"/>
                  <a:pt x="108016" y="75676"/>
                  <a:pt x="139766" y="60330"/>
                </a:cubicBezTo>
                <a:cubicBezTo>
                  <a:pt x="171516" y="44984"/>
                  <a:pt x="165166" y="534"/>
                  <a:pt x="16834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ADFA0C3D-23DD-1772-CBC3-3E05BC53A624}"/>
              </a:ext>
            </a:extLst>
          </p:cNvPr>
          <p:cNvSpPr/>
          <p:nvPr/>
        </p:nvSpPr>
        <p:spPr>
          <a:xfrm>
            <a:off x="4949281" y="2822556"/>
            <a:ext cx="35469" cy="92153"/>
          </a:xfrm>
          <a:custGeom>
            <a:avLst/>
            <a:gdLst>
              <a:gd name="connsiteX0" fmla="*/ 13244 w 35469"/>
              <a:gd name="connsiteY0" fmla="*/ 19 h 92153"/>
              <a:gd name="connsiteX1" fmla="*/ 544 w 35469"/>
              <a:gd name="connsiteY1" fmla="*/ 57169 h 92153"/>
              <a:gd name="connsiteX2" fmla="*/ 35469 w 35469"/>
              <a:gd name="connsiteY2" fmla="*/ 92094 h 92153"/>
              <a:gd name="connsiteX3" fmla="*/ 544 w 35469"/>
              <a:gd name="connsiteY3" fmla="*/ 63519 h 92153"/>
              <a:gd name="connsiteX4" fmla="*/ 13244 w 35469"/>
              <a:gd name="connsiteY4" fmla="*/ 19 h 9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69" h="92153">
                <a:moveTo>
                  <a:pt x="13244" y="19"/>
                </a:moveTo>
                <a:cubicBezTo>
                  <a:pt x="13244" y="-1039"/>
                  <a:pt x="-3160" y="41823"/>
                  <a:pt x="544" y="57169"/>
                </a:cubicBezTo>
                <a:cubicBezTo>
                  <a:pt x="4248" y="72515"/>
                  <a:pt x="35469" y="91036"/>
                  <a:pt x="35469" y="92094"/>
                </a:cubicBezTo>
                <a:cubicBezTo>
                  <a:pt x="35469" y="93152"/>
                  <a:pt x="544" y="79923"/>
                  <a:pt x="544" y="63519"/>
                </a:cubicBezTo>
                <a:cubicBezTo>
                  <a:pt x="544" y="47115"/>
                  <a:pt x="13244" y="1077"/>
                  <a:pt x="1324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0121EDCB-FBBB-398D-A712-4B80A93BC634}"/>
              </a:ext>
            </a:extLst>
          </p:cNvPr>
          <p:cNvSpPr/>
          <p:nvPr/>
        </p:nvSpPr>
        <p:spPr>
          <a:xfrm>
            <a:off x="5751962" y="2606391"/>
            <a:ext cx="115226" cy="129963"/>
          </a:xfrm>
          <a:custGeom>
            <a:avLst/>
            <a:gdLst>
              <a:gd name="connsiteX0" fmla="*/ 1138 w 115226"/>
              <a:gd name="connsiteY0" fmla="*/ 284 h 129963"/>
              <a:gd name="connsiteX1" fmla="*/ 112263 w 115226"/>
              <a:gd name="connsiteY1" fmla="*/ 127284 h 129963"/>
              <a:gd name="connsiteX2" fmla="*/ 77338 w 115226"/>
              <a:gd name="connsiteY2" fmla="*/ 86009 h 129963"/>
              <a:gd name="connsiteX3" fmla="*/ 13838 w 115226"/>
              <a:gd name="connsiteY3" fmla="*/ 76484 h 129963"/>
              <a:gd name="connsiteX4" fmla="*/ 51938 w 115226"/>
              <a:gd name="connsiteY4" fmla="*/ 92359 h 129963"/>
              <a:gd name="connsiteX5" fmla="*/ 1138 w 115226"/>
              <a:gd name="connsiteY5" fmla="*/ 284 h 12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26" h="129963">
                <a:moveTo>
                  <a:pt x="1138" y="284"/>
                </a:moveTo>
                <a:cubicBezTo>
                  <a:pt x="11192" y="6105"/>
                  <a:pt x="99563" y="112997"/>
                  <a:pt x="112263" y="127284"/>
                </a:cubicBezTo>
                <a:cubicBezTo>
                  <a:pt x="124963" y="141572"/>
                  <a:pt x="93742" y="94476"/>
                  <a:pt x="77338" y="86009"/>
                </a:cubicBezTo>
                <a:cubicBezTo>
                  <a:pt x="60934" y="77542"/>
                  <a:pt x="18071" y="75426"/>
                  <a:pt x="13838" y="76484"/>
                </a:cubicBezTo>
                <a:cubicBezTo>
                  <a:pt x="9605" y="77542"/>
                  <a:pt x="52996" y="105059"/>
                  <a:pt x="51938" y="92359"/>
                </a:cubicBezTo>
                <a:cubicBezTo>
                  <a:pt x="50880" y="79659"/>
                  <a:pt x="-8916" y="-5537"/>
                  <a:pt x="1138" y="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D719F0EA-E261-657E-6423-8D21CD49B88D}"/>
              </a:ext>
            </a:extLst>
          </p:cNvPr>
          <p:cNvSpPr/>
          <p:nvPr/>
        </p:nvSpPr>
        <p:spPr>
          <a:xfrm>
            <a:off x="5817791" y="2863484"/>
            <a:ext cx="91386" cy="133992"/>
          </a:xfrm>
          <a:custGeom>
            <a:avLst/>
            <a:gdLst>
              <a:gd name="connsiteX0" fmla="*/ 90884 w 91386"/>
              <a:gd name="connsiteY0" fmla="*/ 13066 h 133992"/>
              <a:gd name="connsiteX1" fmla="*/ 43259 w 91386"/>
              <a:gd name="connsiteY1" fmla="*/ 82916 h 133992"/>
              <a:gd name="connsiteX2" fmla="*/ 49609 w 91386"/>
              <a:gd name="connsiteY2" fmla="*/ 133716 h 133992"/>
              <a:gd name="connsiteX3" fmla="*/ 11509 w 91386"/>
              <a:gd name="connsiteY3" fmla="*/ 60691 h 133992"/>
              <a:gd name="connsiteX4" fmla="*/ 1984 w 91386"/>
              <a:gd name="connsiteY4" fmla="*/ 366 h 133992"/>
              <a:gd name="connsiteX5" fmla="*/ 8334 w 91386"/>
              <a:gd name="connsiteY5" fmla="*/ 89266 h 133992"/>
              <a:gd name="connsiteX6" fmla="*/ 90884 w 91386"/>
              <a:gd name="connsiteY6" fmla="*/ 13066 h 13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86" h="133992">
                <a:moveTo>
                  <a:pt x="90884" y="13066"/>
                </a:moveTo>
                <a:cubicBezTo>
                  <a:pt x="96705" y="12008"/>
                  <a:pt x="50138" y="62808"/>
                  <a:pt x="43259" y="82916"/>
                </a:cubicBezTo>
                <a:cubicBezTo>
                  <a:pt x="36380" y="103024"/>
                  <a:pt x="54901" y="137420"/>
                  <a:pt x="49609" y="133716"/>
                </a:cubicBezTo>
                <a:cubicBezTo>
                  <a:pt x="44317" y="130012"/>
                  <a:pt x="19446" y="82916"/>
                  <a:pt x="11509" y="60691"/>
                </a:cubicBezTo>
                <a:cubicBezTo>
                  <a:pt x="3571" y="38466"/>
                  <a:pt x="2513" y="-4397"/>
                  <a:pt x="1984" y="366"/>
                </a:cubicBezTo>
                <a:cubicBezTo>
                  <a:pt x="1455" y="5128"/>
                  <a:pt x="-4895" y="84504"/>
                  <a:pt x="8334" y="89266"/>
                </a:cubicBezTo>
                <a:cubicBezTo>
                  <a:pt x="21563" y="94028"/>
                  <a:pt x="85063" y="14124"/>
                  <a:pt x="90884" y="13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801A3EB3-9BF9-5505-63A9-87C43C887C0C}"/>
              </a:ext>
            </a:extLst>
          </p:cNvPr>
          <p:cNvSpPr/>
          <p:nvPr/>
        </p:nvSpPr>
        <p:spPr>
          <a:xfrm>
            <a:off x="5733868" y="2991578"/>
            <a:ext cx="80155" cy="138889"/>
          </a:xfrm>
          <a:custGeom>
            <a:avLst/>
            <a:gdLst>
              <a:gd name="connsiteX0" fmla="*/ 182 w 80155"/>
              <a:gd name="connsiteY0" fmla="*/ 37372 h 138889"/>
              <a:gd name="connsiteX1" fmla="*/ 28757 w 80155"/>
              <a:gd name="connsiteY1" fmla="*/ 107222 h 138889"/>
              <a:gd name="connsiteX2" fmla="*/ 25582 w 80155"/>
              <a:gd name="connsiteY2" fmla="*/ 135797 h 138889"/>
              <a:gd name="connsiteX3" fmla="*/ 63682 w 80155"/>
              <a:gd name="connsiteY3" fmla="*/ 37372 h 138889"/>
              <a:gd name="connsiteX4" fmla="*/ 79557 w 80155"/>
              <a:gd name="connsiteY4" fmla="*/ 2447 h 138889"/>
              <a:gd name="connsiteX5" fmla="*/ 44632 w 80155"/>
              <a:gd name="connsiteY5" fmla="*/ 97697 h 138889"/>
              <a:gd name="connsiteX6" fmla="*/ 182 w 80155"/>
              <a:gd name="connsiteY6" fmla="*/ 37372 h 13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155" h="138889">
                <a:moveTo>
                  <a:pt x="182" y="37372"/>
                </a:moveTo>
                <a:cubicBezTo>
                  <a:pt x="-2464" y="38960"/>
                  <a:pt x="24524" y="90818"/>
                  <a:pt x="28757" y="107222"/>
                </a:cubicBezTo>
                <a:cubicBezTo>
                  <a:pt x="32990" y="123626"/>
                  <a:pt x="19761" y="147439"/>
                  <a:pt x="25582" y="135797"/>
                </a:cubicBezTo>
                <a:cubicBezTo>
                  <a:pt x="31403" y="124155"/>
                  <a:pt x="54686" y="59597"/>
                  <a:pt x="63682" y="37372"/>
                </a:cubicBezTo>
                <a:cubicBezTo>
                  <a:pt x="72678" y="15147"/>
                  <a:pt x="82732" y="-7607"/>
                  <a:pt x="79557" y="2447"/>
                </a:cubicBezTo>
                <a:cubicBezTo>
                  <a:pt x="76382" y="12501"/>
                  <a:pt x="60507" y="86055"/>
                  <a:pt x="44632" y="97697"/>
                </a:cubicBezTo>
                <a:cubicBezTo>
                  <a:pt x="28757" y="109339"/>
                  <a:pt x="2828" y="35784"/>
                  <a:pt x="182" y="37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1B7B83BF-3D4B-1B86-8275-9E747B62F62A}"/>
              </a:ext>
            </a:extLst>
          </p:cNvPr>
          <p:cNvSpPr/>
          <p:nvPr/>
        </p:nvSpPr>
        <p:spPr>
          <a:xfrm>
            <a:off x="4940228" y="3047998"/>
            <a:ext cx="220521" cy="167098"/>
          </a:xfrm>
          <a:custGeom>
            <a:avLst/>
            <a:gdLst>
              <a:gd name="connsiteX0" fmla="*/ 72 w 220521"/>
              <a:gd name="connsiteY0" fmla="*/ 2 h 167098"/>
              <a:gd name="connsiteX1" fmla="*/ 171522 w 220521"/>
              <a:gd name="connsiteY1" fmla="*/ 123827 h 167098"/>
              <a:gd name="connsiteX2" fmla="*/ 219147 w 220521"/>
              <a:gd name="connsiteY2" fmla="*/ 165102 h 167098"/>
              <a:gd name="connsiteX3" fmla="*/ 206447 w 220521"/>
              <a:gd name="connsiteY3" fmla="*/ 69852 h 167098"/>
              <a:gd name="connsiteX4" fmla="*/ 193747 w 220521"/>
              <a:gd name="connsiteY4" fmla="*/ 127002 h 167098"/>
              <a:gd name="connsiteX5" fmla="*/ 72 w 220521"/>
              <a:gd name="connsiteY5" fmla="*/ 2 h 16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521" h="167098">
                <a:moveTo>
                  <a:pt x="72" y="2"/>
                </a:moveTo>
                <a:cubicBezTo>
                  <a:pt x="-3632" y="-527"/>
                  <a:pt x="135010" y="96310"/>
                  <a:pt x="171522" y="123827"/>
                </a:cubicBezTo>
                <a:cubicBezTo>
                  <a:pt x="208034" y="151344"/>
                  <a:pt x="213326" y="174098"/>
                  <a:pt x="219147" y="165102"/>
                </a:cubicBezTo>
                <a:cubicBezTo>
                  <a:pt x="224968" y="156106"/>
                  <a:pt x="210680" y="76202"/>
                  <a:pt x="206447" y="69852"/>
                </a:cubicBezTo>
                <a:cubicBezTo>
                  <a:pt x="202214" y="63502"/>
                  <a:pt x="227614" y="137056"/>
                  <a:pt x="193747" y="127002"/>
                </a:cubicBezTo>
                <a:cubicBezTo>
                  <a:pt x="159880" y="116948"/>
                  <a:pt x="3776" y="531"/>
                  <a:pt x="7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A6A215C8-19E7-D23F-3CB9-1F4223E44E76}"/>
              </a:ext>
            </a:extLst>
          </p:cNvPr>
          <p:cNvSpPr/>
          <p:nvPr/>
        </p:nvSpPr>
        <p:spPr>
          <a:xfrm>
            <a:off x="5867367" y="2255240"/>
            <a:ext cx="78430" cy="53045"/>
          </a:xfrm>
          <a:custGeom>
            <a:avLst/>
            <a:gdLst>
              <a:gd name="connsiteX0" fmla="*/ 33 w 78430"/>
              <a:gd name="connsiteY0" fmla="*/ 2185 h 53045"/>
              <a:gd name="connsiteX1" fmla="*/ 66708 w 78430"/>
              <a:gd name="connsiteY1" fmla="*/ 5360 h 53045"/>
              <a:gd name="connsiteX2" fmla="*/ 73058 w 78430"/>
              <a:gd name="connsiteY2" fmla="*/ 52985 h 53045"/>
              <a:gd name="connsiteX3" fmla="*/ 76233 w 78430"/>
              <a:gd name="connsiteY3" fmla="*/ 14885 h 53045"/>
              <a:gd name="connsiteX4" fmla="*/ 33 w 78430"/>
              <a:gd name="connsiteY4" fmla="*/ 2185 h 5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30" h="53045">
                <a:moveTo>
                  <a:pt x="33" y="2185"/>
                </a:moveTo>
                <a:cubicBezTo>
                  <a:pt x="-1554" y="598"/>
                  <a:pt x="54537" y="-3107"/>
                  <a:pt x="66708" y="5360"/>
                </a:cubicBezTo>
                <a:cubicBezTo>
                  <a:pt x="78879" y="13827"/>
                  <a:pt x="71471" y="51398"/>
                  <a:pt x="73058" y="52985"/>
                </a:cubicBezTo>
                <a:cubicBezTo>
                  <a:pt x="74645" y="54572"/>
                  <a:pt x="82054" y="24410"/>
                  <a:pt x="76233" y="14885"/>
                </a:cubicBezTo>
                <a:cubicBezTo>
                  <a:pt x="70412" y="5360"/>
                  <a:pt x="1620" y="3772"/>
                  <a:pt x="33" y="2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25368E34-E4E7-85B7-9330-1B8B435D194B}"/>
              </a:ext>
            </a:extLst>
          </p:cNvPr>
          <p:cNvSpPr/>
          <p:nvPr/>
        </p:nvSpPr>
        <p:spPr>
          <a:xfrm>
            <a:off x="4802989" y="2200253"/>
            <a:ext cx="189645" cy="108208"/>
          </a:xfrm>
          <a:custGeom>
            <a:avLst/>
            <a:gdLst>
              <a:gd name="connsiteX0" fmla="*/ 786 w 189645"/>
              <a:gd name="connsiteY0" fmla="*/ 107972 h 108208"/>
              <a:gd name="connsiteX1" fmla="*/ 64286 w 189645"/>
              <a:gd name="connsiteY1" fmla="*/ 73047 h 108208"/>
              <a:gd name="connsiteX2" fmla="*/ 184936 w 189645"/>
              <a:gd name="connsiteY2" fmla="*/ 57172 h 108208"/>
              <a:gd name="connsiteX3" fmla="*/ 150011 w 189645"/>
              <a:gd name="connsiteY3" fmla="*/ 60347 h 108208"/>
              <a:gd name="connsiteX4" fmla="*/ 10311 w 189645"/>
              <a:gd name="connsiteY4" fmla="*/ 22 h 108208"/>
              <a:gd name="connsiteX5" fmla="*/ 105561 w 189645"/>
              <a:gd name="connsiteY5" fmla="*/ 53997 h 108208"/>
              <a:gd name="connsiteX6" fmla="*/ 786 w 189645"/>
              <a:gd name="connsiteY6" fmla="*/ 107972 h 10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645" h="108208">
                <a:moveTo>
                  <a:pt x="786" y="107972"/>
                </a:moveTo>
                <a:cubicBezTo>
                  <a:pt x="-6093" y="111147"/>
                  <a:pt x="33594" y="81514"/>
                  <a:pt x="64286" y="73047"/>
                </a:cubicBezTo>
                <a:cubicBezTo>
                  <a:pt x="94978" y="64580"/>
                  <a:pt x="170649" y="59289"/>
                  <a:pt x="184936" y="57172"/>
                </a:cubicBezTo>
                <a:cubicBezTo>
                  <a:pt x="199224" y="55055"/>
                  <a:pt x="179115" y="69872"/>
                  <a:pt x="150011" y="60347"/>
                </a:cubicBezTo>
                <a:cubicBezTo>
                  <a:pt x="120907" y="50822"/>
                  <a:pt x="17719" y="1080"/>
                  <a:pt x="10311" y="22"/>
                </a:cubicBezTo>
                <a:cubicBezTo>
                  <a:pt x="2903" y="-1036"/>
                  <a:pt x="107148" y="35476"/>
                  <a:pt x="105561" y="53997"/>
                </a:cubicBezTo>
                <a:cubicBezTo>
                  <a:pt x="103974" y="72518"/>
                  <a:pt x="7665" y="104797"/>
                  <a:pt x="786" y="107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B256E484-078C-9BB8-7E3C-A28C0E78BAF0}"/>
              </a:ext>
            </a:extLst>
          </p:cNvPr>
          <p:cNvSpPr/>
          <p:nvPr/>
        </p:nvSpPr>
        <p:spPr>
          <a:xfrm>
            <a:off x="5865991" y="2151712"/>
            <a:ext cx="162348" cy="81067"/>
          </a:xfrm>
          <a:custGeom>
            <a:avLst/>
            <a:gdLst>
              <a:gd name="connsiteX0" fmla="*/ 160159 w 162348"/>
              <a:gd name="connsiteY0" fmla="*/ 938 h 81067"/>
              <a:gd name="connsiteX1" fmla="*/ 1409 w 162348"/>
              <a:gd name="connsiteY1" fmla="*/ 80313 h 81067"/>
              <a:gd name="connsiteX2" fmla="*/ 87134 w 162348"/>
              <a:gd name="connsiteY2" fmla="*/ 39038 h 81067"/>
              <a:gd name="connsiteX3" fmla="*/ 160159 w 162348"/>
              <a:gd name="connsiteY3" fmla="*/ 938 h 8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348" h="81067">
                <a:moveTo>
                  <a:pt x="160159" y="938"/>
                </a:moveTo>
                <a:cubicBezTo>
                  <a:pt x="145871" y="7817"/>
                  <a:pt x="13580" y="73963"/>
                  <a:pt x="1409" y="80313"/>
                </a:cubicBezTo>
                <a:cubicBezTo>
                  <a:pt x="-10762" y="86663"/>
                  <a:pt x="59088" y="51209"/>
                  <a:pt x="87134" y="39038"/>
                </a:cubicBezTo>
                <a:cubicBezTo>
                  <a:pt x="115180" y="26867"/>
                  <a:pt x="174447" y="-5941"/>
                  <a:pt x="160159" y="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AD3DF810-F658-16F8-67E7-D69FC5618CBE}"/>
              </a:ext>
            </a:extLst>
          </p:cNvPr>
          <p:cNvSpPr/>
          <p:nvPr/>
        </p:nvSpPr>
        <p:spPr>
          <a:xfrm>
            <a:off x="4270207" y="1603368"/>
            <a:ext cx="206943" cy="248288"/>
          </a:xfrm>
          <a:custGeom>
            <a:avLst/>
            <a:gdLst>
              <a:gd name="connsiteX0" fmla="*/ 168 w 206943"/>
              <a:gd name="connsiteY0" fmla="*/ 7 h 248288"/>
              <a:gd name="connsiteX1" fmla="*/ 111293 w 206943"/>
              <a:gd name="connsiteY1" fmla="*/ 152407 h 248288"/>
              <a:gd name="connsiteX2" fmla="*/ 111293 w 206943"/>
              <a:gd name="connsiteY2" fmla="*/ 98432 h 248288"/>
              <a:gd name="connsiteX3" fmla="*/ 206543 w 206943"/>
              <a:gd name="connsiteY3" fmla="*/ 247657 h 248288"/>
              <a:gd name="connsiteX4" fmla="*/ 139868 w 206943"/>
              <a:gd name="connsiteY4" fmla="*/ 146057 h 248288"/>
              <a:gd name="connsiteX5" fmla="*/ 168 w 206943"/>
              <a:gd name="connsiteY5" fmla="*/ 7 h 24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943" h="248288">
                <a:moveTo>
                  <a:pt x="168" y="7"/>
                </a:moveTo>
                <a:cubicBezTo>
                  <a:pt x="-4594" y="1065"/>
                  <a:pt x="92772" y="136003"/>
                  <a:pt x="111293" y="152407"/>
                </a:cubicBezTo>
                <a:cubicBezTo>
                  <a:pt x="129814" y="168811"/>
                  <a:pt x="95418" y="82557"/>
                  <a:pt x="111293" y="98432"/>
                </a:cubicBezTo>
                <a:cubicBezTo>
                  <a:pt x="127168" y="114307"/>
                  <a:pt x="201781" y="239720"/>
                  <a:pt x="206543" y="247657"/>
                </a:cubicBezTo>
                <a:cubicBezTo>
                  <a:pt x="211306" y="255595"/>
                  <a:pt x="172676" y="186803"/>
                  <a:pt x="139868" y="146057"/>
                </a:cubicBezTo>
                <a:cubicBezTo>
                  <a:pt x="107060" y="105311"/>
                  <a:pt x="4930" y="-1051"/>
                  <a:pt x="16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D40412D5-869D-8FC6-B36F-6F0BDA8A9A0D}"/>
              </a:ext>
            </a:extLst>
          </p:cNvPr>
          <p:cNvSpPr/>
          <p:nvPr/>
        </p:nvSpPr>
        <p:spPr>
          <a:xfrm>
            <a:off x="4205365" y="1633756"/>
            <a:ext cx="173039" cy="393878"/>
          </a:xfrm>
          <a:custGeom>
            <a:avLst/>
            <a:gdLst>
              <a:gd name="connsiteX0" fmla="*/ 172960 w 173039"/>
              <a:gd name="connsiteY0" fmla="*/ 1369 h 393878"/>
              <a:gd name="connsiteX1" fmla="*/ 23735 w 173039"/>
              <a:gd name="connsiteY1" fmla="*/ 71219 h 393878"/>
              <a:gd name="connsiteX2" fmla="*/ 17385 w 173039"/>
              <a:gd name="connsiteY2" fmla="*/ 195044 h 393878"/>
              <a:gd name="connsiteX3" fmla="*/ 20560 w 173039"/>
              <a:gd name="connsiteY3" fmla="*/ 150594 h 393878"/>
              <a:gd name="connsiteX4" fmla="*/ 84060 w 173039"/>
              <a:gd name="connsiteY4" fmla="*/ 391894 h 393878"/>
              <a:gd name="connsiteX5" fmla="*/ 26910 w 173039"/>
              <a:gd name="connsiteY5" fmla="*/ 255369 h 393878"/>
              <a:gd name="connsiteX6" fmla="*/ 30085 w 173039"/>
              <a:gd name="connsiteY6" fmla="*/ 80744 h 393878"/>
              <a:gd name="connsiteX7" fmla="*/ 14210 w 173039"/>
              <a:gd name="connsiteY7" fmla="*/ 93444 h 393878"/>
              <a:gd name="connsiteX8" fmla="*/ 74535 w 173039"/>
              <a:gd name="connsiteY8" fmla="*/ 4544 h 393878"/>
              <a:gd name="connsiteX9" fmla="*/ 1510 w 173039"/>
              <a:gd name="connsiteY9" fmla="*/ 23594 h 393878"/>
              <a:gd name="connsiteX10" fmla="*/ 172960 w 173039"/>
              <a:gd name="connsiteY10" fmla="*/ 1369 h 39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39" h="393878">
                <a:moveTo>
                  <a:pt x="172960" y="1369"/>
                </a:moveTo>
                <a:cubicBezTo>
                  <a:pt x="176664" y="9306"/>
                  <a:pt x="49664" y="38940"/>
                  <a:pt x="23735" y="71219"/>
                </a:cubicBezTo>
                <a:cubicBezTo>
                  <a:pt x="-2194" y="103498"/>
                  <a:pt x="17914" y="181815"/>
                  <a:pt x="17385" y="195044"/>
                </a:cubicBezTo>
                <a:cubicBezTo>
                  <a:pt x="16856" y="208273"/>
                  <a:pt x="9447" y="117786"/>
                  <a:pt x="20560" y="150594"/>
                </a:cubicBezTo>
                <a:cubicBezTo>
                  <a:pt x="31672" y="183402"/>
                  <a:pt x="83002" y="374432"/>
                  <a:pt x="84060" y="391894"/>
                </a:cubicBezTo>
                <a:cubicBezTo>
                  <a:pt x="85118" y="409356"/>
                  <a:pt x="35906" y="307227"/>
                  <a:pt x="26910" y="255369"/>
                </a:cubicBezTo>
                <a:cubicBezTo>
                  <a:pt x="17914" y="203511"/>
                  <a:pt x="30085" y="80744"/>
                  <a:pt x="30085" y="80744"/>
                </a:cubicBezTo>
                <a:cubicBezTo>
                  <a:pt x="27968" y="53757"/>
                  <a:pt x="6802" y="106144"/>
                  <a:pt x="14210" y="93444"/>
                </a:cubicBezTo>
                <a:cubicBezTo>
                  <a:pt x="21618" y="80744"/>
                  <a:pt x="76652" y="16186"/>
                  <a:pt x="74535" y="4544"/>
                </a:cubicBezTo>
                <a:cubicBezTo>
                  <a:pt x="72418" y="-7098"/>
                  <a:pt x="-12248" y="24652"/>
                  <a:pt x="1510" y="23594"/>
                </a:cubicBezTo>
                <a:cubicBezTo>
                  <a:pt x="15268" y="22536"/>
                  <a:pt x="169256" y="-6568"/>
                  <a:pt x="172960" y="1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F798022D-04B6-9358-D12C-6E025F66C852}"/>
              </a:ext>
            </a:extLst>
          </p:cNvPr>
          <p:cNvSpPr/>
          <p:nvPr/>
        </p:nvSpPr>
        <p:spPr>
          <a:xfrm>
            <a:off x="4224061" y="1651901"/>
            <a:ext cx="198624" cy="153822"/>
          </a:xfrm>
          <a:custGeom>
            <a:avLst/>
            <a:gdLst>
              <a:gd name="connsiteX0" fmla="*/ 1864 w 198624"/>
              <a:gd name="connsiteY0" fmla="*/ 2274 h 153822"/>
              <a:gd name="connsiteX1" fmla="*/ 195539 w 198624"/>
              <a:gd name="connsiteY1" fmla="*/ 151499 h 153822"/>
              <a:gd name="connsiteX2" fmla="*/ 119339 w 198624"/>
              <a:gd name="connsiteY2" fmla="*/ 91174 h 153822"/>
              <a:gd name="connsiteX3" fmla="*/ 97114 w 198624"/>
              <a:gd name="connsiteY3" fmla="*/ 62599 h 153822"/>
              <a:gd name="connsiteX4" fmla="*/ 1864 w 198624"/>
              <a:gd name="connsiteY4" fmla="*/ 2274 h 15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624" h="153822">
                <a:moveTo>
                  <a:pt x="1864" y="2274"/>
                </a:moveTo>
                <a:cubicBezTo>
                  <a:pt x="18268" y="17091"/>
                  <a:pt x="175960" y="136682"/>
                  <a:pt x="195539" y="151499"/>
                </a:cubicBezTo>
                <a:cubicBezTo>
                  <a:pt x="215118" y="166316"/>
                  <a:pt x="135743" y="105991"/>
                  <a:pt x="119339" y="91174"/>
                </a:cubicBezTo>
                <a:cubicBezTo>
                  <a:pt x="102935" y="76357"/>
                  <a:pt x="111931" y="75828"/>
                  <a:pt x="97114" y="62599"/>
                </a:cubicBezTo>
                <a:cubicBezTo>
                  <a:pt x="82297" y="49370"/>
                  <a:pt x="-14540" y="-12543"/>
                  <a:pt x="1864" y="2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47C2C623-73A2-74F2-943F-B69609DD3CF4}"/>
              </a:ext>
            </a:extLst>
          </p:cNvPr>
          <p:cNvSpPr/>
          <p:nvPr/>
        </p:nvSpPr>
        <p:spPr>
          <a:xfrm>
            <a:off x="4225806" y="1679323"/>
            <a:ext cx="168485" cy="108560"/>
          </a:xfrm>
          <a:custGeom>
            <a:avLst/>
            <a:gdLst>
              <a:gd name="connsiteX0" fmla="*/ 119 w 168485"/>
              <a:gd name="connsiteY0" fmla="*/ 252 h 108560"/>
              <a:gd name="connsiteX1" fmla="*/ 158869 w 168485"/>
              <a:gd name="connsiteY1" fmla="*/ 105027 h 108560"/>
              <a:gd name="connsiteX2" fmla="*/ 133469 w 168485"/>
              <a:gd name="connsiteY2" fmla="*/ 76452 h 108560"/>
              <a:gd name="connsiteX3" fmla="*/ 119 w 168485"/>
              <a:gd name="connsiteY3" fmla="*/ 252 h 10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485" h="108560">
                <a:moveTo>
                  <a:pt x="119" y="252"/>
                </a:moveTo>
                <a:cubicBezTo>
                  <a:pt x="4352" y="5014"/>
                  <a:pt x="136644" y="92327"/>
                  <a:pt x="158869" y="105027"/>
                </a:cubicBezTo>
                <a:cubicBezTo>
                  <a:pt x="181094" y="117727"/>
                  <a:pt x="161515" y="93385"/>
                  <a:pt x="133469" y="76452"/>
                </a:cubicBezTo>
                <a:cubicBezTo>
                  <a:pt x="105423" y="59519"/>
                  <a:pt x="-4114" y="-4510"/>
                  <a:pt x="119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A335C033-ED0D-49D6-8B66-F1DAA48DB5A5}"/>
              </a:ext>
            </a:extLst>
          </p:cNvPr>
          <p:cNvSpPr/>
          <p:nvPr/>
        </p:nvSpPr>
        <p:spPr>
          <a:xfrm>
            <a:off x="4260776" y="1711289"/>
            <a:ext cx="162015" cy="372075"/>
          </a:xfrm>
          <a:custGeom>
            <a:avLst/>
            <a:gdLst>
              <a:gd name="connsiteX0" fmla="*/ 74 w 162015"/>
              <a:gd name="connsiteY0" fmla="*/ 36 h 372075"/>
              <a:gd name="connsiteX1" fmla="*/ 79449 w 162015"/>
              <a:gd name="connsiteY1" fmla="*/ 92111 h 372075"/>
              <a:gd name="connsiteX2" fmla="*/ 79449 w 162015"/>
              <a:gd name="connsiteY2" fmla="*/ 250861 h 372075"/>
              <a:gd name="connsiteX3" fmla="*/ 114374 w 162015"/>
              <a:gd name="connsiteY3" fmla="*/ 190536 h 372075"/>
              <a:gd name="connsiteX4" fmla="*/ 44524 w 162015"/>
              <a:gd name="connsiteY4" fmla="*/ 371511 h 372075"/>
              <a:gd name="connsiteX5" fmla="*/ 95324 w 162015"/>
              <a:gd name="connsiteY5" fmla="*/ 244511 h 372075"/>
              <a:gd name="connsiteX6" fmla="*/ 161999 w 162015"/>
              <a:gd name="connsiteY6" fmla="*/ 161961 h 372075"/>
              <a:gd name="connsiteX7" fmla="*/ 101674 w 162015"/>
              <a:gd name="connsiteY7" fmla="*/ 219111 h 372075"/>
              <a:gd name="connsiteX8" fmla="*/ 95324 w 162015"/>
              <a:gd name="connsiteY8" fmla="*/ 82586 h 372075"/>
              <a:gd name="connsiteX9" fmla="*/ 74 w 162015"/>
              <a:gd name="connsiteY9" fmla="*/ 36 h 37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015" h="372075">
                <a:moveTo>
                  <a:pt x="74" y="36"/>
                </a:moveTo>
                <a:cubicBezTo>
                  <a:pt x="-2572" y="1624"/>
                  <a:pt x="66220" y="50307"/>
                  <a:pt x="79449" y="92111"/>
                </a:cubicBezTo>
                <a:cubicBezTo>
                  <a:pt x="92678" y="133915"/>
                  <a:pt x="73628" y="234457"/>
                  <a:pt x="79449" y="250861"/>
                </a:cubicBezTo>
                <a:cubicBezTo>
                  <a:pt x="85270" y="267265"/>
                  <a:pt x="120195" y="170428"/>
                  <a:pt x="114374" y="190536"/>
                </a:cubicBezTo>
                <a:cubicBezTo>
                  <a:pt x="108553" y="210644"/>
                  <a:pt x="47699" y="362515"/>
                  <a:pt x="44524" y="371511"/>
                </a:cubicBezTo>
                <a:cubicBezTo>
                  <a:pt x="41349" y="380507"/>
                  <a:pt x="75745" y="279436"/>
                  <a:pt x="95324" y="244511"/>
                </a:cubicBezTo>
                <a:cubicBezTo>
                  <a:pt x="114903" y="209586"/>
                  <a:pt x="160941" y="166194"/>
                  <a:pt x="161999" y="161961"/>
                </a:cubicBezTo>
                <a:cubicBezTo>
                  <a:pt x="163057" y="157728"/>
                  <a:pt x="112786" y="232340"/>
                  <a:pt x="101674" y="219111"/>
                </a:cubicBezTo>
                <a:cubicBezTo>
                  <a:pt x="90562" y="205882"/>
                  <a:pt x="109082" y="115923"/>
                  <a:pt x="95324" y="82586"/>
                </a:cubicBezTo>
                <a:cubicBezTo>
                  <a:pt x="81566" y="49249"/>
                  <a:pt x="2720" y="-1552"/>
                  <a:pt x="74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EE40988F-A03A-33A6-AC77-03C73E9C932F}"/>
              </a:ext>
            </a:extLst>
          </p:cNvPr>
          <p:cNvSpPr/>
          <p:nvPr/>
        </p:nvSpPr>
        <p:spPr>
          <a:xfrm>
            <a:off x="4205618" y="1700698"/>
            <a:ext cx="145938" cy="64971"/>
          </a:xfrm>
          <a:custGeom>
            <a:avLst/>
            <a:gdLst>
              <a:gd name="connsiteX0" fmla="*/ 1257 w 145938"/>
              <a:gd name="connsiteY0" fmla="*/ 1102 h 64971"/>
              <a:gd name="connsiteX1" fmla="*/ 144132 w 145938"/>
              <a:gd name="connsiteY1" fmla="*/ 64602 h 64971"/>
              <a:gd name="connsiteX2" fmla="*/ 77457 w 145938"/>
              <a:gd name="connsiteY2" fmla="*/ 26502 h 64971"/>
              <a:gd name="connsiteX3" fmla="*/ 1257 w 145938"/>
              <a:gd name="connsiteY3" fmla="*/ 1102 h 6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38" h="64971">
                <a:moveTo>
                  <a:pt x="1257" y="1102"/>
                </a:moveTo>
                <a:cubicBezTo>
                  <a:pt x="12369" y="7452"/>
                  <a:pt x="131432" y="60369"/>
                  <a:pt x="144132" y="64602"/>
                </a:cubicBezTo>
                <a:cubicBezTo>
                  <a:pt x="156832" y="68835"/>
                  <a:pt x="99153" y="35498"/>
                  <a:pt x="77457" y="26502"/>
                </a:cubicBezTo>
                <a:cubicBezTo>
                  <a:pt x="55761" y="17506"/>
                  <a:pt x="-9855" y="-5248"/>
                  <a:pt x="1257" y="1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0E7604DE-3485-01FC-849B-BB4010EDED82}"/>
              </a:ext>
            </a:extLst>
          </p:cNvPr>
          <p:cNvSpPr/>
          <p:nvPr/>
        </p:nvSpPr>
        <p:spPr>
          <a:xfrm>
            <a:off x="4232264" y="1679442"/>
            <a:ext cx="282997" cy="798056"/>
          </a:xfrm>
          <a:custGeom>
            <a:avLst/>
            <a:gdLst>
              <a:gd name="connsiteX0" fmla="*/ 11 w 282997"/>
              <a:gd name="connsiteY0" fmla="*/ 133 h 798056"/>
              <a:gd name="connsiteX1" fmla="*/ 85736 w 282997"/>
              <a:gd name="connsiteY1" fmla="*/ 381133 h 798056"/>
              <a:gd name="connsiteX2" fmla="*/ 88911 w 282997"/>
              <a:gd name="connsiteY2" fmla="*/ 352558 h 798056"/>
              <a:gd name="connsiteX3" fmla="*/ 133361 w 282997"/>
              <a:gd name="connsiteY3" fmla="*/ 587508 h 798056"/>
              <a:gd name="connsiteX4" fmla="*/ 155586 w 282997"/>
              <a:gd name="connsiteY4" fmla="*/ 651008 h 798056"/>
              <a:gd name="connsiteX5" fmla="*/ 152411 w 282997"/>
              <a:gd name="connsiteY5" fmla="*/ 638308 h 798056"/>
              <a:gd name="connsiteX6" fmla="*/ 187336 w 282997"/>
              <a:gd name="connsiteY6" fmla="*/ 720858 h 798056"/>
              <a:gd name="connsiteX7" fmla="*/ 282586 w 282997"/>
              <a:gd name="connsiteY7" fmla="*/ 797058 h 798056"/>
              <a:gd name="connsiteX8" fmla="*/ 219086 w 282997"/>
              <a:gd name="connsiteY8" fmla="*/ 752608 h 798056"/>
              <a:gd name="connsiteX9" fmla="*/ 152411 w 282997"/>
              <a:gd name="connsiteY9" fmla="*/ 593858 h 798056"/>
              <a:gd name="connsiteX10" fmla="*/ 85736 w 282997"/>
              <a:gd name="connsiteY10" fmla="*/ 292233 h 798056"/>
              <a:gd name="connsiteX11" fmla="*/ 92086 w 282997"/>
              <a:gd name="connsiteY11" fmla="*/ 336683 h 798056"/>
              <a:gd name="connsiteX12" fmla="*/ 11 w 282997"/>
              <a:gd name="connsiteY12" fmla="*/ 133 h 7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997" h="798056">
                <a:moveTo>
                  <a:pt x="11" y="133"/>
                </a:moveTo>
                <a:cubicBezTo>
                  <a:pt x="-1047" y="7541"/>
                  <a:pt x="70919" y="322395"/>
                  <a:pt x="85736" y="381133"/>
                </a:cubicBezTo>
                <a:cubicBezTo>
                  <a:pt x="100553" y="439871"/>
                  <a:pt x="80974" y="318162"/>
                  <a:pt x="88911" y="352558"/>
                </a:cubicBezTo>
                <a:cubicBezTo>
                  <a:pt x="96848" y="386954"/>
                  <a:pt x="122249" y="537766"/>
                  <a:pt x="133361" y="587508"/>
                </a:cubicBezTo>
                <a:cubicBezTo>
                  <a:pt x="144473" y="637250"/>
                  <a:pt x="152411" y="642541"/>
                  <a:pt x="155586" y="651008"/>
                </a:cubicBezTo>
                <a:cubicBezTo>
                  <a:pt x="158761" y="659475"/>
                  <a:pt x="147119" y="626666"/>
                  <a:pt x="152411" y="638308"/>
                </a:cubicBezTo>
                <a:cubicBezTo>
                  <a:pt x="157703" y="649950"/>
                  <a:pt x="165640" y="694400"/>
                  <a:pt x="187336" y="720858"/>
                </a:cubicBezTo>
                <a:cubicBezTo>
                  <a:pt x="209032" y="747316"/>
                  <a:pt x="277294" y="791766"/>
                  <a:pt x="282586" y="797058"/>
                </a:cubicBezTo>
                <a:cubicBezTo>
                  <a:pt x="287878" y="802350"/>
                  <a:pt x="240782" y="786475"/>
                  <a:pt x="219086" y="752608"/>
                </a:cubicBezTo>
                <a:cubicBezTo>
                  <a:pt x="197390" y="718741"/>
                  <a:pt x="174636" y="670587"/>
                  <a:pt x="152411" y="593858"/>
                </a:cubicBezTo>
                <a:cubicBezTo>
                  <a:pt x="130186" y="517129"/>
                  <a:pt x="95790" y="335096"/>
                  <a:pt x="85736" y="292233"/>
                </a:cubicBezTo>
                <a:cubicBezTo>
                  <a:pt x="75682" y="249371"/>
                  <a:pt x="103198" y="377958"/>
                  <a:pt x="92086" y="336683"/>
                </a:cubicBezTo>
                <a:cubicBezTo>
                  <a:pt x="80974" y="295408"/>
                  <a:pt x="1069" y="-7275"/>
                  <a:pt x="11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231A27AB-3EFB-53E7-8655-0F2B565040C7}"/>
              </a:ext>
            </a:extLst>
          </p:cNvPr>
          <p:cNvSpPr/>
          <p:nvPr/>
        </p:nvSpPr>
        <p:spPr>
          <a:xfrm>
            <a:off x="4296010" y="1924049"/>
            <a:ext cx="253844" cy="574716"/>
          </a:xfrm>
          <a:custGeom>
            <a:avLst/>
            <a:gdLst>
              <a:gd name="connsiteX0" fmla="*/ 9290 w 253844"/>
              <a:gd name="connsiteY0" fmla="*/ 1 h 574716"/>
              <a:gd name="connsiteX1" fmla="*/ 12465 w 253844"/>
              <a:gd name="connsiteY1" fmla="*/ 200026 h 574716"/>
              <a:gd name="connsiteX2" fmla="*/ 9290 w 253844"/>
              <a:gd name="connsiteY2" fmla="*/ 346076 h 574716"/>
              <a:gd name="connsiteX3" fmla="*/ 41040 w 253844"/>
              <a:gd name="connsiteY3" fmla="*/ 231776 h 574716"/>
              <a:gd name="connsiteX4" fmla="*/ 69615 w 253844"/>
              <a:gd name="connsiteY4" fmla="*/ 381001 h 574716"/>
              <a:gd name="connsiteX5" fmla="*/ 110890 w 253844"/>
              <a:gd name="connsiteY5" fmla="*/ 479426 h 574716"/>
              <a:gd name="connsiteX6" fmla="*/ 161690 w 253844"/>
              <a:gd name="connsiteY6" fmla="*/ 514351 h 574716"/>
              <a:gd name="connsiteX7" fmla="*/ 104540 w 253844"/>
              <a:gd name="connsiteY7" fmla="*/ 485776 h 574716"/>
              <a:gd name="connsiteX8" fmla="*/ 253765 w 253844"/>
              <a:gd name="connsiteY8" fmla="*/ 574676 h 574716"/>
              <a:gd name="connsiteX9" fmla="*/ 123590 w 253844"/>
              <a:gd name="connsiteY9" fmla="*/ 473076 h 574716"/>
              <a:gd name="connsiteX10" fmla="*/ 9290 w 253844"/>
              <a:gd name="connsiteY10" fmla="*/ 203201 h 574716"/>
              <a:gd name="connsiteX11" fmla="*/ 9290 w 253844"/>
              <a:gd name="connsiteY11" fmla="*/ 1 h 5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844" h="574716">
                <a:moveTo>
                  <a:pt x="9290" y="1"/>
                </a:moveTo>
                <a:cubicBezTo>
                  <a:pt x="9819" y="-528"/>
                  <a:pt x="12465" y="142347"/>
                  <a:pt x="12465" y="200026"/>
                </a:cubicBezTo>
                <a:cubicBezTo>
                  <a:pt x="12465" y="257705"/>
                  <a:pt x="4527" y="340784"/>
                  <a:pt x="9290" y="346076"/>
                </a:cubicBezTo>
                <a:cubicBezTo>
                  <a:pt x="14053" y="351368"/>
                  <a:pt x="30986" y="225955"/>
                  <a:pt x="41040" y="231776"/>
                </a:cubicBezTo>
                <a:cubicBezTo>
                  <a:pt x="51094" y="237597"/>
                  <a:pt x="57973" y="339726"/>
                  <a:pt x="69615" y="381001"/>
                </a:cubicBezTo>
                <a:cubicBezTo>
                  <a:pt x="81257" y="422276"/>
                  <a:pt x="95544" y="457201"/>
                  <a:pt x="110890" y="479426"/>
                </a:cubicBezTo>
                <a:cubicBezTo>
                  <a:pt x="126236" y="501651"/>
                  <a:pt x="162748" y="513293"/>
                  <a:pt x="161690" y="514351"/>
                </a:cubicBezTo>
                <a:cubicBezTo>
                  <a:pt x="160632" y="515409"/>
                  <a:pt x="89194" y="475722"/>
                  <a:pt x="104540" y="485776"/>
                </a:cubicBezTo>
                <a:cubicBezTo>
                  <a:pt x="119886" y="495830"/>
                  <a:pt x="250590" y="576793"/>
                  <a:pt x="253765" y="574676"/>
                </a:cubicBezTo>
                <a:cubicBezTo>
                  <a:pt x="256940" y="572559"/>
                  <a:pt x="164336" y="534988"/>
                  <a:pt x="123590" y="473076"/>
                </a:cubicBezTo>
                <a:cubicBezTo>
                  <a:pt x="82844" y="411164"/>
                  <a:pt x="29927" y="275168"/>
                  <a:pt x="9290" y="203201"/>
                </a:cubicBezTo>
                <a:cubicBezTo>
                  <a:pt x="-11347" y="131234"/>
                  <a:pt x="8761" y="530"/>
                  <a:pt x="929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82ECA3EF-B347-BA64-C184-821FC95B66E5}"/>
              </a:ext>
            </a:extLst>
          </p:cNvPr>
          <p:cNvSpPr/>
          <p:nvPr/>
        </p:nvSpPr>
        <p:spPr>
          <a:xfrm>
            <a:off x="4248136" y="1735510"/>
            <a:ext cx="79843" cy="256435"/>
          </a:xfrm>
          <a:custGeom>
            <a:avLst/>
            <a:gdLst>
              <a:gd name="connsiteX0" fmla="*/ 14 w 79843"/>
              <a:gd name="connsiteY0" fmla="*/ 1215 h 256435"/>
              <a:gd name="connsiteX1" fmla="*/ 69864 w 79843"/>
              <a:gd name="connsiteY1" fmla="*/ 86940 h 256435"/>
              <a:gd name="connsiteX2" fmla="*/ 73039 w 79843"/>
              <a:gd name="connsiteY2" fmla="*/ 255215 h 256435"/>
              <a:gd name="connsiteX3" fmla="*/ 73039 w 79843"/>
              <a:gd name="connsiteY3" fmla="*/ 156790 h 256435"/>
              <a:gd name="connsiteX4" fmla="*/ 76214 w 79843"/>
              <a:gd name="connsiteY4" fmla="*/ 42490 h 256435"/>
              <a:gd name="connsiteX5" fmla="*/ 14 w 79843"/>
              <a:gd name="connsiteY5" fmla="*/ 1215 h 25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43" h="256435">
                <a:moveTo>
                  <a:pt x="14" y="1215"/>
                </a:moveTo>
                <a:cubicBezTo>
                  <a:pt x="-1044" y="8623"/>
                  <a:pt x="57693" y="44607"/>
                  <a:pt x="69864" y="86940"/>
                </a:cubicBezTo>
                <a:cubicBezTo>
                  <a:pt x="82035" y="129273"/>
                  <a:pt x="72510" y="243573"/>
                  <a:pt x="73039" y="255215"/>
                </a:cubicBezTo>
                <a:cubicBezTo>
                  <a:pt x="73568" y="266857"/>
                  <a:pt x="72510" y="192244"/>
                  <a:pt x="73039" y="156790"/>
                </a:cubicBezTo>
                <a:cubicBezTo>
                  <a:pt x="73568" y="121336"/>
                  <a:pt x="85739" y="63127"/>
                  <a:pt x="76214" y="42490"/>
                </a:cubicBezTo>
                <a:cubicBezTo>
                  <a:pt x="66689" y="21853"/>
                  <a:pt x="1072" y="-6193"/>
                  <a:pt x="14" y="1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A5C041C4-DB1E-BB7B-76D9-5B43CECFFA55}"/>
              </a:ext>
            </a:extLst>
          </p:cNvPr>
          <p:cNvSpPr/>
          <p:nvPr/>
        </p:nvSpPr>
        <p:spPr>
          <a:xfrm>
            <a:off x="4302033" y="1883913"/>
            <a:ext cx="219193" cy="605337"/>
          </a:xfrm>
          <a:custGeom>
            <a:avLst/>
            <a:gdLst>
              <a:gd name="connsiteX0" fmla="*/ 82642 w 219193"/>
              <a:gd name="connsiteY0" fmla="*/ 2037 h 605337"/>
              <a:gd name="connsiteX1" fmla="*/ 108042 w 219193"/>
              <a:gd name="connsiteY1" fmla="*/ 322712 h 605337"/>
              <a:gd name="connsiteX2" fmla="*/ 117567 w 219193"/>
              <a:gd name="connsiteY2" fmla="*/ 430662 h 605337"/>
              <a:gd name="connsiteX3" fmla="*/ 120742 w 219193"/>
              <a:gd name="connsiteY3" fmla="*/ 386212 h 605337"/>
              <a:gd name="connsiteX4" fmla="*/ 219167 w 219193"/>
              <a:gd name="connsiteY4" fmla="*/ 605287 h 605337"/>
              <a:gd name="connsiteX5" fmla="*/ 130267 w 219193"/>
              <a:gd name="connsiteY5" fmla="*/ 405262 h 605337"/>
              <a:gd name="connsiteX6" fmla="*/ 101692 w 219193"/>
              <a:gd name="connsiteY6" fmla="*/ 275087 h 605337"/>
              <a:gd name="connsiteX7" fmla="*/ 9617 w 219193"/>
              <a:gd name="connsiteY7" fmla="*/ 179837 h 605337"/>
              <a:gd name="connsiteX8" fmla="*/ 66767 w 219193"/>
              <a:gd name="connsiteY8" fmla="*/ 211587 h 605337"/>
              <a:gd name="connsiteX9" fmla="*/ 63592 w 219193"/>
              <a:gd name="connsiteY9" fmla="*/ 75062 h 605337"/>
              <a:gd name="connsiteX10" fmla="*/ 92 w 219193"/>
              <a:gd name="connsiteY10" fmla="*/ 179837 h 605337"/>
              <a:gd name="connsiteX11" fmla="*/ 82642 w 219193"/>
              <a:gd name="connsiteY11" fmla="*/ 2037 h 60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193" h="605337">
                <a:moveTo>
                  <a:pt x="82642" y="2037"/>
                </a:moveTo>
                <a:cubicBezTo>
                  <a:pt x="100634" y="25850"/>
                  <a:pt x="102221" y="251275"/>
                  <a:pt x="108042" y="322712"/>
                </a:cubicBezTo>
                <a:cubicBezTo>
                  <a:pt x="113863" y="394150"/>
                  <a:pt x="115450" y="420079"/>
                  <a:pt x="117567" y="430662"/>
                </a:cubicBezTo>
                <a:cubicBezTo>
                  <a:pt x="119684" y="441245"/>
                  <a:pt x="103809" y="357108"/>
                  <a:pt x="120742" y="386212"/>
                </a:cubicBezTo>
                <a:cubicBezTo>
                  <a:pt x="137675" y="415316"/>
                  <a:pt x="217580" y="602112"/>
                  <a:pt x="219167" y="605287"/>
                </a:cubicBezTo>
                <a:cubicBezTo>
                  <a:pt x="220754" y="608462"/>
                  <a:pt x="149846" y="460295"/>
                  <a:pt x="130267" y="405262"/>
                </a:cubicBezTo>
                <a:cubicBezTo>
                  <a:pt x="110688" y="350229"/>
                  <a:pt x="121800" y="312658"/>
                  <a:pt x="101692" y="275087"/>
                </a:cubicBezTo>
                <a:cubicBezTo>
                  <a:pt x="81584" y="237516"/>
                  <a:pt x="15438" y="190420"/>
                  <a:pt x="9617" y="179837"/>
                </a:cubicBezTo>
                <a:cubicBezTo>
                  <a:pt x="3796" y="169254"/>
                  <a:pt x="57771" y="229050"/>
                  <a:pt x="66767" y="211587"/>
                </a:cubicBezTo>
                <a:cubicBezTo>
                  <a:pt x="75763" y="194125"/>
                  <a:pt x="74704" y="80354"/>
                  <a:pt x="63592" y="75062"/>
                </a:cubicBezTo>
                <a:cubicBezTo>
                  <a:pt x="52479" y="69770"/>
                  <a:pt x="-2554" y="188833"/>
                  <a:pt x="92" y="179837"/>
                </a:cubicBezTo>
                <a:cubicBezTo>
                  <a:pt x="2738" y="170841"/>
                  <a:pt x="64650" y="-21776"/>
                  <a:pt x="82642" y="2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8D3F6C3D-A475-D2A0-BE12-D0C6BA67EA8B}"/>
              </a:ext>
            </a:extLst>
          </p:cNvPr>
          <p:cNvSpPr/>
          <p:nvPr/>
        </p:nvSpPr>
        <p:spPr>
          <a:xfrm>
            <a:off x="5978511" y="1974770"/>
            <a:ext cx="86817" cy="171644"/>
          </a:xfrm>
          <a:custGeom>
            <a:avLst/>
            <a:gdLst>
              <a:gd name="connsiteX0" fmla="*/ 14 w 86817"/>
              <a:gd name="connsiteY0" fmla="*/ 80 h 171644"/>
              <a:gd name="connsiteX1" fmla="*/ 69864 w 86817"/>
              <a:gd name="connsiteY1" fmla="*/ 101680 h 171644"/>
              <a:gd name="connsiteX2" fmla="*/ 85739 w 86817"/>
              <a:gd name="connsiteY2" fmla="*/ 171530 h 171644"/>
              <a:gd name="connsiteX3" fmla="*/ 76214 w 86817"/>
              <a:gd name="connsiteY3" fmla="*/ 85805 h 171644"/>
              <a:gd name="connsiteX4" fmla="*/ 14 w 86817"/>
              <a:gd name="connsiteY4" fmla="*/ 80 h 17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17" h="171644">
                <a:moveTo>
                  <a:pt x="14" y="80"/>
                </a:moveTo>
                <a:cubicBezTo>
                  <a:pt x="-1044" y="2726"/>
                  <a:pt x="55577" y="73105"/>
                  <a:pt x="69864" y="101680"/>
                </a:cubicBezTo>
                <a:cubicBezTo>
                  <a:pt x="84151" y="130255"/>
                  <a:pt x="84681" y="174176"/>
                  <a:pt x="85739" y="171530"/>
                </a:cubicBezTo>
                <a:cubicBezTo>
                  <a:pt x="86797" y="168884"/>
                  <a:pt x="89972" y="111205"/>
                  <a:pt x="76214" y="85805"/>
                </a:cubicBezTo>
                <a:cubicBezTo>
                  <a:pt x="62456" y="60405"/>
                  <a:pt x="1072" y="-2566"/>
                  <a:pt x="14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A4881A47-E77E-C696-D3C5-9B322B66676F}"/>
              </a:ext>
            </a:extLst>
          </p:cNvPr>
          <p:cNvSpPr/>
          <p:nvPr/>
        </p:nvSpPr>
        <p:spPr>
          <a:xfrm>
            <a:off x="4676413" y="2159000"/>
            <a:ext cx="54337" cy="60325"/>
          </a:xfrm>
          <a:custGeom>
            <a:avLst/>
            <a:gdLst>
              <a:gd name="connsiteX0" fmla="*/ 54337 w 54337"/>
              <a:gd name="connsiteY0" fmla="*/ 0 h 60325"/>
              <a:gd name="connsiteX1" fmla="*/ 6712 w 54337"/>
              <a:gd name="connsiteY1" fmla="*/ 41275 h 60325"/>
              <a:gd name="connsiteX2" fmla="*/ 362 w 54337"/>
              <a:gd name="connsiteY2" fmla="*/ 60325 h 60325"/>
              <a:gd name="connsiteX3" fmla="*/ 54337 w 54337"/>
              <a:gd name="connsiteY3" fmla="*/ 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37" h="60325">
                <a:moveTo>
                  <a:pt x="54337" y="0"/>
                </a:moveTo>
                <a:cubicBezTo>
                  <a:pt x="35022" y="15610"/>
                  <a:pt x="15708" y="31221"/>
                  <a:pt x="6712" y="41275"/>
                </a:cubicBezTo>
                <a:cubicBezTo>
                  <a:pt x="-2284" y="51329"/>
                  <a:pt x="362" y="60325"/>
                  <a:pt x="362" y="60325"/>
                </a:cubicBezTo>
                <a:lnTo>
                  <a:pt x="5433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57B55D56-8EA4-5B0E-F071-0710C57CA243}"/>
              </a:ext>
            </a:extLst>
          </p:cNvPr>
          <p:cNvSpPr/>
          <p:nvPr/>
        </p:nvSpPr>
        <p:spPr>
          <a:xfrm>
            <a:off x="5702129" y="2225614"/>
            <a:ext cx="139962" cy="63591"/>
          </a:xfrm>
          <a:custGeom>
            <a:avLst/>
            <a:gdLst>
              <a:gd name="connsiteX0" fmla="*/ 139871 w 139962"/>
              <a:gd name="connsiteY0" fmla="*/ 61 h 63591"/>
              <a:gd name="connsiteX1" fmla="*/ 63671 w 139962"/>
              <a:gd name="connsiteY1" fmla="*/ 22286 h 63591"/>
              <a:gd name="connsiteX2" fmla="*/ 171 w 139962"/>
              <a:gd name="connsiteY2" fmla="*/ 63561 h 63591"/>
              <a:gd name="connsiteX3" fmla="*/ 47796 w 139962"/>
              <a:gd name="connsiteY3" fmla="*/ 28636 h 63591"/>
              <a:gd name="connsiteX4" fmla="*/ 139871 w 139962"/>
              <a:gd name="connsiteY4" fmla="*/ 61 h 6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62" h="63591">
                <a:moveTo>
                  <a:pt x="139871" y="61"/>
                </a:moveTo>
                <a:cubicBezTo>
                  <a:pt x="142517" y="-997"/>
                  <a:pt x="86954" y="11703"/>
                  <a:pt x="63671" y="22286"/>
                </a:cubicBezTo>
                <a:cubicBezTo>
                  <a:pt x="40388" y="32869"/>
                  <a:pt x="2817" y="62503"/>
                  <a:pt x="171" y="63561"/>
                </a:cubicBezTo>
                <a:cubicBezTo>
                  <a:pt x="-2475" y="64619"/>
                  <a:pt x="26100" y="37632"/>
                  <a:pt x="47796" y="28636"/>
                </a:cubicBezTo>
                <a:cubicBezTo>
                  <a:pt x="69492" y="19640"/>
                  <a:pt x="137225" y="1119"/>
                  <a:pt x="139871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C1129A49-8777-5DBD-8EB8-07B7FB00BEE5}"/>
              </a:ext>
            </a:extLst>
          </p:cNvPr>
          <p:cNvSpPr/>
          <p:nvPr/>
        </p:nvSpPr>
        <p:spPr>
          <a:xfrm>
            <a:off x="4784265" y="2231970"/>
            <a:ext cx="73531" cy="57239"/>
          </a:xfrm>
          <a:custGeom>
            <a:avLst/>
            <a:gdLst>
              <a:gd name="connsiteX0" fmla="*/ 73485 w 73531"/>
              <a:gd name="connsiteY0" fmla="*/ 55 h 57239"/>
              <a:gd name="connsiteX1" fmla="*/ 13160 w 73531"/>
              <a:gd name="connsiteY1" fmla="*/ 25455 h 57239"/>
              <a:gd name="connsiteX2" fmla="*/ 460 w 73531"/>
              <a:gd name="connsiteY2" fmla="*/ 57205 h 57239"/>
              <a:gd name="connsiteX3" fmla="*/ 22685 w 73531"/>
              <a:gd name="connsiteY3" fmla="*/ 19105 h 57239"/>
              <a:gd name="connsiteX4" fmla="*/ 73485 w 73531"/>
              <a:gd name="connsiteY4" fmla="*/ 55 h 5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31" h="57239">
                <a:moveTo>
                  <a:pt x="73485" y="55"/>
                </a:moveTo>
                <a:cubicBezTo>
                  <a:pt x="71897" y="1113"/>
                  <a:pt x="25331" y="15930"/>
                  <a:pt x="13160" y="25455"/>
                </a:cubicBezTo>
                <a:cubicBezTo>
                  <a:pt x="989" y="34980"/>
                  <a:pt x="-1128" y="58263"/>
                  <a:pt x="460" y="57205"/>
                </a:cubicBezTo>
                <a:cubicBezTo>
                  <a:pt x="2048" y="56147"/>
                  <a:pt x="9985" y="24926"/>
                  <a:pt x="22685" y="19105"/>
                </a:cubicBezTo>
                <a:cubicBezTo>
                  <a:pt x="35385" y="13284"/>
                  <a:pt x="75073" y="-1003"/>
                  <a:pt x="73485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EDDC0A82-D7C4-F12C-F8F7-52A6C3E1FEE8}"/>
              </a:ext>
            </a:extLst>
          </p:cNvPr>
          <p:cNvSpPr/>
          <p:nvPr/>
        </p:nvSpPr>
        <p:spPr>
          <a:xfrm>
            <a:off x="5146088" y="1744937"/>
            <a:ext cx="159398" cy="160402"/>
          </a:xfrm>
          <a:custGeom>
            <a:avLst/>
            <a:gdLst>
              <a:gd name="connsiteX0" fmla="*/ 587 w 159398"/>
              <a:gd name="connsiteY0" fmla="*/ 1313 h 160402"/>
              <a:gd name="connsiteX1" fmla="*/ 140287 w 159398"/>
              <a:gd name="connsiteY1" fmla="*/ 134663 h 160402"/>
              <a:gd name="connsiteX2" fmla="*/ 105362 w 159398"/>
              <a:gd name="connsiteY2" fmla="*/ 102913 h 160402"/>
              <a:gd name="connsiteX3" fmla="*/ 159337 w 159398"/>
              <a:gd name="connsiteY3" fmla="*/ 160063 h 160402"/>
              <a:gd name="connsiteX4" fmla="*/ 92662 w 159398"/>
              <a:gd name="connsiteY4" fmla="*/ 71163 h 160402"/>
              <a:gd name="connsiteX5" fmla="*/ 587 w 159398"/>
              <a:gd name="connsiteY5" fmla="*/ 1313 h 16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398" h="160402">
                <a:moveTo>
                  <a:pt x="587" y="1313"/>
                </a:moveTo>
                <a:cubicBezTo>
                  <a:pt x="8524" y="11896"/>
                  <a:pt x="122825" y="117730"/>
                  <a:pt x="140287" y="134663"/>
                </a:cubicBezTo>
                <a:cubicBezTo>
                  <a:pt x="157749" y="151596"/>
                  <a:pt x="102187" y="98680"/>
                  <a:pt x="105362" y="102913"/>
                </a:cubicBezTo>
                <a:cubicBezTo>
                  <a:pt x="108537" y="107146"/>
                  <a:pt x="161454" y="165355"/>
                  <a:pt x="159337" y="160063"/>
                </a:cubicBezTo>
                <a:cubicBezTo>
                  <a:pt x="157220" y="154771"/>
                  <a:pt x="118062" y="95505"/>
                  <a:pt x="92662" y="71163"/>
                </a:cubicBezTo>
                <a:cubicBezTo>
                  <a:pt x="67262" y="46821"/>
                  <a:pt x="-7350" y="-9270"/>
                  <a:pt x="587" y="1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D20D5A25-7DA7-CE1F-33E7-2E5BA7230839}"/>
              </a:ext>
            </a:extLst>
          </p:cNvPr>
          <p:cNvSpPr/>
          <p:nvPr/>
        </p:nvSpPr>
        <p:spPr>
          <a:xfrm>
            <a:off x="5073292" y="1762075"/>
            <a:ext cx="239107" cy="171594"/>
          </a:xfrm>
          <a:custGeom>
            <a:avLst/>
            <a:gdLst>
              <a:gd name="connsiteX0" fmla="*/ 358 w 239107"/>
              <a:gd name="connsiteY0" fmla="*/ 15925 h 171594"/>
              <a:gd name="connsiteX1" fmla="*/ 105133 w 239107"/>
              <a:gd name="connsiteY1" fmla="*/ 104825 h 171594"/>
              <a:gd name="connsiteX2" fmla="*/ 105133 w 239107"/>
              <a:gd name="connsiteY2" fmla="*/ 76250 h 171594"/>
              <a:gd name="connsiteX3" fmla="*/ 238483 w 239107"/>
              <a:gd name="connsiteY3" fmla="*/ 171500 h 171594"/>
              <a:gd name="connsiteX4" fmla="*/ 152758 w 239107"/>
              <a:gd name="connsiteY4" fmla="*/ 92125 h 171594"/>
              <a:gd name="connsiteX5" fmla="*/ 95608 w 239107"/>
              <a:gd name="connsiteY5" fmla="*/ 50 h 171594"/>
              <a:gd name="connsiteX6" fmla="*/ 146408 w 239107"/>
              <a:gd name="connsiteY6" fmla="*/ 104825 h 171594"/>
              <a:gd name="connsiteX7" fmla="*/ 358 w 239107"/>
              <a:gd name="connsiteY7" fmla="*/ 15925 h 17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107" h="171594">
                <a:moveTo>
                  <a:pt x="358" y="15925"/>
                </a:moveTo>
                <a:cubicBezTo>
                  <a:pt x="-6521" y="15925"/>
                  <a:pt x="87671" y="94771"/>
                  <a:pt x="105133" y="104825"/>
                </a:cubicBezTo>
                <a:cubicBezTo>
                  <a:pt x="122595" y="114879"/>
                  <a:pt x="82908" y="65138"/>
                  <a:pt x="105133" y="76250"/>
                </a:cubicBezTo>
                <a:cubicBezTo>
                  <a:pt x="127358" y="87362"/>
                  <a:pt x="230546" y="168854"/>
                  <a:pt x="238483" y="171500"/>
                </a:cubicBezTo>
                <a:cubicBezTo>
                  <a:pt x="246420" y="174146"/>
                  <a:pt x="176570" y="120700"/>
                  <a:pt x="152758" y="92125"/>
                </a:cubicBezTo>
                <a:cubicBezTo>
                  <a:pt x="128946" y="63550"/>
                  <a:pt x="96666" y="-2067"/>
                  <a:pt x="95608" y="50"/>
                </a:cubicBezTo>
                <a:cubicBezTo>
                  <a:pt x="94550" y="2167"/>
                  <a:pt x="158579" y="96358"/>
                  <a:pt x="146408" y="104825"/>
                </a:cubicBezTo>
                <a:cubicBezTo>
                  <a:pt x="134237" y="113292"/>
                  <a:pt x="7237" y="15925"/>
                  <a:pt x="358" y="15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43269D3A-A14B-25CA-2D48-E307A369CEE7}"/>
              </a:ext>
            </a:extLst>
          </p:cNvPr>
          <p:cNvSpPr/>
          <p:nvPr/>
        </p:nvSpPr>
        <p:spPr>
          <a:xfrm>
            <a:off x="4605849" y="514838"/>
            <a:ext cx="603262" cy="1448774"/>
          </a:xfrm>
          <a:custGeom>
            <a:avLst/>
            <a:gdLst>
              <a:gd name="connsiteX0" fmla="*/ 599781 w 603262"/>
              <a:gd name="connsiteY0" fmla="*/ 8760 h 1448774"/>
              <a:gd name="connsiteX1" fmla="*/ 26858 w 603262"/>
              <a:gd name="connsiteY1" fmla="*/ 1382257 h 1448774"/>
              <a:gd name="connsiteX2" fmla="*/ 125507 w 603262"/>
              <a:gd name="connsiteY2" fmla="*/ 1143223 h 1448774"/>
              <a:gd name="connsiteX3" fmla="*/ 406277 w 603262"/>
              <a:gd name="connsiteY3" fmla="*/ 354032 h 1448774"/>
              <a:gd name="connsiteX4" fmla="*/ 353158 w 603262"/>
              <a:gd name="connsiteY4" fmla="*/ 1219107 h 1448774"/>
              <a:gd name="connsiteX5" fmla="*/ 474573 w 603262"/>
              <a:gd name="connsiteY5" fmla="*/ 354032 h 1448774"/>
              <a:gd name="connsiteX6" fmla="*/ 493544 w 603262"/>
              <a:gd name="connsiteY6" fmla="*/ 1355698 h 1448774"/>
              <a:gd name="connsiteX7" fmla="*/ 508720 w 603262"/>
              <a:gd name="connsiteY7" fmla="*/ 380591 h 1448774"/>
              <a:gd name="connsiteX8" fmla="*/ 489749 w 603262"/>
              <a:gd name="connsiteY8" fmla="*/ 1306374 h 1448774"/>
              <a:gd name="connsiteX9" fmla="*/ 429042 w 603262"/>
              <a:gd name="connsiteY9" fmla="*/ 274354 h 1448774"/>
              <a:gd name="connsiteX10" fmla="*/ 273480 w 603262"/>
              <a:gd name="connsiteY10" fmla="*/ 771393 h 1448774"/>
              <a:gd name="connsiteX11" fmla="*/ 599781 w 603262"/>
              <a:gd name="connsiteY11" fmla="*/ 8760 h 144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3262" h="1448774">
                <a:moveTo>
                  <a:pt x="599781" y="8760"/>
                </a:moveTo>
                <a:cubicBezTo>
                  <a:pt x="558677" y="110571"/>
                  <a:pt x="105904" y="1193180"/>
                  <a:pt x="26858" y="1382257"/>
                </a:cubicBezTo>
                <a:cubicBezTo>
                  <a:pt x="-52188" y="1571334"/>
                  <a:pt x="62271" y="1314594"/>
                  <a:pt x="125507" y="1143223"/>
                </a:cubicBezTo>
                <a:cubicBezTo>
                  <a:pt x="188743" y="971852"/>
                  <a:pt x="368335" y="341385"/>
                  <a:pt x="406277" y="354032"/>
                </a:cubicBezTo>
                <a:cubicBezTo>
                  <a:pt x="444219" y="366679"/>
                  <a:pt x="341775" y="1219107"/>
                  <a:pt x="353158" y="1219107"/>
                </a:cubicBezTo>
                <a:cubicBezTo>
                  <a:pt x="364541" y="1219107"/>
                  <a:pt x="451176" y="331267"/>
                  <a:pt x="474573" y="354032"/>
                </a:cubicBezTo>
                <a:cubicBezTo>
                  <a:pt x="497970" y="376797"/>
                  <a:pt x="487853" y="1351272"/>
                  <a:pt x="493544" y="1355698"/>
                </a:cubicBezTo>
                <a:cubicBezTo>
                  <a:pt x="499235" y="1360125"/>
                  <a:pt x="509352" y="388812"/>
                  <a:pt x="508720" y="380591"/>
                </a:cubicBezTo>
                <a:cubicBezTo>
                  <a:pt x="508088" y="372370"/>
                  <a:pt x="503028" y="1324080"/>
                  <a:pt x="489749" y="1306374"/>
                </a:cubicBezTo>
                <a:cubicBezTo>
                  <a:pt x="476470" y="1288668"/>
                  <a:pt x="465087" y="363518"/>
                  <a:pt x="429042" y="274354"/>
                </a:cubicBezTo>
                <a:cubicBezTo>
                  <a:pt x="392997" y="185190"/>
                  <a:pt x="241862" y="817556"/>
                  <a:pt x="273480" y="771393"/>
                </a:cubicBezTo>
                <a:cubicBezTo>
                  <a:pt x="305098" y="725230"/>
                  <a:pt x="640885" y="-93051"/>
                  <a:pt x="599781" y="8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F63F62D2-2E5F-3A53-5DC3-FB08A58474A9}"/>
              </a:ext>
            </a:extLst>
          </p:cNvPr>
          <p:cNvSpPr/>
          <p:nvPr/>
        </p:nvSpPr>
        <p:spPr>
          <a:xfrm>
            <a:off x="5108411" y="491813"/>
            <a:ext cx="237618" cy="1376794"/>
          </a:xfrm>
          <a:custGeom>
            <a:avLst/>
            <a:gdLst>
              <a:gd name="connsiteX0" fmla="*/ 237604 w 237618"/>
              <a:gd name="connsiteY0" fmla="*/ 1432 h 1376794"/>
              <a:gd name="connsiteX1" fmla="*/ 44100 w 237618"/>
              <a:gd name="connsiteY1" fmla="*/ 767858 h 1376794"/>
              <a:gd name="connsiteX2" fmla="*/ 165514 w 237618"/>
              <a:gd name="connsiteY2" fmla="*/ 1363546 h 1376794"/>
              <a:gd name="connsiteX3" fmla="*/ 85836 w 237618"/>
              <a:gd name="connsiteY3" fmla="*/ 1101747 h 1376794"/>
              <a:gd name="connsiteX4" fmla="*/ 6158 w 237618"/>
              <a:gd name="connsiteY4" fmla="*/ 213907 h 1376794"/>
              <a:gd name="connsiteX5" fmla="*/ 32718 w 237618"/>
              <a:gd name="connsiteY5" fmla="*/ 566766 h 1376794"/>
              <a:gd name="connsiteX6" fmla="*/ 237604 w 237618"/>
              <a:gd name="connsiteY6" fmla="*/ 1432 h 137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618" h="1376794">
                <a:moveTo>
                  <a:pt x="237604" y="1432"/>
                </a:moveTo>
                <a:cubicBezTo>
                  <a:pt x="239501" y="34947"/>
                  <a:pt x="56115" y="540839"/>
                  <a:pt x="44100" y="767858"/>
                </a:cubicBezTo>
                <a:cubicBezTo>
                  <a:pt x="32085" y="994877"/>
                  <a:pt x="158558" y="1307898"/>
                  <a:pt x="165514" y="1363546"/>
                </a:cubicBezTo>
                <a:cubicBezTo>
                  <a:pt x="172470" y="1419194"/>
                  <a:pt x="112395" y="1293353"/>
                  <a:pt x="85836" y="1101747"/>
                </a:cubicBezTo>
                <a:cubicBezTo>
                  <a:pt x="59277" y="910141"/>
                  <a:pt x="15011" y="303070"/>
                  <a:pt x="6158" y="213907"/>
                </a:cubicBezTo>
                <a:cubicBezTo>
                  <a:pt x="-2695" y="124744"/>
                  <a:pt x="-7753" y="600281"/>
                  <a:pt x="32718" y="566766"/>
                </a:cubicBezTo>
                <a:cubicBezTo>
                  <a:pt x="73189" y="533251"/>
                  <a:pt x="235707" y="-32083"/>
                  <a:pt x="237604" y="1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7E58C747-D360-CAB2-E853-00ACCAF8A8E6}"/>
              </a:ext>
            </a:extLst>
          </p:cNvPr>
          <p:cNvSpPr/>
          <p:nvPr/>
        </p:nvSpPr>
        <p:spPr>
          <a:xfrm>
            <a:off x="5217538" y="450349"/>
            <a:ext cx="515488" cy="1556994"/>
          </a:xfrm>
          <a:custGeom>
            <a:avLst/>
            <a:gdLst>
              <a:gd name="connsiteX0" fmla="*/ 276450 w 515488"/>
              <a:gd name="connsiteY0" fmla="*/ 1160 h 1556994"/>
              <a:gd name="connsiteX1" fmla="*/ 3269 w 515488"/>
              <a:gd name="connsiteY1" fmla="*/ 744821 h 1556994"/>
              <a:gd name="connsiteX2" fmla="*/ 120889 w 515488"/>
              <a:gd name="connsiteY2" fmla="*/ 1215301 h 1556994"/>
              <a:gd name="connsiteX3" fmla="*/ 45005 w 515488"/>
              <a:gd name="connsiteY3" fmla="*/ 1018003 h 1556994"/>
              <a:gd name="connsiteX4" fmla="*/ 397864 w 515488"/>
              <a:gd name="connsiteY4" fmla="*/ 1556778 h 1556994"/>
              <a:gd name="connsiteX5" fmla="*/ 174007 w 515488"/>
              <a:gd name="connsiteY5" fmla="*/ 1086298 h 1556994"/>
              <a:gd name="connsiteX6" fmla="*/ 420630 w 515488"/>
              <a:gd name="connsiteY6" fmla="*/ 1317744 h 1556994"/>
              <a:gd name="connsiteX7" fmla="*/ 344746 w 515488"/>
              <a:gd name="connsiteY7" fmla="*/ 1181153 h 1556994"/>
              <a:gd name="connsiteX8" fmla="*/ 488925 w 515488"/>
              <a:gd name="connsiteY8" fmla="*/ 1325332 h 1556994"/>
              <a:gd name="connsiteX9" fmla="*/ 208155 w 515488"/>
              <a:gd name="connsiteY9" fmla="*/ 429903 h 1556994"/>
              <a:gd name="connsiteX10" fmla="*/ 515484 w 515488"/>
              <a:gd name="connsiteY10" fmla="*/ 1332921 h 1556994"/>
              <a:gd name="connsiteX11" fmla="*/ 215743 w 515488"/>
              <a:gd name="connsiteY11" fmla="*/ 824499 h 1556994"/>
              <a:gd name="connsiteX12" fmla="*/ 428218 w 515488"/>
              <a:gd name="connsiteY12" fmla="*/ 1279802 h 1556994"/>
              <a:gd name="connsiteX13" fmla="*/ 143654 w 515488"/>
              <a:gd name="connsiteY13" fmla="*/ 1029385 h 1556994"/>
              <a:gd name="connsiteX14" fmla="*/ 41211 w 515488"/>
              <a:gd name="connsiteY14" fmla="*/ 649966 h 1556994"/>
              <a:gd name="connsiteX15" fmla="*/ 48799 w 515488"/>
              <a:gd name="connsiteY15" fmla="*/ 816911 h 1556994"/>
              <a:gd name="connsiteX16" fmla="*/ 60182 w 515488"/>
              <a:gd name="connsiteY16" fmla="*/ 297107 h 1556994"/>
              <a:gd name="connsiteX17" fmla="*/ 18445 w 515488"/>
              <a:gd name="connsiteY17" fmla="*/ 566494 h 1556994"/>
              <a:gd name="connsiteX18" fmla="*/ 276450 w 515488"/>
              <a:gd name="connsiteY18" fmla="*/ 1160 h 155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5488" h="1556994">
                <a:moveTo>
                  <a:pt x="276450" y="1160"/>
                </a:moveTo>
                <a:cubicBezTo>
                  <a:pt x="273921" y="30881"/>
                  <a:pt x="29196" y="542464"/>
                  <a:pt x="3269" y="744821"/>
                </a:cubicBezTo>
                <a:cubicBezTo>
                  <a:pt x="-22658" y="947178"/>
                  <a:pt x="113933" y="1169771"/>
                  <a:pt x="120889" y="1215301"/>
                </a:cubicBezTo>
                <a:cubicBezTo>
                  <a:pt x="127845" y="1260831"/>
                  <a:pt x="-1158" y="961090"/>
                  <a:pt x="45005" y="1018003"/>
                </a:cubicBezTo>
                <a:cubicBezTo>
                  <a:pt x="91168" y="1074916"/>
                  <a:pt x="376364" y="1545396"/>
                  <a:pt x="397864" y="1556778"/>
                </a:cubicBezTo>
                <a:cubicBezTo>
                  <a:pt x="419364" y="1568161"/>
                  <a:pt x="170213" y="1126137"/>
                  <a:pt x="174007" y="1086298"/>
                </a:cubicBezTo>
                <a:cubicBezTo>
                  <a:pt x="177801" y="1046459"/>
                  <a:pt x="392174" y="1301935"/>
                  <a:pt x="420630" y="1317744"/>
                </a:cubicBezTo>
                <a:cubicBezTo>
                  <a:pt x="449087" y="1333553"/>
                  <a:pt x="333364" y="1179888"/>
                  <a:pt x="344746" y="1181153"/>
                </a:cubicBezTo>
                <a:cubicBezTo>
                  <a:pt x="356129" y="1182418"/>
                  <a:pt x="511690" y="1450540"/>
                  <a:pt x="488925" y="1325332"/>
                </a:cubicBezTo>
                <a:cubicBezTo>
                  <a:pt x="466160" y="1200124"/>
                  <a:pt x="203728" y="428638"/>
                  <a:pt x="208155" y="429903"/>
                </a:cubicBezTo>
                <a:cubicBezTo>
                  <a:pt x="212582" y="431168"/>
                  <a:pt x="514219" y="1267155"/>
                  <a:pt x="515484" y="1332921"/>
                </a:cubicBezTo>
                <a:cubicBezTo>
                  <a:pt x="516749" y="1398687"/>
                  <a:pt x="230287" y="833352"/>
                  <a:pt x="215743" y="824499"/>
                </a:cubicBezTo>
                <a:cubicBezTo>
                  <a:pt x="201199" y="815646"/>
                  <a:pt x="440233" y="1245654"/>
                  <a:pt x="428218" y="1279802"/>
                </a:cubicBezTo>
                <a:cubicBezTo>
                  <a:pt x="416203" y="1313950"/>
                  <a:pt x="208155" y="1134358"/>
                  <a:pt x="143654" y="1029385"/>
                </a:cubicBezTo>
                <a:cubicBezTo>
                  <a:pt x="79153" y="924412"/>
                  <a:pt x="57020" y="685378"/>
                  <a:pt x="41211" y="649966"/>
                </a:cubicBezTo>
                <a:cubicBezTo>
                  <a:pt x="25402" y="614554"/>
                  <a:pt x="45637" y="875721"/>
                  <a:pt x="48799" y="816911"/>
                </a:cubicBezTo>
                <a:cubicBezTo>
                  <a:pt x="51961" y="758101"/>
                  <a:pt x="65241" y="338843"/>
                  <a:pt x="60182" y="297107"/>
                </a:cubicBezTo>
                <a:cubicBezTo>
                  <a:pt x="55123" y="255371"/>
                  <a:pt x="-18864" y="610760"/>
                  <a:pt x="18445" y="566494"/>
                </a:cubicBezTo>
                <a:cubicBezTo>
                  <a:pt x="55754" y="522228"/>
                  <a:pt x="278979" y="-28561"/>
                  <a:pt x="276450" y="1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CA93EC00-F623-EE1A-456F-D817AC66A056}"/>
              </a:ext>
            </a:extLst>
          </p:cNvPr>
          <p:cNvSpPr/>
          <p:nvPr/>
        </p:nvSpPr>
        <p:spPr>
          <a:xfrm>
            <a:off x="5485852" y="959363"/>
            <a:ext cx="699490" cy="916363"/>
          </a:xfrm>
          <a:custGeom>
            <a:avLst/>
            <a:gdLst>
              <a:gd name="connsiteX0" fmla="*/ 65049 w 699490"/>
              <a:gd name="connsiteY0" fmla="*/ 42303 h 916363"/>
              <a:gd name="connsiteX1" fmla="*/ 114374 w 699490"/>
              <a:gd name="connsiteY1" fmla="*/ 103010 h 916363"/>
              <a:gd name="connsiteX2" fmla="*/ 448263 w 699490"/>
              <a:gd name="connsiteY2" fmla="*/ 842878 h 916363"/>
              <a:gd name="connsiteX3" fmla="*/ 548 w 699490"/>
              <a:gd name="connsiteY3" fmla="*/ 258572 h 916363"/>
              <a:gd name="connsiteX4" fmla="*/ 558294 w 699490"/>
              <a:gd name="connsiteY4" fmla="*/ 903585 h 916363"/>
              <a:gd name="connsiteX5" fmla="*/ 471028 w 699490"/>
              <a:gd name="connsiteY5" fmla="*/ 702493 h 916363"/>
              <a:gd name="connsiteX6" fmla="*/ 698679 w 699490"/>
              <a:gd name="connsiteY6" fmla="*/ 880820 h 916363"/>
              <a:gd name="connsiteX7" fmla="*/ 376173 w 699490"/>
              <a:gd name="connsiteY7" fmla="*/ 46098 h 916363"/>
              <a:gd name="connsiteX8" fmla="*/ 649355 w 699490"/>
              <a:gd name="connsiteY8" fmla="*/ 850466 h 916363"/>
              <a:gd name="connsiteX9" fmla="*/ 247170 w 699490"/>
              <a:gd name="connsiteY9" fmla="*/ 482430 h 916363"/>
              <a:gd name="connsiteX10" fmla="*/ 133345 w 699490"/>
              <a:gd name="connsiteY10" fmla="*/ 372398 h 916363"/>
              <a:gd name="connsiteX11" fmla="*/ 254759 w 699490"/>
              <a:gd name="connsiteY11" fmla="*/ 448282 h 916363"/>
              <a:gd name="connsiteX12" fmla="*/ 65049 w 699490"/>
              <a:gd name="connsiteY12" fmla="*/ 42303 h 91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9490" h="916363">
                <a:moveTo>
                  <a:pt x="65049" y="42303"/>
                </a:moveTo>
                <a:cubicBezTo>
                  <a:pt x="41651" y="-15242"/>
                  <a:pt x="50505" y="-30419"/>
                  <a:pt x="114374" y="103010"/>
                </a:cubicBezTo>
                <a:cubicBezTo>
                  <a:pt x="178243" y="236439"/>
                  <a:pt x="467234" y="816951"/>
                  <a:pt x="448263" y="842878"/>
                </a:cubicBezTo>
                <a:cubicBezTo>
                  <a:pt x="429292" y="868805"/>
                  <a:pt x="-17790" y="248454"/>
                  <a:pt x="548" y="258572"/>
                </a:cubicBezTo>
                <a:cubicBezTo>
                  <a:pt x="18886" y="268690"/>
                  <a:pt x="479881" y="829598"/>
                  <a:pt x="558294" y="903585"/>
                </a:cubicBezTo>
                <a:cubicBezTo>
                  <a:pt x="636707" y="977572"/>
                  <a:pt x="447630" y="706287"/>
                  <a:pt x="471028" y="702493"/>
                </a:cubicBezTo>
                <a:cubicBezTo>
                  <a:pt x="494426" y="698699"/>
                  <a:pt x="714488" y="990219"/>
                  <a:pt x="698679" y="880820"/>
                </a:cubicBezTo>
                <a:cubicBezTo>
                  <a:pt x="682870" y="771421"/>
                  <a:pt x="384394" y="51157"/>
                  <a:pt x="376173" y="46098"/>
                </a:cubicBezTo>
                <a:cubicBezTo>
                  <a:pt x="367952" y="41039"/>
                  <a:pt x="670855" y="777744"/>
                  <a:pt x="649355" y="850466"/>
                </a:cubicBezTo>
                <a:cubicBezTo>
                  <a:pt x="627855" y="923188"/>
                  <a:pt x="333172" y="562108"/>
                  <a:pt x="247170" y="482430"/>
                </a:cubicBezTo>
                <a:cubicBezTo>
                  <a:pt x="161168" y="402752"/>
                  <a:pt x="132080" y="378089"/>
                  <a:pt x="133345" y="372398"/>
                </a:cubicBezTo>
                <a:cubicBezTo>
                  <a:pt x="134610" y="366707"/>
                  <a:pt x="265509" y="505195"/>
                  <a:pt x="254759" y="448282"/>
                </a:cubicBezTo>
                <a:cubicBezTo>
                  <a:pt x="244009" y="391369"/>
                  <a:pt x="88447" y="99848"/>
                  <a:pt x="65049" y="42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5042884A-8AA1-D344-52F6-57F441A7037D}"/>
              </a:ext>
            </a:extLst>
          </p:cNvPr>
          <p:cNvSpPr/>
          <p:nvPr/>
        </p:nvSpPr>
        <p:spPr>
          <a:xfrm>
            <a:off x="5823503" y="1009500"/>
            <a:ext cx="556319" cy="1131505"/>
          </a:xfrm>
          <a:custGeom>
            <a:avLst/>
            <a:gdLst>
              <a:gd name="connsiteX0" fmla="*/ 580 w 556319"/>
              <a:gd name="connsiteY0" fmla="*/ 3549 h 1131505"/>
              <a:gd name="connsiteX1" fmla="*/ 406558 w 556319"/>
              <a:gd name="connsiteY1" fmla="*/ 857242 h 1131505"/>
              <a:gd name="connsiteX2" fmla="*/ 395176 w 556319"/>
              <a:gd name="connsiteY2" fmla="*/ 804123 h 1131505"/>
              <a:gd name="connsiteX3" fmla="*/ 501413 w 556319"/>
              <a:gd name="connsiteY3" fmla="*/ 1031775 h 1131505"/>
              <a:gd name="connsiteX4" fmla="*/ 452089 w 556319"/>
              <a:gd name="connsiteY4" fmla="*/ 876213 h 1131505"/>
              <a:gd name="connsiteX5" fmla="*/ 554532 w 556319"/>
              <a:gd name="connsiteY5" fmla="*/ 1126629 h 1131505"/>
              <a:gd name="connsiteX6" fmla="*/ 349646 w 556319"/>
              <a:gd name="connsiteY6" fmla="*/ 606825 h 1131505"/>
              <a:gd name="connsiteX7" fmla="*/ 258585 w 556319"/>
              <a:gd name="connsiteY7" fmla="*/ 216024 h 1131505"/>
              <a:gd name="connsiteX8" fmla="*/ 315498 w 556319"/>
              <a:gd name="connsiteY8" fmla="*/ 538530 h 1131505"/>
              <a:gd name="connsiteX9" fmla="*/ 580 w 556319"/>
              <a:gd name="connsiteY9" fmla="*/ 3549 h 113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319" h="1131505">
                <a:moveTo>
                  <a:pt x="580" y="3549"/>
                </a:moveTo>
                <a:cubicBezTo>
                  <a:pt x="15757" y="56668"/>
                  <a:pt x="340792" y="723813"/>
                  <a:pt x="406558" y="857242"/>
                </a:cubicBezTo>
                <a:cubicBezTo>
                  <a:pt x="472324" y="990671"/>
                  <a:pt x="379367" y="775034"/>
                  <a:pt x="395176" y="804123"/>
                </a:cubicBezTo>
                <a:cubicBezTo>
                  <a:pt x="410985" y="833212"/>
                  <a:pt x="491928" y="1019760"/>
                  <a:pt x="501413" y="1031775"/>
                </a:cubicBezTo>
                <a:cubicBezTo>
                  <a:pt x="510898" y="1043790"/>
                  <a:pt x="443236" y="860404"/>
                  <a:pt x="452089" y="876213"/>
                </a:cubicBezTo>
                <a:cubicBezTo>
                  <a:pt x="460942" y="892022"/>
                  <a:pt x="571606" y="1171527"/>
                  <a:pt x="554532" y="1126629"/>
                </a:cubicBezTo>
                <a:cubicBezTo>
                  <a:pt x="537458" y="1081731"/>
                  <a:pt x="398970" y="758592"/>
                  <a:pt x="349646" y="606825"/>
                </a:cubicBezTo>
                <a:cubicBezTo>
                  <a:pt x="300322" y="455058"/>
                  <a:pt x="264276" y="227406"/>
                  <a:pt x="258585" y="216024"/>
                </a:cubicBezTo>
                <a:cubicBezTo>
                  <a:pt x="252894" y="204642"/>
                  <a:pt x="358499" y="566354"/>
                  <a:pt x="315498" y="538530"/>
                </a:cubicBezTo>
                <a:cubicBezTo>
                  <a:pt x="272497" y="510706"/>
                  <a:pt x="-14597" y="-49570"/>
                  <a:pt x="580" y="3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3BCE3CD7-2E4F-EA36-22C5-E41B596A4449}"/>
              </a:ext>
            </a:extLst>
          </p:cNvPr>
          <p:cNvSpPr/>
          <p:nvPr/>
        </p:nvSpPr>
        <p:spPr>
          <a:xfrm>
            <a:off x="4476887" y="493179"/>
            <a:ext cx="574118" cy="1636590"/>
          </a:xfrm>
          <a:custGeom>
            <a:avLst/>
            <a:gdLst>
              <a:gd name="connsiteX0" fmla="*/ 573181 w 574118"/>
              <a:gd name="connsiteY0" fmla="*/ 7654 h 1636590"/>
              <a:gd name="connsiteX1" fmla="*/ 49583 w 574118"/>
              <a:gd name="connsiteY1" fmla="*/ 1335621 h 1636590"/>
              <a:gd name="connsiteX2" fmla="*/ 114084 w 574118"/>
              <a:gd name="connsiteY2" fmla="*/ 1180059 h 1636590"/>
              <a:gd name="connsiteX3" fmla="*/ 258 w 574118"/>
              <a:gd name="connsiteY3" fmla="*/ 1635362 h 1636590"/>
              <a:gd name="connsiteX4" fmla="*/ 152026 w 574118"/>
              <a:gd name="connsiteY4" fmla="*/ 1016909 h 1636590"/>
              <a:gd name="connsiteX5" fmla="*/ 341735 w 574118"/>
              <a:gd name="connsiteY5" fmla="*/ 440192 h 1636590"/>
              <a:gd name="connsiteX6" fmla="*/ 182379 w 574118"/>
              <a:gd name="connsiteY6" fmla="*/ 774081 h 1636590"/>
              <a:gd name="connsiteX7" fmla="*/ 573181 w 574118"/>
              <a:gd name="connsiteY7" fmla="*/ 7654 h 163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4118" h="1636590">
                <a:moveTo>
                  <a:pt x="573181" y="7654"/>
                </a:moveTo>
                <a:cubicBezTo>
                  <a:pt x="551048" y="101244"/>
                  <a:pt x="126099" y="1140220"/>
                  <a:pt x="49583" y="1335621"/>
                </a:cubicBezTo>
                <a:cubicBezTo>
                  <a:pt x="-26933" y="1531022"/>
                  <a:pt x="122305" y="1130102"/>
                  <a:pt x="114084" y="1180059"/>
                </a:cubicBezTo>
                <a:cubicBezTo>
                  <a:pt x="105863" y="1230016"/>
                  <a:pt x="-6066" y="1662554"/>
                  <a:pt x="258" y="1635362"/>
                </a:cubicBezTo>
                <a:cubicBezTo>
                  <a:pt x="6582" y="1608170"/>
                  <a:pt x="95113" y="1216104"/>
                  <a:pt x="152026" y="1016909"/>
                </a:cubicBezTo>
                <a:cubicBezTo>
                  <a:pt x="208939" y="817714"/>
                  <a:pt x="336676" y="480663"/>
                  <a:pt x="341735" y="440192"/>
                </a:cubicBezTo>
                <a:cubicBezTo>
                  <a:pt x="346794" y="399721"/>
                  <a:pt x="146334" y="839847"/>
                  <a:pt x="182379" y="774081"/>
                </a:cubicBezTo>
                <a:cubicBezTo>
                  <a:pt x="218424" y="708315"/>
                  <a:pt x="595314" y="-85936"/>
                  <a:pt x="573181" y="7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F0709A7C-4A9A-C663-F37D-4F1E5C7B840B}"/>
              </a:ext>
            </a:extLst>
          </p:cNvPr>
          <p:cNvSpPr/>
          <p:nvPr/>
        </p:nvSpPr>
        <p:spPr>
          <a:xfrm>
            <a:off x="4581689" y="823894"/>
            <a:ext cx="366302" cy="1164605"/>
          </a:xfrm>
          <a:custGeom>
            <a:avLst/>
            <a:gdLst>
              <a:gd name="connsiteX0" fmla="*/ 358348 w 366302"/>
              <a:gd name="connsiteY0" fmla="*/ 29799 h 1164605"/>
              <a:gd name="connsiteX1" fmla="*/ 1694 w 366302"/>
              <a:gd name="connsiteY1" fmla="*/ 1160468 h 1164605"/>
              <a:gd name="connsiteX2" fmla="*/ 229345 w 366302"/>
              <a:gd name="connsiteY2" fmla="*/ 397835 h 1164605"/>
              <a:gd name="connsiteX3" fmla="*/ 358348 w 366302"/>
              <a:gd name="connsiteY3" fmla="*/ 29799 h 116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302" h="1164605">
                <a:moveTo>
                  <a:pt x="358348" y="29799"/>
                </a:moveTo>
                <a:cubicBezTo>
                  <a:pt x="320406" y="156904"/>
                  <a:pt x="23194" y="1099129"/>
                  <a:pt x="1694" y="1160468"/>
                </a:cubicBezTo>
                <a:cubicBezTo>
                  <a:pt x="-19806" y="1221807"/>
                  <a:pt x="169270" y="583750"/>
                  <a:pt x="229345" y="397835"/>
                </a:cubicBezTo>
                <a:cubicBezTo>
                  <a:pt x="289420" y="211920"/>
                  <a:pt x="396290" y="-97306"/>
                  <a:pt x="358348" y="29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F7E5A005-9E47-C17D-7DC1-072C9287E789}"/>
              </a:ext>
            </a:extLst>
          </p:cNvPr>
          <p:cNvSpPr/>
          <p:nvPr/>
        </p:nvSpPr>
        <p:spPr>
          <a:xfrm>
            <a:off x="4496268" y="265484"/>
            <a:ext cx="796824" cy="1570000"/>
          </a:xfrm>
          <a:custGeom>
            <a:avLst/>
            <a:gdLst>
              <a:gd name="connsiteX0" fmla="*/ 796628 w 796824"/>
              <a:gd name="connsiteY0" fmla="*/ 3904 h 1570000"/>
              <a:gd name="connsiteX1" fmla="*/ 90909 w 796824"/>
              <a:gd name="connsiteY1" fmla="*/ 838626 h 1570000"/>
              <a:gd name="connsiteX2" fmla="*/ 15025 w 796824"/>
              <a:gd name="connsiteY2" fmla="*/ 1551933 h 1570000"/>
              <a:gd name="connsiteX3" fmla="*/ 11231 w 796824"/>
              <a:gd name="connsiteY3" fmla="*/ 1290134 h 1570000"/>
              <a:gd name="connsiteX4" fmla="*/ 136439 w 796824"/>
              <a:gd name="connsiteY4" fmla="*/ 573032 h 1570000"/>
              <a:gd name="connsiteX5" fmla="*/ 98497 w 796824"/>
              <a:gd name="connsiteY5" fmla="*/ 827243 h 1570000"/>
              <a:gd name="connsiteX6" fmla="*/ 550006 w 796824"/>
              <a:gd name="connsiteY6" fmla="*/ 204996 h 1570000"/>
              <a:gd name="connsiteX7" fmla="*/ 166793 w 796824"/>
              <a:gd name="connsiteY7" fmla="*/ 512325 h 1570000"/>
              <a:gd name="connsiteX8" fmla="*/ 796628 w 796824"/>
              <a:gd name="connsiteY8" fmla="*/ 3904 h 15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6824" h="1570000">
                <a:moveTo>
                  <a:pt x="796628" y="3904"/>
                </a:moveTo>
                <a:cubicBezTo>
                  <a:pt x="783981" y="58287"/>
                  <a:pt x="221176" y="580621"/>
                  <a:pt x="90909" y="838626"/>
                </a:cubicBezTo>
                <a:cubicBezTo>
                  <a:pt x="-39358" y="1096631"/>
                  <a:pt x="28305" y="1476682"/>
                  <a:pt x="15025" y="1551933"/>
                </a:cubicBezTo>
                <a:cubicBezTo>
                  <a:pt x="1745" y="1627184"/>
                  <a:pt x="-9005" y="1453284"/>
                  <a:pt x="11231" y="1290134"/>
                </a:cubicBezTo>
                <a:cubicBezTo>
                  <a:pt x="31467" y="1126984"/>
                  <a:pt x="121895" y="650181"/>
                  <a:pt x="136439" y="573032"/>
                </a:cubicBezTo>
                <a:cubicBezTo>
                  <a:pt x="150983" y="495883"/>
                  <a:pt x="29569" y="888582"/>
                  <a:pt x="98497" y="827243"/>
                </a:cubicBezTo>
                <a:cubicBezTo>
                  <a:pt x="167425" y="765904"/>
                  <a:pt x="538623" y="257482"/>
                  <a:pt x="550006" y="204996"/>
                </a:cubicBezTo>
                <a:cubicBezTo>
                  <a:pt x="561389" y="152510"/>
                  <a:pt x="126322" y="543943"/>
                  <a:pt x="166793" y="512325"/>
                </a:cubicBezTo>
                <a:cubicBezTo>
                  <a:pt x="207264" y="480707"/>
                  <a:pt x="809275" y="-50479"/>
                  <a:pt x="796628" y="3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0D3A8968-7CAA-5E4F-3B36-8423E3DC7CF9}"/>
              </a:ext>
            </a:extLst>
          </p:cNvPr>
          <p:cNvSpPr/>
          <p:nvPr/>
        </p:nvSpPr>
        <p:spPr>
          <a:xfrm>
            <a:off x="4450229" y="1198815"/>
            <a:ext cx="129841" cy="1336048"/>
          </a:xfrm>
          <a:custGeom>
            <a:avLst/>
            <a:gdLst>
              <a:gd name="connsiteX0" fmla="*/ 129359 w 129841"/>
              <a:gd name="connsiteY0" fmla="*/ 3944 h 1336048"/>
              <a:gd name="connsiteX1" fmla="*/ 4151 w 129841"/>
              <a:gd name="connsiteY1" fmla="*/ 626191 h 1336048"/>
              <a:gd name="connsiteX2" fmla="*/ 30710 w 129841"/>
              <a:gd name="connsiteY2" fmla="*/ 1005610 h 1336048"/>
              <a:gd name="connsiteX3" fmla="*/ 38299 w 129841"/>
              <a:gd name="connsiteY3" fmla="*/ 736222 h 1336048"/>
              <a:gd name="connsiteX4" fmla="*/ 42093 w 129841"/>
              <a:gd name="connsiteY4" fmla="*/ 1335705 h 1336048"/>
              <a:gd name="connsiteX5" fmla="*/ 26916 w 129841"/>
              <a:gd name="connsiteY5" fmla="*/ 812106 h 1336048"/>
              <a:gd name="connsiteX6" fmla="*/ 19328 w 129841"/>
              <a:gd name="connsiteY6" fmla="*/ 155711 h 1336048"/>
              <a:gd name="connsiteX7" fmla="*/ 45887 w 129841"/>
              <a:gd name="connsiteY7" fmla="*/ 353009 h 1336048"/>
              <a:gd name="connsiteX8" fmla="*/ 129359 w 129841"/>
              <a:gd name="connsiteY8" fmla="*/ 3944 h 133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841" h="1336048">
                <a:moveTo>
                  <a:pt x="129359" y="3944"/>
                </a:moveTo>
                <a:cubicBezTo>
                  <a:pt x="122403" y="49474"/>
                  <a:pt x="20592" y="459247"/>
                  <a:pt x="4151" y="626191"/>
                </a:cubicBezTo>
                <a:cubicBezTo>
                  <a:pt x="-12290" y="793135"/>
                  <a:pt x="25019" y="987272"/>
                  <a:pt x="30710" y="1005610"/>
                </a:cubicBezTo>
                <a:cubicBezTo>
                  <a:pt x="36401" y="1023948"/>
                  <a:pt x="36402" y="681206"/>
                  <a:pt x="38299" y="736222"/>
                </a:cubicBezTo>
                <a:cubicBezTo>
                  <a:pt x="40196" y="791238"/>
                  <a:pt x="43990" y="1323058"/>
                  <a:pt x="42093" y="1335705"/>
                </a:cubicBezTo>
                <a:cubicBezTo>
                  <a:pt x="40196" y="1348352"/>
                  <a:pt x="30710" y="1008772"/>
                  <a:pt x="26916" y="812106"/>
                </a:cubicBezTo>
                <a:cubicBezTo>
                  <a:pt x="23122" y="615440"/>
                  <a:pt x="16166" y="232227"/>
                  <a:pt x="19328" y="155711"/>
                </a:cubicBezTo>
                <a:cubicBezTo>
                  <a:pt x="22490" y="79195"/>
                  <a:pt x="25651" y="384627"/>
                  <a:pt x="45887" y="353009"/>
                </a:cubicBezTo>
                <a:cubicBezTo>
                  <a:pt x="66123" y="321391"/>
                  <a:pt x="136315" y="-41586"/>
                  <a:pt x="129359" y="3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939D761C-B3B7-71F8-4B67-81724C392CDF}"/>
              </a:ext>
            </a:extLst>
          </p:cNvPr>
          <p:cNvSpPr/>
          <p:nvPr/>
        </p:nvSpPr>
        <p:spPr>
          <a:xfrm>
            <a:off x="4468976" y="145465"/>
            <a:ext cx="813654" cy="550851"/>
          </a:xfrm>
          <a:custGeom>
            <a:avLst/>
            <a:gdLst>
              <a:gd name="connsiteX0" fmla="*/ 812538 w 813654"/>
              <a:gd name="connsiteY0" fmla="*/ 146688 h 550851"/>
              <a:gd name="connsiteX1" fmla="*/ 493826 w 813654"/>
              <a:gd name="connsiteY1" fmla="*/ 158070 h 550851"/>
              <a:gd name="connsiteX2" fmla="*/ 106818 w 813654"/>
              <a:gd name="connsiteY2" fmla="*/ 488165 h 550851"/>
              <a:gd name="connsiteX3" fmla="*/ 266174 w 813654"/>
              <a:gd name="connsiteY3" fmla="*/ 302250 h 550851"/>
              <a:gd name="connsiteX4" fmla="*/ 4375 w 813654"/>
              <a:gd name="connsiteY4" fmla="*/ 545078 h 550851"/>
              <a:gd name="connsiteX5" fmla="*/ 524179 w 813654"/>
              <a:gd name="connsiteY5" fmla="*/ 6303 h 550851"/>
              <a:gd name="connsiteX6" fmla="*/ 201673 w 813654"/>
              <a:gd name="connsiteY6" fmla="*/ 237748 h 550851"/>
              <a:gd name="connsiteX7" fmla="*/ 584886 w 813654"/>
              <a:gd name="connsiteY7" fmla="*/ 36656 h 550851"/>
              <a:gd name="connsiteX8" fmla="*/ 812538 w 813654"/>
              <a:gd name="connsiteY8" fmla="*/ 146688 h 55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3654" h="550851">
                <a:moveTo>
                  <a:pt x="812538" y="146688"/>
                </a:moveTo>
                <a:cubicBezTo>
                  <a:pt x="797361" y="166924"/>
                  <a:pt x="611446" y="101157"/>
                  <a:pt x="493826" y="158070"/>
                </a:cubicBezTo>
                <a:cubicBezTo>
                  <a:pt x="376206" y="214983"/>
                  <a:pt x="144760" y="464135"/>
                  <a:pt x="106818" y="488165"/>
                </a:cubicBezTo>
                <a:cubicBezTo>
                  <a:pt x="68876" y="512195"/>
                  <a:pt x="283248" y="292765"/>
                  <a:pt x="266174" y="302250"/>
                </a:cubicBezTo>
                <a:cubicBezTo>
                  <a:pt x="249100" y="311736"/>
                  <a:pt x="-38626" y="594402"/>
                  <a:pt x="4375" y="545078"/>
                </a:cubicBezTo>
                <a:cubicBezTo>
                  <a:pt x="47376" y="495754"/>
                  <a:pt x="491296" y="57525"/>
                  <a:pt x="524179" y="6303"/>
                </a:cubicBezTo>
                <a:cubicBezTo>
                  <a:pt x="557062" y="-44919"/>
                  <a:pt x="191555" y="232689"/>
                  <a:pt x="201673" y="237748"/>
                </a:cubicBezTo>
                <a:cubicBezTo>
                  <a:pt x="211791" y="242807"/>
                  <a:pt x="484972" y="49303"/>
                  <a:pt x="584886" y="36656"/>
                </a:cubicBezTo>
                <a:cubicBezTo>
                  <a:pt x="684800" y="24009"/>
                  <a:pt x="827715" y="126452"/>
                  <a:pt x="812538" y="146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A2052F2C-E369-7EEA-B2C8-A0CD3660538E}"/>
              </a:ext>
            </a:extLst>
          </p:cNvPr>
          <p:cNvSpPr/>
          <p:nvPr/>
        </p:nvSpPr>
        <p:spPr>
          <a:xfrm>
            <a:off x="4364059" y="227549"/>
            <a:ext cx="432110" cy="1148068"/>
          </a:xfrm>
          <a:custGeom>
            <a:avLst/>
            <a:gdLst>
              <a:gd name="connsiteX0" fmla="*/ 431798 w 432110"/>
              <a:gd name="connsiteY0" fmla="*/ 102 h 1148068"/>
              <a:gd name="connsiteX1" fmla="*/ 75144 w 432110"/>
              <a:gd name="connsiteY1" fmla="*/ 652703 h 1148068"/>
              <a:gd name="connsiteX2" fmla="*/ 40997 w 432110"/>
              <a:gd name="connsiteY2" fmla="*/ 1145948 h 1148068"/>
              <a:gd name="connsiteX3" fmla="*/ 44791 w 432110"/>
              <a:gd name="connsiteY3" fmla="*/ 808265 h 1148068"/>
              <a:gd name="connsiteX4" fmla="*/ 143440 w 432110"/>
              <a:gd name="connsiteY4" fmla="*/ 269490 h 1148068"/>
              <a:gd name="connsiteX5" fmla="*/ 6849 w 432110"/>
              <a:gd name="connsiteY5" fmla="*/ 599585 h 1148068"/>
              <a:gd name="connsiteX6" fmla="*/ 431798 w 432110"/>
              <a:gd name="connsiteY6" fmla="*/ 102 h 114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110" h="1148068">
                <a:moveTo>
                  <a:pt x="431798" y="102"/>
                </a:moveTo>
                <a:cubicBezTo>
                  <a:pt x="443181" y="8955"/>
                  <a:pt x="140277" y="461729"/>
                  <a:pt x="75144" y="652703"/>
                </a:cubicBezTo>
                <a:cubicBezTo>
                  <a:pt x="10011" y="843677"/>
                  <a:pt x="46056" y="1120021"/>
                  <a:pt x="40997" y="1145948"/>
                </a:cubicBezTo>
                <a:cubicBezTo>
                  <a:pt x="35938" y="1171875"/>
                  <a:pt x="27717" y="954341"/>
                  <a:pt x="44791" y="808265"/>
                </a:cubicBezTo>
                <a:cubicBezTo>
                  <a:pt x="61865" y="662189"/>
                  <a:pt x="149764" y="304270"/>
                  <a:pt x="143440" y="269490"/>
                </a:cubicBezTo>
                <a:cubicBezTo>
                  <a:pt x="137116" y="234710"/>
                  <a:pt x="-36152" y="639424"/>
                  <a:pt x="6849" y="599585"/>
                </a:cubicBezTo>
                <a:cubicBezTo>
                  <a:pt x="49850" y="559746"/>
                  <a:pt x="420415" y="-8751"/>
                  <a:pt x="431798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F431E1E3-31A7-D3DB-D46F-A9F73E9B1F13}"/>
              </a:ext>
            </a:extLst>
          </p:cNvPr>
          <p:cNvSpPr/>
          <p:nvPr/>
        </p:nvSpPr>
        <p:spPr>
          <a:xfrm>
            <a:off x="4289206" y="629734"/>
            <a:ext cx="370275" cy="1055450"/>
          </a:xfrm>
          <a:custGeom>
            <a:avLst/>
            <a:gdLst>
              <a:gd name="connsiteX0" fmla="*/ 370060 w 370275"/>
              <a:gd name="connsiteY0" fmla="*/ 102 h 1055450"/>
              <a:gd name="connsiteX1" fmla="*/ 93084 w 370275"/>
              <a:gd name="connsiteY1" fmla="*/ 288460 h 1055450"/>
              <a:gd name="connsiteX2" fmla="*/ 32377 w 370275"/>
              <a:gd name="connsiteY2" fmla="*/ 850000 h 1055450"/>
              <a:gd name="connsiteX3" fmla="*/ 32377 w 370275"/>
              <a:gd name="connsiteY3" fmla="*/ 739969 h 1055450"/>
              <a:gd name="connsiteX4" fmla="*/ 28583 w 370275"/>
              <a:gd name="connsiteY4" fmla="*/ 1054887 h 1055450"/>
              <a:gd name="connsiteX5" fmla="*/ 32377 w 370275"/>
              <a:gd name="connsiteY5" fmla="*/ 648908 h 1055450"/>
              <a:gd name="connsiteX6" fmla="*/ 13406 w 370275"/>
              <a:gd name="connsiteY6" fmla="*/ 296049 h 1055450"/>
              <a:gd name="connsiteX7" fmla="*/ 260029 w 370275"/>
              <a:gd name="connsiteY7" fmla="*/ 140487 h 1055450"/>
              <a:gd name="connsiteX8" fmla="*/ 43760 w 370275"/>
              <a:gd name="connsiteY8" fmla="*/ 254312 h 1055450"/>
              <a:gd name="connsiteX9" fmla="*/ 370060 w 370275"/>
              <a:gd name="connsiteY9" fmla="*/ 102 h 105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275" h="1055450">
                <a:moveTo>
                  <a:pt x="370060" y="102"/>
                </a:moveTo>
                <a:cubicBezTo>
                  <a:pt x="378281" y="5793"/>
                  <a:pt x="149364" y="146810"/>
                  <a:pt x="93084" y="288460"/>
                </a:cubicBezTo>
                <a:cubicBezTo>
                  <a:pt x="36803" y="430110"/>
                  <a:pt x="42495" y="774749"/>
                  <a:pt x="32377" y="850000"/>
                </a:cubicBezTo>
                <a:cubicBezTo>
                  <a:pt x="22259" y="925251"/>
                  <a:pt x="33009" y="705821"/>
                  <a:pt x="32377" y="739969"/>
                </a:cubicBezTo>
                <a:cubicBezTo>
                  <a:pt x="31745" y="774117"/>
                  <a:pt x="28583" y="1070064"/>
                  <a:pt x="28583" y="1054887"/>
                </a:cubicBezTo>
                <a:cubicBezTo>
                  <a:pt x="28583" y="1039710"/>
                  <a:pt x="34906" y="775381"/>
                  <a:pt x="32377" y="648908"/>
                </a:cubicBezTo>
                <a:cubicBezTo>
                  <a:pt x="29847" y="522435"/>
                  <a:pt x="-24536" y="380786"/>
                  <a:pt x="13406" y="296049"/>
                </a:cubicBezTo>
                <a:cubicBezTo>
                  <a:pt x="51348" y="211312"/>
                  <a:pt x="254970" y="147443"/>
                  <a:pt x="260029" y="140487"/>
                </a:cubicBezTo>
                <a:cubicBezTo>
                  <a:pt x="265088" y="133531"/>
                  <a:pt x="31745" y="280871"/>
                  <a:pt x="43760" y="254312"/>
                </a:cubicBezTo>
                <a:cubicBezTo>
                  <a:pt x="55775" y="227753"/>
                  <a:pt x="361839" y="-5589"/>
                  <a:pt x="370060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874F70DD-CD7F-4C50-0711-7263D49E118A}"/>
              </a:ext>
            </a:extLst>
          </p:cNvPr>
          <p:cNvSpPr/>
          <p:nvPr/>
        </p:nvSpPr>
        <p:spPr>
          <a:xfrm>
            <a:off x="4258939" y="1215679"/>
            <a:ext cx="276136" cy="395754"/>
          </a:xfrm>
          <a:custGeom>
            <a:avLst/>
            <a:gdLst>
              <a:gd name="connsiteX0" fmla="*/ 275119 w 276136"/>
              <a:gd name="connsiteY0" fmla="*/ 2256 h 395754"/>
              <a:gd name="connsiteX1" fmla="*/ 1937 w 276136"/>
              <a:gd name="connsiteY1" fmla="*/ 393058 h 395754"/>
              <a:gd name="connsiteX2" fmla="*/ 149911 w 276136"/>
              <a:gd name="connsiteY2" fmla="*/ 184377 h 395754"/>
              <a:gd name="connsiteX3" fmla="*/ 89204 w 276136"/>
              <a:gd name="connsiteY3" fmla="*/ 374087 h 395754"/>
              <a:gd name="connsiteX4" fmla="*/ 191647 w 276136"/>
              <a:gd name="connsiteY4" fmla="*/ 176789 h 395754"/>
              <a:gd name="connsiteX5" fmla="*/ 96792 w 276136"/>
              <a:gd name="connsiteY5" fmla="*/ 229908 h 395754"/>
              <a:gd name="connsiteX6" fmla="*/ 275119 w 276136"/>
              <a:gd name="connsiteY6" fmla="*/ 2256 h 39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136" h="395754">
                <a:moveTo>
                  <a:pt x="275119" y="2256"/>
                </a:moveTo>
                <a:cubicBezTo>
                  <a:pt x="259310" y="29448"/>
                  <a:pt x="22805" y="362705"/>
                  <a:pt x="1937" y="393058"/>
                </a:cubicBezTo>
                <a:cubicBezTo>
                  <a:pt x="-18931" y="423411"/>
                  <a:pt x="135366" y="187539"/>
                  <a:pt x="149911" y="184377"/>
                </a:cubicBezTo>
                <a:cubicBezTo>
                  <a:pt x="164455" y="181215"/>
                  <a:pt x="82248" y="375352"/>
                  <a:pt x="89204" y="374087"/>
                </a:cubicBezTo>
                <a:cubicBezTo>
                  <a:pt x="96160" y="372822"/>
                  <a:pt x="190382" y="200819"/>
                  <a:pt x="191647" y="176789"/>
                </a:cubicBezTo>
                <a:cubicBezTo>
                  <a:pt x="192912" y="152759"/>
                  <a:pt x="75924" y="257732"/>
                  <a:pt x="96792" y="229908"/>
                </a:cubicBezTo>
                <a:cubicBezTo>
                  <a:pt x="117660" y="202084"/>
                  <a:pt x="290928" y="-24936"/>
                  <a:pt x="275119" y="2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DD4F80A6-295F-1D98-28E6-54EB5E8E698D}"/>
              </a:ext>
            </a:extLst>
          </p:cNvPr>
          <p:cNvSpPr/>
          <p:nvPr/>
        </p:nvSpPr>
        <p:spPr>
          <a:xfrm>
            <a:off x="4287341" y="1428048"/>
            <a:ext cx="239267" cy="378184"/>
          </a:xfrm>
          <a:custGeom>
            <a:avLst/>
            <a:gdLst>
              <a:gd name="connsiteX0" fmla="*/ 235335 w 239267"/>
              <a:gd name="connsiteY0" fmla="*/ 2362 h 378184"/>
              <a:gd name="connsiteX1" fmla="*/ 22860 w 239267"/>
              <a:gd name="connsiteY1" fmla="*/ 286926 h 378184"/>
              <a:gd name="connsiteX2" fmla="*/ 163245 w 239267"/>
              <a:gd name="connsiteY2" fmla="*/ 154130 h 378184"/>
              <a:gd name="connsiteX3" fmla="*/ 170833 w 239267"/>
              <a:gd name="connsiteY3" fmla="*/ 199660 h 378184"/>
              <a:gd name="connsiteX4" fmla="*/ 95 w 239267"/>
              <a:gd name="connsiteY4" fmla="*/ 377987 h 378184"/>
              <a:gd name="connsiteX5" fmla="*/ 148068 w 239267"/>
              <a:gd name="connsiteY5" fmla="*/ 161718 h 378184"/>
              <a:gd name="connsiteX6" fmla="*/ 235335 w 239267"/>
              <a:gd name="connsiteY6" fmla="*/ 2362 h 37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267" h="378184">
                <a:moveTo>
                  <a:pt x="235335" y="2362"/>
                </a:moveTo>
                <a:cubicBezTo>
                  <a:pt x="214467" y="23230"/>
                  <a:pt x="34875" y="261631"/>
                  <a:pt x="22860" y="286926"/>
                </a:cubicBezTo>
                <a:cubicBezTo>
                  <a:pt x="10845" y="312221"/>
                  <a:pt x="138583" y="168674"/>
                  <a:pt x="163245" y="154130"/>
                </a:cubicBezTo>
                <a:cubicBezTo>
                  <a:pt x="187907" y="139586"/>
                  <a:pt x="198025" y="162351"/>
                  <a:pt x="170833" y="199660"/>
                </a:cubicBezTo>
                <a:cubicBezTo>
                  <a:pt x="143641" y="236969"/>
                  <a:pt x="3889" y="384311"/>
                  <a:pt x="95" y="377987"/>
                </a:cubicBezTo>
                <a:cubicBezTo>
                  <a:pt x="-3699" y="371663"/>
                  <a:pt x="106964" y="219263"/>
                  <a:pt x="148068" y="161718"/>
                </a:cubicBezTo>
                <a:cubicBezTo>
                  <a:pt x="189172" y="104173"/>
                  <a:pt x="256203" y="-18506"/>
                  <a:pt x="235335" y="2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7E9D3251-1CA5-BF08-3DBA-3C6AECE46072}"/>
              </a:ext>
            </a:extLst>
          </p:cNvPr>
          <p:cNvSpPr/>
          <p:nvPr/>
        </p:nvSpPr>
        <p:spPr>
          <a:xfrm>
            <a:off x="4418953" y="1316319"/>
            <a:ext cx="80963" cy="1150061"/>
          </a:xfrm>
          <a:custGeom>
            <a:avLst/>
            <a:gdLst>
              <a:gd name="connsiteX0" fmla="*/ 80957 w 80963"/>
              <a:gd name="connsiteY0" fmla="*/ 265 h 1150061"/>
              <a:gd name="connsiteX1" fmla="*/ 24045 w 80963"/>
              <a:gd name="connsiteY1" fmla="*/ 482127 h 1150061"/>
              <a:gd name="connsiteX2" fmla="*/ 24045 w 80963"/>
              <a:gd name="connsiteY2" fmla="*/ 785663 h 1150061"/>
              <a:gd name="connsiteX3" fmla="*/ 12662 w 80963"/>
              <a:gd name="connsiteY3" fmla="*/ 637689 h 1150061"/>
              <a:gd name="connsiteX4" fmla="*/ 73369 w 80963"/>
              <a:gd name="connsiteY4" fmla="*/ 1127140 h 1150061"/>
              <a:gd name="connsiteX5" fmla="*/ 54398 w 80963"/>
              <a:gd name="connsiteY5" fmla="*/ 975372 h 1150061"/>
              <a:gd name="connsiteX6" fmla="*/ 1279 w 80963"/>
              <a:gd name="connsiteY6" fmla="*/ 155827 h 1150061"/>
              <a:gd name="connsiteX7" fmla="*/ 20250 w 80963"/>
              <a:gd name="connsiteY7" fmla="*/ 410038 h 1150061"/>
              <a:gd name="connsiteX8" fmla="*/ 80957 w 80963"/>
              <a:gd name="connsiteY8" fmla="*/ 265 h 115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963" h="1150061">
                <a:moveTo>
                  <a:pt x="80957" y="265"/>
                </a:moveTo>
                <a:cubicBezTo>
                  <a:pt x="81589" y="12280"/>
                  <a:pt x="33530" y="351227"/>
                  <a:pt x="24045" y="482127"/>
                </a:cubicBezTo>
                <a:cubicBezTo>
                  <a:pt x="14560" y="613027"/>
                  <a:pt x="25942" y="759736"/>
                  <a:pt x="24045" y="785663"/>
                </a:cubicBezTo>
                <a:cubicBezTo>
                  <a:pt x="22148" y="811590"/>
                  <a:pt x="4441" y="580776"/>
                  <a:pt x="12662" y="637689"/>
                </a:cubicBezTo>
                <a:cubicBezTo>
                  <a:pt x="20883" y="694602"/>
                  <a:pt x="66413" y="1070860"/>
                  <a:pt x="73369" y="1127140"/>
                </a:cubicBezTo>
                <a:cubicBezTo>
                  <a:pt x="80325" y="1183420"/>
                  <a:pt x="66413" y="1137257"/>
                  <a:pt x="54398" y="975372"/>
                </a:cubicBezTo>
                <a:cubicBezTo>
                  <a:pt x="42383" y="813487"/>
                  <a:pt x="6970" y="250049"/>
                  <a:pt x="1279" y="155827"/>
                </a:cubicBezTo>
                <a:cubicBezTo>
                  <a:pt x="-4412" y="61605"/>
                  <a:pt x="10132" y="432803"/>
                  <a:pt x="20250" y="410038"/>
                </a:cubicBezTo>
                <a:cubicBezTo>
                  <a:pt x="30368" y="387273"/>
                  <a:pt x="80325" y="-11750"/>
                  <a:pt x="80957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F65E743D-A185-A9B3-22A9-ABF2DB24A37D}"/>
              </a:ext>
            </a:extLst>
          </p:cNvPr>
          <p:cNvSpPr/>
          <p:nvPr/>
        </p:nvSpPr>
        <p:spPr>
          <a:xfrm>
            <a:off x="5113006" y="494960"/>
            <a:ext cx="513050" cy="1371187"/>
          </a:xfrm>
          <a:custGeom>
            <a:avLst/>
            <a:gdLst>
              <a:gd name="connsiteX0" fmla="*/ 24328 w 513050"/>
              <a:gd name="connsiteY0" fmla="*/ 36227 h 1371187"/>
              <a:gd name="connsiteX1" fmla="*/ 472043 w 513050"/>
              <a:gd name="connsiteY1" fmla="*/ 1284516 h 1371187"/>
              <a:gd name="connsiteX2" fmla="*/ 456866 w 513050"/>
              <a:gd name="connsiteY2" fmla="*/ 1273133 h 1371187"/>
              <a:gd name="connsiteX3" fmla="*/ 509985 w 513050"/>
              <a:gd name="connsiteY3" fmla="*/ 1345223 h 1371187"/>
              <a:gd name="connsiteX4" fmla="*/ 350629 w 513050"/>
              <a:gd name="connsiteY4" fmla="*/ 924067 h 1371187"/>
              <a:gd name="connsiteX5" fmla="*/ 47094 w 513050"/>
              <a:gd name="connsiteY5" fmla="*/ 305614 h 1371187"/>
              <a:gd name="connsiteX6" fmla="*/ 62270 w 513050"/>
              <a:gd name="connsiteY6" fmla="*/ 332174 h 1371187"/>
              <a:gd name="connsiteX7" fmla="*/ 24328 w 513050"/>
              <a:gd name="connsiteY7" fmla="*/ 36227 h 137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3050" h="1371187">
                <a:moveTo>
                  <a:pt x="24328" y="36227"/>
                </a:moveTo>
                <a:cubicBezTo>
                  <a:pt x="92623" y="194951"/>
                  <a:pt x="399953" y="1078365"/>
                  <a:pt x="472043" y="1284516"/>
                </a:cubicBezTo>
                <a:cubicBezTo>
                  <a:pt x="544133" y="1490667"/>
                  <a:pt x="450542" y="1263015"/>
                  <a:pt x="456866" y="1273133"/>
                </a:cubicBezTo>
                <a:cubicBezTo>
                  <a:pt x="463190" y="1283251"/>
                  <a:pt x="527691" y="1403401"/>
                  <a:pt x="509985" y="1345223"/>
                </a:cubicBezTo>
                <a:cubicBezTo>
                  <a:pt x="492279" y="1287045"/>
                  <a:pt x="427777" y="1097335"/>
                  <a:pt x="350629" y="924067"/>
                </a:cubicBezTo>
                <a:cubicBezTo>
                  <a:pt x="273481" y="750799"/>
                  <a:pt x="95154" y="404263"/>
                  <a:pt x="47094" y="305614"/>
                </a:cubicBezTo>
                <a:cubicBezTo>
                  <a:pt x="-966" y="206965"/>
                  <a:pt x="72388" y="375175"/>
                  <a:pt x="62270" y="332174"/>
                </a:cubicBezTo>
                <a:cubicBezTo>
                  <a:pt x="52152" y="289173"/>
                  <a:pt x="-43967" y="-122497"/>
                  <a:pt x="24328" y="36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00704663-1679-9F32-6B97-2770DDC3C139}"/>
              </a:ext>
            </a:extLst>
          </p:cNvPr>
          <p:cNvSpPr/>
          <p:nvPr/>
        </p:nvSpPr>
        <p:spPr>
          <a:xfrm>
            <a:off x="5096551" y="52853"/>
            <a:ext cx="963245" cy="251477"/>
          </a:xfrm>
          <a:custGeom>
            <a:avLst/>
            <a:gdLst>
              <a:gd name="connsiteX0" fmla="*/ 6636 w 963245"/>
              <a:gd name="connsiteY0" fmla="*/ 250682 h 251477"/>
              <a:gd name="connsiteX1" fmla="*/ 450556 w 963245"/>
              <a:gd name="connsiteY1" fmla="*/ 91326 h 251477"/>
              <a:gd name="connsiteX2" fmla="*/ 757886 w 963245"/>
              <a:gd name="connsiteY2" fmla="*/ 152033 h 251477"/>
              <a:gd name="connsiteX3" fmla="*/ 742709 w 963245"/>
              <a:gd name="connsiteY3" fmla="*/ 136857 h 251477"/>
              <a:gd name="connsiteX4" fmla="*/ 962772 w 963245"/>
              <a:gd name="connsiteY4" fmla="*/ 224123 h 251477"/>
              <a:gd name="connsiteX5" fmla="*/ 674413 w 963245"/>
              <a:gd name="connsiteY5" fmla="*/ 98915 h 251477"/>
              <a:gd name="connsiteX6" fmla="*/ 374672 w 963245"/>
              <a:gd name="connsiteY6" fmla="*/ 266 h 251477"/>
              <a:gd name="connsiteX7" fmla="*/ 552999 w 963245"/>
              <a:gd name="connsiteY7" fmla="*/ 72355 h 251477"/>
              <a:gd name="connsiteX8" fmla="*/ 207728 w 963245"/>
              <a:gd name="connsiteY8" fmla="*/ 148239 h 251477"/>
              <a:gd name="connsiteX9" fmla="*/ 6636 w 963245"/>
              <a:gd name="connsiteY9" fmla="*/ 250682 h 25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3245" h="251477">
                <a:moveTo>
                  <a:pt x="6636" y="250682"/>
                </a:moveTo>
                <a:cubicBezTo>
                  <a:pt x="47107" y="241197"/>
                  <a:pt x="325348" y="107767"/>
                  <a:pt x="450556" y="91326"/>
                </a:cubicBezTo>
                <a:cubicBezTo>
                  <a:pt x="575764" y="74885"/>
                  <a:pt x="709194" y="144444"/>
                  <a:pt x="757886" y="152033"/>
                </a:cubicBezTo>
                <a:cubicBezTo>
                  <a:pt x="806578" y="159621"/>
                  <a:pt x="708561" y="124842"/>
                  <a:pt x="742709" y="136857"/>
                </a:cubicBezTo>
                <a:cubicBezTo>
                  <a:pt x="776857" y="148872"/>
                  <a:pt x="974155" y="230447"/>
                  <a:pt x="962772" y="224123"/>
                </a:cubicBezTo>
                <a:cubicBezTo>
                  <a:pt x="951389" y="217799"/>
                  <a:pt x="772430" y="136224"/>
                  <a:pt x="674413" y="98915"/>
                </a:cubicBezTo>
                <a:cubicBezTo>
                  <a:pt x="576396" y="61606"/>
                  <a:pt x="394908" y="4693"/>
                  <a:pt x="374672" y="266"/>
                </a:cubicBezTo>
                <a:cubicBezTo>
                  <a:pt x="354436" y="-4161"/>
                  <a:pt x="580823" y="47693"/>
                  <a:pt x="552999" y="72355"/>
                </a:cubicBezTo>
                <a:cubicBezTo>
                  <a:pt x="525175" y="97017"/>
                  <a:pt x="294994" y="114091"/>
                  <a:pt x="207728" y="148239"/>
                </a:cubicBezTo>
                <a:cubicBezTo>
                  <a:pt x="120462" y="182387"/>
                  <a:pt x="-33835" y="260167"/>
                  <a:pt x="6636" y="250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03CEEA8A-38FD-1E81-04EE-B09B50D2171E}"/>
              </a:ext>
            </a:extLst>
          </p:cNvPr>
          <p:cNvSpPr/>
          <p:nvPr/>
        </p:nvSpPr>
        <p:spPr>
          <a:xfrm>
            <a:off x="4841388" y="52346"/>
            <a:ext cx="1029822" cy="120651"/>
          </a:xfrm>
          <a:custGeom>
            <a:avLst/>
            <a:gdLst>
              <a:gd name="connsiteX0" fmla="*/ 1028225 w 1029822"/>
              <a:gd name="connsiteY0" fmla="*/ 118393 h 120651"/>
              <a:gd name="connsiteX1" fmla="*/ 679160 w 1029822"/>
              <a:gd name="connsiteY1" fmla="*/ 31126 h 120651"/>
              <a:gd name="connsiteX2" fmla="*/ 474273 w 1029822"/>
              <a:gd name="connsiteY2" fmla="*/ 773 h 120651"/>
              <a:gd name="connsiteX3" fmla="*/ 637424 w 1029822"/>
              <a:gd name="connsiteY3" fmla="*/ 57686 h 120651"/>
              <a:gd name="connsiteX4" fmla="*/ 288358 w 1029822"/>
              <a:gd name="connsiteY4" fmla="*/ 46303 h 120651"/>
              <a:gd name="connsiteX5" fmla="*/ 580511 w 1029822"/>
              <a:gd name="connsiteY5" fmla="*/ 110804 h 120651"/>
              <a:gd name="connsiteX6" fmla="*/ 0 w 1029822"/>
              <a:gd name="connsiteY6" fmla="*/ 65274 h 120651"/>
              <a:gd name="connsiteX7" fmla="*/ 580511 w 1029822"/>
              <a:gd name="connsiteY7" fmla="*/ 107010 h 120651"/>
              <a:gd name="connsiteX8" fmla="*/ 527392 w 1029822"/>
              <a:gd name="connsiteY8" fmla="*/ 95627 h 120651"/>
              <a:gd name="connsiteX9" fmla="*/ 1028225 w 1029822"/>
              <a:gd name="connsiteY9" fmla="*/ 118393 h 12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9822" h="120651">
                <a:moveTo>
                  <a:pt x="1028225" y="118393"/>
                </a:moveTo>
                <a:cubicBezTo>
                  <a:pt x="1053520" y="107643"/>
                  <a:pt x="771485" y="50729"/>
                  <a:pt x="679160" y="31126"/>
                </a:cubicBezTo>
                <a:cubicBezTo>
                  <a:pt x="586835" y="11523"/>
                  <a:pt x="481229" y="-3654"/>
                  <a:pt x="474273" y="773"/>
                </a:cubicBezTo>
                <a:cubicBezTo>
                  <a:pt x="467317" y="5200"/>
                  <a:pt x="668410" y="50098"/>
                  <a:pt x="637424" y="57686"/>
                </a:cubicBezTo>
                <a:cubicBezTo>
                  <a:pt x="606438" y="65274"/>
                  <a:pt x="297843" y="37450"/>
                  <a:pt x="288358" y="46303"/>
                </a:cubicBezTo>
                <a:cubicBezTo>
                  <a:pt x="278872" y="55156"/>
                  <a:pt x="628571" y="107642"/>
                  <a:pt x="580511" y="110804"/>
                </a:cubicBezTo>
                <a:cubicBezTo>
                  <a:pt x="532451" y="113966"/>
                  <a:pt x="0" y="65906"/>
                  <a:pt x="0" y="65274"/>
                </a:cubicBezTo>
                <a:cubicBezTo>
                  <a:pt x="0" y="64642"/>
                  <a:pt x="492612" y="101951"/>
                  <a:pt x="580511" y="107010"/>
                </a:cubicBezTo>
                <a:cubicBezTo>
                  <a:pt x="668410" y="112069"/>
                  <a:pt x="455935" y="93098"/>
                  <a:pt x="527392" y="95627"/>
                </a:cubicBezTo>
                <a:cubicBezTo>
                  <a:pt x="598849" y="98156"/>
                  <a:pt x="1002930" y="129143"/>
                  <a:pt x="1028225" y="118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542739DD-89E5-FEB3-44D5-4381CC4AE3D5}"/>
              </a:ext>
            </a:extLst>
          </p:cNvPr>
          <p:cNvSpPr/>
          <p:nvPr/>
        </p:nvSpPr>
        <p:spPr>
          <a:xfrm>
            <a:off x="5057236" y="69721"/>
            <a:ext cx="1428518" cy="687284"/>
          </a:xfrm>
          <a:custGeom>
            <a:avLst/>
            <a:gdLst>
              <a:gd name="connsiteX0" fmla="*/ 182542 w 1428518"/>
              <a:gd name="connsiteY0" fmla="*/ 260374 h 687284"/>
              <a:gd name="connsiteX1" fmla="*/ 732699 w 1428518"/>
              <a:gd name="connsiteY1" fmla="*/ 199667 h 687284"/>
              <a:gd name="connsiteX2" fmla="*/ 1066588 w 1428518"/>
              <a:gd name="connsiteY2" fmla="*/ 423524 h 687284"/>
              <a:gd name="connsiteX3" fmla="*/ 1112118 w 1428518"/>
              <a:gd name="connsiteY3" fmla="*/ 377994 h 687284"/>
              <a:gd name="connsiteX4" fmla="*/ 1423242 w 1428518"/>
              <a:gd name="connsiteY4" fmla="*/ 685323 h 687284"/>
              <a:gd name="connsiteX5" fmla="*/ 1275269 w 1428518"/>
              <a:gd name="connsiteY5" fmla="*/ 484231 h 687284"/>
              <a:gd name="connsiteX6" fmla="*/ 865496 w 1428518"/>
              <a:gd name="connsiteY6" fmla="*/ 2369 h 687284"/>
              <a:gd name="connsiteX7" fmla="*/ 1093147 w 1428518"/>
              <a:gd name="connsiteY7" fmla="*/ 294521 h 687284"/>
              <a:gd name="connsiteX8" fmla="*/ 702346 w 1428518"/>
              <a:gd name="connsiteY8" fmla="*/ 176901 h 687284"/>
              <a:gd name="connsiteX9" fmla="*/ 420 w 1428518"/>
              <a:gd name="connsiteY9" fmla="*/ 173107 h 687284"/>
              <a:gd name="connsiteX10" fmla="*/ 592314 w 1428518"/>
              <a:gd name="connsiteY10" fmla="*/ 165519 h 687284"/>
              <a:gd name="connsiteX11" fmla="*/ 182542 w 1428518"/>
              <a:gd name="connsiteY11" fmla="*/ 260374 h 68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8518" h="687284">
                <a:moveTo>
                  <a:pt x="182542" y="260374"/>
                </a:moveTo>
                <a:cubicBezTo>
                  <a:pt x="205940" y="266065"/>
                  <a:pt x="585358" y="172475"/>
                  <a:pt x="732699" y="199667"/>
                </a:cubicBezTo>
                <a:cubicBezTo>
                  <a:pt x="880040" y="226859"/>
                  <a:pt x="1003352" y="393803"/>
                  <a:pt x="1066588" y="423524"/>
                </a:cubicBezTo>
                <a:cubicBezTo>
                  <a:pt x="1129824" y="453245"/>
                  <a:pt x="1052676" y="334361"/>
                  <a:pt x="1112118" y="377994"/>
                </a:cubicBezTo>
                <a:cubicBezTo>
                  <a:pt x="1171560" y="421627"/>
                  <a:pt x="1396050" y="667617"/>
                  <a:pt x="1423242" y="685323"/>
                </a:cubicBezTo>
                <a:cubicBezTo>
                  <a:pt x="1450434" y="703029"/>
                  <a:pt x="1368227" y="598057"/>
                  <a:pt x="1275269" y="484231"/>
                </a:cubicBezTo>
                <a:cubicBezTo>
                  <a:pt x="1182311" y="370405"/>
                  <a:pt x="895850" y="33987"/>
                  <a:pt x="865496" y="2369"/>
                </a:cubicBezTo>
                <a:cubicBezTo>
                  <a:pt x="835142" y="-29249"/>
                  <a:pt x="1120339" y="265432"/>
                  <a:pt x="1093147" y="294521"/>
                </a:cubicBezTo>
                <a:cubicBezTo>
                  <a:pt x="1065955" y="323610"/>
                  <a:pt x="884467" y="197137"/>
                  <a:pt x="702346" y="176901"/>
                </a:cubicBezTo>
                <a:cubicBezTo>
                  <a:pt x="520225" y="156665"/>
                  <a:pt x="18759" y="175004"/>
                  <a:pt x="420" y="173107"/>
                </a:cubicBezTo>
                <a:cubicBezTo>
                  <a:pt x="-17919" y="171210"/>
                  <a:pt x="568917" y="149710"/>
                  <a:pt x="592314" y="165519"/>
                </a:cubicBezTo>
                <a:cubicBezTo>
                  <a:pt x="615711" y="181328"/>
                  <a:pt x="159144" y="254683"/>
                  <a:pt x="182542" y="260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08D0E4CD-ABBE-1050-6A23-913D6D352082}"/>
              </a:ext>
            </a:extLst>
          </p:cNvPr>
          <p:cNvSpPr/>
          <p:nvPr/>
        </p:nvSpPr>
        <p:spPr>
          <a:xfrm>
            <a:off x="5254578" y="309327"/>
            <a:ext cx="1336762" cy="1016889"/>
          </a:xfrm>
          <a:custGeom>
            <a:avLst/>
            <a:gdLst>
              <a:gd name="connsiteX0" fmla="*/ 376 w 1336762"/>
              <a:gd name="connsiteY0" fmla="*/ 108034 h 1016889"/>
              <a:gd name="connsiteX1" fmla="*/ 577093 w 1336762"/>
              <a:gd name="connsiteY1" fmla="*/ 142182 h 1016889"/>
              <a:gd name="connsiteX2" fmla="*/ 861658 w 1336762"/>
              <a:gd name="connsiteY2" fmla="*/ 521601 h 1016889"/>
              <a:gd name="connsiteX3" fmla="*/ 937542 w 1336762"/>
              <a:gd name="connsiteY3" fmla="*/ 449511 h 1016889"/>
              <a:gd name="connsiteX4" fmla="*/ 1142428 w 1336762"/>
              <a:gd name="connsiteY4" fmla="*/ 772017 h 1016889"/>
              <a:gd name="connsiteX5" fmla="*/ 1104486 w 1336762"/>
              <a:gd name="connsiteY5" fmla="*/ 589896 h 1016889"/>
              <a:gd name="connsiteX6" fmla="*/ 1332137 w 1336762"/>
              <a:gd name="connsiteY6" fmla="*/ 1014846 h 1016889"/>
              <a:gd name="connsiteX7" fmla="*/ 1248665 w 1336762"/>
              <a:gd name="connsiteY7" fmla="*/ 726487 h 1016889"/>
              <a:gd name="connsiteX8" fmla="*/ 1142428 w 1336762"/>
              <a:gd name="connsiteY8" fmla="*/ 180124 h 1016889"/>
              <a:gd name="connsiteX9" fmla="*/ 1267636 w 1336762"/>
              <a:gd name="connsiteY9" fmla="*/ 749252 h 1016889"/>
              <a:gd name="connsiteX10" fmla="*/ 948924 w 1336762"/>
              <a:gd name="connsiteY10" fmla="*/ 369833 h 1016889"/>
              <a:gd name="connsiteX11" fmla="*/ 645389 w 1336762"/>
              <a:gd name="connsiteY11" fmla="*/ 1797 h 1016889"/>
              <a:gd name="connsiteX12" fmla="*/ 804745 w 1336762"/>
              <a:gd name="connsiteY12" fmla="*/ 221860 h 1016889"/>
              <a:gd name="connsiteX13" fmla="*/ 512592 w 1336762"/>
              <a:gd name="connsiteY13" fmla="*/ 47327 h 1016889"/>
              <a:gd name="connsiteX14" fmla="*/ 448091 w 1336762"/>
              <a:gd name="connsiteY14" fmla="*/ 51121 h 1016889"/>
              <a:gd name="connsiteX15" fmla="*/ 668154 w 1336762"/>
              <a:gd name="connsiteY15" fmla="*/ 51121 h 1016889"/>
              <a:gd name="connsiteX16" fmla="*/ 376 w 1336762"/>
              <a:gd name="connsiteY16" fmla="*/ 108034 h 10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6762" h="1016889">
                <a:moveTo>
                  <a:pt x="376" y="108034"/>
                </a:moveTo>
                <a:cubicBezTo>
                  <a:pt x="-14801" y="123211"/>
                  <a:pt x="433546" y="73254"/>
                  <a:pt x="577093" y="142182"/>
                </a:cubicBezTo>
                <a:cubicBezTo>
                  <a:pt x="720640" y="211110"/>
                  <a:pt x="801583" y="470380"/>
                  <a:pt x="861658" y="521601"/>
                </a:cubicBezTo>
                <a:cubicBezTo>
                  <a:pt x="921733" y="572822"/>
                  <a:pt x="890747" y="407775"/>
                  <a:pt x="937542" y="449511"/>
                </a:cubicBezTo>
                <a:cubicBezTo>
                  <a:pt x="984337" y="491247"/>
                  <a:pt x="1114604" y="748620"/>
                  <a:pt x="1142428" y="772017"/>
                </a:cubicBezTo>
                <a:cubicBezTo>
                  <a:pt x="1170252" y="795414"/>
                  <a:pt x="1072868" y="549424"/>
                  <a:pt x="1104486" y="589896"/>
                </a:cubicBezTo>
                <a:cubicBezTo>
                  <a:pt x="1136104" y="630368"/>
                  <a:pt x="1308107" y="992081"/>
                  <a:pt x="1332137" y="1014846"/>
                </a:cubicBezTo>
                <a:cubicBezTo>
                  <a:pt x="1356167" y="1037611"/>
                  <a:pt x="1280283" y="865607"/>
                  <a:pt x="1248665" y="726487"/>
                </a:cubicBezTo>
                <a:cubicBezTo>
                  <a:pt x="1217047" y="587367"/>
                  <a:pt x="1139266" y="176330"/>
                  <a:pt x="1142428" y="180124"/>
                </a:cubicBezTo>
                <a:cubicBezTo>
                  <a:pt x="1145590" y="183918"/>
                  <a:pt x="1299887" y="717634"/>
                  <a:pt x="1267636" y="749252"/>
                </a:cubicBezTo>
                <a:cubicBezTo>
                  <a:pt x="1235385" y="780870"/>
                  <a:pt x="1052632" y="494409"/>
                  <a:pt x="948924" y="369833"/>
                </a:cubicBezTo>
                <a:cubicBezTo>
                  <a:pt x="845216" y="245257"/>
                  <a:pt x="669419" y="26459"/>
                  <a:pt x="645389" y="1797"/>
                </a:cubicBezTo>
                <a:cubicBezTo>
                  <a:pt x="621359" y="-22865"/>
                  <a:pt x="826878" y="214272"/>
                  <a:pt x="804745" y="221860"/>
                </a:cubicBezTo>
                <a:cubicBezTo>
                  <a:pt x="782612" y="229448"/>
                  <a:pt x="572034" y="75784"/>
                  <a:pt x="512592" y="47327"/>
                </a:cubicBezTo>
                <a:cubicBezTo>
                  <a:pt x="453150" y="18870"/>
                  <a:pt x="422164" y="50489"/>
                  <a:pt x="448091" y="51121"/>
                </a:cubicBezTo>
                <a:cubicBezTo>
                  <a:pt x="474018" y="51753"/>
                  <a:pt x="743405" y="42268"/>
                  <a:pt x="668154" y="51121"/>
                </a:cubicBezTo>
                <a:cubicBezTo>
                  <a:pt x="592903" y="59974"/>
                  <a:pt x="15553" y="92857"/>
                  <a:pt x="376" y="108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4E66AAA0-F8F4-68C4-714D-696DC7233147}"/>
              </a:ext>
            </a:extLst>
          </p:cNvPr>
          <p:cNvSpPr/>
          <p:nvPr/>
        </p:nvSpPr>
        <p:spPr>
          <a:xfrm>
            <a:off x="5285238" y="471072"/>
            <a:ext cx="1137358" cy="1482226"/>
          </a:xfrm>
          <a:custGeom>
            <a:avLst/>
            <a:gdLst>
              <a:gd name="connsiteX0" fmla="*/ 64571 w 1137358"/>
              <a:gd name="connsiteY0" fmla="*/ 63909 h 1482226"/>
              <a:gd name="connsiteX1" fmla="*/ 136661 w 1137358"/>
              <a:gd name="connsiteY1" fmla="*/ 113233 h 1482226"/>
              <a:gd name="connsiteX2" fmla="*/ 876528 w 1137358"/>
              <a:gd name="connsiteY2" fmla="*/ 826541 h 1482226"/>
              <a:gd name="connsiteX3" fmla="*/ 903087 w 1137358"/>
              <a:gd name="connsiteY3" fmla="*/ 803776 h 1482226"/>
              <a:gd name="connsiteX4" fmla="*/ 1130739 w 1137358"/>
              <a:gd name="connsiteY4" fmla="*/ 1471554 h 1482226"/>
              <a:gd name="connsiteX5" fmla="*/ 1039678 w 1137358"/>
              <a:gd name="connsiteY5" fmla="*/ 1141459 h 1482226"/>
              <a:gd name="connsiteX6" fmla="*/ 671642 w 1137358"/>
              <a:gd name="connsiteY6" fmla="*/ 200500 h 1482226"/>
              <a:gd name="connsiteX7" fmla="*/ 842380 w 1137358"/>
              <a:gd name="connsiteY7" fmla="*/ 731687 h 1482226"/>
              <a:gd name="connsiteX8" fmla="*/ 64571 w 1137358"/>
              <a:gd name="connsiteY8" fmla="*/ 63909 h 148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7358" h="1482226">
                <a:moveTo>
                  <a:pt x="64571" y="63909"/>
                </a:moveTo>
                <a:cubicBezTo>
                  <a:pt x="-53049" y="-39167"/>
                  <a:pt x="1335" y="-13872"/>
                  <a:pt x="136661" y="113233"/>
                </a:cubicBezTo>
                <a:cubicBezTo>
                  <a:pt x="271987" y="240338"/>
                  <a:pt x="748790" y="711451"/>
                  <a:pt x="876528" y="826541"/>
                </a:cubicBezTo>
                <a:cubicBezTo>
                  <a:pt x="1004266" y="941632"/>
                  <a:pt x="860718" y="696274"/>
                  <a:pt x="903087" y="803776"/>
                </a:cubicBezTo>
                <a:cubicBezTo>
                  <a:pt x="945456" y="911278"/>
                  <a:pt x="1107974" y="1415274"/>
                  <a:pt x="1130739" y="1471554"/>
                </a:cubicBezTo>
                <a:cubicBezTo>
                  <a:pt x="1153504" y="1527834"/>
                  <a:pt x="1116194" y="1353301"/>
                  <a:pt x="1039678" y="1141459"/>
                </a:cubicBezTo>
                <a:cubicBezTo>
                  <a:pt x="963162" y="929617"/>
                  <a:pt x="704525" y="268795"/>
                  <a:pt x="671642" y="200500"/>
                </a:cubicBezTo>
                <a:cubicBezTo>
                  <a:pt x="638759" y="132205"/>
                  <a:pt x="940397" y="751923"/>
                  <a:pt x="842380" y="731687"/>
                </a:cubicBezTo>
                <a:cubicBezTo>
                  <a:pt x="744363" y="711451"/>
                  <a:pt x="182191" y="166985"/>
                  <a:pt x="64571" y="63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23A6DFFB-5F3D-155F-5313-2800FBDAC993}"/>
              </a:ext>
            </a:extLst>
          </p:cNvPr>
          <p:cNvSpPr/>
          <p:nvPr/>
        </p:nvSpPr>
        <p:spPr>
          <a:xfrm>
            <a:off x="5370358" y="205687"/>
            <a:ext cx="807299" cy="1680196"/>
          </a:xfrm>
          <a:custGeom>
            <a:avLst/>
            <a:gdLst>
              <a:gd name="connsiteX0" fmla="*/ 17393 w 807299"/>
              <a:gd name="connsiteY0" fmla="*/ 52318 h 1680196"/>
              <a:gd name="connsiteX1" fmla="*/ 70512 w 807299"/>
              <a:gd name="connsiteY1" fmla="*/ 150967 h 1680196"/>
              <a:gd name="connsiteX2" fmla="*/ 582727 w 807299"/>
              <a:gd name="connsiteY2" fmla="*/ 1327166 h 1680196"/>
              <a:gd name="connsiteX3" fmla="*/ 605493 w 807299"/>
              <a:gd name="connsiteY3" fmla="*/ 1338549 h 1680196"/>
              <a:gd name="connsiteX4" fmla="*/ 806585 w 807299"/>
              <a:gd name="connsiteY4" fmla="*/ 1680026 h 1680196"/>
              <a:gd name="connsiteX5" fmla="*/ 666200 w 807299"/>
              <a:gd name="connsiteY5" fmla="*/ 1372696 h 1680196"/>
              <a:gd name="connsiteX6" fmla="*/ 503049 w 807299"/>
              <a:gd name="connsiteY6" fmla="*/ 625241 h 1680196"/>
              <a:gd name="connsiteX7" fmla="*/ 647229 w 807299"/>
              <a:gd name="connsiteY7" fmla="*/ 1349931 h 1680196"/>
              <a:gd name="connsiteX8" fmla="*/ 484079 w 807299"/>
              <a:gd name="connsiteY8" fmla="*/ 1027425 h 1680196"/>
              <a:gd name="connsiteX9" fmla="*/ 17393 w 807299"/>
              <a:gd name="connsiteY9" fmla="*/ 52318 h 168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299" h="1680196">
                <a:moveTo>
                  <a:pt x="17393" y="52318"/>
                </a:moveTo>
                <a:cubicBezTo>
                  <a:pt x="-3159" y="-4595"/>
                  <a:pt x="-23710" y="-61508"/>
                  <a:pt x="70512" y="150967"/>
                </a:cubicBezTo>
                <a:cubicBezTo>
                  <a:pt x="164734" y="363442"/>
                  <a:pt x="493564" y="1129236"/>
                  <a:pt x="582727" y="1327166"/>
                </a:cubicBezTo>
                <a:cubicBezTo>
                  <a:pt x="671890" y="1525096"/>
                  <a:pt x="568183" y="1279739"/>
                  <a:pt x="605493" y="1338549"/>
                </a:cubicBezTo>
                <a:cubicBezTo>
                  <a:pt x="642803" y="1397359"/>
                  <a:pt x="796467" y="1674335"/>
                  <a:pt x="806585" y="1680026"/>
                </a:cubicBezTo>
                <a:cubicBezTo>
                  <a:pt x="816703" y="1685717"/>
                  <a:pt x="716789" y="1548494"/>
                  <a:pt x="666200" y="1372696"/>
                </a:cubicBezTo>
                <a:cubicBezTo>
                  <a:pt x="615611" y="1196899"/>
                  <a:pt x="506211" y="629035"/>
                  <a:pt x="503049" y="625241"/>
                </a:cubicBezTo>
                <a:cubicBezTo>
                  <a:pt x="499887" y="621447"/>
                  <a:pt x="650391" y="1282900"/>
                  <a:pt x="647229" y="1349931"/>
                </a:cubicBezTo>
                <a:cubicBezTo>
                  <a:pt x="644067" y="1416962"/>
                  <a:pt x="484079" y="1027425"/>
                  <a:pt x="484079" y="1027425"/>
                </a:cubicBezTo>
                <a:lnTo>
                  <a:pt x="17393" y="523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9969FA20-4526-5AEA-DC1C-10BFB83F73BB}"/>
              </a:ext>
            </a:extLst>
          </p:cNvPr>
          <p:cNvSpPr/>
          <p:nvPr/>
        </p:nvSpPr>
        <p:spPr>
          <a:xfrm>
            <a:off x="5354291" y="523156"/>
            <a:ext cx="854600" cy="777336"/>
          </a:xfrm>
          <a:custGeom>
            <a:avLst/>
            <a:gdLst>
              <a:gd name="connsiteX0" fmla="*/ 18283 w 854600"/>
              <a:gd name="connsiteY0" fmla="*/ 11825 h 777336"/>
              <a:gd name="connsiteX1" fmla="*/ 78990 w 854600"/>
              <a:gd name="connsiteY1" fmla="*/ 38384 h 777336"/>
              <a:gd name="connsiteX2" fmla="*/ 439438 w 854600"/>
              <a:gd name="connsiteY2" fmla="*/ 152210 h 777336"/>
              <a:gd name="connsiteX3" fmla="*/ 689855 w 854600"/>
              <a:gd name="connsiteY3" fmla="*/ 592336 h 777336"/>
              <a:gd name="connsiteX4" fmla="*/ 678472 w 854600"/>
              <a:gd name="connsiteY4" fmla="*/ 524041 h 777336"/>
              <a:gd name="connsiteX5" fmla="*/ 853005 w 854600"/>
              <a:gd name="connsiteY5" fmla="*/ 766869 h 777336"/>
              <a:gd name="connsiteX6" fmla="*/ 560853 w 854600"/>
              <a:gd name="connsiteY6" fmla="*/ 118062 h 777336"/>
              <a:gd name="connsiteX7" fmla="*/ 705032 w 854600"/>
              <a:gd name="connsiteY7" fmla="*/ 634072 h 777336"/>
              <a:gd name="connsiteX8" fmla="*/ 352172 w 854600"/>
              <a:gd name="connsiteY8" fmla="*/ 27002 h 777336"/>
              <a:gd name="connsiteX9" fmla="*/ 325613 w 854600"/>
              <a:gd name="connsiteY9" fmla="*/ 216711 h 777336"/>
              <a:gd name="connsiteX10" fmla="*/ 18283 w 854600"/>
              <a:gd name="connsiteY10" fmla="*/ 11825 h 77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4600" h="777336">
                <a:moveTo>
                  <a:pt x="18283" y="11825"/>
                </a:moveTo>
                <a:cubicBezTo>
                  <a:pt x="-22821" y="-17896"/>
                  <a:pt x="8798" y="14987"/>
                  <a:pt x="78990" y="38384"/>
                </a:cubicBezTo>
                <a:cubicBezTo>
                  <a:pt x="149182" y="61781"/>
                  <a:pt x="337627" y="59885"/>
                  <a:pt x="439438" y="152210"/>
                </a:cubicBezTo>
                <a:cubicBezTo>
                  <a:pt x="541249" y="244535"/>
                  <a:pt x="650016" y="530364"/>
                  <a:pt x="689855" y="592336"/>
                </a:cubicBezTo>
                <a:cubicBezTo>
                  <a:pt x="729694" y="654308"/>
                  <a:pt x="651280" y="494952"/>
                  <a:pt x="678472" y="524041"/>
                </a:cubicBezTo>
                <a:cubicBezTo>
                  <a:pt x="705664" y="553130"/>
                  <a:pt x="872608" y="834532"/>
                  <a:pt x="853005" y="766869"/>
                </a:cubicBezTo>
                <a:cubicBezTo>
                  <a:pt x="833402" y="699206"/>
                  <a:pt x="585515" y="140195"/>
                  <a:pt x="560853" y="118062"/>
                </a:cubicBezTo>
                <a:cubicBezTo>
                  <a:pt x="536191" y="95929"/>
                  <a:pt x="739812" y="649249"/>
                  <a:pt x="705032" y="634072"/>
                </a:cubicBezTo>
                <a:cubicBezTo>
                  <a:pt x="670252" y="618895"/>
                  <a:pt x="415408" y="96562"/>
                  <a:pt x="352172" y="27002"/>
                </a:cubicBezTo>
                <a:cubicBezTo>
                  <a:pt x="288936" y="-42558"/>
                  <a:pt x="380629" y="214182"/>
                  <a:pt x="325613" y="216711"/>
                </a:cubicBezTo>
                <a:cubicBezTo>
                  <a:pt x="270597" y="219240"/>
                  <a:pt x="59387" y="41546"/>
                  <a:pt x="18283" y="11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FC3D8DAA-37A2-18BB-5BAD-F2A6CE66079B}"/>
              </a:ext>
            </a:extLst>
          </p:cNvPr>
          <p:cNvSpPr/>
          <p:nvPr/>
        </p:nvSpPr>
        <p:spPr>
          <a:xfrm>
            <a:off x="5328758" y="557664"/>
            <a:ext cx="313215" cy="1293916"/>
          </a:xfrm>
          <a:custGeom>
            <a:avLst/>
            <a:gdLst>
              <a:gd name="connsiteX0" fmla="*/ 161436 w 313215"/>
              <a:gd name="connsiteY0" fmla="*/ 82 h 1293916"/>
              <a:gd name="connsiteX1" fmla="*/ 104523 w 313215"/>
              <a:gd name="connsiteY1" fmla="*/ 633712 h 1293916"/>
              <a:gd name="connsiteX2" fmla="*/ 195584 w 313215"/>
              <a:gd name="connsiteY2" fmla="*/ 1020719 h 1293916"/>
              <a:gd name="connsiteX3" fmla="*/ 150054 w 313215"/>
              <a:gd name="connsiteY3" fmla="*/ 948630 h 1293916"/>
              <a:gd name="connsiteX4" fmla="*/ 313204 w 313215"/>
              <a:gd name="connsiteY4" fmla="*/ 1293901 h 1293916"/>
              <a:gd name="connsiteX5" fmla="*/ 157642 w 313215"/>
              <a:gd name="connsiteY5" fmla="*/ 933453 h 1293916"/>
              <a:gd name="connsiteX6" fmla="*/ 2080 w 313215"/>
              <a:gd name="connsiteY6" fmla="*/ 489533 h 1293916"/>
              <a:gd name="connsiteX7" fmla="*/ 74170 w 313215"/>
              <a:gd name="connsiteY7" fmla="*/ 588182 h 1293916"/>
              <a:gd name="connsiteX8" fmla="*/ 161436 w 313215"/>
              <a:gd name="connsiteY8" fmla="*/ 82 h 129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215" h="1293916">
                <a:moveTo>
                  <a:pt x="161436" y="82"/>
                </a:moveTo>
                <a:cubicBezTo>
                  <a:pt x="166495" y="7670"/>
                  <a:pt x="98832" y="463606"/>
                  <a:pt x="104523" y="633712"/>
                </a:cubicBezTo>
                <a:cubicBezTo>
                  <a:pt x="110214" y="803818"/>
                  <a:pt x="187996" y="968233"/>
                  <a:pt x="195584" y="1020719"/>
                </a:cubicBezTo>
                <a:cubicBezTo>
                  <a:pt x="203172" y="1073205"/>
                  <a:pt x="130451" y="903100"/>
                  <a:pt x="150054" y="948630"/>
                </a:cubicBezTo>
                <a:cubicBezTo>
                  <a:pt x="169657" y="994160"/>
                  <a:pt x="311939" y="1296430"/>
                  <a:pt x="313204" y="1293901"/>
                </a:cubicBezTo>
                <a:cubicBezTo>
                  <a:pt x="314469" y="1291372"/>
                  <a:pt x="209496" y="1067514"/>
                  <a:pt x="157642" y="933453"/>
                </a:cubicBezTo>
                <a:cubicBezTo>
                  <a:pt x="105788" y="799392"/>
                  <a:pt x="15992" y="547078"/>
                  <a:pt x="2080" y="489533"/>
                </a:cubicBezTo>
                <a:cubicBezTo>
                  <a:pt x="-11832" y="431988"/>
                  <a:pt x="47611" y="663434"/>
                  <a:pt x="74170" y="588182"/>
                </a:cubicBezTo>
                <a:cubicBezTo>
                  <a:pt x="100729" y="512930"/>
                  <a:pt x="156377" y="-7506"/>
                  <a:pt x="161436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81CF24A3-F430-09D3-7ED3-378159F0294D}"/>
              </a:ext>
            </a:extLst>
          </p:cNvPr>
          <p:cNvSpPr/>
          <p:nvPr/>
        </p:nvSpPr>
        <p:spPr>
          <a:xfrm>
            <a:off x="5982493" y="701915"/>
            <a:ext cx="609593" cy="1207121"/>
          </a:xfrm>
          <a:custGeom>
            <a:avLst/>
            <a:gdLst>
              <a:gd name="connsiteX0" fmla="*/ 16123 w 609593"/>
              <a:gd name="connsiteY0" fmla="*/ 41746 h 1207121"/>
              <a:gd name="connsiteX1" fmla="*/ 133743 w 609593"/>
              <a:gd name="connsiteY1" fmla="*/ 136601 h 1207121"/>
              <a:gd name="connsiteX2" fmla="*/ 406924 w 609593"/>
              <a:gd name="connsiteY2" fmla="*/ 777819 h 1207121"/>
              <a:gd name="connsiteX3" fmla="*/ 391748 w 609593"/>
              <a:gd name="connsiteY3" fmla="*/ 1035824 h 1207121"/>
              <a:gd name="connsiteX4" fmla="*/ 414513 w 609593"/>
              <a:gd name="connsiteY4" fmla="*/ 978912 h 1207121"/>
              <a:gd name="connsiteX5" fmla="*/ 471426 w 609593"/>
              <a:gd name="connsiteY5" fmla="*/ 1183798 h 1207121"/>
              <a:gd name="connsiteX6" fmla="*/ 600428 w 609593"/>
              <a:gd name="connsiteY6" fmla="*/ 345282 h 1207121"/>
              <a:gd name="connsiteX7" fmla="*/ 570075 w 609593"/>
              <a:gd name="connsiteY7" fmla="*/ 884057 h 1207121"/>
              <a:gd name="connsiteX8" fmla="*/ 338629 w 609593"/>
              <a:gd name="connsiteY8" fmla="*/ 125219 h 1207121"/>
              <a:gd name="connsiteX9" fmla="*/ 479014 w 609593"/>
              <a:gd name="connsiteY9" fmla="*/ 663994 h 1207121"/>
              <a:gd name="connsiteX10" fmla="*/ 16123 w 609593"/>
              <a:gd name="connsiteY10" fmla="*/ 41746 h 120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593" h="1207121">
                <a:moveTo>
                  <a:pt x="16123" y="41746"/>
                </a:moveTo>
                <a:cubicBezTo>
                  <a:pt x="-41422" y="-46153"/>
                  <a:pt x="68610" y="13922"/>
                  <a:pt x="133743" y="136601"/>
                </a:cubicBezTo>
                <a:cubicBezTo>
                  <a:pt x="198877" y="259280"/>
                  <a:pt x="363923" y="627949"/>
                  <a:pt x="406924" y="777819"/>
                </a:cubicBezTo>
                <a:cubicBezTo>
                  <a:pt x="449925" y="927689"/>
                  <a:pt x="390483" y="1002309"/>
                  <a:pt x="391748" y="1035824"/>
                </a:cubicBezTo>
                <a:cubicBezTo>
                  <a:pt x="393013" y="1069339"/>
                  <a:pt x="401233" y="954250"/>
                  <a:pt x="414513" y="978912"/>
                </a:cubicBezTo>
                <a:cubicBezTo>
                  <a:pt x="427793" y="1003574"/>
                  <a:pt x="440440" y="1289403"/>
                  <a:pt x="471426" y="1183798"/>
                </a:cubicBezTo>
                <a:cubicBezTo>
                  <a:pt x="502412" y="1078193"/>
                  <a:pt x="583987" y="395239"/>
                  <a:pt x="600428" y="345282"/>
                </a:cubicBezTo>
                <a:cubicBezTo>
                  <a:pt x="616869" y="295325"/>
                  <a:pt x="613708" y="920734"/>
                  <a:pt x="570075" y="884057"/>
                </a:cubicBezTo>
                <a:cubicBezTo>
                  <a:pt x="526442" y="847380"/>
                  <a:pt x="353806" y="161896"/>
                  <a:pt x="338629" y="125219"/>
                </a:cubicBezTo>
                <a:cubicBezTo>
                  <a:pt x="323452" y="88542"/>
                  <a:pt x="528971" y="677274"/>
                  <a:pt x="479014" y="663994"/>
                </a:cubicBezTo>
                <a:cubicBezTo>
                  <a:pt x="429057" y="650714"/>
                  <a:pt x="73668" y="129645"/>
                  <a:pt x="16123" y="41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DFDCEC7D-4A53-9131-090B-9704373555FC}"/>
              </a:ext>
            </a:extLst>
          </p:cNvPr>
          <p:cNvSpPr/>
          <p:nvPr/>
        </p:nvSpPr>
        <p:spPr>
          <a:xfrm>
            <a:off x="4877077" y="672872"/>
            <a:ext cx="152745" cy="1175269"/>
          </a:xfrm>
          <a:custGeom>
            <a:avLst/>
            <a:gdLst>
              <a:gd name="connsiteX0" fmla="*/ 133073 w 152745"/>
              <a:gd name="connsiteY0" fmla="*/ 51028 h 1175269"/>
              <a:gd name="connsiteX1" fmla="*/ 142598 w 152745"/>
              <a:gd name="connsiteY1" fmla="*/ 105003 h 1175269"/>
              <a:gd name="connsiteX2" fmla="*/ 34648 w 152745"/>
              <a:gd name="connsiteY2" fmla="*/ 733653 h 1175269"/>
              <a:gd name="connsiteX3" fmla="*/ 15598 w 152745"/>
              <a:gd name="connsiteY3" fmla="*/ 968603 h 1175269"/>
              <a:gd name="connsiteX4" fmla="*/ 25123 w 152745"/>
              <a:gd name="connsiteY4" fmla="*/ 946378 h 1175269"/>
              <a:gd name="connsiteX5" fmla="*/ 53698 w 152745"/>
              <a:gd name="connsiteY5" fmla="*/ 1174978 h 1175269"/>
              <a:gd name="connsiteX6" fmla="*/ 6073 w 152745"/>
              <a:gd name="connsiteY6" fmla="*/ 981303 h 1175269"/>
              <a:gd name="connsiteX7" fmla="*/ 12423 w 152745"/>
              <a:gd name="connsiteY7" fmla="*/ 470128 h 1175269"/>
              <a:gd name="connsiteX8" fmla="*/ 9248 w 152745"/>
              <a:gd name="connsiteY8" fmla="*/ 622528 h 1175269"/>
              <a:gd name="connsiteX9" fmla="*/ 133073 w 152745"/>
              <a:gd name="connsiteY9" fmla="*/ 51028 h 117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745" h="1175269">
                <a:moveTo>
                  <a:pt x="133073" y="51028"/>
                </a:moveTo>
                <a:cubicBezTo>
                  <a:pt x="155298" y="-35226"/>
                  <a:pt x="159002" y="-8768"/>
                  <a:pt x="142598" y="105003"/>
                </a:cubicBezTo>
                <a:cubicBezTo>
                  <a:pt x="126194" y="218774"/>
                  <a:pt x="55815" y="589720"/>
                  <a:pt x="34648" y="733653"/>
                </a:cubicBezTo>
                <a:cubicBezTo>
                  <a:pt x="13481" y="877586"/>
                  <a:pt x="17185" y="933149"/>
                  <a:pt x="15598" y="968603"/>
                </a:cubicBezTo>
                <a:cubicBezTo>
                  <a:pt x="14011" y="1004057"/>
                  <a:pt x="18773" y="911982"/>
                  <a:pt x="25123" y="946378"/>
                </a:cubicBezTo>
                <a:cubicBezTo>
                  <a:pt x="31473" y="980774"/>
                  <a:pt x="56873" y="1169157"/>
                  <a:pt x="53698" y="1174978"/>
                </a:cubicBezTo>
                <a:cubicBezTo>
                  <a:pt x="50523" y="1180799"/>
                  <a:pt x="12952" y="1098778"/>
                  <a:pt x="6073" y="981303"/>
                </a:cubicBezTo>
                <a:cubicBezTo>
                  <a:pt x="-806" y="863828"/>
                  <a:pt x="11894" y="529924"/>
                  <a:pt x="12423" y="470128"/>
                </a:cubicBezTo>
                <a:cubicBezTo>
                  <a:pt x="12952" y="410332"/>
                  <a:pt x="-13506" y="691849"/>
                  <a:pt x="9248" y="622528"/>
                </a:cubicBezTo>
                <a:cubicBezTo>
                  <a:pt x="32002" y="553207"/>
                  <a:pt x="110848" y="137282"/>
                  <a:pt x="133073" y="51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26FFD126-8DB3-9FDC-DF42-4C2DBB1851B5}"/>
              </a:ext>
            </a:extLst>
          </p:cNvPr>
          <p:cNvSpPr/>
          <p:nvPr/>
        </p:nvSpPr>
        <p:spPr>
          <a:xfrm>
            <a:off x="5065403" y="699433"/>
            <a:ext cx="205153" cy="1221782"/>
          </a:xfrm>
          <a:custGeom>
            <a:avLst/>
            <a:gdLst>
              <a:gd name="connsiteX0" fmla="*/ 122547 w 205153"/>
              <a:gd name="connsiteY0" fmla="*/ 2242 h 1221782"/>
              <a:gd name="connsiteX1" fmla="*/ 46347 w 205153"/>
              <a:gd name="connsiteY1" fmla="*/ 700742 h 1221782"/>
              <a:gd name="connsiteX2" fmla="*/ 103497 w 205153"/>
              <a:gd name="connsiteY2" fmla="*/ 1008717 h 1221782"/>
              <a:gd name="connsiteX3" fmla="*/ 100322 w 205153"/>
              <a:gd name="connsiteY3" fmla="*/ 980142 h 1221782"/>
              <a:gd name="connsiteX4" fmla="*/ 205097 w 205153"/>
              <a:gd name="connsiteY4" fmla="*/ 1221442 h 1221782"/>
              <a:gd name="connsiteX5" fmla="*/ 84447 w 205153"/>
              <a:gd name="connsiteY5" fmla="*/ 919817 h 1221782"/>
              <a:gd name="connsiteX6" fmla="*/ 1897 w 205153"/>
              <a:gd name="connsiteY6" fmla="*/ 380067 h 1221782"/>
              <a:gd name="connsiteX7" fmla="*/ 36822 w 205153"/>
              <a:gd name="connsiteY7" fmla="*/ 475317 h 1221782"/>
              <a:gd name="connsiteX8" fmla="*/ 122547 w 205153"/>
              <a:gd name="connsiteY8" fmla="*/ 2242 h 122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153" h="1221782">
                <a:moveTo>
                  <a:pt x="122547" y="2242"/>
                </a:moveTo>
                <a:cubicBezTo>
                  <a:pt x="124134" y="39813"/>
                  <a:pt x="49522" y="532996"/>
                  <a:pt x="46347" y="700742"/>
                </a:cubicBezTo>
                <a:cubicBezTo>
                  <a:pt x="43172" y="868488"/>
                  <a:pt x="94501" y="962150"/>
                  <a:pt x="103497" y="1008717"/>
                </a:cubicBezTo>
                <a:cubicBezTo>
                  <a:pt x="112493" y="1055284"/>
                  <a:pt x="83389" y="944688"/>
                  <a:pt x="100322" y="980142"/>
                </a:cubicBezTo>
                <a:cubicBezTo>
                  <a:pt x="117255" y="1015596"/>
                  <a:pt x="207743" y="1231496"/>
                  <a:pt x="205097" y="1221442"/>
                </a:cubicBezTo>
                <a:cubicBezTo>
                  <a:pt x="202451" y="1211388"/>
                  <a:pt x="118314" y="1060046"/>
                  <a:pt x="84447" y="919817"/>
                </a:cubicBezTo>
                <a:cubicBezTo>
                  <a:pt x="50580" y="779588"/>
                  <a:pt x="9835" y="454150"/>
                  <a:pt x="1897" y="380067"/>
                </a:cubicBezTo>
                <a:cubicBezTo>
                  <a:pt x="-6041" y="305984"/>
                  <a:pt x="11951" y="539875"/>
                  <a:pt x="36822" y="475317"/>
                </a:cubicBezTo>
                <a:cubicBezTo>
                  <a:pt x="61693" y="410759"/>
                  <a:pt x="120960" y="-35329"/>
                  <a:pt x="122547" y="2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2AC61F0B-DA71-1BEC-F571-02F0B54CA218}"/>
              </a:ext>
            </a:extLst>
          </p:cNvPr>
          <p:cNvSpPr/>
          <p:nvPr/>
        </p:nvSpPr>
        <p:spPr>
          <a:xfrm>
            <a:off x="5188365" y="750200"/>
            <a:ext cx="422522" cy="1127134"/>
          </a:xfrm>
          <a:custGeom>
            <a:avLst/>
            <a:gdLst>
              <a:gd name="connsiteX0" fmla="*/ 2760 w 422522"/>
              <a:gd name="connsiteY0" fmla="*/ 5450 h 1127134"/>
              <a:gd name="connsiteX1" fmla="*/ 415510 w 422522"/>
              <a:gd name="connsiteY1" fmla="*/ 1104000 h 1127134"/>
              <a:gd name="connsiteX2" fmla="*/ 244060 w 422522"/>
              <a:gd name="connsiteY2" fmla="*/ 697600 h 1127134"/>
              <a:gd name="connsiteX3" fmla="*/ 2760 w 422522"/>
              <a:gd name="connsiteY3" fmla="*/ 5450 h 112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522" h="1127134">
                <a:moveTo>
                  <a:pt x="2760" y="5450"/>
                </a:moveTo>
                <a:cubicBezTo>
                  <a:pt x="31335" y="73183"/>
                  <a:pt x="375293" y="988642"/>
                  <a:pt x="415510" y="1104000"/>
                </a:cubicBezTo>
                <a:cubicBezTo>
                  <a:pt x="455727" y="1219358"/>
                  <a:pt x="312852" y="874871"/>
                  <a:pt x="244060" y="697600"/>
                </a:cubicBezTo>
                <a:cubicBezTo>
                  <a:pt x="175268" y="520329"/>
                  <a:pt x="-25815" y="-62283"/>
                  <a:pt x="2760" y="5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B2C028DF-066D-4020-D6F0-AACAF5BEE4C0}"/>
              </a:ext>
            </a:extLst>
          </p:cNvPr>
          <p:cNvSpPr/>
          <p:nvPr/>
        </p:nvSpPr>
        <p:spPr>
          <a:xfrm>
            <a:off x="5244766" y="749252"/>
            <a:ext cx="467060" cy="1079640"/>
          </a:xfrm>
          <a:custGeom>
            <a:avLst/>
            <a:gdLst>
              <a:gd name="connsiteX0" fmla="*/ 334 w 467060"/>
              <a:gd name="connsiteY0" fmla="*/ 48 h 1079640"/>
              <a:gd name="connsiteX1" fmla="*/ 184484 w 467060"/>
              <a:gd name="connsiteY1" fmla="*/ 336598 h 1079640"/>
              <a:gd name="connsiteX2" fmla="*/ 228934 w 467060"/>
              <a:gd name="connsiteY2" fmla="*/ 777923 h 1079640"/>
              <a:gd name="connsiteX3" fmla="*/ 305134 w 467060"/>
              <a:gd name="connsiteY3" fmla="*/ 819198 h 1079640"/>
              <a:gd name="connsiteX4" fmla="*/ 467059 w 467060"/>
              <a:gd name="connsiteY4" fmla="*/ 1079548 h 1079640"/>
              <a:gd name="connsiteX5" fmla="*/ 308309 w 467060"/>
              <a:gd name="connsiteY5" fmla="*/ 844598 h 1079640"/>
              <a:gd name="connsiteX6" fmla="*/ 247984 w 467060"/>
              <a:gd name="connsiteY6" fmla="*/ 492173 h 1079640"/>
              <a:gd name="connsiteX7" fmla="*/ 241634 w 467060"/>
              <a:gd name="connsiteY7" fmla="*/ 82598 h 1079640"/>
              <a:gd name="connsiteX8" fmla="*/ 235284 w 467060"/>
              <a:gd name="connsiteY8" fmla="*/ 358823 h 1079640"/>
              <a:gd name="connsiteX9" fmla="*/ 334 w 467060"/>
              <a:gd name="connsiteY9" fmla="*/ 48 h 107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7060" h="1079640">
                <a:moveTo>
                  <a:pt x="334" y="48"/>
                </a:moveTo>
                <a:cubicBezTo>
                  <a:pt x="-8133" y="-3656"/>
                  <a:pt x="146384" y="206952"/>
                  <a:pt x="184484" y="336598"/>
                </a:cubicBezTo>
                <a:cubicBezTo>
                  <a:pt x="222584" y="466244"/>
                  <a:pt x="208826" y="697490"/>
                  <a:pt x="228934" y="777923"/>
                </a:cubicBezTo>
                <a:cubicBezTo>
                  <a:pt x="249042" y="858356"/>
                  <a:pt x="265446" y="768927"/>
                  <a:pt x="305134" y="819198"/>
                </a:cubicBezTo>
                <a:cubicBezTo>
                  <a:pt x="344822" y="869469"/>
                  <a:pt x="466530" y="1075315"/>
                  <a:pt x="467059" y="1079548"/>
                </a:cubicBezTo>
                <a:cubicBezTo>
                  <a:pt x="467588" y="1083781"/>
                  <a:pt x="344822" y="942494"/>
                  <a:pt x="308309" y="844598"/>
                </a:cubicBezTo>
                <a:cubicBezTo>
                  <a:pt x="271796" y="746702"/>
                  <a:pt x="259096" y="619173"/>
                  <a:pt x="247984" y="492173"/>
                </a:cubicBezTo>
                <a:cubicBezTo>
                  <a:pt x="236872" y="365173"/>
                  <a:pt x="243751" y="104823"/>
                  <a:pt x="241634" y="82598"/>
                </a:cubicBezTo>
                <a:cubicBezTo>
                  <a:pt x="239517" y="60373"/>
                  <a:pt x="279205" y="366231"/>
                  <a:pt x="235284" y="358823"/>
                </a:cubicBezTo>
                <a:cubicBezTo>
                  <a:pt x="191363" y="351415"/>
                  <a:pt x="8801" y="3752"/>
                  <a:pt x="334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1AC4643F-5DE0-CABE-D725-6AF1823256B8}"/>
              </a:ext>
            </a:extLst>
          </p:cNvPr>
          <p:cNvSpPr/>
          <p:nvPr/>
        </p:nvSpPr>
        <p:spPr>
          <a:xfrm>
            <a:off x="5250730" y="647973"/>
            <a:ext cx="924880" cy="1286210"/>
          </a:xfrm>
          <a:custGeom>
            <a:avLst/>
            <a:gdLst>
              <a:gd name="connsiteX0" fmla="*/ 720 w 924880"/>
              <a:gd name="connsiteY0" fmla="*/ 2902 h 1286210"/>
              <a:gd name="connsiteX1" fmla="*/ 442045 w 924880"/>
              <a:gd name="connsiteY1" fmla="*/ 507727 h 1286210"/>
              <a:gd name="connsiteX2" fmla="*/ 654770 w 924880"/>
              <a:gd name="connsiteY2" fmla="*/ 968102 h 1286210"/>
              <a:gd name="connsiteX3" fmla="*/ 692870 w 924880"/>
              <a:gd name="connsiteY3" fmla="*/ 949052 h 1286210"/>
              <a:gd name="connsiteX4" fmla="*/ 924645 w 924880"/>
              <a:gd name="connsiteY4" fmla="*/ 1285602 h 1286210"/>
              <a:gd name="connsiteX5" fmla="*/ 645245 w 924880"/>
              <a:gd name="connsiteY5" fmla="*/ 853802 h 1286210"/>
              <a:gd name="connsiteX6" fmla="*/ 435695 w 924880"/>
              <a:gd name="connsiteY6" fmla="*/ 187052 h 1286210"/>
              <a:gd name="connsiteX7" fmla="*/ 575395 w 924880"/>
              <a:gd name="connsiteY7" fmla="*/ 622027 h 1286210"/>
              <a:gd name="connsiteX8" fmla="*/ 343620 w 924880"/>
              <a:gd name="connsiteY8" fmla="*/ 314052 h 1286210"/>
              <a:gd name="connsiteX9" fmla="*/ 720 w 924880"/>
              <a:gd name="connsiteY9" fmla="*/ 2902 h 128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4880" h="1286210">
                <a:moveTo>
                  <a:pt x="720" y="2902"/>
                </a:moveTo>
                <a:cubicBezTo>
                  <a:pt x="17124" y="35181"/>
                  <a:pt x="333037" y="346860"/>
                  <a:pt x="442045" y="507727"/>
                </a:cubicBezTo>
                <a:cubicBezTo>
                  <a:pt x="551053" y="668594"/>
                  <a:pt x="612966" y="894548"/>
                  <a:pt x="654770" y="968102"/>
                </a:cubicBezTo>
                <a:cubicBezTo>
                  <a:pt x="696574" y="1041656"/>
                  <a:pt x="647891" y="896136"/>
                  <a:pt x="692870" y="949052"/>
                </a:cubicBezTo>
                <a:cubicBezTo>
                  <a:pt x="737849" y="1001968"/>
                  <a:pt x="932582" y="1301477"/>
                  <a:pt x="924645" y="1285602"/>
                </a:cubicBezTo>
                <a:cubicBezTo>
                  <a:pt x="916708" y="1269727"/>
                  <a:pt x="726737" y="1036894"/>
                  <a:pt x="645245" y="853802"/>
                </a:cubicBezTo>
                <a:cubicBezTo>
                  <a:pt x="563753" y="670710"/>
                  <a:pt x="447337" y="225681"/>
                  <a:pt x="435695" y="187052"/>
                </a:cubicBezTo>
                <a:cubicBezTo>
                  <a:pt x="424053" y="148423"/>
                  <a:pt x="590741" y="600860"/>
                  <a:pt x="575395" y="622027"/>
                </a:cubicBezTo>
                <a:cubicBezTo>
                  <a:pt x="560049" y="643194"/>
                  <a:pt x="434637" y="411948"/>
                  <a:pt x="343620" y="314052"/>
                </a:cubicBezTo>
                <a:cubicBezTo>
                  <a:pt x="252603" y="216156"/>
                  <a:pt x="-15684" y="-29377"/>
                  <a:pt x="720" y="2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E623262E-A53B-FF8E-50D9-406234AFC693}"/>
              </a:ext>
            </a:extLst>
          </p:cNvPr>
          <p:cNvSpPr/>
          <p:nvPr/>
        </p:nvSpPr>
        <p:spPr>
          <a:xfrm>
            <a:off x="5756131" y="2489537"/>
            <a:ext cx="181124" cy="98088"/>
          </a:xfrm>
          <a:custGeom>
            <a:avLst/>
            <a:gdLst>
              <a:gd name="connsiteX0" fmla="*/ 144 w 181124"/>
              <a:gd name="connsiteY0" fmla="*/ 6013 h 98088"/>
              <a:gd name="connsiteX1" fmla="*/ 139844 w 181124"/>
              <a:gd name="connsiteY1" fmla="*/ 15538 h 98088"/>
              <a:gd name="connsiteX2" fmla="*/ 181119 w 181124"/>
              <a:gd name="connsiteY2" fmla="*/ 6013 h 98088"/>
              <a:gd name="connsiteX3" fmla="*/ 143019 w 181124"/>
              <a:gd name="connsiteY3" fmla="*/ 98088 h 98088"/>
              <a:gd name="connsiteX4" fmla="*/ 168419 w 181124"/>
              <a:gd name="connsiteY4" fmla="*/ 6013 h 98088"/>
              <a:gd name="connsiteX5" fmla="*/ 144 w 181124"/>
              <a:gd name="connsiteY5" fmla="*/ 6013 h 9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124" h="98088">
                <a:moveTo>
                  <a:pt x="144" y="6013"/>
                </a:moveTo>
                <a:cubicBezTo>
                  <a:pt x="-4618" y="7600"/>
                  <a:pt x="109682" y="15538"/>
                  <a:pt x="139844" y="15538"/>
                </a:cubicBezTo>
                <a:cubicBezTo>
                  <a:pt x="170006" y="15538"/>
                  <a:pt x="180590" y="-7745"/>
                  <a:pt x="181119" y="6013"/>
                </a:cubicBezTo>
                <a:cubicBezTo>
                  <a:pt x="181648" y="19771"/>
                  <a:pt x="145136" y="98088"/>
                  <a:pt x="143019" y="98088"/>
                </a:cubicBezTo>
                <a:cubicBezTo>
                  <a:pt x="140902" y="98088"/>
                  <a:pt x="194348" y="18713"/>
                  <a:pt x="168419" y="6013"/>
                </a:cubicBezTo>
                <a:cubicBezTo>
                  <a:pt x="142490" y="-6687"/>
                  <a:pt x="4906" y="4426"/>
                  <a:pt x="144" y="6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2AD4A998-FB18-BB8F-D039-B2246A24EFA2}"/>
              </a:ext>
            </a:extLst>
          </p:cNvPr>
          <p:cNvSpPr/>
          <p:nvPr/>
        </p:nvSpPr>
        <p:spPr>
          <a:xfrm>
            <a:off x="4831349" y="2498667"/>
            <a:ext cx="39131" cy="70048"/>
          </a:xfrm>
          <a:custGeom>
            <a:avLst/>
            <a:gdLst>
              <a:gd name="connsiteX0" fmla="*/ 39101 w 39131"/>
              <a:gd name="connsiteY0" fmla="*/ 58 h 70048"/>
              <a:gd name="connsiteX1" fmla="*/ 7351 w 39131"/>
              <a:gd name="connsiteY1" fmla="*/ 47683 h 70048"/>
              <a:gd name="connsiteX2" fmla="*/ 4176 w 39131"/>
              <a:gd name="connsiteY2" fmla="*/ 69908 h 70048"/>
              <a:gd name="connsiteX3" fmla="*/ 1001 w 39131"/>
              <a:gd name="connsiteY3" fmla="*/ 38158 h 70048"/>
              <a:gd name="connsiteX4" fmla="*/ 39101 w 39131"/>
              <a:gd name="connsiteY4" fmla="*/ 58 h 7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31" h="70048">
                <a:moveTo>
                  <a:pt x="39101" y="58"/>
                </a:moveTo>
                <a:cubicBezTo>
                  <a:pt x="40159" y="1646"/>
                  <a:pt x="13172" y="36041"/>
                  <a:pt x="7351" y="47683"/>
                </a:cubicBezTo>
                <a:cubicBezTo>
                  <a:pt x="1530" y="59325"/>
                  <a:pt x="5234" y="71496"/>
                  <a:pt x="4176" y="69908"/>
                </a:cubicBezTo>
                <a:cubicBezTo>
                  <a:pt x="3118" y="68320"/>
                  <a:pt x="-2174" y="46625"/>
                  <a:pt x="1001" y="38158"/>
                </a:cubicBezTo>
                <a:cubicBezTo>
                  <a:pt x="4176" y="29691"/>
                  <a:pt x="38043" y="-1530"/>
                  <a:pt x="39101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D3FB4418-C94D-4282-A4D3-38FD358ABE57}"/>
              </a:ext>
            </a:extLst>
          </p:cNvPr>
          <p:cNvSpPr/>
          <p:nvPr/>
        </p:nvSpPr>
        <p:spPr>
          <a:xfrm>
            <a:off x="5702300" y="2479433"/>
            <a:ext cx="28609" cy="108579"/>
          </a:xfrm>
          <a:custGeom>
            <a:avLst/>
            <a:gdLst>
              <a:gd name="connsiteX0" fmla="*/ 28575 w 28609"/>
              <a:gd name="connsiteY0" fmla="*/ 242 h 108579"/>
              <a:gd name="connsiteX1" fmla="*/ 6350 w 28609"/>
              <a:gd name="connsiteY1" fmla="*/ 54217 h 108579"/>
              <a:gd name="connsiteX2" fmla="*/ 28575 w 28609"/>
              <a:gd name="connsiteY2" fmla="*/ 108192 h 108579"/>
              <a:gd name="connsiteX3" fmla="*/ 0 w 28609"/>
              <a:gd name="connsiteY3" fmla="*/ 76442 h 108579"/>
              <a:gd name="connsiteX4" fmla="*/ 28575 w 28609"/>
              <a:gd name="connsiteY4" fmla="*/ 242 h 10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09" h="108579">
                <a:moveTo>
                  <a:pt x="28575" y="242"/>
                </a:moveTo>
                <a:cubicBezTo>
                  <a:pt x="29633" y="-3462"/>
                  <a:pt x="6350" y="36225"/>
                  <a:pt x="6350" y="54217"/>
                </a:cubicBezTo>
                <a:cubicBezTo>
                  <a:pt x="6350" y="72209"/>
                  <a:pt x="29633" y="104488"/>
                  <a:pt x="28575" y="108192"/>
                </a:cubicBezTo>
                <a:cubicBezTo>
                  <a:pt x="27517" y="111896"/>
                  <a:pt x="0" y="88084"/>
                  <a:pt x="0" y="76442"/>
                </a:cubicBezTo>
                <a:cubicBezTo>
                  <a:pt x="0" y="64800"/>
                  <a:pt x="27517" y="3946"/>
                  <a:pt x="28575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D189828C-7852-31FF-D0DC-FAC02BE180FE}"/>
              </a:ext>
            </a:extLst>
          </p:cNvPr>
          <p:cNvSpPr/>
          <p:nvPr/>
        </p:nvSpPr>
        <p:spPr>
          <a:xfrm>
            <a:off x="5451207" y="2317062"/>
            <a:ext cx="78270" cy="153357"/>
          </a:xfrm>
          <a:custGeom>
            <a:avLst/>
            <a:gdLst>
              <a:gd name="connsiteX0" fmla="*/ 3443 w 78270"/>
              <a:gd name="connsiteY0" fmla="*/ 688 h 153357"/>
              <a:gd name="connsiteX1" fmla="*/ 60593 w 78270"/>
              <a:gd name="connsiteY1" fmla="*/ 105463 h 153357"/>
              <a:gd name="connsiteX2" fmla="*/ 73293 w 78270"/>
              <a:gd name="connsiteY2" fmla="*/ 153088 h 153357"/>
              <a:gd name="connsiteX3" fmla="*/ 73293 w 78270"/>
              <a:gd name="connsiteY3" fmla="*/ 86413 h 153357"/>
              <a:gd name="connsiteX4" fmla="*/ 12968 w 78270"/>
              <a:gd name="connsiteY4" fmla="*/ 61013 h 153357"/>
              <a:gd name="connsiteX5" fmla="*/ 3443 w 78270"/>
              <a:gd name="connsiteY5" fmla="*/ 688 h 15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70" h="153357">
                <a:moveTo>
                  <a:pt x="3443" y="688"/>
                </a:moveTo>
                <a:cubicBezTo>
                  <a:pt x="11381" y="8096"/>
                  <a:pt x="48951" y="80063"/>
                  <a:pt x="60593" y="105463"/>
                </a:cubicBezTo>
                <a:cubicBezTo>
                  <a:pt x="72235" y="130863"/>
                  <a:pt x="71176" y="156263"/>
                  <a:pt x="73293" y="153088"/>
                </a:cubicBezTo>
                <a:cubicBezTo>
                  <a:pt x="75410" y="149913"/>
                  <a:pt x="83347" y="101759"/>
                  <a:pt x="73293" y="86413"/>
                </a:cubicBezTo>
                <a:cubicBezTo>
                  <a:pt x="63239" y="71067"/>
                  <a:pt x="23551" y="74242"/>
                  <a:pt x="12968" y="61013"/>
                </a:cubicBezTo>
                <a:cubicBezTo>
                  <a:pt x="2385" y="47784"/>
                  <a:pt x="-4495" y="-6720"/>
                  <a:pt x="3443" y="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268D01AC-AA17-F184-7108-DAE2CC531D4F}"/>
              </a:ext>
            </a:extLst>
          </p:cNvPr>
          <p:cNvSpPr/>
          <p:nvPr/>
        </p:nvSpPr>
        <p:spPr>
          <a:xfrm>
            <a:off x="5551989" y="2434512"/>
            <a:ext cx="752580" cy="925322"/>
          </a:xfrm>
          <a:custGeom>
            <a:avLst/>
            <a:gdLst>
              <a:gd name="connsiteX0" fmla="*/ 734511 w 752580"/>
              <a:gd name="connsiteY0" fmla="*/ 26113 h 925322"/>
              <a:gd name="connsiteX1" fmla="*/ 572586 w 752580"/>
              <a:gd name="connsiteY1" fmla="*/ 397588 h 925322"/>
              <a:gd name="connsiteX2" fmla="*/ 686886 w 752580"/>
              <a:gd name="connsiteY2" fmla="*/ 248363 h 925322"/>
              <a:gd name="connsiteX3" fmla="*/ 499561 w 752580"/>
              <a:gd name="connsiteY3" fmla="*/ 492838 h 925322"/>
              <a:gd name="connsiteX4" fmla="*/ 232861 w 752580"/>
              <a:gd name="connsiteY4" fmla="*/ 730963 h 925322"/>
              <a:gd name="connsiteX5" fmla="*/ 293186 w 752580"/>
              <a:gd name="connsiteY5" fmla="*/ 711913 h 925322"/>
              <a:gd name="connsiteX6" fmla="*/ 4261 w 752580"/>
              <a:gd name="connsiteY6" fmla="*/ 921463 h 925322"/>
              <a:gd name="connsiteX7" fmla="*/ 550361 w 752580"/>
              <a:gd name="connsiteY7" fmla="*/ 502363 h 925322"/>
              <a:gd name="connsiteX8" fmla="*/ 439236 w 752580"/>
              <a:gd name="connsiteY8" fmla="*/ 553163 h 925322"/>
              <a:gd name="connsiteX9" fmla="*/ 553536 w 752580"/>
              <a:gd name="connsiteY9" fmla="*/ 295988 h 925322"/>
              <a:gd name="connsiteX10" fmla="*/ 461461 w 752580"/>
              <a:gd name="connsiteY10" fmla="*/ 486488 h 925322"/>
              <a:gd name="connsiteX11" fmla="*/ 715461 w 752580"/>
              <a:gd name="connsiteY11" fmla="*/ 80088 h 925322"/>
              <a:gd name="connsiteX12" fmla="*/ 734511 w 752580"/>
              <a:gd name="connsiteY12" fmla="*/ 26113 h 92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2580" h="925322">
                <a:moveTo>
                  <a:pt x="734511" y="26113"/>
                </a:moveTo>
                <a:cubicBezTo>
                  <a:pt x="710699" y="79030"/>
                  <a:pt x="580523" y="360546"/>
                  <a:pt x="572586" y="397588"/>
                </a:cubicBezTo>
                <a:cubicBezTo>
                  <a:pt x="564648" y="434630"/>
                  <a:pt x="686886" y="248363"/>
                  <a:pt x="686886" y="248363"/>
                </a:cubicBezTo>
                <a:cubicBezTo>
                  <a:pt x="674715" y="264238"/>
                  <a:pt x="575232" y="412405"/>
                  <a:pt x="499561" y="492838"/>
                </a:cubicBezTo>
                <a:cubicBezTo>
                  <a:pt x="423890" y="573271"/>
                  <a:pt x="267257" y="694451"/>
                  <a:pt x="232861" y="730963"/>
                </a:cubicBezTo>
                <a:cubicBezTo>
                  <a:pt x="198465" y="767475"/>
                  <a:pt x="331286" y="680163"/>
                  <a:pt x="293186" y="711913"/>
                </a:cubicBezTo>
                <a:cubicBezTo>
                  <a:pt x="255086" y="743663"/>
                  <a:pt x="-38601" y="956388"/>
                  <a:pt x="4261" y="921463"/>
                </a:cubicBezTo>
                <a:cubicBezTo>
                  <a:pt x="47123" y="886538"/>
                  <a:pt x="477865" y="563746"/>
                  <a:pt x="550361" y="502363"/>
                </a:cubicBezTo>
                <a:cubicBezTo>
                  <a:pt x="622857" y="440980"/>
                  <a:pt x="438707" y="587559"/>
                  <a:pt x="439236" y="553163"/>
                </a:cubicBezTo>
                <a:cubicBezTo>
                  <a:pt x="439765" y="518767"/>
                  <a:pt x="549832" y="307100"/>
                  <a:pt x="553536" y="295988"/>
                </a:cubicBezTo>
                <a:cubicBezTo>
                  <a:pt x="557240" y="284876"/>
                  <a:pt x="434474" y="522471"/>
                  <a:pt x="461461" y="486488"/>
                </a:cubicBezTo>
                <a:cubicBezTo>
                  <a:pt x="488448" y="450505"/>
                  <a:pt x="666249" y="154700"/>
                  <a:pt x="715461" y="80088"/>
                </a:cubicBezTo>
                <a:cubicBezTo>
                  <a:pt x="764673" y="5476"/>
                  <a:pt x="758323" y="-26804"/>
                  <a:pt x="734511" y="26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92829222-D7AD-548B-15E5-2E7B0ECE0473}"/>
              </a:ext>
            </a:extLst>
          </p:cNvPr>
          <p:cNvSpPr/>
          <p:nvPr/>
        </p:nvSpPr>
        <p:spPr>
          <a:xfrm>
            <a:off x="4548152" y="2190454"/>
            <a:ext cx="151196" cy="673030"/>
          </a:xfrm>
          <a:custGeom>
            <a:avLst/>
            <a:gdLst>
              <a:gd name="connsiteX0" fmla="*/ 1623 w 151196"/>
              <a:gd name="connsiteY0" fmla="*/ 6646 h 673030"/>
              <a:gd name="connsiteX1" fmla="*/ 144498 w 151196"/>
              <a:gd name="connsiteY1" fmla="*/ 641646 h 673030"/>
              <a:gd name="connsiteX2" fmla="*/ 115923 w 151196"/>
              <a:gd name="connsiteY2" fmla="*/ 530521 h 673030"/>
              <a:gd name="connsiteX3" fmla="*/ 11148 w 151196"/>
              <a:gd name="connsiteY3" fmla="*/ 133646 h 673030"/>
              <a:gd name="connsiteX4" fmla="*/ 61948 w 151196"/>
              <a:gd name="connsiteY4" fmla="*/ 298746 h 673030"/>
              <a:gd name="connsiteX5" fmla="*/ 1623 w 151196"/>
              <a:gd name="connsiteY5" fmla="*/ 6646 h 67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196" h="673030">
                <a:moveTo>
                  <a:pt x="1623" y="6646"/>
                </a:moveTo>
                <a:cubicBezTo>
                  <a:pt x="15381" y="63796"/>
                  <a:pt x="125448" y="554334"/>
                  <a:pt x="144498" y="641646"/>
                </a:cubicBezTo>
                <a:cubicBezTo>
                  <a:pt x="163548" y="728958"/>
                  <a:pt x="138148" y="615188"/>
                  <a:pt x="115923" y="530521"/>
                </a:cubicBezTo>
                <a:cubicBezTo>
                  <a:pt x="93698" y="445854"/>
                  <a:pt x="20144" y="172275"/>
                  <a:pt x="11148" y="133646"/>
                </a:cubicBezTo>
                <a:cubicBezTo>
                  <a:pt x="2152" y="95017"/>
                  <a:pt x="57715" y="318325"/>
                  <a:pt x="61948" y="298746"/>
                </a:cubicBezTo>
                <a:cubicBezTo>
                  <a:pt x="66181" y="279167"/>
                  <a:pt x="-12135" y="-50504"/>
                  <a:pt x="1623" y="6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2DFE1748-53BC-E554-39EA-2279016A5B2C}"/>
              </a:ext>
            </a:extLst>
          </p:cNvPr>
          <p:cNvSpPr/>
          <p:nvPr/>
        </p:nvSpPr>
        <p:spPr>
          <a:xfrm>
            <a:off x="4723915" y="2799062"/>
            <a:ext cx="691736" cy="611500"/>
          </a:xfrm>
          <a:custGeom>
            <a:avLst/>
            <a:gdLst>
              <a:gd name="connsiteX0" fmla="*/ 3660 w 691736"/>
              <a:gd name="connsiteY0" fmla="*/ 1288 h 611500"/>
              <a:gd name="connsiteX1" fmla="*/ 41760 w 691736"/>
              <a:gd name="connsiteY1" fmla="*/ 125113 h 611500"/>
              <a:gd name="connsiteX2" fmla="*/ 187810 w 691736"/>
              <a:gd name="connsiteY2" fmla="*/ 315613 h 611500"/>
              <a:gd name="connsiteX3" fmla="*/ 181460 w 691736"/>
              <a:gd name="connsiteY3" fmla="*/ 312438 h 611500"/>
              <a:gd name="connsiteX4" fmla="*/ 248135 w 691736"/>
              <a:gd name="connsiteY4" fmla="*/ 372763 h 611500"/>
              <a:gd name="connsiteX5" fmla="*/ 254485 w 691736"/>
              <a:gd name="connsiteY5" fmla="*/ 325138 h 611500"/>
              <a:gd name="connsiteX6" fmla="*/ 410060 w 691736"/>
              <a:gd name="connsiteY6" fmla="*/ 461663 h 611500"/>
              <a:gd name="connsiteX7" fmla="*/ 406885 w 691736"/>
              <a:gd name="connsiteY7" fmla="*/ 452138 h 611500"/>
              <a:gd name="connsiteX8" fmla="*/ 689460 w 691736"/>
              <a:gd name="connsiteY8" fmla="*/ 610888 h 611500"/>
              <a:gd name="connsiteX9" fmla="*/ 527535 w 691736"/>
              <a:gd name="connsiteY9" fmla="*/ 502938 h 611500"/>
              <a:gd name="connsiteX10" fmla="*/ 305285 w 691736"/>
              <a:gd name="connsiteY10" fmla="*/ 401338 h 611500"/>
              <a:gd name="connsiteX11" fmla="*/ 165585 w 691736"/>
              <a:gd name="connsiteY11" fmla="*/ 191788 h 611500"/>
              <a:gd name="connsiteX12" fmla="*/ 225910 w 691736"/>
              <a:gd name="connsiteY12" fmla="*/ 309263 h 611500"/>
              <a:gd name="connsiteX13" fmla="*/ 114785 w 691736"/>
              <a:gd name="connsiteY13" fmla="*/ 201313 h 611500"/>
              <a:gd name="connsiteX14" fmla="*/ 3660 w 691736"/>
              <a:gd name="connsiteY14" fmla="*/ 1288 h 61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1736" h="611500">
                <a:moveTo>
                  <a:pt x="3660" y="1288"/>
                </a:moveTo>
                <a:cubicBezTo>
                  <a:pt x="-8511" y="-11412"/>
                  <a:pt x="11068" y="72726"/>
                  <a:pt x="41760" y="125113"/>
                </a:cubicBezTo>
                <a:cubicBezTo>
                  <a:pt x="72452" y="177500"/>
                  <a:pt x="164527" y="284392"/>
                  <a:pt x="187810" y="315613"/>
                </a:cubicBezTo>
                <a:cubicBezTo>
                  <a:pt x="211093" y="346834"/>
                  <a:pt x="171406" y="302913"/>
                  <a:pt x="181460" y="312438"/>
                </a:cubicBezTo>
                <a:cubicBezTo>
                  <a:pt x="191514" y="321963"/>
                  <a:pt x="235964" y="370646"/>
                  <a:pt x="248135" y="372763"/>
                </a:cubicBezTo>
                <a:cubicBezTo>
                  <a:pt x="260306" y="374880"/>
                  <a:pt x="227497" y="310321"/>
                  <a:pt x="254485" y="325138"/>
                </a:cubicBezTo>
                <a:cubicBezTo>
                  <a:pt x="281473" y="339955"/>
                  <a:pt x="384660" y="440496"/>
                  <a:pt x="410060" y="461663"/>
                </a:cubicBezTo>
                <a:cubicBezTo>
                  <a:pt x="435460" y="482830"/>
                  <a:pt x="360318" y="427267"/>
                  <a:pt x="406885" y="452138"/>
                </a:cubicBezTo>
                <a:cubicBezTo>
                  <a:pt x="453452" y="477009"/>
                  <a:pt x="669352" y="602421"/>
                  <a:pt x="689460" y="610888"/>
                </a:cubicBezTo>
                <a:cubicBezTo>
                  <a:pt x="709568" y="619355"/>
                  <a:pt x="591564" y="537863"/>
                  <a:pt x="527535" y="502938"/>
                </a:cubicBezTo>
                <a:cubicBezTo>
                  <a:pt x="463506" y="468013"/>
                  <a:pt x="365610" y="453196"/>
                  <a:pt x="305285" y="401338"/>
                </a:cubicBezTo>
                <a:cubicBezTo>
                  <a:pt x="244960" y="349480"/>
                  <a:pt x="178814" y="207134"/>
                  <a:pt x="165585" y="191788"/>
                </a:cubicBezTo>
                <a:cubicBezTo>
                  <a:pt x="152356" y="176442"/>
                  <a:pt x="234377" y="307676"/>
                  <a:pt x="225910" y="309263"/>
                </a:cubicBezTo>
                <a:cubicBezTo>
                  <a:pt x="217443" y="310850"/>
                  <a:pt x="152885" y="244705"/>
                  <a:pt x="114785" y="201313"/>
                </a:cubicBezTo>
                <a:cubicBezTo>
                  <a:pt x="76685" y="157921"/>
                  <a:pt x="15831" y="13988"/>
                  <a:pt x="3660" y="1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3245E9EF-C753-445A-937F-39B824C1DB31}"/>
              </a:ext>
            </a:extLst>
          </p:cNvPr>
          <p:cNvSpPr/>
          <p:nvPr/>
        </p:nvSpPr>
        <p:spPr>
          <a:xfrm>
            <a:off x="5222848" y="3089147"/>
            <a:ext cx="385119" cy="254152"/>
          </a:xfrm>
          <a:custGeom>
            <a:avLst/>
            <a:gdLst>
              <a:gd name="connsiteX0" fmla="*/ 27 w 385119"/>
              <a:gd name="connsiteY0" fmla="*/ 128 h 254152"/>
              <a:gd name="connsiteX1" fmla="*/ 244502 w 385119"/>
              <a:gd name="connsiteY1" fmla="*/ 139828 h 254152"/>
              <a:gd name="connsiteX2" fmla="*/ 288952 w 385119"/>
              <a:gd name="connsiteY2" fmla="*/ 254128 h 254152"/>
              <a:gd name="connsiteX3" fmla="*/ 266727 w 385119"/>
              <a:gd name="connsiteY3" fmla="*/ 149353 h 254152"/>
              <a:gd name="connsiteX4" fmla="*/ 320702 w 385119"/>
              <a:gd name="connsiteY4" fmla="*/ 66803 h 254152"/>
              <a:gd name="connsiteX5" fmla="*/ 384202 w 385119"/>
              <a:gd name="connsiteY5" fmla="*/ 19178 h 254152"/>
              <a:gd name="connsiteX6" fmla="*/ 269902 w 385119"/>
              <a:gd name="connsiteY6" fmla="*/ 123953 h 254152"/>
              <a:gd name="connsiteX7" fmla="*/ 228627 w 385119"/>
              <a:gd name="connsiteY7" fmla="*/ 114428 h 254152"/>
              <a:gd name="connsiteX8" fmla="*/ 27 w 385119"/>
              <a:gd name="connsiteY8" fmla="*/ 128 h 25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119" h="254152">
                <a:moveTo>
                  <a:pt x="27" y="128"/>
                </a:moveTo>
                <a:cubicBezTo>
                  <a:pt x="2673" y="4361"/>
                  <a:pt x="196348" y="97495"/>
                  <a:pt x="244502" y="139828"/>
                </a:cubicBezTo>
                <a:cubicBezTo>
                  <a:pt x="292656" y="182161"/>
                  <a:pt x="285248" y="252541"/>
                  <a:pt x="288952" y="254128"/>
                </a:cubicBezTo>
                <a:cubicBezTo>
                  <a:pt x="292656" y="255715"/>
                  <a:pt x="261435" y="180574"/>
                  <a:pt x="266727" y="149353"/>
                </a:cubicBezTo>
                <a:cubicBezTo>
                  <a:pt x="272019" y="118132"/>
                  <a:pt x="301123" y="88499"/>
                  <a:pt x="320702" y="66803"/>
                </a:cubicBezTo>
                <a:cubicBezTo>
                  <a:pt x="340281" y="45107"/>
                  <a:pt x="392669" y="9653"/>
                  <a:pt x="384202" y="19178"/>
                </a:cubicBezTo>
                <a:cubicBezTo>
                  <a:pt x="375735" y="28703"/>
                  <a:pt x="295831" y="108078"/>
                  <a:pt x="269902" y="123953"/>
                </a:cubicBezTo>
                <a:cubicBezTo>
                  <a:pt x="243973" y="139828"/>
                  <a:pt x="272548" y="131361"/>
                  <a:pt x="228627" y="114428"/>
                </a:cubicBezTo>
                <a:cubicBezTo>
                  <a:pt x="184706" y="97495"/>
                  <a:pt x="-2619" y="-4105"/>
                  <a:pt x="27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F3D8D9F3-AF9F-1A77-7AD6-CE21E874C93E}"/>
              </a:ext>
            </a:extLst>
          </p:cNvPr>
          <p:cNvSpPr/>
          <p:nvPr/>
        </p:nvSpPr>
        <p:spPr>
          <a:xfrm>
            <a:off x="5437805" y="2928581"/>
            <a:ext cx="332364" cy="195950"/>
          </a:xfrm>
          <a:custGeom>
            <a:avLst/>
            <a:gdLst>
              <a:gd name="connsiteX0" fmla="*/ 331170 w 332364"/>
              <a:gd name="connsiteY0" fmla="*/ 1944 h 195950"/>
              <a:gd name="connsiteX1" fmla="*/ 970 w 332364"/>
              <a:gd name="connsiteY1" fmla="*/ 195619 h 195950"/>
              <a:gd name="connsiteX2" fmla="*/ 226395 w 332364"/>
              <a:gd name="connsiteY2" fmla="*/ 49569 h 195950"/>
              <a:gd name="connsiteX3" fmla="*/ 115270 w 332364"/>
              <a:gd name="connsiteY3" fmla="*/ 94019 h 195950"/>
              <a:gd name="connsiteX4" fmla="*/ 331170 w 332364"/>
              <a:gd name="connsiteY4" fmla="*/ 1944 h 19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64" h="195950">
                <a:moveTo>
                  <a:pt x="331170" y="1944"/>
                </a:moveTo>
                <a:cubicBezTo>
                  <a:pt x="312120" y="18877"/>
                  <a:pt x="18432" y="187682"/>
                  <a:pt x="970" y="195619"/>
                </a:cubicBezTo>
                <a:cubicBezTo>
                  <a:pt x="-16492" y="203556"/>
                  <a:pt x="207345" y="66502"/>
                  <a:pt x="226395" y="49569"/>
                </a:cubicBezTo>
                <a:cubicBezTo>
                  <a:pt x="245445" y="32636"/>
                  <a:pt x="95162" y="104073"/>
                  <a:pt x="115270" y="94019"/>
                </a:cubicBezTo>
                <a:cubicBezTo>
                  <a:pt x="135378" y="83965"/>
                  <a:pt x="350220" y="-14989"/>
                  <a:pt x="331170" y="1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AFD7C01D-0148-BFFB-FCD2-5C94ADCB07E2}"/>
              </a:ext>
            </a:extLst>
          </p:cNvPr>
          <p:cNvSpPr/>
          <p:nvPr/>
        </p:nvSpPr>
        <p:spPr>
          <a:xfrm>
            <a:off x="5467339" y="1898178"/>
            <a:ext cx="155614" cy="118024"/>
          </a:xfrm>
          <a:custGeom>
            <a:avLst/>
            <a:gdLst>
              <a:gd name="connsiteX0" fmla="*/ 11 w 155614"/>
              <a:gd name="connsiteY0" fmla="*/ 117947 h 118024"/>
              <a:gd name="connsiteX1" fmla="*/ 101611 w 155614"/>
              <a:gd name="connsiteY1" fmla="*/ 25872 h 118024"/>
              <a:gd name="connsiteX2" fmla="*/ 155586 w 155614"/>
              <a:gd name="connsiteY2" fmla="*/ 472 h 118024"/>
              <a:gd name="connsiteX3" fmla="*/ 95261 w 155614"/>
              <a:gd name="connsiteY3" fmla="*/ 41747 h 118024"/>
              <a:gd name="connsiteX4" fmla="*/ 11 w 155614"/>
              <a:gd name="connsiteY4" fmla="*/ 117947 h 11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14" h="118024">
                <a:moveTo>
                  <a:pt x="11" y="117947"/>
                </a:moveTo>
                <a:cubicBezTo>
                  <a:pt x="1069" y="115301"/>
                  <a:pt x="75682" y="45451"/>
                  <a:pt x="101611" y="25872"/>
                </a:cubicBezTo>
                <a:cubicBezTo>
                  <a:pt x="127540" y="6293"/>
                  <a:pt x="156644" y="-2174"/>
                  <a:pt x="155586" y="472"/>
                </a:cubicBezTo>
                <a:cubicBezTo>
                  <a:pt x="154528" y="3118"/>
                  <a:pt x="116957" y="29047"/>
                  <a:pt x="95261" y="41747"/>
                </a:cubicBezTo>
                <a:cubicBezTo>
                  <a:pt x="73565" y="54447"/>
                  <a:pt x="-1047" y="120593"/>
                  <a:pt x="11" y="117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33E679F3-64D3-6113-F86C-37F212BCBEC1}"/>
              </a:ext>
            </a:extLst>
          </p:cNvPr>
          <p:cNvSpPr/>
          <p:nvPr/>
        </p:nvSpPr>
        <p:spPr>
          <a:xfrm>
            <a:off x="5168831" y="1862744"/>
            <a:ext cx="69823" cy="181946"/>
          </a:xfrm>
          <a:custGeom>
            <a:avLst/>
            <a:gdLst>
              <a:gd name="connsiteX0" fmla="*/ 69 w 69823"/>
              <a:gd name="connsiteY0" fmla="*/ 981 h 181946"/>
              <a:gd name="connsiteX1" fmla="*/ 66744 w 69823"/>
              <a:gd name="connsiteY1" fmla="*/ 178781 h 181946"/>
              <a:gd name="connsiteX2" fmla="*/ 54044 w 69823"/>
              <a:gd name="connsiteY2" fmla="*/ 108931 h 181946"/>
              <a:gd name="connsiteX3" fmla="*/ 69 w 69823"/>
              <a:gd name="connsiteY3" fmla="*/ 981 h 18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23" h="181946">
                <a:moveTo>
                  <a:pt x="69" y="981"/>
                </a:moveTo>
                <a:cubicBezTo>
                  <a:pt x="2186" y="12623"/>
                  <a:pt x="57748" y="160789"/>
                  <a:pt x="66744" y="178781"/>
                </a:cubicBezTo>
                <a:cubicBezTo>
                  <a:pt x="75740" y="196773"/>
                  <a:pt x="63040" y="133273"/>
                  <a:pt x="54044" y="108931"/>
                </a:cubicBezTo>
                <a:cubicBezTo>
                  <a:pt x="45048" y="84589"/>
                  <a:pt x="-2048" y="-10661"/>
                  <a:pt x="69" y="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BA964259-CB51-6F67-D1E9-BD765C13EAB2}"/>
              </a:ext>
            </a:extLst>
          </p:cNvPr>
          <p:cNvSpPr/>
          <p:nvPr/>
        </p:nvSpPr>
        <p:spPr>
          <a:xfrm>
            <a:off x="6000747" y="1850684"/>
            <a:ext cx="174921" cy="90314"/>
          </a:xfrm>
          <a:custGeom>
            <a:avLst/>
            <a:gdLst>
              <a:gd name="connsiteX0" fmla="*/ 3 w 174921"/>
              <a:gd name="connsiteY0" fmla="*/ 341 h 90314"/>
              <a:gd name="connsiteX1" fmla="*/ 79378 w 174921"/>
              <a:gd name="connsiteY1" fmla="*/ 57491 h 90314"/>
              <a:gd name="connsiteX2" fmla="*/ 60328 w 174921"/>
              <a:gd name="connsiteY2" fmla="*/ 89241 h 90314"/>
              <a:gd name="connsiteX3" fmla="*/ 127003 w 174921"/>
              <a:gd name="connsiteY3" fmla="*/ 19391 h 90314"/>
              <a:gd name="connsiteX4" fmla="*/ 174628 w 174921"/>
              <a:gd name="connsiteY4" fmla="*/ 16216 h 90314"/>
              <a:gd name="connsiteX5" fmla="*/ 104778 w 174921"/>
              <a:gd name="connsiteY5" fmla="*/ 35266 h 90314"/>
              <a:gd name="connsiteX6" fmla="*/ 114303 w 174921"/>
              <a:gd name="connsiteY6" fmla="*/ 341 h 90314"/>
              <a:gd name="connsiteX7" fmla="*/ 76203 w 174921"/>
              <a:gd name="connsiteY7" fmla="*/ 32091 h 90314"/>
              <a:gd name="connsiteX8" fmla="*/ 3 w 174921"/>
              <a:gd name="connsiteY8" fmla="*/ 341 h 9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921" h="90314">
                <a:moveTo>
                  <a:pt x="3" y="341"/>
                </a:moveTo>
                <a:cubicBezTo>
                  <a:pt x="532" y="4574"/>
                  <a:pt x="69324" y="42674"/>
                  <a:pt x="79378" y="57491"/>
                </a:cubicBezTo>
                <a:cubicBezTo>
                  <a:pt x="89432" y="72308"/>
                  <a:pt x="52391" y="95591"/>
                  <a:pt x="60328" y="89241"/>
                </a:cubicBezTo>
                <a:cubicBezTo>
                  <a:pt x="68265" y="82891"/>
                  <a:pt x="107953" y="31562"/>
                  <a:pt x="127003" y="19391"/>
                </a:cubicBezTo>
                <a:cubicBezTo>
                  <a:pt x="146053" y="7220"/>
                  <a:pt x="178332" y="13570"/>
                  <a:pt x="174628" y="16216"/>
                </a:cubicBezTo>
                <a:cubicBezTo>
                  <a:pt x="170924" y="18862"/>
                  <a:pt x="114832" y="37912"/>
                  <a:pt x="104778" y="35266"/>
                </a:cubicBezTo>
                <a:cubicBezTo>
                  <a:pt x="94724" y="32620"/>
                  <a:pt x="119066" y="870"/>
                  <a:pt x="114303" y="341"/>
                </a:cubicBezTo>
                <a:cubicBezTo>
                  <a:pt x="109541" y="-188"/>
                  <a:pt x="93136" y="31562"/>
                  <a:pt x="76203" y="32091"/>
                </a:cubicBezTo>
                <a:cubicBezTo>
                  <a:pt x="59270" y="32620"/>
                  <a:pt x="-526" y="-3892"/>
                  <a:pt x="3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50CB77B8-725C-E56A-A514-830D2EC6299E}"/>
              </a:ext>
            </a:extLst>
          </p:cNvPr>
          <p:cNvSpPr/>
          <p:nvPr/>
        </p:nvSpPr>
        <p:spPr>
          <a:xfrm>
            <a:off x="4649991" y="1822433"/>
            <a:ext cx="144302" cy="90364"/>
          </a:xfrm>
          <a:custGeom>
            <a:avLst/>
            <a:gdLst>
              <a:gd name="connsiteX0" fmla="*/ 115684 w 144302"/>
              <a:gd name="connsiteY0" fmla="*/ 17 h 90364"/>
              <a:gd name="connsiteX1" fmla="*/ 58534 w 144302"/>
              <a:gd name="connsiteY1" fmla="*/ 60342 h 90364"/>
              <a:gd name="connsiteX2" fmla="*/ 96634 w 144302"/>
              <a:gd name="connsiteY2" fmla="*/ 82567 h 90364"/>
              <a:gd name="connsiteX3" fmla="*/ 144259 w 144302"/>
              <a:gd name="connsiteY3" fmla="*/ 88917 h 90364"/>
              <a:gd name="connsiteX4" fmla="*/ 102984 w 144302"/>
              <a:gd name="connsiteY4" fmla="*/ 88917 h 90364"/>
              <a:gd name="connsiteX5" fmla="*/ 1384 w 144302"/>
              <a:gd name="connsiteY5" fmla="*/ 73042 h 90364"/>
              <a:gd name="connsiteX6" fmla="*/ 49009 w 144302"/>
              <a:gd name="connsiteY6" fmla="*/ 66692 h 90364"/>
              <a:gd name="connsiteX7" fmla="*/ 115684 w 144302"/>
              <a:gd name="connsiteY7" fmla="*/ 17 h 9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302" h="90364">
                <a:moveTo>
                  <a:pt x="115684" y="17"/>
                </a:moveTo>
                <a:cubicBezTo>
                  <a:pt x="117272" y="-1041"/>
                  <a:pt x="61709" y="46584"/>
                  <a:pt x="58534" y="60342"/>
                </a:cubicBezTo>
                <a:cubicBezTo>
                  <a:pt x="55359" y="74100"/>
                  <a:pt x="82346" y="77804"/>
                  <a:pt x="96634" y="82567"/>
                </a:cubicBezTo>
                <a:cubicBezTo>
                  <a:pt x="110922" y="87330"/>
                  <a:pt x="143201" y="87859"/>
                  <a:pt x="144259" y="88917"/>
                </a:cubicBezTo>
                <a:cubicBezTo>
                  <a:pt x="145317" y="89975"/>
                  <a:pt x="126796" y="91563"/>
                  <a:pt x="102984" y="88917"/>
                </a:cubicBezTo>
                <a:cubicBezTo>
                  <a:pt x="79172" y="86271"/>
                  <a:pt x="10380" y="76746"/>
                  <a:pt x="1384" y="73042"/>
                </a:cubicBezTo>
                <a:cubicBezTo>
                  <a:pt x="-7612" y="69338"/>
                  <a:pt x="29430" y="77275"/>
                  <a:pt x="49009" y="66692"/>
                </a:cubicBezTo>
                <a:cubicBezTo>
                  <a:pt x="68588" y="56109"/>
                  <a:pt x="114096" y="1075"/>
                  <a:pt x="11568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6FCE00FB-2D75-B088-AE80-E21222E608AB}"/>
              </a:ext>
            </a:extLst>
          </p:cNvPr>
          <p:cNvSpPr/>
          <p:nvPr/>
        </p:nvSpPr>
        <p:spPr>
          <a:xfrm>
            <a:off x="4511296" y="2152606"/>
            <a:ext cx="61167" cy="241851"/>
          </a:xfrm>
          <a:custGeom>
            <a:avLst/>
            <a:gdLst>
              <a:gd name="connsiteX0" fmla="*/ 54354 w 61167"/>
              <a:gd name="connsiteY0" fmla="*/ 44 h 241851"/>
              <a:gd name="connsiteX1" fmla="*/ 35304 w 61167"/>
              <a:gd name="connsiteY1" fmla="*/ 111169 h 241851"/>
              <a:gd name="connsiteX2" fmla="*/ 60704 w 61167"/>
              <a:gd name="connsiteY2" fmla="*/ 238169 h 241851"/>
              <a:gd name="connsiteX3" fmla="*/ 48004 w 61167"/>
              <a:gd name="connsiteY3" fmla="*/ 196894 h 241851"/>
              <a:gd name="connsiteX4" fmla="*/ 3554 w 61167"/>
              <a:gd name="connsiteY4" fmla="*/ 85769 h 241851"/>
              <a:gd name="connsiteX5" fmla="*/ 6729 w 61167"/>
              <a:gd name="connsiteY5" fmla="*/ 123869 h 241851"/>
              <a:gd name="connsiteX6" fmla="*/ 54354 w 61167"/>
              <a:gd name="connsiteY6" fmla="*/ 44 h 24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167" h="241851">
                <a:moveTo>
                  <a:pt x="54354" y="44"/>
                </a:moveTo>
                <a:cubicBezTo>
                  <a:pt x="59116" y="-2073"/>
                  <a:pt x="34246" y="71482"/>
                  <a:pt x="35304" y="111169"/>
                </a:cubicBezTo>
                <a:cubicBezTo>
                  <a:pt x="36362" y="150856"/>
                  <a:pt x="58587" y="223882"/>
                  <a:pt x="60704" y="238169"/>
                </a:cubicBezTo>
                <a:cubicBezTo>
                  <a:pt x="62821" y="252457"/>
                  <a:pt x="57529" y="222294"/>
                  <a:pt x="48004" y="196894"/>
                </a:cubicBezTo>
                <a:cubicBezTo>
                  <a:pt x="38479" y="171494"/>
                  <a:pt x="10433" y="97940"/>
                  <a:pt x="3554" y="85769"/>
                </a:cubicBezTo>
                <a:cubicBezTo>
                  <a:pt x="-3325" y="73598"/>
                  <a:pt x="908" y="131277"/>
                  <a:pt x="6729" y="123869"/>
                </a:cubicBezTo>
                <a:cubicBezTo>
                  <a:pt x="12550" y="116461"/>
                  <a:pt x="49592" y="2161"/>
                  <a:pt x="54354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DDD372F6-7DBC-4191-814C-C0FE4D1EA567}"/>
              </a:ext>
            </a:extLst>
          </p:cNvPr>
          <p:cNvSpPr/>
          <p:nvPr/>
        </p:nvSpPr>
        <p:spPr>
          <a:xfrm>
            <a:off x="4532870" y="2341546"/>
            <a:ext cx="146349" cy="512736"/>
          </a:xfrm>
          <a:custGeom>
            <a:avLst/>
            <a:gdLst>
              <a:gd name="connsiteX0" fmla="*/ 1030 w 146349"/>
              <a:gd name="connsiteY0" fmla="*/ 4779 h 512736"/>
              <a:gd name="connsiteX1" fmla="*/ 143905 w 146349"/>
              <a:gd name="connsiteY1" fmla="*/ 506429 h 512736"/>
              <a:gd name="connsiteX2" fmla="*/ 83580 w 146349"/>
              <a:gd name="connsiteY2" fmla="*/ 268304 h 512736"/>
              <a:gd name="connsiteX3" fmla="*/ 1030 w 146349"/>
              <a:gd name="connsiteY3" fmla="*/ 4779 h 51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349" h="512736">
                <a:moveTo>
                  <a:pt x="1030" y="4779"/>
                </a:moveTo>
                <a:cubicBezTo>
                  <a:pt x="11084" y="44466"/>
                  <a:pt x="130147" y="462508"/>
                  <a:pt x="143905" y="506429"/>
                </a:cubicBezTo>
                <a:cubicBezTo>
                  <a:pt x="157663" y="550350"/>
                  <a:pt x="110038" y="353500"/>
                  <a:pt x="83580" y="268304"/>
                </a:cubicBezTo>
                <a:cubicBezTo>
                  <a:pt x="57122" y="183108"/>
                  <a:pt x="-9024" y="-34908"/>
                  <a:pt x="1030" y="4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ACBBC8A9-A772-D1FB-2E39-E153EB656098}"/>
              </a:ext>
            </a:extLst>
          </p:cNvPr>
          <p:cNvSpPr/>
          <p:nvPr/>
        </p:nvSpPr>
        <p:spPr>
          <a:xfrm>
            <a:off x="5022840" y="2222491"/>
            <a:ext cx="95665" cy="79390"/>
          </a:xfrm>
          <a:custGeom>
            <a:avLst/>
            <a:gdLst>
              <a:gd name="connsiteX0" fmla="*/ 41285 w 95665"/>
              <a:gd name="connsiteY0" fmla="*/ 9 h 79390"/>
              <a:gd name="connsiteX1" fmla="*/ 88910 w 95665"/>
              <a:gd name="connsiteY1" fmla="*/ 34934 h 79390"/>
              <a:gd name="connsiteX2" fmla="*/ 10 w 95665"/>
              <a:gd name="connsiteY2" fmla="*/ 79384 h 79390"/>
              <a:gd name="connsiteX3" fmla="*/ 95260 w 95665"/>
              <a:gd name="connsiteY3" fmla="*/ 38109 h 79390"/>
              <a:gd name="connsiteX4" fmla="*/ 41285 w 95665"/>
              <a:gd name="connsiteY4" fmla="*/ 9 h 7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65" h="79390">
                <a:moveTo>
                  <a:pt x="41285" y="9"/>
                </a:moveTo>
                <a:cubicBezTo>
                  <a:pt x="40227" y="-520"/>
                  <a:pt x="95789" y="21705"/>
                  <a:pt x="88910" y="34934"/>
                </a:cubicBezTo>
                <a:cubicBezTo>
                  <a:pt x="82031" y="48163"/>
                  <a:pt x="-1048" y="78855"/>
                  <a:pt x="10" y="79384"/>
                </a:cubicBezTo>
                <a:cubicBezTo>
                  <a:pt x="1068" y="79913"/>
                  <a:pt x="89439" y="48692"/>
                  <a:pt x="95260" y="38109"/>
                </a:cubicBezTo>
                <a:cubicBezTo>
                  <a:pt x="101081" y="27526"/>
                  <a:pt x="42343" y="538"/>
                  <a:pt x="4128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F4D4DFA0-C9BD-71B5-DB70-E89D3A27BEAD}"/>
              </a:ext>
            </a:extLst>
          </p:cNvPr>
          <p:cNvSpPr/>
          <p:nvPr/>
        </p:nvSpPr>
        <p:spPr>
          <a:xfrm>
            <a:off x="5618564" y="2165226"/>
            <a:ext cx="177373" cy="86094"/>
          </a:xfrm>
          <a:custGeom>
            <a:avLst/>
            <a:gdLst>
              <a:gd name="connsiteX0" fmla="*/ 26586 w 177373"/>
              <a:gd name="connsiteY0" fmla="*/ 85849 h 86094"/>
              <a:gd name="connsiteX1" fmla="*/ 83736 w 177373"/>
              <a:gd name="connsiteY1" fmla="*/ 54099 h 86094"/>
              <a:gd name="connsiteX2" fmla="*/ 175811 w 177373"/>
              <a:gd name="connsiteY2" fmla="*/ 47749 h 86094"/>
              <a:gd name="connsiteX3" fmla="*/ 1186 w 177373"/>
              <a:gd name="connsiteY3" fmla="*/ 124 h 86094"/>
              <a:gd name="connsiteX4" fmla="*/ 96436 w 177373"/>
              <a:gd name="connsiteY4" fmla="*/ 35049 h 86094"/>
              <a:gd name="connsiteX5" fmla="*/ 26586 w 177373"/>
              <a:gd name="connsiteY5" fmla="*/ 85849 h 8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373" h="86094">
                <a:moveTo>
                  <a:pt x="26586" y="85849"/>
                </a:moveTo>
                <a:cubicBezTo>
                  <a:pt x="24469" y="89024"/>
                  <a:pt x="58865" y="60449"/>
                  <a:pt x="83736" y="54099"/>
                </a:cubicBezTo>
                <a:cubicBezTo>
                  <a:pt x="108607" y="47749"/>
                  <a:pt x="189569" y="56745"/>
                  <a:pt x="175811" y="47749"/>
                </a:cubicBezTo>
                <a:cubicBezTo>
                  <a:pt x="162053" y="38753"/>
                  <a:pt x="14415" y="2241"/>
                  <a:pt x="1186" y="124"/>
                </a:cubicBezTo>
                <a:cubicBezTo>
                  <a:pt x="-12043" y="-1993"/>
                  <a:pt x="89557" y="23407"/>
                  <a:pt x="96436" y="35049"/>
                </a:cubicBezTo>
                <a:cubicBezTo>
                  <a:pt x="103315" y="46691"/>
                  <a:pt x="28703" y="82674"/>
                  <a:pt x="26586" y="85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A0EB1115-16FD-FA48-5357-9FE70056FFA9}"/>
              </a:ext>
            </a:extLst>
          </p:cNvPr>
          <p:cNvSpPr/>
          <p:nvPr/>
        </p:nvSpPr>
        <p:spPr>
          <a:xfrm>
            <a:off x="5000597" y="2177422"/>
            <a:ext cx="136576" cy="45078"/>
          </a:xfrm>
          <a:custGeom>
            <a:avLst/>
            <a:gdLst>
              <a:gd name="connsiteX0" fmla="*/ 28 w 136576"/>
              <a:gd name="connsiteY0" fmla="*/ 628 h 45078"/>
              <a:gd name="connsiteX1" fmla="*/ 76228 w 136576"/>
              <a:gd name="connsiteY1" fmla="*/ 35553 h 45078"/>
              <a:gd name="connsiteX2" fmla="*/ 79403 w 136576"/>
              <a:gd name="connsiteY2" fmla="*/ 13328 h 45078"/>
              <a:gd name="connsiteX3" fmla="*/ 136553 w 136576"/>
              <a:gd name="connsiteY3" fmla="*/ 45078 h 45078"/>
              <a:gd name="connsiteX4" fmla="*/ 85753 w 136576"/>
              <a:gd name="connsiteY4" fmla="*/ 13328 h 45078"/>
              <a:gd name="connsiteX5" fmla="*/ 28 w 136576"/>
              <a:gd name="connsiteY5" fmla="*/ 628 h 4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576" h="45078">
                <a:moveTo>
                  <a:pt x="28" y="628"/>
                </a:moveTo>
                <a:cubicBezTo>
                  <a:pt x="-1559" y="4332"/>
                  <a:pt x="62999" y="33436"/>
                  <a:pt x="76228" y="35553"/>
                </a:cubicBezTo>
                <a:cubicBezTo>
                  <a:pt x="89457" y="37670"/>
                  <a:pt x="69349" y="11741"/>
                  <a:pt x="79403" y="13328"/>
                </a:cubicBezTo>
                <a:cubicBezTo>
                  <a:pt x="89457" y="14915"/>
                  <a:pt x="135495" y="45078"/>
                  <a:pt x="136553" y="45078"/>
                </a:cubicBezTo>
                <a:cubicBezTo>
                  <a:pt x="137611" y="45078"/>
                  <a:pt x="102686" y="15974"/>
                  <a:pt x="85753" y="13328"/>
                </a:cubicBezTo>
                <a:cubicBezTo>
                  <a:pt x="68820" y="10682"/>
                  <a:pt x="1615" y="-3076"/>
                  <a:pt x="28" y="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912A902B-83F8-8299-C2DC-0A8E28C9A22D}"/>
              </a:ext>
            </a:extLst>
          </p:cNvPr>
          <p:cNvSpPr/>
          <p:nvPr/>
        </p:nvSpPr>
        <p:spPr>
          <a:xfrm>
            <a:off x="5867397" y="2110998"/>
            <a:ext cx="177806" cy="79997"/>
          </a:xfrm>
          <a:custGeom>
            <a:avLst/>
            <a:gdLst>
              <a:gd name="connsiteX0" fmla="*/ 3 w 177806"/>
              <a:gd name="connsiteY0" fmla="*/ 79752 h 79997"/>
              <a:gd name="connsiteX1" fmla="*/ 95253 w 177806"/>
              <a:gd name="connsiteY1" fmla="*/ 25777 h 79997"/>
              <a:gd name="connsiteX2" fmla="*/ 177803 w 177806"/>
              <a:gd name="connsiteY2" fmla="*/ 41652 h 79997"/>
              <a:gd name="connsiteX3" fmla="*/ 92078 w 177806"/>
              <a:gd name="connsiteY3" fmla="*/ 377 h 79997"/>
              <a:gd name="connsiteX4" fmla="*/ 3 w 177806"/>
              <a:gd name="connsiteY4" fmla="*/ 79752 h 7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06" h="79997">
                <a:moveTo>
                  <a:pt x="3" y="79752"/>
                </a:moveTo>
                <a:cubicBezTo>
                  <a:pt x="532" y="83985"/>
                  <a:pt x="65620" y="32127"/>
                  <a:pt x="95253" y="25777"/>
                </a:cubicBezTo>
                <a:cubicBezTo>
                  <a:pt x="124886" y="19427"/>
                  <a:pt x="178332" y="45885"/>
                  <a:pt x="177803" y="41652"/>
                </a:cubicBezTo>
                <a:cubicBezTo>
                  <a:pt x="177274" y="37419"/>
                  <a:pt x="116420" y="-4385"/>
                  <a:pt x="92078" y="377"/>
                </a:cubicBezTo>
                <a:cubicBezTo>
                  <a:pt x="67736" y="5139"/>
                  <a:pt x="-526" y="75519"/>
                  <a:pt x="3" y="79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D5301500-DFA9-6D14-4B10-EC6AFD7B4A82}"/>
              </a:ext>
            </a:extLst>
          </p:cNvPr>
          <p:cNvSpPr/>
          <p:nvPr/>
        </p:nvSpPr>
        <p:spPr>
          <a:xfrm>
            <a:off x="4625752" y="2098587"/>
            <a:ext cx="81426" cy="117567"/>
          </a:xfrm>
          <a:custGeom>
            <a:avLst/>
            <a:gdLst>
              <a:gd name="connsiteX0" fmla="*/ 223 w 81426"/>
              <a:gd name="connsiteY0" fmla="*/ 88 h 117567"/>
              <a:gd name="connsiteX1" fmla="*/ 44673 w 81426"/>
              <a:gd name="connsiteY1" fmla="*/ 54063 h 117567"/>
              <a:gd name="connsiteX2" fmla="*/ 28798 w 81426"/>
              <a:gd name="connsiteY2" fmla="*/ 117563 h 117567"/>
              <a:gd name="connsiteX3" fmla="*/ 79598 w 81426"/>
              <a:gd name="connsiteY3" fmla="*/ 50888 h 117567"/>
              <a:gd name="connsiteX4" fmla="*/ 66898 w 81426"/>
              <a:gd name="connsiteY4" fmla="*/ 66763 h 117567"/>
              <a:gd name="connsiteX5" fmla="*/ 223 w 81426"/>
              <a:gd name="connsiteY5" fmla="*/ 88 h 11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426" h="117567">
                <a:moveTo>
                  <a:pt x="223" y="88"/>
                </a:moveTo>
                <a:cubicBezTo>
                  <a:pt x="-3481" y="-2029"/>
                  <a:pt x="39911" y="34484"/>
                  <a:pt x="44673" y="54063"/>
                </a:cubicBezTo>
                <a:cubicBezTo>
                  <a:pt x="49435" y="73642"/>
                  <a:pt x="22977" y="118092"/>
                  <a:pt x="28798" y="117563"/>
                </a:cubicBezTo>
                <a:cubicBezTo>
                  <a:pt x="34619" y="117034"/>
                  <a:pt x="73248" y="59355"/>
                  <a:pt x="79598" y="50888"/>
                </a:cubicBezTo>
                <a:cubicBezTo>
                  <a:pt x="85948" y="42421"/>
                  <a:pt x="74306" y="73113"/>
                  <a:pt x="66898" y="66763"/>
                </a:cubicBezTo>
                <a:cubicBezTo>
                  <a:pt x="59490" y="60413"/>
                  <a:pt x="3927" y="2205"/>
                  <a:pt x="223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FC150F9C-C920-E7D0-6F58-146A4CF6E7CE}"/>
              </a:ext>
            </a:extLst>
          </p:cNvPr>
          <p:cNvSpPr/>
          <p:nvPr/>
        </p:nvSpPr>
        <p:spPr>
          <a:xfrm>
            <a:off x="4470430" y="952299"/>
            <a:ext cx="250810" cy="986463"/>
          </a:xfrm>
          <a:custGeom>
            <a:avLst/>
            <a:gdLst>
              <a:gd name="connsiteX0" fmla="*/ 250795 w 250810"/>
              <a:gd name="connsiteY0" fmla="*/ 201 h 986463"/>
              <a:gd name="connsiteX1" fmla="*/ 15845 w 250810"/>
              <a:gd name="connsiteY1" fmla="*/ 984451 h 986463"/>
              <a:gd name="connsiteX2" fmla="*/ 111095 w 250810"/>
              <a:gd name="connsiteY2" fmla="*/ 273251 h 986463"/>
              <a:gd name="connsiteX3" fmla="*/ 3145 w 250810"/>
              <a:gd name="connsiteY3" fmla="*/ 892376 h 986463"/>
              <a:gd name="connsiteX4" fmla="*/ 250795 w 250810"/>
              <a:gd name="connsiteY4" fmla="*/ 201 h 98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810" h="986463">
                <a:moveTo>
                  <a:pt x="250795" y="201"/>
                </a:moveTo>
                <a:cubicBezTo>
                  <a:pt x="252912" y="15547"/>
                  <a:pt x="39128" y="938943"/>
                  <a:pt x="15845" y="984451"/>
                </a:cubicBezTo>
                <a:cubicBezTo>
                  <a:pt x="-7438" y="1029959"/>
                  <a:pt x="113212" y="288597"/>
                  <a:pt x="111095" y="273251"/>
                </a:cubicBezTo>
                <a:cubicBezTo>
                  <a:pt x="108978" y="257905"/>
                  <a:pt x="-21726" y="933122"/>
                  <a:pt x="3145" y="892376"/>
                </a:cubicBezTo>
                <a:cubicBezTo>
                  <a:pt x="28016" y="851630"/>
                  <a:pt x="248678" y="-15145"/>
                  <a:pt x="250795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15BF1518-7B9E-5EBE-85EE-C62B4DC619B8}"/>
              </a:ext>
            </a:extLst>
          </p:cNvPr>
          <p:cNvSpPr/>
          <p:nvPr/>
        </p:nvSpPr>
        <p:spPr>
          <a:xfrm>
            <a:off x="4510531" y="1499371"/>
            <a:ext cx="204345" cy="951122"/>
          </a:xfrm>
          <a:custGeom>
            <a:avLst/>
            <a:gdLst>
              <a:gd name="connsiteX0" fmla="*/ 204344 w 204345"/>
              <a:gd name="connsiteY0" fmla="*/ 2404 h 951122"/>
              <a:gd name="connsiteX1" fmla="*/ 48769 w 204345"/>
              <a:gd name="connsiteY1" fmla="*/ 481829 h 951122"/>
              <a:gd name="connsiteX2" fmla="*/ 61469 w 204345"/>
              <a:gd name="connsiteY2" fmla="*/ 808854 h 951122"/>
              <a:gd name="connsiteX3" fmla="*/ 26544 w 204345"/>
              <a:gd name="connsiteY3" fmla="*/ 627879 h 951122"/>
              <a:gd name="connsiteX4" fmla="*/ 1144 w 204345"/>
              <a:gd name="connsiteY4" fmla="*/ 948554 h 951122"/>
              <a:gd name="connsiteX5" fmla="*/ 64644 w 204345"/>
              <a:gd name="connsiteY5" fmla="*/ 418329 h 951122"/>
              <a:gd name="connsiteX6" fmla="*/ 96394 w 204345"/>
              <a:gd name="connsiteY6" fmla="*/ 154804 h 951122"/>
              <a:gd name="connsiteX7" fmla="*/ 51944 w 204345"/>
              <a:gd name="connsiteY7" fmla="*/ 291329 h 951122"/>
              <a:gd name="connsiteX8" fmla="*/ 204344 w 204345"/>
              <a:gd name="connsiteY8" fmla="*/ 2404 h 95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345" h="951122">
                <a:moveTo>
                  <a:pt x="204344" y="2404"/>
                </a:moveTo>
                <a:cubicBezTo>
                  <a:pt x="203815" y="34154"/>
                  <a:pt x="72581" y="347421"/>
                  <a:pt x="48769" y="481829"/>
                </a:cubicBezTo>
                <a:cubicBezTo>
                  <a:pt x="24956" y="616237"/>
                  <a:pt x="65173" y="784512"/>
                  <a:pt x="61469" y="808854"/>
                </a:cubicBezTo>
                <a:cubicBezTo>
                  <a:pt x="57765" y="833196"/>
                  <a:pt x="36598" y="604596"/>
                  <a:pt x="26544" y="627879"/>
                </a:cubicBezTo>
                <a:cubicBezTo>
                  <a:pt x="16490" y="651162"/>
                  <a:pt x="-5206" y="983479"/>
                  <a:pt x="1144" y="948554"/>
                </a:cubicBezTo>
                <a:cubicBezTo>
                  <a:pt x="7494" y="913629"/>
                  <a:pt x="48769" y="550621"/>
                  <a:pt x="64644" y="418329"/>
                </a:cubicBezTo>
                <a:cubicBezTo>
                  <a:pt x="80519" y="286037"/>
                  <a:pt x="98511" y="175971"/>
                  <a:pt x="96394" y="154804"/>
                </a:cubicBezTo>
                <a:cubicBezTo>
                  <a:pt x="94277" y="133637"/>
                  <a:pt x="35011" y="319375"/>
                  <a:pt x="51944" y="291329"/>
                </a:cubicBezTo>
                <a:cubicBezTo>
                  <a:pt x="68877" y="263283"/>
                  <a:pt x="204873" y="-29346"/>
                  <a:pt x="204344" y="2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0FD2701A-D021-8F9F-AA94-FB32FBC5CA2D}"/>
              </a:ext>
            </a:extLst>
          </p:cNvPr>
          <p:cNvSpPr/>
          <p:nvPr/>
        </p:nvSpPr>
        <p:spPr>
          <a:xfrm>
            <a:off x="5254402" y="1657309"/>
            <a:ext cx="60548" cy="552653"/>
          </a:xfrm>
          <a:custGeom>
            <a:avLst/>
            <a:gdLst>
              <a:gd name="connsiteX0" fmla="*/ 9748 w 60548"/>
              <a:gd name="connsiteY0" fmla="*/ 41 h 552653"/>
              <a:gd name="connsiteX1" fmla="*/ 54198 w 60548"/>
              <a:gd name="connsiteY1" fmla="*/ 206416 h 552653"/>
              <a:gd name="connsiteX2" fmla="*/ 22448 w 60548"/>
              <a:gd name="connsiteY2" fmla="*/ 339766 h 552653"/>
              <a:gd name="connsiteX3" fmla="*/ 38323 w 60548"/>
              <a:gd name="connsiteY3" fmla="*/ 311191 h 552653"/>
              <a:gd name="connsiteX4" fmla="*/ 223 w 60548"/>
              <a:gd name="connsiteY4" fmla="*/ 393741 h 552653"/>
              <a:gd name="connsiteX5" fmla="*/ 22448 w 60548"/>
              <a:gd name="connsiteY5" fmla="*/ 390566 h 552653"/>
              <a:gd name="connsiteX6" fmla="*/ 19273 w 60548"/>
              <a:gd name="connsiteY6" fmla="*/ 428666 h 552653"/>
              <a:gd name="connsiteX7" fmla="*/ 3398 w 60548"/>
              <a:gd name="connsiteY7" fmla="*/ 552491 h 552653"/>
              <a:gd name="connsiteX8" fmla="*/ 16098 w 60548"/>
              <a:gd name="connsiteY8" fmla="*/ 400091 h 552653"/>
              <a:gd name="connsiteX9" fmla="*/ 60548 w 60548"/>
              <a:gd name="connsiteY9" fmla="*/ 190541 h 552653"/>
              <a:gd name="connsiteX10" fmla="*/ 9748 w 60548"/>
              <a:gd name="connsiteY10" fmla="*/ 41 h 55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548" h="552653">
                <a:moveTo>
                  <a:pt x="9748" y="41"/>
                </a:moveTo>
                <a:cubicBezTo>
                  <a:pt x="8690" y="2687"/>
                  <a:pt x="52081" y="149795"/>
                  <a:pt x="54198" y="206416"/>
                </a:cubicBezTo>
                <a:cubicBezTo>
                  <a:pt x="56315" y="263037"/>
                  <a:pt x="25094" y="322303"/>
                  <a:pt x="22448" y="339766"/>
                </a:cubicBezTo>
                <a:cubicBezTo>
                  <a:pt x="19802" y="357229"/>
                  <a:pt x="42027" y="302195"/>
                  <a:pt x="38323" y="311191"/>
                </a:cubicBezTo>
                <a:cubicBezTo>
                  <a:pt x="34619" y="320187"/>
                  <a:pt x="2869" y="380512"/>
                  <a:pt x="223" y="393741"/>
                </a:cubicBezTo>
                <a:cubicBezTo>
                  <a:pt x="-2423" y="406970"/>
                  <a:pt x="19273" y="384745"/>
                  <a:pt x="22448" y="390566"/>
                </a:cubicBezTo>
                <a:cubicBezTo>
                  <a:pt x="25623" y="396387"/>
                  <a:pt x="22448" y="401678"/>
                  <a:pt x="19273" y="428666"/>
                </a:cubicBezTo>
                <a:cubicBezTo>
                  <a:pt x="16098" y="455654"/>
                  <a:pt x="3927" y="557254"/>
                  <a:pt x="3398" y="552491"/>
                </a:cubicBezTo>
                <a:cubicBezTo>
                  <a:pt x="2869" y="547729"/>
                  <a:pt x="6573" y="460416"/>
                  <a:pt x="16098" y="400091"/>
                </a:cubicBezTo>
                <a:cubicBezTo>
                  <a:pt x="25623" y="339766"/>
                  <a:pt x="60548" y="258803"/>
                  <a:pt x="60548" y="190541"/>
                </a:cubicBezTo>
                <a:cubicBezTo>
                  <a:pt x="60548" y="122279"/>
                  <a:pt x="10806" y="-2605"/>
                  <a:pt x="9748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6F8F7707-49C0-1339-9385-49AD3443F807}"/>
              </a:ext>
            </a:extLst>
          </p:cNvPr>
          <p:cNvSpPr/>
          <p:nvPr/>
        </p:nvSpPr>
        <p:spPr>
          <a:xfrm>
            <a:off x="5416354" y="1812737"/>
            <a:ext cx="136842" cy="244692"/>
          </a:xfrm>
          <a:custGeom>
            <a:avLst/>
            <a:gdLst>
              <a:gd name="connsiteX0" fmla="*/ 196 w 136842"/>
              <a:gd name="connsiteY0" fmla="*/ 188 h 244692"/>
              <a:gd name="connsiteX1" fmla="*/ 66871 w 136842"/>
              <a:gd name="connsiteY1" fmla="*/ 143063 h 244692"/>
              <a:gd name="connsiteX2" fmla="*/ 31946 w 136842"/>
              <a:gd name="connsiteY2" fmla="*/ 244663 h 244692"/>
              <a:gd name="connsiteX3" fmla="*/ 79571 w 136842"/>
              <a:gd name="connsiteY3" fmla="*/ 133538 h 244692"/>
              <a:gd name="connsiteX4" fmla="*/ 136721 w 136842"/>
              <a:gd name="connsiteY4" fmla="*/ 70038 h 244692"/>
              <a:gd name="connsiteX5" fmla="*/ 92271 w 136842"/>
              <a:gd name="connsiteY5" fmla="*/ 111313 h 244692"/>
              <a:gd name="connsiteX6" fmla="*/ 196 w 136842"/>
              <a:gd name="connsiteY6" fmla="*/ 188 h 24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42" h="244692">
                <a:moveTo>
                  <a:pt x="196" y="188"/>
                </a:moveTo>
                <a:cubicBezTo>
                  <a:pt x="-4037" y="5480"/>
                  <a:pt x="61579" y="102317"/>
                  <a:pt x="66871" y="143063"/>
                </a:cubicBezTo>
                <a:cubicBezTo>
                  <a:pt x="72163" y="183809"/>
                  <a:pt x="29829" y="246251"/>
                  <a:pt x="31946" y="244663"/>
                </a:cubicBezTo>
                <a:cubicBezTo>
                  <a:pt x="34063" y="243075"/>
                  <a:pt x="62108" y="162642"/>
                  <a:pt x="79571" y="133538"/>
                </a:cubicBezTo>
                <a:cubicBezTo>
                  <a:pt x="97034" y="104434"/>
                  <a:pt x="134604" y="73742"/>
                  <a:pt x="136721" y="70038"/>
                </a:cubicBezTo>
                <a:cubicBezTo>
                  <a:pt x="138838" y="66334"/>
                  <a:pt x="112909" y="119780"/>
                  <a:pt x="92271" y="111313"/>
                </a:cubicBezTo>
                <a:cubicBezTo>
                  <a:pt x="71633" y="102846"/>
                  <a:pt x="4429" y="-5104"/>
                  <a:pt x="196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47B09FD3-313C-FCC1-14FF-69932009FC9A}"/>
              </a:ext>
            </a:extLst>
          </p:cNvPr>
          <p:cNvSpPr/>
          <p:nvPr/>
        </p:nvSpPr>
        <p:spPr>
          <a:xfrm>
            <a:off x="4993843" y="2600306"/>
            <a:ext cx="73769" cy="88963"/>
          </a:xfrm>
          <a:custGeom>
            <a:avLst/>
            <a:gdLst>
              <a:gd name="connsiteX0" fmla="*/ 9957 w 73769"/>
              <a:gd name="connsiteY0" fmla="*/ 19 h 88963"/>
              <a:gd name="connsiteX1" fmla="*/ 41707 w 73769"/>
              <a:gd name="connsiteY1" fmla="*/ 57169 h 88963"/>
              <a:gd name="connsiteX2" fmla="*/ 432 w 73769"/>
              <a:gd name="connsiteY2" fmla="*/ 88919 h 88963"/>
              <a:gd name="connsiteX3" fmla="*/ 73457 w 73769"/>
              <a:gd name="connsiteY3" fmla="*/ 50819 h 88963"/>
              <a:gd name="connsiteX4" fmla="*/ 9957 w 73769"/>
              <a:gd name="connsiteY4" fmla="*/ 19 h 8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69" h="88963">
                <a:moveTo>
                  <a:pt x="9957" y="19"/>
                </a:moveTo>
                <a:cubicBezTo>
                  <a:pt x="4666" y="1077"/>
                  <a:pt x="43294" y="42352"/>
                  <a:pt x="41707" y="57169"/>
                </a:cubicBezTo>
                <a:cubicBezTo>
                  <a:pt x="40120" y="71986"/>
                  <a:pt x="-4859" y="89977"/>
                  <a:pt x="432" y="88919"/>
                </a:cubicBezTo>
                <a:cubicBezTo>
                  <a:pt x="5723" y="87861"/>
                  <a:pt x="68165" y="60344"/>
                  <a:pt x="73457" y="50819"/>
                </a:cubicBezTo>
                <a:cubicBezTo>
                  <a:pt x="78749" y="41294"/>
                  <a:pt x="15248" y="-1039"/>
                  <a:pt x="9957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84228382-601E-E170-488A-4E2DAD87DC0A}"/>
              </a:ext>
            </a:extLst>
          </p:cNvPr>
          <p:cNvSpPr/>
          <p:nvPr/>
        </p:nvSpPr>
        <p:spPr>
          <a:xfrm>
            <a:off x="5676712" y="2460607"/>
            <a:ext cx="28850" cy="95315"/>
          </a:xfrm>
          <a:custGeom>
            <a:avLst/>
            <a:gdLst>
              <a:gd name="connsiteX0" fmla="*/ 28763 w 28850"/>
              <a:gd name="connsiteY0" fmla="*/ 18 h 95315"/>
              <a:gd name="connsiteX1" fmla="*/ 188 w 28850"/>
              <a:gd name="connsiteY1" fmla="*/ 63518 h 95315"/>
              <a:gd name="connsiteX2" fmla="*/ 16063 w 28850"/>
              <a:gd name="connsiteY2" fmla="*/ 95268 h 95315"/>
              <a:gd name="connsiteX3" fmla="*/ 9713 w 28850"/>
              <a:gd name="connsiteY3" fmla="*/ 57168 h 95315"/>
              <a:gd name="connsiteX4" fmla="*/ 28763 w 28850"/>
              <a:gd name="connsiteY4" fmla="*/ 18 h 9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50" h="95315">
                <a:moveTo>
                  <a:pt x="28763" y="18"/>
                </a:moveTo>
                <a:cubicBezTo>
                  <a:pt x="27175" y="1076"/>
                  <a:pt x="2305" y="47643"/>
                  <a:pt x="188" y="63518"/>
                </a:cubicBezTo>
                <a:cubicBezTo>
                  <a:pt x="-1929" y="79393"/>
                  <a:pt x="14475" y="96326"/>
                  <a:pt x="16063" y="95268"/>
                </a:cubicBezTo>
                <a:cubicBezTo>
                  <a:pt x="17651" y="94210"/>
                  <a:pt x="9713" y="70397"/>
                  <a:pt x="9713" y="57168"/>
                </a:cubicBezTo>
                <a:cubicBezTo>
                  <a:pt x="9713" y="43939"/>
                  <a:pt x="30351" y="-1040"/>
                  <a:pt x="28763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751C07DB-FD9F-9C14-A981-15155D0322D6}"/>
              </a:ext>
            </a:extLst>
          </p:cNvPr>
          <p:cNvSpPr/>
          <p:nvPr/>
        </p:nvSpPr>
        <p:spPr>
          <a:xfrm>
            <a:off x="5621701" y="2668146"/>
            <a:ext cx="100673" cy="88071"/>
          </a:xfrm>
          <a:custGeom>
            <a:avLst/>
            <a:gdLst>
              <a:gd name="connsiteX0" fmla="*/ 1224 w 100673"/>
              <a:gd name="connsiteY0" fmla="*/ 2029 h 88071"/>
              <a:gd name="connsiteX1" fmla="*/ 99649 w 100673"/>
              <a:gd name="connsiteY1" fmla="*/ 87754 h 88071"/>
              <a:gd name="connsiteX2" fmla="*/ 48849 w 100673"/>
              <a:gd name="connsiteY2" fmla="*/ 30604 h 88071"/>
              <a:gd name="connsiteX3" fmla="*/ 1224 w 100673"/>
              <a:gd name="connsiteY3" fmla="*/ 2029 h 8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673" h="88071">
                <a:moveTo>
                  <a:pt x="1224" y="2029"/>
                </a:moveTo>
                <a:cubicBezTo>
                  <a:pt x="9691" y="11554"/>
                  <a:pt x="91712" y="82992"/>
                  <a:pt x="99649" y="87754"/>
                </a:cubicBezTo>
                <a:cubicBezTo>
                  <a:pt x="107587" y="92517"/>
                  <a:pt x="67370" y="42246"/>
                  <a:pt x="48849" y="30604"/>
                </a:cubicBezTo>
                <a:cubicBezTo>
                  <a:pt x="30328" y="18962"/>
                  <a:pt x="-7243" y="-7496"/>
                  <a:pt x="1224" y="2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D0064CE5-654A-9DFA-08AE-09BD4D0CD372}"/>
              </a:ext>
            </a:extLst>
          </p:cNvPr>
          <p:cNvSpPr/>
          <p:nvPr/>
        </p:nvSpPr>
        <p:spPr>
          <a:xfrm>
            <a:off x="5616387" y="2428834"/>
            <a:ext cx="32022" cy="108063"/>
          </a:xfrm>
          <a:custGeom>
            <a:avLst/>
            <a:gdLst>
              <a:gd name="connsiteX0" fmla="*/ 16063 w 32022"/>
              <a:gd name="connsiteY0" fmla="*/ 41 h 108063"/>
              <a:gd name="connsiteX1" fmla="*/ 9713 w 32022"/>
              <a:gd name="connsiteY1" fmla="*/ 60366 h 108063"/>
              <a:gd name="connsiteX2" fmla="*/ 31938 w 32022"/>
              <a:gd name="connsiteY2" fmla="*/ 107991 h 108063"/>
              <a:gd name="connsiteX3" fmla="*/ 188 w 32022"/>
              <a:gd name="connsiteY3" fmla="*/ 69891 h 108063"/>
              <a:gd name="connsiteX4" fmla="*/ 16063 w 32022"/>
              <a:gd name="connsiteY4" fmla="*/ 41 h 10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22" h="108063">
                <a:moveTo>
                  <a:pt x="16063" y="41"/>
                </a:moveTo>
                <a:cubicBezTo>
                  <a:pt x="17650" y="-1546"/>
                  <a:pt x="7067" y="42374"/>
                  <a:pt x="9713" y="60366"/>
                </a:cubicBezTo>
                <a:cubicBezTo>
                  <a:pt x="12359" y="78358"/>
                  <a:pt x="33525" y="106404"/>
                  <a:pt x="31938" y="107991"/>
                </a:cubicBezTo>
                <a:cubicBezTo>
                  <a:pt x="30351" y="109578"/>
                  <a:pt x="2305" y="84708"/>
                  <a:pt x="188" y="69891"/>
                </a:cubicBezTo>
                <a:cubicBezTo>
                  <a:pt x="-1929" y="55074"/>
                  <a:pt x="14476" y="1628"/>
                  <a:pt x="16063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0A5F61A8-4640-CA52-CF92-831EE9C9C7B5}"/>
              </a:ext>
            </a:extLst>
          </p:cNvPr>
          <p:cNvSpPr/>
          <p:nvPr/>
        </p:nvSpPr>
        <p:spPr>
          <a:xfrm>
            <a:off x="5934053" y="2391324"/>
            <a:ext cx="209768" cy="186776"/>
          </a:xfrm>
          <a:custGeom>
            <a:avLst/>
            <a:gdLst>
              <a:gd name="connsiteX0" fmla="*/ 22 w 209768"/>
              <a:gd name="connsiteY0" fmla="*/ 186776 h 186776"/>
              <a:gd name="connsiteX1" fmla="*/ 73047 w 209768"/>
              <a:gd name="connsiteY1" fmla="*/ 94701 h 186776"/>
              <a:gd name="connsiteX2" fmla="*/ 158772 w 209768"/>
              <a:gd name="connsiteY2" fmla="*/ 31201 h 186776"/>
              <a:gd name="connsiteX3" fmla="*/ 206397 w 209768"/>
              <a:gd name="connsiteY3" fmla="*/ 2626 h 186776"/>
              <a:gd name="connsiteX4" fmla="*/ 66697 w 209768"/>
              <a:gd name="connsiteY4" fmla="*/ 94701 h 186776"/>
              <a:gd name="connsiteX5" fmla="*/ 22 w 209768"/>
              <a:gd name="connsiteY5" fmla="*/ 186776 h 18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68" h="186776">
                <a:moveTo>
                  <a:pt x="22" y="186776"/>
                </a:moveTo>
                <a:cubicBezTo>
                  <a:pt x="1080" y="186776"/>
                  <a:pt x="46589" y="120630"/>
                  <a:pt x="73047" y="94701"/>
                </a:cubicBezTo>
                <a:cubicBezTo>
                  <a:pt x="99505" y="68772"/>
                  <a:pt x="136547" y="46547"/>
                  <a:pt x="158772" y="31201"/>
                </a:cubicBezTo>
                <a:cubicBezTo>
                  <a:pt x="180997" y="15855"/>
                  <a:pt x="221743" y="-7957"/>
                  <a:pt x="206397" y="2626"/>
                </a:cubicBezTo>
                <a:cubicBezTo>
                  <a:pt x="191051" y="13209"/>
                  <a:pt x="97918" y="63480"/>
                  <a:pt x="66697" y="94701"/>
                </a:cubicBezTo>
                <a:cubicBezTo>
                  <a:pt x="35476" y="125922"/>
                  <a:pt x="-1036" y="186776"/>
                  <a:pt x="22" y="186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A22E7C4D-81D7-FB6D-F3CE-DAA33D6AD427}"/>
              </a:ext>
            </a:extLst>
          </p:cNvPr>
          <p:cNvSpPr/>
          <p:nvPr/>
        </p:nvSpPr>
        <p:spPr>
          <a:xfrm>
            <a:off x="4771327" y="2457369"/>
            <a:ext cx="137585" cy="54056"/>
          </a:xfrm>
          <a:custGeom>
            <a:avLst/>
            <a:gdLst>
              <a:gd name="connsiteX0" fmla="*/ 3873 w 137585"/>
              <a:gd name="connsiteY0" fmla="*/ 54056 h 54056"/>
              <a:gd name="connsiteX1" fmla="*/ 70548 w 137585"/>
              <a:gd name="connsiteY1" fmla="*/ 15956 h 54056"/>
              <a:gd name="connsiteX2" fmla="*/ 137223 w 137585"/>
              <a:gd name="connsiteY2" fmla="*/ 6431 h 54056"/>
              <a:gd name="connsiteX3" fmla="*/ 92773 w 137585"/>
              <a:gd name="connsiteY3" fmla="*/ 9606 h 54056"/>
              <a:gd name="connsiteX4" fmla="*/ 698 w 137585"/>
              <a:gd name="connsiteY4" fmla="*/ 81 h 54056"/>
              <a:gd name="connsiteX5" fmla="*/ 48323 w 137585"/>
              <a:gd name="connsiteY5" fmla="*/ 15956 h 54056"/>
              <a:gd name="connsiteX6" fmla="*/ 3873 w 137585"/>
              <a:gd name="connsiteY6" fmla="*/ 54056 h 5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85" h="54056">
                <a:moveTo>
                  <a:pt x="3873" y="54056"/>
                </a:moveTo>
                <a:cubicBezTo>
                  <a:pt x="7577" y="54056"/>
                  <a:pt x="48323" y="23893"/>
                  <a:pt x="70548" y="15956"/>
                </a:cubicBezTo>
                <a:cubicBezTo>
                  <a:pt x="92773" y="8018"/>
                  <a:pt x="133519" y="7489"/>
                  <a:pt x="137223" y="6431"/>
                </a:cubicBezTo>
                <a:cubicBezTo>
                  <a:pt x="140927" y="5373"/>
                  <a:pt x="115527" y="10664"/>
                  <a:pt x="92773" y="9606"/>
                </a:cubicBezTo>
                <a:cubicBezTo>
                  <a:pt x="70019" y="8548"/>
                  <a:pt x="8106" y="-977"/>
                  <a:pt x="698" y="81"/>
                </a:cubicBezTo>
                <a:cubicBezTo>
                  <a:pt x="-6710" y="1139"/>
                  <a:pt x="47265" y="4844"/>
                  <a:pt x="48323" y="15956"/>
                </a:cubicBezTo>
                <a:cubicBezTo>
                  <a:pt x="49381" y="27068"/>
                  <a:pt x="169" y="54056"/>
                  <a:pt x="3873" y="54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3A2EE44E-F57C-0C29-46DB-1E511F8008EB}"/>
              </a:ext>
            </a:extLst>
          </p:cNvPr>
          <p:cNvSpPr/>
          <p:nvPr/>
        </p:nvSpPr>
        <p:spPr>
          <a:xfrm>
            <a:off x="5026020" y="2450812"/>
            <a:ext cx="51490" cy="70708"/>
          </a:xfrm>
          <a:custGeom>
            <a:avLst/>
            <a:gdLst>
              <a:gd name="connsiteX0" fmla="*/ 5 w 51490"/>
              <a:gd name="connsiteY0" fmla="*/ 288 h 70708"/>
              <a:gd name="connsiteX1" fmla="*/ 44455 w 51490"/>
              <a:gd name="connsiteY1" fmla="*/ 51088 h 70708"/>
              <a:gd name="connsiteX2" fmla="*/ 44455 w 51490"/>
              <a:gd name="connsiteY2" fmla="*/ 70138 h 70708"/>
              <a:gd name="connsiteX3" fmla="*/ 47630 w 51490"/>
              <a:gd name="connsiteY3" fmla="*/ 32038 h 70708"/>
              <a:gd name="connsiteX4" fmla="*/ 5 w 51490"/>
              <a:gd name="connsiteY4" fmla="*/ 288 h 7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90" h="70708">
                <a:moveTo>
                  <a:pt x="5" y="288"/>
                </a:moveTo>
                <a:cubicBezTo>
                  <a:pt x="-524" y="3463"/>
                  <a:pt x="37047" y="39446"/>
                  <a:pt x="44455" y="51088"/>
                </a:cubicBezTo>
                <a:cubicBezTo>
                  <a:pt x="51863" y="62730"/>
                  <a:pt x="43926" y="73313"/>
                  <a:pt x="44455" y="70138"/>
                </a:cubicBezTo>
                <a:cubicBezTo>
                  <a:pt x="44984" y="66963"/>
                  <a:pt x="57684" y="43150"/>
                  <a:pt x="47630" y="32038"/>
                </a:cubicBezTo>
                <a:cubicBezTo>
                  <a:pt x="37576" y="20926"/>
                  <a:pt x="534" y="-2887"/>
                  <a:pt x="5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3D9B6AD3-BF24-A1BC-71E4-77EA42601CB9}"/>
              </a:ext>
            </a:extLst>
          </p:cNvPr>
          <p:cNvSpPr/>
          <p:nvPr/>
        </p:nvSpPr>
        <p:spPr>
          <a:xfrm>
            <a:off x="5230193" y="2167361"/>
            <a:ext cx="47089" cy="296439"/>
          </a:xfrm>
          <a:custGeom>
            <a:avLst/>
            <a:gdLst>
              <a:gd name="connsiteX0" fmla="*/ 46657 w 47089"/>
              <a:gd name="connsiteY0" fmla="*/ 1164 h 296439"/>
              <a:gd name="connsiteX1" fmla="*/ 2207 w 47089"/>
              <a:gd name="connsiteY1" fmla="*/ 153564 h 296439"/>
              <a:gd name="connsiteX2" fmla="*/ 8557 w 47089"/>
              <a:gd name="connsiteY2" fmla="*/ 163089 h 296439"/>
              <a:gd name="connsiteX3" fmla="*/ 24432 w 47089"/>
              <a:gd name="connsiteY3" fmla="*/ 296439 h 296439"/>
              <a:gd name="connsiteX4" fmla="*/ 24432 w 47089"/>
              <a:gd name="connsiteY4" fmla="*/ 178964 h 296439"/>
              <a:gd name="connsiteX5" fmla="*/ 24432 w 47089"/>
              <a:gd name="connsiteY5" fmla="*/ 86889 h 296439"/>
              <a:gd name="connsiteX6" fmla="*/ 46657 w 47089"/>
              <a:gd name="connsiteY6" fmla="*/ 1164 h 29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89" h="296439">
                <a:moveTo>
                  <a:pt x="46657" y="1164"/>
                </a:moveTo>
                <a:cubicBezTo>
                  <a:pt x="42953" y="12276"/>
                  <a:pt x="8557" y="126577"/>
                  <a:pt x="2207" y="153564"/>
                </a:cubicBezTo>
                <a:cubicBezTo>
                  <a:pt x="-4143" y="180551"/>
                  <a:pt x="4853" y="139277"/>
                  <a:pt x="8557" y="163089"/>
                </a:cubicBezTo>
                <a:cubicBezTo>
                  <a:pt x="12261" y="186902"/>
                  <a:pt x="21786" y="293793"/>
                  <a:pt x="24432" y="296439"/>
                </a:cubicBezTo>
                <a:lnTo>
                  <a:pt x="24432" y="178964"/>
                </a:lnTo>
                <a:cubicBezTo>
                  <a:pt x="24432" y="144039"/>
                  <a:pt x="19670" y="112289"/>
                  <a:pt x="24432" y="86889"/>
                </a:cubicBezTo>
                <a:cubicBezTo>
                  <a:pt x="29194" y="61489"/>
                  <a:pt x="50361" y="-9948"/>
                  <a:pt x="46657" y="1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2A486D37-4EF4-6023-81A1-93190FEF797B}"/>
              </a:ext>
            </a:extLst>
          </p:cNvPr>
          <p:cNvSpPr/>
          <p:nvPr/>
        </p:nvSpPr>
        <p:spPr>
          <a:xfrm>
            <a:off x="4908546" y="2933681"/>
            <a:ext cx="67268" cy="79470"/>
          </a:xfrm>
          <a:custGeom>
            <a:avLst/>
            <a:gdLst>
              <a:gd name="connsiteX0" fmla="*/ 4 w 67268"/>
              <a:gd name="connsiteY0" fmla="*/ 19 h 79470"/>
              <a:gd name="connsiteX1" fmla="*/ 57154 w 67268"/>
              <a:gd name="connsiteY1" fmla="*/ 57169 h 79470"/>
              <a:gd name="connsiteX2" fmla="*/ 60329 w 67268"/>
              <a:gd name="connsiteY2" fmla="*/ 79394 h 79470"/>
              <a:gd name="connsiteX3" fmla="*/ 60329 w 67268"/>
              <a:gd name="connsiteY3" fmla="*/ 50819 h 79470"/>
              <a:gd name="connsiteX4" fmla="*/ 4 w 67268"/>
              <a:gd name="connsiteY4" fmla="*/ 19 h 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68" h="79470">
                <a:moveTo>
                  <a:pt x="4" y="19"/>
                </a:moveTo>
                <a:cubicBezTo>
                  <a:pt x="-525" y="1077"/>
                  <a:pt x="47100" y="43940"/>
                  <a:pt x="57154" y="57169"/>
                </a:cubicBezTo>
                <a:cubicBezTo>
                  <a:pt x="67208" y="70398"/>
                  <a:pt x="59800" y="80452"/>
                  <a:pt x="60329" y="79394"/>
                </a:cubicBezTo>
                <a:cubicBezTo>
                  <a:pt x="60858" y="78336"/>
                  <a:pt x="75675" y="59286"/>
                  <a:pt x="60329" y="50819"/>
                </a:cubicBezTo>
                <a:cubicBezTo>
                  <a:pt x="44983" y="42352"/>
                  <a:pt x="533" y="-1039"/>
                  <a:pt x="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ACBA7A42-065F-3173-A2D6-10174C629E02}"/>
              </a:ext>
            </a:extLst>
          </p:cNvPr>
          <p:cNvSpPr/>
          <p:nvPr/>
        </p:nvSpPr>
        <p:spPr>
          <a:xfrm>
            <a:off x="5003800" y="2933479"/>
            <a:ext cx="48448" cy="76421"/>
          </a:xfrm>
          <a:custGeom>
            <a:avLst/>
            <a:gdLst>
              <a:gd name="connsiteX0" fmla="*/ 0 w 48448"/>
              <a:gd name="connsiteY0" fmla="*/ 221 h 76421"/>
              <a:gd name="connsiteX1" fmla="*/ 44450 w 48448"/>
              <a:gd name="connsiteY1" fmla="*/ 44671 h 76421"/>
              <a:gd name="connsiteX2" fmla="*/ 44450 w 48448"/>
              <a:gd name="connsiteY2" fmla="*/ 76421 h 76421"/>
              <a:gd name="connsiteX3" fmla="*/ 44450 w 48448"/>
              <a:gd name="connsiteY3" fmla="*/ 28796 h 76421"/>
              <a:gd name="connsiteX4" fmla="*/ 0 w 48448"/>
              <a:gd name="connsiteY4" fmla="*/ 221 h 7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8" h="76421">
                <a:moveTo>
                  <a:pt x="0" y="221"/>
                </a:moveTo>
                <a:cubicBezTo>
                  <a:pt x="0" y="2867"/>
                  <a:pt x="37042" y="31971"/>
                  <a:pt x="44450" y="44671"/>
                </a:cubicBezTo>
                <a:cubicBezTo>
                  <a:pt x="51858" y="57371"/>
                  <a:pt x="44450" y="76421"/>
                  <a:pt x="44450" y="76421"/>
                </a:cubicBezTo>
                <a:cubicBezTo>
                  <a:pt x="44450" y="73775"/>
                  <a:pt x="53446" y="38321"/>
                  <a:pt x="44450" y="28796"/>
                </a:cubicBezTo>
                <a:cubicBezTo>
                  <a:pt x="35454" y="19271"/>
                  <a:pt x="0" y="-2425"/>
                  <a:pt x="0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7E03B1AA-5C06-5404-3FAE-2E047B30B778}"/>
              </a:ext>
            </a:extLst>
          </p:cNvPr>
          <p:cNvSpPr/>
          <p:nvPr/>
        </p:nvSpPr>
        <p:spPr>
          <a:xfrm>
            <a:off x="5113664" y="3038115"/>
            <a:ext cx="320116" cy="70357"/>
          </a:xfrm>
          <a:custGeom>
            <a:avLst/>
            <a:gdLst>
              <a:gd name="connsiteX0" fmla="*/ 1261 w 320116"/>
              <a:gd name="connsiteY0" fmla="*/ 360 h 70357"/>
              <a:gd name="connsiteX1" fmla="*/ 315586 w 320116"/>
              <a:gd name="connsiteY1" fmla="*/ 70210 h 70357"/>
              <a:gd name="connsiteX2" fmla="*/ 188586 w 320116"/>
              <a:gd name="connsiteY2" fmla="*/ 19410 h 70357"/>
              <a:gd name="connsiteX3" fmla="*/ 204461 w 320116"/>
              <a:gd name="connsiteY3" fmla="*/ 41635 h 70357"/>
              <a:gd name="connsiteX4" fmla="*/ 1261 w 320116"/>
              <a:gd name="connsiteY4" fmla="*/ 360 h 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116" h="70357">
                <a:moveTo>
                  <a:pt x="1261" y="360"/>
                </a:moveTo>
                <a:cubicBezTo>
                  <a:pt x="19782" y="5123"/>
                  <a:pt x="284365" y="67035"/>
                  <a:pt x="315586" y="70210"/>
                </a:cubicBezTo>
                <a:cubicBezTo>
                  <a:pt x="346807" y="73385"/>
                  <a:pt x="207107" y="24173"/>
                  <a:pt x="188586" y="19410"/>
                </a:cubicBezTo>
                <a:cubicBezTo>
                  <a:pt x="170065" y="14647"/>
                  <a:pt x="235153" y="43752"/>
                  <a:pt x="204461" y="41635"/>
                </a:cubicBezTo>
                <a:cubicBezTo>
                  <a:pt x="173769" y="39518"/>
                  <a:pt x="-17260" y="-4403"/>
                  <a:pt x="1261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78B50342-AC16-DB0F-0214-34F1BFF493CD}"/>
              </a:ext>
            </a:extLst>
          </p:cNvPr>
          <p:cNvSpPr/>
          <p:nvPr/>
        </p:nvSpPr>
        <p:spPr>
          <a:xfrm>
            <a:off x="5003794" y="2993967"/>
            <a:ext cx="42705" cy="92198"/>
          </a:xfrm>
          <a:custGeom>
            <a:avLst/>
            <a:gdLst>
              <a:gd name="connsiteX0" fmla="*/ 6 w 42705"/>
              <a:gd name="connsiteY0" fmla="*/ 58 h 92198"/>
              <a:gd name="connsiteX1" fmla="*/ 38106 w 42705"/>
              <a:gd name="connsiteY1" fmla="*/ 50858 h 92198"/>
              <a:gd name="connsiteX2" fmla="*/ 34931 w 42705"/>
              <a:gd name="connsiteY2" fmla="*/ 92133 h 92198"/>
              <a:gd name="connsiteX3" fmla="*/ 41281 w 42705"/>
              <a:gd name="connsiteY3" fmla="*/ 41333 h 92198"/>
              <a:gd name="connsiteX4" fmla="*/ 6 w 42705"/>
              <a:gd name="connsiteY4" fmla="*/ 58 h 9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05" h="92198">
                <a:moveTo>
                  <a:pt x="6" y="58"/>
                </a:moveTo>
                <a:cubicBezTo>
                  <a:pt x="-523" y="1645"/>
                  <a:pt x="32285" y="35512"/>
                  <a:pt x="38106" y="50858"/>
                </a:cubicBezTo>
                <a:cubicBezTo>
                  <a:pt x="43927" y="66204"/>
                  <a:pt x="34402" y="93720"/>
                  <a:pt x="34931" y="92133"/>
                </a:cubicBezTo>
                <a:cubicBezTo>
                  <a:pt x="35460" y="90546"/>
                  <a:pt x="46573" y="52975"/>
                  <a:pt x="41281" y="41333"/>
                </a:cubicBezTo>
                <a:cubicBezTo>
                  <a:pt x="35989" y="29691"/>
                  <a:pt x="535" y="-1529"/>
                  <a:pt x="6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AA1608B3-35D0-A93F-B145-F7A1FEC5C5F8}"/>
              </a:ext>
            </a:extLst>
          </p:cNvPr>
          <p:cNvSpPr/>
          <p:nvPr/>
        </p:nvSpPr>
        <p:spPr>
          <a:xfrm>
            <a:off x="5209746" y="3105082"/>
            <a:ext cx="194120" cy="219258"/>
          </a:xfrm>
          <a:custGeom>
            <a:avLst/>
            <a:gdLst>
              <a:gd name="connsiteX0" fmla="*/ 429 w 194120"/>
              <a:gd name="connsiteY0" fmla="*/ 68 h 219258"/>
              <a:gd name="connsiteX1" fmla="*/ 111554 w 194120"/>
              <a:gd name="connsiteY1" fmla="*/ 92143 h 219258"/>
              <a:gd name="connsiteX2" fmla="*/ 168704 w 194120"/>
              <a:gd name="connsiteY2" fmla="*/ 117543 h 219258"/>
              <a:gd name="connsiteX3" fmla="*/ 149654 w 194120"/>
              <a:gd name="connsiteY3" fmla="*/ 79443 h 219258"/>
              <a:gd name="connsiteX4" fmla="*/ 190929 w 194120"/>
              <a:gd name="connsiteY4" fmla="*/ 123893 h 219258"/>
              <a:gd name="connsiteX5" fmla="*/ 181404 w 194120"/>
              <a:gd name="connsiteY5" fmla="*/ 177868 h 219258"/>
              <a:gd name="connsiteX6" fmla="*/ 194104 w 194120"/>
              <a:gd name="connsiteY6" fmla="*/ 219143 h 219258"/>
              <a:gd name="connsiteX7" fmla="*/ 178229 w 194120"/>
              <a:gd name="connsiteY7" fmla="*/ 165168 h 219258"/>
              <a:gd name="connsiteX8" fmla="*/ 156004 w 194120"/>
              <a:gd name="connsiteY8" fmla="*/ 108018 h 219258"/>
              <a:gd name="connsiteX9" fmla="*/ 429 w 194120"/>
              <a:gd name="connsiteY9" fmla="*/ 68 h 21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120" h="219258">
                <a:moveTo>
                  <a:pt x="429" y="68"/>
                </a:moveTo>
                <a:cubicBezTo>
                  <a:pt x="-6979" y="-2578"/>
                  <a:pt x="83508" y="72564"/>
                  <a:pt x="111554" y="92143"/>
                </a:cubicBezTo>
                <a:cubicBezTo>
                  <a:pt x="139600" y="111722"/>
                  <a:pt x="162354" y="119660"/>
                  <a:pt x="168704" y="117543"/>
                </a:cubicBezTo>
                <a:cubicBezTo>
                  <a:pt x="175054" y="115426"/>
                  <a:pt x="145950" y="78385"/>
                  <a:pt x="149654" y="79443"/>
                </a:cubicBezTo>
                <a:cubicBezTo>
                  <a:pt x="153358" y="80501"/>
                  <a:pt x="185637" y="107489"/>
                  <a:pt x="190929" y="123893"/>
                </a:cubicBezTo>
                <a:cubicBezTo>
                  <a:pt x="196221" y="140297"/>
                  <a:pt x="180875" y="161993"/>
                  <a:pt x="181404" y="177868"/>
                </a:cubicBezTo>
                <a:cubicBezTo>
                  <a:pt x="181933" y="193743"/>
                  <a:pt x="194633" y="221260"/>
                  <a:pt x="194104" y="219143"/>
                </a:cubicBezTo>
                <a:cubicBezTo>
                  <a:pt x="193575" y="217026"/>
                  <a:pt x="184579" y="183689"/>
                  <a:pt x="178229" y="165168"/>
                </a:cubicBezTo>
                <a:cubicBezTo>
                  <a:pt x="171879" y="146647"/>
                  <a:pt x="187225" y="135006"/>
                  <a:pt x="156004" y="108018"/>
                </a:cubicBezTo>
                <a:cubicBezTo>
                  <a:pt x="124783" y="81030"/>
                  <a:pt x="7837" y="2714"/>
                  <a:pt x="429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1B275732-8308-DE0B-A3FE-89847144FF82}"/>
              </a:ext>
            </a:extLst>
          </p:cNvPr>
          <p:cNvSpPr/>
          <p:nvPr/>
        </p:nvSpPr>
        <p:spPr>
          <a:xfrm>
            <a:off x="5443722" y="2959743"/>
            <a:ext cx="350915" cy="222290"/>
          </a:xfrm>
          <a:custGeom>
            <a:avLst/>
            <a:gdLst>
              <a:gd name="connsiteX0" fmla="*/ 347478 w 350915"/>
              <a:gd name="connsiteY0" fmla="*/ 2532 h 222290"/>
              <a:gd name="connsiteX1" fmla="*/ 1403 w 350915"/>
              <a:gd name="connsiteY1" fmla="*/ 221607 h 222290"/>
              <a:gd name="connsiteX2" fmla="*/ 223653 w 350915"/>
              <a:gd name="connsiteY2" fmla="*/ 72382 h 222290"/>
              <a:gd name="connsiteX3" fmla="*/ 179203 w 350915"/>
              <a:gd name="connsiteY3" fmla="*/ 100957 h 222290"/>
              <a:gd name="connsiteX4" fmla="*/ 347478 w 350915"/>
              <a:gd name="connsiteY4" fmla="*/ 2532 h 22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15" h="222290">
                <a:moveTo>
                  <a:pt x="347478" y="2532"/>
                </a:moveTo>
                <a:cubicBezTo>
                  <a:pt x="317845" y="22640"/>
                  <a:pt x="22040" y="209965"/>
                  <a:pt x="1403" y="221607"/>
                </a:cubicBezTo>
                <a:cubicBezTo>
                  <a:pt x="-19234" y="233249"/>
                  <a:pt x="194020" y="92490"/>
                  <a:pt x="223653" y="72382"/>
                </a:cubicBezTo>
                <a:cubicBezTo>
                  <a:pt x="253286" y="52274"/>
                  <a:pt x="152216" y="113657"/>
                  <a:pt x="179203" y="100957"/>
                </a:cubicBezTo>
                <a:cubicBezTo>
                  <a:pt x="206190" y="88257"/>
                  <a:pt x="377111" y="-17576"/>
                  <a:pt x="347478" y="2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1C6ADE34-617D-69E0-EA25-AC4546E9368C}"/>
              </a:ext>
            </a:extLst>
          </p:cNvPr>
          <p:cNvSpPr/>
          <p:nvPr/>
        </p:nvSpPr>
        <p:spPr>
          <a:xfrm>
            <a:off x="4797411" y="2765376"/>
            <a:ext cx="78206" cy="104881"/>
          </a:xfrm>
          <a:custGeom>
            <a:avLst/>
            <a:gdLst>
              <a:gd name="connsiteX0" fmla="*/ 14 w 78206"/>
              <a:gd name="connsiteY0" fmla="*/ 49 h 104881"/>
              <a:gd name="connsiteX1" fmla="*/ 69864 w 78206"/>
              <a:gd name="connsiteY1" fmla="*/ 57199 h 104881"/>
              <a:gd name="connsiteX2" fmla="*/ 76214 w 78206"/>
              <a:gd name="connsiteY2" fmla="*/ 104824 h 104881"/>
              <a:gd name="connsiteX3" fmla="*/ 63514 w 78206"/>
              <a:gd name="connsiteY3" fmla="*/ 47674 h 104881"/>
              <a:gd name="connsiteX4" fmla="*/ 14 w 78206"/>
              <a:gd name="connsiteY4" fmla="*/ 49 h 10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06" h="104881">
                <a:moveTo>
                  <a:pt x="14" y="49"/>
                </a:moveTo>
                <a:cubicBezTo>
                  <a:pt x="1072" y="1637"/>
                  <a:pt x="57164" y="39737"/>
                  <a:pt x="69864" y="57199"/>
                </a:cubicBezTo>
                <a:cubicBezTo>
                  <a:pt x="82564" y="74662"/>
                  <a:pt x="77272" y="106412"/>
                  <a:pt x="76214" y="104824"/>
                </a:cubicBezTo>
                <a:cubicBezTo>
                  <a:pt x="75156" y="103236"/>
                  <a:pt x="70393" y="59845"/>
                  <a:pt x="63514" y="47674"/>
                </a:cubicBezTo>
                <a:cubicBezTo>
                  <a:pt x="56635" y="35503"/>
                  <a:pt x="-1044" y="-1539"/>
                  <a:pt x="14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07A0C02B-E757-337E-B8DF-F7C5282ACB7A}"/>
              </a:ext>
            </a:extLst>
          </p:cNvPr>
          <p:cNvSpPr/>
          <p:nvPr/>
        </p:nvSpPr>
        <p:spPr>
          <a:xfrm>
            <a:off x="5788025" y="2774851"/>
            <a:ext cx="29394" cy="82829"/>
          </a:xfrm>
          <a:custGeom>
            <a:avLst/>
            <a:gdLst>
              <a:gd name="connsiteX0" fmla="*/ 0 w 29394"/>
              <a:gd name="connsiteY0" fmla="*/ 99 h 82829"/>
              <a:gd name="connsiteX1" fmla="*/ 28575 w 29394"/>
              <a:gd name="connsiteY1" fmla="*/ 54074 h 82829"/>
              <a:gd name="connsiteX2" fmla="*/ 22225 w 29394"/>
              <a:gd name="connsiteY2" fmla="*/ 82649 h 82829"/>
              <a:gd name="connsiteX3" fmla="*/ 28575 w 29394"/>
              <a:gd name="connsiteY3" fmla="*/ 41374 h 82829"/>
              <a:gd name="connsiteX4" fmla="*/ 0 w 29394"/>
              <a:gd name="connsiteY4" fmla="*/ 99 h 8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94" h="82829">
                <a:moveTo>
                  <a:pt x="0" y="99"/>
                </a:moveTo>
                <a:cubicBezTo>
                  <a:pt x="0" y="2216"/>
                  <a:pt x="24871" y="40316"/>
                  <a:pt x="28575" y="54074"/>
                </a:cubicBezTo>
                <a:cubicBezTo>
                  <a:pt x="32279" y="67832"/>
                  <a:pt x="22225" y="84766"/>
                  <a:pt x="22225" y="82649"/>
                </a:cubicBezTo>
                <a:cubicBezTo>
                  <a:pt x="22225" y="80532"/>
                  <a:pt x="32279" y="52486"/>
                  <a:pt x="28575" y="41374"/>
                </a:cubicBezTo>
                <a:cubicBezTo>
                  <a:pt x="24871" y="30262"/>
                  <a:pt x="0" y="-2018"/>
                  <a:pt x="0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299E9FA1-E9F3-5668-F64F-DDF4DBE0A378}"/>
              </a:ext>
            </a:extLst>
          </p:cNvPr>
          <p:cNvSpPr/>
          <p:nvPr/>
        </p:nvSpPr>
        <p:spPr>
          <a:xfrm>
            <a:off x="5885826" y="2711448"/>
            <a:ext cx="197923" cy="87856"/>
          </a:xfrm>
          <a:custGeom>
            <a:avLst/>
            <a:gdLst>
              <a:gd name="connsiteX0" fmla="*/ 197474 w 197923"/>
              <a:gd name="connsiteY0" fmla="*/ 2 h 87856"/>
              <a:gd name="connsiteX1" fmla="*/ 70474 w 197923"/>
              <a:gd name="connsiteY1" fmla="*/ 85727 h 87856"/>
              <a:gd name="connsiteX2" fmla="*/ 624 w 197923"/>
              <a:gd name="connsiteY2" fmla="*/ 63502 h 87856"/>
              <a:gd name="connsiteX3" fmla="*/ 108574 w 197923"/>
              <a:gd name="connsiteY3" fmla="*/ 82552 h 87856"/>
              <a:gd name="connsiteX4" fmla="*/ 197474 w 197923"/>
              <a:gd name="connsiteY4" fmla="*/ 2 h 8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23" h="87856">
                <a:moveTo>
                  <a:pt x="197474" y="2"/>
                </a:moveTo>
                <a:cubicBezTo>
                  <a:pt x="191124" y="531"/>
                  <a:pt x="103282" y="75144"/>
                  <a:pt x="70474" y="85727"/>
                </a:cubicBezTo>
                <a:cubicBezTo>
                  <a:pt x="37666" y="96310"/>
                  <a:pt x="-5726" y="64031"/>
                  <a:pt x="624" y="63502"/>
                </a:cubicBezTo>
                <a:cubicBezTo>
                  <a:pt x="6974" y="62973"/>
                  <a:pt x="75766" y="90489"/>
                  <a:pt x="108574" y="82552"/>
                </a:cubicBezTo>
                <a:cubicBezTo>
                  <a:pt x="141382" y="74615"/>
                  <a:pt x="203824" y="-527"/>
                  <a:pt x="19747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77EA574E-AEBA-FB94-FC26-E0E38B913B58}"/>
              </a:ext>
            </a:extLst>
          </p:cNvPr>
          <p:cNvSpPr/>
          <p:nvPr/>
        </p:nvSpPr>
        <p:spPr>
          <a:xfrm>
            <a:off x="4682252" y="2133572"/>
            <a:ext cx="525116" cy="58132"/>
          </a:xfrm>
          <a:custGeom>
            <a:avLst/>
            <a:gdLst>
              <a:gd name="connsiteX0" fmla="*/ 64373 w 525116"/>
              <a:gd name="connsiteY0" fmla="*/ 41303 h 58132"/>
              <a:gd name="connsiteX1" fmla="*/ 280273 w 525116"/>
              <a:gd name="connsiteY1" fmla="*/ 19078 h 58132"/>
              <a:gd name="connsiteX2" fmla="*/ 235823 w 525116"/>
              <a:gd name="connsiteY2" fmla="*/ 38128 h 58132"/>
              <a:gd name="connsiteX3" fmla="*/ 343773 w 525116"/>
              <a:gd name="connsiteY3" fmla="*/ 25428 h 58132"/>
              <a:gd name="connsiteX4" fmla="*/ 385048 w 525116"/>
              <a:gd name="connsiteY4" fmla="*/ 31778 h 58132"/>
              <a:gd name="connsiteX5" fmla="*/ 416798 w 525116"/>
              <a:gd name="connsiteY5" fmla="*/ 15903 h 58132"/>
              <a:gd name="connsiteX6" fmla="*/ 524748 w 525116"/>
              <a:gd name="connsiteY6" fmla="*/ 54003 h 58132"/>
              <a:gd name="connsiteX7" fmla="*/ 375523 w 525116"/>
              <a:gd name="connsiteY7" fmla="*/ 19078 h 58132"/>
              <a:gd name="connsiteX8" fmla="*/ 185023 w 525116"/>
              <a:gd name="connsiteY8" fmla="*/ 28 h 58132"/>
              <a:gd name="connsiteX9" fmla="*/ 254873 w 525116"/>
              <a:gd name="connsiteY9" fmla="*/ 15903 h 58132"/>
              <a:gd name="connsiteX10" fmla="*/ 10398 w 525116"/>
              <a:gd name="connsiteY10" fmla="*/ 57178 h 58132"/>
              <a:gd name="connsiteX11" fmla="*/ 64373 w 525116"/>
              <a:gd name="connsiteY11" fmla="*/ 41303 h 5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116" h="58132">
                <a:moveTo>
                  <a:pt x="64373" y="41303"/>
                </a:moveTo>
                <a:cubicBezTo>
                  <a:pt x="109352" y="34953"/>
                  <a:pt x="251698" y="19607"/>
                  <a:pt x="280273" y="19078"/>
                </a:cubicBezTo>
                <a:cubicBezTo>
                  <a:pt x="308848" y="18549"/>
                  <a:pt x="225240" y="37070"/>
                  <a:pt x="235823" y="38128"/>
                </a:cubicBezTo>
                <a:cubicBezTo>
                  <a:pt x="246406" y="39186"/>
                  <a:pt x="318902" y="26486"/>
                  <a:pt x="343773" y="25428"/>
                </a:cubicBezTo>
                <a:cubicBezTo>
                  <a:pt x="368644" y="24370"/>
                  <a:pt x="372877" y="33365"/>
                  <a:pt x="385048" y="31778"/>
                </a:cubicBezTo>
                <a:cubicBezTo>
                  <a:pt x="397219" y="30191"/>
                  <a:pt x="393515" y="12199"/>
                  <a:pt x="416798" y="15903"/>
                </a:cubicBezTo>
                <a:cubicBezTo>
                  <a:pt x="440081" y="19607"/>
                  <a:pt x="531627" y="53474"/>
                  <a:pt x="524748" y="54003"/>
                </a:cubicBezTo>
                <a:cubicBezTo>
                  <a:pt x="517869" y="54532"/>
                  <a:pt x="432144" y="28074"/>
                  <a:pt x="375523" y="19078"/>
                </a:cubicBezTo>
                <a:cubicBezTo>
                  <a:pt x="318902" y="10082"/>
                  <a:pt x="205131" y="557"/>
                  <a:pt x="185023" y="28"/>
                </a:cubicBezTo>
                <a:cubicBezTo>
                  <a:pt x="164915" y="-501"/>
                  <a:pt x="283977" y="6378"/>
                  <a:pt x="254873" y="15903"/>
                </a:cubicBezTo>
                <a:cubicBezTo>
                  <a:pt x="225769" y="25428"/>
                  <a:pt x="40031" y="52416"/>
                  <a:pt x="10398" y="57178"/>
                </a:cubicBezTo>
                <a:cubicBezTo>
                  <a:pt x="-19235" y="61940"/>
                  <a:pt x="19394" y="47653"/>
                  <a:pt x="64373" y="41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BCEBEF83-AF8F-010C-4356-37F1F94545AF}"/>
              </a:ext>
            </a:extLst>
          </p:cNvPr>
          <p:cNvSpPr/>
          <p:nvPr/>
        </p:nvSpPr>
        <p:spPr>
          <a:xfrm>
            <a:off x="5586954" y="2089089"/>
            <a:ext cx="440301" cy="90888"/>
          </a:xfrm>
          <a:custGeom>
            <a:avLst/>
            <a:gdLst>
              <a:gd name="connsiteX0" fmla="*/ 7396 w 440301"/>
              <a:gd name="connsiteY0" fmla="*/ 3236 h 90888"/>
              <a:gd name="connsiteX1" fmla="*/ 226471 w 440301"/>
              <a:gd name="connsiteY1" fmla="*/ 66736 h 90888"/>
              <a:gd name="connsiteX2" fmla="*/ 175671 w 440301"/>
              <a:gd name="connsiteY2" fmla="*/ 88961 h 90888"/>
              <a:gd name="connsiteX3" fmla="*/ 366171 w 440301"/>
              <a:gd name="connsiteY3" fmla="*/ 22286 h 90888"/>
              <a:gd name="connsiteX4" fmla="*/ 436021 w 440301"/>
              <a:gd name="connsiteY4" fmla="*/ 25461 h 90888"/>
              <a:gd name="connsiteX5" fmla="*/ 255046 w 440301"/>
              <a:gd name="connsiteY5" fmla="*/ 44511 h 90888"/>
              <a:gd name="connsiteX6" fmla="*/ 169321 w 440301"/>
              <a:gd name="connsiteY6" fmla="*/ 60386 h 90888"/>
              <a:gd name="connsiteX7" fmla="*/ 128046 w 440301"/>
              <a:gd name="connsiteY7" fmla="*/ 63561 h 90888"/>
              <a:gd name="connsiteX8" fmla="*/ 204246 w 440301"/>
              <a:gd name="connsiteY8" fmla="*/ 66736 h 90888"/>
              <a:gd name="connsiteX9" fmla="*/ 67721 w 440301"/>
              <a:gd name="connsiteY9" fmla="*/ 15936 h 90888"/>
              <a:gd name="connsiteX10" fmla="*/ 7396 w 440301"/>
              <a:gd name="connsiteY10" fmla="*/ 3236 h 9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0301" h="90888">
                <a:moveTo>
                  <a:pt x="7396" y="3236"/>
                </a:moveTo>
                <a:cubicBezTo>
                  <a:pt x="33854" y="11703"/>
                  <a:pt x="198425" y="52449"/>
                  <a:pt x="226471" y="66736"/>
                </a:cubicBezTo>
                <a:cubicBezTo>
                  <a:pt x="254517" y="81024"/>
                  <a:pt x="152388" y="96369"/>
                  <a:pt x="175671" y="88961"/>
                </a:cubicBezTo>
                <a:cubicBezTo>
                  <a:pt x="198954" y="81553"/>
                  <a:pt x="322779" y="32869"/>
                  <a:pt x="366171" y="22286"/>
                </a:cubicBezTo>
                <a:cubicBezTo>
                  <a:pt x="409563" y="11703"/>
                  <a:pt x="454542" y="21757"/>
                  <a:pt x="436021" y="25461"/>
                </a:cubicBezTo>
                <a:cubicBezTo>
                  <a:pt x="417500" y="29165"/>
                  <a:pt x="299496" y="38690"/>
                  <a:pt x="255046" y="44511"/>
                </a:cubicBezTo>
                <a:cubicBezTo>
                  <a:pt x="210596" y="50332"/>
                  <a:pt x="190488" y="57211"/>
                  <a:pt x="169321" y="60386"/>
                </a:cubicBezTo>
                <a:cubicBezTo>
                  <a:pt x="148154" y="63561"/>
                  <a:pt x="122225" y="62503"/>
                  <a:pt x="128046" y="63561"/>
                </a:cubicBezTo>
                <a:cubicBezTo>
                  <a:pt x="133867" y="64619"/>
                  <a:pt x="214300" y="74673"/>
                  <a:pt x="204246" y="66736"/>
                </a:cubicBezTo>
                <a:cubicBezTo>
                  <a:pt x="194192" y="58799"/>
                  <a:pt x="104233" y="27578"/>
                  <a:pt x="67721" y="15936"/>
                </a:cubicBezTo>
                <a:cubicBezTo>
                  <a:pt x="31209" y="4294"/>
                  <a:pt x="-19062" y="-5231"/>
                  <a:pt x="7396" y="3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A35A62B1-B769-537E-0118-33008A9B9BC3}"/>
              </a:ext>
            </a:extLst>
          </p:cNvPr>
          <p:cNvSpPr/>
          <p:nvPr/>
        </p:nvSpPr>
        <p:spPr>
          <a:xfrm>
            <a:off x="5981643" y="2190750"/>
            <a:ext cx="66973" cy="69850"/>
          </a:xfrm>
          <a:custGeom>
            <a:avLst/>
            <a:gdLst>
              <a:gd name="connsiteX0" fmla="*/ 66732 w 66973"/>
              <a:gd name="connsiteY0" fmla="*/ 0 h 69850"/>
              <a:gd name="connsiteX1" fmla="*/ 41332 w 66973"/>
              <a:gd name="connsiteY1" fmla="*/ 50800 h 69850"/>
              <a:gd name="connsiteX2" fmla="*/ 57 w 66973"/>
              <a:gd name="connsiteY2" fmla="*/ 69850 h 69850"/>
              <a:gd name="connsiteX3" fmla="*/ 50857 w 66973"/>
              <a:gd name="connsiteY3" fmla="*/ 50800 h 69850"/>
              <a:gd name="connsiteX4" fmla="*/ 66732 w 66973"/>
              <a:gd name="connsiteY4" fmla="*/ 0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73" h="69850">
                <a:moveTo>
                  <a:pt x="66732" y="0"/>
                </a:moveTo>
                <a:cubicBezTo>
                  <a:pt x="65145" y="0"/>
                  <a:pt x="52444" y="39158"/>
                  <a:pt x="41332" y="50800"/>
                </a:cubicBezTo>
                <a:cubicBezTo>
                  <a:pt x="30219" y="62442"/>
                  <a:pt x="-1530" y="69850"/>
                  <a:pt x="57" y="69850"/>
                </a:cubicBezTo>
                <a:cubicBezTo>
                  <a:pt x="1644" y="69850"/>
                  <a:pt x="39745" y="60854"/>
                  <a:pt x="50857" y="50800"/>
                </a:cubicBezTo>
                <a:cubicBezTo>
                  <a:pt x="61969" y="40746"/>
                  <a:pt x="68319" y="0"/>
                  <a:pt x="667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50E66640-A5B6-758A-A1E8-62275488803A}"/>
              </a:ext>
            </a:extLst>
          </p:cNvPr>
          <p:cNvSpPr/>
          <p:nvPr/>
        </p:nvSpPr>
        <p:spPr>
          <a:xfrm>
            <a:off x="4775138" y="1828651"/>
            <a:ext cx="169633" cy="55667"/>
          </a:xfrm>
          <a:custGeom>
            <a:avLst/>
            <a:gdLst>
              <a:gd name="connsiteX0" fmla="*/ 62 w 169633"/>
              <a:gd name="connsiteY0" fmla="*/ 149 h 55667"/>
              <a:gd name="connsiteX1" fmla="*/ 158812 w 169633"/>
              <a:gd name="connsiteY1" fmla="*/ 54124 h 55667"/>
              <a:gd name="connsiteX2" fmla="*/ 139762 w 169633"/>
              <a:gd name="connsiteY2" fmla="*/ 38249 h 55667"/>
              <a:gd name="connsiteX3" fmla="*/ 62 w 169633"/>
              <a:gd name="connsiteY3" fmla="*/ 149 h 5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33" h="55667">
                <a:moveTo>
                  <a:pt x="62" y="149"/>
                </a:moveTo>
                <a:cubicBezTo>
                  <a:pt x="3237" y="2795"/>
                  <a:pt x="158812" y="54124"/>
                  <a:pt x="158812" y="54124"/>
                </a:cubicBezTo>
                <a:cubicBezTo>
                  <a:pt x="182095" y="60474"/>
                  <a:pt x="164104" y="45657"/>
                  <a:pt x="139762" y="38249"/>
                </a:cubicBezTo>
                <a:cubicBezTo>
                  <a:pt x="115420" y="30841"/>
                  <a:pt x="-3113" y="-2497"/>
                  <a:pt x="62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CB410F41-9349-B5B0-CA6B-13D5E776BEDE}"/>
              </a:ext>
            </a:extLst>
          </p:cNvPr>
          <p:cNvSpPr/>
          <p:nvPr/>
        </p:nvSpPr>
        <p:spPr>
          <a:xfrm>
            <a:off x="5118084" y="1862053"/>
            <a:ext cx="104898" cy="200734"/>
          </a:xfrm>
          <a:custGeom>
            <a:avLst/>
            <a:gdLst>
              <a:gd name="connsiteX0" fmla="*/ 16 w 104898"/>
              <a:gd name="connsiteY0" fmla="*/ 30247 h 200734"/>
              <a:gd name="connsiteX1" fmla="*/ 60341 w 104898"/>
              <a:gd name="connsiteY1" fmla="*/ 141372 h 200734"/>
              <a:gd name="connsiteX2" fmla="*/ 69866 w 104898"/>
              <a:gd name="connsiteY2" fmla="*/ 109622 h 200734"/>
              <a:gd name="connsiteX3" fmla="*/ 104791 w 104898"/>
              <a:gd name="connsiteY3" fmla="*/ 198522 h 200734"/>
              <a:gd name="connsiteX4" fmla="*/ 57166 w 104898"/>
              <a:gd name="connsiteY4" fmla="*/ 1672 h 200734"/>
              <a:gd name="connsiteX5" fmla="*/ 66691 w 104898"/>
              <a:gd name="connsiteY5" fmla="*/ 100097 h 200734"/>
              <a:gd name="connsiteX6" fmla="*/ 16 w 104898"/>
              <a:gd name="connsiteY6" fmla="*/ 30247 h 20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898" h="200734">
                <a:moveTo>
                  <a:pt x="16" y="30247"/>
                </a:moveTo>
                <a:cubicBezTo>
                  <a:pt x="-1042" y="37126"/>
                  <a:pt x="48699" y="128143"/>
                  <a:pt x="60341" y="141372"/>
                </a:cubicBezTo>
                <a:cubicBezTo>
                  <a:pt x="71983" y="154601"/>
                  <a:pt x="62458" y="100097"/>
                  <a:pt x="69866" y="109622"/>
                </a:cubicBezTo>
                <a:cubicBezTo>
                  <a:pt x="77274" y="119147"/>
                  <a:pt x="106908" y="216514"/>
                  <a:pt x="104791" y="198522"/>
                </a:cubicBezTo>
                <a:cubicBezTo>
                  <a:pt x="102674" y="180530"/>
                  <a:pt x="63516" y="18076"/>
                  <a:pt x="57166" y="1672"/>
                </a:cubicBezTo>
                <a:cubicBezTo>
                  <a:pt x="50816" y="-14732"/>
                  <a:pt x="75158" y="94805"/>
                  <a:pt x="66691" y="100097"/>
                </a:cubicBezTo>
                <a:cubicBezTo>
                  <a:pt x="58224" y="105389"/>
                  <a:pt x="1074" y="23368"/>
                  <a:pt x="16" y="30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F5B9202B-2FF5-C1DE-391A-CEC610E6A1BA}"/>
              </a:ext>
            </a:extLst>
          </p:cNvPr>
          <p:cNvSpPr/>
          <p:nvPr/>
        </p:nvSpPr>
        <p:spPr>
          <a:xfrm>
            <a:off x="4735794" y="1885950"/>
            <a:ext cx="412321" cy="69850"/>
          </a:xfrm>
          <a:custGeom>
            <a:avLst/>
            <a:gdLst>
              <a:gd name="connsiteX0" fmla="*/ 1306 w 412321"/>
              <a:gd name="connsiteY0" fmla="*/ 22225 h 69850"/>
              <a:gd name="connsiteX1" fmla="*/ 255306 w 412321"/>
              <a:gd name="connsiteY1" fmla="*/ 22225 h 69850"/>
              <a:gd name="connsiteX2" fmla="*/ 407706 w 412321"/>
              <a:gd name="connsiteY2" fmla="*/ 69850 h 69850"/>
              <a:gd name="connsiteX3" fmla="*/ 372781 w 412321"/>
              <a:gd name="connsiteY3" fmla="*/ 22225 h 69850"/>
              <a:gd name="connsiteX4" fmla="*/ 372781 w 412321"/>
              <a:gd name="connsiteY4" fmla="*/ 0 h 69850"/>
              <a:gd name="connsiteX5" fmla="*/ 372781 w 412321"/>
              <a:gd name="connsiteY5" fmla="*/ 41275 h 69850"/>
              <a:gd name="connsiteX6" fmla="*/ 1306 w 412321"/>
              <a:gd name="connsiteY6" fmla="*/ 22225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321" h="69850">
                <a:moveTo>
                  <a:pt x="1306" y="22225"/>
                </a:moveTo>
                <a:cubicBezTo>
                  <a:pt x="-18273" y="19050"/>
                  <a:pt x="187573" y="14288"/>
                  <a:pt x="255306" y="22225"/>
                </a:cubicBezTo>
                <a:cubicBezTo>
                  <a:pt x="323039" y="30162"/>
                  <a:pt x="388127" y="69850"/>
                  <a:pt x="407706" y="69850"/>
                </a:cubicBezTo>
                <a:cubicBezTo>
                  <a:pt x="427285" y="69850"/>
                  <a:pt x="378602" y="33867"/>
                  <a:pt x="372781" y="22225"/>
                </a:cubicBezTo>
                <a:cubicBezTo>
                  <a:pt x="366960" y="10583"/>
                  <a:pt x="372781" y="0"/>
                  <a:pt x="372781" y="0"/>
                </a:cubicBezTo>
                <a:cubicBezTo>
                  <a:pt x="372781" y="3175"/>
                  <a:pt x="434693" y="37571"/>
                  <a:pt x="372781" y="41275"/>
                </a:cubicBezTo>
                <a:lnTo>
                  <a:pt x="1306" y="222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2B6C9374-175C-3B51-0AE6-78D09DC7BD0C}"/>
              </a:ext>
            </a:extLst>
          </p:cNvPr>
          <p:cNvSpPr/>
          <p:nvPr/>
        </p:nvSpPr>
        <p:spPr>
          <a:xfrm>
            <a:off x="4648199" y="1768303"/>
            <a:ext cx="114466" cy="206613"/>
          </a:xfrm>
          <a:custGeom>
            <a:avLst/>
            <a:gdLst>
              <a:gd name="connsiteX0" fmla="*/ 114301 w 114466"/>
              <a:gd name="connsiteY0" fmla="*/ 172 h 206613"/>
              <a:gd name="connsiteX1" fmla="*/ 31751 w 114466"/>
              <a:gd name="connsiteY1" fmla="*/ 114472 h 206613"/>
              <a:gd name="connsiteX2" fmla="*/ 63501 w 114466"/>
              <a:gd name="connsiteY2" fmla="*/ 143047 h 206613"/>
              <a:gd name="connsiteX3" fmla="*/ 3176 w 114466"/>
              <a:gd name="connsiteY3" fmla="*/ 149397 h 206613"/>
              <a:gd name="connsiteX4" fmla="*/ 9526 w 114466"/>
              <a:gd name="connsiteY4" fmla="*/ 206547 h 206613"/>
              <a:gd name="connsiteX5" fmla="*/ 19051 w 114466"/>
              <a:gd name="connsiteY5" fmla="*/ 136697 h 206613"/>
              <a:gd name="connsiteX6" fmla="*/ 34926 w 114466"/>
              <a:gd name="connsiteY6" fmla="*/ 70022 h 206613"/>
              <a:gd name="connsiteX7" fmla="*/ 6351 w 114466"/>
              <a:gd name="connsiteY7" fmla="*/ 143047 h 206613"/>
              <a:gd name="connsiteX8" fmla="*/ 114301 w 114466"/>
              <a:gd name="connsiteY8" fmla="*/ 172 h 20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66" h="206613">
                <a:moveTo>
                  <a:pt x="114301" y="172"/>
                </a:moveTo>
                <a:cubicBezTo>
                  <a:pt x="118534" y="-4590"/>
                  <a:pt x="40218" y="90660"/>
                  <a:pt x="31751" y="114472"/>
                </a:cubicBezTo>
                <a:cubicBezTo>
                  <a:pt x="23284" y="138284"/>
                  <a:pt x="68263" y="137226"/>
                  <a:pt x="63501" y="143047"/>
                </a:cubicBezTo>
                <a:cubicBezTo>
                  <a:pt x="58739" y="148868"/>
                  <a:pt x="12172" y="138814"/>
                  <a:pt x="3176" y="149397"/>
                </a:cubicBezTo>
                <a:cubicBezTo>
                  <a:pt x="-5820" y="159980"/>
                  <a:pt x="6880" y="208664"/>
                  <a:pt x="9526" y="206547"/>
                </a:cubicBezTo>
                <a:cubicBezTo>
                  <a:pt x="12172" y="204430"/>
                  <a:pt x="14818" y="159451"/>
                  <a:pt x="19051" y="136697"/>
                </a:cubicBezTo>
                <a:cubicBezTo>
                  <a:pt x="23284" y="113943"/>
                  <a:pt x="37043" y="68964"/>
                  <a:pt x="34926" y="70022"/>
                </a:cubicBezTo>
                <a:cubicBezTo>
                  <a:pt x="32809" y="71080"/>
                  <a:pt x="-10053" y="152043"/>
                  <a:pt x="6351" y="143047"/>
                </a:cubicBezTo>
                <a:cubicBezTo>
                  <a:pt x="22755" y="134051"/>
                  <a:pt x="110068" y="4934"/>
                  <a:pt x="114301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DCBC5A07-5AC8-5753-7006-77A0436A2ED3}"/>
              </a:ext>
            </a:extLst>
          </p:cNvPr>
          <p:cNvSpPr/>
          <p:nvPr/>
        </p:nvSpPr>
        <p:spPr>
          <a:xfrm>
            <a:off x="4718023" y="1840108"/>
            <a:ext cx="206430" cy="39526"/>
          </a:xfrm>
          <a:custGeom>
            <a:avLst/>
            <a:gdLst>
              <a:gd name="connsiteX0" fmla="*/ 27 w 206430"/>
              <a:gd name="connsiteY0" fmla="*/ 39492 h 39526"/>
              <a:gd name="connsiteX1" fmla="*/ 107977 w 206430"/>
              <a:gd name="connsiteY1" fmla="*/ 10917 h 39526"/>
              <a:gd name="connsiteX2" fmla="*/ 206402 w 206430"/>
              <a:gd name="connsiteY2" fmla="*/ 1392 h 39526"/>
              <a:gd name="connsiteX3" fmla="*/ 98452 w 206430"/>
              <a:gd name="connsiteY3" fmla="*/ 4567 h 39526"/>
              <a:gd name="connsiteX4" fmla="*/ 27 w 206430"/>
              <a:gd name="connsiteY4" fmla="*/ 39492 h 3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430" h="39526">
                <a:moveTo>
                  <a:pt x="27" y="39492"/>
                </a:moveTo>
                <a:cubicBezTo>
                  <a:pt x="1615" y="40550"/>
                  <a:pt x="73581" y="17267"/>
                  <a:pt x="107977" y="10917"/>
                </a:cubicBezTo>
                <a:cubicBezTo>
                  <a:pt x="142373" y="4567"/>
                  <a:pt x="207990" y="2450"/>
                  <a:pt x="206402" y="1392"/>
                </a:cubicBezTo>
                <a:cubicBezTo>
                  <a:pt x="204814" y="334"/>
                  <a:pt x="130202" y="-2312"/>
                  <a:pt x="98452" y="4567"/>
                </a:cubicBezTo>
                <a:cubicBezTo>
                  <a:pt x="66702" y="11446"/>
                  <a:pt x="-1561" y="38434"/>
                  <a:pt x="27" y="39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E75AF360-AB42-B54F-A5B9-4C2D608300DD}"/>
              </a:ext>
            </a:extLst>
          </p:cNvPr>
          <p:cNvSpPr/>
          <p:nvPr/>
        </p:nvSpPr>
        <p:spPr>
          <a:xfrm>
            <a:off x="5822761" y="1850877"/>
            <a:ext cx="429294" cy="116678"/>
          </a:xfrm>
          <a:custGeom>
            <a:avLst/>
            <a:gdLst>
              <a:gd name="connsiteX0" fmla="*/ 189 w 429294"/>
              <a:gd name="connsiteY0" fmla="*/ 35073 h 116678"/>
              <a:gd name="connsiteX1" fmla="*/ 174814 w 429294"/>
              <a:gd name="connsiteY1" fmla="*/ 31898 h 116678"/>
              <a:gd name="connsiteX2" fmla="*/ 304989 w 429294"/>
              <a:gd name="connsiteY2" fmla="*/ 108098 h 116678"/>
              <a:gd name="connsiteX3" fmla="*/ 285939 w 429294"/>
              <a:gd name="connsiteY3" fmla="*/ 104923 h 116678"/>
              <a:gd name="connsiteX4" fmla="*/ 428814 w 429294"/>
              <a:gd name="connsiteY4" fmla="*/ 19198 h 116678"/>
              <a:gd name="connsiteX5" fmla="*/ 324039 w 429294"/>
              <a:gd name="connsiteY5" fmla="*/ 63648 h 116678"/>
              <a:gd name="connsiteX6" fmla="*/ 108139 w 429294"/>
              <a:gd name="connsiteY6" fmla="*/ 148 h 116678"/>
              <a:gd name="connsiteX7" fmla="*/ 209739 w 429294"/>
              <a:gd name="connsiteY7" fmla="*/ 44598 h 116678"/>
              <a:gd name="connsiteX8" fmla="*/ 189 w 429294"/>
              <a:gd name="connsiteY8" fmla="*/ 35073 h 11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294" h="116678">
                <a:moveTo>
                  <a:pt x="189" y="35073"/>
                </a:moveTo>
                <a:cubicBezTo>
                  <a:pt x="-5632" y="32956"/>
                  <a:pt x="124014" y="19727"/>
                  <a:pt x="174814" y="31898"/>
                </a:cubicBezTo>
                <a:cubicBezTo>
                  <a:pt x="225614" y="44069"/>
                  <a:pt x="286468" y="95927"/>
                  <a:pt x="304989" y="108098"/>
                </a:cubicBezTo>
                <a:cubicBezTo>
                  <a:pt x="323510" y="120269"/>
                  <a:pt x="265302" y="119740"/>
                  <a:pt x="285939" y="104923"/>
                </a:cubicBezTo>
                <a:cubicBezTo>
                  <a:pt x="306576" y="90106"/>
                  <a:pt x="422464" y="26077"/>
                  <a:pt x="428814" y="19198"/>
                </a:cubicBezTo>
                <a:cubicBezTo>
                  <a:pt x="435164" y="12319"/>
                  <a:pt x="377485" y="66823"/>
                  <a:pt x="324039" y="63648"/>
                </a:cubicBezTo>
                <a:cubicBezTo>
                  <a:pt x="270593" y="60473"/>
                  <a:pt x="127189" y="3323"/>
                  <a:pt x="108139" y="148"/>
                </a:cubicBezTo>
                <a:cubicBezTo>
                  <a:pt x="89089" y="-3027"/>
                  <a:pt x="228260" y="45656"/>
                  <a:pt x="209739" y="44598"/>
                </a:cubicBezTo>
                <a:cubicBezTo>
                  <a:pt x="191218" y="43540"/>
                  <a:pt x="6010" y="37190"/>
                  <a:pt x="189" y="35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BD233263-7AB2-DCA7-AD5B-DFF3F19DE0E2}"/>
              </a:ext>
            </a:extLst>
          </p:cNvPr>
          <p:cNvSpPr/>
          <p:nvPr/>
        </p:nvSpPr>
        <p:spPr>
          <a:xfrm>
            <a:off x="5813096" y="1847406"/>
            <a:ext cx="178613" cy="35624"/>
          </a:xfrm>
          <a:custGeom>
            <a:avLst/>
            <a:gdLst>
              <a:gd name="connsiteX0" fmla="*/ 329 w 178613"/>
              <a:gd name="connsiteY0" fmla="*/ 444 h 35624"/>
              <a:gd name="connsiteX1" fmla="*/ 114629 w 178613"/>
              <a:gd name="connsiteY1" fmla="*/ 9969 h 35624"/>
              <a:gd name="connsiteX2" fmla="*/ 178129 w 178613"/>
              <a:gd name="connsiteY2" fmla="*/ 35369 h 35624"/>
              <a:gd name="connsiteX3" fmla="*/ 82879 w 178613"/>
              <a:gd name="connsiteY3" fmla="*/ 22669 h 35624"/>
              <a:gd name="connsiteX4" fmla="*/ 329 w 178613"/>
              <a:gd name="connsiteY4" fmla="*/ 444 h 3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13" h="35624">
                <a:moveTo>
                  <a:pt x="329" y="444"/>
                </a:moveTo>
                <a:cubicBezTo>
                  <a:pt x="5621" y="-1673"/>
                  <a:pt x="84996" y="4148"/>
                  <a:pt x="114629" y="9969"/>
                </a:cubicBezTo>
                <a:cubicBezTo>
                  <a:pt x="144262" y="15790"/>
                  <a:pt x="183421" y="33252"/>
                  <a:pt x="178129" y="35369"/>
                </a:cubicBezTo>
                <a:cubicBezTo>
                  <a:pt x="172837" y="37486"/>
                  <a:pt x="110925" y="25844"/>
                  <a:pt x="82879" y="22669"/>
                </a:cubicBezTo>
                <a:cubicBezTo>
                  <a:pt x="54833" y="19494"/>
                  <a:pt x="-4963" y="2561"/>
                  <a:pt x="329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5635C6EF-C754-51DE-CB65-36E134B81114}"/>
              </a:ext>
            </a:extLst>
          </p:cNvPr>
          <p:cNvSpPr/>
          <p:nvPr/>
        </p:nvSpPr>
        <p:spPr>
          <a:xfrm>
            <a:off x="6092496" y="1727643"/>
            <a:ext cx="219404" cy="584107"/>
          </a:xfrm>
          <a:custGeom>
            <a:avLst/>
            <a:gdLst>
              <a:gd name="connsiteX0" fmla="*/ 329 w 219404"/>
              <a:gd name="connsiteY0" fmla="*/ 2732 h 584107"/>
              <a:gd name="connsiteX1" fmla="*/ 171779 w 219404"/>
              <a:gd name="connsiteY1" fmla="*/ 374207 h 584107"/>
              <a:gd name="connsiteX2" fmla="*/ 184479 w 219404"/>
              <a:gd name="connsiteY2" fmla="*/ 583757 h 584107"/>
              <a:gd name="connsiteX3" fmla="*/ 181304 w 219404"/>
              <a:gd name="connsiteY3" fmla="*/ 418657 h 584107"/>
              <a:gd name="connsiteX4" fmla="*/ 219404 w 219404"/>
              <a:gd name="connsiteY4" fmla="*/ 218632 h 584107"/>
              <a:gd name="connsiteX5" fmla="*/ 181304 w 219404"/>
              <a:gd name="connsiteY5" fmla="*/ 351982 h 584107"/>
              <a:gd name="connsiteX6" fmla="*/ 130504 w 219404"/>
              <a:gd name="connsiteY6" fmla="*/ 212282 h 584107"/>
              <a:gd name="connsiteX7" fmla="*/ 329 w 219404"/>
              <a:gd name="connsiteY7" fmla="*/ 2732 h 58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04" h="584107">
                <a:moveTo>
                  <a:pt x="329" y="2732"/>
                </a:moveTo>
                <a:cubicBezTo>
                  <a:pt x="7208" y="29719"/>
                  <a:pt x="141087" y="277370"/>
                  <a:pt x="171779" y="374207"/>
                </a:cubicBezTo>
                <a:cubicBezTo>
                  <a:pt x="202471" y="471044"/>
                  <a:pt x="182892" y="576349"/>
                  <a:pt x="184479" y="583757"/>
                </a:cubicBezTo>
                <a:cubicBezTo>
                  <a:pt x="186066" y="591165"/>
                  <a:pt x="175483" y="479511"/>
                  <a:pt x="181304" y="418657"/>
                </a:cubicBezTo>
                <a:cubicBezTo>
                  <a:pt x="187125" y="357803"/>
                  <a:pt x="219404" y="229744"/>
                  <a:pt x="219404" y="218632"/>
                </a:cubicBezTo>
                <a:cubicBezTo>
                  <a:pt x="219404" y="207520"/>
                  <a:pt x="196121" y="353040"/>
                  <a:pt x="181304" y="351982"/>
                </a:cubicBezTo>
                <a:cubicBezTo>
                  <a:pt x="166487" y="350924"/>
                  <a:pt x="164900" y="268374"/>
                  <a:pt x="130504" y="212282"/>
                </a:cubicBezTo>
                <a:cubicBezTo>
                  <a:pt x="96108" y="156190"/>
                  <a:pt x="-6550" y="-24255"/>
                  <a:pt x="329" y="2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52CC7D56-8841-A696-CA5A-D3AC48DF2A3C}"/>
              </a:ext>
            </a:extLst>
          </p:cNvPr>
          <p:cNvSpPr/>
          <p:nvPr/>
        </p:nvSpPr>
        <p:spPr>
          <a:xfrm>
            <a:off x="4507211" y="1711757"/>
            <a:ext cx="140529" cy="665516"/>
          </a:xfrm>
          <a:custGeom>
            <a:avLst/>
            <a:gdLst>
              <a:gd name="connsiteX0" fmla="*/ 139434 w 140529"/>
              <a:gd name="connsiteY0" fmla="*/ 410 h 665516"/>
              <a:gd name="connsiteX1" fmla="*/ 78785 w 140529"/>
              <a:gd name="connsiteY1" fmla="*/ 448280 h 665516"/>
              <a:gd name="connsiteX2" fmla="*/ 92781 w 140529"/>
              <a:gd name="connsiteY2" fmla="*/ 653553 h 665516"/>
              <a:gd name="connsiteX3" fmla="*/ 83450 w 140529"/>
              <a:gd name="connsiteY3" fmla="*/ 592904 h 665516"/>
              <a:gd name="connsiteX4" fmla="*/ 8805 w 140529"/>
              <a:gd name="connsiteY4" fmla="*/ 196353 h 665516"/>
              <a:gd name="connsiteX5" fmla="*/ 18136 w 140529"/>
              <a:gd name="connsiteY5" fmla="*/ 364304 h 665516"/>
              <a:gd name="connsiteX6" fmla="*/ 139434 w 140529"/>
              <a:gd name="connsiteY6" fmla="*/ 410 h 66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529" h="665516">
                <a:moveTo>
                  <a:pt x="139434" y="410"/>
                </a:moveTo>
                <a:cubicBezTo>
                  <a:pt x="149542" y="14406"/>
                  <a:pt x="86560" y="339423"/>
                  <a:pt x="78785" y="448280"/>
                </a:cubicBezTo>
                <a:cubicBezTo>
                  <a:pt x="71009" y="557137"/>
                  <a:pt x="92004" y="629449"/>
                  <a:pt x="92781" y="653553"/>
                </a:cubicBezTo>
                <a:cubicBezTo>
                  <a:pt x="93558" y="677657"/>
                  <a:pt x="97446" y="669104"/>
                  <a:pt x="83450" y="592904"/>
                </a:cubicBezTo>
                <a:cubicBezTo>
                  <a:pt x="69454" y="516704"/>
                  <a:pt x="19691" y="234453"/>
                  <a:pt x="8805" y="196353"/>
                </a:cubicBezTo>
                <a:cubicBezTo>
                  <a:pt x="-2081" y="158253"/>
                  <a:pt x="-6746" y="393851"/>
                  <a:pt x="18136" y="364304"/>
                </a:cubicBezTo>
                <a:cubicBezTo>
                  <a:pt x="43018" y="334757"/>
                  <a:pt x="129326" y="-13586"/>
                  <a:pt x="139434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5EDED314-A7F8-F672-8EA1-E3269C38F20E}"/>
              </a:ext>
            </a:extLst>
          </p:cNvPr>
          <p:cNvSpPr/>
          <p:nvPr/>
        </p:nvSpPr>
        <p:spPr>
          <a:xfrm>
            <a:off x="6087785" y="2361938"/>
            <a:ext cx="139535" cy="406634"/>
          </a:xfrm>
          <a:custGeom>
            <a:avLst/>
            <a:gdLst>
              <a:gd name="connsiteX0" fmla="*/ 135733 w 139535"/>
              <a:gd name="connsiteY0" fmla="*/ 8038 h 406634"/>
              <a:gd name="connsiteX1" fmla="*/ 439 w 139535"/>
              <a:gd name="connsiteY1" fmla="*/ 404589 h 406634"/>
              <a:gd name="connsiteX2" fmla="*/ 93746 w 139535"/>
              <a:gd name="connsiteY2" fmla="*/ 157327 h 406634"/>
              <a:gd name="connsiteX3" fmla="*/ 135733 w 139535"/>
              <a:gd name="connsiteY3" fmla="*/ 8038 h 40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35" h="406634">
                <a:moveTo>
                  <a:pt x="135733" y="8038"/>
                </a:moveTo>
                <a:cubicBezTo>
                  <a:pt x="120182" y="49248"/>
                  <a:pt x="7437" y="379707"/>
                  <a:pt x="439" y="404589"/>
                </a:cubicBezTo>
                <a:cubicBezTo>
                  <a:pt x="-6559" y="429471"/>
                  <a:pt x="71975" y="220309"/>
                  <a:pt x="93746" y="157327"/>
                </a:cubicBezTo>
                <a:cubicBezTo>
                  <a:pt x="115517" y="94345"/>
                  <a:pt x="151284" y="-33172"/>
                  <a:pt x="135733" y="8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F49C0C38-E6F1-6C76-E3FF-26960D861561}"/>
              </a:ext>
            </a:extLst>
          </p:cNvPr>
          <p:cNvSpPr/>
          <p:nvPr/>
        </p:nvSpPr>
        <p:spPr>
          <a:xfrm>
            <a:off x="4654905" y="2428336"/>
            <a:ext cx="192611" cy="601289"/>
          </a:xfrm>
          <a:custGeom>
            <a:avLst/>
            <a:gdLst>
              <a:gd name="connsiteX0" fmla="*/ 1071 w 192611"/>
              <a:gd name="connsiteY0" fmla="*/ 2288 h 601289"/>
              <a:gd name="connsiteX1" fmla="*/ 187683 w 192611"/>
              <a:gd name="connsiteY1" fmla="*/ 585452 h 601289"/>
              <a:gd name="connsiteX2" fmla="*/ 136364 w 192611"/>
              <a:gd name="connsiteY2" fmla="*/ 431497 h 601289"/>
              <a:gd name="connsiteX3" fmla="*/ 113038 w 192611"/>
              <a:gd name="connsiteY3" fmla="*/ 384844 h 601289"/>
              <a:gd name="connsiteX4" fmla="*/ 1071 w 192611"/>
              <a:gd name="connsiteY4" fmla="*/ 2288 h 60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11" h="601289">
                <a:moveTo>
                  <a:pt x="1071" y="2288"/>
                </a:moveTo>
                <a:cubicBezTo>
                  <a:pt x="13512" y="35723"/>
                  <a:pt x="165134" y="513917"/>
                  <a:pt x="187683" y="585452"/>
                </a:cubicBezTo>
                <a:cubicBezTo>
                  <a:pt x="210232" y="656987"/>
                  <a:pt x="148805" y="464932"/>
                  <a:pt x="136364" y="431497"/>
                </a:cubicBezTo>
                <a:cubicBezTo>
                  <a:pt x="123923" y="398062"/>
                  <a:pt x="137920" y="457934"/>
                  <a:pt x="113038" y="384844"/>
                </a:cubicBezTo>
                <a:cubicBezTo>
                  <a:pt x="88156" y="311754"/>
                  <a:pt x="-11370" y="-31147"/>
                  <a:pt x="1071" y="2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5979C1E3-09A3-4BF7-0659-C60C078DF426}"/>
              </a:ext>
            </a:extLst>
          </p:cNvPr>
          <p:cNvSpPr/>
          <p:nvPr/>
        </p:nvSpPr>
        <p:spPr>
          <a:xfrm>
            <a:off x="5470905" y="1978005"/>
            <a:ext cx="152413" cy="181353"/>
          </a:xfrm>
          <a:custGeom>
            <a:avLst/>
            <a:gdLst>
              <a:gd name="connsiteX0" fmla="*/ 152020 w 152413"/>
              <a:gd name="connsiteY0" fmla="*/ 20 h 181353"/>
              <a:gd name="connsiteX1" fmla="*/ 47245 w 152413"/>
              <a:gd name="connsiteY1" fmla="*/ 111145 h 181353"/>
              <a:gd name="connsiteX2" fmla="*/ 75820 w 152413"/>
              <a:gd name="connsiteY2" fmla="*/ 180995 h 181353"/>
              <a:gd name="connsiteX3" fmla="*/ 44070 w 152413"/>
              <a:gd name="connsiteY3" fmla="*/ 136545 h 181353"/>
              <a:gd name="connsiteX4" fmla="*/ 50420 w 152413"/>
              <a:gd name="connsiteY4" fmla="*/ 95270 h 181353"/>
              <a:gd name="connsiteX5" fmla="*/ 2795 w 152413"/>
              <a:gd name="connsiteY5" fmla="*/ 101620 h 181353"/>
              <a:gd name="connsiteX6" fmla="*/ 152020 w 152413"/>
              <a:gd name="connsiteY6" fmla="*/ 20 h 1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13" h="181353">
                <a:moveTo>
                  <a:pt x="152020" y="20"/>
                </a:moveTo>
                <a:cubicBezTo>
                  <a:pt x="159428" y="1607"/>
                  <a:pt x="59945" y="80983"/>
                  <a:pt x="47245" y="111145"/>
                </a:cubicBezTo>
                <a:cubicBezTo>
                  <a:pt x="34545" y="141308"/>
                  <a:pt x="76349" y="176762"/>
                  <a:pt x="75820" y="180995"/>
                </a:cubicBezTo>
                <a:cubicBezTo>
                  <a:pt x="75291" y="185228"/>
                  <a:pt x="48303" y="150832"/>
                  <a:pt x="44070" y="136545"/>
                </a:cubicBezTo>
                <a:cubicBezTo>
                  <a:pt x="39837" y="122258"/>
                  <a:pt x="57299" y="101091"/>
                  <a:pt x="50420" y="95270"/>
                </a:cubicBezTo>
                <a:cubicBezTo>
                  <a:pt x="43541" y="89449"/>
                  <a:pt x="-13080" y="112203"/>
                  <a:pt x="2795" y="101620"/>
                </a:cubicBezTo>
                <a:cubicBezTo>
                  <a:pt x="18670" y="91037"/>
                  <a:pt x="144612" y="-1567"/>
                  <a:pt x="152020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6E29CB34-DC33-E99E-441F-BC312525DC32}"/>
              </a:ext>
            </a:extLst>
          </p:cNvPr>
          <p:cNvSpPr/>
          <p:nvPr/>
        </p:nvSpPr>
        <p:spPr>
          <a:xfrm>
            <a:off x="5032375" y="1949414"/>
            <a:ext cx="137011" cy="134428"/>
          </a:xfrm>
          <a:custGeom>
            <a:avLst/>
            <a:gdLst>
              <a:gd name="connsiteX0" fmla="*/ 0 w 137011"/>
              <a:gd name="connsiteY0" fmla="*/ 36 h 134428"/>
              <a:gd name="connsiteX1" fmla="*/ 117475 w 137011"/>
              <a:gd name="connsiteY1" fmla="*/ 111161 h 134428"/>
              <a:gd name="connsiteX2" fmla="*/ 136525 w 137011"/>
              <a:gd name="connsiteY2" fmla="*/ 133386 h 134428"/>
              <a:gd name="connsiteX3" fmla="*/ 130175 w 137011"/>
              <a:gd name="connsiteY3" fmla="*/ 92111 h 134428"/>
              <a:gd name="connsiteX4" fmla="*/ 117475 w 137011"/>
              <a:gd name="connsiteY4" fmla="*/ 98461 h 134428"/>
              <a:gd name="connsiteX5" fmla="*/ 0 w 137011"/>
              <a:gd name="connsiteY5" fmla="*/ 36 h 13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011" h="134428">
                <a:moveTo>
                  <a:pt x="0" y="36"/>
                </a:moveTo>
                <a:cubicBezTo>
                  <a:pt x="0" y="2153"/>
                  <a:pt x="94721" y="88936"/>
                  <a:pt x="117475" y="111161"/>
                </a:cubicBezTo>
                <a:cubicBezTo>
                  <a:pt x="140229" y="133386"/>
                  <a:pt x="134408" y="136561"/>
                  <a:pt x="136525" y="133386"/>
                </a:cubicBezTo>
                <a:cubicBezTo>
                  <a:pt x="138642" y="130211"/>
                  <a:pt x="133350" y="97932"/>
                  <a:pt x="130175" y="92111"/>
                </a:cubicBezTo>
                <a:cubicBezTo>
                  <a:pt x="127000" y="86290"/>
                  <a:pt x="133879" y="109573"/>
                  <a:pt x="117475" y="98461"/>
                </a:cubicBezTo>
                <a:cubicBezTo>
                  <a:pt x="101071" y="87349"/>
                  <a:pt x="0" y="-2081"/>
                  <a:pt x="0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5427B1F3-32C2-4888-CAA5-8151234BE9EC}"/>
              </a:ext>
            </a:extLst>
          </p:cNvPr>
          <p:cNvSpPr/>
          <p:nvPr/>
        </p:nvSpPr>
        <p:spPr>
          <a:xfrm>
            <a:off x="5063938" y="1974848"/>
            <a:ext cx="86014" cy="190567"/>
          </a:xfrm>
          <a:custGeom>
            <a:avLst/>
            <a:gdLst>
              <a:gd name="connsiteX0" fmla="*/ 187 w 86014"/>
              <a:gd name="connsiteY0" fmla="*/ 2 h 190567"/>
              <a:gd name="connsiteX1" fmla="*/ 47812 w 86014"/>
              <a:gd name="connsiteY1" fmla="*/ 104777 h 190567"/>
              <a:gd name="connsiteX2" fmla="*/ 76387 w 86014"/>
              <a:gd name="connsiteY2" fmla="*/ 171452 h 190567"/>
              <a:gd name="connsiteX3" fmla="*/ 70037 w 86014"/>
              <a:gd name="connsiteY3" fmla="*/ 139702 h 190567"/>
              <a:gd name="connsiteX4" fmla="*/ 85912 w 86014"/>
              <a:gd name="connsiteY4" fmla="*/ 190502 h 190567"/>
              <a:gd name="connsiteX5" fmla="*/ 76387 w 86014"/>
              <a:gd name="connsiteY5" fmla="*/ 127002 h 190567"/>
              <a:gd name="connsiteX6" fmla="*/ 66862 w 86014"/>
              <a:gd name="connsiteY6" fmla="*/ 101602 h 190567"/>
              <a:gd name="connsiteX7" fmla="*/ 187 w 86014"/>
              <a:gd name="connsiteY7" fmla="*/ 2 h 19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14" h="190567">
                <a:moveTo>
                  <a:pt x="187" y="2"/>
                </a:moveTo>
                <a:cubicBezTo>
                  <a:pt x="-2988" y="531"/>
                  <a:pt x="35112" y="76202"/>
                  <a:pt x="47812" y="104777"/>
                </a:cubicBezTo>
                <a:cubicBezTo>
                  <a:pt x="60512" y="133352"/>
                  <a:pt x="72683" y="165631"/>
                  <a:pt x="76387" y="171452"/>
                </a:cubicBezTo>
                <a:cubicBezTo>
                  <a:pt x="80091" y="177273"/>
                  <a:pt x="68450" y="136527"/>
                  <a:pt x="70037" y="139702"/>
                </a:cubicBezTo>
                <a:cubicBezTo>
                  <a:pt x="71624" y="142877"/>
                  <a:pt x="84854" y="192619"/>
                  <a:pt x="85912" y="190502"/>
                </a:cubicBezTo>
                <a:cubicBezTo>
                  <a:pt x="86970" y="188385"/>
                  <a:pt x="79562" y="141819"/>
                  <a:pt x="76387" y="127002"/>
                </a:cubicBezTo>
                <a:cubicBezTo>
                  <a:pt x="73212" y="112185"/>
                  <a:pt x="77445" y="116948"/>
                  <a:pt x="66862" y="101602"/>
                </a:cubicBezTo>
                <a:cubicBezTo>
                  <a:pt x="56279" y="86256"/>
                  <a:pt x="3362" y="-527"/>
                  <a:pt x="18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877457E3-A22A-5F30-8BFC-45062623CCDB}"/>
              </a:ext>
            </a:extLst>
          </p:cNvPr>
          <p:cNvSpPr/>
          <p:nvPr/>
        </p:nvSpPr>
        <p:spPr>
          <a:xfrm>
            <a:off x="5593445" y="2114551"/>
            <a:ext cx="185823" cy="28574"/>
          </a:xfrm>
          <a:custGeom>
            <a:avLst/>
            <a:gdLst>
              <a:gd name="connsiteX0" fmla="*/ 905 w 185823"/>
              <a:gd name="connsiteY0" fmla="*/ 28574 h 28574"/>
              <a:gd name="connsiteX1" fmla="*/ 181880 w 185823"/>
              <a:gd name="connsiteY1" fmla="*/ 3174 h 28574"/>
              <a:gd name="connsiteX2" fmla="*/ 115205 w 185823"/>
              <a:gd name="connsiteY2" fmla="*/ 3174 h 28574"/>
              <a:gd name="connsiteX3" fmla="*/ 905 w 185823"/>
              <a:gd name="connsiteY3" fmla="*/ 28574 h 2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823" h="28574">
                <a:moveTo>
                  <a:pt x="905" y="28574"/>
                </a:moveTo>
                <a:cubicBezTo>
                  <a:pt x="12017" y="28574"/>
                  <a:pt x="162830" y="7407"/>
                  <a:pt x="181880" y="3174"/>
                </a:cubicBezTo>
                <a:cubicBezTo>
                  <a:pt x="200930" y="-1059"/>
                  <a:pt x="146426" y="-1059"/>
                  <a:pt x="115205" y="3174"/>
                </a:cubicBezTo>
                <a:cubicBezTo>
                  <a:pt x="83984" y="7407"/>
                  <a:pt x="-10207" y="28574"/>
                  <a:pt x="905" y="28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E5337898-6E95-29EC-2580-5312D3CDA5B8}"/>
              </a:ext>
            </a:extLst>
          </p:cNvPr>
          <p:cNvSpPr/>
          <p:nvPr/>
        </p:nvSpPr>
        <p:spPr>
          <a:xfrm>
            <a:off x="4724035" y="2212941"/>
            <a:ext cx="57535" cy="66752"/>
          </a:xfrm>
          <a:custGeom>
            <a:avLst/>
            <a:gdLst>
              <a:gd name="connsiteX0" fmla="*/ 57515 w 57535"/>
              <a:gd name="connsiteY0" fmla="*/ 34 h 66752"/>
              <a:gd name="connsiteX1" fmla="*/ 9890 w 57535"/>
              <a:gd name="connsiteY1" fmla="*/ 38134 h 66752"/>
              <a:gd name="connsiteX2" fmla="*/ 3540 w 57535"/>
              <a:gd name="connsiteY2" fmla="*/ 66709 h 66752"/>
              <a:gd name="connsiteX3" fmla="*/ 3540 w 57535"/>
              <a:gd name="connsiteY3" fmla="*/ 31784 h 66752"/>
              <a:gd name="connsiteX4" fmla="*/ 57515 w 57535"/>
              <a:gd name="connsiteY4" fmla="*/ 34 h 6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35" h="66752">
                <a:moveTo>
                  <a:pt x="57515" y="34"/>
                </a:moveTo>
                <a:cubicBezTo>
                  <a:pt x="58573" y="1092"/>
                  <a:pt x="18886" y="27022"/>
                  <a:pt x="9890" y="38134"/>
                </a:cubicBezTo>
                <a:cubicBezTo>
                  <a:pt x="894" y="49246"/>
                  <a:pt x="4598" y="67767"/>
                  <a:pt x="3540" y="66709"/>
                </a:cubicBezTo>
                <a:cubicBezTo>
                  <a:pt x="2482" y="65651"/>
                  <a:pt x="-3868" y="40780"/>
                  <a:pt x="3540" y="31784"/>
                </a:cubicBezTo>
                <a:cubicBezTo>
                  <a:pt x="10948" y="22788"/>
                  <a:pt x="56457" y="-1024"/>
                  <a:pt x="57515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42C34791-471F-5532-2B64-9BA41DA68D24}"/>
              </a:ext>
            </a:extLst>
          </p:cNvPr>
          <p:cNvSpPr/>
          <p:nvPr/>
        </p:nvSpPr>
        <p:spPr>
          <a:xfrm>
            <a:off x="4610093" y="2117509"/>
            <a:ext cx="33278" cy="77048"/>
          </a:xfrm>
          <a:custGeom>
            <a:avLst/>
            <a:gdLst>
              <a:gd name="connsiteX0" fmla="*/ 7 w 33278"/>
              <a:gd name="connsiteY0" fmla="*/ 216 h 77048"/>
              <a:gd name="connsiteX1" fmla="*/ 31757 w 33278"/>
              <a:gd name="connsiteY1" fmla="*/ 54191 h 77048"/>
              <a:gd name="connsiteX2" fmla="*/ 28582 w 33278"/>
              <a:gd name="connsiteY2" fmla="*/ 76416 h 77048"/>
              <a:gd name="connsiteX3" fmla="*/ 7 w 33278"/>
              <a:gd name="connsiteY3" fmla="*/ 216 h 7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78" h="77048">
                <a:moveTo>
                  <a:pt x="7" y="216"/>
                </a:moveTo>
                <a:cubicBezTo>
                  <a:pt x="536" y="-3488"/>
                  <a:pt x="26994" y="41491"/>
                  <a:pt x="31757" y="54191"/>
                </a:cubicBezTo>
                <a:cubicBezTo>
                  <a:pt x="36520" y="66891"/>
                  <a:pt x="28582" y="80120"/>
                  <a:pt x="28582" y="76416"/>
                </a:cubicBezTo>
                <a:cubicBezTo>
                  <a:pt x="28582" y="72712"/>
                  <a:pt x="-522" y="3920"/>
                  <a:pt x="7" y="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C8A82414-04C9-71AC-93A4-1729B1502C84}"/>
              </a:ext>
            </a:extLst>
          </p:cNvPr>
          <p:cNvSpPr/>
          <p:nvPr/>
        </p:nvSpPr>
        <p:spPr>
          <a:xfrm>
            <a:off x="4605452" y="2035170"/>
            <a:ext cx="36430" cy="66703"/>
          </a:xfrm>
          <a:custGeom>
            <a:avLst/>
            <a:gdLst>
              <a:gd name="connsiteX0" fmla="*/ 36398 w 36430"/>
              <a:gd name="connsiteY0" fmla="*/ 5 h 66703"/>
              <a:gd name="connsiteX1" fmla="*/ 7823 w 36430"/>
              <a:gd name="connsiteY1" fmla="*/ 47630 h 66703"/>
              <a:gd name="connsiteX2" fmla="*/ 7823 w 36430"/>
              <a:gd name="connsiteY2" fmla="*/ 66680 h 66703"/>
              <a:gd name="connsiteX3" fmla="*/ 1473 w 36430"/>
              <a:gd name="connsiteY3" fmla="*/ 44455 h 66703"/>
              <a:gd name="connsiteX4" fmla="*/ 36398 w 36430"/>
              <a:gd name="connsiteY4" fmla="*/ 5 h 6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0" h="66703">
                <a:moveTo>
                  <a:pt x="36398" y="5"/>
                </a:moveTo>
                <a:cubicBezTo>
                  <a:pt x="37456" y="534"/>
                  <a:pt x="12585" y="36518"/>
                  <a:pt x="7823" y="47630"/>
                </a:cubicBezTo>
                <a:cubicBezTo>
                  <a:pt x="3061" y="58742"/>
                  <a:pt x="8881" y="67209"/>
                  <a:pt x="7823" y="66680"/>
                </a:cubicBezTo>
                <a:cubicBezTo>
                  <a:pt x="6765" y="66151"/>
                  <a:pt x="-3819" y="53451"/>
                  <a:pt x="1473" y="44455"/>
                </a:cubicBezTo>
                <a:cubicBezTo>
                  <a:pt x="6765" y="35459"/>
                  <a:pt x="35340" y="-524"/>
                  <a:pt x="3639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E4A98D47-7C6A-7F0B-B7CA-F07439CE6CED}"/>
              </a:ext>
            </a:extLst>
          </p:cNvPr>
          <p:cNvSpPr/>
          <p:nvPr/>
        </p:nvSpPr>
        <p:spPr>
          <a:xfrm>
            <a:off x="6064159" y="2031985"/>
            <a:ext cx="28673" cy="139736"/>
          </a:xfrm>
          <a:custGeom>
            <a:avLst/>
            <a:gdLst>
              <a:gd name="connsiteX0" fmla="*/ 91 w 28673"/>
              <a:gd name="connsiteY0" fmla="*/ 15 h 139736"/>
              <a:gd name="connsiteX1" fmla="*/ 19141 w 28673"/>
              <a:gd name="connsiteY1" fmla="*/ 76215 h 139736"/>
              <a:gd name="connsiteX2" fmla="*/ 6441 w 28673"/>
              <a:gd name="connsiteY2" fmla="*/ 139715 h 139736"/>
              <a:gd name="connsiteX3" fmla="*/ 28666 w 28673"/>
              <a:gd name="connsiteY3" fmla="*/ 82565 h 139736"/>
              <a:gd name="connsiteX4" fmla="*/ 91 w 28673"/>
              <a:gd name="connsiteY4" fmla="*/ 15 h 13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73" h="139736">
                <a:moveTo>
                  <a:pt x="91" y="15"/>
                </a:moveTo>
                <a:cubicBezTo>
                  <a:pt x="-1497" y="-1043"/>
                  <a:pt x="18083" y="52932"/>
                  <a:pt x="19141" y="76215"/>
                </a:cubicBezTo>
                <a:cubicBezTo>
                  <a:pt x="20199" y="99498"/>
                  <a:pt x="4853" y="138657"/>
                  <a:pt x="6441" y="139715"/>
                </a:cubicBezTo>
                <a:cubicBezTo>
                  <a:pt x="8029" y="140773"/>
                  <a:pt x="28137" y="103202"/>
                  <a:pt x="28666" y="82565"/>
                </a:cubicBezTo>
                <a:cubicBezTo>
                  <a:pt x="29195" y="61928"/>
                  <a:pt x="1679" y="1073"/>
                  <a:pt x="91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9880A50E-ED08-E4FA-1CD0-F2A3B494359C}"/>
              </a:ext>
            </a:extLst>
          </p:cNvPr>
          <p:cNvSpPr/>
          <p:nvPr/>
        </p:nvSpPr>
        <p:spPr>
          <a:xfrm>
            <a:off x="6111804" y="1913998"/>
            <a:ext cx="107817" cy="212405"/>
          </a:xfrm>
          <a:custGeom>
            <a:avLst/>
            <a:gdLst>
              <a:gd name="connsiteX0" fmla="*/ 71 w 107817"/>
              <a:gd name="connsiteY0" fmla="*/ 527 h 212405"/>
              <a:gd name="connsiteX1" fmla="*/ 101671 w 107817"/>
              <a:gd name="connsiteY1" fmla="*/ 168802 h 212405"/>
              <a:gd name="connsiteX2" fmla="*/ 95321 w 107817"/>
              <a:gd name="connsiteY2" fmla="*/ 210077 h 212405"/>
              <a:gd name="connsiteX3" fmla="*/ 85796 w 107817"/>
              <a:gd name="connsiteY3" fmla="*/ 118002 h 212405"/>
              <a:gd name="connsiteX4" fmla="*/ 71 w 107817"/>
              <a:gd name="connsiteY4" fmla="*/ 527 h 21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817" h="212405">
                <a:moveTo>
                  <a:pt x="71" y="527"/>
                </a:moveTo>
                <a:cubicBezTo>
                  <a:pt x="2717" y="8994"/>
                  <a:pt x="85796" y="133877"/>
                  <a:pt x="101671" y="168802"/>
                </a:cubicBezTo>
                <a:cubicBezTo>
                  <a:pt x="117546" y="203727"/>
                  <a:pt x="97967" y="218544"/>
                  <a:pt x="95321" y="210077"/>
                </a:cubicBezTo>
                <a:cubicBezTo>
                  <a:pt x="92675" y="201610"/>
                  <a:pt x="102200" y="148164"/>
                  <a:pt x="85796" y="118002"/>
                </a:cubicBezTo>
                <a:cubicBezTo>
                  <a:pt x="69392" y="87840"/>
                  <a:pt x="-2575" y="-7940"/>
                  <a:pt x="71" y="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95B365F4-037E-5902-676F-7BB9DB9D54DE}"/>
              </a:ext>
            </a:extLst>
          </p:cNvPr>
          <p:cNvSpPr/>
          <p:nvPr/>
        </p:nvSpPr>
        <p:spPr>
          <a:xfrm>
            <a:off x="5749801" y="2822571"/>
            <a:ext cx="57977" cy="107961"/>
          </a:xfrm>
          <a:custGeom>
            <a:avLst/>
            <a:gdLst>
              <a:gd name="connsiteX0" fmla="*/ 124 w 57977"/>
              <a:gd name="connsiteY0" fmla="*/ 4 h 107961"/>
              <a:gd name="connsiteX1" fmla="*/ 41399 w 57977"/>
              <a:gd name="connsiteY1" fmla="*/ 63504 h 107961"/>
              <a:gd name="connsiteX2" fmla="*/ 22349 w 57977"/>
              <a:gd name="connsiteY2" fmla="*/ 107954 h 107961"/>
              <a:gd name="connsiteX3" fmla="*/ 57274 w 57977"/>
              <a:gd name="connsiteY3" fmla="*/ 60329 h 107961"/>
              <a:gd name="connsiteX4" fmla="*/ 124 w 57977"/>
              <a:gd name="connsiteY4" fmla="*/ 4 h 1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77" h="107961">
                <a:moveTo>
                  <a:pt x="124" y="4"/>
                </a:moveTo>
                <a:cubicBezTo>
                  <a:pt x="-2522" y="533"/>
                  <a:pt x="37695" y="45512"/>
                  <a:pt x="41399" y="63504"/>
                </a:cubicBezTo>
                <a:cubicBezTo>
                  <a:pt x="45103" y="81496"/>
                  <a:pt x="19703" y="108483"/>
                  <a:pt x="22349" y="107954"/>
                </a:cubicBezTo>
                <a:cubicBezTo>
                  <a:pt x="24995" y="107425"/>
                  <a:pt x="63624" y="78321"/>
                  <a:pt x="57274" y="60329"/>
                </a:cubicBezTo>
                <a:cubicBezTo>
                  <a:pt x="50924" y="42337"/>
                  <a:pt x="2770" y="-525"/>
                  <a:pt x="12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823BA823-7BA6-825E-B58B-FFBFDCCAAB78}"/>
              </a:ext>
            </a:extLst>
          </p:cNvPr>
          <p:cNvSpPr/>
          <p:nvPr/>
        </p:nvSpPr>
        <p:spPr>
          <a:xfrm>
            <a:off x="4951685" y="2816138"/>
            <a:ext cx="122256" cy="111377"/>
          </a:xfrm>
          <a:custGeom>
            <a:avLst/>
            <a:gdLst>
              <a:gd name="connsiteX0" fmla="*/ 121965 w 122256"/>
              <a:gd name="connsiteY0" fmla="*/ 22312 h 111377"/>
              <a:gd name="connsiteX1" fmla="*/ 36240 w 122256"/>
              <a:gd name="connsiteY1" fmla="*/ 63587 h 111377"/>
              <a:gd name="connsiteX2" fmla="*/ 71165 w 122256"/>
              <a:gd name="connsiteY2" fmla="*/ 111212 h 111377"/>
              <a:gd name="connsiteX3" fmla="*/ 29890 w 122256"/>
              <a:gd name="connsiteY3" fmla="*/ 76287 h 111377"/>
              <a:gd name="connsiteX4" fmla="*/ 52115 w 122256"/>
              <a:gd name="connsiteY4" fmla="*/ 87 h 111377"/>
              <a:gd name="connsiteX5" fmla="*/ 1315 w 122256"/>
              <a:gd name="connsiteY5" fmla="*/ 60412 h 111377"/>
              <a:gd name="connsiteX6" fmla="*/ 121965 w 122256"/>
              <a:gd name="connsiteY6" fmla="*/ 22312 h 111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56" h="111377">
                <a:moveTo>
                  <a:pt x="121965" y="22312"/>
                </a:moveTo>
                <a:cubicBezTo>
                  <a:pt x="127786" y="22841"/>
                  <a:pt x="44707" y="48770"/>
                  <a:pt x="36240" y="63587"/>
                </a:cubicBezTo>
                <a:cubicBezTo>
                  <a:pt x="27773" y="78404"/>
                  <a:pt x="72223" y="109095"/>
                  <a:pt x="71165" y="111212"/>
                </a:cubicBezTo>
                <a:cubicBezTo>
                  <a:pt x="70107" y="113329"/>
                  <a:pt x="33065" y="94808"/>
                  <a:pt x="29890" y="76287"/>
                </a:cubicBezTo>
                <a:cubicBezTo>
                  <a:pt x="26715" y="57766"/>
                  <a:pt x="56877" y="2733"/>
                  <a:pt x="52115" y="87"/>
                </a:cubicBezTo>
                <a:cubicBezTo>
                  <a:pt x="47353" y="-2559"/>
                  <a:pt x="-9268" y="55650"/>
                  <a:pt x="1315" y="60412"/>
                </a:cubicBezTo>
                <a:cubicBezTo>
                  <a:pt x="11898" y="65175"/>
                  <a:pt x="116144" y="21783"/>
                  <a:pt x="121965" y="22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D18D01C8-8437-D487-7CF6-0B73C30EC8EB}"/>
              </a:ext>
            </a:extLst>
          </p:cNvPr>
          <p:cNvSpPr/>
          <p:nvPr/>
        </p:nvSpPr>
        <p:spPr>
          <a:xfrm>
            <a:off x="5089609" y="2752509"/>
            <a:ext cx="146749" cy="75198"/>
          </a:xfrm>
          <a:custGeom>
            <a:avLst/>
            <a:gdLst>
              <a:gd name="connsiteX0" fmla="*/ 145966 w 146749"/>
              <a:gd name="connsiteY0" fmla="*/ 216 h 75198"/>
              <a:gd name="connsiteX1" fmla="*/ 3091 w 146749"/>
              <a:gd name="connsiteY1" fmla="*/ 73241 h 75198"/>
              <a:gd name="connsiteX2" fmla="*/ 57066 w 146749"/>
              <a:gd name="connsiteY2" fmla="*/ 51016 h 75198"/>
              <a:gd name="connsiteX3" fmla="*/ 145966 w 146749"/>
              <a:gd name="connsiteY3" fmla="*/ 216 h 7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749" h="75198">
                <a:moveTo>
                  <a:pt x="145966" y="216"/>
                </a:moveTo>
                <a:cubicBezTo>
                  <a:pt x="136970" y="3920"/>
                  <a:pt x="17908" y="64774"/>
                  <a:pt x="3091" y="73241"/>
                </a:cubicBezTo>
                <a:cubicBezTo>
                  <a:pt x="-11726" y="81708"/>
                  <a:pt x="30079" y="60541"/>
                  <a:pt x="57066" y="51016"/>
                </a:cubicBezTo>
                <a:cubicBezTo>
                  <a:pt x="84053" y="41491"/>
                  <a:pt x="154962" y="-3488"/>
                  <a:pt x="145966" y="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445B28B5-45C9-4176-5DE2-605245D57174}"/>
              </a:ext>
            </a:extLst>
          </p:cNvPr>
          <p:cNvSpPr/>
          <p:nvPr/>
        </p:nvSpPr>
        <p:spPr>
          <a:xfrm>
            <a:off x="5136847" y="2714145"/>
            <a:ext cx="78517" cy="26002"/>
          </a:xfrm>
          <a:custGeom>
            <a:avLst/>
            <a:gdLst>
              <a:gd name="connsiteX0" fmla="*/ 303 w 78517"/>
              <a:gd name="connsiteY0" fmla="*/ 480 h 26002"/>
              <a:gd name="connsiteX1" fmla="*/ 76503 w 78517"/>
              <a:gd name="connsiteY1" fmla="*/ 25880 h 26002"/>
              <a:gd name="connsiteX2" fmla="*/ 51103 w 78517"/>
              <a:gd name="connsiteY2" fmla="*/ 10005 h 26002"/>
              <a:gd name="connsiteX3" fmla="*/ 303 w 78517"/>
              <a:gd name="connsiteY3" fmla="*/ 480 h 2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517" h="26002">
                <a:moveTo>
                  <a:pt x="303" y="480"/>
                </a:moveTo>
                <a:cubicBezTo>
                  <a:pt x="4536" y="3126"/>
                  <a:pt x="68036" y="24293"/>
                  <a:pt x="76503" y="25880"/>
                </a:cubicBezTo>
                <a:cubicBezTo>
                  <a:pt x="84970" y="27467"/>
                  <a:pt x="64861" y="13180"/>
                  <a:pt x="51103" y="10005"/>
                </a:cubicBezTo>
                <a:cubicBezTo>
                  <a:pt x="37345" y="6830"/>
                  <a:pt x="-3930" y="-2166"/>
                  <a:pt x="303" y="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207A8D10-23D4-F19F-0602-2E6CFE1F51B6}"/>
              </a:ext>
            </a:extLst>
          </p:cNvPr>
          <p:cNvSpPr/>
          <p:nvPr/>
        </p:nvSpPr>
        <p:spPr>
          <a:xfrm>
            <a:off x="5508614" y="2581271"/>
            <a:ext cx="200409" cy="123832"/>
          </a:xfrm>
          <a:custGeom>
            <a:avLst/>
            <a:gdLst>
              <a:gd name="connsiteX0" fmla="*/ 11 w 200409"/>
              <a:gd name="connsiteY0" fmla="*/ 123829 h 123832"/>
              <a:gd name="connsiteX1" fmla="*/ 101611 w 200409"/>
              <a:gd name="connsiteY1" fmla="*/ 66679 h 123832"/>
              <a:gd name="connsiteX2" fmla="*/ 200036 w 200409"/>
              <a:gd name="connsiteY2" fmla="*/ 104779 h 123832"/>
              <a:gd name="connsiteX3" fmla="*/ 133361 w 200409"/>
              <a:gd name="connsiteY3" fmla="*/ 66679 h 123832"/>
              <a:gd name="connsiteX4" fmla="*/ 82561 w 200409"/>
              <a:gd name="connsiteY4" fmla="*/ 4 h 123832"/>
              <a:gd name="connsiteX5" fmla="*/ 107961 w 200409"/>
              <a:gd name="connsiteY5" fmla="*/ 63504 h 123832"/>
              <a:gd name="connsiteX6" fmla="*/ 11 w 200409"/>
              <a:gd name="connsiteY6" fmla="*/ 123829 h 12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409" h="123832">
                <a:moveTo>
                  <a:pt x="11" y="123829"/>
                </a:moveTo>
                <a:cubicBezTo>
                  <a:pt x="-1047" y="124358"/>
                  <a:pt x="68274" y="69854"/>
                  <a:pt x="101611" y="66679"/>
                </a:cubicBezTo>
                <a:cubicBezTo>
                  <a:pt x="134948" y="63504"/>
                  <a:pt x="194744" y="104779"/>
                  <a:pt x="200036" y="104779"/>
                </a:cubicBezTo>
                <a:cubicBezTo>
                  <a:pt x="205328" y="104779"/>
                  <a:pt x="152940" y="84141"/>
                  <a:pt x="133361" y="66679"/>
                </a:cubicBezTo>
                <a:cubicBezTo>
                  <a:pt x="113782" y="49217"/>
                  <a:pt x="86794" y="533"/>
                  <a:pt x="82561" y="4"/>
                </a:cubicBezTo>
                <a:cubicBezTo>
                  <a:pt x="78328" y="-525"/>
                  <a:pt x="123836" y="43925"/>
                  <a:pt x="107961" y="63504"/>
                </a:cubicBezTo>
                <a:cubicBezTo>
                  <a:pt x="92086" y="83083"/>
                  <a:pt x="1069" y="123300"/>
                  <a:pt x="11" y="123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51AEBF5A-B02B-2F37-F961-2729262962F2}"/>
              </a:ext>
            </a:extLst>
          </p:cNvPr>
          <p:cNvSpPr/>
          <p:nvPr/>
        </p:nvSpPr>
        <p:spPr>
          <a:xfrm>
            <a:off x="5419453" y="2844779"/>
            <a:ext cx="375233" cy="41306"/>
          </a:xfrm>
          <a:custGeom>
            <a:avLst/>
            <a:gdLst>
              <a:gd name="connsiteX0" fmla="*/ 272 w 375233"/>
              <a:gd name="connsiteY0" fmla="*/ 31771 h 41306"/>
              <a:gd name="connsiteX1" fmla="*/ 136797 w 375233"/>
              <a:gd name="connsiteY1" fmla="*/ 19071 h 41306"/>
              <a:gd name="connsiteX2" fmla="*/ 111397 w 375233"/>
              <a:gd name="connsiteY2" fmla="*/ 15896 h 41306"/>
              <a:gd name="connsiteX3" fmla="*/ 228872 w 375233"/>
              <a:gd name="connsiteY3" fmla="*/ 22246 h 41306"/>
              <a:gd name="connsiteX4" fmla="*/ 228872 w 375233"/>
              <a:gd name="connsiteY4" fmla="*/ 3196 h 41306"/>
              <a:gd name="connsiteX5" fmla="*/ 311422 w 375233"/>
              <a:gd name="connsiteY5" fmla="*/ 28596 h 41306"/>
              <a:gd name="connsiteX6" fmla="*/ 317772 w 375233"/>
              <a:gd name="connsiteY6" fmla="*/ 12721 h 41306"/>
              <a:gd name="connsiteX7" fmla="*/ 374922 w 375233"/>
              <a:gd name="connsiteY7" fmla="*/ 41296 h 41306"/>
              <a:gd name="connsiteX8" fmla="*/ 289197 w 375233"/>
              <a:gd name="connsiteY8" fmla="*/ 15896 h 41306"/>
              <a:gd name="connsiteX9" fmla="*/ 98697 w 375233"/>
              <a:gd name="connsiteY9" fmla="*/ 21 h 41306"/>
              <a:gd name="connsiteX10" fmla="*/ 219347 w 375233"/>
              <a:gd name="connsiteY10" fmla="*/ 19071 h 41306"/>
              <a:gd name="connsiteX11" fmla="*/ 105047 w 375233"/>
              <a:gd name="connsiteY11" fmla="*/ 12721 h 41306"/>
              <a:gd name="connsiteX12" fmla="*/ 272 w 375233"/>
              <a:gd name="connsiteY12" fmla="*/ 31771 h 4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5233" h="41306">
                <a:moveTo>
                  <a:pt x="272" y="31771"/>
                </a:moveTo>
                <a:cubicBezTo>
                  <a:pt x="5563" y="32829"/>
                  <a:pt x="118276" y="21717"/>
                  <a:pt x="136797" y="19071"/>
                </a:cubicBezTo>
                <a:cubicBezTo>
                  <a:pt x="155318" y="16425"/>
                  <a:pt x="96051" y="15367"/>
                  <a:pt x="111397" y="15896"/>
                </a:cubicBezTo>
                <a:cubicBezTo>
                  <a:pt x="126743" y="16425"/>
                  <a:pt x="209293" y="24363"/>
                  <a:pt x="228872" y="22246"/>
                </a:cubicBezTo>
                <a:cubicBezTo>
                  <a:pt x="248451" y="20129"/>
                  <a:pt x="215114" y="2138"/>
                  <a:pt x="228872" y="3196"/>
                </a:cubicBezTo>
                <a:cubicBezTo>
                  <a:pt x="242630" y="4254"/>
                  <a:pt x="296605" y="27009"/>
                  <a:pt x="311422" y="28596"/>
                </a:cubicBezTo>
                <a:cubicBezTo>
                  <a:pt x="326239" y="30183"/>
                  <a:pt x="307189" y="10604"/>
                  <a:pt x="317772" y="12721"/>
                </a:cubicBezTo>
                <a:cubicBezTo>
                  <a:pt x="328355" y="14838"/>
                  <a:pt x="379685" y="40767"/>
                  <a:pt x="374922" y="41296"/>
                </a:cubicBezTo>
                <a:cubicBezTo>
                  <a:pt x="370160" y="41825"/>
                  <a:pt x="335235" y="22775"/>
                  <a:pt x="289197" y="15896"/>
                </a:cubicBezTo>
                <a:cubicBezTo>
                  <a:pt x="243160" y="9017"/>
                  <a:pt x="110339" y="-508"/>
                  <a:pt x="98697" y="21"/>
                </a:cubicBezTo>
                <a:cubicBezTo>
                  <a:pt x="87055" y="550"/>
                  <a:pt x="218289" y="16954"/>
                  <a:pt x="219347" y="19071"/>
                </a:cubicBezTo>
                <a:cubicBezTo>
                  <a:pt x="220405" y="21188"/>
                  <a:pt x="142089" y="12192"/>
                  <a:pt x="105047" y="12721"/>
                </a:cubicBezTo>
                <a:cubicBezTo>
                  <a:pt x="68005" y="13250"/>
                  <a:pt x="-5019" y="30713"/>
                  <a:pt x="272" y="31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EB68FA77-545C-E905-17B3-1703A42BF4AB}"/>
              </a:ext>
            </a:extLst>
          </p:cNvPr>
          <p:cNvSpPr/>
          <p:nvPr/>
        </p:nvSpPr>
        <p:spPr>
          <a:xfrm>
            <a:off x="4889488" y="2336800"/>
            <a:ext cx="99808" cy="111125"/>
          </a:xfrm>
          <a:custGeom>
            <a:avLst/>
            <a:gdLst>
              <a:gd name="connsiteX0" fmla="*/ 12 w 99808"/>
              <a:gd name="connsiteY0" fmla="*/ 0 h 111125"/>
              <a:gd name="connsiteX1" fmla="*/ 82562 w 99808"/>
              <a:gd name="connsiteY1" fmla="*/ 44450 h 111125"/>
              <a:gd name="connsiteX2" fmla="*/ 98437 w 99808"/>
              <a:gd name="connsiteY2" fmla="*/ 111125 h 111125"/>
              <a:gd name="connsiteX3" fmla="*/ 88912 w 99808"/>
              <a:gd name="connsiteY3" fmla="*/ 44450 h 111125"/>
              <a:gd name="connsiteX4" fmla="*/ 12 w 99808"/>
              <a:gd name="connsiteY4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08" h="111125">
                <a:moveTo>
                  <a:pt x="12" y="0"/>
                </a:moveTo>
                <a:cubicBezTo>
                  <a:pt x="-1046" y="0"/>
                  <a:pt x="66158" y="25929"/>
                  <a:pt x="82562" y="44450"/>
                </a:cubicBezTo>
                <a:cubicBezTo>
                  <a:pt x="98966" y="62971"/>
                  <a:pt x="97379" y="111125"/>
                  <a:pt x="98437" y="111125"/>
                </a:cubicBezTo>
                <a:cubicBezTo>
                  <a:pt x="99495" y="111125"/>
                  <a:pt x="103729" y="60854"/>
                  <a:pt x="88912" y="44450"/>
                </a:cubicBezTo>
                <a:cubicBezTo>
                  <a:pt x="74095" y="28046"/>
                  <a:pt x="1070" y="0"/>
                  <a:pt x="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DC692176-82B8-765A-71C6-6A2C7CB46D06}"/>
              </a:ext>
            </a:extLst>
          </p:cNvPr>
          <p:cNvSpPr/>
          <p:nvPr/>
        </p:nvSpPr>
        <p:spPr>
          <a:xfrm>
            <a:off x="5758458" y="2309416"/>
            <a:ext cx="118560" cy="65484"/>
          </a:xfrm>
          <a:custGeom>
            <a:avLst/>
            <a:gdLst>
              <a:gd name="connsiteX0" fmla="*/ 992 w 118560"/>
              <a:gd name="connsiteY0" fmla="*/ 65484 h 65484"/>
              <a:gd name="connsiteX1" fmla="*/ 58142 w 118560"/>
              <a:gd name="connsiteY1" fmla="*/ 11509 h 65484"/>
              <a:gd name="connsiteX2" fmla="*/ 118467 w 118560"/>
              <a:gd name="connsiteY2" fmla="*/ 8334 h 65484"/>
              <a:gd name="connsiteX3" fmla="*/ 70842 w 118560"/>
              <a:gd name="connsiteY3" fmla="*/ 1984 h 65484"/>
              <a:gd name="connsiteX4" fmla="*/ 26392 w 118560"/>
              <a:gd name="connsiteY4" fmla="*/ 11509 h 65484"/>
              <a:gd name="connsiteX5" fmla="*/ 992 w 118560"/>
              <a:gd name="connsiteY5" fmla="*/ 65484 h 6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560" h="65484">
                <a:moveTo>
                  <a:pt x="992" y="65484"/>
                </a:moveTo>
                <a:cubicBezTo>
                  <a:pt x="6284" y="65484"/>
                  <a:pt x="38563" y="21034"/>
                  <a:pt x="58142" y="11509"/>
                </a:cubicBezTo>
                <a:cubicBezTo>
                  <a:pt x="77721" y="1984"/>
                  <a:pt x="116350" y="9922"/>
                  <a:pt x="118467" y="8334"/>
                </a:cubicBezTo>
                <a:cubicBezTo>
                  <a:pt x="120584" y="6746"/>
                  <a:pt x="86188" y="1455"/>
                  <a:pt x="70842" y="1984"/>
                </a:cubicBezTo>
                <a:cubicBezTo>
                  <a:pt x="55496" y="2513"/>
                  <a:pt x="40150" y="-7012"/>
                  <a:pt x="26392" y="11509"/>
                </a:cubicBezTo>
                <a:cubicBezTo>
                  <a:pt x="12634" y="30030"/>
                  <a:pt x="-4300" y="65484"/>
                  <a:pt x="992" y="65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4B3AE172-DB88-1C99-E569-838E54C8BD11}"/>
              </a:ext>
            </a:extLst>
          </p:cNvPr>
          <p:cNvSpPr/>
          <p:nvPr/>
        </p:nvSpPr>
        <p:spPr>
          <a:xfrm>
            <a:off x="5073650" y="2730500"/>
            <a:ext cx="63943" cy="60325"/>
          </a:xfrm>
          <a:custGeom>
            <a:avLst/>
            <a:gdLst>
              <a:gd name="connsiteX0" fmla="*/ 15875 w 63943"/>
              <a:gd name="connsiteY0" fmla="*/ 0 h 60325"/>
              <a:gd name="connsiteX1" fmla="*/ 63500 w 63943"/>
              <a:gd name="connsiteY1" fmla="*/ 31750 h 60325"/>
              <a:gd name="connsiteX2" fmla="*/ 0 w 63943"/>
              <a:gd name="connsiteY2" fmla="*/ 60325 h 60325"/>
              <a:gd name="connsiteX3" fmla="*/ 63500 w 63943"/>
              <a:gd name="connsiteY3" fmla="*/ 31750 h 60325"/>
              <a:gd name="connsiteX4" fmla="*/ 15875 w 63943"/>
              <a:gd name="connsiteY4" fmla="*/ 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43" h="60325">
                <a:moveTo>
                  <a:pt x="15875" y="0"/>
                </a:moveTo>
                <a:cubicBezTo>
                  <a:pt x="15875" y="0"/>
                  <a:pt x="66146" y="21696"/>
                  <a:pt x="63500" y="31750"/>
                </a:cubicBezTo>
                <a:cubicBezTo>
                  <a:pt x="60854" y="41804"/>
                  <a:pt x="0" y="60325"/>
                  <a:pt x="0" y="60325"/>
                </a:cubicBezTo>
                <a:cubicBezTo>
                  <a:pt x="0" y="60325"/>
                  <a:pt x="57679" y="39687"/>
                  <a:pt x="63500" y="31750"/>
                </a:cubicBezTo>
                <a:cubicBezTo>
                  <a:pt x="69321" y="23813"/>
                  <a:pt x="15875" y="0"/>
                  <a:pt x="158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F64913E4-9608-CA82-962A-555E9AD59204}"/>
              </a:ext>
            </a:extLst>
          </p:cNvPr>
          <p:cNvSpPr/>
          <p:nvPr/>
        </p:nvSpPr>
        <p:spPr>
          <a:xfrm>
            <a:off x="6076593" y="2886205"/>
            <a:ext cx="176132" cy="361507"/>
          </a:xfrm>
          <a:custGeom>
            <a:avLst/>
            <a:gdLst>
              <a:gd name="connsiteX0" fmla="*/ 82907 w 176132"/>
              <a:gd name="connsiteY0" fmla="*/ 6220 h 361507"/>
              <a:gd name="connsiteX1" fmla="*/ 143232 w 176132"/>
              <a:gd name="connsiteY1" fmla="*/ 355470 h 361507"/>
              <a:gd name="connsiteX2" fmla="*/ 146407 w 176132"/>
              <a:gd name="connsiteY2" fmla="*/ 234820 h 361507"/>
              <a:gd name="connsiteX3" fmla="*/ 168632 w 176132"/>
              <a:gd name="connsiteY3" fmla="*/ 330070 h 361507"/>
              <a:gd name="connsiteX4" fmla="*/ 357 w 176132"/>
              <a:gd name="connsiteY4" fmla="*/ 88770 h 361507"/>
              <a:gd name="connsiteX5" fmla="*/ 124182 w 176132"/>
              <a:gd name="connsiteY5" fmla="*/ 260220 h 361507"/>
              <a:gd name="connsiteX6" fmla="*/ 127357 w 176132"/>
              <a:gd name="connsiteY6" fmla="*/ 139570 h 361507"/>
              <a:gd name="connsiteX7" fmla="*/ 82907 w 176132"/>
              <a:gd name="connsiteY7" fmla="*/ 6220 h 36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132" h="361507">
                <a:moveTo>
                  <a:pt x="82907" y="6220"/>
                </a:moveTo>
                <a:cubicBezTo>
                  <a:pt x="85553" y="42203"/>
                  <a:pt x="132649" y="317370"/>
                  <a:pt x="143232" y="355470"/>
                </a:cubicBezTo>
                <a:cubicBezTo>
                  <a:pt x="153815" y="393570"/>
                  <a:pt x="142174" y="239053"/>
                  <a:pt x="146407" y="234820"/>
                </a:cubicBezTo>
                <a:cubicBezTo>
                  <a:pt x="150640" y="230587"/>
                  <a:pt x="192974" y="354412"/>
                  <a:pt x="168632" y="330070"/>
                </a:cubicBezTo>
                <a:cubicBezTo>
                  <a:pt x="144290" y="305728"/>
                  <a:pt x="7765" y="100412"/>
                  <a:pt x="357" y="88770"/>
                </a:cubicBezTo>
                <a:cubicBezTo>
                  <a:pt x="-7051" y="77128"/>
                  <a:pt x="103015" y="251753"/>
                  <a:pt x="124182" y="260220"/>
                </a:cubicBezTo>
                <a:cubicBezTo>
                  <a:pt x="145349" y="268687"/>
                  <a:pt x="130003" y="178728"/>
                  <a:pt x="127357" y="139570"/>
                </a:cubicBezTo>
                <a:cubicBezTo>
                  <a:pt x="124711" y="100412"/>
                  <a:pt x="80261" y="-29763"/>
                  <a:pt x="82907" y="6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2B464F6D-DC2C-150A-EBE7-111363A3E0FD}"/>
              </a:ext>
            </a:extLst>
          </p:cNvPr>
          <p:cNvSpPr/>
          <p:nvPr/>
        </p:nvSpPr>
        <p:spPr>
          <a:xfrm>
            <a:off x="6010993" y="2949104"/>
            <a:ext cx="287451" cy="255261"/>
          </a:xfrm>
          <a:custGeom>
            <a:avLst/>
            <a:gdLst>
              <a:gd name="connsiteX0" fmla="*/ 2457 w 287451"/>
              <a:gd name="connsiteY0" fmla="*/ 3646 h 255261"/>
              <a:gd name="connsiteX1" fmla="*/ 65957 w 287451"/>
              <a:gd name="connsiteY1" fmla="*/ 35396 h 255261"/>
              <a:gd name="connsiteX2" fmla="*/ 285032 w 287451"/>
              <a:gd name="connsiteY2" fmla="*/ 254471 h 255261"/>
              <a:gd name="connsiteX3" fmla="*/ 180257 w 287451"/>
              <a:gd name="connsiteY3" fmla="*/ 105246 h 255261"/>
              <a:gd name="connsiteX4" fmla="*/ 135807 w 287451"/>
              <a:gd name="connsiteY4" fmla="*/ 9996 h 255261"/>
              <a:gd name="connsiteX5" fmla="*/ 189782 w 287451"/>
              <a:gd name="connsiteY5" fmla="*/ 140171 h 255261"/>
              <a:gd name="connsiteX6" fmla="*/ 132632 w 287451"/>
              <a:gd name="connsiteY6" fmla="*/ 70321 h 255261"/>
              <a:gd name="connsiteX7" fmla="*/ 2457 w 287451"/>
              <a:gd name="connsiteY7" fmla="*/ 3646 h 25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451" h="255261">
                <a:moveTo>
                  <a:pt x="2457" y="3646"/>
                </a:moveTo>
                <a:cubicBezTo>
                  <a:pt x="-8655" y="-2175"/>
                  <a:pt x="18861" y="-6408"/>
                  <a:pt x="65957" y="35396"/>
                </a:cubicBezTo>
                <a:cubicBezTo>
                  <a:pt x="113053" y="77200"/>
                  <a:pt x="265982" y="242829"/>
                  <a:pt x="285032" y="254471"/>
                </a:cubicBezTo>
                <a:cubicBezTo>
                  <a:pt x="304082" y="266113"/>
                  <a:pt x="205128" y="145992"/>
                  <a:pt x="180257" y="105246"/>
                </a:cubicBezTo>
                <a:cubicBezTo>
                  <a:pt x="155386" y="64500"/>
                  <a:pt x="134220" y="4175"/>
                  <a:pt x="135807" y="9996"/>
                </a:cubicBezTo>
                <a:cubicBezTo>
                  <a:pt x="137395" y="15817"/>
                  <a:pt x="190311" y="130117"/>
                  <a:pt x="189782" y="140171"/>
                </a:cubicBezTo>
                <a:cubicBezTo>
                  <a:pt x="189253" y="150225"/>
                  <a:pt x="161207" y="92546"/>
                  <a:pt x="132632" y="70321"/>
                </a:cubicBezTo>
                <a:cubicBezTo>
                  <a:pt x="104057" y="48096"/>
                  <a:pt x="13569" y="9467"/>
                  <a:pt x="2457" y="3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C51E9F4D-B318-1B4B-69A8-809A93D503F0}"/>
              </a:ext>
            </a:extLst>
          </p:cNvPr>
          <p:cNvSpPr/>
          <p:nvPr/>
        </p:nvSpPr>
        <p:spPr>
          <a:xfrm>
            <a:off x="5221597" y="2077409"/>
            <a:ext cx="58631" cy="152431"/>
          </a:xfrm>
          <a:custGeom>
            <a:avLst/>
            <a:gdLst>
              <a:gd name="connsiteX0" fmla="*/ 58428 w 58631"/>
              <a:gd name="connsiteY0" fmla="*/ 2216 h 152431"/>
              <a:gd name="connsiteX1" fmla="*/ 1278 w 58631"/>
              <a:gd name="connsiteY1" fmla="*/ 151441 h 152431"/>
              <a:gd name="connsiteX2" fmla="*/ 20328 w 58631"/>
              <a:gd name="connsiteY2" fmla="*/ 65716 h 152431"/>
              <a:gd name="connsiteX3" fmla="*/ 58428 w 58631"/>
              <a:gd name="connsiteY3" fmla="*/ 2216 h 15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1" h="152431">
                <a:moveTo>
                  <a:pt x="58428" y="2216"/>
                </a:moveTo>
                <a:cubicBezTo>
                  <a:pt x="55253" y="16503"/>
                  <a:pt x="7628" y="140858"/>
                  <a:pt x="1278" y="151441"/>
                </a:cubicBezTo>
                <a:cubicBezTo>
                  <a:pt x="-5072" y="162024"/>
                  <a:pt x="13978" y="84766"/>
                  <a:pt x="20328" y="65716"/>
                </a:cubicBezTo>
                <a:cubicBezTo>
                  <a:pt x="26678" y="46666"/>
                  <a:pt x="61603" y="-12071"/>
                  <a:pt x="58428" y="2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DC512ABC-A84F-BF1D-D058-B5E33B5C8C3A}"/>
              </a:ext>
            </a:extLst>
          </p:cNvPr>
          <p:cNvSpPr/>
          <p:nvPr/>
        </p:nvSpPr>
        <p:spPr>
          <a:xfrm>
            <a:off x="5206991" y="2275064"/>
            <a:ext cx="32155" cy="233526"/>
          </a:xfrm>
          <a:custGeom>
            <a:avLst/>
            <a:gdLst>
              <a:gd name="connsiteX0" fmla="*/ 25409 w 32155"/>
              <a:gd name="connsiteY0" fmla="*/ 1411 h 233526"/>
              <a:gd name="connsiteX1" fmla="*/ 25409 w 32155"/>
              <a:gd name="connsiteY1" fmla="*/ 77611 h 233526"/>
              <a:gd name="connsiteX2" fmla="*/ 9 w 32155"/>
              <a:gd name="connsiteY2" fmla="*/ 147461 h 233526"/>
              <a:gd name="connsiteX3" fmla="*/ 28584 w 32155"/>
              <a:gd name="connsiteY3" fmla="*/ 115711 h 233526"/>
              <a:gd name="connsiteX4" fmla="*/ 31759 w 32155"/>
              <a:gd name="connsiteY4" fmla="*/ 233186 h 233526"/>
              <a:gd name="connsiteX5" fmla="*/ 31759 w 32155"/>
              <a:gd name="connsiteY5" fmla="*/ 147461 h 233526"/>
              <a:gd name="connsiteX6" fmla="*/ 25409 w 32155"/>
              <a:gd name="connsiteY6" fmla="*/ 1411 h 23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55" h="233526">
                <a:moveTo>
                  <a:pt x="25409" y="1411"/>
                </a:moveTo>
                <a:cubicBezTo>
                  <a:pt x="24351" y="-10231"/>
                  <a:pt x="29642" y="53269"/>
                  <a:pt x="25409" y="77611"/>
                </a:cubicBezTo>
                <a:cubicBezTo>
                  <a:pt x="21176" y="101953"/>
                  <a:pt x="-520" y="141111"/>
                  <a:pt x="9" y="147461"/>
                </a:cubicBezTo>
                <a:cubicBezTo>
                  <a:pt x="538" y="153811"/>
                  <a:pt x="23292" y="101424"/>
                  <a:pt x="28584" y="115711"/>
                </a:cubicBezTo>
                <a:cubicBezTo>
                  <a:pt x="33876" y="129998"/>
                  <a:pt x="31230" y="227894"/>
                  <a:pt x="31759" y="233186"/>
                </a:cubicBezTo>
                <a:cubicBezTo>
                  <a:pt x="32288" y="238478"/>
                  <a:pt x="32288" y="180798"/>
                  <a:pt x="31759" y="147461"/>
                </a:cubicBezTo>
                <a:cubicBezTo>
                  <a:pt x="31230" y="114124"/>
                  <a:pt x="26467" y="13053"/>
                  <a:pt x="25409" y="1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6B156BD2-74C9-0139-175B-F57699ED1E66}"/>
              </a:ext>
            </a:extLst>
          </p:cNvPr>
          <p:cNvSpPr/>
          <p:nvPr/>
        </p:nvSpPr>
        <p:spPr>
          <a:xfrm>
            <a:off x="5133967" y="2679678"/>
            <a:ext cx="155728" cy="49223"/>
          </a:xfrm>
          <a:custGeom>
            <a:avLst/>
            <a:gdLst>
              <a:gd name="connsiteX0" fmla="*/ 8 w 155728"/>
              <a:gd name="connsiteY0" fmla="*/ 22 h 49223"/>
              <a:gd name="connsiteX1" fmla="*/ 120658 w 155728"/>
              <a:gd name="connsiteY1" fmla="*/ 47647 h 49223"/>
              <a:gd name="connsiteX2" fmla="*/ 155583 w 155728"/>
              <a:gd name="connsiteY2" fmla="*/ 38122 h 49223"/>
              <a:gd name="connsiteX3" fmla="*/ 127008 w 155728"/>
              <a:gd name="connsiteY3" fmla="*/ 41297 h 49223"/>
              <a:gd name="connsiteX4" fmla="*/ 8 w 155728"/>
              <a:gd name="connsiteY4" fmla="*/ 22 h 4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28" h="49223">
                <a:moveTo>
                  <a:pt x="8" y="22"/>
                </a:moveTo>
                <a:cubicBezTo>
                  <a:pt x="-1050" y="1080"/>
                  <a:pt x="94729" y="41297"/>
                  <a:pt x="120658" y="47647"/>
                </a:cubicBezTo>
                <a:cubicBezTo>
                  <a:pt x="146587" y="53997"/>
                  <a:pt x="154525" y="39180"/>
                  <a:pt x="155583" y="38122"/>
                </a:cubicBezTo>
                <a:cubicBezTo>
                  <a:pt x="156641" y="37064"/>
                  <a:pt x="152408" y="46589"/>
                  <a:pt x="127008" y="41297"/>
                </a:cubicBezTo>
                <a:cubicBezTo>
                  <a:pt x="101608" y="36005"/>
                  <a:pt x="1066" y="-1036"/>
                  <a:pt x="8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1B2FCC39-B5ED-7313-1B24-28858A3823E2}"/>
              </a:ext>
            </a:extLst>
          </p:cNvPr>
          <p:cNvSpPr/>
          <p:nvPr/>
        </p:nvSpPr>
        <p:spPr>
          <a:xfrm>
            <a:off x="5092555" y="2311229"/>
            <a:ext cx="133682" cy="178247"/>
          </a:xfrm>
          <a:custGeom>
            <a:avLst/>
            <a:gdLst>
              <a:gd name="connsiteX0" fmla="*/ 145 w 133682"/>
              <a:gd name="connsiteY0" fmla="*/ 117646 h 178247"/>
              <a:gd name="connsiteX1" fmla="*/ 31895 w 133682"/>
              <a:gd name="connsiteY1" fmla="*/ 162096 h 178247"/>
              <a:gd name="connsiteX2" fmla="*/ 22370 w 133682"/>
              <a:gd name="connsiteY2" fmla="*/ 165271 h 178247"/>
              <a:gd name="connsiteX3" fmla="*/ 133495 w 133682"/>
              <a:gd name="connsiteY3" fmla="*/ 171 h 178247"/>
              <a:gd name="connsiteX4" fmla="*/ 47770 w 133682"/>
              <a:gd name="connsiteY4" fmla="*/ 133521 h 178247"/>
              <a:gd name="connsiteX5" fmla="*/ 145 w 133682"/>
              <a:gd name="connsiteY5" fmla="*/ 117646 h 17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82" h="178247">
                <a:moveTo>
                  <a:pt x="145" y="117646"/>
                </a:moveTo>
                <a:cubicBezTo>
                  <a:pt x="-2501" y="122408"/>
                  <a:pt x="31895" y="162096"/>
                  <a:pt x="31895" y="162096"/>
                </a:cubicBezTo>
                <a:cubicBezTo>
                  <a:pt x="35599" y="170033"/>
                  <a:pt x="5437" y="192259"/>
                  <a:pt x="22370" y="165271"/>
                </a:cubicBezTo>
                <a:cubicBezTo>
                  <a:pt x="39303" y="138284"/>
                  <a:pt x="129262" y="5463"/>
                  <a:pt x="133495" y="171"/>
                </a:cubicBezTo>
                <a:cubicBezTo>
                  <a:pt x="137728" y="-5121"/>
                  <a:pt x="68937" y="113942"/>
                  <a:pt x="47770" y="133521"/>
                </a:cubicBezTo>
                <a:cubicBezTo>
                  <a:pt x="26603" y="153100"/>
                  <a:pt x="2791" y="112884"/>
                  <a:pt x="145" y="117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ACFD8EA6-EAB2-77E8-D362-BFDBD41FE3E9}"/>
              </a:ext>
            </a:extLst>
          </p:cNvPr>
          <p:cNvSpPr/>
          <p:nvPr/>
        </p:nvSpPr>
        <p:spPr>
          <a:xfrm>
            <a:off x="5851504" y="2322972"/>
            <a:ext cx="226371" cy="131835"/>
          </a:xfrm>
          <a:custGeom>
            <a:avLst/>
            <a:gdLst>
              <a:gd name="connsiteX0" fmla="*/ 21 w 226371"/>
              <a:gd name="connsiteY0" fmla="*/ 121778 h 131835"/>
              <a:gd name="connsiteX1" fmla="*/ 111146 w 226371"/>
              <a:gd name="connsiteY1" fmla="*/ 90028 h 131835"/>
              <a:gd name="connsiteX2" fmla="*/ 225446 w 226371"/>
              <a:gd name="connsiteY2" fmla="*/ 1128 h 131835"/>
              <a:gd name="connsiteX3" fmla="*/ 161946 w 226371"/>
              <a:gd name="connsiteY3" fmla="*/ 45578 h 131835"/>
              <a:gd name="connsiteX4" fmla="*/ 104796 w 226371"/>
              <a:gd name="connsiteY4" fmla="*/ 128128 h 131835"/>
              <a:gd name="connsiteX5" fmla="*/ 101621 w 226371"/>
              <a:gd name="connsiteY5" fmla="*/ 118603 h 131835"/>
              <a:gd name="connsiteX6" fmla="*/ 21 w 226371"/>
              <a:gd name="connsiteY6" fmla="*/ 121778 h 13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371" h="131835">
                <a:moveTo>
                  <a:pt x="21" y="121778"/>
                </a:moveTo>
                <a:cubicBezTo>
                  <a:pt x="1608" y="117016"/>
                  <a:pt x="73575" y="110136"/>
                  <a:pt x="111146" y="90028"/>
                </a:cubicBezTo>
                <a:cubicBezTo>
                  <a:pt x="148717" y="69920"/>
                  <a:pt x="216979" y="8536"/>
                  <a:pt x="225446" y="1128"/>
                </a:cubicBezTo>
                <a:cubicBezTo>
                  <a:pt x="233913" y="-6280"/>
                  <a:pt x="182054" y="24411"/>
                  <a:pt x="161946" y="45578"/>
                </a:cubicBezTo>
                <a:cubicBezTo>
                  <a:pt x="141838" y="66745"/>
                  <a:pt x="104796" y="128128"/>
                  <a:pt x="104796" y="128128"/>
                </a:cubicBezTo>
                <a:cubicBezTo>
                  <a:pt x="94742" y="140299"/>
                  <a:pt x="119613" y="118603"/>
                  <a:pt x="101621" y="118603"/>
                </a:cubicBezTo>
                <a:cubicBezTo>
                  <a:pt x="83629" y="118603"/>
                  <a:pt x="-1566" y="126540"/>
                  <a:pt x="21" y="121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E696560E-D95E-9FE5-B0D6-DC8199FAFAB9}"/>
              </a:ext>
            </a:extLst>
          </p:cNvPr>
          <p:cNvSpPr/>
          <p:nvPr/>
        </p:nvSpPr>
        <p:spPr>
          <a:xfrm>
            <a:off x="4601398" y="2138301"/>
            <a:ext cx="37315" cy="230359"/>
          </a:xfrm>
          <a:custGeom>
            <a:avLst/>
            <a:gdLst>
              <a:gd name="connsiteX0" fmla="*/ 2352 w 37315"/>
              <a:gd name="connsiteY0" fmla="*/ 1649 h 230359"/>
              <a:gd name="connsiteX1" fmla="*/ 37277 w 37315"/>
              <a:gd name="connsiteY1" fmla="*/ 227074 h 230359"/>
              <a:gd name="connsiteX2" fmla="*/ 8702 w 37315"/>
              <a:gd name="connsiteY2" fmla="*/ 128649 h 230359"/>
              <a:gd name="connsiteX3" fmla="*/ 2352 w 37315"/>
              <a:gd name="connsiteY3" fmla="*/ 1649 h 23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15" h="230359">
                <a:moveTo>
                  <a:pt x="2352" y="1649"/>
                </a:moveTo>
                <a:cubicBezTo>
                  <a:pt x="7115" y="18053"/>
                  <a:pt x="36219" y="205907"/>
                  <a:pt x="37277" y="227074"/>
                </a:cubicBezTo>
                <a:cubicBezTo>
                  <a:pt x="38335" y="248241"/>
                  <a:pt x="17169" y="161457"/>
                  <a:pt x="8702" y="128649"/>
                </a:cubicBezTo>
                <a:cubicBezTo>
                  <a:pt x="235" y="95841"/>
                  <a:pt x="-2411" y="-14755"/>
                  <a:pt x="2352" y="1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DD477A91-6583-1CD1-7B95-025458F139E7}"/>
              </a:ext>
            </a:extLst>
          </p:cNvPr>
          <p:cNvSpPr/>
          <p:nvPr/>
        </p:nvSpPr>
        <p:spPr>
          <a:xfrm>
            <a:off x="6089636" y="1958975"/>
            <a:ext cx="106348" cy="492132"/>
          </a:xfrm>
          <a:custGeom>
            <a:avLst/>
            <a:gdLst>
              <a:gd name="connsiteX0" fmla="*/ 31764 w 106348"/>
              <a:gd name="connsiteY0" fmla="*/ 0 h 492132"/>
              <a:gd name="connsiteX1" fmla="*/ 57164 w 106348"/>
              <a:gd name="connsiteY1" fmla="*/ 190500 h 492132"/>
              <a:gd name="connsiteX2" fmla="*/ 44464 w 106348"/>
              <a:gd name="connsiteY2" fmla="*/ 282575 h 492132"/>
              <a:gd name="connsiteX3" fmla="*/ 73039 w 106348"/>
              <a:gd name="connsiteY3" fmla="*/ 241300 h 492132"/>
              <a:gd name="connsiteX4" fmla="*/ 25414 w 106348"/>
              <a:gd name="connsiteY4" fmla="*/ 336550 h 492132"/>
              <a:gd name="connsiteX5" fmla="*/ 14 w 106348"/>
              <a:gd name="connsiteY5" fmla="*/ 492125 h 492132"/>
              <a:gd name="connsiteX6" fmla="*/ 28589 w 106348"/>
              <a:gd name="connsiteY6" fmla="*/ 330200 h 492132"/>
              <a:gd name="connsiteX7" fmla="*/ 104789 w 106348"/>
              <a:gd name="connsiteY7" fmla="*/ 139700 h 492132"/>
              <a:gd name="connsiteX8" fmla="*/ 76214 w 106348"/>
              <a:gd name="connsiteY8" fmla="*/ 190500 h 492132"/>
              <a:gd name="connsiteX9" fmla="*/ 31764 w 106348"/>
              <a:gd name="connsiteY9" fmla="*/ 0 h 49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348" h="492132">
                <a:moveTo>
                  <a:pt x="31764" y="0"/>
                </a:moveTo>
                <a:cubicBezTo>
                  <a:pt x="28589" y="0"/>
                  <a:pt x="55047" y="143404"/>
                  <a:pt x="57164" y="190500"/>
                </a:cubicBezTo>
                <a:cubicBezTo>
                  <a:pt x="59281" y="237596"/>
                  <a:pt x="41818" y="274108"/>
                  <a:pt x="44464" y="282575"/>
                </a:cubicBezTo>
                <a:cubicBezTo>
                  <a:pt x="47110" y="291042"/>
                  <a:pt x="76214" y="232304"/>
                  <a:pt x="73039" y="241300"/>
                </a:cubicBezTo>
                <a:cubicBezTo>
                  <a:pt x="69864" y="250296"/>
                  <a:pt x="37585" y="294746"/>
                  <a:pt x="25414" y="336550"/>
                </a:cubicBezTo>
                <a:cubicBezTo>
                  <a:pt x="13243" y="378354"/>
                  <a:pt x="-515" y="493183"/>
                  <a:pt x="14" y="492125"/>
                </a:cubicBezTo>
                <a:cubicBezTo>
                  <a:pt x="543" y="491067"/>
                  <a:pt x="11127" y="388937"/>
                  <a:pt x="28589" y="330200"/>
                </a:cubicBezTo>
                <a:cubicBezTo>
                  <a:pt x="46051" y="271463"/>
                  <a:pt x="96852" y="162983"/>
                  <a:pt x="104789" y="139700"/>
                </a:cubicBezTo>
                <a:cubicBezTo>
                  <a:pt x="112727" y="116417"/>
                  <a:pt x="88385" y="212196"/>
                  <a:pt x="76214" y="190500"/>
                </a:cubicBezTo>
                <a:cubicBezTo>
                  <a:pt x="64043" y="168804"/>
                  <a:pt x="34939" y="0"/>
                  <a:pt x="3176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6FDCE024-D0D8-C255-DCCF-99ACF22FCD23}"/>
              </a:ext>
            </a:extLst>
          </p:cNvPr>
          <p:cNvSpPr/>
          <p:nvPr/>
        </p:nvSpPr>
        <p:spPr>
          <a:xfrm>
            <a:off x="5835542" y="2781248"/>
            <a:ext cx="171721" cy="104832"/>
          </a:xfrm>
          <a:custGeom>
            <a:avLst/>
            <a:gdLst>
              <a:gd name="connsiteX0" fmla="*/ 108 w 171721"/>
              <a:gd name="connsiteY0" fmla="*/ 52 h 104832"/>
              <a:gd name="connsiteX1" fmla="*/ 69958 w 171721"/>
              <a:gd name="connsiteY1" fmla="*/ 47677 h 104832"/>
              <a:gd name="connsiteX2" fmla="*/ 35033 w 171721"/>
              <a:gd name="connsiteY2" fmla="*/ 104827 h 104832"/>
              <a:gd name="connsiteX3" fmla="*/ 108058 w 171721"/>
              <a:gd name="connsiteY3" fmla="*/ 44502 h 104832"/>
              <a:gd name="connsiteX4" fmla="*/ 171558 w 171721"/>
              <a:gd name="connsiteY4" fmla="*/ 28627 h 104832"/>
              <a:gd name="connsiteX5" fmla="*/ 89008 w 171721"/>
              <a:gd name="connsiteY5" fmla="*/ 38152 h 104832"/>
              <a:gd name="connsiteX6" fmla="*/ 108 w 171721"/>
              <a:gd name="connsiteY6" fmla="*/ 52 h 10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21" h="104832">
                <a:moveTo>
                  <a:pt x="108" y="52"/>
                </a:moveTo>
                <a:cubicBezTo>
                  <a:pt x="-3067" y="1639"/>
                  <a:pt x="64137" y="30215"/>
                  <a:pt x="69958" y="47677"/>
                </a:cubicBezTo>
                <a:cubicBezTo>
                  <a:pt x="75779" y="65139"/>
                  <a:pt x="28683" y="105356"/>
                  <a:pt x="35033" y="104827"/>
                </a:cubicBezTo>
                <a:cubicBezTo>
                  <a:pt x="41383" y="104298"/>
                  <a:pt x="85304" y="57202"/>
                  <a:pt x="108058" y="44502"/>
                </a:cubicBezTo>
                <a:cubicBezTo>
                  <a:pt x="130812" y="31802"/>
                  <a:pt x="174733" y="29685"/>
                  <a:pt x="171558" y="28627"/>
                </a:cubicBezTo>
                <a:cubicBezTo>
                  <a:pt x="168383" y="27569"/>
                  <a:pt x="115995" y="42914"/>
                  <a:pt x="89008" y="38152"/>
                </a:cubicBezTo>
                <a:cubicBezTo>
                  <a:pt x="62021" y="33390"/>
                  <a:pt x="3283" y="-1535"/>
                  <a:pt x="108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2090AE88-1AF5-506C-92F4-3358A160E3D0}"/>
              </a:ext>
            </a:extLst>
          </p:cNvPr>
          <p:cNvSpPr/>
          <p:nvPr/>
        </p:nvSpPr>
        <p:spPr>
          <a:xfrm>
            <a:off x="4882629" y="2800329"/>
            <a:ext cx="54496" cy="114634"/>
          </a:xfrm>
          <a:custGeom>
            <a:avLst/>
            <a:gdLst>
              <a:gd name="connsiteX0" fmla="*/ 48146 w 54496"/>
              <a:gd name="connsiteY0" fmla="*/ 21 h 114634"/>
              <a:gd name="connsiteX1" fmla="*/ 22746 w 54496"/>
              <a:gd name="connsiteY1" fmla="*/ 57171 h 114634"/>
              <a:gd name="connsiteX2" fmla="*/ 54496 w 54496"/>
              <a:gd name="connsiteY2" fmla="*/ 114321 h 114634"/>
              <a:gd name="connsiteX3" fmla="*/ 22746 w 54496"/>
              <a:gd name="connsiteY3" fmla="*/ 79396 h 114634"/>
              <a:gd name="connsiteX4" fmla="*/ 521 w 54496"/>
              <a:gd name="connsiteY4" fmla="*/ 63521 h 114634"/>
              <a:gd name="connsiteX5" fmla="*/ 48146 w 54496"/>
              <a:gd name="connsiteY5" fmla="*/ 21 h 11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96" h="114634">
                <a:moveTo>
                  <a:pt x="48146" y="21"/>
                </a:moveTo>
                <a:cubicBezTo>
                  <a:pt x="51850" y="-1037"/>
                  <a:pt x="21688" y="38121"/>
                  <a:pt x="22746" y="57171"/>
                </a:cubicBezTo>
                <a:cubicBezTo>
                  <a:pt x="23804" y="76221"/>
                  <a:pt x="54496" y="110617"/>
                  <a:pt x="54496" y="114321"/>
                </a:cubicBezTo>
                <a:cubicBezTo>
                  <a:pt x="54496" y="118025"/>
                  <a:pt x="31742" y="87863"/>
                  <a:pt x="22746" y="79396"/>
                </a:cubicBezTo>
                <a:cubicBezTo>
                  <a:pt x="13750" y="70929"/>
                  <a:pt x="-3183" y="75692"/>
                  <a:pt x="521" y="63521"/>
                </a:cubicBezTo>
                <a:cubicBezTo>
                  <a:pt x="4225" y="51350"/>
                  <a:pt x="44442" y="1079"/>
                  <a:pt x="48146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75553637-03EE-3B4A-6B15-EDC9927431B2}"/>
              </a:ext>
            </a:extLst>
          </p:cNvPr>
          <p:cNvSpPr/>
          <p:nvPr/>
        </p:nvSpPr>
        <p:spPr>
          <a:xfrm>
            <a:off x="4980705" y="2876476"/>
            <a:ext cx="254872" cy="95405"/>
          </a:xfrm>
          <a:custGeom>
            <a:avLst/>
            <a:gdLst>
              <a:gd name="connsiteX0" fmla="*/ 254870 w 254872"/>
              <a:gd name="connsiteY0" fmla="*/ 22299 h 95405"/>
              <a:gd name="connsiteX1" fmla="*/ 127870 w 254872"/>
              <a:gd name="connsiteY1" fmla="*/ 19124 h 95405"/>
              <a:gd name="connsiteX2" fmla="*/ 45320 w 254872"/>
              <a:gd name="connsiteY2" fmla="*/ 74 h 95405"/>
              <a:gd name="connsiteX3" fmla="*/ 80245 w 254872"/>
              <a:gd name="connsiteY3" fmla="*/ 12774 h 95405"/>
              <a:gd name="connsiteX4" fmla="*/ 870 w 254872"/>
              <a:gd name="connsiteY4" fmla="*/ 19124 h 95405"/>
              <a:gd name="connsiteX5" fmla="*/ 35795 w 254872"/>
              <a:gd name="connsiteY5" fmla="*/ 34999 h 95405"/>
              <a:gd name="connsiteX6" fmla="*/ 172320 w 254872"/>
              <a:gd name="connsiteY6" fmla="*/ 95324 h 95405"/>
              <a:gd name="connsiteX7" fmla="*/ 89770 w 254872"/>
              <a:gd name="connsiteY7" fmla="*/ 47699 h 95405"/>
              <a:gd name="connsiteX8" fmla="*/ 124695 w 254872"/>
              <a:gd name="connsiteY8" fmla="*/ 34999 h 95405"/>
              <a:gd name="connsiteX9" fmla="*/ 254870 w 254872"/>
              <a:gd name="connsiteY9" fmla="*/ 22299 h 9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872" h="95405">
                <a:moveTo>
                  <a:pt x="254870" y="22299"/>
                </a:moveTo>
                <a:cubicBezTo>
                  <a:pt x="255399" y="19653"/>
                  <a:pt x="162795" y="22828"/>
                  <a:pt x="127870" y="19124"/>
                </a:cubicBezTo>
                <a:cubicBezTo>
                  <a:pt x="92945" y="15420"/>
                  <a:pt x="53257" y="1132"/>
                  <a:pt x="45320" y="74"/>
                </a:cubicBezTo>
                <a:cubicBezTo>
                  <a:pt x="37383" y="-984"/>
                  <a:pt x="87653" y="9599"/>
                  <a:pt x="80245" y="12774"/>
                </a:cubicBezTo>
                <a:cubicBezTo>
                  <a:pt x="72837" y="15949"/>
                  <a:pt x="8278" y="15420"/>
                  <a:pt x="870" y="19124"/>
                </a:cubicBezTo>
                <a:cubicBezTo>
                  <a:pt x="-6538" y="22828"/>
                  <a:pt x="35795" y="34999"/>
                  <a:pt x="35795" y="34999"/>
                </a:cubicBezTo>
                <a:cubicBezTo>
                  <a:pt x="64370" y="47699"/>
                  <a:pt x="163324" y="93207"/>
                  <a:pt x="172320" y="95324"/>
                </a:cubicBezTo>
                <a:cubicBezTo>
                  <a:pt x="181316" y="97441"/>
                  <a:pt x="97707" y="57753"/>
                  <a:pt x="89770" y="47699"/>
                </a:cubicBezTo>
                <a:cubicBezTo>
                  <a:pt x="81833" y="37645"/>
                  <a:pt x="98237" y="37116"/>
                  <a:pt x="124695" y="34999"/>
                </a:cubicBezTo>
                <a:cubicBezTo>
                  <a:pt x="151153" y="32882"/>
                  <a:pt x="254341" y="24945"/>
                  <a:pt x="254870" y="22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321C3A25-51F1-F30A-F3B6-CC3B404FEDFB}"/>
              </a:ext>
            </a:extLst>
          </p:cNvPr>
          <p:cNvSpPr/>
          <p:nvPr/>
        </p:nvSpPr>
        <p:spPr>
          <a:xfrm>
            <a:off x="5098889" y="2974821"/>
            <a:ext cx="313899" cy="102728"/>
          </a:xfrm>
          <a:custGeom>
            <a:avLst/>
            <a:gdLst>
              <a:gd name="connsiteX0" fmla="*/ 161 w 313899"/>
              <a:gd name="connsiteY0" fmla="*/ 154 h 102728"/>
              <a:gd name="connsiteX1" fmla="*/ 295436 w 313899"/>
              <a:gd name="connsiteY1" fmla="*/ 98579 h 102728"/>
              <a:gd name="connsiteX2" fmla="*/ 254161 w 313899"/>
              <a:gd name="connsiteY2" fmla="*/ 76354 h 102728"/>
              <a:gd name="connsiteX3" fmla="*/ 161 w 313899"/>
              <a:gd name="connsiteY3" fmla="*/ 154 h 10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899" h="102728">
                <a:moveTo>
                  <a:pt x="161" y="154"/>
                </a:moveTo>
                <a:cubicBezTo>
                  <a:pt x="7040" y="3858"/>
                  <a:pt x="253103" y="85879"/>
                  <a:pt x="295436" y="98579"/>
                </a:cubicBezTo>
                <a:cubicBezTo>
                  <a:pt x="337769" y="111279"/>
                  <a:pt x="300199" y="92229"/>
                  <a:pt x="254161" y="76354"/>
                </a:cubicBezTo>
                <a:cubicBezTo>
                  <a:pt x="208124" y="60479"/>
                  <a:pt x="-6718" y="-3550"/>
                  <a:pt x="161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C8F4C650-4365-AC77-F6FF-459A1B54D519}"/>
              </a:ext>
            </a:extLst>
          </p:cNvPr>
          <p:cNvSpPr/>
          <p:nvPr/>
        </p:nvSpPr>
        <p:spPr>
          <a:xfrm>
            <a:off x="5410188" y="2818704"/>
            <a:ext cx="270031" cy="32457"/>
          </a:xfrm>
          <a:custGeom>
            <a:avLst/>
            <a:gdLst>
              <a:gd name="connsiteX0" fmla="*/ 12 w 270031"/>
              <a:gd name="connsiteY0" fmla="*/ 32446 h 32457"/>
              <a:gd name="connsiteX1" fmla="*/ 98437 w 270031"/>
              <a:gd name="connsiteY1" fmla="*/ 7046 h 32457"/>
              <a:gd name="connsiteX2" fmla="*/ 200037 w 270031"/>
              <a:gd name="connsiteY2" fmla="*/ 13396 h 32457"/>
              <a:gd name="connsiteX3" fmla="*/ 155587 w 270031"/>
              <a:gd name="connsiteY3" fmla="*/ 7046 h 32457"/>
              <a:gd name="connsiteX4" fmla="*/ 269887 w 270031"/>
              <a:gd name="connsiteY4" fmla="*/ 29271 h 32457"/>
              <a:gd name="connsiteX5" fmla="*/ 177812 w 270031"/>
              <a:gd name="connsiteY5" fmla="*/ 696 h 32457"/>
              <a:gd name="connsiteX6" fmla="*/ 104787 w 270031"/>
              <a:gd name="connsiteY6" fmla="*/ 10221 h 32457"/>
              <a:gd name="connsiteX7" fmla="*/ 12 w 270031"/>
              <a:gd name="connsiteY7" fmla="*/ 32446 h 3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031" h="32457">
                <a:moveTo>
                  <a:pt x="12" y="32446"/>
                </a:moveTo>
                <a:cubicBezTo>
                  <a:pt x="-1046" y="31917"/>
                  <a:pt x="65100" y="10221"/>
                  <a:pt x="98437" y="7046"/>
                </a:cubicBezTo>
                <a:cubicBezTo>
                  <a:pt x="131774" y="3871"/>
                  <a:pt x="190512" y="13396"/>
                  <a:pt x="200037" y="13396"/>
                </a:cubicBezTo>
                <a:cubicBezTo>
                  <a:pt x="209562" y="13396"/>
                  <a:pt x="143945" y="4400"/>
                  <a:pt x="155587" y="7046"/>
                </a:cubicBezTo>
                <a:cubicBezTo>
                  <a:pt x="167229" y="9692"/>
                  <a:pt x="266183" y="30329"/>
                  <a:pt x="269887" y="29271"/>
                </a:cubicBezTo>
                <a:cubicBezTo>
                  <a:pt x="273591" y="28213"/>
                  <a:pt x="205329" y="3871"/>
                  <a:pt x="177812" y="696"/>
                </a:cubicBezTo>
                <a:cubicBezTo>
                  <a:pt x="150295" y="-2479"/>
                  <a:pt x="131245" y="5988"/>
                  <a:pt x="104787" y="10221"/>
                </a:cubicBezTo>
                <a:cubicBezTo>
                  <a:pt x="78329" y="14454"/>
                  <a:pt x="1070" y="32975"/>
                  <a:pt x="12" y="32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78AAE3DB-C410-E177-1408-F98E2685A9D5}"/>
              </a:ext>
            </a:extLst>
          </p:cNvPr>
          <p:cNvSpPr/>
          <p:nvPr/>
        </p:nvSpPr>
        <p:spPr>
          <a:xfrm>
            <a:off x="6032297" y="1823984"/>
            <a:ext cx="59464" cy="191174"/>
          </a:xfrm>
          <a:custGeom>
            <a:avLst/>
            <a:gdLst>
              <a:gd name="connsiteX0" fmla="*/ 260 w 59464"/>
              <a:gd name="connsiteY0" fmla="*/ 678 h 191174"/>
              <a:gd name="connsiteX1" fmla="*/ 58186 w 59464"/>
              <a:gd name="connsiteY1" fmla="*/ 186868 h 191174"/>
              <a:gd name="connsiteX2" fmla="*/ 37498 w 59464"/>
              <a:gd name="connsiteY2" fmla="*/ 124805 h 191174"/>
              <a:gd name="connsiteX3" fmla="*/ 260 w 59464"/>
              <a:gd name="connsiteY3" fmla="*/ 678 h 19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64" h="191174">
                <a:moveTo>
                  <a:pt x="260" y="678"/>
                </a:moveTo>
                <a:cubicBezTo>
                  <a:pt x="3708" y="11022"/>
                  <a:pt x="51980" y="166180"/>
                  <a:pt x="58186" y="186868"/>
                </a:cubicBezTo>
                <a:cubicBezTo>
                  <a:pt x="64392" y="207556"/>
                  <a:pt x="46463" y="148251"/>
                  <a:pt x="37498" y="124805"/>
                </a:cubicBezTo>
                <a:cubicBezTo>
                  <a:pt x="28533" y="101359"/>
                  <a:pt x="-3188" y="-9666"/>
                  <a:pt x="260" y="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EB6C07DD-8007-6818-3A22-E571BF1CF679}"/>
              </a:ext>
            </a:extLst>
          </p:cNvPr>
          <p:cNvSpPr/>
          <p:nvPr/>
        </p:nvSpPr>
        <p:spPr>
          <a:xfrm>
            <a:off x="6040259" y="1814892"/>
            <a:ext cx="51018" cy="184295"/>
          </a:xfrm>
          <a:custGeom>
            <a:avLst/>
            <a:gdLst>
              <a:gd name="connsiteX0" fmla="*/ 4711 w 51018"/>
              <a:gd name="connsiteY0" fmla="*/ 1495 h 184295"/>
              <a:gd name="connsiteX1" fmla="*/ 50224 w 51018"/>
              <a:gd name="connsiteY1" fmla="*/ 179410 h 184295"/>
              <a:gd name="connsiteX2" fmla="*/ 33674 w 51018"/>
              <a:gd name="connsiteY2" fmla="*/ 138035 h 184295"/>
              <a:gd name="connsiteX3" fmla="*/ 33674 w 51018"/>
              <a:gd name="connsiteY3" fmla="*/ 179410 h 184295"/>
              <a:gd name="connsiteX4" fmla="*/ 4711 w 51018"/>
              <a:gd name="connsiteY4" fmla="*/ 96659 h 184295"/>
              <a:gd name="connsiteX5" fmla="*/ 4711 w 51018"/>
              <a:gd name="connsiteY5" fmla="*/ 1495 h 18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18" h="184295">
                <a:moveTo>
                  <a:pt x="4711" y="1495"/>
                </a:moveTo>
                <a:cubicBezTo>
                  <a:pt x="12297" y="15287"/>
                  <a:pt x="45397" y="156653"/>
                  <a:pt x="50224" y="179410"/>
                </a:cubicBezTo>
                <a:cubicBezTo>
                  <a:pt x="55051" y="202167"/>
                  <a:pt x="36432" y="138035"/>
                  <a:pt x="33674" y="138035"/>
                </a:cubicBezTo>
                <a:cubicBezTo>
                  <a:pt x="30916" y="138035"/>
                  <a:pt x="38501" y="186306"/>
                  <a:pt x="33674" y="179410"/>
                </a:cubicBezTo>
                <a:cubicBezTo>
                  <a:pt x="28847" y="172514"/>
                  <a:pt x="9538" y="120105"/>
                  <a:pt x="4711" y="96659"/>
                </a:cubicBezTo>
                <a:cubicBezTo>
                  <a:pt x="-116" y="73213"/>
                  <a:pt x="-2875" y="-12297"/>
                  <a:pt x="4711" y="1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BCBAA3B4-0A5E-F290-7767-90D26CAB534B}"/>
              </a:ext>
            </a:extLst>
          </p:cNvPr>
          <p:cNvSpPr/>
          <p:nvPr/>
        </p:nvSpPr>
        <p:spPr>
          <a:xfrm>
            <a:off x="6180581" y="2283931"/>
            <a:ext cx="71267" cy="266765"/>
          </a:xfrm>
          <a:custGeom>
            <a:avLst/>
            <a:gdLst>
              <a:gd name="connsiteX0" fmla="*/ 71267 w 71267"/>
              <a:gd name="connsiteY0" fmla="*/ 0 h 266765"/>
              <a:gd name="connsiteX1" fmla="*/ 58854 w 71267"/>
              <a:gd name="connsiteY1" fmla="*/ 132402 h 266765"/>
              <a:gd name="connsiteX2" fmla="*/ 929 w 71267"/>
              <a:gd name="connsiteY2" fmla="*/ 264804 h 266765"/>
              <a:gd name="connsiteX3" fmla="*/ 21616 w 71267"/>
              <a:gd name="connsiteY3" fmla="*/ 215153 h 266765"/>
              <a:gd name="connsiteX4" fmla="*/ 71267 w 71267"/>
              <a:gd name="connsiteY4" fmla="*/ 0 h 26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267" h="266765">
                <a:moveTo>
                  <a:pt x="71267" y="0"/>
                </a:moveTo>
                <a:cubicBezTo>
                  <a:pt x="70922" y="44134"/>
                  <a:pt x="70577" y="88268"/>
                  <a:pt x="58854" y="132402"/>
                </a:cubicBezTo>
                <a:cubicBezTo>
                  <a:pt x="47131" y="176536"/>
                  <a:pt x="7135" y="251012"/>
                  <a:pt x="929" y="264804"/>
                </a:cubicBezTo>
                <a:cubicBezTo>
                  <a:pt x="-5277" y="278596"/>
                  <a:pt x="21616" y="215153"/>
                  <a:pt x="21616" y="215153"/>
                </a:cubicBezTo>
                <a:lnTo>
                  <a:pt x="7126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4728ED53-2457-D5D3-AE21-B588F73C2BED}"/>
              </a:ext>
            </a:extLst>
          </p:cNvPr>
          <p:cNvSpPr/>
          <p:nvPr/>
        </p:nvSpPr>
        <p:spPr>
          <a:xfrm>
            <a:off x="4507541" y="2263120"/>
            <a:ext cx="152313" cy="587060"/>
          </a:xfrm>
          <a:custGeom>
            <a:avLst/>
            <a:gdLst>
              <a:gd name="connsiteX0" fmla="*/ 2396 w 152313"/>
              <a:gd name="connsiteY0" fmla="*/ 16674 h 587060"/>
              <a:gd name="connsiteX1" fmla="*/ 147210 w 152313"/>
              <a:gd name="connsiteY1" fmla="*/ 566969 h 587060"/>
              <a:gd name="connsiteX2" fmla="*/ 114110 w 152313"/>
              <a:gd name="connsiteY2" fmla="*/ 438704 h 587060"/>
              <a:gd name="connsiteX3" fmla="*/ 60321 w 152313"/>
              <a:gd name="connsiteY3" fmla="*/ 165626 h 587060"/>
              <a:gd name="connsiteX4" fmla="*/ 2396 w 152313"/>
              <a:gd name="connsiteY4" fmla="*/ 16674 h 58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313" h="587060">
                <a:moveTo>
                  <a:pt x="2396" y="16674"/>
                </a:moveTo>
                <a:cubicBezTo>
                  <a:pt x="16877" y="83564"/>
                  <a:pt x="128591" y="496631"/>
                  <a:pt x="147210" y="566969"/>
                </a:cubicBezTo>
                <a:cubicBezTo>
                  <a:pt x="165829" y="637307"/>
                  <a:pt x="128591" y="505594"/>
                  <a:pt x="114110" y="438704"/>
                </a:cubicBezTo>
                <a:cubicBezTo>
                  <a:pt x="99629" y="371814"/>
                  <a:pt x="77561" y="229758"/>
                  <a:pt x="60321" y="165626"/>
                </a:cubicBezTo>
                <a:cubicBezTo>
                  <a:pt x="43081" y="101494"/>
                  <a:pt x="-12085" y="-50216"/>
                  <a:pt x="2396" y="16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7F432DC7-1339-FD5B-DC49-8B3E90355F3D}"/>
              </a:ext>
            </a:extLst>
          </p:cNvPr>
          <p:cNvSpPr/>
          <p:nvPr/>
        </p:nvSpPr>
        <p:spPr>
          <a:xfrm>
            <a:off x="6102626" y="2300459"/>
            <a:ext cx="87175" cy="186234"/>
          </a:xfrm>
          <a:custGeom>
            <a:avLst/>
            <a:gdLst>
              <a:gd name="connsiteX0" fmla="*/ 8545 w 87175"/>
              <a:gd name="connsiteY0" fmla="*/ 22 h 186234"/>
              <a:gd name="connsiteX1" fmla="*/ 58196 w 87175"/>
              <a:gd name="connsiteY1" fmla="*/ 95186 h 186234"/>
              <a:gd name="connsiteX2" fmla="*/ 270 w 87175"/>
              <a:gd name="connsiteY2" fmla="*/ 186212 h 186234"/>
              <a:gd name="connsiteX3" fmla="*/ 87159 w 87175"/>
              <a:gd name="connsiteY3" fmla="*/ 86911 h 186234"/>
              <a:gd name="connsiteX4" fmla="*/ 8545 w 87175"/>
              <a:gd name="connsiteY4" fmla="*/ 22 h 18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75" h="186234">
                <a:moveTo>
                  <a:pt x="8545" y="22"/>
                </a:moveTo>
                <a:cubicBezTo>
                  <a:pt x="3718" y="1401"/>
                  <a:pt x="59575" y="64154"/>
                  <a:pt x="58196" y="95186"/>
                </a:cubicBezTo>
                <a:cubicBezTo>
                  <a:pt x="56817" y="126218"/>
                  <a:pt x="-4557" y="187591"/>
                  <a:pt x="270" y="186212"/>
                </a:cubicBezTo>
                <a:cubicBezTo>
                  <a:pt x="5097" y="184833"/>
                  <a:pt x="88538" y="113115"/>
                  <a:pt x="87159" y="86911"/>
                </a:cubicBezTo>
                <a:cubicBezTo>
                  <a:pt x="85780" y="60707"/>
                  <a:pt x="13372" y="-1357"/>
                  <a:pt x="854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F0FFC69C-F1D4-03C2-E5A3-D0305CD852A7}"/>
              </a:ext>
            </a:extLst>
          </p:cNvPr>
          <p:cNvSpPr/>
          <p:nvPr/>
        </p:nvSpPr>
        <p:spPr>
          <a:xfrm>
            <a:off x="5548067" y="2376960"/>
            <a:ext cx="125680" cy="239336"/>
          </a:xfrm>
          <a:custGeom>
            <a:avLst/>
            <a:gdLst>
              <a:gd name="connsiteX0" fmla="*/ 55808 w 125680"/>
              <a:gd name="connsiteY0" fmla="*/ 32865 h 239336"/>
              <a:gd name="connsiteX1" fmla="*/ 20883 w 125680"/>
              <a:gd name="connsiteY1" fmla="*/ 102715 h 239336"/>
              <a:gd name="connsiteX2" fmla="*/ 43108 w 125680"/>
              <a:gd name="connsiteY2" fmla="*/ 150340 h 239336"/>
              <a:gd name="connsiteX3" fmla="*/ 30408 w 125680"/>
              <a:gd name="connsiteY3" fmla="*/ 140815 h 239336"/>
              <a:gd name="connsiteX4" fmla="*/ 125658 w 125680"/>
              <a:gd name="connsiteY4" fmla="*/ 239240 h 239336"/>
              <a:gd name="connsiteX5" fmla="*/ 20883 w 125680"/>
              <a:gd name="connsiteY5" fmla="*/ 156690 h 239336"/>
              <a:gd name="connsiteX6" fmla="*/ 1833 w 125680"/>
              <a:gd name="connsiteY6" fmla="*/ 42390 h 239336"/>
              <a:gd name="connsiteX7" fmla="*/ 1833 w 125680"/>
              <a:gd name="connsiteY7" fmla="*/ 1115 h 239336"/>
              <a:gd name="connsiteX8" fmla="*/ 11358 w 125680"/>
              <a:gd name="connsiteY8" fmla="*/ 80490 h 239336"/>
              <a:gd name="connsiteX9" fmla="*/ 55808 w 125680"/>
              <a:gd name="connsiteY9" fmla="*/ 32865 h 23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680" h="239336">
                <a:moveTo>
                  <a:pt x="55808" y="32865"/>
                </a:moveTo>
                <a:cubicBezTo>
                  <a:pt x="57395" y="36569"/>
                  <a:pt x="23000" y="83136"/>
                  <a:pt x="20883" y="102715"/>
                </a:cubicBezTo>
                <a:cubicBezTo>
                  <a:pt x="18766" y="122294"/>
                  <a:pt x="43108" y="150340"/>
                  <a:pt x="43108" y="150340"/>
                </a:cubicBezTo>
                <a:cubicBezTo>
                  <a:pt x="44695" y="156690"/>
                  <a:pt x="16650" y="125998"/>
                  <a:pt x="30408" y="140815"/>
                </a:cubicBezTo>
                <a:cubicBezTo>
                  <a:pt x="44166" y="155632"/>
                  <a:pt x="127246" y="236594"/>
                  <a:pt x="125658" y="239240"/>
                </a:cubicBezTo>
                <a:cubicBezTo>
                  <a:pt x="124071" y="241886"/>
                  <a:pt x="41520" y="189498"/>
                  <a:pt x="20883" y="156690"/>
                </a:cubicBezTo>
                <a:cubicBezTo>
                  <a:pt x="246" y="123882"/>
                  <a:pt x="5008" y="68319"/>
                  <a:pt x="1833" y="42390"/>
                </a:cubicBezTo>
                <a:cubicBezTo>
                  <a:pt x="-1342" y="16461"/>
                  <a:pt x="245" y="-5235"/>
                  <a:pt x="1833" y="1115"/>
                </a:cubicBezTo>
                <a:cubicBezTo>
                  <a:pt x="3420" y="7465"/>
                  <a:pt x="-813" y="72553"/>
                  <a:pt x="11358" y="80490"/>
                </a:cubicBezTo>
                <a:cubicBezTo>
                  <a:pt x="23529" y="88427"/>
                  <a:pt x="54221" y="29161"/>
                  <a:pt x="55808" y="32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2C87FC4D-886B-AEBB-905C-93AC102FDAB3}"/>
              </a:ext>
            </a:extLst>
          </p:cNvPr>
          <p:cNvSpPr/>
          <p:nvPr/>
        </p:nvSpPr>
        <p:spPr>
          <a:xfrm>
            <a:off x="5110674" y="2295488"/>
            <a:ext cx="109116" cy="109588"/>
          </a:xfrm>
          <a:custGeom>
            <a:avLst/>
            <a:gdLst>
              <a:gd name="connsiteX0" fmla="*/ 109026 w 109116"/>
              <a:gd name="connsiteY0" fmla="*/ 37 h 109588"/>
              <a:gd name="connsiteX1" fmla="*/ 20126 w 109116"/>
              <a:gd name="connsiteY1" fmla="*/ 107987 h 109588"/>
              <a:gd name="connsiteX2" fmla="*/ 45526 w 109116"/>
              <a:gd name="connsiteY2" fmla="*/ 66712 h 109588"/>
              <a:gd name="connsiteX3" fmla="*/ 1076 w 109116"/>
              <a:gd name="connsiteY3" fmla="*/ 95287 h 109588"/>
              <a:gd name="connsiteX4" fmla="*/ 109026 w 109116"/>
              <a:gd name="connsiteY4" fmla="*/ 37 h 10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16" h="109588">
                <a:moveTo>
                  <a:pt x="109026" y="37"/>
                </a:moveTo>
                <a:cubicBezTo>
                  <a:pt x="112201" y="2154"/>
                  <a:pt x="30709" y="96875"/>
                  <a:pt x="20126" y="107987"/>
                </a:cubicBezTo>
                <a:cubicBezTo>
                  <a:pt x="9543" y="119099"/>
                  <a:pt x="48701" y="68829"/>
                  <a:pt x="45526" y="66712"/>
                </a:cubicBezTo>
                <a:cubicBezTo>
                  <a:pt x="42351" y="64595"/>
                  <a:pt x="-7920" y="103754"/>
                  <a:pt x="1076" y="95287"/>
                </a:cubicBezTo>
                <a:cubicBezTo>
                  <a:pt x="10072" y="86820"/>
                  <a:pt x="105851" y="-2080"/>
                  <a:pt x="109026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9567AE6F-F7E4-01C6-A620-7E8D2A50FB24}"/>
              </a:ext>
            </a:extLst>
          </p:cNvPr>
          <p:cNvSpPr/>
          <p:nvPr/>
        </p:nvSpPr>
        <p:spPr>
          <a:xfrm>
            <a:off x="5892554" y="2781261"/>
            <a:ext cx="149511" cy="215947"/>
          </a:xfrm>
          <a:custGeom>
            <a:avLst/>
            <a:gdLst>
              <a:gd name="connsiteX0" fmla="*/ 149471 w 149511"/>
              <a:gd name="connsiteY0" fmla="*/ 39 h 215947"/>
              <a:gd name="connsiteX1" fmla="*/ 44696 w 149511"/>
              <a:gd name="connsiteY1" fmla="*/ 111164 h 215947"/>
              <a:gd name="connsiteX2" fmla="*/ 246 w 149511"/>
              <a:gd name="connsiteY2" fmla="*/ 215939 h 215947"/>
              <a:gd name="connsiteX3" fmla="*/ 25646 w 149511"/>
              <a:gd name="connsiteY3" fmla="*/ 117514 h 215947"/>
              <a:gd name="connsiteX4" fmla="*/ 31996 w 149511"/>
              <a:gd name="connsiteY4" fmla="*/ 98464 h 215947"/>
              <a:gd name="connsiteX5" fmla="*/ 149471 w 149511"/>
              <a:gd name="connsiteY5" fmla="*/ 39 h 215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511" h="215947">
                <a:moveTo>
                  <a:pt x="149471" y="39"/>
                </a:moveTo>
                <a:cubicBezTo>
                  <a:pt x="151588" y="2156"/>
                  <a:pt x="69567" y="75181"/>
                  <a:pt x="44696" y="111164"/>
                </a:cubicBezTo>
                <a:cubicBezTo>
                  <a:pt x="19825" y="147147"/>
                  <a:pt x="3421" y="214881"/>
                  <a:pt x="246" y="215939"/>
                </a:cubicBezTo>
                <a:cubicBezTo>
                  <a:pt x="-2929" y="216997"/>
                  <a:pt x="25646" y="117514"/>
                  <a:pt x="25646" y="117514"/>
                </a:cubicBezTo>
                <a:cubicBezTo>
                  <a:pt x="30938" y="97935"/>
                  <a:pt x="9242" y="114868"/>
                  <a:pt x="31996" y="98464"/>
                </a:cubicBezTo>
                <a:cubicBezTo>
                  <a:pt x="54750" y="82060"/>
                  <a:pt x="147354" y="-2078"/>
                  <a:pt x="149471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746E07B2-564C-233F-DB92-CDE418CEFBA8}"/>
              </a:ext>
            </a:extLst>
          </p:cNvPr>
          <p:cNvSpPr/>
          <p:nvPr/>
        </p:nvSpPr>
        <p:spPr>
          <a:xfrm>
            <a:off x="5623893" y="2946608"/>
            <a:ext cx="351258" cy="230410"/>
          </a:xfrm>
          <a:custGeom>
            <a:avLst/>
            <a:gdLst>
              <a:gd name="connsiteX0" fmla="*/ 2207 w 351258"/>
              <a:gd name="connsiteY0" fmla="*/ 228392 h 230410"/>
              <a:gd name="connsiteX1" fmla="*/ 345107 w 351258"/>
              <a:gd name="connsiteY1" fmla="*/ 2967 h 230410"/>
              <a:gd name="connsiteX2" fmla="*/ 205407 w 351258"/>
              <a:gd name="connsiteY2" fmla="*/ 107742 h 230410"/>
              <a:gd name="connsiteX3" fmla="*/ 2207 w 351258"/>
              <a:gd name="connsiteY3" fmla="*/ 228392 h 23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258" h="230410">
                <a:moveTo>
                  <a:pt x="2207" y="228392"/>
                </a:moveTo>
                <a:cubicBezTo>
                  <a:pt x="25490" y="210929"/>
                  <a:pt x="311240" y="23075"/>
                  <a:pt x="345107" y="2967"/>
                </a:cubicBezTo>
                <a:cubicBezTo>
                  <a:pt x="378974" y="-17141"/>
                  <a:pt x="264674" y="70171"/>
                  <a:pt x="205407" y="107742"/>
                </a:cubicBezTo>
                <a:cubicBezTo>
                  <a:pt x="146140" y="145313"/>
                  <a:pt x="-21076" y="245855"/>
                  <a:pt x="2207" y="228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B8A420A7-EE8D-1263-F0C2-43042B535C36}"/>
              </a:ext>
            </a:extLst>
          </p:cNvPr>
          <p:cNvSpPr/>
          <p:nvPr/>
        </p:nvSpPr>
        <p:spPr>
          <a:xfrm>
            <a:off x="4940300" y="2522755"/>
            <a:ext cx="49693" cy="104839"/>
          </a:xfrm>
          <a:custGeom>
            <a:avLst/>
            <a:gdLst>
              <a:gd name="connsiteX0" fmla="*/ 0 w 49693"/>
              <a:gd name="connsiteY0" fmla="*/ 1370 h 104839"/>
              <a:gd name="connsiteX1" fmla="*/ 47625 w 49693"/>
              <a:gd name="connsiteY1" fmla="*/ 77570 h 104839"/>
              <a:gd name="connsiteX2" fmla="*/ 38100 w 49693"/>
              <a:gd name="connsiteY2" fmla="*/ 102970 h 104839"/>
              <a:gd name="connsiteX3" fmla="*/ 47625 w 49693"/>
              <a:gd name="connsiteY3" fmla="*/ 33120 h 104839"/>
              <a:gd name="connsiteX4" fmla="*/ 0 w 49693"/>
              <a:gd name="connsiteY4" fmla="*/ 1370 h 10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93" h="104839">
                <a:moveTo>
                  <a:pt x="0" y="1370"/>
                </a:moveTo>
                <a:cubicBezTo>
                  <a:pt x="0" y="8778"/>
                  <a:pt x="41275" y="60637"/>
                  <a:pt x="47625" y="77570"/>
                </a:cubicBezTo>
                <a:cubicBezTo>
                  <a:pt x="53975" y="94503"/>
                  <a:pt x="38100" y="110378"/>
                  <a:pt x="38100" y="102970"/>
                </a:cubicBezTo>
                <a:cubicBezTo>
                  <a:pt x="38100" y="95562"/>
                  <a:pt x="55563" y="47937"/>
                  <a:pt x="47625" y="33120"/>
                </a:cubicBezTo>
                <a:cubicBezTo>
                  <a:pt x="39688" y="18303"/>
                  <a:pt x="0" y="-6038"/>
                  <a:pt x="0" y="1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CE2F332D-06BD-690A-1D90-444801A1EDFB}"/>
              </a:ext>
            </a:extLst>
          </p:cNvPr>
          <p:cNvSpPr/>
          <p:nvPr/>
        </p:nvSpPr>
        <p:spPr>
          <a:xfrm>
            <a:off x="5098209" y="3005109"/>
            <a:ext cx="290584" cy="201249"/>
          </a:xfrm>
          <a:custGeom>
            <a:avLst/>
            <a:gdLst>
              <a:gd name="connsiteX0" fmla="*/ 841 w 290584"/>
              <a:gd name="connsiteY0" fmla="*/ 1616 h 201249"/>
              <a:gd name="connsiteX1" fmla="*/ 165941 w 290584"/>
              <a:gd name="connsiteY1" fmla="*/ 182591 h 201249"/>
              <a:gd name="connsiteX2" fmla="*/ 169116 w 290584"/>
              <a:gd name="connsiteY2" fmla="*/ 185766 h 201249"/>
              <a:gd name="connsiteX3" fmla="*/ 121491 w 290584"/>
              <a:gd name="connsiteY3" fmla="*/ 96866 h 201249"/>
              <a:gd name="connsiteX4" fmla="*/ 232616 w 290584"/>
              <a:gd name="connsiteY4" fmla="*/ 157191 h 201249"/>
              <a:gd name="connsiteX5" fmla="*/ 232616 w 290584"/>
              <a:gd name="connsiteY5" fmla="*/ 100041 h 201249"/>
              <a:gd name="connsiteX6" fmla="*/ 286591 w 290584"/>
              <a:gd name="connsiteY6" fmla="*/ 125441 h 201249"/>
              <a:gd name="connsiteX7" fmla="*/ 108791 w 290584"/>
              <a:gd name="connsiteY7" fmla="*/ 93691 h 201249"/>
              <a:gd name="connsiteX8" fmla="*/ 841 w 290584"/>
              <a:gd name="connsiteY8" fmla="*/ 1616 h 20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84" h="201249">
                <a:moveTo>
                  <a:pt x="841" y="1616"/>
                </a:moveTo>
                <a:cubicBezTo>
                  <a:pt x="10366" y="16433"/>
                  <a:pt x="165941" y="182591"/>
                  <a:pt x="165941" y="182591"/>
                </a:cubicBezTo>
                <a:cubicBezTo>
                  <a:pt x="193987" y="213283"/>
                  <a:pt x="176524" y="200053"/>
                  <a:pt x="169116" y="185766"/>
                </a:cubicBezTo>
                <a:cubicBezTo>
                  <a:pt x="161708" y="171479"/>
                  <a:pt x="110908" y="101629"/>
                  <a:pt x="121491" y="96866"/>
                </a:cubicBezTo>
                <a:cubicBezTo>
                  <a:pt x="132074" y="92104"/>
                  <a:pt x="214095" y="156662"/>
                  <a:pt x="232616" y="157191"/>
                </a:cubicBezTo>
                <a:cubicBezTo>
                  <a:pt x="251137" y="157720"/>
                  <a:pt x="223620" y="105333"/>
                  <a:pt x="232616" y="100041"/>
                </a:cubicBezTo>
                <a:cubicBezTo>
                  <a:pt x="241612" y="94749"/>
                  <a:pt x="307228" y="126499"/>
                  <a:pt x="286591" y="125441"/>
                </a:cubicBezTo>
                <a:cubicBezTo>
                  <a:pt x="265954" y="124383"/>
                  <a:pt x="152712" y="109037"/>
                  <a:pt x="108791" y="93691"/>
                </a:cubicBezTo>
                <a:cubicBezTo>
                  <a:pt x="64870" y="78345"/>
                  <a:pt x="-8684" y="-13201"/>
                  <a:pt x="841" y="1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189E50FC-787F-E76A-5E47-D32DAB79E4C3}"/>
              </a:ext>
            </a:extLst>
          </p:cNvPr>
          <p:cNvSpPr/>
          <p:nvPr/>
        </p:nvSpPr>
        <p:spPr>
          <a:xfrm>
            <a:off x="4701185" y="2266918"/>
            <a:ext cx="64527" cy="185315"/>
          </a:xfrm>
          <a:custGeom>
            <a:avLst/>
            <a:gdLst>
              <a:gd name="connsiteX0" fmla="*/ 64490 w 64527"/>
              <a:gd name="connsiteY0" fmla="*/ 32 h 185315"/>
              <a:gd name="connsiteX1" fmla="*/ 10515 w 64527"/>
              <a:gd name="connsiteY1" fmla="*/ 85757 h 185315"/>
              <a:gd name="connsiteX2" fmla="*/ 23215 w 64527"/>
              <a:gd name="connsiteY2" fmla="*/ 184182 h 185315"/>
              <a:gd name="connsiteX3" fmla="*/ 13690 w 64527"/>
              <a:gd name="connsiteY3" fmla="*/ 136557 h 185315"/>
              <a:gd name="connsiteX4" fmla="*/ 990 w 64527"/>
              <a:gd name="connsiteY4" fmla="*/ 95282 h 185315"/>
              <a:gd name="connsiteX5" fmla="*/ 64490 w 64527"/>
              <a:gd name="connsiteY5" fmla="*/ 32 h 18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27" h="185315">
                <a:moveTo>
                  <a:pt x="64490" y="32"/>
                </a:moveTo>
                <a:cubicBezTo>
                  <a:pt x="66077" y="-1555"/>
                  <a:pt x="17394" y="55065"/>
                  <a:pt x="10515" y="85757"/>
                </a:cubicBezTo>
                <a:cubicBezTo>
                  <a:pt x="3636" y="116449"/>
                  <a:pt x="22686" y="175715"/>
                  <a:pt x="23215" y="184182"/>
                </a:cubicBezTo>
                <a:cubicBezTo>
                  <a:pt x="23744" y="192649"/>
                  <a:pt x="17394" y="151374"/>
                  <a:pt x="13690" y="136557"/>
                </a:cubicBezTo>
                <a:cubicBezTo>
                  <a:pt x="9986" y="121740"/>
                  <a:pt x="-3772" y="114861"/>
                  <a:pt x="990" y="95282"/>
                </a:cubicBezTo>
                <a:cubicBezTo>
                  <a:pt x="5752" y="75703"/>
                  <a:pt x="62903" y="1619"/>
                  <a:pt x="64490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60F3F834-CC3E-3DCC-E06C-805DE65C899C}"/>
              </a:ext>
            </a:extLst>
          </p:cNvPr>
          <p:cNvSpPr/>
          <p:nvPr/>
        </p:nvSpPr>
        <p:spPr>
          <a:xfrm>
            <a:off x="4659581" y="2241548"/>
            <a:ext cx="128694" cy="178688"/>
          </a:xfrm>
          <a:custGeom>
            <a:avLst/>
            <a:gdLst>
              <a:gd name="connsiteX0" fmla="*/ 128319 w 128694"/>
              <a:gd name="connsiteY0" fmla="*/ 2 h 178688"/>
              <a:gd name="connsiteX1" fmla="*/ 55294 w 128694"/>
              <a:gd name="connsiteY1" fmla="*/ 76202 h 178688"/>
              <a:gd name="connsiteX2" fmla="*/ 36244 w 128694"/>
              <a:gd name="connsiteY2" fmla="*/ 177802 h 178688"/>
              <a:gd name="connsiteX3" fmla="*/ 36244 w 128694"/>
              <a:gd name="connsiteY3" fmla="*/ 123827 h 178688"/>
              <a:gd name="connsiteX4" fmla="*/ 33069 w 128694"/>
              <a:gd name="connsiteY4" fmla="*/ 92077 h 178688"/>
              <a:gd name="connsiteX5" fmla="*/ 1319 w 128694"/>
              <a:gd name="connsiteY5" fmla="*/ 31752 h 178688"/>
              <a:gd name="connsiteX6" fmla="*/ 20369 w 128694"/>
              <a:gd name="connsiteY6" fmla="*/ 73027 h 178688"/>
              <a:gd name="connsiteX7" fmla="*/ 128319 w 128694"/>
              <a:gd name="connsiteY7" fmla="*/ 2 h 17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694" h="178688">
                <a:moveTo>
                  <a:pt x="128319" y="2"/>
                </a:moveTo>
                <a:cubicBezTo>
                  <a:pt x="134140" y="531"/>
                  <a:pt x="70640" y="46569"/>
                  <a:pt x="55294" y="76202"/>
                </a:cubicBezTo>
                <a:cubicBezTo>
                  <a:pt x="39948" y="105835"/>
                  <a:pt x="39419" y="169864"/>
                  <a:pt x="36244" y="177802"/>
                </a:cubicBezTo>
                <a:cubicBezTo>
                  <a:pt x="33069" y="185740"/>
                  <a:pt x="36773" y="138115"/>
                  <a:pt x="36244" y="123827"/>
                </a:cubicBezTo>
                <a:cubicBezTo>
                  <a:pt x="35715" y="109540"/>
                  <a:pt x="38890" y="107423"/>
                  <a:pt x="33069" y="92077"/>
                </a:cubicBezTo>
                <a:cubicBezTo>
                  <a:pt x="27248" y="76731"/>
                  <a:pt x="3436" y="34927"/>
                  <a:pt x="1319" y="31752"/>
                </a:cubicBezTo>
                <a:cubicBezTo>
                  <a:pt x="-798" y="28577"/>
                  <a:pt x="-3444" y="76731"/>
                  <a:pt x="20369" y="73027"/>
                </a:cubicBezTo>
                <a:cubicBezTo>
                  <a:pt x="44181" y="69323"/>
                  <a:pt x="122498" y="-527"/>
                  <a:pt x="12831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1B883A92-9334-2EF2-980B-6D5015904405}"/>
              </a:ext>
            </a:extLst>
          </p:cNvPr>
          <p:cNvSpPr/>
          <p:nvPr/>
        </p:nvSpPr>
        <p:spPr>
          <a:xfrm>
            <a:off x="6060986" y="2184400"/>
            <a:ext cx="73171" cy="114300"/>
          </a:xfrm>
          <a:custGeom>
            <a:avLst/>
            <a:gdLst>
              <a:gd name="connsiteX0" fmla="*/ 89 w 73171"/>
              <a:gd name="connsiteY0" fmla="*/ 0 h 114300"/>
              <a:gd name="connsiteX1" fmla="*/ 57239 w 73171"/>
              <a:gd name="connsiteY1" fmla="*/ 63500 h 114300"/>
              <a:gd name="connsiteX2" fmla="*/ 15964 w 73171"/>
              <a:gd name="connsiteY2" fmla="*/ 114300 h 114300"/>
              <a:gd name="connsiteX3" fmla="*/ 73114 w 73171"/>
              <a:gd name="connsiteY3" fmla="*/ 63500 h 114300"/>
              <a:gd name="connsiteX4" fmla="*/ 89 w 73171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71" h="114300">
                <a:moveTo>
                  <a:pt x="89" y="0"/>
                </a:moveTo>
                <a:cubicBezTo>
                  <a:pt x="-2557" y="0"/>
                  <a:pt x="54593" y="44450"/>
                  <a:pt x="57239" y="63500"/>
                </a:cubicBezTo>
                <a:cubicBezTo>
                  <a:pt x="59885" y="82550"/>
                  <a:pt x="13318" y="114300"/>
                  <a:pt x="15964" y="114300"/>
                </a:cubicBezTo>
                <a:cubicBezTo>
                  <a:pt x="18610" y="114300"/>
                  <a:pt x="75231" y="79375"/>
                  <a:pt x="73114" y="63500"/>
                </a:cubicBezTo>
                <a:cubicBezTo>
                  <a:pt x="70997" y="47625"/>
                  <a:pt x="2735" y="0"/>
                  <a:pt x="8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6AA490C0-201B-1196-E4A6-5D58AD05EC88}"/>
              </a:ext>
            </a:extLst>
          </p:cNvPr>
          <p:cNvSpPr/>
          <p:nvPr/>
        </p:nvSpPr>
        <p:spPr>
          <a:xfrm>
            <a:off x="4260605" y="2984500"/>
            <a:ext cx="466970" cy="231783"/>
          </a:xfrm>
          <a:custGeom>
            <a:avLst/>
            <a:gdLst>
              <a:gd name="connsiteX0" fmla="*/ 466970 w 466970"/>
              <a:gd name="connsiteY0" fmla="*/ 0 h 231783"/>
              <a:gd name="connsiteX1" fmla="*/ 212970 w 466970"/>
              <a:gd name="connsiteY1" fmla="*/ 161925 h 231783"/>
              <a:gd name="connsiteX2" fmla="*/ 225670 w 466970"/>
              <a:gd name="connsiteY2" fmla="*/ 187325 h 231783"/>
              <a:gd name="connsiteX3" fmla="*/ 245 w 466970"/>
              <a:gd name="connsiteY3" fmla="*/ 231775 h 231783"/>
              <a:gd name="connsiteX4" fmla="*/ 184395 w 466970"/>
              <a:gd name="connsiteY4" fmla="*/ 190500 h 231783"/>
              <a:gd name="connsiteX5" fmla="*/ 308220 w 466970"/>
              <a:gd name="connsiteY5" fmla="*/ 120650 h 231783"/>
              <a:gd name="connsiteX6" fmla="*/ 276470 w 466970"/>
              <a:gd name="connsiteY6" fmla="*/ 142875 h 231783"/>
              <a:gd name="connsiteX7" fmla="*/ 466970 w 466970"/>
              <a:gd name="connsiteY7" fmla="*/ 0 h 23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970" h="231783">
                <a:moveTo>
                  <a:pt x="466970" y="0"/>
                </a:moveTo>
                <a:cubicBezTo>
                  <a:pt x="360078" y="65352"/>
                  <a:pt x="253187" y="130704"/>
                  <a:pt x="212970" y="161925"/>
                </a:cubicBezTo>
                <a:cubicBezTo>
                  <a:pt x="172753" y="193146"/>
                  <a:pt x="261124" y="175683"/>
                  <a:pt x="225670" y="187325"/>
                </a:cubicBezTo>
                <a:cubicBezTo>
                  <a:pt x="190216" y="198967"/>
                  <a:pt x="7124" y="231246"/>
                  <a:pt x="245" y="231775"/>
                </a:cubicBezTo>
                <a:cubicBezTo>
                  <a:pt x="-6634" y="232304"/>
                  <a:pt x="133066" y="209021"/>
                  <a:pt x="184395" y="190500"/>
                </a:cubicBezTo>
                <a:cubicBezTo>
                  <a:pt x="235724" y="171979"/>
                  <a:pt x="292874" y="128587"/>
                  <a:pt x="308220" y="120650"/>
                </a:cubicBezTo>
                <a:cubicBezTo>
                  <a:pt x="323566" y="112713"/>
                  <a:pt x="276470" y="142875"/>
                  <a:pt x="276470" y="142875"/>
                </a:cubicBezTo>
                <a:lnTo>
                  <a:pt x="46697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DE0FA39A-C5ED-5BDD-689D-4950613E44CC}"/>
              </a:ext>
            </a:extLst>
          </p:cNvPr>
          <p:cNvSpPr/>
          <p:nvPr/>
        </p:nvSpPr>
        <p:spPr>
          <a:xfrm>
            <a:off x="4737087" y="2974960"/>
            <a:ext cx="166248" cy="445312"/>
          </a:xfrm>
          <a:custGeom>
            <a:avLst/>
            <a:gdLst>
              <a:gd name="connsiteX0" fmla="*/ 13 w 166248"/>
              <a:gd name="connsiteY0" fmla="*/ 15 h 445312"/>
              <a:gd name="connsiteX1" fmla="*/ 69863 w 166248"/>
              <a:gd name="connsiteY1" fmla="*/ 146065 h 445312"/>
              <a:gd name="connsiteX2" fmla="*/ 69863 w 166248"/>
              <a:gd name="connsiteY2" fmla="*/ 114315 h 445312"/>
              <a:gd name="connsiteX3" fmla="*/ 73038 w 166248"/>
              <a:gd name="connsiteY3" fmla="*/ 231790 h 445312"/>
              <a:gd name="connsiteX4" fmla="*/ 104788 w 166248"/>
              <a:gd name="connsiteY4" fmla="*/ 279415 h 445312"/>
              <a:gd name="connsiteX5" fmla="*/ 98438 w 166248"/>
              <a:gd name="connsiteY5" fmla="*/ 254015 h 445312"/>
              <a:gd name="connsiteX6" fmla="*/ 165113 w 166248"/>
              <a:gd name="connsiteY6" fmla="*/ 441340 h 445312"/>
              <a:gd name="connsiteX7" fmla="*/ 133363 w 166248"/>
              <a:gd name="connsiteY7" fmla="*/ 361965 h 445312"/>
              <a:gd name="connsiteX8" fmla="*/ 44463 w 166248"/>
              <a:gd name="connsiteY8" fmla="*/ 133365 h 445312"/>
              <a:gd name="connsiteX9" fmla="*/ 76213 w 166248"/>
              <a:gd name="connsiteY9" fmla="*/ 136540 h 445312"/>
              <a:gd name="connsiteX10" fmla="*/ 13 w 166248"/>
              <a:gd name="connsiteY10" fmla="*/ 15 h 44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248" h="445312">
                <a:moveTo>
                  <a:pt x="13" y="15"/>
                </a:moveTo>
                <a:cubicBezTo>
                  <a:pt x="-1045" y="1603"/>
                  <a:pt x="58221" y="127015"/>
                  <a:pt x="69863" y="146065"/>
                </a:cubicBezTo>
                <a:cubicBezTo>
                  <a:pt x="81505" y="165115"/>
                  <a:pt x="69334" y="100028"/>
                  <a:pt x="69863" y="114315"/>
                </a:cubicBezTo>
                <a:cubicBezTo>
                  <a:pt x="70392" y="128603"/>
                  <a:pt x="67217" y="204273"/>
                  <a:pt x="73038" y="231790"/>
                </a:cubicBezTo>
                <a:cubicBezTo>
                  <a:pt x="78859" y="259307"/>
                  <a:pt x="100555" y="275711"/>
                  <a:pt x="104788" y="279415"/>
                </a:cubicBezTo>
                <a:cubicBezTo>
                  <a:pt x="109021" y="283119"/>
                  <a:pt x="88384" y="227028"/>
                  <a:pt x="98438" y="254015"/>
                </a:cubicBezTo>
                <a:cubicBezTo>
                  <a:pt x="108492" y="281003"/>
                  <a:pt x="159292" y="423348"/>
                  <a:pt x="165113" y="441340"/>
                </a:cubicBezTo>
                <a:cubicBezTo>
                  <a:pt x="170934" y="459332"/>
                  <a:pt x="153471" y="413294"/>
                  <a:pt x="133363" y="361965"/>
                </a:cubicBezTo>
                <a:cubicBezTo>
                  <a:pt x="113255" y="310636"/>
                  <a:pt x="53988" y="170936"/>
                  <a:pt x="44463" y="133365"/>
                </a:cubicBezTo>
                <a:cubicBezTo>
                  <a:pt x="34938" y="95794"/>
                  <a:pt x="83621" y="154532"/>
                  <a:pt x="76213" y="136540"/>
                </a:cubicBezTo>
                <a:cubicBezTo>
                  <a:pt x="68805" y="118548"/>
                  <a:pt x="1071" y="-1573"/>
                  <a:pt x="1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64081CA2-9FBB-A799-7A98-3EC63BFE46B1}"/>
              </a:ext>
            </a:extLst>
          </p:cNvPr>
          <p:cNvSpPr/>
          <p:nvPr/>
        </p:nvSpPr>
        <p:spPr>
          <a:xfrm>
            <a:off x="4436816" y="2943162"/>
            <a:ext cx="312987" cy="206701"/>
          </a:xfrm>
          <a:custGeom>
            <a:avLst/>
            <a:gdLst>
              <a:gd name="connsiteX0" fmla="*/ 312984 w 312987"/>
              <a:gd name="connsiteY0" fmla="*/ 63 h 206701"/>
              <a:gd name="connsiteX1" fmla="*/ 8184 w 312987"/>
              <a:gd name="connsiteY1" fmla="*/ 181038 h 206701"/>
              <a:gd name="connsiteX2" fmla="*/ 81209 w 312987"/>
              <a:gd name="connsiteY2" fmla="*/ 152463 h 206701"/>
              <a:gd name="connsiteX3" fmla="*/ 14534 w 312987"/>
              <a:gd name="connsiteY3" fmla="*/ 203263 h 206701"/>
              <a:gd name="connsiteX4" fmla="*/ 312984 w 312987"/>
              <a:gd name="connsiteY4" fmla="*/ 63 h 20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987" h="206701">
                <a:moveTo>
                  <a:pt x="312984" y="63"/>
                </a:moveTo>
                <a:cubicBezTo>
                  <a:pt x="311926" y="-3641"/>
                  <a:pt x="46813" y="155638"/>
                  <a:pt x="8184" y="181038"/>
                </a:cubicBezTo>
                <a:cubicBezTo>
                  <a:pt x="-30445" y="206438"/>
                  <a:pt x="80151" y="148759"/>
                  <a:pt x="81209" y="152463"/>
                </a:cubicBezTo>
                <a:cubicBezTo>
                  <a:pt x="82267" y="156167"/>
                  <a:pt x="-19333" y="222313"/>
                  <a:pt x="14534" y="203263"/>
                </a:cubicBezTo>
                <a:cubicBezTo>
                  <a:pt x="48401" y="184213"/>
                  <a:pt x="314042" y="3767"/>
                  <a:pt x="312984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DEFF7B37-FD8F-58B1-F2A4-29845A14BB51}"/>
              </a:ext>
            </a:extLst>
          </p:cNvPr>
          <p:cNvSpPr/>
          <p:nvPr/>
        </p:nvSpPr>
        <p:spPr>
          <a:xfrm>
            <a:off x="4284725" y="3172626"/>
            <a:ext cx="141606" cy="285328"/>
          </a:xfrm>
          <a:custGeom>
            <a:avLst/>
            <a:gdLst>
              <a:gd name="connsiteX0" fmla="*/ 141225 w 141606"/>
              <a:gd name="connsiteY0" fmla="*/ 2374 h 285328"/>
              <a:gd name="connsiteX1" fmla="*/ 30100 w 141606"/>
              <a:gd name="connsiteY1" fmla="*/ 205574 h 285328"/>
              <a:gd name="connsiteX2" fmla="*/ 1525 w 141606"/>
              <a:gd name="connsiteY2" fmla="*/ 281774 h 285328"/>
              <a:gd name="connsiteX3" fmla="*/ 65025 w 141606"/>
              <a:gd name="connsiteY3" fmla="*/ 103974 h 285328"/>
              <a:gd name="connsiteX4" fmla="*/ 141225 w 141606"/>
              <a:gd name="connsiteY4" fmla="*/ 2374 h 28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06" h="285328">
                <a:moveTo>
                  <a:pt x="141225" y="2374"/>
                </a:moveTo>
                <a:cubicBezTo>
                  <a:pt x="135404" y="19307"/>
                  <a:pt x="53383" y="159007"/>
                  <a:pt x="30100" y="205574"/>
                </a:cubicBezTo>
                <a:cubicBezTo>
                  <a:pt x="6817" y="252141"/>
                  <a:pt x="-4296" y="298707"/>
                  <a:pt x="1525" y="281774"/>
                </a:cubicBezTo>
                <a:cubicBezTo>
                  <a:pt x="7346" y="264841"/>
                  <a:pt x="45446" y="144720"/>
                  <a:pt x="65025" y="103974"/>
                </a:cubicBezTo>
                <a:cubicBezTo>
                  <a:pt x="84604" y="63228"/>
                  <a:pt x="147046" y="-14559"/>
                  <a:pt x="141225" y="2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9B38574A-E705-D954-B6AB-372A38606B82}"/>
              </a:ext>
            </a:extLst>
          </p:cNvPr>
          <p:cNvSpPr/>
          <p:nvPr/>
        </p:nvSpPr>
        <p:spPr>
          <a:xfrm>
            <a:off x="4870121" y="3342795"/>
            <a:ext cx="72697" cy="239454"/>
          </a:xfrm>
          <a:custGeom>
            <a:avLst/>
            <a:gdLst>
              <a:gd name="connsiteX0" fmla="*/ 3504 w 72697"/>
              <a:gd name="connsiteY0" fmla="*/ 3655 h 239454"/>
              <a:gd name="connsiteX1" fmla="*/ 70179 w 72697"/>
              <a:gd name="connsiteY1" fmla="*/ 229080 h 239454"/>
              <a:gd name="connsiteX2" fmla="*/ 54304 w 72697"/>
              <a:gd name="connsiteY2" fmla="*/ 190980 h 239454"/>
              <a:gd name="connsiteX3" fmla="*/ 13029 w 72697"/>
              <a:gd name="connsiteY3" fmla="*/ 95730 h 239454"/>
              <a:gd name="connsiteX4" fmla="*/ 3504 w 72697"/>
              <a:gd name="connsiteY4" fmla="*/ 3655 h 23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97" h="239454">
                <a:moveTo>
                  <a:pt x="3504" y="3655"/>
                </a:moveTo>
                <a:cubicBezTo>
                  <a:pt x="13029" y="25880"/>
                  <a:pt x="61712" y="197859"/>
                  <a:pt x="70179" y="229080"/>
                </a:cubicBezTo>
                <a:cubicBezTo>
                  <a:pt x="78646" y="260301"/>
                  <a:pt x="63829" y="213205"/>
                  <a:pt x="54304" y="190980"/>
                </a:cubicBezTo>
                <a:cubicBezTo>
                  <a:pt x="44779" y="168755"/>
                  <a:pt x="19908" y="124834"/>
                  <a:pt x="13029" y="95730"/>
                </a:cubicBezTo>
                <a:cubicBezTo>
                  <a:pt x="6150" y="66626"/>
                  <a:pt x="-6021" y="-18570"/>
                  <a:pt x="3504" y="3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4F01BCE8-682E-FDAA-98ED-33637A4E950D}"/>
              </a:ext>
            </a:extLst>
          </p:cNvPr>
          <p:cNvSpPr/>
          <p:nvPr/>
        </p:nvSpPr>
        <p:spPr>
          <a:xfrm>
            <a:off x="4882668" y="3502025"/>
            <a:ext cx="111630" cy="819769"/>
          </a:xfrm>
          <a:custGeom>
            <a:avLst/>
            <a:gdLst>
              <a:gd name="connsiteX0" fmla="*/ 19532 w 111630"/>
              <a:gd name="connsiteY0" fmla="*/ 0 h 819769"/>
              <a:gd name="connsiteX1" fmla="*/ 482 w 111630"/>
              <a:gd name="connsiteY1" fmla="*/ 212725 h 819769"/>
              <a:gd name="connsiteX2" fmla="*/ 10007 w 111630"/>
              <a:gd name="connsiteY2" fmla="*/ 196850 h 819769"/>
              <a:gd name="connsiteX3" fmla="*/ 54457 w 111630"/>
              <a:gd name="connsiteY3" fmla="*/ 393700 h 819769"/>
              <a:gd name="connsiteX4" fmla="*/ 48107 w 111630"/>
              <a:gd name="connsiteY4" fmla="*/ 342900 h 819769"/>
              <a:gd name="connsiteX5" fmla="*/ 63982 w 111630"/>
              <a:gd name="connsiteY5" fmla="*/ 612775 h 819769"/>
              <a:gd name="connsiteX6" fmla="*/ 70332 w 111630"/>
              <a:gd name="connsiteY6" fmla="*/ 561975 h 819769"/>
              <a:gd name="connsiteX7" fmla="*/ 111607 w 111630"/>
              <a:gd name="connsiteY7" fmla="*/ 819150 h 819769"/>
              <a:gd name="connsiteX8" fmla="*/ 63982 w 111630"/>
              <a:gd name="connsiteY8" fmla="*/ 476250 h 819769"/>
              <a:gd name="connsiteX9" fmla="*/ 19532 w 111630"/>
              <a:gd name="connsiteY9" fmla="*/ 149225 h 819769"/>
              <a:gd name="connsiteX10" fmla="*/ 19532 w 111630"/>
              <a:gd name="connsiteY10" fmla="*/ 212725 h 819769"/>
              <a:gd name="connsiteX11" fmla="*/ 19532 w 111630"/>
              <a:gd name="connsiteY11" fmla="*/ 0 h 81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630" h="819769">
                <a:moveTo>
                  <a:pt x="19532" y="0"/>
                </a:moveTo>
                <a:cubicBezTo>
                  <a:pt x="16357" y="0"/>
                  <a:pt x="2069" y="179917"/>
                  <a:pt x="482" y="212725"/>
                </a:cubicBezTo>
                <a:cubicBezTo>
                  <a:pt x="-1106" y="245533"/>
                  <a:pt x="1011" y="166688"/>
                  <a:pt x="10007" y="196850"/>
                </a:cubicBezTo>
                <a:cubicBezTo>
                  <a:pt x="19003" y="227013"/>
                  <a:pt x="48107" y="369358"/>
                  <a:pt x="54457" y="393700"/>
                </a:cubicBezTo>
                <a:cubicBezTo>
                  <a:pt x="60807" y="418042"/>
                  <a:pt x="46520" y="306388"/>
                  <a:pt x="48107" y="342900"/>
                </a:cubicBezTo>
                <a:cubicBezTo>
                  <a:pt x="49694" y="379412"/>
                  <a:pt x="60278" y="576263"/>
                  <a:pt x="63982" y="612775"/>
                </a:cubicBezTo>
                <a:cubicBezTo>
                  <a:pt x="67686" y="649287"/>
                  <a:pt x="62395" y="527579"/>
                  <a:pt x="70332" y="561975"/>
                </a:cubicBezTo>
                <a:cubicBezTo>
                  <a:pt x="78269" y="596371"/>
                  <a:pt x="112665" y="833437"/>
                  <a:pt x="111607" y="819150"/>
                </a:cubicBezTo>
                <a:cubicBezTo>
                  <a:pt x="110549" y="804863"/>
                  <a:pt x="79328" y="587904"/>
                  <a:pt x="63982" y="476250"/>
                </a:cubicBezTo>
                <a:cubicBezTo>
                  <a:pt x="48636" y="364596"/>
                  <a:pt x="26940" y="193146"/>
                  <a:pt x="19532" y="149225"/>
                </a:cubicBezTo>
                <a:cubicBezTo>
                  <a:pt x="12124" y="105304"/>
                  <a:pt x="17945" y="231246"/>
                  <a:pt x="19532" y="212725"/>
                </a:cubicBezTo>
                <a:cubicBezTo>
                  <a:pt x="21119" y="194204"/>
                  <a:pt x="22707" y="0"/>
                  <a:pt x="195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78E99848-6C08-3A43-7E88-1822C9A610D2}"/>
              </a:ext>
            </a:extLst>
          </p:cNvPr>
          <p:cNvSpPr/>
          <p:nvPr/>
        </p:nvSpPr>
        <p:spPr>
          <a:xfrm>
            <a:off x="4641751" y="3020024"/>
            <a:ext cx="87623" cy="254578"/>
          </a:xfrm>
          <a:custGeom>
            <a:avLst/>
            <a:gdLst>
              <a:gd name="connsiteX0" fmla="*/ 82649 w 87623"/>
              <a:gd name="connsiteY0" fmla="*/ 5751 h 254578"/>
              <a:gd name="connsiteX1" fmla="*/ 99 w 87623"/>
              <a:gd name="connsiteY1" fmla="*/ 253401 h 254578"/>
              <a:gd name="connsiteX2" fmla="*/ 66774 w 87623"/>
              <a:gd name="connsiteY2" fmla="*/ 94651 h 254578"/>
              <a:gd name="connsiteX3" fmla="*/ 82649 w 87623"/>
              <a:gd name="connsiteY3" fmla="*/ 5751 h 25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23" h="254578">
                <a:moveTo>
                  <a:pt x="82649" y="5751"/>
                </a:moveTo>
                <a:cubicBezTo>
                  <a:pt x="71536" y="32209"/>
                  <a:pt x="2745" y="238584"/>
                  <a:pt x="99" y="253401"/>
                </a:cubicBezTo>
                <a:cubicBezTo>
                  <a:pt x="-2547" y="268218"/>
                  <a:pt x="48253" y="139101"/>
                  <a:pt x="66774" y="94651"/>
                </a:cubicBezTo>
                <a:cubicBezTo>
                  <a:pt x="85295" y="50201"/>
                  <a:pt x="93762" y="-20707"/>
                  <a:pt x="82649" y="5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11AB03F5-F27A-0192-16E0-569AD268CC81}"/>
              </a:ext>
            </a:extLst>
          </p:cNvPr>
          <p:cNvSpPr/>
          <p:nvPr/>
        </p:nvSpPr>
        <p:spPr>
          <a:xfrm>
            <a:off x="3555856" y="3124172"/>
            <a:ext cx="913040" cy="47775"/>
          </a:xfrm>
          <a:custGeom>
            <a:avLst/>
            <a:gdLst>
              <a:gd name="connsiteX0" fmla="*/ 6494 w 913040"/>
              <a:gd name="connsiteY0" fmla="*/ 28 h 47775"/>
              <a:gd name="connsiteX1" fmla="*/ 558944 w 913040"/>
              <a:gd name="connsiteY1" fmla="*/ 28603 h 47775"/>
              <a:gd name="connsiteX2" fmla="*/ 539894 w 913040"/>
              <a:gd name="connsiteY2" fmla="*/ 6378 h 47775"/>
              <a:gd name="connsiteX3" fmla="*/ 908194 w 913040"/>
              <a:gd name="connsiteY3" fmla="*/ 47653 h 47775"/>
              <a:gd name="connsiteX4" fmla="*/ 704994 w 913040"/>
              <a:gd name="connsiteY4" fmla="*/ 19078 h 47775"/>
              <a:gd name="connsiteX5" fmla="*/ 79519 w 913040"/>
              <a:gd name="connsiteY5" fmla="*/ 19078 h 47775"/>
              <a:gd name="connsiteX6" fmla="*/ 247794 w 913040"/>
              <a:gd name="connsiteY6" fmla="*/ 34953 h 47775"/>
              <a:gd name="connsiteX7" fmla="*/ 6494 w 913040"/>
              <a:gd name="connsiteY7" fmla="*/ 28 h 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3040" h="47775">
                <a:moveTo>
                  <a:pt x="6494" y="28"/>
                </a:moveTo>
                <a:cubicBezTo>
                  <a:pt x="58352" y="-1030"/>
                  <a:pt x="470044" y="27545"/>
                  <a:pt x="558944" y="28603"/>
                </a:cubicBezTo>
                <a:cubicBezTo>
                  <a:pt x="647844" y="29661"/>
                  <a:pt x="481686" y="3203"/>
                  <a:pt x="539894" y="6378"/>
                </a:cubicBezTo>
                <a:cubicBezTo>
                  <a:pt x="598102" y="9553"/>
                  <a:pt x="880677" y="45536"/>
                  <a:pt x="908194" y="47653"/>
                </a:cubicBezTo>
                <a:cubicBezTo>
                  <a:pt x="935711" y="49770"/>
                  <a:pt x="843106" y="23840"/>
                  <a:pt x="704994" y="19078"/>
                </a:cubicBezTo>
                <a:cubicBezTo>
                  <a:pt x="566882" y="14316"/>
                  <a:pt x="155719" y="16432"/>
                  <a:pt x="79519" y="19078"/>
                </a:cubicBezTo>
                <a:cubicBezTo>
                  <a:pt x="3319" y="21724"/>
                  <a:pt x="265786" y="38128"/>
                  <a:pt x="247794" y="34953"/>
                </a:cubicBezTo>
                <a:cubicBezTo>
                  <a:pt x="229802" y="31778"/>
                  <a:pt x="-45364" y="1086"/>
                  <a:pt x="6494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034D5F3A-45F9-3B01-BEE2-EC42987FD77D}"/>
              </a:ext>
            </a:extLst>
          </p:cNvPr>
          <p:cNvSpPr/>
          <p:nvPr/>
        </p:nvSpPr>
        <p:spPr>
          <a:xfrm>
            <a:off x="3390853" y="3124200"/>
            <a:ext cx="1083954" cy="58588"/>
          </a:xfrm>
          <a:custGeom>
            <a:avLst/>
            <a:gdLst>
              <a:gd name="connsiteX0" fmla="*/ 47 w 1083954"/>
              <a:gd name="connsiteY0" fmla="*/ 47625 h 58588"/>
              <a:gd name="connsiteX1" fmla="*/ 196897 w 1083954"/>
              <a:gd name="connsiteY1" fmla="*/ 28575 h 58588"/>
              <a:gd name="connsiteX2" fmla="*/ 784272 w 1083954"/>
              <a:gd name="connsiteY2" fmla="*/ 57150 h 58588"/>
              <a:gd name="connsiteX3" fmla="*/ 685847 w 1083954"/>
              <a:gd name="connsiteY3" fmla="*/ 53975 h 58588"/>
              <a:gd name="connsiteX4" fmla="*/ 1082722 w 1083954"/>
              <a:gd name="connsiteY4" fmla="*/ 50800 h 58588"/>
              <a:gd name="connsiteX5" fmla="*/ 819197 w 1083954"/>
              <a:gd name="connsiteY5" fmla="*/ 34925 h 58588"/>
              <a:gd name="connsiteX6" fmla="*/ 209597 w 1083954"/>
              <a:gd name="connsiteY6" fmla="*/ 0 h 58588"/>
              <a:gd name="connsiteX7" fmla="*/ 47 w 1083954"/>
              <a:gd name="connsiteY7" fmla="*/ 47625 h 5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54" h="58588">
                <a:moveTo>
                  <a:pt x="47" y="47625"/>
                </a:moveTo>
                <a:cubicBezTo>
                  <a:pt x="-2070" y="52387"/>
                  <a:pt x="66193" y="26987"/>
                  <a:pt x="196897" y="28575"/>
                </a:cubicBezTo>
                <a:cubicBezTo>
                  <a:pt x="327601" y="30162"/>
                  <a:pt x="702780" y="52917"/>
                  <a:pt x="784272" y="57150"/>
                </a:cubicBezTo>
                <a:cubicBezTo>
                  <a:pt x="865764" y="61383"/>
                  <a:pt x="636105" y="55033"/>
                  <a:pt x="685847" y="53975"/>
                </a:cubicBezTo>
                <a:cubicBezTo>
                  <a:pt x="735589" y="52917"/>
                  <a:pt x="1060497" y="53975"/>
                  <a:pt x="1082722" y="50800"/>
                </a:cubicBezTo>
                <a:cubicBezTo>
                  <a:pt x="1104947" y="47625"/>
                  <a:pt x="819197" y="34925"/>
                  <a:pt x="819197" y="34925"/>
                </a:cubicBezTo>
                <a:cubicBezTo>
                  <a:pt x="673676" y="26458"/>
                  <a:pt x="343476" y="0"/>
                  <a:pt x="209597" y="0"/>
                </a:cubicBezTo>
                <a:cubicBezTo>
                  <a:pt x="75718" y="0"/>
                  <a:pt x="2164" y="42863"/>
                  <a:pt x="47" y="47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2570F62C-6DA4-9C25-8F5F-B121A47B9766}"/>
              </a:ext>
            </a:extLst>
          </p:cNvPr>
          <p:cNvSpPr/>
          <p:nvPr/>
        </p:nvSpPr>
        <p:spPr>
          <a:xfrm>
            <a:off x="4259626" y="3139979"/>
            <a:ext cx="163266" cy="476949"/>
          </a:xfrm>
          <a:custGeom>
            <a:avLst/>
            <a:gdLst>
              <a:gd name="connsiteX0" fmla="*/ 150449 w 163266"/>
              <a:gd name="connsiteY0" fmla="*/ 96 h 476949"/>
              <a:gd name="connsiteX1" fmla="*/ 29799 w 163266"/>
              <a:gd name="connsiteY1" fmla="*/ 263621 h 476949"/>
              <a:gd name="connsiteX2" fmla="*/ 52024 w 163266"/>
              <a:gd name="connsiteY2" fmla="*/ 400146 h 476949"/>
              <a:gd name="connsiteX3" fmla="*/ 36149 w 163266"/>
              <a:gd name="connsiteY3" fmla="*/ 352521 h 476949"/>
              <a:gd name="connsiteX4" fmla="*/ 163149 w 163266"/>
              <a:gd name="connsiteY4" fmla="*/ 476346 h 476949"/>
              <a:gd name="connsiteX5" fmla="*/ 58374 w 163266"/>
              <a:gd name="connsiteY5" fmla="*/ 393796 h 476949"/>
              <a:gd name="connsiteX6" fmla="*/ 20274 w 163266"/>
              <a:gd name="connsiteY6" fmla="*/ 260446 h 476949"/>
              <a:gd name="connsiteX7" fmla="*/ 55199 w 163266"/>
              <a:gd name="connsiteY7" fmla="*/ 165196 h 476949"/>
              <a:gd name="connsiteX8" fmla="*/ 1224 w 163266"/>
              <a:gd name="connsiteY8" fmla="*/ 231871 h 476949"/>
              <a:gd name="connsiteX9" fmla="*/ 150449 w 163266"/>
              <a:gd name="connsiteY9" fmla="*/ 96 h 47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266" h="476949">
                <a:moveTo>
                  <a:pt x="150449" y="96"/>
                </a:moveTo>
                <a:cubicBezTo>
                  <a:pt x="155212" y="5388"/>
                  <a:pt x="46203" y="196946"/>
                  <a:pt x="29799" y="263621"/>
                </a:cubicBezTo>
                <a:cubicBezTo>
                  <a:pt x="13395" y="330296"/>
                  <a:pt x="50966" y="385329"/>
                  <a:pt x="52024" y="400146"/>
                </a:cubicBezTo>
                <a:cubicBezTo>
                  <a:pt x="53082" y="414963"/>
                  <a:pt x="17628" y="339821"/>
                  <a:pt x="36149" y="352521"/>
                </a:cubicBezTo>
                <a:cubicBezTo>
                  <a:pt x="54670" y="365221"/>
                  <a:pt x="159445" y="469467"/>
                  <a:pt x="163149" y="476346"/>
                </a:cubicBezTo>
                <a:cubicBezTo>
                  <a:pt x="166853" y="483225"/>
                  <a:pt x="82186" y="429779"/>
                  <a:pt x="58374" y="393796"/>
                </a:cubicBezTo>
                <a:cubicBezTo>
                  <a:pt x="34562" y="357813"/>
                  <a:pt x="20803" y="298546"/>
                  <a:pt x="20274" y="260446"/>
                </a:cubicBezTo>
                <a:cubicBezTo>
                  <a:pt x="19745" y="222346"/>
                  <a:pt x="58374" y="169958"/>
                  <a:pt x="55199" y="165196"/>
                </a:cubicBezTo>
                <a:cubicBezTo>
                  <a:pt x="52024" y="160434"/>
                  <a:pt x="-9359" y="255154"/>
                  <a:pt x="1224" y="231871"/>
                </a:cubicBezTo>
                <a:cubicBezTo>
                  <a:pt x="11807" y="208588"/>
                  <a:pt x="145686" y="-5196"/>
                  <a:pt x="150449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B62744E4-A8D1-14BC-B943-EC9512BBA21E}"/>
              </a:ext>
            </a:extLst>
          </p:cNvPr>
          <p:cNvSpPr/>
          <p:nvPr/>
        </p:nvSpPr>
        <p:spPr>
          <a:xfrm>
            <a:off x="4367979" y="3324195"/>
            <a:ext cx="496265" cy="362457"/>
          </a:xfrm>
          <a:custGeom>
            <a:avLst/>
            <a:gdLst>
              <a:gd name="connsiteX0" fmla="*/ 496121 w 496265"/>
              <a:gd name="connsiteY0" fmla="*/ 30 h 362457"/>
              <a:gd name="connsiteX1" fmla="*/ 248471 w 496265"/>
              <a:gd name="connsiteY1" fmla="*/ 127030 h 362457"/>
              <a:gd name="connsiteX2" fmla="*/ 821 w 496265"/>
              <a:gd name="connsiteY2" fmla="*/ 361980 h 362457"/>
              <a:gd name="connsiteX3" fmla="*/ 172271 w 496265"/>
              <a:gd name="connsiteY3" fmla="*/ 184180 h 362457"/>
              <a:gd name="connsiteX4" fmla="*/ 277046 w 496265"/>
              <a:gd name="connsiteY4" fmla="*/ 50830 h 362457"/>
              <a:gd name="connsiteX5" fmla="*/ 213546 w 496265"/>
              <a:gd name="connsiteY5" fmla="*/ 114330 h 362457"/>
              <a:gd name="connsiteX6" fmla="*/ 496121 w 496265"/>
              <a:gd name="connsiteY6" fmla="*/ 30 h 36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65" h="362457">
                <a:moveTo>
                  <a:pt x="496121" y="30"/>
                </a:moveTo>
                <a:cubicBezTo>
                  <a:pt x="501942" y="2147"/>
                  <a:pt x="331021" y="66705"/>
                  <a:pt x="248471" y="127030"/>
                </a:cubicBezTo>
                <a:cubicBezTo>
                  <a:pt x="165921" y="187355"/>
                  <a:pt x="13521" y="352455"/>
                  <a:pt x="821" y="361980"/>
                </a:cubicBezTo>
                <a:cubicBezTo>
                  <a:pt x="-11879" y="371505"/>
                  <a:pt x="126233" y="236038"/>
                  <a:pt x="172271" y="184180"/>
                </a:cubicBezTo>
                <a:cubicBezTo>
                  <a:pt x="218308" y="132322"/>
                  <a:pt x="270167" y="62472"/>
                  <a:pt x="277046" y="50830"/>
                </a:cubicBezTo>
                <a:cubicBezTo>
                  <a:pt x="283925" y="39188"/>
                  <a:pt x="177563" y="120680"/>
                  <a:pt x="213546" y="114330"/>
                </a:cubicBezTo>
                <a:cubicBezTo>
                  <a:pt x="249529" y="107980"/>
                  <a:pt x="490300" y="-2087"/>
                  <a:pt x="496121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0CFB2C90-6984-A906-F309-CB564BDC1DC7}"/>
              </a:ext>
            </a:extLst>
          </p:cNvPr>
          <p:cNvSpPr/>
          <p:nvPr/>
        </p:nvSpPr>
        <p:spPr>
          <a:xfrm>
            <a:off x="4073714" y="3511047"/>
            <a:ext cx="521890" cy="270740"/>
          </a:xfrm>
          <a:custGeom>
            <a:avLst/>
            <a:gdLst>
              <a:gd name="connsiteX0" fmla="*/ 9336 w 521890"/>
              <a:gd name="connsiteY0" fmla="*/ 267203 h 270740"/>
              <a:gd name="connsiteX1" fmla="*/ 507811 w 521890"/>
              <a:gd name="connsiteY1" fmla="*/ 16378 h 270740"/>
              <a:gd name="connsiteX2" fmla="*/ 387161 w 521890"/>
              <a:gd name="connsiteY2" fmla="*/ 25903 h 270740"/>
              <a:gd name="connsiteX3" fmla="*/ 412561 w 521890"/>
              <a:gd name="connsiteY3" fmla="*/ 38603 h 270740"/>
              <a:gd name="connsiteX4" fmla="*/ 196661 w 521890"/>
              <a:gd name="connsiteY4" fmla="*/ 156078 h 270740"/>
              <a:gd name="connsiteX5" fmla="*/ 9336 w 521890"/>
              <a:gd name="connsiteY5" fmla="*/ 267203 h 27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1890" h="270740">
                <a:moveTo>
                  <a:pt x="9336" y="267203"/>
                </a:moveTo>
                <a:cubicBezTo>
                  <a:pt x="61194" y="243920"/>
                  <a:pt x="444840" y="56595"/>
                  <a:pt x="507811" y="16378"/>
                </a:cubicBezTo>
                <a:cubicBezTo>
                  <a:pt x="570782" y="-23839"/>
                  <a:pt x="403036" y="22199"/>
                  <a:pt x="387161" y="25903"/>
                </a:cubicBezTo>
                <a:cubicBezTo>
                  <a:pt x="371286" y="29607"/>
                  <a:pt x="444311" y="16907"/>
                  <a:pt x="412561" y="38603"/>
                </a:cubicBezTo>
                <a:cubicBezTo>
                  <a:pt x="380811" y="60299"/>
                  <a:pt x="257515" y="119566"/>
                  <a:pt x="196661" y="156078"/>
                </a:cubicBezTo>
                <a:cubicBezTo>
                  <a:pt x="135807" y="192590"/>
                  <a:pt x="-42522" y="290486"/>
                  <a:pt x="9336" y="267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3E6CBEE1-F07E-52E7-E540-DB0541C3231B}"/>
              </a:ext>
            </a:extLst>
          </p:cNvPr>
          <p:cNvSpPr/>
          <p:nvPr/>
        </p:nvSpPr>
        <p:spPr>
          <a:xfrm>
            <a:off x="4921206" y="3519560"/>
            <a:ext cx="178264" cy="1158372"/>
          </a:xfrm>
          <a:custGeom>
            <a:avLst/>
            <a:gdLst>
              <a:gd name="connsiteX0" fmla="*/ 19094 w 178264"/>
              <a:gd name="connsiteY0" fmla="*/ 4690 h 1158372"/>
              <a:gd name="connsiteX1" fmla="*/ 12744 w 178264"/>
              <a:gd name="connsiteY1" fmla="*/ 341240 h 1158372"/>
              <a:gd name="connsiteX2" fmla="*/ 25444 w 178264"/>
              <a:gd name="connsiteY2" fmla="*/ 325365 h 1158372"/>
              <a:gd name="connsiteX3" fmla="*/ 47669 w 178264"/>
              <a:gd name="connsiteY3" fmla="*/ 655565 h 1158372"/>
              <a:gd name="connsiteX4" fmla="*/ 60369 w 178264"/>
              <a:gd name="connsiteY4" fmla="*/ 617465 h 1158372"/>
              <a:gd name="connsiteX5" fmla="*/ 117519 w 178264"/>
              <a:gd name="connsiteY5" fmla="*/ 807965 h 1158372"/>
              <a:gd name="connsiteX6" fmla="*/ 104819 w 178264"/>
              <a:gd name="connsiteY6" fmla="*/ 722240 h 1158372"/>
              <a:gd name="connsiteX7" fmla="*/ 177844 w 178264"/>
              <a:gd name="connsiteY7" fmla="*/ 1154040 h 1158372"/>
              <a:gd name="connsiteX8" fmla="*/ 130219 w 178264"/>
              <a:gd name="connsiteY8" fmla="*/ 906390 h 1158372"/>
              <a:gd name="connsiteX9" fmla="*/ 38144 w 178264"/>
              <a:gd name="connsiteY9" fmla="*/ 309490 h 1158372"/>
              <a:gd name="connsiteX10" fmla="*/ 28619 w 178264"/>
              <a:gd name="connsiteY10" fmla="*/ 417440 h 1158372"/>
              <a:gd name="connsiteX11" fmla="*/ 44 w 178264"/>
              <a:gd name="connsiteY11" fmla="*/ 160265 h 1158372"/>
              <a:gd name="connsiteX12" fmla="*/ 19094 w 178264"/>
              <a:gd name="connsiteY12" fmla="*/ 4690 h 115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264" h="1158372">
                <a:moveTo>
                  <a:pt x="19094" y="4690"/>
                </a:moveTo>
                <a:cubicBezTo>
                  <a:pt x="21211" y="34852"/>
                  <a:pt x="11686" y="287794"/>
                  <a:pt x="12744" y="341240"/>
                </a:cubicBezTo>
                <a:cubicBezTo>
                  <a:pt x="13802" y="394686"/>
                  <a:pt x="19623" y="272978"/>
                  <a:pt x="25444" y="325365"/>
                </a:cubicBezTo>
                <a:cubicBezTo>
                  <a:pt x="31265" y="377752"/>
                  <a:pt x="41848" y="606882"/>
                  <a:pt x="47669" y="655565"/>
                </a:cubicBezTo>
                <a:cubicBezTo>
                  <a:pt x="53490" y="704248"/>
                  <a:pt x="48727" y="592065"/>
                  <a:pt x="60369" y="617465"/>
                </a:cubicBezTo>
                <a:cubicBezTo>
                  <a:pt x="72011" y="642865"/>
                  <a:pt x="110111" y="790503"/>
                  <a:pt x="117519" y="807965"/>
                </a:cubicBezTo>
                <a:cubicBezTo>
                  <a:pt x="124927" y="825427"/>
                  <a:pt x="94765" y="664561"/>
                  <a:pt x="104819" y="722240"/>
                </a:cubicBezTo>
                <a:cubicBezTo>
                  <a:pt x="114873" y="779919"/>
                  <a:pt x="173611" y="1123348"/>
                  <a:pt x="177844" y="1154040"/>
                </a:cubicBezTo>
                <a:cubicBezTo>
                  <a:pt x="182077" y="1184732"/>
                  <a:pt x="153502" y="1047148"/>
                  <a:pt x="130219" y="906390"/>
                </a:cubicBezTo>
                <a:cubicBezTo>
                  <a:pt x="106936" y="765632"/>
                  <a:pt x="55077" y="390982"/>
                  <a:pt x="38144" y="309490"/>
                </a:cubicBezTo>
                <a:cubicBezTo>
                  <a:pt x="21211" y="227998"/>
                  <a:pt x="34969" y="442311"/>
                  <a:pt x="28619" y="417440"/>
                </a:cubicBezTo>
                <a:cubicBezTo>
                  <a:pt x="22269" y="392569"/>
                  <a:pt x="1102" y="223236"/>
                  <a:pt x="44" y="160265"/>
                </a:cubicBezTo>
                <a:cubicBezTo>
                  <a:pt x="-1014" y="97294"/>
                  <a:pt x="16977" y="-25472"/>
                  <a:pt x="19094" y="4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49B41864-DCB4-C1D2-6489-9F6EF6756292}"/>
              </a:ext>
            </a:extLst>
          </p:cNvPr>
          <p:cNvSpPr/>
          <p:nvPr/>
        </p:nvSpPr>
        <p:spPr>
          <a:xfrm>
            <a:off x="4976516" y="4183450"/>
            <a:ext cx="186259" cy="794683"/>
          </a:xfrm>
          <a:custGeom>
            <a:avLst/>
            <a:gdLst>
              <a:gd name="connsiteX0" fmla="*/ 27284 w 186259"/>
              <a:gd name="connsiteY0" fmla="*/ 7550 h 794683"/>
              <a:gd name="connsiteX1" fmla="*/ 97134 w 186259"/>
              <a:gd name="connsiteY1" fmla="*/ 515550 h 794683"/>
              <a:gd name="connsiteX2" fmla="*/ 106659 w 186259"/>
              <a:gd name="connsiteY2" fmla="*/ 486975 h 794683"/>
              <a:gd name="connsiteX3" fmla="*/ 106659 w 186259"/>
              <a:gd name="connsiteY3" fmla="*/ 772725 h 794683"/>
              <a:gd name="connsiteX4" fmla="*/ 144759 w 186259"/>
              <a:gd name="connsiteY4" fmla="*/ 664775 h 794683"/>
              <a:gd name="connsiteX5" fmla="*/ 186034 w 186259"/>
              <a:gd name="connsiteY5" fmla="*/ 791775 h 794683"/>
              <a:gd name="connsiteX6" fmla="*/ 125709 w 186259"/>
              <a:gd name="connsiteY6" fmla="*/ 512375 h 794683"/>
              <a:gd name="connsiteX7" fmla="*/ 17759 w 186259"/>
              <a:gd name="connsiteY7" fmla="*/ 96450 h 794683"/>
              <a:gd name="connsiteX8" fmla="*/ 1884 w 186259"/>
              <a:gd name="connsiteY8" fmla="*/ 201225 h 794683"/>
              <a:gd name="connsiteX9" fmla="*/ 27284 w 186259"/>
              <a:gd name="connsiteY9" fmla="*/ 7550 h 79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259" h="794683">
                <a:moveTo>
                  <a:pt x="27284" y="7550"/>
                </a:moveTo>
                <a:cubicBezTo>
                  <a:pt x="43159" y="59937"/>
                  <a:pt x="83905" y="435646"/>
                  <a:pt x="97134" y="515550"/>
                </a:cubicBezTo>
                <a:cubicBezTo>
                  <a:pt x="110363" y="595454"/>
                  <a:pt x="105072" y="444113"/>
                  <a:pt x="106659" y="486975"/>
                </a:cubicBezTo>
                <a:cubicBezTo>
                  <a:pt x="108246" y="529837"/>
                  <a:pt x="100309" y="743092"/>
                  <a:pt x="106659" y="772725"/>
                </a:cubicBezTo>
                <a:cubicBezTo>
                  <a:pt x="113009" y="802358"/>
                  <a:pt x="131530" y="661600"/>
                  <a:pt x="144759" y="664775"/>
                </a:cubicBezTo>
                <a:cubicBezTo>
                  <a:pt x="157988" y="667950"/>
                  <a:pt x="189209" y="817175"/>
                  <a:pt x="186034" y="791775"/>
                </a:cubicBezTo>
                <a:cubicBezTo>
                  <a:pt x="182859" y="766375"/>
                  <a:pt x="153755" y="628263"/>
                  <a:pt x="125709" y="512375"/>
                </a:cubicBezTo>
                <a:cubicBezTo>
                  <a:pt x="97663" y="396488"/>
                  <a:pt x="38397" y="148308"/>
                  <a:pt x="17759" y="96450"/>
                </a:cubicBezTo>
                <a:cubicBezTo>
                  <a:pt x="-2879" y="44592"/>
                  <a:pt x="-1291" y="210221"/>
                  <a:pt x="1884" y="201225"/>
                </a:cubicBezTo>
                <a:cubicBezTo>
                  <a:pt x="5059" y="192229"/>
                  <a:pt x="11409" y="-44837"/>
                  <a:pt x="27284" y="7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4D1BFA29-B0DF-0827-CE38-6D82AA2928FF}"/>
              </a:ext>
            </a:extLst>
          </p:cNvPr>
          <p:cNvSpPr/>
          <p:nvPr/>
        </p:nvSpPr>
        <p:spPr>
          <a:xfrm>
            <a:off x="5177428" y="4869039"/>
            <a:ext cx="213840" cy="1108342"/>
          </a:xfrm>
          <a:custGeom>
            <a:avLst/>
            <a:gdLst>
              <a:gd name="connsiteX0" fmla="*/ 13697 w 213840"/>
              <a:gd name="connsiteY0" fmla="*/ 45861 h 1108342"/>
              <a:gd name="connsiteX1" fmla="*/ 29572 w 213840"/>
              <a:gd name="connsiteY1" fmla="*/ 147461 h 1108342"/>
              <a:gd name="connsiteX2" fmla="*/ 201022 w 213840"/>
              <a:gd name="connsiteY2" fmla="*/ 852311 h 1108342"/>
              <a:gd name="connsiteX3" fmla="*/ 201022 w 213840"/>
              <a:gd name="connsiteY3" fmla="*/ 1103136 h 1108342"/>
              <a:gd name="connsiteX4" fmla="*/ 197847 w 213840"/>
              <a:gd name="connsiteY4" fmla="*/ 972961 h 1108342"/>
              <a:gd name="connsiteX5" fmla="*/ 35922 w 213840"/>
              <a:gd name="connsiteY5" fmla="*/ 423686 h 1108342"/>
              <a:gd name="connsiteX6" fmla="*/ 172447 w 213840"/>
              <a:gd name="connsiteY6" fmla="*/ 718961 h 1108342"/>
              <a:gd name="connsiteX7" fmla="*/ 13697 w 213840"/>
              <a:gd name="connsiteY7" fmla="*/ 45861 h 110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840" h="1108342">
                <a:moveTo>
                  <a:pt x="13697" y="45861"/>
                </a:moveTo>
                <a:cubicBezTo>
                  <a:pt x="-10116" y="-49389"/>
                  <a:pt x="-1649" y="13053"/>
                  <a:pt x="29572" y="147461"/>
                </a:cubicBezTo>
                <a:cubicBezTo>
                  <a:pt x="60793" y="281869"/>
                  <a:pt x="172447" y="693032"/>
                  <a:pt x="201022" y="852311"/>
                </a:cubicBezTo>
                <a:cubicBezTo>
                  <a:pt x="229597" y="1011590"/>
                  <a:pt x="201551" y="1083028"/>
                  <a:pt x="201022" y="1103136"/>
                </a:cubicBezTo>
                <a:cubicBezTo>
                  <a:pt x="200493" y="1123244"/>
                  <a:pt x="225364" y="1086203"/>
                  <a:pt x="197847" y="972961"/>
                </a:cubicBezTo>
                <a:cubicBezTo>
                  <a:pt x="170330" y="859719"/>
                  <a:pt x="40155" y="466019"/>
                  <a:pt x="35922" y="423686"/>
                </a:cubicBezTo>
                <a:cubicBezTo>
                  <a:pt x="31689" y="381353"/>
                  <a:pt x="178797" y="785107"/>
                  <a:pt x="172447" y="718961"/>
                </a:cubicBezTo>
                <a:cubicBezTo>
                  <a:pt x="166097" y="652815"/>
                  <a:pt x="37510" y="141111"/>
                  <a:pt x="13697" y="458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84CEA71A-5ABA-761C-BD04-99BFF8705978}"/>
              </a:ext>
            </a:extLst>
          </p:cNvPr>
          <p:cNvSpPr/>
          <p:nvPr/>
        </p:nvSpPr>
        <p:spPr>
          <a:xfrm>
            <a:off x="5329844" y="5638050"/>
            <a:ext cx="58180" cy="1191706"/>
          </a:xfrm>
          <a:custGeom>
            <a:avLst/>
            <a:gdLst>
              <a:gd name="connsiteX0" fmla="*/ 58131 w 58180"/>
              <a:gd name="connsiteY0" fmla="*/ 248400 h 1191706"/>
              <a:gd name="connsiteX1" fmla="*/ 42256 w 58180"/>
              <a:gd name="connsiteY1" fmla="*/ 1137400 h 1191706"/>
              <a:gd name="connsiteX2" fmla="*/ 16856 w 58180"/>
              <a:gd name="connsiteY2" fmla="*/ 975475 h 1191706"/>
              <a:gd name="connsiteX3" fmla="*/ 981 w 58180"/>
              <a:gd name="connsiteY3" fmla="*/ 750 h 1191706"/>
              <a:gd name="connsiteX4" fmla="*/ 45431 w 58180"/>
              <a:gd name="connsiteY4" fmla="*/ 804025 h 1191706"/>
              <a:gd name="connsiteX5" fmla="*/ 58131 w 58180"/>
              <a:gd name="connsiteY5" fmla="*/ 248400 h 119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80" h="1191706">
                <a:moveTo>
                  <a:pt x="58131" y="248400"/>
                </a:moveTo>
                <a:cubicBezTo>
                  <a:pt x="57602" y="303962"/>
                  <a:pt x="49135" y="1016221"/>
                  <a:pt x="42256" y="1137400"/>
                </a:cubicBezTo>
                <a:cubicBezTo>
                  <a:pt x="35377" y="1258579"/>
                  <a:pt x="23735" y="1164917"/>
                  <a:pt x="16856" y="975475"/>
                </a:cubicBezTo>
                <a:cubicBezTo>
                  <a:pt x="9977" y="786033"/>
                  <a:pt x="-3781" y="29325"/>
                  <a:pt x="981" y="750"/>
                </a:cubicBezTo>
                <a:cubicBezTo>
                  <a:pt x="5743" y="-27825"/>
                  <a:pt x="35906" y="769100"/>
                  <a:pt x="45431" y="804025"/>
                </a:cubicBezTo>
                <a:cubicBezTo>
                  <a:pt x="54956" y="838950"/>
                  <a:pt x="58660" y="192838"/>
                  <a:pt x="58131" y="248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AFE4F2DF-5CBE-8F23-E205-995A4CA6CE9E}"/>
              </a:ext>
            </a:extLst>
          </p:cNvPr>
          <p:cNvSpPr/>
          <p:nvPr/>
        </p:nvSpPr>
        <p:spPr>
          <a:xfrm>
            <a:off x="3414417" y="3181299"/>
            <a:ext cx="224777" cy="1213204"/>
          </a:xfrm>
          <a:custGeom>
            <a:avLst/>
            <a:gdLst>
              <a:gd name="connsiteX0" fmla="*/ 46333 w 224777"/>
              <a:gd name="connsiteY0" fmla="*/ 51 h 1213204"/>
              <a:gd name="connsiteX1" fmla="*/ 93958 w 224777"/>
              <a:gd name="connsiteY1" fmla="*/ 441376 h 1213204"/>
              <a:gd name="connsiteX2" fmla="*/ 1883 w 224777"/>
              <a:gd name="connsiteY2" fmla="*/ 997001 h 1213204"/>
              <a:gd name="connsiteX3" fmla="*/ 39983 w 224777"/>
              <a:gd name="connsiteY3" fmla="*/ 873176 h 1213204"/>
              <a:gd name="connsiteX4" fmla="*/ 1883 w 224777"/>
              <a:gd name="connsiteY4" fmla="*/ 1212901 h 1213204"/>
              <a:gd name="connsiteX5" fmla="*/ 24108 w 224777"/>
              <a:gd name="connsiteY5" fmla="*/ 917626 h 1213204"/>
              <a:gd name="connsiteX6" fmla="*/ 176508 w 224777"/>
              <a:gd name="connsiteY6" fmla="*/ 171501 h 1213204"/>
              <a:gd name="connsiteX7" fmla="*/ 220958 w 224777"/>
              <a:gd name="connsiteY7" fmla="*/ 95301 h 1213204"/>
              <a:gd name="connsiteX8" fmla="*/ 93958 w 224777"/>
              <a:gd name="connsiteY8" fmla="*/ 409626 h 1213204"/>
              <a:gd name="connsiteX9" fmla="*/ 46333 w 224777"/>
              <a:gd name="connsiteY9" fmla="*/ 51 h 121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4777" h="1213204">
                <a:moveTo>
                  <a:pt x="46333" y="51"/>
                </a:moveTo>
                <a:cubicBezTo>
                  <a:pt x="46333" y="5343"/>
                  <a:pt x="101366" y="275218"/>
                  <a:pt x="93958" y="441376"/>
                </a:cubicBezTo>
                <a:cubicBezTo>
                  <a:pt x="86550" y="607534"/>
                  <a:pt x="10879" y="925034"/>
                  <a:pt x="1883" y="997001"/>
                </a:cubicBezTo>
                <a:cubicBezTo>
                  <a:pt x="-7113" y="1068968"/>
                  <a:pt x="39983" y="837193"/>
                  <a:pt x="39983" y="873176"/>
                </a:cubicBezTo>
                <a:cubicBezTo>
                  <a:pt x="39983" y="909159"/>
                  <a:pt x="4529" y="1205493"/>
                  <a:pt x="1883" y="1212901"/>
                </a:cubicBezTo>
                <a:cubicBezTo>
                  <a:pt x="-763" y="1220309"/>
                  <a:pt x="-4996" y="1091193"/>
                  <a:pt x="24108" y="917626"/>
                </a:cubicBezTo>
                <a:cubicBezTo>
                  <a:pt x="53212" y="744059"/>
                  <a:pt x="143700" y="308555"/>
                  <a:pt x="176508" y="171501"/>
                </a:cubicBezTo>
                <a:cubicBezTo>
                  <a:pt x="209316" y="34447"/>
                  <a:pt x="234716" y="55614"/>
                  <a:pt x="220958" y="95301"/>
                </a:cubicBezTo>
                <a:cubicBezTo>
                  <a:pt x="207200" y="134988"/>
                  <a:pt x="122533" y="423913"/>
                  <a:pt x="93958" y="409626"/>
                </a:cubicBezTo>
                <a:cubicBezTo>
                  <a:pt x="65383" y="395339"/>
                  <a:pt x="46333" y="-5241"/>
                  <a:pt x="46333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5ADA8C7A-51E8-D690-AA78-D96BF7F70306}"/>
              </a:ext>
            </a:extLst>
          </p:cNvPr>
          <p:cNvSpPr/>
          <p:nvPr/>
        </p:nvSpPr>
        <p:spPr>
          <a:xfrm>
            <a:off x="3034348" y="3123948"/>
            <a:ext cx="550878" cy="556736"/>
          </a:xfrm>
          <a:custGeom>
            <a:avLst/>
            <a:gdLst>
              <a:gd name="connsiteX0" fmla="*/ 550227 w 550878"/>
              <a:gd name="connsiteY0" fmla="*/ 252 h 556736"/>
              <a:gd name="connsiteX1" fmla="*/ 197802 w 550878"/>
              <a:gd name="connsiteY1" fmla="*/ 143127 h 556736"/>
              <a:gd name="connsiteX2" fmla="*/ 13652 w 550878"/>
              <a:gd name="connsiteY2" fmla="*/ 416177 h 556736"/>
              <a:gd name="connsiteX3" fmla="*/ 26352 w 550878"/>
              <a:gd name="connsiteY3" fmla="*/ 400302 h 556736"/>
              <a:gd name="connsiteX4" fmla="*/ 127952 w 550878"/>
              <a:gd name="connsiteY4" fmla="*/ 555877 h 556736"/>
              <a:gd name="connsiteX5" fmla="*/ 35877 w 550878"/>
              <a:gd name="connsiteY5" fmla="*/ 454277 h 556736"/>
              <a:gd name="connsiteX6" fmla="*/ 102552 w 550878"/>
              <a:gd name="connsiteY6" fmla="*/ 273302 h 556736"/>
              <a:gd name="connsiteX7" fmla="*/ 185102 w 550878"/>
              <a:gd name="connsiteY7" fmla="*/ 181227 h 556736"/>
              <a:gd name="connsiteX8" fmla="*/ 102552 w 550878"/>
              <a:gd name="connsiteY8" fmla="*/ 174877 h 556736"/>
              <a:gd name="connsiteX9" fmla="*/ 550227 w 550878"/>
              <a:gd name="connsiteY9" fmla="*/ 252 h 55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0878" h="556736">
                <a:moveTo>
                  <a:pt x="550227" y="252"/>
                </a:moveTo>
                <a:cubicBezTo>
                  <a:pt x="566102" y="-5040"/>
                  <a:pt x="287231" y="73806"/>
                  <a:pt x="197802" y="143127"/>
                </a:cubicBezTo>
                <a:cubicBezTo>
                  <a:pt x="108373" y="212448"/>
                  <a:pt x="42227" y="373315"/>
                  <a:pt x="13652" y="416177"/>
                </a:cubicBezTo>
                <a:cubicBezTo>
                  <a:pt x="-14923" y="459039"/>
                  <a:pt x="7302" y="377019"/>
                  <a:pt x="26352" y="400302"/>
                </a:cubicBezTo>
                <a:cubicBezTo>
                  <a:pt x="45402" y="423585"/>
                  <a:pt x="126365" y="546881"/>
                  <a:pt x="127952" y="555877"/>
                </a:cubicBezTo>
                <a:cubicBezTo>
                  <a:pt x="129539" y="564873"/>
                  <a:pt x="40110" y="501373"/>
                  <a:pt x="35877" y="454277"/>
                </a:cubicBezTo>
                <a:cubicBezTo>
                  <a:pt x="31644" y="407181"/>
                  <a:pt x="77681" y="318810"/>
                  <a:pt x="102552" y="273302"/>
                </a:cubicBezTo>
                <a:cubicBezTo>
                  <a:pt x="127423" y="227794"/>
                  <a:pt x="185102" y="197631"/>
                  <a:pt x="185102" y="181227"/>
                </a:cubicBezTo>
                <a:cubicBezTo>
                  <a:pt x="185102" y="164823"/>
                  <a:pt x="45402" y="200806"/>
                  <a:pt x="102552" y="174877"/>
                </a:cubicBezTo>
                <a:cubicBezTo>
                  <a:pt x="159702" y="148948"/>
                  <a:pt x="534352" y="5544"/>
                  <a:pt x="550227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D9F1BE38-7264-A686-911B-DC3135D0797C}"/>
              </a:ext>
            </a:extLst>
          </p:cNvPr>
          <p:cNvSpPr/>
          <p:nvPr/>
        </p:nvSpPr>
        <p:spPr>
          <a:xfrm>
            <a:off x="2985777" y="3082647"/>
            <a:ext cx="609995" cy="722096"/>
          </a:xfrm>
          <a:custGeom>
            <a:avLst/>
            <a:gdLst>
              <a:gd name="connsiteX0" fmla="*/ 608323 w 609995"/>
              <a:gd name="connsiteY0" fmla="*/ 278 h 722096"/>
              <a:gd name="connsiteX1" fmla="*/ 49523 w 609995"/>
              <a:gd name="connsiteY1" fmla="*/ 225703 h 722096"/>
              <a:gd name="connsiteX2" fmla="*/ 170173 w 609995"/>
              <a:gd name="connsiteY2" fmla="*/ 228878 h 722096"/>
              <a:gd name="connsiteX3" fmla="*/ 78098 w 609995"/>
              <a:gd name="connsiteY3" fmla="*/ 320953 h 722096"/>
              <a:gd name="connsiteX4" fmla="*/ 55873 w 609995"/>
              <a:gd name="connsiteY4" fmla="*/ 387628 h 722096"/>
              <a:gd name="connsiteX5" fmla="*/ 27298 w 609995"/>
              <a:gd name="connsiteY5" fmla="*/ 530503 h 722096"/>
              <a:gd name="connsiteX6" fmla="*/ 1898 w 609995"/>
              <a:gd name="connsiteY6" fmla="*/ 721003 h 722096"/>
              <a:gd name="connsiteX7" fmla="*/ 81273 w 609995"/>
              <a:gd name="connsiteY7" fmla="*/ 438428 h 722096"/>
              <a:gd name="connsiteX8" fmla="*/ 217798 w 609995"/>
              <a:gd name="connsiteY8" fmla="*/ 184428 h 722096"/>
              <a:gd name="connsiteX9" fmla="*/ 608323 w 609995"/>
              <a:gd name="connsiteY9" fmla="*/ 278 h 72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995" h="722096">
                <a:moveTo>
                  <a:pt x="608323" y="278"/>
                </a:moveTo>
                <a:cubicBezTo>
                  <a:pt x="580277" y="7157"/>
                  <a:pt x="122548" y="187603"/>
                  <a:pt x="49523" y="225703"/>
                </a:cubicBezTo>
                <a:cubicBezTo>
                  <a:pt x="-23502" y="263803"/>
                  <a:pt x="165411" y="213003"/>
                  <a:pt x="170173" y="228878"/>
                </a:cubicBezTo>
                <a:cubicBezTo>
                  <a:pt x="174935" y="244753"/>
                  <a:pt x="97148" y="294495"/>
                  <a:pt x="78098" y="320953"/>
                </a:cubicBezTo>
                <a:cubicBezTo>
                  <a:pt x="59048" y="347411"/>
                  <a:pt x="64340" y="352703"/>
                  <a:pt x="55873" y="387628"/>
                </a:cubicBezTo>
                <a:cubicBezTo>
                  <a:pt x="47406" y="422553"/>
                  <a:pt x="36294" y="474941"/>
                  <a:pt x="27298" y="530503"/>
                </a:cubicBezTo>
                <a:cubicBezTo>
                  <a:pt x="18302" y="586065"/>
                  <a:pt x="-7098" y="736349"/>
                  <a:pt x="1898" y="721003"/>
                </a:cubicBezTo>
                <a:cubicBezTo>
                  <a:pt x="10894" y="705657"/>
                  <a:pt x="45290" y="527857"/>
                  <a:pt x="81273" y="438428"/>
                </a:cubicBezTo>
                <a:cubicBezTo>
                  <a:pt x="117256" y="348999"/>
                  <a:pt x="132073" y="253220"/>
                  <a:pt x="217798" y="184428"/>
                </a:cubicBezTo>
                <a:cubicBezTo>
                  <a:pt x="303523" y="115636"/>
                  <a:pt x="636369" y="-6601"/>
                  <a:pt x="608323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D9B5FB6A-3F28-B15F-48CF-953D915D96ED}"/>
              </a:ext>
            </a:extLst>
          </p:cNvPr>
          <p:cNvSpPr/>
          <p:nvPr/>
        </p:nvSpPr>
        <p:spPr>
          <a:xfrm>
            <a:off x="6109100" y="3009585"/>
            <a:ext cx="310750" cy="607062"/>
          </a:xfrm>
          <a:custGeom>
            <a:avLst/>
            <a:gdLst>
              <a:gd name="connsiteX0" fmla="*/ 2775 w 310750"/>
              <a:gd name="connsiteY0" fmla="*/ 13015 h 607062"/>
              <a:gd name="connsiteX1" fmla="*/ 266300 w 310750"/>
              <a:gd name="connsiteY1" fmla="*/ 530540 h 607062"/>
              <a:gd name="connsiteX2" fmla="*/ 250425 w 310750"/>
              <a:gd name="connsiteY2" fmla="*/ 441640 h 607062"/>
              <a:gd name="connsiteX3" fmla="*/ 310750 w 310750"/>
              <a:gd name="connsiteY3" fmla="*/ 606740 h 607062"/>
              <a:gd name="connsiteX4" fmla="*/ 250425 w 310750"/>
              <a:gd name="connsiteY4" fmla="*/ 390840 h 607062"/>
              <a:gd name="connsiteX5" fmla="*/ 132950 w 310750"/>
              <a:gd name="connsiteY5" fmla="*/ 136840 h 607062"/>
              <a:gd name="connsiteX6" fmla="*/ 199625 w 310750"/>
              <a:gd name="connsiteY6" fmla="*/ 311465 h 607062"/>
              <a:gd name="connsiteX7" fmla="*/ 132950 w 310750"/>
              <a:gd name="connsiteY7" fmla="*/ 168590 h 607062"/>
              <a:gd name="connsiteX8" fmla="*/ 2775 w 310750"/>
              <a:gd name="connsiteY8" fmla="*/ 13015 h 60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0" h="607062">
                <a:moveTo>
                  <a:pt x="2775" y="13015"/>
                </a:moveTo>
                <a:cubicBezTo>
                  <a:pt x="25000" y="73340"/>
                  <a:pt x="225025" y="459103"/>
                  <a:pt x="266300" y="530540"/>
                </a:cubicBezTo>
                <a:cubicBezTo>
                  <a:pt x="307575" y="601977"/>
                  <a:pt x="243017" y="428940"/>
                  <a:pt x="250425" y="441640"/>
                </a:cubicBezTo>
                <a:cubicBezTo>
                  <a:pt x="257833" y="454340"/>
                  <a:pt x="310750" y="615207"/>
                  <a:pt x="310750" y="606740"/>
                </a:cubicBezTo>
                <a:cubicBezTo>
                  <a:pt x="310750" y="598273"/>
                  <a:pt x="280058" y="469157"/>
                  <a:pt x="250425" y="390840"/>
                </a:cubicBezTo>
                <a:cubicBezTo>
                  <a:pt x="220792" y="312523"/>
                  <a:pt x="141417" y="150069"/>
                  <a:pt x="132950" y="136840"/>
                </a:cubicBezTo>
                <a:cubicBezTo>
                  <a:pt x="124483" y="123611"/>
                  <a:pt x="199625" y="306173"/>
                  <a:pt x="199625" y="311465"/>
                </a:cubicBezTo>
                <a:cubicBezTo>
                  <a:pt x="199625" y="316757"/>
                  <a:pt x="167875" y="218332"/>
                  <a:pt x="132950" y="168590"/>
                </a:cubicBezTo>
                <a:cubicBezTo>
                  <a:pt x="98025" y="118848"/>
                  <a:pt x="-19450" y="-47310"/>
                  <a:pt x="2775" y="13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E9657ACC-B23D-F339-4CE4-77F552E914AD}"/>
              </a:ext>
            </a:extLst>
          </p:cNvPr>
          <p:cNvSpPr/>
          <p:nvPr/>
        </p:nvSpPr>
        <p:spPr>
          <a:xfrm>
            <a:off x="6041708" y="3076516"/>
            <a:ext cx="219549" cy="292450"/>
          </a:xfrm>
          <a:custGeom>
            <a:avLst/>
            <a:gdLst>
              <a:gd name="connsiteX0" fmla="*/ 317 w 219549"/>
              <a:gd name="connsiteY0" fmla="*/ 59 h 292450"/>
              <a:gd name="connsiteX1" fmla="*/ 184467 w 219549"/>
              <a:gd name="connsiteY1" fmla="*/ 168334 h 292450"/>
              <a:gd name="connsiteX2" fmla="*/ 216217 w 219549"/>
              <a:gd name="connsiteY2" fmla="*/ 288984 h 292450"/>
              <a:gd name="connsiteX3" fmla="*/ 203517 w 219549"/>
              <a:gd name="connsiteY3" fmla="*/ 247709 h 292450"/>
              <a:gd name="connsiteX4" fmla="*/ 82867 w 219549"/>
              <a:gd name="connsiteY4" fmla="*/ 123884 h 292450"/>
              <a:gd name="connsiteX5" fmla="*/ 140017 w 219549"/>
              <a:gd name="connsiteY5" fmla="*/ 190559 h 292450"/>
              <a:gd name="connsiteX6" fmla="*/ 140017 w 219549"/>
              <a:gd name="connsiteY6" fmla="*/ 149284 h 292450"/>
              <a:gd name="connsiteX7" fmla="*/ 317 w 219549"/>
              <a:gd name="connsiteY7" fmla="*/ 59 h 29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49" h="292450">
                <a:moveTo>
                  <a:pt x="317" y="59"/>
                </a:moveTo>
                <a:cubicBezTo>
                  <a:pt x="7725" y="3234"/>
                  <a:pt x="148484" y="120180"/>
                  <a:pt x="184467" y="168334"/>
                </a:cubicBezTo>
                <a:cubicBezTo>
                  <a:pt x="220450" y="216488"/>
                  <a:pt x="213042" y="275755"/>
                  <a:pt x="216217" y="288984"/>
                </a:cubicBezTo>
                <a:cubicBezTo>
                  <a:pt x="219392" y="302213"/>
                  <a:pt x="225742" y="275226"/>
                  <a:pt x="203517" y="247709"/>
                </a:cubicBezTo>
                <a:cubicBezTo>
                  <a:pt x="181292" y="220192"/>
                  <a:pt x="93450" y="133409"/>
                  <a:pt x="82867" y="123884"/>
                </a:cubicBezTo>
                <a:cubicBezTo>
                  <a:pt x="72284" y="114359"/>
                  <a:pt x="130492" y="186326"/>
                  <a:pt x="140017" y="190559"/>
                </a:cubicBezTo>
                <a:cubicBezTo>
                  <a:pt x="149542" y="194792"/>
                  <a:pt x="162771" y="176272"/>
                  <a:pt x="140017" y="149284"/>
                </a:cubicBezTo>
                <a:cubicBezTo>
                  <a:pt x="117263" y="122297"/>
                  <a:pt x="-7091" y="-3116"/>
                  <a:pt x="317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3E4098E5-EA98-779D-61EF-62C3A23ABF43}"/>
              </a:ext>
            </a:extLst>
          </p:cNvPr>
          <p:cNvSpPr/>
          <p:nvPr/>
        </p:nvSpPr>
        <p:spPr>
          <a:xfrm>
            <a:off x="5959143" y="2995527"/>
            <a:ext cx="89244" cy="463795"/>
          </a:xfrm>
          <a:custGeom>
            <a:avLst/>
            <a:gdLst>
              <a:gd name="connsiteX0" fmla="*/ 89232 w 89244"/>
              <a:gd name="connsiteY0" fmla="*/ 1673 h 463795"/>
              <a:gd name="connsiteX1" fmla="*/ 3507 w 89244"/>
              <a:gd name="connsiteY1" fmla="*/ 442998 h 463795"/>
              <a:gd name="connsiteX2" fmla="*/ 16207 w 89244"/>
              <a:gd name="connsiteY2" fmla="*/ 363623 h 463795"/>
              <a:gd name="connsiteX3" fmla="*/ 13032 w 89244"/>
              <a:gd name="connsiteY3" fmla="*/ 112798 h 463795"/>
              <a:gd name="connsiteX4" fmla="*/ 9857 w 89244"/>
              <a:gd name="connsiteY4" fmla="*/ 284248 h 463795"/>
              <a:gd name="connsiteX5" fmla="*/ 89232 w 89244"/>
              <a:gd name="connsiteY5" fmla="*/ 1673 h 46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244" h="463795">
                <a:moveTo>
                  <a:pt x="89232" y="1673"/>
                </a:moveTo>
                <a:cubicBezTo>
                  <a:pt x="88174" y="28131"/>
                  <a:pt x="15678" y="382673"/>
                  <a:pt x="3507" y="442998"/>
                </a:cubicBezTo>
                <a:cubicBezTo>
                  <a:pt x="-8664" y="503323"/>
                  <a:pt x="14620" y="418656"/>
                  <a:pt x="16207" y="363623"/>
                </a:cubicBezTo>
                <a:cubicBezTo>
                  <a:pt x="17794" y="308590"/>
                  <a:pt x="14090" y="126027"/>
                  <a:pt x="13032" y="112798"/>
                </a:cubicBezTo>
                <a:cubicBezTo>
                  <a:pt x="11974" y="99569"/>
                  <a:pt x="-3901" y="297477"/>
                  <a:pt x="9857" y="284248"/>
                </a:cubicBezTo>
                <a:cubicBezTo>
                  <a:pt x="23615" y="271019"/>
                  <a:pt x="90290" y="-24785"/>
                  <a:pt x="89232" y="1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27A8AF94-9A12-205A-D194-38A00509714D}"/>
              </a:ext>
            </a:extLst>
          </p:cNvPr>
          <p:cNvSpPr/>
          <p:nvPr/>
        </p:nvSpPr>
        <p:spPr>
          <a:xfrm>
            <a:off x="5886289" y="3155118"/>
            <a:ext cx="76779" cy="309867"/>
          </a:xfrm>
          <a:custGeom>
            <a:avLst/>
            <a:gdLst>
              <a:gd name="connsiteX0" fmla="*/ 76361 w 76779"/>
              <a:gd name="connsiteY0" fmla="*/ 832 h 309867"/>
              <a:gd name="connsiteX1" fmla="*/ 31911 w 76779"/>
              <a:gd name="connsiteY1" fmla="*/ 181807 h 309867"/>
              <a:gd name="connsiteX2" fmla="*/ 57311 w 76779"/>
              <a:gd name="connsiteY2" fmla="*/ 308807 h 309867"/>
              <a:gd name="connsiteX3" fmla="*/ 50961 w 76779"/>
              <a:gd name="connsiteY3" fmla="*/ 235782 h 309867"/>
              <a:gd name="connsiteX4" fmla="*/ 161 w 76779"/>
              <a:gd name="connsiteY4" fmla="*/ 118307 h 309867"/>
              <a:gd name="connsiteX5" fmla="*/ 76361 w 76779"/>
              <a:gd name="connsiteY5" fmla="*/ 832 h 30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79" h="309867">
                <a:moveTo>
                  <a:pt x="76361" y="832"/>
                </a:moveTo>
                <a:cubicBezTo>
                  <a:pt x="81653" y="11415"/>
                  <a:pt x="35086" y="130478"/>
                  <a:pt x="31911" y="181807"/>
                </a:cubicBezTo>
                <a:cubicBezTo>
                  <a:pt x="28736" y="233136"/>
                  <a:pt x="54136" y="299811"/>
                  <a:pt x="57311" y="308807"/>
                </a:cubicBezTo>
                <a:cubicBezTo>
                  <a:pt x="60486" y="317803"/>
                  <a:pt x="60486" y="267532"/>
                  <a:pt x="50961" y="235782"/>
                </a:cubicBezTo>
                <a:cubicBezTo>
                  <a:pt x="41436" y="204032"/>
                  <a:pt x="-3014" y="153232"/>
                  <a:pt x="161" y="118307"/>
                </a:cubicBezTo>
                <a:cubicBezTo>
                  <a:pt x="3336" y="83382"/>
                  <a:pt x="71069" y="-9751"/>
                  <a:pt x="76361" y="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91064F9B-EDB7-74DC-E141-B4C8A991EF32}"/>
              </a:ext>
            </a:extLst>
          </p:cNvPr>
          <p:cNvSpPr/>
          <p:nvPr/>
        </p:nvSpPr>
        <p:spPr>
          <a:xfrm>
            <a:off x="5921691" y="3150284"/>
            <a:ext cx="166071" cy="340899"/>
          </a:xfrm>
          <a:custGeom>
            <a:avLst/>
            <a:gdLst>
              <a:gd name="connsiteX0" fmla="*/ 2859 w 166071"/>
              <a:gd name="connsiteY0" fmla="*/ 8841 h 340899"/>
              <a:gd name="connsiteX1" fmla="*/ 161609 w 166071"/>
              <a:gd name="connsiteY1" fmla="*/ 329516 h 340899"/>
              <a:gd name="connsiteX2" fmla="*/ 117159 w 166071"/>
              <a:gd name="connsiteY2" fmla="*/ 253316 h 340899"/>
              <a:gd name="connsiteX3" fmla="*/ 63184 w 166071"/>
              <a:gd name="connsiteY3" fmla="*/ 100916 h 340899"/>
              <a:gd name="connsiteX4" fmla="*/ 2859 w 166071"/>
              <a:gd name="connsiteY4" fmla="*/ 8841 h 34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071" h="340899">
                <a:moveTo>
                  <a:pt x="2859" y="8841"/>
                </a:moveTo>
                <a:cubicBezTo>
                  <a:pt x="19263" y="46941"/>
                  <a:pt x="142559" y="288770"/>
                  <a:pt x="161609" y="329516"/>
                </a:cubicBezTo>
                <a:cubicBezTo>
                  <a:pt x="180659" y="370262"/>
                  <a:pt x="133563" y="291416"/>
                  <a:pt x="117159" y="253316"/>
                </a:cubicBezTo>
                <a:cubicBezTo>
                  <a:pt x="100755" y="215216"/>
                  <a:pt x="81176" y="135841"/>
                  <a:pt x="63184" y="100916"/>
                </a:cubicBezTo>
                <a:cubicBezTo>
                  <a:pt x="45192" y="65991"/>
                  <a:pt x="-13545" y="-29259"/>
                  <a:pt x="2859" y="8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1EA602B8-E73B-0361-378A-9873E4083B63}"/>
              </a:ext>
            </a:extLst>
          </p:cNvPr>
          <p:cNvSpPr/>
          <p:nvPr/>
        </p:nvSpPr>
        <p:spPr>
          <a:xfrm>
            <a:off x="5622624" y="3308331"/>
            <a:ext cx="184544" cy="384618"/>
          </a:xfrm>
          <a:custGeom>
            <a:avLst/>
            <a:gdLst>
              <a:gd name="connsiteX0" fmla="*/ 184451 w 184544"/>
              <a:gd name="connsiteY0" fmla="*/ 19 h 384618"/>
              <a:gd name="connsiteX1" fmla="*/ 57451 w 184544"/>
              <a:gd name="connsiteY1" fmla="*/ 190519 h 384618"/>
              <a:gd name="connsiteX2" fmla="*/ 44751 w 184544"/>
              <a:gd name="connsiteY2" fmla="*/ 384194 h 384618"/>
              <a:gd name="connsiteX3" fmla="*/ 44751 w 184544"/>
              <a:gd name="connsiteY3" fmla="*/ 238144 h 384618"/>
              <a:gd name="connsiteX4" fmla="*/ 301 w 184544"/>
              <a:gd name="connsiteY4" fmla="*/ 92094 h 384618"/>
              <a:gd name="connsiteX5" fmla="*/ 35226 w 184544"/>
              <a:gd name="connsiteY5" fmla="*/ 177819 h 384618"/>
              <a:gd name="connsiteX6" fmla="*/ 184451 w 184544"/>
              <a:gd name="connsiteY6" fmla="*/ 19 h 38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44" h="384618">
                <a:moveTo>
                  <a:pt x="184451" y="19"/>
                </a:moveTo>
                <a:cubicBezTo>
                  <a:pt x="188155" y="2136"/>
                  <a:pt x="80734" y="126490"/>
                  <a:pt x="57451" y="190519"/>
                </a:cubicBezTo>
                <a:cubicBezTo>
                  <a:pt x="34168" y="254548"/>
                  <a:pt x="46868" y="376257"/>
                  <a:pt x="44751" y="384194"/>
                </a:cubicBezTo>
                <a:cubicBezTo>
                  <a:pt x="42634" y="392131"/>
                  <a:pt x="52159" y="286827"/>
                  <a:pt x="44751" y="238144"/>
                </a:cubicBezTo>
                <a:cubicBezTo>
                  <a:pt x="37343" y="189461"/>
                  <a:pt x="1888" y="102148"/>
                  <a:pt x="301" y="92094"/>
                </a:cubicBezTo>
                <a:cubicBezTo>
                  <a:pt x="-1286" y="82040"/>
                  <a:pt x="2418" y="187344"/>
                  <a:pt x="35226" y="177819"/>
                </a:cubicBezTo>
                <a:cubicBezTo>
                  <a:pt x="68034" y="168294"/>
                  <a:pt x="180747" y="-2098"/>
                  <a:pt x="18445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FCE115F4-862F-E815-C06B-BF27B29D6A67}"/>
              </a:ext>
            </a:extLst>
          </p:cNvPr>
          <p:cNvSpPr/>
          <p:nvPr/>
        </p:nvSpPr>
        <p:spPr>
          <a:xfrm>
            <a:off x="5378385" y="3441323"/>
            <a:ext cx="117545" cy="252224"/>
          </a:xfrm>
          <a:custGeom>
            <a:avLst/>
            <a:gdLst>
              <a:gd name="connsiteX0" fmla="*/ 117540 w 117545"/>
              <a:gd name="connsiteY0" fmla="*/ 377 h 252224"/>
              <a:gd name="connsiteX1" fmla="*/ 79440 w 117545"/>
              <a:gd name="connsiteY1" fmla="*/ 187702 h 252224"/>
              <a:gd name="connsiteX2" fmla="*/ 95315 w 117545"/>
              <a:gd name="connsiteY2" fmla="*/ 251202 h 252224"/>
              <a:gd name="connsiteX3" fmla="*/ 63565 w 117545"/>
              <a:gd name="connsiteY3" fmla="*/ 146427 h 252224"/>
              <a:gd name="connsiteX4" fmla="*/ 65 w 117545"/>
              <a:gd name="connsiteY4" fmla="*/ 48002 h 252224"/>
              <a:gd name="connsiteX5" fmla="*/ 76265 w 117545"/>
              <a:gd name="connsiteY5" fmla="*/ 136902 h 252224"/>
              <a:gd name="connsiteX6" fmla="*/ 117540 w 117545"/>
              <a:gd name="connsiteY6" fmla="*/ 377 h 25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45" h="252224">
                <a:moveTo>
                  <a:pt x="117540" y="377"/>
                </a:moveTo>
                <a:cubicBezTo>
                  <a:pt x="118069" y="8844"/>
                  <a:pt x="83144" y="145898"/>
                  <a:pt x="79440" y="187702"/>
                </a:cubicBezTo>
                <a:cubicBezTo>
                  <a:pt x="75736" y="229506"/>
                  <a:pt x="97961" y="258081"/>
                  <a:pt x="95315" y="251202"/>
                </a:cubicBezTo>
                <a:cubicBezTo>
                  <a:pt x="92669" y="244323"/>
                  <a:pt x="79440" y="180294"/>
                  <a:pt x="63565" y="146427"/>
                </a:cubicBezTo>
                <a:cubicBezTo>
                  <a:pt x="47690" y="112560"/>
                  <a:pt x="-2052" y="49590"/>
                  <a:pt x="65" y="48002"/>
                </a:cubicBezTo>
                <a:cubicBezTo>
                  <a:pt x="2182" y="46414"/>
                  <a:pt x="52982" y="145369"/>
                  <a:pt x="76265" y="136902"/>
                </a:cubicBezTo>
                <a:cubicBezTo>
                  <a:pt x="99548" y="128435"/>
                  <a:pt x="117011" y="-8090"/>
                  <a:pt x="117540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0E817AB5-A680-E67C-726F-137658DD45FF}"/>
              </a:ext>
            </a:extLst>
          </p:cNvPr>
          <p:cNvSpPr/>
          <p:nvPr/>
        </p:nvSpPr>
        <p:spPr>
          <a:xfrm>
            <a:off x="6057899" y="3098664"/>
            <a:ext cx="237575" cy="226217"/>
          </a:xfrm>
          <a:custGeom>
            <a:avLst/>
            <a:gdLst>
              <a:gd name="connsiteX0" fmla="*/ 1 w 237575"/>
              <a:gd name="connsiteY0" fmla="*/ 136 h 226217"/>
              <a:gd name="connsiteX1" fmla="*/ 212726 w 237575"/>
              <a:gd name="connsiteY1" fmla="*/ 212861 h 226217"/>
              <a:gd name="connsiteX2" fmla="*/ 209551 w 237575"/>
              <a:gd name="connsiteY2" fmla="*/ 181111 h 226217"/>
              <a:gd name="connsiteX3" fmla="*/ 1 w 237575"/>
              <a:gd name="connsiteY3" fmla="*/ 136 h 22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75" h="226217">
                <a:moveTo>
                  <a:pt x="1" y="136"/>
                </a:moveTo>
                <a:cubicBezTo>
                  <a:pt x="530" y="5428"/>
                  <a:pt x="177801" y="182699"/>
                  <a:pt x="212726" y="212861"/>
                </a:cubicBezTo>
                <a:cubicBezTo>
                  <a:pt x="247651" y="243024"/>
                  <a:pt x="245005" y="217624"/>
                  <a:pt x="209551" y="181111"/>
                </a:cubicBezTo>
                <a:cubicBezTo>
                  <a:pt x="174097" y="144599"/>
                  <a:pt x="-528" y="-5156"/>
                  <a:pt x="1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2A3CF877-7860-DA94-E8EC-F3886CB6E310}"/>
              </a:ext>
            </a:extLst>
          </p:cNvPr>
          <p:cNvSpPr/>
          <p:nvPr/>
        </p:nvSpPr>
        <p:spPr>
          <a:xfrm>
            <a:off x="6035433" y="3097522"/>
            <a:ext cx="217767" cy="217704"/>
          </a:xfrm>
          <a:custGeom>
            <a:avLst/>
            <a:gdLst>
              <a:gd name="connsiteX0" fmla="*/ 3417 w 217767"/>
              <a:gd name="connsiteY0" fmla="*/ 1278 h 217704"/>
              <a:gd name="connsiteX1" fmla="*/ 216142 w 217767"/>
              <a:gd name="connsiteY1" fmla="*/ 214003 h 217704"/>
              <a:gd name="connsiteX2" fmla="*/ 95492 w 217767"/>
              <a:gd name="connsiteY2" fmla="*/ 128278 h 217704"/>
              <a:gd name="connsiteX3" fmla="*/ 3417 w 217767"/>
              <a:gd name="connsiteY3" fmla="*/ 1278 h 21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67" h="217704">
                <a:moveTo>
                  <a:pt x="3417" y="1278"/>
                </a:moveTo>
                <a:cubicBezTo>
                  <a:pt x="23525" y="15565"/>
                  <a:pt x="200796" y="192836"/>
                  <a:pt x="216142" y="214003"/>
                </a:cubicBezTo>
                <a:cubicBezTo>
                  <a:pt x="231488" y="235170"/>
                  <a:pt x="134121" y="160028"/>
                  <a:pt x="95492" y="128278"/>
                </a:cubicBezTo>
                <a:cubicBezTo>
                  <a:pt x="56863" y="96528"/>
                  <a:pt x="-16691" y="-13009"/>
                  <a:pt x="3417" y="1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477FF3B3-96E1-334E-15EC-DB8CE328702B}"/>
              </a:ext>
            </a:extLst>
          </p:cNvPr>
          <p:cNvSpPr/>
          <p:nvPr/>
        </p:nvSpPr>
        <p:spPr>
          <a:xfrm>
            <a:off x="5539990" y="3317496"/>
            <a:ext cx="767475" cy="458899"/>
          </a:xfrm>
          <a:custGeom>
            <a:avLst/>
            <a:gdLst>
              <a:gd name="connsiteX0" fmla="*/ 765560 w 767475"/>
              <a:gd name="connsiteY0" fmla="*/ 379 h 458899"/>
              <a:gd name="connsiteX1" fmla="*/ 609985 w 767475"/>
              <a:gd name="connsiteY1" fmla="*/ 194054 h 458899"/>
              <a:gd name="connsiteX2" fmla="*/ 422660 w 767475"/>
              <a:gd name="connsiteY2" fmla="*/ 333754 h 458899"/>
              <a:gd name="connsiteX3" fmla="*/ 470285 w 767475"/>
              <a:gd name="connsiteY3" fmla="*/ 317879 h 458899"/>
              <a:gd name="connsiteX4" fmla="*/ 3560 w 767475"/>
              <a:gd name="connsiteY4" fmla="*/ 457579 h 458899"/>
              <a:gd name="connsiteX5" fmla="*/ 273435 w 767475"/>
              <a:gd name="connsiteY5" fmla="*/ 381379 h 458899"/>
              <a:gd name="connsiteX6" fmla="*/ 606810 w 767475"/>
              <a:gd name="connsiteY6" fmla="*/ 270254 h 458899"/>
              <a:gd name="connsiteX7" fmla="*/ 559185 w 767475"/>
              <a:gd name="connsiteY7" fmla="*/ 270254 h 458899"/>
              <a:gd name="connsiteX8" fmla="*/ 689360 w 767475"/>
              <a:gd name="connsiteY8" fmla="*/ 130554 h 458899"/>
              <a:gd name="connsiteX9" fmla="*/ 695710 w 767475"/>
              <a:gd name="connsiteY9" fmla="*/ 143254 h 458899"/>
              <a:gd name="connsiteX10" fmla="*/ 765560 w 767475"/>
              <a:gd name="connsiteY10" fmla="*/ 379 h 45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7475" h="458899">
                <a:moveTo>
                  <a:pt x="765560" y="379"/>
                </a:moveTo>
                <a:cubicBezTo>
                  <a:pt x="751272" y="8846"/>
                  <a:pt x="667135" y="138492"/>
                  <a:pt x="609985" y="194054"/>
                </a:cubicBezTo>
                <a:cubicBezTo>
                  <a:pt x="552835" y="249616"/>
                  <a:pt x="445943" y="313117"/>
                  <a:pt x="422660" y="333754"/>
                </a:cubicBezTo>
                <a:cubicBezTo>
                  <a:pt x="399377" y="354391"/>
                  <a:pt x="470285" y="317879"/>
                  <a:pt x="470285" y="317879"/>
                </a:cubicBezTo>
                <a:lnTo>
                  <a:pt x="3560" y="457579"/>
                </a:lnTo>
                <a:cubicBezTo>
                  <a:pt x="-29248" y="468162"/>
                  <a:pt x="172893" y="412600"/>
                  <a:pt x="273435" y="381379"/>
                </a:cubicBezTo>
                <a:cubicBezTo>
                  <a:pt x="373977" y="350158"/>
                  <a:pt x="559185" y="288775"/>
                  <a:pt x="606810" y="270254"/>
                </a:cubicBezTo>
                <a:cubicBezTo>
                  <a:pt x="654435" y="251733"/>
                  <a:pt x="545427" y="293537"/>
                  <a:pt x="559185" y="270254"/>
                </a:cubicBezTo>
                <a:cubicBezTo>
                  <a:pt x="572943" y="246971"/>
                  <a:pt x="666606" y="151721"/>
                  <a:pt x="689360" y="130554"/>
                </a:cubicBezTo>
                <a:cubicBezTo>
                  <a:pt x="712114" y="109387"/>
                  <a:pt x="681422" y="158600"/>
                  <a:pt x="695710" y="143254"/>
                </a:cubicBezTo>
                <a:cubicBezTo>
                  <a:pt x="709997" y="127908"/>
                  <a:pt x="779848" y="-8088"/>
                  <a:pt x="765560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B0185C15-5C9A-6592-4F11-1E2C52E0761E}"/>
              </a:ext>
            </a:extLst>
          </p:cNvPr>
          <p:cNvSpPr/>
          <p:nvPr/>
        </p:nvSpPr>
        <p:spPr>
          <a:xfrm>
            <a:off x="5577400" y="3298825"/>
            <a:ext cx="676407" cy="490960"/>
          </a:xfrm>
          <a:custGeom>
            <a:avLst/>
            <a:gdLst>
              <a:gd name="connsiteX0" fmla="*/ 1075 w 676407"/>
              <a:gd name="connsiteY0" fmla="*/ 488950 h 490960"/>
              <a:gd name="connsiteX1" fmla="*/ 439225 w 676407"/>
              <a:gd name="connsiteY1" fmla="*/ 282575 h 490960"/>
              <a:gd name="connsiteX2" fmla="*/ 664650 w 676407"/>
              <a:gd name="connsiteY2" fmla="*/ 85725 h 490960"/>
              <a:gd name="connsiteX3" fmla="*/ 645600 w 676407"/>
              <a:gd name="connsiteY3" fmla="*/ 107950 h 490960"/>
              <a:gd name="connsiteX4" fmla="*/ 655125 w 676407"/>
              <a:gd name="connsiteY4" fmla="*/ 0 h 490960"/>
              <a:gd name="connsiteX5" fmla="*/ 655125 w 676407"/>
              <a:gd name="connsiteY5" fmla="*/ 107950 h 490960"/>
              <a:gd name="connsiteX6" fmla="*/ 505900 w 676407"/>
              <a:gd name="connsiteY6" fmla="*/ 263525 h 490960"/>
              <a:gd name="connsiteX7" fmla="*/ 223325 w 676407"/>
              <a:gd name="connsiteY7" fmla="*/ 425450 h 490960"/>
              <a:gd name="connsiteX8" fmla="*/ 312225 w 676407"/>
              <a:gd name="connsiteY8" fmla="*/ 390525 h 490960"/>
              <a:gd name="connsiteX9" fmla="*/ 1075 w 676407"/>
              <a:gd name="connsiteY9" fmla="*/ 488950 h 49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6407" h="490960">
                <a:moveTo>
                  <a:pt x="1075" y="488950"/>
                </a:moveTo>
                <a:cubicBezTo>
                  <a:pt x="22242" y="470958"/>
                  <a:pt x="328629" y="349779"/>
                  <a:pt x="439225" y="282575"/>
                </a:cubicBezTo>
                <a:cubicBezTo>
                  <a:pt x="549821" y="215371"/>
                  <a:pt x="630254" y="114829"/>
                  <a:pt x="664650" y="85725"/>
                </a:cubicBezTo>
                <a:cubicBezTo>
                  <a:pt x="699046" y="56621"/>
                  <a:pt x="647187" y="122237"/>
                  <a:pt x="645600" y="107950"/>
                </a:cubicBezTo>
                <a:cubicBezTo>
                  <a:pt x="644013" y="93663"/>
                  <a:pt x="653538" y="0"/>
                  <a:pt x="655125" y="0"/>
                </a:cubicBezTo>
                <a:cubicBezTo>
                  <a:pt x="656712" y="0"/>
                  <a:pt x="679996" y="64029"/>
                  <a:pt x="655125" y="107950"/>
                </a:cubicBezTo>
                <a:cubicBezTo>
                  <a:pt x="630254" y="151871"/>
                  <a:pt x="577867" y="210608"/>
                  <a:pt x="505900" y="263525"/>
                </a:cubicBezTo>
                <a:cubicBezTo>
                  <a:pt x="433933" y="316442"/>
                  <a:pt x="255604" y="404283"/>
                  <a:pt x="223325" y="425450"/>
                </a:cubicBezTo>
                <a:cubicBezTo>
                  <a:pt x="191046" y="446617"/>
                  <a:pt x="346621" y="382588"/>
                  <a:pt x="312225" y="390525"/>
                </a:cubicBezTo>
                <a:cubicBezTo>
                  <a:pt x="277829" y="398462"/>
                  <a:pt x="-20092" y="506942"/>
                  <a:pt x="1075" y="488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5F4E906B-B487-40F9-F95A-33E5B9171388}"/>
              </a:ext>
            </a:extLst>
          </p:cNvPr>
          <p:cNvSpPr/>
          <p:nvPr/>
        </p:nvSpPr>
        <p:spPr>
          <a:xfrm>
            <a:off x="4820481" y="3120452"/>
            <a:ext cx="700916" cy="693196"/>
          </a:xfrm>
          <a:custGeom>
            <a:avLst/>
            <a:gdLst>
              <a:gd name="connsiteX0" fmla="*/ 5519 w 700916"/>
              <a:gd name="connsiteY0" fmla="*/ 3748 h 693196"/>
              <a:gd name="connsiteX1" fmla="*/ 538919 w 700916"/>
              <a:gd name="connsiteY1" fmla="*/ 572073 h 693196"/>
              <a:gd name="connsiteX2" fmla="*/ 538919 w 700916"/>
              <a:gd name="connsiteY2" fmla="*/ 518098 h 693196"/>
              <a:gd name="connsiteX3" fmla="*/ 700844 w 700916"/>
              <a:gd name="connsiteY3" fmla="*/ 692723 h 693196"/>
              <a:gd name="connsiteX4" fmla="*/ 516694 w 700916"/>
              <a:gd name="connsiteY4" fmla="*/ 556198 h 693196"/>
              <a:gd name="connsiteX5" fmla="*/ 126169 w 700916"/>
              <a:gd name="connsiteY5" fmla="*/ 184723 h 693196"/>
              <a:gd name="connsiteX6" fmla="*/ 253169 w 700916"/>
              <a:gd name="connsiteY6" fmla="*/ 318073 h 693196"/>
              <a:gd name="connsiteX7" fmla="*/ 5519 w 700916"/>
              <a:gd name="connsiteY7" fmla="*/ 3748 h 69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0916" h="693196">
                <a:moveTo>
                  <a:pt x="5519" y="3748"/>
                </a:moveTo>
                <a:cubicBezTo>
                  <a:pt x="53144" y="46081"/>
                  <a:pt x="450019" y="486348"/>
                  <a:pt x="538919" y="572073"/>
                </a:cubicBezTo>
                <a:cubicBezTo>
                  <a:pt x="627819" y="657798"/>
                  <a:pt x="511932" y="497990"/>
                  <a:pt x="538919" y="518098"/>
                </a:cubicBezTo>
                <a:cubicBezTo>
                  <a:pt x="565907" y="538206"/>
                  <a:pt x="704548" y="686373"/>
                  <a:pt x="700844" y="692723"/>
                </a:cubicBezTo>
                <a:cubicBezTo>
                  <a:pt x="697140" y="699073"/>
                  <a:pt x="612473" y="640865"/>
                  <a:pt x="516694" y="556198"/>
                </a:cubicBezTo>
                <a:cubicBezTo>
                  <a:pt x="420915" y="471531"/>
                  <a:pt x="170090" y="224411"/>
                  <a:pt x="126169" y="184723"/>
                </a:cubicBezTo>
                <a:cubicBezTo>
                  <a:pt x="82248" y="145036"/>
                  <a:pt x="272748" y="345060"/>
                  <a:pt x="253169" y="318073"/>
                </a:cubicBezTo>
                <a:cubicBezTo>
                  <a:pt x="233590" y="291086"/>
                  <a:pt x="-42106" y="-38585"/>
                  <a:pt x="5519" y="3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66D35016-8D02-5191-3216-3D2BCE773D39}"/>
              </a:ext>
            </a:extLst>
          </p:cNvPr>
          <p:cNvSpPr/>
          <p:nvPr/>
        </p:nvSpPr>
        <p:spPr>
          <a:xfrm>
            <a:off x="4817950" y="3231288"/>
            <a:ext cx="646949" cy="613662"/>
          </a:xfrm>
          <a:custGeom>
            <a:avLst/>
            <a:gdLst>
              <a:gd name="connsiteX0" fmla="*/ 4875 w 646949"/>
              <a:gd name="connsiteY0" fmla="*/ 7212 h 613662"/>
              <a:gd name="connsiteX1" fmla="*/ 77900 w 646949"/>
              <a:gd name="connsiteY1" fmla="*/ 64362 h 613662"/>
              <a:gd name="connsiteX2" fmla="*/ 525575 w 646949"/>
              <a:gd name="connsiteY2" fmla="*/ 486637 h 613662"/>
              <a:gd name="connsiteX3" fmla="*/ 500175 w 646949"/>
              <a:gd name="connsiteY3" fmla="*/ 442187 h 613662"/>
              <a:gd name="connsiteX4" fmla="*/ 646225 w 646949"/>
              <a:gd name="connsiteY4" fmla="*/ 613637 h 613662"/>
              <a:gd name="connsiteX5" fmla="*/ 535100 w 646949"/>
              <a:gd name="connsiteY5" fmla="*/ 451712 h 613662"/>
              <a:gd name="connsiteX6" fmla="*/ 116000 w 646949"/>
              <a:gd name="connsiteY6" fmla="*/ 64362 h 613662"/>
              <a:gd name="connsiteX7" fmla="*/ 135050 w 646949"/>
              <a:gd name="connsiteY7" fmla="*/ 121512 h 613662"/>
              <a:gd name="connsiteX8" fmla="*/ 4875 w 646949"/>
              <a:gd name="connsiteY8" fmla="*/ 7212 h 61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949" h="613662">
                <a:moveTo>
                  <a:pt x="4875" y="7212"/>
                </a:moveTo>
                <a:cubicBezTo>
                  <a:pt x="-4650" y="-2313"/>
                  <a:pt x="-8883" y="-15542"/>
                  <a:pt x="77900" y="64362"/>
                </a:cubicBezTo>
                <a:cubicBezTo>
                  <a:pt x="164683" y="144266"/>
                  <a:pt x="455196" y="423666"/>
                  <a:pt x="525575" y="486637"/>
                </a:cubicBezTo>
                <a:cubicBezTo>
                  <a:pt x="595954" y="549608"/>
                  <a:pt x="480067" y="421020"/>
                  <a:pt x="500175" y="442187"/>
                </a:cubicBezTo>
                <a:cubicBezTo>
                  <a:pt x="520283" y="463354"/>
                  <a:pt x="640404" y="612050"/>
                  <a:pt x="646225" y="613637"/>
                </a:cubicBezTo>
                <a:cubicBezTo>
                  <a:pt x="652046" y="615225"/>
                  <a:pt x="623471" y="543258"/>
                  <a:pt x="535100" y="451712"/>
                </a:cubicBezTo>
                <a:cubicBezTo>
                  <a:pt x="446729" y="360166"/>
                  <a:pt x="182675" y="119395"/>
                  <a:pt x="116000" y="64362"/>
                </a:cubicBezTo>
                <a:cubicBezTo>
                  <a:pt x="49325" y="9329"/>
                  <a:pt x="150925" y="129979"/>
                  <a:pt x="135050" y="121512"/>
                </a:cubicBezTo>
                <a:cubicBezTo>
                  <a:pt x="119175" y="113045"/>
                  <a:pt x="14400" y="16737"/>
                  <a:pt x="4875" y="7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2AF73012-30F4-B904-353F-12BF0A1C861F}"/>
              </a:ext>
            </a:extLst>
          </p:cNvPr>
          <p:cNvSpPr/>
          <p:nvPr/>
        </p:nvSpPr>
        <p:spPr>
          <a:xfrm>
            <a:off x="5024944" y="3778182"/>
            <a:ext cx="541816" cy="612958"/>
          </a:xfrm>
          <a:custGeom>
            <a:avLst/>
            <a:gdLst>
              <a:gd name="connsiteX0" fmla="*/ 540831 w 541816"/>
              <a:gd name="connsiteY0" fmla="*/ 68 h 612958"/>
              <a:gd name="connsiteX1" fmla="*/ 293181 w 541816"/>
              <a:gd name="connsiteY1" fmla="*/ 174693 h 612958"/>
              <a:gd name="connsiteX2" fmla="*/ 39181 w 541816"/>
              <a:gd name="connsiteY2" fmla="*/ 479493 h 612958"/>
              <a:gd name="connsiteX3" fmla="*/ 89981 w 541816"/>
              <a:gd name="connsiteY3" fmla="*/ 428693 h 612958"/>
              <a:gd name="connsiteX4" fmla="*/ 36006 w 541816"/>
              <a:gd name="connsiteY4" fmla="*/ 489018 h 612958"/>
              <a:gd name="connsiteX5" fmla="*/ 16956 w 541816"/>
              <a:gd name="connsiteY5" fmla="*/ 612843 h 612958"/>
              <a:gd name="connsiteX6" fmla="*/ 16956 w 541816"/>
              <a:gd name="connsiteY6" fmla="*/ 504893 h 612958"/>
              <a:gd name="connsiteX7" fmla="*/ 236031 w 541816"/>
              <a:gd name="connsiteY7" fmla="*/ 206443 h 612958"/>
              <a:gd name="connsiteX8" fmla="*/ 140781 w 541816"/>
              <a:gd name="connsiteY8" fmla="*/ 266768 h 612958"/>
              <a:gd name="connsiteX9" fmla="*/ 372556 w 541816"/>
              <a:gd name="connsiteY9" fmla="*/ 82618 h 612958"/>
              <a:gd name="connsiteX10" fmla="*/ 197931 w 541816"/>
              <a:gd name="connsiteY10" fmla="*/ 152468 h 612958"/>
              <a:gd name="connsiteX11" fmla="*/ 540831 w 541816"/>
              <a:gd name="connsiteY11" fmla="*/ 68 h 61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816" h="612958">
                <a:moveTo>
                  <a:pt x="540831" y="68"/>
                </a:moveTo>
                <a:cubicBezTo>
                  <a:pt x="556706" y="3772"/>
                  <a:pt x="376789" y="94789"/>
                  <a:pt x="293181" y="174693"/>
                </a:cubicBezTo>
                <a:cubicBezTo>
                  <a:pt x="209573" y="254597"/>
                  <a:pt x="73048" y="437160"/>
                  <a:pt x="39181" y="479493"/>
                </a:cubicBezTo>
                <a:cubicBezTo>
                  <a:pt x="5314" y="521826"/>
                  <a:pt x="90510" y="427106"/>
                  <a:pt x="89981" y="428693"/>
                </a:cubicBezTo>
                <a:cubicBezTo>
                  <a:pt x="89452" y="430280"/>
                  <a:pt x="48177" y="458326"/>
                  <a:pt x="36006" y="489018"/>
                </a:cubicBezTo>
                <a:cubicBezTo>
                  <a:pt x="23835" y="519710"/>
                  <a:pt x="20131" y="610197"/>
                  <a:pt x="16956" y="612843"/>
                </a:cubicBezTo>
                <a:cubicBezTo>
                  <a:pt x="13781" y="615489"/>
                  <a:pt x="-19556" y="572626"/>
                  <a:pt x="16956" y="504893"/>
                </a:cubicBezTo>
                <a:cubicBezTo>
                  <a:pt x="53468" y="437160"/>
                  <a:pt x="215393" y="246131"/>
                  <a:pt x="236031" y="206443"/>
                </a:cubicBezTo>
                <a:cubicBezTo>
                  <a:pt x="256668" y="166756"/>
                  <a:pt x="118027" y="287405"/>
                  <a:pt x="140781" y="266768"/>
                </a:cubicBezTo>
                <a:cubicBezTo>
                  <a:pt x="163535" y="246131"/>
                  <a:pt x="363031" y="101668"/>
                  <a:pt x="372556" y="82618"/>
                </a:cubicBezTo>
                <a:cubicBezTo>
                  <a:pt x="382081" y="63568"/>
                  <a:pt x="173060" y="161464"/>
                  <a:pt x="197931" y="152468"/>
                </a:cubicBezTo>
                <a:cubicBezTo>
                  <a:pt x="222802" y="143472"/>
                  <a:pt x="524956" y="-3636"/>
                  <a:pt x="540831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FF7DAB2B-E24E-9968-8F2E-DA01C6A10127}"/>
              </a:ext>
            </a:extLst>
          </p:cNvPr>
          <p:cNvSpPr/>
          <p:nvPr/>
        </p:nvSpPr>
        <p:spPr>
          <a:xfrm>
            <a:off x="5571699" y="3612801"/>
            <a:ext cx="403925" cy="786875"/>
          </a:xfrm>
          <a:custGeom>
            <a:avLst/>
            <a:gdLst>
              <a:gd name="connsiteX0" fmla="*/ 403651 w 403925"/>
              <a:gd name="connsiteY0" fmla="*/ 349 h 786875"/>
              <a:gd name="connsiteX1" fmla="*/ 38526 w 403925"/>
              <a:gd name="connsiteY1" fmla="*/ 209899 h 786875"/>
              <a:gd name="connsiteX2" fmla="*/ 22651 w 403925"/>
              <a:gd name="connsiteY2" fmla="*/ 174974 h 786875"/>
              <a:gd name="connsiteX3" fmla="*/ 143301 w 403925"/>
              <a:gd name="connsiteY3" fmla="*/ 409924 h 786875"/>
              <a:gd name="connsiteX4" fmla="*/ 238551 w 403925"/>
              <a:gd name="connsiteY4" fmla="*/ 771874 h 786875"/>
              <a:gd name="connsiteX5" fmla="*/ 225851 w 403925"/>
              <a:gd name="connsiteY5" fmla="*/ 663924 h 786875"/>
              <a:gd name="connsiteX6" fmla="*/ 6776 w 403925"/>
              <a:gd name="connsiteY6" fmla="*/ 174974 h 786875"/>
              <a:gd name="connsiteX7" fmla="*/ 130601 w 403925"/>
              <a:gd name="connsiteY7" fmla="*/ 140049 h 786875"/>
              <a:gd name="connsiteX8" fmla="*/ 98851 w 403925"/>
              <a:gd name="connsiteY8" fmla="*/ 159099 h 786875"/>
              <a:gd name="connsiteX9" fmla="*/ 403651 w 403925"/>
              <a:gd name="connsiteY9" fmla="*/ 349 h 78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925" h="786875">
                <a:moveTo>
                  <a:pt x="403651" y="349"/>
                </a:moveTo>
                <a:cubicBezTo>
                  <a:pt x="393597" y="8816"/>
                  <a:pt x="102026" y="180795"/>
                  <a:pt x="38526" y="209899"/>
                </a:cubicBezTo>
                <a:cubicBezTo>
                  <a:pt x="-24974" y="239003"/>
                  <a:pt x="5189" y="141637"/>
                  <a:pt x="22651" y="174974"/>
                </a:cubicBezTo>
                <a:cubicBezTo>
                  <a:pt x="40113" y="208311"/>
                  <a:pt x="107318" y="310441"/>
                  <a:pt x="143301" y="409924"/>
                </a:cubicBezTo>
                <a:cubicBezTo>
                  <a:pt x="179284" y="509407"/>
                  <a:pt x="224793" y="729541"/>
                  <a:pt x="238551" y="771874"/>
                </a:cubicBezTo>
                <a:cubicBezTo>
                  <a:pt x="252309" y="814207"/>
                  <a:pt x="264480" y="763407"/>
                  <a:pt x="225851" y="663924"/>
                </a:cubicBezTo>
                <a:cubicBezTo>
                  <a:pt x="187222" y="564441"/>
                  <a:pt x="22651" y="262286"/>
                  <a:pt x="6776" y="174974"/>
                </a:cubicBezTo>
                <a:cubicBezTo>
                  <a:pt x="-9099" y="87662"/>
                  <a:pt x="115255" y="142695"/>
                  <a:pt x="130601" y="140049"/>
                </a:cubicBezTo>
                <a:cubicBezTo>
                  <a:pt x="145947" y="137403"/>
                  <a:pt x="53343" y="178149"/>
                  <a:pt x="98851" y="159099"/>
                </a:cubicBezTo>
                <a:cubicBezTo>
                  <a:pt x="144359" y="140049"/>
                  <a:pt x="413705" y="-8118"/>
                  <a:pt x="403651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551B64BC-B3CA-2B2F-7E81-3E8AC5B929EE}"/>
              </a:ext>
            </a:extLst>
          </p:cNvPr>
          <p:cNvSpPr/>
          <p:nvPr/>
        </p:nvSpPr>
        <p:spPr>
          <a:xfrm>
            <a:off x="5530849" y="3743320"/>
            <a:ext cx="265940" cy="674245"/>
          </a:xfrm>
          <a:custGeom>
            <a:avLst/>
            <a:gdLst>
              <a:gd name="connsiteX0" fmla="*/ 1 w 265940"/>
              <a:gd name="connsiteY0" fmla="*/ 5 h 674245"/>
              <a:gd name="connsiteX1" fmla="*/ 187326 w 265940"/>
              <a:gd name="connsiteY1" fmla="*/ 381005 h 674245"/>
              <a:gd name="connsiteX2" fmla="*/ 263526 w 265940"/>
              <a:gd name="connsiteY2" fmla="*/ 669930 h 674245"/>
              <a:gd name="connsiteX3" fmla="*/ 234951 w 265940"/>
              <a:gd name="connsiteY3" fmla="*/ 533405 h 674245"/>
              <a:gd name="connsiteX4" fmla="*/ 117476 w 265940"/>
              <a:gd name="connsiteY4" fmla="*/ 250830 h 674245"/>
              <a:gd name="connsiteX5" fmla="*/ 184151 w 265940"/>
              <a:gd name="connsiteY5" fmla="*/ 371480 h 674245"/>
              <a:gd name="connsiteX6" fmla="*/ 1 w 265940"/>
              <a:gd name="connsiteY6" fmla="*/ 5 h 67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940" h="674245">
                <a:moveTo>
                  <a:pt x="1" y="5"/>
                </a:moveTo>
                <a:cubicBezTo>
                  <a:pt x="530" y="1592"/>
                  <a:pt x="143405" y="269351"/>
                  <a:pt x="187326" y="381005"/>
                </a:cubicBezTo>
                <a:cubicBezTo>
                  <a:pt x="231247" y="492659"/>
                  <a:pt x="255589" y="644530"/>
                  <a:pt x="263526" y="669930"/>
                </a:cubicBezTo>
                <a:cubicBezTo>
                  <a:pt x="271463" y="695330"/>
                  <a:pt x="259293" y="603255"/>
                  <a:pt x="234951" y="533405"/>
                </a:cubicBezTo>
                <a:cubicBezTo>
                  <a:pt x="210609" y="463555"/>
                  <a:pt x="125943" y="277818"/>
                  <a:pt x="117476" y="250830"/>
                </a:cubicBezTo>
                <a:cubicBezTo>
                  <a:pt x="109009" y="223842"/>
                  <a:pt x="199497" y="413284"/>
                  <a:pt x="184151" y="371480"/>
                </a:cubicBezTo>
                <a:cubicBezTo>
                  <a:pt x="168805" y="329676"/>
                  <a:pt x="-528" y="-1582"/>
                  <a:pt x="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59D2F2ED-0AE0-211E-04D7-41A5D419A0AB}"/>
              </a:ext>
            </a:extLst>
          </p:cNvPr>
          <p:cNvSpPr/>
          <p:nvPr/>
        </p:nvSpPr>
        <p:spPr>
          <a:xfrm>
            <a:off x="5330540" y="3837625"/>
            <a:ext cx="366908" cy="209175"/>
          </a:xfrm>
          <a:custGeom>
            <a:avLst/>
            <a:gdLst>
              <a:gd name="connsiteX0" fmla="*/ 285 w 366908"/>
              <a:gd name="connsiteY0" fmla="*/ 950 h 209175"/>
              <a:gd name="connsiteX1" fmla="*/ 349535 w 366908"/>
              <a:gd name="connsiteY1" fmla="*/ 200975 h 209175"/>
              <a:gd name="connsiteX2" fmla="*/ 308260 w 366908"/>
              <a:gd name="connsiteY2" fmla="*/ 156525 h 209175"/>
              <a:gd name="connsiteX3" fmla="*/ 257460 w 366908"/>
              <a:gd name="connsiteY3" fmla="*/ 26350 h 209175"/>
              <a:gd name="connsiteX4" fmla="*/ 289210 w 366908"/>
              <a:gd name="connsiteY4" fmla="*/ 121600 h 209175"/>
              <a:gd name="connsiteX5" fmla="*/ 285 w 366908"/>
              <a:gd name="connsiteY5" fmla="*/ 950 h 20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908" h="209175">
                <a:moveTo>
                  <a:pt x="285" y="950"/>
                </a:moveTo>
                <a:cubicBezTo>
                  <a:pt x="10339" y="14179"/>
                  <a:pt x="298206" y="175046"/>
                  <a:pt x="349535" y="200975"/>
                </a:cubicBezTo>
                <a:cubicBezTo>
                  <a:pt x="400864" y="226904"/>
                  <a:pt x="323606" y="185629"/>
                  <a:pt x="308260" y="156525"/>
                </a:cubicBezTo>
                <a:cubicBezTo>
                  <a:pt x="292914" y="127421"/>
                  <a:pt x="260635" y="32171"/>
                  <a:pt x="257460" y="26350"/>
                </a:cubicBezTo>
                <a:cubicBezTo>
                  <a:pt x="254285" y="20529"/>
                  <a:pt x="329956" y="126362"/>
                  <a:pt x="289210" y="121600"/>
                </a:cubicBezTo>
                <a:cubicBezTo>
                  <a:pt x="248464" y="116838"/>
                  <a:pt x="-9769" y="-12279"/>
                  <a:pt x="285" y="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0A59F9F9-0B58-8D74-862E-152B353D8562}"/>
              </a:ext>
            </a:extLst>
          </p:cNvPr>
          <p:cNvSpPr/>
          <p:nvPr/>
        </p:nvSpPr>
        <p:spPr>
          <a:xfrm>
            <a:off x="5476692" y="3806811"/>
            <a:ext cx="79764" cy="114354"/>
          </a:xfrm>
          <a:custGeom>
            <a:avLst/>
            <a:gdLst>
              <a:gd name="connsiteX0" fmla="*/ 183 w 79764"/>
              <a:gd name="connsiteY0" fmla="*/ 14 h 114354"/>
              <a:gd name="connsiteX1" fmla="*/ 57333 w 79764"/>
              <a:gd name="connsiteY1" fmla="*/ 76214 h 114354"/>
              <a:gd name="connsiteX2" fmla="*/ 44633 w 79764"/>
              <a:gd name="connsiteY2" fmla="*/ 114314 h 114354"/>
              <a:gd name="connsiteX3" fmla="*/ 79558 w 79764"/>
              <a:gd name="connsiteY3" fmla="*/ 69864 h 114354"/>
              <a:gd name="connsiteX4" fmla="*/ 183 w 79764"/>
              <a:gd name="connsiteY4" fmla="*/ 14 h 11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64" h="114354">
                <a:moveTo>
                  <a:pt x="183" y="14"/>
                </a:moveTo>
                <a:cubicBezTo>
                  <a:pt x="-3521" y="1072"/>
                  <a:pt x="49925" y="57164"/>
                  <a:pt x="57333" y="76214"/>
                </a:cubicBezTo>
                <a:cubicBezTo>
                  <a:pt x="64741" y="95264"/>
                  <a:pt x="40929" y="115372"/>
                  <a:pt x="44633" y="114314"/>
                </a:cubicBezTo>
                <a:cubicBezTo>
                  <a:pt x="48337" y="113256"/>
                  <a:pt x="82733" y="85210"/>
                  <a:pt x="79558" y="69864"/>
                </a:cubicBezTo>
                <a:cubicBezTo>
                  <a:pt x="76383" y="54518"/>
                  <a:pt x="3887" y="-1044"/>
                  <a:pt x="18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8441AEE3-4B31-1583-142B-5BB95042BB9C}"/>
              </a:ext>
            </a:extLst>
          </p:cNvPr>
          <p:cNvSpPr/>
          <p:nvPr/>
        </p:nvSpPr>
        <p:spPr>
          <a:xfrm>
            <a:off x="5455201" y="3777077"/>
            <a:ext cx="115120" cy="179573"/>
          </a:xfrm>
          <a:custGeom>
            <a:avLst/>
            <a:gdLst>
              <a:gd name="connsiteX0" fmla="*/ 81999 w 115120"/>
              <a:gd name="connsiteY0" fmla="*/ 1173 h 179573"/>
              <a:gd name="connsiteX1" fmla="*/ 21674 w 115120"/>
              <a:gd name="connsiteY1" fmla="*/ 90073 h 179573"/>
              <a:gd name="connsiteX2" fmla="*/ 85174 w 115120"/>
              <a:gd name="connsiteY2" fmla="*/ 178973 h 179573"/>
              <a:gd name="connsiteX3" fmla="*/ 37549 w 115120"/>
              <a:gd name="connsiteY3" fmla="*/ 131348 h 179573"/>
              <a:gd name="connsiteX4" fmla="*/ 2624 w 115120"/>
              <a:gd name="connsiteY4" fmla="*/ 96423 h 179573"/>
              <a:gd name="connsiteX5" fmla="*/ 110574 w 115120"/>
              <a:gd name="connsiteY5" fmla="*/ 42448 h 179573"/>
              <a:gd name="connsiteX6" fmla="*/ 81999 w 115120"/>
              <a:gd name="connsiteY6" fmla="*/ 1173 h 17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120" h="179573">
                <a:moveTo>
                  <a:pt x="81999" y="1173"/>
                </a:moveTo>
                <a:cubicBezTo>
                  <a:pt x="67182" y="9111"/>
                  <a:pt x="21145" y="60440"/>
                  <a:pt x="21674" y="90073"/>
                </a:cubicBezTo>
                <a:cubicBezTo>
                  <a:pt x="22203" y="119706"/>
                  <a:pt x="82528" y="172094"/>
                  <a:pt x="85174" y="178973"/>
                </a:cubicBezTo>
                <a:cubicBezTo>
                  <a:pt x="87820" y="185852"/>
                  <a:pt x="37549" y="131348"/>
                  <a:pt x="37549" y="131348"/>
                </a:cubicBezTo>
                <a:cubicBezTo>
                  <a:pt x="23791" y="117590"/>
                  <a:pt x="-9547" y="111240"/>
                  <a:pt x="2624" y="96423"/>
                </a:cubicBezTo>
                <a:cubicBezTo>
                  <a:pt x="14795" y="81606"/>
                  <a:pt x="94699" y="57265"/>
                  <a:pt x="110574" y="42448"/>
                </a:cubicBezTo>
                <a:cubicBezTo>
                  <a:pt x="126449" y="27631"/>
                  <a:pt x="96816" y="-6765"/>
                  <a:pt x="81999" y="1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E08B89B3-1B59-4022-10BA-36EB7D27748A}"/>
              </a:ext>
            </a:extLst>
          </p:cNvPr>
          <p:cNvSpPr/>
          <p:nvPr/>
        </p:nvSpPr>
        <p:spPr>
          <a:xfrm>
            <a:off x="5364789" y="3932497"/>
            <a:ext cx="321761" cy="134355"/>
          </a:xfrm>
          <a:custGeom>
            <a:avLst/>
            <a:gdLst>
              <a:gd name="connsiteX0" fmla="*/ 961 w 321761"/>
              <a:gd name="connsiteY0" fmla="*/ 1328 h 134355"/>
              <a:gd name="connsiteX1" fmla="*/ 318461 w 321761"/>
              <a:gd name="connsiteY1" fmla="*/ 128328 h 134355"/>
              <a:gd name="connsiteX2" fmla="*/ 172411 w 321761"/>
              <a:gd name="connsiteY2" fmla="*/ 112453 h 134355"/>
              <a:gd name="connsiteX3" fmla="*/ 267661 w 321761"/>
              <a:gd name="connsiteY3" fmla="*/ 99753 h 134355"/>
              <a:gd name="connsiteX4" fmla="*/ 277186 w 321761"/>
              <a:gd name="connsiteY4" fmla="*/ 71178 h 134355"/>
              <a:gd name="connsiteX5" fmla="*/ 251786 w 321761"/>
              <a:gd name="connsiteY5" fmla="*/ 4503 h 134355"/>
              <a:gd name="connsiteX6" fmla="*/ 302586 w 321761"/>
              <a:gd name="connsiteY6" fmla="*/ 102928 h 134355"/>
              <a:gd name="connsiteX7" fmla="*/ 223211 w 321761"/>
              <a:gd name="connsiteY7" fmla="*/ 64828 h 134355"/>
              <a:gd name="connsiteX8" fmla="*/ 961 w 321761"/>
              <a:gd name="connsiteY8" fmla="*/ 1328 h 13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761" h="134355">
                <a:moveTo>
                  <a:pt x="961" y="1328"/>
                </a:moveTo>
                <a:cubicBezTo>
                  <a:pt x="16836" y="11911"/>
                  <a:pt x="289886" y="109807"/>
                  <a:pt x="318461" y="128328"/>
                </a:cubicBezTo>
                <a:cubicBezTo>
                  <a:pt x="347036" y="146849"/>
                  <a:pt x="180878" y="117216"/>
                  <a:pt x="172411" y="112453"/>
                </a:cubicBezTo>
                <a:cubicBezTo>
                  <a:pt x="163944" y="107690"/>
                  <a:pt x="250199" y="106632"/>
                  <a:pt x="267661" y="99753"/>
                </a:cubicBezTo>
                <a:cubicBezTo>
                  <a:pt x="285123" y="92874"/>
                  <a:pt x="279832" y="87053"/>
                  <a:pt x="277186" y="71178"/>
                </a:cubicBezTo>
                <a:cubicBezTo>
                  <a:pt x="274540" y="55303"/>
                  <a:pt x="247553" y="-789"/>
                  <a:pt x="251786" y="4503"/>
                </a:cubicBezTo>
                <a:cubicBezTo>
                  <a:pt x="256019" y="9795"/>
                  <a:pt x="307349" y="92874"/>
                  <a:pt x="302586" y="102928"/>
                </a:cubicBezTo>
                <a:cubicBezTo>
                  <a:pt x="297824" y="112982"/>
                  <a:pt x="276127" y="83349"/>
                  <a:pt x="223211" y="64828"/>
                </a:cubicBezTo>
                <a:cubicBezTo>
                  <a:pt x="170295" y="46307"/>
                  <a:pt x="-14914" y="-9255"/>
                  <a:pt x="961" y="1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B5B085FB-E07C-DEA6-73FA-861E3A58C885}"/>
              </a:ext>
            </a:extLst>
          </p:cNvPr>
          <p:cNvSpPr/>
          <p:nvPr/>
        </p:nvSpPr>
        <p:spPr>
          <a:xfrm>
            <a:off x="5518733" y="4081937"/>
            <a:ext cx="101017" cy="1334062"/>
          </a:xfrm>
          <a:custGeom>
            <a:avLst/>
            <a:gdLst>
              <a:gd name="connsiteX0" fmla="*/ 101017 w 101017"/>
              <a:gd name="connsiteY0" fmla="*/ 1113 h 1334062"/>
              <a:gd name="connsiteX1" fmla="*/ 8942 w 101017"/>
              <a:gd name="connsiteY1" fmla="*/ 1264763 h 1334062"/>
              <a:gd name="connsiteX2" fmla="*/ 8942 w 101017"/>
              <a:gd name="connsiteY2" fmla="*/ 1045688 h 1334062"/>
              <a:gd name="connsiteX3" fmla="*/ 101017 w 101017"/>
              <a:gd name="connsiteY3" fmla="*/ 1113 h 133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017" h="1334062">
                <a:moveTo>
                  <a:pt x="101017" y="1113"/>
                </a:moveTo>
                <a:cubicBezTo>
                  <a:pt x="101017" y="37625"/>
                  <a:pt x="24288" y="1090667"/>
                  <a:pt x="8942" y="1264763"/>
                </a:cubicBezTo>
                <a:cubicBezTo>
                  <a:pt x="-6404" y="1438859"/>
                  <a:pt x="1005" y="1254709"/>
                  <a:pt x="8942" y="1045688"/>
                </a:cubicBezTo>
                <a:cubicBezTo>
                  <a:pt x="16879" y="836667"/>
                  <a:pt x="101017" y="-35399"/>
                  <a:pt x="101017" y="1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739EDC38-F418-C0F4-2245-DDFDD510771E}"/>
              </a:ext>
            </a:extLst>
          </p:cNvPr>
          <p:cNvSpPr/>
          <p:nvPr/>
        </p:nvSpPr>
        <p:spPr>
          <a:xfrm>
            <a:off x="5415932" y="5221079"/>
            <a:ext cx="111928" cy="1075634"/>
          </a:xfrm>
          <a:custGeom>
            <a:avLst/>
            <a:gdLst>
              <a:gd name="connsiteX0" fmla="*/ 111743 w 111928"/>
              <a:gd name="connsiteY0" fmla="*/ 8146 h 1075634"/>
              <a:gd name="connsiteX1" fmla="*/ 6968 w 111928"/>
              <a:gd name="connsiteY1" fmla="*/ 1017796 h 1075634"/>
              <a:gd name="connsiteX2" fmla="*/ 13318 w 111928"/>
              <a:gd name="connsiteY2" fmla="*/ 878096 h 1075634"/>
              <a:gd name="connsiteX3" fmla="*/ 41893 w 111928"/>
              <a:gd name="connsiteY3" fmla="*/ 258971 h 1075634"/>
              <a:gd name="connsiteX4" fmla="*/ 32368 w 111928"/>
              <a:gd name="connsiteY4" fmla="*/ 528846 h 1075634"/>
              <a:gd name="connsiteX5" fmla="*/ 111743 w 111928"/>
              <a:gd name="connsiteY5" fmla="*/ 8146 h 107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28" h="1075634">
                <a:moveTo>
                  <a:pt x="111743" y="8146"/>
                </a:moveTo>
                <a:cubicBezTo>
                  <a:pt x="107510" y="89638"/>
                  <a:pt x="23372" y="872804"/>
                  <a:pt x="6968" y="1017796"/>
                </a:cubicBezTo>
                <a:cubicBezTo>
                  <a:pt x="-9436" y="1162788"/>
                  <a:pt x="7497" y="1004567"/>
                  <a:pt x="13318" y="878096"/>
                </a:cubicBezTo>
                <a:cubicBezTo>
                  <a:pt x="19139" y="751625"/>
                  <a:pt x="38718" y="317179"/>
                  <a:pt x="41893" y="258971"/>
                </a:cubicBezTo>
                <a:cubicBezTo>
                  <a:pt x="45068" y="200763"/>
                  <a:pt x="18080" y="575413"/>
                  <a:pt x="32368" y="528846"/>
                </a:cubicBezTo>
                <a:cubicBezTo>
                  <a:pt x="46655" y="482279"/>
                  <a:pt x="115976" y="-73346"/>
                  <a:pt x="111743" y="8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35B9B277-A8E5-9C6A-976F-A6578C62F4C2}"/>
              </a:ext>
            </a:extLst>
          </p:cNvPr>
          <p:cNvSpPr/>
          <p:nvPr/>
        </p:nvSpPr>
        <p:spPr>
          <a:xfrm>
            <a:off x="5337487" y="3963490"/>
            <a:ext cx="269639" cy="1011821"/>
          </a:xfrm>
          <a:custGeom>
            <a:avLst/>
            <a:gdLst>
              <a:gd name="connsiteX0" fmla="*/ 6038 w 269639"/>
              <a:gd name="connsiteY0" fmla="*/ 2085 h 1011821"/>
              <a:gd name="connsiteX1" fmla="*/ 69538 w 269639"/>
              <a:gd name="connsiteY1" fmla="*/ 27485 h 1011821"/>
              <a:gd name="connsiteX2" fmla="*/ 247338 w 269639"/>
              <a:gd name="connsiteY2" fmla="*/ 119560 h 1011821"/>
              <a:gd name="connsiteX3" fmla="*/ 202888 w 269639"/>
              <a:gd name="connsiteY3" fmla="*/ 284660 h 1011821"/>
              <a:gd name="connsiteX4" fmla="*/ 215588 w 269639"/>
              <a:gd name="connsiteY4" fmla="*/ 284660 h 1011821"/>
              <a:gd name="connsiteX5" fmla="*/ 212413 w 269639"/>
              <a:gd name="connsiteY5" fmla="*/ 586285 h 1011821"/>
              <a:gd name="connsiteX6" fmla="*/ 221938 w 269639"/>
              <a:gd name="connsiteY6" fmla="*/ 548185 h 1011821"/>
              <a:gd name="connsiteX7" fmla="*/ 196538 w 269639"/>
              <a:gd name="connsiteY7" fmla="*/ 1011735 h 1011821"/>
              <a:gd name="connsiteX8" fmla="*/ 196538 w 269639"/>
              <a:gd name="connsiteY8" fmla="*/ 583110 h 1011821"/>
              <a:gd name="connsiteX9" fmla="*/ 269563 w 269639"/>
              <a:gd name="connsiteY9" fmla="*/ 138610 h 1011821"/>
              <a:gd name="connsiteX10" fmla="*/ 206063 w 269639"/>
              <a:gd name="connsiteY10" fmla="*/ 71935 h 1011821"/>
              <a:gd name="connsiteX11" fmla="*/ 6038 w 269639"/>
              <a:gd name="connsiteY11" fmla="*/ 2085 h 101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639" h="1011821">
                <a:moveTo>
                  <a:pt x="6038" y="2085"/>
                </a:moveTo>
                <a:cubicBezTo>
                  <a:pt x="-16716" y="-5323"/>
                  <a:pt x="29321" y="7906"/>
                  <a:pt x="69538" y="27485"/>
                </a:cubicBezTo>
                <a:cubicBezTo>
                  <a:pt x="109755" y="47064"/>
                  <a:pt x="225113" y="76698"/>
                  <a:pt x="247338" y="119560"/>
                </a:cubicBezTo>
                <a:cubicBezTo>
                  <a:pt x="269563" y="162422"/>
                  <a:pt x="208180" y="257143"/>
                  <a:pt x="202888" y="284660"/>
                </a:cubicBezTo>
                <a:cubicBezTo>
                  <a:pt x="197596" y="312177"/>
                  <a:pt x="214001" y="234389"/>
                  <a:pt x="215588" y="284660"/>
                </a:cubicBezTo>
                <a:cubicBezTo>
                  <a:pt x="217175" y="334931"/>
                  <a:pt x="211355" y="542364"/>
                  <a:pt x="212413" y="586285"/>
                </a:cubicBezTo>
                <a:cubicBezTo>
                  <a:pt x="213471" y="630206"/>
                  <a:pt x="224584" y="477277"/>
                  <a:pt x="221938" y="548185"/>
                </a:cubicBezTo>
                <a:cubicBezTo>
                  <a:pt x="219292" y="619093"/>
                  <a:pt x="200771" y="1005914"/>
                  <a:pt x="196538" y="1011735"/>
                </a:cubicBezTo>
                <a:cubicBezTo>
                  <a:pt x="192305" y="1017556"/>
                  <a:pt x="184367" y="728631"/>
                  <a:pt x="196538" y="583110"/>
                </a:cubicBezTo>
                <a:cubicBezTo>
                  <a:pt x="208709" y="437589"/>
                  <a:pt x="267976" y="223806"/>
                  <a:pt x="269563" y="138610"/>
                </a:cubicBezTo>
                <a:cubicBezTo>
                  <a:pt x="271150" y="53414"/>
                  <a:pt x="247867" y="91514"/>
                  <a:pt x="206063" y="71935"/>
                </a:cubicBezTo>
                <a:cubicBezTo>
                  <a:pt x="164259" y="52356"/>
                  <a:pt x="28792" y="9493"/>
                  <a:pt x="6038" y="2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45EF885B-519A-213B-1650-483DB0D9053B}"/>
              </a:ext>
            </a:extLst>
          </p:cNvPr>
          <p:cNvSpPr/>
          <p:nvPr/>
        </p:nvSpPr>
        <p:spPr>
          <a:xfrm>
            <a:off x="5786150" y="3950806"/>
            <a:ext cx="472198" cy="504076"/>
          </a:xfrm>
          <a:custGeom>
            <a:avLst/>
            <a:gdLst>
              <a:gd name="connsiteX0" fmla="*/ 11400 w 472198"/>
              <a:gd name="connsiteY0" fmla="*/ 494194 h 504076"/>
              <a:gd name="connsiteX1" fmla="*/ 465425 w 472198"/>
              <a:gd name="connsiteY1" fmla="*/ 8419 h 504076"/>
              <a:gd name="connsiteX2" fmla="*/ 274925 w 472198"/>
              <a:gd name="connsiteY2" fmla="*/ 195744 h 504076"/>
              <a:gd name="connsiteX3" fmla="*/ 151100 w 472198"/>
              <a:gd name="connsiteY3" fmla="*/ 322744 h 504076"/>
              <a:gd name="connsiteX4" fmla="*/ 11400 w 472198"/>
              <a:gd name="connsiteY4" fmla="*/ 494194 h 50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198" h="504076">
                <a:moveTo>
                  <a:pt x="11400" y="494194"/>
                </a:moveTo>
                <a:cubicBezTo>
                  <a:pt x="63787" y="441807"/>
                  <a:pt x="421504" y="58161"/>
                  <a:pt x="465425" y="8419"/>
                </a:cubicBezTo>
                <a:cubicBezTo>
                  <a:pt x="509346" y="-41323"/>
                  <a:pt x="327312" y="143357"/>
                  <a:pt x="274925" y="195744"/>
                </a:cubicBezTo>
                <a:cubicBezTo>
                  <a:pt x="222538" y="248131"/>
                  <a:pt x="200842" y="269298"/>
                  <a:pt x="151100" y="322744"/>
                </a:cubicBezTo>
                <a:cubicBezTo>
                  <a:pt x="101358" y="376190"/>
                  <a:pt x="-40987" y="546581"/>
                  <a:pt x="11400" y="494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8A73F8F1-FB0D-13D7-0F99-318612011891}"/>
              </a:ext>
            </a:extLst>
          </p:cNvPr>
          <p:cNvSpPr/>
          <p:nvPr/>
        </p:nvSpPr>
        <p:spPr>
          <a:xfrm>
            <a:off x="6154074" y="3388916"/>
            <a:ext cx="175116" cy="915920"/>
          </a:xfrm>
          <a:custGeom>
            <a:avLst/>
            <a:gdLst>
              <a:gd name="connsiteX0" fmla="*/ 173701 w 175116"/>
              <a:gd name="connsiteY0" fmla="*/ 30559 h 915920"/>
              <a:gd name="connsiteX1" fmla="*/ 14951 w 175116"/>
              <a:gd name="connsiteY1" fmla="*/ 871934 h 915920"/>
              <a:gd name="connsiteX2" fmla="*/ 14951 w 175116"/>
              <a:gd name="connsiteY2" fmla="*/ 722709 h 915920"/>
              <a:gd name="connsiteX3" fmla="*/ 87976 w 175116"/>
              <a:gd name="connsiteY3" fmla="*/ 84534 h 915920"/>
              <a:gd name="connsiteX4" fmla="*/ 37176 w 175116"/>
              <a:gd name="connsiteY4" fmla="*/ 557609 h 915920"/>
              <a:gd name="connsiteX5" fmla="*/ 129251 w 175116"/>
              <a:gd name="connsiteY5" fmla="*/ 59134 h 915920"/>
              <a:gd name="connsiteX6" fmla="*/ 110201 w 175116"/>
              <a:gd name="connsiteY6" fmla="*/ 33734 h 915920"/>
              <a:gd name="connsiteX7" fmla="*/ 94326 w 175116"/>
              <a:gd name="connsiteY7" fmla="*/ 278209 h 915920"/>
              <a:gd name="connsiteX8" fmla="*/ 173701 w 175116"/>
              <a:gd name="connsiteY8" fmla="*/ 30559 h 91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116" h="915920">
                <a:moveTo>
                  <a:pt x="173701" y="30559"/>
                </a:moveTo>
                <a:cubicBezTo>
                  <a:pt x="160472" y="129513"/>
                  <a:pt x="41409" y="756576"/>
                  <a:pt x="14951" y="871934"/>
                </a:cubicBezTo>
                <a:cubicBezTo>
                  <a:pt x="-11507" y="987292"/>
                  <a:pt x="2780" y="853942"/>
                  <a:pt x="14951" y="722709"/>
                </a:cubicBezTo>
                <a:cubicBezTo>
                  <a:pt x="27122" y="591476"/>
                  <a:pt x="84272" y="112051"/>
                  <a:pt x="87976" y="84534"/>
                </a:cubicBezTo>
                <a:cubicBezTo>
                  <a:pt x="91680" y="57017"/>
                  <a:pt x="30297" y="561842"/>
                  <a:pt x="37176" y="557609"/>
                </a:cubicBezTo>
                <a:cubicBezTo>
                  <a:pt x="44055" y="553376"/>
                  <a:pt x="117080" y="146446"/>
                  <a:pt x="129251" y="59134"/>
                </a:cubicBezTo>
                <a:cubicBezTo>
                  <a:pt x="141422" y="-28178"/>
                  <a:pt x="116022" y="-2778"/>
                  <a:pt x="110201" y="33734"/>
                </a:cubicBezTo>
                <a:cubicBezTo>
                  <a:pt x="104380" y="70246"/>
                  <a:pt x="85330" y="274505"/>
                  <a:pt x="94326" y="278209"/>
                </a:cubicBezTo>
                <a:cubicBezTo>
                  <a:pt x="103322" y="281913"/>
                  <a:pt x="186930" y="-68395"/>
                  <a:pt x="173701" y="30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F4F499D6-9E40-A113-E43B-01E626A01CA3}"/>
              </a:ext>
            </a:extLst>
          </p:cNvPr>
          <p:cNvSpPr/>
          <p:nvPr/>
        </p:nvSpPr>
        <p:spPr>
          <a:xfrm>
            <a:off x="6411331" y="3575029"/>
            <a:ext cx="1063027" cy="573328"/>
          </a:xfrm>
          <a:custGeom>
            <a:avLst/>
            <a:gdLst>
              <a:gd name="connsiteX0" fmla="*/ 2169 w 1063027"/>
              <a:gd name="connsiteY0" fmla="*/ 21 h 573328"/>
              <a:gd name="connsiteX1" fmla="*/ 281569 w 1063027"/>
              <a:gd name="connsiteY1" fmla="*/ 222271 h 573328"/>
              <a:gd name="connsiteX2" fmla="*/ 275219 w 1063027"/>
              <a:gd name="connsiteY2" fmla="*/ 196871 h 573328"/>
              <a:gd name="connsiteX3" fmla="*/ 522869 w 1063027"/>
              <a:gd name="connsiteY3" fmla="*/ 339746 h 573328"/>
              <a:gd name="connsiteX4" fmla="*/ 1046744 w 1063027"/>
              <a:gd name="connsiteY4" fmla="*/ 565171 h 573328"/>
              <a:gd name="connsiteX5" fmla="*/ 859419 w 1063027"/>
              <a:gd name="connsiteY5" fmla="*/ 488971 h 573328"/>
              <a:gd name="connsiteX6" fmla="*/ 157744 w 1063027"/>
              <a:gd name="connsiteY6" fmla="*/ 161946 h 573328"/>
              <a:gd name="connsiteX7" fmla="*/ 294269 w 1063027"/>
              <a:gd name="connsiteY7" fmla="*/ 320696 h 573328"/>
              <a:gd name="connsiteX8" fmla="*/ 160919 w 1063027"/>
              <a:gd name="connsiteY8" fmla="*/ 209571 h 573328"/>
              <a:gd name="connsiteX9" fmla="*/ 2169 w 1063027"/>
              <a:gd name="connsiteY9" fmla="*/ 21 h 57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3027" h="573328">
                <a:moveTo>
                  <a:pt x="2169" y="21"/>
                </a:moveTo>
                <a:cubicBezTo>
                  <a:pt x="22277" y="2138"/>
                  <a:pt x="236061" y="189463"/>
                  <a:pt x="281569" y="222271"/>
                </a:cubicBezTo>
                <a:cubicBezTo>
                  <a:pt x="327077" y="255079"/>
                  <a:pt x="235002" y="177292"/>
                  <a:pt x="275219" y="196871"/>
                </a:cubicBezTo>
                <a:cubicBezTo>
                  <a:pt x="315436" y="216450"/>
                  <a:pt x="394282" y="278363"/>
                  <a:pt x="522869" y="339746"/>
                </a:cubicBezTo>
                <a:cubicBezTo>
                  <a:pt x="651456" y="401129"/>
                  <a:pt x="990652" y="540300"/>
                  <a:pt x="1046744" y="565171"/>
                </a:cubicBezTo>
                <a:cubicBezTo>
                  <a:pt x="1102836" y="590042"/>
                  <a:pt x="1007586" y="556175"/>
                  <a:pt x="859419" y="488971"/>
                </a:cubicBezTo>
                <a:cubicBezTo>
                  <a:pt x="711252" y="421767"/>
                  <a:pt x="251936" y="189992"/>
                  <a:pt x="157744" y="161946"/>
                </a:cubicBezTo>
                <a:cubicBezTo>
                  <a:pt x="63552" y="133900"/>
                  <a:pt x="293740" y="312759"/>
                  <a:pt x="294269" y="320696"/>
                </a:cubicBezTo>
                <a:cubicBezTo>
                  <a:pt x="294798" y="328634"/>
                  <a:pt x="214894" y="267779"/>
                  <a:pt x="160919" y="209571"/>
                </a:cubicBezTo>
                <a:cubicBezTo>
                  <a:pt x="106944" y="151363"/>
                  <a:pt x="-17939" y="-2096"/>
                  <a:pt x="2169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4F224D61-11D8-DD0A-9171-EBD624C7721F}"/>
              </a:ext>
            </a:extLst>
          </p:cNvPr>
          <p:cNvSpPr/>
          <p:nvPr/>
        </p:nvSpPr>
        <p:spPr>
          <a:xfrm>
            <a:off x="6611687" y="3794389"/>
            <a:ext cx="1022136" cy="558787"/>
          </a:xfrm>
          <a:custGeom>
            <a:avLst/>
            <a:gdLst>
              <a:gd name="connsiteX0" fmla="*/ 11363 w 1022136"/>
              <a:gd name="connsiteY0" fmla="*/ 2911 h 558787"/>
              <a:gd name="connsiteX1" fmla="*/ 81213 w 1022136"/>
              <a:gd name="connsiteY1" fmla="*/ 34661 h 558787"/>
              <a:gd name="connsiteX2" fmla="*/ 735263 w 1022136"/>
              <a:gd name="connsiteY2" fmla="*/ 333111 h 558787"/>
              <a:gd name="connsiteX3" fmla="*/ 932113 w 1022136"/>
              <a:gd name="connsiteY3" fmla="*/ 472811 h 558787"/>
              <a:gd name="connsiteX4" fmla="*/ 922588 w 1022136"/>
              <a:gd name="connsiteY4" fmla="*/ 431536 h 558787"/>
              <a:gd name="connsiteX5" fmla="*/ 1021013 w 1022136"/>
              <a:gd name="connsiteY5" fmla="*/ 558536 h 558787"/>
              <a:gd name="connsiteX6" fmla="*/ 963863 w 1022136"/>
              <a:gd name="connsiteY6" fmla="*/ 460111 h 558787"/>
              <a:gd name="connsiteX7" fmla="*/ 789238 w 1022136"/>
              <a:gd name="connsiteY7" fmla="*/ 323586 h 558787"/>
              <a:gd name="connsiteX8" fmla="*/ 366963 w 1022136"/>
              <a:gd name="connsiteY8" fmla="*/ 123561 h 558787"/>
              <a:gd name="connsiteX9" fmla="*/ 11363 w 1022136"/>
              <a:gd name="connsiteY9" fmla="*/ 2911 h 55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2136" h="558787">
                <a:moveTo>
                  <a:pt x="11363" y="2911"/>
                </a:moveTo>
                <a:cubicBezTo>
                  <a:pt x="-36262" y="-11906"/>
                  <a:pt x="81213" y="34661"/>
                  <a:pt x="81213" y="34661"/>
                </a:cubicBezTo>
                <a:cubicBezTo>
                  <a:pt x="201863" y="89694"/>
                  <a:pt x="593446" y="260086"/>
                  <a:pt x="735263" y="333111"/>
                </a:cubicBezTo>
                <a:cubicBezTo>
                  <a:pt x="877080" y="406136"/>
                  <a:pt x="900892" y="456407"/>
                  <a:pt x="932113" y="472811"/>
                </a:cubicBezTo>
                <a:cubicBezTo>
                  <a:pt x="963334" y="489215"/>
                  <a:pt x="907771" y="417249"/>
                  <a:pt x="922588" y="431536"/>
                </a:cubicBezTo>
                <a:cubicBezTo>
                  <a:pt x="937405" y="445823"/>
                  <a:pt x="1014134" y="553774"/>
                  <a:pt x="1021013" y="558536"/>
                </a:cubicBezTo>
                <a:cubicBezTo>
                  <a:pt x="1027892" y="563298"/>
                  <a:pt x="1002492" y="499269"/>
                  <a:pt x="963863" y="460111"/>
                </a:cubicBezTo>
                <a:cubicBezTo>
                  <a:pt x="925234" y="420953"/>
                  <a:pt x="888721" y="379678"/>
                  <a:pt x="789238" y="323586"/>
                </a:cubicBezTo>
                <a:cubicBezTo>
                  <a:pt x="689755" y="267494"/>
                  <a:pt x="492905" y="175948"/>
                  <a:pt x="366963" y="123561"/>
                </a:cubicBezTo>
                <a:cubicBezTo>
                  <a:pt x="241021" y="71174"/>
                  <a:pt x="58988" y="17728"/>
                  <a:pt x="11363" y="2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B51279AB-8A40-C0B1-2446-61CB5EDB0904}"/>
              </a:ext>
            </a:extLst>
          </p:cNvPr>
          <p:cNvSpPr/>
          <p:nvPr/>
        </p:nvSpPr>
        <p:spPr>
          <a:xfrm>
            <a:off x="6313882" y="3533723"/>
            <a:ext cx="299281" cy="574196"/>
          </a:xfrm>
          <a:custGeom>
            <a:avLst/>
            <a:gdLst>
              <a:gd name="connsiteX0" fmla="*/ 32943 w 299281"/>
              <a:gd name="connsiteY0" fmla="*/ 3227 h 574196"/>
              <a:gd name="connsiteX1" fmla="*/ 286943 w 299281"/>
              <a:gd name="connsiteY1" fmla="*/ 552502 h 574196"/>
              <a:gd name="connsiteX2" fmla="*/ 232968 w 299281"/>
              <a:gd name="connsiteY2" fmla="*/ 438202 h 574196"/>
              <a:gd name="connsiteX3" fmla="*/ 1193 w 299281"/>
              <a:gd name="connsiteY3" fmla="*/ 196902 h 574196"/>
              <a:gd name="connsiteX4" fmla="*/ 137718 w 299281"/>
              <a:gd name="connsiteY4" fmla="*/ 320727 h 574196"/>
              <a:gd name="connsiteX5" fmla="*/ 32943 w 299281"/>
              <a:gd name="connsiteY5" fmla="*/ 3227 h 5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281" h="574196">
                <a:moveTo>
                  <a:pt x="32943" y="3227"/>
                </a:moveTo>
                <a:cubicBezTo>
                  <a:pt x="57814" y="41856"/>
                  <a:pt x="253606" y="480006"/>
                  <a:pt x="286943" y="552502"/>
                </a:cubicBezTo>
                <a:cubicBezTo>
                  <a:pt x="320280" y="624998"/>
                  <a:pt x="280593" y="497469"/>
                  <a:pt x="232968" y="438202"/>
                </a:cubicBezTo>
                <a:cubicBezTo>
                  <a:pt x="185343" y="378935"/>
                  <a:pt x="17068" y="216481"/>
                  <a:pt x="1193" y="196902"/>
                </a:cubicBezTo>
                <a:cubicBezTo>
                  <a:pt x="-14682" y="177323"/>
                  <a:pt x="132956" y="356710"/>
                  <a:pt x="137718" y="320727"/>
                </a:cubicBezTo>
                <a:cubicBezTo>
                  <a:pt x="142480" y="284744"/>
                  <a:pt x="8072" y="-35402"/>
                  <a:pt x="32943" y="3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5C6C56A6-C562-05C1-86F1-60FE83D92170}"/>
              </a:ext>
            </a:extLst>
          </p:cNvPr>
          <p:cNvSpPr/>
          <p:nvPr/>
        </p:nvSpPr>
        <p:spPr>
          <a:xfrm>
            <a:off x="6352567" y="3439611"/>
            <a:ext cx="298950" cy="715113"/>
          </a:xfrm>
          <a:custGeom>
            <a:avLst/>
            <a:gdLst>
              <a:gd name="connsiteX0" fmla="*/ 608 w 298950"/>
              <a:gd name="connsiteY0" fmla="*/ 2089 h 715113"/>
              <a:gd name="connsiteX1" fmla="*/ 283183 w 298950"/>
              <a:gd name="connsiteY1" fmla="*/ 687889 h 715113"/>
              <a:gd name="connsiteX2" fmla="*/ 254608 w 298950"/>
              <a:gd name="connsiteY2" fmla="*/ 554539 h 715113"/>
              <a:gd name="connsiteX3" fmla="*/ 184758 w 298950"/>
              <a:gd name="connsiteY3" fmla="*/ 332289 h 715113"/>
              <a:gd name="connsiteX4" fmla="*/ 206983 w 298950"/>
              <a:gd name="connsiteY4" fmla="*/ 468814 h 715113"/>
              <a:gd name="connsiteX5" fmla="*/ 608 w 298950"/>
              <a:gd name="connsiteY5" fmla="*/ 2089 h 71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950" h="715113">
                <a:moveTo>
                  <a:pt x="608" y="2089"/>
                </a:moveTo>
                <a:cubicBezTo>
                  <a:pt x="13308" y="38602"/>
                  <a:pt x="240850" y="595814"/>
                  <a:pt x="283183" y="687889"/>
                </a:cubicBezTo>
                <a:cubicBezTo>
                  <a:pt x="325516" y="779964"/>
                  <a:pt x="271012" y="613806"/>
                  <a:pt x="254608" y="554539"/>
                </a:cubicBezTo>
                <a:cubicBezTo>
                  <a:pt x="238204" y="495272"/>
                  <a:pt x="192695" y="346576"/>
                  <a:pt x="184758" y="332289"/>
                </a:cubicBezTo>
                <a:cubicBezTo>
                  <a:pt x="176821" y="318002"/>
                  <a:pt x="236087" y="518556"/>
                  <a:pt x="206983" y="468814"/>
                </a:cubicBezTo>
                <a:cubicBezTo>
                  <a:pt x="177879" y="419072"/>
                  <a:pt x="-12092" y="-34424"/>
                  <a:pt x="608" y="2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E241F221-1998-704D-BF9D-DCC20779ADE6}"/>
              </a:ext>
            </a:extLst>
          </p:cNvPr>
          <p:cNvSpPr/>
          <p:nvPr/>
        </p:nvSpPr>
        <p:spPr>
          <a:xfrm>
            <a:off x="6692707" y="3874192"/>
            <a:ext cx="851113" cy="386664"/>
          </a:xfrm>
          <a:custGeom>
            <a:avLst/>
            <a:gdLst>
              <a:gd name="connsiteX0" fmla="*/ 3368 w 851113"/>
              <a:gd name="connsiteY0" fmla="*/ 2483 h 386664"/>
              <a:gd name="connsiteX1" fmla="*/ 581218 w 851113"/>
              <a:gd name="connsiteY1" fmla="*/ 250133 h 386664"/>
              <a:gd name="connsiteX2" fmla="*/ 851093 w 851113"/>
              <a:gd name="connsiteY2" fmla="*/ 386658 h 386664"/>
              <a:gd name="connsiteX3" fmla="*/ 597093 w 851113"/>
              <a:gd name="connsiteY3" fmla="*/ 256483 h 386664"/>
              <a:gd name="connsiteX4" fmla="*/ 352618 w 851113"/>
              <a:gd name="connsiteY4" fmla="*/ 129483 h 386664"/>
              <a:gd name="connsiteX5" fmla="*/ 3368 w 851113"/>
              <a:gd name="connsiteY5" fmla="*/ 2483 h 38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1113" h="386664">
                <a:moveTo>
                  <a:pt x="3368" y="2483"/>
                </a:moveTo>
                <a:cubicBezTo>
                  <a:pt x="41468" y="22591"/>
                  <a:pt x="439931" y="186104"/>
                  <a:pt x="581218" y="250133"/>
                </a:cubicBezTo>
                <a:cubicBezTo>
                  <a:pt x="722505" y="314162"/>
                  <a:pt x="848447" y="385600"/>
                  <a:pt x="851093" y="386658"/>
                </a:cubicBezTo>
                <a:cubicBezTo>
                  <a:pt x="853739" y="387716"/>
                  <a:pt x="597093" y="256483"/>
                  <a:pt x="597093" y="256483"/>
                </a:cubicBezTo>
                <a:cubicBezTo>
                  <a:pt x="514014" y="213621"/>
                  <a:pt x="444164" y="169171"/>
                  <a:pt x="352618" y="129483"/>
                </a:cubicBezTo>
                <a:cubicBezTo>
                  <a:pt x="261072" y="89795"/>
                  <a:pt x="-34732" y="-17625"/>
                  <a:pt x="3368" y="2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A1CD0881-1651-C520-4778-424303B40B70}"/>
              </a:ext>
            </a:extLst>
          </p:cNvPr>
          <p:cNvSpPr/>
          <p:nvPr/>
        </p:nvSpPr>
        <p:spPr>
          <a:xfrm>
            <a:off x="6616050" y="4040547"/>
            <a:ext cx="308786" cy="649435"/>
          </a:xfrm>
          <a:custGeom>
            <a:avLst/>
            <a:gdLst>
              <a:gd name="connsiteX0" fmla="*/ 7000 w 308786"/>
              <a:gd name="connsiteY0" fmla="*/ 10753 h 649435"/>
              <a:gd name="connsiteX1" fmla="*/ 248300 w 308786"/>
              <a:gd name="connsiteY1" fmla="*/ 226653 h 649435"/>
              <a:gd name="connsiteX2" fmla="*/ 226075 w 308786"/>
              <a:gd name="connsiteY2" fmla="*/ 125053 h 649435"/>
              <a:gd name="connsiteX3" fmla="*/ 308625 w 308786"/>
              <a:gd name="connsiteY3" fmla="*/ 242528 h 649435"/>
              <a:gd name="connsiteX4" fmla="*/ 245125 w 308786"/>
              <a:gd name="connsiteY4" fmla="*/ 309203 h 649435"/>
              <a:gd name="connsiteX5" fmla="*/ 175275 w 308786"/>
              <a:gd name="connsiteY5" fmla="*/ 648928 h 649435"/>
              <a:gd name="connsiteX6" fmla="*/ 241950 w 308786"/>
              <a:gd name="connsiteY6" fmla="*/ 382228 h 649435"/>
              <a:gd name="connsiteX7" fmla="*/ 238775 w 308786"/>
              <a:gd name="connsiteY7" fmla="*/ 236178 h 649435"/>
              <a:gd name="connsiteX8" fmla="*/ 130825 w 308786"/>
              <a:gd name="connsiteY8" fmla="*/ 23453 h 649435"/>
              <a:gd name="connsiteX9" fmla="*/ 153050 w 308786"/>
              <a:gd name="connsiteY9" fmla="*/ 125053 h 649435"/>
              <a:gd name="connsiteX10" fmla="*/ 124475 w 308786"/>
              <a:gd name="connsiteY10" fmla="*/ 55203 h 649435"/>
              <a:gd name="connsiteX11" fmla="*/ 67325 w 308786"/>
              <a:gd name="connsiteY11" fmla="*/ 32978 h 649435"/>
              <a:gd name="connsiteX12" fmla="*/ 7000 w 308786"/>
              <a:gd name="connsiteY12" fmla="*/ 10753 h 64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8786" h="649435">
                <a:moveTo>
                  <a:pt x="7000" y="10753"/>
                </a:moveTo>
                <a:cubicBezTo>
                  <a:pt x="37163" y="43032"/>
                  <a:pt x="211788" y="207603"/>
                  <a:pt x="248300" y="226653"/>
                </a:cubicBezTo>
                <a:cubicBezTo>
                  <a:pt x="284812" y="245703"/>
                  <a:pt x="216021" y="122407"/>
                  <a:pt x="226075" y="125053"/>
                </a:cubicBezTo>
                <a:cubicBezTo>
                  <a:pt x="236129" y="127699"/>
                  <a:pt x="305450" y="211836"/>
                  <a:pt x="308625" y="242528"/>
                </a:cubicBezTo>
                <a:cubicBezTo>
                  <a:pt x="311800" y="273220"/>
                  <a:pt x="267350" y="241470"/>
                  <a:pt x="245125" y="309203"/>
                </a:cubicBezTo>
                <a:cubicBezTo>
                  <a:pt x="222900" y="376936"/>
                  <a:pt x="175804" y="636757"/>
                  <a:pt x="175275" y="648928"/>
                </a:cubicBezTo>
                <a:cubicBezTo>
                  <a:pt x="174746" y="661099"/>
                  <a:pt x="231367" y="451020"/>
                  <a:pt x="241950" y="382228"/>
                </a:cubicBezTo>
                <a:cubicBezTo>
                  <a:pt x="252533" y="313436"/>
                  <a:pt x="257296" y="295974"/>
                  <a:pt x="238775" y="236178"/>
                </a:cubicBezTo>
                <a:cubicBezTo>
                  <a:pt x="220254" y="176382"/>
                  <a:pt x="145112" y="41974"/>
                  <a:pt x="130825" y="23453"/>
                </a:cubicBezTo>
                <a:cubicBezTo>
                  <a:pt x="116538" y="4932"/>
                  <a:pt x="154108" y="119762"/>
                  <a:pt x="153050" y="125053"/>
                </a:cubicBezTo>
                <a:cubicBezTo>
                  <a:pt x="151992" y="130344"/>
                  <a:pt x="138763" y="70549"/>
                  <a:pt x="124475" y="55203"/>
                </a:cubicBezTo>
                <a:cubicBezTo>
                  <a:pt x="110188" y="39857"/>
                  <a:pt x="81612" y="37211"/>
                  <a:pt x="67325" y="32978"/>
                </a:cubicBezTo>
                <a:cubicBezTo>
                  <a:pt x="53038" y="28745"/>
                  <a:pt x="-23163" y="-21526"/>
                  <a:pt x="7000" y="10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56D0E392-81D7-86EC-1A3B-7F478AB8845A}"/>
              </a:ext>
            </a:extLst>
          </p:cNvPr>
          <p:cNvSpPr/>
          <p:nvPr/>
        </p:nvSpPr>
        <p:spPr>
          <a:xfrm>
            <a:off x="6157956" y="3680893"/>
            <a:ext cx="134896" cy="1197007"/>
          </a:xfrm>
          <a:custGeom>
            <a:avLst/>
            <a:gdLst>
              <a:gd name="connsiteX0" fmla="*/ 128544 w 134896"/>
              <a:gd name="connsiteY0" fmla="*/ 17982 h 1197007"/>
              <a:gd name="connsiteX1" fmla="*/ 7894 w 134896"/>
              <a:gd name="connsiteY1" fmla="*/ 1151457 h 1197007"/>
              <a:gd name="connsiteX2" fmla="*/ 23769 w 134896"/>
              <a:gd name="connsiteY2" fmla="*/ 916507 h 1197007"/>
              <a:gd name="connsiteX3" fmla="*/ 122194 w 134896"/>
              <a:gd name="connsiteY3" fmla="*/ 383107 h 1197007"/>
              <a:gd name="connsiteX4" fmla="*/ 115844 w 134896"/>
              <a:gd name="connsiteY4" fmla="*/ 449782 h 1197007"/>
              <a:gd name="connsiteX5" fmla="*/ 128544 w 134896"/>
              <a:gd name="connsiteY5" fmla="*/ 17982 h 119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896" h="1197007">
                <a:moveTo>
                  <a:pt x="128544" y="17982"/>
                </a:moveTo>
                <a:cubicBezTo>
                  <a:pt x="110552" y="134928"/>
                  <a:pt x="25356" y="1001703"/>
                  <a:pt x="7894" y="1151457"/>
                </a:cubicBezTo>
                <a:cubicBezTo>
                  <a:pt x="-9568" y="1301211"/>
                  <a:pt x="4719" y="1044565"/>
                  <a:pt x="23769" y="916507"/>
                </a:cubicBezTo>
                <a:cubicBezTo>
                  <a:pt x="42819" y="788449"/>
                  <a:pt x="106848" y="460895"/>
                  <a:pt x="122194" y="383107"/>
                </a:cubicBezTo>
                <a:cubicBezTo>
                  <a:pt x="137540" y="305320"/>
                  <a:pt x="110552" y="509049"/>
                  <a:pt x="115844" y="449782"/>
                </a:cubicBezTo>
                <a:cubicBezTo>
                  <a:pt x="121136" y="390515"/>
                  <a:pt x="146536" y="-98964"/>
                  <a:pt x="128544" y="17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F43C4A17-5895-480D-3AF3-BF419D0EE5DC}"/>
              </a:ext>
            </a:extLst>
          </p:cNvPr>
          <p:cNvSpPr/>
          <p:nvPr/>
        </p:nvSpPr>
        <p:spPr>
          <a:xfrm>
            <a:off x="6080898" y="3915340"/>
            <a:ext cx="161213" cy="1047496"/>
          </a:xfrm>
          <a:custGeom>
            <a:avLst/>
            <a:gdLst>
              <a:gd name="connsiteX0" fmla="*/ 142102 w 161213"/>
              <a:gd name="connsiteY0" fmla="*/ 21660 h 1047496"/>
              <a:gd name="connsiteX1" fmla="*/ 15102 w 161213"/>
              <a:gd name="connsiteY1" fmla="*/ 1012260 h 1047496"/>
              <a:gd name="connsiteX2" fmla="*/ 18277 w 161213"/>
              <a:gd name="connsiteY2" fmla="*/ 774135 h 1047496"/>
              <a:gd name="connsiteX3" fmla="*/ 157977 w 161213"/>
              <a:gd name="connsiteY3" fmla="*/ 272485 h 1047496"/>
              <a:gd name="connsiteX4" fmla="*/ 119877 w 161213"/>
              <a:gd name="connsiteY4" fmla="*/ 326460 h 1047496"/>
              <a:gd name="connsiteX5" fmla="*/ 142102 w 161213"/>
              <a:gd name="connsiteY5" fmla="*/ 21660 h 104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213" h="1047496">
                <a:moveTo>
                  <a:pt x="142102" y="21660"/>
                </a:moveTo>
                <a:cubicBezTo>
                  <a:pt x="124640" y="135960"/>
                  <a:pt x="35739" y="886848"/>
                  <a:pt x="15102" y="1012260"/>
                </a:cubicBezTo>
                <a:cubicBezTo>
                  <a:pt x="-5536" y="1137673"/>
                  <a:pt x="-5536" y="897431"/>
                  <a:pt x="18277" y="774135"/>
                </a:cubicBezTo>
                <a:cubicBezTo>
                  <a:pt x="42089" y="650839"/>
                  <a:pt x="141044" y="347097"/>
                  <a:pt x="157977" y="272485"/>
                </a:cubicBezTo>
                <a:cubicBezTo>
                  <a:pt x="174910" y="197873"/>
                  <a:pt x="119877" y="372497"/>
                  <a:pt x="119877" y="326460"/>
                </a:cubicBezTo>
                <a:cubicBezTo>
                  <a:pt x="119877" y="280423"/>
                  <a:pt x="159564" y="-92640"/>
                  <a:pt x="142102" y="21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EB1BDFAB-73C7-0A10-0261-B8736C83074B}"/>
              </a:ext>
            </a:extLst>
          </p:cNvPr>
          <p:cNvSpPr/>
          <p:nvPr/>
        </p:nvSpPr>
        <p:spPr>
          <a:xfrm>
            <a:off x="6412675" y="4496840"/>
            <a:ext cx="370570" cy="1041070"/>
          </a:xfrm>
          <a:custGeom>
            <a:avLst/>
            <a:gdLst>
              <a:gd name="connsiteX0" fmla="*/ 369125 w 370570"/>
              <a:gd name="connsiteY0" fmla="*/ 100560 h 1041070"/>
              <a:gd name="connsiteX1" fmla="*/ 10350 w 370570"/>
              <a:gd name="connsiteY1" fmla="*/ 1014960 h 1041070"/>
              <a:gd name="connsiteX2" fmla="*/ 118300 w 370570"/>
              <a:gd name="connsiteY2" fmla="*/ 722860 h 1041070"/>
              <a:gd name="connsiteX3" fmla="*/ 340550 w 370570"/>
              <a:gd name="connsiteY3" fmla="*/ 5310 h 1041070"/>
              <a:gd name="connsiteX4" fmla="*/ 143700 w 370570"/>
              <a:gd name="connsiteY4" fmla="*/ 383135 h 1041070"/>
              <a:gd name="connsiteX5" fmla="*/ 369125 w 370570"/>
              <a:gd name="connsiteY5" fmla="*/ 100560 h 104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570" h="1041070">
                <a:moveTo>
                  <a:pt x="369125" y="100560"/>
                </a:moveTo>
                <a:cubicBezTo>
                  <a:pt x="346900" y="205864"/>
                  <a:pt x="52154" y="911243"/>
                  <a:pt x="10350" y="1014960"/>
                </a:cubicBezTo>
                <a:cubicBezTo>
                  <a:pt x="-31454" y="1118677"/>
                  <a:pt x="63267" y="891135"/>
                  <a:pt x="118300" y="722860"/>
                </a:cubicBezTo>
                <a:cubicBezTo>
                  <a:pt x="173333" y="554585"/>
                  <a:pt x="336317" y="61931"/>
                  <a:pt x="340550" y="5310"/>
                </a:cubicBezTo>
                <a:cubicBezTo>
                  <a:pt x="344783" y="-51311"/>
                  <a:pt x="137350" y="363027"/>
                  <a:pt x="143700" y="383135"/>
                </a:cubicBezTo>
                <a:cubicBezTo>
                  <a:pt x="150050" y="403243"/>
                  <a:pt x="391350" y="-4744"/>
                  <a:pt x="369125" y="100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B35FAA7B-10DD-9768-AB31-CAA71A61A4CF}"/>
              </a:ext>
            </a:extLst>
          </p:cNvPr>
          <p:cNvSpPr/>
          <p:nvPr/>
        </p:nvSpPr>
        <p:spPr>
          <a:xfrm>
            <a:off x="6356437" y="4618493"/>
            <a:ext cx="498586" cy="1123503"/>
          </a:xfrm>
          <a:custGeom>
            <a:avLst/>
            <a:gdLst>
              <a:gd name="connsiteX0" fmla="*/ 460288 w 498586"/>
              <a:gd name="connsiteY0" fmla="*/ 13832 h 1123503"/>
              <a:gd name="connsiteX1" fmla="*/ 6263 w 498586"/>
              <a:gd name="connsiteY1" fmla="*/ 1099682 h 1123503"/>
              <a:gd name="connsiteX2" fmla="*/ 215813 w 498586"/>
              <a:gd name="connsiteY2" fmla="*/ 715507 h 1123503"/>
              <a:gd name="connsiteX3" fmla="*/ 498388 w 498586"/>
              <a:gd name="connsiteY3" fmla="*/ 153532 h 1123503"/>
              <a:gd name="connsiteX4" fmla="*/ 263438 w 498586"/>
              <a:gd name="connsiteY4" fmla="*/ 464682 h 1123503"/>
              <a:gd name="connsiteX5" fmla="*/ 460288 w 498586"/>
              <a:gd name="connsiteY5" fmla="*/ 13832 h 112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586" h="1123503">
                <a:moveTo>
                  <a:pt x="460288" y="13832"/>
                </a:moveTo>
                <a:cubicBezTo>
                  <a:pt x="417426" y="119665"/>
                  <a:pt x="47009" y="982736"/>
                  <a:pt x="6263" y="1099682"/>
                </a:cubicBezTo>
                <a:cubicBezTo>
                  <a:pt x="-34483" y="1216628"/>
                  <a:pt x="133792" y="873199"/>
                  <a:pt x="215813" y="715507"/>
                </a:cubicBezTo>
                <a:cubicBezTo>
                  <a:pt x="297834" y="557815"/>
                  <a:pt x="490451" y="195336"/>
                  <a:pt x="498388" y="153532"/>
                </a:cubicBezTo>
                <a:cubicBezTo>
                  <a:pt x="506325" y="111728"/>
                  <a:pt x="273492" y="485849"/>
                  <a:pt x="263438" y="464682"/>
                </a:cubicBezTo>
                <a:cubicBezTo>
                  <a:pt x="253384" y="443515"/>
                  <a:pt x="503150" y="-92001"/>
                  <a:pt x="460288" y="13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1C44099E-EA0C-BB5E-D335-ECE9D0CE3DF6}"/>
              </a:ext>
            </a:extLst>
          </p:cNvPr>
          <p:cNvSpPr/>
          <p:nvPr/>
        </p:nvSpPr>
        <p:spPr>
          <a:xfrm>
            <a:off x="6243964" y="3641769"/>
            <a:ext cx="180492" cy="1178605"/>
          </a:xfrm>
          <a:custGeom>
            <a:avLst/>
            <a:gdLst>
              <a:gd name="connsiteX0" fmla="*/ 112386 w 180492"/>
              <a:gd name="connsiteY0" fmla="*/ 3131 h 1178605"/>
              <a:gd name="connsiteX1" fmla="*/ 125086 w 180492"/>
              <a:gd name="connsiteY1" fmla="*/ 742906 h 1178605"/>
              <a:gd name="connsiteX2" fmla="*/ 1261 w 180492"/>
              <a:gd name="connsiteY2" fmla="*/ 1171531 h 1178605"/>
              <a:gd name="connsiteX3" fmla="*/ 67936 w 180492"/>
              <a:gd name="connsiteY3" fmla="*/ 961981 h 1178605"/>
              <a:gd name="connsiteX4" fmla="*/ 179061 w 180492"/>
              <a:gd name="connsiteY4" fmla="*/ 355556 h 1178605"/>
              <a:gd name="connsiteX5" fmla="*/ 131436 w 180492"/>
              <a:gd name="connsiteY5" fmla="*/ 473031 h 1178605"/>
              <a:gd name="connsiteX6" fmla="*/ 112386 w 180492"/>
              <a:gd name="connsiteY6" fmla="*/ 3131 h 117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492" h="1178605">
                <a:moveTo>
                  <a:pt x="112386" y="3131"/>
                </a:moveTo>
                <a:cubicBezTo>
                  <a:pt x="111328" y="48110"/>
                  <a:pt x="143607" y="548173"/>
                  <a:pt x="125086" y="742906"/>
                </a:cubicBezTo>
                <a:cubicBezTo>
                  <a:pt x="106565" y="937639"/>
                  <a:pt x="10786" y="1135019"/>
                  <a:pt x="1261" y="1171531"/>
                </a:cubicBezTo>
                <a:cubicBezTo>
                  <a:pt x="-8264" y="1208043"/>
                  <a:pt x="38303" y="1097977"/>
                  <a:pt x="67936" y="961981"/>
                </a:cubicBezTo>
                <a:cubicBezTo>
                  <a:pt x="97569" y="825985"/>
                  <a:pt x="168478" y="437048"/>
                  <a:pt x="179061" y="355556"/>
                </a:cubicBezTo>
                <a:cubicBezTo>
                  <a:pt x="189644" y="274064"/>
                  <a:pt x="138315" y="534414"/>
                  <a:pt x="131436" y="473031"/>
                </a:cubicBezTo>
                <a:cubicBezTo>
                  <a:pt x="124557" y="411648"/>
                  <a:pt x="113444" y="-41848"/>
                  <a:pt x="112386" y="3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79D8EFE0-E04C-62A4-C46D-5135E2E6E724}"/>
              </a:ext>
            </a:extLst>
          </p:cNvPr>
          <p:cNvSpPr/>
          <p:nvPr/>
        </p:nvSpPr>
        <p:spPr>
          <a:xfrm>
            <a:off x="6164351" y="4062252"/>
            <a:ext cx="186798" cy="1037186"/>
          </a:xfrm>
          <a:custGeom>
            <a:avLst/>
            <a:gdLst>
              <a:gd name="connsiteX0" fmla="*/ 157074 w 186798"/>
              <a:gd name="connsiteY0" fmla="*/ 14448 h 1037186"/>
              <a:gd name="connsiteX1" fmla="*/ 4674 w 186798"/>
              <a:gd name="connsiteY1" fmla="*/ 1005048 h 1037186"/>
              <a:gd name="connsiteX2" fmla="*/ 52299 w 186798"/>
              <a:gd name="connsiteY2" fmla="*/ 751048 h 1037186"/>
              <a:gd name="connsiteX3" fmla="*/ 185649 w 186798"/>
              <a:gd name="connsiteY3" fmla="*/ 306548 h 1037186"/>
              <a:gd name="connsiteX4" fmla="*/ 118974 w 186798"/>
              <a:gd name="connsiteY4" fmla="*/ 411323 h 1037186"/>
              <a:gd name="connsiteX5" fmla="*/ 157074 w 186798"/>
              <a:gd name="connsiteY5" fmla="*/ 14448 h 103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798" h="1037186">
                <a:moveTo>
                  <a:pt x="157074" y="14448"/>
                </a:moveTo>
                <a:cubicBezTo>
                  <a:pt x="138024" y="113402"/>
                  <a:pt x="22136" y="882281"/>
                  <a:pt x="4674" y="1005048"/>
                </a:cubicBezTo>
                <a:cubicBezTo>
                  <a:pt x="-12789" y="1127815"/>
                  <a:pt x="22137" y="867465"/>
                  <a:pt x="52299" y="751048"/>
                </a:cubicBezTo>
                <a:cubicBezTo>
                  <a:pt x="82461" y="634631"/>
                  <a:pt x="174537" y="363169"/>
                  <a:pt x="185649" y="306548"/>
                </a:cubicBezTo>
                <a:cubicBezTo>
                  <a:pt x="196761" y="249927"/>
                  <a:pt x="123736" y="467414"/>
                  <a:pt x="118974" y="411323"/>
                </a:cubicBezTo>
                <a:cubicBezTo>
                  <a:pt x="114212" y="355232"/>
                  <a:pt x="176124" y="-84506"/>
                  <a:pt x="157074" y="14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F13B63AE-6F56-F0BD-3B83-527AADA2853A}"/>
              </a:ext>
            </a:extLst>
          </p:cNvPr>
          <p:cNvSpPr/>
          <p:nvPr/>
        </p:nvSpPr>
        <p:spPr>
          <a:xfrm>
            <a:off x="6173357" y="4710346"/>
            <a:ext cx="212743" cy="673686"/>
          </a:xfrm>
          <a:custGeom>
            <a:avLst/>
            <a:gdLst>
              <a:gd name="connsiteX0" fmla="*/ 122668 w 212743"/>
              <a:gd name="connsiteY0" fmla="*/ 80729 h 673686"/>
              <a:gd name="connsiteX1" fmla="*/ 2018 w 212743"/>
              <a:gd name="connsiteY1" fmla="*/ 661754 h 673686"/>
              <a:gd name="connsiteX2" fmla="*/ 59168 w 212743"/>
              <a:gd name="connsiteY2" fmla="*/ 436329 h 673686"/>
              <a:gd name="connsiteX3" fmla="*/ 211568 w 212743"/>
              <a:gd name="connsiteY3" fmla="*/ 4529 h 673686"/>
              <a:gd name="connsiteX4" fmla="*/ 129018 w 212743"/>
              <a:gd name="connsiteY4" fmla="*/ 204554 h 673686"/>
              <a:gd name="connsiteX5" fmla="*/ 122668 w 212743"/>
              <a:gd name="connsiteY5" fmla="*/ 80729 h 67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743" h="673686">
                <a:moveTo>
                  <a:pt x="122668" y="80729"/>
                </a:moveTo>
                <a:cubicBezTo>
                  <a:pt x="101501" y="156929"/>
                  <a:pt x="12601" y="602487"/>
                  <a:pt x="2018" y="661754"/>
                </a:cubicBezTo>
                <a:cubicBezTo>
                  <a:pt x="-8565" y="721021"/>
                  <a:pt x="24243" y="545867"/>
                  <a:pt x="59168" y="436329"/>
                </a:cubicBezTo>
                <a:cubicBezTo>
                  <a:pt x="94093" y="326792"/>
                  <a:pt x="199926" y="43158"/>
                  <a:pt x="211568" y="4529"/>
                </a:cubicBezTo>
                <a:cubicBezTo>
                  <a:pt x="223210" y="-34100"/>
                  <a:pt x="144893" y="186562"/>
                  <a:pt x="129018" y="204554"/>
                </a:cubicBezTo>
                <a:cubicBezTo>
                  <a:pt x="113143" y="222546"/>
                  <a:pt x="143835" y="4529"/>
                  <a:pt x="122668" y="80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DB3A70B0-E676-0D65-A1C7-74DC6658FFBD}"/>
              </a:ext>
            </a:extLst>
          </p:cNvPr>
          <p:cNvSpPr/>
          <p:nvPr/>
        </p:nvSpPr>
        <p:spPr>
          <a:xfrm>
            <a:off x="5946186" y="4774531"/>
            <a:ext cx="270519" cy="947813"/>
          </a:xfrm>
          <a:custGeom>
            <a:avLst/>
            <a:gdLst>
              <a:gd name="connsiteX0" fmla="*/ 270464 w 270519"/>
              <a:gd name="connsiteY0" fmla="*/ 669 h 947813"/>
              <a:gd name="connsiteX1" fmla="*/ 194264 w 270519"/>
              <a:gd name="connsiteY1" fmla="*/ 559469 h 947813"/>
              <a:gd name="connsiteX2" fmla="*/ 589 w 270519"/>
              <a:gd name="connsiteY2" fmla="*/ 943644 h 947813"/>
              <a:gd name="connsiteX3" fmla="*/ 137114 w 270519"/>
              <a:gd name="connsiteY3" fmla="*/ 724569 h 947813"/>
              <a:gd name="connsiteX4" fmla="*/ 226014 w 270519"/>
              <a:gd name="connsiteY4" fmla="*/ 140369 h 947813"/>
              <a:gd name="connsiteX5" fmla="*/ 184739 w 270519"/>
              <a:gd name="connsiteY5" fmla="*/ 438819 h 947813"/>
              <a:gd name="connsiteX6" fmla="*/ 270464 w 270519"/>
              <a:gd name="connsiteY6" fmla="*/ 669 h 94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9" h="947813">
                <a:moveTo>
                  <a:pt x="270464" y="669"/>
                </a:moveTo>
                <a:cubicBezTo>
                  <a:pt x="272052" y="20777"/>
                  <a:pt x="239243" y="402307"/>
                  <a:pt x="194264" y="559469"/>
                </a:cubicBezTo>
                <a:cubicBezTo>
                  <a:pt x="149285" y="716631"/>
                  <a:pt x="10114" y="916127"/>
                  <a:pt x="589" y="943644"/>
                </a:cubicBezTo>
                <a:cubicBezTo>
                  <a:pt x="-8936" y="971161"/>
                  <a:pt x="99543" y="858448"/>
                  <a:pt x="137114" y="724569"/>
                </a:cubicBezTo>
                <a:cubicBezTo>
                  <a:pt x="174685" y="590690"/>
                  <a:pt x="218077" y="187994"/>
                  <a:pt x="226014" y="140369"/>
                </a:cubicBezTo>
                <a:cubicBezTo>
                  <a:pt x="233951" y="92744"/>
                  <a:pt x="179447" y="457869"/>
                  <a:pt x="184739" y="438819"/>
                </a:cubicBezTo>
                <a:cubicBezTo>
                  <a:pt x="190031" y="419769"/>
                  <a:pt x="268876" y="-19439"/>
                  <a:pt x="270464" y="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6A352A6E-0B5B-764D-BB73-5BF72D843C0C}"/>
              </a:ext>
            </a:extLst>
          </p:cNvPr>
          <p:cNvSpPr/>
          <p:nvPr/>
        </p:nvSpPr>
        <p:spPr>
          <a:xfrm>
            <a:off x="7527428" y="4221912"/>
            <a:ext cx="82172" cy="560963"/>
          </a:xfrm>
          <a:custGeom>
            <a:avLst/>
            <a:gdLst>
              <a:gd name="connsiteX0" fmla="*/ 497 w 82172"/>
              <a:gd name="connsiteY0" fmla="*/ 838 h 560963"/>
              <a:gd name="connsiteX1" fmla="*/ 35422 w 82172"/>
              <a:gd name="connsiteY1" fmla="*/ 283413 h 560963"/>
              <a:gd name="connsiteX2" fmla="*/ 10022 w 82172"/>
              <a:gd name="connsiteY2" fmla="*/ 559638 h 560963"/>
              <a:gd name="connsiteX3" fmla="*/ 22722 w 82172"/>
              <a:gd name="connsiteY3" fmla="*/ 378663 h 560963"/>
              <a:gd name="connsiteX4" fmla="*/ 79872 w 82172"/>
              <a:gd name="connsiteY4" fmla="*/ 162763 h 560963"/>
              <a:gd name="connsiteX5" fmla="*/ 67172 w 82172"/>
              <a:gd name="connsiteY5" fmla="*/ 194513 h 560963"/>
              <a:gd name="connsiteX6" fmla="*/ 497 w 82172"/>
              <a:gd name="connsiteY6" fmla="*/ 838 h 56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72" h="560963">
                <a:moveTo>
                  <a:pt x="497" y="838"/>
                </a:moveTo>
                <a:cubicBezTo>
                  <a:pt x="-4795" y="15655"/>
                  <a:pt x="33835" y="190280"/>
                  <a:pt x="35422" y="283413"/>
                </a:cubicBezTo>
                <a:cubicBezTo>
                  <a:pt x="37009" y="376546"/>
                  <a:pt x="12139" y="543763"/>
                  <a:pt x="10022" y="559638"/>
                </a:cubicBezTo>
                <a:cubicBezTo>
                  <a:pt x="7905" y="575513"/>
                  <a:pt x="11080" y="444809"/>
                  <a:pt x="22722" y="378663"/>
                </a:cubicBezTo>
                <a:cubicBezTo>
                  <a:pt x="34364" y="312517"/>
                  <a:pt x="72464" y="193455"/>
                  <a:pt x="79872" y="162763"/>
                </a:cubicBezTo>
                <a:cubicBezTo>
                  <a:pt x="87280" y="132071"/>
                  <a:pt x="75110" y="216738"/>
                  <a:pt x="67172" y="194513"/>
                </a:cubicBezTo>
                <a:cubicBezTo>
                  <a:pt x="59235" y="172288"/>
                  <a:pt x="5789" y="-13979"/>
                  <a:pt x="497" y="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F4E45205-46E3-3BE1-1872-559618CE1E77}"/>
              </a:ext>
            </a:extLst>
          </p:cNvPr>
          <p:cNvSpPr/>
          <p:nvPr/>
        </p:nvSpPr>
        <p:spPr>
          <a:xfrm>
            <a:off x="7540521" y="4125913"/>
            <a:ext cx="95673" cy="517681"/>
          </a:xfrm>
          <a:custGeom>
            <a:avLst/>
            <a:gdLst>
              <a:gd name="connsiteX0" fmla="*/ 104 w 95673"/>
              <a:gd name="connsiteY0" fmla="*/ 4762 h 517681"/>
              <a:gd name="connsiteX1" fmla="*/ 44554 w 95673"/>
              <a:gd name="connsiteY1" fmla="*/ 80962 h 517681"/>
              <a:gd name="connsiteX2" fmla="*/ 95354 w 95673"/>
              <a:gd name="connsiteY2" fmla="*/ 249237 h 517681"/>
              <a:gd name="connsiteX3" fmla="*/ 66779 w 95673"/>
              <a:gd name="connsiteY3" fmla="*/ 515937 h 517681"/>
              <a:gd name="connsiteX4" fmla="*/ 79479 w 95673"/>
              <a:gd name="connsiteY4" fmla="*/ 357187 h 517681"/>
              <a:gd name="connsiteX5" fmla="*/ 57254 w 95673"/>
              <a:gd name="connsiteY5" fmla="*/ 211137 h 517681"/>
              <a:gd name="connsiteX6" fmla="*/ 104 w 95673"/>
              <a:gd name="connsiteY6" fmla="*/ 4762 h 51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73" h="517681">
                <a:moveTo>
                  <a:pt x="104" y="4762"/>
                </a:moveTo>
                <a:cubicBezTo>
                  <a:pt x="-2013" y="-16934"/>
                  <a:pt x="28679" y="40216"/>
                  <a:pt x="44554" y="80962"/>
                </a:cubicBezTo>
                <a:cubicBezTo>
                  <a:pt x="60429" y="121708"/>
                  <a:pt x="91650" y="176741"/>
                  <a:pt x="95354" y="249237"/>
                </a:cubicBezTo>
                <a:cubicBezTo>
                  <a:pt x="99058" y="321733"/>
                  <a:pt x="69425" y="497945"/>
                  <a:pt x="66779" y="515937"/>
                </a:cubicBezTo>
                <a:cubicBezTo>
                  <a:pt x="64133" y="533929"/>
                  <a:pt x="81067" y="407987"/>
                  <a:pt x="79479" y="357187"/>
                </a:cubicBezTo>
                <a:cubicBezTo>
                  <a:pt x="77892" y="306387"/>
                  <a:pt x="67308" y="267229"/>
                  <a:pt x="57254" y="211137"/>
                </a:cubicBezTo>
                <a:cubicBezTo>
                  <a:pt x="47200" y="155045"/>
                  <a:pt x="2221" y="26458"/>
                  <a:pt x="104" y="4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29D03C41-BDD3-8F11-07B6-A372038D0FF6}"/>
              </a:ext>
            </a:extLst>
          </p:cNvPr>
          <p:cNvSpPr/>
          <p:nvPr/>
        </p:nvSpPr>
        <p:spPr>
          <a:xfrm>
            <a:off x="7346946" y="4520676"/>
            <a:ext cx="191901" cy="1007300"/>
          </a:xfrm>
          <a:custGeom>
            <a:avLst/>
            <a:gdLst>
              <a:gd name="connsiteX0" fmla="*/ 177804 w 191901"/>
              <a:gd name="connsiteY0" fmla="*/ 524 h 1007300"/>
              <a:gd name="connsiteX1" fmla="*/ 82554 w 191901"/>
              <a:gd name="connsiteY1" fmla="*/ 432324 h 1007300"/>
              <a:gd name="connsiteX2" fmla="*/ 76204 w 191901"/>
              <a:gd name="connsiteY2" fmla="*/ 486299 h 1007300"/>
              <a:gd name="connsiteX3" fmla="*/ 4 w 191901"/>
              <a:gd name="connsiteY3" fmla="*/ 1006999 h 1007300"/>
              <a:gd name="connsiteX4" fmla="*/ 73029 w 191901"/>
              <a:gd name="connsiteY4" fmla="*/ 556149 h 1007300"/>
              <a:gd name="connsiteX5" fmla="*/ 190504 w 191901"/>
              <a:gd name="connsiteY5" fmla="*/ 203724 h 1007300"/>
              <a:gd name="connsiteX6" fmla="*/ 139704 w 191901"/>
              <a:gd name="connsiteY6" fmla="*/ 340249 h 1007300"/>
              <a:gd name="connsiteX7" fmla="*/ 177804 w 191901"/>
              <a:gd name="connsiteY7" fmla="*/ 524 h 100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901" h="1007300">
                <a:moveTo>
                  <a:pt x="177804" y="524"/>
                </a:moveTo>
                <a:cubicBezTo>
                  <a:pt x="168279" y="15870"/>
                  <a:pt x="99487" y="351362"/>
                  <a:pt x="82554" y="432324"/>
                </a:cubicBezTo>
                <a:cubicBezTo>
                  <a:pt x="65621" y="513286"/>
                  <a:pt x="89962" y="390520"/>
                  <a:pt x="76204" y="486299"/>
                </a:cubicBezTo>
                <a:cubicBezTo>
                  <a:pt x="62446" y="582078"/>
                  <a:pt x="533" y="995357"/>
                  <a:pt x="4" y="1006999"/>
                </a:cubicBezTo>
                <a:cubicBezTo>
                  <a:pt x="-525" y="1018641"/>
                  <a:pt x="41279" y="690028"/>
                  <a:pt x="73029" y="556149"/>
                </a:cubicBezTo>
                <a:cubicBezTo>
                  <a:pt x="104779" y="422270"/>
                  <a:pt x="179391" y="239707"/>
                  <a:pt x="190504" y="203724"/>
                </a:cubicBezTo>
                <a:cubicBezTo>
                  <a:pt x="201617" y="167741"/>
                  <a:pt x="142879" y="368824"/>
                  <a:pt x="139704" y="340249"/>
                </a:cubicBezTo>
                <a:cubicBezTo>
                  <a:pt x="136529" y="311674"/>
                  <a:pt x="187329" y="-14822"/>
                  <a:pt x="177804" y="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C9CA1DE0-4667-7E5A-9C73-13BA83985B6B}"/>
              </a:ext>
            </a:extLst>
          </p:cNvPr>
          <p:cNvSpPr/>
          <p:nvPr/>
        </p:nvSpPr>
        <p:spPr>
          <a:xfrm>
            <a:off x="7378345" y="4168188"/>
            <a:ext cx="123124" cy="392026"/>
          </a:xfrm>
          <a:custGeom>
            <a:avLst/>
            <a:gdLst>
              <a:gd name="connsiteX0" fmla="*/ 3530 w 123124"/>
              <a:gd name="connsiteY0" fmla="*/ 6937 h 392026"/>
              <a:gd name="connsiteX1" fmla="*/ 32105 w 123124"/>
              <a:gd name="connsiteY1" fmla="*/ 73612 h 392026"/>
              <a:gd name="connsiteX2" fmla="*/ 117830 w 123124"/>
              <a:gd name="connsiteY2" fmla="*/ 314912 h 392026"/>
              <a:gd name="connsiteX3" fmla="*/ 114655 w 123124"/>
              <a:gd name="connsiteY3" fmla="*/ 384762 h 392026"/>
              <a:gd name="connsiteX4" fmla="*/ 121005 w 123124"/>
              <a:gd name="connsiteY4" fmla="*/ 165687 h 392026"/>
              <a:gd name="connsiteX5" fmla="*/ 108305 w 123124"/>
              <a:gd name="connsiteY5" fmla="*/ 165687 h 392026"/>
              <a:gd name="connsiteX6" fmla="*/ 105130 w 123124"/>
              <a:gd name="connsiteY6" fmla="*/ 213312 h 392026"/>
              <a:gd name="connsiteX7" fmla="*/ 3530 w 123124"/>
              <a:gd name="connsiteY7" fmla="*/ 6937 h 39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124" h="392026">
                <a:moveTo>
                  <a:pt x="3530" y="6937"/>
                </a:moveTo>
                <a:cubicBezTo>
                  <a:pt x="-8641" y="-16346"/>
                  <a:pt x="13055" y="22283"/>
                  <a:pt x="32105" y="73612"/>
                </a:cubicBezTo>
                <a:cubicBezTo>
                  <a:pt x="51155" y="124941"/>
                  <a:pt x="104072" y="263054"/>
                  <a:pt x="117830" y="314912"/>
                </a:cubicBezTo>
                <a:cubicBezTo>
                  <a:pt x="131588" y="366770"/>
                  <a:pt x="114126" y="409633"/>
                  <a:pt x="114655" y="384762"/>
                </a:cubicBezTo>
                <a:cubicBezTo>
                  <a:pt x="115184" y="359891"/>
                  <a:pt x="122063" y="202199"/>
                  <a:pt x="121005" y="165687"/>
                </a:cubicBezTo>
                <a:cubicBezTo>
                  <a:pt x="119947" y="129175"/>
                  <a:pt x="110951" y="157750"/>
                  <a:pt x="108305" y="165687"/>
                </a:cubicBezTo>
                <a:cubicBezTo>
                  <a:pt x="105659" y="173624"/>
                  <a:pt x="117301" y="234479"/>
                  <a:pt x="105130" y="213312"/>
                </a:cubicBezTo>
                <a:cubicBezTo>
                  <a:pt x="92959" y="192145"/>
                  <a:pt x="15701" y="30220"/>
                  <a:pt x="3530" y="6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74989DD9-F453-5A12-D80E-AE89D1453BEB}"/>
              </a:ext>
            </a:extLst>
          </p:cNvPr>
          <p:cNvSpPr/>
          <p:nvPr/>
        </p:nvSpPr>
        <p:spPr>
          <a:xfrm>
            <a:off x="7335459" y="4793099"/>
            <a:ext cx="212425" cy="972762"/>
          </a:xfrm>
          <a:custGeom>
            <a:avLst/>
            <a:gdLst>
              <a:gd name="connsiteX0" fmla="*/ 211516 w 212425"/>
              <a:gd name="connsiteY0" fmla="*/ 7501 h 972762"/>
              <a:gd name="connsiteX1" fmla="*/ 36891 w 212425"/>
              <a:gd name="connsiteY1" fmla="*/ 718701 h 972762"/>
              <a:gd name="connsiteX2" fmla="*/ 1966 w 212425"/>
              <a:gd name="connsiteY2" fmla="*/ 972701 h 972762"/>
              <a:gd name="connsiteX3" fmla="*/ 71816 w 212425"/>
              <a:gd name="connsiteY3" fmla="*/ 737751 h 972762"/>
              <a:gd name="connsiteX4" fmla="*/ 125791 w 212425"/>
              <a:gd name="connsiteY4" fmla="*/ 267851 h 972762"/>
              <a:gd name="connsiteX5" fmla="*/ 106741 w 212425"/>
              <a:gd name="connsiteY5" fmla="*/ 340876 h 972762"/>
              <a:gd name="connsiteX6" fmla="*/ 211516 w 212425"/>
              <a:gd name="connsiteY6" fmla="*/ 7501 h 9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425" h="972762">
                <a:moveTo>
                  <a:pt x="211516" y="7501"/>
                </a:moveTo>
                <a:cubicBezTo>
                  <a:pt x="199874" y="70472"/>
                  <a:pt x="71816" y="557834"/>
                  <a:pt x="36891" y="718701"/>
                </a:cubicBezTo>
                <a:cubicBezTo>
                  <a:pt x="1966" y="879568"/>
                  <a:pt x="-3855" y="969526"/>
                  <a:pt x="1966" y="972701"/>
                </a:cubicBezTo>
                <a:cubicBezTo>
                  <a:pt x="7787" y="975876"/>
                  <a:pt x="51179" y="855226"/>
                  <a:pt x="71816" y="737751"/>
                </a:cubicBezTo>
                <a:cubicBezTo>
                  <a:pt x="92453" y="620276"/>
                  <a:pt x="119970" y="333997"/>
                  <a:pt x="125791" y="267851"/>
                </a:cubicBezTo>
                <a:cubicBezTo>
                  <a:pt x="131612" y="201705"/>
                  <a:pt x="94041" y="384268"/>
                  <a:pt x="106741" y="340876"/>
                </a:cubicBezTo>
                <a:cubicBezTo>
                  <a:pt x="119441" y="297484"/>
                  <a:pt x="223158" y="-55470"/>
                  <a:pt x="211516" y="7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F9B1F015-8A6C-E86D-7B9D-050F8E2A00CC}"/>
              </a:ext>
            </a:extLst>
          </p:cNvPr>
          <p:cNvSpPr/>
          <p:nvPr/>
        </p:nvSpPr>
        <p:spPr>
          <a:xfrm>
            <a:off x="7581697" y="4509129"/>
            <a:ext cx="49006" cy="590213"/>
          </a:xfrm>
          <a:custGeom>
            <a:avLst/>
            <a:gdLst>
              <a:gd name="connsiteX0" fmla="*/ 6553 w 49006"/>
              <a:gd name="connsiteY0" fmla="*/ 5721 h 590213"/>
              <a:gd name="connsiteX1" fmla="*/ 3378 w 49006"/>
              <a:gd name="connsiteY1" fmla="*/ 78746 h 590213"/>
              <a:gd name="connsiteX2" fmla="*/ 41478 w 49006"/>
              <a:gd name="connsiteY2" fmla="*/ 393071 h 590213"/>
              <a:gd name="connsiteX3" fmla="*/ 41478 w 49006"/>
              <a:gd name="connsiteY3" fmla="*/ 589921 h 590213"/>
              <a:gd name="connsiteX4" fmla="*/ 44653 w 49006"/>
              <a:gd name="connsiteY4" fmla="*/ 431171 h 590213"/>
              <a:gd name="connsiteX5" fmla="*/ 44653 w 49006"/>
              <a:gd name="connsiteY5" fmla="*/ 189871 h 590213"/>
              <a:gd name="connsiteX6" fmla="*/ 6553 w 49006"/>
              <a:gd name="connsiteY6" fmla="*/ 5721 h 59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06" h="590213">
                <a:moveTo>
                  <a:pt x="6553" y="5721"/>
                </a:moveTo>
                <a:cubicBezTo>
                  <a:pt x="-326" y="-12800"/>
                  <a:pt x="-2443" y="14188"/>
                  <a:pt x="3378" y="78746"/>
                </a:cubicBezTo>
                <a:cubicBezTo>
                  <a:pt x="9199" y="143304"/>
                  <a:pt x="35128" y="307875"/>
                  <a:pt x="41478" y="393071"/>
                </a:cubicBezTo>
                <a:cubicBezTo>
                  <a:pt x="47828" y="478267"/>
                  <a:pt x="40949" y="583571"/>
                  <a:pt x="41478" y="589921"/>
                </a:cubicBezTo>
                <a:cubicBezTo>
                  <a:pt x="42007" y="596271"/>
                  <a:pt x="44124" y="497846"/>
                  <a:pt x="44653" y="431171"/>
                </a:cubicBezTo>
                <a:cubicBezTo>
                  <a:pt x="45182" y="364496"/>
                  <a:pt x="54178" y="255488"/>
                  <a:pt x="44653" y="189871"/>
                </a:cubicBezTo>
                <a:cubicBezTo>
                  <a:pt x="35128" y="124254"/>
                  <a:pt x="13432" y="24242"/>
                  <a:pt x="6553" y="5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24575CA8-08BB-1685-E36E-8128D1B5E42F}"/>
              </a:ext>
            </a:extLst>
          </p:cNvPr>
          <p:cNvSpPr/>
          <p:nvPr/>
        </p:nvSpPr>
        <p:spPr>
          <a:xfrm>
            <a:off x="7571766" y="5000587"/>
            <a:ext cx="51483" cy="1243752"/>
          </a:xfrm>
          <a:custGeom>
            <a:avLst/>
            <a:gdLst>
              <a:gd name="connsiteX0" fmla="*/ 48234 w 51483"/>
              <a:gd name="connsiteY0" fmla="*/ 79413 h 1243752"/>
              <a:gd name="connsiteX1" fmla="*/ 45059 w 51483"/>
              <a:gd name="connsiteY1" fmla="*/ 161963 h 1243752"/>
              <a:gd name="connsiteX2" fmla="*/ 609 w 51483"/>
              <a:gd name="connsiteY2" fmla="*/ 1241463 h 1243752"/>
              <a:gd name="connsiteX3" fmla="*/ 19659 w 51483"/>
              <a:gd name="connsiteY3" fmla="*/ 435013 h 1243752"/>
              <a:gd name="connsiteX4" fmla="*/ 26009 w 51483"/>
              <a:gd name="connsiteY4" fmla="*/ 3213 h 1243752"/>
              <a:gd name="connsiteX5" fmla="*/ 16484 w 51483"/>
              <a:gd name="connsiteY5" fmla="*/ 228638 h 1243752"/>
              <a:gd name="connsiteX6" fmla="*/ 48234 w 51483"/>
              <a:gd name="connsiteY6" fmla="*/ 79413 h 12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83" h="1243752">
                <a:moveTo>
                  <a:pt x="48234" y="79413"/>
                </a:moveTo>
                <a:cubicBezTo>
                  <a:pt x="52996" y="68301"/>
                  <a:pt x="52996" y="-31712"/>
                  <a:pt x="45059" y="161963"/>
                </a:cubicBezTo>
                <a:cubicBezTo>
                  <a:pt x="37122" y="355638"/>
                  <a:pt x="4842" y="1195955"/>
                  <a:pt x="609" y="1241463"/>
                </a:cubicBezTo>
                <a:cubicBezTo>
                  <a:pt x="-3624" y="1286971"/>
                  <a:pt x="15426" y="641388"/>
                  <a:pt x="19659" y="435013"/>
                </a:cubicBezTo>
                <a:cubicBezTo>
                  <a:pt x="23892" y="228638"/>
                  <a:pt x="26538" y="37609"/>
                  <a:pt x="26009" y="3213"/>
                </a:cubicBezTo>
                <a:cubicBezTo>
                  <a:pt x="25480" y="-31183"/>
                  <a:pt x="15955" y="221759"/>
                  <a:pt x="16484" y="228638"/>
                </a:cubicBezTo>
                <a:cubicBezTo>
                  <a:pt x="17013" y="235517"/>
                  <a:pt x="43472" y="90525"/>
                  <a:pt x="48234" y="79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E2D8715B-62B1-5D83-9D19-E95B04AB16D7}"/>
              </a:ext>
            </a:extLst>
          </p:cNvPr>
          <p:cNvSpPr/>
          <p:nvPr/>
        </p:nvSpPr>
        <p:spPr>
          <a:xfrm>
            <a:off x="7422393" y="4438439"/>
            <a:ext cx="49881" cy="384511"/>
          </a:xfrm>
          <a:custGeom>
            <a:avLst/>
            <a:gdLst>
              <a:gd name="connsiteX0" fmla="*/ 19807 w 49881"/>
              <a:gd name="connsiteY0" fmla="*/ 3386 h 384511"/>
              <a:gd name="connsiteX1" fmla="*/ 757 w 49881"/>
              <a:gd name="connsiteY1" fmla="*/ 381211 h 384511"/>
              <a:gd name="connsiteX2" fmla="*/ 48382 w 49881"/>
              <a:gd name="connsiteY2" fmla="*/ 187536 h 384511"/>
              <a:gd name="connsiteX3" fmla="*/ 38857 w 49881"/>
              <a:gd name="connsiteY3" fmla="*/ 190711 h 384511"/>
              <a:gd name="connsiteX4" fmla="*/ 29332 w 49881"/>
              <a:gd name="connsiteY4" fmla="*/ 193886 h 384511"/>
              <a:gd name="connsiteX5" fmla="*/ 19807 w 49881"/>
              <a:gd name="connsiteY5" fmla="*/ 3386 h 38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81" h="384511">
                <a:moveTo>
                  <a:pt x="19807" y="3386"/>
                </a:moveTo>
                <a:cubicBezTo>
                  <a:pt x="15045" y="34607"/>
                  <a:pt x="-4005" y="350520"/>
                  <a:pt x="757" y="381211"/>
                </a:cubicBezTo>
                <a:cubicBezTo>
                  <a:pt x="5519" y="411902"/>
                  <a:pt x="42032" y="219286"/>
                  <a:pt x="48382" y="187536"/>
                </a:cubicBezTo>
                <a:cubicBezTo>
                  <a:pt x="54732" y="155786"/>
                  <a:pt x="38857" y="190711"/>
                  <a:pt x="38857" y="190711"/>
                </a:cubicBezTo>
                <a:cubicBezTo>
                  <a:pt x="35682" y="191769"/>
                  <a:pt x="30390" y="221403"/>
                  <a:pt x="29332" y="193886"/>
                </a:cubicBezTo>
                <a:cubicBezTo>
                  <a:pt x="28274" y="166369"/>
                  <a:pt x="24569" y="-27835"/>
                  <a:pt x="19807" y="3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A29FEEB7-C929-A5AE-EDE7-13A9AD0B8819}"/>
              </a:ext>
            </a:extLst>
          </p:cNvPr>
          <p:cNvSpPr/>
          <p:nvPr/>
        </p:nvSpPr>
        <p:spPr>
          <a:xfrm>
            <a:off x="6562109" y="5266994"/>
            <a:ext cx="715275" cy="79841"/>
          </a:xfrm>
          <a:custGeom>
            <a:avLst/>
            <a:gdLst>
              <a:gd name="connsiteX0" fmla="*/ 616 w 715275"/>
              <a:gd name="connsiteY0" fmla="*/ 38431 h 79841"/>
              <a:gd name="connsiteX1" fmla="*/ 200641 w 715275"/>
              <a:gd name="connsiteY1" fmla="*/ 28906 h 79841"/>
              <a:gd name="connsiteX2" fmla="*/ 495916 w 715275"/>
              <a:gd name="connsiteY2" fmla="*/ 79706 h 79841"/>
              <a:gd name="connsiteX3" fmla="*/ 480041 w 715275"/>
              <a:gd name="connsiteY3" fmla="*/ 44781 h 79841"/>
              <a:gd name="connsiteX4" fmla="*/ 714991 w 715275"/>
              <a:gd name="connsiteY4" fmla="*/ 76531 h 79841"/>
              <a:gd name="connsiteX5" fmla="*/ 426066 w 715275"/>
              <a:gd name="connsiteY5" fmla="*/ 41606 h 79841"/>
              <a:gd name="connsiteX6" fmla="*/ 264141 w 715275"/>
              <a:gd name="connsiteY6" fmla="*/ 331 h 79841"/>
              <a:gd name="connsiteX7" fmla="*/ 616 w 715275"/>
              <a:gd name="connsiteY7" fmla="*/ 38431 h 7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275" h="79841">
                <a:moveTo>
                  <a:pt x="616" y="38431"/>
                </a:moveTo>
                <a:cubicBezTo>
                  <a:pt x="-9967" y="43194"/>
                  <a:pt x="118091" y="22027"/>
                  <a:pt x="200641" y="28906"/>
                </a:cubicBezTo>
                <a:cubicBezTo>
                  <a:pt x="283191" y="35785"/>
                  <a:pt x="449349" y="77060"/>
                  <a:pt x="495916" y="79706"/>
                </a:cubicBezTo>
                <a:cubicBezTo>
                  <a:pt x="542483" y="82352"/>
                  <a:pt x="443529" y="45310"/>
                  <a:pt x="480041" y="44781"/>
                </a:cubicBezTo>
                <a:cubicBezTo>
                  <a:pt x="516553" y="44252"/>
                  <a:pt x="723987" y="77060"/>
                  <a:pt x="714991" y="76531"/>
                </a:cubicBezTo>
                <a:cubicBezTo>
                  <a:pt x="705995" y="76002"/>
                  <a:pt x="501208" y="54306"/>
                  <a:pt x="426066" y="41606"/>
                </a:cubicBezTo>
                <a:cubicBezTo>
                  <a:pt x="350924" y="28906"/>
                  <a:pt x="330287" y="4564"/>
                  <a:pt x="264141" y="331"/>
                </a:cubicBezTo>
                <a:cubicBezTo>
                  <a:pt x="197995" y="-3902"/>
                  <a:pt x="11199" y="33668"/>
                  <a:pt x="616" y="38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BE22E4FF-CA3B-EC91-F02E-402AD296B829}"/>
              </a:ext>
            </a:extLst>
          </p:cNvPr>
          <p:cNvSpPr/>
          <p:nvPr/>
        </p:nvSpPr>
        <p:spPr>
          <a:xfrm>
            <a:off x="6379303" y="5542458"/>
            <a:ext cx="904195" cy="85430"/>
          </a:xfrm>
          <a:custGeom>
            <a:avLst/>
            <a:gdLst>
              <a:gd name="connsiteX0" fmla="*/ 2447 w 904195"/>
              <a:gd name="connsiteY0" fmla="*/ 20142 h 85430"/>
              <a:gd name="connsiteX1" fmla="*/ 564422 w 904195"/>
              <a:gd name="connsiteY1" fmla="*/ 42367 h 85430"/>
              <a:gd name="connsiteX2" fmla="*/ 465997 w 904195"/>
              <a:gd name="connsiteY2" fmla="*/ 16967 h 85430"/>
              <a:gd name="connsiteX3" fmla="*/ 900972 w 904195"/>
              <a:gd name="connsiteY3" fmla="*/ 83642 h 85430"/>
              <a:gd name="connsiteX4" fmla="*/ 675547 w 904195"/>
              <a:gd name="connsiteY4" fmla="*/ 67767 h 85430"/>
              <a:gd name="connsiteX5" fmla="*/ 367572 w 904195"/>
              <a:gd name="connsiteY5" fmla="*/ 74117 h 85430"/>
              <a:gd name="connsiteX6" fmla="*/ 507272 w 904195"/>
              <a:gd name="connsiteY6" fmla="*/ 32842 h 85430"/>
              <a:gd name="connsiteX7" fmla="*/ 326297 w 904195"/>
              <a:gd name="connsiteY7" fmla="*/ 1092 h 85430"/>
              <a:gd name="connsiteX8" fmla="*/ 358047 w 904195"/>
              <a:gd name="connsiteY8" fmla="*/ 10617 h 85430"/>
              <a:gd name="connsiteX9" fmla="*/ 2447 w 904195"/>
              <a:gd name="connsiteY9" fmla="*/ 20142 h 8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195" h="85430">
                <a:moveTo>
                  <a:pt x="2447" y="20142"/>
                </a:moveTo>
                <a:cubicBezTo>
                  <a:pt x="36843" y="25434"/>
                  <a:pt x="487164" y="42896"/>
                  <a:pt x="564422" y="42367"/>
                </a:cubicBezTo>
                <a:cubicBezTo>
                  <a:pt x="641680" y="41838"/>
                  <a:pt x="409905" y="10088"/>
                  <a:pt x="465997" y="16967"/>
                </a:cubicBezTo>
                <a:cubicBezTo>
                  <a:pt x="522089" y="23846"/>
                  <a:pt x="866047" y="75175"/>
                  <a:pt x="900972" y="83642"/>
                </a:cubicBezTo>
                <a:cubicBezTo>
                  <a:pt x="935897" y="92109"/>
                  <a:pt x="675547" y="67767"/>
                  <a:pt x="675547" y="67767"/>
                </a:cubicBezTo>
                <a:cubicBezTo>
                  <a:pt x="586647" y="66180"/>
                  <a:pt x="395618" y="79938"/>
                  <a:pt x="367572" y="74117"/>
                </a:cubicBezTo>
                <a:cubicBezTo>
                  <a:pt x="339526" y="68296"/>
                  <a:pt x="514151" y="45013"/>
                  <a:pt x="507272" y="32842"/>
                </a:cubicBezTo>
                <a:cubicBezTo>
                  <a:pt x="500393" y="20671"/>
                  <a:pt x="351168" y="4796"/>
                  <a:pt x="326297" y="1092"/>
                </a:cubicBezTo>
                <a:cubicBezTo>
                  <a:pt x="301426" y="-2612"/>
                  <a:pt x="409376" y="3738"/>
                  <a:pt x="358047" y="10617"/>
                </a:cubicBezTo>
                <a:cubicBezTo>
                  <a:pt x="306718" y="17496"/>
                  <a:pt x="-31949" y="14850"/>
                  <a:pt x="2447" y="20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698F3DCF-A3A8-0A94-F9EA-72282C2DBEB0}"/>
              </a:ext>
            </a:extLst>
          </p:cNvPr>
          <p:cNvSpPr/>
          <p:nvPr/>
        </p:nvSpPr>
        <p:spPr>
          <a:xfrm>
            <a:off x="5767841" y="5319904"/>
            <a:ext cx="731386" cy="983518"/>
          </a:xfrm>
          <a:custGeom>
            <a:avLst/>
            <a:gdLst>
              <a:gd name="connsiteX0" fmla="*/ 731384 w 731386"/>
              <a:gd name="connsiteY0" fmla="*/ 1396 h 983518"/>
              <a:gd name="connsiteX1" fmla="*/ 401184 w 731386"/>
              <a:gd name="connsiteY1" fmla="*/ 630046 h 983518"/>
              <a:gd name="connsiteX2" fmla="*/ 432934 w 731386"/>
              <a:gd name="connsiteY2" fmla="*/ 582421 h 983518"/>
              <a:gd name="connsiteX3" fmla="*/ 1134 w 731386"/>
              <a:gd name="connsiteY3" fmla="*/ 982471 h 983518"/>
              <a:gd name="connsiteX4" fmla="*/ 312284 w 731386"/>
              <a:gd name="connsiteY4" fmla="*/ 690371 h 983518"/>
              <a:gd name="connsiteX5" fmla="*/ 471034 w 731386"/>
              <a:gd name="connsiteY5" fmla="*/ 433196 h 983518"/>
              <a:gd name="connsiteX6" fmla="*/ 407534 w 731386"/>
              <a:gd name="connsiteY6" fmla="*/ 458596 h 983518"/>
              <a:gd name="connsiteX7" fmla="*/ 731384 w 731386"/>
              <a:gd name="connsiteY7" fmla="*/ 1396 h 98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386" h="983518">
                <a:moveTo>
                  <a:pt x="731384" y="1396"/>
                </a:moveTo>
                <a:cubicBezTo>
                  <a:pt x="730326" y="29971"/>
                  <a:pt x="450926" y="533209"/>
                  <a:pt x="401184" y="630046"/>
                </a:cubicBezTo>
                <a:cubicBezTo>
                  <a:pt x="351442" y="726883"/>
                  <a:pt x="499609" y="523684"/>
                  <a:pt x="432934" y="582421"/>
                </a:cubicBezTo>
                <a:cubicBezTo>
                  <a:pt x="366259" y="641158"/>
                  <a:pt x="21242" y="964479"/>
                  <a:pt x="1134" y="982471"/>
                </a:cubicBezTo>
                <a:cubicBezTo>
                  <a:pt x="-18974" y="1000463"/>
                  <a:pt x="233967" y="781917"/>
                  <a:pt x="312284" y="690371"/>
                </a:cubicBezTo>
                <a:cubicBezTo>
                  <a:pt x="390601" y="598825"/>
                  <a:pt x="455159" y="471825"/>
                  <a:pt x="471034" y="433196"/>
                </a:cubicBezTo>
                <a:cubicBezTo>
                  <a:pt x="486909" y="394567"/>
                  <a:pt x="365730" y="525800"/>
                  <a:pt x="407534" y="458596"/>
                </a:cubicBezTo>
                <a:cubicBezTo>
                  <a:pt x="449338" y="391392"/>
                  <a:pt x="732442" y="-27179"/>
                  <a:pt x="731384" y="1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B0BF8394-562F-EACE-A758-27BFC1A50915}"/>
              </a:ext>
            </a:extLst>
          </p:cNvPr>
          <p:cNvSpPr/>
          <p:nvPr/>
        </p:nvSpPr>
        <p:spPr>
          <a:xfrm>
            <a:off x="5555639" y="5998538"/>
            <a:ext cx="597661" cy="544171"/>
          </a:xfrm>
          <a:custGeom>
            <a:avLst/>
            <a:gdLst>
              <a:gd name="connsiteX0" fmla="*/ 597511 w 597661"/>
              <a:gd name="connsiteY0" fmla="*/ 2212 h 544171"/>
              <a:gd name="connsiteX1" fmla="*/ 3786 w 597661"/>
              <a:gd name="connsiteY1" fmla="*/ 541962 h 544171"/>
              <a:gd name="connsiteX2" fmla="*/ 330811 w 597661"/>
              <a:gd name="connsiteY2" fmla="*/ 199062 h 544171"/>
              <a:gd name="connsiteX3" fmla="*/ 64111 w 597661"/>
              <a:gd name="connsiteY3" fmla="*/ 345112 h 544171"/>
              <a:gd name="connsiteX4" fmla="*/ 597511 w 597661"/>
              <a:gd name="connsiteY4" fmla="*/ 2212 h 54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661" h="544171">
                <a:moveTo>
                  <a:pt x="597511" y="2212"/>
                </a:moveTo>
                <a:cubicBezTo>
                  <a:pt x="587457" y="35020"/>
                  <a:pt x="48236" y="509154"/>
                  <a:pt x="3786" y="541962"/>
                </a:cubicBezTo>
                <a:cubicBezTo>
                  <a:pt x="-40664" y="574770"/>
                  <a:pt x="320757" y="231870"/>
                  <a:pt x="330811" y="199062"/>
                </a:cubicBezTo>
                <a:cubicBezTo>
                  <a:pt x="340865" y="166254"/>
                  <a:pt x="18073" y="378450"/>
                  <a:pt x="64111" y="345112"/>
                </a:cubicBezTo>
                <a:cubicBezTo>
                  <a:pt x="110148" y="311775"/>
                  <a:pt x="607565" y="-30596"/>
                  <a:pt x="597511" y="2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9A5ABE30-F255-2122-34BC-F9D20C67FD3C}"/>
              </a:ext>
            </a:extLst>
          </p:cNvPr>
          <p:cNvSpPr/>
          <p:nvPr/>
        </p:nvSpPr>
        <p:spPr>
          <a:xfrm>
            <a:off x="6684668" y="3914409"/>
            <a:ext cx="707369" cy="719251"/>
          </a:xfrm>
          <a:custGeom>
            <a:avLst/>
            <a:gdLst>
              <a:gd name="connsiteX0" fmla="*/ 154496 w 707369"/>
              <a:gd name="connsiteY0" fmla="*/ 116485 h 719251"/>
              <a:gd name="connsiteX1" fmla="*/ 209292 w 707369"/>
              <a:gd name="connsiteY1" fmla="*/ 143883 h 719251"/>
              <a:gd name="connsiteX2" fmla="*/ 575736 w 707369"/>
              <a:gd name="connsiteY2" fmla="*/ 325393 h 719251"/>
              <a:gd name="connsiteX3" fmla="*/ 705876 w 707369"/>
              <a:gd name="connsiteY3" fmla="*/ 616494 h 719251"/>
              <a:gd name="connsiteX4" fmla="*/ 647656 w 707369"/>
              <a:gd name="connsiteY4" fmla="*/ 513753 h 719251"/>
              <a:gd name="connsiteX5" fmla="*/ 668204 w 707369"/>
              <a:gd name="connsiteY5" fmla="*/ 719236 h 719251"/>
              <a:gd name="connsiteX6" fmla="*/ 572312 w 707369"/>
              <a:gd name="connsiteY6" fmla="*/ 524027 h 719251"/>
              <a:gd name="connsiteX7" fmla="*/ 353130 w 707369"/>
              <a:gd name="connsiteY7" fmla="*/ 393888 h 719251"/>
              <a:gd name="connsiteX8" fmla="*/ 627107 w 707369"/>
              <a:gd name="connsiteY8" fmla="*/ 517178 h 719251"/>
              <a:gd name="connsiteX9" fmla="*/ 586011 w 707369"/>
              <a:gd name="connsiteY9" fmla="*/ 363065 h 719251"/>
              <a:gd name="connsiteX10" fmla="*/ 445597 w 707369"/>
              <a:gd name="connsiteY10" fmla="*/ 219227 h 719251"/>
              <a:gd name="connsiteX11" fmla="*/ 705876 w 707369"/>
              <a:gd name="connsiteY11" fmla="*/ 345942 h 719251"/>
              <a:gd name="connsiteX12" fmla="*/ 490119 w 707369"/>
              <a:gd name="connsiteY12" fmla="*/ 246625 h 719251"/>
              <a:gd name="connsiteX13" fmla="*/ 384 w 707369"/>
              <a:gd name="connsiteY13" fmla="*/ 45 h 719251"/>
              <a:gd name="connsiteX14" fmla="*/ 575736 w 707369"/>
              <a:gd name="connsiteY14" fmla="*/ 267173 h 719251"/>
              <a:gd name="connsiteX15" fmla="*/ 154496 w 707369"/>
              <a:gd name="connsiteY15" fmla="*/ 116485 h 71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7369" h="719251">
                <a:moveTo>
                  <a:pt x="154496" y="116485"/>
                </a:moveTo>
                <a:cubicBezTo>
                  <a:pt x="93422" y="95937"/>
                  <a:pt x="209292" y="143883"/>
                  <a:pt x="209292" y="143883"/>
                </a:cubicBezTo>
                <a:cubicBezTo>
                  <a:pt x="279499" y="178701"/>
                  <a:pt x="492972" y="246625"/>
                  <a:pt x="575736" y="325393"/>
                </a:cubicBezTo>
                <a:cubicBezTo>
                  <a:pt x="658500" y="404161"/>
                  <a:pt x="693889" y="585101"/>
                  <a:pt x="705876" y="616494"/>
                </a:cubicBezTo>
                <a:cubicBezTo>
                  <a:pt x="717863" y="647887"/>
                  <a:pt x="653935" y="496629"/>
                  <a:pt x="647656" y="513753"/>
                </a:cubicBezTo>
                <a:cubicBezTo>
                  <a:pt x="641377" y="530877"/>
                  <a:pt x="680761" y="717524"/>
                  <a:pt x="668204" y="719236"/>
                </a:cubicBezTo>
                <a:cubicBezTo>
                  <a:pt x="655647" y="720948"/>
                  <a:pt x="624824" y="578252"/>
                  <a:pt x="572312" y="524027"/>
                </a:cubicBezTo>
                <a:cubicBezTo>
                  <a:pt x="519800" y="469802"/>
                  <a:pt x="343998" y="395029"/>
                  <a:pt x="353130" y="393888"/>
                </a:cubicBezTo>
                <a:cubicBezTo>
                  <a:pt x="362262" y="392747"/>
                  <a:pt x="588293" y="522315"/>
                  <a:pt x="627107" y="517178"/>
                </a:cubicBezTo>
                <a:cubicBezTo>
                  <a:pt x="665921" y="512041"/>
                  <a:pt x="616263" y="412723"/>
                  <a:pt x="586011" y="363065"/>
                </a:cubicBezTo>
                <a:cubicBezTo>
                  <a:pt x="555759" y="313407"/>
                  <a:pt x="425620" y="222081"/>
                  <a:pt x="445597" y="219227"/>
                </a:cubicBezTo>
                <a:cubicBezTo>
                  <a:pt x="465574" y="216373"/>
                  <a:pt x="698456" y="341376"/>
                  <a:pt x="705876" y="345942"/>
                </a:cubicBezTo>
                <a:cubicBezTo>
                  <a:pt x="713296" y="350508"/>
                  <a:pt x="607701" y="304274"/>
                  <a:pt x="490119" y="246625"/>
                </a:cubicBezTo>
                <a:cubicBezTo>
                  <a:pt x="372537" y="188976"/>
                  <a:pt x="-13885" y="-3380"/>
                  <a:pt x="384" y="45"/>
                </a:cubicBezTo>
                <a:cubicBezTo>
                  <a:pt x="14653" y="3470"/>
                  <a:pt x="549480" y="244342"/>
                  <a:pt x="575736" y="267173"/>
                </a:cubicBezTo>
                <a:cubicBezTo>
                  <a:pt x="601992" y="290005"/>
                  <a:pt x="215570" y="137033"/>
                  <a:pt x="154496" y="116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31FD5605-4919-8B49-8763-EA3D83283E74}"/>
              </a:ext>
            </a:extLst>
          </p:cNvPr>
          <p:cNvSpPr/>
          <p:nvPr/>
        </p:nvSpPr>
        <p:spPr>
          <a:xfrm>
            <a:off x="6400677" y="3845563"/>
            <a:ext cx="255560" cy="770005"/>
          </a:xfrm>
          <a:custGeom>
            <a:avLst/>
            <a:gdLst>
              <a:gd name="connsiteX0" fmla="*/ 123 w 255560"/>
              <a:gd name="connsiteY0" fmla="*/ 397 h 770005"/>
              <a:gd name="connsiteX1" fmla="*/ 164510 w 255560"/>
              <a:gd name="connsiteY1" fmla="*/ 260675 h 770005"/>
              <a:gd name="connsiteX2" fmla="*/ 164510 w 255560"/>
              <a:gd name="connsiteY2" fmla="*/ 229853 h 770005"/>
              <a:gd name="connsiteX3" fmla="*/ 219305 w 255560"/>
              <a:gd name="connsiteY3" fmla="*/ 476433 h 770005"/>
              <a:gd name="connsiteX4" fmla="*/ 209031 w 255560"/>
              <a:gd name="connsiteY4" fmla="*/ 380540 h 770005"/>
              <a:gd name="connsiteX5" fmla="*/ 236429 w 255560"/>
              <a:gd name="connsiteY5" fmla="*/ 764109 h 770005"/>
              <a:gd name="connsiteX6" fmla="*/ 191907 w 255560"/>
              <a:gd name="connsiteY6" fmla="*/ 589448 h 770005"/>
              <a:gd name="connsiteX7" fmla="*/ 253552 w 255560"/>
              <a:gd name="connsiteY7" fmla="*/ 270949 h 770005"/>
              <a:gd name="connsiteX8" fmla="*/ 229579 w 255560"/>
              <a:gd name="connsiteY8" fmla="*/ 301772 h 770005"/>
              <a:gd name="connsiteX9" fmla="*/ 123413 w 255560"/>
              <a:gd name="connsiteY9" fmla="*/ 127111 h 770005"/>
              <a:gd name="connsiteX10" fmla="*/ 137112 w 255560"/>
              <a:gd name="connsiteY10" fmla="*/ 199030 h 770005"/>
              <a:gd name="connsiteX11" fmla="*/ 123 w 255560"/>
              <a:gd name="connsiteY11" fmla="*/ 397 h 77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5560" h="770005">
                <a:moveTo>
                  <a:pt x="123" y="397"/>
                </a:moveTo>
                <a:cubicBezTo>
                  <a:pt x="4689" y="10671"/>
                  <a:pt x="137112" y="222432"/>
                  <a:pt x="164510" y="260675"/>
                </a:cubicBezTo>
                <a:cubicBezTo>
                  <a:pt x="191908" y="298918"/>
                  <a:pt x="155378" y="193893"/>
                  <a:pt x="164510" y="229853"/>
                </a:cubicBezTo>
                <a:cubicBezTo>
                  <a:pt x="173642" y="265813"/>
                  <a:pt x="211885" y="451319"/>
                  <a:pt x="219305" y="476433"/>
                </a:cubicBezTo>
                <a:cubicBezTo>
                  <a:pt x="226725" y="501547"/>
                  <a:pt x="206177" y="332594"/>
                  <a:pt x="209031" y="380540"/>
                </a:cubicBezTo>
                <a:cubicBezTo>
                  <a:pt x="211885" y="428486"/>
                  <a:pt x="239283" y="729291"/>
                  <a:pt x="236429" y="764109"/>
                </a:cubicBezTo>
                <a:cubicBezTo>
                  <a:pt x="233575" y="798927"/>
                  <a:pt x="189053" y="671641"/>
                  <a:pt x="191907" y="589448"/>
                </a:cubicBezTo>
                <a:cubicBezTo>
                  <a:pt x="194761" y="507255"/>
                  <a:pt x="247273" y="318895"/>
                  <a:pt x="253552" y="270949"/>
                </a:cubicBezTo>
                <a:cubicBezTo>
                  <a:pt x="259831" y="223003"/>
                  <a:pt x="251269" y="325745"/>
                  <a:pt x="229579" y="301772"/>
                </a:cubicBezTo>
                <a:cubicBezTo>
                  <a:pt x="207889" y="277799"/>
                  <a:pt x="138824" y="144235"/>
                  <a:pt x="123413" y="127111"/>
                </a:cubicBezTo>
                <a:cubicBezTo>
                  <a:pt x="108002" y="109987"/>
                  <a:pt x="154806" y="215583"/>
                  <a:pt x="137112" y="199030"/>
                </a:cubicBezTo>
                <a:cubicBezTo>
                  <a:pt x="119418" y="182477"/>
                  <a:pt x="-4443" y="-9877"/>
                  <a:pt x="123" y="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DFFB5CC4-BCE8-C558-0EFC-F5DE012D69D7}"/>
              </a:ext>
            </a:extLst>
          </p:cNvPr>
          <p:cNvSpPr/>
          <p:nvPr/>
        </p:nvSpPr>
        <p:spPr>
          <a:xfrm>
            <a:off x="6343229" y="4012386"/>
            <a:ext cx="209826" cy="821095"/>
          </a:xfrm>
          <a:custGeom>
            <a:avLst/>
            <a:gdLst>
              <a:gd name="connsiteX0" fmla="*/ 208259 w 209826"/>
              <a:gd name="connsiteY0" fmla="*/ 107551 h 821095"/>
              <a:gd name="connsiteX1" fmla="*/ 6200 w 209826"/>
              <a:gd name="connsiteY1" fmla="*/ 795920 h 821095"/>
              <a:gd name="connsiteX2" fmla="*/ 54146 w 209826"/>
              <a:gd name="connsiteY2" fmla="*/ 607560 h 821095"/>
              <a:gd name="connsiteX3" fmla="*/ 78119 w 209826"/>
              <a:gd name="connsiteY3" fmla="*/ 1385 h 821095"/>
              <a:gd name="connsiteX4" fmla="*/ 98668 w 209826"/>
              <a:gd name="connsiteY4" fmla="*/ 432899 h 821095"/>
              <a:gd name="connsiteX5" fmla="*/ 208259 w 209826"/>
              <a:gd name="connsiteY5" fmla="*/ 107551 h 82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826" h="821095">
                <a:moveTo>
                  <a:pt x="208259" y="107551"/>
                </a:moveTo>
                <a:cubicBezTo>
                  <a:pt x="192848" y="168055"/>
                  <a:pt x="31885" y="712585"/>
                  <a:pt x="6200" y="795920"/>
                </a:cubicBezTo>
                <a:cubicBezTo>
                  <a:pt x="-19485" y="879255"/>
                  <a:pt x="42160" y="739982"/>
                  <a:pt x="54146" y="607560"/>
                </a:cubicBezTo>
                <a:cubicBezTo>
                  <a:pt x="66132" y="475138"/>
                  <a:pt x="70699" y="30495"/>
                  <a:pt x="78119" y="1385"/>
                </a:cubicBezTo>
                <a:cubicBezTo>
                  <a:pt x="85539" y="-27725"/>
                  <a:pt x="76407" y="411209"/>
                  <a:pt x="98668" y="432899"/>
                </a:cubicBezTo>
                <a:cubicBezTo>
                  <a:pt x="120929" y="454589"/>
                  <a:pt x="223670" y="47047"/>
                  <a:pt x="208259" y="107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E15717F6-5AD9-3E39-5983-0FE862B8A5F3}"/>
              </a:ext>
            </a:extLst>
          </p:cNvPr>
          <p:cNvSpPr/>
          <p:nvPr/>
        </p:nvSpPr>
        <p:spPr>
          <a:xfrm>
            <a:off x="6360237" y="4353320"/>
            <a:ext cx="190260" cy="1053325"/>
          </a:xfrm>
          <a:custGeom>
            <a:avLst/>
            <a:gdLst>
              <a:gd name="connsiteX0" fmla="*/ 187826 w 190260"/>
              <a:gd name="connsiteY0" fmla="*/ 16622 h 1053325"/>
              <a:gd name="connsiteX1" fmla="*/ 6316 w 190260"/>
              <a:gd name="connsiteY1" fmla="*/ 1009790 h 1053325"/>
              <a:gd name="connsiteX2" fmla="*/ 47412 w 190260"/>
              <a:gd name="connsiteY2" fmla="*/ 807732 h 1053325"/>
              <a:gd name="connsiteX3" fmla="*/ 105633 w 190260"/>
              <a:gd name="connsiteY3" fmla="*/ 187858 h 1053325"/>
              <a:gd name="connsiteX4" fmla="*/ 109057 w 190260"/>
              <a:gd name="connsiteY4" fmla="*/ 372792 h 1053325"/>
              <a:gd name="connsiteX5" fmla="*/ 187826 w 190260"/>
              <a:gd name="connsiteY5" fmla="*/ 16622 h 10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60" h="1053325">
                <a:moveTo>
                  <a:pt x="187826" y="16622"/>
                </a:moveTo>
                <a:cubicBezTo>
                  <a:pt x="170703" y="122788"/>
                  <a:pt x="29718" y="877938"/>
                  <a:pt x="6316" y="1009790"/>
                </a:cubicBezTo>
                <a:cubicBezTo>
                  <a:pt x="-17086" y="1141642"/>
                  <a:pt x="30859" y="944721"/>
                  <a:pt x="47412" y="807732"/>
                </a:cubicBezTo>
                <a:cubicBezTo>
                  <a:pt x="63965" y="670743"/>
                  <a:pt x="95359" y="260348"/>
                  <a:pt x="105633" y="187858"/>
                </a:cubicBezTo>
                <a:cubicBezTo>
                  <a:pt x="115907" y="115368"/>
                  <a:pt x="91363" y="399048"/>
                  <a:pt x="109057" y="372792"/>
                </a:cubicBezTo>
                <a:cubicBezTo>
                  <a:pt x="126751" y="346536"/>
                  <a:pt x="204949" y="-89544"/>
                  <a:pt x="187826" y="16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0645067A-C380-A261-5396-445F6CF358A9}"/>
              </a:ext>
            </a:extLst>
          </p:cNvPr>
          <p:cNvSpPr/>
          <p:nvPr/>
        </p:nvSpPr>
        <p:spPr>
          <a:xfrm>
            <a:off x="6935752" y="4563997"/>
            <a:ext cx="325988" cy="398349"/>
          </a:xfrm>
          <a:custGeom>
            <a:avLst/>
            <a:gdLst>
              <a:gd name="connsiteX0" fmla="*/ 2729 w 325988"/>
              <a:gd name="connsiteY0" fmla="*/ 55949 h 398349"/>
              <a:gd name="connsiteX1" fmla="*/ 67799 w 325988"/>
              <a:gd name="connsiteY1" fmla="*/ 261432 h 398349"/>
              <a:gd name="connsiteX2" fmla="*/ 81497 w 325988"/>
              <a:gd name="connsiteY2" fmla="*/ 240884 h 398349"/>
              <a:gd name="connsiteX3" fmla="*/ 208212 w 325988"/>
              <a:gd name="connsiteY3" fmla="*/ 367599 h 398349"/>
              <a:gd name="connsiteX4" fmla="*/ 225336 w 325988"/>
              <a:gd name="connsiteY4" fmla="*/ 268282 h 398349"/>
              <a:gd name="connsiteX5" fmla="*/ 314378 w 325988"/>
              <a:gd name="connsiteY5" fmla="*/ 73073 h 398349"/>
              <a:gd name="connsiteX6" fmla="*/ 321228 w 325988"/>
              <a:gd name="connsiteY6" fmla="*/ 18277 h 398349"/>
              <a:gd name="connsiteX7" fmla="*/ 280131 w 325988"/>
              <a:gd name="connsiteY7" fmla="*/ 371023 h 398349"/>
              <a:gd name="connsiteX8" fmla="*/ 263008 w 325988"/>
              <a:gd name="connsiteY8" fmla="*/ 364174 h 398349"/>
              <a:gd name="connsiteX9" fmla="*/ 126019 w 325988"/>
              <a:gd name="connsiteY9" fmla="*/ 278556 h 398349"/>
              <a:gd name="connsiteX10" fmla="*/ 23277 w 325988"/>
              <a:gd name="connsiteY10" fmla="*/ 103895 h 398349"/>
              <a:gd name="connsiteX11" fmla="*/ 2729 w 325988"/>
              <a:gd name="connsiteY11" fmla="*/ 55949 h 39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988" h="398349">
                <a:moveTo>
                  <a:pt x="2729" y="55949"/>
                </a:moveTo>
                <a:cubicBezTo>
                  <a:pt x="10149" y="82205"/>
                  <a:pt x="54671" y="230610"/>
                  <a:pt x="67799" y="261432"/>
                </a:cubicBezTo>
                <a:cubicBezTo>
                  <a:pt x="80927" y="292254"/>
                  <a:pt x="58095" y="223190"/>
                  <a:pt x="81497" y="240884"/>
                </a:cubicBezTo>
                <a:cubicBezTo>
                  <a:pt x="104899" y="258579"/>
                  <a:pt x="184239" y="363033"/>
                  <a:pt x="208212" y="367599"/>
                </a:cubicBezTo>
                <a:cubicBezTo>
                  <a:pt x="232185" y="372165"/>
                  <a:pt x="207642" y="317370"/>
                  <a:pt x="225336" y="268282"/>
                </a:cubicBezTo>
                <a:cubicBezTo>
                  <a:pt x="243030" y="219194"/>
                  <a:pt x="298396" y="114741"/>
                  <a:pt x="314378" y="73073"/>
                </a:cubicBezTo>
                <a:cubicBezTo>
                  <a:pt x="330360" y="31405"/>
                  <a:pt x="326936" y="-31381"/>
                  <a:pt x="321228" y="18277"/>
                </a:cubicBezTo>
                <a:cubicBezTo>
                  <a:pt x="315520" y="67935"/>
                  <a:pt x="280131" y="371023"/>
                  <a:pt x="280131" y="371023"/>
                </a:cubicBezTo>
                <a:cubicBezTo>
                  <a:pt x="270428" y="428672"/>
                  <a:pt x="288693" y="379585"/>
                  <a:pt x="263008" y="364174"/>
                </a:cubicBezTo>
                <a:cubicBezTo>
                  <a:pt x="237323" y="348763"/>
                  <a:pt x="165974" y="321936"/>
                  <a:pt x="126019" y="278556"/>
                </a:cubicBezTo>
                <a:cubicBezTo>
                  <a:pt x="86064" y="235176"/>
                  <a:pt x="43254" y="138713"/>
                  <a:pt x="23277" y="103895"/>
                </a:cubicBezTo>
                <a:cubicBezTo>
                  <a:pt x="3300" y="69077"/>
                  <a:pt x="-4691" y="29693"/>
                  <a:pt x="2729" y="55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DB66F6B5-EE86-C9EC-4510-045A33F74AC9}"/>
              </a:ext>
            </a:extLst>
          </p:cNvPr>
          <p:cNvSpPr/>
          <p:nvPr/>
        </p:nvSpPr>
        <p:spPr>
          <a:xfrm>
            <a:off x="6462799" y="5364708"/>
            <a:ext cx="153864" cy="517980"/>
          </a:xfrm>
          <a:custGeom>
            <a:avLst/>
            <a:gdLst>
              <a:gd name="connsiteX0" fmla="*/ 153758 w 153864"/>
              <a:gd name="connsiteY0" fmla="*/ 1827 h 517980"/>
              <a:gd name="connsiteX1" fmla="*/ 37318 w 153864"/>
              <a:gd name="connsiteY1" fmla="*/ 303202 h 517980"/>
              <a:gd name="connsiteX2" fmla="*/ 92113 w 153864"/>
              <a:gd name="connsiteY2" fmla="*/ 515535 h 517980"/>
              <a:gd name="connsiteX3" fmla="*/ 54441 w 153864"/>
              <a:gd name="connsiteY3" fmla="*/ 402519 h 517980"/>
              <a:gd name="connsiteX4" fmla="*/ 13345 w 153864"/>
              <a:gd name="connsiteY4" fmla="*/ 162789 h 517980"/>
              <a:gd name="connsiteX5" fmla="*/ 13345 w 153864"/>
              <a:gd name="connsiteY5" fmla="*/ 176488 h 517980"/>
              <a:gd name="connsiteX6" fmla="*/ 153758 w 153864"/>
              <a:gd name="connsiteY6" fmla="*/ 1827 h 51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864" h="517980">
                <a:moveTo>
                  <a:pt x="153758" y="1827"/>
                </a:moveTo>
                <a:cubicBezTo>
                  <a:pt x="157754" y="22946"/>
                  <a:pt x="47592" y="217584"/>
                  <a:pt x="37318" y="303202"/>
                </a:cubicBezTo>
                <a:cubicBezTo>
                  <a:pt x="27044" y="388820"/>
                  <a:pt x="89259" y="498982"/>
                  <a:pt x="92113" y="515535"/>
                </a:cubicBezTo>
                <a:cubicBezTo>
                  <a:pt x="94967" y="532088"/>
                  <a:pt x="67569" y="461310"/>
                  <a:pt x="54441" y="402519"/>
                </a:cubicBezTo>
                <a:cubicBezTo>
                  <a:pt x="41313" y="343728"/>
                  <a:pt x="20194" y="200461"/>
                  <a:pt x="13345" y="162789"/>
                </a:cubicBezTo>
                <a:cubicBezTo>
                  <a:pt x="6496" y="125117"/>
                  <a:pt x="-12911" y="203886"/>
                  <a:pt x="13345" y="176488"/>
                </a:cubicBezTo>
                <a:cubicBezTo>
                  <a:pt x="39601" y="149090"/>
                  <a:pt x="149762" y="-19292"/>
                  <a:pt x="153758" y="1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308FD966-950E-4648-064F-949574E1012E}"/>
              </a:ext>
            </a:extLst>
          </p:cNvPr>
          <p:cNvSpPr/>
          <p:nvPr/>
        </p:nvSpPr>
        <p:spPr>
          <a:xfrm>
            <a:off x="6868692" y="4774052"/>
            <a:ext cx="309545" cy="472653"/>
          </a:xfrm>
          <a:custGeom>
            <a:avLst/>
            <a:gdLst>
              <a:gd name="connsiteX0" fmla="*/ 145133 w 309545"/>
              <a:gd name="connsiteY0" fmla="*/ 6 h 472653"/>
              <a:gd name="connsiteX1" fmla="*/ 21843 w 309545"/>
              <a:gd name="connsiteY1" fmla="*/ 359602 h 472653"/>
              <a:gd name="connsiteX2" fmla="*/ 4719 w 309545"/>
              <a:gd name="connsiteY2" fmla="*/ 472618 h 472653"/>
              <a:gd name="connsiteX3" fmla="*/ 32117 w 309545"/>
              <a:gd name="connsiteY3" fmla="*/ 369876 h 472653"/>
              <a:gd name="connsiteX4" fmla="*/ 309519 w 309545"/>
              <a:gd name="connsiteY4" fmla="*/ 208914 h 472653"/>
              <a:gd name="connsiteX5" fmla="*/ 14993 w 309545"/>
              <a:gd name="connsiteY5" fmla="*/ 349328 h 472653"/>
              <a:gd name="connsiteX6" fmla="*/ 145133 w 309545"/>
              <a:gd name="connsiteY6" fmla="*/ 6 h 47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45" h="472653">
                <a:moveTo>
                  <a:pt x="145133" y="6"/>
                </a:moveTo>
                <a:cubicBezTo>
                  <a:pt x="146275" y="1718"/>
                  <a:pt x="45245" y="280833"/>
                  <a:pt x="21843" y="359602"/>
                </a:cubicBezTo>
                <a:cubicBezTo>
                  <a:pt x="-1559" y="438371"/>
                  <a:pt x="3007" y="470906"/>
                  <a:pt x="4719" y="472618"/>
                </a:cubicBezTo>
                <a:cubicBezTo>
                  <a:pt x="6431" y="474330"/>
                  <a:pt x="-18683" y="413827"/>
                  <a:pt x="32117" y="369876"/>
                </a:cubicBezTo>
                <a:cubicBezTo>
                  <a:pt x="82917" y="325925"/>
                  <a:pt x="312373" y="212339"/>
                  <a:pt x="309519" y="208914"/>
                </a:cubicBezTo>
                <a:cubicBezTo>
                  <a:pt x="306665" y="205489"/>
                  <a:pt x="42391" y="376726"/>
                  <a:pt x="14993" y="349328"/>
                </a:cubicBezTo>
                <a:cubicBezTo>
                  <a:pt x="-12405" y="321930"/>
                  <a:pt x="143991" y="-1706"/>
                  <a:pt x="14513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4103A274-E69B-DD31-87FA-73BD76DC4EAD}"/>
              </a:ext>
            </a:extLst>
          </p:cNvPr>
          <p:cNvSpPr/>
          <p:nvPr/>
        </p:nvSpPr>
        <p:spPr>
          <a:xfrm>
            <a:off x="7194130" y="5042130"/>
            <a:ext cx="276759" cy="1055706"/>
          </a:xfrm>
          <a:custGeom>
            <a:avLst/>
            <a:gdLst>
              <a:gd name="connsiteX0" fmla="*/ 275182 w 276759"/>
              <a:gd name="connsiteY0" fmla="*/ 47003 h 1055706"/>
              <a:gd name="connsiteX1" fmla="*/ 11479 w 276759"/>
              <a:gd name="connsiteY1" fmla="*/ 1016198 h 1055706"/>
              <a:gd name="connsiteX2" fmla="*/ 59425 w 276759"/>
              <a:gd name="connsiteY2" fmla="*/ 783317 h 1055706"/>
              <a:gd name="connsiteX3" fmla="*/ 169016 w 276759"/>
              <a:gd name="connsiteY3" fmla="*/ 5906 h 1055706"/>
              <a:gd name="connsiteX4" fmla="*/ 124495 w 276759"/>
              <a:gd name="connsiteY4" fmla="*/ 406598 h 1055706"/>
              <a:gd name="connsiteX5" fmla="*/ 275182 w 276759"/>
              <a:gd name="connsiteY5" fmla="*/ 47003 h 105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759" h="1055706">
                <a:moveTo>
                  <a:pt x="275182" y="47003"/>
                </a:moveTo>
                <a:cubicBezTo>
                  <a:pt x="256346" y="148603"/>
                  <a:pt x="47438" y="893479"/>
                  <a:pt x="11479" y="1016198"/>
                </a:cubicBezTo>
                <a:cubicBezTo>
                  <a:pt x="-24480" y="1138917"/>
                  <a:pt x="33169" y="951699"/>
                  <a:pt x="59425" y="783317"/>
                </a:cubicBezTo>
                <a:cubicBezTo>
                  <a:pt x="85681" y="614935"/>
                  <a:pt x="158171" y="68693"/>
                  <a:pt x="169016" y="5906"/>
                </a:cubicBezTo>
                <a:cubicBezTo>
                  <a:pt x="179861" y="-56881"/>
                  <a:pt x="110796" y="401461"/>
                  <a:pt x="124495" y="406598"/>
                </a:cubicBezTo>
                <a:cubicBezTo>
                  <a:pt x="138194" y="411735"/>
                  <a:pt x="294018" y="-54597"/>
                  <a:pt x="275182" y="47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71F1C46D-14FB-F040-80E9-D0F85D203C45}"/>
              </a:ext>
            </a:extLst>
          </p:cNvPr>
          <p:cNvSpPr/>
          <p:nvPr/>
        </p:nvSpPr>
        <p:spPr>
          <a:xfrm>
            <a:off x="7541184" y="4489807"/>
            <a:ext cx="162235" cy="606228"/>
          </a:xfrm>
          <a:custGeom>
            <a:avLst/>
            <a:gdLst>
              <a:gd name="connsiteX0" fmla="*/ 47 w 162235"/>
              <a:gd name="connsiteY0" fmla="*/ 0 h 606228"/>
              <a:gd name="connsiteX1" fmla="*/ 140461 w 162235"/>
              <a:gd name="connsiteY1" fmla="*/ 280827 h 606228"/>
              <a:gd name="connsiteX2" fmla="*/ 106214 w 162235"/>
              <a:gd name="connsiteY2" fmla="*/ 465762 h 606228"/>
              <a:gd name="connsiteX3" fmla="*/ 133612 w 162235"/>
              <a:gd name="connsiteY3" fmla="*/ 424665 h 606228"/>
              <a:gd name="connsiteX4" fmla="*/ 58268 w 162235"/>
              <a:gd name="connsiteY4" fmla="*/ 606175 h 606228"/>
              <a:gd name="connsiteX5" fmla="*/ 116488 w 162235"/>
              <a:gd name="connsiteY5" fmla="*/ 404117 h 606228"/>
              <a:gd name="connsiteX6" fmla="*/ 157585 w 162235"/>
              <a:gd name="connsiteY6" fmla="*/ 280827 h 606228"/>
              <a:gd name="connsiteX7" fmla="*/ 47 w 162235"/>
              <a:gd name="connsiteY7" fmla="*/ 0 h 60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235" h="606228">
                <a:moveTo>
                  <a:pt x="47" y="0"/>
                </a:moveTo>
                <a:cubicBezTo>
                  <a:pt x="-2807" y="0"/>
                  <a:pt x="122767" y="203200"/>
                  <a:pt x="140461" y="280827"/>
                </a:cubicBezTo>
                <a:cubicBezTo>
                  <a:pt x="158155" y="358454"/>
                  <a:pt x="107355" y="441789"/>
                  <a:pt x="106214" y="465762"/>
                </a:cubicBezTo>
                <a:cubicBezTo>
                  <a:pt x="105073" y="489735"/>
                  <a:pt x="141603" y="401263"/>
                  <a:pt x="133612" y="424665"/>
                </a:cubicBezTo>
                <a:cubicBezTo>
                  <a:pt x="125621" y="448067"/>
                  <a:pt x="61122" y="609600"/>
                  <a:pt x="58268" y="606175"/>
                </a:cubicBezTo>
                <a:cubicBezTo>
                  <a:pt x="55414" y="602750"/>
                  <a:pt x="99935" y="458342"/>
                  <a:pt x="116488" y="404117"/>
                </a:cubicBezTo>
                <a:cubicBezTo>
                  <a:pt x="133041" y="349892"/>
                  <a:pt x="176421" y="344184"/>
                  <a:pt x="157585" y="280827"/>
                </a:cubicBezTo>
                <a:cubicBezTo>
                  <a:pt x="138749" y="217470"/>
                  <a:pt x="2901" y="0"/>
                  <a:pt x="4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279E13E8-2439-1219-0A5F-94D0ED9520FF}"/>
              </a:ext>
            </a:extLst>
          </p:cNvPr>
          <p:cNvSpPr/>
          <p:nvPr/>
        </p:nvSpPr>
        <p:spPr>
          <a:xfrm>
            <a:off x="7550256" y="4946726"/>
            <a:ext cx="92472" cy="1525337"/>
          </a:xfrm>
          <a:custGeom>
            <a:avLst/>
            <a:gdLst>
              <a:gd name="connsiteX0" fmla="*/ 90292 w 92472"/>
              <a:gd name="connsiteY0" fmla="*/ 43090 h 1525337"/>
              <a:gd name="connsiteX1" fmla="*/ 32072 w 92472"/>
              <a:gd name="connsiteY1" fmla="*/ 1484896 h 1525337"/>
              <a:gd name="connsiteX2" fmla="*/ 1250 w 92472"/>
              <a:gd name="connsiteY2" fmla="*/ 1067081 h 1525337"/>
              <a:gd name="connsiteX3" fmla="*/ 73169 w 92472"/>
              <a:gd name="connsiteY3" fmla="*/ 436932 h 1525337"/>
              <a:gd name="connsiteX4" fmla="*/ 90292 w 92472"/>
              <a:gd name="connsiteY4" fmla="*/ 43090 h 152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72" h="1525337">
                <a:moveTo>
                  <a:pt x="90292" y="43090"/>
                </a:moveTo>
                <a:cubicBezTo>
                  <a:pt x="83442" y="217751"/>
                  <a:pt x="46912" y="1314231"/>
                  <a:pt x="32072" y="1484896"/>
                </a:cubicBezTo>
                <a:cubicBezTo>
                  <a:pt x="17232" y="1655561"/>
                  <a:pt x="-5600" y="1241742"/>
                  <a:pt x="1250" y="1067081"/>
                </a:cubicBezTo>
                <a:cubicBezTo>
                  <a:pt x="8099" y="892420"/>
                  <a:pt x="59470" y="603602"/>
                  <a:pt x="73169" y="436932"/>
                </a:cubicBezTo>
                <a:cubicBezTo>
                  <a:pt x="86868" y="270262"/>
                  <a:pt x="97142" y="-131571"/>
                  <a:pt x="90292" y="43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197BAFC9-226B-0F95-1D73-6A2DB20A50EF}"/>
              </a:ext>
            </a:extLst>
          </p:cNvPr>
          <p:cNvSpPr/>
          <p:nvPr/>
        </p:nvSpPr>
        <p:spPr>
          <a:xfrm>
            <a:off x="7582064" y="4964830"/>
            <a:ext cx="130403" cy="1302704"/>
          </a:xfrm>
          <a:custGeom>
            <a:avLst/>
            <a:gdLst>
              <a:gd name="connsiteX0" fmla="*/ 264 w 130403"/>
              <a:gd name="connsiteY0" fmla="*/ 4437 h 1302704"/>
              <a:gd name="connsiteX1" fmla="*/ 89307 w 130403"/>
              <a:gd name="connsiteY1" fmla="*/ 278415 h 1302704"/>
              <a:gd name="connsiteX2" fmla="*/ 82457 w 130403"/>
              <a:gd name="connsiteY2" fmla="*/ 692806 h 1302704"/>
              <a:gd name="connsiteX3" fmla="*/ 130403 w 130403"/>
              <a:gd name="connsiteY3" fmla="*/ 531844 h 1302704"/>
              <a:gd name="connsiteX4" fmla="*/ 82457 w 130403"/>
              <a:gd name="connsiteY4" fmla="*/ 771574 h 1302704"/>
              <a:gd name="connsiteX5" fmla="*/ 24237 w 130403"/>
              <a:gd name="connsiteY5" fmla="*/ 1302406 h 1302704"/>
              <a:gd name="connsiteX6" fmla="*/ 51635 w 130403"/>
              <a:gd name="connsiteY6" fmla="*/ 836644 h 1302704"/>
              <a:gd name="connsiteX7" fmla="*/ 61909 w 130403"/>
              <a:gd name="connsiteY7" fmla="*/ 165399 h 1302704"/>
              <a:gd name="connsiteX8" fmla="*/ 264 w 130403"/>
              <a:gd name="connsiteY8" fmla="*/ 4437 h 130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403" h="1302704">
                <a:moveTo>
                  <a:pt x="264" y="4437"/>
                </a:moveTo>
                <a:cubicBezTo>
                  <a:pt x="4830" y="23273"/>
                  <a:pt x="75608" y="163687"/>
                  <a:pt x="89307" y="278415"/>
                </a:cubicBezTo>
                <a:cubicBezTo>
                  <a:pt x="103006" y="393143"/>
                  <a:pt x="75608" y="650568"/>
                  <a:pt x="82457" y="692806"/>
                </a:cubicBezTo>
                <a:cubicBezTo>
                  <a:pt x="89306" y="735044"/>
                  <a:pt x="130403" y="518716"/>
                  <a:pt x="130403" y="531844"/>
                </a:cubicBezTo>
                <a:cubicBezTo>
                  <a:pt x="130403" y="544972"/>
                  <a:pt x="100151" y="643147"/>
                  <a:pt x="82457" y="771574"/>
                </a:cubicBezTo>
                <a:cubicBezTo>
                  <a:pt x="64763" y="900001"/>
                  <a:pt x="29374" y="1291561"/>
                  <a:pt x="24237" y="1302406"/>
                </a:cubicBezTo>
                <a:cubicBezTo>
                  <a:pt x="19100" y="1313251"/>
                  <a:pt x="45356" y="1026145"/>
                  <a:pt x="51635" y="836644"/>
                </a:cubicBezTo>
                <a:cubicBezTo>
                  <a:pt x="57914" y="647143"/>
                  <a:pt x="72183" y="306383"/>
                  <a:pt x="61909" y="165399"/>
                </a:cubicBezTo>
                <a:cubicBezTo>
                  <a:pt x="51635" y="24415"/>
                  <a:pt x="-4302" y="-14399"/>
                  <a:pt x="264" y="4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0CD81CC4-B49D-92A8-6CFE-402ECB388D35}"/>
              </a:ext>
            </a:extLst>
          </p:cNvPr>
          <p:cNvSpPr/>
          <p:nvPr/>
        </p:nvSpPr>
        <p:spPr>
          <a:xfrm>
            <a:off x="7531535" y="6265764"/>
            <a:ext cx="116981" cy="1065686"/>
          </a:xfrm>
          <a:custGeom>
            <a:avLst/>
            <a:gdLst>
              <a:gd name="connsiteX0" fmla="*/ 102164 w 116981"/>
              <a:gd name="connsiteY0" fmla="*/ 25445 h 1065686"/>
              <a:gd name="connsiteX1" fmla="*/ 6272 w 116981"/>
              <a:gd name="connsiteY1" fmla="*/ 1001490 h 1065686"/>
              <a:gd name="connsiteX2" fmla="*/ 9696 w 116981"/>
              <a:gd name="connsiteY2" fmla="*/ 885049 h 1065686"/>
              <a:gd name="connsiteX3" fmla="*/ 13121 w 116981"/>
              <a:gd name="connsiteY3" fmla="*/ 176133 h 1065686"/>
              <a:gd name="connsiteX4" fmla="*/ 16546 w 116981"/>
              <a:gd name="connsiteY4" fmla="*/ 604223 h 1065686"/>
              <a:gd name="connsiteX5" fmla="*/ 109013 w 116981"/>
              <a:gd name="connsiteY5" fmla="*/ 313121 h 1065686"/>
              <a:gd name="connsiteX6" fmla="*/ 102164 w 116981"/>
              <a:gd name="connsiteY6" fmla="*/ 25445 h 106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981" h="1065686">
                <a:moveTo>
                  <a:pt x="102164" y="25445"/>
                </a:moveTo>
                <a:cubicBezTo>
                  <a:pt x="85041" y="140173"/>
                  <a:pt x="21683" y="858223"/>
                  <a:pt x="6272" y="1001490"/>
                </a:cubicBezTo>
                <a:cubicBezTo>
                  <a:pt x="-9139" y="1144757"/>
                  <a:pt x="8555" y="1022608"/>
                  <a:pt x="9696" y="885049"/>
                </a:cubicBezTo>
                <a:cubicBezTo>
                  <a:pt x="10837" y="747490"/>
                  <a:pt x="11979" y="222937"/>
                  <a:pt x="13121" y="176133"/>
                </a:cubicBezTo>
                <a:cubicBezTo>
                  <a:pt x="14263" y="129329"/>
                  <a:pt x="564" y="581392"/>
                  <a:pt x="16546" y="604223"/>
                </a:cubicBezTo>
                <a:cubicBezTo>
                  <a:pt x="32528" y="627054"/>
                  <a:pt x="96456" y="410726"/>
                  <a:pt x="109013" y="313121"/>
                </a:cubicBezTo>
                <a:cubicBezTo>
                  <a:pt x="121570" y="215516"/>
                  <a:pt x="119287" y="-89283"/>
                  <a:pt x="102164" y="25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BCCAC7B5-35C0-C7AA-DA9C-8654BBCD778C}"/>
              </a:ext>
            </a:extLst>
          </p:cNvPr>
          <p:cNvSpPr/>
          <p:nvPr/>
        </p:nvSpPr>
        <p:spPr>
          <a:xfrm>
            <a:off x="7298616" y="4866523"/>
            <a:ext cx="294325" cy="1296258"/>
          </a:xfrm>
          <a:custGeom>
            <a:avLst/>
            <a:gdLst>
              <a:gd name="connsiteX0" fmla="*/ 293986 w 294325"/>
              <a:gd name="connsiteY0" fmla="*/ 6852 h 1296258"/>
              <a:gd name="connsiteX1" fmla="*/ 16584 w 294325"/>
              <a:gd name="connsiteY1" fmla="*/ 1263724 h 1296258"/>
              <a:gd name="connsiteX2" fmla="*/ 43982 w 294325"/>
              <a:gd name="connsiteY2" fmla="*/ 883580 h 1296258"/>
              <a:gd name="connsiteX3" fmla="*/ 146723 w 294325"/>
              <a:gd name="connsiteY3" fmla="*/ 417819 h 1296258"/>
              <a:gd name="connsiteX4" fmla="*/ 74804 w 294325"/>
              <a:gd name="connsiteY4" fmla="*/ 746592 h 1296258"/>
              <a:gd name="connsiteX5" fmla="*/ 293986 w 294325"/>
              <a:gd name="connsiteY5" fmla="*/ 6852 h 12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325" h="1296258">
                <a:moveTo>
                  <a:pt x="293986" y="6852"/>
                </a:moveTo>
                <a:cubicBezTo>
                  <a:pt x="284283" y="93041"/>
                  <a:pt x="58251" y="1117603"/>
                  <a:pt x="16584" y="1263724"/>
                </a:cubicBezTo>
                <a:cubicBezTo>
                  <a:pt x="-25083" y="1409845"/>
                  <a:pt x="22292" y="1024564"/>
                  <a:pt x="43982" y="883580"/>
                </a:cubicBezTo>
                <a:cubicBezTo>
                  <a:pt x="65672" y="742596"/>
                  <a:pt x="141586" y="440650"/>
                  <a:pt x="146723" y="417819"/>
                </a:cubicBezTo>
                <a:cubicBezTo>
                  <a:pt x="151860" y="394988"/>
                  <a:pt x="47406" y="818511"/>
                  <a:pt x="74804" y="746592"/>
                </a:cubicBezTo>
                <a:cubicBezTo>
                  <a:pt x="102202" y="674673"/>
                  <a:pt x="303689" y="-79337"/>
                  <a:pt x="293986" y="6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7729AC4F-61E6-EF99-979D-F2A2E54BBCEB}"/>
              </a:ext>
            </a:extLst>
          </p:cNvPr>
          <p:cNvSpPr/>
          <p:nvPr/>
        </p:nvSpPr>
        <p:spPr>
          <a:xfrm>
            <a:off x="7384581" y="6712753"/>
            <a:ext cx="153992" cy="790985"/>
          </a:xfrm>
          <a:custGeom>
            <a:avLst/>
            <a:gdLst>
              <a:gd name="connsiteX0" fmla="*/ 2538 w 153992"/>
              <a:gd name="connsiteY0" fmla="*/ 16820 h 790985"/>
              <a:gd name="connsiteX1" fmla="*/ 101855 w 153992"/>
              <a:gd name="connsiteY1" fmla="*/ 759984 h 790985"/>
              <a:gd name="connsiteX2" fmla="*/ 101855 w 153992"/>
              <a:gd name="connsiteY2" fmla="*/ 609296 h 790985"/>
              <a:gd name="connsiteX3" fmla="*/ 153226 w 153992"/>
              <a:gd name="connsiteY3" fmla="*/ 229153 h 790985"/>
              <a:gd name="connsiteX4" fmla="*/ 125828 w 153992"/>
              <a:gd name="connsiteY4" fmla="*/ 468883 h 790985"/>
              <a:gd name="connsiteX5" fmla="*/ 36785 w 153992"/>
              <a:gd name="connsiteY5" fmla="*/ 259975 h 790985"/>
              <a:gd name="connsiteX6" fmla="*/ 2538 w 153992"/>
              <a:gd name="connsiteY6" fmla="*/ 16820 h 79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992" h="790985">
                <a:moveTo>
                  <a:pt x="2538" y="16820"/>
                </a:moveTo>
                <a:cubicBezTo>
                  <a:pt x="13383" y="100155"/>
                  <a:pt x="85302" y="661238"/>
                  <a:pt x="101855" y="759984"/>
                </a:cubicBezTo>
                <a:cubicBezTo>
                  <a:pt x="118408" y="858730"/>
                  <a:pt x="93293" y="697768"/>
                  <a:pt x="101855" y="609296"/>
                </a:cubicBezTo>
                <a:cubicBezTo>
                  <a:pt x="110417" y="520824"/>
                  <a:pt x="149231" y="252555"/>
                  <a:pt x="153226" y="229153"/>
                </a:cubicBezTo>
                <a:cubicBezTo>
                  <a:pt x="157221" y="205751"/>
                  <a:pt x="145235" y="463746"/>
                  <a:pt x="125828" y="468883"/>
                </a:cubicBezTo>
                <a:cubicBezTo>
                  <a:pt x="106421" y="474020"/>
                  <a:pt x="55621" y="337031"/>
                  <a:pt x="36785" y="259975"/>
                </a:cubicBezTo>
                <a:cubicBezTo>
                  <a:pt x="17949" y="182919"/>
                  <a:pt x="-8307" y="-66515"/>
                  <a:pt x="2538" y="16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B2D9082A-2AC8-9355-6B73-738934E53ED1}"/>
              </a:ext>
            </a:extLst>
          </p:cNvPr>
          <p:cNvSpPr/>
          <p:nvPr/>
        </p:nvSpPr>
        <p:spPr>
          <a:xfrm>
            <a:off x="7488631" y="6907517"/>
            <a:ext cx="117549" cy="844605"/>
          </a:xfrm>
          <a:custGeom>
            <a:avLst/>
            <a:gdLst>
              <a:gd name="connsiteX0" fmla="*/ 110821 w 117549"/>
              <a:gd name="connsiteY0" fmla="*/ 20690 h 844605"/>
              <a:gd name="connsiteX1" fmla="*/ 100547 w 117549"/>
              <a:gd name="connsiteY1" fmla="*/ 85759 h 844605"/>
              <a:gd name="connsiteX2" fmla="*/ 35477 w 117549"/>
              <a:gd name="connsiteY2" fmla="*/ 520699 h 844605"/>
              <a:gd name="connsiteX3" fmla="*/ 45751 w 117549"/>
              <a:gd name="connsiteY3" fmla="*/ 839198 h 844605"/>
              <a:gd name="connsiteX4" fmla="*/ 14929 w 117549"/>
              <a:gd name="connsiteY4" fmla="*/ 691935 h 844605"/>
              <a:gd name="connsiteX5" fmla="*/ 4654 w 117549"/>
              <a:gd name="connsiteY5" fmla="*/ 322065 h 844605"/>
              <a:gd name="connsiteX6" fmla="*/ 11504 w 117549"/>
              <a:gd name="connsiteY6" fmla="*/ 342613 h 844605"/>
              <a:gd name="connsiteX7" fmla="*/ 110821 w 117549"/>
              <a:gd name="connsiteY7" fmla="*/ 20690 h 84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549" h="844605">
                <a:moveTo>
                  <a:pt x="110821" y="20690"/>
                </a:moveTo>
                <a:cubicBezTo>
                  <a:pt x="125661" y="-22119"/>
                  <a:pt x="113104" y="2424"/>
                  <a:pt x="100547" y="85759"/>
                </a:cubicBezTo>
                <a:cubicBezTo>
                  <a:pt x="87990" y="169094"/>
                  <a:pt x="44610" y="395126"/>
                  <a:pt x="35477" y="520699"/>
                </a:cubicBezTo>
                <a:cubicBezTo>
                  <a:pt x="26344" y="646272"/>
                  <a:pt x="49176" y="810659"/>
                  <a:pt x="45751" y="839198"/>
                </a:cubicBezTo>
                <a:cubicBezTo>
                  <a:pt x="42326" y="867737"/>
                  <a:pt x="21778" y="778124"/>
                  <a:pt x="14929" y="691935"/>
                </a:cubicBezTo>
                <a:cubicBezTo>
                  <a:pt x="8079" y="605746"/>
                  <a:pt x="5225" y="380285"/>
                  <a:pt x="4654" y="322065"/>
                </a:cubicBezTo>
                <a:cubicBezTo>
                  <a:pt x="4083" y="263845"/>
                  <a:pt x="-9044" y="392842"/>
                  <a:pt x="11504" y="342613"/>
                </a:cubicBezTo>
                <a:cubicBezTo>
                  <a:pt x="32052" y="292384"/>
                  <a:pt x="95981" y="63499"/>
                  <a:pt x="110821" y="20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1901BA25-CF60-A9A1-745B-399FB7CB2E39}"/>
              </a:ext>
            </a:extLst>
          </p:cNvPr>
          <p:cNvSpPr/>
          <p:nvPr/>
        </p:nvSpPr>
        <p:spPr>
          <a:xfrm>
            <a:off x="7451893" y="7373190"/>
            <a:ext cx="48617" cy="1703036"/>
          </a:xfrm>
          <a:custGeom>
            <a:avLst/>
            <a:gdLst>
              <a:gd name="connsiteX0" fmla="*/ 41392 w 48617"/>
              <a:gd name="connsiteY0" fmla="*/ 44752 h 1703036"/>
              <a:gd name="connsiteX1" fmla="*/ 37968 w 48617"/>
              <a:gd name="connsiteY1" fmla="*/ 133794 h 1703036"/>
              <a:gd name="connsiteX2" fmla="*/ 41392 w 48617"/>
              <a:gd name="connsiteY2" fmla="*/ 1130388 h 1703036"/>
              <a:gd name="connsiteX3" fmla="*/ 37968 w 48617"/>
              <a:gd name="connsiteY3" fmla="*/ 1051619 h 1703036"/>
              <a:gd name="connsiteX4" fmla="*/ 34543 w 48617"/>
              <a:gd name="connsiteY4" fmla="*/ 1513956 h 1703036"/>
              <a:gd name="connsiteX5" fmla="*/ 34543 w 48617"/>
              <a:gd name="connsiteY5" fmla="*/ 1702316 h 1703036"/>
              <a:gd name="connsiteX6" fmla="*/ 48242 w 48617"/>
              <a:gd name="connsiteY6" fmla="*/ 1455736 h 1703036"/>
              <a:gd name="connsiteX7" fmla="*/ 17419 w 48617"/>
              <a:gd name="connsiteY7" fmla="*/ 318729 h 1703036"/>
              <a:gd name="connsiteX8" fmla="*/ 296 w 48617"/>
              <a:gd name="connsiteY8" fmla="*/ 459143 h 1703036"/>
              <a:gd name="connsiteX9" fmla="*/ 41392 w 48617"/>
              <a:gd name="connsiteY9" fmla="*/ 44752 h 170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617" h="1703036">
                <a:moveTo>
                  <a:pt x="41392" y="44752"/>
                </a:moveTo>
                <a:cubicBezTo>
                  <a:pt x="47671" y="-9473"/>
                  <a:pt x="37968" y="-47145"/>
                  <a:pt x="37968" y="133794"/>
                </a:cubicBezTo>
                <a:cubicBezTo>
                  <a:pt x="37968" y="314733"/>
                  <a:pt x="41392" y="977417"/>
                  <a:pt x="41392" y="1130388"/>
                </a:cubicBezTo>
                <a:cubicBezTo>
                  <a:pt x="41392" y="1283359"/>
                  <a:pt x="39109" y="987691"/>
                  <a:pt x="37968" y="1051619"/>
                </a:cubicBezTo>
                <a:cubicBezTo>
                  <a:pt x="36827" y="1115547"/>
                  <a:pt x="35114" y="1405507"/>
                  <a:pt x="34543" y="1513956"/>
                </a:cubicBezTo>
                <a:cubicBezTo>
                  <a:pt x="33972" y="1622405"/>
                  <a:pt x="32260" y="1712019"/>
                  <a:pt x="34543" y="1702316"/>
                </a:cubicBezTo>
                <a:cubicBezTo>
                  <a:pt x="36826" y="1692613"/>
                  <a:pt x="51096" y="1686334"/>
                  <a:pt x="48242" y="1455736"/>
                </a:cubicBezTo>
                <a:cubicBezTo>
                  <a:pt x="45388" y="1225138"/>
                  <a:pt x="25410" y="484828"/>
                  <a:pt x="17419" y="318729"/>
                </a:cubicBezTo>
                <a:cubicBezTo>
                  <a:pt x="9428" y="152630"/>
                  <a:pt x="-1987" y="508231"/>
                  <a:pt x="296" y="459143"/>
                </a:cubicBezTo>
                <a:cubicBezTo>
                  <a:pt x="2579" y="410055"/>
                  <a:pt x="35113" y="98977"/>
                  <a:pt x="41392" y="44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4FE89862-E694-823B-2C31-D00B84D222DE}"/>
              </a:ext>
            </a:extLst>
          </p:cNvPr>
          <p:cNvSpPr/>
          <p:nvPr/>
        </p:nvSpPr>
        <p:spPr>
          <a:xfrm>
            <a:off x="7431335" y="7386033"/>
            <a:ext cx="121561" cy="1391940"/>
          </a:xfrm>
          <a:custGeom>
            <a:avLst/>
            <a:gdLst>
              <a:gd name="connsiteX0" fmla="*/ 305 w 121561"/>
              <a:gd name="connsiteY0" fmla="*/ 1086 h 1391940"/>
              <a:gd name="connsiteX1" fmla="*/ 82499 w 121561"/>
              <a:gd name="connsiteY1" fmla="*/ 415477 h 1391940"/>
              <a:gd name="connsiteX2" fmla="*/ 72225 w 121561"/>
              <a:gd name="connsiteY2" fmla="*/ 624385 h 1391940"/>
              <a:gd name="connsiteX3" fmla="*/ 89348 w 121561"/>
              <a:gd name="connsiteY3" fmla="*/ 535342 h 1391940"/>
              <a:gd name="connsiteX4" fmla="*/ 106472 w 121561"/>
              <a:gd name="connsiteY4" fmla="*/ 936034 h 1391940"/>
              <a:gd name="connsiteX5" fmla="*/ 89348 w 121561"/>
              <a:gd name="connsiteY5" fmla="*/ 1391522 h 1391940"/>
              <a:gd name="connsiteX6" fmla="*/ 99622 w 121561"/>
              <a:gd name="connsiteY6" fmla="*/ 853841 h 1391940"/>
              <a:gd name="connsiteX7" fmla="*/ 116746 w 121561"/>
              <a:gd name="connsiteY7" fmla="*/ 312736 h 1391940"/>
              <a:gd name="connsiteX8" fmla="*/ 305 w 121561"/>
              <a:gd name="connsiteY8" fmla="*/ 1086 h 139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61" h="1391940">
                <a:moveTo>
                  <a:pt x="305" y="1086"/>
                </a:moveTo>
                <a:cubicBezTo>
                  <a:pt x="-5403" y="18209"/>
                  <a:pt x="70512" y="311594"/>
                  <a:pt x="82499" y="415477"/>
                </a:cubicBezTo>
                <a:cubicBezTo>
                  <a:pt x="94486" y="519360"/>
                  <a:pt x="71084" y="604408"/>
                  <a:pt x="72225" y="624385"/>
                </a:cubicBezTo>
                <a:cubicBezTo>
                  <a:pt x="73366" y="644362"/>
                  <a:pt x="83640" y="483401"/>
                  <a:pt x="89348" y="535342"/>
                </a:cubicBezTo>
                <a:cubicBezTo>
                  <a:pt x="95056" y="587283"/>
                  <a:pt x="106472" y="793337"/>
                  <a:pt x="106472" y="936034"/>
                </a:cubicBezTo>
                <a:cubicBezTo>
                  <a:pt x="106472" y="1078731"/>
                  <a:pt x="90490" y="1405221"/>
                  <a:pt x="89348" y="1391522"/>
                </a:cubicBezTo>
                <a:cubicBezTo>
                  <a:pt x="88206" y="1377823"/>
                  <a:pt x="95056" y="1033639"/>
                  <a:pt x="99622" y="853841"/>
                </a:cubicBezTo>
                <a:cubicBezTo>
                  <a:pt x="104188" y="674043"/>
                  <a:pt x="132728" y="452579"/>
                  <a:pt x="116746" y="312736"/>
                </a:cubicBezTo>
                <a:cubicBezTo>
                  <a:pt x="100764" y="172893"/>
                  <a:pt x="6013" y="-16037"/>
                  <a:pt x="305" y="1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C290E8CC-8401-F49F-9A7F-D967F41FAC92}"/>
              </a:ext>
            </a:extLst>
          </p:cNvPr>
          <p:cNvSpPr/>
          <p:nvPr/>
        </p:nvSpPr>
        <p:spPr>
          <a:xfrm>
            <a:off x="7458902" y="7829568"/>
            <a:ext cx="70975" cy="1343071"/>
          </a:xfrm>
          <a:custGeom>
            <a:avLst/>
            <a:gdLst>
              <a:gd name="connsiteX0" fmla="*/ 136 w 70975"/>
              <a:gd name="connsiteY0" fmla="*/ 16463 h 1343071"/>
              <a:gd name="connsiteX1" fmla="*/ 48082 w 70975"/>
              <a:gd name="connsiteY1" fmla="*/ 1088401 h 1343071"/>
              <a:gd name="connsiteX2" fmla="*/ 48082 w 70975"/>
              <a:gd name="connsiteY2" fmla="*/ 1341830 h 1343071"/>
              <a:gd name="connsiteX3" fmla="*/ 48082 w 70975"/>
              <a:gd name="connsiteY3" fmla="*/ 1143196 h 1343071"/>
              <a:gd name="connsiteX4" fmla="*/ 65206 w 70975"/>
              <a:gd name="connsiteY4" fmla="*/ 328113 h 1343071"/>
              <a:gd name="connsiteX5" fmla="*/ 65206 w 70975"/>
              <a:gd name="connsiteY5" fmla="*/ 430854 h 1343071"/>
              <a:gd name="connsiteX6" fmla="*/ 136 w 70975"/>
              <a:gd name="connsiteY6" fmla="*/ 16463 h 134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75" h="1343071">
                <a:moveTo>
                  <a:pt x="136" y="16463"/>
                </a:moveTo>
                <a:cubicBezTo>
                  <a:pt x="-2718" y="126054"/>
                  <a:pt x="40091" y="867507"/>
                  <a:pt x="48082" y="1088401"/>
                </a:cubicBezTo>
                <a:cubicBezTo>
                  <a:pt x="56073" y="1309295"/>
                  <a:pt x="48082" y="1341830"/>
                  <a:pt x="48082" y="1341830"/>
                </a:cubicBezTo>
                <a:cubicBezTo>
                  <a:pt x="48082" y="1350962"/>
                  <a:pt x="45228" y="1312149"/>
                  <a:pt x="48082" y="1143196"/>
                </a:cubicBezTo>
                <a:cubicBezTo>
                  <a:pt x="50936" y="974243"/>
                  <a:pt x="62352" y="446837"/>
                  <a:pt x="65206" y="328113"/>
                </a:cubicBezTo>
                <a:cubicBezTo>
                  <a:pt x="68060" y="209389"/>
                  <a:pt x="76622" y="483366"/>
                  <a:pt x="65206" y="430854"/>
                </a:cubicBezTo>
                <a:cubicBezTo>
                  <a:pt x="53790" y="378342"/>
                  <a:pt x="2990" y="-93128"/>
                  <a:pt x="136" y="16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4C3C858A-DF1E-CE91-DD73-9772C3B33269}"/>
              </a:ext>
            </a:extLst>
          </p:cNvPr>
          <p:cNvSpPr/>
          <p:nvPr/>
        </p:nvSpPr>
        <p:spPr>
          <a:xfrm>
            <a:off x="6685134" y="5753528"/>
            <a:ext cx="517430" cy="842507"/>
          </a:xfrm>
          <a:custGeom>
            <a:avLst/>
            <a:gdLst>
              <a:gd name="connsiteX0" fmla="*/ 513626 w 517430"/>
              <a:gd name="connsiteY0" fmla="*/ 0 h 842507"/>
              <a:gd name="connsiteX1" fmla="*/ 486228 w 517430"/>
              <a:gd name="connsiteY1" fmla="*/ 332198 h 842507"/>
              <a:gd name="connsiteX2" fmla="*/ 325266 w 517430"/>
              <a:gd name="connsiteY2" fmla="*/ 496584 h 842507"/>
              <a:gd name="connsiteX3" fmla="*/ 30740 w 517430"/>
              <a:gd name="connsiteY3" fmla="*/ 527407 h 842507"/>
              <a:gd name="connsiteX4" fmla="*/ 267046 w 517430"/>
              <a:gd name="connsiteY4" fmla="*/ 510283 h 842507"/>
              <a:gd name="connsiteX5" fmla="*/ 10192 w 517430"/>
              <a:gd name="connsiteY5" fmla="*/ 633573 h 842507"/>
              <a:gd name="connsiteX6" fmla="*/ 51288 w 517430"/>
              <a:gd name="connsiteY6" fmla="*/ 671245 h 842507"/>
              <a:gd name="connsiteX7" fmla="*/ 51288 w 517430"/>
              <a:gd name="connsiteY7" fmla="*/ 702068 h 842507"/>
              <a:gd name="connsiteX8" fmla="*/ 143756 w 517430"/>
              <a:gd name="connsiteY8" fmla="*/ 842481 h 842507"/>
              <a:gd name="connsiteX9" fmla="*/ 68412 w 517430"/>
              <a:gd name="connsiteY9" fmla="*/ 712342 h 842507"/>
              <a:gd name="connsiteX10" fmla="*/ 332115 w 517430"/>
              <a:gd name="connsiteY10" fmla="*/ 534256 h 842507"/>
              <a:gd name="connsiteX11" fmla="*/ 44439 w 517430"/>
              <a:gd name="connsiteY11" fmla="*/ 674670 h 842507"/>
              <a:gd name="connsiteX12" fmla="*/ 352664 w 517430"/>
              <a:gd name="connsiteY12" fmla="*/ 455488 h 842507"/>
              <a:gd name="connsiteX13" fmla="*/ 421158 w 517430"/>
              <a:gd name="connsiteY13" fmla="*/ 332198 h 842507"/>
              <a:gd name="connsiteX14" fmla="*/ 438282 w 517430"/>
              <a:gd name="connsiteY14" fmla="*/ 13699 h 842507"/>
              <a:gd name="connsiteX15" fmla="*/ 434857 w 517430"/>
              <a:gd name="connsiteY15" fmla="*/ 328773 h 842507"/>
              <a:gd name="connsiteX16" fmla="*/ 513626 w 517430"/>
              <a:gd name="connsiteY16" fmla="*/ 0 h 84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7430" h="842507">
                <a:moveTo>
                  <a:pt x="513626" y="0"/>
                </a:moveTo>
                <a:cubicBezTo>
                  <a:pt x="522188" y="571"/>
                  <a:pt x="517621" y="249434"/>
                  <a:pt x="486228" y="332198"/>
                </a:cubicBezTo>
                <a:cubicBezTo>
                  <a:pt x="454835" y="414962"/>
                  <a:pt x="401181" y="464049"/>
                  <a:pt x="325266" y="496584"/>
                </a:cubicBezTo>
                <a:cubicBezTo>
                  <a:pt x="249351" y="529119"/>
                  <a:pt x="40443" y="525124"/>
                  <a:pt x="30740" y="527407"/>
                </a:cubicBezTo>
                <a:cubicBezTo>
                  <a:pt x="21037" y="529690"/>
                  <a:pt x="270471" y="492589"/>
                  <a:pt x="267046" y="510283"/>
                </a:cubicBezTo>
                <a:cubicBezTo>
                  <a:pt x="263621" y="527977"/>
                  <a:pt x="46152" y="606746"/>
                  <a:pt x="10192" y="633573"/>
                </a:cubicBezTo>
                <a:cubicBezTo>
                  <a:pt x="-25768" y="660400"/>
                  <a:pt x="44439" y="659829"/>
                  <a:pt x="51288" y="671245"/>
                </a:cubicBezTo>
                <a:cubicBezTo>
                  <a:pt x="58137" y="682661"/>
                  <a:pt x="35877" y="673529"/>
                  <a:pt x="51288" y="702068"/>
                </a:cubicBezTo>
                <a:cubicBezTo>
                  <a:pt x="66699" y="730607"/>
                  <a:pt x="140902" y="840769"/>
                  <a:pt x="143756" y="842481"/>
                </a:cubicBezTo>
                <a:cubicBezTo>
                  <a:pt x="146610" y="844193"/>
                  <a:pt x="37019" y="763713"/>
                  <a:pt x="68412" y="712342"/>
                </a:cubicBezTo>
                <a:cubicBezTo>
                  <a:pt x="99805" y="660971"/>
                  <a:pt x="336110" y="540534"/>
                  <a:pt x="332115" y="534256"/>
                </a:cubicBezTo>
                <a:cubicBezTo>
                  <a:pt x="328120" y="527978"/>
                  <a:pt x="41014" y="687798"/>
                  <a:pt x="44439" y="674670"/>
                </a:cubicBezTo>
                <a:cubicBezTo>
                  <a:pt x="47864" y="661542"/>
                  <a:pt x="289877" y="512567"/>
                  <a:pt x="352664" y="455488"/>
                </a:cubicBezTo>
                <a:cubicBezTo>
                  <a:pt x="415450" y="398409"/>
                  <a:pt x="406888" y="405829"/>
                  <a:pt x="421158" y="332198"/>
                </a:cubicBezTo>
                <a:cubicBezTo>
                  <a:pt x="435428" y="258567"/>
                  <a:pt x="435999" y="14270"/>
                  <a:pt x="438282" y="13699"/>
                </a:cubicBezTo>
                <a:cubicBezTo>
                  <a:pt x="440565" y="13128"/>
                  <a:pt x="423441" y="328773"/>
                  <a:pt x="434857" y="328773"/>
                </a:cubicBezTo>
                <a:cubicBezTo>
                  <a:pt x="446273" y="328773"/>
                  <a:pt x="505064" y="-571"/>
                  <a:pt x="51362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DEB7B6C5-F277-DDEF-8C55-5F05B7FFE7F9}"/>
              </a:ext>
            </a:extLst>
          </p:cNvPr>
          <p:cNvSpPr/>
          <p:nvPr/>
        </p:nvSpPr>
        <p:spPr>
          <a:xfrm>
            <a:off x="7316398" y="5813905"/>
            <a:ext cx="218024" cy="1284039"/>
          </a:xfrm>
          <a:custGeom>
            <a:avLst/>
            <a:gdLst>
              <a:gd name="connsiteX0" fmla="*/ 2227 w 218024"/>
              <a:gd name="connsiteY0" fmla="*/ 155380 h 1284039"/>
              <a:gd name="connsiteX1" fmla="*/ 5651 w 218024"/>
              <a:gd name="connsiteY1" fmla="*/ 1244441 h 1284039"/>
              <a:gd name="connsiteX2" fmla="*/ 19350 w 218024"/>
              <a:gd name="connsiteY2" fmla="*/ 946491 h 1284039"/>
              <a:gd name="connsiteX3" fmla="*/ 217984 w 218024"/>
              <a:gd name="connsiteY3" fmla="*/ 1268 h 1284039"/>
              <a:gd name="connsiteX4" fmla="*/ 36474 w 218024"/>
              <a:gd name="connsiteY4" fmla="*/ 730733 h 1284039"/>
              <a:gd name="connsiteX5" fmla="*/ 2227 w 218024"/>
              <a:gd name="connsiteY5" fmla="*/ 155380 h 128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024" h="1284039">
                <a:moveTo>
                  <a:pt x="2227" y="155380"/>
                </a:moveTo>
                <a:cubicBezTo>
                  <a:pt x="-2910" y="240998"/>
                  <a:pt x="2797" y="1112589"/>
                  <a:pt x="5651" y="1244441"/>
                </a:cubicBezTo>
                <a:cubicBezTo>
                  <a:pt x="8505" y="1376293"/>
                  <a:pt x="-16039" y="1153686"/>
                  <a:pt x="19350" y="946491"/>
                </a:cubicBezTo>
                <a:cubicBezTo>
                  <a:pt x="54739" y="739296"/>
                  <a:pt x="215130" y="37228"/>
                  <a:pt x="217984" y="1268"/>
                </a:cubicBezTo>
                <a:cubicBezTo>
                  <a:pt x="220838" y="-34692"/>
                  <a:pt x="71292" y="705618"/>
                  <a:pt x="36474" y="730733"/>
                </a:cubicBezTo>
                <a:cubicBezTo>
                  <a:pt x="1656" y="755848"/>
                  <a:pt x="7364" y="69762"/>
                  <a:pt x="2227" y="155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C45DD9EA-DA46-3F8C-89B7-AFD7316FB811}"/>
              </a:ext>
            </a:extLst>
          </p:cNvPr>
          <p:cNvSpPr/>
          <p:nvPr/>
        </p:nvSpPr>
        <p:spPr>
          <a:xfrm>
            <a:off x="7039126" y="6045620"/>
            <a:ext cx="167180" cy="1322575"/>
          </a:xfrm>
          <a:custGeom>
            <a:avLst/>
            <a:gdLst>
              <a:gd name="connsiteX0" fmla="*/ 166483 w 167180"/>
              <a:gd name="connsiteY0" fmla="*/ 2434 h 1322575"/>
              <a:gd name="connsiteX1" fmla="*/ 84290 w 167180"/>
              <a:gd name="connsiteY1" fmla="*/ 772996 h 1322575"/>
              <a:gd name="connsiteX2" fmla="*/ 2096 w 167180"/>
              <a:gd name="connsiteY2" fmla="*/ 1314101 h 1322575"/>
              <a:gd name="connsiteX3" fmla="*/ 22645 w 167180"/>
              <a:gd name="connsiteY3" fmla="*/ 1050398 h 1322575"/>
              <a:gd name="connsiteX4" fmla="*/ 2096 w 167180"/>
              <a:gd name="connsiteY4" fmla="*/ 358605 h 1322575"/>
              <a:gd name="connsiteX5" fmla="*/ 5521 w 167180"/>
              <a:gd name="connsiteY5" fmla="*/ 642856 h 1322575"/>
              <a:gd name="connsiteX6" fmla="*/ 43193 w 167180"/>
              <a:gd name="connsiteY6" fmla="*/ 341481 h 1322575"/>
              <a:gd name="connsiteX7" fmla="*/ 36344 w 167180"/>
              <a:gd name="connsiteY7" fmla="*/ 522991 h 1322575"/>
              <a:gd name="connsiteX8" fmla="*/ 166483 w 167180"/>
              <a:gd name="connsiteY8" fmla="*/ 2434 h 132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180" h="1322575">
                <a:moveTo>
                  <a:pt x="166483" y="2434"/>
                </a:moveTo>
                <a:cubicBezTo>
                  <a:pt x="174474" y="44101"/>
                  <a:pt x="111688" y="554385"/>
                  <a:pt x="84290" y="772996"/>
                </a:cubicBezTo>
                <a:cubicBezTo>
                  <a:pt x="56892" y="991607"/>
                  <a:pt x="12370" y="1267867"/>
                  <a:pt x="2096" y="1314101"/>
                </a:cubicBezTo>
                <a:cubicBezTo>
                  <a:pt x="-8178" y="1360335"/>
                  <a:pt x="22645" y="1209647"/>
                  <a:pt x="22645" y="1050398"/>
                </a:cubicBezTo>
                <a:cubicBezTo>
                  <a:pt x="22645" y="891149"/>
                  <a:pt x="4950" y="426529"/>
                  <a:pt x="2096" y="358605"/>
                </a:cubicBezTo>
                <a:cubicBezTo>
                  <a:pt x="-758" y="290681"/>
                  <a:pt x="-1328" y="645710"/>
                  <a:pt x="5521" y="642856"/>
                </a:cubicBezTo>
                <a:cubicBezTo>
                  <a:pt x="12370" y="640002"/>
                  <a:pt x="38056" y="361458"/>
                  <a:pt x="43193" y="341481"/>
                </a:cubicBezTo>
                <a:cubicBezTo>
                  <a:pt x="48330" y="321504"/>
                  <a:pt x="15225" y="578928"/>
                  <a:pt x="36344" y="522991"/>
                </a:cubicBezTo>
                <a:cubicBezTo>
                  <a:pt x="57463" y="467054"/>
                  <a:pt x="158492" y="-39233"/>
                  <a:pt x="166483" y="2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406B7B26-8CE7-5620-75BE-969DF0A9270B}"/>
              </a:ext>
            </a:extLst>
          </p:cNvPr>
          <p:cNvSpPr/>
          <p:nvPr/>
        </p:nvSpPr>
        <p:spPr>
          <a:xfrm>
            <a:off x="7245604" y="6833231"/>
            <a:ext cx="46123" cy="1505588"/>
          </a:xfrm>
          <a:custGeom>
            <a:avLst/>
            <a:gdLst>
              <a:gd name="connsiteX0" fmla="*/ 45623 w 46123"/>
              <a:gd name="connsiteY0" fmla="*/ 19632 h 1505588"/>
              <a:gd name="connsiteX1" fmla="*/ 25075 w 46123"/>
              <a:gd name="connsiteY1" fmla="*/ 1437466 h 1505588"/>
              <a:gd name="connsiteX2" fmla="*/ 25075 w 46123"/>
              <a:gd name="connsiteY2" fmla="*/ 1208009 h 1505588"/>
              <a:gd name="connsiteX3" fmla="*/ 11376 w 46123"/>
              <a:gd name="connsiteY3" fmla="*/ 567587 h 1505588"/>
              <a:gd name="connsiteX4" fmla="*/ 1102 w 46123"/>
              <a:gd name="connsiteY4" fmla="*/ 605259 h 1505588"/>
              <a:gd name="connsiteX5" fmla="*/ 45623 w 46123"/>
              <a:gd name="connsiteY5" fmla="*/ 19632 h 150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23" h="1505588">
                <a:moveTo>
                  <a:pt x="45623" y="19632"/>
                </a:moveTo>
                <a:cubicBezTo>
                  <a:pt x="49618" y="158333"/>
                  <a:pt x="28500" y="1239403"/>
                  <a:pt x="25075" y="1437466"/>
                </a:cubicBezTo>
                <a:cubicBezTo>
                  <a:pt x="21650" y="1635529"/>
                  <a:pt x="27358" y="1352989"/>
                  <a:pt x="25075" y="1208009"/>
                </a:cubicBezTo>
                <a:cubicBezTo>
                  <a:pt x="22792" y="1063029"/>
                  <a:pt x="15371" y="668045"/>
                  <a:pt x="11376" y="567587"/>
                </a:cubicBezTo>
                <a:cubicBezTo>
                  <a:pt x="7380" y="467129"/>
                  <a:pt x="-3464" y="690877"/>
                  <a:pt x="1102" y="605259"/>
                </a:cubicBezTo>
                <a:cubicBezTo>
                  <a:pt x="5668" y="519641"/>
                  <a:pt x="41628" y="-119069"/>
                  <a:pt x="45623" y="19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D7866D32-FFDE-8C69-51A4-E770901F0E31}"/>
              </a:ext>
            </a:extLst>
          </p:cNvPr>
          <p:cNvSpPr/>
          <p:nvPr/>
        </p:nvSpPr>
        <p:spPr>
          <a:xfrm>
            <a:off x="7296959" y="6831162"/>
            <a:ext cx="114441" cy="1549892"/>
          </a:xfrm>
          <a:custGeom>
            <a:avLst/>
            <a:gdLst>
              <a:gd name="connsiteX0" fmla="*/ 52488 w 114441"/>
              <a:gd name="connsiteY0" fmla="*/ 38825 h 1549892"/>
              <a:gd name="connsiteX1" fmla="*/ 1117 w 114441"/>
              <a:gd name="connsiteY1" fmla="*/ 1487481 h 1549892"/>
              <a:gd name="connsiteX2" fmla="*/ 25090 w 114441"/>
              <a:gd name="connsiteY2" fmla="*/ 1206654 h 1549892"/>
              <a:gd name="connsiteX3" fmla="*/ 114133 w 114441"/>
              <a:gd name="connsiteY3" fmla="*/ 480613 h 1549892"/>
              <a:gd name="connsiteX4" fmla="*/ 52488 w 114441"/>
              <a:gd name="connsiteY4" fmla="*/ 38825 h 154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41" h="1549892">
                <a:moveTo>
                  <a:pt x="52488" y="38825"/>
                </a:moveTo>
                <a:cubicBezTo>
                  <a:pt x="33652" y="206636"/>
                  <a:pt x="5683" y="1292843"/>
                  <a:pt x="1117" y="1487481"/>
                </a:cubicBezTo>
                <a:cubicBezTo>
                  <a:pt x="-3449" y="1682119"/>
                  <a:pt x="6254" y="1374465"/>
                  <a:pt x="25090" y="1206654"/>
                </a:cubicBezTo>
                <a:cubicBezTo>
                  <a:pt x="43926" y="1038843"/>
                  <a:pt x="109567" y="671256"/>
                  <a:pt x="114133" y="480613"/>
                </a:cubicBezTo>
                <a:cubicBezTo>
                  <a:pt x="118699" y="289970"/>
                  <a:pt x="71324" y="-128986"/>
                  <a:pt x="52488" y="38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40F08EB5-1A1D-E9CA-273D-066A0D45B85E}"/>
              </a:ext>
            </a:extLst>
          </p:cNvPr>
          <p:cNvSpPr/>
          <p:nvPr/>
        </p:nvSpPr>
        <p:spPr>
          <a:xfrm>
            <a:off x="6941253" y="6399619"/>
            <a:ext cx="107088" cy="1195071"/>
          </a:xfrm>
          <a:custGeom>
            <a:avLst/>
            <a:gdLst>
              <a:gd name="connsiteX0" fmla="*/ 93120 w 107088"/>
              <a:gd name="connsiteY0" fmla="*/ 131320 h 1195071"/>
              <a:gd name="connsiteX1" fmla="*/ 72572 w 107088"/>
              <a:gd name="connsiteY1" fmla="*/ 1158736 h 1195071"/>
              <a:gd name="connsiteX2" fmla="*/ 79421 w 107088"/>
              <a:gd name="connsiteY2" fmla="*/ 905307 h 1195071"/>
              <a:gd name="connsiteX3" fmla="*/ 653 w 107088"/>
              <a:gd name="connsiteY3" fmla="*/ 336803 h 1195071"/>
              <a:gd name="connsiteX4" fmla="*/ 45174 w 107088"/>
              <a:gd name="connsiteY4" fmla="*/ 555985 h 1195071"/>
              <a:gd name="connsiteX5" fmla="*/ 103394 w 107088"/>
              <a:gd name="connsiteY5" fmla="*/ 62826 h 1195071"/>
              <a:gd name="connsiteX6" fmla="*/ 93120 w 107088"/>
              <a:gd name="connsiteY6" fmla="*/ 131320 h 119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088" h="1195071">
                <a:moveTo>
                  <a:pt x="93120" y="131320"/>
                </a:moveTo>
                <a:cubicBezTo>
                  <a:pt x="87983" y="313972"/>
                  <a:pt x="74855" y="1029738"/>
                  <a:pt x="72572" y="1158736"/>
                </a:cubicBezTo>
                <a:cubicBezTo>
                  <a:pt x="70289" y="1287734"/>
                  <a:pt x="91407" y="1042296"/>
                  <a:pt x="79421" y="905307"/>
                </a:cubicBezTo>
                <a:cubicBezTo>
                  <a:pt x="67434" y="768318"/>
                  <a:pt x="6361" y="395023"/>
                  <a:pt x="653" y="336803"/>
                </a:cubicBezTo>
                <a:cubicBezTo>
                  <a:pt x="-5055" y="278583"/>
                  <a:pt x="28051" y="601648"/>
                  <a:pt x="45174" y="555985"/>
                </a:cubicBezTo>
                <a:cubicBezTo>
                  <a:pt x="62297" y="510322"/>
                  <a:pt x="92549" y="138170"/>
                  <a:pt x="103394" y="62826"/>
                </a:cubicBezTo>
                <a:cubicBezTo>
                  <a:pt x="114239" y="-12518"/>
                  <a:pt x="98257" y="-51332"/>
                  <a:pt x="93120" y="131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4E642AF5-E89A-7974-473B-1A81BA3A14D9}"/>
              </a:ext>
            </a:extLst>
          </p:cNvPr>
          <p:cNvSpPr/>
          <p:nvPr/>
        </p:nvSpPr>
        <p:spPr>
          <a:xfrm>
            <a:off x="7051257" y="7220988"/>
            <a:ext cx="133855" cy="1234911"/>
          </a:xfrm>
          <a:custGeom>
            <a:avLst/>
            <a:gdLst>
              <a:gd name="connsiteX0" fmla="*/ 133804 w 133855"/>
              <a:gd name="connsiteY0" fmla="*/ 15443 h 1234911"/>
              <a:gd name="connsiteX1" fmla="*/ 89282 w 133855"/>
              <a:gd name="connsiteY1" fmla="*/ 1203821 h 1234911"/>
              <a:gd name="connsiteX2" fmla="*/ 106406 w 133855"/>
              <a:gd name="connsiteY2" fmla="*/ 827102 h 1234911"/>
              <a:gd name="connsiteX3" fmla="*/ 240 w 133855"/>
              <a:gd name="connsiteY3" fmla="*/ 169556 h 1234911"/>
              <a:gd name="connsiteX4" fmla="*/ 79008 w 133855"/>
              <a:gd name="connsiteY4" fmla="*/ 505178 h 1234911"/>
              <a:gd name="connsiteX5" fmla="*/ 133804 w 133855"/>
              <a:gd name="connsiteY5" fmla="*/ 15443 h 123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855" h="1234911">
                <a:moveTo>
                  <a:pt x="133804" y="15443"/>
                </a:moveTo>
                <a:cubicBezTo>
                  <a:pt x="135516" y="131883"/>
                  <a:pt x="93848" y="1068545"/>
                  <a:pt x="89282" y="1203821"/>
                </a:cubicBezTo>
                <a:cubicBezTo>
                  <a:pt x="84716" y="1339097"/>
                  <a:pt x="121246" y="999479"/>
                  <a:pt x="106406" y="827102"/>
                </a:cubicBezTo>
                <a:cubicBezTo>
                  <a:pt x="91566" y="654725"/>
                  <a:pt x="4806" y="223210"/>
                  <a:pt x="240" y="169556"/>
                </a:cubicBezTo>
                <a:cubicBezTo>
                  <a:pt x="-4326" y="115902"/>
                  <a:pt x="57318" y="532005"/>
                  <a:pt x="79008" y="505178"/>
                </a:cubicBezTo>
                <a:cubicBezTo>
                  <a:pt x="100698" y="478351"/>
                  <a:pt x="132092" y="-100997"/>
                  <a:pt x="133804" y="15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87E51B7F-1B5B-FF06-5ECF-06954FC04243}"/>
              </a:ext>
            </a:extLst>
          </p:cNvPr>
          <p:cNvSpPr/>
          <p:nvPr/>
        </p:nvSpPr>
        <p:spPr>
          <a:xfrm>
            <a:off x="6948755" y="7461880"/>
            <a:ext cx="71952" cy="1139595"/>
          </a:xfrm>
          <a:custGeom>
            <a:avLst/>
            <a:gdLst>
              <a:gd name="connsiteX0" fmla="*/ 0 w 71952"/>
              <a:gd name="connsiteY0" fmla="*/ 10857 h 1139595"/>
              <a:gd name="connsiteX1" fmla="*/ 30823 w 71952"/>
              <a:gd name="connsiteY1" fmla="*/ 1062246 h 1139595"/>
              <a:gd name="connsiteX2" fmla="*/ 37672 w 71952"/>
              <a:gd name="connsiteY2" fmla="*/ 952655 h 1139595"/>
              <a:gd name="connsiteX3" fmla="*/ 71919 w 71952"/>
              <a:gd name="connsiteY3" fmla="*/ 93050 h 1139595"/>
              <a:gd name="connsiteX4" fmla="*/ 30823 w 71952"/>
              <a:gd name="connsiteY4" fmla="*/ 490318 h 1139595"/>
              <a:gd name="connsiteX5" fmla="*/ 0 w 71952"/>
              <a:gd name="connsiteY5" fmla="*/ 10857 h 113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52" h="1139595">
                <a:moveTo>
                  <a:pt x="0" y="10857"/>
                </a:moveTo>
                <a:cubicBezTo>
                  <a:pt x="0" y="106178"/>
                  <a:pt x="24544" y="905280"/>
                  <a:pt x="30823" y="1062246"/>
                </a:cubicBezTo>
                <a:cubicBezTo>
                  <a:pt x="37102" y="1219212"/>
                  <a:pt x="30823" y="1114188"/>
                  <a:pt x="37672" y="952655"/>
                </a:cubicBezTo>
                <a:cubicBezTo>
                  <a:pt x="44521" y="791122"/>
                  <a:pt x="73060" y="170106"/>
                  <a:pt x="71919" y="93050"/>
                </a:cubicBezTo>
                <a:cubicBezTo>
                  <a:pt x="70778" y="15994"/>
                  <a:pt x="41668" y="501734"/>
                  <a:pt x="30823" y="490318"/>
                </a:cubicBezTo>
                <a:cubicBezTo>
                  <a:pt x="19978" y="478902"/>
                  <a:pt x="0" y="-84464"/>
                  <a:pt x="0" y="10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CA10E1D3-6F57-EB64-78FF-EE442A088B74}"/>
              </a:ext>
            </a:extLst>
          </p:cNvPr>
          <p:cNvSpPr/>
          <p:nvPr/>
        </p:nvSpPr>
        <p:spPr>
          <a:xfrm>
            <a:off x="6999795" y="7770650"/>
            <a:ext cx="80936" cy="1417743"/>
          </a:xfrm>
          <a:custGeom>
            <a:avLst/>
            <a:gdLst>
              <a:gd name="connsiteX0" fmla="*/ 79099 w 80936"/>
              <a:gd name="connsiteY0" fmla="*/ 41134 h 1417743"/>
              <a:gd name="connsiteX1" fmla="*/ 68825 w 80936"/>
              <a:gd name="connsiteY1" fmla="*/ 191822 h 1417743"/>
              <a:gd name="connsiteX2" fmla="*/ 48277 w 80936"/>
              <a:gd name="connsiteY2" fmla="*/ 1369925 h 1417743"/>
              <a:gd name="connsiteX3" fmla="*/ 51702 w 80936"/>
              <a:gd name="connsiteY3" fmla="*/ 1119921 h 1417743"/>
              <a:gd name="connsiteX4" fmla="*/ 331 w 80936"/>
              <a:gd name="connsiteY4" fmla="*/ 486348 h 1417743"/>
              <a:gd name="connsiteX5" fmla="*/ 31153 w 80936"/>
              <a:gd name="connsiteY5" fmla="*/ 606213 h 1417743"/>
              <a:gd name="connsiteX6" fmla="*/ 79099 w 80936"/>
              <a:gd name="connsiteY6" fmla="*/ 41134 h 141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936" h="1417743">
                <a:moveTo>
                  <a:pt x="79099" y="41134"/>
                </a:moveTo>
                <a:cubicBezTo>
                  <a:pt x="85378" y="-27931"/>
                  <a:pt x="73962" y="-29643"/>
                  <a:pt x="68825" y="191822"/>
                </a:cubicBezTo>
                <a:cubicBezTo>
                  <a:pt x="63688" y="413287"/>
                  <a:pt x="51131" y="1215242"/>
                  <a:pt x="48277" y="1369925"/>
                </a:cubicBezTo>
                <a:cubicBezTo>
                  <a:pt x="45423" y="1524608"/>
                  <a:pt x="59693" y="1267184"/>
                  <a:pt x="51702" y="1119921"/>
                </a:cubicBezTo>
                <a:cubicBezTo>
                  <a:pt x="43711" y="972658"/>
                  <a:pt x="3756" y="571966"/>
                  <a:pt x="331" y="486348"/>
                </a:cubicBezTo>
                <a:cubicBezTo>
                  <a:pt x="-3094" y="400730"/>
                  <a:pt x="20879" y="680415"/>
                  <a:pt x="31153" y="606213"/>
                </a:cubicBezTo>
                <a:cubicBezTo>
                  <a:pt x="41427" y="532011"/>
                  <a:pt x="72820" y="110199"/>
                  <a:pt x="79099" y="41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BEC913FA-A9AA-DDA6-B233-A996778686F9}"/>
              </a:ext>
            </a:extLst>
          </p:cNvPr>
          <p:cNvSpPr/>
          <p:nvPr/>
        </p:nvSpPr>
        <p:spPr>
          <a:xfrm>
            <a:off x="6944766" y="7954308"/>
            <a:ext cx="73630" cy="1256200"/>
          </a:xfrm>
          <a:custGeom>
            <a:avLst/>
            <a:gdLst>
              <a:gd name="connsiteX0" fmla="*/ 17688 w 73630"/>
              <a:gd name="connsiteY0" fmla="*/ 28712 h 1256200"/>
              <a:gd name="connsiteX1" fmla="*/ 564 w 73630"/>
              <a:gd name="connsiteY1" fmla="*/ 1220514 h 1256200"/>
              <a:gd name="connsiteX2" fmla="*/ 10838 w 73630"/>
              <a:gd name="connsiteY2" fmla="*/ 881467 h 1256200"/>
              <a:gd name="connsiteX3" fmla="*/ 72483 w 73630"/>
              <a:gd name="connsiteY3" fmla="*/ 237620 h 1256200"/>
              <a:gd name="connsiteX4" fmla="*/ 48510 w 73630"/>
              <a:gd name="connsiteY4" fmla="*/ 357485 h 1256200"/>
              <a:gd name="connsiteX5" fmla="*/ 17688 w 73630"/>
              <a:gd name="connsiteY5" fmla="*/ 28712 h 125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30" h="1256200">
                <a:moveTo>
                  <a:pt x="17688" y="28712"/>
                </a:moveTo>
                <a:cubicBezTo>
                  <a:pt x="9697" y="172550"/>
                  <a:pt x="1706" y="1078388"/>
                  <a:pt x="564" y="1220514"/>
                </a:cubicBezTo>
                <a:cubicBezTo>
                  <a:pt x="-578" y="1362640"/>
                  <a:pt x="-1148" y="1045283"/>
                  <a:pt x="10838" y="881467"/>
                </a:cubicBezTo>
                <a:cubicBezTo>
                  <a:pt x="22824" y="717651"/>
                  <a:pt x="66204" y="324950"/>
                  <a:pt x="72483" y="237620"/>
                </a:cubicBezTo>
                <a:cubicBezTo>
                  <a:pt x="78762" y="150290"/>
                  <a:pt x="57642" y="388307"/>
                  <a:pt x="48510" y="357485"/>
                </a:cubicBezTo>
                <a:cubicBezTo>
                  <a:pt x="39378" y="326663"/>
                  <a:pt x="25679" y="-115126"/>
                  <a:pt x="17688" y="28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A4C2E8E5-CA5E-73B4-EFA2-92A6465FE6C4}"/>
              </a:ext>
            </a:extLst>
          </p:cNvPr>
          <p:cNvSpPr/>
          <p:nvPr/>
        </p:nvSpPr>
        <p:spPr>
          <a:xfrm>
            <a:off x="7227900" y="8081903"/>
            <a:ext cx="228250" cy="1001837"/>
          </a:xfrm>
          <a:custGeom>
            <a:avLst/>
            <a:gdLst>
              <a:gd name="connsiteX0" fmla="*/ 56478 w 228250"/>
              <a:gd name="connsiteY0" fmla="*/ 7284 h 1001837"/>
              <a:gd name="connsiteX1" fmla="*/ 1682 w 228250"/>
              <a:gd name="connsiteY1" fmla="*/ 976479 h 1001837"/>
              <a:gd name="connsiteX2" fmla="*/ 15381 w 228250"/>
              <a:gd name="connsiteY2" fmla="*/ 702501 h 1001837"/>
              <a:gd name="connsiteX3" fmla="*/ 29080 w 228250"/>
              <a:gd name="connsiteY3" fmla="*/ 524416 h 1001837"/>
              <a:gd name="connsiteX4" fmla="*/ 227713 w 228250"/>
              <a:gd name="connsiteY4" fmla="*/ 794969 h 1001837"/>
              <a:gd name="connsiteX5" fmla="*/ 87300 w 228250"/>
              <a:gd name="connsiteY5" fmla="*/ 575787 h 1001837"/>
              <a:gd name="connsiteX6" fmla="*/ 73601 w 228250"/>
              <a:gd name="connsiteY6" fmla="*/ 257288 h 1001837"/>
              <a:gd name="connsiteX7" fmla="*/ 42779 w 228250"/>
              <a:gd name="connsiteY7" fmla="*/ 517567 h 1001837"/>
              <a:gd name="connsiteX8" fmla="*/ 56478 w 228250"/>
              <a:gd name="connsiteY8" fmla="*/ 7284 h 10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250" h="1001837">
                <a:moveTo>
                  <a:pt x="56478" y="7284"/>
                </a:moveTo>
                <a:cubicBezTo>
                  <a:pt x="49628" y="83769"/>
                  <a:pt x="8531" y="860610"/>
                  <a:pt x="1682" y="976479"/>
                </a:cubicBezTo>
                <a:cubicBezTo>
                  <a:pt x="-5168" y="1092349"/>
                  <a:pt x="10815" y="777845"/>
                  <a:pt x="15381" y="702501"/>
                </a:cubicBezTo>
                <a:cubicBezTo>
                  <a:pt x="19947" y="627157"/>
                  <a:pt x="-6309" y="509005"/>
                  <a:pt x="29080" y="524416"/>
                </a:cubicBezTo>
                <a:cubicBezTo>
                  <a:pt x="64469" y="539827"/>
                  <a:pt x="218010" y="786407"/>
                  <a:pt x="227713" y="794969"/>
                </a:cubicBezTo>
                <a:cubicBezTo>
                  <a:pt x="237416" y="803531"/>
                  <a:pt x="112985" y="665400"/>
                  <a:pt x="87300" y="575787"/>
                </a:cubicBezTo>
                <a:cubicBezTo>
                  <a:pt x="61615" y="486174"/>
                  <a:pt x="81021" y="266991"/>
                  <a:pt x="73601" y="257288"/>
                </a:cubicBezTo>
                <a:cubicBezTo>
                  <a:pt x="66181" y="247585"/>
                  <a:pt x="48487" y="554097"/>
                  <a:pt x="42779" y="517567"/>
                </a:cubicBezTo>
                <a:cubicBezTo>
                  <a:pt x="37071" y="481037"/>
                  <a:pt x="63328" y="-69201"/>
                  <a:pt x="56478" y="7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80DD9FFE-08F2-6B49-2A7C-A251864808D1}"/>
              </a:ext>
            </a:extLst>
          </p:cNvPr>
          <p:cNvSpPr/>
          <p:nvPr/>
        </p:nvSpPr>
        <p:spPr>
          <a:xfrm>
            <a:off x="6013755" y="2829480"/>
            <a:ext cx="271619" cy="471024"/>
          </a:xfrm>
          <a:custGeom>
            <a:avLst/>
            <a:gdLst>
              <a:gd name="connsiteX0" fmla="*/ 75434 w 271619"/>
              <a:gd name="connsiteY0" fmla="*/ 562 h 471024"/>
              <a:gd name="connsiteX1" fmla="*/ 213360 w 271619"/>
              <a:gd name="connsiteY1" fmla="*/ 225331 h 471024"/>
              <a:gd name="connsiteX2" fmla="*/ 131626 w 271619"/>
              <a:gd name="connsiteY2" fmla="*/ 174247 h 471024"/>
              <a:gd name="connsiteX3" fmla="*/ 269552 w 271619"/>
              <a:gd name="connsiteY3" fmla="*/ 470533 h 471024"/>
              <a:gd name="connsiteX4" fmla="*/ 3917 w 271619"/>
              <a:gd name="connsiteY4" fmla="*/ 245765 h 471024"/>
              <a:gd name="connsiteX5" fmla="*/ 111192 w 271619"/>
              <a:gd name="connsiteY5" fmla="*/ 301957 h 471024"/>
              <a:gd name="connsiteX6" fmla="*/ 75434 w 271619"/>
              <a:gd name="connsiteY6" fmla="*/ 562 h 47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619" h="471024">
                <a:moveTo>
                  <a:pt x="75434" y="562"/>
                </a:moveTo>
                <a:cubicBezTo>
                  <a:pt x="92462" y="-12209"/>
                  <a:pt x="203995" y="196383"/>
                  <a:pt x="213360" y="225331"/>
                </a:cubicBezTo>
                <a:cubicBezTo>
                  <a:pt x="222725" y="254279"/>
                  <a:pt x="122261" y="133380"/>
                  <a:pt x="131626" y="174247"/>
                </a:cubicBezTo>
                <a:cubicBezTo>
                  <a:pt x="140991" y="215114"/>
                  <a:pt x="290837" y="458613"/>
                  <a:pt x="269552" y="470533"/>
                </a:cubicBezTo>
                <a:cubicBezTo>
                  <a:pt x="248267" y="482453"/>
                  <a:pt x="30310" y="273861"/>
                  <a:pt x="3917" y="245765"/>
                </a:cubicBezTo>
                <a:cubicBezTo>
                  <a:pt x="-22476" y="217669"/>
                  <a:pt x="92461" y="343675"/>
                  <a:pt x="111192" y="301957"/>
                </a:cubicBezTo>
                <a:cubicBezTo>
                  <a:pt x="129923" y="260239"/>
                  <a:pt x="58406" y="13333"/>
                  <a:pt x="75434" y="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6C52FDA9-7FFF-10B9-888D-A464ECCC0891}"/>
              </a:ext>
            </a:extLst>
          </p:cNvPr>
          <p:cNvSpPr/>
          <p:nvPr/>
        </p:nvSpPr>
        <p:spPr>
          <a:xfrm>
            <a:off x="6588511" y="3795307"/>
            <a:ext cx="220578" cy="909518"/>
          </a:xfrm>
          <a:custGeom>
            <a:avLst/>
            <a:gdLst>
              <a:gd name="connsiteX0" fmla="*/ 1299 w 220578"/>
              <a:gd name="connsiteY0" fmla="*/ 219 h 909518"/>
              <a:gd name="connsiteX1" fmla="*/ 210743 w 220578"/>
              <a:gd name="connsiteY1" fmla="*/ 546816 h 909518"/>
              <a:gd name="connsiteX2" fmla="*/ 185201 w 220578"/>
              <a:gd name="connsiteY2" fmla="*/ 475299 h 909518"/>
              <a:gd name="connsiteX3" fmla="*/ 174984 w 220578"/>
              <a:gd name="connsiteY3" fmla="*/ 909511 h 909518"/>
              <a:gd name="connsiteX4" fmla="*/ 123900 w 220578"/>
              <a:gd name="connsiteY4" fmla="*/ 485515 h 909518"/>
              <a:gd name="connsiteX5" fmla="*/ 1299 w 220578"/>
              <a:gd name="connsiteY5" fmla="*/ 219 h 90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578" h="909518">
                <a:moveTo>
                  <a:pt x="1299" y="219"/>
                </a:moveTo>
                <a:cubicBezTo>
                  <a:pt x="15773" y="10436"/>
                  <a:pt x="180093" y="467636"/>
                  <a:pt x="210743" y="546816"/>
                </a:cubicBezTo>
                <a:cubicBezTo>
                  <a:pt x="241393" y="625996"/>
                  <a:pt x="191161" y="414850"/>
                  <a:pt x="185201" y="475299"/>
                </a:cubicBezTo>
                <a:cubicBezTo>
                  <a:pt x="179241" y="535748"/>
                  <a:pt x="185201" y="907808"/>
                  <a:pt x="174984" y="909511"/>
                </a:cubicBezTo>
                <a:cubicBezTo>
                  <a:pt x="164767" y="911214"/>
                  <a:pt x="150293" y="631955"/>
                  <a:pt x="123900" y="485515"/>
                </a:cubicBezTo>
                <a:cubicBezTo>
                  <a:pt x="97507" y="339075"/>
                  <a:pt x="-13175" y="-9998"/>
                  <a:pt x="1299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18E87E86-5E07-9577-67F0-D77EC76DACDA}"/>
              </a:ext>
            </a:extLst>
          </p:cNvPr>
          <p:cNvSpPr/>
          <p:nvPr/>
        </p:nvSpPr>
        <p:spPr>
          <a:xfrm>
            <a:off x="6047566" y="3407646"/>
            <a:ext cx="299249" cy="2183627"/>
          </a:xfrm>
          <a:custGeom>
            <a:avLst/>
            <a:gdLst>
              <a:gd name="connsiteX0" fmla="*/ 281717 w 299249"/>
              <a:gd name="connsiteY0" fmla="*/ 45619 h 2183627"/>
              <a:gd name="connsiteX1" fmla="*/ 297042 w 299249"/>
              <a:gd name="connsiteY1" fmla="*/ 96703 h 2183627"/>
              <a:gd name="connsiteX2" fmla="*/ 271500 w 299249"/>
              <a:gd name="connsiteY2" fmla="*/ 786334 h 2183627"/>
              <a:gd name="connsiteX3" fmla="*/ 133574 w 299249"/>
              <a:gd name="connsiteY3" fmla="*/ 1394231 h 2183627"/>
              <a:gd name="connsiteX4" fmla="*/ 199983 w 299249"/>
              <a:gd name="connsiteY4" fmla="*/ 1240980 h 2183627"/>
              <a:gd name="connsiteX5" fmla="*/ 10973 w 299249"/>
              <a:gd name="connsiteY5" fmla="*/ 2114513 h 2183627"/>
              <a:gd name="connsiteX6" fmla="*/ 26298 w 299249"/>
              <a:gd name="connsiteY6" fmla="*/ 2007237 h 2183627"/>
              <a:gd name="connsiteX7" fmla="*/ 56948 w 299249"/>
              <a:gd name="connsiteY7" fmla="*/ 1046861 h 2183627"/>
              <a:gd name="connsiteX8" fmla="*/ 46731 w 299249"/>
              <a:gd name="connsiteY8" fmla="*/ 822093 h 2183627"/>
              <a:gd name="connsiteX9" fmla="*/ 36514 w 299249"/>
              <a:gd name="connsiteY9" fmla="*/ 954910 h 2183627"/>
              <a:gd name="connsiteX10" fmla="*/ 210199 w 299249"/>
              <a:gd name="connsiteY10" fmla="*/ 316363 h 2183627"/>
              <a:gd name="connsiteX11" fmla="*/ 154007 w 299249"/>
              <a:gd name="connsiteY11" fmla="*/ 479831 h 2183627"/>
              <a:gd name="connsiteX12" fmla="*/ 281717 w 299249"/>
              <a:gd name="connsiteY12" fmla="*/ 45619 h 218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249" h="2183627">
                <a:moveTo>
                  <a:pt x="281717" y="45619"/>
                </a:moveTo>
                <a:cubicBezTo>
                  <a:pt x="305556" y="-18236"/>
                  <a:pt x="298745" y="-26749"/>
                  <a:pt x="297042" y="96703"/>
                </a:cubicBezTo>
                <a:cubicBezTo>
                  <a:pt x="295339" y="220155"/>
                  <a:pt x="298745" y="570079"/>
                  <a:pt x="271500" y="786334"/>
                </a:cubicBezTo>
                <a:cubicBezTo>
                  <a:pt x="244255" y="1002589"/>
                  <a:pt x="145493" y="1318457"/>
                  <a:pt x="133574" y="1394231"/>
                </a:cubicBezTo>
                <a:cubicBezTo>
                  <a:pt x="121654" y="1470005"/>
                  <a:pt x="220416" y="1120933"/>
                  <a:pt x="199983" y="1240980"/>
                </a:cubicBezTo>
                <a:cubicBezTo>
                  <a:pt x="179550" y="1361027"/>
                  <a:pt x="39920" y="1986804"/>
                  <a:pt x="10973" y="2114513"/>
                </a:cubicBezTo>
                <a:cubicBezTo>
                  <a:pt x="-17974" y="2242222"/>
                  <a:pt x="18636" y="2185179"/>
                  <a:pt x="26298" y="2007237"/>
                </a:cubicBezTo>
                <a:cubicBezTo>
                  <a:pt x="33960" y="1829295"/>
                  <a:pt x="53542" y="1244385"/>
                  <a:pt x="56948" y="1046861"/>
                </a:cubicBezTo>
                <a:cubicBezTo>
                  <a:pt x="60353" y="849337"/>
                  <a:pt x="50137" y="837418"/>
                  <a:pt x="46731" y="822093"/>
                </a:cubicBezTo>
                <a:cubicBezTo>
                  <a:pt x="43325" y="806768"/>
                  <a:pt x="9269" y="1039198"/>
                  <a:pt x="36514" y="954910"/>
                </a:cubicBezTo>
                <a:cubicBezTo>
                  <a:pt x="63759" y="870622"/>
                  <a:pt x="190617" y="395543"/>
                  <a:pt x="210199" y="316363"/>
                </a:cubicBezTo>
                <a:cubicBezTo>
                  <a:pt x="229781" y="237183"/>
                  <a:pt x="141236" y="526658"/>
                  <a:pt x="154007" y="479831"/>
                </a:cubicBezTo>
                <a:cubicBezTo>
                  <a:pt x="166778" y="433004"/>
                  <a:pt x="257878" y="109474"/>
                  <a:pt x="281717" y="45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6B8F841A-E10B-7691-B881-ADDA02D7C4D8}"/>
              </a:ext>
            </a:extLst>
          </p:cNvPr>
          <p:cNvSpPr/>
          <p:nvPr/>
        </p:nvSpPr>
        <p:spPr>
          <a:xfrm>
            <a:off x="5454942" y="4652715"/>
            <a:ext cx="726130" cy="1736265"/>
          </a:xfrm>
          <a:custGeom>
            <a:avLst/>
            <a:gdLst>
              <a:gd name="connsiteX0" fmla="*/ 675114 w 726130"/>
              <a:gd name="connsiteY0" fmla="*/ 1019 h 1736265"/>
              <a:gd name="connsiteX1" fmla="*/ 373719 w 726130"/>
              <a:gd name="connsiteY1" fmla="*/ 894986 h 1736265"/>
              <a:gd name="connsiteX2" fmla="*/ 97867 w 726130"/>
              <a:gd name="connsiteY2" fmla="*/ 1533533 h 1736265"/>
              <a:gd name="connsiteX3" fmla="*/ 220468 w 726130"/>
              <a:gd name="connsiteY3" fmla="*/ 1293439 h 1736265"/>
              <a:gd name="connsiteX4" fmla="*/ 5916 w 726130"/>
              <a:gd name="connsiteY4" fmla="*/ 1732760 h 1736265"/>
              <a:gd name="connsiteX5" fmla="*/ 501429 w 726130"/>
              <a:gd name="connsiteY5" fmla="*/ 1007370 h 1736265"/>
              <a:gd name="connsiteX6" fmla="*/ 721089 w 726130"/>
              <a:gd name="connsiteY6" fmla="*/ 695759 h 1736265"/>
              <a:gd name="connsiteX7" fmla="*/ 654680 w 726130"/>
              <a:gd name="connsiteY7" fmla="*/ 716192 h 1736265"/>
              <a:gd name="connsiteX8" fmla="*/ 675114 w 726130"/>
              <a:gd name="connsiteY8" fmla="*/ 1019 h 173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130" h="1736265">
                <a:moveTo>
                  <a:pt x="675114" y="1019"/>
                </a:moveTo>
                <a:cubicBezTo>
                  <a:pt x="628287" y="30818"/>
                  <a:pt x="469927" y="639567"/>
                  <a:pt x="373719" y="894986"/>
                </a:cubicBezTo>
                <a:cubicBezTo>
                  <a:pt x="277511" y="1150405"/>
                  <a:pt x="123409" y="1467124"/>
                  <a:pt x="97867" y="1533533"/>
                </a:cubicBezTo>
                <a:cubicBezTo>
                  <a:pt x="72325" y="1599942"/>
                  <a:pt x="235793" y="1260235"/>
                  <a:pt x="220468" y="1293439"/>
                </a:cubicBezTo>
                <a:cubicBezTo>
                  <a:pt x="205143" y="1326643"/>
                  <a:pt x="-40911" y="1780438"/>
                  <a:pt x="5916" y="1732760"/>
                </a:cubicBezTo>
                <a:cubicBezTo>
                  <a:pt x="52743" y="1685082"/>
                  <a:pt x="382233" y="1180204"/>
                  <a:pt x="501429" y="1007370"/>
                </a:cubicBezTo>
                <a:cubicBezTo>
                  <a:pt x="620624" y="834537"/>
                  <a:pt x="695547" y="744289"/>
                  <a:pt x="721089" y="695759"/>
                </a:cubicBezTo>
                <a:cubicBezTo>
                  <a:pt x="746631" y="647229"/>
                  <a:pt x="667451" y="828576"/>
                  <a:pt x="654680" y="716192"/>
                </a:cubicBezTo>
                <a:cubicBezTo>
                  <a:pt x="641909" y="603808"/>
                  <a:pt x="721941" y="-28780"/>
                  <a:pt x="675114" y="1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6A99F544-5F5C-B390-B38F-5E0D4A4007AE}"/>
              </a:ext>
            </a:extLst>
          </p:cNvPr>
          <p:cNvSpPr/>
          <p:nvPr/>
        </p:nvSpPr>
        <p:spPr>
          <a:xfrm>
            <a:off x="5657362" y="5672976"/>
            <a:ext cx="600649" cy="641615"/>
          </a:xfrm>
          <a:custGeom>
            <a:avLst/>
            <a:gdLst>
              <a:gd name="connsiteX0" fmla="*/ 237708 w 600649"/>
              <a:gd name="connsiteY0" fmla="*/ 12651 h 641615"/>
              <a:gd name="connsiteX1" fmla="*/ 401177 w 600649"/>
              <a:gd name="connsiteY1" fmla="*/ 293612 h 641615"/>
              <a:gd name="connsiteX2" fmla="*/ 600403 w 600649"/>
              <a:gd name="connsiteY2" fmla="*/ 324262 h 641615"/>
              <a:gd name="connsiteX3" fmla="*/ 431827 w 600649"/>
              <a:gd name="connsiteY3" fmla="*/ 329370 h 641615"/>
              <a:gd name="connsiteX4" fmla="*/ 7831 w 600649"/>
              <a:gd name="connsiteY4" fmla="*/ 640982 h 641615"/>
              <a:gd name="connsiteX5" fmla="*/ 166191 w 600649"/>
              <a:gd name="connsiteY5" fmla="*/ 400888 h 641615"/>
              <a:gd name="connsiteX6" fmla="*/ 288792 w 600649"/>
              <a:gd name="connsiteY6" fmla="*/ 84168 h 641615"/>
              <a:gd name="connsiteX7" fmla="*/ 237708 w 600649"/>
              <a:gd name="connsiteY7" fmla="*/ 12651 h 64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0649" h="641615">
                <a:moveTo>
                  <a:pt x="237708" y="12651"/>
                </a:moveTo>
                <a:cubicBezTo>
                  <a:pt x="256439" y="47558"/>
                  <a:pt x="340728" y="241677"/>
                  <a:pt x="401177" y="293612"/>
                </a:cubicBezTo>
                <a:cubicBezTo>
                  <a:pt x="461626" y="345547"/>
                  <a:pt x="595295" y="318302"/>
                  <a:pt x="600403" y="324262"/>
                </a:cubicBezTo>
                <a:cubicBezTo>
                  <a:pt x="605511" y="330222"/>
                  <a:pt x="530589" y="276583"/>
                  <a:pt x="431827" y="329370"/>
                </a:cubicBezTo>
                <a:cubicBezTo>
                  <a:pt x="333065" y="382157"/>
                  <a:pt x="52104" y="629062"/>
                  <a:pt x="7831" y="640982"/>
                </a:cubicBezTo>
                <a:cubicBezTo>
                  <a:pt x="-36442" y="652902"/>
                  <a:pt x="119364" y="493690"/>
                  <a:pt x="166191" y="400888"/>
                </a:cubicBezTo>
                <a:cubicBezTo>
                  <a:pt x="213018" y="308086"/>
                  <a:pt x="275170" y="148874"/>
                  <a:pt x="288792" y="84168"/>
                </a:cubicBezTo>
                <a:cubicBezTo>
                  <a:pt x="302414" y="19462"/>
                  <a:pt x="218977" y="-22256"/>
                  <a:pt x="237708" y="12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A5BAD8F8-CFBF-6A39-5762-17918ADF266B}"/>
              </a:ext>
            </a:extLst>
          </p:cNvPr>
          <p:cNvSpPr/>
          <p:nvPr/>
        </p:nvSpPr>
        <p:spPr>
          <a:xfrm>
            <a:off x="6167437" y="5506590"/>
            <a:ext cx="437824" cy="442945"/>
          </a:xfrm>
          <a:custGeom>
            <a:avLst/>
            <a:gdLst>
              <a:gd name="connsiteX0" fmla="*/ 13703 w 437824"/>
              <a:gd name="connsiteY0" fmla="*/ 10460 h 442945"/>
              <a:gd name="connsiteX1" fmla="*/ 49461 w 437824"/>
              <a:gd name="connsiteY1" fmla="*/ 66652 h 442945"/>
              <a:gd name="connsiteX2" fmla="*/ 335531 w 437824"/>
              <a:gd name="connsiteY2" fmla="*/ 429347 h 442945"/>
              <a:gd name="connsiteX3" fmla="*/ 320205 w 437824"/>
              <a:gd name="connsiteY3" fmla="*/ 337397 h 442945"/>
              <a:gd name="connsiteX4" fmla="*/ 437698 w 437824"/>
              <a:gd name="connsiteY4" fmla="*/ 66652 h 442945"/>
              <a:gd name="connsiteX5" fmla="*/ 294664 w 437824"/>
              <a:gd name="connsiteY5" fmla="*/ 362938 h 442945"/>
              <a:gd name="connsiteX6" fmla="*/ 197604 w 437824"/>
              <a:gd name="connsiteY6" fmla="*/ 194362 h 442945"/>
              <a:gd name="connsiteX7" fmla="*/ 13703 w 437824"/>
              <a:gd name="connsiteY7" fmla="*/ 10460 h 44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24" h="442945">
                <a:moveTo>
                  <a:pt x="13703" y="10460"/>
                </a:moveTo>
                <a:cubicBezTo>
                  <a:pt x="-10988" y="-10825"/>
                  <a:pt x="-4177" y="-3162"/>
                  <a:pt x="49461" y="66652"/>
                </a:cubicBezTo>
                <a:cubicBezTo>
                  <a:pt x="103099" y="136466"/>
                  <a:pt x="290407" y="384223"/>
                  <a:pt x="335531" y="429347"/>
                </a:cubicBezTo>
                <a:cubicBezTo>
                  <a:pt x="380655" y="474471"/>
                  <a:pt x="303177" y="397846"/>
                  <a:pt x="320205" y="337397"/>
                </a:cubicBezTo>
                <a:cubicBezTo>
                  <a:pt x="337233" y="276948"/>
                  <a:pt x="441955" y="62395"/>
                  <a:pt x="437698" y="66652"/>
                </a:cubicBezTo>
                <a:cubicBezTo>
                  <a:pt x="433441" y="70909"/>
                  <a:pt x="334680" y="341653"/>
                  <a:pt x="294664" y="362938"/>
                </a:cubicBezTo>
                <a:cubicBezTo>
                  <a:pt x="254648" y="384223"/>
                  <a:pt x="242728" y="248851"/>
                  <a:pt x="197604" y="194362"/>
                </a:cubicBezTo>
                <a:cubicBezTo>
                  <a:pt x="152480" y="139873"/>
                  <a:pt x="38394" y="31745"/>
                  <a:pt x="13703" y="10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8A68D8D8-8818-792A-50F9-834AF5AD6FE5}"/>
              </a:ext>
            </a:extLst>
          </p:cNvPr>
          <p:cNvSpPr/>
          <p:nvPr/>
        </p:nvSpPr>
        <p:spPr>
          <a:xfrm>
            <a:off x="5956224" y="5842303"/>
            <a:ext cx="541644" cy="387682"/>
          </a:xfrm>
          <a:custGeom>
            <a:avLst/>
            <a:gdLst>
              <a:gd name="connsiteX0" fmla="*/ 147 w 541644"/>
              <a:gd name="connsiteY0" fmla="*/ 6792 h 387682"/>
              <a:gd name="connsiteX1" fmla="*/ 194265 w 541644"/>
              <a:gd name="connsiteY1" fmla="*/ 134501 h 387682"/>
              <a:gd name="connsiteX2" fmla="*/ 352625 w 541644"/>
              <a:gd name="connsiteY2" fmla="*/ 236669 h 387682"/>
              <a:gd name="connsiteX3" fmla="*/ 240241 w 541644"/>
              <a:gd name="connsiteY3" fmla="*/ 1684 h 387682"/>
              <a:gd name="connsiteX4" fmla="*/ 541635 w 541644"/>
              <a:gd name="connsiteY4" fmla="*/ 379704 h 387682"/>
              <a:gd name="connsiteX5" fmla="*/ 250458 w 541644"/>
              <a:gd name="connsiteY5" fmla="*/ 257103 h 387682"/>
              <a:gd name="connsiteX6" fmla="*/ 163615 w 541644"/>
              <a:gd name="connsiteY6" fmla="*/ 231561 h 387682"/>
              <a:gd name="connsiteX7" fmla="*/ 147 w 541644"/>
              <a:gd name="connsiteY7" fmla="*/ 6792 h 38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644" h="387682">
                <a:moveTo>
                  <a:pt x="147" y="6792"/>
                </a:moveTo>
                <a:cubicBezTo>
                  <a:pt x="5255" y="-9385"/>
                  <a:pt x="194265" y="134501"/>
                  <a:pt x="194265" y="134501"/>
                </a:cubicBezTo>
                <a:cubicBezTo>
                  <a:pt x="253011" y="172814"/>
                  <a:pt x="344962" y="258805"/>
                  <a:pt x="352625" y="236669"/>
                </a:cubicBezTo>
                <a:cubicBezTo>
                  <a:pt x="360288" y="214533"/>
                  <a:pt x="208739" y="-22155"/>
                  <a:pt x="240241" y="1684"/>
                </a:cubicBezTo>
                <a:cubicBezTo>
                  <a:pt x="271743" y="25523"/>
                  <a:pt x="539932" y="337134"/>
                  <a:pt x="541635" y="379704"/>
                </a:cubicBezTo>
                <a:cubicBezTo>
                  <a:pt x="543338" y="422274"/>
                  <a:pt x="313461" y="281794"/>
                  <a:pt x="250458" y="257103"/>
                </a:cubicBezTo>
                <a:cubicBezTo>
                  <a:pt x="187455" y="232413"/>
                  <a:pt x="202779" y="274131"/>
                  <a:pt x="163615" y="231561"/>
                </a:cubicBezTo>
                <a:cubicBezTo>
                  <a:pt x="124451" y="188991"/>
                  <a:pt x="-4961" y="22969"/>
                  <a:pt x="147" y="6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0F3F5E95-2497-6DD7-ACCD-5214018C3A19}"/>
              </a:ext>
            </a:extLst>
          </p:cNvPr>
          <p:cNvSpPr/>
          <p:nvPr/>
        </p:nvSpPr>
        <p:spPr>
          <a:xfrm>
            <a:off x="5649480" y="6216752"/>
            <a:ext cx="799977" cy="281527"/>
          </a:xfrm>
          <a:custGeom>
            <a:avLst/>
            <a:gdLst>
              <a:gd name="connsiteX0" fmla="*/ 388 w 799977"/>
              <a:gd name="connsiteY0" fmla="*/ 281107 h 281527"/>
              <a:gd name="connsiteX1" fmla="*/ 250699 w 799977"/>
              <a:gd name="connsiteY1" fmla="*/ 163614 h 281527"/>
              <a:gd name="connsiteX2" fmla="*/ 194507 w 799977"/>
              <a:gd name="connsiteY2" fmla="*/ 146 h 281527"/>
              <a:gd name="connsiteX3" fmla="*/ 439709 w 799977"/>
              <a:gd name="connsiteY3" fmla="*/ 132964 h 281527"/>
              <a:gd name="connsiteX4" fmla="*/ 792187 w 799977"/>
              <a:gd name="connsiteY4" fmla="*/ 46122 h 281527"/>
              <a:gd name="connsiteX5" fmla="*/ 654261 w 799977"/>
              <a:gd name="connsiteY5" fmla="*/ 86989 h 281527"/>
              <a:gd name="connsiteX6" fmla="*/ 317108 w 799977"/>
              <a:gd name="connsiteY6" fmla="*/ 122747 h 281527"/>
              <a:gd name="connsiteX7" fmla="*/ 388 w 799977"/>
              <a:gd name="connsiteY7" fmla="*/ 281107 h 28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9977" h="281527">
                <a:moveTo>
                  <a:pt x="388" y="281107"/>
                </a:moveTo>
                <a:cubicBezTo>
                  <a:pt x="-10680" y="287918"/>
                  <a:pt x="218346" y="210441"/>
                  <a:pt x="250699" y="163614"/>
                </a:cubicBezTo>
                <a:cubicBezTo>
                  <a:pt x="283052" y="116787"/>
                  <a:pt x="163005" y="5254"/>
                  <a:pt x="194507" y="146"/>
                </a:cubicBezTo>
                <a:cubicBezTo>
                  <a:pt x="226009" y="-4962"/>
                  <a:pt x="340096" y="125301"/>
                  <a:pt x="439709" y="132964"/>
                </a:cubicBezTo>
                <a:cubicBezTo>
                  <a:pt x="539322" y="140627"/>
                  <a:pt x="756428" y="53784"/>
                  <a:pt x="792187" y="46122"/>
                </a:cubicBezTo>
                <a:cubicBezTo>
                  <a:pt x="827946" y="38459"/>
                  <a:pt x="733441" y="74218"/>
                  <a:pt x="654261" y="86989"/>
                </a:cubicBezTo>
                <a:cubicBezTo>
                  <a:pt x="575081" y="99760"/>
                  <a:pt x="423533" y="86988"/>
                  <a:pt x="317108" y="122747"/>
                </a:cubicBezTo>
                <a:cubicBezTo>
                  <a:pt x="210683" y="158506"/>
                  <a:pt x="11456" y="274296"/>
                  <a:pt x="388" y="281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ED4FC986-F148-3810-B8B9-06BE9102255C}"/>
              </a:ext>
            </a:extLst>
          </p:cNvPr>
          <p:cNvSpPr/>
          <p:nvPr/>
        </p:nvSpPr>
        <p:spPr>
          <a:xfrm>
            <a:off x="5618930" y="6369967"/>
            <a:ext cx="838111" cy="194807"/>
          </a:xfrm>
          <a:custGeom>
            <a:avLst/>
            <a:gdLst>
              <a:gd name="connsiteX0" fmla="*/ 288 w 838111"/>
              <a:gd name="connsiteY0" fmla="*/ 194301 h 194807"/>
              <a:gd name="connsiteX1" fmla="*/ 649052 w 838111"/>
              <a:gd name="connsiteY1" fmla="*/ 81917 h 194807"/>
              <a:gd name="connsiteX2" fmla="*/ 546885 w 838111"/>
              <a:gd name="connsiteY2" fmla="*/ 35941 h 194807"/>
              <a:gd name="connsiteX3" fmla="*/ 838062 w 838111"/>
              <a:gd name="connsiteY3" fmla="*/ 183 h 194807"/>
              <a:gd name="connsiteX4" fmla="*/ 572426 w 838111"/>
              <a:gd name="connsiteY4" fmla="*/ 51267 h 194807"/>
              <a:gd name="connsiteX5" fmla="*/ 204623 w 838111"/>
              <a:gd name="connsiteY5" fmla="*/ 122784 h 194807"/>
              <a:gd name="connsiteX6" fmla="*/ 562210 w 838111"/>
              <a:gd name="connsiteY6" fmla="*/ 122784 h 194807"/>
              <a:gd name="connsiteX7" fmla="*/ 288 w 838111"/>
              <a:gd name="connsiteY7" fmla="*/ 194301 h 19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8111" h="194807">
                <a:moveTo>
                  <a:pt x="288" y="194301"/>
                </a:moveTo>
                <a:cubicBezTo>
                  <a:pt x="14762" y="187490"/>
                  <a:pt x="557953" y="108310"/>
                  <a:pt x="649052" y="81917"/>
                </a:cubicBezTo>
                <a:cubicBezTo>
                  <a:pt x="740152" y="55524"/>
                  <a:pt x="515383" y="49563"/>
                  <a:pt x="546885" y="35941"/>
                </a:cubicBezTo>
                <a:cubicBezTo>
                  <a:pt x="578387" y="22319"/>
                  <a:pt x="833805" y="-2371"/>
                  <a:pt x="838062" y="183"/>
                </a:cubicBezTo>
                <a:cubicBezTo>
                  <a:pt x="842319" y="2737"/>
                  <a:pt x="572426" y="51267"/>
                  <a:pt x="572426" y="51267"/>
                </a:cubicBezTo>
                <a:cubicBezTo>
                  <a:pt x="466853" y="71700"/>
                  <a:pt x="206326" y="110865"/>
                  <a:pt x="204623" y="122784"/>
                </a:cubicBezTo>
                <a:cubicBezTo>
                  <a:pt x="202920" y="134703"/>
                  <a:pt x="603077" y="108310"/>
                  <a:pt x="562210" y="122784"/>
                </a:cubicBezTo>
                <a:cubicBezTo>
                  <a:pt x="521343" y="137258"/>
                  <a:pt x="-14186" y="201112"/>
                  <a:pt x="288" y="194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93B226A9-8ADE-55BA-327A-B7FFFCF639EB}"/>
              </a:ext>
            </a:extLst>
          </p:cNvPr>
          <p:cNvSpPr/>
          <p:nvPr/>
        </p:nvSpPr>
        <p:spPr>
          <a:xfrm>
            <a:off x="5569306" y="6468438"/>
            <a:ext cx="987242" cy="218525"/>
          </a:xfrm>
          <a:custGeom>
            <a:avLst/>
            <a:gdLst>
              <a:gd name="connsiteX0" fmla="*/ 14153 w 987242"/>
              <a:gd name="connsiteY0" fmla="*/ 162239 h 218525"/>
              <a:gd name="connsiteX1" fmla="*/ 943878 w 987242"/>
              <a:gd name="connsiteY1" fmla="*/ 8988 h 218525"/>
              <a:gd name="connsiteX2" fmla="*/ 811060 w 987242"/>
              <a:gd name="connsiteY2" fmla="*/ 39638 h 218525"/>
              <a:gd name="connsiteX3" fmla="*/ 606725 w 987242"/>
              <a:gd name="connsiteY3" fmla="*/ 218431 h 218525"/>
              <a:gd name="connsiteX4" fmla="*/ 749760 w 987242"/>
              <a:gd name="connsiteY4" fmla="*/ 65180 h 218525"/>
              <a:gd name="connsiteX5" fmla="*/ 407498 w 987242"/>
              <a:gd name="connsiteY5" fmla="*/ 121372 h 218525"/>
              <a:gd name="connsiteX6" fmla="*/ 14153 w 987242"/>
              <a:gd name="connsiteY6" fmla="*/ 162239 h 21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7242" h="218525">
                <a:moveTo>
                  <a:pt x="14153" y="162239"/>
                </a:moveTo>
                <a:cubicBezTo>
                  <a:pt x="103550" y="143508"/>
                  <a:pt x="811060" y="29421"/>
                  <a:pt x="943878" y="8988"/>
                </a:cubicBezTo>
                <a:cubicBezTo>
                  <a:pt x="1076696" y="-11445"/>
                  <a:pt x="867252" y="4731"/>
                  <a:pt x="811060" y="39638"/>
                </a:cubicBezTo>
                <a:cubicBezTo>
                  <a:pt x="754868" y="74545"/>
                  <a:pt x="616942" y="214174"/>
                  <a:pt x="606725" y="218431"/>
                </a:cubicBezTo>
                <a:cubicBezTo>
                  <a:pt x="596508" y="222688"/>
                  <a:pt x="782965" y="81356"/>
                  <a:pt x="749760" y="65180"/>
                </a:cubicBezTo>
                <a:cubicBezTo>
                  <a:pt x="716556" y="49003"/>
                  <a:pt x="531802" y="99236"/>
                  <a:pt x="407498" y="121372"/>
                </a:cubicBezTo>
                <a:cubicBezTo>
                  <a:pt x="283194" y="143508"/>
                  <a:pt x="-75244" y="180970"/>
                  <a:pt x="14153" y="162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ABCAB484-7A22-07D1-4EA9-FDACF1F1A1D7}"/>
              </a:ext>
            </a:extLst>
          </p:cNvPr>
          <p:cNvSpPr/>
          <p:nvPr/>
        </p:nvSpPr>
        <p:spPr>
          <a:xfrm>
            <a:off x="5479317" y="6568367"/>
            <a:ext cx="746305" cy="215561"/>
          </a:xfrm>
          <a:custGeom>
            <a:avLst/>
            <a:gdLst>
              <a:gd name="connsiteX0" fmla="*/ 1975 w 746305"/>
              <a:gd name="connsiteY0" fmla="*/ 52093 h 215561"/>
              <a:gd name="connsiteX1" fmla="*/ 252285 w 746305"/>
              <a:gd name="connsiteY1" fmla="*/ 77635 h 215561"/>
              <a:gd name="connsiteX2" fmla="*/ 732473 w 746305"/>
              <a:gd name="connsiteY2" fmla="*/ 1010 h 215561"/>
              <a:gd name="connsiteX3" fmla="*/ 589438 w 746305"/>
              <a:gd name="connsiteY3" fmla="*/ 41877 h 215561"/>
              <a:gd name="connsiteX4" fmla="*/ 308477 w 746305"/>
              <a:gd name="connsiteY4" fmla="*/ 154261 h 215561"/>
              <a:gd name="connsiteX5" fmla="*/ 37733 w 746305"/>
              <a:gd name="connsiteY5" fmla="*/ 215561 h 215561"/>
              <a:gd name="connsiteX6" fmla="*/ 129684 w 746305"/>
              <a:gd name="connsiteY6" fmla="*/ 154261 h 215561"/>
              <a:gd name="connsiteX7" fmla="*/ 1975 w 746305"/>
              <a:gd name="connsiteY7" fmla="*/ 52093 h 21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6305" h="215561">
                <a:moveTo>
                  <a:pt x="1975" y="52093"/>
                </a:moveTo>
                <a:cubicBezTo>
                  <a:pt x="22408" y="39322"/>
                  <a:pt x="130535" y="86149"/>
                  <a:pt x="252285" y="77635"/>
                </a:cubicBezTo>
                <a:cubicBezTo>
                  <a:pt x="374035" y="69121"/>
                  <a:pt x="676281" y="6970"/>
                  <a:pt x="732473" y="1010"/>
                </a:cubicBezTo>
                <a:cubicBezTo>
                  <a:pt x="788665" y="-4950"/>
                  <a:pt x="660104" y="16335"/>
                  <a:pt x="589438" y="41877"/>
                </a:cubicBezTo>
                <a:cubicBezTo>
                  <a:pt x="518772" y="67419"/>
                  <a:pt x="400428" y="125314"/>
                  <a:pt x="308477" y="154261"/>
                </a:cubicBezTo>
                <a:cubicBezTo>
                  <a:pt x="216526" y="183208"/>
                  <a:pt x="67532" y="215561"/>
                  <a:pt x="37733" y="215561"/>
                </a:cubicBezTo>
                <a:cubicBezTo>
                  <a:pt x="7934" y="215561"/>
                  <a:pt x="133089" y="176397"/>
                  <a:pt x="129684" y="154261"/>
                </a:cubicBezTo>
                <a:cubicBezTo>
                  <a:pt x="126279" y="132125"/>
                  <a:pt x="-18458" y="64864"/>
                  <a:pt x="1975" y="52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DDD9DAB4-731D-336D-C8DE-0F57C8E1D3EB}"/>
              </a:ext>
            </a:extLst>
          </p:cNvPr>
          <p:cNvSpPr/>
          <p:nvPr/>
        </p:nvSpPr>
        <p:spPr>
          <a:xfrm>
            <a:off x="5612433" y="6502853"/>
            <a:ext cx="1080028" cy="278829"/>
          </a:xfrm>
          <a:custGeom>
            <a:avLst/>
            <a:gdLst>
              <a:gd name="connsiteX0" fmla="*/ 6785 w 1080028"/>
              <a:gd name="connsiteY0" fmla="*/ 275967 h 278829"/>
              <a:gd name="connsiteX1" fmla="*/ 1059111 w 1080028"/>
              <a:gd name="connsiteY1" fmla="*/ 5223 h 278829"/>
              <a:gd name="connsiteX2" fmla="*/ 701525 w 1080028"/>
              <a:gd name="connsiteY2" fmla="*/ 102282 h 278829"/>
              <a:gd name="connsiteX3" fmla="*/ 614682 w 1080028"/>
              <a:gd name="connsiteY3" fmla="*/ 163583 h 278829"/>
              <a:gd name="connsiteX4" fmla="*/ 522731 w 1080028"/>
              <a:gd name="connsiteY4" fmla="*/ 245317 h 278829"/>
              <a:gd name="connsiteX5" fmla="*/ 486973 w 1080028"/>
              <a:gd name="connsiteY5" fmla="*/ 235100 h 278829"/>
              <a:gd name="connsiteX6" fmla="*/ 308179 w 1080028"/>
              <a:gd name="connsiteY6" fmla="*/ 270859 h 278829"/>
              <a:gd name="connsiteX7" fmla="*/ 594249 w 1080028"/>
              <a:gd name="connsiteY7" fmla="*/ 153366 h 278829"/>
              <a:gd name="connsiteX8" fmla="*/ 6785 w 1080028"/>
              <a:gd name="connsiteY8" fmla="*/ 275967 h 27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28" h="278829">
                <a:moveTo>
                  <a:pt x="6785" y="275967"/>
                </a:moveTo>
                <a:cubicBezTo>
                  <a:pt x="84262" y="251277"/>
                  <a:pt x="943321" y="34170"/>
                  <a:pt x="1059111" y="5223"/>
                </a:cubicBezTo>
                <a:cubicBezTo>
                  <a:pt x="1174901" y="-23725"/>
                  <a:pt x="775596" y="75889"/>
                  <a:pt x="701525" y="102282"/>
                </a:cubicBezTo>
                <a:cubicBezTo>
                  <a:pt x="627454" y="128675"/>
                  <a:pt x="644481" y="139744"/>
                  <a:pt x="614682" y="163583"/>
                </a:cubicBezTo>
                <a:cubicBezTo>
                  <a:pt x="584883" y="187422"/>
                  <a:pt x="544016" y="233397"/>
                  <a:pt x="522731" y="245317"/>
                </a:cubicBezTo>
                <a:cubicBezTo>
                  <a:pt x="501446" y="257236"/>
                  <a:pt x="522732" y="230843"/>
                  <a:pt x="486973" y="235100"/>
                </a:cubicBezTo>
                <a:cubicBezTo>
                  <a:pt x="451214" y="239357"/>
                  <a:pt x="290300" y="284481"/>
                  <a:pt x="308179" y="270859"/>
                </a:cubicBezTo>
                <a:cubicBezTo>
                  <a:pt x="326058" y="257237"/>
                  <a:pt x="648738" y="149109"/>
                  <a:pt x="594249" y="153366"/>
                </a:cubicBezTo>
                <a:cubicBezTo>
                  <a:pt x="539760" y="157623"/>
                  <a:pt x="-70692" y="300657"/>
                  <a:pt x="6785" y="275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438409B2-3BD3-6B3A-C488-B19C390BFE61}"/>
              </a:ext>
            </a:extLst>
          </p:cNvPr>
          <p:cNvSpPr/>
          <p:nvPr/>
        </p:nvSpPr>
        <p:spPr>
          <a:xfrm>
            <a:off x="5450574" y="6543774"/>
            <a:ext cx="1482600" cy="393443"/>
          </a:xfrm>
          <a:custGeom>
            <a:avLst/>
            <a:gdLst>
              <a:gd name="connsiteX0" fmla="*/ 20501 w 1482600"/>
              <a:gd name="connsiteY0" fmla="*/ 306563 h 393443"/>
              <a:gd name="connsiteX1" fmla="*/ 776541 w 1482600"/>
              <a:gd name="connsiteY1" fmla="*/ 240154 h 393443"/>
              <a:gd name="connsiteX2" fmla="*/ 868492 w 1482600"/>
              <a:gd name="connsiteY2" fmla="*/ 245263 h 393443"/>
              <a:gd name="connsiteX3" fmla="*/ 817408 w 1482600"/>
              <a:gd name="connsiteY3" fmla="*/ 199287 h 393443"/>
              <a:gd name="connsiteX4" fmla="*/ 1195428 w 1482600"/>
              <a:gd name="connsiteY4" fmla="*/ 61 h 393443"/>
              <a:gd name="connsiteX5" fmla="*/ 924684 w 1482600"/>
              <a:gd name="connsiteY5" fmla="*/ 178854 h 393443"/>
              <a:gd name="connsiteX6" fmla="*/ 1272054 w 1482600"/>
              <a:gd name="connsiteY6" fmla="*/ 255480 h 393443"/>
              <a:gd name="connsiteX7" fmla="*/ 1481498 w 1482600"/>
              <a:gd name="connsiteY7" fmla="*/ 352539 h 393443"/>
              <a:gd name="connsiteX8" fmla="*/ 1185211 w 1482600"/>
              <a:gd name="connsiteY8" fmla="*/ 332105 h 393443"/>
              <a:gd name="connsiteX9" fmla="*/ 822517 w 1482600"/>
              <a:gd name="connsiteY9" fmla="*/ 321889 h 393443"/>
              <a:gd name="connsiteX10" fmla="*/ 224836 w 1482600"/>
              <a:gd name="connsiteY10" fmla="*/ 393406 h 393443"/>
              <a:gd name="connsiteX11" fmla="*/ 572206 w 1482600"/>
              <a:gd name="connsiteY11" fmla="*/ 332105 h 393443"/>
              <a:gd name="connsiteX12" fmla="*/ 245270 w 1482600"/>
              <a:gd name="connsiteY12" fmla="*/ 352539 h 393443"/>
              <a:gd name="connsiteX13" fmla="*/ 20501 w 1482600"/>
              <a:gd name="connsiteY13" fmla="*/ 306563 h 39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82600" h="393443">
                <a:moveTo>
                  <a:pt x="20501" y="306563"/>
                </a:moveTo>
                <a:cubicBezTo>
                  <a:pt x="109046" y="287832"/>
                  <a:pt x="635209" y="250371"/>
                  <a:pt x="776541" y="240154"/>
                </a:cubicBezTo>
                <a:cubicBezTo>
                  <a:pt x="917873" y="229937"/>
                  <a:pt x="861681" y="252074"/>
                  <a:pt x="868492" y="245263"/>
                </a:cubicBezTo>
                <a:cubicBezTo>
                  <a:pt x="875303" y="238452"/>
                  <a:pt x="762919" y="240154"/>
                  <a:pt x="817408" y="199287"/>
                </a:cubicBezTo>
                <a:cubicBezTo>
                  <a:pt x="871897" y="158420"/>
                  <a:pt x="1177549" y="3466"/>
                  <a:pt x="1195428" y="61"/>
                </a:cubicBezTo>
                <a:cubicBezTo>
                  <a:pt x="1213307" y="-3345"/>
                  <a:pt x="911913" y="136284"/>
                  <a:pt x="924684" y="178854"/>
                </a:cubicBezTo>
                <a:cubicBezTo>
                  <a:pt x="937455" y="221424"/>
                  <a:pt x="1179252" y="226532"/>
                  <a:pt x="1272054" y="255480"/>
                </a:cubicBezTo>
                <a:cubicBezTo>
                  <a:pt x="1364856" y="284428"/>
                  <a:pt x="1495972" y="339768"/>
                  <a:pt x="1481498" y="352539"/>
                </a:cubicBezTo>
                <a:cubicBezTo>
                  <a:pt x="1467024" y="365310"/>
                  <a:pt x="1295041" y="337213"/>
                  <a:pt x="1185211" y="332105"/>
                </a:cubicBezTo>
                <a:cubicBezTo>
                  <a:pt x="1075381" y="326997"/>
                  <a:pt x="982580" y="311672"/>
                  <a:pt x="822517" y="321889"/>
                </a:cubicBezTo>
                <a:cubicBezTo>
                  <a:pt x="662455" y="332106"/>
                  <a:pt x="266554" y="391703"/>
                  <a:pt x="224836" y="393406"/>
                </a:cubicBezTo>
                <a:cubicBezTo>
                  <a:pt x="183118" y="395109"/>
                  <a:pt x="568800" y="338916"/>
                  <a:pt x="572206" y="332105"/>
                </a:cubicBezTo>
                <a:cubicBezTo>
                  <a:pt x="575612" y="325294"/>
                  <a:pt x="337221" y="357647"/>
                  <a:pt x="245270" y="352539"/>
                </a:cubicBezTo>
                <a:cubicBezTo>
                  <a:pt x="153319" y="347431"/>
                  <a:pt x="-68044" y="325294"/>
                  <a:pt x="20501" y="306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0A759242-D4E7-34EE-E39C-7C524486097A}"/>
              </a:ext>
            </a:extLst>
          </p:cNvPr>
          <p:cNvSpPr/>
          <p:nvPr/>
        </p:nvSpPr>
        <p:spPr>
          <a:xfrm>
            <a:off x="6819664" y="6405376"/>
            <a:ext cx="189050" cy="583626"/>
          </a:xfrm>
          <a:custGeom>
            <a:avLst/>
            <a:gdLst>
              <a:gd name="connsiteX0" fmla="*/ 189033 w 189050"/>
              <a:gd name="connsiteY0" fmla="*/ 532 h 583626"/>
              <a:gd name="connsiteX1" fmla="*/ 35782 w 189050"/>
              <a:gd name="connsiteY1" fmla="*/ 337685 h 583626"/>
              <a:gd name="connsiteX2" fmla="*/ 23 w 189050"/>
              <a:gd name="connsiteY2" fmla="*/ 582888 h 583626"/>
              <a:gd name="connsiteX3" fmla="*/ 30673 w 189050"/>
              <a:gd name="connsiteY3" fmla="*/ 404094 h 583626"/>
              <a:gd name="connsiteX4" fmla="*/ 51107 w 189050"/>
              <a:gd name="connsiteY4" fmla="*/ 138459 h 583626"/>
              <a:gd name="connsiteX5" fmla="*/ 25565 w 189050"/>
              <a:gd name="connsiteY5" fmla="*/ 255951 h 583626"/>
              <a:gd name="connsiteX6" fmla="*/ 189033 w 189050"/>
              <a:gd name="connsiteY6" fmla="*/ 532 h 58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050" h="583626">
                <a:moveTo>
                  <a:pt x="189033" y="532"/>
                </a:moveTo>
                <a:cubicBezTo>
                  <a:pt x="190736" y="14154"/>
                  <a:pt x="67284" y="240626"/>
                  <a:pt x="35782" y="337685"/>
                </a:cubicBezTo>
                <a:cubicBezTo>
                  <a:pt x="4280" y="434744"/>
                  <a:pt x="874" y="571820"/>
                  <a:pt x="23" y="582888"/>
                </a:cubicBezTo>
                <a:cubicBezTo>
                  <a:pt x="-829" y="593956"/>
                  <a:pt x="22159" y="478165"/>
                  <a:pt x="30673" y="404094"/>
                </a:cubicBezTo>
                <a:cubicBezTo>
                  <a:pt x="39187" y="330023"/>
                  <a:pt x="51958" y="163149"/>
                  <a:pt x="51107" y="138459"/>
                </a:cubicBezTo>
                <a:cubicBezTo>
                  <a:pt x="50256" y="113769"/>
                  <a:pt x="5983" y="272979"/>
                  <a:pt x="25565" y="255951"/>
                </a:cubicBezTo>
                <a:cubicBezTo>
                  <a:pt x="45147" y="238923"/>
                  <a:pt x="187330" y="-13090"/>
                  <a:pt x="189033" y="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C8F2E0B9-067A-A87E-8817-3517EF32C258}"/>
              </a:ext>
            </a:extLst>
          </p:cNvPr>
          <p:cNvSpPr/>
          <p:nvPr/>
        </p:nvSpPr>
        <p:spPr>
          <a:xfrm>
            <a:off x="6507156" y="7192375"/>
            <a:ext cx="133882" cy="838087"/>
          </a:xfrm>
          <a:custGeom>
            <a:avLst/>
            <a:gdLst>
              <a:gd name="connsiteX0" fmla="*/ 133738 w 133882"/>
              <a:gd name="connsiteY0" fmla="*/ 10441 h 838087"/>
              <a:gd name="connsiteX1" fmla="*/ 920 w 133882"/>
              <a:gd name="connsiteY1" fmla="*/ 715397 h 838087"/>
              <a:gd name="connsiteX2" fmla="*/ 77546 w 133882"/>
              <a:gd name="connsiteY2" fmla="*/ 531495 h 838087"/>
              <a:gd name="connsiteX3" fmla="*/ 128629 w 133882"/>
              <a:gd name="connsiteY3" fmla="*/ 837998 h 838087"/>
              <a:gd name="connsiteX4" fmla="*/ 87762 w 133882"/>
              <a:gd name="connsiteY4" fmla="*/ 495737 h 838087"/>
              <a:gd name="connsiteX5" fmla="*/ 6028 w 133882"/>
              <a:gd name="connsiteY5" fmla="*/ 143259 h 838087"/>
              <a:gd name="connsiteX6" fmla="*/ 26462 w 133882"/>
              <a:gd name="connsiteY6" fmla="*/ 281185 h 838087"/>
              <a:gd name="connsiteX7" fmla="*/ 133738 w 133882"/>
              <a:gd name="connsiteY7" fmla="*/ 10441 h 83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82" h="838087">
                <a:moveTo>
                  <a:pt x="133738" y="10441"/>
                </a:moveTo>
                <a:cubicBezTo>
                  <a:pt x="129481" y="82810"/>
                  <a:pt x="10285" y="628555"/>
                  <a:pt x="920" y="715397"/>
                </a:cubicBezTo>
                <a:cubicBezTo>
                  <a:pt x="-8445" y="802239"/>
                  <a:pt x="56261" y="511062"/>
                  <a:pt x="77546" y="531495"/>
                </a:cubicBezTo>
                <a:cubicBezTo>
                  <a:pt x="98831" y="551928"/>
                  <a:pt x="126926" y="843958"/>
                  <a:pt x="128629" y="837998"/>
                </a:cubicBezTo>
                <a:cubicBezTo>
                  <a:pt x="130332" y="832038"/>
                  <a:pt x="108195" y="611527"/>
                  <a:pt x="87762" y="495737"/>
                </a:cubicBezTo>
                <a:cubicBezTo>
                  <a:pt x="67329" y="379947"/>
                  <a:pt x="16245" y="179018"/>
                  <a:pt x="6028" y="143259"/>
                </a:cubicBezTo>
                <a:cubicBezTo>
                  <a:pt x="-4189" y="107500"/>
                  <a:pt x="6028" y="297362"/>
                  <a:pt x="26462" y="281185"/>
                </a:cubicBezTo>
                <a:cubicBezTo>
                  <a:pt x="46895" y="265008"/>
                  <a:pt x="137995" y="-61928"/>
                  <a:pt x="133738" y="10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F33E66EC-F3C2-FC3D-4C1C-FB01BEEAAE21}"/>
              </a:ext>
            </a:extLst>
          </p:cNvPr>
          <p:cNvSpPr/>
          <p:nvPr/>
        </p:nvSpPr>
        <p:spPr>
          <a:xfrm>
            <a:off x="6645759" y="7206860"/>
            <a:ext cx="128269" cy="2020837"/>
          </a:xfrm>
          <a:custGeom>
            <a:avLst/>
            <a:gdLst>
              <a:gd name="connsiteX0" fmla="*/ 243 w 128269"/>
              <a:gd name="connsiteY0" fmla="*/ 1064 h 2020837"/>
              <a:gd name="connsiteX1" fmla="*/ 46219 w 128269"/>
              <a:gd name="connsiteY1" fmla="*/ 905247 h 2020837"/>
              <a:gd name="connsiteX2" fmla="*/ 97302 w 128269"/>
              <a:gd name="connsiteY2" fmla="*/ 1344568 h 2020837"/>
              <a:gd name="connsiteX3" fmla="*/ 97302 w 128269"/>
              <a:gd name="connsiteY3" fmla="*/ 1242400 h 2020837"/>
              <a:gd name="connsiteX4" fmla="*/ 127953 w 128269"/>
              <a:gd name="connsiteY4" fmla="*/ 2018874 h 2020837"/>
              <a:gd name="connsiteX5" fmla="*/ 112628 w 128269"/>
              <a:gd name="connsiteY5" fmla="*/ 1431410 h 2020837"/>
              <a:gd name="connsiteX6" fmla="*/ 102411 w 128269"/>
              <a:gd name="connsiteY6" fmla="*/ 430168 h 2020837"/>
              <a:gd name="connsiteX7" fmla="*/ 66652 w 128269"/>
              <a:gd name="connsiteY7" fmla="*/ 716237 h 2020837"/>
              <a:gd name="connsiteX8" fmla="*/ 243 w 128269"/>
              <a:gd name="connsiteY8" fmla="*/ 1064 h 202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269" h="2020837">
                <a:moveTo>
                  <a:pt x="243" y="1064"/>
                </a:moveTo>
                <a:cubicBezTo>
                  <a:pt x="-3163" y="32566"/>
                  <a:pt x="30043" y="681330"/>
                  <a:pt x="46219" y="905247"/>
                </a:cubicBezTo>
                <a:cubicBezTo>
                  <a:pt x="62396" y="1129164"/>
                  <a:pt x="88788" y="1288376"/>
                  <a:pt x="97302" y="1344568"/>
                </a:cubicBezTo>
                <a:cubicBezTo>
                  <a:pt x="105816" y="1400760"/>
                  <a:pt x="92194" y="1130016"/>
                  <a:pt x="97302" y="1242400"/>
                </a:cubicBezTo>
                <a:cubicBezTo>
                  <a:pt x="102411" y="1354784"/>
                  <a:pt x="125399" y="1987372"/>
                  <a:pt x="127953" y="2018874"/>
                </a:cubicBezTo>
                <a:cubicBezTo>
                  <a:pt x="130507" y="2050376"/>
                  <a:pt x="116885" y="1696194"/>
                  <a:pt x="112628" y="1431410"/>
                </a:cubicBezTo>
                <a:cubicBezTo>
                  <a:pt x="108371" y="1166626"/>
                  <a:pt x="110074" y="549364"/>
                  <a:pt x="102411" y="430168"/>
                </a:cubicBezTo>
                <a:cubicBezTo>
                  <a:pt x="94748" y="310972"/>
                  <a:pt x="81126" y="785200"/>
                  <a:pt x="66652" y="716237"/>
                </a:cubicBezTo>
                <a:cubicBezTo>
                  <a:pt x="52178" y="647274"/>
                  <a:pt x="3649" y="-30438"/>
                  <a:pt x="243" y="1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C61C1BB5-7CCF-C46E-F02C-6F7ECF15DE4B}"/>
              </a:ext>
            </a:extLst>
          </p:cNvPr>
          <p:cNvSpPr/>
          <p:nvPr/>
        </p:nvSpPr>
        <p:spPr>
          <a:xfrm>
            <a:off x="6083254" y="6859896"/>
            <a:ext cx="98058" cy="577962"/>
          </a:xfrm>
          <a:custGeom>
            <a:avLst/>
            <a:gdLst>
              <a:gd name="connsiteX0" fmla="*/ 26368 w 98058"/>
              <a:gd name="connsiteY0" fmla="*/ 658 h 577962"/>
              <a:gd name="connsiteX1" fmla="*/ 21260 w 98058"/>
              <a:gd name="connsiteY1" fmla="*/ 194777 h 577962"/>
              <a:gd name="connsiteX2" fmla="*/ 26368 w 98058"/>
              <a:gd name="connsiteY2" fmla="*/ 445087 h 577962"/>
              <a:gd name="connsiteX3" fmla="*/ 62127 w 98058"/>
              <a:gd name="connsiteY3" fmla="*/ 337811 h 577962"/>
              <a:gd name="connsiteX4" fmla="*/ 97886 w 98058"/>
              <a:gd name="connsiteY4" fmla="*/ 577905 h 577962"/>
              <a:gd name="connsiteX5" fmla="*/ 72344 w 98058"/>
              <a:gd name="connsiteY5" fmla="*/ 358245 h 577962"/>
              <a:gd name="connsiteX6" fmla="*/ 826 w 98058"/>
              <a:gd name="connsiteY6" fmla="*/ 138584 h 577962"/>
              <a:gd name="connsiteX7" fmla="*/ 26368 w 98058"/>
              <a:gd name="connsiteY7" fmla="*/ 658 h 57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058" h="577962">
                <a:moveTo>
                  <a:pt x="26368" y="658"/>
                </a:moveTo>
                <a:cubicBezTo>
                  <a:pt x="29774" y="10023"/>
                  <a:pt x="21260" y="120706"/>
                  <a:pt x="21260" y="194777"/>
                </a:cubicBezTo>
                <a:cubicBezTo>
                  <a:pt x="21260" y="268848"/>
                  <a:pt x="19557" y="421248"/>
                  <a:pt x="26368" y="445087"/>
                </a:cubicBezTo>
                <a:cubicBezTo>
                  <a:pt x="33179" y="468926"/>
                  <a:pt x="50207" y="315675"/>
                  <a:pt x="62127" y="337811"/>
                </a:cubicBezTo>
                <a:cubicBezTo>
                  <a:pt x="74047" y="359947"/>
                  <a:pt x="96183" y="574499"/>
                  <a:pt x="97886" y="577905"/>
                </a:cubicBezTo>
                <a:cubicBezTo>
                  <a:pt x="99589" y="581311"/>
                  <a:pt x="88521" y="431465"/>
                  <a:pt x="72344" y="358245"/>
                </a:cubicBezTo>
                <a:cubicBezTo>
                  <a:pt x="56167" y="285025"/>
                  <a:pt x="6786" y="193073"/>
                  <a:pt x="826" y="138584"/>
                </a:cubicBezTo>
                <a:cubicBezTo>
                  <a:pt x="-5134" y="84095"/>
                  <a:pt x="22962" y="-8707"/>
                  <a:pt x="26368" y="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82714E24-2E3A-7131-1CFA-C3073AAB95FE}"/>
              </a:ext>
            </a:extLst>
          </p:cNvPr>
          <p:cNvSpPr/>
          <p:nvPr/>
        </p:nvSpPr>
        <p:spPr>
          <a:xfrm>
            <a:off x="6017651" y="6893423"/>
            <a:ext cx="677993" cy="110173"/>
          </a:xfrm>
          <a:custGeom>
            <a:avLst/>
            <a:gdLst>
              <a:gd name="connsiteX0" fmla="*/ 21 w 677993"/>
              <a:gd name="connsiteY0" fmla="*/ 99949 h 110173"/>
              <a:gd name="connsiteX1" fmla="*/ 326957 w 677993"/>
              <a:gd name="connsiteY1" fmla="*/ 13107 h 110173"/>
              <a:gd name="connsiteX2" fmla="*/ 418908 w 677993"/>
              <a:gd name="connsiteY2" fmla="*/ 38649 h 110173"/>
              <a:gd name="connsiteX3" fmla="*/ 408691 w 677993"/>
              <a:gd name="connsiteY3" fmla="*/ 13107 h 110173"/>
              <a:gd name="connsiteX4" fmla="*/ 674327 w 677993"/>
              <a:gd name="connsiteY4" fmla="*/ 110166 h 110173"/>
              <a:gd name="connsiteX5" fmla="*/ 546617 w 677993"/>
              <a:gd name="connsiteY5" fmla="*/ 18215 h 110173"/>
              <a:gd name="connsiteX6" fmla="*/ 311632 w 677993"/>
              <a:gd name="connsiteY6" fmla="*/ 7998 h 110173"/>
              <a:gd name="connsiteX7" fmla="*/ 21 w 677993"/>
              <a:gd name="connsiteY7" fmla="*/ 99949 h 11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7993" h="110173">
                <a:moveTo>
                  <a:pt x="21" y="99949"/>
                </a:moveTo>
                <a:cubicBezTo>
                  <a:pt x="2575" y="100801"/>
                  <a:pt x="257143" y="23324"/>
                  <a:pt x="326957" y="13107"/>
                </a:cubicBezTo>
                <a:cubicBezTo>
                  <a:pt x="396772" y="2890"/>
                  <a:pt x="418908" y="38649"/>
                  <a:pt x="418908" y="38649"/>
                </a:cubicBezTo>
                <a:cubicBezTo>
                  <a:pt x="432530" y="38649"/>
                  <a:pt x="366121" y="1187"/>
                  <a:pt x="408691" y="13107"/>
                </a:cubicBezTo>
                <a:cubicBezTo>
                  <a:pt x="451261" y="25026"/>
                  <a:pt x="651339" y="109315"/>
                  <a:pt x="674327" y="110166"/>
                </a:cubicBezTo>
                <a:cubicBezTo>
                  <a:pt x="697315" y="111017"/>
                  <a:pt x="607066" y="35243"/>
                  <a:pt x="546617" y="18215"/>
                </a:cubicBezTo>
                <a:cubicBezTo>
                  <a:pt x="486168" y="1187"/>
                  <a:pt x="400177" y="-7327"/>
                  <a:pt x="311632" y="7998"/>
                </a:cubicBezTo>
                <a:cubicBezTo>
                  <a:pt x="223087" y="23323"/>
                  <a:pt x="-2533" y="99097"/>
                  <a:pt x="21" y="99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F4E17ED2-2E32-FF39-BAA7-F1F8F83A92F6}"/>
              </a:ext>
            </a:extLst>
          </p:cNvPr>
          <p:cNvSpPr/>
          <p:nvPr/>
        </p:nvSpPr>
        <p:spPr>
          <a:xfrm>
            <a:off x="6371068" y="6931937"/>
            <a:ext cx="418444" cy="373053"/>
          </a:xfrm>
          <a:custGeom>
            <a:avLst/>
            <a:gdLst>
              <a:gd name="connsiteX0" fmla="*/ 417969 w 418444"/>
              <a:gd name="connsiteY0" fmla="*/ 135 h 373053"/>
              <a:gd name="connsiteX1" fmla="*/ 85924 w 418444"/>
              <a:gd name="connsiteY1" fmla="*/ 178928 h 373053"/>
              <a:gd name="connsiteX2" fmla="*/ 14407 w 418444"/>
              <a:gd name="connsiteY2" fmla="*/ 270879 h 373053"/>
              <a:gd name="connsiteX3" fmla="*/ 34840 w 418444"/>
              <a:gd name="connsiteY3" fmla="*/ 373046 h 373053"/>
              <a:gd name="connsiteX4" fmla="*/ 14407 w 418444"/>
              <a:gd name="connsiteY4" fmla="*/ 265770 h 373053"/>
              <a:gd name="connsiteX5" fmla="*/ 285151 w 418444"/>
              <a:gd name="connsiteY5" fmla="*/ 81869 h 373053"/>
              <a:gd name="connsiteX6" fmla="*/ 162550 w 418444"/>
              <a:gd name="connsiteY6" fmla="*/ 148278 h 373053"/>
              <a:gd name="connsiteX7" fmla="*/ 417969 w 418444"/>
              <a:gd name="connsiteY7" fmla="*/ 135 h 37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444" h="373053">
                <a:moveTo>
                  <a:pt x="417969" y="135"/>
                </a:moveTo>
                <a:cubicBezTo>
                  <a:pt x="405198" y="5243"/>
                  <a:pt x="153184" y="133804"/>
                  <a:pt x="85924" y="178928"/>
                </a:cubicBezTo>
                <a:cubicBezTo>
                  <a:pt x="18664" y="224052"/>
                  <a:pt x="22921" y="238526"/>
                  <a:pt x="14407" y="270879"/>
                </a:cubicBezTo>
                <a:cubicBezTo>
                  <a:pt x="5893" y="303232"/>
                  <a:pt x="34840" y="373897"/>
                  <a:pt x="34840" y="373046"/>
                </a:cubicBezTo>
                <a:cubicBezTo>
                  <a:pt x="34840" y="372195"/>
                  <a:pt x="-27312" y="314300"/>
                  <a:pt x="14407" y="265770"/>
                </a:cubicBezTo>
                <a:cubicBezTo>
                  <a:pt x="56126" y="217240"/>
                  <a:pt x="260461" y="101451"/>
                  <a:pt x="285151" y="81869"/>
                </a:cubicBezTo>
                <a:cubicBezTo>
                  <a:pt x="309841" y="62287"/>
                  <a:pt x="142968" y="160198"/>
                  <a:pt x="162550" y="148278"/>
                </a:cubicBezTo>
                <a:cubicBezTo>
                  <a:pt x="182132" y="136358"/>
                  <a:pt x="430740" y="-4973"/>
                  <a:pt x="417969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D6E5E6E9-5C18-397F-150C-CE5186A083F1}"/>
              </a:ext>
            </a:extLst>
          </p:cNvPr>
          <p:cNvSpPr/>
          <p:nvPr/>
        </p:nvSpPr>
        <p:spPr>
          <a:xfrm>
            <a:off x="5977012" y="6935686"/>
            <a:ext cx="633022" cy="362604"/>
          </a:xfrm>
          <a:custGeom>
            <a:avLst/>
            <a:gdLst>
              <a:gd name="connsiteX0" fmla="*/ 10009 w 633022"/>
              <a:gd name="connsiteY0" fmla="*/ 129203 h 362604"/>
              <a:gd name="connsiteX1" fmla="*/ 403354 w 633022"/>
              <a:gd name="connsiteY1" fmla="*/ 6602 h 362604"/>
              <a:gd name="connsiteX2" fmla="*/ 628123 w 633022"/>
              <a:gd name="connsiteY2" fmla="*/ 21927 h 362604"/>
              <a:gd name="connsiteX3" fmla="*/ 546389 w 633022"/>
              <a:gd name="connsiteY3" fmla="*/ 67903 h 362604"/>
              <a:gd name="connsiteX4" fmla="*/ 408463 w 633022"/>
              <a:gd name="connsiteY4" fmla="*/ 221154 h 362604"/>
              <a:gd name="connsiteX5" fmla="*/ 377813 w 633022"/>
              <a:gd name="connsiteY5" fmla="*/ 154745 h 362604"/>
              <a:gd name="connsiteX6" fmla="*/ 137719 w 633022"/>
              <a:gd name="connsiteY6" fmla="*/ 359080 h 362604"/>
              <a:gd name="connsiteX7" fmla="*/ 204128 w 633022"/>
              <a:gd name="connsiteY7" fmla="*/ 267130 h 362604"/>
              <a:gd name="connsiteX8" fmla="*/ 280753 w 633022"/>
              <a:gd name="connsiteY8" fmla="*/ 52578 h 362604"/>
              <a:gd name="connsiteX9" fmla="*/ 188803 w 633022"/>
              <a:gd name="connsiteY9" fmla="*/ 200721 h 362604"/>
              <a:gd name="connsiteX10" fmla="*/ 122394 w 633022"/>
              <a:gd name="connsiteY10" fmla="*/ 139420 h 362604"/>
              <a:gd name="connsiteX11" fmla="*/ 10009 w 633022"/>
              <a:gd name="connsiteY11" fmla="*/ 129203 h 36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3022" h="362604">
                <a:moveTo>
                  <a:pt x="10009" y="129203"/>
                </a:moveTo>
                <a:cubicBezTo>
                  <a:pt x="56836" y="107067"/>
                  <a:pt x="300335" y="24481"/>
                  <a:pt x="403354" y="6602"/>
                </a:cubicBezTo>
                <a:cubicBezTo>
                  <a:pt x="506373" y="-11277"/>
                  <a:pt x="604284" y="11710"/>
                  <a:pt x="628123" y="21927"/>
                </a:cubicBezTo>
                <a:cubicBezTo>
                  <a:pt x="651962" y="32144"/>
                  <a:pt x="582999" y="34699"/>
                  <a:pt x="546389" y="67903"/>
                </a:cubicBezTo>
                <a:cubicBezTo>
                  <a:pt x="509779" y="101107"/>
                  <a:pt x="436559" y="206680"/>
                  <a:pt x="408463" y="221154"/>
                </a:cubicBezTo>
                <a:cubicBezTo>
                  <a:pt x="380367" y="235628"/>
                  <a:pt x="422937" y="131757"/>
                  <a:pt x="377813" y="154745"/>
                </a:cubicBezTo>
                <a:cubicBezTo>
                  <a:pt x="332689" y="177733"/>
                  <a:pt x="166667" y="340349"/>
                  <a:pt x="137719" y="359080"/>
                </a:cubicBezTo>
                <a:cubicBezTo>
                  <a:pt x="108772" y="377811"/>
                  <a:pt x="180289" y="318214"/>
                  <a:pt x="204128" y="267130"/>
                </a:cubicBezTo>
                <a:cubicBezTo>
                  <a:pt x="227967" y="216046"/>
                  <a:pt x="283307" y="63646"/>
                  <a:pt x="280753" y="52578"/>
                </a:cubicBezTo>
                <a:cubicBezTo>
                  <a:pt x="278199" y="41510"/>
                  <a:pt x="215196" y="186247"/>
                  <a:pt x="188803" y="200721"/>
                </a:cubicBezTo>
                <a:cubicBezTo>
                  <a:pt x="162410" y="215195"/>
                  <a:pt x="150490" y="149637"/>
                  <a:pt x="122394" y="139420"/>
                </a:cubicBezTo>
                <a:cubicBezTo>
                  <a:pt x="94298" y="129203"/>
                  <a:pt x="-36818" y="151339"/>
                  <a:pt x="10009" y="129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105D31CC-02F9-9BCC-E674-CB7C4ED07AE4}"/>
              </a:ext>
            </a:extLst>
          </p:cNvPr>
          <p:cNvSpPr/>
          <p:nvPr/>
        </p:nvSpPr>
        <p:spPr>
          <a:xfrm>
            <a:off x="5476183" y="6938136"/>
            <a:ext cx="976021" cy="505269"/>
          </a:xfrm>
          <a:custGeom>
            <a:avLst/>
            <a:gdLst>
              <a:gd name="connsiteX0" fmla="*/ 0 w 976021"/>
              <a:gd name="connsiteY0" fmla="*/ 9261 h 505269"/>
              <a:gd name="connsiteX1" fmla="*/ 699848 w 976021"/>
              <a:gd name="connsiteY1" fmla="*/ 19477 h 505269"/>
              <a:gd name="connsiteX2" fmla="*/ 521055 w 976021"/>
              <a:gd name="connsiteY2" fmla="*/ 182946 h 505269"/>
              <a:gd name="connsiteX3" fmla="*/ 648764 w 976021"/>
              <a:gd name="connsiteY3" fmla="*/ 315763 h 505269"/>
              <a:gd name="connsiteX4" fmla="*/ 694740 w 976021"/>
              <a:gd name="connsiteY4" fmla="*/ 341305 h 505269"/>
              <a:gd name="connsiteX5" fmla="*/ 975701 w 976021"/>
              <a:gd name="connsiteY5" fmla="*/ 239138 h 505269"/>
              <a:gd name="connsiteX6" fmla="*/ 633439 w 976021"/>
              <a:gd name="connsiteY6" fmla="*/ 402606 h 505269"/>
              <a:gd name="connsiteX7" fmla="*/ 510838 w 976021"/>
              <a:gd name="connsiteY7" fmla="*/ 504773 h 505269"/>
              <a:gd name="connsiteX8" fmla="*/ 750932 w 976021"/>
              <a:gd name="connsiteY8" fmla="*/ 361739 h 505269"/>
              <a:gd name="connsiteX9" fmla="*/ 505730 w 976021"/>
              <a:gd name="connsiteY9" fmla="*/ 285113 h 505269"/>
              <a:gd name="connsiteX10" fmla="*/ 229877 w 976021"/>
              <a:gd name="connsiteY10" fmla="*/ 280005 h 505269"/>
              <a:gd name="connsiteX11" fmla="*/ 561922 w 976021"/>
              <a:gd name="connsiteY11" fmla="*/ 244246 h 505269"/>
              <a:gd name="connsiteX12" fmla="*/ 531272 w 976021"/>
              <a:gd name="connsiteY12" fmla="*/ 121645 h 505269"/>
              <a:gd name="connsiteX13" fmla="*/ 464863 w 976021"/>
              <a:gd name="connsiteY13" fmla="*/ 50128 h 505269"/>
              <a:gd name="connsiteX14" fmla="*/ 485296 w 976021"/>
              <a:gd name="connsiteY14" fmla="*/ 55236 h 505269"/>
              <a:gd name="connsiteX15" fmla="*/ 0 w 976021"/>
              <a:gd name="connsiteY15" fmla="*/ 9261 h 50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6021" h="505269">
                <a:moveTo>
                  <a:pt x="0" y="9261"/>
                </a:moveTo>
                <a:cubicBezTo>
                  <a:pt x="306503" y="-105"/>
                  <a:pt x="613006" y="-9470"/>
                  <a:pt x="699848" y="19477"/>
                </a:cubicBezTo>
                <a:cubicBezTo>
                  <a:pt x="786690" y="48424"/>
                  <a:pt x="529569" y="133565"/>
                  <a:pt x="521055" y="182946"/>
                </a:cubicBezTo>
                <a:cubicBezTo>
                  <a:pt x="512541" y="232327"/>
                  <a:pt x="619817" y="289370"/>
                  <a:pt x="648764" y="315763"/>
                </a:cubicBezTo>
                <a:cubicBezTo>
                  <a:pt x="677712" y="342156"/>
                  <a:pt x="640251" y="354076"/>
                  <a:pt x="694740" y="341305"/>
                </a:cubicBezTo>
                <a:cubicBezTo>
                  <a:pt x="749229" y="328534"/>
                  <a:pt x="985918" y="228921"/>
                  <a:pt x="975701" y="239138"/>
                </a:cubicBezTo>
                <a:cubicBezTo>
                  <a:pt x="965484" y="249355"/>
                  <a:pt x="710916" y="358334"/>
                  <a:pt x="633439" y="402606"/>
                </a:cubicBezTo>
                <a:cubicBezTo>
                  <a:pt x="555962" y="446878"/>
                  <a:pt x="491256" y="511584"/>
                  <a:pt x="510838" y="504773"/>
                </a:cubicBezTo>
                <a:cubicBezTo>
                  <a:pt x="530420" y="497962"/>
                  <a:pt x="751783" y="398349"/>
                  <a:pt x="750932" y="361739"/>
                </a:cubicBezTo>
                <a:cubicBezTo>
                  <a:pt x="750081" y="325129"/>
                  <a:pt x="592573" y="298735"/>
                  <a:pt x="505730" y="285113"/>
                </a:cubicBezTo>
                <a:cubicBezTo>
                  <a:pt x="418888" y="271491"/>
                  <a:pt x="220512" y="286816"/>
                  <a:pt x="229877" y="280005"/>
                </a:cubicBezTo>
                <a:cubicBezTo>
                  <a:pt x="239242" y="273194"/>
                  <a:pt x="511690" y="270639"/>
                  <a:pt x="561922" y="244246"/>
                </a:cubicBezTo>
                <a:cubicBezTo>
                  <a:pt x="612154" y="217853"/>
                  <a:pt x="547448" y="153998"/>
                  <a:pt x="531272" y="121645"/>
                </a:cubicBezTo>
                <a:cubicBezTo>
                  <a:pt x="515096" y="89292"/>
                  <a:pt x="472526" y="61196"/>
                  <a:pt x="464863" y="50128"/>
                </a:cubicBezTo>
                <a:cubicBezTo>
                  <a:pt x="457200" y="39060"/>
                  <a:pt x="485296" y="55236"/>
                  <a:pt x="485296" y="55236"/>
                </a:cubicBezTo>
                <a:lnTo>
                  <a:pt x="0" y="926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D3C5E13F-0C19-A7B3-63F6-38F552D5E662}"/>
              </a:ext>
            </a:extLst>
          </p:cNvPr>
          <p:cNvSpPr/>
          <p:nvPr/>
        </p:nvSpPr>
        <p:spPr>
          <a:xfrm>
            <a:off x="5439173" y="6843885"/>
            <a:ext cx="68450" cy="583422"/>
          </a:xfrm>
          <a:custGeom>
            <a:avLst/>
            <a:gdLst>
              <a:gd name="connsiteX0" fmla="*/ 31902 w 68450"/>
              <a:gd name="connsiteY0" fmla="*/ 1344 h 583422"/>
              <a:gd name="connsiteX1" fmla="*/ 62552 w 68450"/>
              <a:gd name="connsiteY1" fmla="*/ 558157 h 583422"/>
              <a:gd name="connsiteX2" fmla="*/ 62552 w 68450"/>
              <a:gd name="connsiteY2" fmla="*/ 471315 h 583422"/>
              <a:gd name="connsiteX3" fmla="*/ 1252 w 68450"/>
              <a:gd name="connsiteY3" fmla="*/ 318064 h 583422"/>
              <a:gd name="connsiteX4" fmla="*/ 21685 w 68450"/>
              <a:gd name="connsiteY4" fmla="*/ 399798 h 583422"/>
              <a:gd name="connsiteX5" fmla="*/ 31902 w 68450"/>
              <a:gd name="connsiteY5" fmla="*/ 1344 h 583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50" h="583422">
                <a:moveTo>
                  <a:pt x="31902" y="1344"/>
                </a:moveTo>
                <a:cubicBezTo>
                  <a:pt x="38713" y="27737"/>
                  <a:pt x="57444" y="479829"/>
                  <a:pt x="62552" y="558157"/>
                </a:cubicBezTo>
                <a:cubicBezTo>
                  <a:pt x="67660" y="636485"/>
                  <a:pt x="72769" y="511330"/>
                  <a:pt x="62552" y="471315"/>
                </a:cubicBezTo>
                <a:cubicBezTo>
                  <a:pt x="52335" y="431300"/>
                  <a:pt x="8063" y="329983"/>
                  <a:pt x="1252" y="318064"/>
                </a:cubicBezTo>
                <a:cubicBezTo>
                  <a:pt x="-5559" y="306145"/>
                  <a:pt x="17428" y="454287"/>
                  <a:pt x="21685" y="399798"/>
                </a:cubicBezTo>
                <a:cubicBezTo>
                  <a:pt x="25942" y="345309"/>
                  <a:pt x="25091" y="-25049"/>
                  <a:pt x="31902" y="1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6AE667B9-6901-218F-0857-D87402951B2E}"/>
              </a:ext>
            </a:extLst>
          </p:cNvPr>
          <p:cNvSpPr/>
          <p:nvPr/>
        </p:nvSpPr>
        <p:spPr>
          <a:xfrm>
            <a:off x="5486257" y="7202956"/>
            <a:ext cx="618853" cy="274645"/>
          </a:xfrm>
          <a:custGeom>
            <a:avLst/>
            <a:gdLst>
              <a:gd name="connsiteX0" fmla="*/ 143 w 618853"/>
              <a:gd name="connsiteY0" fmla="*/ 56052 h 274645"/>
              <a:gd name="connsiteX1" fmla="*/ 388380 w 618853"/>
              <a:gd name="connsiteY1" fmla="*/ 117352 h 274645"/>
              <a:gd name="connsiteX2" fmla="*/ 587607 w 618853"/>
              <a:gd name="connsiteY2" fmla="*/ 81594 h 274645"/>
              <a:gd name="connsiteX3" fmla="*/ 449680 w 618853"/>
              <a:gd name="connsiteY3" fmla="*/ 229737 h 274645"/>
              <a:gd name="connsiteX4" fmla="*/ 398597 w 618853"/>
              <a:gd name="connsiteY4" fmla="*/ 265495 h 274645"/>
              <a:gd name="connsiteX5" fmla="*/ 618257 w 618853"/>
              <a:gd name="connsiteY5" fmla="*/ 81594 h 274645"/>
              <a:gd name="connsiteX6" fmla="*/ 454789 w 618853"/>
              <a:gd name="connsiteY6" fmla="*/ 66269 h 274645"/>
              <a:gd name="connsiteX7" fmla="*/ 199370 w 618853"/>
              <a:gd name="connsiteY7" fmla="*/ 4968 h 274645"/>
              <a:gd name="connsiteX8" fmla="*/ 296429 w 618853"/>
              <a:gd name="connsiteY8" fmla="*/ 10076 h 274645"/>
              <a:gd name="connsiteX9" fmla="*/ 342404 w 618853"/>
              <a:gd name="connsiteY9" fmla="*/ 61160 h 274645"/>
              <a:gd name="connsiteX10" fmla="*/ 143 w 618853"/>
              <a:gd name="connsiteY10" fmla="*/ 56052 h 27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8853" h="274645">
                <a:moveTo>
                  <a:pt x="143" y="56052"/>
                </a:moveTo>
                <a:cubicBezTo>
                  <a:pt x="7806" y="65417"/>
                  <a:pt x="290469" y="113095"/>
                  <a:pt x="388380" y="117352"/>
                </a:cubicBezTo>
                <a:cubicBezTo>
                  <a:pt x="486291" y="121609"/>
                  <a:pt x="577390" y="62863"/>
                  <a:pt x="587607" y="81594"/>
                </a:cubicBezTo>
                <a:cubicBezTo>
                  <a:pt x="597824" y="100325"/>
                  <a:pt x="481182" y="199087"/>
                  <a:pt x="449680" y="229737"/>
                </a:cubicBezTo>
                <a:cubicBezTo>
                  <a:pt x="418178" y="260387"/>
                  <a:pt x="370501" y="290185"/>
                  <a:pt x="398597" y="265495"/>
                </a:cubicBezTo>
                <a:cubicBezTo>
                  <a:pt x="426693" y="240805"/>
                  <a:pt x="608892" y="114798"/>
                  <a:pt x="618257" y="81594"/>
                </a:cubicBezTo>
                <a:cubicBezTo>
                  <a:pt x="627622" y="48390"/>
                  <a:pt x="524603" y="79040"/>
                  <a:pt x="454789" y="66269"/>
                </a:cubicBezTo>
                <a:cubicBezTo>
                  <a:pt x="384975" y="53498"/>
                  <a:pt x="225763" y="14333"/>
                  <a:pt x="199370" y="4968"/>
                </a:cubicBezTo>
                <a:cubicBezTo>
                  <a:pt x="172977" y="-4397"/>
                  <a:pt x="272590" y="711"/>
                  <a:pt x="296429" y="10076"/>
                </a:cubicBezTo>
                <a:cubicBezTo>
                  <a:pt x="320268" y="19441"/>
                  <a:pt x="391785" y="50943"/>
                  <a:pt x="342404" y="61160"/>
                </a:cubicBezTo>
                <a:cubicBezTo>
                  <a:pt x="293023" y="71377"/>
                  <a:pt x="-7520" y="46687"/>
                  <a:pt x="143" y="56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F9421F73-F930-009E-9921-07AE761F1971}"/>
              </a:ext>
            </a:extLst>
          </p:cNvPr>
          <p:cNvSpPr/>
          <p:nvPr/>
        </p:nvSpPr>
        <p:spPr>
          <a:xfrm>
            <a:off x="5981429" y="7891633"/>
            <a:ext cx="731165" cy="115568"/>
          </a:xfrm>
          <a:custGeom>
            <a:avLst/>
            <a:gdLst>
              <a:gd name="connsiteX0" fmla="*/ 484 w 731165"/>
              <a:gd name="connsiteY0" fmla="*/ 82548 h 115568"/>
              <a:gd name="connsiteX1" fmla="*/ 342745 w 731165"/>
              <a:gd name="connsiteY1" fmla="*/ 77440 h 115568"/>
              <a:gd name="connsiteX2" fmla="*/ 598164 w 731165"/>
              <a:gd name="connsiteY2" fmla="*/ 26356 h 115568"/>
              <a:gd name="connsiteX3" fmla="*/ 490888 w 731165"/>
              <a:gd name="connsiteY3" fmla="*/ 77440 h 115568"/>
              <a:gd name="connsiteX4" fmla="*/ 720765 w 731165"/>
              <a:gd name="connsiteY4" fmla="*/ 814 h 115568"/>
              <a:gd name="connsiteX5" fmla="*/ 649248 w 731165"/>
              <a:gd name="connsiteY5" fmla="*/ 41681 h 115568"/>
              <a:gd name="connsiteX6" fmla="*/ 276336 w 731165"/>
              <a:gd name="connsiteY6" fmla="*/ 113198 h 115568"/>
              <a:gd name="connsiteX7" fmla="*/ 484 w 731165"/>
              <a:gd name="connsiteY7" fmla="*/ 82548 h 11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165" h="115568">
                <a:moveTo>
                  <a:pt x="484" y="82548"/>
                </a:moveTo>
                <a:cubicBezTo>
                  <a:pt x="11552" y="76588"/>
                  <a:pt x="243132" y="86805"/>
                  <a:pt x="342745" y="77440"/>
                </a:cubicBezTo>
                <a:cubicBezTo>
                  <a:pt x="442358" y="68075"/>
                  <a:pt x="573474" y="26356"/>
                  <a:pt x="598164" y="26356"/>
                </a:cubicBezTo>
                <a:cubicBezTo>
                  <a:pt x="622854" y="26356"/>
                  <a:pt x="470455" y="81697"/>
                  <a:pt x="490888" y="77440"/>
                </a:cubicBezTo>
                <a:cubicBezTo>
                  <a:pt x="511322" y="73183"/>
                  <a:pt x="694372" y="6774"/>
                  <a:pt x="720765" y="814"/>
                </a:cubicBezTo>
                <a:cubicBezTo>
                  <a:pt x="747158" y="-5146"/>
                  <a:pt x="723319" y="22950"/>
                  <a:pt x="649248" y="41681"/>
                </a:cubicBezTo>
                <a:cubicBezTo>
                  <a:pt x="575177" y="60412"/>
                  <a:pt x="381909" y="101279"/>
                  <a:pt x="276336" y="113198"/>
                </a:cubicBezTo>
                <a:cubicBezTo>
                  <a:pt x="170763" y="125117"/>
                  <a:pt x="-10584" y="88508"/>
                  <a:pt x="484" y="82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B09700B6-95A6-FC35-A220-2B28106E34D9}"/>
              </a:ext>
            </a:extLst>
          </p:cNvPr>
          <p:cNvSpPr/>
          <p:nvPr/>
        </p:nvSpPr>
        <p:spPr>
          <a:xfrm>
            <a:off x="5986007" y="7953303"/>
            <a:ext cx="692499" cy="92164"/>
          </a:xfrm>
          <a:custGeom>
            <a:avLst/>
            <a:gdLst>
              <a:gd name="connsiteX0" fmla="*/ 5218 w 692499"/>
              <a:gd name="connsiteY0" fmla="*/ 92147 h 92164"/>
              <a:gd name="connsiteX1" fmla="*/ 554493 w 692499"/>
              <a:gd name="connsiteY1" fmla="*/ 38172 h 92164"/>
              <a:gd name="connsiteX2" fmla="*/ 525918 w 692499"/>
              <a:gd name="connsiteY2" fmla="*/ 38172 h 92164"/>
              <a:gd name="connsiteX3" fmla="*/ 691018 w 692499"/>
              <a:gd name="connsiteY3" fmla="*/ 72 h 92164"/>
              <a:gd name="connsiteX4" fmla="*/ 414793 w 692499"/>
              <a:gd name="connsiteY4" fmla="*/ 28647 h 92164"/>
              <a:gd name="connsiteX5" fmla="*/ 284618 w 692499"/>
              <a:gd name="connsiteY5" fmla="*/ 31822 h 92164"/>
              <a:gd name="connsiteX6" fmla="*/ 5218 w 692499"/>
              <a:gd name="connsiteY6" fmla="*/ 92147 h 9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499" h="92164">
                <a:moveTo>
                  <a:pt x="5218" y="92147"/>
                </a:moveTo>
                <a:cubicBezTo>
                  <a:pt x="50197" y="93205"/>
                  <a:pt x="467710" y="47168"/>
                  <a:pt x="554493" y="38172"/>
                </a:cubicBezTo>
                <a:cubicBezTo>
                  <a:pt x="641276" y="29176"/>
                  <a:pt x="503164" y="44522"/>
                  <a:pt x="525918" y="38172"/>
                </a:cubicBezTo>
                <a:cubicBezTo>
                  <a:pt x="548672" y="31822"/>
                  <a:pt x="709539" y="1659"/>
                  <a:pt x="691018" y="72"/>
                </a:cubicBezTo>
                <a:cubicBezTo>
                  <a:pt x="672497" y="-1515"/>
                  <a:pt x="482526" y="23355"/>
                  <a:pt x="414793" y="28647"/>
                </a:cubicBezTo>
                <a:cubicBezTo>
                  <a:pt x="347060" y="33939"/>
                  <a:pt x="350235" y="21768"/>
                  <a:pt x="284618" y="31822"/>
                </a:cubicBezTo>
                <a:cubicBezTo>
                  <a:pt x="219001" y="41876"/>
                  <a:pt x="-39761" y="91089"/>
                  <a:pt x="5218" y="92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1DEDCA31-C436-32C0-F013-29B58C5477C5}"/>
              </a:ext>
            </a:extLst>
          </p:cNvPr>
          <p:cNvSpPr/>
          <p:nvPr/>
        </p:nvSpPr>
        <p:spPr>
          <a:xfrm>
            <a:off x="6025350" y="8006868"/>
            <a:ext cx="649543" cy="83046"/>
          </a:xfrm>
          <a:custGeom>
            <a:avLst/>
            <a:gdLst>
              <a:gd name="connsiteX0" fmla="*/ 800 w 649543"/>
              <a:gd name="connsiteY0" fmla="*/ 83032 h 83046"/>
              <a:gd name="connsiteX1" fmla="*/ 569125 w 649543"/>
              <a:gd name="connsiteY1" fmla="*/ 6832 h 83046"/>
              <a:gd name="connsiteX2" fmla="*/ 645325 w 649543"/>
              <a:gd name="connsiteY2" fmla="*/ 3657 h 83046"/>
              <a:gd name="connsiteX3" fmla="*/ 448475 w 649543"/>
              <a:gd name="connsiteY3" fmla="*/ 13182 h 83046"/>
              <a:gd name="connsiteX4" fmla="*/ 800 w 649543"/>
              <a:gd name="connsiteY4" fmla="*/ 83032 h 8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543" h="83046">
                <a:moveTo>
                  <a:pt x="800" y="83032"/>
                </a:moveTo>
                <a:cubicBezTo>
                  <a:pt x="20908" y="81974"/>
                  <a:pt x="461704" y="20061"/>
                  <a:pt x="569125" y="6832"/>
                </a:cubicBezTo>
                <a:cubicBezTo>
                  <a:pt x="676546" y="-6397"/>
                  <a:pt x="645325" y="3657"/>
                  <a:pt x="645325" y="3657"/>
                </a:cubicBezTo>
                <a:lnTo>
                  <a:pt x="448475" y="13182"/>
                </a:lnTo>
                <a:cubicBezTo>
                  <a:pt x="345288" y="27999"/>
                  <a:pt x="-19308" y="84090"/>
                  <a:pt x="800" y="83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6824AA6A-2F03-1E21-C1B9-F4E168FC4A8A}"/>
              </a:ext>
            </a:extLst>
          </p:cNvPr>
          <p:cNvSpPr/>
          <p:nvPr/>
        </p:nvSpPr>
        <p:spPr>
          <a:xfrm>
            <a:off x="5862129" y="8423133"/>
            <a:ext cx="713346" cy="139958"/>
          </a:xfrm>
          <a:custGeom>
            <a:avLst/>
            <a:gdLst>
              <a:gd name="connsiteX0" fmla="*/ 5271 w 713346"/>
              <a:gd name="connsiteY0" fmla="*/ 142 h 139958"/>
              <a:gd name="connsiteX1" fmla="*/ 21146 w 713346"/>
              <a:gd name="connsiteY1" fmla="*/ 108092 h 139958"/>
              <a:gd name="connsiteX2" fmla="*/ 186246 w 713346"/>
              <a:gd name="connsiteY2" fmla="*/ 127142 h 139958"/>
              <a:gd name="connsiteX3" fmla="*/ 183071 w 713346"/>
              <a:gd name="connsiteY3" fmla="*/ 136667 h 139958"/>
              <a:gd name="connsiteX4" fmla="*/ 522796 w 713346"/>
              <a:gd name="connsiteY4" fmla="*/ 114442 h 139958"/>
              <a:gd name="connsiteX5" fmla="*/ 710121 w 713346"/>
              <a:gd name="connsiteY5" fmla="*/ 66817 h 139958"/>
              <a:gd name="connsiteX6" fmla="*/ 373571 w 713346"/>
              <a:gd name="connsiteY6" fmla="*/ 117617 h 139958"/>
              <a:gd name="connsiteX7" fmla="*/ 49721 w 713346"/>
              <a:gd name="connsiteY7" fmla="*/ 133492 h 139958"/>
              <a:gd name="connsiteX8" fmla="*/ 5271 w 713346"/>
              <a:gd name="connsiteY8" fmla="*/ 142 h 13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346" h="139958">
                <a:moveTo>
                  <a:pt x="5271" y="142"/>
                </a:moveTo>
                <a:cubicBezTo>
                  <a:pt x="509" y="-4091"/>
                  <a:pt x="-9016" y="86925"/>
                  <a:pt x="21146" y="108092"/>
                </a:cubicBezTo>
                <a:cubicBezTo>
                  <a:pt x="51308" y="129259"/>
                  <a:pt x="159259" y="122380"/>
                  <a:pt x="186246" y="127142"/>
                </a:cubicBezTo>
                <a:cubicBezTo>
                  <a:pt x="213233" y="131904"/>
                  <a:pt x="126979" y="138784"/>
                  <a:pt x="183071" y="136667"/>
                </a:cubicBezTo>
                <a:cubicBezTo>
                  <a:pt x="239163" y="134550"/>
                  <a:pt x="434954" y="126084"/>
                  <a:pt x="522796" y="114442"/>
                </a:cubicBezTo>
                <a:cubicBezTo>
                  <a:pt x="610638" y="102800"/>
                  <a:pt x="734992" y="66288"/>
                  <a:pt x="710121" y="66817"/>
                </a:cubicBezTo>
                <a:cubicBezTo>
                  <a:pt x="685250" y="67346"/>
                  <a:pt x="483638" y="106505"/>
                  <a:pt x="373571" y="117617"/>
                </a:cubicBezTo>
                <a:cubicBezTo>
                  <a:pt x="263504" y="128729"/>
                  <a:pt x="108458" y="150954"/>
                  <a:pt x="49721" y="133492"/>
                </a:cubicBezTo>
                <a:cubicBezTo>
                  <a:pt x="-9016" y="116030"/>
                  <a:pt x="10033" y="4375"/>
                  <a:pt x="5271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872F4D2E-02E6-8DB2-99AE-4EE6A843E9C9}"/>
              </a:ext>
            </a:extLst>
          </p:cNvPr>
          <p:cNvSpPr/>
          <p:nvPr/>
        </p:nvSpPr>
        <p:spPr>
          <a:xfrm>
            <a:off x="5845748" y="8421634"/>
            <a:ext cx="845653" cy="171371"/>
          </a:xfrm>
          <a:custGeom>
            <a:avLst/>
            <a:gdLst>
              <a:gd name="connsiteX0" fmla="*/ 18477 w 845653"/>
              <a:gd name="connsiteY0" fmla="*/ 1641 h 171371"/>
              <a:gd name="connsiteX1" fmla="*/ 15302 w 845653"/>
              <a:gd name="connsiteY1" fmla="*/ 131816 h 171371"/>
              <a:gd name="connsiteX2" fmla="*/ 231202 w 845653"/>
              <a:gd name="connsiteY2" fmla="*/ 154041 h 171371"/>
              <a:gd name="connsiteX3" fmla="*/ 132777 w 845653"/>
              <a:gd name="connsiteY3" fmla="*/ 169916 h 171371"/>
              <a:gd name="connsiteX4" fmla="*/ 583627 w 845653"/>
              <a:gd name="connsiteY4" fmla="*/ 138166 h 171371"/>
              <a:gd name="connsiteX5" fmla="*/ 840802 w 845653"/>
              <a:gd name="connsiteY5" fmla="*/ 109591 h 171371"/>
              <a:gd name="connsiteX6" fmla="*/ 704277 w 845653"/>
              <a:gd name="connsiteY6" fmla="*/ 115941 h 171371"/>
              <a:gd name="connsiteX7" fmla="*/ 151827 w 845653"/>
              <a:gd name="connsiteY7" fmla="*/ 169916 h 171371"/>
              <a:gd name="connsiteX8" fmla="*/ 50227 w 845653"/>
              <a:gd name="connsiteY8" fmla="*/ 147691 h 171371"/>
              <a:gd name="connsiteX9" fmla="*/ 24827 w 845653"/>
              <a:gd name="connsiteY9" fmla="*/ 61966 h 171371"/>
              <a:gd name="connsiteX10" fmla="*/ 18477 w 845653"/>
              <a:gd name="connsiteY10" fmla="*/ 1641 h 17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5653" h="171371">
                <a:moveTo>
                  <a:pt x="18477" y="1641"/>
                </a:moveTo>
                <a:cubicBezTo>
                  <a:pt x="16890" y="13283"/>
                  <a:pt x="-20152" y="106416"/>
                  <a:pt x="15302" y="131816"/>
                </a:cubicBezTo>
                <a:cubicBezTo>
                  <a:pt x="50756" y="157216"/>
                  <a:pt x="211623" y="147691"/>
                  <a:pt x="231202" y="154041"/>
                </a:cubicBezTo>
                <a:cubicBezTo>
                  <a:pt x="250781" y="160391"/>
                  <a:pt x="74040" y="172562"/>
                  <a:pt x="132777" y="169916"/>
                </a:cubicBezTo>
                <a:cubicBezTo>
                  <a:pt x="191514" y="167270"/>
                  <a:pt x="465623" y="148220"/>
                  <a:pt x="583627" y="138166"/>
                </a:cubicBezTo>
                <a:cubicBezTo>
                  <a:pt x="701631" y="128112"/>
                  <a:pt x="820694" y="113295"/>
                  <a:pt x="840802" y="109591"/>
                </a:cubicBezTo>
                <a:cubicBezTo>
                  <a:pt x="860910" y="105887"/>
                  <a:pt x="819106" y="105887"/>
                  <a:pt x="704277" y="115941"/>
                </a:cubicBezTo>
                <a:cubicBezTo>
                  <a:pt x="589448" y="125995"/>
                  <a:pt x="260835" y="164624"/>
                  <a:pt x="151827" y="169916"/>
                </a:cubicBezTo>
                <a:cubicBezTo>
                  <a:pt x="42819" y="175208"/>
                  <a:pt x="71394" y="165683"/>
                  <a:pt x="50227" y="147691"/>
                </a:cubicBezTo>
                <a:cubicBezTo>
                  <a:pt x="29060" y="129699"/>
                  <a:pt x="28002" y="80487"/>
                  <a:pt x="24827" y="61966"/>
                </a:cubicBezTo>
                <a:cubicBezTo>
                  <a:pt x="21652" y="43445"/>
                  <a:pt x="20064" y="-10001"/>
                  <a:pt x="18477" y="1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3743E03A-5595-68CF-F97C-016E5A945B6B}"/>
              </a:ext>
            </a:extLst>
          </p:cNvPr>
          <p:cNvSpPr/>
          <p:nvPr/>
        </p:nvSpPr>
        <p:spPr>
          <a:xfrm>
            <a:off x="5704132" y="8400944"/>
            <a:ext cx="264919" cy="225857"/>
          </a:xfrm>
          <a:custGeom>
            <a:avLst/>
            <a:gdLst>
              <a:gd name="connsiteX0" fmla="*/ 1343 w 264919"/>
              <a:gd name="connsiteY0" fmla="*/ 106 h 225857"/>
              <a:gd name="connsiteX1" fmla="*/ 150568 w 264919"/>
              <a:gd name="connsiteY1" fmla="*/ 31856 h 225857"/>
              <a:gd name="connsiteX2" fmla="*/ 144218 w 264919"/>
              <a:gd name="connsiteY2" fmla="*/ 101706 h 225857"/>
              <a:gd name="connsiteX3" fmla="*/ 198193 w 264919"/>
              <a:gd name="connsiteY3" fmla="*/ 225531 h 225857"/>
              <a:gd name="connsiteX4" fmla="*/ 156918 w 264919"/>
              <a:gd name="connsiteY4" fmla="*/ 139806 h 225857"/>
              <a:gd name="connsiteX5" fmla="*/ 264868 w 264919"/>
              <a:gd name="connsiteY5" fmla="*/ 203306 h 225857"/>
              <a:gd name="connsiteX6" fmla="*/ 141043 w 264919"/>
              <a:gd name="connsiteY6" fmla="*/ 193781 h 225857"/>
              <a:gd name="connsiteX7" fmla="*/ 112468 w 264919"/>
              <a:gd name="connsiteY7" fmla="*/ 73131 h 225857"/>
              <a:gd name="connsiteX8" fmla="*/ 144218 w 264919"/>
              <a:gd name="connsiteY8" fmla="*/ 101706 h 225857"/>
              <a:gd name="connsiteX9" fmla="*/ 80718 w 264919"/>
              <a:gd name="connsiteY9" fmla="*/ 41381 h 225857"/>
              <a:gd name="connsiteX10" fmla="*/ 1343 w 264919"/>
              <a:gd name="connsiteY10" fmla="*/ 106 h 22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919" h="225857">
                <a:moveTo>
                  <a:pt x="1343" y="106"/>
                </a:moveTo>
                <a:cubicBezTo>
                  <a:pt x="12985" y="-1481"/>
                  <a:pt x="126756" y="14923"/>
                  <a:pt x="150568" y="31856"/>
                </a:cubicBezTo>
                <a:cubicBezTo>
                  <a:pt x="174381" y="48789"/>
                  <a:pt x="136281" y="69427"/>
                  <a:pt x="144218" y="101706"/>
                </a:cubicBezTo>
                <a:cubicBezTo>
                  <a:pt x="152155" y="133985"/>
                  <a:pt x="196076" y="219181"/>
                  <a:pt x="198193" y="225531"/>
                </a:cubicBezTo>
                <a:cubicBezTo>
                  <a:pt x="200310" y="231881"/>
                  <a:pt x="145806" y="143510"/>
                  <a:pt x="156918" y="139806"/>
                </a:cubicBezTo>
                <a:cubicBezTo>
                  <a:pt x="168030" y="136102"/>
                  <a:pt x="267514" y="194310"/>
                  <a:pt x="264868" y="203306"/>
                </a:cubicBezTo>
                <a:cubicBezTo>
                  <a:pt x="262222" y="212302"/>
                  <a:pt x="166443" y="215477"/>
                  <a:pt x="141043" y="193781"/>
                </a:cubicBezTo>
                <a:cubicBezTo>
                  <a:pt x="115643" y="172085"/>
                  <a:pt x="111939" y="88477"/>
                  <a:pt x="112468" y="73131"/>
                </a:cubicBezTo>
                <a:cubicBezTo>
                  <a:pt x="112997" y="57785"/>
                  <a:pt x="149510" y="106998"/>
                  <a:pt x="144218" y="101706"/>
                </a:cubicBezTo>
                <a:cubicBezTo>
                  <a:pt x="138926" y="96414"/>
                  <a:pt x="104530" y="56727"/>
                  <a:pt x="80718" y="41381"/>
                </a:cubicBezTo>
                <a:cubicBezTo>
                  <a:pt x="56906" y="26035"/>
                  <a:pt x="-10299" y="1693"/>
                  <a:pt x="1343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CD7CD02F-E94C-0B7D-BF89-8390DA656926}"/>
              </a:ext>
            </a:extLst>
          </p:cNvPr>
          <p:cNvSpPr/>
          <p:nvPr/>
        </p:nvSpPr>
        <p:spPr>
          <a:xfrm>
            <a:off x="6581774" y="7712591"/>
            <a:ext cx="142234" cy="845961"/>
          </a:xfrm>
          <a:custGeom>
            <a:avLst/>
            <a:gdLst>
              <a:gd name="connsiteX0" fmla="*/ 1 w 142234"/>
              <a:gd name="connsiteY0" fmla="*/ 256659 h 845961"/>
              <a:gd name="connsiteX1" fmla="*/ 133351 w 142234"/>
              <a:gd name="connsiteY1" fmla="*/ 828159 h 845961"/>
              <a:gd name="connsiteX2" fmla="*/ 130176 w 142234"/>
              <a:gd name="connsiteY2" fmla="*/ 637659 h 845961"/>
              <a:gd name="connsiteX3" fmla="*/ 133351 w 142234"/>
              <a:gd name="connsiteY3" fmla="*/ 2659 h 845961"/>
              <a:gd name="connsiteX4" fmla="*/ 130176 w 142234"/>
              <a:gd name="connsiteY4" fmla="*/ 405884 h 845961"/>
              <a:gd name="connsiteX5" fmla="*/ 1 w 142234"/>
              <a:gd name="connsiteY5" fmla="*/ 256659 h 845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234" h="845961">
                <a:moveTo>
                  <a:pt x="1" y="256659"/>
                </a:moveTo>
                <a:cubicBezTo>
                  <a:pt x="530" y="327038"/>
                  <a:pt x="111655" y="764659"/>
                  <a:pt x="133351" y="828159"/>
                </a:cubicBezTo>
                <a:cubicBezTo>
                  <a:pt x="155047" y="891659"/>
                  <a:pt x="130176" y="775242"/>
                  <a:pt x="130176" y="637659"/>
                </a:cubicBezTo>
                <a:cubicBezTo>
                  <a:pt x="130176" y="500076"/>
                  <a:pt x="133351" y="41288"/>
                  <a:pt x="133351" y="2659"/>
                </a:cubicBezTo>
                <a:cubicBezTo>
                  <a:pt x="133351" y="-35970"/>
                  <a:pt x="149226" y="358259"/>
                  <a:pt x="130176" y="405884"/>
                </a:cubicBezTo>
                <a:cubicBezTo>
                  <a:pt x="111126" y="453509"/>
                  <a:pt x="-528" y="186280"/>
                  <a:pt x="1" y="256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CE8B9067-6789-EC1B-D454-A95B82E05827}"/>
              </a:ext>
            </a:extLst>
          </p:cNvPr>
          <p:cNvSpPr/>
          <p:nvPr/>
        </p:nvSpPr>
        <p:spPr>
          <a:xfrm>
            <a:off x="6075174" y="6415467"/>
            <a:ext cx="946052" cy="1669505"/>
          </a:xfrm>
          <a:custGeom>
            <a:avLst/>
            <a:gdLst>
              <a:gd name="connsiteX0" fmla="*/ 919728 w 946052"/>
              <a:gd name="connsiteY0" fmla="*/ 831 h 1669505"/>
              <a:gd name="connsiteX1" fmla="*/ 697585 w 946052"/>
              <a:gd name="connsiteY1" fmla="*/ 476113 h 1669505"/>
              <a:gd name="connsiteX2" fmla="*/ 439280 w 946052"/>
              <a:gd name="connsiteY2" fmla="*/ 863570 h 1669505"/>
              <a:gd name="connsiteX3" fmla="*/ 470277 w 946052"/>
              <a:gd name="connsiteY3" fmla="*/ 713753 h 1669505"/>
              <a:gd name="connsiteX4" fmla="*/ 162 w 946052"/>
              <a:gd name="connsiteY4" fmla="*/ 1292357 h 1669505"/>
              <a:gd name="connsiteX5" fmla="*/ 527104 w 946052"/>
              <a:gd name="connsiteY5" fmla="*/ 775747 h 1669505"/>
              <a:gd name="connsiteX6" fmla="*/ 630426 w 946052"/>
              <a:gd name="connsiteY6" fmla="*/ 1297523 h 1669505"/>
              <a:gd name="connsiteX7" fmla="*/ 506440 w 946052"/>
              <a:gd name="connsiteY7" fmla="*/ 1044384 h 1669505"/>
              <a:gd name="connsiteX8" fmla="*/ 604595 w 946052"/>
              <a:gd name="connsiteY8" fmla="*/ 1669482 h 1669505"/>
              <a:gd name="connsiteX9" fmla="*/ 676921 w 946052"/>
              <a:gd name="connsiteY9" fmla="*/ 1070214 h 1669505"/>
              <a:gd name="connsiteX10" fmla="*/ 821572 w 946052"/>
              <a:gd name="connsiteY10" fmla="*/ 1643652 h 1669505"/>
              <a:gd name="connsiteX11" fmla="*/ 899063 w 946052"/>
              <a:gd name="connsiteY11" fmla="*/ 1116709 h 1669505"/>
              <a:gd name="connsiteX12" fmla="*/ 873233 w 946052"/>
              <a:gd name="connsiteY12" fmla="*/ 496777 h 1669505"/>
              <a:gd name="connsiteX13" fmla="*/ 873233 w 946052"/>
              <a:gd name="connsiteY13" fmla="*/ 703421 h 1669505"/>
              <a:gd name="connsiteX14" fmla="*/ 945558 w 946052"/>
              <a:gd name="connsiteY14" fmla="*/ 248804 h 1669505"/>
              <a:gd name="connsiteX15" fmla="*/ 831904 w 946052"/>
              <a:gd name="connsiteY15" fmla="*/ 357292 h 1669505"/>
              <a:gd name="connsiteX16" fmla="*/ 919728 w 946052"/>
              <a:gd name="connsiteY16" fmla="*/ 831 h 166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6052" h="1669505">
                <a:moveTo>
                  <a:pt x="919728" y="831"/>
                </a:moveTo>
                <a:cubicBezTo>
                  <a:pt x="897342" y="20634"/>
                  <a:pt x="777660" y="332323"/>
                  <a:pt x="697585" y="476113"/>
                </a:cubicBezTo>
                <a:cubicBezTo>
                  <a:pt x="617510" y="619903"/>
                  <a:pt x="477165" y="823963"/>
                  <a:pt x="439280" y="863570"/>
                </a:cubicBezTo>
                <a:cubicBezTo>
                  <a:pt x="401395" y="903177"/>
                  <a:pt x="543463" y="642289"/>
                  <a:pt x="470277" y="713753"/>
                </a:cubicBezTo>
                <a:cubicBezTo>
                  <a:pt x="397091" y="785218"/>
                  <a:pt x="-9309" y="1282025"/>
                  <a:pt x="162" y="1292357"/>
                </a:cubicBezTo>
                <a:cubicBezTo>
                  <a:pt x="9633" y="1302689"/>
                  <a:pt x="422060" y="774886"/>
                  <a:pt x="527104" y="775747"/>
                </a:cubicBezTo>
                <a:cubicBezTo>
                  <a:pt x="632148" y="776608"/>
                  <a:pt x="633870" y="1252750"/>
                  <a:pt x="630426" y="1297523"/>
                </a:cubicBezTo>
                <a:cubicBezTo>
                  <a:pt x="626982" y="1342296"/>
                  <a:pt x="510745" y="982391"/>
                  <a:pt x="506440" y="1044384"/>
                </a:cubicBezTo>
                <a:cubicBezTo>
                  <a:pt x="502135" y="1106377"/>
                  <a:pt x="576182" y="1665177"/>
                  <a:pt x="604595" y="1669482"/>
                </a:cubicBezTo>
                <a:cubicBezTo>
                  <a:pt x="633008" y="1673787"/>
                  <a:pt x="640758" y="1074519"/>
                  <a:pt x="676921" y="1070214"/>
                </a:cubicBezTo>
                <a:cubicBezTo>
                  <a:pt x="713084" y="1065909"/>
                  <a:pt x="784548" y="1635903"/>
                  <a:pt x="821572" y="1643652"/>
                </a:cubicBezTo>
                <a:cubicBezTo>
                  <a:pt x="858596" y="1651401"/>
                  <a:pt x="890453" y="1307855"/>
                  <a:pt x="899063" y="1116709"/>
                </a:cubicBezTo>
                <a:cubicBezTo>
                  <a:pt x="907673" y="925563"/>
                  <a:pt x="877538" y="565658"/>
                  <a:pt x="873233" y="496777"/>
                </a:cubicBezTo>
                <a:cubicBezTo>
                  <a:pt x="868928" y="427896"/>
                  <a:pt x="861179" y="744750"/>
                  <a:pt x="873233" y="703421"/>
                </a:cubicBezTo>
                <a:cubicBezTo>
                  <a:pt x="885287" y="662092"/>
                  <a:pt x="952446" y="306492"/>
                  <a:pt x="945558" y="248804"/>
                </a:cubicBezTo>
                <a:cubicBezTo>
                  <a:pt x="938670" y="191116"/>
                  <a:pt x="836209" y="393455"/>
                  <a:pt x="831904" y="357292"/>
                </a:cubicBezTo>
                <a:cubicBezTo>
                  <a:pt x="827599" y="321129"/>
                  <a:pt x="942114" y="-18972"/>
                  <a:pt x="919728" y="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5BD4FF9F-4B20-700A-F601-E66CFB5366B9}"/>
              </a:ext>
            </a:extLst>
          </p:cNvPr>
          <p:cNvSpPr/>
          <p:nvPr/>
        </p:nvSpPr>
        <p:spPr>
          <a:xfrm>
            <a:off x="6632758" y="7259884"/>
            <a:ext cx="367895" cy="2001950"/>
          </a:xfrm>
          <a:custGeom>
            <a:avLst/>
            <a:gdLst>
              <a:gd name="connsiteX0" fmla="*/ 109005 w 367895"/>
              <a:gd name="connsiteY0" fmla="*/ 19153 h 2001950"/>
              <a:gd name="connsiteX1" fmla="*/ 119337 w 367895"/>
              <a:gd name="connsiteY1" fmla="*/ 1321011 h 2001950"/>
              <a:gd name="connsiteX2" fmla="*/ 62510 w 367895"/>
              <a:gd name="connsiteY2" fmla="*/ 1083370 h 2001950"/>
              <a:gd name="connsiteX3" fmla="*/ 517 w 367895"/>
              <a:gd name="connsiteY3" fmla="*/ 1383004 h 2001950"/>
              <a:gd name="connsiteX4" fmla="*/ 98673 w 367895"/>
              <a:gd name="connsiteY4" fmla="*/ 1997770 h 2001950"/>
              <a:gd name="connsiteX5" fmla="*/ 124503 w 367895"/>
              <a:gd name="connsiteY5" fmla="*/ 1630977 h 2001950"/>
              <a:gd name="connsiteX6" fmla="*/ 238157 w 367895"/>
              <a:gd name="connsiteY6" fmla="*/ 1202191 h 2001950"/>
              <a:gd name="connsiteX7" fmla="*/ 320815 w 367895"/>
              <a:gd name="connsiteY7" fmla="*/ 1997770 h 2001950"/>
              <a:gd name="connsiteX8" fmla="*/ 367310 w 367895"/>
              <a:gd name="connsiteY8" fmla="*/ 1047208 h 2001950"/>
              <a:gd name="connsiteX9" fmla="*/ 289818 w 367895"/>
              <a:gd name="connsiteY9" fmla="*/ 143140 h 2001950"/>
              <a:gd name="connsiteX10" fmla="*/ 315649 w 367895"/>
              <a:gd name="connsiteY10" fmla="*/ 515099 h 2001950"/>
              <a:gd name="connsiteX11" fmla="*/ 109005 w 367895"/>
              <a:gd name="connsiteY11" fmla="*/ 19153 h 200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7895" h="2001950">
                <a:moveTo>
                  <a:pt x="109005" y="19153"/>
                </a:moveTo>
                <a:cubicBezTo>
                  <a:pt x="76286" y="153472"/>
                  <a:pt x="127086" y="1143642"/>
                  <a:pt x="119337" y="1321011"/>
                </a:cubicBezTo>
                <a:cubicBezTo>
                  <a:pt x="111588" y="1498380"/>
                  <a:pt x="82313" y="1073038"/>
                  <a:pt x="62510" y="1083370"/>
                </a:cubicBezTo>
                <a:cubicBezTo>
                  <a:pt x="42707" y="1093702"/>
                  <a:pt x="-5510" y="1230604"/>
                  <a:pt x="517" y="1383004"/>
                </a:cubicBezTo>
                <a:cubicBezTo>
                  <a:pt x="6544" y="1535404"/>
                  <a:pt x="78009" y="1956441"/>
                  <a:pt x="98673" y="1997770"/>
                </a:cubicBezTo>
                <a:cubicBezTo>
                  <a:pt x="119337" y="2039099"/>
                  <a:pt x="101256" y="1763574"/>
                  <a:pt x="124503" y="1630977"/>
                </a:cubicBezTo>
                <a:cubicBezTo>
                  <a:pt x="147750" y="1498381"/>
                  <a:pt x="205438" y="1141059"/>
                  <a:pt x="238157" y="1202191"/>
                </a:cubicBezTo>
                <a:cubicBezTo>
                  <a:pt x="270876" y="1263323"/>
                  <a:pt x="299290" y="2023600"/>
                  <a:pt x="320815" y="1997770"/>
                </a:cubicBezTo>
                <a:cubicBezTo>
                  <a:pt x="342340" y="1971940"/>
                  <a:pt x="372476" y="1356313"/>
                  <a:pt x="367310" y="1047208"/>
                </a:cubicBezTo>
                <a:cubicBezTo>
                  <a:pt x="362144" y="738103"/>
                  <a:pt x="298428" y="231825"/>
                  <a:pt x="289818" y="143140"/>
                </a:cubicBezTo>
                <a:cubicBezTo>
                  <a:pt x="281208" y="54455"/>
                  <a:pt x="343201" y="529736"/>
                  <a:pt x="315649" y="515099"/>
                </a:cubicBezTo>
                <a:cubicBezTo>
                  <a:pt x="288097" y="500462"/>
                  <a:pt x="141724" y="-115166"/>
                  <a:pt x="109005" y="19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EAD04B1C-2540-8B0C-4E75-807A76904BDA}"/>
              </a:ext>
            </a:extLst>
          </p:cNvPr>
          <p:cNvSpPr/>
          <p:nvPr/>
        </p:nvSpPr>
        <p:spPr>
          <a:xfrm>
            <a:off x="6746191" y="7799099"/>
            <a:ext cx="204315" cy="1428505"/>
          </a:xfrm>
          <a:custGeom>
            <a:avLst/>
            <a:gdLst>
              <a:gd name="connsiteX0" fmla="*/ 26568 w 204315"/>
              <a:gd name="connsiteY0" fmla="*/ 1715 h 1428505"/>
              <a:gd name="connsiteX1" fmla="*/ 31734 w 204315"/>
              <a:gd name="connsiteY1" fmla="*/ 456332 h 1428505"/>
              <a:gd name="connsiteX2" fmla="*/ 738 w 204315"/>
              <a:gd name="connsiteY2" fmla="*/ 1406894 h 1428505"/>
              <a:gd name="connsiteX3" fmla="*/ 67897 w 204315"/>
              <a:gd name="connsiteY3" fmla="*/ 1138257 h 1428505"/>
              <a:gd name="connsiteX4" fmla="*/ 191884 w 204315"/>
              <a:gd name="connsiteY4" fmla="*/ 1339735 h 1428505"/>
              <a:gd name="connsiteX5" fmla="*/ 197050 w 204315"/>
              <a:gd name="connsiteY5" fmla="*/ 358176 h 1428505"/>
              <a:gd name="connsiteX6" fmla="*/ 166053 w 204315"/>
              <a:gd name="connsiteY6" fmla="*/ 53376 h 1428505"/>
              <a:gd name="connsiteX7" fmla="*/ 166053 w 204315"/>
              <a:gd name="connsiteY7" fmla="*/ 291016 h 1428505"/>
              <a:gd name="connsiteX8" fmla="*/ 26568 w 204315"/>
              <a:gd name="connsiteY8" fmla="*/ 1715 h 142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315" h="1428505">
                <a:moveTo>
                  <a:pt x="26568" y="1715"/>
                </a:moveTo>
                <a:cubicBezTo>
                  <a:pt x="4182" y="29268"/>
                  <a:pt x="36039" y="222136"/>
                  <a:pt x="31734" y="456332"/>
                </a:cubicBezTo>
                <a:cubicBezTo>
                  <a:pt x="27429" y="690528"/>
                  <a:pt x="-5289" y="1293240"/>
                  <a:pt x="738" y="1406894"/>
                </a:cubicBezTo>
                <a:cubicBezTo>
                  <a:pt x="6765" y="1520548"/>
                  <a:pt x="36039" y="1149450"/>
                  <a:pt x="67897" y="1138257"/>
                </a:cubicBezTo>
                <a:cubicBezTo>
                  <a:pt x="99755" y="1127064"/>
                  <a:pt x="170359" y="1469749"/>
                  <a:pt x="191884" y="1339735"/>
                </a:cubicBezTo>
                <a:cubicBezTo>
                  <a:pt x="213410" y="1209722"/>
                  <a:pt x="201355" y="572569"/>
                  <a:pt x="197050" y="358176"/>
                </a:cubicBezTo>
                <a:cubicBezTo>
                  <a:pt x="192745" y="143783"/>
                  <a:pt x="171219" y="64569"/>
                  <a:pt x="166053" y="53376"/>
                </a:cubicBezTo>
                <a:cubicBezTo>
                  <a:pt x="160887" y="42183"/>
                  <a:pt x="190161" y="294460"/>
                  <a:pt x="166053" y="291016"/>
                </a:cubicBezTo>
                <a:cubicBezTo>
                  <a:pt x="141945" y="287572"/>
                  <a:pt x="48954" y="-25838"/>
                  <a:pt x="26568" y="1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99C2B5CE-2F9C-7197-2C5E-B769814B87A1}"/>
              </a:ext>
            </a:extLst>
          </p:cNvPr>
          <p:cNvSpPr/>
          <p:nvPr/>
        </p:nvSpPr>
        <p:spPr>
          <a:xfrm>
            <a:off x="4323327" y="3343205"/>
            <a:ext cx="208723" cy="203295"/>
          </a:xfrm>
          <a:custGeom>
            <a:avLst/>
            <a:gdLst>
              <a:gd name="connsiteX0" fmla="*/ 35948 w 208723"/>
              <a:gd name="connsiteY0" fmla="*/ 70 h 203295"/>
              <a:gd name="connsiteX1" fmla="*/ 1023 w 208723"/>
              <a:gd name="connsiteY1" fmla="*/ 95320 h 203295"/>
              <a:gd name="connsiteX2" fmla="*/ 83573 w 208723"/>
              <a:gd name="connsiteY2" fmla="*/ 149295 h 203295"/>
              <a:gd name="connsiteX3" fmla="*/ 51823 w 208723"/>
              <a:gd name="connsiteY3" fmla="*/ 149295 h 203295"/>
              <a:gd name="connsiteX4" fmla="*/ 207398 w 208723"/>
              <a:gd name="connsiteY4" fmla="*/ 203270 h 203295"/>
              <a:gd name="connsiteX5" fmla="*/ 124848 w 208723"/>
              <a:gd name="connsiteY5" fmla="*/ 155645 h 203295"/>
              <a:gd name="connsiteX6" fmla="*/ 89923 w 208723"/>
              <a:gd name="connsiteY6" fmla="*/ 101670 h 203295"/>
              <a:gd name="connsiteX7" fmla="*/ 93098 w 208723"/>
              <a:gd name="connsiteY7" fmla="*/ 146120 h 203295"/>
              <a:gd name="connsiteX8" fmla="*/ 13723 w 208723"/>
              <a:gd name="connsiteY8" fmla="*/ 111195 h 203295"/>
              <a:gd name="connsiteX9" fmla="*/ 35948 w 208723"/>
              <a:gd name="connsiteY9" fmla="*/ 70 h 20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723" h="203295">
                <a:moveTo>
                  <a:pt x="35948" y="70"/>
                </a:moveTo>
                <a:cubicBezTo>
                  <a:pt x="33831" y="-2576"/>
                  <a:pt x="-6914" y="70449"/>
                  <a:pt x="1023" y="95320"/>
                </a:cubicBezTo>
                <a:cubicBezTo>
                  <a:pt x="8960" y="120191"/>
                  <a:pt x="75106" y="140299"/>
                  <a:pt x="83573" y="149295"/>
                </a:cubicBezTo>
                <a:cubicBezTo>
                  <a:pt x="92040" y="158291"/>
                  <a:pt x="31185" y="140299"/>
                  <a:pt x="51823" y="149295"/>
                </a:cubicBezTo>
                <a:cubicBezTo>
                  <a:pt x="72461" y="158291"/>
                  <a:pt x="195227" y="202212"/>
                  <a:pt x="207398" y="203270"/>
                </a:cubicBezTo>
                <a:cubicBezTo>
                  <a:pt x="219569" y="204328"/>
                  <a:pt x="144427" y="172578"/>
                  <a:pt x="124848" y="155645"/>
                </a:cubicBezTo>
                <a:cubicBezTo>
                  <a:pt x="105269" y="138712"/>
                  <a:pt x="95215" y="103257"/>
                  <a:pt x="89923" y="101670"/>
                </a:cubicBezTo>
                <a:cubicBezTo>
                  <a:pt x="84631" y="100083"/>
                  <a:pt x="105798" y="144533"/>
                  <a:pt x="93098" y="146120"/>
                </a:cubicBezTo>
                <a:cubicBezTo>
                  <a:pt x="80398" y="147707"/>
                  <a:pt x="24306" y="131833"/>
                  <a:pt x="13723" y="111195"/>
                </a:cubicBezTo>
                <a:cubicBezTo>
                  <a:pt x="3140" y="90558"/>
                  <a:pt x="38065" y="2716"/>
                  <a:pt x="35948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3A312796-1E40-49DC-7A21-42F192E5A614}"/>
              </a:ext>
            </a:extLst>
          </p:cNvPr>
          <p:cNvSpPr/>
          <p:nvPr/>
        </p:nvSpPr>
        <p:spPr>
          <a:xfrm>
            <a:off x="4910603" y="3791191"/>
            <a:ext cx="125095" cy="964967"/>
          </a:xfrm>
          <a:custGeom>
            <a:avLst/>
            <a:gdLst>
              <a:gd name="connsiteX0" fmla="*/ 20172 w 125095"/>
              <a:gd name="connsiteY0" fmla="*/ 9284 h 964967"/>
              <a:gd name="connsiteX1" fmla="*/ 58272 w 125095"/>
              <a:gd name="connsiteY1" fmla="*/ 701434 h 964967"/>
              <a:gd name="connsiteX2" fmla="*/ 124947 w 125095"/>
              <a:gd name="connsiteY2" fmla="*/ 961784 h 964967"/>
              <a:gd name="connsiteX3" fmla="*/ 74147 w 125095"/>
              <a:gd name="connsiteY3" fmla="*/ 809384 h 964967"/>
              <a:gd name="connsiteX4" fmla="*/ 4297 w 125095"/>
              <a:gd name="connsiteY4" fmla="*/ 295034 h 964967"/>
              <a:gd name="connsiteX5" fmla="*/ 10647 w 125095"/>
              <a:gd name="connsiteY5" fmla="*/ 301384 h 964967"/>
              <a:gd name="connsiteX6" fmla="*/ 20172 w 125095"/>
              <a:gd name="connsiteY6" fmla="*/ 9284 h 96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095" h="964967">
                <a:moveTo>
                  <a:pt x="20172" y="9284"/>
                </a:moveTo>
                <a:cubicBezTo>
                  <a:pt x="28109" y="75959"/>
                  <a:pt x="40810" y="542684"/>
                  <a:pt x="58272" y="701434"/>
                </a:cubicBezTo>
                <a:cubicBezTo>
                  <a:pt x="75735" y="860184"/>
                  <a:pt x="122301" y="943792"/>
                  <a:pt x="124947" y="961784"/>
                </a:cubicBezTo>
                <a:cubicBezTo>
                  <a:pt x="127593" y="979776"/>
                  <a:pt x="94255" y="920509"/>
                  <a:pt x="74147" y="809384"/>
                </a:cubicBezTo>
                <a:cubicBezTo>
                  <a:pt x="54039" y="698259"/>
                  <a:pt x="14880" y="379701"/>
                  <a:pt x="4297" y="295034"/>
                </a:cubicBezTo>
                <a:cubicBezTo>
                  <a:pt x="-6286" y="210367"/>
                  <a:pt x="5355" y="347422"/>
                  <a:pt x="10647" y="301384"/>
                </a:cubicBezTo>
                <a:cubicBezTo>
                  <a:pt x="15939" y="255347"/>
                  <a:pt x="12235" y="-57391"/>
                  <a:pt x="20172" y="9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404D7971-86B7-9673-0BEF-F33C1977BA3C}"/>
              </a:ext>
            </a:extLst>
          </p:cNvPr>
          <p:cNvSpPr/>
          <p:nvPr/>
        </p:nvSpPr>
        <p:spPr>
          <a:xfrm>
            <a:off x="5000591" y="4749799"/>
            <a:ext cx="327644" cy="900361"/>
          </a:xfrm>
          <a:custGeom>
            <a:avLst/>
            <a:gdLst>
              <a:gd name="connsiteX0" fmla="*/ 34 w 327644"/>
              <a:gd name="connsiteY0" fmla="*/ 3176 h 900361"/>
              <a:gd name="connsiteX1" fmla="*/ 38134 w 327644"/>
              <a:gd name="connsiteY1" fmla="*/ 590551 h 900361"/>
              <a:gd name="connsiteX2" fmla="*/ 44484 w 327644"/>
              <a:gd name="connsiteY2" fmla="*/ 463551 h 900361"/>
              <a:gd name="connsiteX3" fmla="*/ 101634 w 327644"/>
              <a:gd name="connsiteY3" fmla="*/ 273051 h 900361"/>
              <a:gd name="connsiteX4" fmla="*/ 139734 w 327644"/>
              <a:gd name="connsiteY4" fmla="*/ 441326 h 900361"/>
              <a:gd name="connsiteX5" fmla="*/ 139734 w 327644"/>
              <a:gd name="connsiteY5" fmla="*/ 412751 h 900361"/>
              <a:gd name="connsiteX6" fmla="*/ 323884 w 327644"/>
              <a:gd name="connsiteY6" fmla="*/ 898526 h 900361"/>
              <a:gd name="connsiteX7" fmla="*/ 250859 w 327644"/>
              <a:gd name="connsiteY7" fmla="*/ 561976 h 900361"/>
              <a:gd name="connsiteX8" fmla="*/ 98459 w 327644"/>
              <a:gd name="connsiteY8" fmla="*/ 133351 h 900361"/>
              <a:gd name="connsiteX9" fmla="*/ 127034 w 327644"/>
              <a:gd name="connsiteY9" fmla="*/ 304801 h 900361"/>
              <a:gd name="connsiteX10" fmla="*/ 60359 w 327644"/>
              <a:gd name="connsiteY10" fmla="*/ 292101 h 900361"/>
              <a:gd name="connsiteX11" fmla="*/ 31784 w 327644"/>
              <a:gd name="connsiteY11" fmla="*/ 352426 h 900361"/>
              <a:gd name="connsiteX12" fmla="*/ 34 w 327644"/>
              <a:gd name="connsiteY12" fmla="*/ 3176 h 90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7644" h="900361">
                <a:moveTo>
                  <a:pt x="34" y="3176"/>
                </a:moveTo>
                <a:cubicBezTo>
                  <a:pt x="1092" y="42863"/>
                  <a:pt x="30726" y="513822"/>
                  <a:pt x="38134" y="590551"/>
                </a:cubicBezTo>
                <a:cubicBezTo>
                  <a:pt x="45542" y="667280"/>
                  <a:pt x="33901" y="516468"/>
                  <a:pt x="44484" y="463551"/>
                </a:cubicBezTo>
                <a:cubicBezTo>
                  <a:pt x="55067" y="410634"/>
                  <a:pt x="85759" y="276755"/>
                  <a:pt x="101634" y="273051"/>
                </a:cubicBezTo>
                <a:cubicBezTo>
                  <a:pt x="117509" y="269347"/>
                  <a:pt x="133384" y="418043"/>
                  <a:pt x="139734" y="441326"/>
                </a:cubicBezTo>
                <a:cubicBezTo>
                  <a:pt x="146084" y="464609"/>
                  <a:pt x="109042" y="336551"/>
                  <a:pt x="139734" y="412751"/>
                </a:cubicBezTo>
                <a:cubicBezTo>
                  <a:pt x="170426" y="488951"/>
                  <a:pt x="305363" y="873655"/>
                  <a:pt x="323884" y="898526"/>
                </a:cubicBezTo>
                <a:cubicBezTo>
                  <a:pt x="342405" y="923397"/>
                  <a:pt x="288430" y="689505"/>
                  <a:pt x="250859" y="561976"/>
                </a:cubicBezTo>
                <a:cubicBezTo>
                  <a:pt x="213288" y="434447"/>
                  <a:pt x="119096" y="176213"/>
                  <a:pt x="98459" y="133351"/>
                </a:cubicBezTo>
                <a:cubicBezTo>
                  <a:pt x="77822" y="90489"/>
                  <a:pt x="133384" y="278343"/>
                  <a:pt x="127034" y="304801"/>
                </a:cubicBezTo>
                <a:cubicBezTo>
                  <a:pt x="120684" y="331259"/>
                  <a:pt x="76234" y="284164"/>
                  <a:pt x="60359" y="292101"/>
                </a:cubicBezTo>
                <a:cubicBezTo>
                  <a:pt x="44484" y="300038"/>
                  <a:pt x="41309" y="396876"/>
                  <a:pt x="31784" y="352426"/>
                </a:cubicBezTo>
                <a:cubicBezTo>
                  <a:pt x="22259" y="307976"/>
                  <a:pt x="-1024" y="-36511"/>
                  <a:pt x="34" y="3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D2891FEA-9F31-7D9B-0C6C-28ADAC4D3358}"/>
              </a:ext>
            </a:extLst>
          </p:cNvPr>
          <p:cNvSpPr/>
          <p:nvPr/>
        </p:nvSpPr>
        <p:spPr>
          <a:xfrm>
            <a:off x="4105710" y="3771949"/>
            <a:ext cx="459517" cy="1189308"/>
          </a:xfrm>
          <a:custGeom>
            <a:avLst/>
            <a:gdLst>
              <a:gd name="connsiteX0" fmla="*/ 28140 w 459517"/>
              <a:gd name="connsiteY0" fmla="*/ 3126 h 1189308"/>
              <a:gd name="connsiteX1" fmla="*/ 142440 w 459517"/>
              <a:gd name="connsiteY1" fmla="*/ 453976 h 1189308"/>
              <a:gd name="connsiteX2" fmla="*/ 447240 w 459517"/>
              <a:gd name="connsiteY2" fmla="*/ 1165176 h 1189308"/>
              <a:gd name="connsiteX3" fmla="*/ 374215 w 459517"/>
              <a:gd name="connsiteY3" fmla="*/ 961976 h 1189308"/>
              <a:gd name="connsiteX4" fmla="*/ 139265 w 459517"/>
              <a:gd name="connsiteY4" fmla="*/ 368251 h 1189308"/>
              <a:gd name="connsiteX5" fmla="*/ 142440 w 459517"/>
              <a:gd name="connsiteY5" fmla="*/ 387301 h 1189308"/>
              <a:gd name="connsiteX6" fmla="*/ 9090 w 459517"/>
              <a:gd name="connsiteY6" fmla="*/ 130126 h 1189308"/>
              <a:gd name="connsiteX7" fmla="*/ 12265 w 459517"/>
              <a:gd name="connsiteY7" fmla="*/ 247601 h 1189308"/>
              <a:gd name="connsiteX8" fmla="*/ 28140 w 459517"/>
              <a:gd name="connsiteY8" fmla="*/ 3126 h 118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517" h="1189308">
                <a:moveTo>
                  <a:pt x="28140" y="3126"/>
                </a:moveTo>
                <a:cubicBezTo>
                  <a:pt x="49836" y="37522"/>
                  <a:pt x="72590" y="260301"/>
                  <a:pt x="142440" y="453976"/>
                </a:cubicBezTo>
                <a:cubicBezTo>
                  <a:pt x="212290" y="647651"/>
                  <a:pt x="408611" y="1080509"/>
                  <a:pt x="447240" y="1165176"/>
                </a:cubicBezTo>
                <a:cubicBezTo>
                  <a:pt x="485869" y="1249843"/>
                  <a:pt x="425544" y="1094797"/>
                  <a:pt x="374215" y="961976"/>
                </a:cubicBezTo>
                <a:cubicBezTo>
                  <a:pt x="322886" y="829155"/>
                  <a:pt x="139265" y="368251"/>
                  <a:pt x="139265" y="368251"/>
                </a:cubicBezTo>
                <a:cubicBezTo>
                  <a:pt x="100636" y="272472"/>
                  <a:pt x="164136" y="426989"/>
                  <a:pt x="142440" y="387301"/>
                </a:cubicBezTo>
                <a:cubicBezTo>
                  <a:pt x="120744" y="347614"/>
                  <a:pt x="30786" y="153409"/>
                  <a:pt x="9090" y="130126"/>
                </a:cubicBezTo>
                <a:cubicBezTo>
                  <a:pt x="-12606" y="106843"/>
                  <a:pt x="11207" y="266122"/>
                  <a:pt x="12265" y="247601"/>
                </a:cubicBezTo>
                <a:cubicBezTo>
                  <a:pt x="13323" y="229080"/>
                  <a:pt x="6444" y="-31270"/>
                  <a:pt x="28140" y="3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A861126B-A7B2-4CF8-76F0-130E07FB3A45}"/>
              </a:ext>
            </a:extLst>
          </p:cNvPr>
          <p:cNvSpPr/>
          <p:nvPr/>
        </p:nvSpPr>
        <p:spPr>
          <a:xfrm>
            <a:off x="4511057" y="3840266"/>
            <a:ext cx="60211" cy="956463"/>
          </a:xfrm>
          <a:custGeom>
            <a:avLst/>
            <a:gdLst>
              <a:gd name="connsiteX0" fmla="*/ 19668 w 60211"/>
              <a:gd name="connsiteY0" fmla="*/ 23709 h 956463"/>
              <a:gd name="connsiteX1" fmla="*/ 54593 w 60211"/>
              <a:gd name="connsiteY1" fmla="*/ 928584 h 956463"/>
              <a:gd name="connsiteX2" fmla="*/ 54593 w 60211"/>
              <a:gd name="connsiteY2" fmla="*/ 687284 h 956463"/>
              <a:gd name="connsiteX3" fmla="*/ 618 w 60211"/>
              <a:gd name="connsiteY3" fmla="*/ 299934 h 956463"/>
              <a:gd name="connsiteX4" fmla="*/ 19668 w 60211"/>
              <a:gd name="connsiteY4" fmla="*/ 23709 h 95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11" h="956463">
                <a:moveTo>
                  <a:pt x="19668" y="23709"/>
                </a:moveTo>
                <a:cubicBezTo>
                  <a:pt x="28664" y="128484"/>
                  <a:pt x="48772" y="817988"/>
                  <a:pt x="54593" y="928584"/>
                </a:cubicBezTo>
                <a:cubicBezTo>
                  <a:pt x="60414" y="1039180"/>
                  <a:pt x="63589" y="792059"/>
                  <a:pt x="54593" y="687284"/>
                </a:cubicBezTo>
                <a:cubicBezTo>
                  <a:pt x="45597" y="582509"/>
                  <a:pt x="4322" y="411059"/>
                  <a:pt x="618" y="299934"/>
                </a:cubicBezTo>
                <a:cubicBezTo>
                  <a:pt x="-3086" y="188809"/>
                  <a:pt x="10672" y="-81066"/>
                  <a:pt x="19668" y="23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03C1D322-6DA1-D577-ABAC-98BFE0057BAD}"/>
              </a:ext>
            </a:extLst>
          </p:cNvPr>
          <p:cNvSpPr/>
          <p:nvPr/>
        </p:nvSpPr>
        <p:spPr>
          <a:xfrm>
            <a:off x="4871962" y="3889153"/>
            <a:ext cx="43005" cy="809864"/>
          </a:xfrm>
          <a:custGeom>
            <a:avLst/>
            <a:gdLst>
              <a:gd name="connsiteX0" fmla="*/ 1663 w 43005"/>
              <a:gd name="connsiteY0" fmla="*/ 3397 h 809864"/>
              <a:gd name="connsiteX1" fmla="*/ 42938 w 43005"/>
              <a:gd name="connsiteY1" fmla="*/ 790797 h 809864"/>
              <a:gd name="connsiteX2" fmla="*/ 11188 w 43005"/>
              <a:gd name="connsiteY2" fmla="*/ 517747 h 809864"/>
              <a:gd name="connsiteX3" fmla="*/ 1663 w 43005"/>
              <a:gd name="connsiteY3" fmla="*/ 3397 h 80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05" h="809864">
                <a:moveTo>
                  <a:pt x="1663" y="3397"/>
                </a:moveTo>
                <a:cubicBezTo>
                  <a:pt x="6955" y="48905"/>
                  <a:pt x="41351" y="705072"/>
                  <a:pt x="42938" y="790797"/>
                </a:cubicBezTo>
                <a:cubicBezTo>
                  <a:pt x="44526" y="876522"/>
                  <a:pt x="17538" y="653214"/>
                  <a:pt x="11188" y="517747"/>
                </a:cubicBezTo>
                <a:cubicBezTo>
                  <a:pt x="4838" y="382280"/>
                  <a:pt x="-3629" y="-42111"/>
                  <a:pt x="1663" y="3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586DBFE3-E9E9-6941-2D6F-6509423B4B16}"/>
              </a:ext>
            </a:extLst>
          </p:cNvPr>
          <p:cNvSpPr/>
          <p:nvPr/>
        </p:nvSpPr>
        <p:spPr>
          <a:xfrm>
            <a:off x="4483657" y="4891662"/>
            <a:ext cx="674588" cy="1469476"/>
          </a:xfrm>
          <a:custGeom>
            <a:avLst/>
            <a:gdLst>
              <a:gd name="connsiteX0" fmla="*/ 66118 w 674588"/>
              <a:gd name="connsiteY0" fmla="*/ 45463 h 1469476"/>
              <a:gd name="connsiteX1" fmla="*/ 653493 w 674588"/>
              <a:gd name="connsiteY1" fmla="*/ 1404363 h 1469476"/>
              <a:gd name="connsiteX2" fmla="*/ 494743 w 674588"/>
              <a:gd name="connsiteY2" fmla="*/ 1137663 h 1469476"/>
              <a:gd name="connsiteX3" fmla="*/ 18493 w 674588"/>
              <a:gd name="connsiteY3" fmla="*/ 124838 h 1469476"/>
              <a:gd name="connsiteX4" fmla="*/ 94693 w 674588"/>
              <a:gd name="connsiteY4" fmla="*/ 302638 h 1469476"/>
              <a:gd name="connsiteX5" fmla="*/ 66118 w 674588"/>
              <a:gd name="connsiteY5" fmla="*/ 45463 h 146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588" h="1469476">
                <a:moveTo>
                  <a:pt x="66118" y="45463"/>
                </a:moveTo>
                <a:cubicBezTo>
                  <a:pt x="159251" y="229084"/>
                  <a:pt x="582056" y="1222330"/>
                  <a:pt x="653493" y="1404363"/>
                </a:cubicBezTo>
                <a:cubicBezTo>
                  <a:pt x="724930" y="1586396"/>
                  <a:pt x="600576" y="1350917"/>
                  <a:pt x="494743" y="1137663"/>
                </a:cubicBezTo>
                <a:cubicBezTo>
                  <a:pt x="388910" y="924409"/>
                  <a:pt x="85168" y="264009"/>
                  <a:pt x="18493" y="124838"/>
                </a:cubicBezTo>
                <a:cubicBezTo>
                  <a:pt x="-48182" y="-14333"/>
                  <a:pt x="86226" y="312163"/>
                  <a:pt x="94693" y="302638"/>
                </a:cubicBezTo>
                <a:cubicBezTo>
                  <a:pt x="103160" y="293113"/>
                  <a:pt x="-27015" y="-138158"/>
                  <a:pt x="66118" y="45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FC77CC5C-A901-DE3D-BCC0-3F24305E1C95}"/>
              </a:ext>
            </a:extLst>
          </p:cNvPr>
          <p:cNvSpPr/>
          <p:nvPr/>
        </p:nvSpPr>
        <p:spPr>
          <a:xfrm>
            <a:off x="5146365" y="5063960"/>
            <a:ext cx="197210" cy="1279768"/>
          </a:xfrm>
          <a:custGeom>
            <a:avLst/>
            <a:gdLst>
              <a:gd name="connsiteX0" fmla="*/ 310 w 197210"/>
              <a:gd name="connsiteY0" fmla="*/ 165 h 1279768"/>
              <a:gd name="connsiteX1" fmla="*/ 111435 w 197210"/>
              <a:gd name="connsiteY1" fmla="*/ 616115 h 1279768"/>
              <a:gd name="connsiteX2" fmla="*/ 168585 w 197210"/>
              <a:gd name="connsiteY2" fmla="*/ 1266990 h 1279768"/>
              <a:gd name="connsiteX3" fmla="*/ 187635 w 197210"/>
              <a:gd name="connsiteY3" fmla="*/ 997115 h 1279768"/>
              <a:gd name="connsiteX4" fmla="*/ 16185 w 197210"/>
              <a:gd name="connsiteY4" fmla="*/ 384340 h 1279768"/>
              <a:gd name="connsiteX5" fmla="*/ 76510 w 197210"/>
              <a:gd name="connsiteY5" fmla="*/ 552615 h 1279768"/>
              <a:gd name="connsiteX6" fmla="*/ 310 w 197210"/>
              <a:gd name="connsiteY6" fmla="*/ 165 h 127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210" h="1279768">
                <a:moveTo>
                  <a:pt x="310" y="165"/>
                </a:moveTo>
                <a:cubicBezTo>
                  <a:pt x="6131" y="10748"/>
                  <a:pt x="83389" y="404978"/>
                  <a:pt x="111435" y="616115"/>
                </a:cubicBezTo>
                <a:cubicBezTo>
                  <a:pt x="139481" y="827253"/>
                  <a:pt x="155885" y="1203490"/>
                  <a:pt x="168585" y="1266990"/>
                </a:cubicBezTo>
                <a:cubicBezTo>
                  <a:pt x="181285" y="1330490"/>
                  <a:pt x="213035" y="1144223"/>
                  <a:pt x="187635" y="997115"/>
                </a:cubicBezTo>
                <a:cubicBezTo>
                  <a:pt x="162235" y="850007"/>
                  <a:pt x="34706" y="458423"/>
                  <a:pt x="16185" y="384340"/>
                </a:cubicBezTo>
                <a:cubicBezTo>
                  <a:pt x="-2336" y="310257"/>
                  <a:pt x="80743" y="615057"/>
                  <a:pt x="76510" y="552615"/>
                </a:cubicBezTo>
                <a:cubicBezTo>
                  <a:pt x="72277" y="490173"/>
                  <a:pt x="-5511" y="-10418"/>
                  <a:pt x="310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B4B5142E-DF45-4865-1440-AB1FB9F4698C}"/>
              </a:ext>
            </a:extLst>
          </p:cNvPr>
          <p:cNvSpPr/>
          <p:nvPr/>
        </p:nvSpPr>
        <p:spPr>
          <a:xfrm>
            <a:off x="5125739" y="4848846"/>
            <a:ext cx="224825" cy="739218"/>
          </a:xfrm>
          <a:custGeom>
            <a:avLst/>
            <a:gdLst>
              <a:gd name="connsiteX0" fmla="*/ 1886 w 224825"/>
              <a:gd name="connsiteY0" fmla="*/ 12079 h 739218"/>
              <a:gd name="connsiteX1" fmla="*/ 217786 w 224825"/>
              <a:gd name="connsiteY1" fmla="*/ 720104 h 739218"/>
              <a:gd name="connsiteX2" fmla="*/ 163811 w 224825"/>
              <a:gd name="connsiteY2" fmla="*/ 504204 h 739218"/>
              <a:gd name="connsiteX3" fmla="*/ 78086 w 224825"/>
              <a:gd name="connsiteY3" fmla="*/ 148604 h 739218"/>
              <a:gd name="connsiteX4" fmla="*/ 109836 w 224825"/>
              <a:gd name="connsiteY4" fmla="*/ 262904 h 739218"/>
              <a:gd name="connsiteX5" fmla="*/ 1886 w 224825"/>
              <a:gd name="connsiteY5" fmla="*/ 12079 h 73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825" h="739218">
                <a:moveTo>
                  <a:pt x="1886" y="12079"/>
                </a:moveTo>
                <a:cubicBezTo>
                  <a:pt x="19878" y="88279"/>
                  <a:pt x="190799" y="638083"/>
                  <a:pt x="217786" y="720104"/>
                </a:cubicBezTo>
                <a:cubicBezTo>
                  <a:pt x="244773" y="802125"/>
                  <a:pt x="187094" y="599454"/>
                  <a:pt x="163811" y="504204"/>
                </a:cubicBezTo>
                <a:cubicBezTo>
                  <a:pt x="140528" y="408954"/>
                  <a:pt x="87082" y="188821"/>
                  <a:pt x="78086" y="148604"/>
                </a:cubicBezTo>
                <a:cubicBezTo>
                  <a:pt x="69090" y="108387"/>
                  <a:pt x="119361" y="281425"/>
                  <a:pt x="109836" y="262904"/>
                </a:cubicBezTo>
                <a:cubicBezTo>
                  <a:pt x="100311" y="244383"/>
                  <a:pt x="-16106" y="-64121"/>
                  <a:pt x="1886" y="12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253E3FF5-CEEF-2D38-8027-E6B66227DEA1}"/>
              </a:ext>
            </a:extLst>
          </p:cNvPr>
          <p:cNvSpPr/>
          <p:nvPr/>
        </p:nvSpPr>
        <p:spPr>
          <a:xfrm>
            <a:off x="4990892" y="5265029"/>
            <a:ext cx="315014" cy="1227853"/>
          </a:xfrm>
          <a:custGeom>
            <a:avLst/>
            <a:gdLst>
              <a:gd name="connsiteX0" fmla="*/ 76408 w 315014"/>
              <a:gd name="connsiteY0" fmla="*/ 21346 h 1227853"/>
              <a:gd name="connsiteX1" fmla="*/ 314533 w 315014"/>
              <a:gd name="connsiteY1" fmla="*/ 1227846 h 1227853"/>
              <a:gd name="connsiteX2" fmla="*/ 3383 w 315014"/>
              <a:gd name="connsiteY2" fmla="*/ 40396 h 1227853"/>
              <a:gd name="connsiteX3" fmla="*/ 146258 w 315014"/>
              <a:gd name="connsiteY3" fmla="*/ 424571 h 1227853"/>
              <a:gd name="connsiteX4" fmla="*/ 76408 w 315014"/>
              <a:gd name="connsiteY4" fmla="*/ 21346 h 122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014" h="1227853">
                <a:moveTo>
                  <a:pt x="76408" y="21346"/>
                </a:moveTo>
                <a:cubicBezTo>
                  <a:pt x="104454" y="155225"/>
                  <a:pt x="326704" y="1224671"/>
                  <a:pt x="314533" y="1227846"/>
                </a:cubicBezTo>
                <a:cubicBezTo>
                  <a:pt x="302362" y="1231021"/>
                  <a:pt x="31429" y="174275"/>
                  <a:pt x="3383" y="40396"/>
                </a:cubicBezTo>
                <a:cubicBezTo>
                  <a:pt x="-24663" y="-93483"/>
                  <a:pt x="130383" y="421925"/>
                  <a:pt x="146258" y="424571"/>
                </a:cubicBezTo>
                <a:cubicBezTo>
                  <a:pt x="162133" y="427217"/>
                  <a:pt x="48362" y="-112533"/>
                  <a:pt x="76408" y="21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1806A087-1CAD-10F8-5437-E9DA5DB9E83A}"/>
              </a:ext>
            </a:extLst>
          </p:cNvPr>
          <p:cNvSpPr/>
          <p:nvPr/>
        </p:nvSpPr>
        <p:spPr>
          <a:xfrm>
            <a:off x="4787411" y="5381556"/>
            <a:ext cx="639370" cy="1532981"/>
          </a:xfrm>
          <a:custGeom>
            <a:avLst/>
            <a:gdLst>
              <a:gd name="connsiteX0" fmla="*/ 6839 w 639370"/>
              <a:gd name="connsiteY0" fmla="*/ 12769 h 1532981"/>
              <a:gd name="connsiteX1" fmla="*/ 597389 w 639370"/>
              <a:gd name="connsiteY1" fmla="*/ 1435169 h 1532981"/>
              <a:gd name="connsiteX2" fmla="*/ 552939 w 639370"/>
              <a:gd name="connsiteY2" fmla="*/ 1330394 h 1532981"/>
              <a:gd name="connsiteX3" fmla="*/ 244964 w 639370"/>
              <a:gd name="connsiteY3" fmla="*/ 698569 h 1532981"/>
              <a:gd name="connsiteX4" fmla="*/ 273539 w 639370"/>
              <a:gd name="connsiteY4" fmla="*/ 733494 h 1532981"/>
              <a:gd name="connsiteX5" fmla="*/ 6839 w 639370"/>
              <a:gd name="connsiteY5" fmla="*/ 12769 h 153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370" h="1532981">
                <a:moveTo>
                  <a:pt x="6839" y="12769"/>
                </a:moveTo>
                <a:cubicBezTo>
                  <a:pt x="60814" y="129715"/>
                  <a:pt x="506372" y="1215565"/>
                  <a:pt x="597389" y="1435169"/>
                </a:cubicBezTo>
                <a:cubicBezTo>
                  <a:pt x="688406" y="1654773"/>
                  <a:pt x="611677" y="1453161"/>
                  <a:pt x="552939" y="1330394"/>
                </a:cubicBezTo>
                <a:cubicBezTo>
                  <a:pt x="494202" y="1207627"/>
                  <a:pt x="291531" y="798052"/>
                  <a:pt x="244964" y="698569"/>
                </a:cubicBezTo>
                <a:cubicBezTo>
                  <a:pt x="198397" y="599086"/>
                  <a:pt x="312168" y="849381"/>
                  <a:pt x="273539" y="733494"/>
                </a:cubicBezTo>
                <a:cubicBezTo>
                  <a:pt x="234910" y="617607"/>
                  <a:pt x="-47136" y="-104177"/>
                  <a:pt x="6839" y="12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FFDCC83E-2E01-915E-D58C-923098282D2A}"/>
              </a:ext>
            </a:extLst>
          </p:cNvPr>
          <p:cNvSpPr/>
          <p:nvPr/>
        </p:nvSpPr>
        <p:spPr>
          <a:xfrm>
            <a:off x="4207938" y="3742139"/>
            <a:ext cx="329468" cy="935568"/>
          </a:xfrm>
          <a:custGeom>
            <a:avLst/>
            <a:gdLst>
              <a:gd name="connsiteX0" fmla="*/ 208487 w 329468"/>
              <a:gd name="connsiteY0" fmla="*/ 1186 h 935568"/>
              <a:gd name="connsiteX1" fmla="*/ 173562 w 329468"/>
              <a:gd name="connsiteY1" fmla="*/ 486961 h 935568"/>
              <a:gd name="connsiteX2" fmla="*/ 329137 w 329468"/>
              <a:gd name="connsiteY2" fmla="*/ 934636 h 935568"/>
              <a:gd name="connsiteX3" fmla="*/ 208487 w 329468"/>
              <a:gd name="connsiteY3" fmla="*/ 588561 h 935568"/>
              <a:gd name="connsiteX4" fmla="*/ 2112 w 329468"/>
              <a:gd name="connsiteY4" fmla="*/ 61511 h 935568"/>
              <a:gd name="connsiteX5" fmla="*/ 106887 w 329468"/>
              <a:gd name="connsiteY5" fmla="*/ 340911 h 935568"/>
              <a:gd name="connsiteX6" fmla="*/ 208487 w 329468"/>
              <a:gd name="connsiteY6" fmla="*/ 1186 h 93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468" h="935568">
                <a:moveTo>
                  <a:pt x="208487" y="1186"/>
                </a:moveTo>
                <a:cubicBezTo>
                  <a:pt x="219599" y="25528"/>
                  <a:pt x="153454" y="331386"/>
                  <a:pt x="173562" y="486961"/>
                </a:cubicBezTo>
                <a:cubicBezTo>
                  <a:pt x="193670" y="642536"/>
                  <a:pt x="323316" y="917703"/>
                  <a:pt x="329137" y="934636"/>
                </a:cubicBezTo>
                <a:cubicBezTo>
                  <a:pt x="334958" y="951569"/>
                  <a:pt x="262991" y="734082"/>
                  <a:pt x="208487" y="588561"/>
                </a:cubicBezTo>
                <a:cubicBezTo>
                  <a:pt x="153983" y="443040"/>
                  <a:pt x="19045" y="102786"/>
                  <a:pt x="2112" y="61511"/>
                </a:cubicBezTo>
                <a:cubicBezTo>
                  <a:pt x="-14821" y="20236"/>
                  <a:pt x="74608" y="346732"/>
                  <a:pt x="106887" y="340911"/>
                </a:cubicBezTo>
                <a:cubicBezTo>
                  <a:pt x="139166" y="335090"/>
                  <a:pt x="197375" y="-23156"/>
                  <a:pt x="208487" y="1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AF1744DA-AF41-870E-8245-5C347B9EFB3F}"/>
              </a:ext>
            </a:extLst>
          </p:cNvPr>
          <p:cNvSpPr/>
          <p:nvPr/>
        </p:nvSpPr>
        <p:spPr>
          <a:xfrm>
            <a:off x="4113096" y="3795984"/>
            <a:ext cx="421552" cy="1248214"/>
          </a:xfrm>
          <a:custGeom>
            <a:avLst/>
            <a:gdLst>
              <a:gd name="connsiteX0" fmla="*/ 17579 w 421552"/>
              <a:gd name="connsiteY0" fmla="*/ 20366 h 1248214"/>
              <a:gd name="connsiteX1" fmla="*/ 195379 w 421552"/>
              <a:gd name="connsiteY1" fmla="*/ 791891 h 1248214"/>
              <a:gd name="connsiteX2" fmla="*/ 198554 w 421552"/>
              <a:gd name="connsiteY2" fmla="*/ 760141 h 1248214"/>
              <a:gd name="connsiteX3" fmla="*/ 404929 w 421552"/>
              <a:gd name="connsiteY3" fmla="*/ 1239566 h 1248214"/>
              <a:gd name="connsiteX4" fmla="*/ 385879 w 421552"/>
              <a:gd name="connsiteY4" fmla="*/ 1023666 h 1248214"/>
              <a:gd name="connsiteX5" fmla="*/ 201729 w 421552"/>
              <a:gd name="connsiteY5" fmla="*/ 468041 h 1248214"/>
              <a:gd name="connsiteX6" fmla="*/ 277929 w 421552"/>
              <a:gd name="connsiteY6" fmla="*/ 687116 h 1248214"/>
              <a:gd name="connsiteX7" fmla="*/ 96954 w 421552"/>
              <a:gd name="connsiteY7" fmla="*/ 312466 h 1248214"/>
              <a:gd name="connsiteX8" fmla="*/ 14404 w 421552"/>
              <a:gd name="connsiteY8" fmla="*/ 229916 h 1248214"/>
              <a:gd name="connsiteX9" fmla="*/ 17579 w 421552"/>
              <a:gd name="connsiteY9" fmla="*/ 20366 h 124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1552" h="1248214">
                <a:moveTo>
                  <a:pt x="17579" y="20366"/>
                </a:moveTo>
                <a:cubicBezTo>
                  <a:pt x="47741" y="114028"/>
                  <a:pt x="165217" y="668595"/>
                  <a:pt x="195379" y="791891"/>
                </a:cubicBezTo>
                <a:cubicBezTo>
                  <a:pt x="225542" y="915187"/>
                  <a:pt x="163629" y="685529"/>
                  <a:pt x="198554" y="760141"/>
                </a:cubicBezTo>
                <a:cubicBezTo>
                  <a:pt x="233479" y="834753"/>
                  <a:pt x="373708" y="1195645"/>
                  <a:pt x="404929" y="1239566"/>
                </a:cubicBezTo>
                <a:cubicBezTo>
                  <a:pt x="436150" y="1283487"/>
                  <a:pt x="419746" y="1152254"/>
                  <a:pt x="385879" y="1023666"/>
                </a:cubicBezTo>
                <a:cubicBezTo>
                  <a:pt x="352012" y="895079"/>
                  <a:pt x="219721" y="524133"/>
                  <a:pt x="201729" y="468041"/>
                </a:cubicBezTo>
                <a:cubicBezTo>
                  <a:pt x="183737" y="411949"/>
                  <a:pt x="295391" y="713045"/>
                  <a:pt x="277929" y="687116"/>
                </a:cubicBezTo>
                <a:cubicBezTo>
                  <a:pt x="260467" y="661187"/>
                  <a:pt x="140875" y="388666"/>
                  <a:pt x="96954" y="312466"/>
                </a:cubicBezTo>
                <a:cubicBezTo>
                  <a:pt x="53033" y="236266"/>
                  <a:pt x="26046" y="275953"/>
                  <a:pt x="14404" y="229916"/>
                </a:cubicBezTo>
                <a:cubicBezTo>
                  <a:pt x="2762" y="183879"/>
                  <a:pt x="-12583" y="-73296"/>
                  <a:pt x="17579" y="20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536D0B42-49E0-5357-15A7-508FECF037FA}"/>
              </a:ext>
            </a:extLst>
          </p:cNvPr>
          <p:cNvSpPr/>
          <p:nvPr/>
        </p:nvSpPr>
        <p:spPr>
          <a:xfrm>
            <a:off x="4160967" y="3760575"/>
            <a:ext cx="402051" cy="1089695"/>
          </a:xfrm>
          <a:custGeom>
            <a:avLst/>
            <a:gdLst>
              <a:gd name="connsiteX0" fmla="*/ 17333 w 402051"/>
              <a:gd name="connsiteY0" fmla="*/ 39900 h 1089695"/>
              <a:gd name="connsiteX1" fmla="*/ 401508 w 402051"/>
              <a:gd name="connsiteY1" fmla="*/ 1087650 h 1089695"/>
              <a:gd name="connsiteX2" fmla="*/ 99883 w 402051"/>
              <a:gd name="connsiteY2" fmla="*/ 300250 h 1089695"/>
              <a:gd name="connsiteX3" fmla="*/ 17333 w 402051"/>
              <a:gd name="connsiteY3" fmla="*/ 39900 h 10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051" h="1089695">
                <a:moveTo>
                  <a:pt x="17333" y="39900"/>
                </a:moveTo>
                <a:cubicBezTo>
                  <a:pt x="67604" y="171133"/>
                  <a:pt x="387750" y="1044258"/>
                  <a:pt x="401508" y="1087650"/>
                </a:cubicBezTo>
                <a:cubicBezTo>
                  <a:pt x="415266" y="1131042"/>
                  <a:pt x="163912" y="471700"/>
                  <a:pt x="99883" y="300250"/>
                </a:cubicBezTo>
                <a:cubicBezTo>
                  <a:pt x="35854" y="128800"/>
                  <a:pt x="-32938" y="-91333"/>
                  <a:pt x="17333" y="39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037B72C0-0E72-A357-A0D9-16AAB76A3F93}"/>
              </a:ext>
            </a:extLst>
          </p:cNvPr>
          <p:cNvSpPr/>
          <p:nvPr/>
        </p:nvSpPr>
        <p:spPr>
          <a:xfrm>
            <a:off x="4537064" y="4269944"/>
            <a:ext cx="284147" cy="864141"/>
          </a:xfrm>
          <a:custGeom>
            <a:avLst/>
            <a:gdLst>
              <a:gd name="connsiteX0" fmla="*/ 101611 w 284147"/>
              <a:gd name="connsiteY0" fmla="*/ 3606 h 864141"/>
              <a:gd name="connsiteX1" fmla="*/ 279411 w 284147"/>
              <a:gd name="connsiteY1" fmla="*/ 838631 h 864141"/>
              <a:gd name="connsiteX2" fmla="*/ 212736 w 284147"/>
              <a:gd name="connsiteY2" fmla="*/ 613206 h 864141"/>
              <a:gd name="connsiteX3" fmla="*/ 11 w 284147"/>
              <a:gd name="connsiteY3" fmla="*/ 244906 h 864141"/>
              <a:gd name="connsiteX4" fmla="*/ 222261 w 284147"/>
              <a:gd name="connsiteY4" fmla="*/ 524306 h 864141"/>
              <a:gd name="connsiteX5" fmla="*/ 101611 w 284147"/>
              <a:gd name="connsiteY5" fmla="*/ 3606 h 86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147" h="864141">
                <a:moveTo>
                  <a:pt x="101611" y="3606"/>
                </a:moveTo>
                <a:cubicBezTo>
                  <a:pt x="111136" y="55993"/>
                  <a:pt x="260890" y="737031"/>
                  <a:pt x="279411" y="838631"/>
                </a:cubicBezTo>
                <a:cubicBezTo>
                  <a:pt x="297932" y="940231"/>
                  <a:pt x="259303" y="712160"/>
                  <a:pt x="212736" y="613206"/>
                </a:cubicBezTo>
                <a:cubicBezTo>
                  <a:pt x="166169" y="514252"/>
                  <a:pt x="-1576" y="259723"/>
                  <a:pt x="11" y="244906"/>
                </a:cubicBezTo>
                <a:cubicBezTo>
                  <a:pt x="1598" y="230089"/>
                  <a:pt x="205328" y="562406"/>
                  <a:pt x="222261" y="524306"/>
                </a:cubicBezTo>
                <a:cubicBezTo>
                  <a:pt x="239194" y="486206"/>
                  <a:pt x="92086" y="-48781"/>
                  <a:pt x="101611" y="3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7F93CB6E-0455-14F6-FC81-C13A6169E18F}"/>
              </a:ext>
            </a:extLst>
          </p:cNvPr>
          <p:cNvSpPr/>
          <p:nvPr/>
        </p:nvSpPr>
        <p:spPr>
          <a:xfrm>
            <a:off x="4549604" y="4723975"/>
            <a:ext cx="487584" cy="1137189"/>
          </a:xfrm>
          <a:custGeom>
            <a:avLst/>
            <a:gdLst>
              <a:gd name="connsiteX0" fmla="*/ 171 w 487584"/>
              <a:gd name="connsiteY0" fmla="*/ 425 h 1137189"/>
              <a:gd name="connsiteX1" fmla="*/ 460546 w 487584"/>
              <a:gd name="connsiteY1" fmla="*/ 1086275 h 1137189"/>
              <a:gd name="connsiteX2" fmla="*/ 403396 w 487584"/>
              <a:gd name="connsiteY2" fmla="*/ 876725 h 1137189"/>
              <a:gd name="connsiteX3" fmla="*/ 152571 w 487584"/>
              <a:gd name="connsiteY3" fmla="*/ 146475 h 1137189"/>
              <a:gd name="connsiteX4" fmla="*/ 403396 w 487584"/>
              <a:gd name="connsiteY4" fmla="*/ 946575 h 1137189"/>
              <a:gd name="connsiteX5" fmla="*/ 171 w 487584"/>
              <a:gd name="connsiteY5" fmla="*/ 425 h 11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584" h="1137189">
                <a:moveTo>
                  <a:pt x="171" y="425"/>
                </a:moveTo>
                <a:cubicBezTo>
                  <a:pt x="9696" y="23708"/>
                  <a:pt x="393342" y="940225"/>
                  <a:pt x="460546" y="1086275"/>
                </a:cubicBezTo>
                <a:cubicBezTo>
                  <a:pt x="527750" y="1232325"/>
                  <a:pt x="454725" y="1033358"/>
                  <a:pt x="403396" y="876725"/>
                </a:cubicBezTo>
                <a:cubicBezTo>
                  <a:pt x="352067" y="720092"/>
                  <a:pt x="152571" y="134833"/>
                  <a:pt x="152571" y="146475"/>
                </a:cubicBezTo>
                <a:cubicBezTo>
                  <a:pt x="152571" y="158117"/>
                  <a:pt x="425621" y="975679"/>
                  <a:pt x="403396" y="946575"/>
                </a:cubicBezTo>
                <a:cubicBezTo>
                  <a:pt x="381171" y="917471"/>
                  <a:pt x="-9354" y="-22858"/>
                  <a:pt x="171" y="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B2EBDBE0-1958-6C63-1514-90C37803B44B}"/>
              </a:ext>
            </a:extLst>
          </p:cNvPr>
          <p:cNvSpPr/>
          <p:nvPr/>
        </p:nvSpPr>
        <p:spPr>
          <a:xfrm>
            <a:off x="4987377" y="6036373"/>
            <a:ext cx="243382" cy="656901"/>
          </a:xfrm>
          <a:custGeom>
            <a:avLst/>
            <a:gdLst>
              <a:gd name="connsiteX0" fmla="*/ 548 w 243382"/>
              <a:gd name="connsiteY0" fmla="*/ 2477 h 656901"/>
              <a:gd name="connsiteX1" fmla="*/ 235498 w 243382"/>
              <a:gd name="connsiteY1" fmla="*/ 640652 h 656901"/>
              <a:gd name="connsiteX2" fmla="*/ 171998 w 243382"/>
              <a:gd name="connsiteY2" fmla="*/ 427927 h 656901"/>
              <a:gd name="connsiteX3" fmla="*/ 548 w 243382"/>
              <a:gd name="connsiteY3" fmla="*/ 2477 h 65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382" h="656901">
                <a:moveTo>
                  <a:pt x="548" y="2477"/>
                </a:moveTo>
                <a:cubicBezTo>
                  <a:pt x="11131" y="37931"/>
                  <a:pt x="206923" y="569744"/>
                  <a:pt x="235498" y="640652"/>
                </a:cubicBezTo>
                <a:cubicBezTo>
                  <a:pt x="264073" y="711560"/>
                  <a:pt x="208511" y="533760"/>
                  <a:pt x="171998" y="427927"/>
                </a:cubicBezTo>
                <a:cubicBezTo>
                  <a:pt x="135485" y="322094"/>
                  <a:pt x="-10035" y="-32977"/>
                  <a:pt x="548" y="2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411E3AD6-CF35-654E-E35B-5333F5BD29BD}"/>
              </a:ext>
            </a:extLst>
          </p:cNvPr>
          <p:cNvSpPr/>
          <p:nvPr/>
        </p:nvSpPr>
        <p:spPr>
          <a:xfrm>
            <a:off x="5003453" y="6161560"/>
            <a:ext cx="353182" cy="804812"/>
          </a:xfrm>
          <a:custGeom>
            <a:avLst/>
            <a:gdLst>
              <a:gd name="connsiteX0" fmla="*/ 133697 w 353182"/>
              <a:gd name="connsiteY0" fmla="*/ 90015 h 804812"/>
              <a:gd name="connsiteX1" fmla="*/ 336897 w 353182"/>
              <a:gd name="connsiteY1" fmla="*/ 582140 h 804812"/>
              <a:gd name="connsiteX2" fmla="*/ 340072 w 353182"/>
              <a:gd name="connsiteY2" fmla="*/ 804390 h 804812"/>
              <a:gd name="connsiteX3" fmla="*/ 333722 w 353182"/>
              <a:gd name="connsiteY3" fmla="*/ 636115 h 804812"/>
              <a:gd name="connsiteX4" fmla="*/ 308322 w 353182"/>
              <a:gd name="connsiteY4" fmla="*/ 563090 h 804812"/>
              <a:gd name="connsiteX5" fmla="*/ 178147 w 353182"/>
              <a:gd name="connsiteY5" fmla="*/ 610715 h 804812"/>
              <a:gd name="connsiteX6" fmla="*/ 213072 w 353182"/>
              <a:gd name="connsiteY6" fmla="*/ 566265 h 804812"/>
              <a:gd name="connsiteX7" fmla="*/ 98772 w 353182"/>
              <a:gd name="connsiteY7" fmla="*/ 172565 h 804812"/>
              <a:gd name="connsiteX8" fmla="*/ 347 w 353182"/>
              <a:gd name="connsiteY8" fmla="*/ 1115 h 804812"/>
              <a:gd name="connsiteX9" fmla="*/ 133697 w 353182"/>
              <a:gd name="connsiteY9" fmla="*/ 245590 h 804812"/>
              <a:gd name="connsiteX10" fmla="*/ 133697 w 353182"/>
              <a:gd name="connsiteY10" fmla="*/ 90015 h 80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182" h="804812">
                <a:moveTo>
                  <a:pt x="133697" y="90015"/>
                </a:moveTo>
                <a:cubicBezTo>
                  <a:pt x="167564" y="146107"/>
                  <a:pt x="302501" y="463078"/>
                  <a:pt x="336897" y="582140"/>
                </a:cubicBezTo>
                <a:cubicBezTo>
                  <a:pt x="371293" y="701202"/>
                  <a:pt x="340601" y="795394"/>
                  <a:pt x="340072" y="804390"/>
                </a:cubicBezTo>
                <a:cubicBezTo>
                  <a:pt x="339543" y="813386"/>
                  <a:pt x="339014" y="676332"/>
                  <a:pt x="333722" y="636115"/>
                </a:cubicBezTo>
                <a:cubicBezTo>
                  <a:pt x="328430" y="595898"/>
                  <a:pt x="334251" y="567323"/>
                  <a:pt x="308322" y="563090"/>
                </a:cubicBezTo>
                <a:cubicBezTo>
                  <a:pt x="282393" y="558857"/>
                  <a:pt x="194022" y="610186"/>
                  <a:pt x="178147" y="610715"/>
                </a:cubicBezTo>
                <a:cubicBezTo>
                  <a:pt x="162272" y="611244"/>
                  <a:pt x="226301" y="639290"/>
                  <a:pt x="213072" y="566265"/>
                </a:cubicBezTo>
                <a:cubicBezTo>
                  <a:pt x="199843" y="493240"/>
                  <a:pt x="134226" y="266757"/>
                  <a:pt x="98772" y="172565"/>
                </a:cubicBezTo>
                <a:cubicBezTo>
                  <a:pt x="63318" y="78373"/>
                  <a:pt x="-5474" y="-11056"/>
                  <a:pt x="347" y="1115"/>
                </a:cubicBezTo>
                <a:cubicBezTo>
                  <a:pt x="6168" y="13286"/>
                  <a:pt x="108826" y="226540"/>
                  <a:pt x="133697" y="245590"/>
                </a:cubicBezTo>
                <a:cubicBezTo>
                  <a:pt x="158568" y="264640"/>
                  <a:pt x="99830" y="33923"/>
                  <a:pt x="133697" y="90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EE9A3C52-B72C-9EEB-45F3-A2389217E4BE}"/>
              </a:ext>
            </a:extLst>
          </p:cNvPr>
          <p:cNvSpPr/>
          <p:nvPr/>
        </p:nvSpPr>
        <p:spPr>
          <a:xfrm>
            <a:off x="5095778" y="6642074"/>
            <a:ext cx="178212" cy="400076"/>
          </a:xfrm>
          <a:custGeom>
            <a:avLst/>
            <a:gdLst>
              <a:gd name="connsiteX0" fmla="*/ 146147 w 178212"/>
              <a:gd name="connsiteY0" fmla="*/ 26 h 400076"/>
              <a:gd name="connsiteX1" fmla="*/ 25497 w 178212"/>
              <a:gd name="connsiteY1" fmla="*/ 152426 h 400076"/>
              <a:gd name="connsiteX2" fmla="*/ 12797 w 178212"/>
              <a:gd name="connsiteY2" fmla="*/ 231801 h 400076"/>
              <a:gd name="connsiteX3" fmla="*/ 9622 w 178212"/>
              <a:gd name="connsiteY3" fmla="*/ 190526 h 400076"/>
              <a:gd name="connsiteX4" fmla="*/ 57247 w 178212"/>
              <a:gd name="connsiteY4" fmla="*/ 301651 h 400076"/>
              <a:gd name="connsiteX5" fmla="*/ 146147 w 178212"/>
              <a:gd name="connsiteY5" fmla="*/ 377851 h 400076"/>
              <a:gd name="connsiteX6" fmla="*/ 177897 w 178212"/>
              <a:gd name="connsiteY6" fmla="*/ 400076 h 400076"/>
              <a:gd name="connsiteX7" fmla="*/ 130272 w 178212"/>
              <a:gd name="connsiteY7" fmla="*/ 377851 h 400076"/>
              <a:gd name="connsiteX8" fmla="*/ 97 w 178212"/>
              <a:gd name="connsiteY8" fmla="*/ 273076 h 400076"/>
              <a:gd name="connsiteX9" fmla="*/ 108047 w 178212"/>
              <a:gd name="connsiteY9" fmla="*/ 114326 h 400076"/>
              <a:gd name="connsiteX10" fmla="*/ 50897 w 178212"/>
              <a:gd name="connsiteY10" fmla="*/ 139726 h 400076"/>
              <a:gd name="connsiteX11" fmla="*/ 146147 w 178212"/>
              <a:gd name="connsiteY11" fmla="*/ 26 h 40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212" h="400076">
                <a:moveTo>
                  <a:pt x="146147" y="26"/>
                </a:moveTo>
                <a:cubicBezTo>
                  <a:pt x="141914" y="2143"/>
                  <a:pt x="47722" y="113797"/>
                  <a:pt x="25497" y="152426"/>
                </a:cubicBezTo>
                <a:cubicBezTo>
                  <a:pt x="3272" y="191055"/>
                  <a:pt x="15443" y="225451"/>
                  <a:pt x="12797" y="231801"/>
                </a:cubicBezTo>
                <a:cubicBezTo>
                  <a:pt x="10151" y="238151"/>
                  <a:pt x="2214" y="178884"/>
                  <a:pt x="9622" y="190526"/>
                </a:cubicBezTo>
                <a:cubicBezTo>
                  <a:pt x="17030" y="202168"/>
                  <a:pt x="34493" y="270430"/>
                  <a:pt x="57247" y="301651"/>
                </a:cubicBezTo>
                <a:cubicBezTo>
                  <a:pt x="80001" y="332872"/>
                  <a:pt x="126039" y="361447"/>
                  <a:pt x="146147" y="377851"/>
                </a:cubicBezTo>
                <a:cubicBezTo>
                  <a:pt x="166255" y="394255"/>
                  <a:pt x="180543" y="400076"/>
                  <a:pt x="177897" y="400076"/>
                </a:cubicBezTo>
                <a:cubicBezTo>
                  <a:pt x="175251" y="400076"/>
                  <a:pt x="159905" y="399018"/>
                  <a:pt x="130272" y="377851"/>
                </a:cubicBezTo>
                <a:cubicBezTo>
                  <a:pt x="100639" y="356684"/>
                  <a:pt x="3801" y="316997"/>
                  <a:pt x="97" y="273076"/>
                </a:cubicBezTo>
                <a:cubicBezTo>
                  <a:pt x="-3607" y="229155"/>
                  <a:pt x="99580" y="136551"/>
                  <a:pt x="108047" y="114326"/>
                </a:cubicBezTo>
                <a:cubicBezTo>
                  <a:pt x="116514" y="92101"/>
                  <a:pt x="48780" y="157188"/>
                  <a:pt x="50897" y="139726"/>
                </a:cubicBezTo>
                <a:cubicBezTo>
                  <a:pt x="53014" y="122264"/>
                  <a:pt x="150380" y="-2091"/>
                  <a:pt x="146147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20BC72DD-FA27-BEA6-CB43-5D6FA89DC6FA}"/>
              </a:ext>
            </a:extLst>
          </p:cNvPr>
          <p:cNvSpPr/>
          <p:nvPr/>
        </p:nvSpPr>
        <p:spPr>
          <a:xfrm>
            <a:off x="5156042" y="6680166"/>
            <a:ext cx="197772" cy="268809"/>
          </a:xfrm>
          <a:custGeom>
            <a:avLst/>
            <a:gdLst>
              <a:gd name="connsiteX0" fmla="*/ 95408 w 197772"/>
              <a:gd name="connsiteY0" fmla="*/ 34 h 268809"/>
              <a:gd name="connsiteX1" fmla="*/ 19208 w 197772"/>
              <a:gd name="connsiteY1" fmla="*/ 139734 h 268809"/>
              <a:gd name="connsiteX2" fmla="*/ 35083 w 197772"/>
              <a:gd name="connsiteY2" fmla="*/ 228634 h 268809"/>
              <a:gd name="connsiteX3" fmla="*/ 197008 w 197772"/>
              <a:gd name="connsiteY3" fmla="*/ 266734 h 268809"/>
              <a:gd name="connsiteX4" fmla="*/ 92233 w 197772"/>
              <a:gd name="connsiteY4" fmla="*/ 260384 h 268809"/>
              <a:gd name="connsiteX5" fmla="*/ 3333 w 197772"/>
              <a:gd name="connsiteY5" fmla="*/ 231809 h 268809"/>
              <a:gd name="connsiteX6" fmla="*/ 25558 w 197772"/>
              <a:gd name="connsiteY6" fmla="*/ 127034 h 268809"/>
              <a:gd name="connsiteX7" fmla="*/ 95408 w 197772"/>
              <a:gd name="connsiteY7" fmla="*/ 34 h 26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772" h="268809">
                <a:moveTo>
                  <a:pt x="95408" y="34"/>
                </a:moveTo>
                <a:cubicBezTo>
                  <a:pt x="94350" y="2151"/>
                  <a:pt x="29262" y="101634"/>
                  <a:pt x="19208" y="139734"/>
                </a:cubicBezTo>
                <a:cubicBezTo>
                  <a:pt x="9154" y="177834"/>
                  <a:pt x="5450" y="207467"/>
                  <a:pt x="35083" y="228634"/>
                </a:cubicBezTo>
                <a:cubicBezTo>
                  <a:pt x="64716" y="249801"/>
                  <a:pt x="187483" y="261442"/>
                  <a:pt x="197008" y="266734"/>
                </a:cubicBezTo>
                <a:cubicBezTo>
                  <a:pt x="206533" y="272026"/>
                  <a:pt x="124512" y="266205"/>
                  <a:pt x="92233" y="260384"/>
                </a:cubicBezTo>
                <a:cubicBezTo>
                  <a:pt x="59954" y="254563"/>
                  <a:pt x="14445" y="254034"/>
                  <a:pt x="3333" y="231809"/>
                </a:cubicBezTo>
                <a:cubicBezTo>
                  <a:pt x="-7779" y="209584"/>
                  <a:pt x="11270" y="161430"/>
                  <a:pt x="25558" y="127034"/>
                </a:cubicBezTo>
                <a:cubicBezTo>
                  <a:pt x="39845" y="92638"/>
                  <a:pt x="96466" y="-2083"/>
                  <a:pt x="95408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8802C509-DD16-0D0E-6244-D95912C8C12A}"/>
              </a:ext>
            </a:extLst>
          </p:cNvPr>
          <p:cNvSpPr/>
          <p:nvPr/>
        </p:nvSpPr>
        <p:spPr>
          <a:xfrm>
            <a:off x="5216452" y="6660909"/>
            <a:ext cx="68649" cy="287349"/>
          </a:xfrm>
          <a:custGeom>
            <a:avLst/>
            <a:gdLst>
              <a:gd name="connsiteX0" fmla="*/ 73 w 68649"/>
              <a:gd name="connsiteY0" fmla="*/ 3416 h 287349"/>
              <a:gd name="connsiteX1" fmla="*/ 63573 w 68649"/>
              <a:gd name="connsiteY1" fmla="*/ 241541 h 287349"/>
              <a:gd name="connsiteX2" fmla="*/ 63573 w 68649"/>
              <a:gd name="connsiteY2" fmla="*/ 279641 h 287349"/>
              <a:gd name="connsiteX3" fmla="*/ 54048 w 68649"/>
              <a:gd name="connsiteY3" fmla="*/ 143116 h 287349"/>
              <a:gd name="connsiteX4" fmla="*/ 54048 w 68649"/>
              <a:gd name="connsiteY4" fmla="*/ 143116 h 287349"/>
              <a:gd name="connsiteX5" fmla="*/ 50873 w 68649"/>
              <a:gd name="connsiteY5" fmla="*/ 101841 h 287349"/>
              <a:gd name="connsiteX6" fmla="*/ 73 w 68649"/>
              <a:gd name="connsiteY6" fmla="*/ 3416 h 28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49" h="287349">
                <a:moveTo>
                  <a:pt x="73" y="3416"/>
                </a:moveTo>
                <a:cubicBezTo>
                  <a:pt x="2190" y="26699"/>
                  <a:pt x="52990" y="195504"/>
                  <a:pt x="63573" y="241541"/>
                </a:cubicBezTo>
                <a:cubicBezTo>
                  <a:pt x="74156" y="287578"/>
                  <a:pt x="65160" y="296045"/>
                  <a:pt x="63573" y="279641"/>
                </a:cubicBezTo>
                <a:cubicBezTo>
                  <a:pt x="61986" y="263237"/>
                  <a:pt x="54048" y="143116"/>
                  <a:pt x="54048" y="143116"/>
                </a:cubicBezTo>
                <a:lnTo>
                  <a:pt x="54048" y="143116"/>
                </a:lnTo>
                <a:cubicBezTo>
                  <a:pt x="53519" y="136237"/>
                  <a:pt x="59340" y="120891"/>
                  <a:pt x="50873" y="101841"/>
                </a:cubicBezTo>
                <a:cubicBezTo>
                  <a:pt x="42406" y="82791"/>
                  <a:pt x="-2044" y="-19867"/>
                  <a:pt x="73" y="3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E95516CE-906B-4B62-FF57-E2F593B93E88}"/>
              </a:ext>
            </a:extLst>
          </p:cNvPr>
          <p:cNvSpPr/>
          <p:nvPr/>
        </p:nvSpPr>
        <p:spPr>
          <a:xfrm>
            <a:off x="5144440" y="6686128"/>
            <a:ext cx="81613" cy="248072"/>
          </a:xfrm>
          <a:custGeom>
            <a:avLst/>
            <a:gdLst>
              <a:gd name="connsiteX0" fmla="*/ 81610 w 81613"/>
              <a:gd name="connsiteY0" fmla="*/ 422 h 248072"/>
              <a:gd name="connsiteX1" fmla="*/ 2235 w 81613"/>
              <a:gd name="connsiteY1" fmla="*/ 190922 h 248072"/>
              <a:gd name="connsiteX2" fmla="*/ 27635 w 81613"/>
              <a:gd name="connsiteY2" fmla="*/ 248072 h 248072"/>
              <a:gd name="connsiteX3" fmla="*/ 5410 w 81613"/>
              <a:gd name="connsiteY3" fmla="*/ 190922 h 248072"/>
              <a:gd name="connsiteX4" fmla="*/ 5410 w 81613"/>
              <a:gd name="connsiteY4" fmla="*/ 140122 h 248072"/>
              <a:gd name="connsiteX5" fmla="*/ 81610 w 81613"/>
              <a:gd name="connsiteY5" fmla="*/ 422 h 2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613" h="248072">
                <a:moveTo>
                  <a:pt x="81610" y="422"/>
                </a:moveTo>
                <a:cubicBezTo>
                  <a:pt x="81081" y="8889"/>
                  <a:pt x="11231" y="149647"/>
                  <a:pt x="2235" y="190922"/>
                </a:cubicBezTo>
                <a:cubicBezTo>
                  <a:pt x="-6761" y="232197"/>
                  <a:pt x="27106" y="248072"/>
                  <a:pt x="27635" y="248072"/>
                </a:cubicBezTo>
                <a:cubicBezTo>
                  <a:pt x="28164" y="248072"/>
                  <a:pt x="9114" y="208914"/>
                  <a:pt x="5410" y="190922"/>
                </a:cubicBezTo>
                <a:cubicBezTo>
                  <a:pt x="1706" y="172930"/>
                  <a:pt x="-4644" y="167110"/>
                  <a:pt x="5410" y="140122"/>
                </a:cubicBezTo>
                <a:cubicBezTo>
                  <a:pt x="15464" y="113135"/>
                  <a:pt x="82139" y="-8045"/>
                  <a:pt x="81610" y="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36AADAE3-51C7-1DE5-DA20-7A09A811BA53}"/>
              </a:ext>
            </a:extLst>
          </p:cNvPr>
          <p:cNvSpPr/>
          <p:nvPr/>
        </p:nvSpPr>
        <p:spPr>
          <a:xfrm>
            <a:off x="5219028" y="6648384"/>
            <a:ext cx="48301" cy="261079"/>
          </a:xfrm>
          <a:custGeom>
            <a:avLst/>
            <a:gdLst>
              <a:gd name="connsiteX0" fmla="*/ 48297 w 48301"/>
              <a:gd name="connsiteY0" fmla="*/ 66 h 261079"/>
              <a:gd name="connsiteX1" fmla="*/ 3847 w 48301"/>
              <a:gd name="connsiteY1" fmla="*/ 209616 h 261079"/>
              <a:gd name="connsiteX2" fmla="*/ 29247 w 48301"/>
              <a:gd name="connsiteY2" fmla="*/ 260416 h 261079"/>
              <a:gd name="connsiteX3" fmla="*/ 672 w 48301"/>
              <a:gd name="connsiteY3" fmla="*/ 187391 h 261079"/>
              <a:gd name="connsiteX4" fmla="*/ 48297 w 48301"/>
              <a:gd name="connsiteY4" fmla="*/ 66 h 26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01" h="261079">
                <a:moveTo>
                  <a:pt x="48297" y="66"/>
                </a:moveTo>
                <a:cubicBezTo>
                  <a:pt x="48826" y="3770"/>
                  <a:pt x="7022" y="166224"/>
                  <a:pt x="3847" y="209616"/>
                </a:cubicBezTo>
                <a:cubicBezTo>
                  <a:pt x="672" y="253008"/>
                  <a:pt x="29776" y="264120"/>
                  <a:pt x="29247" y="260416"/>
                </a:cubicBezTo>
                <a:cubicBezTo>
                  <a:pt x="28718" y="256712"/>
                  <a:pt x="-5149" y="227078"/>
                  <a:pt x="672" y="187391"/>
                </a:cubicBezTo>
                <a:cubicBezTo>
                  <a:pt x="6493" y="147704"/>
                  <a:pt x="47768" y="-3638"/>
                  <a:pt x="48297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21D0401B-C90D-6056-C9E5-5EA99E3D9867}"/>
              </a:ext>
            </a:extLst>
          </p:cNvPr>
          <p:cNvSpPr/>
          <p:nvPr/>
        </p:nvSpPr>
        <p:spPr>
          <a:xfrm>
            <a:off x="5225785" y="6694915"/>
            <a:ext cx="130575" cy="257404"/>
          </a:xfrm>
          <a:custGeom>
            <a:avLst/>
            <a:gdLst>
              <a:gd name="connsiteX0" fmla="*/ 89165 w 130575"/>
              <a:gd name="connsiteY0" fmla="*/ 4335 h 257404"/>
              <a:gd name="connsiteX1" fmla="*/ 130440 w 130575"/>
              <a:gd name="connsiteY1" fmla="*/ 251985 h 257404"/>
              <a:gd name="connsiteX2" fmla="*/ 101865 w 130575"/>
              <a:gd name="connsiteY2" fmla="*/ 178960 h 257404"/>
              <a:gd name="connsiteX3" fmla="*/ 85990 w 130575"/>
              <a:gd name="connsiteY3" fmla="*/ 223410 h 257404"/>
              <a:gd name="connsiteX4" fmla="*/ 265 w 130575"/>
              <a:gd name="connsiteY4" fmla="*/ 1160 h 257404"/>
              <a:gd name="connsiteX5" fmla="*/ 60590 w 130575"/>
              <a:gd name="connsiteY5" fmla="*/ 131335 h 257404"/>
              <a:gd name="connsiteX6" fmla="*/ 89165 w 130575"/>
              <a:gd name="connsiteY6" fmla="*/ 4335 h 25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575" h="257404">
                <a:moveTo>
                  <a:pt x="89165" y="4335"/>
                </a:moveTo>
                <a:cubicBezTo>
                  <a:pt x="100807" y="24443"/>
                  <a:pt x="128323" y="222881"/>
                  <a:pt x="130440" y="251985"/>
                </a:cubicBezTo>
                <a:cubicBezTo>
                  <a:pt x="132557" y="281089"/>
                  <a:pt x="109273" y="183723"/>
                  <a:pt x="101865" y="178960"/>
                </a:cubicBezTo>
                <a:cubicBezTo>
                  <a:pt x="94457" y="174198"/>
                  <a:pt x="102923" y="253043"/>
                  <a:pt x="85990" y="223410"/>
                </a:cubicBezTo>
                <a:cubicBezTo>
                  <a:pt x="69057" y="193777"/>
                  <a:pt x="4498" y="16506"/>
                  <a:pt x="265" y="1160"/>
                </a:cubicBezTo>
                <a:cubicBezTo>
                  <a:pt x="-3968" y="-14186"/>
                  <a:pt x="43657" y="127631"/>
                  <a:pt x="60590" y="131335"/>
                </a:cubicBezTo>
                <a:cubicBezTo>
                  <a:pt x="77523" y="135039"/>
                  <a:pt x="77523" y="-15773"/>
                  <a:pt x="89165" y="4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86A4FF0A-7C57-B12C-35AC-D2BD1835009F}"/>
              </a:ext>
            </a:extLst>
          </p:cNvPr>
          <p:cNvSpPr/>
          <p:nvPr/>
        </p:nvSpPr>
        <p:spPr>
          <a:xfrm>
            <a:off x="5318112" y="6689314"/>
            <a:ext cx="90482" cy="353457"/>
          </a:xfrm>
          <a:custGeom>
            <a:avLst/>
            <a:gdLst>
              <a:gd name="connsiteX0" fmla="*/ 13 w 90482"/>
              <a:gd name="connsiteY0" fmla="*/ 411 h 353457"/>
              <a:gd name="connsiteX1" fmla="*/ 85738 w 90482"/>
              <a:gd name="connsiteY1" fmla="*/ 175036 h 353457"/>
              <a:gd name="connsiteX2" fmla="*/ 79388 w 90482"/>
              <a:gd name="connsiteY2" fmla="*/ 352836 h 353457"/>
              <a:gd name="connsiteX3" fmla="*/ 79388 w 90482"/>
              <a:gd name="connsiteY3" fmla="*/ 225836 h 353457"/>
              <a:gd name="connsiteX4" fmla="*/ 13 w 90482"/>
              <a:gd name="connsiteY4" fmla="*/ 411 h 3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82" h="353457">
                <a:moveTo>
                  <a:pt x="13" y="411"/>
                </a:moveTo>
                <a:cubicBezTo>
                  <a:pt x="1071" y="-8056"/>
                  <a:pt x="72509" y="116299"/>
                  <a:pt x="85738" y="175036"/>
                </a:cubicBezTo>
                <a:cubicBezTo>
                  <a:pt x="98967" y="233773"/>
                  <a:pt x="80446" y="344369"/>
                  <a:pt x="79388" y="352836"/>
                </a:cubicBezTo>
                <a:cubicBezTo>
                  <a:pt x="78330" y="361303"/>
                  <a:pt x="97380" y="281398"/>
                  <a:pt x="79388" y="225836"/>
                </a:cubicBezTo>
                <a:cubicBezTo>
                  <a:pt x="61396" y="170274"/>
                  <a:pt x="-1045" y="8878"/>
                  <a:pt x="13" y="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61F77F2D-21AC-1822-657A-CD9DE55B16FD}"/>
              </a:ext>
            </a:extLst>
          </p:cNvPr>
          <p:cNvSpPr/>
          <p:nvPr/>
        </p:nvSpPr>
        <p:spPr>
          <a:xfrm>
            <a:off x="5329519" y="6835036"/>
            <a:ext cx="106223" cy="353623"/>
          </a:xfrm>
          <a:custGeom>
            <a:avLst/>
            <a:gdLst>
              <a:gd name="connsiteX0" fmla="*/ 106081 w 106223"/>
              <a:gd name="connsiteY0" fmla="*/ 739 h 353623"/>
              <a:gd name="connsiteX1" fmla="*/ 7656 w 106223"/>
              <a:gd name="connsiteY1" fmla="*/ 273789 h 353623"/>
              <a:gd name="connsiteX2" fmla="*/ 7656 w 106223"/>
              <a:gd name="connsiteY2" fmla="*/ 353164 h 353623"/>
              <a:gd name="connsiteX3" fmla="*/ 17181 w 106223"/>
              <a:gd name="connsiteY3" fmla="*/ 248389 h 353623"/>
              <a:gd name="connsiteX4" fmla="*/ 26706 w 106223"/>
              <a:gd name="connsiteY4" fmla="*/ 169014 h 353623"/>
              <a:gd name="connsiteX5" fmla="*/ 29881 w 106223"/>
              <a:gd name="connsiteY5" fmla="*/ 191239 h 353623"/>
              <a:gd name="connsiteX6" fmla="*/ 106081 w 106223"/>
              <a:gd name="connsiteY6" fmla="*/ 739 h 35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223" h="353623">
                <a:moveTo>
                  <a:pt x="106081" y="739"/>
                </a:moveTo>
                <a:cubicBezTo>
                  <a:pt x="102377" y="14497"/>
                  <a:pt x="24060" y="215052"/>
                  <a:pt x="7656" y="273789"/>
                </a:cubicBezTo>
                <a:cubicBezTo>
                  <a:pt x="-8748" y="332527"/>
                  <a:pt x="6069" y="357397"/>
                  <a:pt x="7656" y="353164"/>
                </a:cubicBezTo>
                <a:cubicBezTo>
                  <a:pt x="9243" y="348931"/>
                  <a:pt x="14006" y="279081"/>
                  <a:pt x="17181" y="248389"/>
                </a:cubicBezTo>
                <a:cubicBezTo>
                  <a:pt x="20356" y="217697"/>
                  <a:pt x="24589" y="178539"/>
                  <a:pt x="26706" y="169014"/>
                </a:cubicBezTo>
                <a:cubicBezTo>
                  <a:pt x="28823" y="159489"/>
                  <a:pt x="19827" y="212935"/>
                  <a:pt x="29881" y="191239"/>
                </a:cubicBezTo>
                <a:cubicBezTo>
                  <a:pt x="39935" y="169543"/>
                  <a:pt x="109785" y="-13019"/>
                  <a:pt x="106081" y="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D62A0B22-5339-6557-1A19-E3D003EA20D2}"/>
              </a:ext>
            </a:extLst>
          </p:cNvPr>
          <p:cNvSpPr/>
          <p:nvPr/>
        </p:nvSpPr>
        <p:spPr>
          <a:xfrm>
            <a:off x="5322902" y="6981294"/>
            <a:ext cx="114106" cy="248460"/>
          </a:xfrm>
          <a:custGeom>
            <a:avLst/>
            <a:gdLst>
              <a:gd name="connsiteX0" fmla="*/ 112698 w 114106"/>
              <a:gd name="connsiteY0" fmla="*/ 531 h 248460"/>
              <a:gd name="connsiteX1" fmla="*/ 61898 w 114106"/>
              <a:gd name="connsiteY1" fmla="*/ 98956 h 248460"/>
              <a:gd name="connsiteX2" fmla="*/ 26973 w 114106"/>
              <a:gd name="connsiteY2" fmla="*/ 203731 h 248460"/>
              <a:gd name="connsiteX3" fmla="*/ 58723 w 114106"/>
              <a:gd name="connsiteY3" fmla="*/ 130706 h 248460"/>
              <a:gd name="connsiteX4" fmla="*/ 84123 w 114106"/>
              <a:gd name="connsiteY4" fmla="*/ 248181 h 248460"/>
              <a:gd name="connsiteX5" fmla="*/ 71423 w 114106"/>
              <a:gd name="connsiteY5" fmla="*/ 162456 h 248460"/>
              <a:gd name="connsiteX6" fmla="*/ 55548 w 114106"/>
              <a:gd name="connsiteY6" fmla="*/ 130706 h 248460"/>
              <a:gd name="connsiteX7" fmla="*/ 36498 w 114106"/>
              <a:gd name="connsiteY7" fmla="*/ 121181 h 248460"/>
              <a:gd name="connsiteX8" fmla="*/ 42848 w 114106"/>
              <a:gd name="connsiteY8" fmla="*/ 98956 h 248460"/>
              <a:gd name="connsiteX9" fmla="*/ 1573 w 114106"/>
              <a:gd name="connsiteY9" fmla="*/ 143406 h 248460"/>
              <a:gd name="connsiteX10" fmla="*/ 112698 w 114106"/>
              <a:gd name="connsiteY10" fmla="*/ 531 h 24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106" h="248460">
                <a:moveTo>
                  <a:pt x="112698" y="531"/>
                </a:moveTo>
                <a:cubicBezTo>
                  <a:pt x="122752" y="-6877"/>
                  <a:pt x="76186" y="65089"/>
                  <a:pt x="61898" y="98956"/>
                </a:cubicBezTo>
                <a:cubicBezTo>
                  <a:pt x="47610" y="132823"/>
                  <a:pt x="27502" y="198439"/>
                  <a:pt x="26973" y="203731"/>
                </a:cubicBezTo>
                <a:cubicBezTo>
                  <a:pt x="26444" y="209023"/>
                  <a:pt x="49198" y="123298"/>
                  <a:pt x="58723" y="130706"/>
                </a:cubicBezTo>
                <a:cubicBezTo>
                  <a:pt x="68248" y="138114"/>
                  <a:pt x="82006" y="242889"/>
                  <a:pt x="84123" y="248181"/>
                </a:cubicBezTo>
                <a:cubicBezTo>
                  <a:pt x="86240" y="253473"/>
                  <a:pt x="76185" y="182035"/>
                  <a:pt x="71423" y="162456"/>
                </a:cubicBezTo>
                <a:cubicBezTo>
                  <a:pt x="66661" y="142877"/>
                  <a:pt x="61369" y="137585"/>
                  <a:pt x="55548" y="130706"/>
                </a:cubicBezTo>
                <a:cubicBezTo>
                  <a:pt x="49727" y="123827"/>
                  <a:pt x="38615" y="126473"/>
                  <a:pt x="36498" y="121181"/>
                </a:cubicBezTo>
                <a:cubicBezTo>
                  <a:pt x="34381" y="115889"/>
                  <a:pt x="48669" y="95252"/>
                  <a:pt x="42848" y="98956"/>
                </a:cubicBezTo>
                <a:cubicBezTo>
                  <a:pt x="37027" y="102660"/>
                  <a:pt x="-9010" y="160339"/>
                  <a:pt x="1573" y="143406"/>
                </a:cubicBezTo>
                <a:cubicBezTo>
                  <a:pt x="12156" y="126473"/>
                  <a:pt x="102644" y="7939"/>
                  <a:pt x="112698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6966A836-55D1-1984-D2D6-02436B35FDB6}"/>
              </a:ext>
            </a:extLst>
          </p:cNvPr>
          <p:cNvSpPr/>
          <p:nvPr/>
        </p:nvSpPr>
        <p:spPr>
          <a:xfrm>
            <a:off x="5425282" y="6809559"/>
            <a:ext cx="7143" cy="261583"/>
          </a:xfrm>
          <a:custGeom>
            <a:avLst/>
            <a:gdLst>
              <a:gd name="connsiteX0" fmla="*/ 793 w 7143"/>
              <a:gd name="connsiteY0" fmla="*/ 816 h 261583"/>
              <a:gd name="connsiteX1" fmla="*/ 7143 w 7143"/>
              <a:gd name="connsiteY1" fmla="*/ 254816 h 261583"/>
              <a:gd name="connsiteX2" fmla="*/ 793 w 7143"/>
              <a:gd name="connsiteY2" fmla="*/ 175441 h 261583"/>
              <a:gd name="connsiteX3" fmla="*/ 793 w 7143"/>
              <a:gd name="connsiteY3" fmla="*/ 816 h 26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" h="261583">
                <a:moveTo>
                  <a:pt x="793" y="816"/>
                </a:moveTo>
                <a:cubicBezTo>
                  <a:pt x="1851" y="14045"/>
                  <a:pt x="7143" y="225712"/>
                  <a:pt x="7143" y="254816"/>
                </a:cubicBezTo>
                <a:cubicBezTo>
                  <a:pt x="7143" y="283920"/>
                  <a:pt x="1851" y="211953"/>
                  <a:pt x="793" y="175441"/>
                </a:cubicBezTo>
                <a:cubicBezTo>
                  <a:pt x="-265" y="138929"/>
                  <a:pt x="-265" y="-12413"/>
                  <a:pt x="793" y="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1C9A4B8B-CDF0-F694-8B49-37E5ECA5BF6C}"/>
              </a:ext>
            </a:extLst>
          </p:cNvPr>
          <p:cNvSpPr/>
          <p:nvPr/>
        </p:nvSpPr>
        <p:spPr>
          <a:xfrm>
            <a:off x="5362287" y="6787700"/>
            <a:ext cx="127756" cy="289803"/>
          </a:xfrm>
          <a:custGeom>
            <a:avLst/>
            <a:gdLst>
              <a:gd name="connsiteX0" fmla="*/ 127288 w 127756"/>
              <a:gd name="connsiteY0" fmla="*/ 3625 h 289803"/>
              <a:gd name="connsiteX1" fmla="*/ 3463 w 127756"/>
              <a:gd name="connsiteY1" fmla="*/ 283025 h 289803"/>
              <a:gd name="connsiteX2" fmla="*/ 35213 w 127756"/>
              <a:gd name="connsiteY2" fmla="*/ 197300 h 289803"/>
              <a:gd name="connsiteX3" fmla="*/ 44738 w 127756"/>
              <a:gd name="connsiteY3" fmla="*/ 127450 h 289803"/>
              <a:gd name="connsiteX4" fmla="*/ 127288 w 127756"/>
              <a:gd name="connsiteY4" fmla="*/ 3625 h 28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56" h="289803">
                <a:moveTo>
                  <a:pt x="127288" y="3625"/>
                </a:moveTo>
                <a:cubicBezTo>
                  <a:pt x="120409" y="29554"/>
                  <a:pt x="18809" y="250746"/>
                  <a:pt x="3463" y="283025"/>
                </a:cubicBezTo>
                <a:cubicBezTo>
                  <a:pt x="-11883" y="315304"/>
                  <a:pt x="28334" y="223229"/>
                  <a:pt x="35213" y="197300"/>
                </a:cubicBezTo>
                <a:cubicBezTo>
                  <a:pt x="42092" y="171371"/>
                  <a:pt x="26217" y="156554"/>
                  <a:pt x="44738" y="127450"/>
                </a:cubicBezTo>
                <a:cubicBezTo>
                  <a:pt x="63259" y="98346"/>
                  <a:pt x="134167" y="-22304"/>
                  <a:pt x="127288" y="3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570D17A5-D60D-CDE6-7A8D-E69F7A5091A9}"/>
              </a:ext>
            </a:extLst>
          </p:cNvPr>
          <p:cNvSpPr/>
          <p:nvPr/>
        </p:nvSpPr>
        <p:spPr>
          <a:xfrm>
            <a:off x="5352970" y="6988170"/>
            <a:ext cx="98536" cy="203070"/>
          </a:xfrm>
          <a:custGeom>
            <a:avLst/>
            <a:gdLst>
              <a:gd name="connsiteX0" fmla="*/ 98505 w 98536"/>
              <a:gd name="connsiteY0" fmla="*/ 5 h 203070"/>
              <a:gd name="connsiteX1" fmla="*/ 35005 w 98536"/>
              <a:gd name="connsiteY1" fmla="*/ 63505 h 203070"/>
              <a:gd name="connsiteX2" fmla="*/ 57230 w 98536"/>
              <a:gd name="connsiteY2" fmla="*/ 200030 h 203070"/>
              <a:gd name="connsiteX3" fmla="*/ 79455 w 98536"/>
              <a:gd name="connsiteY3" fmla="*/ 155580 h 203070"/>
              <a:gd name="connsiteX4" fmla="*/ 82630 w 98536"/>
              <a:gd name="connsiteY4" fmla="*/ 123830 h 203070"/>
              <a:gd name="connsiteX5" fmla="*/ 63580 w 98536"/>
              <a:gd name="connsiteY5" fmla="*/ 190505 h 203070"/>
              <a:gd name="connsiteX6" fmla="*/ 19130 w 98536"/>
              <a:gd name="connsiteY6" fmla="*/ 136530 h 203070"/>
              <a:gd name="connsiteX7" fmla="*/ 80 w 98536"/>
              <a:gd name="connsiteY7" fmla="*/ 149230 h 203070"/>
              <a:gd name="connsiteX8" fmla="*/ 25480 w 98536"/>
              <a:gd name="connsiteY8" fmla="*/ 60330 h 203070"/>
              <a:gd name="connsiteX9" fmla="*/ 98505 w 98536"/>
              <a:gd name="connsiteY9" fmla="*/ 5 h 20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536" h="203070">
                <a:moveTo>
                  <a:pt x="98505" y="5"/>
                </a:moveTo>
                <a:cubicBezTo>
                  <a:pt x="100092" y="534"/>
                  <a:pt x="41884" y="30167"/>
                  <a:pt x="35005" y="63505"/>
                </a:cubicBezTo>
                <a:cubicBezTo>
                  <a:pt x="28126" y="96843"/>
                  <a:pt x="49822" y="184684"/>
                  <a:pt x="57230" y="200030"/>
                </a:cubicBezTo>
                <a:cubicBezTo>
                  <a:pt x="64638" y="215376"/>
                  <a:pt x="75222" y="168280"/>
                  <a:pt x="79455" y="155580"/>
                </a:cubicBezTo>
                <a:cubicBezTo>
                  <a:pt x="83688" y="142880"/>
                  <a:pt x="85276" y="118009"/>
                  <a:pt x="82630" y="123830"/>
                </a:cubicBezTo>
                <a:cubicBezTo>
                  <a:pt x="79984" y="129651"/>
                  <a:pt x="74163" y="188388"/>
                  <a:pt x="63580" y="190505"/>
                </a:cubicBezTo>
                <a:cubicBezTo>
                  <a:pt x="52997" y="192622"/>
                  <a:pt x="29713" y="143409"/>
                  <a:pt x="19130" y="136530"/>
                </a:cubicBezTo>
                <a:cubicBezTo>
                  <a:pt x="8547" y="129651"/>
                  <a:pt x="-978" y="161930"/>
                  <a:pt x="80" y="149230"/>
                </a:cubicBezTo>
                <a:cubicBezTo>
                  <a:pt x="1138" y="136530"/>
                  <a:pt x="10134" y="82555"/>
                  <a:pt x="25480" y="60330"/>
                </a:cubicBezTo>
                <a:cubicBezTo>
                  <a:pt x="40826" y="38105"/>
                  <a:pt x="96918" y="-524"/>
                  <a:pt x="9850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9ADC3469-F44D-974B-FD77-003B1A760AD0}"/>
              </a:ext>
            </a:extLst>
          </p:cNvPr>
          <p:cNvSpPr/>
          <p:nvPr/>
        </p:nvSpPr>
        <p:spPr>
          <a:xfrm>
            <a:off x="5464969" y="6095648"/>
            <a:ext cx="41307" cy="743004"/>
          </a:xfrm>
          <a:custGeom>
            <a:avLst/>
            <a:gdLst>
              <a:gd name="connsiteX0" fmla="*/ 27781 w 41307"/>
              <a:gd name="connsiteY0" fmla="*/ 352 h 743004"/>
              <a:gd name="connsiteX1" fmla="*/ 40481 w 41307"/>
              <a:gd name="connsiteY1" fmla="*/ 444852 h 743004"/>
              <a:gd name="connsiteX2" fmla="*/ 2381 w 41307"/>
              <a:gd name="connsiteY2" fmla="*/ 740127 h 743004"/>
              <a:gd name="connsiteX3" fmla="*/ 5556 w 41307"/>
              <a:gd name="connsiteY3" fmla="*/ 590902 h 743004"/>
              <a:gd name="connsiteX4" fmla="*/ 18256 w 41307"/>
              <a:gd name="connsiteY4" fmla="*/ 521052 h 743004"/>
              <a:gd name="connsiteX5" fmla="*/ 27781 w 41307"/>
              <a:gd name="connsiteY5" fmla="*/ 352 h 74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07" h="743004">
                <a:moveTo>
                  <a:pt x="27781" y="352"/>
                </a:moveTo>
                <a:cubicBezTo>
                  <a:pt x="31485" y="-12348"/>
                  <a:pt x="44714" y="321556"/>
                  <a:pt x="40481" y="444852"/>
                </a:cubicBezTo>
                <a:cubicBezTo>
                  <a:pt x="36248" y="568148"/>
                  <a:pt x="8202" y="715785"/>
                  <a:pt x="2381" y="740127"/>
                </a:cubicBezTo>
                <a:cubicBezTo>
                  <a:pt x="-3440" y="764469"/>
                  <a:pt x="2910" y="627414"/>
                  <a:pt x="5556" y="590902"/>
                </a:cubicBezTo>
                <a:cubicBezTo>
                  <a:pt x="8202" y="554390"/>
                  <a:pt x="13493" y="618419"/>
                  <a:pt x="18256" y="521052"/>
                </a:cubicBezTo>
                <a:cubicBezTo>
                  <a:pt x="23018" y="423685"/>
                  <a:pt x="24077" y="13052"/>
                  <a:pt x="27781" y="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1F805038-F866-211B-DD78-523618FD5F8C}"/>
              </a:ext>
            </a:extLst>
          </p:cNvPr>
          <p:cNvSpPr/>
          <p:nvPr/>
        </p:nvSpPr>
        <p:spPr>
          <a:xfrm>
            <a:off x="5429123" y="6051371"/>
            <a:ext cx="54609" cy="766432"/>
          </a:xfrm>
          <a:custGeom>
            <a:avLst/>
            <a:gdLst>
              <a:gd name="connsiteX0" fmla="*/ 54102 w 54609"/>
              <a:gd name="connsiteY0" fmla="*/ 179 h 766432"/>
              <a:gd name="connsiteX1" fmla="*/ 31877 w 54609"/>
              <a:gd name="connsiteY1" fmla="*/ 587554 h 766432"/>
              <a:gd name="connsiteX2" fmla="*/ 127 w 54609"/>
              <a:gd name="connsiteY2" fmla="*/ 765354 h 766432"/>
              <a:gd name="connsiteX3" fmla="*/ 44577 w 54609"/>
              <a:gd name="connsiteY3" fmla="*/ 527229 h 766432"/>
              <a:gd name="connsiteX4" fmla="*/ 54102 w 54609"/>
              <a:gd name="connsiteY4" fmla="*/ 179 h 76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09" h="766432">
                <a:moveTo>
                  <a:pt x="54102" y="179"/>
                </a:moveTo>
                <a:cubicBezTo>
                  <a:pt x="51985" y="10233"/>
                  <a:pt x="40873" y="460025"/>
                  <a:pt x="31877" y="587554"/>
                </a:cubicBezTo>
                <a:cubicBezTo>
                  <a:pt x="22881" y="715083"/>
                  <a:pt x="-1990" y="775408"/>
                  <a:pt x="127" y="765354"/>
                </a:cubicBezTo>
                <a:cubicBezTo>
                  <a:pt x="2244" y="755300"/>
                  <a:pt x="37698" y="648408"/>
                  <a:pt x="44577" y="527229"/>
                </a:cubicBezTo>
                <a:cubicBezTo>
                  <a:pt x="51456" y="406050"/>
                  <a:pt x="56219" y="-9875"/>
                  <a:pt x="54102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95136BCF-D544-7141-42F5-315399E6623D}"/>
              </a:ext>
            </a:extLst>
          </p:cNvPr>
          <p:cNvSpPr/>
          <p:nvPr/>
        </p:nvSpPr>
        <p:spPr>
          <a:xfrm>
            <a:off x="5390188" y="5952283"/>
            <a:ext cx="105861" cy="977474"/>
          </a:xfrm>
          <a:custGeom>
            <a:avLst/>
            <a:gdLst>
              <a:gd name="connsiteX0" fmla="*/ 105737 w 105861"/>
              <a:gd name="connsiteY0" fmla="*/ 7192 h 977474"/>
              <a:gd name="connsiteX1" fmla="*/ 39062 w 105861"/>
              <a:gd name="connsiteY1" fmla="*/ 804117 h 977474"/>
              <a:gd name="connsiteX2" fmla="*/ 20012 w 105861"/>
              <a:gd name="connsiteY2" fmla="*/ 975567 h 977474"/>
              <a:gd name="connsiteX3" fmla="*/ 13662 w 105861"/>
              <a:gd name="connsiteY3" fmla="*/ 877142 h 977474"/>
              <a:gd name="connsiteX4" fmla="*/ 962 w 105861"/>
              <a:gd name="connsiteY4" fmla="*/ 597742 h 977474"/>
              <a:gd name="connsiteX5" fmla="*/ 42237 w 105861"/>
              <a:gd name="connsiteY5" fmla="*/ 750142 h 977474"/>
              <a:gd name="connsiteX6" fmla="*/ 29537 w 105861"/>
              <a:gd name="connsiteY6" fmla="*/ 242142 h 977474"/>
              <a:gd name="connsiteX7" fmla="*/ 54937 w 105861"/>
              <a:gd name="connsiteY7" fmla="*/ 400892 h 977474"/>
              <a:gd name="connsiteX8" fmla="*/ 105737 w 105861"/>
              <a:gd name="connsiteY8" fmla="*/ 7192 h 97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861" h="977474">
                <a:moveTo>
                  <a:pt x="105737" y="7192"/>
                </a:moveTo>
                <a:cubicBezTo>
                  <a:pt x="103091" y="74396"/>
                  <a:pt x="53349" y="642721"/>
                  <a:pt x="39062" y="804117"/>
                </a:cubicBezTo>
                <a:cubicBezTo>
                  <a:pt x="24775" y="965513"/>
                  <a:pt x="24245" y="963396"/>
                  <a:pt x="20012" y="975567"/>
                </a:cubicBezTo>
                <a:cubicBezTo>
                  <a:pt x="15779" y="987738"/>
                  <a:pt x="16837" y="940113"/>
                  <a:pt x="13662" y="877142"/>
                </a:cubicBezTo>
                <a:cubicBezTo>
                  <a:pt x="10487" y="814171"/>
                  <a:pt x="-3800" y="618909"/>
                  <a:pt x="962" y="597742"/>
                </a:cubicBezTo>
                <a:cubicBezTo>
                  <a:pt x="5724" y="576575"/>
                  <a:pt x="37474" y="809409"/>
                  <a:pt x="42237" y="750142"/>
                </a:cubicBezTo>
                <a:cubicBezTo>
                  <a:pt x="46999" y="690875"/>
                  <a:pt x="27420" y="300350"/>
                  <a:pt x="29537" y="242142"/>
                </a:cubicBezTo>
                <a:cubicBezTo>
                  <a:pt x="31654" y="183934"/>
                  <a:pt x="41708" y="436875"/>
                  <a:pt x="54937" y="400892"/>
                </a:cubicBezTo>
                <a:cubicBezTo>
                  <a:pt x="68166" y="364909"/>
                  <a:pt x="108383" y="-60012"/>
                  <a:pt x="105737" y="7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E29FDF53-B117-6EEC-0904-8DD798D535A5}"/>
              </a:ext>
            </a:extLst>
          </p:cNvPr>
          <p:cNvSpPr/>
          <p:nvPr/>
        </p:nvSpPr>
        <p:spPr>
          <a:xfrm>
            <a:off x="5483448" y="5518097"/>
            <a:ext cx="310973" cy="1127426"/>
          </a:xfrm>
          <a:custGeom>
            <a:avLst/>
            <a:gdLst>
              <a:gd name="connsiteX0" fmla="*/ 22002 w 310973"/>
              <a:gd name="connsiteY0" fmla="*/ 454078 h 1127426"/>
              <a:gd name="connsiteX1" fmla="*/ 37877 w 310973"/>
              <a:gd name="connsiteY1" fmla="*/ 955728 h 1127426"/>
              <a:gd name="connsiteX2" fmla="*/ 41052 w 310973"/>
              <a:gd name="connsiteY2" fmla="*/ 1127178 h 1127426"/>
              <a:gd name="connsiteX3" fmla="*/ 15652 w 310973"/>
              <a:gd name="connsiteY3" fmla="*/ 927153 h 1127426"/>
              <a:gd name="connsiteX4" fmla="*/ 9302 w 310973"/>
              <a:gd name="connsiteY4" fmla="*/ 720778 h 1127426"/>
              <a:gd name="connsiteX5" fmla="*/ 44227 w 310973"/>
              <a:gd name="connsiteY5" fmla="*/ 504878 h 1127426"/>
              <a:gd name="connsiteX6" fmla="*/ 310927 w 310973"/>
              <a:gd name="connsiteY6" fmla="*/ 53 h 1127426"/>
              <a:gd name="connsiteX7" fmla="*/ 22002 w 310973"/>
              <a:gd name="connsiteY7" fmla="*/ 536628 h 1127426"/>
              <a:gd name="connsiteX8" fmla="*/ 22002 w 310973"/>
              <a:gd name="connsiteY8" fmla="*/ 454078 h 112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973" h="1127426">
                <a:moveTo>
                  <a:pt x="22002" y="454078"/>
                </a:moveTo>
                <a:cubicBezTo>
                  <a:pt x="24648" y="523928"/>
                  <a:pt x="34702" y="843545"/>
                  <a:pt x="37877" y="955728"/>
                </a:cubicBezTo>
                <a:cubicBezTo>
                  <a:pt x="41052" y="1067911"/>
                  <a:pt x="44756" y="1131940"/>
                  <a:pt x="41052" y="1127178"/>
                </a:cubicBezTo>
                <a:cubicBezTo>
                  <a:pt x="37348" y="1122416"/>
                  <a:pt x="20944" y="994886"/>
                  <a:pt x="15652" y="927153"/>
                </a:cubicBezTo>
                <a:cubicBezTo>
                  <a:pt x="10360" y="859420"/>
                  <a:pt x="4540" y="791157"/>
                  <a:pt x="9302" y="720778"/>
                </a:cubicBezTo>
                <a:cubicBezTo>
                  <a:pt x="14064" y="650399"/>
                  <a:pt x="-6044" y="624999"/>
                  <a:pt x="44227" y="504878"/>
                </a:cubicBezTo>
                <a:cubicBezTo>
                  <a:pt x="94498" y="384757"/>
                  <a:pt x="314631" y="-5239"/>
                  <a:pt x="310927" y="53"/>
                </a:cubicBezTo>
                <a:cubicBezTo>
                  <a:pt x="307223" y="5345"/>
                  <a:pt x="70156" y="455136"/>
                  <a:pt x="22002" y="536628"/>
                </a:cubicBezTo>
                <a:cubicBezTo>
                  <a:pt x="-26152" y="618120"/>
                  <a:pt x="19356" y="384228"/>
                  <a:pt x="22002" y="454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B4E8B433-70DE-09A8-103B-D7CE7CC4F476}"/>
              </a:ext>
            </a:extLst>
          </p:cNvPr>
          <p:cNvSpPr/>
          <p:nvPr/>
        </p:nvSpPr>
        <p:spPr>
          <a:xfrm>
            <a:off x="5548009" y="5202561"/>
            <a:ext cx="392615" cy="736138"/>
          </a:xfrm>
          <a:custGeom>
            <a:avLst/>
            <a:gdLst>
              <a:gd name="connsiteX0" fmla="*/ 389241 w 392615"/>
              <a:gd name="connsiteY0" fmla="*/ 7614 h 736138"/>
              <a:gd name="connsiteX1" fmla="*/ 5066 w 392615"/>
              <a:gd name="connsiteY1" fmla="*/ 728339 h 736138"/>
              <a:gd name="connsiteX2" fmla="*/ 182866 w 392615"/>
              <a:gd name="connsiteY2" fmla="*/ 369564 h 736138"/>
              <a:gd name="connsiteX3" fmla="*/ 389241 w 392615"/>
              <a:gd name="connsiteY3" fmla="*/ 7614 h 73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15" h="736138">
                <a:moveTo>
                  <a:pt x="389241" y="7614"/>
                </a:moveTo>
                <a:cubicBezTo>
                  <a:pt x="359608" y="67410"/>
                  <a:pt x="39462" y="668014"/>
                  <a:pt x="5066" y="728339"/>
                </a:cubicBezTo>
                <a:cubicBezTo>
                  <a:pt x="-29330" y="788664"/>
                  <a:pt x="120424" y="482806"/>
                  <a:pt x="182866" y="369564"/>
                </a:cubicBezTo>
                <a:cubicBezTo>
                  <a:pt x="245308" y="256322"/>
                  <a:pt x="418874" y="-52182"/>
                  <a:pt x="389241" y="7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DFFAAC49-0BC6-C21E-B7E9-7B6C0245D5A6}"/>
              </a:ext>
            </a:extLst>
          </p:cNvPr>
          <p:cNvSpPr/>
          <p:nvPr/>
        </p:nvSpPr>
        <p:spPr>
          <a:xfrm>
            <a:off x="5751953" y="4540236"/>
            <a:ext cx="347558" cy="839022"/>
          </a:xfrm>
          <a:custGeom>
            <a:avLst/>
            <a:gdLst>
              <a:gd name="connsiteX0" fmla="*/ 347222 w 347558"/>
              <a:gd name="connsiteY0" fmla="*/ 14 h 839022"/>
              <a:gd name="connsiteX1" fmla="*/ 264672 w 347558"/>
              <a:gd name="connsiteY1" fmla="*/ 168289 h 839022"/>
              <a:gd name="connsiteX2" fmla="*/ 245622 w 347558"/>
              <a:gd name="connsiteY2" fmla="*/ 257189 h 839022"/>
              <a:gd name="connsiteX3" fmla="*/ 7497 w 347558"/>
              <a:gd name="connsiteY3" fmla="*/ 822339 h 839022"/>
              <a:gd name="connsiteX4" fmla="*/ 70997 w 347558"/>
              <a:gd name="connsiteY4" fmla="*/ 657239 h 839022"/>
              <a:gd name="connsiteX5" fmla="*/ 185297 w 347558"/>
              <a:gd name="connsiteY5" fmla="*/ 327039 h 839022"/>
              <a:gd name="connsiteX6" fmla="*/ 229747 w 347558"/>
              <a:gd name="connsiteY6" fmla="*/ 177814 h 839022"/>
              <a:gd name="connsiteX7" fmla="*/ 347222 w 347558"/>
              <a:gd name="connsiteY7" fmla="*/ 14 h 83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558" h="839022">
                <a:moveTo>
                  <a:pt x="347222" y="14"/>
                </a:moveTo>
                <a:cubicBezTo>
                  <a:pt x="353043" y="-1574"/>
                  <a:pt x="281605" y="125427"/>
                  <a:pt x="264672" y="168289"/>
                </a:cubicBezTo>
                <a:cubicBezTo>
                  <a:pt x="247739" y="211151"/>
                  <a:pt x="288484" y="148181"/>
                  <a:pt x="245622" y="257189"/>
                </a:cubicBezTo>
                <a:cubicBezTo>
                  <a:pt x="202760" y="366197"/>
                  <a:pt x="36601" y="755664"/>
                  <a:pt x="7497" y="822339"/>
                </a:cubicBezTo>
                <a:cubicBezTo>
                  <a:pt x="-21607" y="889014"/>
                  <a:pt x="41364" y="739789"/>
                  <a:pt x="70997" y="657239"/>
                </a:cubicBezTo>
                <a:cubicBezTo>
                  <a:pt x="100630" y="574689"/>
                  <a:pt x="158839" y="406943"/>
                  <a:pt x="185297" y="327039"/>
                </a:cubicBezTo>
                <a:cubicBezTo>
                  <a:pt x="211755" y="247135"/>
                  <a:pt x="205405" y="228614"/>
                  <a:pt x="229747" y="177814"/>
                </a:cubicBezTo>
                <a:cubicBezTo>
                  <a:pt x="254089" y="127014"/>
                  <a:pt x="341401" y="1602"/>
                  <a:pt x="347222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D5BA01FE-328A-594D-2B1A-BC499D9F5098}"/>
              </a:ext>
            </a:extLst>
          </p:cNvPr>
          <p:cNvSpPr/>
          <p:nvPr/>
        </p:nvSpPr>
        <p:spPr>
          <a:xfrm>
            <a:off x="5504573" y="5003350"/>
            <a:ext cx="391353" cy="899474"/>
          </a:xfrm>
          <a:custGeom>
            <a:avLst/>
            <a:gdLst>
              <a:gd name="connsiteX0" fmla="*/ 385052 w 391353"/>
              <a:gd name="connsiteY0" fmla="*/ 9975 h 899474"/>
              <a:gd name="connsiteX1" fmla="*/ 86602 w 391353"/>
              <a:gd name="connsiteY1" fmla="*/ 610050 h 899474"/>
              <a:gd name="connsiteX2" fmla="*/ 877 w 391353"/>
              <a:gd name="connsiteY2" fmla="*/ 898975 h 899474"/>
              <a:gd name="connsiteX3" fmla="*/ 124702 w 391353"/>
              <a:gd name="connsiteY3" fmla="*/ 667200 h 899474"/>
              <a:gd name="connsiteX4" fmla="*/ 378702 w 391353"/>
              <a:gd name="connsiteY4" fmla="*/ 222700 h 899474"/>
              <a:gd name="connsiteX5" fmla="*/ 299327 w 391353"/>
              <a:gd name="connsiteY5" fmla="*/ 232225 h 899474"/>
              <a:gd name="connsiteX6" fmla="*/ 385052 w 391353"/>
              <a:gd name="connsiteY6" fmla="*/ 9975 h 89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53" h="899474">
                <a:moveTo>
                  <a:pt x="385052" y="9975"/>
                </a:moveTo>
                <a:cubicBezTo>
                  <a:pt x="349598" y="72946"/>
                  <a:pt x="150631" y="461883"/>
                  <a:pt x="86602" y="610050"/>
                </a:cubicBezTo>
                <a:cubicBezTo>
                  <a:pt x="22573" y="758217"/>
                  <a:pt x="-5473" y="889450"/>
                  <a:pt x="877" y="898975"/>
                </a:cubicBezTo>
                <a:cubicBezTo>
                  <a:pt x="7227" y="908500"/>
                  <a:pt x="61731" y="779913"/>
                  <a:pt x="124702" y="667200"/>
                </a:cubicBezTo>
                <a:cubicBezTo>
                  <a:pt x="187673" y="554488"/>
                  <a:pt x="349598" y="295196"/>
                  <a:pt x="378702" y="222700"/>
                </a:cubicBezTo>
                <a:cubicBezTo>
                  <a:pt x="407806" y="150204"/>
                  <a:pt x="304089" y="262916"/>
                  <a:pt x="299327" y="232225"/>
                </a:cubicBezTo>
                <a:cubicBezTo>
                  <a:pt x="294565" y="201534"/>
                  <a:pt x="420506" y="-52996"/>
                  <a:pt x="385052" y="99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166ECE85-C707-D840-6069-4739378DF3D3}"/>
              </a:ext>
            </a:extLst>
          </p:cNvPr>
          <p:cNvSpPr/>
          <p:nvPr/>
        </p:nvSpPr>
        <p:spPr>
          <a:xfrm>
            <a:off x="5425462" y="5735291"/>
            <a:ext cx="135351" cy="738535"/>
          </a:xfrm>
          <a:custGeom>
            <a:avLst/>
            <a:gdLst>
              <a:gd name="connsiteX0" fmla="*/ 133963 w 135351"/>
              <a:gd name="connsiteY0" fmla="*/ 1934 h 738535"/>
              <a:gd name="connsiteX1" fmla="*/ 29188 w 135351"/>
              <a:gd name="connsiteY1" fmla="*/ 287684 h 738535"/>
              <a:gd name="connsiteX2" fmla="*/ 613 w 135351"/>
              <a:gd name="connsiteY2" fmla="*/ 535334 h 738535"/>
              <a:gd name="connsiteX3" fmla="*/ 10138 w 135351"/>
              <a:gd name="connsiteY3" fmla="*/ 497234 h 738535"/>
              <a:gd name="connsiteX4" fmla="*/ 16488 w 135351"/>
              <a:gd name="connsiteY4" fmla="*/ 738534 h 738535"/>
              <a:gd name="connsiteX5" fmla="*/ 54588 w 135351"/>
              <a:gd name="connsiteY5" fmla="*/ 500409 h 738535"/>
              <a:gd name="connsiteX6" fmla="*/ 127613 w 135351"/>
              <a:gd name="connsiteY6" fmla="*/ 84484 h 738535"/>
              <a:gd name="connsiteX7" fmla="*/ 92688 w 135351"/>
              <a:gd name="connsiteY7" fmla="*/ 157509 h 738535"/>
              <a:gd name="connsiteX8" fmla="*/ 133963 w 135351"/>
              <a:gd name="connsiteY8" fmla="*/ 1934 h 73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351" h="738535">
                <a:moveTo>
                  <a:pt x="133963" y="1934"/>
                </a:moveTo>
                <a:cubicBezTo>
                  <a:pt x="123380" y="23630"/>
                  <a:pt x="51413" y="198784"/>
                  <a:pt x="29188" y="287684"/>
                </a:cubicBezTo>
                <a:cubicBezTo>
                  <a:pt x="6963" y="376584"/>
                  <a:pt x="3788" y="500409"/>
                  <a:pt x="613" y="535334"/>
                </a:cubicBezTo>
                <a:cubicBezTo>
                  <a:pt x="-2562" y="570259"/>
                  <a:pt x="7492" y="463367"/>
                  <a:pt x="10138" y="497234"/>
                </a:cubicBezTo>
                <a:cubicBezTo>
                  <a:pt x="12784" y="531101"/>
                  <a:pt x="9080" y="738005"/>
                  <a:pt x="16488" y="738534"/>
                </a:cubicBezTo>
                <a:cubicBezTo>
                  <a:pt x="23896" y="739063"/>
                  <a:pt x="36067" y="609417"/>
                  <a:pt x="54588" y="500409"/>
                </a:cubicBezTo>
                <a:cubicBezTo>
                  <a:pt x="73109" y="391401"/>
                  <a:pt x="121263" y="141634"/>
                  <a:pt x="127613" y="84484"/>
                </a:cubicBezTo>
                <a:cubicBezTo>
                  <a:pt x="133963" y="27334"/>
                  <a:pt x="94275" y="167034"/>
                  <a:pt x="92688" y="157509"/>
                </a:cubicBezTo>
                <a:cubicBezTo>
                  <a:pt x="91100" y="147984"/>
                  <a:pt x="144546" y="-19762"/>
                  <a:pt x="133963" y="1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3151FD10-517D-953A-B916-ED17C9E7D07F}"/>
              </a:ext>
            </a:extLst>
          </p:cNvPr>
          <p:cNvSpPr/>
          <p:nvPr/>
        </p:nvSpPr>
        <p:spPr>
          <a:xfrm>
            <a:off x="5361720" y="6970102"/>
            <a:ext cx="108388" cy="530298"/>
          </a:xfrm>
          <a:custGeom>
            <a:avLst/>
            <a:gdLst>
              <a:gd name="connsiteX0" fmla="*/ 108293 w 108388"/>
              <a:gd name="connsiteY0" fmla="*/ 969 h 530298"/>
              <a:gd name="connsiteX1" fmla="*/ 19803 w 108388"/>
              <a:gd name="connsiteY1" fmla="*/ 138621 h 530298"/>
              <a:gd name="connsiteX2" fmla="*/ 49299 w 108388"/>
              <a:gd name="connsiteY2" fmla="*/ 223833 h 530298"/>
              <a:gd name="connsiteX3" fmla="*/ 46022 w 108388"/>
              <a:gd name="connsiteY3" fmla="*/ 295937 h 530298"/>
              <a:gd name="connsiteX4" fmla="*/ 78796 w 108388"/>
              <a:gd name="connsiteY4" fmla="*/ 528633 h 530298"/>
              <a:gd name="connsiteX5" fmla="*/ 65686 w 108388"/>
              <a:gd name="connsiteY5" fmla="*/ 390982 h 530298"/>
              <a:gd name="connsiteX6" fmla="*/ 138 w 108388"/>
              <a:gd name="connsiteY6" fmla="*/ 214001 h 530298"/>
              <a:gd name="connsiteX7" fmla="*/ 108293 w 108388"/>
              <a:gd name="connsiteY7" fmla="*/ 969 h 53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88" h="530298">
                <a:moveTo>
                  <a:pt x="108293" y="969"/>
                </a:moveTo>
                <a:cubicBezTo>
                  <a:pt x="111570" y="-11594"/>
                  <a:pt x="29635" y="101477"/>
                  <a:pt x="19803" y="138621"/>
                </a:cubicBezTo>
                <a:cubicBezTo>
                  <a:pt x="9971" y="175765"/>
                  <a:pt x="44929" y="197614"/>
                  <a:pt x="49299" y="223833"/>
                </a:cubicBezTo>
                <a:cubicBezTo>
                  <a:pt x="53669" y="250052"/>
                  <a:pt x="41106" y="245137"/>
                  <a:pt x="46022" y="295937"/>
                </a:cubicBezTo>
                <a:cubicBezTo>
                  <a:pt x="50938" y="346737"/>
                  <a:pt x="75519" y="512792"/>
                  <a:pt x="78796" y="528633"/>
                </a:cubicBezTo>
                <a:cubicBezTo>
                  <a:pt x="82073" y="544474"/>
                  <a:pt x="78796" y="443421"/>
                  <a:pt x="65686" y="390982"/>
                </a:cubicBezTo>
                <a:cubicBezTo>
                  <a:pt x="52576" y="338543"/>
                  <a:pt x="-3140" y="278457"/>
                  <a:pt x="138" y="214001"/>
                </a:cubicBezTo>
                <a:cubicBezTo>
                  <a:pt x="3415" y="149545"/>
                  <a:pt x="105016" y="13532"/>
                  <a:pt x="108293" y="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9464A17C-7E9A-00E1-CD0C-EDF5FB4F0C46}"/>
              </a:ext>
            </a:extLst>
          </p:cNvPr>
          <p:cNvSpPr/>
          <p:nvPr/>
        </p:nvSpPr>
        <p:spPr>
          <a:xfrm>
            <a:off x="5377737" y="6914833"/>
            <a:ext cx="99481" cy="286804"/>
          </a:xfrm>
          <a:custGeom>
            <a:avLst/>
            <a:gdLst>
              <a:gd name="connsiteX0" fmla="*/ 508 w 99481"/>
              <a:gd name="connsiteY0" fmla="*/ 62793 h 286804"/>
              <a:gd name="connsiteX1" fmla="*/ 49669 w 99481"/>
              <a:gd name="connsiteY1" fmla="*/ 157838 h 286804"/>
              <a:gd name="connsiteX2" fmla="*/ 36560 w 99481"/>
              <a:gd name="connsiteY2" fmla="*/ 233219 h 286804"/>
              <a:gd name="connsiteX3" fmla="*/ 56224 w 99481"/>
              <a:gd name="connsiteY3" fmla="*/ 210277 h 286804"/>
              <a:gd name="connsiteX4" fmla="*/ 59502 w 99481"/>
              <a:gd name="connsiteY4" fmla="*/ 285657 h 286804"/>
              <a:gd name="connsiteX5" fmla="*/ 79166 w 99481"/>
              <a:gd name="connsiteY5" fmla="*/ 141451 h 286804"/>
              <a:gd name="connsiteX6" fmla="*/ 98831 w 99481"/>
              <a:gd name="connsiteY6" fmla="*/ 522 h 286804"/>
              <a:gd name="connsiteX7" fmla="*/ 85721 w 99481"/>
              <a:gd name="connsiteY7" fmla="*/ 92290 h 286804"/>
              <a:gd name="connsiteX8" fmla="*/ 508 w 99481"/>
              <a:gd name="connsiteY8" fmla="*/ 62793 h 28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481" h="286804">
                <a:moveTo>
                  <a:pt x="508" y="62793"/>
                </a:moveTo>
                <a:cubicBezTo>
                  <a:pt x="-5501" y="73718"/>
                  <a:pt x="43660" y="129434"/>
                  <a:pt x="49669" y="157838"/>
                </a:cubicBezTo>
                <a:cubicBezTo>
                  <a:pt x="55678" y="186242"/>
                  <a:pt x="35468" y="224479"/>
                  <a:pt x="36560" y="233219"/>
                </a:cubicBezTo>
                <a:cubicBezTo>
                  <a:pt x="37652" y="241959"/>
                  <a:pt x="52400" y="201537"/>
                  <a:pt x="56224" y="210277"/>
                </a:cubicBezTo>
                <a:cubicBezTo>
                  <a:pt x="60048" y="219017"/>
                  <a:pt x="55678" y="297128"/>
                  <a:pt x="59502" y="285657"/>
                </a:cubicBezTo>
                <a:cubicBezTo>
                  <a:pt x="63326" y="274186"/>
                  <a:pt x="72611" y="188974"/>
                  <a:pt x="79166" y="141451"/>
                </a:cubicBezTo>
                <a:cubicBezTo>
                  <a:pt x="85721" y="93928"/>
                  <a:pt x="97739" y="8715"/>
                  <a:pt x="98831" y="522"/>
                </a:cubicBezTo>
                <a:cubicBezTo>
                  <a:pt x="99923" y="-7671"/>
                  <a:pt x="101562" y="83004"/>
                  <a:pt x="85721" y="92290"/>
                </a:cubicBezTo>
                <a:cubicBezTo>
                  <a:pt x="69880" y="101576"/>
                  <a:pt x="6517" y="51868"/>
                  <a:pt x="508" y="62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2D7C9B8F-0C28-9642-87A3-A952EDF56FE9}"/>
              </a:ext>
            </a:extLst>
          </p:cNvPr>
          <p:cNvSpPr/>
          <p:nvPr/>
        </p:nvSpPr>
        <p:spPr>
          <a:xfrm>
            <a:off x="4642483" y="7364245"/>
            <a:ext cx="629380" cy="955945"/>
          </a:xfrm>
          <a:custGeom>
            <a:avLst/>
            <a:gdLst>
              <a:gd name="connsiteX0" fmla="*/ 627607 w 629380"/>
              <a:gd name="connsiteY0" fmla="*/ 75497 h 955945"/>
              <a:gd name="connsiteX1" fmla="*/ 201543 w 629380"/>
              <a:gd name="connsiteY1" fmla="*/ 26336 h 955945"/>
              <a:gd name="connsiteX2" fmla="*/ 132717 w 629380"/>
              <a:gd name="connsiteY2" fmla="*/ 59110 h 955945"/>
              <a:gd name="connsiteX3" fmla="*/ 122885 w 629380"/>
              <a:gd name="connsiteY3" fmla="*/ 59110 h 955945"/>
              <a:gd name="connsiteX4" fmla="*/ 109775 w 629380"/>
              <a:gd name="connsiteY4" fmla="*/ 173820 h 955945"/>
              <a:gd name="connsiteX5" fmla="*/ 106498 w 629380"/>
              <a:gd name="connsiteY5" fmla="*/ 921071 h 955945"/>
              <a:gd name="connsiteX6" fmla="*/ 90111 w 629380"/>
              <a:gd name="connsiteY6" fmla="*/ 753923 h 955945"/>
              <a:gd name="connsiteX7" fmla="*/ 93388 w 629380"/>
              <a:gd name="connsiteY7" fmla="*/ 59110 h 955945"/>
              <a:gd name="connsiteX8" fmla="*/ 155659 w 629380"/>
              <a:gd name="connsiteY8" fmla="*/ 36168 h 955945"/>
              <a:gd name="connsiteX9" fmla="*/ 18007 w 629380"/>
              <a:gd name="connsiteY9" fmla="*/ 42723 h 955945"/>
              <a:gd name="connsiteX10" fmla="*/ 627607 w 629380"/>
              <a:gd name="connsiteY10" fmla="*/ 75497 h 95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9380" h="955945">
                <a:moveTo>
                  <a:pt x="627607" y="75497"/>
                </a:moveTo>
                <a:cubicBezTo>
                  <a:pt x="658196" y="72766"/>
                  <a:pt x="284025" y="29067"/>
                  <a:pt x="201543" y="26336"/>
                </a:cubicBezTo>
                <a:cubicBezTo>
                  <a:pt x="119061" y="23605"/>
                  <a:pt x="132717" y="59110"/>
                  <a:pt x="132717" y="59110"/>
                </a:cubicBezTo>
                <a:cubicBezTo>
                  <a:pt x="119607" y="64572"/>
                  <a:pt x="126709" y="39992"/>
                  <a:pt x="122885" y="59110"/>
                </a:cubicBezTo>
                <a:cubicBezTo>
                  <a:pt x="119061" y="78228"/>
                  <a:pt x="112506" y="30160"/>
                  <a:pt x="109775" y="173820"/>
                </a:cubicBezTo>
                <a:cubicBezTo>
                  <a:pt x="107044" y="317480"/>
                  <a:pt x="109775" y="824387"/>
                  <a:pt x="106498" y="921071"/>
                </a:cubicBezTo>
                <a:cubicBezTo>
                  <a:pt x="103221" y="1017755"/>
                  <a:pt x="92296" y="897583"/>
                  <a:pt x="90111" y="753923"/>
                </a:cubicBezTo>
                <a:cubicBezTo>
                  <a:pt x="87926" y="610263"/>
                  <a:pt x="82463" y="178736"/>
                  <a:pt x="93388" y="59110"/>
                </a:cubicBezTo>
                <a:cubicBezTo>
                  <a:pt x="104313" y="-60516"/>
                  <a:pt x="168222" y="38899"/>
                  <a:pt x="155659" y="36168"/>
                </a:cubicBezTo>
                <a:cubicBezTo>
                  <a:pt x="143096" y="33437"/>
                  <a:pt x="-60651" y="37807"/>
                  <a:pt x="18007" y="42723"/>
                </a:cubicBezTo>
                <a:lnTo>
                  <a:pt x="627607" y="7549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0D35E8D2-F522-A723-1926-F5D8D1A01D2C}"/>
              </a:ext>
            </a:extLst>
          </p:cNvPr>
          <p:cNvSpPr/>
          <p:nvPr/>
        </p:nvSpPr>
        <p:spPr>
          <a:xfrm>
            <a:off x="5220913" y="7422734"/>
            <a:ext cx="386984" cy="143885"/>
          </a:xfrm>
          <a:custGeom>
            <a:avLst/>
            <a:gdLst>
              <a:gd name="connsiteX0" fmla="*/ 16 w 386984"/>
              <a:gd name="connsiteY0" fmla="*/ 621 h 143885"/>
              <a:gd name="connsiteX1" fmla="*/ 78674 w 386984"/>
              <a:gd name="connsiteY1" fmla="*/ 112053 h 143885"/>
              <a:gd name="connsiteX2" fmla="*/ 190106 w 386984"/>
              <a:gd name="connsiteY2" fmla="*/ 141550 h 143885"/>
              <a:gd name="connsiteX3" fmla="*/ 183552 w 386984"/>
              <a:gd name="connsiteY3" fmla="*/ 62892 h 143885"/>
              <a:gd name="connsiteX4" fmla="*/ 386752 w 386984"/>
              <a:gd name="connsiteY4" fmla="*/ 56337 h 143885"/>
              <a:gd name="connsiteX5" fmla="*/ 222881 w 386984"/>
              <a:gd name="connsiteY5" fmla="*/ 39950 h 143885"/>
              <a:gd name="connsiteX6" fmla="*/ 167164 w 386984"/>
              <a:gd name="connsiteY6" fmla="*/ 131718 h 143885"/>
              <a:gd name="connsiteX7" fmla="*/ 118003 w 386984"/>
              <a:gd name="connsiteY7" fmla="*/ 128440 h 143885"/>
              <a:gd name="connsiteX8" fmla="*/ 72119 w 386984"/>
              <a:gd name="connsiteY8" fmla="*/ 69447 h 143885"/>
              <a:gd name="connsiteX9" fmla="*/ 16 w 386984"/>
              <a:gd name="connsiteY9" fmla="*/ 621 h 14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984" h="143885">
                <a:moveTo>
                  <a:pt x="16" y="621"/>
                </a:moveTo>
                <a:cubicBezTo>
                  <a:pt x="1109" y="7722"/>
                  <a:pt x="46992" y="88565"/>
                  <a:pt x="78674" y="112053"/>
                </a:cubicBezTo>
                <a:cubicBezTo>
                  <a:pt x="110356" y="135541"/>
                  <a:pt x="172626" y="149743"/>
                  <a:pt x="190106" y="141550"/>
                </a:cubicBezTo>
                <a:cubicBezTo>
                  <a:pt x="207586" y="133357"/>
                  <a:pt x="150778" y="77094"/>
                  <a:pt x="183552" y="62892"/>
                </a:cubicBezTo>
                <a:cubicBezTo>
                  <a:pt x="216326" y="48690"/>
                  <a:pt x="380197" y="60161"/>
                  <a:pt x="386752" y="56337"/>
                </a:cubicBezTo>
                <a:cubicBezTo>
                  <a:pt x="393307" y="52513"/>
                  <a:pt x="259479" y="27387"/>
                  <a:pt x="222881" y="39950"/>
                </a:cubicBezTo>
                <a:cubicBezTo>
                  <a:pt x="186283" y="52514"/>
                  <a:pt x="184644" y="116970"/>
                  <a:pt x="167164" y="131718"/>
                </a:cubicBezTo>
                <a:cubicBezTo>
                  <a:pt x="149684" y="146466"/>
                  <a:pt x="133844" y="138818"/>
                  <a:pt x="118003" y="128440"/>
                </a:cubicBezTo>
                <a:cubicBezTo>
                  <a:pt x="102162" y="118062"/>
                  <a:pt x="90145" y="89658"/>
                  <a:pt x="72119" y="69447"/>
                </a:cubicBezTo>
                <a:cubicBezTo>
                  <a:pt x="54093" y="49236"/>
                  <a:pt x="-1077" y="-6480"/>
                  <a:pt x="16" y="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ADD7A406-52FA-E0D6-708D-B1C918BD22BD}"/>
              </a:ext>
            </a:extLst>
          </p:cNvPr>
          <p:cNvSpPr/>
          <p:nvPr/>
        </p:nvSpPr>
        <p:spPr>
          <a:xfrm>
            <a:off x="5441561" y="7472444"/>
            <a:ext cx="435542" cy="23302"/>
          </a:xfrm>
          <a:custGeom>
            <a:avLst/>
            <a:gdLst>
              <a:gd name="connsiteX0" fmla="*/ 2233 w 435542"/>
              <a:gd name="connsiteY0" fmla="*/ 13182 h 23302"/>
              <a:gd name="connsiteX1" fmla="*/ 431574 w 435542"/>
              <a:gd name="connsiteY1" fmla="*/ 23014 h 23302"/>
              <a:gd name="connsiteX2" fmla="*/ 218542 w 435542"/>
              <a:gd name="connsiteY2" fmla="*/ 72 h 23302"/>
              <a:gd name="connsiteX3" fmla="*/ 261149 w 435542"/>
              <a:gd name="connsiteY3" fmla="*/ 16459 h 23302"/>
              <a:gd name="connsiteX4" fmla="*/ 2233 w 435542"/>
              <a:gd name="connsiteY4" fmla="*/ 13182 h 2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542" h="23302">
                <a:moveTo>
                  <a:pt x="2233" y="13182"/>
                </a:moveTo>
                <a:cubicBezTo>
                  <a:pt x="30637" y="14274"/>
                  <a:pt x="395523" y="25199"/>
                  <a:pt x="431574" y="23014"/>
                </a:cubicBezTo>
                <a:cubicBezTo>
                  <a:pt x="467625" y="20829"/>
                  <a:pt x="246946" y="1164"/>
                  <a:pt x="218542" y="72"/>
                </a:cubicBezTo>
                <a:cubicBezTo>
                  <a:pt x="190138" y="-1020"/>
                  <a:pt x="297201" y="10450"/>
                  <a:pt x="261149" y="16459"/>
                </a:cubicBezTo>
                <a:cubicBezTo>
                  <a:pt x="225098" y="22468"/>
                  <a:pt x="-26171" y="12090"/>
                  <a:pt x="2233" y="13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3DA1479C-5849-91E1-0CE5-6A432D37C883}"/>
              </a:ext>
            </a:extLst>
          </p:cNvPr>
          <p:cNvSpPr/>
          <p:nvPr/>
        </p:nvSpPr>
        <p:spPr>
          <a:xfrm>
            <a:off x="5379420" y="7493410"/>
            <a:ext cx="586389" cy="74172"/>
          </a:xfrm>
          <a:custGeom>
            <a:avLst/>
            <a:gdLst>
              <a:gd name="connsiteX0" fmla="*/ 90593 w 586389"/>
              <a:gd name="connsiteY0" fmla="*/ 18435 h 74172"/>
              <a:gd name="connsiteX1" fmla="*/ 533045 w 586389"/>
              <a:gd name="connsiteY1" fmla="*/ 24990 h 74172"/>
              <a:gd name="connsiteX2" fmla="*/ 575651 w 586389"/>
              <a:gd name="connsiteY2" fmla="*/ 74151 h 74172"/>
              <a:gd name="connsiteX3" fmla="*/ 506825 w 586389"/>
              <a:gd name="connsiteY3" fmla="*/ 18435 h 74172"/>
              <a:gd name="connsiteX4" fmla="*/ 169251 w 586389"/>
              <a:gd name="connsiteY4" fmla="*/ 2048 h 74172"/>
              <a:gd name="connsiteX5" fmla="*/ 277406 w 586389"/>
              <a:gd name="connsiteY5" fmla="*/ 2048 h 74172"/>
              <a:gd name="connsiteX6" fmla="*/ 15212 w 586389"/>
              <a:gd name="connsiteY6" fmla="*/ 18435 h 74172"/>
              <a:gd name="connsiteX7" fmla="*/ 90593 w 586389"/>
              <a:gd name="connsiteY7" fmla="*/ 18435 h 7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6389" h="74172">
                <a:moveTo>
                  <a:pt x="90593" y="18435"/>
                </a:moveTo>
                <a:lnTo>
                  <a:pt x="533045" y="24990"/>
                </a:lnTo>
                <a:cubicBezTo>
                  <a:pt x="613888" y="34276"/>
                  <a:pt x="580021" y="75243"/>
                  <a:pt x="575651" y="74151"/>
                </a:cubicBezTo>
                <a:cubicBezTo>
                  <a:pt x="571281" y="73059"/>
                  <a:pt x="574558" y="30452"/>
                  <a:pt x="506825" y="18435"/>
                </a:cubicBezTo>
                <a:cubicBezTo>
                  <a:pt x="439092" y="6418"/>
                  <a:pt x="207488" y="4779"/>
                  <a:pt x="169251" y="2048"/>
                </a:cubicBezTo>
                <a:cubicBezTo>
                  <a:pt x="131015" y="-683"/>
                  <a:pt x="303079" y="-683"/>
                  <a:pt x="277406" y="2048"/>
                </a:cubicBezTo>
                <a:cubicBezTo>
                  <a:pt x="251733" y="4779"/>
                  <a:pt x="49625" y="16796"/>
                  <a:pt x="15212" y="18435"/>
                </a:cubicBezTo>
                <a:cubicBezTo>
                  <a:pt x="-19201" y="20074"/>
                  <a:pt x="4288" y="17343"/>
                  <a:pt x="90593" y="18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99659407-F483-3327-FBDF-152A8CCA8C90}"/>
              </a:ext>
            </a:extLst>
          </p:cNvPr>
          <p:cNvSpPr/>
          <p:nvPr/>
        </p:nvSpPr>
        <p:spPr>
          <a:xfrm>
            <a:off x="5941704" y="7498151"/>
            <a:ext cx="66212" cy="905313"/>
          </a:xfrm>
          <a:custGeom>
            <a:avLst/>
            <a:gdLst>
              <a:gd name="connsiteX0" fmla="*/ 257 w 66212"/>
              <a:gd name="connsiteY0" fmla="*/ 584 h 905313"/>
              <a:gd name="connsiteX1" fmla="*/ 36309 w 66212"/>
              <a:gd name="connsiteY1" fmla="*/ 75965 h 905313"/>
              <a:gd name="connsiteX2" fmla="*/ 62528 w 66212"/>
              <a:gd name="connsiteY2" fmla="*/ 361101 h 905313"/>
              <a:gd name="connsiteX3" fmla="*/ 59251 w 66212"/>
              <a:gd name="connsiteY3" fmla="*/ 233281 h 905313"/>
              <a:gd name="connsiteX4" fmla="*/ 42864 w 66212"/>
              <a:gd name="connsiteY4" fmla="*/ 898597 h 905313"/>
              <a:gd name="connsiteX5" fmla="*/ 42864 w 66212"/>
              <a:gd name="connsiteY5" fmla="*/ 547914 h 905313"/>
              <a:gd name="connsiteX6" fmla="*/ 65806 w 66212"/>
              <a:gd name="connsiteY6" fmla="*/ 85797 h 905313"/>
              <a:gd name="connsiteX7" fmla="*/ 55973 w 66212"/>
              <a:gd name="connsiteY7" fmla="*/ 102184 h 905313"/>
              <a:gd name="connsiteX8" fmla="*/ 257 w 66212"/>
              <a:gd name="connsiteY8" fmla="*/ 584 h 90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12" h="905313">
                <a:moveTo>
                  <a:pt x="257" y="584"/>
                </a:moveTo>
                <a:cubicBezTo>
                  <a:pt x="-3020" y="-3786"/>
                  <a:pt x="25931" y="15879"/>
                  <a:pt x="36309" y="75965"/>
                </a:cubicBezTo>
                <a:cubicBezTo>
                  <a:pt x="46687" y="136051"/>
                  <a:pt x="58704" y="334882"/>
                  <a:pt x="62528" y="361101"/>
                </a:cubicBezTo>
                <a:cubicBezTo>
                  <a:pt x="66352" y="387320"/>
                  <a:pt x="62528" y="143698"/>
                  <a:pt x="59251" y="233281"/>
                </a:cubicBezTo>
                <a:cubicBezTo>
                  <a:pt x="55974" y="322864"/>
                  <a:pt x="45595" y="846158"/>
                  <a:pt x="42864" y="898597"/>
                </a:cubicBezTo>
                <a:cubicBezTo>
                  <a:pt x="40133" y="951036"/>
                  <a:pt x="39040" y="683381"/>
                  <a:pt x="42864" y="547914"/>
                </a:cubicBezTo>
                <a:cubicBezTo>
                  <a:pt x="46688" y="412447"/>
                  <a:pt x="63621" y="160085"/>
                  <a:pt x="65806" y="85797"/>
                </a:cubicBezTo>
                <a:cubicBezTo>
                  <a:pt x="67991" y="11509"/>
                  <a:pt x="60889" y="113108"/>
                  <a:pt x="55973" y="102184"/>
                </a:cubicBezTo>
                <a:cubicBezTo>
                  <a:pt x="51057" y="91260"/>
                  <a:pt x="3534" y="4954"/>
                  <a:pt x="257" y="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E40881A4-60E6-132B-696A-DD597692EFA5}"/>
              </a:ext>
            </a:extLst>
          </p:cNvPr>
          <p:cNvSpPr/>
          <p:nvPr/>
        </p:nvSpPr>
        <p:spPr>
          <a:xfrm>
            <a:off x="5449790" y="7517548"/>
            <a:ext cx="498766" cy="161454"/>
          </a:xfrm>
          <a:custGeom>
            <a:avLst/>
            <a:gdLst>
              <a:gd name="connsiteX0" fmla="*/ 558 w 498766"/>
              <a:gd name="connsiteY0" fmla="*/ 7407 h 161454"/>
              <a:gd name="connsiteX1" fmla="*/ 436455 w 498766"/>
              <a:gd name="connsiteY1" fmla="*/ 27071 h 161454"/>
              <a:gd name="connsiteX2" fmla="*/ 456120 w 498766"/>
              <a:gd name="connsiteY2" fmla="*/ 50013 h 161454"/>
              <a:gd name="connsiteX3" fmla="*/ 472507 w 498766"/>
              <a:gd name="connsiteY3" fmla="*/ 40181 h 161454"/>
              <a:gd name="connsiteX4" fmla="*/ 495449 w 498766"/>
              <a:gd name="connsiteY4" fmla="*/ 161446 h 161454"/>
              <a:gd name="connsiteX5" fmla="*/ 482339 w 498766"/>
              <a:gd name="connsiteY5" fmla="*/ 33626 h 161454"/>
              <a:gd name="connsiteX6" fmla="*/ 347965 w 498766"/>
              <a:gd name="connsiteY6" fmla="*/ 4129 h 161454"/>
              <a:gd name="connsiteX7" fmla="*/ 558 w 498766"/>
              <a:gd name="connsiteY7" fmla="*/ 7407 h 16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766" h="161454">
                <a:moveTo>
                  <a:pt x="558" y="7407"/>
                </a:moveTo>
                <a:cubicBezTo>
                  <a:pt x="15306" y="11231"/>
                  <a:pt x="360528" y="19970"/>
                  <a:pt x="436455" y="27071"/>
                </a:cubicBezTo>
                <a:cubicBezTo>
                  <a:pt x="512382" y="34172"/>
                  <a:pt x="456120" y="50013"/>
                  <a:pt x="456120" y="50013"/>
                </a:cubicBezTo>
                <a:cubicBezTo>
                  <a:pt x="462129" y="52198"/>
                  <a:pt x="465952" y="21609"/>
                  <a:pt x="472507" y="40181"/>
                </a:cubicBezTo>
                <a:cubicBezTo>
                  <a:pt x="479062" y="58753"/>
                  <a:pt x="493810" y="162539"/>
                  <a:pt x="495449" y="161446"/>
                </a:cubicBezTo>
                <a:cubicBezTo>
                  <a:pt x="497088" y="160354"/>
                  <a:pt x="506920" y="59845"/>
                  <a:pt x="482339" y="33626"/>
                </a:cubicBezTo>
                <a:cubicBezTo>
                  <a:pt x="457758" y="7407"/>
                  <a:pt x="428808" y="13415"/>
                  <a:pt x="347965" y="4129"/>
                </a:cubicBezTo>
                <a:cubicBezTo>
                  <a:pt x="267122" y="-5157"/>
                  <a:pt x="-14190" y="3583"/>
                  <a:pt x="558" y="7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7494EC9E-F0E6-4A99-C992-F24AF8147642}"/>
              </a:ext>
            </a:extLst>
          </p:cNvPr>
          <p:cNvSpPr/>
          <p:nvPr/>
        </p:nvSpPr>
        <p:spPr>
          <a:xfrm>
            <a:off x="4792567" y="7435245"/>
            <a:ext cx="422099" cy="24511"/>
          </a:xfrm>
          <a:custGeom>
            <a:avLst/>
            <a:gdLst>
              <a:gd name="connsiteX0" fmla="*/ 5575 w 422099"/>
              <a:gd name="connsiteY0" fmla="*/ 4497 h 24511"/>
              <a:gd name="connsiteX1" fmla="*/ 408698 w 422099"/>
              <a:gd name="connsiteY1" fmla="*/ 24161 h 24511"/>
              <a:gd name="connsiteX2" fmla="*/ 333317 w 422099"/>
              <a:gd name="connsiteY2" fmla="*/ 17607 h 24511"/>
              <a:gd name="connsiteX3" fmla="*/ 185833 w 422099"/>
              <a:gd name="connsiteY3" fmla="*/ 1220 h 24511"/>
              <a:gd name="connsiteX4" fmla="*/ 5575 w 422099"/>
              <a:gd name="connsiteY4" fmla="*/ 4497 h 2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099" h="24511">
                <a:moveTo>
                  <a:pt x="5575" y="4497"/>
                </a:moveTo>
                <a:cubicBezTo>
                  <a:pt x="42719" y="8321"/>
                  <a:pt x="354074" y="21976"/>
                  <a:pt x="408698" y="24161"/>
                </a:cubicBezTo>
                <a:cubicBezTo>
                  <a:pt x="463322" y="26346"/>
                  <a:pt x="333317" y="17607"/>
                  <a:pt x="333317" y="17607"/>
                </a:cubicBezTo>
                <a:cubicBezTo>
                  <a:pt x="296173" y="13784"/>
                  <a:pt x="244826" y="3951"/>
                  <a:pt x="185833" y="1220"/>
                </a:cubicBezTo>
                <a:cubicBezTo>
                  <a:pt x="126840" y="-1511"/>
                  <a:pt x="-31569" y="673"/>
                  <a:pt x="5575" y="4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B9EE58EE-DFE3-EB88-306F-732257AFC248}"/>
              </a:ext>
            </a:extLst>
          </p:cNvPr>
          <p:cNvSpPr/>
          <p:nvPr/>
        </p:nvSpPr>
        <p:spPr>
          <a:xfrm>
            <a:off x="5259395" y="7511751"/>
            <a:ext cx="223471" cy="84390"/>
          </a:xfrm>
          <a:custGeom>
            <a:avLst/>
            <a:gdLst>
              <a:gd name="connsiteX0" fmla="*/ 197508 w 223471"/>
              <a:gd name="connsiteY0" fmla="*/ 94 h 84390"/>
              <a:gd name="connsiteX1" fmla="*/ 197508 w 223471"/>
              <a:gd name="connsiteY1" fmla="*/ 65643 h 84390"/>
              <a:gd name="connsiteX2" fmla="*/ 138515 w 223471"/>
              <a:gd name="connsiteY2" fmla="*/ 65643 h 84390"/>
              <a:gd name="connsiteX3" fmla="*/ 863 w 223471"/>
              <a:gd name="connsiteY3" fmla="*/ 75475 h 84390"/>
              <a:gd name="connsiteX4" fmla="*/ 210618 w 223471"/>
              <a:gd name="connsiteY4" fmla="*/ 82030 h 84390"/>
              <a:gd name="connsiteX5" fmla="*/ 197508 w 223471"/>
              <a:gd name="connsiteY5" fmla="*/ 94 h 8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471" h="84390">
                <a:moveTo>
                  <a:pt x="197508" y="94"/>
                </a:moveTo>
                <a:cubicBezTo>
                  <a:pt x="195323" y="-2637"/>
                  <a:pt x="207340" y="54718"/>
                  <a:pt x="197508" y="65643"/>
                </a:cubicBezTo>
                <a:cubicBezTo>
                  <a:pt x="187676" y="76568"/>
                  <a:pt x="171289" y="64004"/>
                  <a:pt x="138515" y="65643"/>
                </a:cubicBezTo>
                <a:cubicBezTo>
                  <a:pt x="105741" y="67282"/>
                  <a:pt x="-11154" y="72744"/>
                  <a:pt x="863" y="75475"/>
                </a:cubicBezTo>
                <a:cubicBezTo>
                  <a:pt x="12880" y="78206"/>
                  <a:pt x="176205" y="89131"/>
                  <a:pt x="210618" y="82030"/>
                </a:cubicBezTo>
                <a:cubicBezTo>
                  <a:pt x="245031" y="74929"/>
                  <a:pt x="199693" y="2825"/>
                  <a:pt x="197508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614BD6E7-0931-B186-E86D-BF32189551AB}"/>
              </a:ext>
            </a:extLst>
          </p:cNvPr>
          <p:cNvSpPr/>
          <p:nvPr/>
        </p:nvSpPr>
        <p:spPr>
          <a:xfrm>
            <a:off x="4824361" y="7462684"/>
            <a:ext cx="477668" cy="29697"/>
          </a:xfrm>
          <a:custGeom>
            <a:avLst/>
            <a:gdLst>
              <a:gd name="connsiteX0" fmla="*/ 0 w 477668"/>
              <a:gd name="connsiteY0" fmla="*/ 0 h 29697"/>
              <a:gd name="connsiteX1" fmla="*/ 445729 w 477668"/>
              <a:gd name="connsiteY1" fmla="*/ 29497 h 29697"/>
              <a:gd name="connsiteX2" fmla="*/ 393291 w 477668"/>
              <a:gd name="connsiteY2" fmla="*/ 13110 h 29697"/>
              <a:gd name="connsiteX3" fmla="*/ 0 w 477668"/>
              <a:gd name="connsiteY3" fmla="*/ 0 h 2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668" h="29697">
                <a:moveTo>
                  <a:pt x="0" y="0"/>
                </a:moveTo>
                <a:cubicBezTo>
                  <a:pt x="8740" y="2731"/>
                  <a:pt x="380181" y="27312"/>
                  <a:pt x="445729" y="29497"/>
                </a:cubicBezTo>
                <a:cubicBezTo>
                  <a:pt x="511277" y="31682"/>
                  <a:pt x="467033" y="15295"/>
                  <a:pt x="393291" y="1311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5156E2A5-802C-59FB-638D-854FAA8D4CCF}"/>
              </a:ext>
            </a:extLst>
          </p:cNvPr>
          <p:cNvSpPr/>
          <p:nvPr/>
        </p:nvSpPr>
        <p:spPr>
          <a:xfrm>
            <a:off x="4781455" y="7442702"/>
            <a:ext cx="16786" cy="827327"/>
          </a:xfrm>
          <a:custGeom>
            <a:avLst/>
            <a:gdLst>
              <a:gd name="connsiteX0" fmla="*/ 300 w 16786"/>
              <a:gd name="connsiteY0" fmla="*/ 6872 h 827327"/>
              <a:gd name="connsiteX1" fmla="*/ 16687 w 16786"/>
              <a:gd name="connsiteY1" fmla="*/ 816395 h 827327"/>
              <a:gd name="connsiteX2" fmla="*/ 6855 w 16786"/>
              <a:gd name="connsiteY2" fmla="*/ 446046 h 827327"/>
              <a:gd name="connsiteX3" fmla="*/ 300 w 16786"/>
              <a:gd name="connsiteY3" fmla="*/ 6872 h 82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86" h="827327">
                <a:moveTo>
                  <a:pt x="300" y="6872"/>
                </a:moveTo>
                <a:cubicBezTo>
                  <a:pt x="1939" y="68597"/>
                  <a:pt x="15595" y="743199"/>
                  <a:pt x="16687" y="816395"/>
                </a:cubicBezTo>
                <a:cubicBezTo>
                  <a:pt x="17779" y="889591"/>
                  <a:pt x="9586" y="576050"/>
                  <a:pt x="6855" y="446046"/>
                </a:cubicBezTo>
                <a:cubicBezTo>
                  <a:pt x="4124" y="316042"/>
                  <a:pt x="-1339" y="-54853"/>
                  <a:pt x="300" y="6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82F51FB5-E53D-E198-83E8-DD5E0FF108C3}"/>
              </a:ext>
            </a:extLst>
          </p:cNvPr>
          <p:cNvSpPr/>
          <p:nvPr/>
        </p:nvSpPr>
        <p:spPr>
          <a:xfrm>
            <a:off x="4771781" y="7445207"/>
            <a:ext cx="13393" cy="854246"/>
          </a:xfrm>
          <a:custGeom>
            <a:avLst/>
            <a:gdLst>
              <a:gd name="connsiteX0" fmla="*/ 13251 w 13393"/>
              <a:gd name="connsiteY0" fmla="*/ 10922 h 854246"/>
              <a:gd name="connsiteX1" fmla="*/ 6696 w 13393"/>
              <a:gd name="connsiteY1" fmla="*/ 846664 h 854246"/>
              <a:gd name="connsiteX2" fmla="*/ 142 w 13393"/>
              <a:gd name="connsiteY2" fmla="*/ 400935 h 854246"/>
              <a:gd name="connsiteX3" fmla="*/ 13251 w 13393"/>
              <a:gd name="connsiteY3" fmla="*/ 10922 h 85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93" h="854246">
                <a:moveTo>
                  <a:pt x="13251" y="10922"/>
                </a:moveTo>
                <a:cubicBezTo>
                  <a:pt x="14343" y="85210"/>
                  <a:pt x="8881" y="781662"/>
                  <a:pt x="6696" y="846664"/>
                </a:cubicBezTo>
                <a:cubicBezTo>
                  <a:pt x="4511" y="911666"/>
                  <a:pt x="-950" y="541318"/>
                  <a:pt x="142" y="400935"/>
                </a:cubicBezTo>
                <a:cubicBezTo>
                  <a:pt x="1234" y="260552"/>
                  <a:pt x="12159" y="-63366"/>
                  <a:pt x="13251" y="10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7075251A-15BD-AFE6-CC06-0535055B7291}"/>
              </a:ext>
            </a:extLst>
          </p:cNvPr>
          <p:cNvSpPr/>
          <p:nvPr/>
        </p:nvSpPr>
        <p:spPr>
          <a:xfrm>
            <a:off x="4779699" y="7458792"/>
            <a:ext cx="487133" cy="115366"/>
          </a:xfrm>
          <a:custGeom>
            <a:avLst/>
            <a:gdLst>
              <a:gd name="connsiteX0" fmla="*/ 487114 w 487133"/>
              <a:gd name="connsiteY0" fmla="*/ 59608 h 115366"/>
              <a:gd name="connsiteX1" fmla="*/ 133153 w 487133"/>
              <a:gd name="connsiteY1" fmla="*/ 3892 h 115366"/>
              <a:gd name="connsiteX2" fmla="*/ 34830 w 487133"/>
              <a:gd name="connsiteY2" fmla="*/ 17002 h 115366"/>
              <a:gd name="connsiteX3" fmla="*/ 18443 w 487133"/>
              <a:gd name="connsiteY3" fmla="*/ 115324 h 115366"/>
              <a:gd name="connsiteX4" fmla="*/ 8611 w 487133"/>
              <a:gd name="connsiteY4" fmla="*/ 3892 h 115366"/>
              <a:gd name="connsiteX5" fmla="*/ 152817 w 487133"/>
              <a:gd name="connsiteY5" fmla="*/ 30111 h 115366"/>
              <a:gd name="connsiteX6" fmla="*/ 116766 w 487133"/>
              <a:gd name="connsiteY6" fmla="*/ 13724 h 115366"/>
              <a:gd name="connsiteX7" fmla="*/ 487114 w 487133"/>
              <a:gd name="connsiteY7" fmla="*/ 59608 h 11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133" h="115366">
                <a:moveTo>
                  <a:pt x="487114" y="59608"/>
                </a:moveTo>
                <a:cubicBezTo>
                  <a:pt x="489845" y="57969"/>
                  <a:pt x="208534" y="10993"/>
                  <a:pt x="133153" y="3892"/>
                </a:cubicBezTo>
                <a:cubicBezTo>
                  <a:pt x="57772" y="-3209"/>
                  <a:pt x="53948" y="-1570"/>
                  <a:pt x="34830" y="17002"/>
                </a:cubicBezTo>
                <a:cubicBezTo>
                  <a:pt x="15712" y="35574"/>
                  <a:pt x="22813" y="117509"/>
                  <a:pt x="18443" y="115324"/>
                </a:cubicBezTo>
                <a:cubicBezTo>
                  <a:pt x="14073" y="113139"/>
                  <a:pt x="-13785" y="18094"/>
                  <a:pt x="8611" y="3892"/>
                </a:cubicBezTo>
                <a:cubicBezTo>
                  <a:pt x="31007" y="-10310"/>
                  <a:pt x="134791" y="28472"/>
                  <a:pt x="152817" y="30111"/>
                </a:cubicBezTo>
                <a:cubicBezTo>
                  <a:pt x="170843" y="31750"/>
                  <a:pt x="59957" y="7715"/>
                  <a:pt x="116766" y="13724"/>
                </a:cubicBezTo>
                <a:cubicBezTo>
                  <a:pt x="173575" y="19733"/>
                  <a:pt x="484383" y="61247"/>
                  <a:pt x="487114" y="59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2E7C1D4E-46C7-C90B-5927-CF0BF852AFEF}"/>
              </a:ext>
            </a:extLst>
          </p:cNvPr>
          <p:cNvSpPr/>
          <p:nvPr/>
        </p:nvSpPr>
        <p:spPr>
          <a:xfrm>
            <a:off x="5402625" y="7526796"/>
            <a:ext cx="524318" cy="38316"/>
          </a:xfrm>
          <a:custGeom>
            <a:avLst/>
            <a:gdLst>
              <a:gd name="connsiteX0" fmla="*/ 31336 w 524318"/>
              <a:gd name="connsiteY0" fmla="*/ 7991 h 38316"/>
              <a:gd name="connsiteX1" fmla="*/ 493452 w 524318"/>
              <a:gd name="connsiteY1" fmla="*/ 37488 h 38316"/>
              <a:gd name="connsiteX2" fmla="*/ 437736 w 524318"/>
              <a:gd name="connsiteY2" fmla="*/ 27656 h 38316"/>
              <a:gd name="connsiteX3" fmla="*/ 83775 w 524318"/>
              <a:gd name="connsiteY3" fmla="*/ 1436 h 38316"/>
              <a:gd name="connsiteX4" fmla="*/ 31336 w 524318"/>
              <a:gd name="connsiteY4" fmla="*/ 7991 h 3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318" h="38316">
                <a:moveTo>
                  <a:pt x="31336" y="7991"/>
                </a:moveTo>
                <a:cubicBezTo>
                  <a:pt x="99616" y="14000"/>
                  <a:pt x="425719" y="34211"/>
                  <a:pt x="493452" y="37488"/>
                </a:cubicBezTo>
                <a:cubicBezTo>
                  <a:pt x="561185" y="40766"/>
                  <a:pt x="506016" y="33665"/>
                  <a:pt x="437736" y="27656"/>
                </a:cubicBezTo>
                <a:cubicBezTo>
                  <a:pt x="369457" y="21647"/>
                  <a:pt x="149323" y="5260"/>
                  <a:pt x="83775" y="1436"/>
                </a:cubicBezTo>
                <a:cubicBezTo>
                  <a:pt x="18227" y="-2388"/>
                  <a:pt x="-36944" y="1982"/>
                  <a:pt x="31336" y="7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5EE71B6A-22E7-6D00-59BB-4FB71672634D}"/>
              </a:ext>
            </a:extLst>
          </p:cNvPr>
          <p:cNvSpPr/>
          <p:nvPr/>
        </p:nvSpPr>
        <p:spPr>
          <a:xfrm>
            <a:off x="4824361" y="7557729"/>
            <a:ext cx="1126672" cy="107267"/>
          </a:xfrm>
          <a:custGeom>
            <a:avLst/>
            <a:gdLst>
              <a:gd name="connsiteX0" fmla="*/ 0 w 1126672"/>
              <a:gd name="connsiteY0" fmla="*/ 0 h 107267"/>
              <a:gd name="connsiteX1" fmla="*/ 1088104 w 1126672"/>
              <a:gd name="connsiteY1" fmla="*/ 101600 h 107267"/>
              <a:gd name="connsiteX2" fmla="*/ 901291 w 1126672"/>
              <a:gd name="connsiteY2" fmla="*/ 95045 h 107267"/>
              <a:gd name="connsiteX3" fmla="*/ 0 w 1126672"/>
              <a:gd name="connsiteY3" fmla="*/ 0 h 10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672" h="107267">
                <a:moveTo>
                  <a:pt x="0" y="0"/>
                </a:moveTo>
                <a:lnTo>
                  <a:pt x="1088104" y="101600"/>
                </a:lnTo>
                <a:cubicBezTo>
                  <a:pt x="1238319" y="117441"/>
                  <a:pt x="901291" y="95045"/>
                  <a:pt x="901291" y="9504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49928EBA-3C7E-B7D9-3746-96DE4A708991}"/>
              </a:ext>
            </a:extLst>
          </p:cNvPr>
          <p:cNvSpPr/>
          <p:nvPr/>
        </p:nvSpPr>
        <p:spPr>
          <a:xfrm>
            <a:off x="4785032" y="7586181"/>
            <a:ext cx="1173316" cy="112477"/>
          </a:xfrm>
          <a:custGeom>
            <a:avLst/>
            <a:gdLst>
              <a:gd name="connsiteX0" fmla="*/ 0 w 1173316"/>
              <a:gd name="connsiteY0" fmla="*/ 1045 h 112477"/>
              <a:gd name="connsiteX1" fmla="*/ 1173316 w 1173316"/>
              <a:gd name="connsiteY1" fmla="*/ 112477 h 112477"/>
              <a:gd name="connsiteX2" fmla="*/ 934065 w 1173316"/>
              <a:gd name="connsiteY2" fmla="*/ 89535 h 112477"/>
              <a:gd name="connsiteX3" fmla="*/ 137652 w 1173316"/>
              <a:gd name="connsiteY3" fmla="*/ 7600 h 112477"/>
              <a:gd name="connsiteX4" fmla="*/ 0 w 1173316"/>
              <a:gd name="connsiteY4" fmla="*/ 1045 h 112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6" h="112477">
                <a:moveTo>
                  <a:pt x="0" y="1045"/>
                </a:moveTo>
                <a:lnTo>
                  <a:pt x="1173316" y="112477"/>
                </a:lnTo>
                <a:lnTo>
                  <a:pt x="934065" y="89535"/>
                </a:lnTo>
                <a:lnTo>
                  <a:pt x="137652" y="7600"/>
                </a:lnTo>
                <a:cubicBezTo>
                  <a:pt x="-14202" y="-5510"/>
                  <a:pt x="4370" y="2683"/>
                  <a:pt x="0" y="1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1474D39A-4CB3-EC84-E0CC-7BD7071DC149}"/>
              </a:ext>
            </a:extLst>
          </p:cNvPr>
          <p:cNvSpPr/>
          <p:nvPr/>
        </p:nvSpPr>
        <p:spPr>
          <a:xfrm>
            <a:off x="4817238" y="7642530"/>
            <a:ext cx="1161313" cy="80733"/>
          </a:xfrm>
          <a:custGeom>
            <a:avLst/>
            <a:gdLst>
              <a:gd name="connsiteX0" fmla="*/ 568 w 1161313"/>
              <a:gd name="connsiteY0" fmla="*/ 412 h 80733"/>
              <a:gd name="connsiteX1" fmla="*/ 1088672 w 1161313"/>
              <a:gd name="connsiteY1" fmla="*/ 79070 h 80733"/>
              <a:gd name="connsiteX2" fmla="*/ 941188 w 1161313"/>
              <a:gd name="connsiteY2" fmla="*/ 49573 h 80733"/>
              <a:gd name="connsiteX3" fmla="*/ 568 w 1161313"/>
              <a:gd name="connsiteY3" fmla="*/ 412 h 8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313" h="80733">
                <a:moveTo>
                  <a:pt x="568" y="412"/>
                </a:moveTo>
                <a:cubicBezTo>
                  <a:pt x="25149" y="5328"/>
                  <a:pt x="931902" y="70876"/>
                  <a:pt x="1088672" y="79070"/>
                </a:cubicBezTo>
                <a:cubicBezTo>
                  <a:pt x="1245442" y="87264"/>
                  <a:pt x="1126362" y="63229"/>
                  <a:pt x="941188" y="49573"/>
                </a:cubicBezTo>
                <a:cubicBezTo>
                  <a:pt x="756014" y="35917"/>
                  <a:pt x="-24013" y="-4504"/>
                  <a:pt x="568" y="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BB4FEA10-DD68-C450-695E-5E0EFFC28027}"/>
              </a:ext>
            </a:extLst>
          </p:cNvPr>
          <p:cNvSpPr/>
          <p:nvPr/>
        </p:nvSpPr>
        <p:spPr>
          <a:xfrm>
            <a:off x="4788192" y="7599062"/>
            <a:ext cx="38386" cy="688942"/>
          </a:xfrm>
          <a:custGeom>
            <a:avLst/>
            <a:gdLst>
              <a:gd name="connsiteX0" fmla="*/ 36169 w 38386"/>
              <a:gd name="connsiteY0" fmla="*/ 11106 h 688942"/>
              <a:gd name="connsiteX1" fmla="*/ 32892 w 38386"/>
              <a:gd name="connsiteY1" fmla="*/ 656757 h 688942"/>
              <a:gd name="connsiteX2" fmla="*/ 19782 w 38386"/>
              <a:gd name="connsiteY2" fmla="*/ 558435 h 688942"/>
              <a:gd name="connsiteX3" fmla="*/ 118 w 38386"/>
              <a:gd name="connsiteY3" fmla="*/ 270022 h 688942"/>
              <a:gd name="connsiteX4" fmla="*/ 36169 w 38386"/>
              <a:gd name="connsiteY4" fmla="*/ 11106 h 68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86" h="688942">
                <a:moveTo>
                  <a:pt x="36169" y="11106"/>
                </a:moveTo>
                <a:cubicBezTo>
                  <a:pt x="41631" y="75562"/>
                  <a:pt x="35623" y="565536"/>
                  <a:pt x="32892" y="656757"/>
                </a:cubicBezTo>
                <a:cubicBezTo>
                  <a:pt x="30161" y="747978"/>
                  <a:pt x="25244" y="622891"/>
                  <a:pt x="19782" y="558435"/>
                </a:cubicBezTo>
                <a:cubicBezTo>
                  <a:pt x="14320" y="493979"/>
                  <a:pt x="-1521" y="360151"/>
                  <a:pt x="118" y="270022"/>
                </a:cubicBezTo>
                <a:cubicBezTo>
                  <a:pt x="1757" y="179893"/>
                  <a:pt x="30707" y="-53350"/>
                  <a:pt x="36169" y="11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43AF12CA-6C6C-CA64-40F6-5318BE00E4AC}"/>
              </a:ext>
            </a:extLst>
          </p:cNvPr>
          <p:cNvSpPr/>
          <p:nvPr/>
        </p:nvSpPr>
        <p:spPr>
          <a:xfrm>
            <a:off x="4747952" y="7632525"/>
            <a:ext cx="1132132" cy="125440"/>
          </a:xfrm>
          <a:custGeom>
            <a:avLst/>
            <a:gdLst>
              <a:gd name="connsiteX0" fmla="*/ 89519 w 1132132"/>
              <a:gd name="connsiteY0" fmla="*/ 585 h 125440"/>
              <a:gd name="connsiteX1" fmla="*/ 1056358 w 1132132"/>
              <a:gd name="connsiteY1" fmla="*/ 79243 h 125440"/>
              <a:gd name="connsiteX2" fmla="*/ 915429 w 1132132"/>
              <a:gd name="connsiteY2" fmla="*/ 89075 h 125440"/>
              <a:gd name="connsiteX3" fmla="*/ 1125183 w 1132132"/>
              <a:gd name="connsiteY3" fmla="*/ 125127 h 125440"/>
              <a:gd name="connsiteX4" fmla="*/ 607351 w 1132132"/>
              <a:gd name="connsiteY4" fmla="*/ 66133 h 125440"/>
              <a:gd name="connsiteX5" fmla="*/ 246835 w 1132132"/>
              <a:gd name="connsiteY5" fmla="*/ 56301 h 125440"/>
              <a:gd name="connsiteX6" fmla="*/ 56745 w 1132132"/>
              <a:gd name="connsiteY6" fmla="*/ 43191 h 125440"/>
              <a:gd name="connsiteX7" fmla="*/ 89519 w 1132132"/>
              <a:gd name="connsiteY7" fmla="*/ 585 h 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2132" h="125440">
                <a:moveTo>
                  <a:pt x="89519" y="585"/>
                </a:moveTo>
                <a:cubicBezTo>
                  <a:pt x="256121" y="6594"/>
                  <a:pt x="918706" y="64495"/>
                  <a:pt x="1056358" y="79243"/>
                </a:cubicBezTo>
                <a:cubicBezTo>
                  <a:pt x="1194010" y="93991"/>
                  <a:pt x="903958" y="81428"/>
                  <a:pt x="915429" y="89075"/>
                </a:cubicBezTo>
                <a:cubicBezTo>
                  <a:pt x="926900" y="96722"/>
                  <a:pt x="1176529" y="128951"/>
                  <a:pt x="1125183" y="125127"/>
                </a:cubicBezTo>
                <a:cubicBezTo>
                  <a:pt x="1073837" y="121303"/>
                  <a:pt x="753742" y="77604"/>
                  <a:pt x="607351" y="66133"/>
                </a:cubicBezTo>
                <a:cubicBezTo>
                  <a:pt x="460960" y="54662"/>
                  <a:pt x="338603" y="60125"/>
                  <a:pt x="246835" y="56301"/>
                </a:cubicBezTo>
                <a:cubicBezTo>
                  <a:pt x="155067" y="52477"/>
                  <a:pt x="77502" y="49746"/>
                  <a:pt x="56745" y="43191"/>
                </a:cubicBezTo>
                <a:cubicBezTo>
                  <a:pt x="35988" y="36636"/>
                  <a:pt x="-77083" y="-5424"/>
                  <a:pt x="89519" y="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93C79ACB-A9AB-B542-63C2-83B9092DD673}"/>
              </a:ext>
            </a:extLst>
          </p:cNvPr>
          <p:cNvSpPr/>
          <p:nvPr/>
        </p:nvSpPr>
        <p:spPr>
          <a:xfrm>
            <a:off x="5902632" y="7573593"/>
            <a:ext cx="26373" cy="798959"/>
          </a:xfrm>
          <a:custGeom>
            <a:avLst/>
            <a:gdLst>
              <a:gd name="connsiteX0" fmla="*/ 6555 w 26373"/>
              <a:gd name="connsiteY0" fmla="*/ 20188 h 798959"/>
              <a:gd name="connsiteX1" fmla="*/ 0 w 26373"/>
              <a:gd name="connsiteY1" fmla="*/ 757607 h 798959"/>
              <a:gd name="connsiteX2" fmla="*/ 6555 w 26373"/>
              <a:gd name="connsiteY2" fmla="*/ 649452 h 798959"/>
              <a:gd name="connsiteX3" fmla="*/ 26220 w 26373"/>
              <a:gd name="connsiteY3" fmla="*/ 177504 h 798959"/>
              <a:gd name="connsiteX4" fmla="*/ 16387 w 26373"/>
              <a:gd name="connsiteY4" fmla="*/ 203723 h 798959"/>
              <a:gd name="connsiteX5" fmla="*/ 6555 w 26373"/>
              <a:gd name="connsiteY5" fmla="*/ 20188 h 79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73" h="798959">
                <a:moveTo>
                  <a:pt x="6555" y="20188"/>
                </a:moveTo>
                <a:cubicBezTo>
                  <a:pt x="3824" y="112502"/>
                  <a:pt x="0" y="652730"/>
                  <a:pt x="0" y="757607"/>
                </a:cubicBezTo>
                <a:cubicBezTo>
                  <a:pt x="0" y="862484"/>
                  <a:pt x="2185" y="746136"/>
                  <a:pt x="6555" y="649452"/>
                </a:cubicBezTo>
                <a:cubicBezTo>
                  <a:pt x="10925" y="552768"/>
                  <a:pt x="24581" y="251792"/>
                  <a:pt x="26220" y="177504"/>
                </a:cubicBezTo>
                <a:cubicBezTo>
                  <a:pt x="27859" y="103216"/>
                  <a:pt x="15841" y="226665"/>
                  <a:pt x="16387" y="203723"/>
                </a:cubicBezTo>
                <a:cubicBezTo>
                  <a:pt x="16933" y="180781"/>
                  <a:pt x="9286" y="-72126"/>
                  <a:pt x="6555" y="20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FFB6208C-0707-99E7-86AE-8BDCA5B5A8DE}"/>
              </a:ext>
            </a:extLst>
          </p:cNvPr>
          <p:cNvSpPr/>
          <p:nvPr/>
        </p:nvSpPr>
        <p:spPr>
          <a:xfrm>
            <a:off x="5938623" y="7524548"/>
            <a:ext cx="23003" cy="842748"/>
          </a:xfrm>
          <a:custGeom>
            <a:avLst/>
            <a:gdLst>
              <a:gd name="connsiteX0" fmla="*/ 16448 w 23003"/>
              <a:gd name="connsiteY0" fmla="*/ 20071 h 842748"/>
              <a:gd name="connsiteX1" fmla="*/ 61 w 23003"/>
              <a:gd name="connsiteY1" fmla="*/ 839426 h 842748"/>
              <a:gd name="connsiteX2" fmla="*/ 23003 w 23003"/>
              <a:gd name="connsiteY2" fmla="*/ 298652 h 842748"/>
              <a:gd name="connsiteX3" fmla="*/ 16448 w 23003"/>
              <a:gd name="connsiteY3" fmla="*/ 20071 h 84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3" h="842748">
                <a:moveTo>
                  <a:pt x="16448" y="20071"/>
                </a:moveTo>
                <a:cubicBezTo>
                  <a:pt x="12624" y="110200"/>
                  <a:pt x="-1031" y="792996"/>
                  <a:pt x="61" y="839426"/>
                </a:cubicBezTo>
                <a:cubicBezTo>
                  <a:pt x="1153" y="885856"/>
                  <a:pt x="23003" y="432480"/>
                  <a:pt x="23003" y="298652"/>
                </a:cubicBezTo>
                <a:cubicBezTo>
                  <a:pt x="23003" y="164824"/>
                  <a:pt x="20272" y="-70058"/>
                  <a:pt x="16448" y="200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BEFC7803-4736-8D04-1337-97599495CD24}"/>
              </a:ext>
            </a:extLst>
          </p:cNvPr>
          <p:cNvSpPr/>
          <p:nvPr/>
        </p:nvSpPr>
        <p:spPr>
          <a:xfrm>
            <a:off x="4755727" y="8239429"/>
            <a:ext cx="1229377" cy="177363"/>
          </a:xfrm>
          <a:custGeom>
            <a:avLst/>
            <a:gdLst>
              <a:gd name="connsiteX0" fmla="*/ 3086 w 1229377"/>
              <a:gd name="connsiteY0" fmla="*/ 3 h 177363"/>
              <a:gd name="connsiteX1" fmla="*/ 163679 w 1229377"/>
              <a:gd name="connsiteY1" fmla="*/ 58997 h 177363"/>
              <a:gd name="connsiteX2" fmla="*/ 157125 w 1229377"/>
              <a:gd name="connsiteY2" fmla="*/ 65552 h 177363"/>
              <a:gd name="connsiteX3" fmla="*/ 39138 w 1229377"/>
              <a:gd name="connsiteY3" fmla="*/ 65552 h 177363"/>
              <a:gd name="connsiteX4" fmla="*/ 1084634 w 1229377"/>
              <a:gd name="connsiteY4" fmla="*/ 124545 h 177363"/>
              <a:gd name="connsiteX5" fmla="*/ 914208 w 1229377"/>
              <a:gd name="connsiteY5" fmla="*/ 127823 h 177363"/>
              <a:gd name="connsiteX6" fmla="*/ 1137073 w 1229377"/>
              <a:gd name="connsiteY6" fmla="*/ 176984 h 177363"/>
              <a:gd name="connsiteX7" fmla="*/ 1228841 w 1229377"/>
              <a:gd name="connsiteY7" fmla="*/ 150765 h 177363"/>
              <a:gd name="connsiteX8" fmla="*/ 1101021 w 1229377"/>
              <a:gd name="connsiteY8" fmla="*/ 154042 h 177363"/>
              <a:gd name="connsiteX9" fmla="*/ 763447 w 1229377"/>
              <a:gd name="connsiteY9" fmla="*/ 114713 h 177363"/>
              <a:gd name="connsiteX10" fmla="*/ 307886 w 1229377"/>
              <a:gd name="connsiteY10" fmla="*/ 45887 h 177363"/>
              <a:gd name="connsiteX11" fmla="*/ 327550 w 1229377"/>
              <a:gd name="connsiteY11" fmla="*/ 55719 h 177363"/>
              <a:gd name="connsiteX12" fmla="*/ 3086 w 1229377"/>
              <a:gd name="connsiteY12" fmla="*/ 3 h 1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9377" h="177363">
                <a:moveTo>
                  <a:pt x="3086" y="3"/>
                </a:moveTo>
                <a:cubicBezTo>
                  <a:pt x="-24226" y="549"/>
                  <a:pt x="138006" y="48072"/>
                  <a:pt x="163679" y="58997"/>
                </a:cubicBezTo>
                <a:cubicBezTo>
                  <a:pt x="189352" y="69922"/>
                  <a:pt x="177882" y="64460"/>
                  <a:pt x="157125" y="65552"/>
                </a:cubicBezTo>
                <a:cubicBezTo>
                  <a:pt x="136368" y="66644"/>
                  <a:pt x="39138" y="65552"/>
                  <a:pt x="39138" y="65552"/>
                </a:cubicBezTo>
                <a:lnTo>
                  <a:pt x="1084634" y="124545"/>
                </a:lnTo>
                <a:cubicBezTo>
                  <a:pt x="1230479" y="134923"/>
                  <a:pt x="905468" y="119083"/>
                  <a:pt x="914208" y="127823"/>
                </a:cubicBezTo>
                <a:cubicBezTo>
                  <a:pt x="922948" y="136563"/>
                  <a:pt x="1084634" y="173160"/>
                  <a:pt x="1137073" y="176984"/>
                </a:cubicBezTo>
                <a:cubicBezTo>
                  <a:pt x="1189512" y="180808"/>
                  <a:pt x="1234850" y="154589"/>
                  <a:pt x="1228841" y="150765"/>
                </a:cubicBezTo>
                <a:cubicBezTo>
                  <a:pt x="1222832" y="146941"/>
                  <a:pt x="1178587" y="160051"/>
                  <a:pt x="1101021" y="154042"/>
                </a:cubicBezTo>
                <a:cubicBezTo>
                  <a:pt x="1023455" y="148033"/>
                  <a:pt x="895636" y="132739"/>
                  <a:pt x="763447" y="114713"/>
                </a:cubicBezTo>
                <a:cubicBezTo>
                  <a:pt x="631258" y="96687"/>
                  <a:pt x="380536" y="55719"/>
                  <a:pt x="307886" y="45887"/>
                </a:cubicBezTo>
                <a:cubicBezTo>
                  <a:pt x="235237" y="36055"/>
                  <a:pt x="378350" y="55719"/>
                  <a:pt x="327550" y="55719"/>
                </a:cubicBezTo>
                <a:cubicBezTo>
                  <a:pt x="276750" y="55719"/>
                  <a:pt x="30398" y="-543"/>
                  <a:pt x="308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7E66481A-C8F8-3058-10E0-9DD24CAA16D8}"/>
              </a:ext>
            </a:extLst>
          </p:cNvPr>
          <p:cNvSpPr/>
          <p:nvPr/>
        </p:nvSpPr>
        <p:spPr>
          <a:xfrm>
            <a:off x="4840504" y="7696295"/>
            <a:ext cx="14325" cy="524271"/>
          </a:xfrm>
          <a:custGeom>
            <a:avLst/>
            <a:gdLst>
              <a:gd name="connsiteX0" fmla="*/ 13354 w 14325"/>
              <a:gd name="connsiteY0" fmla="*/ 8918 h 524271"/>
              <a:gd name="connsiteX1" fmla="*/ 13354 w 14325"/>
              <a:gd name="connsiteY1" fmla="*/ 84299 h 524271"/>
              <a:gd name="connsiteX2" fmla="*/ 13354 w 14325"/>
              <a:gd name="connsiteY2" fmla="*/ 516918 h 524271"/>
              <a:gd name="connsiteX3" fmla="*/ 244 w 14325"/>
              <a:gd name="connsiteY3" fmla="*/ 333382 h 524271"/>
              <a:gd name="connsiteX4" fmla="*/ 13354 w 14325"/>
              <a:gd name="connsiteY4" fmla="*/ 8918 h 52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25" h="524271">
                <a:moveTo>
                  <a:pt x="13354" y="8918"/>
                </a:moveTo>
                <a:cubicBezTo>
                  <a:pt x="15539" y="-32596"/>
                  <a:pt x="13354" y="84299"/>
                  <a:pt x="13354" y="84299"/>
                </a:cubicBezTo>
                <a:cubicBezTo>
                  <a:pt x="13354" y="168966"/>
                  <a:pt x="15539" y="475404"/>
                  <a:pt x="13354" y="516918"/>
                </a:cubicBezTo>
                <a:cubicBezTo>
                  <a:pt x="11169" y="558432"/>
                  <a:pt x="-1941" y="414225"/>
                  <a:pt x="244" y="333382"/>
                </a:cubicBezTo>
                <a:cubicBezTo>
                  <a:pt x="2429" y="252539"/>
                  <a:pt x="11169" y="50432"/>
                  <a:pt x="13354" y="8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FC78115A-9C69-D932-F9A9-D7584B1F1253}"/>
              </a:ext>
            </a:extLst>
          </p:cNvPr>
          <p:cNvSpPr/>
          <p:nvPr/>
        </p:nvSpPr>
        <p:spPr>
          <a:xfrm>
            <a:off x="4870245" y="7682271"/>
            <a:ext cx="1014461" cy="103472"/>
          </a:xfrm>
          <a:custGeom>
            <a:avLst/>
            <a:gdLst>
              <a:gd name="connsiteX0" fmla="*/ 0 w 1014461"/>
              <a:gd name="connsiteY0" fmla="*/ 0 h 103472"/>
              <a:gd name="connsiteX1" fmla="*/ 976671 w 1014461"/>
              <a:gd name="connsiteY1" fmla="*/ 101600 h 103472"/>
              <a:gd name="connsiteX2" fmla="*/ 737420 w 1014461"/>
              <a:gd name="connsiteY2" fmla="*/ 62271 h 103472"/>
              <a:gd name="connsiteX3" fmla="*/ 0 w 1014461"/>
              <a:gd name="connsiteY3" fmla="*/ 0 h 10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461" h="103472">
                <a:moveTo>
                  <a:pt x="0" y="0"/>
                </a:moveTo>
                <a:cubicBezTo>
                  <a:pt x="39875" y="6555"/>
                  <a:pt x="853768" y="91222"/>
                  <a:pt x="976671" y="101600"/>
                </a:cubicBezTo>
                <a:cubicBezTo>
                  <a:pt x="1099574" y="111978"/>
                  <a:pt x="896921" y="76473"/>
                  <a:pt x="737420" y="62271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32C5A126-9C97-9BCB-314E-BF53C7350ED4}"/>
              </a:ext>
            </a:extLst>
          </p:cNvPr>
          <p:cNvSpPr/>
          <p:nvPr/>
        </p:nvSpPr>
        <p:spPr>
          <a:xfrm>
            <a:off x="5806495" y="7815867"/>
            <a:ext cx="17502" cy="540898"/>
          </a:xfrm>
          <a:custGeom>
            <a:avLst/>
            <a:gdLst>
              <a:gd name="connsiteX0" fmla="*/ 1092 w 17502"/>
              <a:gd name="connsiteY0" fmla="*/ 778 h 540898"/>
              <a:gd name="connsiteX1" fmla="*/ 17479 w 17502"/>
              <a:gd name="connsiteY1" fmla="*/ 518610 h 540898"/>
              <a:gd name="connsiteX2" fmla="*/ 4370 w 17502"/>
              <a:gd name="connsiteY2" fmla="*/ 403901 h 540898"/>
              <a:gd name="connsiteX3" fmla="*/ 1092 w 17502"/>
              <a:gd name="connsiteY3" fmla="*/ 778 h 54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02" h="540898">
                <a:moveTo>
                  <a:pt x="1092" y="778"/>
                </a:moveTo>
                <a:cubicBezTo>
                  <a:pt x="3277" y="19896"/>
                  <a:pt x="16933" y="451423"/>
                  <a:pt x="17479" y="518610"/>
                </a:cubicBezTo>
                <a:cubicBezTo>
                  <a:pt x="18025" y="585797"/>
                  <a:pt x="8740" y="487475"/>
                  <a:pt x="4370" y="403901"/>
                </a:cubicBezTo>
                <a:cubicBezTo>
                  <a:pt x="0" y="320327"/>
                  <a:pt x="-1093" y="-18340"/>
                  <a:pt x="1092" y="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259EAEC8-E8E2-C9E4-0D03-18ED825FB528}"/>
              </a:ext>
            </a:extLst>
          </p:cNvPr>
          <p:cNvSpPr/>
          <p:nvPr/>
        </p:nvSpPr>
        <p:spPr>
          <a:xfrm>
            <a:off x="5829425" y="7764005"/>
            <a:ext cx="14214" cy="597270"/>
          </a:xfrm>
          <a:custGeom>
            <a:avLst/>
            <a:gdLst>
              <a:gd name="connsiteX0" fmla="*/ 14214 w 14214"/>
              <a:gd name="connsiteY0" fmla="*/ 29698 h 597270"/>
              <a:gd name="connsiteX1" fmla="*/ 1104 w 14214"/>
              <a:gd name="connsiteY1" fmla="*/ 596692 h 597270"/>
              <a:gd name="connsiteX2" fmla="*/ 1104 w 14214"/>
              <a:gd name="connsiteY2" fmla="*/ 134576 h 597270"/>
              <a:gd name="connsiteX3" fmla="*/ 14214 w 14214"/>
              <a:gd name="connsiteY3" fmla="*/ 29698 h 59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14" h="597270">
                <a:moveTo>
                  <a:pt x="14214" y="29698"/>
                </a:moveTo>
                <a:cubicBezTo>
                  <a:pt x="14214" y="106717"/>
                  <a:pt x="3289" y="579212"/>
                  <a:pt x="1104" y="596692"/>
                </a:cubicBezTo>
                <a:cubicBezTo>
                  <a:pt x="-1081" y="614172"/>
                  <a:pt x="558" y="230167"/>
                  <a:pt x="1104" y="134576"/>
                </a:cubicBezTo>
                <a:cubicBezTo>
                  <a:pt x="1650" y="38985"/>
                  <a:pt x="14214" y="-47321"/>
                  <a:pt x="14214" y="29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5293EE39-4C85-8DF3-16A2-CF8CD26FF4F0}"/>
              </a:ext>
            </a:extLst>
          </p:cNvPr>
          <p:cNvSpPr/>
          <p:nvPr/>
        </p:nvSpPr>
        <p:spPr>
          <a:xfrm>
            <a:off x="5850168" y="7774914"/>
            <a:ext cx="13635" cy="586302"/>
          </a:xfrm>
          <a:custGeom>
            <a:avLst/>
            <a:gdLst>
              <a:gd name="connsiteX0" fmla="*/ 9858 w 13635"/>
              <a:gd name="connsiteY0" fmla="*/ 5680 h 586302"/>
              <a:gd name="connsiteX1" fmla="*/ 26 w 13635"/>
              <a:gd name="connsiteY1" fmla="*/ 579228 h 586302"/>
              <a:gd name="connsiteX2" fmla="*/ 13135 w 13635"/>
              <a:gd name="connsiteY2" fmla="*/ 303925 h 586302"/>
              <a:gd name="connsiteX3" fmla="*/ 9858 w 13635"/>
              <a:gd name="connsiteY3" fmla="*/ 5680 h 58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35" h="586302">
                <a:moveTo>
                  <a:pt x="9858" y="5680"/>
                </a:moveTo>
                <a:cubicBezTo>
                  <a:pt x="7673" y="51564"/>
                  <a:pt x="-520" y="529521"/>
                  <a:pt x="26" y="579228"/>
                </a:cubicBezTo>
                <a:cubicBezTo>
                  <a:pt x="572" y="628935"/>
                  <a:pt x="11496" y="403886"/>
                  <a:pt x="13135" y="303925"/>
                </a:cubicBezTo>
                <a:cubicBezTo>
                  <a:pt x="14774" y="203964"/>
                  <a:pt x="12043" y="-40204"/>
                  <a:pt x="9858" y="5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7D21A364-D079-FCD4-6019-7F170EDEF4BF}"/>
              </a:ext>
            </a:extLst>
          </p:cNvPr>
          <p:cNvSpPr/>
          <p:nvPr/>
        </p:nvSpPr>
        <p:spPr>
          <a:xfrm>
            <a:off x="4766409" y="8301162"/>
            <a:ext cx="1213246" cy="111371"/>
          </a:xfrm>
          <a:custGeom>
            <a:avLst/>
            <a:gdLst>
              <a:gd name="connsiteX0" fmla="*/ 5514 w 1213246"/>
              <a:gd name="connsiteY0" fmla="*/ 541 h 111371"/>
              <a:gd name="connsiteX1" fmla="*/ 1182107 w 1213246"/>
              <a:gd name="connsiteY1" fmla="*/ 102141 h 111371"/>
              <a:gd name="connsiteX2" fmla="*/ 841256 w 1213246"/>
              <a:gd name="connsiteY2" fmla="*/ 98864 h 111371"/>
              <a:gd name="connsiteX3" fmla="*/ 500404 w 1213246"/>
              <a:gd name="connsiteY3" fmla="*/ 33315 h 111371"/>
              <a:gd name="connsiteX4" fmla="*/ 729823 w 1213246"/>
              <a:gd name="connsiteY4" fmla="*/ 59535 h 111371"/>
              <a:gd name="connsiteX5" fmla="*/ 5514 w 1213246"/>
              <a:gd name="connsiteY5" fmla="*/ 541 h 11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3246" h="111371">
                <a:moveTo>
                  <a:pt x="5514" y="541"/>
                </a:moveTo>
                <a:lnTo>
                  <a:pt x="1182107" y="102141"/>
                </a:lnTo>
                <a:cubicBezTo>
                  <a:pt x="1321397" y="118528"/>
                  <a:pt x="954873" y="110335"/>
                  <a:pt x="841256" y="98864"/>
                </a:cubicBezTo>
                <a:cubicBezTo>
                  <a:pt x="727639" y="87393"/>
                  <a:pt x="518976" y="39870"/>
                  <a:pt x="500404" y="33315"/>
                </a:cubicBezTo>
                <a:cubicBezTo>
                  <a:pt x="481832" y="26760"/>
                  <a:pt x="808481" y="60627"/>
                  <a:pt x="729823" y="59535"/>
                </a:cubicBezTo>
                <a:cubicBezTo>
                  <a:pt x="651165" y="58443"/>
                  <a:pt x="-69867" y="-6560"/>
                  <a:pt x="5514" y="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6AAD239B-E96B-D6A9-EF65-43C44F8B5C67}"/>
              </a:ext>
            </a:extLst>
          </p:cNvPr>
          <p:cNvSpPr/>
          <p:nvPr/>
        </p:nvSpPr>
        <p:spPr>
          <a:xfrm>
            <a:off x="4767119" y="7596544"/>
            <a:ext cx="856287" cy="66947"/>
          </a:xfrm>
          <a:custGeom>
            <a:avLst/>
            <a:gdLst>
              <a:gd name="connsiteX0" fmla="*/ 1526 w 856287"/>
              <a:gd name="connsiteY0" fmla="*/ 514 h 66947"/>
              <a:gd name="connsiteX1" fmla="*/ 824158 w 856287"/>
              <a:gd name="connsiteY1" fmla="*/ 66062 h 66947"/>
              <a:gd name="connsiteX2" fmla="*/ 624236 w 856287"/>
              <a:gd name="connsiteY2" fmla="*/ 36566 h 66947"/>
              <a:gd name="connsiteX3" fmla="*/ 1526 w 856287"/>
              <a:gd name="connsiteY3" fmla="*/ 514 h 6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287" h="66947">
                <a:moveTo>
                  <a:pt x="1526" y="514"/>
                </a:moveTo>
                <a:cubicBezTo>
                  <a:pt x="34846" y="5430"/>
                  <a:pt x="720373" y="60053"/>
                  <a:pt x="824158" y="66062"/>
                </a:cubicBezTo>
                <a:cubicBezTo>
                  <a:pt x="927943" y="72071"/>
                  <a:pt x="758610" y="45852"/>
                  <a:pt x="624236" y="36566"/>
                </a:cubicBezTo>
                <a:cubicBezTo>
                  <a:pt x="489862" y="27280"/>
                  <a:pt x="-31794" y="-4402"/>
                  <a:pt x="1526" y="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5C38A306-95AE-8D7F-5C3F-A913022FF1A2}"/>
              </a:ext>
            </a:extLst>
          </p:cNvPr>
          <p:cNvSpPr/>
          <p:nvPr/>
        </p:nvSpPr>
        <p:spPr>
          <a:xfrm>
            <a:off x="5786155" y="4422367"/>
            <a:ext cx="354711" cy="849982"/>
          </a:xfrm>
          <a:custGeom>
            <a:avLst/>
            <a:gdLst>
              <a:gd name="connsiteX0" fmla="*/ 350876 w 354711"/>
              <a:gd name="connsiteY0" fmla="*/ 13352 h 849982"/>
              <a:gd name="connsiteX1" fmla="*/ 3580 w 354711"/>
              <a:gd name="connsiteY1" fmla="*/ 844225 h 849982"/>
              <a:gd name="connsiteX2" fmla="*/ 179426 w 354711"/>
              <a:gd name="connsiteY2" fmla="*/ 365045 h 849982"/>
              <a:gd name="connsiteX3" fmla="*/ 350876 w 354711"/>
              <a:gd name="connsiteY3" fmla="*/ 13352 h 84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711" h="849982">
                <a:moveTo>
                  <a:pt x="350876" y="13352"/>
                </a:moveTo>
                <a:cubicBezTo>
                  <a:pt x="321568" y="93215"/>
                  <a:pt x="32155" y="785610"/>
                  <a:pt x="3580" y="844225"/>
                </a:cubicBezTo>
                <a:cubicBezTo>
                  <a:pt x="-24995" y="902840"/>
                  <a:pt x="125207" y="497662"/>
                  <a:pt x="179426" y="365045"/>
                </a:cubicBezTo>
                <a:cubicBezTo>
                  <a:pt x="233645" y="232428"/>
                  <a:pt x="380184" y="-66511"/>
                  <a:pt x="350876" y="1335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BD614FD8-06ED-14C4-DE4A-404DC5F5674B}"/>
              </a:ext>
            </a:extLst>
          </p:cNvPr>
          <p:cNvSpPr/>
          <p:nvPr/>
        </p:nvSpPr>
        <p:spPr>
          <a:xfrm>
            <a:off x="5510672" y="4462549"/>
            <a:ext cx="610096" cy="1594105"/>
          </a:xfrm>
          <a:custGeom>
            <a:avLst/>
            <a:gdLst>
              <a:gd name="connsiteX0" fmla="*/ 599982 w 610096"/>
              <a:gd name="connsiteY0" fmla="*/ 8339 h 1594105"/>
              <a:gd name="connsiteX1" fmla="*/ 507663 w 610096"/>
              <a:gd name="connsiteY1" fmla="*/ 434766 h 1594105"/>
              <a:gd name="connsiteX2" fmla="*/ 366986 w 610096"/>
              <a:gd name="connsiteY2" fmla="*/ 909551 h 1594105"/>
              <a:gd name="connsiteX3" fmla="*/ 6501 w 610096"/>
              <a:gd name="connsiteY3" fmla="*/ 1582163 h 1594105"/>
              <a:gd name="connsiteX4" fmla="*/ 155970 w 610096"/>
              <a:gd name="connsiteY4" fmla="*/ 1287620 h 1594105"/>
              <a:gd name="connsiteX5" fmla="*/ 419740 w 610096"/>
              <a:gd name="connsiteY5" fmla="*/ 632593 h 1594105"/>
              <a:gd name="connsiteX6" fmla="*/ 261478 w 610096"/>
              <a:gd name="connsiteY6" fmla="*/ 830420 h 1594105"/>
              <a:gd name="connsiteX7" fmla="*/ 599982 w 610096"/>
              <a:gd name="connsiteY7" fmla="*/ 8339 h 159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096" h="1594105">
                <a:moveTo>
                  <a:pt x="599982" y="8339"/>
                </a:moveTo>
                <a:cubicBezTo>
                  <a:pt x="641013" y="-57603"/>
                  <a:pt x="546496" y="284564"/>
                  <a:pt x="507663" y="434766"/>
                </a:cubicBezTo>
                <a:cubicBezTo>
                  <a:pt x="468830" y="584968"/>
                  <a:pt x="450513" y="718318"/>
                  <a:pt x="366986" y="909551"/>
                </a:cubicBezTo>
                <a:cubicBezTo>
                  <a:pt x="283459" y="1100784"/>
                  <a:pt x="41670" y="1519152"/>
                  <a:pt x="6501" y="1582163"/>
                </a:cubicBezTo>
                <a:cubicBezTo>
                  <a:pt x="-28668" y="1645175"/>
                  <a:pt x="87097" y="1445882"/>
                  <a:pt x="155970" y="1287620"/>
                </a:cubicBezTo>
                <a:cubicBezTo>
                  <a:pt x="224843" y="1129358"/>
                  <a:pt x="402155" y="708793"/>
                  <a:pt x="419740" y="632593"/>
                </a:cubicBezTo>
                <a:cubicBezTo>
                  <a:pt x="437325" y="556393"/>
                  <a:pt x="232903" y="929333"/>
                  <a:pt x="261478" y="830420"/>
                </a:cubicBezTo>
                <a:cubicBezTo>
                  <a:pt x="290053" y="731507"/>
                  <a:pt x="558951" y="74281"/>
                  <a:pt x="599982" y="833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55F3754B-C74D-CC6A-DA99-4B7BBDD97926}"/>
              </a:ext>
            </a:extLst>
          </p:cNvPr>
          <p:cNvSpPr/>
          <p:nvPr/>
        </p:nvSpPr>
        <p:spPr>
          <a:xfrm>
            <a:off x="5395959" y="5823178"/>
            <a:ext cx="138911" cy="976640"/>
          </a:xfrm>
          <a:custGeom>
            <a:avLst/>
            <a:gdLst>
              <a:gd name="connsiteX0" fmla="*/ 138799 w 138911"/>
              <a:gd name="connsiteY0" fmla="*/ 1726 h 976640"/>
              <a:gd name="connsiteX1" fmla="*/ 33291 w 138911"/>
              <a:gd name="connsiteY1" fmla="*/ 436945 h 976640"/>
              <a:gd name="connsiteX2" fmla="*/ 2518 w 138911"/>
              <a:gd name="connsiteY2" fmla="*/ 964484 h 976640"/>
              <a:gd name="connsiteX3" fmla="*/ 6914 w 138911"/>
              <a:gd name="connsiteY3" fmla="*/ 766657 h 976640"/>
              <a:gd name="connsiteX4" fmla="*/ 11310 w 138911"/>
              <a:gd name="connsiteY4" fmla="*/ 305060 h 976640"/>
              <a:gd name="connsiteX5" fmla="*/ 138799 w 138911"/>
              <a:gd name="connsiteY5" fmla="*/ 1726 h 97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11" h="976640">
                <a:moveTo>
                  <a:pt x="138799" y="1726"/>
                </a:moveTo>
                <a:cubicBezTo>
                  <a:pt x="142462" y="23707"/>
                  <a:pt x="56004" y="276485"/>
                  <a:pt x="33291" y="436945"/>
                </a:cubicBezTo>
                <a:cubicBezTo>
                  <a:pt x="10577" y="597405"/>
                  <a:pt x="6914" y="909532"/>
                  <a:pt x="2518" y="964484"/>
                </a:cubicBezTo>
                <a:cubicBezTo>
                  <a:pt x="-1878" y="1019436"/>
                  <a:pt x="5449" y="876561"/>
                  <a:pt x="6914" y="766657"/>
                </a:cubicBezTo>
                <a:cubicBezTo>
                  <a:pt x="8379" y="656753"/>
                  <a:pt x="-12136" y="437677"/>
                  <a:pt x="11310" y="305060"/>
                </a:cubicBezTo>
                <a:cubicBezTo>
                  <a:pt x="34756" y="172443"/>
                  <a:pt x="135136" y="-20255"/>
                  <a:pt x="138799" y="17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D748BB2D-B69D-3FCD-764A-658259566071}"/>
              </a:ext>
            </a:extLst>
          </p:cNvPr>
          <p:cNvSpPr/>
          <p:nvPr/>
        </p:nvSpPr>
        <p:spPr>
          <a:xfrm>
            <a:off x="5437186" y="5696956"/>
            <a:ext cx="273439" cy="1334766"/>
          </a:xfrm>
          <a:custGeom>
            <a:avLst/>
            <a:gdLst>
              <a:gd name="connsiteX0" fmla="*/ 273418 w 273439"/>
              <a:gd name="connsiteY0" fmla="*/ 459 h 1334766"/>
              <a:gd name="connsiteX1" fmla="*/ 75591 w 273439"/>
              <a:gd name="connsiteY1" fmla="*/ 422490 h 1334766"/>
              <a:gd name="connsiteX2" fmla="*/ 53610 w 273439"/>
              <a:gd name="connsiteY2" fmla="*/ 884086 h 1334766"/>
              <a:gd name="connsiteX3" fmla="*/ 5252 w 273439"/>
              <a:gd name="connsiteY3" fmla="*/ 1187421 h 1334766"/>
              <a:gd name="connsiteX4" fmla="*/ 5252 w 273439"/>
              <a:gd name="connsiteY4" fmla="*/ 1332494 h 1334766"/>
              <a:gd name="connsiteX5" fmla="*/ 40422 w 273439"/>
              <a:gd name="connsiteY5" fmla="*/ 1081913 h 1334766"/>
              <a:gd name="connsiteX6" fmla="*/ 62402 w 273439"/>
              <a:gd name="connsiteY6" fmla="*/ 356548 h 1334766"/>
              <a:gd name="connsiteX7" fmla="*/ 273418 w 273439"/>
              <a:gd name="connsiteY7" fmla="*/ 459 h 133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439" h="1334766">
                <a:moveTo>
                  <a:pt x="273418" y="459"/>
                </a:moveTo>
                <a:cubicBezTo>
                  <a:pt x="275616" y="11449"/>
                  <a:pt x="112226" y="275219"/>
                  <a:pt x="75591" y="422490"/>
                </a:cubicBezTo>
                <a:cubicBezTo>
                  <a:pt x="38956" y="569761"/>
                  <a:pt x="65333" y="756598"/>
                  <a:pt x="53610" y="884086"/>
                </a:cubicBezTo>
                <a:cubicBezTo>
                  <a:pt x="41887" y="1011575"/>
                  <a:pt x="13312" y="1112686"/>
                  <a:pt x="5252" y="1187421"/>
                </a:cubicBezTo>
                <a:cubicBezTo>
                  <a:pt x="-2808" y="1262156"/>
                  <a:pt x="-610" y="1350079"/>
                  <a:pt x="5252" y="1332494"/>
                </a:cubicBezTo>
                <a:cubicBezTo>
                  <a:pt x="11114" y="1314909"/>
                  <a:pt x="30897" y="1244571"/>
                  <a:pt x="40422" y="1081913"/>
                </a:cubicBezTo>
                <a:cubicBezTo>
                  <a:pt x="49947" y="919255"/>
                  <a:pt x="24302" y="535325"/>
                  <a:pt x="62402" y="356548"/>
                </a:cubicBezTo>
                <a:cubicBezTo>
                  <a:pt x="100502" y="177771"/>
                  <a:pt x="271220" y="-10531"/>
                  <a:pt x="273418" y="45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B8B1D742-BF4C-2393-AF4D-109B08C8CA3E}"/>
              </a:ext>
            </a:extLst>
          </p:cNvPr>
          <p:cNvSpPr/>
          <p:nvPr/>
        </p:nvSpPr>
        <p:spPr>
          <a:xfrm>
            <a:off x="5308338" y="6787633"/>
            <a:ext cx="138890" cy="760703"/>
          </a:xfrm>
          <a:custGeom>
            <a:avLst/>
            <a:gdLst>
              <a:gd name="connsiteX0" fmla="*/ 138497 w 138890"/>
              <a:gd name="connsiteY0" fmla="*/ 29 h 760703"/>
              <a:gd name="connsiteX1" fmla="*/ 46177 w 138890"/>
              <a:gd name="connsiteY1" fmla="*/ 298967 h 760703"/>
              <a:gd name="connsiteX2" fmla="*/ 125308 w 138890"/>
              <a:gd name="connsiteY2" fmla="*/ 575925 h 760703"/>
              <a:gd name="connsiteX3" fmla="*/ 120912 w 138890"/>
              <a:gd name="connsiteY3" fmla="*/ 760563 h 760703"/>
              <a:gd name="connsiteX4" fmla="*/ 116516 w 138890"/>
              <a:gd name="connsiteY4" fmla="*/ 602302 h 760703"/>
              <a:gd name="connsiteX5" fmla="*/ 32989 w 138890"/>
              <a:gd name="connsiteY5" fmla="*/ 382494 h 760703"/>
              <a:gd name="connsiteX6" fmla="*/ 85743 w 138890"/>
              <a:gd name="connsiteY6" fmla="*/ 729790 h 760703"/>
              <a:gd name="connsiteX7" fmla="*/ 63762 w 138890"/>
              <a:gd name="connsiteY7" fmla="*/ 430852 h 760703"/>
              <a:gd name="connsiteX8" fmla="*/ 2216 w 138890"/>
              <a:gd name="connsiteY8" fmla="*/ 281382 h 760703"/>
              <a:gd name="connsiteX9" fmla="*/ 138497 w 138890"/>
              <a:gd name="connsiteY9" fmla="*/ 29 h 76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890" h="760703">
                <a:moveTo>
                  <a:pt x="138497" y="29"/>
                </a:moveTo>
                <a:cubicBezTo>
                  <a:pt x="145824" y="2960"/>
                  <a:pt x="48375" y="202984"/>
                  <a:pt x="46177" y="298967"/>
                </a:cubicBezTo>
                <a:cubicBezTo>
                  <a:pt x="43979" y="394950"/>
                  <a:pt x="112852" y="498992"/>
                  <a:pt x="125308" y="575925"/>
                </a:cubicBezTo>
                <a:cubicBezTo>
                  <a:pt x="137764" y="652858"/>
                  <a:pt x="122377" y="756167"/>
                  <a:pt x="120912" y="760563"/>
                </a:cubicBezTo>
                <a:cubicBezTo>
                  <a:pt x="119447" y="764959"/>
                  <a:pt x="131170" y="665313"/>
                  <a:pt x="116516" y="602302"/>
                </a:cubicBezTo>
                <a:cubicBezTo>
                  <a:pt x="101862" y="539291"/>
                  <a:pt x="38118" y="361246"/>
                  <a:pt x="32989" y="382494"/>
                </a:cubicBezTo>
                <a:cubicBezTo>
                  <a:pt x="27860" y="403742"/>
                  <a:pt x="80614" y="721730"/>
                  <a:pt x="85743" y="729790"/>
                </a:cubicBezTo>
                <a:cubicBezTo>
                  <a:pt x="90872" y="737850"/>
                  <a:pt x="77683" y="505587"/>
                  <a:pt x="63762" y="430852"/>
                </a:cubicBezTo>
                <a:cubicBezTo>
                  <a:pt x="49841" y="356117"/>
                  <a:pt x="-12438" y="345859"/>
                  <a:pt x="2216" y="281382"/>
                </a:cubicBezTo>
                <a:cubicBezTo>
                  <a:pt x="16870" y="216905"/>
                  <a:pt x="131170" y="-2902"/>
                  <a:pt x="138497" y="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794509D6-75C1-17EA-3022-CDA404AA51C3}"/>
              </a:ext>
            </a:extLst>
          </p:cNvPr>
          <p:cNvSpPr/>
          <p:nvPr/>
        </p:nvSpPr>
        <p:spPr>
          <a:xfrm>
            <a:off x="5398477" y="6676309"/>
            <a:ext cx="79339" cy="877180"/>
          </a:xfrm>
          <a:custGeom>
            <a:avLst/>
            <a:gdLst>
              <a:gd name="connsiteX0" fmla="*/ 57150 w 79339"/>
              <a:gd name="connsiteY0" fmla="*/ 1449 h 877180"/>
              <a:gd name="connsiteX1" fmla="*/ 70338 w 79339"/>
              <a:gd name="connsiteY1" fmla="*/ 555364 h 877180"/>
              <a:gd name="connsiteX2" fmla="*/ 79131 w 79339"/>
              <a:gd name="connsiteY2" fmla="*/ 876283 h 877180"/>
              <a:gd name="connsiteX3" fmla="*/ 61546 w 79339"/>
              <a:gd name="connsiteY3" fmla="*/ 643287 h 877180"/>
              <a:gd name="connsiteX4" fmla="*/ 0 w 79339"/>
              <a:gd name="connsiteY4" fmla="*/ 401499 h 877180"/>
              <a:gd name="connsiteX5" fmla="*/ 57150 w 79339"/>
              <a:gd name="connsiteY5" fmla="*/ 1449 h 87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339" h="877180">
                <a:moveTo>
                  <a:pt x="57150" y="1449"/>
                </a:moveTo>
                <a:cubicBezTo>
                  <a:pt x="68873" y="27093"/>
                  <a:pt x="66675" y="409558"/>
                  <a:pt x="70338" y="555364"/>
                </a:cubicBezTo>
                <a:cubicBezTo>
                  <a:pt x="74002" y="701170"/>
                  <a:pt x="80596" y="861629"/>
                  <a:pt x="79131" y="876283"/>
                </a:cubicBezTo>
                <a:cubicBezTo>
                  <a:pt x="77666" y="890937"/>
                  <a:pt x="74735" y="722418"/>
                  <a:pt x="61546" y="643287"/>
                </a:cubicBezTo>
                <a:cubicBezTo>
                  <a:pt x="48357" y="564156"/>
                  <a:pt x="0" y="505541"/>
                  <a:pt x="0" y="401499"/>
                </a:cubicBezTo>
                <a:cubicBezTo>
                  <a:pt x="0" y="297457"/>
                  <a:pt x="45427" y="-24195"/>
                  <a:pt x="57150" y="144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4EFE9F02-AF14-ED06-9062-9E6CB138B089}"/>
              </a:ext>
            </a:extLst>
          </p:cNvPr>
          <p:cNvSpPr/>
          <p:nvPr/>
        </p:nvSpPr>
        <p:spPr>
          <a:xfrm>
            <a:off x="5137238" y="4754810"/>
            <a:ext cx="352200" cy="1511246"/>
          </a:xfrm>
          <a:custGeom>
            <a:avLst/>
            <a:gdLst>
              <a:gd name="connsiteX0" fmla="*/ 14822 w 352200"/>
              <a:gd name="connsiteY0" fmla="*/ 74994 h 1511246"/>
              <a:gd name="connsiteX1" fmla="*/ 47047 w 352200"/>
              <a:gd name="connsiteY1" fmla="*/ 139446 h 1511246"/>
              <a:gd name="connsiteX2" fmla="*/ 329021 w 352200"/>
              <a:gd name="connsiteY2" fmla="*/ 1396242 h 1511246"/>
              <a:gd name="connsiteX3" fmla="*/ 320965 w 352200"/>
              <a:gd name="connsiteY3" fmla="*/ 1355960 h 1511246"/>
              <a:gd name="connsiteX4" fmla="*/ 200119 w 352200"/>
              <a:gd name="connsiteY4" fmla="*/ 530180 h 1511246"/>
              <a:gd name="connsiteX5" fmla="*/ 14822 w 352200"/>
              <a:gd name="connsiteY5" fmla="*/ 74994 h 151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200" h="1511246">
                <a:moveTo>
                  <a:pt x="14822" y="74994"/>
                </a:moveTo>
                <a:cubicBezTo>
                  <a:pt x="-10690" y="9872"/>
                  <a:pt x="-5319" y="-80762"/>
                  <a:pt x="47047" y="139446"/>
                </a:cubicBezTo>
                <a:cubicBezTo>
                  <a:pt x="99413" y="359654"/>
                  <a:pt x="283368" y="1193490"/>
                  <a:pt x="329021" y="1396242"/>
                </a:cubicBezTo>
                <a:cubicBezTo>
                  <a:pt x="374674" y="1598994"/>
                  <a:pt x="342449" y="1500304"/>
                  <a:pt x="320965" y="1355960"/>
                </a:cubicBezTo>
                <a:cubicBezTo>
                  <a:pt x="299481" y="1211616"/>
                  <a:pt x="253157" y="749717"/>
                  <a:pt x="200119" y="530180"/>
                </a:cubicBezTo>
                <a:cubicBezTo>
                  <a:pt x="147081" y="310644"/>
                  <a:pt x="40334" y="140116"/>
                  <a:pt x="14822" y="749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4F57C9F2-A7F0-EC6F-8F68-C63DB02B3801}"/>
              </a:ext>
            </a:extLst>
          </p:cNvPr>
          <p:cNvSpPr/>
          <p:nvPr/>
        </p:nvSpPr>
        <p:spPr>
          <a:xfrm>
            <a:off x="4868897" y="3184035"/>
            <a:ext cx="388927" cy="1944365"/>
          </a:xfrm>
          <a:custGeom>
            <a:avLst/>
            <a:gdLst>
              <a:gd name="connsiteX0" fmla="*/ 15075 w 388927"/>
              <a:gd name="connsiteY0" fmla="*/ 32501 h 1944365"/>
              <a:gd name="connsiteX1" fmla="*/ 380835 w 388927"/>
              <a:gd name="connsiteY1" fmla="*/ 1893574 h 1944365"/>
              <a:gd name="connsiteX2" fmla="*/ 251743 w 388927"/>
              <a:gd name="connsiteY2" fmla="*/ 1344934 h 1944365"/>
              <a:gd name="connsiteX3" fmla="*/ 58105 w 388927"/>
              <a:gd name="connsiteY3" fmla="*/ 559626 h 1944365"/>
              <a:gd name="connsiteX4" fmla="*/ 68863 w 388927"/>
              <a:gd name="connsiteY4" fmla="*/ 699476 h 1944365"/>
              <a:gd name="connsiteX5" fmla="*/ 15075 w 388927"/>
              <a:gd name="connsiteY5" fmla="*/ 32501 h 194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927" h="1944365">
                <a:moveTo>
                  <a:pt x="15075" y="32501"/>
                </a:moveTo>
                <a:cubicBezTo>
                  <a:pt x="67070" y="231517"/>
                  <a:pt x="341390" y="1674835"/>
                  <a:pt x="380835" y="1893574"/>
                </a:cubicBezTo>
                <a:cubicBezTo>
                  <a:pt x="420280" y="2112313"/>
                  <a:pt x="305531" y="1567259"/>
                  <a:pt x="251743" y="1344934"/>
                </a:cubicBezTo>
                <a:cubicBezTo>
                  <a:pt x="197955" y="1122609"/>
                  <a:pt x="88585" y="667202"/>
                  <a:pt x="58105" y="559626"/>
                </a:cubicBezTo>
                <a:cubicBezTo>
                  <a:pt x="27625" y="452050"/>
                  <a:pt x="76035" y="789123"/>
                  <a:pt x="68863" y="699476"/>
                </a:cubicBezTo>
                <a:cubicBezTo>
                  <a:pt x="61691" y="609829"/>
                  <a:pt x="-36920" y="-166515"/>
                  <a:pt x="15075" y="3250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B1AF0A98-DCD4-5A61-F156-0433DFFE6FC1}"/>
              </a:ext>
            </a:extLst>
          </p:cNvPr>
          <p:cNvSpPr/>
          <p:nvPr/>
        </p:nvSpPr>
        <p:spPr>
          <a:xfrm>
            <a:off x="5907244" y="3043526"/>
            <a:ext cx="483654" cy="1732764"/>
          </a:xfrm>
          <a:custGeom>
            <a:avLst/>
            <a:gdLst>
              <a:gd name="connsiteX0" fmla="*/ 267645 w 483654"/>
              <a:gd name="connsiteY0" fmla="*/ 888 h 1732764"/>
              <a:gd name="connsiteX1" fmla="*/ 396737 w 483654"/>
              <a:gd name="connsiteY1" fmla="*/ 420436 h 1732764"/>
              <a:gd name="connsiteX2" fmla="*/ 9462 w 483654"/>
              <a:gd name="connsiteY2" fmla="*/ 1711354 h 1732764"/>
              <a:gd name="connsiteX3" fmla="*/ 149311 w 483654"/>
              <a:gd name="connsiteY3" fmla="*/ 1162714 h 1732764"/>
              <a:gd name="connsiteX4" fmla="*/ 482798 w 483654"/>
              <a:gd name="connsiteY4" fmla="*/ 334375 h 1732764"/>
              <a:gd name="connsiteX5" fmla="*/ 267645 w 483654"/>
              <a:gd name="connsiteY5" fmla="*/ 888 h 173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654" h="1732764">
                <a:moveTo>
                  <a:pt x="267645" y="888"/>
                </a:moveTo>
                <a:cubicBezTo>
                  <a:pt x="253302" y="15231"/>
                  <a:pt x="439767" y="135358"/>
                  <a:pt x="396737" y="420436"/>
                </a:cubicBezTo>
                <a:cubicBezTo>
                  <a:pt x="353707" y="705514"/>
                  <a:pt x="50700" y="1587641"/>
                  <a:pt x="9462" y="1711354"/>
                </a:cubicBezTo>
                <a:cubicBezTo>
                  <a:pt x="-31776" y="1835067"/>
                  <a:pt x="70422" y="1392211"/>
                  <a:pt x="149311" y="1162714"/>
                </a:cubicBezTo>
                <a:cubicBezTo>
                  <a:pt x="228200" y="933218"/>
                  <a:pt x="466662" y="520841"/>
                  <a:pt x="482798" y="334375"/>
                </a:cubicBezTo>
                <a:cubicBezTo>
                  <a:pt x="498934" y="147909"/>
                  <a:pt x="281988" y="-13455"/>
                  <a:pt x="267645" y="88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57B4092F-5CCA-8E65-BDE9-D91C4617652F}"/>
              </a:ext>
            </a:extLst>
          </p:cNvPr>
          <p:cNvSpPr/>
          <p:nvPr/>
        </p:nvSpPr>
        <p:spPr>
          <a:xfrm>
            <a:off x="4687915" y="7300320"/>
            <a:ext cx="77926" cy="1073377"/>
          </a:xfrm>
          <a:custGeom>
            <a:avLst/>
            <a:gdLst>
              <a:gd name="connsiteX0" fmla="*/ 2419 w 77926"/>
              <a:gd name="connsiteY0" fmla="*/ 25638 h 1073377"/>
              <a:gd name="connsiteX1" fmla="*/ 23934 w 77926"/>
              <a:gd name="connsiteY1" fmla="*/ 1069129 h 1073377"/>
              <a:gd name="connsiteX2" fmla="*/ 77723 w 77926"/>
              <a:gd name="connsiteY2" fmla="*/ 380640 h 1073377"/>
              <a:gd name="connsiteX3" fmla="*/ 2419 w 77926"/>
              <a:gd name="connsiteY3" fmla="*/ 25638 h 107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26" h="1073377">
                <a:moveTo>
                  <a:pt x="2419" y="25638"/>
                </a:moveTo>
                <a:cubicBezTo>
                  <a:pt x="-6546" y="140386"/>
                  <a:pt x="11383" y="1009962"/>
                  <a:pt x="23934" y="1069129"/>
                </a:cubicBezTo>
                <a:cubicBezTo>
                  <a:pt x="36485" y="1128296"/>
                  <a:pt x="81309" y="552762"/>
                  <a:pt x="77723" y="380640"/>
                </a:cubicBezTo>
                <a:cubicBezTo>
                  <a:pt x="74137" y="208518"/>
                  <a:pt x="11384" y="-89110"/>
                  <a:pt x="2419" y="2563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CC7B83B1-3974-527F-FD8D-DA96EC43E1E7}"/>
              </a:ext>
            </a:extLst>
          </p:cNvPr>
          <p:cNvSpPr/>
          <p:nvPr/>
        </p:nvSpPr>
        <p:spPr>
          <a:xfrm>
            <a:off x="4643520" y="7390504"/>
            <a:ext cx="1343512" cy="161497"/>
          </a:xfrm>
          <a:custGeom>
            <a:avLst/>
            <a:gdLst>
              <a:gd name="connsiteX0" fmla="*/ 14541 w 1343512"/>
              <a:gd name="connsiteY0" fmla="*/ 0 h 161497"/>
              <a:gd name="connsiteX1" fmla="*/ 487878 w 1343512"/>
              <a:gd name="connsiteY1" fmla="*/ 64545 h 161497"/>
              <a:gd name="connsiteX2" fmla="*/ 670758 w 1343512"/>
              <a:gd name="connsiteY2" fmla="*/ 161364 h 161497"/>
              <a:gd name="connsiteX3" fmla="*/ 799849 w 1343512"/>
              <a:gd name="connsiteY3" fmla="*/ 86061 h 161497"/>
              <a:gd name="connsiteX4" fmla="*/ 1326974 w 1343512"/>
              <a:gd name="connsiteY4" fmla="*/ 107576 h 161497"/>
              <a:gd name="connsiteX5" fmla="*/ 1101064 w 1343512"/>
              <a:gd name="connsiteY5" fmla="*/ 64545 h 161497"/>
              <a:gd name="connsiteX6" fmla="*/ 14541 w 1343512"/>
              <a:gd name="connsiteY6" fmla="*/ 0 h 16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512" h="161497">
                <a:moveTo>
                  <a:pt x="14541" y="0"/>
                </a:moveTo>
                <a:cubicBezTo>
                  <a:pt x="-87657" y="0"/>
                  <a:pt x="378509" y="37651"/>
                  <a:pt x="487878" y="64545"/>
                </a:cubicBezTo>
                <a:cubicBezTo>
                  <a:pt x="597247" y="91439"/>
                  <a:pt x="618763" y="157778"/>
                  <a:pt x="670758" y="161364"/>
                </a:cubicBezTo>
                <a:cubicBezTo>
                  <a:pt x="722753" y="164950"/>
                  <a:pt x="690480" y="95026"/>
                  <a:pt x="799849" y="86061"/>
                </a:cubicBezTo>
                <a:cubicBezTo>
                  <a:pt x="909218" y="77096"/>
                  <a:pt x="1276772" y="111162"/>
                  <a:pt x="1326974" y="107576"/>
                </a:cubicBezTo>
                <a:cubicBezTo>
                  <a:pt x="1377177" y="103990"/>
                  <a:pt x="1316217" y="80682"/>
                  <a:pt x="1101064" y="64545"/>
                </a:cubicBezTo>
                <a:cubicBezTo>
                  <a:pt x="885911" y="48409"/>
                  <a:pt x="116739" y="0"/>
                  <a:pt x="1454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13874B39-3EC0-8A3D-4D0E-30C562770617}"/>
              </a:ext>
            </a:extLst>
          </p:cNvPr>
          <p:cNvSpPr/>
          <p:nvPr/>
        </p:nvSpPr>
        <p:spPr>
          <a:xfrm>
            <a:off x="5991022" y="7462737"/>
            <a:ext cx="76773" cy="998148"/>
          </a:xfrm>
          <a:custGeom>
            <a:avLst/>
            <a:gdLst>
              <a:gd name="connsiteX0" fmla="*/ 33260 w 76773"/>
              <a:gd name="connsiteY0" fmla="*/ 13828 h 998148"/>
              <a:gd name="connsiteX1" fmla="*/ 987 w 76773"/>
              <a:gd name="connsiteY1" fmla="*/ 982016 h 998148"/>
              <a:gd name="connsiteX2" fmla="*/ 76291 w 76773"/>
              <a:gd name="connsiteY2" fmla="*/ 605498 h 998148"/>
              <a:gd name="connsiteX3" fmla="*/ 33260 w 76773"/>
              <a:gd name="connsiteY3" fmla="*/ 422618 h 998148"/>
              <a:gd name="connsiteX4" fmla="*/ 33260 w 76773"/>
              <a:gd name="connsiteY4" fmla="*/ 13828 h 99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73" h="998148">
                <a:moveTo>
                  <a:pt x="33260" y="13828"/>
                </a:moveTo>
                <a:cubicBezTo>
                  <a:pt x="27881" y="107061"/>
                  <a:pt x="-6185" y="883404"/>
                  <a:pt x="987" y="982016"/>
                </a:cubicBezTo>
                <a:cubicBezTo>
                  <a:pt x="8159" y="1080628"/>
                  <a:pt x="70912" y="698731"/>
                  <a:pt x="76291" y="605498"/>
                </a:cubicBezTo>
                <a:cubicBezTo>
                  <a:pt x="81670" y="512265"/>
                  <a:pt x="40432" y="519437"/>
                  <a:pt x="33260" y="422618"/>
                </a:cubicBezTo>
                <a:cubicBezTo>
                  <a:pt x="26088" y="325799"/>
                  <a:pt x="38639" y="-79405"/>
                  <a:pt x="33260" y="1382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A7B320B0-BB7A-43BA-B848-2C6FA3D3ABD7}"/>
              </a:ext>
            </a:extLst>
          </p:cNvPr>
          <p:cNvSpPr/>
          <p:nvPr/>
        </p:nvSpPr>
        <p:spPr>
          <a:xfrm>
            <a:off x="4728221" y="8293541"/>
            <a:ext cx="1265137" cy="141324"/>
          </a:xfrm>
          <a:custGeom>
            <a:avLst/>
            <a:gdLst>
              <a:gd name="connsiteX0" fmla="*/ 26659 w 1265137"/>
              <a:gd name="connsiteY0" fmla="*/ 11363 h 141324"/>
              <a:gd name="connsiteX1" fmla="*/ 1210000 w 1265137"/>
              <a:gd name="connsiteY1" fmla="*/ 140454 h 141324"/>
              <a:gd name="connsiteX2" fmla="*/ 1005605 w 1265137"/>
              <a:gd name="connsiteY2" fmla="*/ 65151 h 141324"/>
              <a:gd name="connsiteX3" fmla="*/ 435450 w 1265137"/>
              <a:gd name="connsiteY3" fmla="*/ 11363 h 141324"/>
              <a:gd name="connsiteX4" fmla="*/ 26659 w 1265137"/>
              <a:gd name="connsiteY4" fmla="*/ 11363 h 14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137" h="141324">
                <a:moveTo>
                  <a:pt x="26659" y="11363"/>
                </a:moveTo>
                <a:cubicBezTo>
                  <a:pt x="155751" y="32878"/>
                  <a:pt x="1046842" y="131489"/>
                  <a:pt x="1210000" y="140454"/>
                </a:cubicBezTo>
                <a:cubicBezTo>
                  <a:pt x="1373158" y="149419"/>
                  <a:pt x="1134697" y="86666"/>
                  <a:pt x="1005605" y="65151"/>
                </a:cubicBezTo>
                <a:cubicBezTo>
                  <a:pt x="876513" y="43636"/>
                  <a:pt x="600401" y="18535"/>
                  <a:pt x="435450" y="11363"/>
                </a:cubicBezTo>
                <a:cubicBezTo>
                  <a:pt x="270499" y="4191"/>
                  <a:pt x="-102433" y="-10152"/>
                  <a:pt x="26659" y="113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47BCD9EB-B76D-B728-24F3-529D6444145E}"/>
              </a:ext>
            </a:extLst>
          </p:cNvPr>
          <p:cNvSpPr/>
          <p:nvPr/>
        </p:nvSpPr>
        <p:spPr>
          <a:xfrm>
            <a:off x="4101530" y="3129175"/>
            <a:ext cx="523940" cy="377144"/>
          </a:xfrm>
          <a:custGeom>
            <a:avLst/>
            <a:gdLst>
              <a:gd name="connsiteX0" fmla="*/ 522721 w 523940"/>
              <a:gd name="connsiteY0" fmla="*/ 686 h 377144"/>
              <a:gd name="connsiteX1" fmla="*/ 423444 w 523940"/>
              <a:gd name="connsiteY1" fmla="*/ 225367 h 377144"/>
              <a:gd name="connsiteX2" fmla="*/ 423444 w 523940"/>
              <a:gd name="connsiteY2" fmla="*/ 376896 h 377144"/>
              <a:gd name="connsiteX3" fmla="*/ 397318 w 523940"/>
              <a:gd name="connsiteY3" fmla="*/ 256718 h 377144"/>
              <a:gd name="connsiteX4" fmla="*/ 207 w 523940"/>
              <a:gd name="connsiteY4" fmla="*/ 94738 h 377144"/>
              <a:gd name="connsiteX5" fmla="*/ 345067 w 523940"/>
              <a:gd name="connsiteY5" fmla="*/ 152215 h 377144"/>
              <a:gd name="connsiteX6" fmla="*/ 522721 w 523940"/>
              <a:gd name="connsiteY6" fmla="*/ 686 h 37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940" h="377144">
                <a:moveTo>
                  <a:pt x="522721" y="686"/>
                </a:moveTo>
                <a:cubicBezTo>
                  <a:pt x="535784" y="12878"/>
                  <a:pt x="439990" y="162665"/>
                  <a:pt x="423444" y="225367"/>
                </a:cubicBezTo>
                <a:cubicBezTo>
                  <a:pt x="406898" y="288069"/>
                  <a:pt x="427798" y="371671"/>
                  <a:pt x="423444" y="376896"/>
                </a:cubicBezTo>
                <a:cubicBezTo>
                  <a:pt x="419090" y="382121"/>
                  <a:pt x="467857" y="303744"/>
                  <a:pt x="397318" y="256718"/>
                </a:cubicBezTo>
                <a:cubicBezTo>
                  <a:pt x="326778" y="209692"/>
                  <a:pt x="8915" y="112155"/>
                  <a:pt x="207" y="94738"/>
                </a:cubicBezTo>
                <a:cubicBezTo>
                  <a:pt x="-8501" y="77321"/>
                  <a:pt x="258852" y="161794"/>
                  <a:pt x="345067" y="152215"/>
                </a:cubicBezTo>
                <a:cubicBezTo>
                  <a:pt x="431282" y="142636"/>
                  <a:pt x="509658" y="-11506"/>
                  <a:pt x="522721" y="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42B9C3EA-B768-96C2-703A-33DC5A0A5BAA}"/>
              </a:ext>
            </a:extLst>
          </p:cNvPr>
          <p:cNvSpPr/>
          <p:nvPr/>
        </p:nvSpPr>
        <p:spPr>
          <a:xfrm>
            <a:off x="3928896" y="3766500"/>
            <a:ext cx="254387" cy="649006"/>
          </a:xfrm>
          <a:custGeom>
            <a:avLst/>
            <a:gdLst>
              <a:gd name="connsiteX0" fmla="*/ 183291 w 254387"/>
              <a:gd name="connsiteY0" fmla="*/ 828 h 649006"/>
              <a:gd name="connsiteX1" fmla="*/ 31762 w 254387"/>
              <a:gd name="connsiteY1" fmla="*/ 178483 h 649006"/>
              <a:gd name="connsiteX2" fmla="*/ 411 w 254387"/>
              <a:gd name="connsiteY2" fmla="*/ 491991 h 649006"/>
              <a:gd name="connsiteX3" fmla="*/ 42213 w 254387"/>
              <a:gd name="connsiteY3" fmla="*/ 418839 h 649006"/>
              <a:gd name="connsiteX4" fmla="*/ 141490 w 254387"/>
              <a:gd name="connsiteY4" fmla="*/ 648746 h 649006"/>
              <a:gd name="connsiteX5" fmla="*/ 188517 w 254387"/>
              <a:gd name="connsiteY5" fmla="*/ 366588 h 649006"/>
              <a:gd name="connsiteX6" fmla="*/ 214642 w 254387"/>
              <a:gd name="connsiteY6" fmla="*/ 314337 h 649006"/>
              <a:gd name="connsiteX7" fmla="*/ 245993 w 254387"/>
              <a:gd name="connsiteY7" fmla="*/ 162807 h 649006"/>
              <a:gd name="connsiteX8" fmla="*/ 47438 w 254387"/>
              <a:gd name="connsiteY8" fmla="*/ 246410 h 649006"/>
              <a:gd name="connsiteX9" fmla="*/ 183291 w 254387"/>
              <a:gd name="connsiteY9" fmla="*/ 828 h 64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387" h="649006">
                <a:moveTo>
                  <a:pt x="183291" y="828"/>
                </a:moveTo>
                <a:cubicBezTo>
                  <a:pt x="180678" y="-10493"/>
                  <a:pt x="62242" y="96622"/>
                  <a:pt x="31762" y="178483"/>
                </a:cubicBezTo>
                <a:cubicBezTo>
                  <a:pt x="1282" y="260344"/>
                  <a:pt x="-1331" y="451932"/>
                  <a:pt x="411" y="491991"/>
                </a:cubicBezTo>
                <a:cubicBezTo>
                  <a:pt x="2153" y="532050"/>
                  <a:pt x="18700" y="392713"/>
                  <a:pt x="42213" y="418839"/>
                </a:cubicBezTo>
                <a:cubicBezTo>
                  <a:pt x="65726" y="444965"/>
                  <a:pt x="117106" y="657454"/>
                  <a:pt x="141490" y="648746"/>
                </a:cubicBezTo>
                <a:cubicBezTo>
                  <a:pt x="165874" y="640038"/>
                  <a:pt x="176325" y="422323"/>
                  <a:pt x="188517" y="366588"/>
                </a:cubicBezTo>
                <a:cubicBezTo>
                  <a:pt x="200709" y="310853"/>
                  <a:pt x="205063" y="348300"/>
                  <a:pt x="214642" y="314337"/>
                </a:cubicBezTo>
                <a:cubicBezTo>
                  <a:pt x="224221" y="280374"/>
                  <a:pt x="273860" y="174128"/>
                  <a:pt x="245993" y="162807"/>
                </a:cubicBezTo>
                <a:cubicBezTo>
                  <a:pt x="218126" y="151486"/>
                  <a:pt x="55276" y="276019"/>
                  <a:pt x="47438" y="246410"/>
                </a:cubicBezTo>
                <a:cubicBezTo>
                  <a:pt x="39600" y="216801"/>
                  <a:pt x="185904" y="12149"/>
                  <a:pt x="183291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00C8CB50-36C9-6B3A-292B-3161081E4FD5}"/>
              </a:ext>
            </a:extLst>
          </p:cNvPr>
          <p:cNvSpPr/>
          <p:nvPr/>
        </p:nvSpPr>
        <p:spPr>
          <a:xfrm>
            <a:off x="3343291" y="3307935"/>
            <a:ext cx="115809" cy="1029259"/>
          </a:xfrm>
          <a:custGeom>
            <a:avLst/>
            <a:gdLst>
              <a:gd name="connsiteX0" fmla="*/ 115754 w 115809"/>
              <a:gd name="connsiteY0" fmla="*/ 10031 h 1029259"/>
              <a:gd name="connsiteX1" fmla="*/ 16476 w 115809"/>
              <a:gd name="connsiteY1" fmla="*/ 1028934 h 1029259"/>
              <a:gd name="connsiteX2" fmla="*/ 47827 w 115809"/>
              <a:gd name="connsiteY2" fmla="*/ 124984 h 1029259"/>
              <a:gd name="connsiteX3" fmla="*/ 800 w 115809"/>
              <a:gd name="connsiteY3" fmla="*/ 485519 h 1029259"/>
              <a:gd name="connsiteX4" fmla="*/ 115754 w 115809"/>
              <a:gd name="connsiteY4" fmla="*/ 10031 h 10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09" h="1029259">
                <a:moveTo>
                  <a:pt x="115754" y="10031"/>
                </a:moveTo>
                <a:cubicBezTo>
                  <a:pt x="118367" y="100600"/>
                  <a:pt x="27797" y="1009775"/>
                  <a:pt x="16476" y="1028934"/>
                </a:cubicBezTo>
                <a:cubicBezTo>
                  <a:pt x="5155" y="1048093"/>
                  <a:pt x="50440" y="215553"/>
                  <a:pt x="47827" y="124984"/>
                </a:cubicBezTo>
                <a:cubicBezTo>
                  <a:pt x="45214" y="34415"/>
                  <a:pt x="-7038" y="499453"/>
                  <a:pt x="800" y="485519"/>
                </a:cubicBezTo>
                <a:cubicBezTo>
                  <a:pt x="8638" y="471585"/>
                  <a:pt x="113141" y="-80538"/>
                  <a:pt x="115754" y="10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E170C1F6-8E48-89EF-062C-1DA7F240ADF2}"/>
              </a:ext>
            </a:extLst>
          </p:cNvPr>
          <p:cNvSpPr/>
          <p:nvPr/>
        </p:nvSpPr>
        <p:spPr>
          <a:xfrm>
            <a:off x="3715069" y="3512827"/>
            <a:ext cx="210867" cy="845326"/>
          </a:xfrm>
          <a:custGeom>
            <a:avLst/>
            <a:gdLst>
              <a:gd name="connsiteX0" fmla="*/ 99285 w 210867"/>
              <a:gd name="connsiteY0" fmla="*/ 3694 h 845326"/>
              <a:gd name="connsiteX1" fmla="*/ 88835 w 210867"/>
              <a:gd name="connsiteY1" fmla="*/ 583685 h 845326"/>
              <a:gd name="connsiteX2" fmla="*/ 209013 w 210867"/>
              <a:gd name="connsiteY2" fmla="*/ 844942 h 845326"/>
              <a:gd name="connsiteX3" fmla="*/ 151537 w 210867"/>
              <a:gd name="connsiteY3" fmla="*/ 630711 h 845326"/>
              <a:gd name="connsiteX4" fmla="*/ 15683 w 210867"/>
              <a:gd name="connsiteY4" fmla="*/ 191799 h 845326"/>
              <a:gd name="connsiteX5" fmla="*/ 10458 w 210867"/>
              <a:gd name="connsiteY5" fmla="*/ 327653 h 845326"/>
              <a:gd name="connsiteX6" fmla="*/ 99285 w 210867"/>
              <a:gd name="connsiteY6" fmla="*/ 3694 h 84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867" h="845326">
                <a:moveTo>
                  <a:pt x="99285" y="3694"/>
                </a:moveTo>
                <a:cubicBezTo>
                  <a:pt x="112348" y="46366"/>
                  <a:pt x="70547" y="443477"/>
                  <a:pt x="88835" y="583685"/>
                </a:cubicBezTo>
                <a:cubicBezTo>
                  <a:pt x="107123" y="723893"/>
                  <a:pt x="198563" y="837104"/>
                  <a:pt x="209013" y="844942"/>
                </a:cubicBezTo>
                <a:cubicBezTo>
                  <a:pt x="219463" y="852780"/>
                  <a:pt x="183759" y="739568"/>
                  <a:pt x="151537" y="630711"/>
                </a:cubicBezTo>
                <a:cubicBezTo>
                  <a:pt x="119315" y="521854"/>
                  <a:pt x="39196" y="242309"/>
                  <a:pt x="15683" y="191799"/>
                </a:cubicBezTo>
                <a:cubicBezTo>
                  <a:pt x="-7830" y="141289"/>
                  <a:pt x="-863" y="353779"/>
                  <a:pt x="10458" y="327653"/>
                </a:cubicBezTo>
                <a:cubicBezTo>
                  <a:pt x="21779" y="301527"/>
                  <a:pt x="86222" y="-38978"/>
                  <a:pt x="99285" y="3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A18CC125-DA30-93C0-1150-2250FBABCC72}"/>
              </a:ext>
            </a:extLst>
          </p:cNvPr>
          <p:cNvSpPr/>
          <p:nvPr/>
        </p:nvSpPr>
        <p:spPr>
          <a:xfrm>
            <a:off x="4023356" y="3283870"/>
            <a:ext cx="144499" cy="385235"/>
          </a:xfrm>
          <a:custGeom>
            <a:avLst/>
            <a:gdLst>
              <a:gd name="connsiteX0" fmla="*/ 4 w 144499"/>
              <a:gd name="connsiteY0" fmla="*/ 2745 h 385235"/>
              <a:gd name="connsiteX1" fmla="*/ 135858 w 144499"/>
              <a:gd name="connsiteY1" fmla="*/ 378955 h 385235"/>
              <a:gd name="connsiteX2" fmla="*/ 130633 w 144499"/>
              <a:gd name="connsiteY2" fmla="*/ 227426 h 385235"/>
              <a:gd name="connsiteX3" fmla="*/ 130633 w 144499"/>
              <a:gd name="connsiteY3" fmla="*/ 86347 h 385235"/>
              <a:gd name="connsiteX4" fmla="*/ 130633 w 144499"/>
              <a:gd name="connsiteY4" fmla="*/ 201300 h 385235"/>
              <a:gd name="connsiteX5" fmla="*/ 4 w 144499"/>
              <a:gd name="connsiteY5" fmla="*/ 2745 h 38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499" h="385235">
                <a:moveTo>
                  <a:pt x="4" y="2745"/>
                </a:moveTo>
                <a:cubicBezTo>
                  <a:pt x="875" y="32354"/>
                  <a:pt x="114087" y="341508"/>
                  <a:pt x="135858" y="378955"/>
                </a:cubicBezTo>
                <a:cubicBezTo>
                  <a:pt x="157630" y="416402"/>
                  <a:pt x="131504" y="276194"/>
                  <a:pt x="130633" y="227426"/>
                </a:cubicBezTo>
                <a:cubicBezTo>
                  <a:pt x="129762" y="178658"/>
                  <a:pt x="130633" y="86347"/>
                  <a:pt x="130633" y="86347"/>
                </a:cubicBezTo>
                <a:cubicBezTo>
                  <a:pt x="130633" y="81993"/>
                  <a:pt x="147179" y="210008"/>
                  <a:pt x="130633" y="201300"/>
                </a:cubicBezTo>
                <a:cubicBezTo>
                  <a:pt x="114087" y="192592"/>
                  <a:pt x="-867" y="-26864"/>
                  <a:pt x="4" y="2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BD74D809-9950-B835-C481-304CF439F82C}"/>
              </a:ext>
            </a:extLst>
          </p:cNvPr>
          <p:cNvSpPr/>
          <p:nvPr/>
        </p:nvSpPr>
        <p:spPr>
          <a:xfrm>
            <a:off x="4017698" y="4346533"/>
            <a:ext cx="544624" cy="947220"/>
          </a:xfrm>
          <a:custGeom>
            <a:avLst/>
            <a:gdLst>
              <a:gd name="connsiteX0" fmla="*/ 437 w 544624"/>
              <a:gd name="connsiteY0" fmla="*/ 786 h 947220"/>
              <a:gd name="connsiteX1" fmla="*/ 538627 w 544624"/>
              <a:gd name="connsiteY1" fmla="*/ 946537 h 947220"/>
              <a:gd name="connsiteX2" fmla="*/ 298270 w 544624"/>
              <a:gd name="connsiteY2" fmla="*/ 162765 h 947220"/>
              <a:gd name="connsiteX3" fmla="*/ 444574 w 544624"/>
              <a:gd name="connsiteY3" fmla="*/ 774107 h 947220"/>
              <a:gd name="connsiteX4" fmla="*/ 437 w 544624"/>
              <a:gd name="connsiteY4" fmla="*/ 786 h 94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624" h="947220">
                <a:moveTo>
                  <a:pt x="437" y="786"/>
                </a:moveTo>
                <a:cubicBezTo>
                  <a:pt x="16112" y="29524"/>
                  <a:pt x="488988" y="919541"/>
                  <a:pt x="538627" y="946537"/>
                </a:cubicBezTo>
                <a:cubicBezTo>
                  <a:pt x="588266" y="973534"/>
                  <a:pt x="313945" y="191503"/>
                  <a:pt x="298270" y="162765"/>
                </a:cubicBezTo>
                <a:cubicBezTo>
                  <a:pt x="282595" y="134027"/>
                  <a:pt x="494213" y="808070"/>
                  <a:pt x="444574" y="774107"/>
                </a:cubicBezTo>
                <a:cubicBezTo>
                  <a:pt x="394935" y="740144"/>
                  <a:pt x="-15238" y="-27952"/>
                  <a:pt x="437" y="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C16DA600-85D8-4016-5063-A26A55FC6822}"/>
              </a:ext>
            </a:extLst>
          </p:cNvPr>
          <p:cNvSpPr/>
          <p:nvPr/>
        </p:nvSpPr>
        <p:spPr>
          <a:xfrm>
            <a:off x="3663141" y="3801449"/>
            <a:ext cx="1043707" cy="2188613"/>
          </a:xfrm>
          <a:custGeom>
            <a:avLst/>
            <a:gdLst>
              <a:gd name="connsiteX0" fmla="*/ 20585 w 1043707"/>
              <a:gd name="connsiteY0" fmla="*/ 44256 h 2188613"/>
              <a:gd name="connsiteX1" fmla="*/ 57161 w 1043707"/>
              <a:gd name="connsiteY1" fmla="*/ 117408 h 2188613"/>
              <a:gd name="connsiteX2" fmla="*/ 987236 w 1043707"/>
              <a:gd name="connsiteY2" fmla="*/ 2066386 h 2188613"/>
              <a:gd name="connsiteX3" fmla="*/ 945435 w 1043707"/>
              <a:gd name="connsiteY3" fmla="*/ 1993234 h 2188613"/>
              <a:gd name="connsiteX4" fmla="*/ 689403 w 1043707"/>
              <a:gd name="connsiteY4" fmla="*/ 1528197 h 2188613"/>
              <a:gd name="connsiteX5" fmla="*/ 240041 w 1043707"/>
              <a:gd name="connsiteY5" fmla="*/ 833253 h 2188613"/>
              <a:gd name="connsiteX6" fmla="*/ 548324 w 1043707"/>
              <a:gd name="connsiteY6" fmla="*/ 1251264 h 2188613"/>
              <a:gd name="connsiteX7" fmla="*/ 20585 w 1043707"/>
              <a:gd name="connsiteY7" fmla="*/ 44256 h 218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3707" h="2188613">
                <a:moveTo>
                  <a:pt x="20585" y="44256"/>
                </a:moveTo>
                <a:cubicBezTo>
                  <a:pt x="-41681" y="-87679"/>
                  <a:pt x="57161" y="117408"/>
                  <a:pt x="57161" y="117408"/>
                </a:cubicBezTo>
                <a:lnTo>
                  <a:pt x="987236" y="2066386"/>
                </a:lnTo>
                <a:cubicBezTo>
                  <a:pt x="1135282" y="2379024"/>
                  <a:pt x="945435" y="1993234"/>
                  <a:pt x="945435" y="1993234"/>
                </a:cubicBezTo>
                <a:cubicBezTo>
                  <a:pt x="895796" y="1903536"/>
                  <a:pt x="806969" y="1721527"/>
                  <a:pt x="689403" y="1528197"/>
                </a:cubicBezTo>
                <a:cubicBezTo>
                  <a:pt x="571837" y="1334867"/>
                  <a:pt x="263554" y="879409"/>
                  <a:pt x="240041" y="833253"/>
                </a:cubicBezTo>
                <a:cubicBezTo>
                  <a:pt x="216528" y="787098"/>
                  <a:pt x="588384" y="1381022"/>
                  <a:pt x="548324" y="1251264"/>
                </a:cubicBezTo>
                <a:cubicBezTo>
                  <a:pt x="508265" y="1121506"/>
                  <a:pt x="253974" y="588106"/>
                  <a:pt x="20585" y="44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973353A8-7519-5CE2-9F93-4BDFC4A7DF07}"/>
              </a:ext>
            </a:extLst>
          </p:cNvPr>
          <p:cNvSpPr/>
          <p:nvPr/>
        </p:nvSpPr>
        <p:spPr>
          <a:xfrm>
            <a:off x="4158778" y="3032676"/>
            <a:ext cx="732605" cy="1419433"/>
          </a:xfrm>
          <a:custGeom>
            <a:avLst/>
            <a:gdLst>
              <a:gd name="connsiteX0" fmla="*/ 559526 w 732605"/>
              <a:gd name="connsiteY0" fmla="*/ 238263 h 1419433"/>
              <a:gd name="connsiteX1" fmla="*/ 585652 w 732605"/>
              <a:gd name="connsiteY1" fmla="*/ 1413921 h 1419433"/>
              <a:gd name="connsiteX2" fmla="*/ 439348 w 732605"/>
              <a:gd name="connsiteY2" fmla="*/ 687626 h 1419433"/>
              <a:gd name="connsiteX3" fmla="*/ 381871 w 732605"/>
              <a:gd name="connsiteY3" fmla="*/ 875731 h 1419433"/>
              <a:gd name="connsiteX4" fmla="*/ 298269 w 732605"/>
              <a:gd name="connsiteY4" fmla="*/ 698076 h 1419433"/>
              <a:gd name="connsiteX5" fmla="*/ 230342 w 732605"/>
              <a:gd name="connsiteY5" fmla="*/ 933207 h 1419433"/>
              <a:gd name="connsiteX6" fmla="*/ 436 w 732605"/>
              <a:gd name="connsiteY6" fmla="*/ 368892 h 1419433"/>
              <a:gd name="connsiteX7" fmla="*/ 178091 w 732605"/>
              <a:gd name="connsiteY7" fmla="*/ 755553 h 1419433"/>
              <a:gd name="connsiteX8" fmla="*/ 376646 w 732605"/>
              <a:gd name="connsiteY8" fmla="*/ 285290 h 1419433"/>
              <a:gd name="connsiteX9" fmla="*/ 225117 w 732605"/>
              <a:gd name="connsiteY9" fmla="*/ 285290 h 1419433"/>
              <a:gd name="connsiteX10" fmla="*/ 329620 w 732605"/>
              <a:gd name="connsiteY10" fmla="*/ 118085 h 1419433"/>
              <a:gd name="connsiteX11" fmla="*/ 94488 w 732605"/>
              <a:gd name="connsiteY11" fmla="*/ 123310 h 1419433"/>
              <a:gd name="connsiteX12" fmla="*/ 611777 w 732605"/>
              <a:gd name="connsiteY12" fmla="*/ 3132 h 1419433"/>
              <a:gd name="connsiteX13" fmla="*/ 679704 w 732605"/>
              <a:gd name="connsiteY13" fmla="*/ 269614 h 1419433"/>
              <a:gd name="connsiteX14" fmla="*/ 731956 w 732605"/>
              <a:gd name="connsiteY14" fmla="*/ 400243 h 1419433"/>
              <a:gd name="connsiteX15" fmla="*/ 643128 w 732605"/>
              <a:gd name="connsiteY15" fmla="*/ 196462 h 1419433"/>
              <a:gd name="connsiteX16" fmla="*/ 559526 w 732605"/>
              <a:gd name="connsiteY16" fmla="*/ 238263 h 141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2605" h="1419433">
                <a:moveTo>
                  <a:pt x="559526" y="238263"/>
                </a:moveTo>
                <a:cubicBezTo>
                  <a:pt x="549947" y="441173"/>
                  <a:pt x="605682" y="1339027"/>
                  <a:pt x="585652" y="1413921"/>
                </a:cubicBezTo>
                <a:cubicBezTo>
                  <a:pt x="565622" y="1488815"/>
                  <a:pt x="473311" y="777324"/>
                  <a:pt x="439348" y="687626"/>
                </a:cubicBezTo>
                <a:cubicBezTo>
                  <a:pt x="405384" y="597928"/>
                  <a:pt x="405384" y="873989"/>
                  <a:pt x="381871" y="875731"/>
                </a:cubicBezTo>
                <a:cubicBezTo>
                  <a:pt x="358358" y="877473"/>
                  <a:pt x="323524" y="688497"/>
                  <a:pt x="298269" y="698076"/>
                </a:cubicBezTo>
                <a:cubicBezTo>
                  <a:pt x="273014" y="707655"/>
                  <a:pt x="279981" y="988071"/>
                  <a:pt x="230342" y="933207"/>
                </a:cubicBezTo>
                <a:cubicBezTo>
                  <a:pt x="180703" y="878343"/>
                  <a:pt x="9144" y="398501"/>
                  <a:pt x="436" y="368892"/>
                </a:cubicBezTo>
                <a:cubicBezTo>
                  <a:pt x="-8273" y="339283"/>
                  <a:pt x="115389" y="769487"/>
                  <a:pt x="178091" y="755553"/>
                </a:cubicBezTo>
                <a:cubicBezTo>
                  <a:pt x="240793" y="741619"/>
                  <a:pt x="368808" y="363667"/>
                  <a:pt x="376646" y="285290"/>
                </a:cubicBezTo>
                <a:cubicBezTo>
                  <a:pt x="384484" y="206913"/>
                  <a:pt x="232955" y="313157"/>
                  <a:pt x="225117" y="285290"/>
                </a:cubicBezTo>
                <a:cubicBezTo>
                  <a:pt x="217279" y="257423"/>
                  <a:pt x="351391" y="145082"/>
                  <a:pt x="329620" y="118085"/>
                </a:cubicBezTo>
                <a:cubicBezTo>
                  <a:pt x="307849" y="91088"/>
                  <a:pt x="47462" y="142469"/>
                  <a:pt x="94488" y="123310"/>
                </a:cubicBezTo>
                <a:cubicBezTo>
                  <a:pt x="141514" y="104151"/>
                  <a:pt x="514241" y="-21252"/>
                  <a:pt x="611777" y="3132"/>
                </a:cubicBezTo>
                <a:cubicBezTo>
                  <a:pt x="709313" y="27516"/>
                  <a:pt x="659674" y="203429"/>
                  <a:pt x="679704" y="269614"/>
                </a:cubicBezTo>
                <a:cubicBezTo>
                  <a:pt x="699734" y="335799"/>
                  <a:pt x="738052" y="412435"/>
                  <a:pt x="731956" y="400243"/>
                </a:cubicBezTo>
                <a:cubicBezTo>
                  <a:pt x="725860" y="388051"/>
                  <a:pt x="665770" y="223459"/>
                  <a:pt x="643128" y="196462"/>
                </a:cubicBezTo>
                <a:cubicBezTo>
                  <a:pt x="620486" y="169465"/>
                  <a:pt x="569105" y="35353"/>
                  <a:pt x="559526" y="238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4A1EBF74-B379-8748-5574-3AAA1ED72B00}"/>
              </a:ext>
            </a:extLst>
          </p:cNvPr>
          <p:cNvSpPr/>
          <p:nvPr/>
        </p:nvSpPr>
        <p:spPr>
          <a:xfrm>
            <a:off x="4029735" y="4176871"/>
            <a:ext cx="280178" cy="703665"/>
          </a:xfrm>
          <a:custGeom>
            <a:avLst/>
            <a:gdLst>
              <a:gd name="connsiteX0" fmla="*/ 5690 w 280178"/>
              <a:gd name="connsiteY0" fmla="*/ 42704 h 703665"/>
              <a:gd name="connsiteX1" fmla="*/ 278740 w 280178"/>
              <a:gd name="connsiteY1" fmla="*/ 696754 h 703665"/>
              <a:gd name="connsiteX2" fmla="*/ 110465 w 280178"/>
              <a:gd name="connsiteY2" fmla="*/ 379254 h 703665"/>
              <a:gd name="connsiteX3" fmla="*/ 43790 w 280178"/>
              <a:gd name="connsiteY3" fmla="*/ 264954 h 703665"/>
              <a:gd name="connsiteX4" fmla="*/ 177140 w 280178"/>
              <a:gd name="connsiteY4" fmla="*/ 391954 h 703665"/>
              <a:gd name="connsiteX5" fmla="*/ 129515 w 280178"/>
              <a:gd name="connsiteY5" fmla="*/ 93504 h 703665"/>
              <a:gd name="connsiteX6" fmla="*/ 164440 w 280178"/>
              <a:gd name="connsiteY6" fmla="*/ 309404 h 703665"/>
              <a:gd name="connsiteX7" fmla="*/ 97765 w 280178"/>
              <a:gd name="connsiteY7" fmla="*/ 90329 h 703665"/>
              <a:gd name="connsiteX8" fmla="*/ 5690 w 280178"/>
              <a:gd name="connsiteY8" fmla="*/ 42704 h 7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178" h="703665">
                <a:moveTo>
                  <a:pt x="5690" y="42704"/>
                </a:moveTo>
                <a:cubicBezTo>
                  <a:pt x="35852" y="143775"/>
                  <a:pt x="261278" y="640663"/>
                  <a:pt x="278740" y="696754"/>
                </a:cubicBezTo>
                <a:cubicBezTo>
                  <a:pt x="296202" y="752845"/>
                  <a:pt x="149623" y="451221"/>
                  <a:pt x="110465" y="379254"/>
                </a:cubicBezTo>
                <a:cubicBezTo>
                  <a:pt x="71307" y="307287"/>
                  <a:pt x="32678" y="262837"/>
                  <a:pt x="43790" y="264954"/>
                </a:cubicBezTo>
                <a:cubicBezTo>
                  <a:pt x="54902" y="267071"/>
                  <a:pt x="162853" y="420529"/>
                  <a:pt x="177140" y="391954"/>
                </a:cubicBezTo>
                <a:cubicBezTo>
                  <a:pt x="191427" y="363379"/>
                  <a:pt x="131632" y="107262"/>
                  <a:pt x="129515" y="93504"/>
                </a:cubicBezTo>
                <a:cubicBezTo>
                  <a:pt x="127398" y="79746"/>
                  <a:pt x="169732" y="309933"/>
                  <a:pt x="164440" y="309404"/>
                </a:cubicBezTo>
                <a:cubicBezTo>
                  <a:pt x="159148" y="308875"/>
                  <a:pt x="121577" y="134779"/>
                  <a:pt x="97765" y="90329"/>
                </a:cubicBezTo>
                <a:cubicBezTo>
                  <a:pt x="73953" y="45879"/>
                  <a:pt x="-24472" y="-58367"/>
                  <a:pt x="5690" y="42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2EB8A433-29F6-E8ED-C2E5-DB26D6DD4898}"/>
              </a:ext>
            </a:extLst>
          </p:cNvPr>
          <p:cNvSpPr/>
          <p:nvPr/>
        </p:nvSpPr>
        <p:spPr>
          <a:xfrm>
            <a:off x="4547264" y="5302262"/>
            <a:ext cx="519890" cy="929203"/>
          </a:xfrm>
          <a:custGeom>
            <a:avLst/>
            <a:gdLst>
              <a:gd name="connsiteX0" fmla="*/ 12036 w 519890"/>
              <a:gd name="connsiteY0" fmla="*/ 31738 h 929203"/>
              <a:gd name="connsiteX1" fmla="*/ 500986 w 519890"/>
              <a:gd name="connsiteY1" fmla="*/ 895338 h 929203"/>
              <a:gd name="connsiteX2" fmla="*/ 386686 w 519890"/>
              <a:gd name="connsiteY2" fmla="*/ 682613 h 929203"/>
              <a:gd name="connsiteX3" fmla="*/ 78711 w 519890"/>
              <a:gd name="connsiteY3" fmla="*/ 12688 h 929203"/>
              <a:gd name="connsiteX4" fmla="*/ 142211 w 519890"/>
              <a:gd name="connsiteY4" fmla="*/ 228588 h 929203"/>
              <a:gd name="connsiteX5" fmla="*/ 12036 w 519890"/>
              <a:gd name="connsiteY5" fmla="*/ 31738 h 92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890" h="929203">
                <a:moveTo>
                  <a:pt x="12036" y="31738"/>
                </a:moveTo>
                <a:cubicBezTo>
                  <a:pt x="71832" y="142863"/>
                  <a:pt x="438544" y="786859"/>
                  <a:pt x="500986" y="895338"/>
                </a:cubicBezTo>
                <a:cubicBezTo>
                  <a:pt x="563428" y="1003817"/>
                  <a:pt x="457065" y="829721"/>
                  <a:pt x="386686" y="682613"/>
                </a:cubicBezTo>
                <a:cubicBezTo>
                  <a:pt x="316307" y="535505"/>
                  <a:pt x="119457" y="88359"/>
                  <a:pt x="78711" y="12688"/>
                </a:cubicBezTo>
                <a:cubicBezTo>
                  <a:pt x="37965" y="-62983"/>
                  <a:pt x="150148" y="224355"/>
                  <a:pt x="142211" y="228588"/>
                </a:cubicBezTo>
                <a:cubicBezTo>
                  <a:pt x="134274" y="232821"/>
                  <a:pt x="-47760" y="-79387"/>
                  <a:pt x="12036" y="31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D8C82B11-34DC-D4F1-B9F2-DC86B85EEF04}"/>
              </a:ext>
            </a:extLst>
          </p:cNvPr>
          <p:cNvSpPr/>
          <p:nvPr/>
        </p:nvSpPr>
        <p:spPr>
          <a:xfrm>
            <a:off x="4389721" y="5214664"/>
            <a:ext cx="673390" cy="1224709"/>
          </a:xfrm>
          <a:custGeom>
            <a:avLst/>
            <a:gdLst>
              <a:gd name="connsiteX0" fmla="*/ 29879 w 673390"/>
              <a:gd name="connsiteY0" fmla="*/ 68536 h 1224709"/>
              <a:gd name="connsiteX1" fmla="*/ 71154 w 673390"/>
              <a:gd name="connsiteY1" fmla="*/ 119336 h 1224709"/>
              <a:gd name="connsiteX2" fmla="*/ 642654 w 673390"/>
              <a:gd name="connsiteY2" fmla="*/ 1167086 h 1224709"/>
              <a:gd name="connsiteX3" fmla="*/ 550579 w 673390"/>
              <a:gd name="connsiteY3" fmla="*/ 1014686 h 1224709"/>
              <a:gd name="connsiteX4" fmla="*/ 163229 w 673390"/>
              <a:gd name="connsiteY4" fmla="*/ 395561 h 1224709"/>
              <a:gd name="connsiteX5" fmla="*/ 264829 w 673390"/>
              <a:gd name="connsiteY5" fmla="*/ 522561 h 1224709"/>
              <a:gd name="connsiteX6" fmla="*/ 29879 w 673390"/>
              <a:gd name="connsiteY6" fmla="*/ 68536 h 122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390" h="1224709">
                <a:moveTo>
                  <a:pt x="29879" y="68536"/>
                </a:moveTo>
                <a:cubicBezTo>
                  <a:pt x="-2400" y="1332"/>
                  <a:pt x="-30975" y="-63756"/>
                  <a:pt x="71154" y="119336"/>
                </a:cubicBezTo>
                <a:cubicBezTo>
                  <a:pt x="173283" y="302428"/>
                  <a:pt x="562750" y="1017861"/>
                  <a:pt x="642654" y="1167086"/>
                </a:cubicBezTo>
                <a:cubicBezTo>
                  <a:pt x="722558" y="1316311"/>
                  <a:pt x="630483" y="1143273"/>
                  <a:pt x="550579" y="1014686"/>
                </a:cubicBezTo>
                <a:cubicBezTo>
                  <a:pt x="470675" y="886099"/>
                  <a:pt x="210854" y="477582"/>
                  <a:pt x="163229" y="395561"/>
                </a:cubicBezTo>
                <a:cubicBezTo>
                  <a:pt x="115604" y="313540"/>
                  <a:pt x="288112" y="582357"/>
                  <a:pt x="264829" y="522561"/>
                </a:cubicBezTo>
                <a:cubicBezTo>
                  <a:pt x="241546" y="462765"/>
                  <a:pt x="62158" y="135740"/>
                  <a:pt x="29879" y="68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8E1EB940-C923-4739-EFAB-2D95E1E8381A}"/>
              </a:ext>
            </a:extLst>
          </p:cNvPr>
          <p:cNvSpPr/>
          <p:nvPr/>
        </p:nvSpPr>
        <p:spPr>
          <a:xfrm>
            <a:off x="4199563" y="5180309"/>
            <a:ext cx="848781" cy="1285940"/>
          </a:xfrm>
          <a:custGeom>
            <a:avLst/>
            <a:gdLst>
              <a:gd name="connsiteX0" fmla="*/ 962 w 848781"/>
              <a:gd name="connsiteY0" fmla="*/ 4466 h 1285940"/>
              <a:gd name="connsiteX1" fmla="*/ 308937 w 848781"/>
              <a:gd name="connsiteY1" fmla="*/ 582316 h 1285940"/>
              <a:gd name="connsiteX2" fmla="*/ 312112 w 848781"/>
              <a:gd name="connsiteY2" fmla="*/ 531516 h 1285940"/>
              <a:gd name="connsiteX3" fmla="*/ 518487 w 848781"/>
              <a:gd name="connsiteY3" fmla="*/ 902991 h 1285940"/>
              <a:gd name="connsiteX4" fmla="*/ 486737 w 848781"/>
              <a:gd name="connsiteY4" fmla="*/ 788691 h 1285940"/>
              <a:gd name="connsiteX5" fmla="*/ 845512 w 848781"/>
              <a:gd name="connsiteY5" fmla="*/ 1283991 h 1285940"/>
              <a:gd name="connsiteX6" fmla="*/ 674062 w 848781"/>
              <a:gd name="connsiteY6" fmla="*/ 972841 h 1285940"/>
              <a:gd name="connsiteX7" fmla="*/ 404187 w 848781"/>
              <a:gd name="connsiteY7" fmla="*/ 483891 h 1285940"/>
              <a:gd name="connsiteX8" fmla="*/ 442287 w 848781"/>
              <a:gd name="connsiteY8" fmla="*/ 655341 h 1285940"/>
              <a:gd name="connsiteX9" fmla="*/ 258137 w 848781"/>
              <a:gd name="connsiteY9" fmla="*/ 410866 h 1285940"/>
              <a:gd name="connsiteX10" fmla="*/ 194637 w 848781"/>
              <a:gd name="connsiteY10" fmla="*/ 233066 h 1285940"/>
              <a:gd name="connsiteX11" fmla="*/ 210512 w 848781"/>
              <a:gd name="connsiteY11" fmla="*/ 309266 h 1285940"/>
              <a:gd name="connsiteX12" fmla="*/ 962 w 848781"/>
              <a:gd name="connsiteY12" fmla="*/ 4466 h 128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8781" h="1285940">
                <a:moveTo>
                  <a:pt x="962" y="4466"/>
                </a:moveTo>
                <a:cubicBezTo>
                  <a:pt x="17366" y="49974"/>
                  <a:pt x="257079" y="494474"/>
                  <a:pt x="308937" y="582316"/>
                </a:cubicBezTo>
                <a:cubicBezTo>
                  <a:pt x="360795" y="670158"/>
                  <a:pt x="277187" y="478070"/>
                  <a:pt x="312112" y="531516"/>
                </a:cubicBezTo>
                <a:cubicBezTo>
                  <a:pt x="347037" y="584962"/>
                  <a:pt x="489383" y="860129"/>
                  <a:pt x="518487" y="902991"/>
                </a:cubicBezTo>
                <a:cubicBezTo>
                  <a:pt x="547591" y="945853"/>
                  <a:pt x="432233" y="725191"/>
                  <a:pt x="486737" y="788691"/>
                </a:cubicBezTo>
                <a:cubicBezTo>
                  <a:pt x="541241" y="852191"/>
                  <a:pt x="814291" y="1253299"/>
                  <a:pt x="845512" y="1283991"/>
                </a:cubicBezTo>
                <a:cubicBezTo>
                  <a:pt x="876733" y="1314683"/>
                  <a:pt x="674062" y="972841"/>
                  <a:pt x="674062" y="972841"/>
                </a:cubicBezTo>
                <a:cubicBezTo>
                  <a:pt x="600508" y="839491"/>
                  <a:pt x="442816" y="536808"/>
                  <a:pt x="404187" y="483891"/>
                </a:cubicBezTo>
                <a:cubicBezTo>
                  <a:pt x="365558" y="430974"/>
                  <a:pt x="466629" y="667512"/>
                  <a:pt x="442287" y="655341"/>
                </a:cubicBezTo>
                <a:cubicBezTo>
                  <a:pt x="417945" y="643170"/>
                  <a:pt x="299412" y="481245"/>
                  <a:pt x="258137" y="410866"/>
                </a:cubicBezTo>
                <a:cubicBezTo>
                  <a:pt x="216862" y="340487"/>
                  <a:pt x="202574" y="249999"/>
                  <a:pt x="194637" y="233066"/>
                </a:cubicBezTo>
                <a:cubicBezTo>
                  <a:pt x="186700" y="216133"/>
                  <a:pt x="238029" y="343133"/>
                  <a:pt x="210512" y="309266"/>
                </a:cubicBezTo>
                <a:cubicBezTo>
                  <a:pt x="182995" y="275399"/>
                  <a:pt x="-15442" y="-41042"/>
                  <a:pt x="962" y="4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B1D69F2F-9C6C-6554-1E87-165136D79284}"/>
              </a:ext>
            </a:extLst>
          </p:cNvPr>
          <p:cNvSpPr/>
          <p:nvPr/>
        </p:nvSpPr>
        <p:spPr>
          <a:xfrm>
            <a:off x="4951553" y="6715693"/>
            <a:ext cx="211020" cy="107515"/>
          </a:xfrm>
          <a:custGeom>
            <a:avLst/>
            <a:gdLst>
              <a:gd name="connsiteX0" fmla="*/ 210997 w 211020"/>
              <a:gd name="connsiteY0" fmla="*/ 37532 h 107515"/>
              <a:gd name="connsiteX1" fmla="*/ 36372 w 211020"/>
              <a:gd name="connsiteY1" fmla="*/ 24832 h 107515"/>
              <a:gd name="connsiteX2" fmla="*/ 4622 w 211020"/>
              <a:gd name="connsiteY2" fmla="*/ 107382 h 107515"/>
              <a:gd name="connsiteX3" fmla="*/ 23672 w 211020"/>
              <a:gd name="connsiteY3" fmla="*/ 2607 h 107515"/>
              <a:gd name="connsiteX4" fmla="*/ 210997 w 211020"/>
              <a:gd name="connsiteY4" fmla="*/ 37532 h 10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20" h="107515">
                <a:moveTo>
                  <a:pt x="210997" y="37532"/>
                </a:moveTo>
                <a:cubicBezTo>
                  <a:pt x="213114" y="41236"/>
                  <a:pt x="70768" y="13190"/>
                  <a:pt x="36372" y="24832"/>
                </a:cubicBezTo>
                <a:cubicBezTo>
                  <a:pt x="1976" y="36474"/>
                  <a:pt x="6739" y="111086"/>
                  <a:pt x="4622" y="107382"/>
                </a:cubicBezTo>
                <a:cubicBezTo>
                  <a:pt x="2505" y="103678"/>
                  <a:pt x="-11782" y="16365"/>
                  <a:pt x="23672" y="2607"/>
                </a:cubicBezTo>
                <a:cubicBezTo>
                  <a:pt x="59126" y="-11151"/>
                  <a:pt x="208880" y="33828"/>
                  <a:pt x="210997" y="37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1B51F6F9-B4F2-8648-F176-9D2EFD8EBDEB}"/>
              </a:ext>
            </a:extLst>
          </p:cNvPr>
          <p:cNvSpPr/>
          <p:nvPr/>
        </p:nvSpPr>
        <p:spPr>
          <a:xfrm>
            <a:off x="4987876" y="6748991"/>
            <a:ext cx="193725" cy="90119"/>
          </a:xfrm>
          <a:custGeom>
            <a:avLst/>
            <a:gdLst>
              <a:gd name="connsiteX0" fmla="*/ 193724 w 193725"/>
              <a:gd name="connsiteY0" fmla="*/ 35984 h 90119"/>
              <a:gd name="connsiteX1" fmla="*/ 41324 w 193725"/>
              <a:gd name="connsiteY1" fmla="*/ 23284 h 90119"/>
              <a:gd name="connsiteX2" fmla="*/ 49 w 193725"/>
              <a:gd name="connsiteY2" fmla="*/ 89959 h 90119"/>
              <a:gd name="connsiteX3" fmla="*/ 38149 w 193725"/>
              <a:gd name="connsiteY3" fmla="*/ 1059 h 90119"/>
              <a:gd name="connsiteX4" fmla="*/ 193724 w 193725"/>
              <a:gd name="connsiteY4" fmla="*/ 35984 h 9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725" h="90119">
                <a:moveTo>
                  <a:pt x="193724" y="35984"/>
                </a:moveTo>
                <a:cubicBezTo>
                  <a:pt x="194253" y="39688"/>
                  <a:pt x="73603" y="14288"/>
                  <a:pt x="41324" y="23284"/>
                </a:cubicBezTo>
                <a:cubicBezTo>
                  <a:pt x="9045" y="32280"/>
                  <a:pt x="578" y="93663"/>
                  <a:pt x="49" y="89959"/>
                </a:cubicBezTo>
                <a:cubicBezTo>
                  <a:pt x="-480" y="86255"/>
                  <a:pt x="2695" y="8996"/>
                  <a:pt x="38149" y="1059"/>
                </a:cubicBezTo>
                <a:cubicBezTo>
                  <a:pt x="73603" y="-6878"/>
                  <a:pt x="193195" y="32280"/>
                  <a:pt x="193724" y="35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E0E0DAA3-12D7-6692-900B-DEF91A4665FF}"/>
              </a:ext>
            </a:extLst>
          </p:cNvPr>
          <p:cNvSpPr/>
          <p:nvPr/>
        </p:nvSpPr>
        <p:spPr>
          <a:xfrm>
            <a:off x="4213988" y="5950276"/>
            <a:ext cx="214102" cy="1332236"/>
          </a:xfrm>
          <a:custGeom>
            <a:avLst/>
            <a:gdLst>
              <a:gd name="connsiteX0" fmla="*/ 208787 w 214102"/>
              <a:gd name="connsiteY0" fmla="*/ 75874 h 1332236"/>
              <a:gd name="connsiteX1" fmla="*/ 21462 w 214102"/>
              <a:gd name="connsiteY1" fmla="*/ 1250624 h 1332236"/>
              <a:gd name="connsiteX2" fmla="*/ 18287 w 214102"/>
              <a:gd name="connsiteY2" fmla="*/ 1120449 h 1332236"/>
              <a:gd name="connsiteX3" fmla="*/ 148462 w 214102"/>
              <a:gd name="connsiteY3" fmla="*/ 225099 h 1332236"/>
              <a:gd name="connsiteX4" fmla="*/ 208787 w 214102"/>
              <a:gd name="connsiteY4" fmla="*/ 75874 h 13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02" h="1332236">
                <a:moveTo>
                  <a:pt x="208787" y="75874"/>
                </a:moveTo>
                <a:cubicBezTo>
                  <a:pt x="187620" y="246795"/>
                  <a:pt x="53212" y="1076528"/>
                  <a:pt x="21462" y="1250624"/>
                </a:cubicBezTo>
                <a:cubicBezTo>
                  <a:pt x="-10288" y="1424720"/>
                  <a:pt x="-2880" y="1291370"/>
                  <a:pt x="18287" y="1120449"/>
                </a:cubicBezTo>
                <a:cubicBezTo>
                  <a:pt x="39454" y="949528"/>
                  <a:pt x="113537" y="397607"/>
                  <a:pt x="148462" y="225099"/>
                </a:cubicBezTo>
                <a:cubicBezTo>
                  <a:pt x="183387" y="52591"/>
                  <a:pt x="229954" y="-95047"/>
                  <a:pt x="208787" y="75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408BCB9B-4FC0-43BB-4676-025898328D3E}"/>
              </a:ext>
            </a:extLst>
          </p:cNvPr>
          <p:cNvSpPr/>
          <p:nvPr/>
        </p:nvSpPr>
        <p:spPr>
          <a:xfrm>
            <a:off x="4229345" y="6002909"/>
            <a:ext cx="133206" cy="1007575"/>
          </a:xfrm>
          <a:custGeom>
            <a:avLst/>
            <a:gdLst>
              <a:gd name="connsiteX0" fmla="*/ 133105 w 133206"/>
              <a:gd name="connsiteY0" fmla="*/ 4191 h 1007575"/>
              <a:gd name="connsiteX1" fmla="*/ 2930 w 133206"/>
              <a:gd name="connsiteY1" fmla="*/ 1007491 h 1007575"/>
              <a:gd name="connsiteX2" fmla="*/ 41030 w 133206"/>
              <a:gd name="connsiteY2" fmla="*/ 64516 h 1007575"/>
              <a:gd name="connsiteX3" fmla="*/ 25155 w 133206"/>
              <a:gd name="connsiteY3" fmla="*/ 626491 h 1007575"/>
              <a:gd name="connsiteX4" fmla="*/ 133105 w 133206"/>
              <a:gd name="connsiteY4" fmla="*/ 4191 h 100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06" h="1007575">
                <a:moveTo>
                  <a:pt x="133105" y="4191"/>
                </a:moveTo>
                <a:cubicBezTo>
                  <a:pt x="129401" y="67691"/>
                  <a:pt x="18276" y="997437"/>
                  <a:pt x="2930" y="1007491"/>
                </a:cubicBezTo>
                <a:cubicBezTo>
                  <a:pt x="-12416" y="1017545"/>
                  <a:pt x="37326" y="128016"/>
                  <a:pt x="41030" y="64516"/>
                </a:cubicBezTo>
                <a:cubicBezTo>
                  <a:pt x="44734" y="1016"/>
                  <a:pt x="12455" y="633370"/>
                  <a:pt x="25155" y="626491"/>
                </a:cubicBezTo>
                <a:cubicBezTo>
                  <a:pt x="37855" y="619612"/>
                  <a:pt x="136809" y="-59309"/>
                  <a:pt x="133105" y="4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0CFFB9C0-7EB2-C6E2-59FF-EDC053FE890E}"/>
              </a:ext>
            </a:extLst>
          </p:cNvPr>
          <p:cNvSpPr/>
          <p:nvPr/>
        </p:nvSpPr>
        <p:spPr>
          <a:xfrm>
            <a:off x="3210788" y="4347343"/>
            <a:ext cx="226047" cy="1539673"/>
          </a:xfrm>
          <a:custGeom>
            <a:avLst/>
            <a:gdLst>
              <a:gd name="connsiteX0" fmla="*/ 224562 w 226047"/>
              <a:gd name="connsiteY0" fmla="*/ 24632 h 1539673"/>
              <a:gd name="connsiteX1" fmla="*/ 56287 w 226047"/>
              <a:gd name="connsiteY1" fmla="*/ 532632 h 1539673"/>
              <a:gd name="connsiteX2" fmla="*/ 103912 w 226047"/>
              <a:gd name="connsiteY2" fmla="*/ 1501007 h 1539673"/>
              <a:gd name="connsiteX3" fmla="*/ 53112 w 226047"/>
              <a:gd name="connsiteY3" fmla="*/ 1262882 h 1539673"/>
              <a:gd name="connsiteX4" fmla="*/ 2312 w 226047"/>
              <a:gd name="connsiteY4" fmla="*/ 478657 h 1539673"/>
              <a:gd name="connsiteX5" fmla="*/ 132487 w 226047"/>
              <a:gd name="connsiteY5" fmla="*/ 119882 h 1539673"/>
              <a:gd name="connsiteX6" fmla="*/ 224562 w 226047"/>
              <a:gd name="connsiteY6" fmla="*/ 24632 h 153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047" h="1539673">
                <a:moveTo>
                  <a:pt x="224562" y="24632"/>
                </a:moveTo>
                <a:cubicBezTo>
                  <a:pt x="211862" y="93424"/>
                  <a:pt x="76395" y="286570"/>
                  <a:pt x="56287" y="532632"/>
                </a:cubicBezTo>
                <a:cubicBezTo>
                  <a:pt x="36179" y="778694"/>
                  <a:pt x="104441" y="1379299"/>
                  <a:pt x="103912" y="1501007"/>
                </a:cubicBezTo>
                <a:cubicBezTo>
                  <a:pt x="103383" y="1622715"/>
                  <a:pt x="70045" y="1433274"/>
                  <a:pt x="53112" y="1262882"/>
                </a:cubicBezTo>
                <a:cubicBezTo>
                  <a:pt x="36179" y="1092490"/>
                  <a:pt x="-10917" y="669157"/>
                  <a:pt x="2312" y="478657"/>
                </a:cubicBezTo>
                <a:cubicBezTo>
                  <a:pt x="15541" y="288157"/>
                  <a:pt x="99679" y="194494"/>
                  <a:pt x="132487" y="119882"/>
                </a:cubicBezTo>
                <a:cubicBezTo>
                  <a:pt x="165295" y="45270"/>
                  <a:pt x="237262" y="-44160"/>
                  <a:pt x="224562" y="24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627A8DA1-6332-4283-0E3F-7EEF11A80E0C}"/>
              </a:ext>
            </a:extLst>
          </p:cNvPr>
          <p:cNvSpPr/>
          <p:nvPr/>
        </p:nvSpPr>
        <p:spPr>
          <a:xfrm>
            <a:off x="3295528" y="5758727"/>
            <a:ext cx="29541" cy="1036760"/>
          </a:xfrm>
          <a:custGeom>
            <a:avLst/>
            <a:gdLst>
              <a:gd name="connsiteX0" fmla="*/ 122 w 29541"/>
              <a:gd name="connsiteY0" fmla="*/ 51523 h 1036760"/>
              <a:gd name="connsiteX1" fmla="*/ 28697 w 29541"/>
              <a:gd name="connsiteY1" fmla="*/ 1035773 h 1036760"/>
              <a:gd name="connsiteX2" fmla="*/ 19172 w 29541"/>
              <a:gd name="connsiteY2" fmla="*/ 232498 h 1036760"/>
              <a:gd name="connsiteX3" fmla="*/ 122 w 29541"/>
              <a:gd name="connsiteY3" fmla="*/ 51523 h 103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1" h="1036760">
                <a:moveTo>
                  <a:pt x="122" y="51523"/>
                </a:moveTo>
                <a:cubicBezTo>
                  <a:pt x="1709" y="185402"/>
                  <a:pt x="25522" y="1005610"/>
                  <a:pt x="28697" y="1035773"/>
                </a:cubicBezTo>
                <a:cubicBezTo>
                  <a:pt x="31872" y="1065936"/>
                  <a:pt x="25522" y="396540"/>
                  <a:pt x="19172" y="232498"/>
                </a:cubicBezTo>
                <a:cubicBezTo>
                  <a:pt x="12822" y="68456"/>
                  <a:pt x="-1465" y="-82356"/>
                  <a:pt x="122" y="51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8836C63C-9B0F-33E3-29AC-7928B968E1B8}"/>
              </a:ext>
            </a:extLst>
          </p:cNvPr>
          <p:cNvSpPr/>
          <p:nvPr/>
        </p:nvSpPr>
        <p:spPr>
          <a:xfrm>
            <a:off x="3001952" y="5234638"/>
            <a:ext cx="280857" cy="690712"/>
          </a:xfrm>
          <a:custGeom>
            <a:avLst/>
            <a:gdLst>
              <a:gd name="connsiteX0" fmla="*/ 49223 w 280857"/>
              <a:gd name="connsiteY0" fmla="*/ 7287 h 690712"/>
              <a:gd name="connsiteX1" fmla="*/ 268298 w 280857"/>
              <a:gd name="connsiteY1" fmla="*/ 664512 h 690712"/>
              <a:gd name="connsiteX2" fmla="*/ 227023 w 280857"/>
              <a:gd name="connsiteY2" fmla="*/ 521637 h 690712"/>
              <a:gd name="connsiteX3" fmla="*/ 1598 w 280857"/>
              <a:gd name="connsiteY3" fmla="*/ 162862 h 690712"/>
              <a:gd name="connsiteX4" fmla="*/ 122248 w 280857"/>
              <a:gd name="connsiteY4" fmla="*/ 302562 h 690712"/>
              <a:gd name="connsiteX5" fmla="*/ 49223 w 280857"/>
              <a:gd name="connsiteY5" fmla="*/ 7287 h 69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857" h="690712">
                <a:moveTo>
                  <a:pt x="49223" y="7287"/>
                </a:moveTo>
                <a:cubicBezTo>
                  <a:pt x="73565" y="67612"/>
                  <a:pt x="238665" y="578787"/>
                  <a:pt x="268298" y="664512"/>
                </a:cubicBezTo>
                <a:cubicBezTo>
                  <a:pt x="297931" y="750237"/>
                  <a:pt x="271473" y="605245"/>
                  <a:pt x="227023" y="521637"/>
                </a:cubicBezTo>
                <a:cubicBezTo>
                  <a:pt x="182573" y="438029"/>
                  <a:pt x="19060" y="199374"/>
                  <a:pt x="1598" y="162862"/>
                </a:cubicBezTo>
                <a:cubicBezTo>
                  <a:pt x="-15864" y="126350"/>
                  <a:pt x="115369" y="324787"/>
                  <a:pt x="122248" y="302562"/>
                </a:cubicBezTo>
                <a:cubicBezTo>
                  <a:pt x="129127" y="280337"/>
                  <a:pt x="24881" y="-53038"/>
                  <a:pt x="49223" y="7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CC0697D6-D2C6-F691-4123-9498432BAAA5}"/>
              </a:ext>
            </a:extLst>
          </p:cNvPr>
          <p:cNvSpPr/>
          <p:nvPr/>
        </p:nvSpPr>
        <p:spPr>
          <a:xfrm>
            <a:off x="3164999" y="4731992"/>
            <a:ext cx="99314" cy="1090663"/>
          </a:xfrm>
          <a:custGeom>
            <a:avLst/>
            <a:gdLst>
              <a:gd name="connsiteX0" fmla="*/ 6826 w 99314"/>
              <a:gd name="connsiteY0" fmla="*/ 87658 h 1090663"/>
              <a:gd name="connsiteX1" fmla="*/ 13176 w 99314"/>
              <a:gd name="connsiteY1" fmla="*/ 138458 h 1090663"/>
              <a:gd name="connsiteX2" fmla="*/ 63976 w 99314"/>
              <a:gd name="connsiteY2" fmla="*/ 1075083 h 1090663"/>
              <a:gd name="connsiteX3" fmla="*/ 51276 w 99314"/>
              <a:gd name="connsiteY3" fmla="*/ 738533 h 1090663"/>
              <a:gd name="connsiteX4" fmla="*/ 98901 w 99314"/>
              <a:gd name="connsiteY4" fmla="*/ 935383 h 1090663"/>
              <a:gd name="connsiteX5" fmla="*/ 6826 w 99314"/>
              <a:gd name="connsiteY5" fmla="*/ 87658 h 109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314" h="1090663">
                <a:moveTo>
                  <a:pt x="6826" y="87658"/>
                </a:moveTo>
                <a:cubicBezTo>
                  <a:pt x="-7462" y="-45163"/>
                  <a:pt x="3651" y="-26113"/>
                  <a:pt x="13176" y="138458"/>
                </a:cubicBezTo>
                <a:cubicBezTo>
                  <a:pt x="22701" y="303029"/>
                  <a:pt x="57626" y="975071"/>
                  <a:pt x="63976" y="1075083"/>
                </a:cubicBezTo>
                <a:cubicBezTo>
                  <a:pt x="70326" y="1175095"/>
                  <a:pt x="45455" y="761816"/>
                  <a:pt x="51276" y="738533"/>
                </a:cubicBezTo>
                <a:cubicBezTo>
                  <a:pt x="57097" y="715250"/>
                  <a:pt x="104193" y="1044920"/>
                  <a:pt x="98901" y="935383"/>
                </a:cubicBezTo>
                <a:cubicBezTo>
                  <a:pt x="93609" y="825846"/>
                  <a:pt x="21114" y="220479"/>
                  <a:pt x="6826" y="87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ED00120D-993D-58C6-A93B-3DD58938EE0F}"/>
              </a:ext>
            </a:extLst>
          </p:cNvPr>
          <p:cNvSpPr/>
          <p:nvPr/>
        </p:nvSpPr>
        <p:spPr>
          <a:xfrm>
            <a:off x="3247595" y="5721767"/>
            <a:ext cx="48436" cy="1146037"/>
          </a:xfrm>
          <a:custGeom>
            <a:avLst/>
            <a:gdLst>
              <a:gd name="connsiteX0" fmla="*/ 430 w 48436"/>
              <a:gd name="connsiteY0" fmla="*/ 82133 h 1146037"/>
              <a:gd name="connsiteX1" fmla="*/ 25830 w 48436"/>
              <a:gd name="connsiteY1" fmla="*/ 1145758 h 1146037"/>
              <a:gd name="connsiteX2" fmla="*/ 48055 w 48436"/>
              <a:gd name="connsiteY2" fmla="*/ 186908 h 1146037"/>
              <a:gd name="connsiteX3" fmla="*/ 430 w 48436"/>
              <a:gd name="connsiteY3" fmla="*/ 82133 h 114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36" h="1146037">
                <a:moveTo>
                  <a:pt x="430" y="82133"/>
                </a:moveTo>
                <a:cubicBezTo>
                  <a:pt x="-3274" y="241941"/>
                  <a:pt x="17893" y="1128296"/>
                  <a:pt x="25830" y="1145758"/>
                </a:cubicBezTo>
                <a:cubicBezTo>
                  <a:pt x="33767" y="1163220"/>
                  <a:pt x="51230" y="357300"/>
                  <a:pt x="48055" y="186908"/>
                </a:cubicBezTo>
                <a:cubicBezTo>
                  <a:pt x="44880" y="16516"/>
                  <a:pt x="4134" y="-77675"/>
                  <a:pt x="430" y="82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0829D243-DE05-8668-D8FC-20023CE89E90}"/>
              </a:ext>
            </a:extLst>
          </p:cNvPr>
          <p:cNvSpPr/>
          <p:nvPr/>
        </p:nvSpPr>
        <p:spPr>
          <a:xfrm>
            <a:off x="2930504" y="6927850"/>
            <a:ext cx="349271" cy="1041403"/>
          </a:xfrm>
          <a:custGeom>
            <a:avLst/>
            <a:gdLst>
              <a:gd name="connsiteX0" fmla="*/ 349271 w 349271"/>
              <a:gd name="connsiteY0" fmla="*/ 0 h 1041403"/>
              <a:gd name="connsiteX1" fmla="*/ 21 w 349271"/>
              <a:gd name="connsiteY1" fmla="*/ 1041400 h 1041403"/>
              <a:gd name="connsiteX2" fmla="*/ 349271 w 349271"/>
              <a:gd name="connsiteY2" fmla="*/ 0 h 104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71" h="1041403">
                <a:moveTo>
                  <a:pt x="349271" y="0"/>
                </a:moveTo>
                <a:cubicBezTo>
                  <a:pt x="349271" y="0"/>
                  <a:pt x="-3154" y="1039283"/>
                  <a:pt x="21" y="1041400"/>
                </a:cubicBezTo>
                <a:cubicBezTo>
                  <a:pt x="3196" y="1043517"/>
                  <a:pt x="349271" y="0"/>
                  <a:pt x="34927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40C5384F-C163-A9B2-81B6-862C0C8F6852}"/>
              </a:ext>
            </a:extLst>
          </p:cNvPr>
          <p:cNvSpPr/>
          <p:nvPr/>
        </p:nvSpPr>
        <p:spPr>
          <a:xfrm>
            <a:off x="2907165" y="6824409"/>
            <a:ext cx="350234" cy="1259495"/>
          </a:xfrm>
          <a:custGeom>
            <a:avLst/>
            <a:gdLst>
              <a:gd name="connsiteX0" fmla="*/ 347210 w 350234"/>
              <a:gd name="connsiteY0" fmla="*/ 8191 h 1259495"/>
              <a:gd name="connsiteX1" fmla="*/ 80510 w 350234"/>
              <a:gd name="connsiteY1" fmla="*/ 855916 h 1259495"/>
              <a:gd name="connsiteX2" fmla="*/ 1135 w 350234"/>
              <a:gd name="connsiteY2" fmla="*/ 1259141 h 1259495"/>
              <a:gd name="connsiteX3" fmla="*/ 124960 w 350234"/>
              <a:gd name="connsiteY3" fmla="*/ 913066 h 1259495"/>
              <a:gd name="connsiteX4" fmla="*/ 331335 w 350234"/>
              <a:gd name="connsiteY4" fmla="*/ 230441 h 1259495"/>
              <a:gd name="connsiteX5" fmla="*/ 229735 w 350234"/>
              <a:gd name="connsiteY5" fmla="*/ 414591 h 1259495"/>
              <a:gd name="connsiteX6" fmla="*/ 347210 w 350234"/>
              <a:gd name="connsiteY6" fmla="*/ 8191 h 125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234" h="1259495">
                <a:moveTo>
                  <a:pt x="347210" y="8191"/>
                </a:moveTo>
                <a:cubicBezTo>
                  <a:pt x="322339" y="81745"/>
                  <a:pt x="138189" y="647425"/>
                  <a:pt x="80510" y="855916"/>
                </a:cubicBezTo>
                <a:cubicBezTo>
                  <a:pt x="22831" y="1064407"/>
                  <a:pt x="-6273" y="1249616"/>
                  <a:pt x="1135" y="1259141"/>
                </a:cubicBezTo>
                <a:cubicBezTo>
                  <a:pt x="8543" y="1268666"/>
                  <a:pt x="69927" y="1084516"/>
                  <a:pt x="124960" y="913066"/>
                </a:cubicBezTo>
                <a:cubicBezTo>
                  <a:pt x="179993" y="741616"/>
                  <a:pt x="313873" y="313520"/>
                  <a:pt x="331335" y="230441"/>
                </a:cubicBezTo>
                <a:cubicBezTo>
                  <a:pt x="348797" y="147362"/>
                  <a:pt x="223914" y="449516"/>
                  <a:pt x="229735" y="414591"/>
                </a:cubicBezTo>
                <a:cubicBezTo>
                  <a:pt x="235556" y="379666"/>
                  <a:pt x="372081" y="-65363"/>
                  <a:pt x="347210" y="8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7F187969-E8D0-0C46-FA6F-7B6E9717949F}"/>
              </a:ext>
            </a:extLst>
          </p:cNvPr>
          <p:cNvSpPr/>
          <p:nvPr/>
        </p:nvSpPr>
        <p:spPr>
          <a:xfrm>
            <a:off x="2717752" y="7878481"/>
            <a:ext cx="207089" cy="1202316"/>
          </a:xfrm>
          <a:custGeom>
            <a:avLst/>
            <a:gdLst>
              <a:gd name="connsiteX0" fmla="*/ 190548 w 207089"/>
              <a:gd name="connsiteY0" fmla="*/ 43144 h 1202316"/>
              <a:gd name="connsiteX1" fmla="*/ 31798 w 207089"/>
              <a:gd name="connsiteY1" fmla="*/ 957544 h 1202316"/>
              <a:gd name="connsiteX2" fmla="*/ 12748 w 207089"/>
              <a:gd name="connsiteY2" fmla="*/ 1157569 h 1202316"/>
              <a:gd name="connsiteX3" fmla="*/ 181023 w 207089"/>
              <a:gd name="connsiteY3" fmla="*/ 249519 h 1202316"/>
              <a:gd name="connsiteX4" fmla="*/ 190548 w 207089"/>
              <a:gd name="connsiteY4" fmla="*/ 43144 h 120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89" h="1202316">
                <a:moveTo>
                  <a:pt x="190548" y="43144"/>
                </a:moveTo>
                <a:cubicBezTo>
                  <a:pt x="165677" y="161148"/>
                  <a:pt x="61431" y="771807"/>
                  <a:pt x="31798" y="957544"/>
                </a:cubicBezTo>
                <a:cubicBezTo>
                  <a:pt x="2165" y="1143281"/>
                  <a:pt x="-12123" y="1275573"/>
                  <a:pt x="12748" y="1157569"/>
                </a:cubicBezTo>
                <a:cubicBezTo>
                  <a:pt x="37619" y="1039565"/>
                  <a:pt x="149802" y="431552"/>
                  <a:pt x="181023" y="249519"/>
                </a:cubicBezTo>
                <a:cubicBezTo>
                  <a:pt x="212244" y="67486"/>
                  <a:pt x="215419" y="-74860"/>
                  <a:pt x="190548" y="43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9E902D51-3769-D0F4-F4B8-03937C0AB346}"/>
              </a:ext>
            </a:extLst>
          </p:cNvPr>
          <p:cNvSpPr/>
          <p:nvPr/>
        </p:nvSpPr>
        <p:spPr>
          <a:xfrm>
            <a:off x="4026886" y="6351013"/>
            <a:ext cx="189586" cy="836656"/>
          </a:xfrm>
          <a:custGeom>
            <a:avLst/>
            <a:gdLst>
              <a:gd name="connsiteX0" fmla="*/ 122839 w 189586"/>
              <a:gd name="connsiteY0" fmla="*/ 27562 h 836656"/>
              <a:gd name="connsiteX1" fmla="*/ 189514 w 189586"/>
              <a:gd name="connsiteY1" fmla="*/ 824487 h 836656"/>
              <a:gd name="connsiteX2" fmla="*/ 110139 w 189586"/>
              <a:gd name="connsiteY2" fmla="*/ 475237 h 836656"/>
              <a:gd name="connsiteX3" fmla="*/ 2189 w 189586"/>
              <a:gd name="connsiteY3" fmla="*/ 5337 h 836656"/>
              <a:gd name="connsiteX4" fmla="*/ 43464 w 189586"/>
              <a:gd name="connsiteY4" fmla="*/ 211712 h 836656"/>
              <a:gd name="connsiteX5" fmla="*/ 122839 w 189586"/>
              <a:gd name="connsiteY5" fmla="*/ 27562 h 836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586" h="836656">
                <a:moveTo>
                  <a:pt x="122839" y="27562"/>
                </a:moveTo>
                <a:cubicBezTo>
                  <a:pt x="147181" y="129691"/>
                  <a:pt x="191631" y="749875"/>
                  <a:pt x="189514" y="824487"/>
                </a:cubicBezTo>
                <a:cubicBezTo>
                  <a:pt x="187397" y="899099"/>
                  <a:pt x="141360" y="611762"/>
                  <a:pt x="110139" y="475237"/>
                </a:cubicBezTo>
                <a:cubicBezTo>
                  <a:pt x="78918" y="338712"/>
                  <a:pt x="13301" y="49258"/>
                  <a:pt x="2189" y="5337"/>
                </a:cubicBezTo>
                <a:cubicBezTo>
                  <a:pt x="-8923" y="-38584"/>
                  <a:pt x="24943" y="202716"/>
                  <a:pt x="43464" y="211712"/>
                </a:cubicBezTo>
                <a:cubicBezTo>
                  <a:pt x="61985" y="220708"/>
                  <a:pt x="98497" y="-74567"/>
                  <a:pt x="122839" y="27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E328FFA4-FF5B-EA80-792B-15D779A4EFE1}"/>
              </a:ext>
            </a:extLst>
          </p:cNvPr>
          <p:cNvSpPr/>
          <p:nvPr/>
        </p:nvSpPr>
        <p:spPr>
          <a:xfrm>
            <a:off x="4168773" y="7125743"/>
            <a:ext cx="112825" cy="554776"/>
          </a:xfrm>
          <a:custGeom>
            <a:avLst/>
            <a:gdLst>
              <a:gd name="connsiteX0" fmla="*/ 98427 w 112825"/>
              <a:gd name="connsiteY0" fmla="*/ 37057 h 554776"/>
              <a:gd name="connsiteX1" fmla="*/ 2 w 112825"/>
              <a:gd name="connsiteY1" fmla="*/ 554582 h 554776"/>
              <a:gd name="connsiteX2" fmla="*/ 101602 w 112825"/>
              <a:gd name="connsiteY2" fmla="*/ 97382 h 554776"/>
              <a:gd name="connsiteX3" fmla="*/ 98427 w 112825"/>
              <a:gd name="connsiteY3" fmla="*/ 37057 h 55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825" h="554776">
                <a:moveTo>
                  <a:pt x="98427" y="37057"/>
                </a:moveTo>
                <a:cubicBezTo>
                  <a:pt x="81494" y="113257"/>
                  <a:pt x="-527" y="544528"/>
                  <a:pt x="2" y="554582"/>
                </a:cubicBezTo>
                <a:cubicBezTo>
                  <a:pt x="531" y="564636"/>
                  <a:pt x="84669" y="182049"/>
                  <a:pt x="101602" y="97382"/>
                </a:cubicBezTo>
                <a:cubicBezTo>
                  <a:pt x="118535" y="12715"/>
                  <a:pt x="115360" y="-39143"/>
                  <a:pt x="98427" y="370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0406599E-04F5-17B0-4F78-A3AD92274DC1}"/>
              </a:ext>
            </a:extLst>
          </p:cNvPr>
          <p:cNvSpPr/>
          <p:nvPr/>
        </p:nvSpPr>
        <p:spPr>
          <a:xfrm>
            <a:off x="4157906" y="6903832"/>
            <a:ext cx="83897" cy="740706"/>
          </a:xfrm>
          <a:custGeom>
            <a:avLst/>
            <a:gdLst>
              <a:gd name="connsiteX0" fmla="*/ 83894 w 83897"/>
              <a:gd name="connsiteY0" fmla="*/ 1793 h 740706"/>
              <a:gd name="connsiteX1" fmla="*/ 7694 w 83897"/>
              <a:gd name="connsiteY1" fmla="*/ 716168 h 740706"/>
              <a:gd name="connsiteX2" fmla="*/ 10869 w 83897"/>
              <a:gd name="connsiteY2" fmla="*/ 519318 h 740706"/>
              <a:gd name="connsiteX3" fmla="*/ 83894 w 83897"/>
              <a:gd name="connsiteY3" fmla="*/ 1793 h 74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97" h="740706">
                <a:moveTo>
                  <a:pt x="83894" y="1793"/>
                </a:moveTo>
                <a:cubicBezTo>
                  <a:pt x="83365" y="34601"/>
                  <a:pt x="19865" y="629914"/>
                  <a:pt x="7694" y="716168"/>
                </a:cubicBezTo>
                <a:cubicBezTo>
                  <a:pt x="-4477" y="802422"/>
                  <a:pt x="-1302" y="643143"/>
                  <a:pt x="10869" y="519318"/>
                </a:cubicBezTo>
                <a:cubicBezTo>
                  <a:pt x="23040" y="395493"/>
                  <a:pt x="84423" y="-31015"/>
                  <a:pt x="83894" y="1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C8D7B85A-1835-B1E0-C191-9F25E163412D}"/>
              </a:ext>
            </a:extLst>
          </p:cNvPr>
          <p:cNvSpPr/>
          <p:nvPr/>
        </p:nvSpPr>
        <p:spPr>
          <a:xfrm>
            <a:off x="3324225" y="7645400"/>
            <a:ext cx="1063846" cy="93556"/>
          </a:xfrm>
          <a:custGeom>
            <a:avLst/>
            <a:gdLst>
              <a:gd name="connsiteX0" fmla="*/ 0 w 1063846"/>
              <a:gd name="connsiteY0" fmla="*/ 0 h 93556"/>
              <a:gd name="connsiteX1" fmla="*/ 1012825 w 1063846"/>
              <a:gd name="connsiteY1" fmla="*/ 92075 h 93556"/>
              <a:gd name="connsiteX2" fmla="*/ 819150 w 1063846"/>
              <a:gd name="connsiteY2" fmla="*/ 53975 h 93556"/>
              <a:gd name="connsiteX3" fmla="*/ 0 w 1063846"/>
              <a:gd name="connsiteY3" fmla="*/ 0 h 9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846" h="93556">
                <a:moveTo>
                  <a:pt x="0" y="0"/>
                </a:moveTo>
                <a:cubicBezTo>
                  <a:pt x="32279" y="6350"/>
                  <a:pt x="876300" y="83079"/>
                  <a:pt x="1012825" y="92075"/>
                </a:cubicBezTo>
                <a:cubicBezTo>
                  <a:pt x="1149350" y="101071"/>
                  <a:pt x="986896" y="66675"/>
                  <a:pt x="819150" y="539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824B00E5-14DD-2AAB-A9AA-ED38F8E04A5C}"/>
              </a:ext>
            </a:extLst>
          </p:cNvPr>
          <p:cNvSpPr/>
          <p:nvPr/>
        </p:nvSpPr>
        <p:spPr>
          <a:xfrm>
            <a:off x="4226544" y="7691218"/>
            <a:ext cx="187878" cy="644983"/>
          </a:xfrm>
          <a:custGeom>
            <a:avLst/>
            <a:gdLst>
              <a:gd name="connsiteX0" fmla="*/ 186706 w 187878"/>
              <a:gd name="connsiteY0" fmla="*/ 4982 h 644983"/>
              <a:gd name="connsiteX1" fmla="*/ 47006 w 187878"/>
              <a:gd name="connsiteY1" fmla="*/ 319307 h 644983"/>
              <a:gd name="connsiteX2" fmla="*/ 78756 w 187878"/>
              <a:gd name="connsiteY2" fmla="*/ 293907 h 644983"/>
              <a:gd name="connsiteX3" fmla="*/ 40656 w 187878"/>
              <a:gd name="connsiteY3" fmla="*/ 500282 h 644983"/>
              <a:gd name="connsiteX4" fmla="*/ 2556 w 187878"/>
              <a:gd name="connsiteY4" fmla="*/ 633632 h 644983"/>
              <a:gd name="connsiteX5" fmla="*/ 116856 w 187878"/>
              <a:gd name="connsiteY5" fmla="*/ 201832 h 644983"/>
              <a:gd name="connsiteX6" fmla="*/ 116856 w 187878"/>
              <a:gd name="connsiteY6" fmla="*/ 347882 h 644983"/>
              <a:gd name="connsiteX7" fmla="*/ 148606 w 187878"/>
              <a:gd name="connsiteY7" fmla="*/ 154207 h 644983"/>
              <a:gd name="connsiteX8" fmla="*/ 116856 w 187878"/>
              <a:gd name="connsiteY8" fmla="*/ 125632 h 644983"/>
              <a:gd name="connsiteX9" fmla="*/ 186706 w 187878"/>
              <a:gd name="connsiteY9" fmla="*/ 4982 h 64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878" h="644983">
                <a:moveTo>
                  <a:pt x="186706" y="4982"/>
                </a:moveTo>
                <a:cubicBezTo>
                  <a:pt x="175064" y="37261"/>
                  <a:pt x="64998" y="271153"/>
                  <a:pt x="47006" y="319307"/>
                </a:cubicBezTo>
                <a:cubicBezTo>
                  <a:pt x="29014" y="367461"/>
                  <a:pt x="79814" y="263745"/>
                  <a:pt x="78756" y="293907"/>
                </a:cubicBezTo>
                <a:cubicBezTo>
                  <a:pt x="77698" y="324069"/>
                  <a:pt x="53356" y="443661"/>
                  <a:pt x="40656" y="500282"/>
                </a:cubicBezTo>
                <a:cubicBezTo>
                  <a:pt x="27956" y="556903"/>
                  <a:pt x="-10144" y="683374"/>
                  <a:pt x="2556" y="633632"/>
                </a:cubicBezTo>
                <a:cubicBezTo>
                  <a:pt x="15256" y="583890"/>
                  <a:pt x="97806" y="249457"/>
                  <a:pt x="116856" y="201832"/>
                </a:cubicBezTo>
                <a:cubicBezTo>
                  <a:pt x="135906" y="154207"/>
                  <a:pt x="111564" y="355819"/>
                  <a:pt x="116856" y="347882"/>
                </a:cubicBezTo>
                <a:cubicBezTo>
                  <a:pt x="122148" y="339945"/>
                  <a:pt x="148606" y="191249"/>
                  <a:pt x="148606" y="154207"/>
                </a:cubicBezTo>
                <a:cubicBezTo>
                  <a:pt x="148606" y="117165"/>
                  <a:pt x="114210" y="144153"/>
                  <a:pt x="116856" y="125632"/>
                </a:cubicBezTo>
                <a:cubicBezTo>
                  <a:pt x="119502" y="107111"/>
                  <a:pt x="198348" y="-27297"/>
                  <a:pt x="186706" y="4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2F9D728F-CCB3-BFFC-466C-87B4410C7B13}"/>
              </a:ext>
            </a:extLst>
          </p:cNvPr>
          <p:cNvSpPr/>
          <p:nvPr/>
        </p:nvSpPr>
        <p:spPr>
          <a:xfrm>
            <a:off x="3236897" y="7701906"/>
            <a:ext cx="1170360" cy="127894"/>
          </a:xfrm>
          <a:custGeom>
            <a:avLst/>
            <a:gdLst>
              <a:gd name="connsiteX0" fmla="*/ 7953 w 1170360"/>
              <a:gd name="connsiteY0" fmla="*/ 644 h 127894"/>
              <a:gd name="connsiteX1" fmla="*/ 1122378 w 1170360"/>
              <a:gd name="connsiteY1" fmla="*/ 124469 h 127894"/>
              <a:gd name="connsiteX2" fmla="*/ 982678 w 1170360"/>
              <a:gd name="connsiteY2" fmla="*/ 95894 h 127894"/>
              <a:gd name="connsiteX3" fmla="*/ 757253 w 1170360"/>
              <a:gd name="connsiteY3" fmla="*/ 54619 h 127894"/>
              <a:gd name="connsiteX4" fmla="*/ 328628 w 1170360"/>
              <a:gd name="connsiteY4" fmla="*/ 114944 h 127894"/>
              <a:gd name="connsiteX5" fmla="*/ 411178 w 1170360"/>
              <a:gd name="connsiteY5" fmla="*/ 102244 h 127894"/>
              <a:gd name="connsiteX6" fmla="*/ 611203 w 1170360"/>
              <a:gd name="connsiteY6" fmla="*/ 76844 h 127894"/>
              <a:gd name="connsiteX7" fmla="*/ 7953 w 1170360"/>
              <a:gd name="connsiteY7" fmla="*/ 644 h 12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0360" h="127894">
                <a:moveTo>
                  <a:pt x="7953" y="644"/>
                </a:moveTo>
                <a:cubicBezTo>
                  <a:pt x="93149" y="8582"/>
                  <a:pt x="959924" y="108594"/>
                  <a:pt x="1122378" y="124469"/>
                </a:cubicBezTo>
                <a:cubicBezTo>
                  <a:pt x="1284832" y="140344"/>
                  <a:pt x="982678" y="95894"/>
                  <a:pt x="982678" y="95894"/>
                </a:cubicBezTo>
                <a:cubicBezTo>
                  <a:pt x="921824" y="84252"/>
                  <a:pt x="866261" y="51444"/>
                  <a:pt x="757253" y="54619"/>
                </a:cubicBezTo>
                <a:cubicBezTo>
                  <a:pt x="648245" y="57794"/>
                  <a:pt x="386307" y="107007"/>
                  <a:pt x="328628" y="114944"/>
                </a:cubicBezTo>
                <a:cubicBezTo>
                  <a:pt x="270949" y="122882"/>
                  <a:pt x="411178" y="102244"/>
                  <a:pt x="411178" y="102244"/>
                </a:cubicBezTo>
                <a:cubicBezTo>
                  <a:pt x="458274" y="95894"/>
                  <a:pt x="673645" y="93248"/>
                  <a:pt x="611203" y="76844"/>
                </a:cubicBezTo>
                <a:cubicBezTo>
                  <a:pt x="548761" y="60440"/>
                  <a:pt x="-77243" y="-7294"/>
                  <a:pt x="7953" y="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E6D21685-DCF5-B988-A4BB-6303194B8362}"/>
              </a:ext>
            </a:extLst>
          </p:cNvPr>
          <p:cNvSpPr/>
          <p:nvPr/>
        </p:nvSpPr>
        <p:spPr>
          <a:xfrm>
            <a:off x="3226101" y="7756465"/>
            <a:ext cx="1120084" cy="80411"/>
          </a:xfrm>
          <a:custGeom>
            <a:avLst/>
            <a:gdLst>
              <a:gd name="connsiteX0" fmla="*/ 2874 w 1120084"/>
              <a:gd name="connsiteY0" fmla="*/ 60 h 80411"/>
              <a:gd name="connsiteX1" fmla="*/ 1085549 w 1120084"/>
              <a:gd name="connsiteY1" fmla="*/ 76260 h 80411"/>
              <a:gd name="connsiteX2" fmla="*/ 777574 w 1120084"/>
              <a:gd name="connsiteY2" fmla="*/ 63560 h 80411"/>
              <a:gd name="connsiteX3" fmla="*/ 2874 w 1120084"/>
              <a:gd name="connsiteY3" fmla="*/ 60 h 8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084" h="80411">
                <a:moveTo>
                  <a:pt x="2874" y="60"/>
                </a:moveTo>
                <a:cubicBezTo>
                  <a:pt x="54203" y="2177"/>
                  <a:pt x="956432" y="65677"/>
                  <a:pt x="1085549" y="76260"/>
                </a:cubicBezTo>
                <a:cubicBezTo>
                  <a:pt x="1214666" y="86843"/>
                  <a:pt x="952728" y="75202"/>
                  <a:pt x="777574" y="63560"/>
                </a:cubicBezTo>
                <a:cubicBezTo>
                  <a:pt x="602420" y="51918"/>
                  <a:pt x="-48455" y="-2057"/>
                  <a:pt x="2874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51BDE14D-9574-AAAA-A2E4-EDA080B88E3F}"/>
              </a:ext>
            </a:extLst>
          </p:cNvPr>
          <p:cNvSpPr/>
          <p:nvPr/>
        </p:nvSpPr>
        <p:spPr>
          <a:xfrm>
            <a:off x="4186346" y="7828089"/>
            <a:ext cx="141452" cy="492983"/>
          </a:xfrm>
          <a:custGeom>
            <a:avLst/>
            <a:gdLst>
              <a:gd name="connsiteX0" fmla="*/ 141179 w 141452"/>
              <a:gd name="connsiteY0" fmla="*/ 4636 h 492983"/>
              <a:gd name="connsiteX1" fmla="*/ 4654 w 141452"/>
              <a:gd name="connsiteY1" fmla="*/ 487236 h 492983"/>
              <a:gd name="connsiteX2" fmla="*/ 39579 w 141452"/>
              <a:gd name="connsiteY2" fmla="*/ 255461 h 492983"/>
              <a:gd name="connsiteX3" fmla="*/ 141179 w 141452"/>
              <a:gd name="connsiteY3" fmla="*/ 4636 h 49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452" h="492983">
                <a:moveTo>
                  <a:pt x="141179" y="4636"/>
                </a:moveTo>
                <a:cubicBezTo>
                  <a:pt x="135358" y="43265"/>
                  <a:pt x="21587" y="445432"/>
                  <a:pt x="4654" y="487236"/>
                </a:cubicBezTo>
                <a:cubicBezTo>
                  <a:pt x="-12279" y="529040"/>
                  <a:pt x="21058" y="331661"/>
                  <a:pt x="39579" y="255461"/>
                </a:cubicBezTo>
                <a:cubicBezTo>
                  <a:pt x="58100" y="179261"/>
                  <a:pt x="147000" y="-33993"/>
                  <a:pt x="141179" y="4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874A01DD-9698-2229-F674-FC9AB875CA7C}"/>
              </a:ext>
            </a:extLst>
          </p:cNvPr>
          <p:cNvSpPr/>
          <p:nvPr/>
        </p:nvSpPr>
        <p:spPr>
          <a:xfrm>
            <a:off x="3019425" y="7914705"/>
            <a:ext cx="1282786" cy="408198"/>
          </a:xfrm>
          <a:custGeom>
            <a:avLst/>
            <a:gdLst>
              <a:gd name="connsiteX0" fmla="*/ 0 w 1282786"/>
              <a:gd name="connsiteY0" fmla="*/ 305370 h 408198"/>
              <a:gd name="connsiteX1" fmla="*/ 889000 w 1282786"/>
              <a:gd name="connsiteY1" fmla="*/ 403795 h 408198"/>
              <a:gd name="connsiteX2" fmla="*/ 882650 w 1282786"/>
              <a:gd name="connsiteY2" fmla="*/ 391095 h 408198"/>
              <a:gd name="connsiteX3" fmla="*/ 1127125 w 1282786"/>
              <a:gd name="connsiteY3" fmla="*/ 391095 h 408198"/>
              <a:gd name="connsiteX4" fmla="*/ 1146175 w 1282786"/>
              <a:gd name="connsiteY4" fmla="*/ 365695 h 408198"/>
              <a:gd name="connsiteX5" fmla="*/ 1282700 w 1282786"/>
              <a:gd name="connsiteY5" fmla="*/ 570 h 408198"/>
              <a:gd name="connsiteX6" fmla="*/ 1165225 w 1282786"/>
              <a:gd name="connsiteY6" fmla="*/ 283145 h 408198"/>
              <a:gd name="connsiteX7" fmla="*/ 1066800 w 1282786"/>
              <a:gd name="connsiteY7" fmla="*/ 343470 h 408198"/>
              <a:gd name="connsiteX8" fmla="*/ 911225 w 1282786"/>
              <a:gd name="connsiteY8" fmla="*/ 362520 h 408198"/>
              <a:gd name="connsiteX9" fmla="*/ 1082675 w 1282786"/>
              <a:gd name="connsiteY9" fmla="*/ 365695 h 408198"/>
              <a:gd name="connsiteX10" fmla="*/ 736600 w 1282786"/>
              <a:gd name="connsiteY10" fmla="*/ 346645 h 408198"/>
              <a:gd name="connsiteX11" fmla="*/ 0 w 1282786"/>
              <a:gd name="connsiteY11" fmla="*/ 305370 h 40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2786" h="408198">
                <a:moveTo>
                  <a:pt x="0" y="305370"/>
                </a:moveTo>
                <a:lnTo>
                  <a:pt x="889000" y="403795"/>
                </a:lnTo>
                <a:cubicBezTo>
                  <a:pt x="1036108" y="418082"/>
                  <a:pt x="842963" y="393212"/>
                  <a:pt x="882650" y="391095"/>
                </a:cubicBezTo>
                <a:cubicBezTo>
                  <a:pt x="922337" y="388978"/>
                  <a:pt x="1083204" y="395328"/>
                  <a:pt x="1127125" y="391095"/>
                </a:cubicBezTo>
                <a:cubicBezTo>
                  <a:pt x="1171046" y="386862"/>
                  <a:pt x="1120246" y="430783"/>
                  <a:pt x="1146175" y="365695"/>
                </a:cubicBezTo>
                <a:cubicBezTo>
                  <a:pt x="1172104" y="300607"/>
                  <a:pt x="1279525" y="14328"/>
                  <a:pt x="1282700" y="570"/>
                </a:cubicBezTo>
                <a:cubicBezTo>
                  <a:pt x="1285875" y="-13188"/>
                  <a:pt x="1201208" y="225995"/>
                  <a:pt x="1165225" y="283145"/>
                </a:cubicBezTo>
                <a:cubicBezTo>
                  <a:pt x="1129242" y="340295"/>
                  <a:pt x="1109133" y="330241"/>
                  <a:pt x="1066800" y="343470"/>
                </a:cubicBezTo>
                <a:cubicBezTo>
                  <a:pt x="1024467" y="356699"/>
                  <a:pt x="908579" y="358816"/>
                  <a:pt x="911225" y="362520"/>
                </a:cubicBezTo>
                <a:cubicBezTo>
                  <a:pt x="913871" y="366224"/>
                  <a:pt x="1111779" y="368341"/>
                  <a:pt x="1082675" y="365695"/>
                </a:cubicBezTo>
                <a:cubicBezTo>
                  <a:pt x="1053571" y="363049"/>
                  <a:pt x="736600" y="346645"/>
                  <a:pt x="736600" y="346645"/>
                </a:cubicBezTo>
                <a:lnTo>
                  <a:pt x="0" y="30537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D5FE1FD1-F3A4-CA10-0CF7-C0390FCB5593}"/>
              </a:ext>
            </a:extLst>
          </p:cNvPr>
          <p:cNvSpPr/>
          <p:nvPr/>
        </p:nvSpPr>
        <p:spPr>
          <a:xfrm>
            <a:off x="3041650" y="8270875"/>
            <a:ext cx="1155801" cy="62030"/>
          </a:xfrm>
          <a:custGeom>
            <a:avLst/>
            <a:gdLst>
              <a:gd name="connsiteX0" fmla="*/ 0 w 1155801"/>
              <a:gd name="connsiteY0" fmla="*/ 0 h 62030"/>
              <a:gd name="connsiteX1" fmla="*/ 825500 w 1155801"/>
              <a:gd name="connsiteY1" fmla="*/ 44450 h 62030"/>
              <a:gd name="connsiteX2" fmla="*/ 1155700 w 1155801"/>
              <a:gd name="connsiteY2" fmla="*/ 50800 h 62030"/>
              <a:gd name="connsiteX3" fmla="*/ 854075 w 1155801"/>
              <a:gd name="connsiteY3" fmla="*/ 60325 h 62030"/>
              <a:gd name="connsiteX4" fmla="*/ 301625 w 1155801"/>
              <a:gd name="connsiteY4" fmla="*/ 12700 h 62030"/>
              <a:gd name="connsiteX5" fmla="*/ 549275 w 1155801"/>
              <a:gd name="connsiteY5" fmla="*/ 28575 h 62030"/>
              <a:gd name="connsiteX6" fmla="*/ 0 w 1155801"/>
              <a:gd name="connsiteY6" fmla="*/ 0 h 6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01" h="62030">
                <a:moveTo>
                  <a:pt x="0" y="0"/>
                </a:moveTo>
                <a:lnTo>
                  <a:pt x="825500" y="44450"/>
                </a:lnTo>
                <a:cubicBezTo>
                  <a:pt x="1018117" y="52917"/>
                  <a:pt x="1150938" y="48154"/>
                  <a:pt x="1155700" y="50800"/>
                </a:cubicBezTo>
                <a:cubicBezTo>
                  <a:pt x="1160462" y="53446"/>
                  <a:pt x="996421" y="66675"/>
                  <a:pt x="854075" y="60325"/>
                </a:cubicBezTo>
                <a:cubicBezTo>
                  <a:pt x="711729" y="53975"/>
                  <a:pt x="352425" y="17992"/>
                  <a:pt x="301625" y="12700"/>
                </a:cubicBezTo>
                <a:cubicBezTo>
                  <a:pt x="250825" y="7408"/>
                  <a:pt x="549275" y="28575"/>
                  <a:pt x="549275" y="285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E7828CD5-E7A9-3F09-2FCB-CE06A7E78237}"/>
              </a:ext>
            </a:extLst>
          </p:cNvPr>
          <p:cNvSpPr/>
          <p:nvPr/>
        </p:nvSpPr>
        <p:spPr>
          <a:xfrm>
            <a:off x="3073400" y="8280400"/>
            <a:ext cx="1149804" cy="122237"/>
          </a:xfrm>
          <a:custGeom>
            <a:avLst/>
            <a:gdLst>
              <a:gd name="connsiteX0" fmla="*/ 0 w 1149804"/>
              <a:gd name="connsiteY0" fmla="*/ 0 h 122237"/>
              <a:gd name="connsiteX1" fmla="*/ 1092200 w 1149804"/>
              <a:gd name="connsiteY1" fmla="*/ 76200 h 122237"/>
              <a:gd name="connsiteX2" fmla="*/ 949325 w 1149804"/>
              <a:gd name="connsiteY2" fmla="*/ 82550 h 122237"/>
              <a:gd name="connsiteX3" fmla="*/ 533400 w 1149804"/>
              <a:gd name="connsiteY3" fmla="*/ 117475 h 122237"/>
              <a:gd name="connsiteX4" fmla="*/ 612775 w 1149804"/>
              <a:gd name="connsiteY4" fmla="*/ 114300 h 122237"/>
              <a:gd name="connsiteX5" fmla="*/ 295275 w 1149804"/>
              <a:gd name="connsiteY5" fmla="*/ 47625 h 122237"/>
              <a:gd name="connsiteX6" fmla="*/ 403225 w 1149804"/>
              <a:gd name="connsiteY6" fmla="*/ 53975 h 122237"/>
              <a:gd name="connsiteX7" fmla="*/ 0 w 1149804"/>
              <a:gd name="connsiteY7" fmla="*/ 0 h 12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9804" h="122237">
                <a:moveTo>
                  <a:pt x="0" y="0"/>
                </a:moveTo>
                <a:lnTo>
                  <a:pt x="1092200" y="76200"/>
                </a:lnTo>
                <a:cubicBezTo>
                  <a:pt x="1250421" y="89958"/>
                  <a:pt x="1042458" y="75671"/>
                  <a:pt x="949325" y="82550"/>
                </a:cubicBezTo>
                <a:cubicBezTo>
                  <a:pt x="856192" y="89429"/>
                  <a:pt x="589492" y="112183"/>
                  <a:pt x="533400" y="117475"/>
                </a:cubicBezTo>
                <a:cubicBezTo>
                  <a:pt x="477308" y="122767"/>
                  <a:pt x="652463" y="125942"/>
                  <a:pt x="612775" y="114300"/>
                </a:cubicBezTo>
                <a:cubicBezTo>
                  <a:pt x="573088" y="102658"/>
                  <a:pt x="330200" y="57679"/>
                  <a:pt x="295275" y="47625"/>
                </a:cubicBezTo>
                <a:cubicBezTo>
                  <a:pt x="260350" y="37571"/>
                  <a:pt x="403225" y="53975"/>
                  <a:pt x="403225" y="539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47FC19F1-2B03-6E58-27BB-C4F4312D8D29}"/>
              </a:ext>
            </a:extLst>
          </p:cNvPr>
          <p:cNvSpPr/>
          <p:nvPr/>
        </p:nvSpPr>
        <p:spPr>
          <a:xfrm>
            <a:off x="3311117" y="7670617"/>
            <a:ext cx="1000441" cy="88981"/>
          </a:xfrm>
          <a:custGeom>
            <a:avLst/>
            <a:gdLst>
              <a:gd name="connsiteX0" fmla="*/ 408 w 1000441"/>
              <a:gd name="connsiteY0" fmla="*/ 183 h 88981"/>
              <a:gd name="connsiteX1" fmla="*/ 937033 w 1000441"/>
              <a:gd name="connsiteY1" fmla="*/ 85908 h 88981"/>
              <a:gd name="connsiteX2" fmla="*/ 819558 w 1000441"/>
              <a:gd name="connsiteY2" fmla="*/ 63683 h 88981"/>
              <a:gd name="connsiteX3" fmla="*/ 408 w 1000441"/>
              <a:gd name="connsiteY3" fmla="*/ 183 h 8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441" h="88981">
                <a:moveTo>
                  <a:pt x="408" y="183"/>
                </a:moveTo>
                <a:cubicBezTo>
                  <a:pt x="19987" y="3887"/>
                  <a:pt x="800508" y="75325"/>
                  <a:pt x="937033" y="85908"/>
                </a:cubicBezTo>
                <a:cubicBezTo>
                  <a:pt x="1073558" y="96491"/>
                  <a:pt x="968783" y="77441"/>
                  <a:pt x="819558" y="63683"/>
                </a:cubicBezTo>
                <a:cubicBezTo>
                  <a:pt x="670333" y="49925"/>
                  <a:pt x="-19171" y="-3521"/>
                  <a:pt x="408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184E2540-1553-E0F8-5D05-15F850EE872E}"/>
              </a:ext>
            </a:extLst>
          </p:cNvPr>
          <p:cNvSpPr/>
          <p:nvPr/>
        </p:nvSpPr>
        <p:spPr>
          <a:xfrm>
            <a:off x="3260273" y="7843062"/>
            <a:ext cx="1027305" cy="400674"/>
          </a:xfrm>
          <a:custGeom>
            <a:avLst/>
            <a:gdLst>
              <a:gd name="connsiteX0" fmla="*/ 6802 w 1027305"/>
              <a:gd name="connsiteY0" fmla="*/ 2363 h 400674"/>
              <a:gd name="connsiteX1" fmla="*/ 972002 w 1027305"/>
              <a:gd name="connsiteY1" fmla="*/ 37288 h 400674"/>
              <a:gd name="connsiteX2" fmla="*/ 905327 w 1027305"/>
              <a:gd name="connsiteY2" fmla="*/ 62688 h 400674"/>
              <a:gd name="connsiteX3" fmla="*/ 873577 w 1027305"/>
              <a:gd name="connsiteY3" fmla="*/ 161113 h 400674"/>
              <a:gd name="connsiteX4" fmla="*/ 879927 w 1027305"/>
              <a:gd name="connsiteY4" fmla="*/ 300813 h 400674"/>
              <a:gd name="connsiteX5" fmla="*/ 832302 w 1027305"/>
              <a:gd name="connsiteY5" fmla="*/ 205563 h 400674"/>
              <a:gd name="connsiteX6" fmla="*/ 756102 w 1027305"/>
              <a:gd name="connsiteY6" fmla="*/ 399238 h 400674"/>
              <a:gd name="connsiteX7" fmla="*/ 895802 w 1027305"/>
              <a:gd name="connsiteY7" fmla="*/ 84913 h 400674"/>
              <a:gd name="connsiteX8" fmla="*/ 930727 w 1027305"/>
              <a:gd name="connsiteY8" fmla="*/ 18238 h 400674"/>
              <a:gd name="connsiteX9" fmla="*/ 219527 w 1027305"/>
              <a:gd name="connsiteY9" fmla="*/ 2363 h 400674"/>
              <a:gd name="connsiteX10" fmla="*/ 527502 w 1027305"/>
              <a:gd name="connsiteY10" fmla="*/ 59513 h 400674"/>
              <a:gd name="connsiteX11" fmla="*/ 6802 w 1027305"/>
              <a:gd name="connsiteY11" fmla="*/ 2363 h 40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7305" h="400674">
                <a:moveTo>
                  <a:pt x="6802" y="2363"/>
                </a:moveTo>
                <a:cubicBezTo>
                  <a:pt x="80885" y="-1341"/>
                  <a:pt x="822248" y="27234"/>
                  <a:pt x="972002" y="37288"/>
                </a:cubicBezTo>
                <a:cubicBezTo>
                  <a:pt x="1121756" y="47342"/>
                  <a:pt x="921731" y="42051"/>
                  <a:pt x="905327" y="62688"/>
                </a:cubicBezTo>
                <a:cubicBezTo>
                  <a:pt x="888923" y="83325"/>
                  <a:pt x="877810" y="121425"/>
                  <a:pt x="873577" y="161113"/>
                </a:cubicBezTo>
                <a:cubicBezTo>
                  <a:pt x="869344" y="200801"/>
                  <a:pt x="886806" y="293405"/>
                  <a:pt x="879927" y="300813"/>
                </a:cubicBezTo>
                <a:cubicBezTo>
                  <a:pt x="873048" y="308221"/>
                  <a:pt x="852939" y="189159"/>
                  <a:pt x="832302" y="205563"/>
                </a:cubicBezTo>
                <a:cubicBezTo>
                  <a:pt x="811665" y="221967"/>
                  <a:pt x="745519" y="419346"/>
                  <a:pt x="756102" y="399238"/>
                </a:cubicBezTo>
                <a:cubicBezTo>
                  <a:pt x="766685" y="379130"/>
                  <a:pt x="866698" y="148413"/>
                  <a:pt x="895802" y="84913"/>
                </a:cubicBezTo>
                <a:cubicBezTo>
                  <a:pt x="924906" y="21413"/>
                  <a:pt x="1043439" y="31996"/>
                  <a:pt x="930727" y="18238"/>
                </a:cubicBezTo>
                <a:cubicBezTo>
                  <a:pt x="818015" y="4480"/>
                  <a:pt x="286731" y="-4516"/>
                  <a:pt x="219527" y="2363"/>
                </a:cubicBezTo>
                <a:cubicBezTo>
                  <a:pt x="152323" y="9242"/>
                  <a:pt x="567719" y="55809"/>
                  <a:pt x="527502" y="59513"/>
                </a:cubicBezTo>
                <a:cubicBezTo>
                  <a:pt x="487285" y="63217"/>
                  <a:pt x="-67281" y="6067"/>
                  <a:pt x="6802" y="2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9965D148-A9A6-05A3-C007-FA768EC39790}"/>
              </a:ext>
            </a:extLst>
          </p:cNvPr>
          <p:cNvSpPr/>
          <p:nvPr/>
        </p:nvSpPr>
        <p:spPr>
          <a:xfrm>
            <a:off x="2972636" y="3045052"/>
            <a:ext cx="1532097" cy="1358662"/>
          </a:xfrm>
          <a:custGeom>
            <a:avLst/>
            <a:gdLst>
              <a:gd name="connsiteX0" fmla="*/ 1137300 w 1532097"/>
              <a:gd name="connsiteY0" fmla="*/ 126165 h 1358662"/>
              <a:gd name="connsiteX1" fmla="*/ 923292 w 1532097"/>
              <a:gd name="connsiteY1" fmla="*/ 272080 h 1358662"/>
              <a:gd name="connsiteX2" fmla="*/ 1074070 w 1532097"/>
              <a:gd name="connsiteY2" fmla="*/ 524999 h 1358662"/>
              <a:gd name="connsiteX3" fmla="*/ 908700 w 1532097"/>
              <a:gd name="connsiteY3" fmla="*/ 403403 h 1358662"/>
              <a:gd name="connsiteX4" fmla="*/ 806560 w 1532097"/>
              <a:gd name="connsiteY4" fmla="*/ 549318 h 1358662"/>
              <a:gd name="connsiteX5" fmla="*/ 796832 w 1532097"/>
              <a:gd name="connsiteY5" fmla="*/ 597957 h 1358662"/>
              <a:gd name="connsiteX6" fmla="*/ 631462 w 1532097"/>
              <a:gd name="connsiteY6" fmla="*/ 252625 h 1358662"/>
              <a:gd name="connsiteX7" fmla="*/ 587687 w 1532097"/>
              <a:gd name="connsiteY7" fmla="*/ 495816 h 1358662"/>
              <a:gd name="connsiteX8" fmla="*/ 461228 w 1532097"/>
              <a:gd name="connsiteY8" fmla="*/ 359629 h 1358662"/>
              <a:gd name="connsiteX9" fmla="*/ 363951 w 1532097"/>
              <a:gd name="connsiteY9" fmla="*/ 860603 h 1358662"/>
              <a:gd name="connsiteX10" fmla="*/ 388270 w 1532097"/>
              <a:gd name="connsiteY10" fmla="*/ 1351850 h 1358662"/>
              <a:gd name="connsiteX11" fmla="*/ 354224 w 1532097"/>
              <a:gd name="connsiteY11" fmla="*/ 1132978 h 1358662"/>
              <a:gd name="connsiteX12" fmla="*/ 247219 w 1532097"/>
              <a:gd name="connsiteY12" fmla="*/ 928697 h 1358662"/>
              <a:gd name="connsiteX13" fmla="*/ 8892 w 1532097"/>
              <a:gd name="connsiteY13" fmla="*/ 802237 h 1358662"/>
              <a:gd name="connsiteX14" fmla="*/ 101304 w 1532097"/>
              <a:gd name="connsiteY14" fmla="*/ 870331 h 1358662"/>
              <a:gd name="connsiteX15" fmla="*/ 4028 w 1532097"/>
              <a:gd name="connsiteY15" fmla="*/ 471497 h 1358662"/>
              <a:gd name="connsiteX16" fmla="*/ 38075 w 1532097"/>
              <a:gd name="connsiteY16" fmla="*/ 515271 h 1358662"/>
              <a:gd name="connsiteX17" fmla="*/ 213173 w 1532097"/>
              <a:gd name="connsiteY17" fmla="*/ 199122 h 1358662"/>
              <a:gd name="connsiteX18" fmla="*/ 149943 w 1532097"/>
              <a:gd name="connsiteY18" fmla="*/ 233169 h 1358662"/>
              <a:gd name="connsiteX19" fmla="*/ 704419 w 1532097"/>
              <a:gd name="connsiteY19" fmla="*/ 4569 h 1358662"/>
              <a:gd name="connsiteX20" fmla="*/ 563368 w 1532097"/>
              <a:gd name="connsiteY20" fmla="*/ 82391 h 1358662"/>
              <a:gd name="connsiteX21" fmla="*/ 1069207 w 1532097"/>
              <a:gd name="connsiteY21" fmla="*/ 106710 h 1358662"/>
              <a:gd name="connsiteX22" fmla="*/ 490411 w 1532097"/>
              <a:gd name="connsiteY22" fmla="*/ 111574 h 1358662"/>
              <a:gd name="connsiteX23" fmla="*/ 1511815 w 1532097"/>
              <a:gd name="connsiteY23" fmla="*/ 116437 h 1358662"/>
              <a:gd name="connsiteX24" fmla="*/ 1137300 w 1532097"/>
              <a:gd name="connsiteY24" fmla="*/ 126165 h 135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32097" h="1358662">
                <a:moveTo>
                  <a:pt x="1137300" y="126165"/>
                </a:moveTo>
                <a:cubicBezTo>
                  <a:pt x="1039213" y="152105"/>
                  <a:pt x="933830" y="205608"/>
                  <a:pt x="923292" y="272080"/>
                </a:cubicBezTo>
                <a:cubicBezTo>
                  <a:pt x="912754" y="338552"/>
                  <a:pt x="1076502" y="503112"/>
                  <a:pt x="1074070" y="524999"/>
                </a:cubicBezTo>
                <a:cubicBezTo>
                  <a:pt x="1071638" y="546886"/>
                  <a:pt x="953285" y="399350"/>
                  <a:pt x="908700" y="403403"/>
                </a:cubicBezTo>
                <a:cubicBezTo>
                  <a:pt x="864115" y="407456"/>
                  <a:pt x="825205" y="516892"/>
                  <a:pt x="806560" y="549318"/>
                </a:cubicBezTo>
                <a:cubicBezTo>
                  <a:pt x="787915" y="581744"/>
                  <a:pt x="826015" y="647406"/>
                  <a:pt x="796832" y="597957"/>
                </a:cubicBezTo>
                <a:cubicBezTo>
                  <a:pt x="767649" y="548508"/>
                  <a:pt x="666319" y="269648"/>
                  <a:pt x="631462" y="252625"/>
                </a:cubicBezTo>
                <a:cubicBezTo>
                  <a:pt x="596605" y="235602"/>
                  <a:pt x="616059" y="477982"/>
                  <a:pt x="587687" y="495816"/>
                </a:cubicBezTo>
                <a:cubicBezTo>
                  <a:pt x="559315" y="513650"/>
                  <a:pt x="498517" y="298831"/>
                  <a:pt x="461228" y="359629"/>
                </a:cubicBezTo>
                <a:cubicBezTo>
                  <a:pt x="423939" y="420427"/>
                  <a:pt x="376111" y="695233"/>
                  <a:pt x="363951" y="860603"/>
                </a:cubicBezTo>
                <a:cubicBezTo>
                  <a:pt x="351791" y="1025973"/>
                  <a:pt x="389891" y="1306454"/>
                  <a:pt x="388270" y="1351850"/>
                </a:cubicBezTo>
                <a:cubicBezTo>
                  <a:pt x="386649" y="1397246"/>
                  <a:pt x="377732" y="1203503"/>
                  <a:pt x="354224" y="1132978"/>
                </a:cubicBezTo>
                <a:cubicBezTo>
                  <a:pt x="330716" y="1062453"/>
                  <a:pt x="304774" y="983820"/>
                  <a:pt x="247219" y="928697"/>
                </a:cubicBezTo>
                <a:cubicBezTo>
                  <a:pt x="189664" y="873574"/>
                  <a:pt x="33211" y="811965"/>
                  <a:pt x="8892" y="802237"/>
                </a:cubicBezTo>
                <a:cubicBezTo>
                  <a:pt x="-15427" y="792509"/>
                  <a:pt x="102115" y="925454"/>
                  <a:pt x="101304" y="870331"/>
                </a:cubicBezTo>
                <a:cubicBezTo>
                  <a:pt x="100493" y="815208"/>
                  <a:pt x="14566" y="530674"/>
                  <a:pt x="4028" y="471497"/>
                </a:cubicBezTo>
                <a:cubicBezTo>
                  <a:pt x="-6510" y="412320"/>
                  <a:pt x="3217" y="560667"/>
                  <a:pt x="38075" y="515271"/>
                </a:cubicBezTo>
                <a:cubicBezTo>
                  <a:pt x="72932" y="469875"/>
                  <a:pt x="194528" y="246139"/>
                  <a:pt x="213173" y="199122"/>
                </a:cubicBezTo>
                <a:cubicBezTo>
                  <a:pt x="231818" y="152105"/>
                  <a:pt x="68069" y="265595"/>
                  <a:pt x="149943" y="233169"/>
                </a:cubicBezTo>
                <a:cubicBezTo>
                  <a:pt x="231817" y="200744"/>
                  <a:pt x="635515" y="29699"/>
                  <a:pt x="704419" y="4569"/>
                </a:cubicBezTo>
                <a:cubicBezTo>
                  <a:pt x="773323" y="-20561"/>
                  <a:pt x="502570" y="65368"/>
                  <a:pt x="563368" y="82391"/>
                </a:cubicBezTo>
                <a:cubicBezTo>
                  <a:pt x="624166" y="99414"/>
                  <a:pt x="1081366" y="101846"/>
                  <a:pt x="1069207" y="106710"/>
                </a:cubicBezTo>
                <a:cubicBezTo>
                  <a:pt x="1057047" y="111574"/>
                  <a:pt x="416643" y="109953"/>
                  <a:pt x="490411" y="111574"/>
                </a:cubicBezTo>
                <a:cubicBezTo>
                  <a:pt x="564179" y="113195"/>
                  <a:pt x="1399136" y="110763"/>
                  <a:pt x="1511815" y="116437"/>
                </a:cubicBezTo>
                <a:cubicBezTo>
                  <a:pt x="1624494" y="122111"/>
                  <a:pt x="1235387" y="100225"/>
                  <a:pt x="1137300" y="126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274BE344-92BE-C09B-B5C6-D637549ADDB3}"/>
              </a:ext>
            </a:extLst>
          </p:cNvPr>
          <p:cNvSpPr/>
          <p:nvPr/>
        </p:nvSpPr>
        <p:spPr>
          <a:xfrm>
            <a:off x="4188749" y="3316122"/>
            <a:ext cx="218517" cy="816189"/>
          </a:xfrm>
          <a:custGeom>
            <a:avLst/>
            <a:gdLst>
              <a:gd name="connsiteX0" fmla="*/ 33055 w 218517"/>
              <a:gd name="connsiteY0" fmla="*/ 1010 h 816189"/>
              <a:gd name="connsiteX1" fmla="*/ 3872 w 218517"/>
              <a:gd name="connsiteY1" fmla="*/ 336614 h 816189"/>
              <a:gd name="connsiteX2" fmla="*/ 125468 w 218517"/>
              <a:gd name="connsiteY2" fmla="*/ 808406 h 816189"/>
              <a:gd name="connsiteX3" fmla="*/ 110877 w 218517"/>
              <a:gd name="connsiteY3" fmla="*/ 608989 h 816189"/>
              <a:gd name="connsiteX4" fmla="*/ 217881 w 218517"/>
              <a:gd name="connsiteY4" fmla="*/ 326887 h 816189"/>
              <a:gd name="connsiteX5" fmla="*/ 154651 w 218517"/>
              <a:gd name="connsiteY5" fmla="*/ 356069 h 816189"/>
              <a:gd name="connsiteX6" fmla="*/ 140060 w 218517"/>
              <a:gd name="connsiteY6" fmla="*/ 224746 h 816189"/>
              <a:gd name="connsiteX7" fmla="*/ 52511 w 218517"/>
              <a:gd name="connsiteY7" fmla="*/ 146925 h 816189"/>
              <a:gd name="connsiteX8" fmla="*/ 62238 w 218517"/>
              <a:gd name="connsiteY8" fmla="*/ 229610 h 816189"/>
              <a:gd name="connsiteX9" fmla="*/ 33055 w 218517"/>
              <a:gd name="connsiteY9" fmla="*/ 1010 h 81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517" h="816189">
                <a:moveTo>
                  <a:pt x="33055" y="1010"/>
                </a:moveTo>
                <a:cubicBezTo>
                  <a:pt x="23327" y="18844"/>
                  <a:pt x="-11530" y="202048"/>
                  <a:pt x="3872" y="336614"/>
                </a:cubicBezTo>
                <a:cubicBezTo>
                  <a:pt x="19274" y="471180"/>
                  <a:pt x="107634" y="763010"/>
                  <a:pt x="125468" y="808406"/>
                </a:cubicBezTo>
                <a:cubicBezTo>
                  <a:pt x="143302" y="853802"/>
                  <a:pt x="95475" y="689242"/>
                  <a:pt x="110877" y="608989"/>
                </a:cubicBezTo>
                <a:cubicBezTo>
                  <a:pt x="126279" y="528736"/>
                  <a:pt x="210585" y="369040"/>
                  <a:pt x="217881" y="326887"/>
                </a:cubicBezTo>
                <a:cubicBezTo>
                  <a:pt x="225177" y="284734"/>
                  <a:pt x="167621" y="373093"/>
                  <a:pt x="154651" y="356069"/>
                </a:cubicBezTo>
                <a:cubicBezTo>
                  <a:pt x="141681" y="339046"/>
                  <a:pt x="157083" y="259603"/>
                  <a:pt x="140060" y="224746"/>
                </a:cubicBezTo>
                <a:cubicBezTo>
                  <a:pt x="123037" y="189889"/>
                  <a:pt x="65481" y="146114"/>
                  <a:pt x="52511" y="146925"/>
                </a:cubicBezTo>
                <a:cubicBezTo>
                  <a:pt x="39541" y="147736"/>
                  <a:pt x="60617" y="252308"/>
                  <a:pt x="62238" y="229610"/>
                </a:cubicBezTo>
                <a:cubicBezTo>
                  <a:pt x="63859" y="206912"/>
                  <a:pt x="42783" y="-16824"/>
                  <a:pt x="33055" y="1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AAC4C7C9-F38F-74F9-9920-1C3C849837DF}"/>
              </a:ext>
            </a:extLst>
          </p:cNvPr>
          <p:cNvSpPr/>
          <p:nvPr/>
        </p:nvSpPr>
        <p:spPr>
          <a:xfrm>
            <a:off x="3460134" y="3505326"/>
            <a:ext cx="596302" cy="1388104"/>
          </a:xfrm>
          <a:custGeom>
            <a:avLst/>
            <a:gdLst>
              <a:gd name="connsiteX0" fmla="*/ 182875 w 596302"/>
              <a:gd name="connsiteY0" fmla="*/ 11223 h 1388104"/>
              <a:gd name="connsiteX1" fmla="*/ 319062 w 596302"/>
              <a:gd name="connsiteY1" fmla="*/ 774844 h 1388104"/>
              <a:gd name="connsiteX2" fmla="*/ 596300 w 596302"/>
              <a:gd name="connsiteY2" fmla="*/ 1387687 h 1388104"/>
              <a:gd name="connsiteX3" fmla="*/ 323926 w 596302"/>
              <a:gd name="connsiteY3" fmla="*/ 876985 h 1388104"/>
              <a:gd name="connsiteX4" fmla="*/ 260696 w 596302"/>
              <a:gd name="connsiteY4" fmla="*/ 1275819 h 1388104"/>
              <a:gd name="connsiteX5" fmla="*/ 114781 w 596302"/>
              <a:gd name="connsiteY5" fmla="*/ 648385 h 1388104"/>
              <a:gd name="connsiteX6" fmla="*/ 105053 w 596302"/>
              <a:gd name="connsiteY6" fmla="*/ 434376 h 1388104"/>
              <a:gd name="connsiteX7" fmla="*/ 7777 w 596302"/>
              <a:gd name="connsiteY7" fmla="*/ 838074 h 1388104"/>
              <a:gd name="connsiteX8" fmla="*/ 7777 w 596302"/>
              <a:gd name="connsiteY8" fmla="*/ 30678 h 1388104"/>
              <a:gd name="connsiteX9" fmla="*/ 22368 w 596302"/>
              <a:gd name="connsiteY9" fmla="*/ 303053 h 1388104"/>
              <a:gd name="connsiteX10" fmla="*/ 182875 w 596302"/>
              <a:gd name="connsiteY10" fmla="*/ 11223 h 138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6302" h="1388104">
                <a:moveTo>
                  <a:pt x="182875" y="11223"/>
                </a:moveTo>
                <a:cubicBezTo>
                  <a:pt x="232324" y="89855"/>
                  <a:pt x="250158" y="545433"/>
                  <a:pt x="319062" y="774844"/>
                </a:cubicBezTo>
                <a:cubicBezTo>
                  <a:pt x="387966" y="1004255"/>
                  <a:pt x="595489" y="1370664"/>
                  <a:pt x="596300" y="1387687"/>
                </a:cubicBezTo>
                <a:cubicBezTo>
                  <a:pt x="597111" y="1404711"/>
                  <a:pt x="379860" y="895630"/>
                  <a:pt x="323926" y="876985"/>
                </a:cubicBezTo>
                <a:cubicBezTo>
                  <a:pt x="267992" y="858340"/>
                  <a:pt x="295553" y="1313919"/>
                  <a:pt x="260696" y="1275819"/>
                </a:cubicBezTo>
                <a:cubicBezTo>
                  <a:pt x="225839" y="1237719"/>
                  <a:pt x="140721" y="788625"/>
                  <a:pt x="114781" y="648385"/>
                </a:cubicBezTo>
                <a:cubicBezTo>
                  <a:pt x="88841" y="508145"/>
                  <a:pt x="122887" y="402761"/>
                  <a:pt x="105053" y="434376"/>
                </a:cubicBezTo>
                <a:cubicBezTo>
                  <a:pt x="87219" y="465991"/>
                  <a:pt x="23990" y="905357"/>
                  <a:pt x="7777" y="838074"/>
                </a:cubicBezTo>
                <a:cubicBezTo>
                  <a:pt x="-8436" y="770791"/>
                  <a:pt x="5345" y="119848"/>
                  <a:pt x="7777" y="30678"/>
                </a:cubicBezTo>
                <a:cubicBezTo>
                  <a:pt x="10209" y="-58492"/>
                  <a:pt x="-4383" y="313591"/>
                  <a:pt x="22368" y="303053"/>
                </a:cubicBezTo>
                <a:cubicBezTo>
                  <a:pt x="49119" y="292515"/>
                  <a:pt x="133426" y="-67409"/>
                  <a:pt x="182875" y="11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19CEC552-D1E4-ECD8-93AF-6010558B600F}"/>
              </a:ext>
            </a:extLst>
          </p:cNvPr>
          <p:cNvSpPr/>
          <p:nvPr/>
        </p:nvSpPr>
        <p:spPr>
          <a:xfrm>
            <a:off x="4005643" y="5002827"/>
            <a:ext cx="497450" cy="808521"/>
          </a:xfrm>
          <a:custGeom>
            <a:avLst/>
            <a:gdLst>
              <a:gd name="connsiteX0" fmla="*/ 7017 w 497450"/>
              <a:gd name="connsiteY0" fmla="*/ 16645 h 808521"/>
              <a:gd name="connsiteX1" fmla="*/ 493400 w 497450"/>
              <a:gd name="connsiteY1" fmla="*/ 804586 h 808521"/>
              <a:gd name="connsiteX2" fmla="*/ 225889 w 497450"/>
              <a:gd name="connsiteY2" fmla="*/ 308475 h 808521"/>
              <a:gd name="connsiteX3" fmla="*/ 7017 w 497450"/>
              <a:gd name="connsiteY3" fmla="*/ 16645 h 80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450" h="808521">
                <a:moveTo>
                  <a:pt x="7017" y="16645"/>
                </a:moveTo>
                <a:cubicBezTo>
                  <a:pt x="51602" y="99330"/>
                  <a:pt x="456921" y="755948"/>
                  <a:pt x="493400" y="804586"/>
                </a:cubicBezTo>
                <a:cubicBezTo>
                  <a:pt x="529879" y="853224"/>
                  <a:pt x="310195" y="437366"/>
                  <a:pt x="225889" y="308475"/>
                </a:cubicBezTo>
                <a:cubicBezTo>
                  <a:pt x="141583" y="179584"/>
                  <a:pt x="-37568" y="-66040"/>
                  <a:pt x="7017" y="16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4AC3DDDE-7B36-D241-72C2-C994639E413E}"/>
              </a:ext>
            </a:extLst>
          </p:cNvPr>
          <p:cNvSpPr/>
          <p:nvPr/>
        </p:nvSpPr>
        <p:spPr>
          <a:xfrm>
            <a:off x="3826006" y="4762154"/>
            <a:ext cx="502991" cy="1196310"/>
          </a:xfrm>
          <a:custGeom>
            <a:avLst/>
            <a:gdLst>
              <a:gd name="connsiteX0" fmla="*/ 1828 w 502991"/>
              <a:gd name="connsiteY0" fmla="*/ 4399 h 1196310"/>
              <a:gd name="connsiteX1" fmla="*/ 308249 w 502991"/>
              <a:gd name="connsiteY1" fmla="*/ 802067 h 1196310"/>
              <a:gd name="connsiteX2" fmla="*/ 502803 w 502991"/>
              <a:gd name="connsiteY2" fmla="*/ 1196037 h 1196310"/>
              <a:gd name="connsiteX3" fmla="*/ 337432 w 502991"/>
              <a:gd name="connsiteY3" fmla="*/ 855569 h 1196310"/>
              <a:gd name="connsiteX4" fmla="*/ 21283 w 502991"/>
              <a:gd name="connsiteY4" fmla="*/ 364323 h 1196310"/>
              <a:gd name="connsiteX5" fmla="*/ 172062 w 502991"/>
              <a:gd name="connsiteY5" fmla="*/ 476191 h 1196310"/>
              <a:gd name="connsiteX6" fmla="*/ 1828 w 502991"/>
              <a:gd name="connsiteY6" fmla="*/ 4399 h 1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991" h="1196310">
                <a:moveTo>
                  <a:pt x="1828" y="4399"/>
                </a:moveTo>
                <a:cubicBezTo>
                  <a:pt x="24526" y="58712"/>
                  <a:pt x="224753" y="603461"/>
                  <a:pt x="308249" y="802067"/>
                </a:cubicBezTo>
                <a:cubicBezTo>
                  <a:pt x="391745" y="1000673"/>
                  <a:pt x="497939" y="1187120"/>
                  <a:pt x="502803" y="1196037"/>
                </a:cubicBezTo>
                <a:cubicBezTo>
                  <a:pt x="507667" y="1204954"/>
                  <a:pt x="417685" y="994188"/>
                  <a:pt x="337432" y="855569"/>
                </a:cubicBezTo>
                <a:cubicBezTo>
                  <a:pt x="257179" y="716950"/>
                  <a:pt x="48845" y="427553"/>
                  <a:pt x="21283" y="364323"/>
                </a:cubicBezTo>
                <a:cubicBezTo>
                  <a:pt x="-6279" y="301093"/>
                  <a:pt x="168819" y="536989"/>
                  <a:pt x="172062" y="476191"/>
                </a:cubicBezTo>
                <a:cubicBezTo>
                  <a:pt x="175305" y="415393"/>
                  <a:pt x="-20870" y="-49914"/>
                  <a:pt x="1828" y="4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50BD611B-D1B3-F4F6-CF2D-F536D60C6C97}"/>
              </a:ext>
            </a:extLst>
          </p:cNvPr>
          <p:cNvSpPr/>
          <p:nvPr/>
        </p:nvSpPr>
        <p:spPr>
          <a:xfrm>
            <a:off x="3513040" y="4410782"/>
            <a:ext cx="553799" cy="2033551"/>
          </a:xfrm>
          <a:custGeom>
            <a:avLst/>
            <a:gdLst>
              <a:gd name="connsiteX0" fmla="*/ 47283 w 553799"/>
              <a:gd name="connsiteY0" fmla="*/ 712 h 2033551"/>
              <a:gd name="connsiteX1" fmla="*/ 3509 w 553799"/>
              <a:gd name="connsiteY1" fmla="*/ 710831 h 2033551"/>
              <a:gd name="connsiteX2" fmla="*/ 18100 w 553799"/>
              <a:gd name="connsiteY2" fmla="*/ 701103 h 2033551"/>
              <a:gd name="connsiteX3" fmla="*/ 139696 w 553799"/>
              <a:gd name="connsiteY3" fmla="*/ 1226397 h 2033551"/>
              <a:gd name="connsiteX4" fmla="*/ 378024 w 553799"/>
              <a:gd name="connsiteY4" fmla="*/ 1766282 h 2033551"/>
              <a:gd name="connsiteX5" fmla="*/ 334249 w 553799"/>
              <a:gd name="connsiteY5" fmla="*/ 1683597 h 2033551"/>
              <a:gd name="connsiteX6" fmla="*/ 553122 w 553799"/>
              <a:gd name="connsiteY6" fmla="*/ 2028929 h 2033551"/>
              <a:gd name="connsiteX7" fmla="*/ 397479 w 553799"/>
              <a:gd name="connsiteY7" fmla="*/ 1391767 h 2033551"/>
              <a:gd name="connsiteX8" fmla="*/ 246700 w 553799"/>
              <a:gd name="connsiteY8" fmla="*/ 501686 h 2033551"/>
              <a:gd name="connsiteX9" fmla="*/ 241837 w 553799"/>
              <a:gd name="connsiteY9" fmla="*/ 652465 h 2033551"/>
              <a:gd name="connsiteX10" fmla="*/ 280747 w 553799"/>
              <a:gd name="connsiteY10" fmla="*/ 161218 h 2033551"/>
              <a:gd name="connsiteX11" fmla="*/ 188334 w 553799"/>
              <a:gd name="connsiteY11" fmla="*/ 569780 h 2033551"/>
              <a:gd name="connsiteX12" fmla="*/ 47283 w 553799"/>
              <a:gd name="connsiteY12" fmla="*/ 712 h 203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799" h="2033551">
                <a:moveTo>
                  <a:pt x="47283" y="712"/>
                </a:moveTo>
                <a:cubicBezTo>
                  <a:pt x="16479" y="24221"/>
                  <a:pt x="8373" y="594099"/>
                  <a:pt x="3509" y="710831"/>
                </a:cubicBezTo>
                <a:cubicBezTo>
                  <a:pt x="-1355" y="827563"/>
                  <a:pt x="-4598" y="615176"/>
                  <a:pt x="18100" y="701103"/>
                </a:cubicBezTo>
                <a:cubicBezTo>
                  <a:pt x="40798" y="787030"/>
                  <a:pt x="79709" y="1048867"/>
                  <a:pt x="139696" y="1226397"/>
                </a:cubicBezTo>
                <a:cubicBezTo>
                  <a:pt x="199683" y="1403927"/>
                  <a:pt x="345599" y="1690082"/>
                  <a:pt x="378024" y="1766282"/>
                </a:cubicBezTo>
                <a:cubicBezTo>
                  <a:pt x="410449" y="1842482"/>
                  <a:pt x="305066" y="1639823"/>
                  <a:pt x="334249" y="1683597"/>
                </a:cubicBezTo>
                <a:cubicBezTo>
                  <a:pt x="363432" y="1727372"/>
                  <a:pt x="542584" y="2077567"/>
                  <a:pt x="553122" y="2028929"/>
                </a:cubicBezTo>
                <a:cubicBezTo>
                  <a:pt x="563660" y="1980291"/>
                  <a:pt x="448549" y="1646308"/>
                  <a:pt x="397479" y="1391767"/>
                </a:cubicBezTo>
                <a:cubicBezTo>
                  <a:pt x="346409" y="1137227"/>
                  <a:pt x="272640" y="624903"/>
                  <a:pt x="246700" y="501686"/>
                </a:cubicBezTo>
                <a:cubicBezTo>
                  <a:pt x="220760" y="378469"/>
                  <a:pt x="236163" y="709210"/>
                  <a:pt x="241837" y="652465"/>
                </a:cubicBezTo>
                <a:cubicBezTo>
                  <a:pt x="247512" y="595720"/>
                  <a:pt x="289664" y="174999"/>
                  <a:pt x="280747" y="161218"/>
                </a:cubicBezTo>
                <a:cubicBezTo>
                  <a:pt x="271830" y="147437"/>
                  <a:pt x="223191" y="596531"/>
                  <a:pt x="188334" y="569780"/>
                </a:cubicBezTo>
                <a:cubicBezTo>
                  <a:pt x="153477" y="543029"/>
                  <a:pt x="78087" y="-22797"/>
                  <a:pt x="47283" y="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2DA972A6-A1CC-4F3B-32DD-91D12142FE6A}"/>
              </a:ext>
            </a:extLst>
          </p:cNvPr>
          <p:cNvSpPr/>
          <p:nvPr/>
        </p:nvSpPr>
        <p:spPr>
          <a:xfrm>
            <a:off x="3744208" y="5035324"/>
            <a:ext cx="384933" cy="1346022"/>
          </a:xfrm>
          <a:custGeom>
            <a:avLst/>
            <a:gdLst>
              <a:gd name="connsiteX0" fmla="*/ 5805 w 384933"/>
              <a:gd name="connsiteY0" fmla="*/ 32787 h 1346022"/>
              <a:gd name="connsiteX1" fmla="*/ 44715 w 384933"/>
              <a:gd name="connsiteY1" fmla="*/ 76561 h 1346022"/>
              <a:gd name="connsiteX2" fmla="*/ 336545 w 384933"/>
              <a:gd name="connsiteY2" fmla="*/ 460804 h 1346022"/>
              <a:gd name="connsiteX3" fmla="*/ 341409 w 384933"/>
              <a:gd name="connsiteY3" fmla="*/ 883957 h 1346022"/>
              <a:gd name="connsiteX4" fmla="*/ 375456 w 384933"/>
              <a:gd name="connsiteY4" fmla="*/ 776953 h 1346022"/>
              <a:gd name="connsiteX5" fmla="*/ 370592 w 384933"/>
              <a:gd name="connsiteY5" fmla="*/ 1346021 h 1346022"/>
              <a:gd name="connsiteX6" fmla="*/ 219813 w 384933"/>
              <a:gd name="connsiteY6" fmla="*/ 781816 h 1346022"/>
              <a:gd name="connsiteX7" fmla="*/ 30124 w 384933"/>
              <a:gd name="connsiteY7" fmla="*/ 280842 h 1346022"/>
              <a:gd name="connsiteX8" fmla="*/ 93354 w 384933"/>
              <a:gd name="connsiteY8" fmla="*/ 455940 h 1346022"/>
              <a:gd name="connsiteX9" fmla="*/ 5805 w 384933"/>
              <a:gd name="connsiteY9" fmla="*/ 32787 h 134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933" h="1346022">
                <a:moveTo>
                  <a:pt x="5805" y="32787"/>
                </a:moveTo>
                <a:cubicBezTo>
                  <a:pt x="-2301" y="-30443"/>
                  <a:pt x="-10408" y="5225"/>
                  <a:pt x="44715" y="76561"/>
                </a:cubicBezTo>
                <a:cubicBezTo>
                  <a:pt x="99838" y="147897"/>
                  <a:pt x="287096" y="326238"/>
                  <a:pt x="336545" y="460804"/>
                </a:cubicBezTo>
                <a:cubicBezTo>
                  <a:pt x="385994" y="595370"/>
                  <a:pt x="334924" y="831266"/>
                  <a:pt x="341409" y="883957"/>
                </a:cubicBezTo>
                <a:cubicBezTo>
                  <a:pt x="347894" y="936649"/>
                  <a:pt x="370592" y="699942"/>
                  <a:pt x="375456" y="776953"/>
                </a:cubicBezTo>
                <a:cubicBezTo>
                  <a:pt x="380320" y="853964"/>
                  <a:pt x="396532" y="1345211"/>
                  <a:pt x="370592" y="1346021"/>
                </a:cubicBezTo>
                <a:cubicBezTo>
                  <a:pt x="344652" y="1346831"/>
                  <a:pt x="276558" y="959346"/>
                  <a:pt x="219813" y="781816"/>
                </a:cubicBezTo>
                <a:cubicBezTo>
                  <a:pt x="163068" y="604286"/>
                  <a:pt x="51200" y="335155"/>
                  <a:pt x="30124" y="280842"/>
                </a:cubicBezTo>
                <a:cubicBezTo>
                  <a:pt x="9048" y="226529"/>
                  <a:pt x="94975" y="497282"/>
                  <a:pt x="93354" y="455940"/>
                </a:cubicBezTo>
                <a:cubicBezTo>
                  <a:pt x="91733" y="414598"/>
                  <a:pt x="13911" y="96017"/>
                  <a:pt x="5805" y="32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715BAAE8-0D07-FEF9-9987-261EA5EE6087}"/>
              </a:ext>
            </a:extLst>
          </p:cNvPr>
          <p:cNvSpPr/>
          <p:nvPr/>
        </p:nvSpPr>
        <p:spPr>
          <a:xfrm>
            <a:off x="3460888" y="5650745"/>
            <a:ext cx="419450" cy="1528328"/>
          </a:xfrm>
          <a:custGeom>
            <a:avLst/>
            <a:gdLst>
              <a:gd name="connsiteX0" fmla="*/ 2159 w 419450"/>
              <a:gd name="connsiteY0" fmla="*/ 15617 h 1528328"/>
              <a:gd name="connsiteX1" fmla="*/ 415584 w 419450"/>
              <a:gd name="connsiteY1" fmla="*/ 1518540 h 1528328"/>
              <a:gd name="connsiteX2" fmla="*/ 211303 w 419450"/>
              <a:gd name="connsiteY2" fmla="*/ 667370 h 1528328"/>
              <a:gd name="connsiteX3" fmla="*/ 250214 w 419450"/>
              <a:gd name="connsiteY3" fmla="*/ 730600 h 1528328"/>
              <a:gd name="connsiteX4" fmla="*/ 2159 w 419450"/>
              <a:gd name="connsiteY4" fmla="*/ 15617 h 152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450" h="1528328">
                <a:moveTo>
                  <a:pt x="2159" y="15617"/>
                </a:moveTo>
                <a:cubicBezTo>
                  <a:pt x="29721" y="146940"/>
                  <a:pt x="380727" y="1409915"/>
                  <a:pt x="415584" y="1518540"/>
                </a:cubicBezTo>
                <a:cubicBezTo>
                  <a:pt x="450441" y="1627165"/>
                  <a:pt x="238865" y="798693"/>
                  <a:pt x="211303" y="667370"/>
                </a:cubicBezTo>
                <a:cubicBezTo>
                  <a:pt x="183741" y="536047"/>
                  <a:pt x="281018" y="840036"/>
                  <a:pt x="250214" y="730600"/>
                </a:cubicBezTo>
                <a:cubicBezTo>
                  <a:pt x="219410" y="621164"/>
                  <a:pt x="-25403" y="-115706"/>
                  <a:pt x="2159" y="15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6280C940-B7E3-C156-3CCD-953BF26E2CE1}"/>
              </a:ext>
            </a:extLst>
          </p:cNvPr>
          <p:cNvSpPr/>
          <p:nvPr/>
        </p:nvSpPr>
        <p:spPr>
          <a:xfrm>
            <a:off x="3395718" y="6397961"/>
            <a:ext cx="402454" cy="1020958"/>
          </a:xfrm>
          <a:custGeom>
            <a:avLst/>
            <a:gdLst>
              <a:gd name="connsiteX0" fmla="*/ 4099 w 402454"/>
              <a:gd name="connsiteY0" fmla="*/ 17430 h 1020958"/>
              <a:gd name="connsiteX1" fmla="*/ 398069 w 402454"/>
              <a:gd name="connsiteY1" fmla="*/ 1014516 h 1020958"/>
              <a:gd name="connsiteX2" fmla="*/ 203516 w 402454"/>
              <a:gd name="connsiteY2" fmla="*/ 425992 h 1020958"/>
              <a:gd name="connsiteX3" fmla="*/ 4099 w 402454"/>
              <a:gd name="connsiteY3" fmla="*/ 17430 h 102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454" h="1020958">
                <a:moveTo>
                  <a:pt x="4099" y="17430"/>
                </a:moveTo>
                <a:cubicBezTo>
                  <a:pt x="36524" y="115517"/>
                  <a:pt x="364833" y="946422"/>
                  <a:pt x="398069" y="1014516"/>
                </a:cubicBezTo>
                <a:cubicBezTo>
                  <a:pt x="431305" y="1082610"/>
                  <a:pt x="266746" y="592173"/>
                  <a:pt x="203516" y="425992"/>
                </a:cubicBezTo>
                <a:cubicBezTo>
                  <a:pt x="140286" y="259811"/>
                  <a:pt x="-28326" y="-80657"/>
                  <a:pt x="4099" y="17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20B3B494-1D9B-63B9-F97D-C816033D01B9}"/>
              </a:ext>
            </a:extLst>
          </p:cNvPr>
          <p:cNvSpPr/>
          <p:nvPr/>
        </p:nvSpPr>
        <p:spPr>
          <a:xfrm>
            <a:off x="3105359" y="3774042"/>
            <a:ext cx="169146" cy="815114"/>
          </a:xfrm>
          <a:custGeom>
            <a:avLst/>
            <a:gdLst>
              <a:gd name="connsiteX0" fmla="*/ 4664 w 169146"/>
              <a:gd name="connsiteY0" fmla="*/ 5832 h 815114"/>
              <a:gd name="connsiteX1" fmla="*/ 164153 w 169146"/>
              <a:gd name="connsiteY1" fmla="*/ 782009 h 815114"/>
              <a:gd name="connsiteX2" fmla="*/ 121622 w 169146"/>
              <a:gd name="connsiteY2" fmla="*/ 649102 h 815114"/>
              <a:gd name="connsiteX3" fmla="*/ 47194 w 169146"/>
              <a:gd name="connsiteY3" fmla="*/ 436451 h 815114"/>
              <a:gd name="connsiteX4" fmla="*/ 4664 w 169146"/>
              <a:gd name="connsiteY4" fmla="*/ 5832 h 81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46" h="815114">
                <a:moveTo>
                  <a:pt x="4664" y="5832"/>
                </a:moveTo>
                <a:cubicBezTo>
                  <a:pt x="24157" y="63425"/>
                  <a:pt x="144660" y="674797"/>
                  <a:pt x="164153" y="782009"/>
                </a:cubicBezTo>
                <a:cubicBezTo>
                  <a:pt x="183646" y="889221"/>
                  <a:pt x="141115" y="706695"/>
                  <a:pt x="121622" y="649102"/>
                </a:cubicBezTo>
                <a:cubicBezTo>
                  <a:pt x="102129" y="591509"/>
                  <a:pt x="62257" y="539232"/>
                  <a:pt x="47194" y="436451"/>
                </a:cubicBezTo>
                <a:cubicBezTo>
                  <a:pt x="32131" y="333670"/>
                  <a:pt x="-14829" y="-51761"/>
                  <a:pt x="4664" y="5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FF88317B-AAA9-1440-409C-E50651679A11}"/>
              </a:ext>
            </a:extLst>
          </p:cNvPr>
          <p:cNvSpPr/>
          <p:nvPr/>
        </p:nvSpPr>
        <p:spPr>
          <a:xfrm>
            <a:off x="3654592" y="4436399"/>
            <a:ext cx="570817" cy="954364"/>
          </a:xfrm>
          <a:custGeom>
            <a:avLst/>
            <a:gdLst>
              <a:gd name="connsiteX0" fmla="*/ 82752 w 570817"/>
              <a:gd name="connsiteY0" fmla="*/ 2694 h 954364"/>
              <a:gd name="connsiteX1" fmla="*/ 566534 w 570817"/>
              <a:gd name="connsiteY1" fmla="*/ 805452 h 954364"/>
              <a:gd name="connsiteX2" fmla="*/ 321985 w 570817"/>
              <a:gd name="connsiteY2" fmla="*/ 433313 h 954364"/>
              <a:gd name="connsiteX3" fmla="*/ 364515 w 570817"/>
              <a:gd name="connsiteY3" fmla="*/ 954308 h 954364"/>
              <a:gd name="connsiteX4" fmla="*/ 8324 w 570817"/>
              <a:gd name="connsiteY4" fmla="*/ 396099 h 954364"/>
              <a:gd name="connsiteX5" fmla="*/ 109334 w 570817"/>
              <a:gd name="connsiteY5" fmla="*/ 539638 h 954364"/>
              <a:gd name="connsiteX6" fmla="*/ 82752 w 570817"/>
              <a:gd name="connsiteY6" fmla="*/ 2694 h 95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817" h="954364">
                <a:moveTo>
                  <a:pt x="82752" y="2694"/>
                </a:moveTo>
                <a:cubicBezTo>
                  <a:pt x="158952" y="46996"/>
                  <a:pt x="526662" y="733682"/>
                  <a:pt x="566534" y="805452"/>
                </a:cubicBezTo>
                <a:cubicBezTo>
                  <a:pt x="606406" y="877222"/>
                  <a:pt x="355655" y="408504"/>
                  <a:pt x="321985" y="433313"/>
                </a:cubicBezTo>
                <a:cubicBezTo>
                  <a:pt x="288315" y="458122"/>
                  <a:pt x="416792" y="960510"/>
                  <a:pt x="364515" y="954308"/>
                </a:cubicBezTo>
                <a:cubicBezTo>
                  <a:pt x="312238" y="948106"/>
                  <a:pt x="50854" y="465211"/>
                  <a:pt x="8324" y="396099"/>
                </a:cubicBezTo>
                <a:cubicBezTo>
                  <a:pt x="-34206" y="326987"/>
                  <a:pt x="99588" y="605205"/>
                  <a:pt x="109334" y="539638"/>
                </a:cubicBezTo>
                <a:cubicBezTo>
                  <a:pt x="119080" y="474071"/>
                  <a:pt x="6552" y="-41608"/>
                  <a:pt x="82752" y="2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28EFD6C3-DF2F-D7A8-C448-57517B7AAA7D}"/>
              </a:ext>
            </a:extLst>
          </p:cNvPr>
          <p:cNvSpPr/>
          <p:nvPr/>
        </p:nvSpPr>
        <p:spPr>
          <a:xfrm>
            <a:off x="4014597" y="5401184"/>
            <a:ext cx="278461" cy="1148629"/>
          </a:xfrm>
          <a:custGeom>
            <a:avLst/>
            <a:gdLst>
              <a:gd name="connsiteX0" fmla="*/ 9826 w 278461"/>
              <a:gd name="connsiteY0" fmla="*/ 156 h 1148629"/>
              <a:gd name="connsiteX1" fmla="*/ 254375 w 278461"/>
              <a:gd name="connsiteY1" fmla="*/ 568997 h 1148629"/>
              <a:gd name="connsiteX2" fmla="*/ 254375 w 278461"/>
              <a:gd name="connsiteY2" fmla="*/ 1143156 h 1148629"/>
              <a:gd name="connsiteX3" fmla="*/ 121468 w 278461"/>
              <a:gd name="connsiteY3" fmla="*/ 834811 h 1148629"/>
              <a:gd name="connsiteX4" fmla="*/ 4510 w 278461"/>
              <a:gd name="connsiteY4" fmla="*/ 441407 h 1148629"/>
              <a:gd name="connsiteX5" fmla="*/ 47040 w 278461"/>
              <a:gd name="connsiteY5" fmla="*/ 510518 h 1148629"/>
              <a:gd name="connsiteX6" fmla="*/ 9826 w 278461"/>
              <a:gd name="connsiteY6" fmla="*/ 156 h 114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461" h="1148629">
                <a:moveTo>
                  <a:pt x="9826" y="156"/>
                </a:moveTo>
                <a:cubicBezTo>
                  <a:pt x="44382" y="9902"/>
                  <a:pt x="213617" y="378497"/>
                  <a:pt x="254375" y="568997"/>
                </a:cubicBezTo>
                <a:cubicBezTo>
                  <a:pt x="295133" y="759497"/>
                  <a:pt x="276526" y="1098854"/>
                  <a:pt x="254375" y="1143156"/>
                </a:cubicBezTo>
                <a:cubicBezTo>
                  <a:pt x="232224" y="1187458"/>
                  <a:pt x="163112" y="951769"/>
                  <a:pt x="121468" y="834811"/>
                </a:cubicBezTo>
                <a:cubicBezTo>
                  <a:pt x="79824" y="717853"/>
                  <a:pt x="16915" y="495456"/>
                  <a:pt x="4510" y="441407"/>
                </a:cubicBezTo>
                <a:cubicBezTo>
                  <a:pt x="-7895" y="387358"/>
                  <a:pt x="51470" y="582288"/>
                  <a:pt x="47040" y="510518"/>
                </a:cubicBezTo>
                <a:cubicBezTo>
                  <a:pt x="42610" y="438748"/>
                  <a:pt x="-24730" y="-9590"/>
                  <a:pt x="9826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B55B500A-4738-BB39-577E-72D038C222BD}"/>
              </a:ext>
            </a:extLst>
          </p:cNvPr>
          <p:cNvSpPr/>
          <p:nvPr/>
        </p:nvSpPr>
        <p:spPr>
          <a:xfrm>
            <a:off x="3468349" y="5074624"/>
            <a:ext cx="715966" cy="2570350"/>
          </a:xfrm>
          <a:custGeom>
            <a:avLst/>
            <a:gdLst>
              <a:gd name="connsiteX0" fmla="*/ 29763 w 715966"/>
              <a:gd name="connsiteY0" fmla="*/ 103432 h 2570350"/>
              <a:gd name="connsiteX1" fmla="*/ 72293 w 715966"/>
              <a:gd name="connsiteY1" fmla="*/ 199125 h 2570350"/>
              <a:gd name="connsiteX2" fmla="*/ 651767 w 715966"/>
              <a:gd name="connsiteY2" fmla="*/ 1825906 h 2570350"/>
              <a:gd name="connsiteX3" fmla="*/ 688981 w 715966"/>
              <a:gd name="connsiteY3" fmla="*/ 2564869 h 2570350"/>
              <a:gd name="connsiteX4" fmla="*/ 540125 w 715966"/>
              <a:gd name="connsiteY4" fmla="*/ 2081088 h 2570350"/>
              <a:gd name="connsiteX5" fmla="*/ 19130 w 715966"/>
              <a:gd name="connsiteY5" fmla="*/ 661641 h 2570350"/>
              <a:gd name="connsiteX6" fmla="*/ 104191 w 715966"/>
              <a:gd name="connsiteY6" fmla="*/ 895557 h 2570350"/>
              <a:gd name="connsiteX7" fmla="*/ 29763 w 715966"/>
              <a:gd name="connsiteY7" fmla="*/ 103432 h 257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966" h="2570350">
                <a:moveTo>
                  <a:pt x="29763" y="103432"/>
                </a:moveTo>
                <a:cubicBezTo>
                  <a:pt x="24447" y="-12640"/>
                  <a:pt x="-31374" y="-87954"/>
                  <a:pt x="72293" y="199125"/>
                </a:cubicBezTo>
                <a:cubicBezTo>
                  <a:pt x="175960" y="486204"/>
                  <a:pt x="548986" y="1431615"/>
                  <a:pt x="651767" y="1825906"/>
                </a:cubicBezTo>
                <a:cubicBezTo>
                  <a:pt x="754548" y="2220197"/>
                  <a:pt x="707588" y="2522339"/>
                  <a:pt x="688981" y="2564869"/>
                </a:cubicBezTo>
                <a:cubicBezTo>
                  <a:pt x="670374" y="2607399"/>
                  <a:pt x="651767" y="2398293"/>
                  <a:pt x="540125" y="2081088"/>
                </a:cubicBezTo>
                <a:cubicBezTo>
                  <a:pt x="428483" y="1763883"/>
                  <a:pt x="91786" y="859229"/>
                  <a:pt x="19130" y="661641"/>
                </a:cubicBezTo>
                <a:cubicBezTo>
                  <a:pt x="-53526" y="464053"/>
                  <a:pt x="104191" y="994794"/>
                  <a:pt x="104191" y="895557"/>
                </a:cubicBezTo>
                <a:cubicBezTo>
                  <a:pt x="104191" y="796320"/>
                  <a:pt x="35079" y="219504"/>
                  <a:pt x="29763" y="103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8F554490-0DEA-A261-BAEE-FE6EB92EC0EF}"/>
              </a:ext>
            </a:extLst>
          </p:cNvPr>
          <p:cNvSpPr/>
          <p:nvPr/>
        </p:nvSpPr>
        <p:spPr>
          <a:xfrm>
            <a:off x="2946196" y="5956830"/>
            <a:ext cx="1216310" cy="2719349"/>
          </a:xfrm>
          <a:custGeom>
            <a:avLst/>
            <a:gdLst>
              <a:gd name="connsiteX0" fmla="*/ 371162 w 1216310"/>
              <a:gd name="connsiteY0" fmla="*/ 2719 h 2719349"/>
              <a:gd name="connsiteX1" fmla="*/ 615711 w 1216310"/>
              <a:gd name="connsiteY1" fmla="*/ 1267993 h 2719349"/>
              <a:gd name="connsiteX2" fmla="*/ 828362 w 1216310"/>
              <a:gd name="connsiteY2" fmla="*/ 1629500 h 2719349"/>
              <a:gd name="connsiteX3" fmla="*/ 833678 w 1216310"/>
              <a:gd name="connsiteY3" fmla="*/ 1496593 h 2719349"/>
              <a:gd name="connsiteX4" fmla="*/ 982534 w 1216310"/>
              <a:gd name="connsiteY4" fmla="*/ 1507226 h 2719349"/>
              <a:gd name="connsiteX5" fmla="*/ 929371 w 1216310"/>
              <a:gd name="connsiteY5" fmla="*/ 1060658 h 2719349"/>
              <a:gd name="connsiteX6" fmla="*/ 1205818 w 1216310"/>
              <a:gd name="connsiteY6" fmla="*/ 1746458 h 2719349"/>
              <a:gd name="connsiteX7" fmla="*/ 504069 w 1216310"/>
              <a:gd name="connsiteY7" fmla="*/ 1555072 h 2719349"/>
              <a:gd name="connsiteX8" fmla="*/ 232939 w 1216310"/>
              <a:gd name="connsiteY8" fmla="*/ 2118598 h 2719349"/>
              <a:gd name="connsiteX9" fmla="*/ 4339 w 1216310"/>
              <a:gd name="connsiteY9" fmla="*/ 2719337 h 2719349"/>
              <a:gd name="connsiteX10" fmla="*/ 100032 w 1216310"/>
              <a:gd name="connsiteY10" fmla="*/ 2102649 h 2719349"/>
              <a:gd name="connsiteX11" fmla="*/ 307367 w 1216310"/>
              <a:gd name="connsiteY11" fmla="*/ 964965 h 2719349"/>
              <a:gd name="connsiteX12" fmla="*/ 371162 w 1216310"/>
              <a:gd name="connsiteY12" fmla="*/ 2719 h 271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310" h="2719349">
                <a:moveTo>
                  <a:pt x="371162" y="2719"/>
                </a:moveTo>
                <a:cubicBezTo>
                  <a:pt x="422553" y="53224"/>
                  <a:pt x="539511" y="996863"/>
                  <a:pt x="615711" y="1267993"/>
                </a:cubicBezTo>
                <a:cubicBezTo>
                  <a:pt x="691911" y="1539123"/>
                  <a:pt x="792034" y="1591400"/>
                  <a:pt x="828362" y="1629500"/>
                </a:cubicBezTo>
                <a:cubicBezTo>
                  <a:pt x="864690" y="1667600"/>
                  <a:pt x="807983" y="1516972"/>
                  <a:pt x="833678" y="1496593"/>
                </a:cubicBezTo>
                <a:cubicBezTo>
                  <a:pt x="859373" y="1476214"/>
                  <a:pt x="966585" y="1579882"/>
                  <a:pt x="982534" y="1507226"/>
                </a:cubicBezTo>
                <a:cubicBezTo>
                  <a:pt x="998483" y="1434570"/>
                  <a:pt x="892157" y="1020786"/>
                  <a:pt x="929371" y="1060658"/>
                </a:cubicBezTo>
                <a:cubicBezTo>
                  <a:pt x="966585" y="1100530"/>
                  <a:pt x="1276702" y="1664056"/>
                  <a:pt x="1205818" y="1746458"/>
                </a:cubicBezTo>
                <a:cubicBezTo>
                  <a:pt x="1134934" y="1828860"/>
                  <a:pt x="666216" y="1493049"/>
                  <a:pt x="504069" y="1555072"/>
                </a:cubicBezTo>
                <a:cubicBezTo>
                  <a:pt x="341922" y="1617095"/>
                  <a:pt x="316227" y="1924554"/>
                  <a:pt x="232939" y="2118598"/>
                </a:cubicBezTo>
                <a:cubicBezTo>
                  <a:pt x="149651" y="2312642"/>
                  <a:pt x="26490" y="2721995"/>
                  <a:pt x="4339" y="2719337"/>
                </a:cubicBezTo>
                <a:cubicBezTo>
                  <a:pt x="-17812" y="2716679"/>
                  <a:pt x="49527" y="2395044"/>
                  <a:pt x="100032" y="2102649"/>
                </a:cubicBezTo>
                <a:cubicBezTo>
                  <a:pt x="150537" y="1810254"/>
                  <a:pt x="263065" y="1312295"/>
                  <a:pt x="307367" y="964965"/>
                </a:cubicBezTo>
                <a:cubicBezTo>
                  <a:pt x="351669" y="617635"/>
                  <a:pt x="319771" y="-47786"/>
                  <a:pt x="371162" y="2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62C4CCF4-AF27-6E9D-C11A-D5E9FAB64396}"/>
              </a:ext>
            </a:extLst>
          </p:cNvPr>
          <p:cNvSpPr/>
          <p:nvPr/>
        </p:nvSpPr>
        <p:spPr>
          <a:xfrm>
            <a:off x="2706029" y="7096651"/>
            <a:ext cx="1043418" cy="2235872"/>
          </a:xfrm>
          <a:custGeom>
            <a:avLst/>
            <a:gdLst>
              <a:gd name="connsiteX0" fmla="*/ 1041948 w 1043418"/>
              <a:gd name="connsiteY0" fmla="*/ 582 h 2235872"/>
              <a:gd name="connsiteX1" fmla="*/ 393362 w 1043418"/>
              <a:gd name="connsiteY1" fmla="*/ 537526 h 2235872"/>
              <a:gd name="connsiteX2" fmla="*/ 5273 w 1043418"/>
              <a:gd name="connsiteY2" fmla="*/ 2180256 h 2235872"/>
              <a:gd name="connsiteX3" fmla="*/ 201976 w 1043418"/>
              <a:gd name="connsiteY3" fmla="*/ 1728372 h 2235872"/>
              <a:gd name="connsiteX4" fmla="*/ 664492 w 1043418"/>
              <a:gd name="connsiteY4" fmla="*/ 532209 h 2235872"/>
              <a:gd name="connsiteX5" fmla="*/ 574115 w 1043418"/>
              <a:gd name="connsiteY5" fmla="*/ 611954 h 2235872"/>
              <a:gd name="connsiteX6" fmla="*/ 1041948 w 1043418"/>
              <a:gd name="connsiteY6" fmla="*/ 582 h 223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3418" h="2235872">
                <a:moveTo>
                  <a:pt x="1041948" y="582"/>
                </a:moveTo>
                <a:cubicBezTo>
                  <a:pt x="1011823" y="-11823"/>
                  <a:pt x="566141" y="174247"/>
                  <a:pt x="393362" y="537526"/>
                </a:cubicBezTo>
                <a:cubicBezTo>
                  <a:pt x="220583" y="900805"/>
                  <a:pt x="37171" y="1981782"/>
                  <a:pt x="5273" y="2180256"/>
                </a:cubicBezTo>
                <a:cubicBezTo>
                  <a:pt x="-26625" y="2378730"/>
                  <a:pt x="92106" y="2003047"/>
                  <a:pt x="201976" y="1728372"/>
                </a:cubicBezTo>
                <a:cubicBezTo>
                  <a:pt x="311846" y="1453698"/>
                  <a:pt x="602469" y="718278"/>
                  <a:pt x="664492" y="532209"/>
                </a:cubicBezTo>
                <a:cubicBezTo>
                  <a:pt x="726515" y="346140"/>
                  <a:pt x="518294" y="697014"/>
                  <a:pt x="574115" y="611954"/>
                </a:cubicBezTo>
                <a:cubicBezTo>
                  <a:pt x="629936" y="526894"/>
                  <a:pt x="1072073" y="12987"/>
                  <a:pt x="1041948" y="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D8E46760-3F37-ECEE-5D72-E5161C024F8C}"/>
              </a:ext>
            </a:extLst>
          </p:cNvPr>
          <p:cNvSpPr/>
          <p:nvPr/>
        </p:nvSpPr>
        <p:spPr>
          <a:xfrm>
            <a:off x="3358266" y="4318918"/>
            <a:ext cx="219648" cy="1600780"/>
          </a:xfrm>
          <a:custGeom>
            <a:avLst/>
            <a:gdLst>
              <a:gd name="connsiteX0" fmla="*/ 1622 w 219648"/>
              <a:gd name="connsiteY0" fmla="*/ 45747 h 1600780"/>
              <a:gd name="connsiteX1" fmla="*/ 76050 w 219648"/>
              <a:gd name="connsiteY1" fmla="*/ 646487 h 1600780"/>
              <a:gd name="connsiteX2" fmla="*/ 150478 w 219648"/>
              <a:gd name="connsiteY2" fmla="*/ 1598101 h 1600780"/>
              <a:gd name="connsiteX3" fmla="*/ 139846 w 219648"/>
              <a:gd name="connsiteY3" fmla="*/ 901668 h 1600780"/>
              <a:gd name="connsiteX4" fmla="*/ 219590 w 219648"/>
              <a:gd name="connsiteY4" fmla="*/ 8533 h 1600780"/>
              <a:gd name="connsiteX5" fmla="*/ 150478 w 219648"/>
              <a:gd name="connsiteY5" fmla="*/ 428519 h 1600780"/>
              <a:gd name="connsiteX6" fmla="*/ 1622 w 219648"/>
              <a:gd name="connsiteY6" fmla="*/ 45747 h 160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648" h="1600780">
                <a:moveTo>
                  <a:pt x="1622" y="45747"/>
                </a:moveTo>
                <a:cubicBezTo>
                  <a:pt x="-10783" y="82075"/>
                  <a:pt x="51241" y="387761"/>
                  <a:pt x="76050" y="646487"/>
                </a:cubicBezTo>
                <a:cubicBezTo>
                  <a:pt x="100859" y="905213"/>
                  <a:pt x="139845" y="1555571"/>
                  <a:pt x="150478" y="1598101"/>
                </a:cubicBezTo>
                <a:cubicBezTo>
                  <a:pt x="161111" y="1640631"/>
                  <a:pt x="128327" y="1166596"/>
                  <a:pt x="139846" y="901668"/>
                </a:cubicBezTo>
                <a:cubicBezTo>
                  <a:pt x="151365" y="636740"/>
                  <a:pt x="217818" y="87391"/>
                  <a:pt x="219590" y="8533"/>
                </a:cubicBezTo>
                <a:cubicBezTo>
                  <a:pt x="221362" y="-70325"/>
                  <a:pt x="182376" y="423203"/>
                  <a:pt x="150478" y="428519"/>
                </a:cubicBezTo>
                <a:cubicBezTo>
                  <a:pt x="118580" y="433835"/>
                  <a:pt x="14027" y="9419"/>
                  <a:pt x="1622" y="45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B0A7F332-10C4-AA76-D0EA-FC4420A0C74F}"/>
              </a:ext>
            </a:extLst>
          </p:cNvPr>
          <p:cNvSpPr/>
          <p:nvPr/>
        </p:nvSpPr>
        <p:spPr>
          <a:xfrm>
            <a:off x="5149393" y="8372466"/>
            <a:ext cx="200797" cy="755537"/>
          </a:xfrm>
          <a:custGeom>
            <a:avLst/>
            <a:gdLst>
              <a:gd name="connsiteX0" fmla="*/ 143332 w 200797"/>
              <a:gd name="connsiteY0" fmla="*/ 9534 h 755537"/>
              <a:gd name="connsiteX1" fmla="*/ 457 w 200797"/>
              <a:gd name="connsiteY1" fmla="*/ 752484 h 755537"/>
              <a:gd name="connsiteX2" fmla="*/ 98882 w 200797"/>
              <a:gd name="connsiteY2" fmla="*/ 276234 h 755537"/>
              <a:gd name="connsiteX3" fmla="*/ 127457 w 200797"/>
              <a:gd name="connsiteY3" fmla="*/ 355609 h 755537"/>
              <a:gd name="connsiteX4" fmla="*/ 117932 w 200797"/>
              <a:gd name="connsiteY4" fmla="*/ 390534 h 755537"/>
              <a:gd name="connsiteX5" fmla="*/ 197307 w 200797"/>
              <a:gd name="connsiteY5" fmla="*/ 254009 h 755537"/>
              <a:gd name="connsiteX6" fmla="*/ 181432 w 200797"/>
              <a:gd name="connsiteY6" fmla="*/ 146059 h 755537"/>
              <a:gd name="connsiteX7" fmla="*/ 133807 w 200797"/>
              <a:gd name="connsiteY7" fmla="*/ 209559 h 755537"/>
              <a:gd name="connsiteX8" fmla="*/ 114757 w 200797"/>
              <a:gd name="connsiteY8" fmla="*/ 161934 h 755537"/>
              <a:gd name="connsiteX9" fmla="*/ 57607 w 200797"/>
              <a:gd name="connsiteY9" fmla="*/ 320684 h 755537"/>
              <a:gd name="connsiteX10" fmla="*/ 143332 w 200797"/>
              <a:gd name="connsiteY10" fmla="*/ 9534 h 755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97" h="755537">
                <a:moveTo>
                  <a:pt x="143332" y="9534"/>
                </a:moveTo>
                <a:cubicBezTo>
                  <a:pt x="133807" y="81501"/>
                  <a:pt x="7865" y="708034"/>
                  <a:pt x="457" y="752484"/>
                </a:cubicBezTo>
                <a:cubicBezTo>
                  <a:pt x="-6951" y="796934"/>
                  <a:pt x="77715" y="342380"/>
                  <a:pt x="98882" y="276234"/>
                </a:cubicBezTo>
                <a:cubicBezTo>
                  <a:pt x="120049" y="210088"/>
                  <a:pt x="124282" y="336559"/>
                  <a:pt x="127457" y="355609"/>
                </a:cubicBezTo>
                <a:cubicBezTo>
                  <a:pt x="130632" y="374659"/>
                  <a:pt x="106290" y="407467"/>
                  <a:pt x="117932" y="390534"/>
                </a:cubicBezTo>
                <a:cubicBezTo>
                  <a:pt x="129574" y="373601"/>
                  <a:pt x="186724" y="294755"/>
                  <a:pt x="197307" y="254009"/>
                </a:cubicBezTo>
                <a:cubicBezTo>
                  <a:pt x="207890" y="213263"/>
                  <a:pt x="192015" y="153467"/>
                  <a:pt x="181432" y="146059"/>
                </a:cubicBezTo>
                <a:cubicBezTo>
                  <a:pt x="170849" y="138651"/>
                  <a:pt x="144920" y="206913"/>
                  <a:pt x="133807" y="209559"/>
                </a:cubicBezTo>
                <a:cubicBezTo>
                  <a:pt x="122694" y="212205"/>
                  <a:pt x="127457" y="143413"/>
                  <a:pt x="114757" y="161934"/>
                </a:cubicBezTo>
                <a:cubicBezTo>
                  <a:pt x="102057" y="180455"/>
                  <a:pt x="49670" y="345555"/>
                  <a:pt x="57607" y="320684"/>
                </a:cubicBezTo>
                <a:cubicBezTo>
                  <a:pt x="65544" y="295813"/>
                  <a:pt x="152857" y="-62433"/>
                  <a:pt x="143332" y="9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5A2F3313-B226-33F8-5FA9-45D930E8C403}"/>
              </a:ext>
            </a:extLst>
          </p:cNvPr>
          <p:cNvSpPr/>
          <p:nvPr/>
        </p:nvSpPr>
        <p:spPr>
          <a:xfrm>
            <a:off x="5067782" y="8339506"/>
            <a:ext cx="139248" cy="784733"/>
          </a:xfrm>
          <a:custGeom>
            <a:avLst/>
            <a:gdLst>
              <a:gd name="connsiteX0" fmla="*/ 139218 w 139248"/>
              <a:gd name="connsiteY0" fmla="*/ 29794 h 784733"/>
              <a:gd name="connsiteX1" fmla="*/ 2693 w 139248"/>
              <a:gd name="connsiteY1" fmla="*/ 775919 h 784733"/>
              <a:gd name="connsiteX2" fmla="*/ 47143 w 139248"/>
              <a:gd name="connsiteY2" fmla="*/ 413969 h 784733"/>
              <a:gd name="connsiteX3" fmla="*/ 31268 w 139248"/>
              <a:gd name="connsiteY3" fmla="*/ 29794 h 784733"/>
              <a:gd name="connsiteX4" fmla="*/ 15393 w 139248"/>
              <a:gd name="connsiteY4" fmla="*/ 134569 h 784733"/>
              <a:gd name="connsiteX5" fmla="*/ 139218 w 139248"/>
              <a:gd name="connsiteY5" fmla="*/ 29794 h 78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248" h="784733">
                <a:moveTo>
                  <a:pt x="139218" y="29794"/>
                </a:moveTo>
                <a:cubicBezTo>
                  <a:pt x="137101" y="136686"/>
                  <a:pt x="18039" y="711890"/>
                  <a:pt x="2693" y="775919"/>
                </a:cubicBezTo>
                <a:cubicBezTo>
                  <a:pt x="-12653" y="839948"/>
                  <a:pt x="42381" y="538323"/>
                  <a:pt x="47143" y="413969"/>
                </a:cubicBezTo>
                <a:cubicBezTo>
                  <a:pt x="51905" y="289615"/>
                  <a:pt x="36560" y="76361"/>
                  <a:pt x="31268" y="29794"/>
                </a:cubicBezTo>
                <a:cubicBezTo>
                  <a:pt x="25976" y="-16773"/>
                  <a:pt x="-482" y="130865"/>
                  <a:pt x="15393" y="134569"/>
                </a:cubicBezTo>
                <a:cubicBezTo>
                  <a:pt x="31268" y="138273"/>
                  <a:pt x="141335" y="-77098"/>
                  <a:pt x="139218" y="29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6FD34B47-28EC-D89A-7F50-647147403E01}"/>
              </a:ext>
            </a:extLst>
          </p:cNvPr>
          <p:cNvSpPr/>
          <p:nvPr/>
        </p:nvSpPr>
        <p:spPr>
          <a:xfrm>
            <a:off x="4128976" y="8274581"/>
            <a:ext cx="145583" cy="844664"/>
          </a:xfrm>
          <a:custGeom>
            <a:avLst/>
            <a:gdLst>
              <a:gd name="connsiteX0" fmla="*/ 90599 w 145583"/>
              <a:gd name="connsiteY0" fmla="*/ 12169 h 844664"/>
              <a:gd name="connsiteX1" fmla="*/ 144574 w 145583"/>
              <a:gd name="connsiteY1" fmla="*/ 831319 h 844664"/>
              <a:gd name="connsiteX2" fmla="*/ 115999 w 145583"/>
              <a:gd name="connsiteY2" fmla="*/ 497944 h 844664"/>
              <a:gd name="connsiteX3" fmla="*/ 1699 w 145583"/>
              <a:gd name="connsiteY3" fmla="*/ 202669 h 844664"/>
              <a:gd name="connsiteX4" fmla="*/ 49324 w 145583"/>
              <a:gd name="connsiteY4" fmla="*/ 329669 h 844664"/>
              <a:gd name="connsiteX5" fmla="*/ 90599 w 145583"/>
              <a:gd name="connsiteY5" fmla="*/ 12169 h 84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83" h="844664">
                <a:moveTo>
                  <a:pt x="90599" y="12169"/>
                </a:moveTo>
                <a:cubicBezTo>
                  <a:pt x="106474" y="95777"/>
                  <a:pt x="140341" y="750357"/>
                  <a:pt x="144574" y="831319"/>
                </a:cubicBezTo>
                <a:cubicBezTo>
                  <a:pt x="148807" y="912281"/>
                  <a:pt x="139812" y="602719"/>
                  <a:pt x="115999" y="497944"/>
                </a:cubicBezTo>
                <a:cubicBezTo>
                  <a:pt x="92187" y="393169"/>
                  <a:pt x="12811" y="230715"/>
                  <a:pt x="1699" y="202669"/>
                </a:cubicBezTo>
                <a:cubicBezTo>
                  <a:pt x="-9414" y="174623"/>
                  <a:pt x="37153" y="357186"/>
                  <a:pt x="49324" y="329669"/>
                </a:cubicBezTo>
                <a:cubicBezTo>
                  <a:pt x="61495" y="302152"/>
                  <a:pt x="74724" y="-71439"/>
                  <a:pt x="90599" y="12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9498084C-73AA-8BD3-85A1-98A01B746603}"/>
              </a:ext>
            </a:extLst>
          </p:cNvPr>
          <p:cNvSpPr/>
          <p:nvPr/>
        </p:nvSpPr>
        <p:spPr>
          <a:xfrm>
            <a:off x="3941731" y="8445282"/>
            <a:ext cx="106608" cy="713082"/>
          </a:xfrm>
          <a:custGeom>
            <a:avLst/>
            <a:gdLst>
              <a:gd name="connsiteX0" fmla="*/ 1619 w 106608"/>
              <a:gd name="connsiteY0" fmla="*/ 6568 h 713082"/>
              <a:gd name="connsiteX1" fmla="*/ 27019 w 106608"/>
              <a:gd name="connsiteY1" fmla="*/ 698718 h 713082"/>
              <a:gd name="connsiteX2" fmla="*/ 61944 w 106608"/>
              <a:gd name="connsiteY2" fmla="*/ 447893 h 713082"/>
              <a:gd name="connsiteX3" fmla="*/ 106394 w 106608"/>
              <a:gd name="connsiteY3" fmla="*/ 120868 h 713082"/>
              <a:gd name="connsiteX4" fmla="*/ 74644 w 106608"/>
              <a:gd name="connsiteY4" fmla="*/ 336768 h 713082"/>
              <a:gd name="connsiteX5" fmla="*/ 1619 w 106608"/>
              <a:gd name="connsiteY5" fmla="*/ 6568 h 71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08" h="713082">
                <a:moveTo>
                  <a:pt x="1619" y="6568"/>
                </a:moveTo>
                <a:cubicBezTo>
                  <a:pt x="-6318" y="66893"/>
                  <a:pt x="16965" y="625164"/>
                  <a:pt x="27019" y="698718"/>
                </a:cubicBezTo>
                <a:cubicBezTo>
                  <a:pt x="37073" y="772272"/>
                  <a:pt x="48715" y="544201"/>
                  <a:pt x="61944" y="447893"/>
                </a:cubicBezTo>
                <a:cubicBezTo>
                  <a:pt x="75173" y="351585"/>
                  <a:pt x="104277" y="139389"/>
                  <a:pt x="106394" y="120868"/>
                </a:cubicBezTo>
                <a:cubicBezTo>
                  <a:pt x="108511" y="102347"/>
                  <a:pt x="94752" y="352643"/>
                  <a:pt x="74644" y="336768"/>
                </a:cubicBezTo>
                <a:cubicBezTo>
                  <a:pt x="54536" y="320893"/>
                  <a:pt x="9556" y="-53757"/>
                  <a:pt x="1619" y="6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AA3D59BA-426C-8945-2C3A-BA0E696DEAAB}"/>
              </a:ext>
            </a:extLst>
          </p:cNvPr>
          <p:cNvSpPr/>
          <p:nvPr/>
        </p:nvSpPr>
        <p:spPr>
          <a:xfrm>
            <a:off x="2876356" y="8357669"/>
            <a:ext cx="387617" cy="789524"/>
          </a:xfrm>
          <a:custGeom>
            <a:avLst/>
            <a:gdLst>
              <a:gd name="connsiteX0" fmla="*/ 387544 w 387617"/>
              <a:gd name="connsiteY0" fmla="*/ 11631 h 789524"/>
              <a:gd name="connsiteX1" fmla="*/ 279594 w 387617"/>
              <a:gd name="connsiteY1" fmla="*/ 576781 h 789524"/>
              <a:gd name="connsiteX2" fmla="*/ 222444 w 387617"/>
              <a:gd name="connsiteY2" fmla="*/ 786331 h 789524"/>
              <a:gd name="connsiteX3" fmla="*/ 212919 w 387617"/>
              <a:gd name="connsiteY3" fmla="*/ 706956 h 789524"/>
              <a:gd name="connsiteX4" fmla="*/ 171644 w 387617"/>
              <a:gd name="connsiteY4" fmla="*/ 754581 h 789524"/>
              <a:gd name="connsiteX5" fmla="*/ 108144 w 387617"/>
              <a:gd name="connsiteY5" fmla="*/ 303731 h 789524"/>
              <a:gd name="connsiteX6" fmla="*/ 194 w 387617"/>
              <a:gd name="connsiteY6" fmla="*/ 675206 h 789524"/>
              <a:gd name="connsiteX7" fmla="*/ 136719 w 387617"/>
              <a:gd name="connsiteY7" fmla="*/ 310081 h 789524"/>
              <a:gd name="connsiteX8" fmla="*/ 212919 w 387617"/>
              <a:gd name="connsiteY8" fmla="*/ 643456 h 789524"/>
              <a:gd name="connsiteX9" fmla="*/ 295469 w 387617"/>
              <a:gd name="connsiteY9" fmla="*/ 227531 h 789524"/>
              <a:gd name="connsiteX10" fmla="*/ 387544 w 387617"/>
              <a:gd name="connsiteY10" fmla="*/ 11631 h 78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617" h="789524">
                <a:moveTo>
                  <a:pt x="387544" y="11631"/>
                </a:moveTo>
                <a:cubicBezTo>
                  <a:pt x="384898" y="69839"/>
                  <a:pt x="307111" y="447664"/>
                  <a:pt x="279594" y="576781"/>
                </a:cubicBezTo>
                <a:cubicBezTo>
                  <a:pt x="252077" y="705898"/>
                  <a:pt x="233556" y="764635"/>
                  <a:pt x="222444" y="786331"/>
                </a:cubicBezTo>
                <a:cubicBezTo>
                  <a:pt x="211332" y="808027"/>
                  <a:pt x="221386" y="712248"/>
                  <a:pt x="212919" y="706956"/>
                </a:cubicBezTo>
                <a:cubicBezTo>
                  <a:pt x="204452" y="701664"/>
                  <a:pt x="189106" y="821785"/>
                  <a:pt x="171644" y="754581"/>
                </a:cubicBezTo>
                <a:cubicBezTo>
                  <a:pt x="154181" y="687377"/>
                  <a:pt x="136719" y="316960"/>
                  <a:pt x="108144" y="303731"/>
                </a:cubicBezTo>
                <a:cubicBezTo>
                  <a:pt x="79569" y="290502"/>
                  <a:pt x="-4568" y="674148"/>
                  <a:pt x="194" y="675206"/>
                </a:cubicBezTo>
                <a:cubicBezTo>
                  <a:pt x="4956" y="676264"/>
                  <a:pt x="101265" y="315373"/>
                  <a:pt x="136719" y="310081"/>
                </a:cubicBezTo>
                <a:cubicBezTo>
                  <a:pt x="172173" y="304789"/>
                  <a:pt x="186461" y="657214"/>
                  <a:pt x="212919" y="643456"/>
                </a:cubicBezTo>
                <a:cubicBezTo>
                  <a:pt x="239377" y="629698"/>
                  <a:pt x="270069" y="327544"/>
                  <a:pt x="295469" y="227531"/>
                </a:cubicBezTo>
                <a:cubicBezTo>
                  <a:pt x="320869" y="127518"/>
                  <a:pt x="390190" y="-46577"/>
                  <a:pt x="387544" y="11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BE5F3260-0F73-563E-5C04-ECFD5F4814D1}"/>
              </a:ext>
            </a:extLst>
          </p:cNvPr>
          <p:cNvSpPr/>
          <p:nvPr/>
        </p:nvSpPr>
        <p:spPr>
          <a:xfrm>
            <a:off x="2991754" y="8189174"/>
            <a:ext cx="214092" cy="576541"/>
          </a:xfrm>
          <a:custGeom>
            <a:avLst/>
            <a:gdLst>
              <a:gd name="connsiteX0" fmla="*/ 211821 w 214092"/>
              <a:gd name="connsiteY0" fmla="*/ 11851 h 576541"/>
              <a:gd name="connsiteX1" fmla="*/ 2271 w 214092"/>
              <a:gd name="connsiteY1" fmla="*/ 573826 h 576541"/>
              <a:gd name="connsiteX2" fmla="*/ 107046 w 214092"/>
              <a:gd name="connsiteY2" fmla="*/ 218226 h 576541"/>
              <a:gd name="connsiteX3" fmla="*/ 211821 w 214092"/>
              <a:gd name="connsiteY3" fmla="*/ 11851 h 57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2" h="576541">
                <a:moveTo>
                  <a:pt x="211821" y="11851"/>
                </a:moveTo>
                <a:cubicBezTo>
                  <a:pt x="194359" y="71118"/>
                  <a:pt x="19733" y="539430"/>
                  <a:pt x="2271" y="573826"/>
                </a:cubicBezTo>
                <a:cubicBezTo>
                  <a:pt x="-15191" y="608222"/>
                  <a:pt x="72650" y="306068"/>
                  <a:pt x="107046" y="218226"/>
                </a:cubicBezTo>
                <a:cubicBezTo>
                  <a:pt x="141442" y="130384"/>
                  <a:pt x="229283" y="-47416"/>
                  <a:pt x="211821" y="11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9800486A-1C89-9C4E-517D-EED896E6D579}"/>
              </a:ext>
            </a:extLst>
          </p:cNvPr>
          <p:cNvSpPr/>
          <p:nvPr/>
        </p:nvSpPr>
        <p:spPr>
          <a:xfrm>
            <a:off x="5277168" y="8517940"/>
            <a:ext cx="472955" cy="534014"/>
          </a:xfrm>
          <a:custGeom>
            <a:avLst/>
            <a:gdLst>
              <a:gd name="connsiteX0" fmla="*/ 66357 w 472955"/>
              <a:gd name="connsiteY0" fmla="*/ 585 h 534014"/>
              <a:gd name="connsiteX1" fmla="*/ 333057 w 472955"/>
              <a:gd name="connsiteY1" fmla="*/ 387935 h 534014"/>
              <a:gd name="connsiteX2" fmla="*/ 282257 w 472955"/>
              <a:gd name="connsiteY2" fmla="*/ 362535 h 534014"/>
              <a:gd name="connsiteX3" fmla="*/ 472757 w 472955"/>
              <a:gd name="connsiteY3" fmla="*/ 533985 h 534014"/>
              <a:gd name="connsiteX4" fmla="*/ 240982 w 472955"/>
              <a:gd name="connsiteY4" fmla="*/ 375235 h 534014"/>
              <a:gd name="connsiteX5" fmla="*/ 2857 w 472955"/>
              <a:gd name="connsiteY5" fmla="*/ 248235 h 534014"/>
              <a:gd name="connsiteX6" fmla="*/ 107632 w 472955"/>
              <a:gd name="connsiteY6" fmla="*/ 299035 h 534014"/>
              <a:gd name="connsiteX7" fmla="*/ 66357 w 472955"/>
              <a:gd name="connsiteY7" fmla="*/ 585 h 53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2955" h="534014">
                <a:moveTo>
                  <a:pt x="66357" y="585"/>
                </a:moveTo>
                <a:cubicBezTo>
                  <a:pt x="103928" y="15402"/>
                  <a:pt x="297074" y="327610"/>
                  <a:pt x="333057" y="387935"/>
                </a:cubicBezTo>
                <a:cubicBezTo>
                  <a:pt x="369040" y="448260"/>
                  <a:pt x="258974" y="338193"/>
                  <a:pt x="282257" y="362535"/>
                </a:cubicBezTo>
                <a:cubicBezTo>
                  <a:pt x="305540" y="386877"/>
                  <a:pt x="479636" y="531868"/>
                  <a:pt x="472757" y="533985"/>
                </a:cubicBezTo>
                <a:cubicBezTo>
                  <a:pt x="465878" y="536102"/>
                  <a:pt x="319299" y="422860"/>
                  <a:pt x="240982" y="375235"/>
                </a:cubicBezTo>
                <a:cubicBezTo>
                  <a:pt x="162665" y="327610"/>
                  <a:pt x="25082" y="260935"/>
                  <a:pt x="2857" y="248235"/>
                </a:cubicBezTo>
                <a:cubicBezTo>
                  <a:pt x="-19368" y="235535"/>
                  <a:pt x="94932" y="341368"/>
                  <a:pt x="107632" y="299035"/>
                </a:cubicBezTo>
                <a:cubicBezTo>
                  <a:pt x="120332" y="256702"/>
                  <a:pt x="28786" y="-14232"/>
                  <a:pt x="66357" y="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25B85D58-A1FB-BCBA-8D1E-2F571B111A8B}"/>
              </a:ext>
            </a:extLst>
          </p:cNvPr>
          <p:cNvSpPr/>
          <p:nvPr/>
        </p:nvSpPr>
        <p:spPr>
          <a:xfrm>
            <a:off x="4052439" y="5155226"/>
            <a:ext cx="1122080" cy="1647191"/>
          </a:xfrm>
          <a:custGeom>
            <a:avLst/>
            <a:gdLst>
              <a:gd name="connsiteX0" fmla="*/ 1029 w 1122080"/>
              <a:gd name="connsiteY0" fmla="*/ 2213 h 1647191"/>
              <a:gd name="connsiteX1" fmla="*/ 831795 w 1122080"/>
              <a:gd name="connsiteY1" fmla="*/ 1357086 h 1647191"/>
              <a:gd name="connsiteX2" fmla="*/ 854098 w 1122080"/>
              <a:gd name="connsiteY2" fmla="*/ 1245574 h 1647191"/>
              <a:gd name="connsiteX3" fmla="*/ 1121727 w 1122080"/>
              <a:gd name="connsiteY3" fmla="*/ 1647018 h 1647191"/>
              <a:gd name="connsiteX4" fmla="*/ 904278 w 1122080"/>
              <a:gd name="connsiteY4" fmla="*/ 1290179 h 1647191"/>
              <a:gd name="connsiteX5" fmla="*/ 619922 w 1122080"/>
              <a:gd name="connsiteY5" fmla="*/ 860857 h 1647191"/>
              <a:gd name="connsiteX6" fmla="*/ 658951 w 1122080"/>
              <a:gd name="connsiteY6" fmla="*/ 1033701 h 1647191"/>
              <a:gd name="connsiteX7" fmla="*/ 1029 w 1122080"/>
              <a:gd name="connsiteY7" fmla="*/ 2213 h 164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2080" h="1647191">
                <a:moveTo>
                  <a:pt x="1029" y="2213"/>
                </a:moveTo>
                <a:cubicBezTo>
                  <a:pt x="29836" y="56110"/>
                  <a:pt x="689617" y="1149859"/>
                  <a:pt x="831795" y="1357086"/>
                </a:cubicBezTo>
                <a:cubicBezTo>
                  <a:pt x="973973" y="1564313"/>
                  <a:pt x="805776" y="1197252"/>
                  <a:pt x="854098" y="1245574"/>
                </a:cubicBezTo>
                <a:cubicBezTo>
                  <a:pt x="902420" y="1293896"/>
                  <a:pt x="1113364" y="1639584"/>
                  <a:pt x="1121727" y="1647018"/>
                </a:cubicBezTo>
                <a:cubicBezTo>
                  <a:pt x="1130090" y="1654452"/>
                  <a:pt x="987912" y="1421206"/>
                  <a:pt x="904278" y="1290179"/>
                </a:cubicBezTo>
                <a:cubicBezTo>
                  <a:pt x="820644" y="1159152"/>
                  <a:pt x="660810" y="903603"/>
                  <a:pt x="619922" y="860857"/>
                </a:cubicBezTo>
                <a:cubicBezTo>
                  <a:pt x="579034" y="818111"/>
                  <a:pt x="761171" y="1172162"/>
                  <a:pt x="658951" y="1033701"/>
                </a:cubicBezTo>
                <a:cubicBezTo>
                  <a:pt x="556732" y="895240"/>
                  <a:pt x="-27778" y="-51684"/>
                  <a:pt x="1029" y="2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682B3952-5807-8C78-8B90-1A86685DD8B2}"/>
              </a:ext>
            </a:extLst>
          </p:cNvPr>
          <p:cNvSpPr/>
          <p:nvPr/>
        </p:nvSpPr>
        <p:spPr>
          <a:xfrm>
            <a:off x="4454507" y="6310394"/>
            <a:ext cx="558122" cy="493168"/>
          </a:xfrm>
          <a:custGeom>
            <a:avLst/>
            <a:gdLst>
              <a:gd name="connsiteX0" fmla="*/ 405 w 558122"/>
              <a:gd name="connsiteY0" fmla="*/ 1196 h 493168"/>
              <a:gd name="connsiteX1" fmla="*/ 541239 w 558122"/>
              <a:gd name="connsiteY1" fmla="*/ 491850 h 493168"/>
              <a:gd name="connsiteX2" fmla="*/ 424152 w 558122"/>
              <a:gd name="connsiteY2" fmla="*/ 151738 h 493168"/>
              <a:gd name="connsiteX3" fmla="*/ 452030 w 558122"/>
              <a:gd name="connsiteY3" fmla="*/ 346884 h 493168"/>
              <a:gd name="connsiteX4" fmla="*/ 405 w 558122"/>
              <a:gd name="connsiteY4" fmla="*/ 1196 h 49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122" h="493168">
                <a:moveTo>
                  <a:pt x="405" y="1196"/>
                </a:moveTo>
                <a:cubicBezTo>
                  <a:pt x="15273" y="25357"/>
                  <a:pt x="470615" y="466760"/>
                  <a:pt x="541239" y="491850"/>
                </a:cubicBezTo>
                <a:cubicBezTo>
                  <a:pt x="611864" y="516940"/>
                  <a:pt x="439020" y="175899"/>
                  <a:pt x="424152" y="151738"/>
                </a:cubicBezTo>
                <a:cubicBezTo>
                  <a:pt x="409284" y="127577"/>
                  <a:pt x="519867" y="367328"/>
                  <a:pt x="452030" y="346884"/>
                </a:cubicBezTo>
                <a:cubicBezTo>
                  <a:pt x="384193" y="326440"/>
                  <a:pt x="-14463" y="-22965"/>
                  <a:pt x="405" y="1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599E5F40-70CF-6D1A-12E7-53D08065E978}"/>
              </a:ext>
            </a:extLst>
          </p:cNvPr>
          <p:cNvSpPr/>
          <p:nvPr/>
        </p:nvSpPr>
        <p:spPr>
          <a:xfrm>
            <a:off x="5148697" y="6820801"/>
            <a:ext cx="207074" cy="601430"/>
          </a:xfrm>
          <a:custGeom>
            <a:avLst/>
            <a:gdLst>
              <a:gd name="connsiteX0" fmla="*/ 187162 w 207074"/>
              <a:gd name="connsiteY0" fmla="*/ 3745 h 601430"/>
              <a:gd name="connsiteX1" fmla="*/ 92376 w 207074"/>
              <a:gd name="connsiteY1" fmla="*/ 226770 h 601430"/>
              <a:gd name="connsiteX2" fmla="*/ 86801 w 207074"/>
              <a:gd name="connsiteY2" fmla="*/ 410765 h 601430"/>
              <a:gd name="connsiteX3" fmla="*/ 3166 w 207074"/>
              <a:gd name="connsiteY3" fmla="*/ 566882 h 601430"/>
              <a:gd name="connsiteX4" fmla="*/ 19893 w 207074"/>
              <a:gd name="connsiteY4" fmla="*/ 527853 h 601430"/>
              <a:gd name="connsiteX5" fmla="*/ 42196 w 207074"/>
              <a:gd name="connsiteY5" fmla="*/ 555731 h 601430"/>
              <a:gd name="connsiteX6" fmla="*/ 198313 w 207074"/>
              <a:gd name="connsiteY6" fmla="*/ 594760 h 601430"/>
              <a:gd name="connsiteX7" fmla="*/ 181586 w 207074"/>
              <a:gd name="connsiteY7" fmla="*/ 405189 h 601430"/>
              <a:gd name="connsiteX8" fmla="*/ 136981 w 207074"/>
              <a:gd name="connsiteY8" fmla="*/ 293677 h 601430"/>
              <a:gd name="connsiteX9" fmla="*/ 203888 w 207074"/>
              <a:gd name="connsiteY9" fmla="*/ 98531 h 601430"/>
              <a:gd name="connsiteX10" fmla="*/ 187162 w 207074"/>
              <a:gd name="connsiteY10" fmla="*/ 3745 h 60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074" h="601430">
                <a:moveTo>
                  <a:pt x="187162" y="3745"/>
                </a:moveTo>
                <a:cubicBezTo>
                  <a:pt x="168577" y="25118"/>
                  <a:pt x="109103" y="158933"/>
                  <a:pt x="92376" y="226770"/>
                </a:cubicBezTo>
                <a:cubicBezTo>
                  <a:pt x="75649" y="294607"/>
                  <a:pt x="101669" y="354080"/>
                  <a:pt x="86801" y="410765"/>
                </a:cubicBezTo>
                <a:cubicBezTo>
                  <a:pt x="71933" y="467450"/>
                  <a:pt x="14317" y="547367"/>
                  <a:pt x="3166" y="566882"/>
                </a:cubicBezTo>
                <a:cubicBezTo>
                  <a:pt x="-7985" y="586397"/>
                  <a:pt x="13388" y="529711"/>
                  <a:pt x="19893" y="527853"/>
                </a:cubicBezTo>
                <a:cubicBezTo>
                  <a:pt x="26398" y="525995"/>
                  <a:pt x="12459" y="544580"/>
                  <a:pt x="42196" y="555731"/>
                </a:cubicBezTo>
                <a:cubicBezTo>
                  <a:pt x="71933" y="566882"/>
                  <a:pt x="175081" y="619850"/>
                  <a:pt x="198313" y="594760"/>
                </a:cubicBezTo>
                <a:cubicBezTo>
                  <a:pt x="221545" y="569670"/>
                  <a:pt x="191808" y="455370"/>
                  <a:pt x="181586" y="405189"/>
                </a:cubicBezTo>
                <a:cubicBezTo>
                  <a:pt x="171364" y="355008"/>
                  <a:pt x="133264" y="344787"/>
                  <a:pt x="136981" y="293677"/>
                </a:cubicBezTo>
                <a:cubicBezTo>
                  <a:pt x="140698" y="242567"/>
                  <a:pt x="196454" y="139419"/>
                  <a:pt x="203888" y="98531"/>
                </a:cubicBezTo>
                <a:cubicBezTo>
                  <a:pt x="211322" y="57643"/>
                  <a:pt x="205747" y="-17628"/>
                  <a:pt x="187162" y="3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CA6AFC63-57B2-7F4A-5041-B9B44620EC4A}"/>
              </a:ext>
            </a:extLst>
          </p:cNvPr>
          <p:cNvSpPr/>
          <p:nvPr/>
        </p:nvSpPr>
        <p:spPr>
          <a:xfrm>
            <a:off x="4698819" y="6339469"/>
            <a:ext cx="176674" cy="599912"/>
          </a:xfrm>
          <a:custGeom>
            <a:avLst/>
            <a:gdLst>
              <a:gd name="connsiteX0" fmla="*/ 1420 w 176674"/>
              <a:gd name="connsiteY0" fmla="*/ 11151 h 599912"/>
              <a:gd name="connsiteX1" fmla="*/ 174264 w 176674"/>
              <a:gd name="connsiteY1" fmla="*/ 596590 h 599912"/>
              <a:gd name="connsiteX2" fmla="*/ 96205 w 176674"/>
              <a:gd name="connsiteY2" fmla="*/ 239751 h 599912"/>
              <a:gd name="connsiteX3" fmla="*/ 1420 w 176674"/>
              <a:gd name="connsiteY3" fmla="*/ 11151 h 59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674" h="599912">
                <a:moveTo>
                  <a:pt x="1420" y="11151"/>
                </a:moveTo>
                <a:cubicBezTo>
                  <a:pt x="14430" y="70624"/>
                  <a:pt x="158467" y="558490"/>
                  <a:pt x="174264" y="596590"/>
                </a:cubicBezTo>
                <a:cubicBezTo>
                  <a:pt x="190061" y="634690"/>
                  <a:pt x="124083" y="334537"/>
                  <a:pt x="96205" y="239751"/>
                </a:cubicBezTo>
                <a:cubicBezTo>
                  <a:pt x="68327" y="144966"/>
                  <a:pt x="-11590" y="-48322"/>
                  <a:pt x="1420" y="11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ABB73D9C-66F5-F903-8409-D90EA152CFB4}"/>
              </a:ext>
            </a:extLst>
          </p:cNvPr>
          <p:cNvSpPr/>
          <p:nvPr/>
        </p:nvSpPr>
        <p:spPr>
          <a:xfrm>
            <a:off x="4407319" y="6954751"/>
            <a:ext cx="321267" cy="1338443"/>
          </a:xfrm>
          <a:custGeom>
            <a:avLst/>
            <a:gdLst>
              <a:gd name="connsiteX0" fmla="*/ 8564 w 321267"/>
              <a:gd name="connsiteY0" fmla="*/ 53790 h 1338443"/>
              <a:gd name="connsiteX1" fmla="*/ 25291 w 321267"/>
              <a:gd name="connsiteY1" fmla="*/ 143000 h 1338443"/>
              <a:gd name="connsiteX2" fmla="*/ 108925 w 321267"/>
              <a:gd name="connsiteY2" fmla="*/ 1319454 h 1338443"/>
              <a:gd name="connsiteX3" fmla="*/ 92198 w 321267"/>
              <a:gd name="connsiteY3" fmla="*/ 812073 h 1338443"/>
              <a:gd name="connsiteX4" fmla="*/ 320798 w 321267"/>
              <a:gd name="connsiteY4" fmla="*/ 48215 h 1338443"/>
              <a:gd name="connsiteX5" fmla="*/ 147954 w 321267"/>
              <a:gd name="connsiteY5" fmla="*/ 449659 h 1338443"/>
              <a:gd name="connsiteX6" fmla="*/ 8564 w 321267"/>
              <a:gd name="connsiteY6" fmla="*/ 53790 h 133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267" h="1338443">
                <a:moveTo>
                  <a:pt x="8564" y="53790"/>
                </a:moveTo>
                <a:cubicBezTo>
                  <a:pt x="-11880" y="2680"/>
                  <a:pt x="8564" y="-67944"/>
                  <a:pt x="25291" y="143000"/>
                </a:cubicBezTo>
                <a:cubicBezTo>
                  <a:pt x="42018" y="353944"/>
                  <a:pt x="97774" y="1207942"/>
                  <a:pt x="108925" y="1319454"/>
                </a:cubicBezTo>
                <a:cubicBezTo>
                  <a:pt x="120076" y="1430966"/>
                  <a:pt x="56886" y="1023946"/>
                  <a:pt x="92198" y="812073"/>
                </a:cubicBezTo>
                <a:cubicBezTo>
                  <a:pt x="127510" y="600200"/>
                  <a:pt x="311505" y="108617"/>
                  <a:pt x="320798" y="48215"/>
                </a:cubicBezTo>
                <a:cubicBezTo>
                  <a:pt x="330091" y="-12187"/>
                  <a:pt x="199064" y="449659"/>
                  <a:pt x="147954" y="449659"/>
                </a:cubicBezTo>
                <a:cubicBezTo>
                  <a:pt x="96844" y="449659"/>
                  <a:pt x="29008" y="104900"/>
                  <a:pt x="8564" y="53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33194C69-2BC0-0CBA-D86E-BE6C4D8DB5CA}"/>
              </a:ext>
            </a:extLst>
          </p:cNvPr>
          <p:cNvSpPr/>
          <p:nvPr/>
        </p:nvSpPr>
        <p:spPr>
          <a:xfrm>
            <a:off x="4095931" y="5303843"/>
            <a:ext cx="547888" cy="1064559"/>
          </a:xfrm>
          <a:custGeom>
            <a:avLst/>
            <a:gdLst>
              <a:gd name="connsiteX0" fmla="*/ 18869 w 547888"/>
              <a:gd name="connsiteY0" fmla="*/ 43167 h 1064559"/>
              <a:gd name="connsiteX1" fmla="*/ 102503 w 547888"/>
              <a:gd name="connsiteY1" fmla="*/ 171406 h 1064559"/>
              <a:gd name="connsiteX2" fmla="*/ 537401 w 547888"/>
              <a:gd name="connsiteY2" fmla="*/ 1046777 h 1064559"/>
              <a:gd name="connsiteX3" fmla="*/ 381284 w 547888"/>
              <a:gd name="connsiteY3" fmla="*/ 701089 h 1064559"/>
              <a:gd name="connsiteX4" fmla="*/ 18869 w 547888"/>
              <a:gd name="connsiteY4" fmla="*/ 43167 h 106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888" h="1064559">
                <a:moveTo>
                  <a:pt x="18869" y="43167"/>
                </a:moveTo>
                <a:cubicBezTo>
                  <a:pt x="-27594" y="-45113"/>
                  <a:pt x="16081" y="4138"/>
                  <a:pt x="102503" y="171406"/>
                </a:cubicBezTo>
                <a:cubicBezTo>
                  <a:pt x="188925" y="338674"/>
                  <a:pt x="490938" y="958497"/>
                  <a:pt x="537401" y="1046777"/>
                </a:cubicBezTo>
                <a:cubicBezTo>
                  <a:pt x="583864" y="1135057"/>
                  <a:pt x="465848" y="874862"/>
                  <a:pt x="381284" y="701089"/>
                </a:cubicBezTo>
                <a:cubicBezTo>
                  <a:pt x="296721" y="527316"/>
                  <a:pt x="65332" y="131447"/>
                  <a:pt x="18869" y="43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4722306A-F6DD-9DD3-4132-166A0EE0E074}"/>
              </a:ext>
            </a:extLst>
          </p:cNvPr>
          <p:cNvSpPr/>
          <p:nvPr/>
        </p:nvSpPr>
        <p:spPr>
          <a:xfrm>
            <a:off x="4449061" y="5954746"/>
            <a:ext cx="418498" cy="1310671"/>
          </a:xfrm>
          <a:custGeom>
            <a:avLst/>
            <a:gdLst>
              <a:gd name="connsiteX0" fmla="*/ 276 w 418498"/>
              <a:gd name="connsiteY0" fmla="*/ 5 h 1310671"/>
              <a:gd name="connsiteX1" fmla="*/ 212149 w 418498"/>
              <a:gd name="connsiteY1" fmla="*/ 1198761 h 1310671"/>
              <a:gd name="connsiteX2" fmla="*/ 217724 w 418498"/>
              <a:gd name="connsiteY2" fmla="*/ 1076098 h 1310671"/>
              <a:gd name="connsiteX3" fmla="*/ 279056 w 418498"/>
              <a:gd name="connsiteY3" fmla="*/ 1310274 h 1310671"/>
              <a:gd name="connsiteX4" fmla="*/ 418446 w 418498"/>
              <a:gd name="connsiteY4" fmla="*/ 1009191 h 1310671"/>
              <a:gd name="connsiteX5" fmla="*/ 262329 w 418498"/>
              <a:gd name="connsiteY5" fmla="*/ 1215488 h 1310671"/>
              <a:gd name="connsiteX6" fmla="*/ 276 w 418498"/>
              <a:gd name="connsiteY6" fmla="*/ 5 h 131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498" h="1310671">
                <a:moveTo>
                  <a:pt x="276" y="5"/>
                </a:moveTo>
                <a:cubicBezTo>
                  <a:pt x="-8087" y="-2783"/>
                  <a:pt x="175908" y="1019412"/>
                  <a:pt x="212149" y="1198761"/>
                </a:cubicBezTo>
                <a:cubicBezTo>
                  <a:pt x="248390" y="1378110"/>
                  <a:pt x="206573" y="1057512"/>
                  <a:pt x="217724" y="1076098"/>
                </a:cubicBezTo>
                <a:cubicBezTo>
                  <a:pt x="228875" y="1094684"/>
                  <a:pt x="245602" y="1321425"/>
                  <a:pt x="279056" y="1310274"/>
                </a:cubicBezTo>
                <a:cubicBezTo>
                  <a:pt x="312510" y="1299123"/>
                  <a:pt x="421234" y="1024989"/>
                  <a:pt x="418446" y="1009191"/>
                </a:cubicBezTo>
                <a:cubicBezTo>
                  <a:pt x="415658" y="993393"/>
                  <a:pt x="331095" y="1383686"/>
                  <a:pt x="262329" y="1215488"/>
                </a:cubicBezTo>
                <a:cubicBezTo>
                  <a:pt x="193563" y="1047290"/>
                  <a:pt x="8639" y="2793"/>
                  <a:pt x="27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8271A709-5A7E-074F-E70E-73A87B924752}"/>
              </a:ext>
            </a:extLst>
          </p:cNvPr>
          <p:cNvSpPr/>
          <p:nvPr/>
        </p:nvSpPr>
        <p:spPr>
          <a:xfrm>
            <a:off x="4684842" y="6839258"/>
            <a:ext cx="807228" cy="514563"/>
          </a:xfrm>
          <a:custGeom>
            <a:avLst/>
            <a:gdLst>
              <a:gd name="connsiteX0" fmla="*/ 160363 w 807228"/>
              <a:gd name="connsiteY0" fmla="*/ 2015 h 514563"/>
              <a:gd name="connsiteX1" fmla="*/ 394538 w 807228"/>
              <a:gd name="connsiteY1" fmla="*/ 186010 h 514563"/>
              <a:gd name="connsiteX2" fmla="*/ 433568 w 807228"/>
              <a:gd name="connsiteY2" fmla="*/ 386732 h 514563"/>
              <a:gd name="connsiteX3" fmla="*/ 388963 w 807228"/>
              <a:gd name="connsiteY3" fmla="*/ 448064 h 514563"/>
              <a:gd name="connsiteX4" fmla="*/ 71153 w 807228"/>
              <a:gd name="connsiteY4" fmla="*/ 436913 h 514563"/>
              <a:gd name="connsiteX5" fmla="*/ 807134 w 807228"/>
              <a:gd name="connsiteY5" fmla="*/ 509396 h 514563"/>
              <a:gd name="connsiteX6" fmla="*/ 15397 w 807228"/>
              <a:gd name="connsiteY6" fmla="*/ 498244 h 514563"/>
              <a:gd name="connsiteX7" fmla="*/ 277451 w 807228"/>
              <a:gd name="connsiteY7" fmla="*/ 414610 h 514563"/>
              <a:gd name="connsiteX8" fmla="*/ 204968 w 807228"/>
              <a:gd name="connsiteY8" fmla="*/ 191586 h 514563"/>
              <a:gd name="connsiteX9" fmla="*/ 310904 w 807228"/>
              <a:gd name="connsiteY9" fmla="*/ 308674 h 514563"/>
              <a:gd name="connsiteX10" fmla="*/ 160363 w 807228"/>
              <a:gd name="connsiteY10" fmla="*/ 2015 h 51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7228" h="514563">
                <a:moveTo>
                  <a:pt x="160363" y="2015"/>
                </a:moveTo>
                <a:cubicBezTo>
                  <a:pt x="174302" y="-18429"/>
                  <a:pt x="349004" y="121891"/>
                  <a:pt x="394538" y="186010"/>
                </a:cubicBezTo>
                <a:cubicBezTo>
                  <a:pt x="440072" y="250129"/>
                  <a:pt x="434497" y="343056"/>
                  <a:pt x="433568" y="386732"/>
                </a:cubicBezTo>
                <a:cubicBezTo>
                  <a:pt x="432639" y="430408"/>
                  <a:pt x="449365" y="439701"/>
                  <a:pt x="388963" y="448064"/>
                </a:cubicBezTo>
                <a:cubicBezTo>
                  <a:pt x="328561" y="456427"/>
                  <a:pt x="1458" y="426691"/>
                  <a:pt x="71153" y="436913"/>
                </a:cubicBezTo>
                <a:cubicBezTo>
                  <a:pt x="140848" y="447135"/>
                  <a:pt x="816427" y="499174"/>
                  <a:pt x="807134" y="509396"/>
                </a:cubicBezTo>
                <a:cubicBezTo>
                  <a:pt x="797841" y="519618"/>
                  <a:pt x="103677" y="514042"/>
                  <a:pt x="15397" y="498244"/>
                </a:cubicBezTo>
                <a:cubicBezTo>
                  <a:pt x="-72883" y="482446"/>
                  <a:pt x="245856" y="465720"/>
                  <a:pt x="277451" y="414610"/>
                </a:cubicBezTo>
                <a:cubicBezTo>
                  <a:pt x="309046" y="363500"/>
                  <a:pt x="199393" y="209242"/>
                  <a:pt x="204968" y="191586"/>
                </a:cubicBezTo>
                <a:cubicBezTo>
                  <a:pt x="210543" y="173930"/>
                  <a:pt x="316480" y="333764"/>
                  <a:pt x="310904" y="308674"/>
                </a:cubicBezTo>
                <a:cubicBezTo>
                  <a:pt x="305328" y="283584"/>
                  <a:pt x="146424" y="22459"/>
                  <a:pt x="160363" y="2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D6F37BED-05B6-9163-959C-C15A9B518600}"/>
              </a:ext>
            </a:extLst>
          </p:cNvPr>
          <p:cNvSpPr/>
          <p:nvPr/>
        </p:nvSpPr>
        <p:spPr>
          <a:xfrm>
            <a:off x="6049122" y="7019692"/>
            <a:ext cx="688352" cy="923293"/>
          </a:xfrm>
          <a:custGeom>
            <a:avLst/>
            <a:gdLst>
              <a:gd name="connsiteX0" fmla="*/ 535673 w 688352"/>
              <a:gd name="connsiteY0" fmla="*/ 1 h 923293"/>
              <a:gd name="connsiteX1" fmla="*/ 72898 w 688352"/>
              <a:gd name="connsiteY1" fmla="*/ 390293 h 923293"/>
              <a:gd name="connsiteX2" fmla="*/ 5990 w 688352"/>
              <a:gd name="connsiteY2" fmla="*/ 914401 h 923293"/>
              <a:gd name="connsiteX3" fmla="*/ 123078 w 688352"/>
              <a:gd name="connsiteY3" fmla="*/ 685801 h 923293"/>
              <a:gd name="connsiteX4" fmla="*/ 686215 w 688352"/>
              <a:gd name="connsiteY4" fmla="*/ 245328 h 923293"/>
              <a:gd name="connsiteX5" fmla="*/ 323800 w 688352"/>
              <a:gd name="connsiteY5" fmla="*/ 384718 h 923293"/>
              <a:gd name="connsiteX6" fmla="*/ 535673 w 688352"/>
              <a:gd name="connsiteY6" fmla="*/ 1 h 92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352" h="923293">
                <a:moveTo>
                  <a:pt x="535673" y="1"/>
                </a:moveTo>
                <a:cubicBezTo>
                  <a:pt x="493856" y="930"/>
                  <a:pt x="161178" y="237893"/>
                  <a:pt x="72898" y="390293"/>
                </a:cubicBezTo>
                <a:cubicBezTo>
                  <a:pt x="-15382" y="542693"/>
                  <a:pt x="-2373" y="865150"/>
                  <a:pt x="5990" y="914401"/>
                </a:cubicBezTo>
                <a:cubicBezTo>
                  <a:pt x="14353" y="963652"/>
                  <a:pt x="9707" y="797313"/>
                  <a:pt x="123078" y="685801"/>
                </a:cubicBezTo>
                <a:cubicBezTo>
                  <a:pt x="236449" y="574289"/>
                  <a:pt x="652761" y="295508"/>
                  <a:pt x="686215" y="245328"/>
                </a:cubicBezTo>
                <a:cubicBezTo>
                  <a:pt x="719669" y="195148"/>
                  <a:pt x="349819" y="421889"/>
                  <a:pt x="323800" y="384718"/>
                </a:cubicBezTo>
                <a:cubicBezTo>
                  <a:pt x="297781" y="347547"/>
                  <a:pt x="577490" y="-928"/>
                  <a:pt x="53567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9827DC6E-4A8D-4E81-6360-EFDEA8403048}"/>
              </a:ext>
            </a:extLst>
          </p:cNvPr>
          <p:cNvSpPr/>
          <p:nvPr/>
        </p:nvSpPr>
        <p:spPr>
          <a:xfrm>
            <a:off x="4484135" y="7984157"/>
            <a:ext cx="517328" cy="1171132"/>
          </a:xfrm>
          <a:custGeom>
            <a:avLst/>
            <a:gdLst>
              <a:gd name="connsiteX0" fmla="*/ 132470 w 517328"/>
              <a:gd name="connsiteY0" fmla="*/ 5692 h 1171132"/>
              <a:gd name="connsiteX1" fmla="*/ 26533 w 517328"/>
              <a:gd name="connsiteY1" fmla="*/ 869911 h 1171132"/>
              <a:gd name="connsiteX2" fmla="*/ 4231 w 517328"/>
              <a:gd name="connsiteY2" fmla="*/ 1120814 h 1171132"/>
              <a:gd name="connsiteX3" fmla="*/ 93441 w 517328"/>
              <a:gd name="connsiteY3" fmla="*/ 741672 h 1171132"/>
              <a:gd name="connsiteX4" fmla="*/ 372221 w 517328"/>
              <a:gd name="connsiteY4" fmla="*/ 446165 h 1171132"/>
              <a:gd name="connsiteX5" fmla="*/ 204953 w 517328"/>
              <a:gd name="connsiteY5" fmla="*/ 1170994 h 1171132"/>
              <a:gd name="connsiteX6" fmla="*/ 517187 w 517328"/>
              <a:gd name="connsiteY6" fmla="*/ 379258 h 1171132"/>
              <a:gd name="connsiteX7" fmla="*/ 243982 w 517328"/>
              <a:gd name="connsiteY7" fmla="*/ 490770 h 1171132"/>
              <a:gd name="connsiteX8" fmla="*/ 132470 w 517328"/>
              <a:gd name="connsiteY8" fmla="*/ 5692 h 117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328" h="1171132">
                <a:moveTo>
                  <a:pt x="132470" y="5692"/>
                </a:moveTo>
                <a:cubicBezTo>
                  <a:pt x="96229" y="68882"/>
                  <a:pt x="47906" y="684057"/>
                  <a:pt x="26533" y="869911"/>
                </a:cubicBezTo>
                <a:cubicBezTo>
                  <a:pt x="5160" y="1055765"/>
                  <a:pt x="-6920" y="1142187"/>
                  <a:pt x="4231" y="1120814"/>
                </a:cubicBezTo>
                <a:cubicBezTo>
                  <a:pt x="15382" y="1099441"/>
                  <a:pt x="32109" y="854113"/>
                  <a:pt x="93441" y="741672"/>
                </a:cubicBezTo>
                <a:cubicBezTo>
                  <a:pt x="154773" y="629231"/>
                  <a:pt x="353636" y="374611"/>
                  <a:pt x="372221" y="446165"/>
                </a:cubicBezTo>
                <a:cubicBezTo>
                  <a:pt x="390806" y="517719"/>
                  <a:pt x="180792" y="1182145"/>
                  <a:pt x="204953" y="1170994"/>
                </a:cubicBezTo>
                <a:cubicBezTo>
                  <a:pt x="229114" y="1159843"/>
                  <a:pt x="510682" y="492629"/>
                  <a:pt x="517187" y="379258"/>
                </a:cubicBezTo>
                <a:cubicBezTo>
                  <a:pt x="523692" y="265887"/>
                  <a:pt x="303455" y="556748"/>
                  <a:pt x="243982" y="490770"/>
                </a:cubicBezTo>
                <a:cubicBezTo>
                  <a:pt x="184509" y="424792"/>
                  <a:pt x="168711" y="-57498"/>
                  <a:pt x="132470" y="5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A834FB35-58AA-3B95-0B9C-3F4F2BD88577}"/>
              </a:ext>
            </a:extLst>
          </p:cNvPr>
          <p:cNvSpPr/>
          <p:nvPr/>
        </p:nvSpPr>
        <p:spPr>
          <a:xfrm>
            <a:off x="4747657" y="730779"/>
            <a:ext cx="266138" cy="1066498"/>
          </a:xfrm>
          <a:custGeom>
            <a:avLst/>
            <a:gdLst>
              <a:gd name="connsiteX0" fmla="*/ 265777 w 266138"/>
              <a:gd name="connsiteY0" fmla="*/ 3444 h 1066498"/>
              <a:gd name="connsiteX1" fmla="*/ 63078 w 266138"/>
              <a:gd name="connsiteY1" fmla="*/ 890817 h 1066498"/>
              <a:gd name="connsiteX2" fmla="*/ 63078 w 266138"/>
              <a:gd name="connsiteY2" fmla="*/ 850277 h 1066498"/>
              <a:gd name="connsiteX3" fmla="*/ 121636 w 266138"/>
              <a:gd name="connsiteY3" fmla="*/ 1066490 h 1066498"/>
              <a:gd name="connsiteX4" fmla="*/ 45060 w 266138"/>
              <a:gd name="connsiteY4" fmla="*/ 841268 h 1066498"/>
              <a:gd name="connsiteX5" fmla="*/ 16 w 266138"/>
              <a:gd name="connsiteY5" fmla="*/ 589020 h 1066498"/>
              <a:gd name="connsiteX6" fmla="*/ 49565 w 266138"/>
              <a:gd name="connsiteY6" fmla="*/ 841268 h 1066498"/>
              <a:gd name="connsiteX7" fmla="*/ 121636 w 266138"/>
              <a:gd name="connsiteY7" fmla="*/ 395329 h 1066498"/>
              <a:gd name="connsiteX8" fmla="*/ 112627 w 266138"/>
              <a:gd name="connsiteY8" fmla="*/ 575507 h 1066498"/>
              <a:gd name="connsiteX9" fmla="*/ 265777 w 266138"/>
              <a:gd name="connsiteY9" fmla="*/ 3444 h 106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6138" h="1066498">
                <a:moveTo>
                  <a:pt x="265777" y="3444"/>
                </a:moveTo>
                <a:cubicBezTo>
                  <a:pt x="257519" y="55996"/>
                  <a:pt x="96861" y="749678"/>
                  <a:pt x="63078" y="890817"/>
                </a:cubicBezTo>
                <a:cubicBezTo>
                  <a:pt x="29295" y="1031956"/>
                  <a:pt x="53318" y="820998"/>
                  <a:pt x="63078" y="850277"/>
                </a:cubicBezTo>
                <a:cubicBezTo>
                  <a:pt x="72838" y="879556"/>
                  <a:pt x="124639" y="1067992"/>
                  <a:pt x="121636" y="1066490"/>
                </a:cubicBezTo>
                <a:cubicBezTo>
                  <a:pt x="118633" y="1064989"/>
                  <a:pt x="65330" y="920846"/>
                  <a:pt x="45060" y="841268"/>
                </a:cubicBezTo>
                <a:cubicBezTo>
                  <a:pt x="24790" y="761690"/>
                  <a:pt x="-735" y="589020"/>
                  <a:pt x="16" y="589020"/>
                </a:cubicBezTo>
                <a:cubicBezTo>
                  <a:pt x="767" y="589020"/>
                  <a:pt x="29295" y="873550"/>
                  <a:pt x="49565" y="841268"/>
                </a:cubicBezTo>
                <a:cubicBezTo>
                  <a:pt x="69835" y="808986"/>
                  <a:pt x="111126" y="439622"/>
                  <a:pt x="121636" y="395329"/>
                </a:cubicBezTo>
                <a:cubicBezTo>
                  <a:pt x="132146" y="351036"/>
                  <a:pt x="87102" y="634815"/>
                  <a:pt x="112627" y="575507"/>
                </a:cubicBezTo>
                <a:cubicBezTo>
                  <a:pt x="138152" y="516199"/>
                  <a:pt x="274035" y="-49108"/>
                  <a:pt x="265777" y="3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FBB4D725-02D6-D29A-480D-CA20E83F511A}"/>
              </a:ext>
            </a:extLst>
          </p:cNvPr>
          <p:cNvSpPr/>
          <p:nvPr/>
        </p:nvSpPr>
        <p:spPr>
          <a:xfrm>
            <a:off x="5242414" y="797142"/>
            <a:ext cx="244695" cy="957782"/>
          </a:xfrm>
          <a:custGeom>
            <a:avLst/>
            <a:gdLst>
              <a:gd name="connsiteX0" fmla="*/ 140384 w 244695"/>
              <a:gd name="connsiteY0" fmla="*/ 143 h 957782"/>
              <a:gd name="connsiteX1" fmla="*/ 72818 w 244695"/>
              <a:gd name="connsiteY1" fmla="*/ 500135 h 957782"/>
              <a:gd name="connsiteX2" fmla="*/ 77322 w 244695"/>
              <a:gd name="connsiteY2" fmla="*/ 455091 h 957782"/>
              <a:gd name="connsiteX3" fmla="*/ 180924 w 244695"/>
              <a:gd name="connsiteY3" fmla="*/ 734365 h 957782"/>
              <a:gd name="connsiteX4" fmla="*/ 162906 w 244695"/>
              <a:gd name="connsiteY4" fmla="*/ 729861 h 957782"/>
              <a:gd name="connsiteX5" fmla="*/ 243986 w 244695"/>
              <a:gd name="connsiteY5" fmla="*/ 955083 h 957782"/>
              <a:gd name="connsiteX6" fmla="*/ 108853 w 244695"/>
              <a:gd name="connsiteY6" fmla="*/ 554188 h 957782"/>
              <a:gd name="connsiteX7" fmla="*/ 747 w 244695"/>
              <a:gd name="connsiteY7" fmla="*/ 252391 h 957782"/>
              <a:gd name="connsiteX8" fmla="*/ 63809 w 244695"/>
              <a:gd name="connsiteY8" fmla="*/ 446082 h 957782"/>
              <a:gd name="connsiteX9" fmla="*/ 140384 w 244695"/>
              <a:gd name="connsiteY9" fmla="*/ 143 h 95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4695" h="957782">
                <a:moveTo>
                  <a:pt x="140384" y="143"/>
                </a:moveTo>
                <a:cubicBezTo>
                  <a:pt x="141885" y="9152"/>
                  <a:pt x="83328" y="424310"/>
                  <a:pt x="72818" y="500135"/>
                </a:cubicBezTo>
                <a:cubicBezTo>
                  <a:pt x="62308" y="575960"/>
                  <a:pt x="59304" y="416053"/>
                  <a:pt x="77322" y="455091"/>
                </a:cubicBezTo>
                <a:cubicBezTo>
                  <a:pt x="95340" y="494129"/>
                  <a:pt x="166660" y="688570"/>
                  <a:pt x="180924" y="734365"/>
                </a:cubicBezTo>
                <a:cubicBezTo>
                  <a:pt x="195188" y="780160"/>
                  <a:pt x="152396" y="693075"/>
                  <a:pt x="162906" y="729861"/>
                </a:cubicBezTo>
                <a:cubicBezTo>
                  <a:pt x="173416" y="766647"/>
                  <a:pt x="252995" y="984362"/>
                  <a:pt x="243986" y="955083"/>
                </a:cubicBezTo>
                <a:cubicBezTo>
                  <a:pt x="234977" y="925804"/>
                  <a:pt x="149393" y="671303"/>
                  <a:pt x="108853" y="554188"/>
                </a:cubicBezTo>
                <a:cubicBezTo>
                  <a:pt x="68313" y="437073"/>
                  <a:pt x="8254" y="270409"/>
                  <a:pt x="747" y="252391"/>
                </a:cubicBezTo>
                <a:cubicBezTo>
                  <a:pt x="-6760" y="234373"/>
                  <a:pt x="44290" y="484370"/>
                  <a:pt x="63809" y="446082"/>
                </a:cubicBezTo>
                <a:cubicBezTo>
                  <a:pt x="83328" y="407794"/>
                  <a:pt x="138883" y="-8866"/>
                  <a:pt x="140384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C70625C6-334A-39E5-AC55-91044C03BADE}"/>
              </a:ext>
            </a:extLst>
          </p:cNvPr>
          <p:cNvSpPr/>
          <p:nvPr/>
        </p:nvSpPr>
        <p:spPr>
          <a:xfrm>
            <a:off x="5026948" y="968777"/>
            <a:ext cx="90088" cy="724758"/>
          </a:xfrm>
          <a:custGeom>
            <a:avLst/>
            <a:gdLst>
              <a:gd name="connsiteX0" fmla="*/ 90088 w 90088"/>
              <a:gd name="connsiteY0" fmla="*/ 4181 h 724758"/>
              <a:gd name="connsiteX1" fmla="*/ 18018 w 90088"/>
              <a:gd name="connsiteY1" fmla="*/ 544713 h 724758"/>
              <a:gd name="connsiteX2" fmla="*/ 0 w 90088"/>
              <a:gd name="connsiteY2" fmla="*/ 715881 h 724758"/>
              <a:gd name="connsiteX3" fmla="*/ 18018 w 90088"/>
              <a:gd name="connsiteY3" fmla="*/ 314987 h 724758"/>
              <a:gd name="connsiteX4" fmla="*/ 90088 w 90088"/>
              <a:gd name="connsiteY4" fmla="*/ 4181 h 72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88" h="724758">
                <a:moveTo>
                  <a:pt x="90088" y="4181"/>
                </a:moveTo>
                <a:cubicBezTo>
                  <a:pt x="90088" y="42469"/>
                  <a:pt x="33033" y="426096"/>
                  <a:pt x="18018" y="544713"/>
                </a:cubicBezTo>
                <a:cubicBezTo>
                  <a:pt x="3003" y="663330"/>
                  <a:pt x="0" y="754169"/>
                  <a:pt x="0" y="715881"/>
                </a:cubicBezTo>
                <a:cubicBezTo>
                  <a:pt x="0" y="677593"/>
                  <a:pt x="1502" y="429850"/>
                  <a:pt x="18018" y="314987"/>
                </a:cubicBezTo>
                <a:cubicBezTo>
                  <a:pt x="34534" y="200124"/>
                  <a:pt x="90088" y="-34107"/>
                  <a:pt x="90088" y="4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67727732-F856-77B3-9150-B77F356E6BC1}"/>
              </a:ext>
            </a:extLst>
          </p:cNvPr>
          <p:cNvSpPr/>
          <p:nvPr/>
        </p:nvSpPr>
        <p:spPr>
          <a:xfrm>
            <a:off x="5587915" y="1971675"/>
            <a:ext cx="57235" cy="98796"/>
          </a:xfrm>
          <a:custGeom>
            <a:avLst/>
            <a:gdLst>
              <a:gd name="connsiteX0" fmla="*/ 57235 w 57235"/>
              <a:gd name="connsiteY0" fmla="*/ 0 h 98796"/>
              <a:gd name="connsiteX1" fmla="*/ 85 w 57235"/>
              <a:gd name="connsiteY1" fmla="*/ 98425 h 98796"/>
              <a:gd name="connsiteX2" fmla="*/ 57235 w 57235"/>
              <a:gd name="connsiteY2" fmla="*/ 0 h 9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235" h="98796">
                <a:moveTo>
                  <a:pt x="57235" y="0"/>
                </a:moveTo>
                <a:cubicBezTo>
                  <a:pt x="57235" y="0"/>
                  <a:pt x="2731" y="91017"/>
                  <a:pt x="85" y="98425"/>
                </a:cubicBezTo>
                <a:cubicBezTo>
                  <a:pt x="-2561" y="105833"/>
                  <a:pt x="57235" y="0"/>
                  <a:pt x="5723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8F6A8BAA-5C0B-6A29-02F2-B52A17C7D4F8}"/>
              </a:ext>
            </a:extLst>
          </p:cNvPr>
          <p:cNvSpPr/>
          <p:nvPr/>
        </p:nvSpPr>
        <p:spPr>
          <a:xfrm>
            <a:off x="5549885" y="2089119"/>
            <a:ext cx="196977" cy="69881"/>
          </a:xfrm>
          <a:custGeom>
            <a:avLst/>
            <a:gdLst>
              <a:gd name="connsiteX0" fmla="*/ 15 w 196977"/>
              <a:gd name="connsiteY0" fmla="*/ 31 h 69881"/>
              <a:gd name="connsiteX1" fmla="*/ 50815 w 196977"/>
              <a:gd name="connsiteY1" fmla="*/ 57181 h 69881"/>
              <a:gd name="connsiteX2" fmla="*/ 31765 w 196977"/>
              <a:gd name="connsiteY2" fmla="*/ 69881 h 69881"/>
              <a:gd name="connsiteX3" fmla="*/ 196865 w 196977"/>
              <a:gd name="connsiteY3" fmla="*/ 63531 h 69881"/>
              <a:gd name="connsiteX4" fmla="*/ 57165 w 196977"/>
              <a:gd name="connsiteY4" fmla="*/ 66706 h 69881"/>
              <a:gd name="connsiteX5" fmla="*/ 15 w 196977"/>
              <a:gd name="connsiteY5" fmla="*/ 31 h 6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977" h="69881">
                <a:moveTo>
                  <a:pt x="15" y="31"/>
                </a:moveTo>
                <a:cubicBezTo>
                  <a:pt x="-1043" y="-1557"/>
                  <a:pt x="50815" y="57181"/>
                  <a:pt x="50815" y="57181"/>
                </a:cubicBezTo>
                <a:cubicBezTo>
                  <a:pt x="56107" y="68823"/>
                  <a:pt x="7423" y="68823"/>
                  <a:pt x="31765" y="69881"/>
                </a:cubicBezTo>
                <a:lnTo>
                  <a:pt x="196865" y="63531"/>
                </a:lnTo>
                <a:cubicBezTo>
                  <a:pt x="201098" y="63002"/>
                  <a:pt x="84153" y="75173"/>
                  <a:pt x="57165" y="66706"/>
                </a:cubicBezTo>
                <a:cubicBezTo>
                  <a:pt x="30177" y="58239"/>
                  <a:pt x="1073" y="1619"/>
                  <a:pt x="15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831BB170-E32D-E107-CE3C-B95F54A053DC}"/>
              </a:ext>
            </a:extLst>
          </p:cNvPr>
          <p:cNvSpPr/>
          <p:nvPr/>
        </p:nvSpPr>
        <p:spPr>
          <a:xfrm>
            <a:off x="5607030" y="2228771"/>
            <a:ext cx="57642" cy="36064"/>
          </a:xfrm>
          <a:custGeom>
            <a:avLst/>
            <a:gdLst>
              <a:gd name="connsiteX0" fmla="*/ 20 w 57642"/>
              <a:gd name="connsiteY0" fmla="*/ 79 h 36064"/>
              <a:gd name="connsiteX1" fmla="*/ 53995 w 57642"/>
              <a:gd name="connsiteY1" fmla="*/ 35004 h 36064"/>
              <a:gd name="connsiteX2" fmla="*/ 47645 w 57642"/>
              <a:gd name="connsiteY2" fmla="*/ 25479 h 36064"/>
              <a:gd name="connsiteX3" fmla="*/ 20 w 57642"/>
              <a:gd name="connsiteY3" fmla="*/ 79 h 3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2" h="36064">
                <a:moveTo>
                  <a:pt x="20" y="79"/>
                </a:moveTo>
                <a:cubicBezTo>
                  <a:pt x="1078" y="1667"/>
                  <a:pt x="53995" y="35004"/>
                  <a:pt x="53995" y="35004"/>
                </a:cubicBezTo>
                <a:cubicBezTo>
                  <a:pt x="61932" y="39237"/>
                  <a:pt x="55582" y="29712"/>
                  <a:pt x="47645" y="25479"/>
                </a:cubicBezTo>
                <a:cubicBezTo>
                  <a:pt x="39708" y="21246"/>
                  <a:pt x="-1038" y="-1509"/>
                  <a:pt x="20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0CF2A00D-0667-F488-C5BC-160137B2C677}"/>
              </a:ext>
            </a:extLst>
          </p:cNvPr>
          <p:cNvSpPr/>
          <p:nvPr/>
        </p:nvSpPr>
        <p:spPr>
          <a:xfrm>
            <a:off x="4638314" y="2018445"/>
            <a:ext cx="260887" cy="150143"/>
          </a:xfrm>
          <a:custGeom>
            <a:avLst/>
            <a:gdLst>
              <a:gd name="connsiteX0" fmla="*/ 361 w 260887"/>
              <a:gd name="connsiteY0" fmla="*/ 855 h 150143"/>
              <a:gd name="connsiteX1" fmla="*/ 76561 w 260887"/>
              <a:gd name="connsiteY1" fmla="*/ 70705 h 150143"/>
              <a:gd name="connsiteX2" fmla="*/ 95611 w 260887"/>
              <a:gd name="connsiteY2" fmla="*/ 131030 h 150143"/>
              <a:gd name="connsiteX3" fmla="*/ 105136 w 260887"/>
              <a:gd name="connsiteY3" fmla="*/ 115155 h 150143"/>
              <a:gd name="connsiteX4" fmla="*/ 140061 w 260887"/>
              <a:gd name="connsiteY4" fmla="*/ 108805 h 150143"/>
              <a:gd name="connsiteX5" fmla="*/ 178161 w 260887"/>
              <a:gd name="connsiteY5" fmla="*/ 140555 h 150143"/>
              <a:gd name="connsiteX6" fmla="*/ 178161 w 260887"/>
              <a:gd name="connsiteY6" fmla="*/ 121505 h 150143"/>
              <a:gd name="connsiteX7" fmla="*/ 260711 w 260887"/>
              <a:gd name="connsiteY7" fmla="*/ 150080 h 150143"/>
              <a:gd name="connsiteX8" fmla="*/ 152761 w 260887"/>
              <a:gd name="connsiteY8" fmla="*/ 111980 h 150143"/>
              <a:gd name="connsiteX9" fmla="*/ 73386 w 260887"/>
              <a:gd name="connsiteY9" fmla="*/ 115155 h 150143"/>
              <a:gd name="connsiteX10" fmla="*/ 111486 w 260887"/>
              <a:gd name="connsiteY10" fmla="*/ 121505 h 150143"/>
              <a:gd name="connsiteX11" fmla="*/ 361 w 260887"/>
              <a:gd name="connsiteY11" fmla="*/ 855 h 15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887" h="150143">
                <a:moveTo>
                  <a:pt x="361" y="855"/>
                </a:moveTo>
                <a:cubicBezTo>
                  <a:pt x="-5460" y="-7612"/>
                  <a:pt x="60686" y="49009"/>
                  <a:pt x="76561" y="70705"/>
                </a:cubicBezTo>
                <a:cubicBezTo>
                  <a:pt x="92436" y="92401"/>
                  <a:pt x="95611" y="131030"/>
                  <a:pt x="95611" y="131030"/>
                </a:cubicBezTo>
                <a:cubicBezTo>
                  <a:pt x="100374" y="138438"/>
                  <a:pt x="97728" y="118859"/>
                  <a:pt x="105136" y="115155"/>
                </a:cubicBezTo>
                <a:cubicBezTo>
                  <a:pt x="112544" y="111451"/>
                  <a:pt x="127890" y="104572"/>
                  <a:pt x="140061" y="108805"/>
                </a:cubicBezTo>
                <a:cubicBezTo>
                  <a:pt x="152232" y="113038"/>
                  <a:pt x="178161" y="140555"/>
                  <a:pt x="178161" y="140555"/>
                </a:cubicBezTo>
                <a:cubicBezTo>
                  <a:pt x="184511" y="142672"/>
                  <a:pt x="164403" y="119918"/>
                  <a:pt x="178161" y="121505"/>
                </a:cubicBezTo>
                <a:cubicBezTo>
                  <a:pt x="191919" y="123092"/>
                  <a:pt x="264944" y="151667"/>
                  <a:pt x="260711" y="150080"/>
                </a:cubicBezTo>
                <a:cubicBezTo>
                  <a:pt x="256478" y="148493"/>
                  <a:pt x="183982" y="117801"/>
                  <a:pt x="152761" y="111980"/>
                </a:cubicBezTo>
                <a:cubicBezTo>
                  <a:pt x="121540" y="106159"/>
                  <a:pt x="80265" y="113568"/>
                  <a:pt x="73386" y="115155"/>
                </a:cubicBezTo>
                <a:cubicBezTo>
                  <a:pt x="66507" y="116742"/>
                  <a:pt x="124715" y="136851"/>
                  <a:pt x="111486" y="121505"/>
                </a:cubicBezTo>
                <a:cubicBezTo>
                  <a:pt x="98257" y="106159"/>
                  <a:pt x="6182" y="9322"/>
                  <a:pt x="361" y="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7444002D-0998-0D2D-CB0C-00EA17E44E70}"/>
              </a:ext>
            </a:extLst>
          </p:cNvPr>
          <p:cNvSpPr/>
          <p:nvPr/>
        </p:nvSpPr>
        <p:spPr>
          <a:xfrm>
            <a:off x="4867111" y="2294828"/>
            <a:ext cx="142016" cy="32454"/>
          </a:xfrm>
          <a:custGeom>
            <a:avLst/>
            <a:gdLst>
              <a:gd name="connsiteX0" fmla="*/ 164 w 142016"/>
              <a:gd name="connsiteY0" fmla="*/ 32447 h 32454"/>
              <a:gd name="connsiteX1" fmla="*/ 120814 w 142016"/>
              <a:gd name="connsiteY1" fmla="*/ 3872 h 32454"/>
              <a:gd name="connsiteX2" fmla="*/ 139864 w 142016"/>
              <a:gd name="connsiteY2" fmla="*/ 13397 h 32454"/>
              <a:gd name="connsiteX3" fmla="*/ 95414 w 142016"/>
              <a:gd name="connsiteY3" fmla="*/ 697 h 32454"/>
              <a:gd name="connsiteX4" fmla="*/ 164 w 142016"/>
              <a:gd name="connsiteY4" fmla="*/ 32447 h 3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016" h="32454">
                <a:moveTo>
                  <a:pt x="164" y="32447"/>
                </a:moveTo>
                <a:cubicBezTo>
                  <a:pt x="4397" y="32976"/>
                  <a:pt x="120814" y="3872"/>
                  <a:pt x="120814" y="3872"/>
                </a:cubicBezTo>
                <a:cubicBezTo>
                  <a:pt x="144097" y="697"/>
                  <a:pt x="144097" y="13926"/>
                  <a:pt x="139864" y="13397"/>
                </a:cubicBezTo>
                <a:cubicBezTo>
                  <a:pt x="135631" y="12868"/>
                  <a:pt x="116051" y="-3536"/>
                  <a:pt x="95414" y="697"/>
                </a:cubicBezTo>
                <a:cubicBezTo>
                  <a:pt x="74777" y="4930"/>
                  <a:pt x="-4069" y="31918"/>
                  <a:pt x="164" y="32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B30DC744-DE0B-2B4E-BAE6-F4FD4452FE92}"/>
              </a:ext>
            </a:extLst>
          </p:cNvPr>
          <p:cNvSpPr/>
          <p:nvPr/>
        </p:nvSpPr>
        <p:spPr>
          <a:xfrm>
            <a:off x="5708636" y="2277840"/>
            <a:ext cx="117537" cy="52615"/>
          </a:xfrm>
          <a:custGeom>
            <a:avLst/>
            <a:gdLst>
              <a:gd name="connsiteX0" fmla="*/ 14 w 117537"/>
              <a:gd name="connsiteY0" fmla="*/ 52610 h 52615"/>
              <a:gd name="connsiteX1" fmla="*/ 82564 w 117537"/>
              <a:gd name="connsiteY1" fmla="*/ 8160 h 52615"/>
              <a:gd name="connsiteX2" fmla="*/ 117489 w 117537"/>
              <a:gd name="connsiteY2" fmla="*/ 1810 h 52615"/>
              <a:gd name="connsiteX3" fmla="*/ 76214 w 117537"/>
              <a:gd name="connsiteY3" fmla="*/ 4985 h 52615"/>
              <a:gd name="connsiteX4" fmla="*/ 14 w 117537"/>
              <a:gd name="connsiteY4" fmla="*/ 52610 h 5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37" h="52615">
                <a:moveTo>
                  <a:pt x="14" y="52610"/>
                </a:moveTo>
                <a:cubicBezTo>
                  <a:pt x="1072" y="53139"/>
                  <a:pt x="62985" y="16627"/>
                  <a:pt x="82564" y="8160"/>
                </a:cubicBezTo>
                <a:cubicBezTo>
                  <a:pt x="102143" y="-307"/>
                  <a:pt x="118547" y="2339"/>
                  <a:pt x="117489" y="1810"/>
                </a:cubicBezTo>
                <a:cubicBezTo>
                  <a:pt x="116431" y="1281"/>
                  <a:pt x="95264" y="-3482"/>
                  <a:pt x="76214" y="4985"/>
                </a:cubicBezTo>
                <a:cubicBezTo>
                  <a:pt x="57164" y="13452"/>
                  <a:pt x="-1044" y="52081"/>
                  <a:pt x="14" y="52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91C8AD86-382F-7AD6-B335-C6F61710FC24}"/>
              </a:ext>
            </a:extLst>
          </p:cNvPr>
          <p:cNvSpPr/>
          <p:nvPr/>
        </p:nvSpPr>
        <p:spPr>
          <a:xfrm>
            <a:off x="3181273" y="3734422"/>
            <a:ext cx="209775" cy="803512"/>
          </a:xfrm>
          <a:custGeom>
            <a:avLst/>
            <a:gdLst>
              <a:gd name="connsiteX0" fmla="*/ 12020 w 209775"/>
              <a:gd name="connsiteY0" fmla="*/ 41624 h 803512"/>
              <a:gd name="connsiteX1" fmla="*/ 201533 w 209775"/>
              <a:gd name="connsiteY1" fmla="*/ 799675 h 803512"/>
              <a:gd name="connsiteX2" fmla="*/ 173106 w 209775"/>
              <a:gd name="connsiteY2" fmla="*/ 349582 h 803512"/>
              <a:gd name="connsiteX3" fmla="*/ 149417 w 209775"/>
              <a:gd name="connsiteY3" fmla="*/ 671754 h 803512"/>
              <a:gd name="connsiteX4" fmla="*/ 73612 w 209775"/>
              <a:gd name="connsiteY4" fmla="*/ 321155 h 803512"/>
              <a:gd name="connsiteX5" fmla="*/ 2545 w 209775"/>
              <a:gd name="connsiteY5" fmla="*/ 150594 h 803512"/>
              <a:gd name="connsiteX6" fmla="*/ 16758 w 209775"/>
              <a:gd name="connsiteY6" fmla="*/ 103215 h 803512"/>
              <a:gd name="connsiteX7" fmla="*/ 12020 w 209775"/>
              <a:gd name="connsiteY7" fmla="*/ 41624 h 80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775" h="803512">
                <a:moveTo>
                  <a:pt x="12020" y="41624"/>
                </a:moveTo>
                <a:cubicBezTo>
                  <a:pt x="42816" y="157701"/>
                  <a:pt x="174685" y="748349"/>
                  <a:pt x="201533" y="799675"/>
                </a:cubicBezTo>
                <a:cubicBezTo>
                  <a:pt x="228381" y="851001"/>
                  <a:pt x="181792" y="370902"/>
                  <a:pt x="173106" y="349582"/>
                </a:cubicBezTo>
                <a:cubicBezTo>
                  <a:pt x="164420" y="328262"/>
                  <a:pt x="165999" y="676492"/>
                  <a:pt x="149417" y="671754"/>
                </a:cubicBezTo>
                <a:cubicBezTo>
                  <a:pt x="132835" y="667016"/>
                  <a:pt x="98091" y="408015"/>
                  <a:pt x="73612" y="321155"/>
                </a:cubicBezTo>
                <a:cubicBezTo>
                  <a:pt x="49133" y="234295"/>
                  <a:pt x="12021" y="186917"/>
                  <a:pt x="2545" y="150594"/>
                </a:cubicBezTo>
                <a:cubicBezTo>
                  <a:pt x="-6931" y="114271"/>
                  <a:pt x="12810" y="119008"/>
                  <a:pt x="16758" y="103215"/>
                </a:cubicBezTo>
                <a:cubicBezTo>
                  <a:pt x="20706" y="87422"/>
                  <a:pt x="-18776" y="-74453"/>
                  <a:pt x="12020" y="41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90D067BD-DB85-EC1E-E39D-7B20BF24191A}"/>
              </a:ext>
            </a:extLst>
          </p:cNvPr>
          <p:cNvSpPr/>
          <p:nvPr/>
        </p:nvSpPr>
        <p:spPr>
          <a:xfrm>
            <a:off x="2796039" y="3943779"/>
            <a:ext cx="434370" cy="1822323"/>
          </a:xfrm>
          <a:custGeom>
            <a:avLst/>
            <a:gdLst>
              <a:gd name="connsiteX0" fmla="*/ 84558 w 434370"/>
              <a:gd name="connsiteY0" fmla="*/ 2828 h 1822323"/>
              <a:gd name="connsiteX1" fmla="*/ 354614 w 434370"/>
              <a:gd name="connsiteY1" fmla="*/ 741929 h 1822323"/>
              <a:gd name="connsiteX2" fmla="*/ 345138 w 434370"/>
              <a:gd name="connsiteY2" fmla="*/ 713502 h 1822323"/>
              <a:gd name="connsiteX3" fmla="*/ 349876 w 434370"/>
              <a:gd name="connsiteY3" fmla="*/ 959869 h 1822323"/>
              <a:gd name="connsiteX4" fmla="*/ 364089 w 434370"/>
              <a:gd name="connsiteY4" fmla="*/ 827210 h 1822323"/>
              <a:gd name="connsiteX5" fmla="*/ 364089 w 434370"/>
              <a:gd name="connsiteY5" fmla="*/ 1059363 h 1822323"/>
              <a:gd name="connsiteX6" fmla="*/ 430419 w 434370"/>
              <a:gd name="connsiteY6" fmla="*/ 1822153 h 1822323"/>
              <a:gd name="connsiteX7" fmla="*/ 231430 w 434370"/>
              <a:gd name="connsiteY7" fmla="*/ 1125693 h 1822323"/>
              <a:gd name="connsiteX8" fmla="*/ 56131 w 434370"/>
              <a:gd name="connsiteY8" fmla="*/ 756142 h 1822323"/>
              <a:gd name="connsiteX9" fmla="*/ 13491 w 434370"/>
              <a:gd name="connsiteY9" fmla="*/ 647172 h 1822323"/>
              <a:gd name="connsiteX10" fmla="*/ 269333 w 434370"/>
              <a:gd name="connsiteY10" fmla="*/ 1007247 h 1822323"/>
              <a:gd name="connsiteX11" fmla="*/ 174577 w 434370"/>
              <a:gd name="connsiteY11" fmla="*/ 642434 h 1822323"/>
              <a:gd name="connsiteX12" fmla="*/ 373565 w 434370"/>
              <a:gd name="connsiteY12" fmla="*/ 1144644 h 1822323"/>
              <a:gd name="connsiteX13" fmla="*/ 255120 w 434370"/>
              <a:gd name="connsiteY13" fmla="*/ 656648 h 1822323"/>
              <a:gd name="connsiteX14" fmla="*/ 255120 w 434370"/>
              <a:gd name="connsiteY14" fmla="*/ 495562 h 1822323"/>
              <a:gd name="connsiteX15" fmla="*/ 84558 w 434370"/>
              <a:gd name="connsiteY15" fmla="*/ 2828 h 18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4370" h="1822323">
                <a:moveTo>
                  <a:pt x="84558" y="2828"/>
                </a:moveTo>
                <a:cubicBezTo>
                  <a:pt x="101140" y="43889"/>
                  <a:pt x="354614" y="741929"/>
                  <a:pt x="354614" y="741929"/>
                </a:cubicBezTo>
                <a:cubicBezTo>
                  <a:pt x="398044" y="860375"/>
                  <a:pt x="345928" y="677179"/>
                  <a:pt x="345138" y="713502"/>
                </a:cubicBezTo>
                <a:cubicBezTo>
                  <a:pt x="344348" y="749825"/>
                  <a:pt x="346718" y="940918"/>
                  <a:pt x="349876" y="959869"/>
                </a:cubicBezTo>
                <a:cubicBezTo>
                  <a:pt x="353034" y="978820"/>
                  <a:pt x="361720" y="810628"/>
                  <a:pt x="364089" y="827210"/>
                </a:cubicBezTo>
                <a:cubicBezTo>
                  <a:pt x="366458" y="843792"/>
                  <a:pt x="353034" y="893539"/>
                  <a:pt x="364089" y="1059363"/>
                </a:cubicBezTo>
                <a:cubicBezTo>
                  <a:pt x="375144" y="1225187"/>
                  <a:pt x="452529" y="1811098"/>
                  <a:pt x="430419" y="1822153"/>
                </a:cubicBezTo>
                <a:cubicBezTo>
                  <a:pt x="408309" y="1833208"/>
                  <a:pt x="293811" y="1303361"/>
                  <a:pt x="231430" y="1125693"/>
                </a:cubicBezTo>
                <a:cubicBezTo>
                  <a:pt x="169049" y="948025"/>
                  <a:pt x="92454" y="835896"/>
                  <a:pt x="56131" y="756142"/>
                </a:cubicBezTo>
                <a:cubicBezTo>
                  <a:pt x="19808" y="676389"/>
                  <a:pt x="-22043" y="605321"/>
                  <a:pt x="13491" y="647172"/>
                </a:cubicBezTo>
                <a:cubicBezTo>
                  <a:pt x="49025" y="689023"/>
                  <a:pt x="242485" y="1008037"/>
                  <a:pt x="269333" y="1007247"/>
                </a:cubicBezTo>
                <a:cubicBezTo>
                  <a:pt x="296181" y="1006457"/>
                  <a:pt x="157205" y="619534"/>
                  <a:pt x="174577" y="642434"/>
                </a:cubicBezTo>
                <a:cubicBezTo>
                  <a:pt x="191949" y="665334"/>
                  <a:pt x="360141" y="1142275"/>
                  <a:pt x="373565" y="1144644"/>
                </a:cubicBezTo>
                <a:cubicBezTo>
                  <a:pt x="386989" y="1147013"/>
                  <a:pt x="274861" y="764828"/>
                  <a:pt x="255120" y="656648"/>
                </a:cubicBezTo>
                <a:cubicBezTo>
                  <a:pt x="235379" y="548468"/>
                  <a:pt x="279599" y="611639"/>
                  <a:pt x="255120" y="495562"/>
                </a:cubicBezTo>
                <a:cubicBezTo>
                  <a:pt x="230641" y="379485"/>
                  <a:pt x="67976" y="-38233"/>
                  <a:pt x="84558" y="2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6D72CEC5-90BE-CFCD-2408-C3E003967E7D}"/>
              </a:ext>
            </a:extLst>
          </p:cNvPr>
          <p:cNvSpPr/>
          <p:nvPr/>
        </p:nvSpPr>
        <p:spPr>
          <a:xfrm>
            <a:off x="2526635" y="3661629"/>
            <a:ext cx="534389" cy="660042"/>
          </a:xfrm>
          <a:custGeom>
            <a:avLst/>
            <a:gdLst>
              <a:gd name="connsiteX0" fmla="*/ 524524 w 534389"/>
              <a:gd name="connsiteY0" fmla="*/ 709 h 660042"/>
              <a:gd name="connsiteX1" fmla="*/ 368175 w 534389"/>
              <a:gd name="connsiteY1" fmla="*/ 337094 h 660042"/>
              <a:gd name="connsiteX2" fmla="*/ 420291 w 534389"/>
              <a:gd name="connsiteY2" fmla="*/ 659266 h 660042"/>
              <a:gd name="connsiteX3" fmla="*/ 325535 w 534389"/>
              <a:gd name="connsiteY3" fmla="*/ 422375 h 660042"/>
              <a:gd name="connsiteX4" fmla="*/ 3363 w 534389"/>
              <a:gd name="connsiteY4" fmla="*/ 261289 h 660042"/>
              <a:gd name="connsiteX5" fmla="*/ 150235 w 534389"/>
              <a:gd name="connsiteY5" fmla="*/ 223387 h 660042"/>
              <a:gd name="connsiteX6" fmla="*/ 36528 w 534389"/>
              <a:gd name="connsiteY6" fmla="*/ 247076 h 660042"/>
              <a:gd name="connsiteX7" fmla="*/ 524524 w 534389"/>
              <a:gd name="connsiteY7" fmla="*/ 709 h 66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4389" h="660042">
                <a:moveTo>
                  <a:pt x="524524" y="709"/>
                </a:moveTo>
                <a:cubicBezTo>
                  <a:pt x="579799" y="15712"/>
                  <a:pt x="385547" y="227335"/>
                  <a:pt x="368175" y="337094"/>
                </a:cubicBezTo>
                <a:cubicBezTo>
                  <a:pt x="350803" y="446854"/>
                  <a:pt x="427398" y="645053"/>
                  <a:pt x="420291" y="659266"/>
                </a:cubicBezTo>
                <a:cubicBezTo>
                  <a:pt x="413184" y="673479"/>
                  <a:pt x="395023" y="488704"/>
                  <a:pt x="325535" y="422375"/>
                </a:cubicBezTo>
                <a:cubicBezTo>
                  <a:pt x="256047" y="356046"/>
                  <a:pt x="32580" y="294454"/>
                  <a:pt x="3363" y="261289"/>
                </a:cubicBezTo>
                <a:cubicBezTo>
                  <a:pt x="-25854" y="228124"/>
                  <a:pt x="144708" y="225756"/>
                  <a:pt x="150235" y="223387"/>
                </a:cubicBezTo>
                <a:cubicBezTo>
                  <a:pt x="155762" y="221018"/>
                  <a:pt x="-25064" y="281030"/>
                  <a:pt x="36528" y="247076"/>
                </a:cubicBezTo>
                <a:cubicBezTo>
                  <a:pt x="98120" y="213122"/>
                  <a:pt x="469249" y="-14294"/>
                  <a:pt x="524524" y="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724593BE-884B-8D34-858A-70A43ED05565}"/>
              </a:ext>
            </a:extLst>
          </p:cNvPr>
          <p:cNvSpPr/>
          <p:nvPr/>
        </p:nvSpPr>
        <p:spPr>
          <a:xfrm>
            <a:off x="2529123" y="4111413"/>
            <a:ext cx="397332" cy="283925"/>
          </a:xfrm>
          <a:custGeom>
            <a:avLst/>
            <a:gdLst>
              <a:gd name="connsiteX0" fmla="*/ 5613 w 397332"/>
              <a:gd name="connsiteY0" fmla="*/ 15232 h 283925"/>
              <a:gd name="connsiteX1" fmla="*/ 384639 w 397332"/>
              <a:gd name="connsiteY1" fmla="*/ 280550 h 283925"/>
              <a:gd name="connsiteX2" fmla="*/ 294620 w 397332"/>
              <a:gd name="connsiteY2" fmla="*/ 157366 h 283925"/>
              <a:gd name="connsiteX3" fmla="*/ 166699 w 397332"/>
              <a:gd name="connsiteY3" fmla="*/ 43659 h 283925"/>
              <a:gd name="connsiteX4" fmla="*/ 5613 w 397332"/>
              <a:gd name="connsiteY4" fmla="*/ 15232 h 28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332" h="283925">
                <a:moveTo>
                  <a:pt x="5613" y="15232"/>
                </a:moveTo>
                <a:cubicBezTo>
                  <a:pt x="41936" y="54714"/>
                  <a:pt x="336471" y="256861"/>
                  <a:pt x="384639" y="280550"/>
                </a:cubicBezTo>
                <a:cubicBezTo>
                  <a:pt x="432807" y="304239"/>
                  <a:pt x="330943" y="196848"/>
                  <a:pt x="294620" y="157366"/>
                </a:cubicBezTo>
                <a:cubicBezTo>
                  <a:pt x="258297" y="117884"/>
                  <a:pt x="214077" y="64190"/>
                  <a:pt x="166699" y="43659"/>
                </a:cubicBezTo>
                <a:cubicBezTo>
                  <a:pt x="119321" y="23128"/>
                  <a:pt x="-30710" y="-24250"/>
                  <a:pt x="5613" y="15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7AA415D6-4147-DBFB-554F-6A87BE8305BE}"/>
              </a:ext>
            </a:extLst>
          </p:cNvPr>
          <p:cNvSpPr/>
          <p:nvPr/>
        </p:nvSpPr>
        <p:spPr>
          <a:xfrm>
            <a:off x="2536652" y="4226114"/>
            <a:ext cx="538219" cy="665494"/>
          </a:xfrm>
          <a:custGeom>
            <a:avLst/>
            <a:gdLst>
              <a:gd name="connsiteX0" fmla="*/ 2822 w 538219"/>
              <a:gd name="connsiteY0" fmla="*/ 25 h 665494"/>
              <a:gd name="connsiteX1" fmla="*/ 372372 w 538219"/>
              <a:gd name="connsiteY1" fmla="*/ 350624 h 665494"/>
              <a:gd name="connsiteX2" fmla="*/ 538196 w 538219"/>
              <a:gd name="connsiteY2" fmla="*/ 663320 h 665494"/>
              <a:gd name="connsiteX3" fmla="*/ 362896 w 538219"/>
              <a:gd name="connsiteY3" fmla="*/ 497496 h 665494"/>
              <a:gd name="connsiteX4" fmla="*/ 135481 w 538219"/>
              <a:gd name="connsiteY4" fmla="*/ 284294 h 665494"/>
              <a:gd name="connsiteX5" fmla="*/ 197072 w 538219"/>
              <a:gd name="connsiteY5" fmla="*/ 331673 h 665494"/>
              <a:gd name="connsiteX6" fmla="*/ 2822 w 538219"/>
              <a:gd name="connsiteY6" fmla="*/ 25 h 66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8219" h="665494">
                <a:moveTo>
                  <a:pt x="2822" y="25"/>
                </a:moveTo>
                <a:cubicBezTo>
                  <a:pt x="32039" y="3183"/>
                  <a:pt x="283143" y="240075"/>
                  <a:pt x="372372" y="350624"/>
                </a:cubicBezTo>
                <a:cubicBezTo>
                  <a:pt x="461601" y="461173"/>
                  <a:pt x="539775" y="638841"/>
                  <a:pt x="538196" y="663320"/>
                </a:cubicBezTo>
                <a:cubicBezTo>
                  <a:pt x="536617" y="687799"/>
                  <a:pt x="362896" y="497496"/>
                  <a:pt x="362896" y="497496"/>
                </a:cubicBezTo>
                <a:lnTo>
                  <a:pt x="135481" y="284294"/>
                </a:lnTo>
                <a:cubicBezTo>
                  <a:pt x="107844" y="256657"/>
                  <a:pt x="213655" y="377472"/>
                  <a:pt x="197072" y="331673"/>
                </a:cubicBezTo>
                <a:cubicBezTo>
                  <a:pt x="180490" y="285874"/>
                  <a:pt x="-26395" y="-3133"/>
                  <a:pt x="282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9255C09A-741D-CD9B-01EF-0A7FDE44650F}"/>
              </a:ext>
            </a:extLst>
          </p:cNvPr>
          <p:cNvSpPr/>
          <p:nvPr/>
        </p:nvSpPr>
        <p:spPr>
          <a:xfrm>
            <a:off x="2311986" y="4178675"/>
            <a:ext cx="276059" cy="331661"/>
          </a:xfrm>
          <a:custGeom>
            <a:avLst/>
            <a:gdLst>
              <a:gd name="connsiteX0" fmla="*/ 4810 w 276059"/>
              <a:gd name="connsiteY0" fmla="*/ 4823 h 331661"/>
              <a:gd name="connsiteX1" fmla="*/ 274866 w 276059"/>
              <a:gd name="connsiteY1" fmla="*/ 326995 h 331661"/>
              <a:gd name="connsiteX2" fmla="*/ 99566 w 276059"/>
              <a:gd name="connsiteY2" fmla="*/ 189599 h 331661"/>
              <a:gd name="connsiteX3" fmla="*/ 72 w 276059"/>
              <a:gd name="connsiteY3" fmla="*/ 99580 h 331661"/>
              <a:gd name="connsiteX4" fmla="*/ 113780 w 276059"/>
              <a:gd name="connsiteY4" fmla="*/ 128007 h 331661"/>
              <a:gd name="connsiteX5" fmla="*/ 4810 w 276059"/>
              <a:gd name="connsiteY5" fmla="*/ 4823 h 33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059" h="331661">
                <a:moveTo>
                  <a:pt x="4810" y="4823"/>
                </a:moveTo>
                <a:cubicBezTo>
                  <a:pt x="31658" y="37988"/>
                  <a:pt x="259073" y="296199"/>
                  <a:pt x="274866" y="326995"/>
                </a:cubicBezTo>
                <a:cubicBezTo>
                  <a:pt x="290659" y="357791"/>
                  <a:pt x="145365" y="227502"/>
                  <a:pt x="99566" y="189599"/>
                </a:cubicBezTo>
                <a:cubicBezTo>
                  <a:pt x="53767" y="151696"/>
                  <a:pt x="-2297" y="109845"/>
                  <a:pt x="72" y="99580"/>
                </a:cubicBezTo>
                <a:cubicBezTo>
                  <a:pt x="2441" y="89315"/>
                  <a:pt x="110622" y="135903"/>
                  <a:pt x="113780" y="128007"/>
                </a:cubicBezTo>
                <a:cubicBezTo>
                  <a:pt x="116938" y="120111"/>
                  <a:pt x="-22038" y="-28342"/>
                  <a:pt x="4810" y="4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9B281134-4C26-C4BB-3932-404E96A66DD5}"/>
              </a:ext>
            </a:extLst>
          </p:cNvPr>
          <p:cNvSpPr/>
          <p:nvPr/>
        </p:nvSpPr>
        <p:spPr>
          <a:xfrm>
            <a:off x="2286932" y="3714454"/>
            <a:ext cx="342560" cy="548980"/>
          </a:xfrm>
          <a:custGeom>
            <a:avLst/>
            <a:gdLst>
              <a:gd name="connsiteX0" fmla="*/ 342560 w 342560"/>
              <a:gd name="connsiteY0" fmla="*/ 0 h 548980"/>
              <a:gd name="connsiteX1" fmla="*/ 1437 w 342560"/>
              <a:gd name="connsiteY1" fmla="*/ 544850 h 548980"/>
              <a:gd name="connsiteX2" fmla="*/ 214639 w 342560"/>
              <a:gd name="connsiteY2" fmla="*/ 255842 h 548980"/>
              <a:gd name="connsiteX3" fmla="*/ 72504 w 342560"/>
              <a:gd name="connsiteY3" fmla="*/ 360074 h 548980"/>
              <a:gd name="connsiteX4" fmla="*/ 323609 w 342560"/>
              <a:gd name="connsiteY4" fmla="*/ 66329 h 548980"/>
              <a:gd name="connsiteX5" fmla="*/ 342560 w 342560"/>
              <a:gd name="connsiteY5" fmla="*/ 0 h 54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60" h="548980">
                <a:moveTo>
                  <a:pt x="342560" y="0"/>
                </a:moveTo>
                <a:cubicBezTo>
                  <a:pt x="182658" y="251105"/>
                  <a:pt x="22757" y="502210"/>
                  <a:pt x="1437" y="544850"/>
                </a:cubicBezTo>
                <a:cubicBezTo>
                  <a:pt x="-19883" y="587490"/>
                  <a:pt x="202795" y="286638"/>
                  <a:pt x="214639" y="255842"/>
                </a:cubicBezTo>
                <a:cubicBezTo>
                  <a:pt x="226483" y="225046"/>
                  <a:pt x="54342" y="391659"/>
                  <a:pt x="72504" y="360074"/>
                </a:cubicBezTo>
                <a:cubicBezTo>
                  <a:pt x="90666" y="328489"/>
                  <a:pt x="323609" y="66329"/>
                  <a:pt x="323609" y="66329"/>
                </a:cubicBezTo>
                <a:lnTo>
                  <a:pt x="34256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9E33EBA7-C4B2-68CD-9251-040E83D59D23}"/>
              </a:ext>
            </a:extLst>
          </p:cNvPr>
          <p:cNvSpPr/>
          <p:nvPr/>
        </p:nvSpPr>
        <p:spPr>
          <a:xfrm>
            <a:off x="1761305" y="4217751"/>
            <a:ext cx="595535" cy="488310"/>
          </a:xfrm>
          <a:custGeom>
            <a:avLst/>
            <a:gdLst>
              <a:gd name="connsiteX0" fmla="*/ 588656 w 595535"/>
              <a:gd name="connsiteY0" fmla="*/ 3650 h 488310"/>
              <a:gd name="connsiteX1" fmla="*/ 195416 w 595535"/>
              <a:gd name="connsiteY1" fmla="*/ 306871 h 488310"/>
              <a:gd name="connsiteX2" fmla="*/ 1165 w 595535"/>
              <a:gd name="connsiteY2" fmla="*/ 486908 h 488310"/>
              <a:gd name="connsiteX3" fmla="*/ 129087 w 595535"/>
              <a:gd name="connsiteY3" fmla="*/ 382676 h 488310"/>
              <a:gd name="connsiteX4" fmla="*/ 418094 w 595535"/>
              <a:gd name="connsiteY4" fmla="*/ 240541 h 488310"/>
              <a:gd name="connsiteX5" fmla="*/ 384929 w 595535"/>
              <a:gd name="connsiteY5" fmla="*/ 264230 h 488310"/>
              <a:gd name="connsiteX6" fmla="*/ 441783 w 595535"/>
              <a:gd name="connsiteY6" fmla="*/ 145785 h 488310"/>
              <a:gd name="connsiteX7" fmla="*/ 588656 w 595535"/>
              <a:gd name="connsiteY7" fmla="*/ 3650 h 48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5535" h="488310">
                <a:moveTo>
                  <a:pt x="588656" y="3650"/>
                </a:moveTo>
                <a:cubicBezTo>
                  <a:pt x="547595" y="30498"/>
                  <a:pt x="293331" y="226328"/>
                  <a:pt x="195416" y="306871"/>
                </a:cubicBezTo>
                <a:cubicBezTo>
                  <a:pt x="97501" y="387414"/>
                  <a:pt x="12220" y="474274"/>
                  <a:pt x="1165" y="486908"/>
                </a:cubicBezTo>
                <a:cubicBezTo>
                  <a:pt x="-9890" y="499542"/>
                  <a:pt x="59599" y="423737"/>
                  <a:pt x="129087" y="382676"/>
                </a:cubicBezTo>
                <a:cubicBezTo>
                  <a:pt x="198575" y="341615"/>
                  <a:pt x="375454" y="260282"/>
                  <a:pt x="418094" y="240541"/>
                </a:cubicBezTo>
                <a:cubicBezTo>
                  <a:pt x="460734" y="220800"/>
                  <a:pt x="380981" y="280023"/>
                  <a:pt x="384929" y="264230"/>
                </a:cubicBezTo>
                <a:cubicBezTo>
                  <a:pt x="388877" y="248437"/>
                  <a:pt x="408618" y="186057"/>
                  <a:pt x="441783" y="145785"/>
                </a:cubicBezTo>
                <a:cubicBezTo>
                  <a:pt x="474948" y="105514"/>
                  <a:pt x="629717" y="-23198"/>
                  <a:pt x="588656" y="3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FC3F0D4A-5442-1F3E-2FE2-4A82EFE8A176}"/>
              </a:ext>
            </a:extLst>
          </p:cNvPr>
          <p:cNvSpPr/>
          <p:nvPr/>
        </p:nvSpPr>
        <p:spPr>
          <a:xfrm>
            <a:off x="1464709" y="4638323"/>
            <a:ext cx="383054" cy="635170"/>
          </a:xfrm>
          <a:custGeom>
            <a:avLst/>
            <a:gdLst>
              <a:gd name="connsiteX0" fmla="*/ 8754 w 383054"/>
              <a:gd name="connsiteY0" fmla="*/ 450100 h 635170"/>
              <a:gd name="connsiteX1" fmla="*/ 226694 w 383054"/>
              <a:gd name="connsiteY1" fmla="*/ 284276 h 635170"/>
              <a:gd name="connsiteX2" fmla="*/ 150889 w 383054"/>
              <a:gd name="connsiteY2" fmla="*/ 336392 h 635170"/>
              <a:gd name="connsiteX3" fmla="*/ 293024 w 383054"/>
              <a:gd name="connsiteY3" fmla="*/ 94763 h 635170"/>
              <a:gd name="connsiteX4" fmla="*/ 288286 w 383054"/>
              <a:gd name="connsiteY4" fmla="*/ 293752 h 635170"/>
              <a:gd name="connsiteX5" fmla="*/ 373567 w 383054"/>
              <a:gd name="connsiteY5" fmla="*/ 7 h 635170"/>
              <a:gd name="connsiteX6" fmla="*/ 378304 w 383054"/>
              <a:gd name="connsiteY6" fmla="*/ 284276 h 635170"/>
              <a:gd name="connsiteX7" fmla="*/ 349878 w 383054"/>
              <a:gd name="connsiteY7" fmla="*/ 307965 h 635170"/>
              <a:gd name="connsiteX8" fmla="*/ 274072 w 383054"/>
              <a:gd name="connsiteY8" fmla="*/ 246373 h 635170"/>
              <a:gd name="connsiteX9" fmla="*/ 269335 w 383054"/>
              <a:gd name="connsiteY9" fmla="*/ 369557 h 635170"/>
              <a:gd name="connsiteX10" fmla="*/ 203005 w 383054"/>
              <a:gd name="connsiteY10" fmla="*/ 521167 h 635170"/>
              <a:gd name="connsiteX11" fmla="*/ 65608 w 383054"/>
              <a:gd name="connsiteY11" fmla="*/ 630137 h 635170"/>
              <a:gd name="connsiteX12" fmla="*/ 221956 w 383054"/>
              <a:gd name="connsiteY12" fmla="*/ 355343 h 635170"/>
              <a:gd name="connsiteX13" fmla="*/ 60870 w 383054"/>
              <a:gd name="connsiteY13" fmla="*/ 421673 h 635170"/>
              <a:gd name="connsiteX14" fmla="*/ 8754 w 383054"/>
              <a:gd name="connsiteY14" fmla="*/ 450100 h 63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3054" h="635170">
                <a:moveTo>
                  <a:pt x="8754" y="450100"/>
                </a:moveTo>
                <a:cubicBezTo>
                  <a:pt x="36391" y="427201"/>
                  <a:pt x="203005" y="303227"/>
                  <a:pt x="226694" y="284276"/>
                </a:cubicBezTo>
                <a:cubicBezTo>
                  <a:pt x="250383" y="265325"/>
                  <a:pt x="139834" y="367978"/>
                  <a:pt x="150889" y="336392"/>
                </a:cubicBezTo>
                <a:cubicBezTo>
                  <a:pt x="161944" y="304806"/>
                  <a:pt x="270125" y="101870"/>
                  <a:pt x="293024" y="94763"/>
                </a:cubicBezTo>
                <a:cubicBezTo>
                  <a:pt x="315924" y="87656"/>
                  <a:pt x="274862" y="309544"/>
                  <a:pt x="288286" y="293752"/>
                </a:cubicBezTo>
                <a:cubicBezTo>
                  <a:pt x="301710" y="277960"/>
                  <a:pt x="358564" y="1586"/>
                  <a:pt x="373567" y="7"/>
                </a:cubicBezTo>
                <a:cubicBezTo>
                  <a:pt x="388570" y="-1572"/>
                  <a:pt x="382252" y="232950"/>
                  <a:pt x="378304" y="284276"/>
                </a:cubicBezTo>
                <a:cubicBezTo>
                  <a:pt x="374356" y="335602"/>
                  <a:pt x="367250" y="314282"/>
                  <a:pt x="349878" y="307965"/>
                </a:cubicBezTo>
                <a:cubicBezTo>
                  <a:pt x="332506" y="301648"/>
                  <a:pt x="287496" y="236108"/>
                  <a:pt x="274072" y="246373"/>
                </a:cubicBezTo>
                <a:cubicBezTo>
                  <a:pt x="260648" y="256638"/>
                  <a:pt x="281179" y="323758"/>
                  <a:pt x="269335" y="369557"/>
                </a:cubicBezTo>
                <a:cubicBezTo>
                  <a:pt x="257491" y="415356"/>
                  <a:pt x="236959" y="477737"/>
                  <a:pt x="203005" y="521167"/>
                </a:cubicBezTo>
                <a:cubicBezTo>
                  <a:pt x="169051" y="564597"/>
                  <a:pt x="62450" y="657774"/>
                  <a:pt x="65608" y="630137"/>
                </a:cubicBezTo>
                <a:cubicBezTo>
                  <a:pt x="68767" y="602500"/>
                  <a:pt x="222746" y="390087"/>
                  <a:pt x="221956" y="355343"/>
                </a:cubicBezTo>
                <a:cubicBezTo>
                  <a:pt x="221166" y="320599"/>
                  <a:pt x="97193" y="405880"/>
                  <a:pt x="60870" y="421673"/>
                </a:cubicBezTo>
                <a:cubicBezTo>
                  <a:pt x="24547" y="437466"/>
                  <a:pt x="-18883" y="472999"/>
                  <a:pt x="8754" y="450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22994F32-9037-0051-E40F-DAEF792492C4}"/>
              </a:ext>
            </a:extLst>
          </p:cNvPr>
          <p:cNvSpPr/>
          <p:nvPr/>
        </p:nvSpPr>
        <p:spPr>
          <a:xfrm>
            <a:off x="2415435" y="4138324"/>
            <a:ext cx="579833" cy="1051031"/>
          </a:xfrm>
          <a:custGeom>
            <a:avLst/>
            <a:gdLst>
              <a:gd name="connsiteX0" fmla="*/ 7090 w 579833"/>
              <a:gd name="connsiteY0" fmla="*/ 11401 h 1051031"/>
              <a:gd name="connsiteX1" fmla="*/ 435715 w 579833"/>
              <a:gd name="connsiteY1" fmla="*/ 725776 h 1051031"/>
              <a:gd name="connsiteX2" fmla="*/ 556365 w 579833"/>
              <a:gd name="connsiteY2" fmla="*/ 1046451 h 1051031"/>
              <a:gd name="connsiteX3" fmla="*/ 518265 w 579833"/>
              <a:gd name="connsiteY3" fmla="*/ 887701 h 1051031"/>
              <a:gd name="connsiteX4" fmla="*/ 324590 w 579833"/>
              <a:gd name="connsiteY4" fmla="*/ 516226 h 1051031"/>
              <a:gd name="connsiteX5" fmla="*/ 569065 w 579833"/>
              <a:gd name="connsiteY5" fmla="*/ 986126 h 1051031"/>
              <a:gd name="connsiteX6" fmla="*/ 505565 w 579833"/>
              <a:gd name="connsiteY6" fmla="*/ 754351 h 1051031"/>
              <a:gd name="connsiteX7" fmla="*/ 229340 w 579833"/>
              <a:gd name="connsiteY7" fmla="*/ 290801 h 1051031"/>
              <a:gd name="connsiteX8" fmla="*/ 172190 w 579833"/>
              <a:gd name="connsiteY8" fmla="*/ 284451 h 1051031"/>
              <a:gd name="connsiteX9" fmla="*/ 7090 w 579833"/>
              <a:gd name="connsiteY9" fmla="*/ 11401 h 105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833" h="1051031">
                <a:moveTo>
                  <a:pt x="7090" y="11401"/>
                </a:moveTo>
                <a:cubicBezTo>
                  <a:pt x="51011" y="84955"/>
                  <a:pt x="344169" y="553268"/>
                  <a:pt x="435715" y="725776"/>
                </a:cubicBezTo>
                <a:cubicBezTo>
                  <a:pt x="527261" y="898284"/>
                  <a:pt x="542607" y="1019464"/>
                  <a:pt x="556365" y="1046451"/>
                </a:cubicBezTo>
                <a:cubicBezTo>
                  <a:pt x="570123" y="1073439"/>
                  <a:pt x="556894" y="976072"/>
                  <a:pt x="518265" y="887701"/>
                </a:cubicBezTo>
                <a:cubicBezTo>
                  <a:pt x="479636" y="799330"/>
                  <a:pt x="316123" y="499822"/>
                  <a:pt x="324590" y="516226"/>
                </a:cubicBezTo>
                <a:cubicBezTo>
                  <a:pt x="333057" y="532630"/>
                  <a:pt x="538903" y="946439"/>
                  <a:pt x="569065" y="986126"/>
                </a:cubicBezTo>
                <a:cubicBezTo>
                  <a:pt x="599228" y="1025814"/>
                  <a:pt x="562186" y="870239"/>
                  <a:pt x="505565" y="754351"/>
                </a:cubicBezTo>
                <a:cubicBezTo>
                  <a:pt x="448944" y="638464"/>
                  <a:pt x="284903" y="369118"/>
                  <a:pt x="229340" y="290801"/>
                </a:cubicBezTo>
                <a:cubicBezTo>
                  <a:pt x="173778" y="212484"/>
                  <a:pt x="208173" y="326255"/>
                  <a:pt x="172190" y="284451"/>
                </a:cubicBezTo>
                <a:cubicBezTo>
                  <a:pt x="136207" y="242647"/>
                  <a:pt x="-36831" y="-62153"/>
                  <a:pt x="7090" y="11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F8FB7C99-7EDE-7C6B-8E38-C5DA777048B1}"/>
              </a:ext>
            </a:extLst>
          </p:cNvPr>
          <p:cNvSpPr/>
          <p:nvPr/>
        </p:nvSpPr>
        <p:spPr>
          <a:xfrm>
            <a:off x="2405235" y="3935811"/>
            <a:ext cx="466553" cy="481666"/>
          </a:xfrm>
          <a:custGeom>
            <a:avLst/>
            <a:gdLst>
              <a:gd name="connsiteX0" fmla="*/ 125240 w 466553"/>
              <a:gd name="connsiteY0" fmla="*/ 1189 h 481666"/>
              <a:gd name="connsiteX1" fmla="*/ 191915 w 466553"/>
              <a:gd name="connsiteY1" fmla="*/ 109139 h 481666"/>
              <a:gd name="connsiteX2" fmla="*/ 4590 w 466553"/>
              <a:gd name="connsiteY2" fmla="*/ 169464 h 481666"/>
              <a:gd name="connsiteX3" fmla="*/ 417340 w 466553"/>
              <a:gd name="connsiteY3" fmla="*/ 442514 h 481666"/>
              <a:gd name="connsiteX4" fmla="*/ 433215 w 466553"/>
              <a:gd name="connsiteY4" fmla="*/ 452039 h 481666"/>
              <a:gd name="connsiteX5" fmla="*/ 185565 w 466553"/>
              <a:gd name="connsiteY5" fmla="*/ 178989 h 481666"/>
              <a:gd name="connsiteX6" fmla="*/ 433215 w 466553"/>
              <a:gd name="connsiteY6" fmla="*/ 340914 h 481666"/>
              <a:gd name="connsiteX7" fmla="*/ 331615 w 466553"/>
              <a:gd name="connsiteY7" fmla="*/ 185339 h 481666"/>
              <a:gd name="connsiteX8" fmla="*/ 125240 w 466553"/>
              <a:gd name="connsiteY8" fmla="*/ 1189 h 48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553" h="481666">
                <a:moveTo>
                  <a:pt x="125240" y="1189"/>
                </a:moveTo>
                <a:cubicBezTo>
                  <a:pt x="101957" y="-11511"/>
                  <a:pt x="212023" y="81093"/>
                  <a:pt x="191915" y="109139"/>
                </a:cubicBezTo>
                <a:cubicBezTo>
                  <a:pt x="171807" y="137185"/>
                  <a:pt x="-32981" y="113902"/>
                  <a:pt x="4590" y="169464"/>
                </a:cubicBezTo>
                <a:cubicBezTo>
                  <a:pt x="42161" y="225026"/>
                  <a:pt x="345903" y="395418"/>
                  <a:pt x="417340" y="442514"/>
                </a:cubicBezTo>
                <a:cubicBezTo>
                  <a:pt x="488777" y="489610"/>
                  <a:pt x="471844" y="495960"/>
                  <a:pt x="433215" y="452039"/>
                </a:cubicBezTo>
                <a:cubicBezTo>
                  <a:pt x="394586" y="408118"/>
                  <a:pt x="185565" y="197510"/>
                  <a:pt x="185565" y="178989"/>
                </a:cubicBezTo>
                <a:cubicBezTo>
                  <a:pt x="185565" y="160468"/>
                  <a:pt x="408873" y="339856"/>
                  <a:pt x="433215" y="340914"/>
                </a:cubicBezTo>
                <a:cubicBezTo>
                  <a:pt x="457557" y="341972"/>
                  <a:pt x="384532" y="245664"/>
                  <a:pt x="331615" y="185339"/>
                </a:cubicBezTo>
                <a:cubicBezTo>
                  <a:pt x="278698" y="125014"/>
                  <a:pt x="148523" y="13889"/>
                  <a:pt x="125240" y="1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BD38F22C-231E-BEA7-578A-7EE1533DF85B}"/>
              </a:ext>
            </a:extLst>
          </p:cNvPr>
          <p:cNvSpPr/>
          <p:nvPr/>
        </p:nvSpPr>
        <p:spPr>
          <a:xfrm>
            <a:off x="2479495" y="3797277"/>
            <a:ext cx="381294" cy="111697"/>
          </a:xfrm>
          <a:custGeom>
            <a:avLst/>
            <a:gdLst>
              <a:gd name="connsiteX0" fmla="*/ 180 w 381294"/>
              <a:gd name="connsiteY0" fmla="*/ 111148 h 111697"/>
              <a:gd name="connsiteX1" fmla="*/ 149405 w 381294"/>
              <a:gd name="connsiteY1" fmla="*/ 44473 h 111697"/>
              <a:gd name="connsiteX2" fmla="*/ 381180 w 381294"/>
              <a:gd name="connsiteY2" fmla="*/ 85748 h 111697"/>
              <a:gd name="connsiteX3" fmla="*/ 177980 w 381294"/>
              <a:gd name="connsiteY3" fmla="*/ 23 h 111697"/>
              <a:gd name="connsiteX4" fmla="*/ 180 w 381294"/>
              <a:gd name="connsiteY4" fmla="*/ 111148 h 11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294" h="111697">
                <a:moveTo>
                  <a:pt x="180" y="111148"/>
                </a:moveTo>
                <a:cubicBezTo>
                  <a:pt x="-4583" y="118556"/>
                  <a:pt x="85905" y="48706"/>
                  <a:pt x="149405" y="44473"/>
                </a:cubicBezTo>
                <a:cubicBezTo>
                  <a:pt x="212905" y="40240"/>
                  <a:pt x="376418" y="93156"/>
                  <a:pt x="381180" y="85748"/>
                </a:cubicBezTo>
                <a:cubicBezTo>
                  <a:pt x="385943" y="78340"/>
                  <a:pt x="240422" y="-1564"/>
                  <a:pt x="177980" y="23"/>
                </a:cubicBezTo>
                <a:cubicBezTo>
                  <a:pt x="115538" y="1610"/>
                  <a:pt x="4943" y="103740"/>
                  <a:pt x="180" y="111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9D8BB7F4-D405-0370-7519-DA9D346E2227}"/>
              </a:ext>
            </a:extLst>
          </p:cNvPr>
          <p:cNvSpPr/>
          <p:nvPr/>
        </p:nvSpPr>
        <p:spPr>
          <a:xfrm>
            <a:off x="1930295" y="3187700"/>
            <a:ext cx="120755" cy="165220"/>
          </a:xfrm>
          <a:custGeom>
            <a:avLst/>
            <a:gdLst>
              <a:gd name="connsiteX0" fmla="*/ 120755 w 120755"/>
              <a:gd name="connsiteY0" fmla="*/ 0 h 165220"/>
              <a:gd name="connsiteX1" fmla="*/ 105 w 120755"/>
              <a:gd name="connsiteY1" fmla="*/ 165100 h 165220"/>
              <a:gd name="connsiteX2" fmla="*/ 120755 w 120755"/>
              <a:gd name="connsiteY2" fmla="*/ 0 h 16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755" h="165220">
                <a:moveTo>
                  <a:pt x="120755" y="0"/>
                </a:moveTo>
                <a:cubicBezTo>
                  <a:pt x="120755" y="0"/>
                  <a:pt x="-4128" y="159808"/>
                  <a:pt x="105" y="165100"/>
                </a:cubicBezTo>
                <a:cubicBezTo>
                  <a:pt x="4338" y="170392"/>
                  <a:pt x="120755" y="0"/>
                  <a:pt x="1207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B686DA84-2F72-13C9-B822-85C976188A52}"/>
              </a:ext>
            </a:extLst>
          </p:cNvPr>
          <p:cNvSpPr/>
          <p:nvPr/>
        </p:nvSpPr>
        <p:spPr>
          <a:xfrm>
            <a:off x="1371102" y="3179200"/>
            <a:ext cx="662379" cy="568290"/>
          </a:xfrm>
          <a:custGeom>
            <a:avLst/>
            <a:gdLst>
              <a:gd name="connsiteX0" fmla="*/ 660898 w 662379"/>
              <a:gd name="connsiteY0" fmla="*/ 2150 h 568290"/>
              <a:gd name="connsiteX1" fmla="*/ 495798 w 662379"/>
              <a:gd name="connsiteY1" fmla="*/ 94225 h 568290"/>
              <a:gd name="connsiteX2" fmla="*/ 524373 w 662379"/>
              <a:gd name="connsiteY2" fmla="*/ 94225 h 568290"/>
              <a:gd name="connsiteX3" fmla="*/ 308473 w 662379"/>
              <a:gd name="connsiteY3" fmla="*/ 300600 h 568290"/>
              <a:gd name="connsiteX4" fmla="*/ 498 w 662379"/>
              <a:gd name="connsiteY4" fmla="*/ 567300 h 568290"/>
              <a:gd name="connsiteX5" fmla="*/ 384673 w 662379"/>
              <a:gd name="connsiteY5" fmla="*/ 199000 h 568290"/>
              <a:gd name="connsiteX6" fmla="*/ 660898 w 662379"/>
              <a:gd name="connsiteY6" fmla="*/ 2150 h 56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379" h="568290">
                <a:moveTo>
                  <a:pt x="660898" y="2150"/>
                </a:moveTo>
                <a:cubicBezTo>
                  <a:pt x="679419" y="-15313"/>
                  <a:pt x="518552" y="78879"/>
                  <a:pt x="495798" y="94225"/>
                </a:cubicBezTo>
                <a:cubicBezTo>
                  <a:pt x="473044" y="109571"/>
                  <a:pt x="555594" y="59829"/>
                  <a:pt x="524373" y="94225"/>
                </a:cubicBezTo>
                <a:cubicBezTo>
                  <a:pt x="493152" y="128621"/>
                  <a:pt x="395786" y="221754"/>
                  <a:pt x="308473" y="300600"/>
                </a:cubicBezTo>
                <a:cubicBezTo>
                  <a:pt x="221160" y="379446"/>
                  <a:pt x="-12202" y="584233"/>
                  <a:pt x="498" y="567300"/>
                </a:cubicBezTo>
                <a:cubicBezTo>
                  <a:pt x="13198" y="550367"/>
                  <a:pt x="279898" y="290017"/>
                  <a:pt x="384673" y="199000"/>
                </a:cubicBezTo>
                <a:cubicBezTo>
                  <a:pt x="489448" y="107983"/>
                  <a:pt x="642377" y="19613"/>
                  <a:pt x="660898" y="2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32F5F928-B7CD-8B5C-5146-32850C4220A3}"/>
              </a:ext>
            </a:extLst>
          </p:cNvPr>
          <p:cNvSpPr/>
          <p:nvPr/>
        </p:nvSpPr>
        <p:spPr>
          <a:xfrm>
            <a:off x="1440165" y="3153438"/>
            <a:ext cx="659279" cy="544602"/>
          </a:xfrm>
          <a:custGeom>
            <a:avLst/>
            <a:gdLst>
              <a:gd name="connsiteX0" fmla="*/ 648985 w 659279"/>
              <a:gd name="connsiteY0" fmla="*/ 12037 h 544602"/>
              <a:gd name="connsiteX1" fmla="*/ 4460 w 659279"/>
              <a:gd name="connsiteY1" fmla="*/ 542262 h 544602"/>
              <a:gd name="connsiteX2" fmla="*/ 375935 w 659279"/>
              <a:gd name="connsiteY2" fmla="*/ 199362 h 544602"/>
              <a:gd name="connsiteX3" fmla="*/ 648985 w 659279"/>
              <a:gd name="connsiteY3" fmla="*/ 12037 h 54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279" h="544602">
                <a:moveTo>
                  <a:pt x="648985" y="12037"/>
                </a:moveTo>
                <a:cubicBezTo>
                  <a:pt x="587073" y="69187"/>
                  <a:pt x="49968" y="511041"/>
                  <a:pt x="4460" y="542262"/>
                </a:cubicBezTo>
                <a:cubicBezTo>
                  <a:pt x="-41048" y="573483"/>
                  <a:pt x="274335" y="283499"/>
                  <a:pt x="375935" y="199362"/>
                </a:cubicBezTo>
                <a:cubicBezTo>
                  <a:pt x="477535" y="115225"/>
                  <a:pt x="710897" y="-45113"/>
                  <a:pt x="648985" y="12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B2F60EB9-1D2D-8037-75D9-61B8740E87B6}"/>
              </a:ext>
            </a:extLst>
          </p:cNvPr>
          <p:cNvSpPr/>
          <p:nvPr/>
        </p:nvSpPr>
        <p:spPr>
          <a:xfrm>
            <a:off x="1942873" y="3316144"/>
            <a:ext cx="51027" cy="249441"/>
          </a:xfrm>
          <a:custGeom>
            <a:avLst/>
            <a:gdLst>
              <a:gd name="connsiteX0" fmla="*/ 227 w 51027"/>
              <a:gd name="connsiteY0" fmla="*/ 1731 h 249441"/>
              <a:gd name="connsiteX1" fmla="*/ 16102 w 51027"/>
              <a:gd name="connsiteY1" fmla="*/ 185881 h 249441"/>
              <a:gd name="connsiteX2" fmla="*/ 28802 w 51027"/>
              <a:gd name="connsiteY2" fmla="*/ 119206 h 249441"/>
              <a:gd name="connsiteX3" fmla="*/ 51027 w 51027"/>
              <a:gd name="connsiteY3" fmla="*/ 249381 h 249441"/>
              <a:gd name="connsiteX4" fmla="*/ 28802 w 51027"/>
              <a:gd name="connsiteY4" fmla="*/ 100156 h 249441"/>
              <a:gd name="connsiteX5" fmla="*/ 227 w 51027"/>
              <a:gd name="connsiteY5" fmla="*/ 1731 h 24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27" h="249441">
                <a:moveTo>
                  <a:pt x="227" y="1731"/>
                </a:moveTo>
                <a:cubicBezTo>
                  <a:pt x="-1890" y="16019"/>
                  <a:pt x="11340" y="166302"/>
                  <a:pt x="16102" y="185881"/>
                </a:cubicBezTo>
                <a:cubicBezTo>
                  <a:pt x="20864" y="205460"/>
                  <a:pt x="22981" y="108623"/>
                  <a:pt x="28802" y="119206"/>
                </a:cubicBezTo>
                <a:cubicBezTo>
                  <a:pt x="34623" y="129789"/>
                  <a:pt x="51027" y="252556"/>
                  <a:pt x="51027" y="249381"/>
                </a:cubicBezTo>
                <a:cubicBezTo>
                  <a:pt x="51027" y="246206"/>
                  <a:pt x="38856" y="135081"/>
                  <a:pt x="28802" y="100156"/>
                </a:cubicBezTo>
                <a:cubicBezTo>
                  <a:pt x="18748" y="65231"/>
                  <a:pt x="2344" y="-12557"/>
                  <a:pt x="227" y="1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B20A136C-8FC4-EED8-9AFD-7FFEAD5BC18E}"/>
              </a:ext>
            </a:extLst>
          </p:cNvPr>
          <p:cNvSpPr/>
          <p:nvPr/>
        </p:nvSpPr>
        <p:spPr>
          <a:xfrm>
            <a:off x="1978012" y="3581261"/>
            <a:ext cx="625621" cy="265340"/>
          </a:xfrm>
          <a:custGeom>
            <a:avLst/>
            <a:gdLst>
              <a:gd name="connsiteX0" fmla="*/ 13 w 625621"/>
              <a:gd name="connsiteY0" fmla="*/ 139 h 265340"/>
              <a:gd name="connsiteX1" fmla="*/ 327038 w 625621"/>
              <a:gd name="connsiteY1" fmla="*/ 216039 h 265340"/>
              <a:gd name="connsiteX2" fmla="*/ 434988 w 625621"/>
              <a:gd name="connsiteY2" fmla="*/ 263664 h 265340"/>
              <a:gd name="connsiteX3" fmla="*/ 377838 w 625621"/>
              <a:gd name="connsiteY3" fmla="*/ 250964 h 265340"/>
              <a:gd name="connsiteX4" fmla="*/ 625488 w 625621"/>
              <a:gd name="connsiteY4" fmla="*/ 216039 h 265340"/>
              <a:gd name="connsiteX5" fmla="*/ 339738 w 625621"/>
              <a:gd name="connsiteY5" fmla="*/ 250964 h 265340"/>
              <a:gd name="connsiteX6" fmla="*/ 13 w 625621"/>
              <a:gd name="connsiteY6" fmla="*/ 139 h 2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5621" h="265340">
                <a:moveTo>
                  <a:pt x="13" y="139"/>
                </a:moveTo>
                <a:cubicBezTo>
                  <a:pt x="-2104" y="-5682"/>
                  <a:pt x="254542" y="172118"/>
                  <a:pt x="327038" y="216039"/>
                </a:cubicBezTo>
                <a:cubicBezTo>
                  <a:pt x="399534" y="259960"/>
                  <a:pt x="426521" y="257843"/>
                  <a:pt x="434988" y="263664"/>
                </a:cubicBezTo>
                <a:cubicBezTo>
                  <a:pt x="443455" y="269485"/>
                  <a:pt x="346088" y="258901"/>
                  <a:pt x="377838" y="250964"/>
                </a:cubicBezTo>
                <a:cubicBezTo>
                  <a:pt x="409588" y="243027"/>
                  <a:pt x="631838" y="216039"/>
                  <a:pt x="625488" y="216039"/>
                </a:cubicBezTo>
                <a:cubicBezTo>
                  <a:pt x="619138" y="216039"/>
                  <a:pt x="442926" y="284302"/>
                  <a:pt x="339738" y="250964"/>
                </a:cubicBezTo>
                <a:cubicBezTo>
                  <a:pt x="236551" y="217627"/>
                  <a:pt x="2130" y="5960"/>
                  <a:pt x="13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4FC68C46-6B09-A603-050C-C1E41E0763C7}"/>
              </a:ext>
            </a:extLst>
          </p:cNvPr>
          <p:cNvSpPr/>
          <p:nvPr/>
        </p:nvSpPr>
        <p:spPr>
          <a:xfrm>
            <a:off x="1971212" y="3345829"/>
            <a:ext cx="372889" cy="431781"/>
          </a:xfrm>
          <a:custGeom>
            <a:avLst/>
            <a:gdLst>
              <a:gd name="connsiteX0" fmla="*/ 463 w 372889"/>
              <a:gd name="connsiteY0" fmla="*/ 621 h 431781"/>
              <a:gd name="connsiteX1" fmla="*/ 54438 w 372889"/>
              <a:gd name="connsiteY1" fmla="*/ 187946 h 431781"/>
              <a:gd name="connsiteX2" fmla="*/ 235413 w 372889"/>
              <a:gd name="connsiteY2" fmla="*/ 346696 h 431781"/>
              <a:gd name="connsiteX3" fmla="*/ 368763 w 372889"/>
              <a:gd name="connsiteY3" fmla="*/ 429246 h 431781"/>
              <a:gd name="connsiteX4" fmla="*/ 76663 w 372889"/>
              <a:gd name="connsiteY4" fmla="*/ 254621 h 431781"/>
              <a:gd name="connsiteX5" fmla="*/ 463 w 372889"/>
              <a:gd name="connsiteY5" fmla="*/ 621 h 43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889" h="431781">
                <a:moveTo>
                  <a:pt x="463" y="621"/>
                </a:moveTo>
                <a:cubicBezTo>
                  <a:pt x="-3241" y="-10491"/>
                  <a:pt x="15280" y="130267"/>
                  <a:pt x="54438" y="187946"/>
                </a:cubicBezTo>
                <a:cubicBezTo>
                  <a:pt x="93596" y="245625"/>
                  <a:pt x="183026" y="306479"/>
                  <a:pt x="235413" y="346696"/>
                </a:cubicBezTo>
                <a:cubicBezTo>
                  <a:pt x="287801" y="386913"/>
                  <a:pt x="395221" y="444592"/>
                  <a:pt x="368763" y="429246"/>
                </a:cubicBezTo>
                <a:cubicBezTo>
                  <a:pt x="342305" y="413900"/>
                  <a:pt x="137517" y="319708"/>
                  <a:pt x="76663" y="254621"/>
                </a:cubicBezTo>
                <a:cubicBezTo>
                  <a:pt x="15809" y="189534"/>
                  <a:pt x="4167" y="11733"/>
                  <a:pt x="463" y="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4D762345-C883-8E39-C6C9-DB6960DE74A3}"/>
              </a:ext>
            </a:extLst>
          </p:cNvPr>
          <p:cNvSpPr/>
          <p:nvPr/>
        </p:nvSpPr>
        <p:spPr>
          <a:xfrm>
            <a:off x="2323630" y="3681765"/>
            <a:ext cx="374022" cy="137414"/>
          </a:xfrm>
          <a:custGeom>
            <a:avLst/>
            <a:gdLst>
              <a:gd name="connsiteX0" fmla="*/ 3645 w 374022"/>
              <a:gd name="connsiteY0" fmla="*/ 106010 h 137414"/>
              <a:gd name="connsiteX1" fmla="*/ 200495 w 374022"/>
              <a:gd name="connsiteY1" fmla="*/ 93310 h 137414"/>
              <a:gd name="connsiteX2" fmla="*/ 111595 w 374022"/>
              <a:gd name="connsiteY2" fmla="*/ 134585 h 137414"/>
              <a:gd name="connsiteX3" fmla="*/ 371945 w 374022"/>
              <a:gd name="connsiteY3" fmla="*/ 1235 h 137414"/>
              <a:gd name="connsiteX4" fmla="*/ 225895 w 374022"/>
              <a:gd name="connsiteY4" fmla="*/ 71085 h 137414"/>
              <a:gd name="connsiteX5" fmla="*/ 83020 w 374022"/>
              <a:gd name="connsiteY5" fmla="*/ 121885 h 137414"/>
              <a:gd name="connsiteX6" fmla="*/ 3645 w 374022"/>
              <a:gd name="connsiteY6" fmla="*/ 106010 h 13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022" h="137414">
                <a:moveTo>
                  <a:pt x="3645" y="106010"/>
                </a:moveTo>
                <a:cubicBezTo>
                  <a:pt x="23224" y="101248"/>
                  <a:pt x="182503" y="88547"/>
                  <a:pt x="200495" y="93310"/>
                </a:cubicBezTo>
                <a:cubicBezTo>
                  <a:pt x="218487" y="98072"/>
                  <a:pt x="83020" y="149931"/>
                  <a:pt x="111595" y="134585"/>
                </a:cubicBezTo>
                <a:cubicBezTo>
                  <a:pt x="140170" y="119239"/>
                  <a:pt x="352895" y="11818"/>
                  <a:pt x="371945" y="1235"/>
                </a:cubicBezTo>
                <a:cubicBezTo>
                  <a:pt x="390995" y="-9348"/>
                  <a:pt x="274049" y="50977"/>
                  <a:pt x="225895" y="71085"/>
                </a:cubicBezTo>
                <a:cubicBezTo>
                  <a:pt x="177741" y="91193"/>
                  <a:pt x="117945" y="113948"/>
                  <a:pt x="83020" y="121885"/>
                </a:cubicBezTo>
                <a:cubicBezTo>
                  <a:pt x="48095" y="129822"/>
                  <a:pt x="-15934" y="110772"/>
                  <a:pt x="3645" y="106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ACF80CF6-09C1-5227-606E-05BE0384FF9A}"/>
              </a:ext>
            </a:extLst>
          </p:cNvPr>
          <p:cNvSpPr/>
          <p:nvPr/>
        </p:nvSpPr>
        <p:spPr>
          <a:xfrm>
            <a:off x="1349032" y="5175277"/>
            <a:ext cx="1763199" cy="324788"/>
          </a:xfrm>
          <a:custGeom>
            <a:avLst/>
            <a:gdLst>
              <a:gd name="connsiteX0" fmla="*/ 73368 w 1763199"/>
              <a:gd name="connsiteY0" fmla="*/ 253973 h 324788"/>
              <a:gd name="connsiteX1" fmla="*/ 1273518 w 1763199"/>
              <a:gd name="connsiteY1" fmla="*/ 63473 h 324788"/>
              <a:gd name="connsiteX2" fmla="*/ 1225893 w 1763199"/>
              <a:gd name="connsiteY2" fmla="*/ 82523 h 324788"/>
              <a:gd name="connsiteX3" fmla="*/ 1479893 w 1763199"/>
              <a:gd name="connsiteY3" fmla="*/ 66648 h 324788"/>
              <a:gd name="connsiteX4" fmla="*/ 1667218 w 1763199"/>
              <a:gd name="connsiteY4" fmla="*/ 15848 h 324788"/>
              <a:gd name="connsiteX5" fmla="*/ 1644993 w 1763199"/>
              <a:gd name="connsiteY5" fmla="*/ 28548 h 324788"/>
              <a:gd name="connsiteX6" fmla="*/ 1762468 w 1763199"/>
              <a:gd name="connsiteY6" fmla="*/ 323823 h 324788"/>
              <a:gd name="connsiteX7" fmla="*/ 1660868 w 1763199"/>
              <a:gd name="connsiteY7" fmla="*/ 123798 h 324788"/>
              <a:gd name="connsiteX8" fmla="*/ 1130643 w 1763199"/>
              <a:gd name="connsiteY8" fmla="*/ 136498 h 324788"/>
              <a:gd name="connsiteX9" fmla="*/ 971893 w 1763199"/>
              <a:gd name="connsiteY9" fmla="*/ 152373 h 324788"/>
              <a:gd name="connsiteX10" fmla="*/ 1057618 w 1763199"/>
              <a:gd name="connsiteY10" fmla="*/ 165073 h 324788"/>
              <a:gd name="connsiteX11" fmla="*/ 327368 w 1763199"/>
              <a:gd name="connsiteY11" fmla="*/ 253973 h 324788"/>
              <a:gd name="connsiteX12" fmla="*/ 765518 w 1763199"/>
              <a:gd name="connsiteY12" fmla="*/ 203173 h 324788"/>
              <a:gd name="connsiteX13" fmla="*/ 200368 w 1763199"/>
              <a:gd name="connsiteY13" fmla="*/ 253973 h 324788"/>
              <a:gd name="connsiteX14" fmla="*/ 73368 w 1763199"/>
              <a:gd name="connsiteY14" fmla="*/ 253973 h 32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3199" h="324788">
                <a:moveTo>
                  <a:pt x="73368" y="253973"/>
                </a:moveTo>
                <a:cubicBezTo>
                  <a:pt x="252226" y="222223"/>
                  <a:pt x="1081430" y="92048"/>
                  <a:pt x="1273518" y="63473"/>
                </a:cubicBezTo>
                <a:cubicBezTo>
                  <a:pt x="1465606" y="34898"/>
                  <a:pt x="1191497" y="81994"/>
                  <a:pt x="1225893" y="82523"/>
                </a:cubicBezTo>
                <a:cubicBezTo>
                  <a:pt x="1260289" y="83052"/>
                  <a:pt x="1406339" y="77761"/>
                  <a:pt x="1479893" y="66648"/>
                </a:cubicBezTo>
                <a:cubicBezTo>
                  <a:pt x="1553447" y="55535"/>
                  <a:pt x="1639701" y="22198"/>
                  <a:pt x="1667218" y="15848"/>
                </a:cubicBezTo>
                <a:cubicBezTo>
                  <a:pt x="1694735" y="9498"/>
                  <a:pt x="1629118" y="-22781"/>
                  <a:pt x="1644993" y="28548"/>
                </a:cubicBezTo>
                <a:cubicBezTo>
                  <a:pt x="1660868" y="79877"/>
                  <a:pt x="1759822" y="307948"/>
                  <a:pt x="1762468" y="323823"/>
                </a:cubicBezTo>
                <a:cubicBezTo>
                  <a:pt x="1765114" y="339698"/>
                  <a:pt x="1766172" y="155019"/>
                  <a:pt x="1660868" y="123798"/>
                </a:cubicBezTo>
                <a:cubicBezTo>
                  <a:pt x="1555564" y="92577"/>
                  <a:pt x="1245472" y="131735"/>
                  <a:pt x="1130643" y="136498"/>
                </a:cubicBezTo>
                <a:cubicBezTo>
                  <a:pt x="1015814" y="141260"/>
                  <a:pt x="984064" y="147611"/>
                  <a:pt x="971893" y="152373"/>
                </a:cubicBezTo>
                <a:cubicBezTo>
                  <a:pt x="959722" y="157135"/>
                  <a:pt x="1165039" y="148140"/>
                  <a:pt x="1057618" y="165073"/>
                </a:cubicBezTo>
                <a:cubicBezTo>
                  <a:pt x="950197" y="182006"/>
                  <a:pt x="376051" y="247623"/>
                  <a:pt x="327368" y="253973"/>
                </a:cubicBezTo>
                <a:cubicBezTo>
                  <a:pt x="278685" y="260323"/>
                  <a:pt x="786685" y="203173"/>
                  <a:pt x="765518" y="203173"/>
                </a:cubicBezTo>
                <a:cubicBezTo>
                  <a:pt x="744351" y="203173"/>
                  <a:pt x="316256" y="242860"/>
                  <a:pt x="200368" y="253973"/>
                </a:cubicBezTo>
                <a:cubicBezTo>
                  <a:pt x="84481" y="265086"/>
                  <a:pt x="-105490" y="285723"/>
                  <a:pt x="73368" y="253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1D4231D1-8DA5-1505-B918-BC44E6AC78FF}"/>
              </a:ext>
            </a:extLst>
          </p:cNvPr>
          <p:cNvSpPr/>
          <p:nvPr/>
        </p:nvSpPr>
        <p:spPr>
          <a:xfrm>
            <a:off x="836035" y="5387312"/>
            <a:ext cx="1239176" cy="121430"/>
          </a:xfrm>
          <a:custGeom>
            <a:avLst/>
            <a:gdLst>
              <a:gd name="connsiteX0" fmla="*/ 8515 w 1239176"/>
              <a:gd name="connsiteY0" fmla="*/ 99088 h 121430"/>
              <a:gd name="connsiteX1" fmla="*/ 281565 w 1239176"/>
              <a:gd name="connsiteY1" fmla="*/ 60988 h 121430"/>
              <a:gd name="connsiteX2" fmla="*/ 399040 w 1239176"/>
              <a:gd name="connsiteY2" fmla="*/ 57813 h 121430"/>
              <a:gd name="connsiteX3" fmla="*/ 383165 w 1239176"/>
              <a:gd name="connsiteY3" fmla="*/ 38763 h 121430"/>
              <a:gd name="connsiteX4" fmla="*/ 453015 w 1239176"/>
              <a:gd name="connsiteY4" fmla="*/ 32413 h 121430"/>
              <a:gd name="connsiteX5" fmla="*/ 481590 w 1239176"/>
              <a:gd name="connsiteY5" fmla="*/ 7013 h 121430"/>
              <a:gd name="connsiteX6" fmla="*/ 1234065 w 1239176"/>
              <a:gd name="connsiteY6" fmla="*/ 663 h 121430"/>
              <a:gd name="connsiteX7" fmla="*/ 786390 w 1239176"/>
              <a:gd name="connsiteY7" fmla="*/ 19713 h 121430"/>
              <a:gd name="connsiteX8" fmla="*/ 287915 w 1239176"/>
              <a:gd name="connsiteY8" fmla="*/ 64163 h 121430"/>
              <a:gd name="connsiteX9" fmla="*/ 113290 w 1239176"/>
              <a:gd name="connsiteY9" fmla="*/ 121313 h 121430"/>
              <a:gd name="connsiteX10" fmla="*/ 637165 w 1239176"/>
              <a:gd name="connsiteY10" fmla="*/ 80038 h 121430"/>
              <a:gd name="connsiteX11" fmla="*/ 8515 w 1239176"/>
              <a:gd name="connsiteY11" fmla="*/ 99088 h 12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9176" h="121430">
                <a:moveTo>
                  <a:pt x="8515" y="99088"/>
                </a:moveTo>
                <a:cubicBezTo>
                  <a:pt x="-50752" y="95913"/>
                  <a:pt x="216478" y="67867"/>
                  <a:pt x="281565" y="60988"/>
                </a:cubicBezTo>
                <a:cubicBezTo>
                  <a:pt x="346652" y="54109"/>
                  <a:pt x="399040" y="57813"/>
                  <a:pt x="399040" y="57813"/>
                </a:cubicBezTo>
                <a:cubicBezTo>
                  <a:pt x="415973" y="54109"/>
                  <a:pt x="374169" y="42996"/>
                  <a:pt x="383165" y="38763"/>
                </a:cubicBezTo>
                <a:cubicBezTo>
                  <a:pt x="392161" y="34530"/>
                  <a:pt x="436611" y="37705"/>
                  <a:pt x="453015" y="32413"/>
                </a:cubicBezTo>
                <a:cubicBezTo>
                  <a:pt x="469419" y="27121"/>
                  <a:pt x="351415" y="12305"/>
                  <a:pt x="481590" y="7013"/>
                </a:cubicBezTo>
                <a:cubicBezTo>
                  <a:pt x="611765" y="1721"/>
                  <a:pt x="1183265" y="-1454"/>
                  <a:pt x="1234065" y="663"/>
                </a:cubicBezTo>
                <a:cubicBezTo>
                  <a:pt x="1284865" y="2780"/>
                  <a:pt x="944082" y="9130"/>
                  <a:pt x="786390" y="19713"/>
                </a:cubicBezTo>
                <a:cubicBezTo>
                  <a:pt x="628698" y="30296"/>
                  <a:pt x="400098" y="47230"/>
                  <a:pt x="287915" y="64163"/>
                </a:cubicBezTo>
                <a:cubicBezTo>
                  <a:pt x="175732" y="81096"/>
                  <a:pt x="55082" y="118667"/>
                  <a:pt x="113290" y="121313"/>
                </a:cubicBezTo>
                <a:cubicBezTo>
                  <a:pt x="171498" y="123959"/>
                  <a:pt x="649865" y="81096"/>
                  <a:pt x="637165" y="80038"/>
                </a:cubicBezTo>
                <a:cubicBezTo>
                  <a:pt x="624465" y="78980"/>
                  <a:pt x="67782" y="102263"/>
                  <a:pt x="8515" y="99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ED796C92-B6C1-6AB3-4347-FCF082D613C0}"/>
              </a:ext>
            </a:extLst>
          </p:cNvPr>
          <p:cNvSpPr/>
          <p:nvPr/>
        </p:nvSpPr>
        <p:spPr>
          <a:xfrm>
            <a:off x="455118" y="4433511"/>
            <a:ext cx="286348" cy="535073"/>
          </a:xfrm>
          <a:custGeom>
            <a:avLst/>
            <a:gdLst>
              <a:gd name="connsiteX0" fmla="*/ 284657 w 286348"/>
              <a:gd name="connsiteY0" fmla="*/ 5139 h 535073"/>
              <a:gd name="connsiteX1" fmla="*/ 5257 w 286348"/>
              <a:gd name="connsiteY1" fmla="*/ 529014 h 535073"/>
              <a:gd name="connsiteX2" fmla="*/ 116382 w 286348"/>
              <a:gd name="connsiteY2" fmla="*/ 275014 h 535073"/>
              <a:gd name="connsiteX3" fmla="*/ 284657 w 286348"/>
              <a:gd name="connsiteY3" fmla="*/ 5139 h 53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348" h="535073">
                <a:moveTo>
                  <a:pt x="284657" y="5139"/>
                </a:moveTo>
                <a:cubicBezTo>
                  <a:pt x="266136" y="47472"/>
                  <a:pt x="33303" y="484035"/>
                  <a:pt x="5257" y="529014"/>
                </a:cubicBezTo>
                <a:cubicBezTo>
                  <a:pt x="-22789" y="573993"/>
                  <a:pt x="68228" y="356506"/>
                  <a:pt x="116382" y="275014"/>
                </a:cubicBezTo>
                <a:cubicBezTo>
                  <a:pt x="164536" y="193522"/>
                  <a:pt x="303178" y="-37194"/>
                  <a:pt x="284657" y="5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816E1380-B4CF-F22B-B2F7-4DAEDC2C1D68}"/>
              </a:ext>
            </a:extLst>
          </p:cNvPr>
          <p:cNvSpPr/>
          <p:nvPr/>
        </p:nvSpPr>
        <p:spPr>
          <a:xfrm>
            <a:off x="619713" y="4143351"/>
            <a:ext cx="380428" cy="764787"/>
          </a:xfrm>
          <a:custGeom>
            <a:avLst/>
            <a:gdLst>
              <a:gd name="connsiteX0" fmla="*/ 361362 w 380428"/>
              <a:gd name="connsiteY0" fmla="*/ 219099 h 764787"/>
              <a:gd name="connsiteX1" fmla="*/ 5762 w 380428"/>
              <a:gd name="connsiteY1" fmla="*/ 758849 h 764787"/>
              <a:gd name="connsiteX2" fmla="*/ 158162 w 380428"/>
              <a:gd name="connsiteY2" fmla="*/ 476274 h 764787"/>
              <a:gd name="connsiteX3" fmla="*/ 380412 w 380428"/>
              <a:gd name="connsiteY3" fmla="*/ 24 h 764787"/>
              <a:gd name="connsiteX4" fmla="*/ 170862 w 380428"/>
              <a:gd name="connsiteY4" fmla="*/ 454049 h 764787"/>
              <a:gd name="connsiteX5" fmla="*/ 361362 w 380428"/>
              <a:gd name="connsiteY5" fmla="*/ 219099 h 76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428" h="764787">
                <a:moveTo>
                  <a:pt x="361362" y="219099"/>
                </a:moveTo>
                <a:cubicBezTo>
                  <a:pt x="333845" y="269899"/>
                  <a:pt x="39629" y="715986"/>
                  <a:pt x="5762" y="758849"/>
                </a:cubicBezTo>
                <a:cubicBezTo>
                  <a:pt x="-28105" y="801712"/>
                  <a:pt x="95720" y="602745"/>
                  <a:pt x="158162" y="476274"/>
                </a:cubicBezTo>
                <a:cubicBezTo>
                  <a:pt x="220604" y="349803"/>
                  <a:pt x="378295" y="3728"/>
                  <a:pt x="380412" y="24"/>
                </a:cubicBezTo>
                <a:cubicBezTo>
                  <a:pt x="382529" y="-3680"/>
                  <a:pt x="178799" y="415949"/>
                  <a:pt x="170862" y="454049"/>
                </a:cubicBezTo>
                <a:cubicBezTo>
                  <a:pt x="162925" y="492149"/>
                  <a:pt x="388879" y="168299"/>
                  <a:pt x="361362" y="219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2DFD5D98-7958-BEBD-77E6-C6FFC7099AEE}"/>
              </a:ext>
            </a:extLst>
          </p:cNvPr>
          <p:cNvSpPr/>
          <p:nvPr/>
        </p:nvSpPr>
        <p:spPr>
          <a:xfrm>
            <a:off x="754408" y="4480226"/>
            <a:ext cx="501464" cy="486887"/>
          </a:xfrm>
          <a:custGeom>
            <a:avLst/>
            <a:gdLst>
              <a:gd name="connsiteX0" fmla="*/ 471142 w 501464"/>
              <a:gd name="connsiteY0" fmla="*/ 28274 h 486887"/>
              <a:gd name="connsiteX1" fmla="*/ 13942 w 501464"/>
              <a:gd name="connsiteY1" fmla="*/ 475949 h 486887"/>
              <a:gd name="connsiteX2" fmla="*/ 134592 w 501464"/>
              <a:gd name="connsiteY2" fmla="*/ 323549 h 486887"/>
              <a:gd name="connsiteX3" fmla="*/ 306042 w 501464"/>
              <a:gd name="connsiteY3" fmla="*/ 37799 h 486887"/>
              <a:gd name="connsiteX4" fmla="*/ 204442 w 501464"/>
              <a:gd name="connsiteY4" fmla="*/ 250524 h 486887"/>
              <a:gd name="connsiteX5" fmla="*/ 433042 w 501464"/>
              <a:gd name="connsiteY5" fmla="*/ 66374 h 486887"/>
              <a:gd name="connsiteX6" fmla="*/ 471142 w 501464"/>
              <a:gd name="connsiteY6" fmla="*/ 28274 h 48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464" h="486887">
                <a:moveTo>
                  <a:pt x="471142" y="28274"/>
                </a:moveTo>
                <a:cubicBezTo>
                  <a:pt x="401292" y="96536"/>
                  <a:pt x="70034" y="426737"/>
                  <a:pt x="13942" y="475949"/>
                </a:cubicBezTo>
                <a:cubicBezTo>
                  <a:pt x="-42150" y="525162"/>
                  <a:pt x="85909" y="396574"/>
                  <a:pt x="134592" y="323549"/>
                </a:cubicBezTo>
                <a:cubicBezTo>
                  <a:pt x="183275" y="250524"/>
                  <a:pt x="294400" y="49970"/>
                  <a:pt x="306042" y="37799"/>
                </a:cubicBezTo>
                <a:cubicBezTo>
                  <a:pt x="317684" y="25628"/>
                  <a:pt x="183275" y="245762"/>
                  <a:pt x="204442" y="250524"/>
                </a:cubicBezTo>
                <a:cubicBezTo>
                  <a:pt x="225609" y="255286"/>
                  <a:pt x="433042" y="66374"/>
                  <a:pt x="433042" y="66374"/>
                </a:cubicBezTo>
                <a:cubicBezTo>
                  <a:pt x="473788" y="32507"/>
                  <a:pt x="540992" y="-39988"/>
                  <a:pt x="471142" y="28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14416E1A-2A90-6CFD-9C8E-C73C1A918A72}"/>
              </a:ext>
            </a:extLst>
          </p:cNvPr>
          <p:cNvSpPr/>
          <p:nvPr/>
        </p:nvSpPr>
        <p:spPr>
          <a:xfrm>
            <a:off x="481526" y="5119804"/>
            <a:ext cx="413839" cy="362598"/>
          </a:xfrm>
          <a:custGeom>
            <a:avLst/>
            <a:gdLst>
              <a:gd name="connsiteX0" fmla="*/ 1074 w 413839"/>
              <a:gd name="connsiteY0" fmla="*/ 1471 h 362598"/>
              <a:gd name="connsiteX1" fmla="*/ 401124 w 413839"/>
              <a:gd name="connsiteY1" fmla="*/ 353896 h 362598"/>
              <a:gd name="connsiteX2" fmla="*/ 286824 w 413839"/>
              <a:gd name="connsiteY2" fmla="*/ 233246 h 362598"/>
              <a:gd name="connsiteX3" fmla="*/ 1074 w 413839"/>
              <a:gd name="connsiteY3" fmla="*/ 1471 h 36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839" h="362598">
                <a:moveTo>
                  <a:pt x="1074" y="1471"/>
                </a:moveTo>
                <a:cubicBezTo>
                  <a:pt x="20124" y="21579"/>
                  <a:pt x="353499" y="315267"/>
                  <a:pt x="401124" y="353896"/>
                </a:cubicBezTo>
                <a:cubicBezTo>
                  <a:pt x="448749" y="392525"/>
                  <a:pt x="351911" y="293571"/>
                  <a:pt x="286824" y="233246"/>
                </a:cubicBezTo>
                <a:cubicBezTo>
                  <a:pt x="221737" y="172921"/>
                  <a:pt x="-17976" y="-18637"/>
                  <a:pt x="1074" y="1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D511DF7D-CBE8-1429-B4A7-50EEFBBE0676}"/>
              </a:ext>
            </a:extLst>
          </p:cNvPr>
          <p:cNvSpPr/>
          <p:nvPr/>
        </p:nvSpPr>
        <p:spPr>
          <a:xfrm>
            <a:off x="428560" y="4772299"/>
            <a:ext cx="46755" cy="328485"/>
          </a:xfrm>
          <a:custGeom>
            <a:avLst/>
            <a:gdLst>
              <a:gd name="connsiteX0" fmla="*/ 65 w 46755"/>
              <a:gd name="connsiteY0" fmla="*/ 6076 h 328485"/>
              <a:gd name="connsiteX1" fmla="*/ 44515 w 46755"/>
              <a:gd name="connsiteY1" fmla="*/ 326751 h 328485"/>
              <a:gd name="connsiteX2" fmla="*/ 34990 w 46755"/>
              <a:gd name="connsiteY2" fmla="*/ 129901 h 328485"/>
              <a:gd name="connsiteX3" fmla="*/ 65 w 46755"/>
              <a:gd name="connsiteY3" fmla="*/ 6076 h 32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5" h="328485">
                <a:moveTo>
                  <a:pt x="65" y="6076"/>
                </a:moveTo>
                <a:cubicBezTo>
                  <a:pt x="1653" y="38884"/>
                  <a:pt x="38694" y="306114"/>
                  <a:pt x="44515" y="326751"/>
                </a:cubicBezTo>
                <a:cubicBezTo>
                  <a:pt x="50336" y="347388"/>
                  <a:pt x="43986" y="178055"/>
                  <a:pt x="34990" y="129901"/>
                </a:cubicBezTo>
                <a:cubicBezTo>
                  <a:pt x="25994" y="81747"/>
                  <a:pt x="-1523" y="-26732"/>
                  <a:pt x="65" y="60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ACBEB953-F94D-B7EF-F1A5-832D7C7DFCF6}"/>
              </a:ext>
            </a:extLst>
          </p:cNvPr>
          <p:cNvSpPr/>
          <p:nvPr/>
        </p:nvSpPr>
        <p:spPr>
          <a:xfrm>
            <a:off x="361907" y="4759318"/>
            <a:ext cx="548555" cy="778647"/>
          </a:xfrm>
          <a:custGeom>
            <a:avLst/>
            <a:gdLst>
              <a:gd name="connsiteX0" fmla="*/ 43 w 548555"/>
              <a:gd name="connsiteY0" fmla="*/ 7 h 778647"/>
              <a:gd name="connsiteX1" fmla="*/ 79418 w 548555"/>
              <a:gd name="connsiteY1" fmla="*/ 336557 h 778647"/>
              <a:gd name="connsiteX2" fmla="*/ 200068 w 548555"/>
              <a:gd name="connsiteY2" fmla="*/ 476257 h 778647"/>
              <a:gd name="connsiteX3" fmla="*/ 187368 w 548555"/>
              <a:gd name="connsiteY3" fmla="*/ 476257 h 778647"/>
              <a:gd name="connsiteX4" fmla="*/ 523918 w 548555"/>
              <a:gd name="connsiteY4" fmla="*/ 762007 h 778647"/>
              <a:gd name="connsiteX5" fmla="*/ 473118 w 548555"/>
              <a:gd name="connsiteY5" fmla="*/ 701682 h 778647"/>
              <a:gd name="connsiteX6" fmla="*/ 76243 w 548555"/>
              <a:gd name="connsiteY6" fmla="*/ 346082 h 778647"/>
              <a:gd name="connsiteX7" fmla="*/ 43 w 548555"/>
              <a:gd name="connsiteY7" fmla="*/ 7 h 77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555" h="778647">
                <a:moveTo>
                  <a:pt x="43" y="7"/>
                </a:moveTo>
                <a:cubicBezTo>
                  <a:pt x="572" y="-1580"/>
                  <a:pt x="46081" y="257182"/>
                  <a:pt x="79418" y="336557"/>
                </a:cubicBezTo>
                <a:cubicBezTo>
                  <a:pt x="112755" y="415932"/>
                  <a:pt x="182076" y="452974"/>
                  <a:pt x="200068" y="476257"/>
                </a:cubicBezTo>
                <a:cubicBezTo>
                  <a:pt x="218060" y="499540"/>
                  <a:pt x="133393" y="428632"/>
                  <a:pt x="187368" y="476257"/>
                </a:cubicBezTo>
                <a:cubicBezTo>
                  <a:pt x="241343" y="523882"/>
                  <a:pt x="476293" y="724436"/>
                  <a:pt x="523918" y="762007"/>
                </a:cubicBezTo>
                <a:cubicBezTo>
                  <a:pt x="571543" y="799578"/>
                  <a:pt x="547730" y="771003"/>
                  <a:pt x="473118" y="701682"/>
                </a:cubicBezTo>
                <a:cubicBezTo>
                  <a:pt x="398506" y="632361"/>
                  <a:pt x="149797" y="464086"/>
                  <a:pt x="76243" y="346082"/>
                </a:cubicBezTo>
                <a:cubicBezTo>
                  <a:pt x="2689" y="228078"/>
                  <a:pt x="-486" y="1594"/>
                  <a:pt x="43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4DF6294F-2447-C3D4-E256-626820D77F5B}"/>
              </a:ext>
            </a:extLst>
          </p:cNvPr>
          <p:cNvSpPr/>
          <p:nvPr/>
        </p:nvSpPr>
        <p:spPr>
          <a:xfrm>
            <a:off x="383840" y="4732238"/>
            <a:ext cx="71721" cy="368541"/>
          </a:xfrm>
          <a:custGeom>
            <a:avLst/>
            <a:gdLst>
              <a:gd name="connsiteX0" fmla="*/ 335 w 71721"/>
              <a:gd name="connsiteY0" fmla="*/ 8037 h 368541"/>
              <a:gd name="connsiteX1" fmla="*/ 70185 w 71721"/>
              <a:gd name="connsiteY1" fmla="*/ 366812 h 368541"/>
              <a:gd name="connsiteX2" fmla="*/ 44785 w 71721"/>
              <a:gd name="connsiteY2" fmla="*/ 138212 h 368541"/>
              <a:gd name="connsiteX3" fmla="*/ 335 w 71721"/>
              <a:gd name="connsiteY3" fmla="*/ 8037 h 36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21" h="368541">
                <a:moveTo>
                  <a:pt x="335" y="8037"/>
                </a:moveTo>
                <a:cubicBezTo>
                  <a:pt x="4568" y="46137"/>
                  <a:pt x="62777" y="345116"/>
                  <a:pt x="70185" y="366812"/>
                </a:cubicBezTo>
                <a:cubicBezTo>
                  <a:pt x="77593" y="388508"/>
                  <a:pt x="56427" y="200124"/>
                  <a:pt x="44785" y="138212"/>
                </a:cubicBezTo>
                <a:cubicBezTo>
                  <a:pt x="33143" y="76300"/>
                  <a:pt x="-3898" y="-30063"/>
                  <a:pt x="335" y="8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8DD303E5-CBB3-D235-FCDF-0C01CCAE2871}"/>
              </a:ext>
            </a:extLst>
          </p:cNvPr>
          <p:cNvSpPr/>
          <p:nvPr/>
        </p:nvSpPr>
        <p:spPr>
          <a:xfrm>
            <a:off x="448916" y="4105471"/>
            <a:ext cx="486344" cy="638027"/>
          </a:xfrm>
          <a:custGeom>
            <a:avLst/>
            <a:gdLst>
              <a:gd name="connsiteX0" fmla="*/ 475009 w 486344"/>
              <a:gd name="connsiteY0" fmla="*/ 12504 h 638027"/>
              <a:gd name="connsiteX1" fmla="*/ 1934 w 486344"/>
              <a:gd name="connsiteY1" fmla="*/ 634804 h 638027"/>
              <a:gd name="connsiteX2" fmla="*/ 313084 w 486344"/>
              <a:gd name="connsiteY2" fmla="*/ 247454 h 638027"/>
              <a:gd name="connsiteX3" fmla="*/ 475009 w 486344"/>
              <a:gd name="connsiteY3" fmla="*/ 12504 h 6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344" h="638027">
                <a:moveTo>
                  <a:pt x="475009" y="12504"/>
                </a:moveTo>
                <a:cubicBezTo>
                  <a:pt x="423151" y="77062"/>
                  <a:pt x="28921" y="595646"/>
                  <a:pt x="1934" y="634804"/>
                </a:cubicBezTo>
                <a:cubicBezTo>
                  <a:pt x="-25054" y="673962"/>
                  <a:pt x="237942" y="345350"/>
                  <a:pt x="313084" y="247454"/>
                </a:cubicBezTo>
                <a:cubicBezTo>
                  <a:pt x="388226" y="149558"/>
                  <a:pt x="526867" y="-52054"/>
                  <a:pt x="475009" y="12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50B921DF-0344-566F-E2A8-E7031317DB41}"/>
              </a:ext>
            </a:extLst>
          </p:cNvPr>
          <p:cNvSpPr/>
          <p:nvPr/>
        </p:nvSpPr>
        <p:spPr>
          <a:xfrm>
            <a:off x="860977" y="3759136"/>
            <a:ext cx="491529" cy="398457"/>
          </a:xfrm>
          <a:custGeom>
            <a:avLst/>
            <a:gdLst>
              <a:gd name="connsiteX0" fmla="*/ 482048 w 491529"/>
              <a:gd name="connsiteY0" fmla="*/ 9589 h 398457"/>
              <a:gd name="connsiteX1" fmla="*/ 2623 w 491529"/>
              <a:gd name="connsiteY1" fmla="*/ 396939 h 398457"/>
              <a:gd name="connsiteX2" fmla="*/ 297898 w 491529"/>
              <a:gd name="connsiteY2" fmla="*/ 139764 h 398457"/>
              <a:gd name="connsiteX3" fmla="*/ 482048 w 491529"/>
              <a:gd name="connsiteY3" fmla="*/ 9589 h 39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529" h="398457">
                <a:moveTo>
                  <a:pt x="482048" y="9589"/>
                </a:moveTo>
                <a:cubicBezTo>
                  <a:pt x="432835" y="52452"/>
                  <a:pt x="33315" y="375243"/>
                  <a:pt x="2623" y="396939"/>
                </a:cubicBezTo>
                <a:cubicBezTo>
                  <a:pt x="-28069" y="418635"/>
                  <a:pt x="219052" y="201676"/>
                  <a:pt x="297898" y="139764"/>
                </a:cubicBezTo>
                <a:cubicBezTo>
                  <a:pt x="376744" y="77852"/>
                  <a:pt x="531261" y="-33274"/>
                  <a:pt x="482048" y="9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243063EF-3B39-A483-65F3-61F4EEDDFDF3}"/>
              </a:ext>
            </a:extLst>
          </p:cNvPr>
          <p:cNvSpPr/>
          <p:nvPr/>
        </p:nvSpPr>
        <p:spPr>
          <a:xfrm>
            <a:off x="739692" y="3746494"/>
            <a:ext cx="619366" cy="574704"/>
          </a:xfrm>
          <a:custGeom>
            <a:avLst/>
            <a:gdLst>
              <a:gd name="connsiteX0" fmla="*/ 619208 w 619366"/>
              <a:gd name="connsiteY0" fmla="*/ 6 h 574704"/>
              <a:gd name="connsiteX1" fmla="*/ 336633 w 619366"/>
              <a:gd name="connsiteY1" fmla="*/ 152406 h 574704"/>
              <a:gd name="connsiteX2" fmla="*/ 254083 w 619366"/>
              <a:gd name="connsiteY2" fmla="*/ 273056 h 574704"/>
              <a:gd name="connsiteX3" fmla="*/ 308058 w 619366"/>
              <a:gd name="connsiteY3" fmla="*/ 209556 h 574704"/>
              <a:gd name="connsiteX4" fmla="*/ 136608 w 619366"/>
              <a:gd name="connsiteY4" fmla="*/ 346081 h 574704"/>
              <a:gd name="connsiteX5" fmla="*/ 83 w 619366"/>
              <a:gd name="connsiteY5" fmla="*/ 574681 h 574704"/>
              <a:gd name="connsiteX6" fmla="*/ 155658 w 619366"/>
              <a:gd name="connsiteY6" fmla="*/ 358781 h 574704"/>
              <a:gd name="connsiteX7" fmla="*/ 457283 w 619366"/>
              <a:gd name="connsiteY7" fmla="*/ 111131 h 574704"/>
              <a:gd name="connsiteX8" fmla="*/ 377908 w 619366"/>
              <a:gd name="connsiteY8" fmla="*/ 146056 h 574704"/>
              <a:gd name="connsiteX9" fmla="*/ 619208 w 619366"/>
              <a:gd name="connsiteY9" fmla="*/ 6 h 57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9366" h="574704">
                <a:moveTo>
                  <a:pt x="619208" y="6"/>
                </a:moveTo>
                <a:cubicBezTo>
                  <a:pt x="612329" y="1064"/>
                  <a:pt x="397487" y="106898"/>
                  <a:pt x="336633" y="152406"/>
                </a:cubicBezTo>
                <a:cubicBezTo>
                  <a:pt x="275779" y="197914"/>
                  <a:pt x="258846" y="263531"/>
                  <a:pt x="254083" y="273056"/>
                </a:cubicBezTo>
                <a:cubicBezTo>
                  <a:pt x="249320" y="282581"/>
                  <a:pt x="327637" y="197385"/>
                  <a:pt x="308058" y="209556"/>
                </a:cubicBezTo>
                <a:cubicBezTo>
                  <a:pt x="288479" y="221727"/>
                  <a:pt x="187937" y="285227"/>
                  <a:pt x="136608" y="346081"/>
                </a:cubicBezTo>
                <a:cubicBezTo>
                  <a:pt x="85279" y="406935"/>
                  <a:pt x="-3092" y="572564"/>
                  <a:pt x="83" y="574681"/>
                </a:cubicBezTo>
                <a:cubicBezTo>
                  <a:pt x="3258" y="576798"/>
                  <a:pt x="79458" y="436039"/>
                  <a:pt x="155658" y="358781"/>
                </a:cubicBezTo>
                <a:cubicBezTo>
                  <a:pt x="231858" y="281523"/>
                  <a:pt x="420241" y="146585"/>
                  <a:pt x="457283" y="111131"/>
                </a:cubicBezTo>
                <a:cubicBezTo>
                  <a:pt x="494325" y="75677"/>
                  <a:pt x="348804" y="163519"/>
                  <a:pt x="377908" y="146056"/>
                </a:cubicBezTo>
                <a:cubicBezTo>
                  <a:pt x="407012" y="128593"/>
                  <a:pt x="626087" y="-1052"/>
                  <a:pt x="61920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D8422826-4ACD-8073-1C43-3017AC0AC48B}"/>
              </a:ext>
            </a:extLst>
          </p:cNvPr>
          <p:cNvSpPr/>
          <p:nvPr/>
        </p:nvSpPr>
        <p:spPr>
          <a:xfrm>
            <a:off x="370710" y="4047183"/>
            <a:ext cx="603058" cy="706359"/>
          </a:xfrm>
          <a:custGeom>
            <a:avLst/>
            <a:gdLst>
              <a:gd name="connsiteX0" fmla="*/ 600840 w 603058"/>
              <a:gd name="connsiteY0" fmla="*/ 4117 h 706359"/>
              <a:gd name="connsiteX1" fmla="*/ 242065 w 603058"/>
              <a:gd name="connsiteY1" fmla="*/ 416867 h 706359"/>
              <a:gd name="connsiteX2" fmla="*/ 283340 w 603058"/>
              <a:gd name="connsiteY2" fmla="*/ 385117 h 706359"/>
              <a:gd name="connsiteX3" fmla="*/ 162690 w 603058"/>
              <a:gd name="connsiteY3" fmla="*/ 521642 h 706359"/>
              <a:gd name="connsiteX4" fmla="*/ 251590 w 603058"/>
              <a:gd name="connsiteY4" fmla="*/ 451792 h 706359"/>
              <a:gd name="connsiteX5" fmla="*/ 765 w 603058"/>
              <a:gd name="connsiteY5" fmla="*/ 705792 h 706359"/>
              <a:gd name="connsiteX6" fmla="*/ 184915 w 603058"/>
              <a:gd name="connsiteY6" fmla="*/ 508942 h 706359"/>
              <a:gd name="connsiteX7" fmla="*/ 499240 w 603058"/>
              <a:gd name="connsiteY7" fmla="*/ 140642 h 706359"/>
              <a:gd name="connsiteX8" fmla="*/ 315090 w 603058"/>
              <a:gd name="connsiteY8" fmla="*/ 289867 h 706359"/>
              <a:gd name="connsiteX9" fmla="*/ 473840 w 603058"/>
              <a:gd name="connsiteY9" fmla="*/ 108892 h 706359"/>
              <a:gd name="connsiteX10" fmla="*/ 397640 w 603058"/>
              <a:gd name="connsiteY10" fmla="*/ 197792 h 706359"/>
              <a:gd name="connsiteX11" fmla="*/ 600840 w 603058"/>
              <a:gd name="connsiteY11" fmla="*/ 4117 h 70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3058" h="706359">
                <a:moveTo>
                  <a:pt x="600840" y="4117"/>
                </a:moveTo>
                <a:cubicBezTo>
                  <a:pt x="574911" y="40630"/>
                  <a:pt x="294982" y="353367"/>
                  <a:pt x="242065" y="416867"/>
                </a:cubicBezTo>
                <a:cubicBezTo>
                  <a:pt x="189148" y="480367"/>
                  <a:pt x="296569" y="367655"/>
                  <a:pt x="283340" y="385117"/>
                </a:cubicBezTo>
                <a:cubicBezTo>
                  <a:pt x="270111" y="402580"/>
                  <a:pt x="167982" y="510530"/>
                  <a:pt x="162690" y="521642"/>
                </a:cubicBezTo>
                <a:cubicBezTo>
                  <a:pt x="157398" y="532755"/>
                  <a:pt x="278577" y="421100"/>
                  <a:pt x="251590" y="451792"/>
                </a:cubicBezTo>
                <a:cubicBezTo>
                  <a:pt x="224603" y="482484"/>
                  <a:pt x="11877" y="696267"/>
                  <a:pt x="765" y="705792"/>
                </a:cubicBezTo>
                <a:cubicBezTo>
                  <a:pt x="-10348" y="715317"/>
                  <a:pt x="101836" y="603134"/>
                  <a:pt x="184915" y="508942"/>
                </a:cubicBezTo>
                <a:cubicBezTo>
                  <a:pt x="267994" y="414750"/>
                  <a:pt x="477544" y="177154"/>
                  <a:pt x="499240" y="140642"/>
                </a:cubicBezTo>
                <a:cubicBezTo>
                  <a:pt x="520936" y="104130"/>
                  <a:pt x="319323" y="295159"/>
                  <a:pt x="315090" y="289867"/>
                </a:cubicBezTo>
                <a:cubicBezTo>
                  <a:pt x="310857" y="284575"/>
                  <a:pt x="460082" y="124238"/>
                  <a:pt x="473840" y="108892"/>
                </a:cubicBezTo>
                <a:cubicBezTo>
                  <a:pt x="487598" y="93546"/>
                  <a:pt x="378061" y="209963"/>
                  <a:pt x="397640" y="197792"/>
                </a:cubicBezTo>
                <a:cubicBezTo>
                  <a:pt x="417219" y="185621"/>
                  <a:pt x="626769" y="-32396"/>
                  <a:pt x="600840" y="4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943BB151-0B32-3A0A-9A04-4FD18199FCDC}"/>
              </a:ext>
            </a:extLst>
          </p:cNvPr>
          <p:cNvSpPr/>
          <p:nvPr/>
        </p:nvSpPr>
        <p:spPr>
          <a:xfrm>
            <a:off x="1685888" y="3340084"/>
            <a:ext cx="270600" cy="600905"/>
          </a:xfrm>
          <a:custGeom>
            <a:avLst/>
            <a:gdLst>
              <a:gd name="connsiteX0" fmla="*/ 254037 w 270600"/>
              <a:gd name="connsiteY0" fmla="*/ 16 h 600905"/>
              <a:gd name="connsiteX1" fmla="*/ 212762 w 270600"/>
              <a:gd name="connsiteY1" fmla="*/ 222266 h 600905"/>
              <a:gd name="connsiteX2" fmla="*/ 212762 w 270600"/>
              <a:gd name="connsiteY2" fmla="*/ 215916 h 600905"/>
              <a:gd name="connsiteX3" fmla="*/ 82587 w 270600"/>
              <a:gd name="connsiteY3" fmla="*/ 349266 h 600905"/>
              <a:gd name="connsiteX4" fmla="*/ 101637 w 270600"/>
              <a:gd name="connsiteY4" fmla="*/ 339741 h 600905"/>
              <a:gd name="connsiteX5" fmla="*/ 37 w 270600"/>
              <a:gd name="connsiteY5" fmla="*/ 600091 h 600905"/>
              <a:gd name="connsiteX6" fmla="*/ 92112 w 270600"/>
              <a:gd name="connsiteY6" fmla="*/ 415941 h 600905"/>
              <a:gd name="connsiteX7" fmla="*/ 269912 w 270600"/>
              <a:gd name="connsiteY7" fmla="*/ 254016 h 600905"/>
              <a:gd name="connsiteX8" fmla="*/ 155612 w 270600"/>
              <a:gd name="connsiteY8" fmla="*/ 336566 h 600905"/>
              <a:gd name="connsiteX9" fmla="*/ 209587 w 270600"/>
              <a:gd name="connsiteY9" fmla="*/ 219091 h 600905"/>
              <a:gd name="connsiteX10" fmla="*/ 231812 w 270600"/>
              <a:gd name="connsiteY10" fmla="*/ 50816 h 600905"/>
              <a:gd name="connsiteX11" fmla="*/ 187362 w 270600"/>
              <a:gd name="connsiteY11" fmla="*/ 209566 h 600905"/>
              <a:gd name="connsiteX12" fmla="*/ 254037 w 270600"/>
              <a:gd name="connsiteY12" fmla="*/ 16 h 60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600" h="600905">
                <a:moveTo>
                  <a:pt x="254037" y="16"/>
                </a:moveTo>
                <a:cubicBezTo>
                  <a:pt x="258270" y="2133"/>
                  <a:pt x="219641" y="186283"/>
                  <a:pt x="212762" y="222266"/>
                </a:cubicBezTo>
                <a:cubicBezTo>
                  <a:pt x="205883" y="258249"/>
                  <a:pt x="234458" y="194749"/>
                  <a:pt x="212762" y="215916"/>
                </a:cubicBezTo>
                <a:cubicBezTo>
                  <a:pt x="191066" y="237083"/>
                  <a:pt x="101108" y="328629"/>
                  <a:pt x="82587" y="349266"/>
                </a:cubicBezTo>
                <a:cubicBezTo>
                  <a:pt x="64066" y="369903"/>
                  <a:pt x="115395" y="297937"/>
                  <a:pt x="101637" y="339741"/>
                </a:cubicBezTo>
                <a:cubicBezTo>
                  <a:pt x="87879" y="381545"/>
                  <a:pt x="1624" y="587391"/>
                  <a:pt x="37" y="600091"/>
                </a:cubicBezTo>
                <a:cubicBezTo>
                  <a:pt x="-1550" y="612791"/>
                  <a:pt x="47133" y="473620"/>
                  <a:pt x="92112" y="415941"/>
                </a:cubicBezTo>
                <a:cubicBezTo>
                  <a:pt x="137091" y="358262"/>
                  <a:pt x="259329" y="267245"/>
                  <a:pt x="269912" y="254016"/>
                </a:cubicBezTo>
                <a:cubicBezTo>
                  <a:pt x="280495" y="240787"/>
                  <a:pt x="165666" y="342387"/>
                  <a:pt x="155612" y="336566"/>
                </a:cubicBezTo>
                <a:cubicBezTo>
                  <a:pt x="145558" y="330745"/>
                  <a:pt x="196887" y="266716"/>
                  <a:pt x="209587" y="219091"/>
                </a:cubicBezTo>
                <a:cubicBezTo>
                  <a:pt x="222287" y="171466"/>
                  <a:pt x="235516" y="52403"/>
                  <a:pt x="231812" y="50816"/>
                </a:cubicBezTo>
                <a:cubicBezTo>
                  <a:pt x="228108" y="49229"/>
                  <a:pt x="184187" y="214328"/>
                  <a:pt x="187362" y="209566"/>
                </a:cubicBezTo>
                <a:cubicBezTo>
                  <a:pt x="190537" y="204804"/>
                  <a:pt x="249804" y="-2101"/>
                  <a:pt x="254037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4FFDB660-A7BE-CF12-EB50-B828C96AE01A}"/>
              </a:ext>
            </a:extLst>
          </p:cNvPr>
          <p:cNvSpPr/>
          <p:nvPr/>
        </p:nvSpPr>
        <p:spPr>
          <a:xfrm>
            <a:off x="1222824" y="3888730"/>
            <a:ext cx="566152" cy="634221"/>
          </a:xfrm>
          <a:custGeom>
            <a:avLst/>
            <a:gdLst>
              <a:gd name="connsiteX0" fmla="*/ 561526 w 566152"/>
              <a:gd name="connsiteY0" fmla="*/ 3820 h 634221"/>
              <a:gd name="connsiteX1" fmla="*/ 9076 w 566152"/>
              <a:gd name="connsiteY1" fmla="*/ 622945 h 634221"/>
              <a:gd name="connsiteX2" fmla="*/ 224976 w 566152"/>
              <a:gd name="connsiteY2" fmla="*/ 403870 h 634221"/>
              <a:gd name="connsiteX3" fmla="*/ 320226 w 566152"/>
              <a:gd name="connsiteY3" fmla="*/ 403870 h 634221"/>
              <a:gd name="connsiteX4" fmla="*/ 275776 w 566152"/>
              <a:gd name="connsiteY4" fmla="*/ 362595 h 634221"/>
              <a:gd name="connsiteX5" fmla="*/ 561526 w 566152"/>
              <a:gd name="connsiteY5" fmla="*/ 3820 h 63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152" h="634221">
                <a:moveTo>
                  <a:pt x="561526" y="3820"/>
                </a:moveTo>
                <a:cubicBezTo>
                  <a:pt x="517076" y="47212"/>
                  <a:pt x="65168" y="556270"/>
                  <a:pt x="9076" y="622945"/>
                </a:cubicBezTo>
                <a:cubicBezTo>
                  <a:pt x="-47016" y="689620"/>
                  <a:pt x="173118" y="440382"/>
                  <a:pt x="224976" y="403870"/>
                </a:cubicBezTo>
                <a:cubicBezTo>
                  <a:pt x="276834" y="367358"/>
                  <a:pt x="311759" y="410749"/>
                  <a:pt x="320226" y="403870"/>
                </a:cubicBezTo>
                <a:cubicBezTo>
                  <a:pt x="328693" y="396991"/>
                  <a:pt x="235030" y="425566"/>
                  <a:pt x="275776" y="362595"/>
                </a:cubicBezTo>
                <a:cubicBezTo>
                  <a:pt x="316522" y="299624"/>
                  <a:pt x="605976" y="-39572"/>
                  <a:pt x="561526" y="3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06FB2CE2-190D-E547-D361-E066D5C3CA5A}"/>
              </a:ext>
            </a:extLst>
          </p:cNvPr>
          <p:cNvSpPr/>
          <p:nvPr/>
        </p:nvSpPr>
        <p:spPr>
          <a:xfrm>
            <a:off x="1154238" y="3705225"/>
            <a:ext cx="757112" cy="814230"/>
          </a:xfrm>
          <a:custGeom>
            <a:avLst/>
            <a:gdLst>
              <a:gd name="connsiteX0" fmla="*/ 757112 w 757112"/>
              <a:gd name="connsiteY0" fmla="*/ 0 h 814230"/>
              <a:gd name="connsiteX1" fmla="*/ 1462 w 757112"/>
              <a:gd name="connsiteY1" fmla="*/ 812800 h 814230"/>
              <a:gd name="connsiteX2" fmla="*/ 550737 w 757112"/>
              <a:gd name="connsiteY2" fmla="*/ 212725 h 814230"/>
              <a:gd name="connsiteX3" fmla="*/ 757112 w 757112"/>
              <a:gd name="connsiteY3" fmla="*/ 0 h 81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112" h="814230">
                <a:moveTo>
                  <a:pt x="757112" y="0"/>
                </a:moveTo>
                <a:lnTo>
                  <a:pt x="1462" y="812800"/>
                </a:lnTo>
                <a:cubicBezTo>
                  <a:pt x="-32934" y="848254"/>
                  <a:pt x="550737" y="212725"/>
                  <a:pt x="550737" y="212725"/>
                </a:cubicBezTo>
                <a:lnTo>
                  <a:pt x="75711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00FAA5F1-8CA9-3A62-F8FE-088086F9D361}"/>
              </a:ext>
            </a:extLst>
          </p:cNvPr>
          <p:cNvSpPr/>
          <p:nvPr/>
        </p:nvSpPr>
        <p:spPr>
          <a:xfrm>
            <a:off x="963415" y="3963310"/>
            <a:ext cx="167424" cy="298878"/>
          </a:xfrm>
          <a:custGeom>
            <a:avLst/>
            <a:gdLst>
              <a:gd name="connsiteX0" fmla="*/ 166885 w 167424"/>
              <a:gd name="connsiteY0" fmla="*/ 2265 h 298878"/>
              <a:gd name="connsiteX1" fmla="*/ 1785 w 167424"/>
              <a:gd name="connsiteY1" fmla="*/ 297540 h 298878"/>
              <a:gd name="connsiteX2" fmla="*/ 77985 w 167424"/>
              <a:gd name="connsiteY2" fmla="*/ 113390 h 298878"/>
              <a:gd name="connsiteX3" fmla="*/ 55760 w 167424"/>
              <a:gd name="connsiteY3" fmla="*/ 157840 h 298878"/>
              <a:gd name="connsiteX4" fmla="*/ 166885 w 167424"/>
              <a:gd name="connsiteY4" fmla="*/ 2265 h 29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24" h="298878">
                <a:moveTo>
                  <a:pt x="166885" y="2265"/>
                </a:moveTo>
                <a:cubicBezTo>
                  <a:pt x="157889" y="25548"/>
                  <a:pt x="16602" y="279019"/>
                  <a:pt x="1785" y="297540"/>
                </a:cubicBezTo>
                <a:cubicBezTo>
                  <a:pt x="-13032" y="316061"/>
                  <a:pt x="68989" y="136673"/>
                  <a:pt x="77985" y="113390"/>
                </a:cubicBezTo>
                <a:cubicBezTo>
                  <a:pt x="86981" y="90107"/>
                  <a:pt x="42002" y="173186"/>
                  <a:pt x="55760" y="157840"/>
                </a:cubicBezTo>
                <a:cubicBezTo>
                  <a:pt x="69518" y="142494"/>
                  <a:pt x="175881" y="-21018"/>
                  <a:pt x="166885" y="2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8D17994B-D325-256C-9F66-E43A3EA471C4}"/>
              </a:ext>
            </a:extLst>
          </p:cNvPr>
          <p:cNvSpPr/>
          <p:nvPr/>
        </p:nvSpPr>
        <p:spPr>
          <a:xfrm>
            <a:off x="1811252" y="3716118"/>
            <a:ext cx="570253" cy="217720"/>
          </a:xfrm>
          <a:custGeom>
            <a:avLst/>
            <a:gdLst>
              <a:gd name="connsiteX0" fmla="*/ 1673 w 570253"/>
              <a:gd name="connsiteY0" fmla="*/ 208182 h 217720"/>
              <a:gd name="connsiteX1" fmla="*/ 211223 w 570253"/>
              <a:gd name="connsiteY1" fmla="*/ 4982 h 217720"/>
              <a:gd name="connsiteX2" fmla="*/ 163598 w 570253"/>
              <a:gd name="connsiteY2" fmla="*/ 58957 h 217720"/>
              <a:gd name="connsiteX3" fmla="*/ 214398 w 570253"/>
              <a:gd name="connsiteY3" fmla="*/ 20857 h 217720"/>
              <a:gd name="connsiteX4" fmla="*/ 382673 w 570253"/>
              <a:gd name="connsiteY4" fmla="*/ 106582 h 217720"/>
              <a:gd name="connsiteX5" fmla="*/ 360448 w 570253"/>
              <a:gd name="connsiteY5" fmla="*/ 138332 h 217720"/>
              <a:gd name="connsiteX6" fmla="*/ 569998 w 570253"/>
              <a:gd name="connsiteY6" fmla="*/ 160557 h 217720"/>
              <a:gd name="connsiteX7" fmla="*/ 401723 w 570253"/>
              <a:gd name="connsiteY7" fmla="*/ 125632 h 217720"/>
              <a:gd name="connsiteX8" fmla="*/ 322348 w 570253"/>
              <a:gd name="connsiteY8" fmla="*/ 68482 h 217720"/>
              <a:gd name="connsiteX9" fmla="*/ 68348 w 570253"/>
              <a:gd name="connsiteY9" fmla="*/ 217707 h 217720"/>
              <a:gd name="connsiteX10" fmla="*/ 262023 w 570253"/>
              <a:gd name="connsiteY10" fmla="*/ 58957 h 217720"/>
              <a:gd name="connsiteX11" fmla="*/ 223923 w 570253"/>
              <a:gd name="connsiteY11" fmla="*/ 4982 h 217720"/>
              <a:gd name="connsiteX12" fmla="*/ 128673 w 570253"/>
              <a:gd name="connsiteY12" fmla="*/ 58957 h 217720"/>
              <a:gd name="connsiteX13" fmla="*/ 147723 w 570253"/>
              <a:gd name="connsiteY13" fmla="*/ 8157 h 217720"/>
              <a:gd name="connsiteX14" fmla="*/ 115973 w 570253"/>
              <a:gd name="connsiteY14" fmla="*/ 157382 h 217720"/>
              <a:gd name="connsiteX15" fmla="*/ 1673 w 570253"/>
              <a:gd name="connsiteY15" fmla="*/ 208182 h 21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0253" h="217720">
                <a:moveTo>
                  <a:pt x="1673" y="208182"/>
                </a:moveTo>
                <a:cubicBezTo>
                  <a:pt x="17548" y="182782"/>
                  <a:pt x="184236" y="29853"/>
                  <a:pt x="211223" y="4982"/>
                </a:cubicBezTo>
                <a:cubicBezTo>
                  <a:pt x="238210" y="-19889"/>
                  <a:pt x="163069" y="56311"/>
                  <a:pt x="163598" y="58957"/>
                </a:cubicBezTo>
                <a:cubicBezTo>
                  <a:pt x="164127" y="61603"/>
                  <a:pt x="177886" y="12920"/>
                  <a:pt x="214398" y="20857"/>
                </a:cubicBezTo>
                <a:cubicBezTo>
                  <a:pt x="250910" y="28794"/>
                  <a:pt x="358331" y="87003"/>
                  <a:pt x="382673" y="106582"/>
                </a:cubicBezTo>
                <a:cubicBezTo>
                  <a:pt x="407015" y="126161"/>
                  <a:pt x="329227" y="129336"/>
                  <a:pt x="360448" y="138332"/>
                </a:cubicBezTo>
                <a:cubicBezTo>
                  <a:pt x="391669" y="147328"/>
                  <a:pt x="563119" y="162674"/>
                  <a:pt x="569998" y="160557"/>
                </a:cubicBezTo>
                <a:cubicBezTo>
                  <a:pt x="576877" y="158440"/>
                  <a:pt x="442998" y="140978"/>
                  <a:pt x="401723" y="125632"/>
                </a:cubicBezTo>
                <a:cubicBezTo>
                  <a:pt x="360448" y="110286"/>
                  <a:pt x="377910" y="53136"/>
                  <a:pt x="322348" y="68482"/>
                </a:cubicBezTo>
                <a:cubicBezTo>
                  <a:pt x="266786" y="83828"/>
                  <a:pt x="78402" y="219294"/>
                  <a:pt x="68348" y="217707"/>
                </a:cubicBezTo>
                <a:cubicBezTo>
                  <a:pt x="58294" y="216120"/>
                  <a:pt x="236094" y="94411"/>
                  <a:pt x="262023" y="58957"/>
                </a:cubicBezTo>
                <a:cubicBezTo>
                  <a:pt x="287952" y="23503"/>
                  <a:pt x="246148" y="4982"/>
                  <a:pt x="223923" y="4982"/>
                </a:cubicBezTo>
                <a:cubicBezTo>
                  <a:pt x="201698" y="4982"/>
                  <a:pt x="141373" y="58428"/>
                  <a:pt x="128673" y="58957"/>
                </a:cubicBezTo>
                <a:cubicBezTo>
                  <a:pt x="115973" y="59486"/>
                  <a:pt x="149840" y="-8247"/>
                  <a:pt x="147723" y="8157"/>
                </a:cubicBezTo>
                <a:cubicBezTo>
                  <a:pt x="145606" y="24561"/>
                  <a:pt x="144548" y="122986"/>
                  <a:pt x="115973" y="157382"/>
                </a:cubicBezTo>
                <a:cubicBezTo>
                  <a:pt x="87398" y="191778"/>
                  <a:pt x="-14202" y="233582"/>
                  <a:pt x="1673" y="208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FE59F3B6-0489-104E-E404-C6CA2CAA2925}"/>
              </a:ext>
            </a:extLst>
          </p:cNvPr>
          <p:cNvSpPr/>
          <p:nvPr/>
        </p:nvSpPr>
        <p:spPr>
          <a:xfrm>
            <a:off x="1729336" y="3866640"/>
            <a:ext cx="652266" cy="412154"/>
          </a:xfrm>
          <a:custGeom>
            <a:avLst/>
            <a:gdLst>
              <a:gd name="connsiteX0" fmla="*/ 442364 w 652266"/>
              <a:gd name="connsiteY0" fmla="*/ 38610 h 412154"/>
              <a:gd name="connsiteX1" fmla="*/ 4214 w 652266"/>
              <a:gd name="connsiteY1" fmla="*/ 406910 h 412154"/>
              <a:gd name="connsiteX2" fmla="*/ 245514 w 652266"/>
              <a:gd name="connsiteY2" fmla="*/ 238635 h 412154"/>
              <a:gd name="connsiteX3" fmla="*/ 651914 w 652266"/>
              <a:gd name="connsiteY3" fmla="*/ 510 h 412154"/>
              <a:gd name="connsiteX4" fmla="*/ 318539 w 652266"/>
              <a:gd name="connsiteY4" fmla="*/ 171960 h 412154"/>
              <a:gd name="connsiteX5" fmla="*/ 442364 w 652266"/>
              <a:gd name="connsiteY5" fmla="*/ 38610 h 41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266" h="412154">
                <a:moveTo>
                  <a:pt x="442364" y="38610"/>
                </a:moveTo>
                <a:cubicBezTo>
                  <a:pt x="389976" y="77768"/>
                  <a:pt x="37022" y="373573"/>
                  <a:pt x="4214" y="406910"/>
                </a:cubicBezTo>
                <a:cubicBezTo>
                  <a:pt x="-28594" y="440248"/>
                  <a:pt x="137564" y="306368"/>
                  <a:pt x="245514" y="238635"/>
                </a:cubicBezTo>
                <a:cubicBezTo>
                  <a:pt x="353464" y="170902"/>
                  <a:pt x="639743" y="11623"/>
                  <a:pt x="651914" y="510"/>
                </a:cubicBezTo>
                <a:cubicBezTo>
                  <a:pt x="664085" y="-10603"/>
                  <a:pt x="357168" y="163493"/>
                  <a:pt x="318539" y="171960"/>
                </a:cubicBezTo>
                <a:cubicBezTo>
                  <a:pt x="279910" y="180427"/>
                  <a:pt x="494752" y="-548"/>
                  <a:pt x="442364" y="38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 1585">
            <a:extLst>
              <a:ext uri="{FF2B5EF4-FFF2-40B4-BE49-F238E27FC236}">
                <a16:creationId xmlns:a16="http://schemas.microsoft.com/office/drawing/2014/main" id="{1871552D-E281-D5DE-4999-42679AB20024}"/>
              </a:ext>
            </a:extLst>
          </p:cNvPr>
          <p:cNvSpPr/>
          <p:nvPr/>
        </p:nvSpPr>
        <p:spPr>
          <a:xfrm>
            <a:off x="1091803" y="4305753"/>
            <a:ext cx="1133873" cy="412306"/>
          </a:xfrm>
          <a:custGeom>
            <a:avLst/>
            <a:gdLst>
              <a:gd name="connsiteX0" fmla="*/ 121047 w 1133873"/>
              <a:gd name="connsiteY0" fmla="*/ 256722 h 412306"/>
              <a:gd name="connsiteX1" fmla="*/ 632222 w 1133873"/>
              <a:gd name="connsiteY1" fmla="*/ 107497 h 412306"/>
              <a:gd name="connsiteX2" fmla="*/ 1003697 w 1133873"/>
              <a:gd name="connsiteY2" fmla="*/ 31297 h 412306"/>
              <a:gd name="connsiteX3" fmla="*/ 429022 w 1133873"/>
              <a:gd name="connsiteY3" fmla="*/ 145597 h 412306"/>
              <a:gd name="connsiteX4" fmla="*/ 844947 w 1133873"/>
              <a:gd name="connsiteY4" fmla="*/ 21772 h 412306"/>
              <a:gd name="connsiteX5" fmla="*/ 1133872 w 1133873"/>
              <a:gd name="connsiteY5" fmla="*/ 2722 h 412306"/>
              <a:gd name="connsiteX6" fmla="*/ 848122 w 1133873"/>
              <a:gd name="connsiteY6" fmla="*/ 53522 h 412306"/>
              <a:gd name="connsiteX7" fmla="*/ 502047 w 1133873"/>
              <a:gd name="connsiteY7" fmla="*/ 186872 h 412306"/>
              <a:gd name="connsiteX8" fmla="*/ 175022 w 1133873"/>
              <a:gd name="connsiteY8" fmla="*/ 371022 h 412306"/>
              <a:gd name="connsiteX9" fmla="*/ 216297 w 1133873"/>
              <a:gd name="connsiteY9" fmla="*/ 291647 h 412306"/>
              <a:gd name="connsiteX10" fmla="*/ 397 w 1133873"/>
              <a:gd name="connsiteY10" fmla="*/ 412297 h 412306"/>
              <a:gd name="connsiteX11" fmla="*/ 162322 w 1133873"/>
              <a:gd name="connsiteY11" fmla="*/ 297997 h 412306"/>
              <a:gd name="connsiteX12" fmla="*/ 121047 w 1133873"/>
              <a:gd name="connsiteY12" fmla="*/ 256722 h 41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3873" h="412306">
                <a:moveTo>
                  <a:pt x="121047" y="256722"/>
                </a:moveTo>
                <a:cubicBezTo>
                  <a:pt x="199364" y="224972"/>
                  <a:pt x="485114" y="145068"/>
                  <a:pt x="632222" y="107497"/>
                </a:cubicBezTo>
                <a:cubicBezTo>
                  <a:pt x="779330" y="69926"/>
                  <a:pt x="1037564" y="24947"/>
                  <a:pt x="1003697" y="31297"/>
                </a:cubicBezTo>
                <a:cubicBezTo>
                  <a:pt x="969830" y="37647"/>
                  <a:pt x="455480" y="147184"/>
                  <a:pt x="429022" y="145597"/>
                </a:cubicBezTo>
                <a:cubicBezTo>
                  <a:pt x="402564" y="144009"/>
                  <a:pt x="727472" y="45584"/>
                  <a:pt x="844947" y="21772"/>
                </a:cubicBezTo>
                <a:cubicBezTo>
                  <a:pt x="962422" y="-2040"/>
                  <a:pt x="1133343" y="-2570"/>
                  <a:pt x="1133872" y="2722"/>
                </a:cubicBezTo>
                <a:cubicBezTo>
                  <a:pt x="1134401" y="8014"/>
                  <a:pt x="953426" y="22830"/>
                  <a:pt x="848122" y="53522"/>
                </a:cubicBezTo>
                <a:cubicBezTo>
                  <a:pt x="742818" y="84214"/>
                  <a:pt x="614230" y="133955"/>
                  <a:pt x="502047" y="186872"/>
                </a:cubicBezTo>
                <a:cubicBezTo>
                  <a:pt x="389864" y="239789"/>
                  <a:pt x="222647" y="353560"/>
                  <a:pt x="175022" y="371022"/>
                </a:cubicBezTo>
                <a:cubicBezTo>
                  <a:pt x="127397" y="388485"/>
                  <a:pt x="245401" y="284768"/>
                  <a:pt x="216297" y="291647"/>
                </a:cubicBezTo>
                <a:cubicBezTo>
                  <a:pt x="187193" y="298526"/>
                  <a:pt x="9393" y="411239"/>
                  <a:pt x="397" y="412297"/>
                </a:cubicBezTo>
                <a:cubicBezTo>
                  <a:pt x="-8599" y="413355"/>
                  <a:pt x="137980" y="322339"/>
                  <a:pt x="162322" y="297997"/>
                </a:cubicBezTo>
                <a:cubicBezTo>
                  <a:pt x="186664" y="273655"/>
                  <a:pt x="42730" y="288472"/>
                  <a:pt x="121047" y="256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2AABD726-AD1A-8AF9-11BD-F58479F84E3D}"/>
              </a:ext>
            </a:extLst>
          </p:cNvPr>
          <p:cNvSpPr/>
          <p:nvPr/>
        </p:nvSpPr>
        <p:spPr>
          <a:xfrm>
            <a:off x="1053817" y="4524359"/>
            <a:ext cx="744094" cy="294182"/>
          </a:xfrm>
          <a:custGeom>
            <a:avLst/>
            <a:gdLst>
              <a:gd name="connsiteX0" fmla="*/ 3458 w 744094"/>
              <a:gd name="connsiteY0" fmla="*/ 215916 h 294182"/>
              <a:gd name="connsiteX1" fmla="*/ 327308 w 744094"/>
              <a:gd name="connsiteY1" fmla="*/ 133366 h 294182"/>
              <a:gd name="connsiteX2" fmla="*/ 679733 w 744094"/>
              <a:gd name="connsiteY2" fmla="*/ 16 h 294182"/>
              <a:gd name="connsiteX3" fmla="*/ 511458 w 744094"/>
              <a:gd name="connsiteY3" fmla="*/ 123841 h 294182"/>
              <a:gd name="connsiteX4" fmla="*/ 743233 w 744094"/>
              <a:gd name="connsiteY4" fmla="*/ 60341 h 294182"/>
              <a:gd name="connsiteX5" fmla="*/ 409858 w 744094"/>
              <a:gd name="connsiteY5" fmla="*/ 136541 h 294182"/>
              <a:gd name="connsiteX6" fmla="*/ 57433 w 744094"/>
              <a:gd name="connsiteY6" fmla="*/ 292116 h 294182"/>
              <a:gd name="connsiteX7" fmla="*/ 149508 w 744094"/>
              <a:gd name="connsiteY7" fmla="*/ 225441 h 294182"/>
              <a:gd name="connsiteX8" fmla="*/ 3458 w 744094"/>
              <a:gd name="connsiteY8" fmla="*/ 215916 h 29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4094" h="294182">
                <a:moveTo>
                  <a:pt x="3458" y="215916"/>
                </a:moveTo>
                <a:cubicBezTo>
                  <a:pt x="33091" y="200570"/>
                  <a:pt x="214596" y="169349"/>
                  <a:pt x="327308" y="133366"/>
                </a:cubicBezTo>
                <a:cubicBezTo>
                  <a:pt x="440021" y="97383"/>
                  <a:pt x="649041" y="1603"/>
                  <a:pt x="679733" y="16"/>
                </a:cubicBezTo>
                <a:cubicBezTo>
                  <a:pt x="710425" y="-1572"/>
                  <a:pt x="500875" y="113787"/>
                  <a:pt x="511458" y="123841"/>
                </a:cubicBezTo>
                <a:cubicBezTo>
                  <a:pt x="522041" y="133895"/>
                  <a:pt x="760166" y="58224"/>
                  <a:pt x="743233" y="60341"/>
                </a:cubicBezTo>
                <a:cubicBezTo>
                  <a:pt x="726300" y="62458"/>
                  <a:pt x="524158" y="97912"/>
                  <a:pt x="409858" y="136541"/>
                </a:cubicBezTo>
                <a:cubicBezTo>
                  <a:pt x="295558" y="175170"/>
                  <a:pt x="100825" y="277299"/>
                  <a:pt x="57433" y="292116"/>
                </a:cubicBezTo>
                <a:cubicBezTo>
                  <a:pt x="14041" y="306933"/>
                  <a:pt x="154800" y="237612"/>
                  <a:pt x="149508" y="225441"/>
                </a:cubicBezTo>
                <a:cubicBezTo>
                  <a:pt x="144216" y="213270"/>
                  <a:pt x="-26175" y="231262"/>
                  <a:pt x="3458" y="215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38FB7406-0D93-52B5-177C-187B3F019E70}"/>
              </a:ext>
            </a:extLst>
          </p:cNvPr>
          <p:cNvSpPr/>
          <p:nvPr/>
        </p:nvSpPr>
        <p:spPr>
          <a:xfrm>
            <a:off x="836872" y="4614618"/>
            <a:ext cx="1099925" cy="299247"/>
          </a:xfrm>
          <a:custGeom>
            <a:avLst/>
            <a:gdLst>
              <a:gd name="connsiteX0" fmla="*/ 20378 w 1099925"/>
              <a:gd name="connsiteY0" fmla="*/ 293932 h 299247"/>
              <a:gd name="connsiteX1" fmla="*/ 607753 w 1099925"/>
              <a:gd name="connsiteY1" fmla="*/ 112957 h 299247"/>
              <a:gd name="connsiteX2" fmla="*/ 1087178 w 1099925"/>
              <a:gd name="connsiteY2" fmla="*/ 1832 h 299247"/>
              <a:gd name="connsiteX3" fmla="*/ 918903 w 1099925"/>
              <a:gd name="connsiteY3" fmla="*/ 52632 h 299247"/>
              <a:gd name="connsiteX4" fmla="*/ 464878 w 1099925"/>
              <a:gd name="connsiteY4" fmla="*/ 166932 h 299247"/>
              <a:gd name="connsiteX5" fmla="*/ 429953 w 1099925"/>
              <a:gd name="connsiteY5" fmla="*/ 211382 h 299247"/>
              <a:gd name="connsiteX6" fmla="*/ 801428 w 1099925"/>
              <a:gd name="connsiteY6" fmla="*/ 106607 h 299247"/>
              <a:gd name="connsiteX7" fmla="*/ 322003 w 1099925"/>
              <a:gd name="connsiteY7" fmla="*/ 265357 h 299247"/>
              <a:gd name="connsiteX8" fmla="*/ 195003 w 1099925"/>
              <a:gd name="connsiteY8" fmla="*/ 278057 h 299247"/>
              <a:gd name="connsiteX9" fmla="*/ 137853 w 1099925"/>
              <a:gd name="connsiteY9" fmla="*/ 255832 h 299247"/>
              <a:gd name="connsiteX10" fmla="*/ 20378 w 1099925"/>
              <a:gd name="connsiteY10" fmla="*/ 293932 h 2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9925" h="299247">
                <a:moveTo>
                  <a:pt x="20378" y="293932"/>
                </a:moveTo>
                <a:cubicBezTo>
                  <a:pt x="98695" y="270120"/>
                  <a:pt x="429953" y="161640"/>
                  <a:pt x="607753" y="112957"/>
                </a:cubicBezTo>
                <a:cubicBezTo>
                  <a:pt x="785553" y="64274"/>
                  <a:pt x="1035320" y="11886"/>
                  <a:pt x="1087178" y="1832"/>
                </a:cubicBezTo>
                <a:cubicBezTo>
                  <a:pt x="1139036" y="-8222"/>
                  <a:pt x="1022620" y="25115"/>
                  <a:pt x="918903" y="52632"/>
                </a:cubicBezTo>
                <a:cubicBezTo>
                  <a:pt x="815186" y="80149"/>
                  <a:pt x="546370" y="140474"/>
                  <a:pt x="464878" y="166932"/>
                </a:cubicBezTo>
                <a:cubicBezTo>
                  <a:pt x="383386" y="193390"/>
                  <a:pt x="373861" y="221436"/>
                  <a:pt x="429953" y="211382"/>
                </a:cubicBezTo>
                <a:cubicBezTo>
                  <a:pt x="486045" y="201328"/>
                  <a:pt x="819420" y="97611"/>
                  <a:pt x="801428" y="106607"/>
                </a:cubicBezTo>
                <a:cubicBezTo>
                  <a:pt x="783436" y="115603"/>
                  <a:pt x="423074" y="236782"/>
                  <a:pt x="322003" y="265357"/>
                </a:cubicBezTo>
                <a:cubicBezTo>
                  <a:pt x="220932" y="293932"/>
                  <a:pt x="225695" y="279644"/>
                  <a:pt x="195003" y="278057"/>
                </a:cubicBezTo>
                <a:cubicBezTo>
                  <a:pt x="164311" y="276469"/>
                  <a:pt x="162724" y="257949"/>
                  <a:pt x="137853" y="255832"/>
                </a:cubicBezTo>
                <a:cubicBezTo>
                  <a:pt x="112982" y="253715"/>
                  <a:pt x="-57939" y="317744"/>
                  <a:pt x="20378" y="293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DA92D136-AFBF-DADC-A014-7C3BFEEB862A}"/>
              </a:ext>
            </a:extLst>
          </p:cNvPr>
          <p:cNvSpPr/>
          <p:nvPr/>
        </p:nvSpPr>
        <p:spPr>
          <a:xfrm>
            <a:off x="833578" y="4582604"/>
            <a:ext cx="1022391" cy="883243"/>
          </a:xfrm>
          <a:custGeom>
            <a:avLst/>
            <a:gdLst>
              <a:gd name="connsiteX0" fmla="*/ 1020622 w 1022391"/>
              <a:gd name="connsiteY0" fmla="*/ 5271 h 883243"/>
              <a:gd name="connsiteX1" fmla="*/ 744397 w 1022391"/>
              <a:gd name="connsiteY1" fmla="*/ 395796 h 883243"/>
              <a:gd name="connsiteX2" fmla="*/ 576122 w 1022391"/>
              <a:gd name="connsiteY2" fmla="*/ 611696 h 883243"/>
              <a:gd name="connsiteX3" fmla="*/ 401497 w 1022391"/>
              <a:gd name="connsiteY3" fmla="*/ 745046 h 883243"/>
              <a:gd name="connsiteX4" fmla="*/ 382447 w 1022391"/>
              <a:gd name="connsiteY4" fmla="*/ 773621 h 883243"/>
              <a:gd name="connsiteX5" fmla="*/ 414197 w 1022391"/>
              <a:gd name="connsiteY5" fmla="*/ 770446 h 883243"/>
              <a:gd name="connsiteX6" fmla="*/ 312597 w 1022391"/>
              <a:gd name="connsiteY6" fmla="*/ 824421 h 883243"/>
              <a:gd name="connsiteX7" fmla="*/ 144322 w 1022391"/>
              <a:gd name="connsiteY7" fmla="*/ 821246 h 883243"/>
              <a:gd name="connsiteX8" fmla="*/ 7797 w 1022391"/>
              <a:gd name="connsiteY8" fmla="*/ 881571 h 883243"/>
              <a:gd name="connsiteX9" fmla="*/ 385622 w 1022391"/>
              <a:gd name="connsiteY9" fmla="*/ 745046 h 883243"/>
              <a:gd name="connsiteX10" fmla="*/ 496747 w 1022391"/>
              <a:gd name="connsiteY10" fmla="*/ 633921 h 883243"/>
              <a:gd name="connsiteX11" fmla="*/ 464997 w 1022391"/>
              <a:gd name="connsiteY11" fmla="*/ 662496 h 883243"/>
              <a:gd name="connsiteX12" fmla="*/ 779322 w 1022391"/>
              <a:gd name="connsiteY12" fmla="*/ 319596 h 883243"/>
              <a:gd name="connsiteX13" fmla="*/ 814247 w 1022391"/>
              <a:gd name="connsiteY13" fmla="*/ 179896 h 883243"/>
              <a:gd name="connsiteX14" fmla="*/ 772972 w 1022391"/>
              <a:gd name="connsiteY14" fmla="*/ 297371 h 883243"/>
              <a:gd name="connsiteX15" fmla="*/ 849172 w 1022391"/>
              <a:gd name="connsiteY15" fmla="*/ 141796 h 883243"/>
              <a:gd name="connsiteX16" fmla="*/ 861872 w 1022391"/>
              <a:gd name="connsiteY16" fmla="*/ 170371 h 883243"/>
              <a:gd name="connsiteX17" fmla="*/ 1020622 w 1022391"/>
              <a:gd name="connsiteY17" fmla="*/ 5271 h 88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22391" h="883243">
                <a:moveTo>
                  <a:pt x="1020622" y="5271"/>
                </a:moveTo>
                <a:cubicBezTo>
                  <a:pt x="1001043" y="42842"/>
                  <a:pt x="818480" y="294725"/>
                  <a:pt x="744397" y="395796"/>
                </a:cubicBezTo>
                <a:cubicBezTo>
                  <a:pt x="670314" y="496867"/>
                  <a:pt x="633272" y="553488"/>
                  <a:pt x="576122" y="611696"/>
                </a:cubicBezTo>
                <a:cubicBezTo>
                  <a:pt x="518972" y="669904"/>
                  <a:pt x="433776" y="718059"/>
                  <a:pt x="401497" y="745046"/>
                </a:cubicBezTo>
                <a:cubicBezTo>
                  <a:pt x="369218" y="772033"/>
                  <a:pt x="380330" y="769388"/>
                  <a:pt x="382447" y="773621"/>
                </a:cubicBezTo>
                <a:cubicBezTo>
                  <a:pt x="384564" y="777854"/>
                  <a:pt x="425839" y="761979"/>
                  <a:pt x="414197" y="770446"/>
                </a:cubicBezTo>
                <a:cubicBezTo>
                  <a:pt x="402555" y="778913"/>
                  <a:pt x="357576" y="815954"/>
                  <a:pt x="312597" y="824421"/>
                </a:cubicBezTo>
                <a:cubicBezTo>
                  <a:pt x="267618" y="832888"/>
                  <a:pt x="195122" y="811721"/>
                  <a:pt x="144322" y="821246"/>
                </a:cubicBezTo>
                <a:cubicBezTo>
                  <a:pt x="93522" y="830771"/>
                  <a:pt x="-32420" y="894271"/>
                  <a:pt x="7797" y="881571"/>
                </a:cubicBezTo>
                <a:cubicBezTo>
                  <a:pt x="48014" y="868871"/>
                  <a:pt x="304130" y="786321"/>
                  <a:pt x="385622" y="745046"/>
                </a:cubicBezTo>
                <a:cubicBezTo>
                  <a:pt x="467114" y="703771"/>
                  <a:pt x="483518" y="647679"/>
                  <a:pt x="496747" y="633921"/>
                </a:cubicBezTo>
                <a:cubicBezTo>
                  <a:pt x="509976" y="620163"/>
                  <a:pt x="417901" y="714883"/>
                  <a:pt x="464997" y="662496"/>
                </a:cubicBezTo>
                <a:cubicBezTo>
                  <a:pt x="512093" y="610109"/>
                  <a:pt x="721114" y="400029"/>
                  <a:pt x="779322" y="319596"/>
                </a:cubicBezTo>
                <a:cubicBezTo>
                  <a:pt x="837530" y="239163"/>
                  <a:pt x="815305" y="183600"/>
                  <a:pt x="814247" y="179896"/>
                </a:cubicBezTo>
                <a:cubicBezTo>
                  <a:pt x="813189" y="176192"/>
                  <a:pt x="767151" y="303721"/>
                  <a:pt x="772972" y="297371"/>
                </a:cubicBezTo>
                <a:cubicBezTo>
                  <a:pt x="778793" y="291021"/>
                  <a:pt x="834355" y="162963"/>
                  <a:pt x="849172" y="141796"/>
                </a:cubicBezTo>
                <a:cubicBezTo>
                  <a:pt x="863989" y="120629"/>
                  <a:pt x="832239" y="198417"/>
                  <a:pt x="861872" y="170371"/>
                </a:cubicBezTo>
                <a:cubicBezTo>
                  <a:pt x="891505" y="142325"/>
                  <a:pt x="1040201" y="-32300"/>
                  <a:pt x="1020622" y="5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ED609029-F665-ABAB-73EA-D8CB7FF372A3}"/>
              </a:ext>
            </a:extLst>
          </p:cNvPr>
          <p:cNvSpPr/>
          <p:nvPr/>
        </p:nvSpPr>
        <p:spPr>
          <a:xfrm>
            <a:off x="497876" y="4914900"/>
            <a:ext cx="470777" cy="213015"/>
          </a:xfrm>
          <a:custGeom>
            <a:avLst/>
            <a:gdLst>
              <a:gd name="connsiteX0" fmla="*/ 203799 w 470777"/>
              <a:gd name="connsiteY0" fmla="*/ 0 h 213015"/>
              <a:gd name="connsiteX1" fmla="*/ 79974 w 470777"/>
              <a:gd name="connsiteY1" fmla="*/ 127000 h 213015"/>
              <a:gd name="connsiteX2" fmla="*/ 343499 w 470777"/>
              <a:gd name="connsiteY2" fmla="*/ 25400 h 213015"/>
              <a:gd name="connsiteX3" fmla="*/ 467324 w 470777"/>
              <a:gd name="connsiteY3" fmla="*/ 25400 h 213015"/>
              <a:gd name="connsiteX4" fmla="*/ 216499 w 470777"/>
              <a:gd name="connsiteY4" fmla="*/ 85725 h 213015"/>
              <a:gd name="connsiteX5" fmla="*/ 6949 w 470777"/>
              <a:gd name="connsiteY5" fmla="*/ 212725 h 213015"/>
              <a:gd name="connsiteX6" fmla="*/ 54574 w 470777"/>
              <a:gd name="connsiteY6" fmla="*/ 117475 h 213015"/>
              <a:gd name="connsiteX7" fmla="*/ 99024 w 470777"/>
              <a:gd name="connsiteY7" fmla="*/ 19050 h 213015"/>
              <a:gd name="connsiteX8" fmla="*/ 29174 w 470777"/>
              <a:gd name="connsiteY8" fmla="*/ 127000 h 213015"/>
              <a:gd name="connsiteX9" fmla="*/ 203799 w 470777"/>
              <a:gd name="connsiteY9" fmla="*/ 0 h 2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777" h="213015">
                <a:moveTo>
                  <a:pt x="203799" y="0"/>
                </a:moveTo>
                <a:cubicBezTo>
                  <a:pt x="212266" y="0"/>
                  <a:pt x="56691" y="122767"/>
                  <a:pt x="79974" y="127000"/>
                </a:cubicBezTo>
                <a:cubicBezTo>
                  <a:pt x="103257" y="131233"/>
                  <a:pt x="278941" y="42333"/>
                  <a:pt x="343499" y="25400"/>
                </a:cubicBezTo>
                <a:cubicBezTo>
                  <a:pt x="408057" y="8467"/>
                  <a:pt x="488491" y="15346"/>
                  <a:pt x="467324" y="25400"/>
                </a:cubicBezTo>
                <a:cubicBezTo>
                  <a:pt x="446157" y="35454"/>
                  <a:pt x="293228" y="54504"/>
                  <a:pt x="216499" y="85725"/>
                </a:cubicBezTo>
                <a:cubicBezTo>
                  <a:pt x="139770" y="116946"/>
                  <a:pt x="33936" y="207433"/>
                  <a:pt x="6949" y="212725"/>
                </a:cubicBezTo>
                <a:cubicBezTo>
                  <a:pt x="-20039" y="218017"/>
                  <a:pt x="39228" y="149754"/>
                  <a:pt x="54574" y="117475"/>
                </a:cubicBezTo>
                <a:cubicBezTo>
                  <a:pt x="69920" y="85196"/>
                  <a:pt x="103257" y="17463"/>
                  <a:pt x="99024" y="19050"/>
                </a:cubicBezTo>
                <a:cubicBezTo>
                  <a:pt x="94791" y="20637"/>
                  <a:pt x="15416" y="131762"/>
                  <a:pt x="29174" y="127000"/>
                </a:cubicBezTo>
                <a:cubicBezTo>
                  <a:pt x="42932" y="122238"/>
                  <a:pt x="195332" y="0"/>
                  <a:pt x="2037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99399BE5-5B88-9E52-87AD-66E2ED43C1DC}"/>
              </a:ext>
            </a:extLst>
          </p:cNvPr>
          <p:cNvSpPr/>
          <p:nvPr/>
        </p:nvSpPr>
        <p:spPr>
          <a:xfrm>
            <a:off x="1046659" y="4828046"/>
            <a:ext cx="525750" cy="148197"/>
          </a:xfrm>
          <a:custGeom>
            <a:avLst/>
            <a:gdLst>
              <a:gd name="connsiteX0" fmla="*/ 23316 w 525750"/>
              <a:gd name="connsiteY0" fmla="*/ 144004 h 148197"/>
              <a:gd name="connsiteX1" fmla="*/ 80466 w 525750"/>
              <a:gd name="connsiteY1" fmla="*/ 134479 h 148197"/>
              <a:gd name="connsiteX2" fmla="*/ 448766 w 525750"/>
              <a:gd name="connsiteY2" fmla="*/ 7479 h 148197"/>
              <a:gd name="connsiteX3" fmla="*/ 521791 w 525750"/>
              <a:gd name="connsiteY3" fmla="*/ 20179 h 148197"/>
              <a:gd name="connsiteX4" fmla="*/ 378916 w 525750"/>
              <a:gd name="connsiteY4" fmla="*/ 64629 h 148197"/>
              <a:gd name="connsiteX5" fmla="*/ 505916 w 525750"/>
              <a:gd name="connsiteY5" fmla="*/ 64629 h 148197"/>
              <a:gd name="connsiteX6" fmla="*/ 382091 w 525750"/>
              <a:gd name="connsiteY6" fmla="*/ 128129 h 148197"/>
              <a:gd name="connsiteX7" fmla="*/ 23316 w 525750"/>
              <a:gd name="connsiteY7" fmla="*/ 144004 h 14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750" h="148197">
                <a:moveTo>
                  <a:pt x="23316" y="144004"/>
                </a:moveTo>
                <a:cubicBezTo>
                  <a:pt x="-26955" y="145062"/>
                  <a:pt x="9558" y="157233"/>
                  <a:pt x="80466" y="134479"/>
                </a:cubicBezTo>
                <a:cubicBezTo>
                  <a:pt x="151374" y="111725"/>
                  <a:pt x="375212" y="26529"/>
                  <a:pt x="448766" y="7479"/>
                </a:cubicBezTo>
                <a:cubicBezTo>
                  <a:pt x="522320" y="-11571"/>
                  <a:pt x="533433" y="10654"/>
                  <a:pt x="521791" y="20179"/>
                </a:cubicBezTo>
                <a:cubicBezTo>
                  <a:pt x="510149" y="29704"/>
                  <a:pt x="381562" y="57221"/>
                  <a:pt x="378916" y="64629"/>
                </a:cubicBezTo>
                <a:cubicBezTo>
                  <a:pt x="376270" y="72037"/>
                  <a:pt x="505387" y="54046"/>
                  <a:pt x="505916" y="64629"/>
                </a:cubicBezTo>
                <a:cubicBezTo>
                  <a:pt x="506445" y="75212"/>
                  <a:pt x="458291" y="114900"/>
                  <a:pt x="382091" y="128129"/>
                </a:cubicBezTo>
                <a:cubicBezTo>
                  <a:pt x="305891" y="141358"/>
                  <a:pt x="73587" y="142946"/>
                  <a:pt x="23316" y="144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 1591">
            <a:extLst>
              <a:ext uri="{FF2B5EF4-FFF2-40B4-BE49-F238E27FC236}">
                <a16:creationId xmlns:a16="http://schemas.microsoft.com/office/drawing/2014/main" id="{B13131F3-72E8-41A4-009E-21267CF403F2}"/>
              </a:ext>
            </a:extLst>
          </p:cNvPr>
          <p:cNvSpPr/>
          <p:nvPr/>
        </p:nvSpPr>
        <p:spPr>
          <a:xfrm>
            <a:off x="552241" y="5073590"/>
            <a:ext cx="965661" cy="177984"/>
          </a:xfrm>
          <a:custGeom>
            <a:avLst/>
            <a:gdLst>
              <a:gd name="connsiteX0" fmla="*/ 209 w 965661"/>
              <a:gd name="connsiteY0" fmla="*/ 54035 h 177984"/>
              <a:gd name="connsiteX1" fmla="*/ 305009 w 965661"/>
              <a:gd name="connsiteY1" fmla="*/ 19110 h 177984"/>
              <a:gd name="connsiteX2" fmla="*/ 559009 w 965661"/>
              <a:gd name="connsiteY2" fmla="*/ 31810 h 177984"/>
              <a:gd name="connsiteX3" fmla="*/ 952709 w 965661"/>
              <a:gd name="connsiteY3" fmla="*/ 60 h 177984"/>
              <a:gd name="connsiteX4" fmla="*/ 841584 w 965661"/>
              <a:gd name="connsiteY4" fmla="*/ 41335 h 177984"/>
              <a:gd name="connsiteX5" fmla="*/ 552659 w 965661"/>
              <a:gd name="connsiteY5" fmla="*/ 177860 h 177984"/>
              <a:gd name="connsiteX6" fmla="*/ 736809 w 965661"/>
              <a:gd name="connsiteY6" fmla="*/ 66735 h 177984"/>
              <a:gd name="connsiteX7" fmla="*/ 524084 w 965661"/>
              <a:gd name="connsiteY7" fmla="*/ 117535 h 177984"/>
              <a:gd name="connsiteX8" fmla="*/ 460584 w 965661"/>
              <a:gd name="connsiteY8" fmla="*/ 114360 h 177984"/>
              <a:gd name="connsiteX9" fmla="*/ 549484 w 965661"/>
              <a:gd name="connsiteY9" fmla="*/ 69910 h 177984"/>
              <a:gd name="connsiteX10" fmla="*/ 352634 w 965661"/>
              <a:gd name="connsiteY10" fmla="*/ 69910 h 177984"/>
              <a:gd name="connsiteX11" fmla="*/ 209 w 965661"/>
              <a:gd name="connsiteY11" fmla="*/ 54035 h 17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5661" h="177984">
                <a:moveTo>
                  <a:pt x="209" y="54035"/>
                </a:moveTo>
                <a:cubicBezTo>
                  <a:pt x="-7729" y="45568"/>
                  <a:pt x="211876" y="22814"/>
                  <a:pt x="305009" y="19110"/>
                </a:cubicBezTo>
                <a:cubicBezTo>
                  <a:pt x="398142" y="15406"/>
                  <a:pt x="451059" y="34985"/>
                  <a:pt x="559009" y="31810"/>
                </a:cubicBezTo>
                <a:cubicBezTo>
                  <a:pt x="666959" y="28635"/>
                  <a:pt x="905613" y="-1527"/>
                  <a:pt x="952709" y="60"/>
                </a:cubicBezTo>
                <a:cubicBezTo>
                  <a:pt x="999805" y="1647"/>
                  <a:pt x="908259" y="11702"/>
                  <a:pt x="841584" y="41335"/>
                </a:cubicBezTo>
                <a:cubicBezTo>
                  <a:pt x="774909" y="70968"/>
                  <a:pt x="570121" y="173627"/>
                  <a:pt x="552659" y="177860"/>
                </a:cubicBezTo>
                <a:cubicBezTo>
                  <a:pt x="535197" y="182093"/>
                  <a:pt x="741572" y="76789"/>
                  <a:pt x="736809" y="66735"/>
                </a:cubicBezTo>
                <a:cubicBezTo>
                  <a:pt x="732047" y="56681"/>
                  <a:pt x="570121" y="109598"/>
                  <a:pt x="524084" y="117535"/>
                </a:cubicBezTo>
                <a:cubicBezTo>
                  <a:pt x="478047" y="125472"/>
                  <a:pt x="456351" y="122297"/>
                  <a:pt x="460584" y="114360"/>
                </a:cubicBezTo>
                <a:cubicBezTo>
                  <a:pt x="464817" y="106423"/>
                  <a:pt x="567476" y="77318"/>
                  <a:pt x="549484" y="69910"/>
                </a:cubicBezTo>
                <a:cubicBezTo>
                  <a:pt x="531492" y="62502"/>
                  <a:pt x="447355" y="73085"/>
                  <a:pt x="352634" y="69910"/>
                </a:cubicBezTo>
                <a:cubicBezTo>
                  <a:pt x="257913" y="66735"/>
                  <a:pt x="8147" y="62502"/>
                  <a:pt x="209" y="54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5A83C4D0-2DAC-A965-412F-F7B3C278FD0F}"/>
              </a:ext>
            </a:extLst>
          </p:cNvPr>
          <p:cNvSpPr/>
          <p:nvPr/>
        </p:nvSpPr>
        <p:spPr>
          <a:xfrm>
            <a:off x="551190" y="5156198"/>
            <a:ext cx="668032" cy="123877"/>
          </a:xfrm>
          <a:custGeom>
            <a:avLst/>
            <a:gdLst>
              <a:gd name="connsiteX0" fmla="*/ 4435 w 668032"/>
              <a:gd name="connsiteY0" fmla="*/ 2 h 123877"/>
              <a:gd name="connsiteX1" fmla="*/ 509260 w 668032"/>
              <a:gd name="connsiteY1" fmla="*/ 95252 h 123877"/>
              <a:gd name="connsiteX2" fmla="*/ 668010 w 668032"/>
              <a:gd name="connsiteY2" fmla="*/ 98427 h 123877"/>
              <a:gd name="connsiteX3" fmla="*/ 521960 w 668032"/>
              <a:gd name="connsiteY3" fmla="*/ 104777 h 123877"/>
              <a:gd name="connsiteX4" fmla="*/ 150485 w 668032"/>
              <a:gd name="connsiteY4" fmla="*/ 123827 h 123877"/>
              <a:gd name="connsiteX5" fmla="*/ 258435 w 668032"/>
              <a:gd name="connsiteY5" fmla="*/ 98427 h 123877"/>
              <a:gd name="connsiteX6" fmla="*/ 4435 w 668032"/>
              <a:gd name="connsiteY6" fmla="*/ 2 h 12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8032" h="123877">
                <a:moveTo>
                  <a:pt x="4435" y="2"/>
                </a:moveTo>
                <a:cubicBezTo>
                  <a:pt x="46239" y="-527"/>
                  <a:pt x="398664" y="78848"/>
                  <a:pt x="509260" y="95252"/>
                </a:cubicBezTo>
                <a:cubicBezTo>
                  <a:pt x="619856" y="111656"/>
                  <a:pt x="665893" y="96839"/>
                  <a:pt x="668010" y="98427"/>
                </a:cubicBezTo>
                <a:cubicBezTo>
                  <a:pt x="670127" y="100015"/>
                  <a:pt x="521960" y="104777"/>
                  <a:pt x="521960" y="104777"/>
                </a:cubicBezTo>
                <a:cubicBezTo>
                  <a:pt x="435706" y="109010"/>
                  <a:pt x="194406" y="124885"/>
                  <a:pt x="150485" y="123827"/>
                </a:cubicBezTo>
                <a:cubicBezTo>
                  <a:pt x="106564" y="122769"/>
                  <a:pt x="287539" y="120123"/>
                  <a:pt x="258435" y="98427"/>
                </a:cubicBezTo>
                <a:cubicBezTo>
                  <a:pt x="229331" y="76731"/>
                  <a:pt x="-37369" y="531"/>
                  <a:pt x="443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C49ED3CB-C73B-0DD9-D99C-07543DBFDECE}"/>
              </a:ext>
            </a:extLst>
          </p:cNvPr>
          <p:cNvSpPr/>
          <p:nvPr/>
        </p:nvSpPr>
        <p:spPr>
          <a:xfrm>
            <a:off x="1368421" y="4963740"/>
            <a:ext cx="319143" cy="396336"/>
          </a:xfrm>
          <a:custGeom>
            <a:avLst/>
            <a:gdLst>
              <a:gd name="connsiteX0" fmla="*/ 273054 w 319143"/>
              <a:gd name="connsiteY0" fmla="*/ 1960 h 396336"/>
              <a:gd name="connsiteX1" fmla="*/ 92079 w 319143"/>
              <a:gd name="connsiteY1" fmla="*/ 240085 h 396336"/>
              <a:gd name="connsiteX2" fmla="*/ 4 w 319143"/>
              <a:gd name="connsiteY2" fmla="*/ 395660 h 396336"/>
              <a:gd name="connsiteX3" fmla="*/ 95254 w 319143"/>
              <a:gd name="connsiteY3" fmla="*/ 287710 h 396336"/>
              <a:gd name="connsiteX4" fmla="*/ 311154 w 319143"/>
              <a:gd name="connsiteY4" fmla="*/ 81335 h 396336"/>
              <a:gd name="connsiteX5" fmla="*/ 273054 w 319143"/>
              <a:gd name="connsiteY5" fmla="*/ 122610 h 396336"/>
              <a:gd name="connsiteX6" fmla="*/ 273054 w 319143"/>
              <a:gd name="connsiteY6" fmla="*/ 1960 h 39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143" h="396336">
                <a:moveTo>
                  <a:pt x="273054" y="1960"/>
                </a:moveTo>
                <a:cubicBezTo>
                  <a:pt x="242891" y="21539"/>
                  <a:pt x="137587" y="174468"/>
                  <a:pt x="92079" y="240085"/>
                </a:cubicBezTo>
                <a:cubicBezTo>
                  <a:pt x="46571" y="305702"/>
                  <a:pt x="-525" y="387723"/>
                  <a:pt x="4" y="395660"/>
                </a:cubicBezTo>
                <a:cubicBezTo>
                  <a:pt x="533" y="403598"/>
                  <a:pt x="43396" y="340098"/>
                  <a:pt x="95254" y="287710"/>
                </a:cubicBezTo>
                <a:cubicBezTo>
                  <a:pt x="147112" y="235323"/>
                  <a:pt x="281521" y="108852"/>
                  <a:pt x="311154" y="81335"/>
                </a:cubicBezTo>
                <a:cubicBezTo>
                  <a:pt x="340787" y="53818"/>
                  <a:pt x="278875" y="129489"/>
                  <a:pt x="273054" y="122610"/>
                </a:cubicBezTo>
                <a:cubicBezTo>
                  <a:pt x="267233" y="115731"/>
                  <a:pt x="303217" y="-17619"/>
                  <a:pt x="273054" y="1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 1594">
            <a:extLst>
              <a:ext uri="{FF2B5EF4-FFF2-40B4-BE49-F238E27FC236}">
                <a16:creationId xmlns:a16="http://schemas.microsoft.com/office/drawing/2014/main" id="{67FBF033-570A-B7D7-E1CF-415C27AB8125}"/>
              </a:ext>
            </a:extLst>
          </p:cNvPr>
          <p:cNvSpPr/>
          <p:nvPr/>
        </p:nvSpPr>
        <p:spPr>
          <a:xfrm>
            <a:off x="1811568" y="4474830"/>
            <a:ext cx="976895" cy="777622"/>
          </a:xfrm>
          <a:custGeom>
            <a:avLst/>
            <a:gdLst>
              <a:gd name="connsiteX0" fmla="*/ 7707 w 976895"/>
              <a:gd name="connsiteY0" fmla="*/ 294020 h 777622"/>
              <a:gd name="connsiteX1" fmla="*/ 271232 w 976895"/>
              <a:gd name="connsiteY1" fmla="*/ 40020 h 777622"/>
              <a:gd name="connsiteX2" fmla="*/ 417282 w 976895"/>
              <a:gd name="connsiteY2" fmla="*/ 97170 h 777622"/>
              <a:gd name="connsiteX3" fmla="*/ 433157 w 976895"/>
              <a:gd name="connsiteY3" fmla="*/ 100345 h 777622"/>
              <a:gd name="connsiteX4" fmla="*/ 696682 w 976895"/>
              <a:gd name="connsiteY4" fmla="*/ 382920 h 777622"/>
              <a:gd name="connsiteX5" fmla="*/ 880832 w 976895"/>
              <a:gd name="connsiteY5" fmla="*/ 541670 h 777622"/>
              <a:gd name="connsiteX6" fmla="*/ 810982 w 976895"/>
              <a:gd name="connsiteY6" fmla="*/ 494045 h 777622"/>
              <a:gd name="connsiteX7" fmla="*/ 922107 w 976895"/>
              <a:gd name="connsiteY7" fmla="*/ 671845 h 777622"/>
              <a:gd name="connsiteX8" fmla="*/ 976082 w 976895"/>
              <a:gd name="connsiteY8" fmla="*/ 776620 h 777622"/>
              <a:gd name="connsiteX9" fmla="*/ 947507 w 976895"/>
              <a:gd name="connsiteY9" fmla="*/ 611520 h 777622"/>
              <a:gd name="connsiteX10" fmla="*/ 855432 w 976895"/>
              <a:gd name="connsiteY10" fmla="*/ 468645 h 777622"/>
              <a:gd name="connsiteX11" fmla="*/ 772882 w 976895"/>
              <a:gd name="connsiteY11" fmla="*/ 382920 h 777622"/>
              <a:gd name="connsiteX12" fmla="*/ 636357 w 976895"/>
              <a:gd name="connsiteY12" fmla="*/ 294020 h 777622"/>
              <a:gd name="connsiteX13" fmla="*/ 547457 w 976895"/>
              <a:gd name="connsiteY13" fmla="*/ 122570 h 777622"/>
              <a:gd name="connsiteX14" fmla="*/ 480782 w 976895"/>
              <a:gd name="connsiteY14" fmla="*/ 103520 h 777622"/>
              <a:gd name="connsiteX15" fmla="*/ 318857 w 976895"/>
              <a:gd name="connsiteY15" fmla="*/ 1920 h 777622"/>
              <a:gd name="connsiteX16" fmla="*/ 277582 w 976895"/>
              <a:gd name="connsiteY16" fmla="*/ 43195 h 777622"/>
              <a:gd name="connsiteX17" fmla="*/ 71207 w 976895"/>
              <a:gd name="connsiteY17" fmla="*/ 119395 h 777622"/>
              <a:gd name="connsiteX18" fmla="*/ 68032 w 976895"/>
              <a:gd name="connsiteY18" fmla="*/ 192420 h 777622"/>
              <a:gd name="connsiteX19" fmla="*/ 7707 w 976895"/>
              <a:gd name="connsiteY19" fmla="*/ 294020 h 77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76895" h="777622">
                <a:moveTo>
                  <a:pt x="7707" y="294020"/>
                </a:moveTo>
                <a:cubicBezTo>
                  <a:pt x="41574" y="268620"/>
                  <a:pt x="202970" y="72828"/>
                  <a:pt x="271232" y="40020"/>
                </a:cubicBezTo>
                <a:cubicBezTo>
                  <a:pt x="339494" y="7212"/>
                  <a:pt x="390295" y="87116"/>
                  <a:pt x="417282" y="97170"/>
                </a:cubicBezTo>
                <a:cubicBezTo>
                  <a:pt x="444270" y="107224"/>
                  <a:pt x="386590" y="52720"/>
                  <a:pt x="433157" y="100345"/>
                </a:cubicBezTo>
                <a:cubicBezTo>
                  <a:pt x="479724" y="147970"/>
                  <a:pt x="622070" y="309366"/>
                  <a:pt x="696682" y="382920"/>
                </a:cubicBezTo>
                <a:cubicBezTo>
                  <a:pt x="771294" y="456474"/>
                  <a:pt x="861782" y="523149"/>
                  <a:pt x="880832" y="541670"/>
                </a:cubicBezTo>
                <a:cubicBezTo>
                  <a:pt x="899882" y="560191"/>
                  <a:pt x="804103" y="472349"/>
                  <a:pt x="810982" y="494045"/>
                </a:cubicBezTo>
                <a:cubicBezTo>
                  <a:pt x="817861" y="515741"/>
                  <a:pt x="894590" y="624749"/>
                  <a:pt x="922107" y="671845"/>
                </a:cubicBezTo>
                <a:cubicBezTo>
                  <a:pt x="949624" y="718941"/>
                  <a:pt x="971849" y="786674"/>
                  <a:pt x="976082" y="776620"/>
                </a:cubicBezTo>
                <a:cubicBezTo>
                  <a:pt x="980315" y="766566"/>
                  <a:pt x="967615" y="662849"/>
                  <a:pt x="947507" y="611520"/>
                </a:cubicBezTo>
                <a:cubicBezTo>
                  <a:pt x="927399" y="560191"/>
                  <a:pt x="884536" y="506745"/>
                  <a:pt x="855432" y="468645"/>
                </a:cubicBezTo>
                <a:cubicBezTo>
                  <a:pt x="826328" y="430545"/>
                  <a:pt x="809394" y="412024"/>
                  <a:pt x="772882" y="382920"/>
                </a:cubicBezTo>
                <a:cubicBezTo>
                  <a:pt x="736370" y="353816"/>
                  <a:pt x="673928" y="337412"/>
                  <a:pt x="636357" y="294020"/>
                </a:cubicBezTo>
                <a:cubicBezTo>
                  <a:pt x="598786" y="250628"/>
                  <a:pt x="573386" y="154320"/>
                  <a:pt x="547457" y="122570"/>
                </a:cubicBezTo>
                <a:cubicBezTo>
                  <a:pt x="521528" y="90820"/>
                  <a:pt x="518882" y="123628"/>
                  <a:pt x="480782" y="103520"/>
                </a:cubicBezTo>
                <a:cubicBezTo>
                  <a:pt x="442682" y="83412"/>
                  <a:pt x="352724" y="11974"/>
                  <a:pt x="318857" y="1920"/>
                </a:cubicBezTo>
                <a:cubicBezTo>
                  <a:pt x="284990" y="-8134"/>
                  <a:pt x="318857" y="23616"/>
                  <a:pt x="277582" y="43195"/>
                </a:cubicBezTo>
                <a:cubicBezTo>
                  <a:pt x="236307" y="62774"/>
                  <a:pt x="106132" y="94524"/>
                  <a:pt x="71207" y="119395"/>
                </a:cubicBezTo>
                <a:cubicBezTo>
                  <a:pt x="36282" y="144266"/>
                  <a:pt x="73853" y="164903"/>
                  <a:pt x="68032" y="192420"/>
                </a:cubicBezTo>
                <a:cubicBezTo>
                  <a:pt x="62211" y="219937"/>
                  <a:pt x="-26160" y="319420"/>
                  <a:pt x="7707" y="294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BC51B549-A2B7-3F82-0207-B93C5AFE3D93}"/>
              </a:ext>
            </a:extLst>
          </p:cNvPr>
          <p:cNvSpPr/>
          <p:nvPr/>
        </p:nvSpPr>
        <p:spPr>
          <a:xfrm>
            <a:off x="1375035" y="5112635"/>
            <a:ext cx="460603" cy="312586"/>
          </a:xfrm>
          <a:custGeom>
            <a:avLst/>
            <a:gdLst>
              <a:gd name="connsiteX0" fmla="*/ 9265 w 460603"/>
              <a:gd name="connsiteY0" fmla="*/ 303915 h 312586"/>
              <a:gd name="connsiteX1" fmla="*/ 425190 w 460603"/>
              <a:gd name="connsiteY1" fmla="*/ 21340 h 312586"/>
              <a:gd name="connsiteX2" fmla="*/ 415665 w 460603"/>
              <a:gd name="connsiteY2" fmla="*/ 46740 h 312586"/>
              <a:gd name="connsiteX3" fmla="*/ 228340 w 460603"/>
              <a:gd name="connsiteY3" fmla="*/ 259465 h 312586"/>
              <a:gd name="connsiteX4" fmla="*/ 396615 w 460603"/>
              <a:gd name="connsiteY4" fmla="*/ 53090 h 312586"/>
              <a:gd name="connsiteX5" fmla="*/ 155315 w 460603"/>
              <a:gd name="connsiteY5" fmla="*/ 224540 h 312586"/>
              <a:gd name="connsiteX6" fmla="*/ 9265 w 460603"/>
              <a:gd name="connsiteY6" fmla="*/ 303915 h 31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603" h="312586">
                <a:moveTo>
                  <a:pt x="9265" y="303915"/>
                </a:moveTo>
                <a:cubicBezTo>
                  <a:pt x="54244" y="270048"/>
                  <a:pt x="425190" y="21340"/>
                  <a:pt x="425190" y="21340"/>
                </a:cubicBezTo>
                <a:cubicBezTo>
                  <a:pt x="492923" y="-21523"/>
                  <a:pt x="448473" y="7052"/>
                  <a:pt x="415665" y="46740"/>
                </a:cubicBezTo>
                <a:cubicBezTo>
                  <a:pt x="382857" y="86428"/>
                  <a:pt x="231515" y="258407"/>
                  <a:pt x="228340" y="259465"/>
                </a:cubicBezTo>
                <a:cubicBezTo>
                  <a:pt x="225165" y="260523"/>
                  <a:pt x="408786" y="58911"/>
                  <a:pt x="396615" y="53090"/>
                </a:cubicBezTo>
                <a:cubicBezTo>
                  <a:pt x="384444" y="47269"/>
                  <a:pt x="216169" y="184853"/>
                  <a:pt x="155315" y="224540"/>
                </a:cubicBezTo>
                <a:cubicBezTo>
                  <a:pt x="94461" y="264227"/>
                  <a:pt x="-35714" y="337782"/>
                  <a:pt x="9265" y="303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D2721D26-CA5F-12A3-BED7-C88DAFCCC4B9}"/>
              </a:ext>
            </a:extLst>
          </p:cNvPr>
          <p:cNvSpPr/>
          <p:nvPr/>
        </p:nvSpPr>
        <p:spPr>
          <a:xfrm>
            <a:off x="2028517" y="4620609"/>
            <a:ext cx="86617" cy="468948"/>
          </a:xfrm>
          <a:custGeom>
            <a:avLst/>
            <a:gdLst>
              <a:gd name="connsiteX0" fmla="*/ 38408 w 86617"/>
              <a:gd name="connsiteY0" fmla="*/ 2191 h 468948"/>
              <a:gd name="connsiteX1" fmla="*/ 66983 w 86617"/>
              <a:gd name="connsiteY1" fmla="*/ 335566 h 468948"/>
              <a:gd name="connsiteX2" fmla="*/ 86033 w 86617"/>
              <a:gd name="connsiteY2" fmla="*/ 468916 h 468948"/>
              <a:gd name="connsiteX3" fmla="*/ 44758 w 86617"/>
              <a:gd name="connsiteY3" fmla="*/ 326041 h 468948"/>
              <a:gd name="connsiteX4" fmla="*/ 308 w 86617"/>
              <a:gd name="connsiteY4" fmla="*/ 52991 h 468948"/>
              <a:gd name="connsiteX5" fmla="*/ 25708 w 86617"/>
              <a:gd name="connsiteY5" fmla="*/ 183166 h 468948"/>
              <a:gd name="connsiteX6" fmla="*/ 38408 w 86617"/>
              <a:gd name="connsiteY6" fmla="*/ 2191 h 4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617" h="468948">
                <a:moveTo>
                  <a:pt x="38408" y="2191"/>
                </a:moveTo>
                <a:cubicBezTo>
                  <a:pt x="45287" y="27591"/>
                  <a:pt x="59046" y="257779"/>
                  <a:pt x="66983" y="335566"/>
                </a:cubicBezTo>
                <a:cubicBezTo>
                  <a:pt x="74921" y="413354"/>
                  <a:pt x="89737" y="470503"/>
                  <a:pt x="86033" y="468916"/>
                </a:cubicBezTo>
                <a:cubicBezTo>
                  <a:pt x="82329" y="467329"/>
                  <a:pt x="59046" y="395362"/>
                  <a:pt x="44758" y="326041"/>
                </a:cubicBezTo>
                <a:cubicBezTo>
                  <a:pt x="30470" y="256720"/>
                  <a:pt x="3483" y="76804"/>
                  <a:pt x="308" y="52991"/>
                </a:cubicBezTo>
                <a:cubicBezTo>
                  <a:pt x="-2867" y="29179"/>
                  <a:pt x="19358" y="185812"/>
                  <a:pt x="25708" y="183166"/>
                </a:cubicBezTo>
                <a:cubicBezTo>
                  <a:pt x="32058" y="180520"/>
                  <a:pt x="31529" y="-23209"/>
                  <a:pt x="38408" y="2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33C0955C-5D58-4B9D-BC00-C2EA450E665A}"/>
              </a:ext>
            </a:extLst>
          </p:cNvPr>
          <p:cNvSpPr/>
          <p:nvPr/>
        </p:nvSpPr>
        <p:spPr>
          <a:xfrm>
            <a:off x="1724853" y="4892675"/>
            <a:ext cx="773819" cy="51454"/>
          </a:xfrm>
          <a:custGeom>
            <a:avLst/>
            <a:gdLst>
              <a:gd name="connsiteX0" fmla="*/ 2347 w 773819"/>
              <a:gd name="connsiteY0" fmla="*/ 50800 h 51454"/>
              <a:gd name="connsiteX1" fmla="*/ 748472 w 773819"/>
              <a:gd name="connsiteY1" fmla="*/ 31750 h 51454"/>
              <a:gd name="connsiteX2" fmla="*/ 611947 w 773819"/>
              <a:gd name="connsiteY2" fmla="*/ 15875 h 51454"/>
              <a:gd name="connsiteX3" fmla="*/ 738947 w 773819"/>
              <a:gd name="connsiteY3" fmla="*/ 6350 h 51454"/>
              <a:gd name="connsiteX4" fmla="*/ 234122 w 773819"/>
              <a:gd name="connsiteY4" fmla="*/ 0 h 51454"/>
              <a:gd name="connsiteX5" fmla="*/ 503997 w 773819"/>
              <a:gd name="connsiteY5" fmla="*/ 6350 h 51454"/>
              <a:gd name="connsiteX6" fmla="*/ 2347 w 773819"/>
              <a:gd name="connsiteY6" fmla="*/ 50800 h 5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819" h="51454">
                <a:moveTo>
                  <a:pt x="2347" y="50800"/>
                </a:moveTo>
                <a:cubicBezTo>
                  <a:pt x="43093" y="55033"/>
                  <a:pt x="646872" y="37571"/>
                  <a:pt x="748472" y="31750"/>
                </a:cubicBezTo>
                <a:cubicBezTo>
                  <a:pt x="850072" y="25929"/>
                  <a:pt x="613534" y="20108"/>
                  <a:pt x="611947" y="15875"/>
                </a:cubicBezTo>
                <a:cubicBezTo>
                  <a:pt x="610360" y="11642"/>
                  <a:pt x="801918" y="8996"/>
                  <a:pt x="738947" y="6350"/>
                </a:cubicBezTo>
                <a:cubicBezTo>
                  <a:pt x="675976" y="3704"/>
                  <a:pt x="273280" y="0"/>
                  <a:pt x="234122" y="0"/>
                </a:cubicBezTo>
                <a:cubicBezTo>
                  <a:pt x="194964" y="0"/>
                  <a:pt x="543684" y="0"/>
                  <a:pt x="503997" y="6350"/>
                </a:cubicBezTo>
                <a:cubicBezTo>
                  <a:pt x="464310" y="12700"/>
                  <a:pt x="-38399" y="46567"/>
                  <a:pt x="2347" y="50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6FB17220-BF54-3A9F-52FE-08188743E0A0}"/>
              </a:ext>
            </a:extLst>
          </p:cNvPr>
          <p:cNvSpPr/>
          <p:nvPr/>
        </p:nvSpPr>
        <p:spPr>
          <a:xfrm>
            <a:off x="2195764" y="4278726"/>
            <a:ext cx="496107" cy="332066"/>
          </a:xfrm>
          <a:custGeom>
            <a:avLst/>
            <a:gdLst>
              <a:gd name="connsiteX0" fmla="*/ 14036 w 496107"/>
              <a:gd name="connsiteY0" fmla="*/ 4349 h 332066"/>
              <a:gd name="connsiteX1" fmla="*/ 480761 w 496107"/>
              <a:gd name="connsiteY1" fmla="*/ 318674 h 332066"/>
              <a:gd name="connsiteX2" fmla="*/ 375986 w 496107"/>
              <a:gd name="connsiteY2" fmla="*/ 271049 h 332066"/>
              <a:gd name="connsiteX3" fmla="*/ 299786 w 496107"/>
              <a:gd name="connsiteY3" fmla="*/ 242474 h 332066"/>
              <a:gd name="connsiteX4" fmla="*/ 134686 w 496107"/>
              <a:gd name="connsiteY4" fmla="*/ 140874 h 332066"/>
              <a:gd name="connsiteX5" fmla="*/ 14036 w 496107"/>
              <a:gd name="connsiteY5" fmla="*/ 4349 h 33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107" h="332066">
                <a:moveTo>
                  <a:pt x="14036" y="4349"/>
                </a:moveTo>
                <a:cubicBezTo>
                  <a:pt x="71715" y="33982"/>
                  <a:pt x="420436" y="274224"/>
                  <a:pt x="480761" y="318674"/>
                </a:cubicBezTo>
                <a:cubicBezTo>
                  <a:pt x="541086" y="363124"/>
                  <a:pt x="406149" y="283749"/>
                  <a:pt x="375986" y="271049"/>
                </a:cubicBezTo>
                <a:cubicBezTo>
                  <a:pt x="345824" y="258349"/>
                  <a:pt x="340002" y="264170"/>
                  <a:pt x="299786" y="242474"/>
                </a:cubicBezTo>
                <a:cubicBezTo>
                  <a:pt x="259570" y="220778"/>
                  <a:pt x="177019" y="176857"/>
                  <a:pt x="134686" y="140874"/>
                </a:cubicBezTo>
                <a:cubicBezTo>
                  <a:pt x="92353" y="104891"/>
                  <a:pt x="-43643" y="-25284"/>
                  <a:pt x="14036" y="4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82C7663F-0C26-5D0A-CC46-0D1C4D3AF3A1}"/>
              </a:ext>
            </a:extLst>
          </p:cNvPr>
          <p:cNvSpPr/>
          <p:nvPr/>
        </p:nvSpPr>
        <p:spPr>
          <a:xfrm>
            <a:off x="2418653" y="4471942"/>
            <a:ext cx="486723" cy="786390"/>
          </a:xfrm>
          <a:custGeom>
            <a:avLst/>
            <a:gdLst>
              <a:gd name="connsiteX0" fmla="*/ 7047 w 486723"/>
              <a:gd name="connsiteY0" fmla="*/ 1633 h 786390"/>
              <a:gd name="connsiteX1" fmla="*/ 41972 w 486723"/>
              <a:gd name="connsiteY1" fmla="*/ 112758 h 786390"/>
              <a:gd name="connsiteX2" fmla="*/ 178497 w 486723"/>
              <a:gd name="connsiteY2" fmla="*/ 328658 h 786390"/>
              <a:gd name="connsiteX3" fmla="*/ 197547 w 486723"/>
              <a:gd name="connsiteY3" fmla="*/ 312783 h 786390"/>
              <a:gd name="connsiteX4" fmla="*/ 295972 w 486723"/>
              <a:gd name="connsiteY4" fmla="*/ 420733 h 786390"/>
              <a:gd name="connsiteX5" fmla="*/ 349947 w 486723"/>
              <a:gd name="connsiteY5" fmla="*/ 550908 h 786390"/>
              <a:gd name="connsiteX6" fmla="*/ 483297 w 486723"/>
              <a:gd name="connsiteY6" fmla="*/ 785858 h 786390"/>
              <a:gd name="connsiteX7" fmla="*/ 442022 w 486723"/>
              <a:gd name="connsiteY7" fmla="*/ 608058 h 786390"/>
              <a:gd name="connsiteX8" fmla="*/ 384872 w 486723"/>
              <a:gd name="connsiteY8" fmla="*/ 385808 h 786390"/>
              <a:gd name="connsiteX9" fmla="*/ 213422 w 486723"/>
              <a:gd name="connsiteY9" fmla="*/ 179433 h 786390"/>
              <a:gd name="connsiteX10" fmla="*/ 315022 w 486723"/>
              <a:gd name="connsiteY10" fmla="*/ 265158 h 786390"/>
              <a:gd name="connsiteX11" fmla="*/ 16572 w 486723"/>
              <a:gd name="connsiteY11" fmla="*/ 109583 h 786390"/>
              <a:gd name="connsiteX12" fmla="*/ 162622 w 486723"/>
              <a:gd name="connsiteY12" fmla="*/ 192133 h 786390"/>
              <a:gd name="connsiteX13" fmla="*/ 7047 w 486723"/>
              <a:gd name="connsiteY13" fmla="*/ 1633 h 78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6723" h="786390">
                <a:moveTo>
                  <a:pt x="7047" y="1633"/>
                </a:moveTo>
                <a:cubicBezTo>
                  <a:pt x="-13061" y="-11596"/>
                  <a:pt x="13397" y="58254"/>
                  <a:pt x="41972" y="112758"/>
                </a:cubicBezTo>
                <a:cubicBezTo>
                  <a:pt x="70547" y="167262"/>
                  <a:pt x="152568" y="295321"/>
                  <a:pt x="178497" y="328658"/>
                </a:cubicBezTo>
                <a:cubicBezTo>
                  <a:pt x="204426" y="361995"/>
                  <a:pt x="177968" y="297437"/>
                  <a:pt x="197547" y="312783"/>
                </a:cubicBezTo>
                <a:cubicBezTo>
                  <a:pt x="217126" y="328129"/>
                  <a:pt x="270572" y="381046"/>
                  <a:pt x="295972" y="420733"/>
                </a:cubicBezTo>
                <a:cubicBezTo>
                  <a:pt x="321372" y="460421"/>
                  <a:pt x="318726" y="490054"/>
                  <a:pt x="349947" y="550908"/>
                </a:cubicBezTo>
                <a:cubicBezTo>
                  <a:pt x="381168" y="611762"/>
                  <a:pt x="467951" y="776333"/>
                  <a:pt x="483297" y="785858"/>
                </a:cubicBezTo>
                <a:cubicBezTo>
                  <a:pt x="498643" y="795383"/>
                  <a:pt x="458426" y="674733"/>
                  <a:pt x="442022" y="608058"/>
                </a:cubicBezTo>
                <a:cubicBezTo>
                  <a:pt x="425618" y="541383"/>
                  <a:pt x="422972" y="457246"/>
                  <a:pt x="384872" y="385808"/>
                </a:cubicBezTo>
                <a:cubicBezTo>
                  <a:pt x="346772" y="314370"/>
                  <a:pt x="225064" y="199541"/>
                  <a:pt x="213422" y="179433"/>
                </a:cubicBezTo>
                <a:cubicBezTo>
                  <a:pt x="201780" y="159325"/>
                  <a:pt x="347830" y="276800"/>
                  <a:pt x="315022" y="265158"/>
                </a:cubicBezTo>
                <a:cubicBezTo>
                  <a:pt x="282214" y="253516"/>
                  <a:pt x="41972" y="121754"/>
                  <a:pt x="16572" y="109583"/>
                </a:cubicBezTo>
                <a:cubicBezTo>
                  <a:pt x="-8828" y="97412"/>
                  <a:pt x="157860" y="208008"/>
                  <a:pt x="162622" y="192133"/>
                </a:cubicBezTo>
                <a:cubicBezTo>
                  <a:pt x="167384" y="176258"/>
                  <a:pt x="27155" y="14862"/>
                  <a:pt x="7047" y="1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 1600">
            <a:extLst>
              <a:ext uri="{FF2B5EF4-FFF2-40B4-BE49-F238E27FC236}">
                <a16:creationId xmlns:a16="http://schemas.microsoft.com/office/drawing/2014/main" id="{315AE94B-337F-EAF9-6F15-760657C814A6}"/>
              </a:ext>
            </a:extLst>
          </p:cNvPr>
          <p:cNvSpPr/>
          <p:nvPr/>
        </p:nvSpPr>
        <p:spPr>
          <a:xfrm>
            <a:off x="1692132" y="3792809"/>
            <a:ext cx="881833" cy="602202"/>
          </a:xfrm>
          <a:custGeom>
            <a:avLst/>
            <a:gdLst>
              <a:gd name="connsiteX0" fmla="*/ 873268 w 881833"/>
              <a:gd name="connsiteY0" fmla="*/ 20366 h 602202"/>
              <a:gd name="connsiteX1" fmla="*/ 565293 w 881833"/>
              <a:gd name="connsiteY1" fmla="*/ 420416 h 602202"/>
              <a:gd name="connsiteX2" fmla="*/ 143 w 881833"/>
              <a:gd name="connsiteY2" fmla="*/ 601391 h 602202"/>
              <a:gd name="connsiteX3" fmla="*/ 508143 w 881833"/>
              <a:gd name="connsiteY3" fmla="*/ 356916 h 602202"/>
              <a:gd name="connsiteX4" fmla="*/ 301768 w 881833"/>
              <a:gd name="connsiteY4" fmla="*/ 401366 h 602202"/>
              <a:gd name="connsiteX5" fmla="*/ 562118 w 881833"/>
              <a:gd name="connsiteY5" fmla="*/ 153716 h 602202"/>
              <a:gd name="connsiteX6" fmla="*/ 387493 w 881833"/>
              <a:gd name="connsiteY6" fmla="*/ 229916 h 602202"/>
              <a:gd name="connsiteX7" fmla="*/ 762143 w 881833"/>
              <a:gd name="connsiteY7" fmla="*/ 74341 h 602202"/>
              <a:gd name="connsiteX8" fmla="*/ 873268 w 881833"/>
              <a:gd name="connsiteY8" fmla="*/ 20366 h 60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1833" h="602202">
                <a:moveTo>
                  <a:pt x="873268" y="20366"/>
                </a:moveTo>
                <a:cubicBezTo>
                  <a:pt x="840460" y="78045"/>
                  <a:pt x="710814" y="323578"/>
                  <a:pt x="565293" y="420416"/>
                </a:cubicBezTo>
                <a:cubicBezTo>
                  <a:pt x="419772" y="517254"/>
                  <a:pt x="9668" y="611974"/>
                  <a:pt x="143" y="601391"/>
                </a:cubicBezTo>
                <a:cubicBezTo>
                  <a:pt x="-9382" y="590808"/>
                  <a:pt x="457872" y="390253"/>
                  <a:pt x="508143" y="356916"/>
                </a:cubicBezTo>
                <a:cubicBezTo>
                  <a:pt x="558414" y="323579"/>
                  <a:pt x="292772" y="435233"/>
                  <a:pt x="301768" y="401366"/>
                </a:cubicBezTo>
                <a:cubicBezTo>
                  <a:pt x="310764" y="367499"/>
                  <a:pt x="547831" y="182291"/>
                  <a:pt x="562118" y="153716"/>
                </a:cubicBezTo>
                <a:cubicBezTo>
                  <a:pt x="576405" y="125141"/>
                  <a:pt x="354156" y="243145"/>
                  <a:pt x="387493" y="229916"/>
                </a:cubicBezTo>
                <a:cubicBezTo>
                  <a:pt x="420830" y="216687"/>
                  <a:pt x="684885" y="106091"/>
                  <a:pt x="762143" y="74341"/>
                </a:cubicBezTo>
                <a:cubicBezTo>
                  <a:pt x="839401" y="42591"/>
                  <a:pt x="906076" y="-37313"/>
                  <a:pt x="873268" y="20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1DC2959F-608F-A4FF-F15C-27DB5DE2B0F7}"/>
              </a:ext>
            </a:extLst>
          </p:cNvPr>
          <p:cNvSpPr/>
          <p:nvPr/>
        </p:nvSpPr>
        <p:spPr>
          <a:xfrm>
            <a:off x="2215398" y="4382951"/>
            <a:ext cx="225185" cy="232355"/>
          </a:xfrm>
          <a:custGeom>
            <a:avLst/>
            <a:gdLst>
              <a:gd name="connsiteX0" fmla="*/ 16627 w 225185"/>
              <a:gd name="connsiteY0" fmla="*/ 1724 h 232355"/>
              <a:gd name="connsiteX1" fmla="*/ 210302 w 225185"/>
              <a:gd name="connsiteY1" fmla="*/ 223974 h 232355"/>
              <a:gd name="connsiteX2" fmla="*/ 191252 w 225185"/>
              <a:gd name="connsiteY2" fmla="*/ 179524 h 232355"/>
              <a:gd name="connsiteX3" fmla="*/ 26152 w 225185"/>
              <a:gd name="connsiteY3" fmla="*/ 122374 h 232355"/>
              <a:gd name="connsiteX4" fmla="*/ 16627 w 225185"/>
              <a:gd name="connsiteY4" fmla="*/ 1724 h 23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185" h="232355">
                <a:moveTo>
                  <a:pt x="16627" y="1724"/>
                </a:moveTo>
                <a:cubicBezTo>
                  <a:pt x="47319" y="18657"/>
                  <a:pt x="181198" y="194341"/>
                  <a:pt x="210302" y="223974"/>
                </a:cubicBezTo>
                <a:cubicBezTo>
                  <a:pt x="239406" y="253607"/>
                  <a:pt x="221944" y="196457"/>
                  <a:pt x="191252" y="179524"/>
                </a:cubicBezTo>
                <a:cubicBezTo>
                  <a:pt x="160560" y="162591"/>
                  <a:pt x="49435" y="147245"/>
                  <a:pt x="26152" y="122374"/>
                </a:cubicBezTo>
                <a:cubicBezTo>
                  <a:pt x="2869" y="97503"/>
                  <a:pt x="-14065" y="-15209"/>
                  <a:pt x="16627" y="1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4A3AF1EB-152C-575B-9952-10F67538591E}"/>
              </a:ext>
            </a:extLst>
          </p:cNvPr>
          <p:cNvSpPr/>
          <p:nvPr/>
        </p:nvSpPr>
        <p:spPr>
          <a:xfrm>
            <a:off x="1514359" y="4321291"/>
            <a:ext cx="698857" cy="228764"/>
          </a:xfrm>
          <a:custGeom>
            <a:avLst/>
            <a:gdLst>
              <a:gd name="connsiteX0" fmla="*/ 116 w 698857"/>
              <a:gd name="connsiteY0" fmla="*/ 228484 h 228764"/>
              <a:gd name="connsiteX1" fmla="*/ 447791 w 698857"/>
              <a:gd name="connsiteY1" fmla="*/ 60209 h 228764"/>
              <a:gd name="connsiteX2" fmla="*/ 698616 w 698857"/>
              <a:gd name="connsiteY2" fmla="*/ 22109 h 228764"/>
              <a:gd name="connsiteX3" fmla="*/ 406516 w 698857"/>
              <a:gd name="connsiteY3" fmla="*/ 15759 h 228764"/>
              <a:gd name="connsiteX4" fmla="*/ 116 w 698857"/>
              <a:gd name="connsiteY4" fmla="*/ 228484 h 22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857" h="228764">
                <a:moveTo>
                  <a:pt x="116" y="228484"/>
                </a:moveTo>
                <a:cubicBezTo>
                  <a:pt x="6995" y="235892"/>
                  <a:pt x="331374" y="94605"/>
                  <a:pt x="447791" y="60209"/>
                </a:cubicBezTo>
                <a:cubicBezTo>
                  <a:pt x="564208" y="25813"/>
                  <a:pt x="705495" y="29517"/>
                  <a:pt x="698616" y="22109"/>
                </a:cubicBezTo>
                <a:cubicBezTo>
                  <a:pt x="691737" y="14701"/>
                  <a:pt x="520287" y="-19695"/>
                  <a:pt x="406516" y="15759"/>
                </a:cubicBezTo>
                <a:cubicBezTo>
                  <a:pt x="292745" y="51213"/>
                  <a:pt x="-6763" y="221076"/>
                  <a:pt x="116" y="228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789C6375-EE8E-6238-D35D-67A834E908E4}"/>
              </a:ext>
            </a:extLst>
          </p:cNvPr>
          <p:cNvSpPr/>
          <p:nvPr/>
        </p:nvSpPr>
        <p:spPr>
          <a:xfrm>
            <a:off x="1539845" y="3863932"/>
            <a:ext cx="631876" cy="387401"/>
          </a:xfrm>
          <a:custGeom>
            <a:avLst/>
            <a:gdLst>
              <a:gd name="connsiteX0" fmla="*/ 631855 w 631876"/>
              <a:gd name="connsiteY0" fmla="*/ 43 h 387401"/>
              <a:gd name="connsiteX1" fmla="*/ 292130 w 631876"/>
              <a:gd name="connsiteY1" fmla="*/ 114343 h 387401"/>
              <a:gd name="connsiteX2" fmla="*/ 30 w 631876"/>
              <a:gd name="connsiteY2" fmla="*/ 387393 h 387401"/>
              <a:gd name="connsiteX3" fmla="*/ 276255 w 631876"/>
              <a:gd name="connsiteY3" fmla="*/ 104818 h 387401"/>
              <a:gd name="connsiteX4" fmla="*/ 631855 w 631876"/>
              <a:gd name="connsiteY4" fmla="*/ 43 h 38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76" h="387401">
                <a:moveTo>
                  <a:pt x="631855" y="43"/>
                </a:moveTo>
                <a:cubicBezTo>
                  <a:pt x="634501" y="1631"/>
                  <a:pt x="397434" y="49785"/>
                  <a:pt x="292130" y="114343"/>
                </a:cubicBezTo>
                <a:cubicBezTo>
                  <a:pt x="186826" y="178901"/>
                  <a:pt x="2676" y="388981"/>
                  <a:pt x="30" y="387393"/>
                </a:cubicBezTo>
                <a:cubicBezTo>
                  <a:pt x="-2616" y="385806"/>
                  <a:pt x="168305" y="168847"/>
                  <a:pt x="276255" y="104818"/>
                </a:cubicBezTo>
                <a:cubicBezTo>
                  <a:pt x="384205" y="40789"/>
                  <a:pt x="629209" y="-1545"/>
                  <a:pt x="631855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60C8048B-57B9-9DEA-0CD4-A4168FD4CBB6}"/>
              </a:ext>
            </a:extLst>
          </p:cNvPr>
          <p:cNvSpPr/>
          <p:nvPr/>
        </p:nvSpPr>
        <p:spPr>
          <a:xfrm>
            <a:off x="4549669" y="2492143"/>
            <a:ext cx="197203" cy="476711"/>
          </a:xfrm>
          <a:custGeom>
            <a:avLst/>
            <a:gdLst>
              <a:gd name="connsiteX0" fmla="*/ 106 w 197203"/>
              <a:gd name="connsiteY0" fmla="*/ 232 h 476711"/>
              <a:gd name="connsiteX1" fmla="*/ 108056 w 197203"/>
              <a:gd name="connsiteY1" fmla="*/ 378057 h 476711"/>
              <a:gd name="connsiteX2" fmla="*/ 108056 w 197203"/>
              <a:gd name="connsiteY2" fmla="*/ 359007 h 476711"/>
              <a:gd name="connsiteX3" fmla="*/ 196956 w 197203"/>
              <a:gd name="connsiteY3" fmla="*/ 476482 h 476711"/>
              <a:gd name="connsiteX4" fmla="*/ 130281 w 197203"/>
              <a:gd name="connsiteY4" fmla="*/ 324082 h 476711"/>
              <a:gd name="connsiteX5" fmla="*/ 106 w 197203"/>
              <a:gd name="connsiteY5" fmla="*/ 232 h 47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203" h="476711">
                <a:moveTo>
                  <a:pt x="106" y="232"/>
                </a:moveTo>
                <a:cubicBezTo>
                  <a:pt x="-3598" y="9228"/>
                  <a:pt x="90064" y="318261"/>
                  <a:pt x="108056" y="378057"/>
                </a:cubicBezTo>
                <a:cubicBezTo>
                  <a:pt x="126048" y="437853"/>
                  <a:pt x="93239" y="342603"/>
                  <a:pt x="108056" y="359007"/>
                </a:cubicBezTo>
                <a:cubicBezTo>
                  <a:pt x="122873" y="375411"/>
                  <a:pt x="193252" y="482303"/>
                  <a:pt x="196956" y="476482"/>
                </a:cubicBezTo>
                <a:cubicBezTo>
                  <a:pt x="200660" y="470661"/>
                  <a:pt x="162031" y="402399"/>
                  <a:pt x="130281" y="324082"/>
                </a:cubicBezTo>
                <a:cubicBezTo>
                  <a:pt x="98531" y="245765"/>
                  <a:pt x="3810" y="-8764"/>
                  <a:pt x="106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01D50277-7A93-21AE-5B04-23756405A59C}"/>
              </a:ext>
            </a:extLst>
          </p:cNvPr>
          <p:cNvSpPr/>
          <p:nvPr/>
        </p:nvSpPr>
        <p:spPr>
          <a:xfrm>
            <a:off x="6206203" y="2143993"/>
            <a:ext cx="106388" cy="593693"/>
          </a:xfrm>
          <a:custGeom>
            <a:avLst/>
            <a:gdLst>
              <a:gd name="connsiteX0" fmla="*/ 105697 w 106388"/>
              <a:gd name="connsiteY0" fmla="*/ 5482 h 593693"/>
              <a:gd name="connsiteX1" fmla="*/ 922 w 106388"/>
              <a:gd name="connsiteY1" fmla="*/ 589682 h 593693"/>
              <a:gd name="connsiteX2" fmla="*/ 51722 w 106388"/>
              <a:gd name="connsiteY2" fmla="*/ 278532 h 593693"/>
              <a:gd name="connsiteX3" fmla="*/ 61247 w 106388"/>
              <a:gd name="connsiteY3" fmla="*/ 278532 h 593693"/>
              <a:gd name="connsiteX4" fmla="*/ 45372 w 106388"/>
              <a:gd name="connsiteY4" fmla="*/ 332507 h 593693"/>
              <a:gd name="connsiteX5" fmla="*/ 51722 w 106388"/>
              <a:gd name="connsiteY5" fmla="*/ 221382 h 593693"/>
              <a:gd name="connsiteX6" fmla="*/ 54897 w 106388"/>
              <a:gd name="connsiteY6" fmla="*/ 284882 h 593693"/>
              <a:gd name="connsiteX7" fmla="*/ 86647 w 106388"/>
              <a:gd name="connsiteY7" fmla="*/ 230907 h 593693"/>
              <a:gd name="connsiteX8" fmla="*/ 48547 w 106388"/>
              <a:gd name="connsiteY8" fmla="*/ 291232 h 593693"/>
              <a:gd name="connsiteX9" fmla="*/ 105697 w 106388"/>
              <a:gd name="connsiteY9" fmla="*/ 5482 h 59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388" h="593693">
                <a:moveTo>
                  <a:pt x="105697" y="5482"/>
                </a:moveTo>
                <a:cubicBezTo>
                  <a:pt x="97759" y="55224"/>
                  <a:pt x="9918" y="544174"/>
                  <a:pt x="922" y="589682"/>
                </a:cubicBezTo>
                <a:cubicBezTo>
                  <a:pt x="-8074" y="635190"/>
                  <a:pt x="51722" y="278532"/>
                  <a:pt x="51722" y="278532"/>
                </a:cubicBezTo>
                <a:cubicBezTo>
                  <a:pt x="61776" y="226674"/>
                  <a:pt x="62305" y="269536"/>
                  <a:pt x="61247" y="278532"/>
                </a:cubicBezTo>
                <a:cubicBezTo>
                  <a:pt x="60189" y="287528"/>
                  <a:pt x="46959" y="342032"/>
                  <a:pt x="45372" y="332507"/>
                </a:cubicBezTo>
                <a:cubicBezTo>
                  <a:pt x="43784" y="322982"/>
                  <a:pt x="50134" y="229320"/>
                  <a:pt x="51722" y="221382"/>
                </a:cubicBezTo>
                <a:cubicBezTo>
                  <a:pt x="53310" y="213444"/>
                  <a:pt x="49076" y="283295"/>
                  <a:pt x="54897" y="284882"/>
                </a:cubicBezTo>
                <a:cubicBezTo>
                  <a:pt x="60718" y="286470"/>
                  <a:pt x="87705" y="229849"/>
                  <a:pt x="86647" y="230907"/>
                </a:cubicBezTo>
                <a:cubicBezTo>
                  <a:pt x="85589" y="231965"/>
                  <a:pt x="46430" y="322453"/>
                  <a:pt x="48547" y="291232"/>
                </a:cubicBezTo>
                <a:cubicBezTo>
                  <a:pt x="50664" y="260011"/>
                  <a:pt x="113635" y="-44260"/>
                  <a:pt x="105697" y="5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8AEC2FC5-F8D3-3BA3-904A-53058F048AE5}"/>
              </a:ext>
            </a:extLst>
          </p:cNvPr>
          <p:cNvSpPr/>
          <p:nvPr/>
        </p:nvSpPr>
        <p:spPr>
          <a:xfrm>
            <a:off x="6251501" y="2377996"/>
            <a:ext cx="19794" cy="302389"/>
          </a:xfrm>
          <a:custGeom>
            <a:avLst/>
            <a:gdLst>
              <a:gd name="connsiteX0" fmla="*/ 12774 w 19794"/>
              <a:gd name="connsiteY0" fmla="*/ 9604 h 302389"/>
              <a:gd name="connsiteX1" fmla="*/ 74 w 19794"/>
              <a:gd name="connsiteY1" fmla="*/ 301704 h 302389"/>
              <a:gd name="connsiteX2" fmla="*/ 19124 w 19794"/>
              <a:gd name="connsiteY2" fmla="*/ 88979 h 302389"/>
              <a:gd name="connsiteX3" fmla="*/ 12774 w 19794"/>
              <a:gd name="connsiteY3" fmla="*/ 9604 h 30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4" h="302389">
                <a:moveTo>
                  <a:pt x="12774" y="9604"/>
                </a:moveTo>
                <a:cubicBezTo>
                  <a:pt x="9599" y="45058"/>
                  <a:pt x="-984" y="288475"/>
                  <a:pt x="74" y="301704"/>
                </a:cubicBezTo>
                <a:cubicBezTo>
                  <a:pt x="1132" y="314933"/>
                  <a:pt x="16478" y="132900"/>
                  <a:pt x="19124" y="88979"/>
                </a:cubicBezTo>
                <a:cubicBezTo>
                  <a:pt x="21770" y="45058"/>
                  <a:pt x="15949" y="-25850"/>
                  <a:pt x="12774" y="9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D5FFA2F5-9C8A-5E2D-3CB6-76E4E0A5F38A}"/>
              </a:ext>
            </a:extLst>
          </p:cNvPr>
          <p:cNvSpPr/>
          <p:nvPr/>
        </p:nvSpPr>
        <p:spPr>
          <a:xfrm>
            <a:off x="6132710" y="2636935"/>
            <a:ext cx="120063" cy="224138"/>
          </a:xfrm>
          <a:custGeom>
            <a:avLst/>
            <a:gdLst>
              <a:gd name="connsiteX0" fmla="*/ 118865 w 120063"/>
              <a:gd name="connsiteY0" fmla="*/ 1490 h 224138"/>
              <a:gd name="connsiteX1" fmla="*/ 1390 w 120063"/>
              <a:gd name="connsiteY1" fmla="*/ 220565 h 224138"/>
              <a:gd name="connsiteX2" fmla="*/ 58540 w 120063"/>
              <a:gd name="connsiteY2" fmla="*/ 128490 h 224138"/>
              <a:gd name="connsiteX3" fmla="*/ 118865 w 120063"/>
              <a:gd name="connsiteY3" fmla="*/ 1490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63" h="224138">
                <a:moveTo>
                  <a:pt x="118865" y="1490"/>
                </a:moveTo>
                <a:cubicBezTo>
                  <a:pt x="109340" y="16836"/>
                  <a:pt x="11444" y="199398"/>
                  <a:pt x="1390" y="220565"/>
                </a:cubicBezTo>
                <a:cubicBezTo>
                  <a:pt x="-8664" y="241732"/>
                  <a:pt x="38432" y="163415"/>
                  <a:pt x="58540" y="128490"/>
                </a:cubicBezTo>
                <a:cubicBezTo>
                  <a:pt x="78648" y="93565"/>
                  <a:pt x="128390" y="-13856"/>
                  <a:pt x="118865" y="1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 1608">
            <a:extLst>
              <a:ext uri="{FF2B5EF4-FFF2-40B4-BE49-F238E27FC236}">
                <a16:creationId xmlns:a16="http://schemas.microsoft.com/office/drawing/2014/main" id="{565B4CBE-9EA9-A310-E396-091E525CE7EA}"/>
              </a:ext>
            </a:extLst>
          </p:cNvPr>
          <p:cNvSpPr/>
          <p:nvPr/>
        </p:nvSpPr>
        <p:spPr>
          <a:xfrm>
            <a:off x="5684631" y="3011624"/>
            <a:ext cx="341130" cy="264032"/>
          </a:xfrm>
          <a:custGeom>
            <a:avLst/>
            <a:gdLst>
              <a:gd name="connsiteX0" fmla="*/ 4969 w 341130"/>
              <a:gd name="connsiteY0" fmla="*/ 258626 h 264032"/>
              <a:gd name="connsiteX1" fmla="*/ 338344 w 341130"/>
              <a:gd name="connsiteY1" fmla="*/ 1451 h 264032"/>
              <a:gd name="connsiteX2" fmla="*/ 154194 w 341130"/>
              <a:gd name="connsiteY2" fmla="*/ 160201 h 264032"/>
              <a:gd name="connsiteX3" fmla="*/ 4969 w 341130"/>
              <a:gd name="connsiteY3" fmla="*/ 258626 h 26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130" h="264032">
                <a:moveTo>
                  <a:pt x="4969" y="258626"/>
                </a:moveTo>
                <a:cubicBezTo>
                  <a:pt x="35661" y="232168"/>
                  <a:pt x="313473" y="17855"/>
                  <a:pt x="338344" y="1451"/>
                </a:cubicBezTo>
                <a:cubicBezTo>
                  <a:pt x="363215" y="-14953"/>
                  <a:pt x="215048" y="112047"/>
                  <a:pt x="154194" y="160201"/>
                </a:cubicBezTo>
                <a:cubicBezTo>
                  <a:pt x="93340" y="208355"/>
                  <a:pt x="-25723" y="285084"/>
                  <a:pt x="4969" y="258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71BCCFFC-4931-425E-148F-5E4EB83C278D}"/>
              </a:ext>
            </a:extLst>
          </p:cNvPr>
          <p:cNvSpPr/>
          <p:nvPr/>
        </p:nvSpPr>
        <p:spPr>
          <a:xfrm>
            <a:off x="5340350" y="3247154"/>
            <a:ext cx="381356" cy="131060"/>
          </a:xfrm>
          <a:custGeom>
            <a:avLst/>
            <a:gdLst>
              <a:gd name="connsiteX0" fmla="*/ 0 w 381356"/>
              <a:gd name="connsiteY0" fmla="*/ 131046 h 131060"/>
              <a:gd name="connsiteX1" fmla="*/ 241300 w 381356"/>
              <a:gd name="connsiteY1" fmla="*/ 96121 h 131060"/>
              <a:gd name="connsiteX2" fmla="*/ 381000 w 381356"/>
              <a:gd name="connsiteY2" fmla="*/ 871 h 131060"/>
              <a:gd name="connsiteX3" fmla="*/ 276225 w 381356"/>
              <a:gd name="connsiteY3" fmla="*/ 51671 h 131060"/>
              <a:gd name="connsiteX4" fmla="*/ 117475 w 381356"/>
              <a:gd name="connsiteY4" fmla="*/ 99296 h 131060"/>
              <a:gd name="connsiteX5" fmla="*/ 238125 w 381356"/>
              <a:gd name="connsiteY5" fmla="*/ 92946 h 131060"/>
              <a:gd name="connsiteX6" fmla="*/ 0 w 381356"/>
              <a:gd name="connsiteY6" fmla="*/ 131046 h 13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356" h="131060">
                <a:moveTo>
                  <a:pt x="0" y="131046"/>
                </a:moveTo>
                <a:cubicBezTo>
                  <a:pt x="529" y="131575"/>
                  <a:pt x="177800" y="117817"/>
                  <a:pt x="241300" y="96121"/>
                </a:cubicBezTo>
                <a:cubicBezTo>
                  <a:pt x="304800" y="74425"/>
                  <a:pt x="375179" y="8279"/>
                  <a:pt x="381000" y="871"/>
                </a:cubicBezTo>
                <a:cubicBezTo>
                  <a:pt x="386821" y="-6537"/>
                  <a:pt x="320146" y="35267"/>
                  <a:pt x="276225" y="51671"/>
                </a:cubicBezTo>
                <a:cubicBezTo>
                  <a:pt x="232304" y="68075"/>
                  <a:pt x="123825" y="92417"/>
                  <a:pt x="117475" y="99296"/>
                </a:cubicBezTo>
                <a:cubicBezTo>
                  <a:pt x="111125" y="106175"/>
                  <a:pt x="250296" y="87125"/>
                  <a:pt x="238125" y="92946"/>
                </a:cubicBezTo>
                <a:cubicBezTo>
                  <a:pt x="225954" y="98767"/>
                  <a:pt x="-529" y="130517"/>
                  <a:pt x="0" y="1310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06527060-E022-A054-BC67-0EA0C5F78672}"/>
              </a:ext>
            </a:extLst>
          </p:cNvPr>
          <p:cNvSpPr/>
          <p:nvPr/>
        </p:nvSpPr>
        <p:spPr>
          <a:xfrm>
            <a:off x="6120684" y="1892300"/>
            <a:ext cx="140713" cy="289010"/>
          </a:xfrm>
          <a:custGeom>
            <a:avLst/>
            <a:gdLst>
              <a:gd name="connsiteX0" fmla="*/ 716 w 140713"/>
              <a:gd name="connsiteY0" fmla="*/ 0 h 289010"/>
              <a:gd name="connsiteX1" fmla="*/ 67391 w 140713"/>
              <a:gd name="connsiteY1" fmla="*/ 161925 h 289010"/>
              <a:gd name="connsiteX2" fmla="*/ 86441 w 140713"/>
              <a:gd name="connsiteY2" fmla="*/ 288925 h 289010"/>
              <a:gd name="connsiteX3" fmla="*/ 105491 w 140713"/>
              <a:gd name="connsiteY3" fmla="*/ 180975 h 289010"/>
              <a:gd name="connsiteX4" fmla="*/ 140416 w 140713"/>
              <a:gd name="connsiteY4" fmla="*/ 139700 h 289010"/>
              <a:gd name="connsiteX5" fmla="*/ 115016 w 140713"/>
              <a:gd name="connsiteY5" fmla="*/ 161925 h 289010"/>
              <a:gd name="connsiteX6" fmla="*/ 716 w 140713"/>
              <a:gd name="connsiteY6" fmla="*/ 0 h 28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713" h="289010">
                <a:moveTo>
                  <a:pt x="716" y="0"/>
                </a:moveTo>
                <a:cubicBezTo>
                  <a:pt x="-7221" y="0"/>
                  <a:pt x="53104" y="113771"/>
                  <a:pt x="67391" y="161925"/>
                </a:cubicBezTo>
                <a:cubicBezTo>
                  <a:pt x="81678" y="210079"/>
                  <a:pt x="80091" y="285750"/>
                  <a:pt x="86441" y="288925"/>
                </a:cubicBezTo>
                <a:cubicBezTo>
                  <a:pt x="92791" y="292100"/>
                  <a:pt x="96495" y="205846"/>
                  <a:pt x="105491" y="180975"/>
                </a:cubicBezTo>
                <a:cubicBezTo>
                  <a:pt x="114487" y="156104"/>
                  <a:pt x="138829" y="142875"/>
                  <a:pt x="140416" y="139700"/>
                </a:cubicBezTo>
                <a:cubicBezTo>
                  <a:pt x="142003" y="136525"/>
                  <a:pt x="137770" y="182033"/>
                  <a:pt x="115016" y="161925"/>
                </a:cubicBezTo>
                <a:cubicBezTo>
                  <a:pt x="92262" y="141817"/>
                  <a:pt x="8653" y="0"/>
                  <a:pt x="71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FD18C57E-AEB2-2D80-E7AC-B0BB998BBBD9}"/>
              </a:ext>
            </a:extLst>
          </p:cNvPr>
          <p:cNvSpPr/>
          <p:nvPr/>
        </p:nvSpPr>
        <p:spPr>
          <a:xfrm>
            <a:off x="5597324" y="2177845"/>
            <a:ext cx="282854" cy="38764"/>
          </a:xfrm>
          <a:custGeom>
            <a:avLst/>
            <a:gdLst>
              <a:gd name="connsiteX0" fmla="*/ 201 w 282854"/>
              <a:gd name="connsiteY0" fmla="*/ 205 h 38764"/>
              <a:gd name="connsiteX1" fmla="*/ 212926 w 282854"/>
              <a:gd name="connsiteY1" fmla="*/ 12905 h 38764"/>
              <a:gd name="connsiteX2" fmla="*/ 282776 w 282854"/>
              <a:gd name="connsiteY2" fmla="*/ 38305 h 38764"/>
              <a:gd name="connsiteX3" fmla="*/ 225626 w 282854"/>
              <a:gd name="connsiteY3" fmla="*/ 28780 h 38764"/>
              <a:gd name="connsiteX4" fmla="*/ 174826 w 282854"/>
              <a:gd name="connsiteY4" fmla="*/ 22430 h 38764"/>
              <a:gd name="connsiteX5" fmla="*/ 201 w 282854"/>
              <a:gd name="connsiteY5" fmla="*/ 205 h 3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854" h="38764">
                <a:moveTo>
                  <a:pt x="201" y="205"/>
                </a:moveTo>
                <a:cubicBezTo>
                  <a:pt x="6551" y="-1383"/>
                  <a:pt x="165830" y="6555"/>
                  <a:pt x="212926" y="12905"/>
                </a:cubicBezTo>
                <a:cubicBezTo>
                  <a:pt x="260022" y="19255"/>
                  <a:pt x="280659" y="35659"/>
                  <a:pt x="282776" y="38305"/>
                </a:cubicBezTo>
                <a:cubicBezTo>
                  <a:pt x="284893" y="40951"/>
                  <a:pt x="243618" y="31426"/>
                  <a:pt x="225626" y="28780"/>
                </a:cubicBezTo>
                <a:cubicBezTo>
                  <a:pt x="207634" y="26134"/>
                  <a:pt x="210280" y="24017"/>
                  <a:pt x="174826" y="22430"/>
                </a:cubicBezTo>
                <a:cubicBezTo>
                  <a:pt x="139372" y="20843"/>
                  <a:pt x="-6149" y="1793"/>
                  <a:pt x="201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B3B0AA07-F3F5-D785-7136-29E091C79F62}"/>
              </a:ext>
            </a:extLst>
          </p:cNvPr>
          <p:cNvSpPr/>
          <p:nvPr/>
        </p:nvSpPr>
        <p:spPr>
          <a:xfrm>
            <a:off x="5594025" y="2254208"/>
            <a:ext cx="200367" cy="95502"/>
          </a:xfrm>
          <a:custGeom>
            <a:avLst/>
            <a:gdLst>
              <a:gd name="connsiteX0" fmla="*/ 325 w 200367"/>
              <a:gd name="connsiteY0" fmla="*/ 42 h 95502"/>
              <a:gd name="connsiteX1" fmla="*/ 111450 w 200367"/>
              <a:gd name="connsiteY1" fmla="*/ 76242 h 95502"/>
              <a:gd name="connsiteX2" fmla="*/ 124150 w 200367"/>
              <a:gd name="connsiteY2" fmla="*/ 63542 h 95502"/>
              <a:gd name="connsiteX3" fmla="*/ 200350 w 200367"/>
              <a:gd name="connsiteY3" fmla="*/ 63542 h 95502"/>
              <a:gd name="connsiteX4" fmla="*/ 130500 w 200367"/>
              <a:gd name="connsiteY4" fmla="*/ 66717 h 95502"/>
              <a:gd name="connsiteX5" fmla="*/ 60650 w 200367"/>
              <a:gd name="connsiteY5" fmla="*/ 88942 h 95502"/>
              <a:gd name="connsiteX6" fmla="*/ 76525 w 200367"/>
              <a:gd name="connsiteY6" fmla="*/ 88942 h 95502"/>
              <a:gd name="connsiteX7" fmla="*/ 325 w 200367"/>
              <a:gd name="connsiteY7" fmla="*/ 42 h 9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367" h="95502">
                <a:moveTo>
                  <a:pt x="325" y="42"/>
                </a:moveTo>
                <a:cubicBezTo>
                  <a:pt x="6146" y="-2075"/>
                  <a:pt x="111450" y="76242"/>
                  <a:pt x="111450" y="76242"/>
                </a:cubicBezTo>
                <a:cubicBezTo>
                  <a:pt x="132088" y="86825"/>
                  <a:pt x="109333" y="65659"/>
                  <a:pt x="124150" y="63542"/>
                </a:cubicBezTo>
                <a:cubicBezTo>
                  <a:pt x="138967" y="61425"/>
                  <a:pt x="199292" y="63013"/>
                  <a:pt x="200350" y="63542"/>
                </a:cubicBezTo>
                <a:cubicBezTo>
                  <a:pt x="201408" y="64071"/>
                  <a:pt x="153783" y="62484"/>
                  <a:pt x="130500" y="66717"/>
                </a:cubicBezTo>
                <a:cubicBezTo>
                  <a:pt x="107217" y="70950"/>
                  <a:pt x="60650" y="88942"/>
                  <a:pt x="60650" y="88942"/>
                </a:cubicBezTo>
                <a:cubicBezTo>
                  <a:pt x="51654" y="92646"/>
                  <a:pt x="84462" y="101642"/>
                  <a:pt x="76525" y="88942"/>
                </a:cubicBezTo>
                <a:cubicBezTo>
                  <a:pt x="68588" y="76242"/>
                  <a:pt x="-5496" y="2159"/>
                  <a:pt x="325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DAE9F0E7-018A-51E4-1717-173083933502}"/>
              </a:ext>
            </a:extLst>
          </p:cNvPr>
          <p:cNvSpPr/>
          <p:nvPr/>
        </p:nvSpPr>
        <p:spPr>
          <a:xfrm>
            <a:off x="5867398" y="2193919"/>
            <a:ext cx="158752" cy="90356"/>
          </a:xfrm>
          <a:custGeom>
            <a:avLst/>
            <a:gdLst>
              <a:gd name="connsiteX0" fmla="*/ 2 w 158752"/>
              <a:gd name="connsiteY0" fmla="*/ 6 h 90356"/>
              <a:gd name="connsiteX1" fmla="*/ 104777 w 158752"/>
              <a:gd name="connsiteY1" fmla="*/ 34931 h 90356"/>
              <a:gd name="connsiteX2" fmla="*/ 76202 w 158752"/>
              <a:gd name="connsiteY2" fmla="*/ 31756 h 90356"/>
              <a:gd name="connsiteX3" fmla="*/ 104777 w 158752"/>
              <a:gd name="connsiteY3" fmla="*/ 82556 h 90356"/>
              <a:gd name="connsiteX4" fmla="*/ 107952 w 158752"/>
              <a:gd name="connsiteY4" fmla="*/ 82556 h 90356"/>
              <a:gd name="connsiteX5" fmla="*/ 158752 w 158752"/>
              <a:gd name="connsiteY5" fmla="*/ 9531 h 90356"/>
              <a:gd name="connsiteX6" fmla="*/ 107952 w 158752"/>
              <a:gd name="connsiteY6" fmla="*/ 38106 h 90356"/>
              <a:gd name="connsiteX7" fmla="*/ 2 w 158752"/>
              <a:gd name="connsiteY7" fmla="*/ 6 h 9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52" h="90356">
                <a:moveTo>
                  <a:pt x="2" y="6"/>
                </a:moveTo>
                <a:cubicBezTo>
                  <a:pt x="-527" y="-523"/>
                  <a:pt x="92077" y="29639"/>
                  <a:pt x="104777" y="34931"/>
                </a:cubicBezTo>
                <a:cubicBezTo>
                  <a:pt x="117477" y="40223"/>
                  <a:pt x="76202" y="23819"/>
                  <a:pt x="76202" y="31756"/>
                </a:cubicBezTo>
                <a:cubicBezTo>
                  <a:pt x="76202" y="39693"/>
                  <a:pt x="104777" y="82556"/>
                  <a:pt x="104777" y="82556"/>
                </a:cubicBezTo>
                <a:cubicBezTo>
                  <a:pt x="110069" y="91023"/>
                  <a:pt x="98956" y="94727"/>
                  <a:pt x="107952" y="82556"/>
                </a:cubicBezTo>
                <a:cubicBezTo>
                  <a:pt x="116948" y="70385"/>
                  <a:pt x="158752" y="16939"/>
                  <a:pt x="158752" y="9531"/>
                </a:cubicBezTo>
                <a:cubicBezTo>
                  <a:pt x="158752" y="2123"/>
                  <a:pt x="130177" y="35460"/>
                  <a:pt x="107952" y="38106"/>
                </a:cubicBezTo>
                <a:cubicBezTo>
                  <a:pt x="85727" y="40752"/>
                  <a:pt x="531" y="535"/>
                  <a:pt x="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0F34A7C3-9292-637A-DD41-7F87B8CE2AD6}"/>
              </a:ext>
            </a:extLst>
          </p:cNvPr>
          <p:cNvSpPr/>
          <p:nvPr/>
        </p:nvSpPr>
        <p:spPr>
          <a:xfrm>
            <a:off x="5553311" y="2114416"/>
            <a:ext cx="75964" cy="155784"/>
          </a:xfrm>
          <a:custGeom>
            <a:avLst/>
            <a:gdLst>
              <a:gd name="connsiteX0" fmla="*/ 2939 w 75964"/>
              <a:gd name="connsiteY0" fmla="*/ 134 h 155784"/>
              <a:gd name="connsiteX1" fmla="*/ 25164 w 75964"/>
              <a:gd name="connsiteY1" fmla="*/ 79509 h 155784"/>
              <a:gd name="connsiteX2" fmla="*/ 28339 w 75964"/>
              <a:gd name="connsiteY2" fmla="*/ 120784 h 155784"/>
              <a:gd name="connsiteX3" fmla="*/ 44214 w 75964"/>
              <a:gd name="connsiteY3" fmla="*/ 155709 h 155784"/>
              <a:gd name="connsiteX4" fmla="*/ 2939 w 75964"/>
              <a:gd name="connsiteY4" fmla="*/ 111259 h 155784"/>
              <a:gd name="connsiteX5" fmla="*/ 6114 w 75964"/>
              <a:gd name="connsiteY5" fmla="*/ 123959 h 155784"/>
              <a:gd name="connsiteX6" fmla="*/ 28339 w 75964"/>
              <a:gd name="connsiteY6" fmla="*/ 82684 h 155784"/>
              <a:gd name="connsiteX7" fmla="*/ 75964 w 75964"/>
              <a:gd name="connsiteY7" fmla="*/ 63634 h 155784"/>
              <a:gd name="connsiteX8" fmla="*/ 28339 w 75964"/>
              <a:gd name="connsiteY8" fmla="*/ 60459 h 155784"/>
              <a:gd name="connsiteX9" fmla="*/ 2939 w 75964"/>
              <a:gd name="connsiteY9" fmla="*/ 134 h 15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64" h="155784">
                <a:moveTo>
                  <a:pt x="2939" y="134"/>
                </a:moveTo>
                <a:cubicBezTo>
                  <a:pt x="2410" y="3309"/>
                  <a:pt x="20931" y="59401"/>
                  <a:pt x="25164" y="79509"/>
                </a:cubicBezTo>
                <a:cubicBezTo>
                  <a:pt x="29397" y="99617"/>
                  <a:pt x="25164" y="108084"/>
                  <a:pt x="28339" y="120784"/>
                </a:cubicBezTo>
                <a:cubicBezTo>
                  <a:pt x="31514" y="133484"/>
                  <a:pt x="48447" y="157296"/>
                  <a:pt x="44214" y="155709"/>
                </a:cubicBezTo>
                <a:cubicBezTo>
                  <a:pt x="39981" y="154122"/>
                  <a:pt x="2939" y="111259"/>
                  <a:pt x="2939" y="111259"/>
                </a:cubicBezTo>
                <a:cubicBezTo>
                  <a:pt x="-3411" y="105967"/>
                  <a:pt x="1881" y="128721"/>
                  <a:pt x="6114" y="123959"/>
                </a:cubicBezTo>
                <a:cubicBezTo>
                  <a:pt x="10347" y="119197"/>
                  <a:pt x="16697" y="92738"/>
                  <a:pt x="28339" y="82684"/>
                </a:cubicBezTo>
                <a:cubicBezTo>
                  <a:pt x="39981" y="72630"/>
                  <a:pt x="75964" y="67338"/>
                  <a:pt x="75964" y="63634"/>
                </a:cubicBezTo>
                <a:cubicBezTo>
                  <a:pt x="75964" y="59930"/>
                  <a:pt x="42626" y="69984"/>
                  <a:pt x="28339" y="60459"/>
                </a:cubicBezTo>
                <a:cubicBezTo>
                  <a:pt x="14052" y="50934"/>
                  <a:pt x="3468" y="-3041"/>
                  <a:pt x="2939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 1615">
            <a:extLst>
              <a:ext uri="{FF2B5EF4-FFF2-40B4-BE49-F238E27FC236}">
                <a16:creationId xmlns:a16="http://schemas.microsoft.com/office/drawing/2014/main" id="{83D32271-0F40-8341-1CCB-1F7D1B6A1B4D}"/>
              </a:ext>
            </a:extLst>
          </p:cNvPr>
          <p:cNvSpPr/>
          <p:nvPr/>
        </p:nvSpPr>
        <p:spPr>
          <a:xfrm>
            <a:off x="2050578" y="3122136"/>
            <a:ext cx="204079" cy="203194"/>
          </a:xfrm>
          <a:custGeom>
            <a:avLst/>
            <a:gdLst>
              <a:gd name="connsiteX0" fmla="*/ 203672 w 204079"/>
              <a:gd name="connsiteY0" fmla="*/ 2064 h 203194"/>
              <a:gd name="connsiteX1" fmla="*/ 89372 w 204079"/>
              <a:gd name="connsiteY1" fmla="*/ 14764 h 203194"/>
              <a:gd name="connsiteX2" fmla="*/ 48097 w 204079"/>
              <a:gd name="connsiteY2" fmla="*/ 87789 h 203194"/>
              <a:gd name="connsiteX3" fmla="*/ 51272 w 204079"/>
              <a:gd name="connsiteY3" fmla="*/ 71914 h 203194"/>
              <a:gd name="connsiteX4" fmla="*/ 67147 w 204079"/>
              <a:gd name="connsiteY4" fmla="*/ 198914 h 203194"/>
              <a:gd name="connsiteX5" fmla="*/ 54447 w 204079"/>
              <a:gd name="connsiteY5" fmla="*/ 167164 h 203194"/>
              <a:gd name="connsiteX6" fmla="*/ 472 w 204079"/>
              <a:gd name="connsiteY6" fmla="*/ 106839 h 203194"/>
              <a:gd name="connsiteX7" fmla="*/ 29047 w 204079"/>
              <a:gd name="connsiteY7" fmla="*/ 90964 h 203194"/>
              <a:gd name="connsiteX8" fmla="*/ 44922 w 204079"/>
              <a:gd name="connsiteY8" fmla="*/ 43339 h 203194"/>
              <a:gd name="connsiteX9" fmla="*/ 203672 w 204079"/>
              <a:gd name="connsiteY9" fmla="*/ 2064 h 20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079" h="203194">
                <a:moveTo>
                  <a:pt x="203672" y="2064"/>
                </a:moveTo>
                <a:cubicBezTo>
                  <a:pt x="211080" y="-2699"/>
                  <a:pt x="115301" y="477"/>
                  <a:pt x="89372" y="14764"/>
                </a:cubicBezTo>
                <a:cubicBezTo>
                  <a:pt x="63443" y="29051"/>
                  <a:pt x="54447" y="78264"/>
                  <a:pt x="48097" y="87789"/>
                </a:cubicBezTo>
                <a:cubicBezTo>
                  <a:pt x="41747" y="97314"/>
                  <a:pt x="48097" y="53393"/>
                  <a:pt x="51272" y="71914"/>
                </a:cubicBezTo>
                <a:cubicBezTo>
                  <a:pt x="54447" y="90435"/>
                  <a:pt x="66618" y="183039"/>
                  <a:pt x="67147" y="198914"/>
                </a:cubicBezTo>
                <a:cubicBezTo>
                  <a:pt x="67676" y="214789"/>
                  <a:pt x="65559" y="182510"/>
                  <a:pt x="54447" y="167164"/>
                </a:cubicBezTo>
                <a:cubicBezTo>
                  <a:pt x="43335" y="151818"/>
                  <a:pt x="4705" y="119539"/>
                  <a:pt x="472" y="106839"/>
                </a:cubicBezTo>
                <a:cubicBezTo>
                  <a:pt x="-3761" y="94139"/>
                  <a:pt x="21639" y="101547"/>
                  <a:pt x="29047" y="90964"/>
                </a:cubicBezTo>
                <a:cubicBezTo>
                  <a:pt x="36455" y="80381"/>
                  <a:pt x="16876" y="54981"/>
                  <a:pt x="44922" y="43339"/>
                </a:cubicBezTo>
                <a:cubicBezTo>
                  <a:pt x="72968" y="31697"/>
                  <a:pt x="196264" y="6827"/>
                  <a:pt x="203672" y="2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92EF579A-C3D5-B0E7-FDDA-78695A7855CA}"/>
              </a:ext>
            </a:extLst>
          </p:cNvPr>
          <p:cNvSpPr/>
          <p:nvPr/>
        </p:nvSpPr>
        <p:spPr>
          <a:xfrm>
            <a:off x="2141659" y="3092450"/>
            <a:ext cx="134929" cy="181204"/>
          </a:xfrm>
          <a:custGeom>
            <a:avLst/>
            <a:gdLst>
              <a:gd name="connsiteX0" fmla="*/ 134816 w 134929"/>
              <a:gd name="connsiteY0" fmla="*/ 0 h 181204"/>
              <a:gd name="connsiteX1" fmla="*/ 30041 w 134929"/>
              <a:gd name="connsiteY1" fmla="*/ 88900 h 181204"/>
              <a:gd name="connsiteX2" fmla="*/ 10991 w 134929"/>
              <a:gd name="connsiteY2" fmla="*/ 180975 h 181204"/>
              <a:gd name="connsiteX3" fmla="*/ 10991 w 134929"/>
              <a:gd name="connsiteY3" fmla="*/ 114300 h 181204"/>
              <a:gd name="connsiteX4" fmla="*/ 7816 w 134929"/>
              <a:gd name="connsiteY4" fmla="*/ 88900 h 181204"/>
              <a:gd name="connsiteX5" fmla="*/ 134816 w 134929"/>
              <a:gd name="connsiteY5" fmla="*/ 0 h 18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929" h="181204">
                <a:moveTo>
                  <a:pt x="134816" y="0"/>
                </a:moveTo>
                <a:cubicBezTo>
                  <a:pt x="138520" y="0"/>
                  <a:pt x="50678" y="58738"/>
                  <a:pt x="30041" y="88900"/>
                </a:cubicBezTo>
                <a:cubicBezTo>
                  <a:pt x="9404" y="119062"/>
                  <a:pt x="14166" y="176742"/>
                  <a:pt x="10991" y="180975"/>
                </a:cubicBezTo>
                <a:cubicBezTo>
                  <a:pt x="7816" y="185208"/>
                  <a:pt x="11520" y="129646"/>
                  <a:pt x="10991" y="114300"/>
                </a:cubicBezTo>
                <a:cubicBezTo>
                  <a:pt x="10462" y="98954"/>
                  <a:pt x="-11234" y="103188"/>
                  <a:pt x="7816" y="88900"/>
                </a:cubicBezTo>
                <a:cubicBezTo>
                  <a:pt x="26866" y="74613"/>
                  <a:pt x="131112" y="0"/>
                  <a:pt x="13481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 1617">
            <a:extLst>
              <a:ext uri="{FF2B5EF4-FFF2-40B4-BE49-F238E27FC236}">
                <a16:creationId xmlns:a16="http://schemas.microsoft.com/office/drawing/2014/main" id="{F40FF938-C69E-753F-1EA4-1BBBC4126216}"/>
              </a:ext>
            </a:extLst>
          </p:cNvPr>
          <p:cNvSpPr/>
          <p:nvPr/>
        </p:nvSpPr>
        <p:spPr>
          <a:xfrm>
            <a:off x="2180066" y="3319909"/>
            <a:ext cx="510899" cy="296542"/>
          </a:xfrm>
          <a:custGeom>
            <a:avLst/>
            <a:gdLst>
              <a:gd name="connsiteX0" fmla="*/ 7509 w 510899"/>
              <a:gd name="connsiteY0" fmla="*/ 4316 h 296542"/>
              <a:gd name="connsiteX1" fmla="*/ 210709 w 510899"/>
              <a:gd name="connsiteY1" fmla="*/ 182116 h 296542"/>
              <a:gd name="connsiteX2" fmla="*/ 401209 w 510899"/>
              <a:gd name="connsiteY2" fmla="*/ 277366 h 296542"/>
              <a:gd name="connsiteX3" fmla="*/ 372634 w 510899"/>
              <a:gd name="connsiteY3" fmla="*/ 264666 h 296542"/>
              <a:gd name="connsiteX4" fmla="*/ 490109 w 510899"/>
              <a:gd name="connsiteY4" fmla="*/ 290066 h 296542"/>
              <a:gd name="connsiteX5" fmla="*/ 483759 w 510899"/>
              <a:gd name="connsiteY5" fmla="*/ 258316 h 296542"/>
              <a:gd name="connsiteX6" fmla="*/ 502809 w 510899"/>
              <a:gd name="connsiteY6" fmla="*/ 296416 h 296542"/>
              <a:gd name="connsiteX7" fmla="*/ 331359 w 510899"/>
              <a:gd name="connsiteY7" fmla="*/ 242441 h 296542"/>
              <a:gd name="connsiteX8" fmla="*/ 229759 w 510899"/>
              <a:gd name="connsiteY8" fmla="*/ 217041 h 296542"/>
              <a:gd name="connsiteX9" fmla="*/ 61484 w 510899"/>
              <a:gd name="connsiteY9" fmla="*/ 67816 h 296542"/>
              <a:gd name="connsiteX10" fmla="*/ 7509 w 510899"/>
              <a:gd name="connsiteY10" fmla="*/ 4316 h 29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0899" h="296542">
                <a:moveTo>
                  <a:pt x="7509" y="4316"/>
                </a:moveTo>
                <a:cubicBezTo>
                  <a:pt x="32380" y="23366"/>
                  <a:pt x="145092" y="136608"/>
                  <a:pt x="210709" y="182116"/>
                </a:cubicBezTo>
                <a:cubicBezTo>
                  <a:pt x="276326" y="227624"/>
                  <a:pt x="374222" y="263608"/>
                  <a:pt x="401209" y="277366"/>
                </a:cubicBezTo>
                <a:cubicBezTo>
                  <a:pt x="428197" y="291124"/>
                  <a:pt x="357817" y="262549"/>
                  <a:pt x="372634" y="264666"/>
                </a:cubicBezTo>
                <a:cubicBezTo>
                  <a:pt x="387451" y="266783"/>
                  <a:pt x="471588" y="291124"/>
                  <a:pt x="490109" y="290066"/>
                </a:cubicBezTo>
                <a:cubicBezTo>
                  <a:pt x="508630" y="289008"/>
                  <a:pt x="481642" y="257258"/>
                  <a:pt x="483759" y="258316"/>
                </a:cubicBezTo>
                <a:cubicBezTo>
                  <a:pt x="485876" y="259374"/>
                  <a:pt x="528209" y="299062"/>
                  <a:pt x="502809" y="296416"/>
                </a:cubicBezTo>
                <a:cubicBezTo>
                  <a:pt x="477409" y="293770"/>
                  <a:pt x="376867" y="255670"/>
                  <a:pt x="331359" y="242441"/>
                </a:cubicBezTo>
                <a:cubicBezTo>
                  <a:pt x="285851" y="229212"/>
                  <a:pt x="274738" y="246145"/>
                  <a:pt x="229759" y="217041"/>
                </a:cubicBezTo>
                <a:cubicBezTo>
                  <a:pt x="184780" y="187937"/>
                  <a:pt x="98526" y="102212"/>
                  <a:pt x="61484" y="67816"/>
                </a:cubicBezTo>
                <a:cubicBezTo>
                  <a:pt x="24442" y="33420"/>
                  <a:pt x="-17362" y="-14734"/>
                  <a:pt x="7509" y="4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 1618">
            <a:extLst>
              <a:ext uri="{FF2B5EF4-FFF2-40B4-BE49-F238E27FC236}">
                <a16:creationId xmlns:a16="http://schemas.microsoft.com/office/drawing/2014/main" id="{DA239EE1-D9F2-E25A-BC4C-C3006B0DEA9D}"/>
              </a:ext>
            </a:extLst>
          </p:cNvPr>
          <p:cNvSpPr/>
          <p:nvPr/>
        </p:nvSpPr>
        <p:spPr>
          <a:xfrm>
            <a:off x="2030192" y="3251200"/>
            <a:ext cx="90949" cy="268045"/>
          </a:xfrm>
          <a:custGeom>
            <a:avLst/>
            <a:gdLst>
              <a:gd name="connsiteX0" fmla="*/ 24033 w 90949"/>
              <a:gd name="connsiteY0" fmla="*/ 0 h 268045"/>
              <a:gd name="connsiteX1" fmla="*/ 65308 w 90949"/>
              <a:gd name="connsiteY1" fmla="*/ 114300 h 268045"/>
              <a:gd name="connsiteX2" fmla="*/ 33558 w 90949"/>
              <a:gd name="connsiteY2" fmla="*/ 219075 h 268045"/>
              <a:gd name="connsiteX3" fmla="*/ 1808 w 90949"/>
              <a:gd name="connsiteY3" fmla="*/ 263525 h 268045"/>
              <a:gd name="connsiteX4" fmla="*/ 90708 w 90949"/>
              <a:gd name="connsiteY4" fmla="*/ 114300 h 268045"/>
              <a:gd name="connsiteX5" fmla="*/ 24033 w 90949"/>
              <a:gd name="connsiteY5" fmla="*/ 0 h 268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49" h="268045">
                <a:moveTo>
                  <a:pt x="24033" y="0"/>
                </a:moveTo>
                <a:cubicBezTo>
                  <a:pt x="19800" y="0"/>
                  <a:pt x="63721" y="77788"/>
                  <a:pt x="65308" y="114300"/>
                </a:cubicBezTo>
                <a:cubicBezTo>
                  <a:pt x="66895" y="150812"/>
                  <a:pt x="44141" y="194204"/>
                  <a:pt x="33558" y="219075"/>
                </a:cubicBezTo>
                <a:cubicBezTo>
                  <a:pt x="22975" y="243946"/>
                  <a:pt x="-7717" y="280988"/>
                  <a:pt x="1808" y="263525"/>
                </a:cubicBezTo>
                <a:cubicBezTo>
                  <a:pt x="11333" y="246063"/>
                  <a:pt x="85946" y="153988"/>
                  <a:pt x="90708" y="114300"/>
                </a:cubicBezTo>
                <a:cubicBezTo>
                  <a:pt x="95471" y="74613"/>
                  <a:pt x="28266" y="0"/>
                  <a:pt x="240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 1619">
            <a:extLst>
              <a:ext uri="{FF2B5EF4-FFF2-40B4-BE49-F238E27FC236}">
                <a16:creationId xmlns:a16="http://schemas.microsoft.com/office/drawing/2014/main" id="{CF6399FE-2A1D-1357-DC60-415E4628608E}"/>
              </a:ext>
            </a:extLst>
          </p:cNvPr>
          <p:cNvSpPr/>
          <p:nvPr/>
        </p:nvSpPr>
        <p:spPr>
          <a:xfrm>
            <a:off x="2122217" y="3295071"/>
            <a:ext cx="557385" cy="352248"/>
          </a:xfrm>
          <a:custGeom>
            <a:avLst/>
            <a:gdLst>
              <a:gd name="connsiteX0" fmla="*/ 1858 w 557385"/>
              <a:gd name="connsiteY0" fmla="*/ 579 h 352248"/>
              <a:gd name="connsiteX1" fmla="*/ 227283 w 557385"/>
              <a:gd name="connsiteY1" fmla="*/ 245054 h 352248"/>
              <a:gd name="connsiteX2" fmla="*/ 541608 w 557385"/>
              <a:gd name="connsiteY2" fmla="*/ 346654 h 352248"/>
              <a:gd name="connsiteX3" fmla="*/ 493983 w 557385"/>
              <a:gd name="connsiteY3" fmla="*/ 337129 h 352248"/>
              <a:gd name="connsiteX4" fmla="*/ 351108 w 557385"/>
              <a:gd name="connsiteY4" fmla="*/ 321254 h 352248"/>
              <a:gd name="connsiteX5" fmla="*/ 1858 w 557385"/>
              <a:gd name="connsiteY5" fmla="*/ 579 h 35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385" h="352248">
                <a:moveTo>
                  <a:pt x="1858" y="579"/>
                </a:moveTo>
                <a:cubicBezTo>
                  <a:pt x="-18779" y="-12121"/>
                  <a:pt x="137325" y="187375"/>
                  <a:pt x="227283" y="245054"/>
                </a:cubicBezTo>
                <a:cubicBezTo>
                  <a:pt x="317241" y="302733"/>
                  <a:pt x="497158" y="331308"/>
                  <a:pt x="541608" y="346654"/>
                </a:cubicBezTo>
                <a:cubicBezTo>
                  <a:pt x="586058" y="362000"/>
                  <a:pt x="525733" y="341362"/>
                  <a:pt x="493983" y="337129"/>
                </a:cubicBezTo>
                <a:cubicBezTo>
                  <a:pt x="462233" y="332896"/>
                  <a:pt x="432070" y="371525"/>
                  <a:pt x="351108" y="321254"/>
                </a:cubicBezTo>
                <a:cubicBezTo>
                  <a:pt x="270146" y="270983"/>
                  <a:pt x="22495" y="13279"/>
                  <a:pt x="1858" y="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 1620">
            <a:extLst>
              <a:ext uri="{FF2B5EF4-FFF2-40B4-BE49-F238E27FC236}">
                <a16:creationId xmlns:a16="http://schemas.microsoft.com/office/drawing/2014/main" id="{7403329D-BBD1-CDDD-10FC-ED310989E555}"/>
              </a:ext>
            </a:extLst>
          </p:cNvPr>
          <p:cNvSpPr/>
          <p:nvPr/>
        </p:nvSpPr>
        <p:spPr>
          <a:xfrm>
            <a:off x="2061664" y="3322222"/>
            <a:ext cx="137723" cy="218345"/>
          </a:xfrm>
          <a:custGeom>
            <a:avLst/>
            <a:gdLst>
              <a:gd name="connsiteX0" fmla="*/ 135436 w 137723"/>
              <a:gd name="connsiteY0" fmla="*/ 2003 h 218345"/>
              <a:gd name="connsiteX1" fmla="*/ 81461 w 137723"/>
              <a:gd name="connsiteY1" fmla="*/ 84553 h 218345"/>
              <a:gd name="connsiteX2" fmla="*/ 17961 w 137723"/>
              <a:gd name="connsiteY2" fmla="*/ 217903 h 218345"/>
              <a:gd name="connsiteX3" fmla="*/ 33836 w 137723"/>
              <a:gd name="connsiteY3" fmla="*/ 129003 h 218345"/>
              <a:gd name="connsiteX4" fmla="*/ 2086 w 137723"/>
              <a:gd name="connsiteY4" fmla="*/ 167103 h 218345"/>
              <a:gd name="connsiteX5" fmla="*/ 135436 w 137723"/>
              <a:gd name="connsiteY5" fmla="*/ 2003 h 21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723" h="218345">
                <a:moveTo>
                  <a:pt x="135436" y="2003"/>
                </a:moveTo>
                <a:cubicBezTo>
                  <a:pt x="148665" y="-11755"/>
                  <a:pt x="101040" y="48570"/>
                  <a:pt x="81461" y="84553"/>
                </a:cubicBezTo>
                <a:cubicBezTo>
                  <a:pt x="61882" y="120536"/>
                  <a:pt x="25898" y="210495"/>
                  <a:pt x="17961" y="217903"/>
                </a:cubicBezTo>
                <a:cubicBezTo>
                  <a:pt x="10023" y="225311"/>
                  <a:pt x="36482" y="137470"/>
                  <a:pt x="33836" y="129003"/>
                </a:cubicBezTo>
                <a:cubicBezTo>
                  <a:pt x="31190" y="120536"/>
                  <a:pt x="-9556" y="184565"/>
                  <a:pt x="2086" y="167103"/>
                </a:cubicBezTo>
                <a:cubicBezTo>
                  <a:pt x="13728" y="149641"/>
                  <a:pt x="122207" y="15761"/>
                  <a:pt x="135436" y="2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 1621">
            <a:extLst>
              <a:ext uri="{FF2B5EF4-FFF2-40B4-BE49-F238E27FC236}">
                <a16:creationId xmlns:a16="http://schemas.microsoft.com/office/drawing/2014/main" id="{B3CC8A69-FD23-08FD-7890-6D934F3E0775}"/>
              </a:ext>
            </a:extLst>
          </p:cNvPr>
          <p:cNvSpPr/>
          <p:nvPr/>
        </p:nvSpPr>
        <p:spPr>
          <a:xfrm>
            <a:off x="2003419" y="3348875"/>
            <a:ext cx="44468" cy="126561"/>
          </a:xfrm>
          <a:custGeom>
            <a:avLst/>
            <a:gdLst>
              <a:gd name="connsiteX0" fmla="*/ 6 w 44468"/>
              <a:gd name="connsiteY0" fmla="*/ 750 h 126561"/>
              <a:gd name="connsiteX1" fmla="*/ 41281 w 44468"/>
              <a:gd name="connsiteY1" fmla="*/ 124575 h 126561"/>
              <a:gd name="connsiteX2" fmla="*/ 38106 w 44468"/>
              <a:gd name="connsiteY2" fmla="*/ 73775 h 126561"/>
              <a:gd name="connsiteX3" fmla="*/ 6 w 44468"/>
              <a:gd name="connsiteY3" fmla="*/ 750 h 12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68" h="126561">
                <a:moveTo>
                  <a:pt x="6" y="750"/>
                </a:moveTo>
                <a:cubicBezTo>
                  <a:pt x="535" y="9217"/>
                  <a:pt x="34931" y="112404"/>
                  <a:pt x="41281" y="124575"/>
                </a:cubicBezTo>
                <a:cubicBezTo>
                  <a:pt x="47631" y="136746"/>
                  <a:pt x="43398" y="89650"/>
                  <a:pt x="38106" y="73775"/>
                </a:cubicBezTo>
                <a:cubicBezTo>
                  <a:pt x="32814" y="57900"/>
                  <a:pt x="-523" y="-7717"/>
                  <a:pt x="6" y="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 1622">
            <a:extLst>
              <a:ext uri="{FF2B5EF4-FFF2-40B4-BE49-F238E27FC236}">
                <a16:creationId xmlns:a16="http://schemas.microsoft.com/office/drawing/2014/main" id="{07316BB8-E2F9-0ED3-5FF4-847EBE9D54C9}"/>
              </a:ext>
            </a:extLst>
          </p:cNvPr>
          <p:cNvSpPr/>
          <p:nvPr/>
        </p:nvSpPr>
        <p:spPr>
          <a:xfrm>
            <a:off x="2072362" y="3555907"/>
            <a:ext cx="464882" cy="195758"/>
          </a:xfrm>
          <a:custGeom>
            <a:avLst/>
            <a:gdLst>
              <a:gd name="connsiteX0" fmla="*/ 913 w 464882"/>
              <a:gd name="connsiteY0" fmla="*/ 93 h 195758"/>
              <a:gd name="connsiteX1" fmla="*/ 277138 w 464882"/>
              <a:gd name="connsiteY1" fmla="*/ 184243 h 195758"/>
              <a:gd name="connsiteX2" fmla="*/ 464463 w 464882"/>
              <a:gd name="connsiteY2" fmla="*/ 177893 h 195758"/>
              <a:gd name="connsiteX3" fmla="*/ 324763 w 464882"/>
              <a:gd name="connsiteY3" fmla="*/ 190593 h 195758"/>
              <a:gd name="connsiteX4" fmla="*/ 219988 w 464882"/>
              <a:gd name="connsiteY4" fmla="*/ 184243 h 195758"/>
              <a:gd name="connsiteX5" fmla="*/ 280313 w 464882"/>
              <a:gd name="connsiteY5" fmla="*/ 190593 h 195758"/>
              <a:gd name="connsiteX6" fmla="*/ 207288 w 464882"/>
              <a:gd name="connsiteY6" fmla="*/ 152493 h 195758"/>
              <a:gd name="connsiteX7" fmla="*/ 188238 w 464882"/>
              <a:gd name="connsiteY7" fmla="*/ 158843 h 195758"/>
              <a:gd name="connsiteX8" fmla="*/ 913 w 464882"/>
              <a:gd name="connsiteY8" fmla="*/ 93 h 19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882" h="195758">
                <a:moveTo>
                  <a:pt x="913" y="93"/>
                </a:moveTo>
                <a:cubicBezTo>
                  <a:pt x="15730" y="4326"/>
                  <a:pt x="199880" y="154610"/>
                  <a:pt x="277138" y="184243"/>
                </a:cubicBezTo>
                <a:cubicBezTo>
                  <a:pt x="354396" y="213876"/>
                  <a:pt x="456526" y="176835"/>
                  <a:pt x="464463" y="177893"/>
                </a:cubicBezTo>
                <a:cubicBezTo>
                  <a:pt x="472400" y="178951"/>
                  <a:pt x="365509" y="189535"/>
                  <a:pt x="324763" y="190593"/>
                </a:cubicBezTo>
                <a:cubicBezTo>
                  <a:pt x="284017" y="191651"/>
                  <a:pt x="227396" y="184243"/>
                  <a:pt x="219988" y="184243"/>
                </a:cubicBezTo>
                <a:cubicBezTo>
                  <a:pt x="212580" y="184243"/>
                  <a:pt x="282430" y="195885"/>
                  <a:pt x="280313" y="190593"/>
                </a:cubicBezTo>
                <a:cubicBezTo>
                  <a:pt x="278196" y="185301"/>
                  <a:pt x="222634" y="157785"/>
                  <a:pt x="207288" y="152493"/>
                </a:cubicBezTo>
                <a:cubicBezTo>
                  <a:pt x="191942" y="147201"/>
                  <a:pt x="220517" y="181068"/>
                  <a:pt x="188238" y="158843"/>
                </a:cubicBezTo>
                <a:cubicBezTo>
                  <a:pt x="155959" y="136618"/>
                  <a:pt x="-13904" y="-4140"/>
                  <a:pt x="913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 1623">
            <a:extLst>
              <a:ext uri="{FF2B5EF4-FFF2-40B4-BE49-F238E27FC236}">
                <a16:creationId xmlns:a16="http://schemas.microsoft.com/office/drawing/2014/main" id="{BDC9A9C4-A44E-96A1-F3B9-D368E0F9954E}"/>
              </a:ext>
            </a:extLst>
          </p:cNvPr>
          <p:cNvSpPr/>
          <p:nvPr/>
        </p:nvSpPr>
        <p:spPr>
          <a:xfrm>
            <a:off x="2565143" y="3545119"/>
            <a:ext cx="143285" cy="236786"/>
          </a:xfrm>
          <a:custGeom>
            <a:avLst/>
            <a:gdLst>
              <a:gd name="connsiteX0" fmla="*/ 120907 w 143285"/>
              <a:gd name="connsiteY0" fmla="*/ 1356 h 236786"/>
              <a:gd name="connsiteX1" fmla="*/ 127257 w 143285"/>
              <a:gd name="connsiteY1" fmla="*/ 68031 h 236786"/>
              <a:gd name="connsiteX2" fmla="*/ 79632 w 143285"/>
              <a:gd name="connsiteY2" fmla="*/ 106131 h 236786"/>
              <a:gd name="connsiteX3" fmla="*/ 257 w 143285"/>
              <a:gd name="connsiteY3" fmla="*/ 236306 h 236786"/>
              <a:gd name="connsiteX4" fmla="*/ 57407 w 143285"/>
              <a:gd name="connsiteY4" fmla="*/ 147406 h 236786"/>
              <a:gd name="connsiteX5" fmla="*/ 143132 w 143285"/>
              <a:gd name="connsiteY5" fmla="*/ 74381 h 236786"/>
              <a:gd name="connsiteX6" fmla="*/ 79632 w 143285"/>
              <a:gd name="connsiteY6" fmla="*/ 134706 h 236786"/>
              <a:gd name="connsiteX7" fmla="*/ 120907 w 143285"/>
              <a:gd name="connsiteY7" fmla="*/ 1356 h 23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285" h="236786">
                <a:moveTo>
                  <a:pt x="120907" y="1356"/>
                </a:moveTo>
                <a:cubicBezTo>
                  <a:pt x="128845" y="-9757"/>
                  <a:pt x="134136" y="50569"/>
                  <a:pt x="127257" y="68031"/>
                </a:cubicBezTo>
                <a:cubicBezTo>
                  <a:pt x="120378" y="85493"/>
                  <a:pt x="100799" y="78085"/>
                  <a:pt x="79632" y="106131"/>
                </a:cubicBezTo>
                <a:cubicBezTo>
                  <a:pt x="58465" y="134177"/>
                  <a:pt x="3961" y="229427"/>
                  <a:pt x="257" y="236306"/>
                </a:cubicBezTo>
                <a:cubicBezTo>
                  <a:pt x="-3447" y="243185"/>
                  <a:pt x="33595" y="174393"/>
                  <a:pt x="57407" y="147406"/>
                </a:cubicBezTo>
                <a:cubicBezTo>
                  <a:pt x="81219" y="120419"/>
                  <a:pt x="139428" y="76498"/>
                  <a:pt x="143132" y="74381"/>
                </a:cubicBezTo>
                <a:cubicBezTo>
                  <a:pt x="146836" y="72264"/>
                  <a:pt x="82278" y="142643"/>
                  <a:pt x="79632" y="134706"/>
                </a:cubicBezTo>
                <a:cubicBezTo>
                  <a:pt x="76986" y="126769"/>
                  <a:pt x="112969" y="12469"/>
                  <a:pt x="120907" y="1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 1624">
            <a:extLst>
              <a:ext uri="{FF2B5EF4-FFF2-40B4-BE49-F238E27FC236}">
                <a16:creationId xmlns:a16="http://schemas.microsoft.com/office/drawing/2014/main" id="{FD0B7028-91EE-74A9-9522-653526F3173D}"/>
              </a:ext>
            </a:extLst>
          </p:cNvPr>
          <p:cNvSpPr/>
          <p:nvPr/>
        </p:nvSpPr>
        <p:spPr>
          <a:xfrm>
            <a:off x="2666726" y="3505198"/>
            <a:ext cx="59850" cy="149268"/>
          </a:xfrm>
          <a:custGeom>
            <a:avLst/>
            <a:gdLst>
              <a:gd name="connsiteX0" fmla="*/ 47899 w 59850"/>
              <a:gd name="connsiteY0" fmla="*/ 2 h 149268"/>
              <a:gd name="connsiteX1" fmla="*/ 57424 w 59850"/>
              <a:gd name="connsiteY1" fmla="*/ 120652 h 149268"/>
              <a:gd name="connsiteX2" fmla="*/ 274 w 59850"/>
              <a:gd name="connsiteY2" fmla="*/ 149227 h 149268"/>
              <a:gd name="connsiteX3" fmla="*/ 35199 w 59850"/>
              <a:gd name="connsiteY3" fmla="*/ 117477 h 149268"/>
              <a:gd name="connsiteX4" fmla="*/ 47899 w 59850"/>
              <a:gd name="connsiteY4" fmla="*/ 2 h 14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50" h="149268">
                <a:moveTo>
                  <a:pt x="47899" y="2"/>
                </a:moveTo>
                <a:cubicBezTo>
                  <a:pt x="51603" y="531"/>
                  <a:pt x="65361" y="95781"/>
                  <a:pt x="57424" y="120652"/>
                </a:cubicBezTo>
                <a:cubicBezTo>
                  <a:pt x="49487" y="145523"/>
                  <a:pt x="3978" y="149756"/>
                  <a:pt x="274" y="149227"/>
                </a:cubicBezTo>
                <a:cubicBezTo>
                  <a:pt x="-3430" y="148698"/>
                  <a:pt x="31495" y="144994"/>
                  <a:pt x="35199" y="117477"/>
                </a:cubicBezTo>
                <a:cubicBezTo>
                  <a:pt x="38903" y="89960"/>
                  <a:pt x="44195" y="-527"/>
                  <a:pt x="4789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 1625">
            <a:extLst>
              <a:ext uri="{FF2B5EF4-FFF2-40B4-BE49-F238E27FC236}">
                <a16:creationId xmlns:a16="http://schemas.microsoft.com/office/drawing/2014/main" id="{32C9D0D6-FB79-9845-C3BD-2D4EA2748A2E}"/>
              </a:ext>
            </a:extLst>
          </p:cNvPr>
          <p:cNvSpPr/>
          <p:nvPr/>
        </p:nvSpPr>
        <p:spPr>
          <a:xfrm>
            <a:off x="2183343" y="2571038"/>
            <a:ext cx="699711" cy="671207"/>
          </a:xfrm>
          <a:custGeom>
            <a:avLst/>
            <a:gdLst>
              <a:gd name="connsiteX0" fmla="*/ 1057 w 699711"/>
              <a:gd name="connsiteY0" fmla="*/ 670637 h 671207"/>
              <a:gd name="connsiteX1" fmla="*/ 585257 w 699711"/>
              <a:gd name="connsiteY1" fmla="*/ 188037 h 671207"/>
              <a:gd name="connsiteX2" fmla="*/ 556682 w 699711"/>
              <a:gd name="connsiteY2" fmla="*/ 216612 h 671207"/>
              <a:gd name="connsiteX3" fmla="*/ 699557 w 699711"/>
              <a:gd name="connsiteY3" fmla="*/ 712 h 671207"/>
              <a:gd name="connsiteX4" fmla="*/ 578907 w 699711"/>
              <a:gd name="connsiteY4" fmla="*/ 153112 h 671207"/>
              <a:gd name="connsiteX5" fmla="*/ 334432 w 699711"/>
              <a:gd name="connsiteY5" fmla="*/ 318212 h 671207"/>
              <a:gd name="connsiteX6" fmla="*/ 439207 w 699711"/>
              <a:gd name="connsiteY6" fmla="*/ 286462 h 671207"/>
              <a:gd name="connsiteX7" fmla="*/ 1057 w 699711"/>
              <a:gd name="connsiteY7" fmla="*/ 670637 h 67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711" h="671207">
                <a:moveTo>
                  <a:pt x="1057" y="670637"/>
                </a:moveTo>
                <a:cubicBezTo>
                  <a:pt x="25399" y="654233"/>
                  <a:pt x="492653" y="263708"/>
                  <a:pt x="585257" y="188037"/>
                </a:cubicBezTo>
                <a:cubicBezTo>
                  <a:pt x="677861" y="112366"/>
                  <a:pt x="537632" y="247833"/>
                  <a:pt x="556682" y="216612"/>
                </a:cubicBezTo>
                <a:cubicBezTo>
                  <a:pt x="575732" y="185391"/>
                  <a:pt x="695853" y="11295"/>
                  <a:pt x="699557" y="712"/>
                </a:cubicBezTo>
                <a:cubicBezTo>
                  <a:pt x="703261" y="-9871"/>
                  <a:pt x="639761" y="100195"/>
                  <a:pt x="578907" y="153112"/>
                </a:cubicBezTo>
                <a:cubicBezTo>
                  <a:pt x="518053" y="206029"/>
                  <a:pt x="357715" y="295987"/>
                  <a:pt x="334432" y="318212"/>
                </a:cubicBezTo>
                <a:cubicBezTo>
                  <a:pt x="311149" y="340437"/>
                  <a:pt x="498474" y="228254"/>
                  <a:pt x="439207" y="286462"/>
                </a:cubicBezTo>
                <a:cubicBezTo>
                  <a:pt x="379940" y="344670"/>
                  <a:pt x="-23285" y="687041"/>
                  <a:pt x="1057" y="670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 1626">
            <a:extLst>
              <a:ext uri="{FF2B5EF4-FFF2-40B4-BE49-F238E27FC236}">
                <a16:creationId xmlns:a16="http://schemas.microsoft.com/office/drawing/2014/main" id="{FDD6E8C6-450A-A7BC-7AE5-203ABBFADE45}"/>
              </a:ext>
            </a:extLst>
          </p:cNvPr>
          <p:cNvSpPr/>
          <p:nvPr/>
        </p:nvSpPr>
        <p:spPr>
          <a:xfrm>
            <a:off x="2581268" y="3087957"/>
            <a:ext cx="927288" cy="515733"/>
          </a:xfrm>
          <a:custGeom>
            <a:avLst/>
            <a:gdLst>
              <a:gd name="connsiteX0" fmla="*/ 7 w 927288"/>
              <a:gd name="connsiteY0" fmla="*/ 515668 h 515733"/>
              <a:gd name="connsiteX1" fmla="*/ 514357 w 927288"/>
              <a:gd name="connsiteY1" fmla="*/ 144193 h 515733"/>
              <a:gd name="connsiteX2" fmla="*/ 479432 w 927288"/>
              <a:gd name="connsiteY2" fmla="*/ 163243 h 515733"/>
              <a:gd name="connsiteX3" fmla="*/ 927107 w 927288"/>
              <a:gd name="connsiteY3" fmla="*/ 1318 h 515733"/>
              <a:gd name="connsiteX4" fmla="*/ 527057 w 927288"/>
              <a:gd name="connsiteY4" fmla="*/ 112443 h 515733"/>
              <a:gd name="connsiteX5" fmla="*/ 7 w 927288"/>
              <a:gd name="connsiteY5" fmla="*/ 515668 h 51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7288" h="515733">
                <a:moveTo>
                  <a:pt x="7" y="515668"/>
                </a:moveTo>
                <a:cubicBezTo>
                  <a:pt x="-2110" y="520960"/>
                  <a:pt x="434453" y="202930"/>
                  <a:pt x="514357" y="144193"/>
                </a:cubicBezTo>
                <a:cubicBezTo>
                  <a:pt x="594261" y="85456"/>
                  <a:pt x="410640" y="187055"/>
                  <a:pt x="479432" y="163243"/>
                </a:cubicBezTo>
                <a:cubicBezTo>
                  <a:pt x="548224" y="139430"/>
                  <a:pt x="919170" y="9785"/>
                  <a:pt x="927107" y="1318"/>
                </a:cubicBezTo>
                <a:cubicBezTo>
                  <a:pt x="935045" y="-7149"/>
                  <a:pt x="680515" y="24601"/>
                  <a:pt x="527057" y="112443"/>
                </a:cubicBezTo>
                <a:cubicBezTo>
                  <a:pt x="373599" y="200285"/>
                  <a:pt x="2124" y="510376"/>
                  <a:pt x="7" y="515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 1627">
            <a:extLst>
              <a:ext uri="{FF2B5EF4-FFF2-40B4-BE49-F238E27FC236}">
                <a16:creationId xmlns:a16="http://schemas.microsoft.com/office/drawing/2014/main" id="{C1951D46-560B-61F6-4C12-37D499C57998}"/>
              </a:ext>
            </a:extLst>
          </p:cNvPr>
          <p:cNvSpPr/>
          <p:nvPr/>
        </p:nvSpPr>
        <p:spPr>
          <a:xfrm>
            <a:off x="2800337" y="2016052"/>
            <a:ext cx="225668" cy="632805"/>
          </a:xfrm>
          <a:custGeom>
            <a:avLst/>
            <a:gdLst>
              <a:gd name="connsiteX0" fmla="*/ 225438 w 225668"/>
              <a:gd name="connsiteY0" fmla="*/ 73 h 632805"/>
              <a:gd name="connsiteX1" fmla="*/ 177813 w 225668"/>
              <a:gd name="connsiteY1" fmla="*/ 346148 h 632805"/>
              <a:gd name="connsiteX2" fmla="*/ 13 w 225668"/>
              <a:gd name="connsiteY2" fmla="*/ 631898 h 632805"/>
              <a:gd name="connsiteX3" fmla="*/ 187338 w 225668"/>
              <a:gd name="connsiteY3" fmla="*/ 250898 h 632805"/>
              <a:gd name="connsiteX4" fmla="*/ 165113 w 225668"/>
              <a:gd name="connsiteY4" fmla="*/ 314398 h 632805"/>
              <a:gd name="connsiteX5" fmla="*/ 225438 w 225668"/>
              <a:gd name="connsiteY5" fmla="*/ 73 h 63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668" h="632805">
                <a:moveTo>
                  <a:pt x="225438" y="73"/>
                </a:moveTo>
                <a:cubicBezTo>
                  <a:pt x="227555" y="5365"/>
                  <a:pt x="215384" y="240844"/>
                  <a:pt x="177813" y="346148"/>
                </a:cubicBezTo>
                <a:cubicBezTo>
                  <a:pt x="140242" y="451452"/>
                  <a:pt x="-1575" y="647773"/>
                  <a:pt x="13" y="631898"/>
                </a:cubicBezTo>
                <a:cubicBezTo>
                  <a:pt x="1600" y="616023"/>
                  <a:pt x="159821" y="303815"/>
                  <a:pt x="187338" y="250898"/>
                </a:cubicBezTo>
                <a:cubicBezTo>
                  <a:pt x="214855" y="197981"/>
                  <a:pt x="158234" y="353556"/>
                  <a:pt x="165113" y="314398"/>
                </a:cubicBezTo>
                <a:cubicBezTo>
                  <a:pt x="171992" y="275240"/>
                  <a:pt x="223321" y="-5219"/>
                  <a:pt x="225438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 1628">
            <a:extLst>
              <a:ext uri="{FF2B5EF4-FFF2-40B4-BE49-F238E27FC236}">
                <a16:creationId xmlns:a16="http://schemas.microsoft.com/office/drawing/2014/main" id="{3139D3BB-24A6-4E01-6B49-F1DEF68B502A}"/>
              </a:ext>
            </a:extLst>
          </p:cNvPr>
          <p:cNvSpPr/>
          <p:nvPr/>
        </p:nvSpPr>
        <p:spPr>
          <a:xfrm>
            <a:off x="3020156" y="1759675"/>
            <a:ext cx="28231" cy="295016"/>
          </a:xfrm>
          <a:custGeom>
            <a:avLst/>
            <a:gdLst>
              <a:gd name="connsiteX0" fmla="*/ 2444 w 28231"/>
              <a:gd name="connsiteY0" fmla="*/ 2450 h 295016"/>
              <a:gd name="connsiteX1" fmla="*/ 2444 w 28231"/>
              <a:gd name="connsiteY1" fmla="*/ 294550 h 295016"/>
              <a:gd name="connsiteX2" fmla="*/ 27844 w 28231"/>
              <a:gd name="connsiteY2" fmla="*/ 72300 h 295016"/>
              <a:gd name="connsiteX3" fmla="*/ 15144 w 28231"/>
              <a:gd name="connsiteY3" fmla="*/ 151675 h 295016"/>
              <a:gd name="connsiteX4" fmla="*/ 2444 w 28231"/>
              <a:gd name="connsiteY4" fmla="*/ 2450 h 29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31" h="295016">
                <a:moveTo>
                  <a:pt x="2444" y="2450"/>
                </a:moveTo>
                <a:cubicBezTo>
                  <a:pt x="327" y="26263"/>
                  <a:pt x="-1789" y="282908"/>
                  <a:pt x="2444" y="294550"/>
                </a:cubicBezTo>
                <a:cubicBezTo>
                  <a:pt x="6677" y="306192"/>
                  <a:pt x="25727" y="96113"/>
                  <a:pt x="27844" y="72300"/>
                </a:cubicBezTo>
                <a:cubicBezTo>
                  <a:pt x="29961" y="48487"/>
                  <a:pt x="23081" y="167550"/>
                  <a:pt x="15144" y="151675"/>
                </a:cubicBezTo>
                <a:cubicBezTo>
                  <a:pt x="7207" y="135800"/>
                  <a:pt x="4561" y="-21363"/>
                  <a:pt x="2444" y="2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 1629">
            <a:extLst>
              <a:ext uri="{FF2B5EF4-FFF2-40B4-BE49-F238E27FC236}">
                <a16:creationId xmlns:a16="http://schemas.microsoft.com/office/drawing/2014/main" id="{7CAA2DF4-1329-0D12-2817-F2EC3A0B3336}"/>
              </a:ext>
            </a:extLst>
          </p:cNvPr>
          <p:cNvSpPr/>
          <p:nvPr/>
        </p:nvSpPr>
        <p:spPr>
          <a:xfrm>
            <a:off x="2993441" y="1317041"/>
            <a:ext cx="20486" cy="527894"/>
          </a:xfrm>
          <a:custGeom>
            <a:avLst/>
            <a:gdLst>
              <a:gd name="connsiteX0" fmla="*/ 19634 w 20486"/>
              <a:gd name="connsiteY0" fmla="*/ 3759 h 527894"/>
              <a:gd name="connsiteX1" fmla="*/ 16459 w 20486"/>
              <a:gd name="connsiteY1" fmla="*/ 524459 h 527894"/>
              <a:gd name="connsiteX2" fmla="*/ 584 w 20486"/>
              <a:gd name="connsiteY2" fmla="*/ 232359 h 527894"/>
              <a:gd name="connsiteX3" fmla="*/ 3759 w 20486"/>
              <a:gd name="connsiteY3" fmla="*/ 286334 h 527894"/>
              <a:gd name="connsiteX4" fmla="*/ 19634 w 20486"/>
              <a:gd name="connsiteY4" fmla="*/ 3759 h 52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6" h="527894">
                <a:moveTo>
                  <a:pt x="19634" y="3759"/>
                </a:moveTo>
                <a:cubicBezTo>
                  <a:pt x="21751" y="43446"/>
                  <a:pt x="19634" y="486359"/>
                  <a:pt x="16459" y="524459"/>
                </a:cubicBezTo>
                <a:cubicBezTo>
                  <a:pt x="13284" y="562559"/>
                  <a:pt x="2701" y="272046"/>
                  <a:pt x="584" y="232359"/>
                </a:cubicBezTo>
                <a:cubicBezTo>
                  <a:pt x="-1533" y="192672"/>
                  <a:pt x="2701" y="321788"/>
                  <a:pt x="3759" y="286334"/>
                </a:cubicBezTo>
                <a:cubicBezTo>
                  <a:pt x="4817" y="250880"/>
                  <a:pt x="17517" y="-35928"/>
                  <a:pt x="19634" y="3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 1630">
            <a:extLst>
              <a:ext uri="{FF2B5EF4-FFF2-40B4-BE49-F238E27FC236}">
                <a16:creationId xmlns:a16="http://schemas.microsoft.com/office/drawing/2014/main" id="{9C18965F-874A-1870-3401-31F5367BCCEC}"/>
              </a:ext>
            </a:extLst>
          </p:cNvPr>
          <p:cNvSpPr/>
          <p:nvPr/>
        </p:nvSpPr>
        <p:spPr>
          <a:xfrm>
            <a:off x="3041629" y="1618712"/>
            <a:ext cx="9583" cy="179772"/>
          </a:xfrm>
          <a:custGeom>
            <a:avLst/>
            <a:gdLst>
              <a:gd name="connsiteX0" fmla="*/ 9546 w 9583"/>
              <a:gd name="connsiteY0" fmla="*/ 538 h 179772"/>
              <a:gd name="connsiteX1" fmla="*/ 3196 w 9583"/>
              <a:gd name="connsiteY1" fmla="*/ 175163 h 179772"/>
              <a:gd name="connsiteX2" fmla="*/ 21 w 9583"/>
              <a:gd name="connsiteY2" fmla="*/ 121188 h 179772"/>
              <a:gd name="connsiteX3" fmla="*/ 9546 w 9583"/>
              <a:gd name="connsiteY3" fmla="*/ 538 h 17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83" h="179772">
                <a:moveTo>
                  <a:pt x="9546" y="538"/>
                </a:moveTo>
                <a:cubicBezTo>
                  <a:pt x="10075" y="9534"/>
                  <a:pt x="4783" y="155055"/>
                  <a:pt x="3196" y="175163"/>
                </a:cubicBezTo>
                <a:cubicBezTo>
                  <a:pt x="1608" y="195271"/>
                  <a:pt x="550" y="144471"/>
                  <a:pt x="21" y="121188"/>
                </a:cubicBezTo>
                <a:cubicBezTo>
                  <a:pt x="-508" y="97905"/>
                  <a:pt x="9017" y="-8458"/>
                  <a:pt x="9546" y="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 1631">
            <a:extLst>
              <a:ext uri="{FF2B5EF4-FFF2-40B4-BE49-F238E27FC236}">
                <a16:creationId xmlns:a16="http://schemas.microsoft.com/office/drawing/2014/main" id="{4BE0CD93-C29B-DB97-7133-563F0AF41AE0}"/>
              </a:ext>
            </a:extLst>
          </p:cNvPr>
          <p:cNvSpPr/>
          <p:nvPr/>
        </p:nvSpPr>
        <p:spPr>
          <a:xfrm>
            <a:off x="2891915" y="2617418"/>
            <a:ext cx="22986" cy="244955"/>
          </a:xfrm>
          <a:custGeom>
            <a:avLst/>
            <a:gdLst>
              <a:gd name="connsiteX0" fmla="*/ 3685 w 22986"/>
              <a:gd name="connsiteY0" fmla="*/ 1957 h 244955"/>
              <a:gd name="connsiteX1" fmla="*/ 6860 w 22986"/>
              <a:gd name="connsiteY1" fmla="*/ 154357 h 244955"/>
              <a:gd name="connsiteX2" fmla="*/ 510 w 22986"/>
              <a:gd name="connsiteY2" fmla="*/ 243257 h 244955"/>
              <a:gd name="connsiteX3" fmla="*/ 22735 w 22986"/>
              <a:gd name="connsiteY3" fmla="*/ 78157 h 244955"/>
              <a:gd name="connsiteX4" fmla="*/ 3685 w 22986"/>
              <a:gd name="connsiteY4" fmla="*/ 1957 h 24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6" h="244955">
                <a:moveTo>
                  <a:pt x="3685" y="1957"/>
                </a:moveTo>
                <a:cubicBezTo>
                  <a:pt x="1039" y="14657"/>
                  <a:pt x="7389" y="114140"/>
                  <a:pt x="6860" y="154357"/>
                </a:cubicBezTo>
                <a:cubicBezTo>
                  <a:pt x="6331" y="194574"/>
                  <a:pt x="-2136" y="255957"/>
                  <a:pt x="510" y="243257"/>
                </a:cubicBezTo>
                <a:cubicBezTo>
                  <a:pt x="3156" y="230557"/>
                  <a:pt x="20089" y="115199"/>
                  <a:pt x="22735" y="78157"/>
                </a:cubicBezTo>
                <a:cubicBezTo>
                  <a:pt x="25381" y="41115"/>
                  <a:pt x="6331" y="-10743"/>
                  <a:pt x="3685" y="1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8301F544-6481-94DE-7038-0E449861DA77}"/>
              </a:ext>
            </a:extLst>
          </p:cNvPr>
          <p:cNvSpPr/>
          <p:nvPr/>
        </p:nvSpPr>
        <p:spPr>
          <a:xfrm>
            <a:off x="2857209" y="2625547"/>
            <a:ext cx="16192" cy="246544"/>
          </a:xfrm>
          <a:custGeom>
            <a:avLst/>
            <a:gdLst>
              <a:gd name="connsiteX0" fmla="*/ 291 w 16192"/>
              <a:gd name="connsiteY0" fmla="*/ 3353 h 246544"/>
              <a:gd name="connsiteX1" fmla="*/ 6641 w 16192"/>
              <a:gd name="connsiteY1" fmla="*/ 244653 h 246544"/>
              <a:gd name="connsiteX2" fmla="*/ 16166 w 16192"/>
              <a:gd name="connsiteY2" fmla="*/ 111303 h 246544"/>
              <a:gd name="connsiteX3" fmla="*/ 291 w 16192"/>
              <a:gd name="connsiteY3" fmla="*/ 3353 h 24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2" h="246544">
                <a:moveTo>
                  <a:pt x="291" y="3353"/>
                </a:moveTo>
                <a:cubicBezTo>
                  <a:pt x="-1296" y="25578"/>
                  <a:pt x="3995" y="226661"/>
                  <a:pt x="6641" y="244653"/>
                </a:cubicBezTo>
                <a:cubicBezTo>
                  <a:pt x="9287" y="262645"/>
                  <a:pt x="16695" y="147286"/>
                  <a:pt x="16166" y="111303"/>
                </a:cubicBezTo>
                <a:cubicBezTo>
                  <a:pt x="15637" y="75320"/>
                  <a:pt x="1878" y="-18872"/>
                  <a:pt x="291" y="3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B07D1225-B3D9-2D83-7714-E7E50CAC0B7A}"/>
              </a:ext>
            </a:extLst>
          </p:cNvPr>
          <p:cNvSpPr/>
          <p:nvPr/>
        </p:nvSpPr>
        <p:spPr>
          <a:xfrm>
            <a:off x="2745873" y="2722653"/>
            <a:ext cx="315238" cy="169624"/>
          </a:xfrm>
          <a:custGeom>
            <a:avLst/>
            <a:gdLst>
              <a:gd name="connsiteX0" fmla="*/ 111627 w 315238"/>
              <a:gd name="connsiteY0" fmla="*/ 1497 h 169624"/>
              <a:gd name="connsiteX1" fmla="*/ 95752 w 315238"/>
              <a:gd name="connsiteY1" fmla="*/ 163422 h 169624"/>
              <a:gd name="connsiteX2" fmla="*/ 314827 w 315238"/>
              <a:gd name="connsiteY2" fmla="*/ 138022 h 169624"/>
              <a:gd name="connsiteX3" fmla="*/ 146552 w 315238"/>
              <a:gd name="connsiteY3" fmla="*/ 157072 h 169624"/>
              <a:gd name="connsiteX4" fmla="*/ 502 w 315238"/>
              <a:gd name="connsiteY4" fmla="*/ 153897 h 169624"/>
              <a:gd name="connsiteX5" fmla="*/ 98927 w 315238"/>
              <a:gd name="connsiteY5" fmla="*/ 84047 h 169624"/>
              <a:gd name="connsiteX6" fmla="*/ 111627 w 315238"/>
              <a:gd name="connsiteY6" fmla="*/ 1497 h 16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38" h="169624">
                <a:moveTo>
                  <a:pt x="111627" y="1497"/>
                </a:moveTo>
                <a:cubicBezTo>
                  <a:pt x="111098" y="14726"/>
                  <a:pt x="61885" y="140668"/>
                  <a:pt x="95752" y="163422"/>
                </a:cubicBezTo>
                <a:cubicBezTo>
                  <a:pt x="129619" y="186176"/>
                  <a:pt x="306360" y="139080"/>
                  <a:pt x="314827" y="138022"/>
                </a:cubicBezTo>
                <a:cubicBezTo>
                  <a:pt x="323294" y="136964"/>
                  <a:pt x="198940" y="154426"/>
                  <a:pt x="146552" y="157072"/>
                </a:cubicBezTo>
                <a:cubicBezTo>
                  <a:pt x="94164" y="159718"/>
                  <a:pt x="8439" y="166068"/>
                  <a:pt x="502" y="153897"/>
                </a:cubicBezTo>
                <a:cubicBezTo>
                  <a:pt x="-7435" y="141726"/>
                  <a:pt x="80935" y="101509"/>
                  <a:pt x="98927" y="84047"/>
                </a:cubicBezTo>
                <a:cubicBezTo>
                  <a:pt x="116919" y="66585"/>
                  <a:pt x="112156" y="-11732"/>
                  <a:pt x="111627" y="1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BC907694-9A59-2E03-3856-18671AA7132C}"/>
              </a:ext>
            </a:extLst>
          </p:cNvPr>
          <p:cNvSpPr/>
          <p:nvPr/>
        </p:nvSpPr>
        <p:spPr>
          <a:xfrm>
            <a:off x="2625685" y="2866039"/>
            <a:ext cx="381148" cy="261421"/>
          </a:xfrm>
          <a:custGeom>
            <a:avLst/>
            <a:gdLst>
              <a:gd name="connsiteX0" fmla="*/ 85765 w 381148"/>
              <a:gd name="connsiteY0" fmla="*/ 986 h 261421"/>
              <a:gd name="connsiteX1" fmla="*/ 123865 w 381148"/>
              <a:gd name="connsiteY1" fmla="*/ 89886 h 261421"/>
              <a:gd name="connsiteX2" fmla="*/ 40 w 381148"/>
              <a:gd name="connsiteY2" fmla="*/ 261336 h 261421"/>
              <a:gd name="connsiteX3" fmla="*/ 111165 w 381148"/>
              <a:gd name="connsiteY3" fmla="*/ 112111 h 261421"/>
              <a:gd name="connsiteX4" fmla="*/ 187365 w 381148"/>
              <a:gd name="connsiteY4" fmla="*/ 48611 h 261421"/>
              <a:gd name="connsiteX5" fmla="*/ 381040 w 381148"/>
              <a:gd name="connsiteY5" fmla="*/ 58136 h 261421"/>
              <a:gd name="connsiteX6" fmla="*/ 158790 w 381148"/>
              <a:gd name="connsiteY6" fmla="*/ 42261 h 261421"/>
              <a:gd name="connsiteX7" fmla="*/ 85765 w 381148"/>
              <a:gd name="connsiteY7" fmla="*/ 986 h 26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148" h="261421">
                <a:moveTo>
                  <a:pt x="85765" y="986"/>
                </a:moveTo>
                <a:cubicBezTo>
                  <a:pt x="79944" y="8923"/>
                  <a:pt x="138152" y="46494"/>
                  <a:pt x="123865" y="89886"/>
                </a:cubicBezTo>
                <a:cubicBezTo>
                  <a:pt x="109578" y="133278"/>
                  <a:pt x="2157" y="257632"/>
                  <a:pt x="40" y="261336"/>
                </a:cubicBezTo>
                <a:cubicBezTo>
                  <a:pt x="-2077" y="265040"/>
                  <a:pt x="79944" y="147565"/>
                  <a:pt x="111165" y="112111"/>
                </a:cubicBezTo>
                <a:cubicBezTo>
                  <a:pt x="142386" y="76657"/>
                  <a:pt x="142386" y="57607"/>
                  <a:pt x="187365" y="48611"/>
                </a:cubicBezTo>
                <a:cubicBezTo>
                  <a:pt x="232344" y="39615"/>
                  <a:pt x="385802" y="59194"/>
                  <a:pt x="381040" y="58136"/>
                </a:cubicBezTo>
                <a:cubicBezTo>
                  <a:pt x="376278" y="57078"/>
                  <a:pt x="203769" y="49140"/>
                  <a:pt x="158790" y="42261"/>
                </a:cubicBezTo>
                <a:cubicBezTo>
                  <a:pt x="113811" y="35382"/>
                  <a:pt x="91586" y="-6951"/>
                  <a:pt x="85765" y="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D52FFFB3-244E-EED0-50B0-77403791FE2A}"/>
              </a:ext>
            </a:extLst>
          </p:cNvPr>
          <p:cNvSpPr/>
          <p:nvPr/>
        </p:nvSpPr>
        <p:spPr>
          <a:xfrm>
            <a:off x="2291761" y="2891744"/>
            <a:ext cx="379023" cy="290626"/>
          </a:xfrm>
          <a:custGeom>
            <a:avLst/>
            <a:gdLst>
              <a:gd name="connsiteX0" fmla="*/ 378414 w 379023"/>
              <a:gd name="connsiteY0" fmla="*/ 681 h 290626"/>
              <a:gd name="connsiteX1" fmla="*/ 340314 w 379023"/>
              <a:gd name="connsiteY1" fmla="*/ 102281 h 290626"/>
              <a:gd name="connsiteX2" fmla="*/ 206964 w 379023"/>
              <a:gd name="connsiteY2" fmla="*/ 226106 h 290626"/>
              <a:gd name="connsiteX3" fmla="*/ 270464 w 379023"/>
              <a:gd name="connsiteY3" fmla="*/ 207056 h 290626"/>
              <a:gd name="connsiteX4" fmla="*/ 589 w 379023"/>
              <a:gd name="connsiteY4" fmla="*/ 289606 h 290626"/>
              <a:gd name="connsiteX5" fmla="*/ 356189 w 379023"/>
              <a:gd name="connsiteY5" fmla="*/ 140381 h 290626"/>
              <a:gd name="connsiteX6" fmla="*/ 318089 w 379023"/>
              <a:gd name="connsiteY6" fmla="*/ 153081 h 290626"/>
              <a:gd name="connsiteX7" fmla="*/ 378414 w 379023"/>
              <a:gd name="connsiteY7" fmla="*/ 681 h 29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023" h="290626">
                <a:moveTo>
                  <a:pt x="378414" y="681"/>
                </a:moveTo>
                <a:cubicBezTo>
                  <a:pt x="382118" y="-7786"/>
                  <a:pt x="368889" y="64710"/>
                  <a:pt x="340314" y="102281"/>
                </a:cubicBezTo>
                <a:cubicBezTo>
                  <a:pt x="311739" y="139852"/>
                  <a:pt x="218606" y="208644"/>
                  <a:pt x="206964" y="226106"/>
                </a:cubicBezTo>
                <a:cubicBezTo>
                  <a:pt x="195322" y="243568"/>
                  <a:pt x="270464" y="207056"/>
                  <a:pt x="270464" y="207056"/>
                </a:cubicBezTo>
                <a:cubicBezTo>
                  <a:pt x="236068" y="217639"/>
                  <a:pt x="-13699" y="300719"/>
                  <a:pt x="589" y="289606"/>
                </a:cubicBezTo>
                <a:cubicBezTo>
                  <a:pt x="14876" y="278494"/>
                  <a:pt x="303272" y="163135"/>
                  <a:pt x="356189" y="140381"/>
                </a:cubicBezTo>
                <a:cubicBezTo>
                  <a:pt x="409106" y="117627"/>
                  <a:pt x="318089" y="174248"/>
                  <a:pt x="318089" y="153081"/>
                </a:cubicBezTo>
                <a:cubicBezTo>
                  <a:pt x="318089" y="131914"/>
                  <a:pt x="374710" y="9148"/>
                  <a:pt x="378414" y="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91C61036-1F8F-5474-AA54-00BD02FA143E}"/>
              </a:ext>
            </a:extLst>
          </p:cNvPr>
          <p:cNvSpPr/>
          <p:nvPr/>
        </p:nvSpPr>
        <p:spPr>
          <a:xfrm>
            <a:off x="2641369" y="3082706"/>
            <a:ext cx="168513" cy="355906"/>
          </a:xfrm>
          <a:custGeom>
            <a:avLst/>
            <a:gdLst>
              <a:gd name="connsiteX0" fmla="*/ 168506 w 168513"/>
              <a:gd name="connsiteY0" fmla="*/ 60544 h 355906"/>
              <a:gd name="connsiteX1" fmla="*/ 38331 w 168513"/>
              <a:gd name="connsiteY1" fmla="*/ 251044 h 355906"/>
              <a:gd name="connsiteX2" fmla="*/ 231 w 168513"/>
              <a:gd name="connsiteY2" fmla="*/ 355819 h 355906"/>
              <a:gd name="connsiteX3" fmla="*/ 25631 w 168513"/>
              <a:gd name="connsiteY3" fmla="*/ 235169 h 355906"/>
              <a:gd name="connsiteX4" fmla="*/ 89131 w 168513"/>
              <a:gd name="connsiteY4" fmla="*/ 219 h 355906"/>
              <a:gd name="connsiteX5" fmla="*/ 44681 w 168513"/>
              <a:gd name="connsiteY5" fmla="*/ 190719 h 355906"/>
              <a:gd name="connsiteX6" fmla="*/ 168506 w 168513"/>
              <a:gd name="connsiteY6" fmla="*/ 60544 h 35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13" h="355906">
                <a:moveTo>
                  <a:pt x="168506" y="60544"/>
                </a:moveTo>
                <a:cubicBezTo>
                  <a:pt x="167448" y="70598"/>
                  <a:pt x="66377" y="201832"/>
                  <a:pt x="38331" y="251044"/>
                </a:cubicBezTo>
                <a:cubicBezTo>
                  <a:pt x="10285" y="300256"/>
                  <a:pt x="2348" y="358465"/>
                  <a:pt x="231" y="355819"/>
                </a:cubicBezTo>
                <a:cubicBezTo>
                  <a:pt x="-1886" y="353173"/>
                  <a:pt x="10814" y="294436"/>
                  <a:pt x="25631" y="235169"/>
                </a:cubicBezTo>
                <a:cubicBezTo>
                  <a:pt x="40448" y="175902"/>
                  <a:pt x="85956" y="7627"/>
                  <a:pt x="89131" y="219"/>
                </a:cubicBezTo>
                <a:cubicBezTo>
                  <a:pt x="92306" y="-7189"/>
                  <a:pt x="36744" y="175373"/>
                  <a:pt x="44681" y="190719"/>
                </a:cubicBezTo>
                <a:cubicBezTo>
                  <a:pt x="52618" y="206065"/>
                  <a:pt x="169564" y="50490"/>
                  <a:pt x="168506" y="60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53BA6822-BDC2-136A-E404-D8298192BB3F}"/>
              </a:ext>
            </a:extLst>
          </p:cNvPr>
          <p:cNvSpPr/>
          <p:nvPr/>
        </p:nvSpPr>
        <p:spPr>
          <a:xfrm>
            <a:off x="3040585" y="2941340"/>
            <a:ext cx="356121" cy="95690"/>
          </a:xfrm>
          <a:custGeom>
            <a:avLst/>
            <a:gdLst>
              <a:gd name="connsiteX0" fmla="*/ 1065 w 356121"/>
              <a:gd name="connsiteY0" fmla="*/ 5060 h 95690"/>
              <a:gd name="connsiteX1" fmla="*/ 159815 w 356121"/>
              <a:gd name="connsiteY1" fmla="*/ 11410 h 95690"/>
              <a:gd name="connsiteX2" fmla="*/ 353490 w 356121"/>
              <a:gd name="connsiteY2" fmla="*/ 93960 h 95690"/>
              <a:gd name="connsiteX3" fmla="*/ 261415 w 356121"/>
              <a:gd name="connsiteY3" fmla="*/ 68560 h 95690"/>
              <a:gd name="connsiteX4" fmla="*/ 112190 w 356121"/>
              <a:gd name="connsiteY4" fmla="*/ 81260 h 95690"/>
              <a:gd name="connsiteX5" fmla="*/ 239190 w 356121"/>
              <a:gd name="connsiteY5" fmla="*/ 52685 h 95690"/>
              <a:gd name="connsiteX6" fmla="*/ 1065 w 356121"/>
              <a:gd name="connsiteY6" fmla="*/ 5060 h 9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121" h="95690">
                <a:moveTo>
                  <a:pt x="1065" y="5060"/>
                </a:moveTo>
                <a:cubicBezTo>
                  <a:pt x="-12164" y="-1819"/>
                  <a:pt x="101077" y="-3407"/>
                  <a:pt x="159815" y="11410"/>
                </a:cubicBezTo>
                <a:cubicBezTo>
                  <a:pt x="218553" y="26227"/>
                  <a:pt x="336557" y="84435"/>
                  <a:pt x="353490" y="93960"/>
                </a:cubicBezTo>
                <a:cubicBezTo>
                  <a:pt x="370423" y="103485"/>
                  <a:pt x="301632" y="70677"/>
                  <a:pt x="261415" y="68560"/>
                </a:cubicBezTo>
                <a:cubicBezTo>
                  <a:pt x="221198" y="66443"/>
                  <a:pt x="115894" y="83906"/>
                  <a:pt x="112190" y="81260"/>
                </a:cubicBezTo>
                <a:cubicBezTo>
                  <a:pt x="108486" y="78614"/>
                  <a:pt x="256652" y="64856"/>
                  <a:pt x="239190" y="52685"/>
                </a:cubicBezTo>
                <a:cubicBezTo>
                  <a:pt x="221728" y="40514"/>
                  <a:pt x="14294" y="11939"/>
                  <a:pt x="1065" y="5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8B2C9258-D0D2-4CE4-A240-DD4ED850BF02}"/>
              </a:ext>
            </a:extLst>
          </p:cNvPr>
          <p:cNvSpPr/>
          <p:nvPr/>
        </p:nvSpPr>
        <p:spPr>
          <a:xfrm>
            <a:off x="3533688" y="2953769"/>
            <a:ext cx="356321" cy="129207"/>
          </a:xfrm>
          <a:custGeom>
            <a:avLst/>
            <a:gdLst>
              <a:gd name="connsiteX0" fmla="*/ 87 w 356321"/>
              <a:gd name="connsiteY0" fmla="*/ 129156 h 129207"/>
              <a:gd name="connsiteX1" fmla="*/ 279487 w 356321"/>
              <a:gd name="connsiteY1" fmla="*/ 18031 h 129207"/>
              <a:gd name="connsiteX2" fmla="*/ 355687 w 356321"/>
              <a:gd name="connsiteY2" fmla="*/ 43431 h 129207"/>
              <a:gd name="connsiteX3" fmla="*/ 250912 w 356321"/>
              <a:gd name="connsiteY3" fmla="*/ 2156 h 129207"/>
              <a:gd name="connsiteX4" fmla="*/ 87 w 356321"/>
              <a:gd name="connsiteY4" fmla="*/ 129156 h 12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321" h="129207">
                <a:moveTo>
                  <a:pt x="87" y="129156"/>
                </a:moveTo>
                <a:cubicBezTo>
                  <a:pt x="4849" y="131802"/>
                  <a:pt x="220220" y="32318"/>
                  <a:pt x="279487" y="18031"/>
                </a:cubicBezTo>
                <a:cubicBezTo>
                  <a:pt x="338754" y="3744"/>
                  <a:pt x="360449" y="46077"/>
                  <a:pt x="355687" y="43431"/>
                </a:cubicBezTo>
                <a:cubicBezTo>
                  <a:pt x="350925" y="40785"/>
                  <a:pt x="316529" y="-11073"/>
                  <a:pt x="250912" y="2156"/>
                </a:cubicBezTo>
                <a:cubicBezTo>
                  <a:pt x="185295" y="15385"/>
                  <a:pt x="-4675" y="126510"/>
                  <a:pt x="87" y="129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4EDDF84A-E741-5D31-C23B-FEC937AF2BA5}"/>
              </a:ext>
            </a:extLst>
          </p:cNvPr>
          <p:cNvSpPr/>
          <p:nvPr/>
        </p:nvSpPr>
        <p:spPr>
          <a:xfrm>
            <a:off x="3524148" y="2917794"/>
            <a:ext cx="535007" cy="184181"/>
          </a:xfrm>
          <a:custGeom>
            <a:avLst/>
            <a:gdLst>
              <a:gd name="connsiteX0" fmla="*/ 102 w 535007"/>
              <a:gd name="connsiteY0" fmla="*/ 184181 h 184181"/>
              <a:gd name="connsiteX1" fmla="*/ 435077 w 535007"/>
              <a:gd name="connsiteY1" fmla="*/ 28606 h 184181"/>
              <a:gd name="connsiteX2" fmla="*/ 530327 w 535007"/>
              <a:gd name="connsiteY2" fmla="*/ 31 h 184181"/>
              <a:gd name="connsiteX3" fmla="*/ 339827 w 535007"/>
              <a:gd name="connsiteY3" fmla="*/ 28606 h 184181"/>
              <a:gd name="connsiteX4" fmla="*/ 393802 w 535007"/>
              <a:gd name="connsiteY4" fmla="*/ 28606 h 184181"/>
              <a:gd name="connsiteX5" fmla="*/ 102 w 535007"/>
              <a:gd name="connsiteY5" fmla="*/ 184181 h 18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007" h="184181">
                <a:moveTo>
                  <a:pt x="102" y="184181"/>
                </a:moveTo>
                <a:cubicBezTo>
                  <a:pt x="6981" y="184181"/>
                  <a:pt x="346706" y="59298"/>
                  <a:pt x="435077" y="28606"/>
                </a:cubicBezTo>
                <a:cubicBezTo>
                  <a:pt x="523448" y="-2086"/>
                  <a:pt x="546202" y="31"/>
                  <a:pt x="530327" y="31"/>
                </a:cubicBezTo>
                <a:cubicBezTo>
                  <a:pt x="514452" y="31"/>
                  <a:pt x="362581" y="23843"/>
                  <a:pt x="339827" y="28606"/>
                </a:cubicBezTo>
                <a:cubicBezTo>
                  <a:pt x="317073" y="33369"/>
                  <a:pt x="454127" y="3735"/>
                  <a:pt x="393802" y="28606"/>
                </a:cubicBezTo>
                <a:cubicBezTo>
                  <a:pt x="333477" y="53477"/>
                  <a:pt x="-6777" y="184181"/>
                  <a:pt x="102" y="184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5696A9D6-4C30-DB51-202C-A44DC4C436DD}"/>
              </a:ext>
            </a:extLst>
          </p:cNvPr>
          <p:cNvSpPr/>
          <p:nvPr/>
        </p:nvSpPr>
        <p:spPr>
          <a:xfrm>
            <a:off x="4057491" y="2759072"/>
            <a:ext cx="51073" cy="99225"/>
          </a:xfrm>
          <a:custGeom>
            <a:avLst/>
            <a:gdLst>
              <a:gd name="connsiteX0" fmla="*/ 50959 w 51073"/>
              <a:gd name="connsiteY0" fmla="*/ 3 h 99225"/>
              <a:gd name="connsiteX1" fmla="*/ 35084 w 51073"/>
              <a:gd name="connsiteY1" fmla="*/ 73028 h 99225"/>
              <a:gd name="connsiteX2" fmla="*/ 38259 w 51073"/>
              <a:gd name="connsiteY2" fmla="*/ 98428 h 99225"/>
              <a:gd name="connsiteX3" fmla="*/ 159 w 51073"/>
              <a:gd name="connsiteY3" fmla="*/ 47628 h 99225"/>
              <a:gd name="connsiteX4" fmla="*/ 25559 w 51073"/>
              <a:gd name="connsiteY4" fmla="*/ 69853 h 99225"/>
              <a:gd name="connsiteX5" fmla="*/ 50959 w 51073"/>
              <a:gd name="connsiteY5" fmla="*/ 3 h 9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73" h="99225">
                <a:moveTo>
                  <a:pt x="50959" y="3"/>
                </a:moveTo>
                <a:cubicBezTo>
                  <a:pt x="52546" y="532"/>
                  <a:pt x="37201" y="56624"/>
                  <a:pt x="35084" y="73028"/>
                </a:cubicBezTo>
                <a:cubicBezTo>
                  <a:pt x="32967" y="89432"/>
                  <a:pt x="44080" y="102661"/>
                  <a:pt x="38259" y="98428"/>
                </a:cubicBezTo>
                <a:cubicBezTo>
                  <a:pt x="32438" y="94195"/>
                  <a:pt x="2276" y="52390"/>
                  <a:pt x="159" y="47628"/>
                </a:cubicBezTo>
                <a:cubicBezTo>
                  <a:pt x="-1958" y="42866"/>
                  <a:pt x="17622" y="73557"/>
                  <a:pt x="25559" y="69853"/>
                </a:cubicBezTo>
                <a:cubicBezTo>
                  <a:pt x="33496" y="66149"/>
                  <a:pt x="49372" y="-526"/>
                  <a:pt x="5095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FF80DEA5-CE26-6D30-B621-724131C3177C}"/>
              </a:ext>
            </a:extLst>
          </p:cNvPr>
          <p:cNvSpPr/>
          <p:nvPr/>
        </p:nvSpPr>
        <p:spPr>
          <a:xfrm>
            <a:off x="4035332" y="2685914"/>
            <a:ext cx="31925" cy="146382"/>
          </a:xfrm>
          <a:custGeom>
            <a:avLst/>
            <a:gdLst>
              <a:gd name="connsiteX0" fmla="*/ 31843 w 31925"/>
              <a:gd name="connsiteY0" fmla="*/ 136 h 146382"/>
              <a:gd name="connsiteX1" fmla="*/ 9618 w 31925"/>
              <a:gd name="connsiteY1" fmla="*/ 89036 h 146382"/>
              <a:gd name="connsiteX2" fmla="*/ 19143 w 31925"/>
              <a:gd name="connsiteY2" fmla="*/ 146186 h 146382"/>
              <a:gd name="connsiteX3" fmla="*/ 93 w 31925"/>
              <a:gd name="connsiteY3" fmla="*/ 69986 h 146382"/>
              <a:gd name="connsiteX4" fmla="*/ 31843 w 31925"/>
              <a:gd name="connsiteY4" fmla="*/ 136 h 14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25" h="146382">
                <a:moveTo>
                  <a:pt x="31843" y="136"/>
                </a:moveTo>
                <a:cubicBezTo>
                  <a:pt x="33430" y="3311"/>
                  <a:pt x="11735" y="64694"/>
                  <a:pt x="9618" y="89036"/>
                </a:cubicBezTo>
                <a:cubicBezTo>
                  <a:pt x="7501" y="113378"/>
                  <a:pt x="20730" y="149361"/>
                  <a:pt x="19143" y="146186"/>
                </a:cubicBezTo>
                <a:cubicBezTo>
                  <a:pt x="17556" y="143011"/>
                  <a:pt x="-1495" y="90094"/>
                  <a:pt x="93" y="69986"/>
                </a:cubicBezTo>
                <a:cubicBezTo>
                  <a:pt x="1680" y="49878"/>
                  <a:pt x="30256" y="-3039"/>
                  <a:pt x="31843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CAA72D25-EC4E-A649-A5D6-77051D201D2C}"/>
              </a:ext>
            </a:extLst>
          </p:cNvPr>
          <p:cNvSpPr/>
          <p:nvPr/>
        </p:nvSpPr>
        <p:spPr>
          <a:xfrm>
            <a:off x="3985324" y="2543108"/>
            <a:ext cx="190212" cy="100169"/>
          </a:xfrm>
          <a:custGeom>
            <a:avLst/>
            <a:gdLst>
              <a:gd name="connsiteX0" fmla="*/ 189801 w 190212"/>
              <a:gd name="connsiteY0" fmla="*/ 67 h 100169"/>
              <a:gd name="connsiteX1" fmla="*/ 53276 w 190212"/>
              <a:gd name="connsiteY1" fmla="*/ 98492 h 100169"/>
              <a:gd name="connsiteX2" fmla="*/ 69151 w 190212"/>
              <a:gd name="connsiteY2" fmla="*/ 63567 h 100169"/>
              <a:gd name="connsiteX3" fmla="*/ 2476 w 190212"/>
              <a:gd name="connsiteY3" fmla="*/ 82617 h 100169"/>
              <a:gd name="connsiteX4" fmla="*/ 189801 w 190212"/>
              <a:gd name="connsiteY4" fmla="*/ 67 h 10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212" h="100169">
                <a:moveTo>
                  <a:pt x="189801" y="67"/>
                </a:moveTo>
                <a:cubicBezTo>
                  <a:pt x="198268" y="2713"/>
                  <a:pt x="73384" y="87909"/>
                  <a:pt x="53276" y="98492"/>
                </a:cubicBezTo>
                <a:cubicBezTo>
                  <a:pt x="33168" y="109075"/>
                  <a:pt x="77618" y="66213"/>
                  <a:pt x="69151" y="63567"/>
                </a:cubicBezTo>
                <a:cubicBezTo>
                  <a:pt x="60684" y="60921"/>
                  <a:pt x="-14457" y="92142"/>
                  <a:pt x="2476" y="82617"/>
                </a:cubicBezTo>
                <a:cubicBezTo>
                  <a:pt x="19409" y="73092"/>
                  <a:pt x="181334" y="-2579"/>
                  <a:pt x="189801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C573D7BA-0529-55C7-143F-3CA655DE75D9}"/>
              </a:ext>
            </a:extLst>
          </p:cNvPr>
          <p:cNvSpPr/>
          <p:nvPr/>
        </p:nvSpPr>
        <p:spPr>
          <a:xfrm>
            <a:off x="3987439" y="2657051"/>
            <a:ext cx="60793" cy="201424"/>
          </a:xfrm>
          <a:custGeom>
            <a:avLst/>
            <a:gdLst>
              <a:gd name="connsiteX0" fmla="*/ 60686 w 60793"/>
              <a:gd name="connsiteY0" fmla="*/ 424 h 201424"/>
              <a:gd name="connsiteX1" fmla="*/ 16236 w 60793"/>
              <a:gd name="connsiteY1" fmla="*/ 105199 h 201424"/>
              <a:gd name="connsiteX2" fmla="*/ 60686 w 60793"/>
              <a:gd name="connsiteY2" fmla="*/ 200449 h 201424"/>
              <a:gd name="connsiteX3" fmla="*/ 25761 w 60793"/>
              <a:gd name="connsiteY3" fmla="*/ 149649 h 201424"/>
              <a:gd name="connsiteX4" fmla="*/ 361 w 60793"/>
              <a:gd name="connsiteY4" fmla="*/ 70274 h 201424"/>
              <a:gd name="connsiteX5" fmla="*/ 60686 w 60793"/>
              <a:gd name="connsiteY5" fmla="*/ 424 h 20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93" h="201424">
                <a:moveTo>
                  <a:pt x="60686" y="424"/>
                </a:moveTo>
                <a:cubicBezTo>
                  <a:pt x="63332" y="6245"/>
                  <a:pt x="16236" y="71862"/>
                  <a:pt x="16236" y="105199"/>
                </a:cubicBezTo>
                <a:cubicBezTo>
                  <a:pt x="16236" y="138536"/>
                  <a:pt x="59099" y="193041"/>
                  <a:pt x="60686" y="200449"/>
                </a:cubicBezTo>
                <a:cubicBezTo>
                  <a:pt x="62273" y="207857"/>
                  <a:pt x="35815" y="171345"/>
                  <a:pt x="25761" y="149649"/>
                </a:cubicBezTo>
                <a:cubicBezTo>
                  <a:pt x="15707" y="127953"/>
                  <a:pt x="-2814" y="90382"/>
                  <a:pt x="361" y="70274"/>
                </a:cubicBezTo>
                <a:cubicBezTo>
                  <a:pt x="3536" y="50166"/>
                  <a:pt x="58040" y="-5397"/>
                  <a:pt x="60686" y="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C048582D-D9FC-1F82-7B67-E99A56B2E004}"/>
              </a:ext>
            </a:extLst>
          </p:cNvPr>
          <p:cNvSpPr/>
          <p:nvPr/>
        </p:nvSpPr>
        <p:spPr>
          <a:xfrm>
            <a:off x="4105126" y="2559036"/>
            <a:ext cx="57389" cy="171479"/>
          </a:xfrm>
          <a:custGeom>
            <a:avLst/>
            <a:gdLst>
              <a:gd name="connsiteX0" fmla="*/ 57299 w 57389"/>
              <a:gd name="connsiteY0" fmla="*/ 14 h 171479"/>
              <a:gd name="connsiteX1" fmla="*/ 16024 w 57389"/>
              <a:gd name="connsiteY1" fmla="*/ 85739 h 171479"/>
              <a:gd name="connsiteX2" fmla="*/ 9674 w 57389"/>
              <a:gd name="connsiteY2" fmla="*/ 171464 h 171479"/>
              <a:gd name="connsiteX3" fmla="*/ 3324 w 57389"/>
              <a:gd name="connsiteY3" fmla="*/ 92089 h 171479"/>
              <a:gd name="connsiteX4" fmla="*/ 57299 w 57389"/>
              <a:gd name="connsiteY4" fmla="*/ 14 h 17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89" h="171479">
                <a:moveTo>
                  <a:pt x="57299" y="14"/>
                </a:moveTo>
                <a:cubicBezTo>
                  <a:pt x="59416" y="-1044"/>
                  <a:pt x="23962" y="57164"/>
                  <a:pt x="16024" y="85739"/>
                </a:cubicBezTo>
                <a:cubicBezTo>
                  <a:pt x="8086" y="114314"/>
                  <a:pt x="11791" y="170406"/>
                  <a:pt x="9674" y="171464"/>
                </a:cubicBezTo>
                <a:cubicBezTo>
                  <a:pt x="7557" y="172522"/>
                  <a:pt x="-6201" y="117489"/>
                  <a:pt x="3324" y="92089"/>
                </a:cubicBezTo>
                <a:cubicBezTo>
                  <a:pt x="12849" y="66689"/>
                  <a:pt x="55182" y="1072"/>
                  <a:pt x="57299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71CAAD40-64CA-70CC-A2D5-53715504ED97}"/>
              </a:ext>
            </a:extLst>
          </p:cNvPr>
          <p:cNvSpPr/>
          <p:nvPr/>
        </p:nvSpPr>
        <p:spPr>
          <a:xfrm>
            <a:off x="4070016" y="2590658"/>
            <a:ext cx="57509" cy="114469"/>
          </a:xfrm>
          <a:custGeom>
            <a:avLst/>
            <a:gdLst>
              <a:gd name="connsiteX0" fmla="*/ 57484 w 57509"/>
              <a:gd name="connsiteY0" fmla="*/ 142 h 114469"/>
              <a:gd name="connsiteX1" fmla="*/ 22559 w 57509"/>
              <a:gd name="connsiteY1" fmla="*/ 66817 h 114469"/>
              <a:gd name="connsiteX2" fmla="*/ 32084 w 57509"/>
              <a:gd name="connsiteY2" fmla="*/ 114442 h 114469"/>
              <a:gd name="connsiteX3" fmla="*/ 334 w 57509"/>
              <a:gd name="connsiteY3" fmla="*/ 60467 h 114469"/>
              <a:gd name="connsiteX4" fmla="*/ 16209 w 57509"/>
              <a:gd name="connsiteY4" fmla="*/ 85867 h 114469"/>
              <a:gd name="connsiteX5" fmla="*/ 57484 w 57509"/>
              <a:gd name="connsiteY5" fmla="*/ 142 h 11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09" h="114469">
                <a:moveTo>
                  <a:pt x="57484" y="142"/>
                </a:moveTo>
                <a:cubicBezTo>
                  <a:pt x="58542" y="-3033"/>
                  <a:pt x="26792" y="47767"/>
                  <a:pt x="22559" y="66817"/>
                </a:cubicBezTo>
                <a:cubicBezTo>
                  <a:pt x="18326" y="85867"/>
                  <a:pt x="35788" y="115500"/>
                  <a:pt x="32084" y="114442"/>
                </a:cubicBezTo>
                <a:cubicBezTo>
                  <a:pt x="28380" y="113384"/>
                  <a:pt x="2980" y="65229"/>
                  <a:pt x="334" y="60467"/>
                </a:cubicBezTo>
                <a:cubicBezTo>
                  <a:pt x="-2312" y="55705"/>
                  <a:pt x="11446" y="93805"/>
                  <a:pt x="16209" y="85867"/>
                </a:cubicBezTo>
                <a:cubicBezTo>
                  <a:pt x="20971" y="77930"/>
                  <a:pt x="56426" y="3317"/>
                  <a:pt x="57484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0CB335D3-D583-1158-B39B-02C564711076}"/>
              </a:ext>
            </a:extLst>
          </p:cNvPr>
          <p:cNvSpPr/>
          <p:nvPr/>
        </p:nvSpPr>
        <p:spPr>
          <a:xfrm>
            <a:off x="4125591" y="2565334"/>
            <a:ext cx="59151" cy="162015"/>
          </a:xfrm>
          <a:custGeom>
            <a:avLst/>
            <a:gdLst>
              <a:gd name="connsiteX0" fmla="*/ 59059 w 59151"/>
              <a:gd name="connsiteY0" fmla="*/ 66 h 162015"/>
              <a:gd name="connsiteX1" fmla="*/ 17784 w 59151"/>
              <a:gd name="connsiteY1" fmla="*/ 60391 h 162015"/>
              <a:gd name="connsiteX2" fmla="*/ 8259 w 59151"/>
              <a:gd name="connsiteY2" fmla="*/ 161991 h 162015"/>
              <a:gd name="connsiteX3" fmla="*/ 5084 w 59151"/>
              <a:gd name="connsiteY3" fmla="*/ 50866 h 162015"/>
              <a:gd name="connsiteX4" fmla="*/ 59059 w 59151"/>
              <a:gd name="connsiteY4" fmla="*/ 66 h 16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51" h="162015">
                <a:moveTo>
                  <a:pt x="59059" y="66"/>
                </a:moveTo>
                <a:cubicBezTo>
                  <a:pt x="61176" y="1654"/>
                  <a:pt x="26251" y="33403"/>
                  <a:pt x="17784" y="60391"/>
                </a:cubicBezTo>
                <a:cubicBezTo>
                  <a:pt x="9317" y="87379"/>
                  <a:pt x="10376" y="163579"/>
                  <a:pt x="8259" y="161991"/>
                </a:cubicBezTo>
                <a:cubicBezTo>
                  <a:pt x="6142" y="160403"/>
                  <a:pt x="-7087" y="76266"/>
                  <a:pt x="5084" y="50866"/>
                </a:cubicBezTo>
                <a:cubicBezTo>
                  <a:pt x="17255" y="25466"/>
                  <a:pt x="56942" y="-1522"/>
                  <a:pt x="59059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BBF5438C-D54E-C293-0A77-C9A425D81DE9}"/>
              </a:ext>
            </a:extLst>
          </p:cNvPr>
          <p:cNvSpPr/>
          <p:nvPr/>
        </p:nvSpPr>
        <p:spPr>
          <a:xfrm>
            <a:off x="4140108" y="2558991"/>
            <a:ext cx="165293" cy="63671"/>
          </a:xfrm>
          <a:custGeom>
            <a:avLst/>
            <a:gdLst>
              <a:gd name="connsiteX0" fmla="*/ 92 w 165293"/>
              <a:gd name="connsiteY0" fmla="*/ 63559 h 63671"/>
              <a:gd name="connsiteX1" fmla="*/ 79467 w 165293"/>
              <a:gd name="connsiteY1" fmla="*/ 15934 h 63671"/>
              <a:gd name="connsiteX2" fmla="*/ 165192 w 165293"/>
              <a:gd name="connsiteY2" fmla="*/ 31809 h 63671"/>
              <a:gd name="connsiteX3" fmla="*/ 95342 w 165293"/>
              <a:gd name="connsiteY3" fmla="*/ 59 h 63671"/>
              <a:gd name="connsiteX4" fmla="*/ 92 w 165293"/>
              <a:gd name="connsiteY4" fmla="*/ 63559 h 6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93" h="63671">
                <a:moveTo>
                  <a:pt x="92" y="63559"/>
                </a:moveTo>
                <a:cubicBezTo>
                  <a:pt x="-2554" y="66205"/>
                  <a:pt x="51950" y="21226"/>
                  <a:pt x="79467" y="15934"/>
                </a:cubicBezTo>
                <a:cubicBezTo>
                  <a:pt x="106984" y="10642"/>
                  <a:pt x="162546" y="34455"/>
                  <a:pt x="165192" y="31809"/>
                </a:cubicBezTo>
                <a:cubicBezTo>
                  <a:pt x="167838" y="29163"/>
                  <a:pt x="118096" y="-1528"/>
                  <a:pt x="95342" y="59"/>
                </a:cubicBezTo>
                <a:cubicBezTo>
                  <a:pt x="72588" y="1646"/>
                  <a:pt x="2738" y="60913"/>
                  <a:pt x="92" y="63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1C0D80B6-C65F-31AA-5F2E-62022214F22E}"/>
              </a:ext>
            </a:extLst>
          </p:cNvPr>
          <p:cNvSpPr/>
          <p:nvPr/>
        </p:nvSpPr>
        <p:spPr>
          <a:xfrm>
            <a:off x="4206730" y="2587572"/>
            <a:ext cx="93045" cy="142946"/>
          </a:xfrm>
          <a:custGeom>
            <a:avLst/>
            <a:gdLst>
              <a:gd name="connsiteX0" fmla="*/ 82695 w 93045"/>
              <a:gd name="connsiteY0" fmla="*/ 53 h 142946"/>
              <a:gd name="connsiteX1" fmla="*/ 35070 w 93045"/>
              <a:gd name="connsiteY1" fmla="*/ 79428 h 142946"/>
              <a:gd name="connsiteX2" fmla="*/ 145 w 93045"/>
              <a:gd name="connsiteY2" fmla="*/ 142928 h 142946"/>
              <a:gd name="connsiteX3" fmla="*/ 25545 w 93045"/>
              <a:gd name="connsiteY3" fmla="*/ 85778 h 142946"/>
              <a:gd name="connsiteX4" fmla="*/ 92220 w 93045"/>
              <a:gd name="connsiteY4" fmla="*/ 66728 h 142946"/>
              <a:gd name="connsiteX5" fmla="*/ 63645 w 93045"/>
              <a:gd name="connsiteY5" fmla="*/ 66728 h 142946"/>
              <a:gd name="connsiteX6" fmla="*/ 82695 w 93045"/>
              <a:gd name="connsiteY6" fmla="*/ 53 h 14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045" h="142946">
                <a:moveTo>
                  <a:pt x="82695" y="53"/>
                </a:moveTo>
                <a:cubicBezTo>
                  <a:pt x="77933" y="2170"/>
                  <a:pt x="48828" y="55616"/>
                  <a:pt x="35070" y="79428"/>
                </a:cubicBezTo>
                <a:cubicBezTo>
                  <a:pt x="21312" y="103240"/>
                  <a:pt x="1733" y="141870"/>
                  <a:pt x="145" y="142928"/>
                </a:cubicBezTo>
                <a:cubicBezTo>
                  <a:pt x="-1443" y="143986"/>
                  <a:pt x="10199" y="98478"/>
                  <a:pt x="25545" y="85778"/>
                </a:cubicBezTo>
                <a:cubicBezTo>
                  <a:pt x="40891" y="73078"/>
                  <a:pt x="85870" y="69903"/>
                  <a:pt x="92220" y="66728"/>
                </a:cubicBezTo>
                <a:cubicBezTo>
                  <a:pt x="98570" y="63553"/>
                  <a:pt x="66291" y="74665"/>
                  <a:pt x="63645" y="66728"/>
                </a:cubicBezTo>
                <a:cubicBezTo>
                  <a:pt x="60999" y="58791"/>
                  <a:pt x="87457" y="-2064"/>
                  <a:pt x="82695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9B03557D-F168-8D4C-2277-FC09BE89B81F}"/>
              </a:ext>
            </a:extLst>
          </p:cNvPr>
          <p:cNvSpPr/>
          <p:nvPr/>
        </p:nvSpPr>
        <p:spPr>
          <a:xfrm>
            <a:off x="4191000" y="2578021"/>
            <a:ext cx="66020" cy="51018"/>
          </a:xfrm>
          <a:custGeom>
            <a:avLst/>
            <a:gdLst>
              <a:gd name="connsiteX0" fmla="*/ 0 w 66020"/>
              <a:gd name="connsiteY0" fmla="*/ 50879 h 51018"/>
              <a:gd name="connsiteX1" fmla="*/ 60325 w 66020"/>
              <a:gd name="connsiteY1" fmla="*/ 15954 h 51018"/>
              <a:gd name="connsiteX2" fmla="*/ 63500 w 66020"/>
              <a:gd name="connsiteY2" fmla="*/ 41354 h 51018"/>
              <a:gd name="connsiteX3" fmla="*/ 60325 w 66020"/>
              <a:gd name="connsiteY3" fmla="*/ 79 h 51018"/>
              <a:gd name="connsiteX4" fmla="*/ 0 w 66020"/>
              <a:gd name="connsiteY4" fmla="*/ 50879 h 5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20" h="51018">
                <a:moveTo>
                  <a:pt x="0" y="50879"/>
                </a:moveTo>
                <a:cubicBezTo>
                  <a:pt x="0" y="53525"/>
                  <a:pt x="49742" y="17541"/>
                  <a:pt x="60325" y="15954"/>
                </a:cubicBezTo>
                <a:cubicBezTo>
                  <a:pt x="70908" y="14366"/>
                  <a:pt x="63500" y="44000"/>
                  <a:pt x="63500" y="41354"/>
                </a:cubicBezTo>
                <a:cubicBezTo>
                  <a:pt x="63500" y="38708"/>
                  <a:pt x="69850" y="-2038"/>
                  <a:pt x="60325" y="79"/>
                </a:cubicBezTo>
                <a:cubicBezTo>
                  <a:pt x="50800" y="2196"/>
                  <a:pt x="0" y="48233"/>
                  <a:pt x="0" y="50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6751E1D8-CB6F-207A-01B0-713AA6BA0B97}"/>
              </a:ext>
            </a:extLst>
          </p:cNvPr>
          <p:cNvSpPr/>
          <p:nvPr/>
        </p:nvSpPr>
        <p:spPr>
          <a:xfrm>
            <a:off x="4121147" y="2581275"/>
            <a:ext cx="107981" cy="148293"/>
          </a:xfrm>
          <a:custGeom>
            <a:avLst/>
            <a:gdLst>
              <a:gd name="connsiteX0" fmla="*/ 107953 w 107981"/>
              <a:gd name="connsiteY0" fmla="*/ 0 h 148293"/>
              <a:gd name="connsiteX1" fmla="*/ 79378 w 107981"/>
              <a:gd name="connsiteY1" fmla="*/ 142875 h 148293"/>
              <a:gd name="connsiteX2" fmla="*/ 3 w 107981"/>
              <a:gd name="connsiteY2" fmla="*/ 120650 h 148293"/>
              <a:gd name="connsiteX3" fmla="*/ 82553 w 107981"/>
              <a:gd name="connsiteY3" fmla="*/ 142875 h 148293"/>
              <a:gd name="connsiteX4" fmla="*/ 107953 w 107981"/>
              <a:gd name="connsiteY4" fmla="*/ 0 h 14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81" h="148293">
                <a:moveTo>
                  <a:pt x="107953" y="0"/>
                </a:moveTo>
                <a:cubicBezTo>
                  <a:pt x="107424" y="0"/>
                  <a:pt x="97370" y="122767"/>
                  <a:pt x="79378" y="142875"/>
                </a:cubicBezTo>
                <a:cubicBezTo>
                  <a:pt x="61386" y="162983"/>
                  <a:pt x="-526" y="120650"/>
                  <a:pt x="3" y="120650"/>
                </a:cubicBezTo>
                <a:cubicBezTo>
                  <a:pt x="532" y="120650"/>
                  <a:pt x="63503" y="159808"/>
                  <a:pt x="82553" y="142875"/>
                </a:cubicBezTo>
                <a:cubicBezTo>
                  <a:pt x="101603" y="125942"/>
                  <a:pt x="108482" y="0"/>
                  <a:pt x="10795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F19F5E03-D3B0-A085-D613-22A0A5526AAC}"/>
              </a:ext>
            </a:extLst>
          </p:cNvPr>
          <p:cNvSpPr/>
          <p:nvPr/>
        </p:nvSpPr>
        <p:spPr>
          <a:xfrm>
            <a:off x="4086223" y="2762229"/>
            <a:ext cx="112812" cy="114343"/>
          </a:xfrm>
          <a:custGeom>
            <a:avLst/>
            <a:gdLst>
              <a:gd name="connsiteX0" fmla="*/ 95252 w 112812"/>
              <a:gd name="connsiteY0" fmla="*/ 21 h 114343"/>
              <a:gd name="connsiteX1" fmla="*/ 107952 w 112812"/>
              <a:gd name="connsiteY1" fmla="*/ 57171 h 114343"/>
              <a:gd name="connsiteX2" fmla="*/ 2 w 112812"/>
              <a:gd name="connsiteY2" fmla="*/ 114321 h 114343"/>
              <a:gd name="connsiteX3" fmla="*/ 104777 w 112812"/>
              <a:gd name="connsiteY3" fmla="*/ 63521 h 114343"/>
              <a:gd name="connsiteX4" fmla="*/ 95252 w 112812"/>
              <a:gd name="connsiteY4" fmla="*/ 21 h 11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12" h="114343">
                <a:moveTo>
                  <a:pt x="95252" y="21"/>
                </a:moveTo>
                <a:cubicBezTo>
                  <a:pt x="95781" y="-1037"/>
                  <a:pt x="123827" y="38121"/>
                  <a:pt x="107952" y="57171"/>
                </a:cubicBezTo>
                <a:cubicBezTo>
                  <a:pt x="92077" y="76221"/>
                  <a:pt x="531" y="113263"/>
                  <a:pt x="2" y="114321"/>
                </a:cubicBezTo>
                <a:cubicBezTo>
                  <a:pt x="-527" y="115379"/>
                  <a:pt x="86785" y="79396"/>
                  <a:pt x="104777" y="63521"/>
                </a:cubicBezTo>
                <a:cubicBezTo>
                  <a:pt x="122769" y="47646"/>
                  <a:pt x="94723" y="1079"/>
                  <a:pt x="9525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2DC0940A-8978-3303-1E92-5905D797830A}"/>
              </a:ext>
            </a:extLst>
          </p:cNvPr>
          <p:cNvSpPr/>
          <p:nvPr/>
        </p:nvSpPr>
        <p:spPr>
          <a:xfrm>
            <a:off x="4047892" y="2822421"/>
            <a:ext cx="146170" cy="95481"/>
          </a:xfrm>
          <a:custGeom>
            <a:avLst/>
            <a:gdLst>
              <a:gd name="connsiteX0" fmla="*/ 233 w 146170"/>
              <a:gd name="connsiteY0" fmla="*/ 95404 h 95481"/>
              <a:gd name="connsiteX1" fmla="*/ 105008 w 146170"/>
              <a:gd name="connsiteY1" fmla="*/ 47779 h 95481"/>
              <a:gd name="connsiteX2" fmla="*/ 143108 w 146170"/>
              <a:gd name="connsiteY2" fmla="*/ 47779 h 95481"/>
              <a:gd name="connsiteX3" fmla="*/ 31983 w 146170"/>
              <a:gd name="connsiteY3" fmla="*/ 154 h 95481"/>
              <a:gd name="connsiteX4" fmla="*/ 136758 w 146170"/>
              <a:gd name="connsiteY4" fmla="*/ 35079 h 95481"/>
              <a:gd name="connsiteX5" fmla="*/ 233 w 146170"/>
              <a:gd name="connsiteY5" fmla="*/ 95404 h 9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170" h="95481">
                <a:moveTo>
                  <a:pt x="233" y="95404"/>
                </a:moveTo>
                <a:cubicBezTo>
                  <a:pt x="-5059" y="97521"/>
                  <a:pt x="81196" y="55716"/>
                  <a:pt x="105008" y="47779"/>
                </a:cubicBezTo>
                <a:cubicBezTo>
                  <a:pt x="128821" y="39841"/>
                  <a:pt x="155279" y="55716"/>
                  <a:pt x="143108" y="47779"/>
                </a:cubicBezTo>
                <a:cubicBezTo>
                  <a:pt x="130937" y="39842"/>
                  <a:pt x="33041" y="2271"/>
                  <a:pt x="31983" y="154"/>
                </a:cubicBezTo>
                <a:cubicBezTo>
                  <a:pt x="30925" y="-1963"/>
                  <a:pt x="144166" y="18146"/>
                  <a:pt x="136758" y="35079"/>
                </a:cubicBezTo>
                <a:cubicBezTo>
                  <a:pt x="129350" y="52012"/>
                  <a:pt x="5525" y="93287"/>
                  <a:pt x="233" y="95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E39EB2A3-82A4-9856-589B-C0FC61156B92}"/>
              </a:ext>
            </a:extLst>
          </p:cNvPr>
          <p:cNvSpPr/>
          <p:nvPr/>
        </p:nvSpPr>
        <p:spPr>
          <a:xfrm>
            <a:off x="4132062" y="2717798"/>
            <a:ext cx="112722" cy="226657"/>
          </a:xfrm>
          <a:custGeom>
            <a:avLst/>
            <a:gdLst>
              <a:gd name="connsiteX0" fmla="*/ 87513 w 112722"/>
              <a:gd name="connsiteY0" fmla="*/ 2 h 226657"/>
              <a:gd name="connsiteX1" fmla="*/ 90688 w 112722"/>
              <a:gd name="connsiteY1" fmla="*/ 136527 h 226657"/>
              <a:gd name="connsiteX2" fmla="*/ 100213 w 112722"/>
              <a:gd name="connsiteY2" fmla="*/ 92077 h 226657"/>
              <a:gd name="connsiteX3" fmla="*/ 97038 w 112722"/>
              <a:gd name="connsiteY3" fmla="*/ 152402 h 226657"/>
              <a:gd name="connsiteX4" fmla="*/ 46238 w 112722"/>
              <a:gd name="connsiteY4" fmla="*/ 184152 h 226657"/>
              <a:gd name="connsiteX5" fmla="*/ 1788 w 112722"/>
              <a:gd name="connsiteY5" fmla="*/ 225427 h 226657"/>
              <a:gd name="connsiteX6" fmla="*/ 109738 w 112722"/>
              <a:gd name="connsiteY6" fmla="*/ 133352 h 226657"/>
              <a:gd name="connsiteX7" fmla="*/ 87513 w 112722"/>
              <a:gd name="connsiteY7" fmla="*/ 2 h 22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722" h="226657">
                <a:moveTo>
                  <a:pt x="87513" y="2"/>
                </a:moveTo>
                <a:cubicBezTo>
                  <a:pt x="84338" y="531"/>
                  <a:pt x="88571" y="121181"/>
                  <a:pt x="90688" y="136527"/>
                </a:cubicBezTo>
                <a:cubicBezTo>
                  <a:pt x="92805" y="151873"/>
                  <a:pt x="99155" y="89431"/>
                  <a:pt x="100213" y="92077"/>
                </a:cubicBezTo>
                <a:cubicBezTo>
                  <a:pt x="101271" y="94723"/>
                  <a:pt x="106034" y="137056"/>
                  <a:pt x="97038" y="152402"/>
                </a:cubicBezTo>
                <a:cubicBezTo>
                  <a:pt x="88042" y="167748"/>
                  <a:pt x="62113" y="171981"/>
                  <a:pt x="46238" y="184152"/>
                </a:cubicBezTo>
                <a:cubicBezTo>
                  <a:pt x="30363" y="196323"/>
                  <a:pt x="-8795" y="233894"/>
                  <a:pt x="1788" y="225427"/>
                </a:cubicBezTo>
                <a:cubicBezTo>
                  <a:pt x="12371" y="216960"/>
                  <a:pt x="97038" y="166160"/>
                  <a:pt x="109738" y="133352"/>
                </a:cubicBezTo>
                <a:cubicBezTo>
                  <a:pt x="122438" y="100544"/>
                  <a:pt x="90688" y="-527"/>
                  <a:pt x="8751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41FCA876-5632-D47D-7C38-6CE60E5D826A}"/>
              </a:ext>
            </a:extLst>
          </p:cNvPr>
          <p:cNvSpPr/>
          <p:nvPr/>
        </p:nvSpPr>
        <p:spPr>
          <a:xfrm>
            <a:off x="3860800" y="2901801"/>
            <a:ext cx="317593" cy="66824"/>
          </a:xfrm>
          <a:custGeom>
            <a:avLst/>
            <a:gdLst>
              <a:gd name="connsiteX0" fmla="*/ 0 w 317593"/>
              <a:gd name="connsiteY0" fmla="*/ 66824 h 66824"/>
              <a:gd name="connsiteX1" fmla="*/ 263525 w 317593"/>
              <a:gd name="connsiteY1" fmla="*/ 16024 h 66824"/>
              <a:gd name="connsiteX2" fmla="*/ 317500 w 317593"/>
              <a:gd name="connsiteY2" fmla="*/ 9674 h 66824"/>
              <a:gd name="connsiteX3" fmla="*/ 269875 w 317593"/>
              <a:gd name="connsiteY3" fmla="*/ 3324 h 66824"/>
              <a:gd name="connsiteX4" fmla="*/ 69850 w 317593"/>
              <a:gd name="connsiteY4" fmla="*/ 66824 h 66824"/>
              <a:gd name="connsiteX5" fmla="*/ 0 w 317593"/>
              <a:gd name="connsiteY5" fmla="*/ 66824 h 6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93" h="66824">
                <a:moveTo>
                  <a:pt x="0" y="66824"/>
                </a:moveTo>
                <a:lnTo>
                  <a:pt x="263525" y="16024"/>
                </a:lnTo>
                <a:cubicBezTo>
                  <a:pt x="316442" y="6499"/>
                  <a:pt x="316442" y="11791"/>
                  <a:pt x="317500" y="9674"/>
                </a:cubicBezTo>
                <a:cubicBezTo>
                  <a:pt x="318558" y="7557"/>
                  <a:pt x="311150" y="-6201"/>
                  <a:pt x="269875" y="3324"/>
                </a:cubicBezTo>
                <a:cubicBezTo>
                  <a:pt x="228600" y="12849"/>
                  <a:pt x="69850" y="66824"/>
                  <a:pt x="69850" y="66824"/>
                </a:cubicBezTo>
                <a:lnTo>
                  <a:pt x="0" y="668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 1655">
            <a:extLst>
              <a:ext uri="{FF2B5EF4-FFF2-40B4-BE49-F238E27FC236}">
                <a16:creationId xmlns:a16="http://schemas.microsoft.com/office/drawing/2014/main" id="{3A019FE2-AC29-27C7-EA49-5A8C6DC9BCFD}"/>
              </a:ext>
            </a:extLst>
          </p:cNvPr>
          <p:cNvSpPr/>
          <p:nvPr/>
        </p:nvSpPr>
        <p:spPr>
          <a:xfrm>
            <a:off x="3552483" y="2968615"/>
            <a:ext cx="452421" cy="114313"/>
          </a:xfrm>
          <a:custGeom>
            <a:avLst/>
            <a:gdLst>
              <a:gd name="connsiteX0" fmla="*/ 342 w 452421"/>
              <a:gd name="connsiteY0" fmla="*/ 114310 h 114313"/>
              <a:gd name="connsiteX1" fmla="*/ 279742 w 452421"/>
              <a:gd name="connsiteY1" fmla="*/ 38110 h 114313"/>
              <a:gd name="connsiteX2" fmla="*/ 451192 w 452421"/>
              <a:gd name="connsiteY2" fmla="*/ 10 h 114313"/>
              <a:gd name="connsiteX3" fmla="*/ 340067 w 452421"/>
              <a:gd name="connsiteY3" fmla="*/ 41285 h 114313"/>
              <a:gd name="connsiteX4" fmla="*/ 342 w 452421"/>
              <a:gd name="connsiteY4" fmla="*/ 114310 h 11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21" h="114313">
                <a:moveTo>
                  <a:pt x="342" y="114310"/>
                </a:moveTo>
                <a:cubicBezTo>
                  <a:pt x="-9712" y="113781"/>
                  <a:pt x="204600" y="57160"/>
                  <a:pt x="279742" y="38110"/>
                </a:cubicBezTo>
                <a:cubicBezTo>
                  <a:pt x="354884" y="19060"/>
                  <a:pt x="441138" y="-519"/>
                  <a:pt x="451192" y="10"/>
                </a:cubicBezTo>
                <a:cubicBezTo>
                  <a:pt x="461246" y="539"/>
                  <a:pt x="408329" y="25410"/>
                  <a:pt x="340067" y="41285"/>
                </a:cubicBezTo>
                <a:cubicBezTo>
                  <a:pt x="271805" y="57160"/>
                  <a:pt x="10396" y="114839"/>
                  <a:pt x="342" y="114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2F750494-C130-DC76-AEE1-2F391A9510DF}"/>
              </a:ext>
            </a:extLst>
          </p:cNvPr>
          <p:cNvSpPr/>
          <p:nvPr/>
        </p:nvSpPr>
        <p:spPr>
          <a:xfrm>
            <a:off x="3942480" y="2927178"/>
            <a:ext cx="258755" cy="21603"/>
          </a:xfrm>
          <a:custGeom>
            <a:avLst/>
            <a:gdLst>
              <a:gd name="connsiteX0" fmla="*/ 870 w 258755"/>
              <a:gd name="connsiteY0" fmla="*/ 19222 h 21603"/>
              <a:gd name="connsiteX1" fmla="*/ 251695 w 258755"/>
              <a:gd name="connsiteY1" fmla="*/ 19222 h 21603"/>
              <a:gd name="connsiteX2" fmla="*/ 172320 w 258755"/>
              <a:gd name="connsiteY2" fmla="*/ 172 h 21603"/>
              <a:gd name="connsiteX3" fmla="*/ 870 w 258755"/>
              <a:gd name="connsiteY3" fmla="*/ 19222 h 2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755" h="21603">
                <a:moveTo>
                  <a:pt x="870" y="19222"/>
                </a:moveTo>
                <a:cubicBezTo>
                  <a:pt x="14099" y="22397"/>
                  <a:pt x="223120" y="22397"/>
                  <a:pt x="251695" y="19222"/>
                </a:cubicBezTo>
                <a:cubicBezTo>
                  <a:pt x="280270" y="16047"/>
                  <a:pt x="215712" y="-1945"/>
                  <a:pt x="172320" y="172"/>
                </a:cubicBezTo>
                <a:cubicBezTo>
                  <a:pt x="128928" y="2289"/>
                  <a:pt x="-12359" y="16047"/>
                  <a:pt x="870" y="19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75B937EF-BB41-A502-96AB-F89C67A98C23}"/>
              </a:ext>
            </a:extLst>
          </p:cNvPr>
          <p:cNvSpPr/>
          <p:nvPr/>
        </p:nvSpPr>
        <p:spPr>
          <a:xfrm>
            <a:off x="3955770" y="2730482"/>
            <a:ext cx="38448" cy="117520"/>
          </a:xfrm>
          <a:custGeom>
            <a:avLst/>
            <a:gdLst>
              <a:gd name="connsiteX0" fmla="*/ 16155 w 38448"/>
              <a:gd name="connsiteY0" fmla="*/ 18 h 117520"/>
              <a:gd name="connsiteX1" fmla="*/ 9805 w 38448"/>
              <a:gd name="connsiteY1" fmla="*/ 63518 h 117520"/>
              <a:gd name="connsiteX2" fmla="*/ 38380 w 38448"/>
              <a:gd name="connsiteY2" fmla="*/ 117493 h 117520"/>
              <a:gd name="connsiteX3" fmla="*/ 280 w 38448"/>
              <a:gd name="connsiteY3" fmla="*/ 69868 h 117520"/>
              <a:gd name="connsiteX4" fmla="*/ 16155 w 38448"/>
              <a:gd name="connsiteY4" fmla="*/ 18 h 1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48" h="117520">
                <a:moveTo>
                  <a:pt x="16155" y="18"/>
                </a:moveTo>
                <a:cubicBezTo>
                  <a:pt x="17743" y="-1040"/>
                  <a:pt x="6101" y="43939"/>
                  <a:pt x="9805" y="63518"/>
                </a:cubicBezTo>
                <a:cubicBezTo>
                  <a:pt x="13509" y="83097"/>
                  <a:pt x="39968" y="116435"/>
                  <a:pt x="38380" y="117493"/>
                </a:cubicBezTo>
                <a:cubicBezTo>
                  <a:pt x="36792" y="118551"/>
                  <a:pt x="2926" y="88389"/>
                  <a:pt x="280" y="69868"/>
                </a:cubicBezTo>
                <a:cubicBezTo>
                  <a:pt x="-2366" y="51347"/>
                  <a:pt x="14567" y="1076"/>
                  <a:pt x="1615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 1658">
            <a:extLst>
              <a:ext uri="{FF2B5EF4-FFF2-40B4-BE49-F238E27FC236}">
                <a16:creationId xmlns:a16="http://schemas.microsoft.com/office/drawing/2014/main" id="{9D773C7C-4477-721B-38EA-6516FE97C297}"/>
              </a:ext>
            </a:extLst>
          </p:cNvPr>
          <p:cNvSpPr/>
          <p:nvPr/>
        </p:nvSpPr>
        <p:spPr>
          <a:xfrm>
            <a:off x="3825625" y="2527283"/>
            <a:ext cx="185721" cy="266883"/>
          </a:xfrm>
          <a:custGeom>
            <a:avLst/>
            <a:gdLst>
              <a:gd name="connsiteX0" fmla="*/ 32000 w 185721"/>
              <a:gd name="connsiteY0" fmla="*/ 17 h 266883"/>
              <a:gd name="connsiteX1" fmla="*/ 250 w 185721"/>
              <a:gd name="connsiteY1" fmla="*/ 133367 h 266883"/>
              <a:gd name="connsiteX2" fmla="*/ 35175 w 185721"/>
              <a:gd name="connsiteY2" fmla="*/ 177817 h 266883"/>
              <a:gd name="connsiteX3" fmla="*/ 250 w 185721"/>
              <a:gd name="connsiteY3" fmla="*/ 266717 h 266883"/>
              <a:gd name="connsiteX4" fmla="*/ 57400 w 185721"/>
              <a:gd name="connsiteY4" fmla="*/ 200042 h 266883"/>
              <a:gd name="connsiteX5" fmla="*/ 184400 w 185721"/>
              <a:gd name="connsiteY5" fmla="*/ 200042 h 266883"/>
              <a:gd name="connsiteX6" fmla="*/ 117725 w 185721"/>
              <a:gd name="connsiteY6" fmla="*/ 193692 h 266883"/>
              <a:gd name="connsiteX7" fmla="*/ 22475 w 185721"/>
              <a:gd name="connsiteY7" fmla="*/ 152417 h 266883"/>
              <a:gd name="connsiteX8" fmla="*/ 28825 w 185721"/>
              <a:gd name="connsiteY8" fmla="*/ 85742 h 266883"/>
              <a:gd name="connsiteX9" fmla="*/ 9775 w 185721"/>
              <a:gd name="connsiteY9" fmla="*/ 123842 h 266883"/>
              <a:gd name="connsiteX10" fmla="*/ 32000 w 185721"/>
              <a:gd name="connsiteY10" fmla="*/ 17 h 26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721" h="266883">
                <a:moveTo>
                  <a:pt x="32000" y="17"/>
                </a:moveTo>
                <a:cubicBezTo>
                  <a:pt x="30413" y="1604"/>
                  <a:pt x="-279" y="103734"/>
                  <a:pt x="250" y="133367"/>
                </a:cubicBezTo>
                <a:cubicBezTo>
                  <a:pt x="779" y="163000"/>
                  <a:pt x="35175" y="155592"/>
                  <a:pt x="35175" y="177817"/>
                </a:cubicBezTo>
                <a:cubicBezTo>
                  <a:pt x="35175" y="200042"/>
                  <a:pt x="-3454" y="263013"/>
                  <a:pt x="250" y="266717"/>
                </a:cubicBezTo>
                <a:cubicBezTo>
                  <a:pt x="3954" y="270421"/>
                  <a:pt x="26708" y="211155"/>
                  <a:pt x="57400" y="200042"/>
                </a:cubicBezTo>
                <a:cubicBezTo>
                  <a:pt x="88092" y="188930"/>
                  <a:pt x="174346" y="201100"/>
                  <a:pt x="184400" y="200042"/>
                </a:cubicBezTo>
                <a:cubicBezTo>
                  <a:pt x="194454" y="198984"/>
                  <a:pt x="144712" y="201629"/>
                  <a:pt x="117725" y="193692"/>
                </a:cubicBezTo>
                <a:cubicBezTo>
                  <a:pt x="90738" y="185755"/>
                  <a:pt x="37292" y="170409"/>
                  <a:pt x="22475" y="152417"/>
                </a:cubicBezTo>
                <a:cubicBezTo>
                  <a:pt x="7658" y="134425"/>
                  <a:pt x="30942" y="90504"/>
                  <a:pt x="28825" y="85742"/>
                </a:cubicBezTo>
                <a:cubicBezTo>
                  <a:pt x="26708" y="80980"/>
                  <a:pt x="10833" y="140775"/>
                  <a:pt x="9775" y="123842"/>
                </a:cubicBezTo>
                <a:cubicBezTo>
                  <a:pt x="8717" y="106909"/>
                  <a:pt x="33587" y="-1570"/>
                  <a:pt x="32000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 1659">
            <a:extLst>
              <a:ext uri="{FF2B5EF4-FFF2-40B4-BE49-F238E27FC236}">
                <a16:creationId xmlns:a16="http://schemas.microsoft.com/office/drawing/2014/main" id="{7696E659-496E-804B-FBED-FF2272FF3742}"/>
              </a:ext>
            </a:extLst>
          </p:cNvPr>
          <p:cNvSpPr/>
          <p:nvPr/>
        </p:nvSpPr>
        <p:spPr>
          <a:xfrm>
            <a:off x="2964483" y="1171020"/>
            <a:ext cx="39431" cy="356506"/>
          </a:xfrm>
          <a:custGeom>
            <a:avLst/>
            <a:gdLst>
              <a:gd name="connsiteX0" fmla="*/ 39067 w 39431"/>
              <a:gd name="connsiteY0" fmla="*/ 555 h 356506"/>
              <a:gd name="connsiteX1" fmla="*/ 20017 w 39431"/>
              <a:gd name="connsiteY1" fmla="*/ 130730 h 356506"/>
              <a:gd name="connsiteX2" fmla="*/ 16842 w 39431"/>
              <a:gd name="connsiteY2" fmla="*/ 356155 h 356506"/>
              <a:gd name="connsiteX3" fmla="*/ 967 w 39431"/>
              <a:gd name="connsiteY3" fmla="*/ 178355 h 356506"/>
              <a:gd name="connsiteX4" fmla="*/ 39067 w 39431"/>
              <a:gd name="connsiteY4" fmla="*/ 555 h 3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31" h="356506">
                <a:moveTo>
                  <a:pt x="39067" y="555"/>
                </a:moveTo>
                <a:cubicBezTo>
                  <a:pt x="42242" y="-7383"/>
                  <a:pt x="23721" y="71463"/>
                  <a:pt x="20017" y="130730"/>
                </a:cubicBezTo>
                <a:cubicBezTo>
                  <a:pt x="16313" y="189997"/>
                  <a:pt x="20017" y="348217"/>
                  <a:pt x="16842" y="356155"/>
                </a:cubicBezTo>
                <a:cubicBezTo>
                  <a:pt x="13667" y="364093"/>
                  <a:pt x="-4325" y="235505"/>
                  <a:pt x="967" y="178355"/>
                </a:cubicBezTo>
                <a:cubicBezTo>
                  <a:pt x="6259" y="121205"/>
                  <a:pt x="35892" y="8493"/>
                  <a:pt x="39067" y="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4E264732-2E01-79B4-ED3C-EAC8EAD009EB}"/>
              </a:ext>
            </a:extLst>
          </p:cNvPr>
          <p:cNvSpPr/>
          <p:nvPr/>
        </p:nvSpPr>
        <p:spPr>
          <a:xfrm>
            <a:off x="2987630" y="1113298"/>
            <a:ext cx="60002" cy="270377"/>
          </a:xfrm>
          <a:custGeom>
            <a:avLst/>
            <a:gdLst>
              <a:gd name="connsiteX0" fmla="*/ 45 w 60002"/>
              <a:gd name="connsiteY0" fmla="*/ 1127 h 270377"/>
              <a:gd name="connsiteX1" fmla="*/ 57195 w 60002"/>
              <a:gd name="connsiteY1" fmla="*/ 267827 h 270377"/>
              <a:gd name="connsiteX2" fmla="*/ 50845 w 60002"/>
              <a:gd name="connsiteY2" fmla="*/ 137652 h 270377"/>
              <a:gd name="connsiteX3" fmla="*/ 47670 w 60002"/>
              <a:gd name="connsiteY3" fmla="*/ 169402 h 270377"/>
              <a:gd name="connsiteX4" fmla="*/ 45 w 60002"/>
              <a:gd name="connsiteY4" fmla="*/ 1127 h 27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02" h="270377">
                <a:moveTo>
                  <a:pt x="45" y="1127"/>
                </a:moveTo>
                <a:cubicBezTo>
                  <a:pt x="1632" y="17531"/>
                  <a:pt x="48728" y="245073"/>
                  <a:pt x="57195" y="267827"/>
                </a:cubicBezTo>
                <a:cubicBezTo>
                  <a:pt x="65662" y="290581"/>
                  <a:pt x="52432" y="154056"/>
                  <a:pt x="50845" y="137652"/>
                </a:cubicBezTo>
                <a:cubicBezTo>
                  <a:pt x="49258" y="121248"/>
                  <a:pt x="56137" y="186335"/>
                  <a:pt x="47670" y="169402"/>
                </a:cubicBezTo>
                <a:cubicBezTo>
                  <a:pt x="39203" y="152469"/>
                  <a:pt x="-1542" y="-15277"/>
                  <a:pt x="45" y="1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 1661">
            <a:extLst>
              <a:ext uri="{FF2B5EF4-FFF2-40B4-BE49-F238E27FC236}">
                <a16:creationId xmlns:a16="http://schemas.microsoft.com/office/drawing/2014/main" id="{EBBFFF17-8682-436D-AF11-7A4263857D7F}"/>
              </a:ext>
            </a:extLst>
          </p:cNvPr>
          <p:cNvSpPr/>
          <p:nvPr/>
        </p:nvSpPr>
        <p:spPr>
          <a:xfrm>
            <a:off x="2999891" y="947199"/>
            <a:ext cx="13321" cy="249622"/>
          </a:xfrm>
          <a:custGeom>
            <a:avLst/>
            <a:gdLst>
              <a:gd name="connsiteX0" fmla="*/ 484 w 13321"/>
              <a:gd name="connsiteY0" fmla="*/ 2126 h 249622"/>
              <a:gd name="connsiteX1" fmla="*/ 3659 w 13321"/>
              <a:gd name="connsiteY1" fmla="*/ 246601 h 249622"/>
              <a:gd name="connsiteX2" fmla="*/ 13184 w 13321"/>
              <a:gd name="connsiteY2" fmla="*/ 132301 h 249622"/>
              <a:gd name="connsiteX3" fmla="*/ 484 w 13321"/>
              <a:gd name="connsiteY3" fmla="*/ 2126 h 24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21" h="249622">
                <a:moveTo>
                  <a:pt x="484" y="2126"/>
                </a:moveTo>
                <a:cubicBezTo>
                  <a:pt x="-1103" y="21176"/>
                  <a:pt x="1542" y="224905"/>
                  <a:pt x="3659" y="246601"/>
                </a:cubicBezTo>
                <a:cubicBezTo>
                  <a:pt x="5776" y="268297"/>
                  <a:pt x="11596" y="167226"/>
                  <a:pt x="13184" y="132301"/>
                </a:cubicBezTo>
                <a:cubicBezTo>
                  <a:pt x="14772" y="97376"/>
                  <a:pt x="2071" y="-16924"/>
                  <a:pt x="484" y="2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414BF889-FB0A-2585-3BCC-75E5CAE9AB0C}"/>
              </a:ext>
            </a:extLst>
          </p:cNvPr>
          <p:cNvSpPr/>
          <p:nvPr/>
        </p:nvSpPr>
        <p:spPr>
          <a:xfrm>
            <a:off x="2976636" y="947970"/>
            <a:ext cx="30185" cy="376504"/>
          </a:xfrm>
          <a:custGeom>
            <a:avLst/>
            <a:gdLst>
              <a:gd name="connsiteX0" fmla="*/ 30089 w 30185"/>
              <a:gd name="connsiteY0" fmla="*/ 1355 h 376504"/>
              <a:gd name="connsiteX1" fmla="*/ 1514 w 30185"/>
              <a:gd name="connsiteY1" fmla="*/ 106130 h 376504"/>
              <a:gd name="connsiteX2" fmla="*/ 4689 w 30185"/>
              <a:gd name="connsiteY2" fmla="*/ 376005 h 376504"/>
              <a:gd name="connsiteX3" fmla="*/ 11039 w 30185"/>
              <a:gd name="connsiteY3" fmla="*/ 169630 h 376504"/>
              <a:gd name="connsiteX4" fmla="*/ 30089 w 30185"/>
              <a:gd name="connsiteY4" fmla="*/ 1355 h 37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85" h="376504">
                <a:moveTo>
                  <a:pt x="30089" y="1355"/>
                </a:moveTo>
                <a:cubicBezTo>
                  <a:pt x="28501" y="-9228"/>
                  <a:pt x="5747" y="43688"/>
                  <a:pt x="1514" y="106130"/>
                </a:cubicBezTo>
                <a:cubicBezTo>
                  <a:pt x="-2719" y="168572"/>
                  <a:pt x="3101" y="365422"/>
                  <a:pt x="4689" y="376005"/>
                </a:cubicBezTo>
                <a:cubicBezTo>
                  <a:pt x="6276" y="386588"/>
                  <a:pt x="8922" y="226251"/>
                  <a:pt x="11039" y="169630"/>
                </a:cubicBezTo>
                <a:cubicBezTo>
                  <a:pt x="13156" y="113009"/>
                  <a:pt x="31677" y="11938"/>
                  <a:pt x="30089" y="1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735A11E9-E9A5-E74E-C1CE-9C6878E816F6}"/>
              </a:ext>
            </a:extLst>
          </p:cNvPr>
          <p:cNvSpPr/>
          <p:nvPr/>
        </p:nvSpPr>
        <p:spPr>
          <a:xfrm>
            <a:off x="3035288" y="1028661"/>
            <a:ext cx="63586" cy="261142"/>
          </a:xfrm>
          <a:custGeom>
            <a:avLst/>
            <a:gdLst>
              <a:gd name="connsiteX0" fmla="*/ 12 w 63586"/>
              <a:gd name="connsiteY0" fmla="*/ 39 h 261142"/>
              <a:gd name="connsiteX1" fmla="*/ 28587 w 63586"/>
              <a:gd name="connsiteY1" fmla="*/ 123864 h 261142"/>
              <a:gd name="connsiteX2" fmla="*/ 34937 w 63586"/>
              <a:gd name="connsiteY2" fmla="*/ 260389 h 261142"/>
              <a:gd name="connsiteX3" fmla="*/ 63512 w 63586"/>
              <a:gd name="connsiteY3" fmla="*/ 60364 h 261142"/>
              <a:gd name="connsiteX4" fmla="*/ 25412 w 63586"/>
              <a:gd name="connsiteY4" fmla="*/ 136564 h 261142"/>
              <a:gd name="connsiteX5" fmla="*/ 12 w 63586"/>
              <a:gd name="connsiteY5" fmla="*/ 39 h 26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86" h="261142">
                <a:moveTo>
                  <a:pt x="12" y="39"/>
                </a:moveTo>
                <a:cubicBezTo>
                  <a:pt x="541" y="-2078"/>
                  <a:pt x="22766" y="80472"/>
                  <a:pt x="28587" y="123864"/>
                </a:cubicBezTo>
                <a:cubicBezTo>
                  <a:pt x="34408" y="167256"/>
                  <a:pt x="29116" y="270972"/>
                  <a:pt x="34937" y="260389"/>
                </a:cubicBezTo>
                <a:cubicBezTo>
                  <a:pt x="40758" y="249806"/>
                  <a:pt x="65099" y="81001"/>
                  <a:pt x="63512" y="60364"/>
                </a:cubicBezTo>
                <a:cubicBezTo>
                  <a:pt x="61925" y="39727"/>
                  <a:pt x="34937" y="141327"/>
                  <a:pt x="25412" y="136564"/>
                </a:cubicBezTo>
                <a:cubicBezTo>
                  <a:pt x="15887" y="131801"/>
                  <a:pt x="-517" y="2156"/>
                  <a:pt x="12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9026AD83-1EC0-30C1-E0ED-4E0DD21FADFB}"/>
              </a:ext>
            </a:extLst>
          </p:cNvPr>
          <p:cNvSpPr/>
          <p:nvPr/>
        </p:nvSpPr>
        <p:spPr>
          <a:xfrm>
            <a:off x="3028391" y="971225"/>
            <a:ext cx="80999" cy="120985"/>
          </a:xfrm>
          <a:custGeom>
            <a:avLst/>
            <a:gdLst>
              <a:gd name="connsiteX0" fmla="*/ 559 w 80999"/>
              <a:gd name="connsiteY0" fmla="*/ 325 h 120985"/>
              <a:gd name="connsiteX1" fmla="*/ 79934 w 80999"/>
              <a:gd name="connsiteY1" fmla="*/ 117800 h 120985"/>
              <a:gd name="connsiteX2" fmla="*/ 45009 w 80999"/>
              <a:gd name="connsiteY2" fmla="*/ 82875 h 120985"/>
              <a:gd name="connsiteX3" fmla="*/ 559 w 80999"/>
              <a:gd name="connsiteY3" fmla="*/ 325 h 12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99" h="120985">
                <a:moveTo>
                  <a:pt x="559" y="325"/>
                </a:moveTo>
                <a:cubicBezTo>
                  <a:pt x="6380" y="6146"/>
                  <a:pt x="72526" y="104042"/>
                  <a:pt x="79934" y="117800"/>
                </a:cubicBezTo>
                <a:cubicBezTo>
                  <a:pt x="87342" y="131558"/>
                  <a:pt x="54005" y="97162"/>
                  <a:pt x="45009" y="82875"/>
                </a:cubicBezTo>
                <a:cubicBezTo>
                  <a:pt x="36013" y="68588"/>
                  <a:pt x="-5262" y="-5496"/>
                  <a:pt x="559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9E97B597-975F-0FE8-D5AD-FB62E6435864}"/>
              </a:ext>
            </a:extLst>
          </p:cNvPr>
          <p:cNvSpPr/>
          <p:nvPr/>
        </p:nvSpPr>
        <p:spPr>
          <a:xfrm>
            <a:off x="3031860" y="941595"/>
            <a:ext cx="101879" cy="376733"/>
          </a:xfrm>
          <a:custGeom>
            <a:avLst/>
            <a:gdLst>
              <a:gd name="connsiteX0" fmla="*/ 265 w 101879"/>
              <a:gd name="connsiteY0" fmla="*/ 1380 h 376733"/>
              <a:gd name="connsiteX1" fmla="*/ 57415 w 101879"/>
              <a:gd name="connsiteY1" fmla="*/ 49005 h 376733"/>
              <a:gd name="connsiteX2" fmla="*/ 82815 w 101879"/>
              <a:gd name="connsiteY2" fmla="*/ 144255 h 376733"/>
              <a:gd name="connsiteX3" fmla="*/ 85990 w 101879"/>
              <a:gd name="connsiteY3" fmla="*/ 372855 h 376733"/>
              <a:gd name="connsiteX4" fmla="*/ 85990 w 101879"/>
              <a:gd name="connsiteY4" fmla="*/ 277605 h 376733"/>
              <a:gd name="connsiteX5" fmla="*/ 101865 w 101879"/>
              <a:gd name="connsiteY5" fmla="*/ 141080 h 376733"/>
              <a:gd name="connsiteX6" fmla="*/ 82815 w 101879"/>
              <a:gd name="connsiteY6" fmla="*/ 166480 h 376733"/>
              <a:gd name="connsiteX7" fmla="*/ 82815 w 101879"/>
              <a:gd name="connsiteY7" fmla="*/ 99805 h 376733"/>
              <a:gd name="connsiteX8" fmla="*/ 265 w 101879"/>
              <a:gd name="connsiteY8" fmla="*/ 1380 h 37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879" h="376733">
                <a:moveTo>
                  <a:pt x="265" y="1380"/>
                </a:moveTo>
                <a:cubicBezTo>
                  <a:pt x="-3968" y="-7087"/>
                  <a:pt x="43657" y="25193"/>
                  <a:pt x="57415" y="49005"/>
                </a:cubicBezTo>
                <a:cubicBezTo>
                  <a:pt x="71173" y="72817"/>
                  <a:pt x="78052" y="90280"/>
                  <a:pt x="82815" y="144255"/>
                </a:cubicBezTo>
                <a:cubicBezTo>
                  <a:pt x="87578" y="198230"/>
                  <a:pt x="85461" y="350630"/>
                  <a:pt x="85990" y="372855"/>
                </a:cubicBezTo>
                <a:cubicBezTo>
                  <a:pt x="86519" y="395080"/>
                  <a:pt x="83344" y="316234"/>
                  <a:pt x="85990" y="277605"/>
                </a:cubicBezTo>
                <a:cubicBezTo>
                  <a:pt x="88636" y="238976"/>
                  <a:pt x="102394" y="159601"/>
                  <a:pt x="101865" y="141080"/>
                </a:cubicBezTo>
                <a:cubicBezTo>
                  <a:pt x="101336" y="122559"/>
                  <a:pt x="85990" y="173359"/>
                  <a:pt x="82815" y="166480"/>
                </a:cubicBezTo>
                <a:cubicBezTo>
                  <a:pt x="79640" y="159601"/>
                  <a:pt x="97632" y="122030"/>
                  <a:pt x="82815" y="99805"/>
                </a:cubicBezTo>
                <a:cubicBezTo>
                  <a:pt x="67998" y="77580"/>
                  <a:pt x="4498" y="9847"/>
                  <a:pt x="265" y="1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DC8C1B71-44AF-1DCB-7693-34078CC9F690}"/>
              </a:ext>
            </a:extLst>
          </p:cNvPr>
          <p:cNvSpPr/>
          <p:nvPr/>
        </p:nvSpPr>
        <p:spPr>
          <a:xfrm>
            <a:off x="3096613" y="1091418"/>
            <a:ext cx="21237" cy="235372"/>
          </a:xfrm>
          <a:custGeom>
            <a:avLst/>
            <a:gdLst>
              <a:gd name="connsiteX0" fmla="*/ 21237 w 21237"/>
              <a:gd name="connsiteY0" fmla="*/ 782 h 235372"/>
              <a:gd name="connsiteX1" fmla="*/ 2187 w 21237"/>
              <a:gd name="connsiteY1" fmla="*/ 229382 h 235372"/>
              <a:gd name="connsiteX2" fmla="*/ 2187 w 21237"/>
              <a:gd name="connsiteY2" fmla="*/ 156357 h 235372"/>
              <a:gd name="connsiteX3" fmla="*/ 21237 w 21237"/>
              <a:gd name="connsiteY3" fmla="*/ 782 h 23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37" h="235372">
                <a:moveTo>
                  <a:pt x="21237" y="782"/>
                </a:moveTo>
                <a:cubicBezTo>
                  <a:pt x="21237" y="12953"/>
                  <a:pt x="5362" y="203453"/>
                  <a:pt x="2187" y="229382"/>
                </a:cubicBezTo>
                <a:cubicBezTo>
                  <a:pt x="-988" y="255311"/>
                  <a:pt x="-459" y="190753"/>
                  <a:pt x="2187" y="156357"/>
                </a:cubicBezTo>
                <a:cubicBezTo>
                  <a:pt x="4833" y="121961"/>
                  <a:pt x="21237" y="-11389"/>
                  <a:pt x="21237" y="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 1667">
            <a:extLst>
              <a:ext uri="{FF2B5EF4-FFF2-40B4-BE49-F238E27FC236}">
                <a16:creationId xmlns:a16="http://schemas.microsoft.com/office/drawing/2014/main" id="{9E5E2E14-4890-4E66-9F2D-FD0B95CF36D7}"/>
              </a:ext>
            </a:extLst>
          </p:cNvPr>
          <p:cNvSpPr/>
          <p:nvPr/>
        </p:nvSpPr>
        <p:spPr>
          <a:xfrm>
            <a:off x="3104928" y="1225200"/>
            <a:ext cx="42291" cy="231437"/>
          </a:xfrm>
          <a:custGeom>
            <a:avLst/>
            <a:gdLst>
              <a:gd name="connsiteX0" fmla="*/ 222 w 42291"/>
              <a:gd name="connsiteY0" fmla="*/ 350 h 231437"/>
              <a:gd name="connsiteX1" fmla="*/ 41497 w 42291"/>
              <a:gd name="connsiteY1" fmla="*/ 222600 h 231437"/>
              <a:gd name="connsiteX2" fmla="*/ 25622 w 42291"/>
              <a:gd name="connsiteY2" fmla="*/ 171800 h 231437"/>
              <a:gd name="connsiteX3" fmla="*/ 222 w 42291"/>
              <a:gd name="connsiteY3" fmla="*/ 350 h 23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1" h="231437">
                <a:moveTo>
                  <a:pt x="222" y="350"/>
                </a:moveTo>
                <a:cubicBezTo>
                  <a:pt x="2868" y="8817"/>
                  <a:pt x="37264" y="194025"/>
                  <a:pt x="41497" y="222600"/>
                </a:cubicBezTo>
                <a:cubicBezTo>
                  <a:pt x="45730" y="251175"/>
                  <a:pt x="31972" y="204079"/>
                  <a:pt x="25622" y="171800"/>
                </a:cubicBezTo>
                <a:cubicBezTo>
                  <a:pt x="19272" y="139521"/>
                  <a:pt x="-2424" y="-8117"/>
                  <a:pt x="222" y="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 1668">
            <a:extLst>
              <a:ext uri="{FF2B5EF4-FFF2-40B4-BE49-F238E27FC236}">
                <a16:creationId xmlns:a16="http://schemas.microsoft.com/office/drawing/2014/main" id="{A8A4F7AB-0562-433A-D0D6-030360EB511F}"/>
              </a:ext>
            </a:extLst>
          </p:cNvPr>
          <p:cNvSpPr/>
          <p:nvPr/>
        </p:nvSpPr>
        <p:spPr>
          <a:xfrm>
            <a:off x="3002672" y="1469956"/>
            <a:ext cx="115711" cy="400155"/>
          </a:xfrm>
          <a:custGeom>
            <a:avLst/>
            <a:gdLst>
              <a:gd name="connsiteX0" fmla="*/ 115178 w 115711"/>
              <a:gd name="connsiteY0" fmla="*/ 69 h 400155"/>
              <a:gd name="connsiteX1" fmla="*/ 89778 w 115711"/>
              <a:gd name="connsiteY1" fmla="*/ 60394 h 400155"/>
              <a:gd name="connsiteX2" fmla="*/ 80253 w 115711"/>
              <a:gd name="connsiteY2" fmla="*/ 158819 h 400155"/>
              <a:gd name="connsiteX3" fmla="*/ 77078 w 115711"/>
              <a:gd name="connsiteY3" fmla="*/ 136594 h 400155"/>
              <a:gd name="connsiteX4" fmla="*/ 108828 w 115711"/>
              <a:gd name="connsiteY4" fmla="*/ 400119 h 400155"/>
              <a:gd name="connsiteX5" fmla="*/ 64378 w 115711"/>
              <a:gd name="connsiteY5" fmla="*/ 155644 h 400155"/>
              <a:gd name="connsiteX6" fmla="*/ 51678 w 115711"/>
              <a:gd name="connsiteY6" fmla="*/ 127069 h 400155"/>
              <a:gd name="connsiteX7" fmla="*/ 878 w 115711"/>
              <a:gd name="connsiteY7" fmla="*/ 165169 h 400155"/>
              <a:gd name="connsiteX8" fmla="*/ 99303 w 115711"/>
              <a:gd name="connsiteY8" fmla="*/ 50869 h 400155"/>
              <a:gd name="connsiteX9" fmla="*/ 115178 w 115711"/>
              <a:gd name="connsiteY9" fmla="*/ 69 h 40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711" h="400155">
                <a:moveTo>
                  <a:pt x="115178" y="69"/>
                </a:moveTo>
                <a:cubicBezTo>
                  <a:pt x="113591" y="1656"/>
                  <a:pt x="95599" y="33936"/>
                  <a:pt x="89778" y="60394"/>
                </a:cubicBezTo>
                <a:cubicBezTo>
                  <a:pt x="83957" y="86852"/>
                  <a:pt x="82370" y="146119"/>
                  <a:pt x="80253" y="158819"/>
                </a:cubicBezTo>
                <a:cubicBezTo>
                  <a:pt x="78136" y="171519"/>
                  <a:pt x="72315" y="96377"/>
                  <a:pt x="77078" y="136594"/>
                </a:cubicBezTo>
                <a:cubicBezTo>
                  <a:pt x="81840" y="176811"/>
                  <a:pt x="110945" y="396944"/>
                  <a:pt x="108828" y="400119"/>
                </a:cubicBezTo>
                <a:cubicBezTo>
                  <a:pt x="106711" y="403294"/>
                  <a:pt x="73903" y="201152"/>
                  <a:pt x="64378" y="155644"/>
                </a:cubicBezTo>
                <a:cubicBezTo>
                  <a:pt x="54853" y="110136"/>
                  <a:pt x="62261" y="125482"/>
                  <a:pt x="51678" y="127069"/>
                </a:cubicBezTo>
                <a:cubicBezTo>
                  <a:pt x="41095" y="128657"/>
                  <a:pt x="-7059" y="177869"/>
                  <a:pt x="878" y="165169"/>
                </a:cubicBezTo>
                <a:cubicBezTo>
                  <a:pt x="8815" y="152469"/>
                  <a:pt x="82899" y="77327"/>
                  <a:pt x="99303" y="50869"/>
                </a:cubicBezTo>
                <a:cubicBezTo>
                  <a:pt x="115707" y="24411"/>
                  <a:pt x="116765" y="-1518"/>
                  <a:pt x="115178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 1669">
            <a:extLst>
              <a:ext uri="{FF2B5EF4-FFF2-40B4-BE49-F238E27FC236}">
                <a16:creationId xmlns:a16="http://schemas.microsoft.com/office/drawing/2014/main" id="{63F9C99D-8700-F226-09C4-F075616F2BDC}"/>
              </a:ext>
            </a:extLst>
          </p:cNvPr>
          <p:cNvSpPr/>
          <p:nvPr/>
        </p:nvSpPr>
        <p:spPr>
          <a:xfrm>
            <a:off x="3098569" y="1336641"/>
            <a:ext cx="121276" cy="489457"/>
          </a:xfrm>
          <a:custGeom>
            <a:avLst/>
            <a:gdLst>
              <a:gd name="connsiteX0" fmla="*/ 231 w 121276"/>
              <a:gd name="connsiteY0" fmla="*/ 34 h 489457"/>
              <a:gd name="connsiteX1" fmla="*/ 47856 w 121276"/>
              <a:gd name="connsiteY1" fmla="*/ 339759 h 489457"/>
              <a:gd name="connsiteX2" fmla="*/ 57381 w 121276"/>
              <a:gd name="connsiteY2" fmla="*/ 320709 h 489457"/>
              <a:gd name="connsiteX3" fmla="*/ 101831 w 121276"/>
              <a:gd name="connsiteY3" fmla="*/ 457234 h 489457"/>
              <a:gd name="connsiteX4" fmla="*/ 120881 w 121276"/>
              <a:gd name="connsiteY4" fmla="*/ 485809 h 489457"/>
              <a:gd name="connsiteX5" fmla="*/ 85956 w 121276"/>
              <a:gd name="connsiteY5" fmla="*/ 396909 h 489457"/>
              <a:gd name="connsiteX6" fmla="*/ 73256 w 121276"/>
              <a:gd name="connsiteY6" fmla="*/ 174659 h 489457"/>
              <a:gd name="connsiteX7" fmla="*/ 70081 w 121276"/>
              <a:gd name="connsiteY7" fmla="*/ 317534 h 489457"/>
              <a:gd name="connsiteX8" fmla="*/ 231 w 121276"/>
              <a:gd name="connsiteY8" fmla="*/ 34 h 48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276" h="489457">
                <a:moveTo>
                  <a:pt x="231" y="34"/>
                </a:moveTo>
                <a:cubicBezTo>
                  <a:pt x="-3473" y="3738"/>
                  <a:pt x="38331" y="286313"/>
                  <a:pt x="47856" y="339759"/>
                </a:cubicBezTo>
                <a:cubicBezTo>
                  <a:pt x="57381" y="393205"/>
                  <a:pt x="48385" y="301130"/>
                  <a:pt x="57381" y="320709"/>
                </a:cubicBezTo>
                <a:cubicBezTo>
                  <a:pt x="66377" y="340288"/>
                  <a:pt x="91248" y="429717"/>
                  <a:pt x="101831" y="457234"/>
                </a:cubicBezTo>
                <a:cubicBezTo>
                  <a:pt x="112414" y="484751"/>
                  <a:pt x="123527" y="495863"/>
                  <a:pt x="120881" y="485809"/>
                </a:cubicBezTo>
                <a:cubicBezTo>
                  <a:pt x="118235" y="475755"/>
                  <a:pt x="93893" y="448767"/>
                  <a:pt x="85956" y="396909"/>
                </a:cubicBezTo>
                <a:cubicBezTo>
                  <a:pt x="78019" y="345051"/>
                  <a:pt x="75902" y="187888"/>
                  <a:pt x="73256" y="174659"/>
                </a:cubicBezTo>
                <a:cubicBezTo>
                  <a:pt x="70610" y="161430"/>
                  <a:pt x="79077" y="342934"/>
                  <a:pt x="70081" y="317534"/>
                </a:cubicBezTo>
                <a:cubicBezTo>
                  <a:pt x="61085" y="292134"/>
                  <a:pt x="3935" y="-3670"/>
                  <a:pt x="231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 1670">
            <a:extLst>
              <a:ext uri="{FF2B5EF4-FFF2-40B4-BE49-F238E27FC236}">
                <a16:creationId xmlns:a16="http://schemas.microsoft.com/office/drawing/2014/main" id="{D2D38954-AC07-BD9E-2772-CFA44BCB3CCB}"/>
              </a:ext>
            </a:extLst>
          </p:cNvPr>
          <p:cNvSpPr/>
          <p:nvPr/>
        </p:nvSpPr>
        <p:spPr>
          <a:xfrm>
            <a:off x="3364560" y="1250686"/>
            <a:ext cx="61551" cy="240405"/>
          </a:xfrm>
          <a:custGeom>
            <a:avLst/>
            <a:gdLst>
              <a:gd name="connsiteX0" fmla="*/ 7290 w 61551"/>
              <a:gd name="connsiteY0" fmla="*/ 54239 h 240405"/>
              <a:gd name="connsiteX1" fmla="*/ 29515 w 61551"/>
              <a:gd name="connsiteY1" fmla="*/ 238389 h 240405"/>
              <a:gd name="connsiteX2" fmla="*/ 26340 w 61551"/>
              <a:gd name="connsiteY2" fmla="*/ 143139 h 240405"/>
              <a:gd name="connsiteX3" fmla="*/ 61265 w 61551"/>
              <a:gd name="connsiteY3" fmla="*/ 264 h 240405"/>
              <a:gd name="connsiteX4" fmla="*/ 4115 w 61551"/>
              <a:gd name="connsiteY4" fmla="*/ 181239 h 240405"/>
              <a:gd name="connsiteX5" fmla="*/ 7290 w 61551"/>
              <a:gd name="connsiteY5" fmla="*/ 54239 h 24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51" h="240405">
                <a:moveTo>
                  <a:pt x="7290" y="54239"/>
                </a:moveTo>
                <a:cubicBezTo>
                  <a:pt x="11523" y="63764"/>
                  <a:pt x="26340" y="223572"/>
                  <a:pt x="29515" y="238389"/>
                </a:cubicBezTo>
                <a:cubicBezTo>
                  <a:pt x="32690" y="253206"/>
                  <a:pt x="21048" y="182827"/>
                  <a:pt x="26340" y="143139"/>
                </a:cubicBezTo>
                <a:cubicBezTo>
                  <a:pt x="31632" y="103452"/>
                  <a:pt x="64969" y="-6086"/>
                  <a:pt x="61265" y="264"/>
                </a:cubicBezTo>
                <a:cubicBezTo>
                  <a:pt x="57561" y="6614"/>
                  <a:pt x="13111" y="167481"/>
                  <a:pt x="4115" y="181239"/>
                </a:cubicBezTo>
                <a:cubicBezTo>
                  <a:pt x="-4881" y="194997"/>
                  <a:pt x="3057" y="44714"/>
                  <a:pt x="7290" y="54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6CA384ED-B845-C05F-D15C-A5045C3D2B4D}"/>
              </a:ext>
            </a:extLst>
          </p:cNvPr>
          <p:cNvSpPr/>
          <p:nvPr/>
        </p:nvSpPr>
        <p:spPr>
          <a:xfrm>
            <a:off x="3336697" y="1463475"/>
            <a:ext cx="45214" cy="289157"/>
          </a:xfrm>
          <a:custGeom>
            <a:avLst/>
            <a:gdLst>
              <a:gd name="connsiteX0" fmla="*/ 228 w 45214"/>
              <a:gd name="connsiteY0" fmla="*/ 3375 h 289157"/>
              <a:gd name="connsiteX1" fmla="*/ 38328 w 45214"/>
              <a:gd name="connsiteY1" fmla="*/ 279600 h 289157"/>
              <a:gd name="connsiteX2" fmla="*/ 38328 w 45214"/>
              <a:gd name="connsiteY2" fmla="*/ 209750 h 289157"/>
              <a:gd name="connsiteX3" fmla="*/ 44678 w 45214"/>
              <a:gd name="connsiteY3" fmla="*/ 54175 h 289157"/>
              <a:gd name="connsiteX4" fmla="*/ 22453 w 45214"/>
              <a:gd name="connsiteY4" fmla="*/ 120850 h 289157"/>
              <a:gd name="connsiteX5" fmla="*/ 228 w 45214"/>
              <a:gd name="connsiteY5" fmla="*/ 3375 h 28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214" h="289157">
                <a:moveTo>
                  <a:pt x="228" y="3375"/>
                </a:moveTo>
                <a:cubicBezTo>
                  <a:pt x="2874" y="29833"/>
                  <a:pt x="31978" y="245204"/>
                  <a:pt x="38328" y="279600"/>
                </a:cubicBezTo>
                <a:cubicBezTo>
                  <a:pt x="44678" y="313996"/>
                  <a:pt x="37270" y="247321"/>
                  <a:pt x="38328" y="209750"/>
                </a:cubicBezTo>
                <a:cubicBezTo>
                  <a:pt x="39386" y="172179"/>
                  <a:pt x="47324" y="68992"/>
                  <a:pt x="44678" y="54175"/>
                </a:cubicBezTo>
                <a:cubicBezTo>
                  <a:pt x="42032" y="39358"/>
                  <a:pt x="26157" y="127200"/>
                  <a:pt x="22453" y="120850"/>
                </a:cubicBezTo>
                <a:cubicBezTo>
                  <a:pt x="18749" y="114500"/>
                  <a:pt x="-2418" y="-23083"/>
                  <a:pt x="228" y="3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D30896F7-58C3-7BA4-33AE-A31347AC3AEE}"/>
              </a:ext>
            </a:extLst>
          </p:cNvPr>
          <p:cNvSpPr/>
          <p:nvPr/>
        </p:nvSpPr>
        <p:spPr>
          <a:xfrm>
            <a:off x="3293882" y="1337515"/>
            <a:ext cx="74966" cy="447388"/>
          </a:xfrm>
          <a:custGeom>
            <a:avLst/>
            <a:gdLst>
              <a:gd name="connsiteX0" fmla="*/ 55743 w 74966"/>
              <a:gd name="connsiteY0" fmla="*/ 62660 h 447388"/>
              <a:gd name="connsiteX1" fmla="*/ 8118 w 74966"/>
              <a:gd name="connsiteY1" fmla="*/ 300785 h 447388"/>
              <a:gd name="connsiteX2" fmla="*/ 1768 w 74966"/>
              <a:gd name="connsiteY2" fmla="*/ 446835 h 447388"/>
              <a:gd name="connsiteX3" fmla="*/ 27168 w 74966"/>
              <a:gd name="connsiteY3" fmla="*/ 249985 h 447388"/>
              <a:gd name="connsiteX4" fmla="*/ 74793 w 74966"/>
              <a:gd name="connsiteY4" fmla="*/ 8685 h 447388"/>
              <a:gd name="connsiteX5" fmla="*/ 55743 w 74966"/>
              <a:gd name="connsiteY5" fmla="*/ 62660 h 44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66" h="447388">
                <a:moveTo>
                  <a:pt x="55743" y="62660"/>
                </a:moveTo>
                <a:cubicBezTo>
                  <a:pt x="44631" y="111343"/>
                  <a:pt x="17114" y="236756"/>
                  <a:pt x="8118" y="300785"/>
                </a:cubicBezTo>
                <a:cubicBezTo>
                  <a:pt x="-878" y="364814"/>
                  <a:pt x="-1407" y="455302"/>
                  <a:pt x="1768" y="446835"/>
                </a:cubicBezTo>
                <a:cubicBezTo>
                  <a:pt x="4943" y="438368"/>
                  <a:pt x="14997" y="323010"/>
                  <a:pt x="27168" y="249985"/>
                </a:cubicBezTo>
                <a:cubicBezTo>
                  <a:pt x="39339" y="176960"/>
                  <a:pt x="73206" y="33027"/>
                  <a:pt x="74793" y="8685"/>
                </a:cubicBezTo>
                <a:cubicBezTo>
                  <a:pt x="76381" y="-15657"/>
                  <a:pt x="66855" y="13977"/>
                  <a:pt x="55743" y="62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 1673">
            <a:extLst>
              <a:ext uri="{FF2B5EF4-FFF2-40B4-BE49-F238E27FC236}">
                <a16:creationId xmlns:a16="http://schemas.microsoft.com/office/drawing/2014/main" id="{ACE56759-813A-85C7-DA2B-82319EE21CA2}"/>
              </a:ext>
            </a:extLst>
          </p:cNvPr>
          <p:cNvSpPr/>
          <p:nvPr/>
        </p:nvSpPr>
        <p:spPr>
          <a:xfrm>
            <a:off x="3273195" y="1405011"/>
            <a:ext cx="38340" cy="393719"/>
          </a:xfrm>
          <a:custGeom>
            <a:avLst/>
            <a:gdLst>
              <a:gd name="connsiteX0" fmla="*/ 38330 w 38340"/>
              <a:gd name="connsiteY0" fmla="*/ 1514 h 393719"/>
              <a:gd name="connsiteX1" fmla="*/ 12930 w 38340"/>
              <a:gd name="connsiteY1" fmla="*/ 249164 h 393719"/>
              <a:gd name="connsiteX2" fmla="*/ 230 w 38340"/>
              <a:gd name="connsiteY2" fmla="*/ 392039 h 393719"/>
              <a:gd name="connsiteX3" fmla="*/ 9755 w 38340"/>
              <a:gd name="connsiteY3" fmla="*/ 157089 h 393719"/>
              <a:gd name="connsiteX4" fmla="*/ 38330 w 38340"/>
              <a:gd name="connsiteY4" fmla="*/ 1514 h 39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40" h="393719">
                <a:moveTo>
                  <a:pt x="38330" y="1514"/>
                </a:moveTo>
                <a:cubicBezTo>
                  <a:pt x="38859" y="16860"/>
                  <a:pt x="19280" y="184077"/>
                  <a:pt x="12930" y="249164"/>
                </a:cubicBezTo>
                <a:cubicBezTo>
                  <a:pt x="6580" y="314251"/>
                  <a:pt x="759" y="407385"/>
                  <a:pt x="230" y="392039"/>
                </a:cubicBezTo>
                <a:cubicBezTo>
                  <a:pt x="-299" y="376693"/>
                  <a:pt x="-828" y="223235"/>
                  <a:pt x="9755" y="157089"/>
                </a:cubicBezTo>
                <a:cubicBezTo>
                  <a:pt x="20338" y="90943"/>
                  <a:pt x="37801" y="-13832"/>
                  <a:pt x="38330" y="1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 1674">
            <a:extLst>
              <a:ext uri="{FF2B5EF4-FFF2-40B4-BE49-F238E27FC236}">
                <a16:creationId xmlns:a16="http://schemas.microsoft.com/office/drawing/2014/main" id="{3EAC8FA1-021A-AD80-E38B-EFE6046675B3}"/>
              </a:ext>
            </a:extLst>
          </p:cNvPr>
          <p:cNvSpPr/>
          <p:nvPr/>
        </p:nvSpPr>
        <p:spPr>
          <a:xfrm>
            <a:off x="3419009" y="1193214"/>
            <a:ext cx="60795" cy="263220"/>
          </a:xfrm>
          <a:custGeom>
            <a:avLst/>
            <a:gdLst>
              <a:gd name="connsiteX0" fmla="*/ 60791 w 60795"/>
              <a:gd name="connsiteY0" fmla="*/ 586 h 263220"/>
              <a:gd name="connsiteX1" fmla="*/ 3641 w 60795"/>
              <a:gd name="connsiteY1" fmla="*/ 260936 h 263220"/>
              <a:gd name="connsiteX2" fmla="*/ 22691 w 60795"/>
              <a:gd name="connsiteY2" fmla="*/ 130761 h 263220"/>
              <a:gd name="connsiteX3" fmla="*/ 466 w 60795"/>
              <a:gd name="connsiteY3" fmla="*/ 187911 h 263220"/>
              <a:gd name="connsiteX4" fmla="*/ 60791 w 60795"/>
              <a:gd name="connsiteY4" fmla="*/ 586 h 26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95" h="263220">
                <a:moveTo>
                  <a:pt x="60791" y="586"/>
                </a:moveTo>
                <a:cubicBezTo>
                  <a:pt x="61320" y="12757"/>
                  <a:pt x="9991" y="239240"/>
                  <a:pt x="3641" y="260936"/>
                </a:cubicBezTo>
                <a:cubicBezTo>
                  <a:pt x="-2709" y="282632"/>
                  <a:pt x="23220" y="142932"/>
                  <a:pt x="22691" y="130761"/>
                </a:cubicBezTo>
                <a:cubicBezTo>
                  <a:pt x="22162" y="118590"/>
                  <a:pt x="-3767" y="206432"/>
                  <a:pt x="466" y="187911"/>
                </a:cubicBezTo>
                <a:cubicBezTo>
                  <a:pt x="4699" y="169390"/>
                  <a:pt x="60262" y="-11585"/>
                  <a:pt x="60791" y="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30A3CB86-6288-6D03-4066-344CB5F9B4AB}"/>
              </a:ext>
            </a:extLst>
          </p:cNvPr>
          <p:cNvSpPr/>
          <p:nvPr/>
        </p:nvSpPr>
        <p:spPr>
          <a:xfrm>
            <a:off x="3415352" y="1529543"/>
            <a:ext cx="17521" cy="213095"/>
          </a:xfrm>
          <a:custGeom>
            <a:avLst/>
            <a:gdLst>
              <a:gd name="connsiteX0" fmla="*/ 13648 w 17521"/>
              <a:gd name="connsiteY0" fmla="*/ 807 h 213095"/>
              <a:gd name="connsiteX1" fmla="*/ 16823 w 17521"/>
              <a:gd name="connsiteY1" fmla="*/ 210357 h 213095"/>
              <a:gd name="connsiteX2" fmla="*/ 948 w 17521"/>
              <a:gd name="connsiteY2" fmla="*/ 121457 h 213095"/>
              <a:gd name="connsiteX3" fmla="*/ 4123 w 17521"/>
              <a:gd name="connsiteY3" fmla="*/ 137332 h 213095"/>
              <a:gd name="connsiteX4" fmla="*/ 13648 w 17521"/>
              <a:gd name="connsiteY4" fmla="*/ 807 h 21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1" h="213095">
                <a:moveTo>
                  <a:pt x="13648" y="807"/>
                </a:moveTo>
                <a:cubicBezTo>
                  <a:pt x="15765" y="12978"/>
                  <a:pt x="18940" y="190249"/>
                  <a:pt x="16823" y="210357"/>
                </a:cubicBezTo>
                <a:cubicBezTo>
                  <a:pt x="14706" y="230465"/>
                  <a:pt x="3065" y="133628"/>
                  <a:pt x="948" y="121457"/>
                </a:cubicBezTo>
                <a:cubicBezTo>
                  <a:pt x="-1169" y="109286"/>
                  <a:pt x="419" y="156911"/>
                  <a:pt x="4123" y="137332"/>
                </a:cubicBezTo>
                <a:cubicBezTo>
                  <a:pt x="7827" y="117753"/>
                  <a:pt x="11531" y="-11364"/>
                  <a:pt x="13648" y="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 1676">
            <a:extLst>
              <a:ext uri="{FF2B5EF4-FFF2-40B4-BE49-F238E27FC236}">
                <a16:creationId xmlns:a16="http://schemas.microsoft.com/office/drawing/2014/main" id="{74D38D02-9049-B2C6-FC8F-A2F893FA7457}"/>
              </a:ext>
            </a:extLst>
          </p:cNvPr>
          <p:cNvSpPr/>
          <p:nvPr/>
        </p:nvSpPr>
        <p:spPr>
          <a:xfrm>
            <a:off x="3294866" y="1136538"/>
            <a:ext cx="102405" cy="350473"/>
          </a:xfrm>
          <a:custGeom>
            <a:avLst/>
            <a:gdLst>
              <a:gd name="connsiteX0" fmla="*/ 102384 w 102405"/>
              <a:gd name="connsiteY0" fmla="*/ 112 h 350473"/>
              <a:gd name="connsiteX1" fmla="*/ 83334 w 102405"/>
              <a:gd name="connsiteY1" fmla="*/ 133462 h 350473"/>
              <a:gd name="connsiteX2" fmla="*/ 42059 w 102405"/>
              <a:gd name="connsiteY2" fmla="*/ 200137 h 350473"/>
              <a:gd name="connsiteX3" fmla="*/ 784 w 102405"/>
              <a:gd name="connsiteY3" fmla="*/ 349362 h 350473"/>
              <a:gd name="connsiteX4" fmla="*/ 80159 w 102405"/>
              <a:gd name="connsiteY4" fmla="*/ 114412 h 350473"/>
              <a:gd name="connsiteX5" fmla="*/ 102384 w 102405"/>
              <a:gd name="connsiteY5" fmla="*/ 112 h 35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405" h="350473">
                <a:moveTo>
                  <a:pt x="102384" y="112"/>
                </a:moveTo>
                <a:cubicBezTo>
                  <a:pt x="102913" y="3287"/>
                  <a:pt x="93388" y="100124"/>
                  <a:pt x="83334" y="133462"/>
                </a:cubicBezTo>
                <a:cubicBezTo>
                  <a:pt x="73280" y="166800"/>
                  <a:pt x="55817" y="164154"/>
                  <a:pt x="42059" y="200137"/>
                </a:cubicBezTo>
                <a:cubicBezTo>
                  <a:pt x="28301" y="236120"/>
                  <a:pt x="-5566" y="363650"/>
                  <a:pt x="784" y="349362"/>
                </a:cubicBezTo>
                <a:cubicBezTo>
                  <a:pt x="7134" y="335074"/>
                  <a:pt x="63755" y="167329"/>
                  <a:pt x="80159" y="114412"/>
                </a:cubicBezTo>
                <a:cubicBezTo>
                  <a:pt x="96563" y="61495"/>
                  <a:pt x="101855" y="-3063"/>
                  <a:pt x="102384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D8AA51A0-EA8B-1C7C-74EF-8256BD1C0886}"/>
              </a:ext>
            </a:extLst>
          </p:cNvPr>
          <p:cNvSpPr/>
          <p:nvPr/>
        </p:nvSpPr>
        <p:spPr>
          <a:xfrm>
            <a:off x="3485931" y="1431219"/>
            <a:ext cx="32508" cy="348447"/>
          </a:xfrm>
          <a:custGeom>
            <a:avLst/>
            <a:gdLst>
              <a:gd name="connsiteX0" fmla="*/ 219 w 32508"/>
              <a:gd name="connsiteY0" fmla="*/ 95956 h 348447"/>
              <a:gd name="connsiteX1" fmla="*/ 28794 w 32508"/>
              <a:gd name="connsiteY1" fmla="*/ 337256 h 348447"/>
              <a:gd name="connsiteX2" fmla="*/ 28794 w 32508"/>
              <a:gd name="connsiteY2" fmla="*/ 276931 h 348447"/>
              <a:gd name="connsiteX3" fmla="*/ 31969 w 32508"/>
              <a:gd name="connsiteY3" fmla="*/ 706 h 348447"/>
              <a:gd name="connsiteX4" fmla="*/ 16094 w 32508"/>
              <a:gd name="connsiteY4" fmla="*/ 194381 h 348447"/>
              <a:gd name="connsiteX5" fmla="*/ 219 w 32508"/>
              <a:gd name="connsiteY5" fmla="*/ 95956 h 34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08" h="348447">
                <a:moveTo>
                  <a:pt x="219" y="95956"/>
                </a:moveTo>
                <a:cubicBezTo>
                  <a:pt x="2336" y="119769"/>
                  <a:pt x="24032" y="307094"/>
                  <a:pt x="28794" y="337256"/>
                </a:cubicBezTo>
                <a:cubicBezTo>
                  <a:pt x="33557" y="367419"/>
                  <a:pt x="28265" y="333023"/>
                  <a:pt x="28794" y="276931"/>
                </a:cubicBezTo>
                <a:cubicBezTo>
                  <a:pt x="29323" y="220839"/>
                  <a:pt x="34086" y="14464"/>
                  <a:pt x="31969" y="706"/>
                </a:cubicBezTo>
                <a:cubicBezTo>
                  <a:pt x="29852" y="-13052"/>
                  <a:pt x="20327" y="178506"/>
                  <a:pt x="16094" y="194381"/>
                </a:cubicBezTo>
                <a:cubicBezTo>
                  <a:pt x="11861" y="210256"/>
                  <a:pt x="-1898" y="72143"/>
                  <a:pt x="219" y="95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 1678">
            <a:extLst>
              <a:ext uri="{FF2B5EF4-FFF2-40B4-BE49-F238E27FC236}">
                <a16:creationId xmlns:a16="http://schemas.microsoft.com/office/drawing/2014/main" id="{5B07F689-0530-11AC-8003-DDFF307A359A}"/>
              </a:ext>
            </a:extLst>
          </p:cNvPr>
          <p:cNvSpPr/>
          <p:nvPr/>
        </p:nvSpPr>
        <p:spPr>
          <a:xfrm>
            <a:off x="3400573" y="978620"/>
            <a:ext cx="66645" cy="288253"/>
          </a:xfrm>
          <a:custGeom>
            <a:avLst/>
            <a:gdLst>
              <a:gd name="connsiteX0" fmla="*/ 66527 w 66645"/>
              <a:gd name="connsiteY0" fmla="*/ 5630 h 288253"/>
              <a:gd name="connsiteX1" fmla="*/ 6202 w 66645"/>
              <a:gd name="connsiteY1" fmla="*/ 126280 h 288253"/>
              <a:gd name="connsiteX2" fmla="*/ 3027 w 66645"/>
              <a:gd name="connsiteY2" fmla="*/ 288205 h 288253"/>
              <a:gd name="connsiteX3" fmla="*/ 15727 w 66645"/>
              <a:gd name="connsiteY3" fmla="*/ 142155 h 288253"/>
              <a:gd name="connsiteX4" fmla="*/ 22077 w 66645"/>
              <a:gd name="connsiteY4" fmla="*/ 31030 h 288253"/>
              <a:gd name="connsiteX5" fmla="*/ 66527 w 66645"/>
              <a:gd name="connsiteY5" fmla="*/ 5630 h 28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45" h="288253">
                <a:moveTo>
                  <a:pt x="66527" y="5630"/>
                </a:moveTo>
                <a:cubicBezTo>
                  <a:pt x="63881" y="21505"/>
                  <a:pt x="16785" y="79184"/>
                  <a:pt x="6202" y="126280"/>
                </a:cubicBezTo>
                <a:cubicBezTo>
                  <a:pt x="-4381" y="173376"/>
                  <a:pt x="1439" y="285559"/>
                  <a:pt x="3027" y="288205"/>
                </a:cubicBezTo>
                <a:cubicBezTo>
                  <a:pt x="4614" y="290851"/>
                  <a:pt x="12552" y="185017"/>
                  <a:pt x="15727" y="142155"/>
                </a:cubicBezTo>
                <a:cubicBezTo>
                  <a:pt x="18902" y="99293"/>
                  <a:pt x="17315" y="51667"/>
                  <a:pt x="22077" y="31030"/>
                </a:cubicBezTo>
                <a:cubicBezTo>
                  <a:pt x="26839" y="10393"/>
                  <a:pt x="69173" y="-10245"/>
                  <a:pt x="66527" y="5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 1679">
            <a:extLst>
              <a:ext uri="{FF2B5EF4-FFF2-40B4-BE49-F238E27FC236}">
                <a16:creationId xmlns:a16="http://schemas.microsoft.com/office/drawing/2014/main" id="{9920A1A5-BAB5-1753-FAF7-D1CC392168BF}"/>
              </a:ext>
            </a:extLst>
          </p:cNvPr>
          <p:cNvSpPr/>
          <p:nvPr/>
        </p:nvSpPr>
        <p:spPr>
          <a:xfrm>
            <a:off x="3489289" y="1164668"/>
            <a:ext cx="34973" cy="267654"/>
          </a:xfrm>
          <a:custGeom>
            <a:avLst/>
            <a:gdLst>
              <a:gd name="connsiteX0" fmla="*/ 34961 w 34973"/>
              <a:gd name="connsiteY0" fmla="*/ 557 h 267654"/>
              <a:gd name="connsiteX1" fmla="*/ 12736 w 34973"/>
              <a:gd name="connsiteY1" fmla="*/ 260907 h 267654"/>
              <a:gd name="connsiteX2" fmla="*/ 36 w 34973"/>
              <a:gd name="connsiteY2" fmla="*/ 191057 h 267654"/>
              <a:gd name="connsiteX3" fmla="*/ 9561 w 34973"/>
              <a:gd name="connsiteY3" fmla="*/ 191057 h 267654"/>
              <a:gd name="connsiteX4" fmla="*/ 34961 w 34973"/>
              <a:gd name="connsiteY4" fmla="*/ 557 h 26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3" h="267654">
                <a:moveTo>
                  <a:pt x="34961" y="557"/>
                </a:moveTo>
                <a:cubicBezTo>
                  <a:pt x="35490" y="12199"/>
                  <a:pt x="18557" y="229157"/>
                  <a:pt x="12736" y="260907"/>
                </a:cubicBezTo>
                <a:cubicBezTo>
                  <a:pt x="6915" y="292657"/>
                  <a:pt x="565" y="202699"/>
                  <a:pt x="36" y="191057"/>
                </a:cubicBezTo>
                <a:cubicBezTo>
                  <a:pt x="-493" y="179415"/>
                  <a:pt x="4799" y="219103"/>
                  <a:pt x="9561" y="191057"/>
                </a:cubicBezTo>
                <a:cubicBezTo>
                  <a:pt x="14323" y="163011"/>
                  <a:pt x="34432" y="-11085"/>
                  <a:pt x="34961" y="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 1680">
            <a:extLst>
              <a:ext uri="{FF2B5EF4-FFF2-40B4-BE49-F238E27FC236}">
                <a16:creationId xmlns:a16="http://schemas.microsoft.com/office/drawing/2014/main" id="{D774E1AA-0B36-1550-A1B3-217C77D29450}"/>
              </a:ext>
            </a:extLst>
          </p:cNvPr>
          <p:cNvSpPr/>
          <p:nvPr/>
        </p:nvSpPr>
        <p:spPr>
          <a:xfrm>
            <a:off x="3489309" y="1100900"/>
            <a:ext cx="74334" cy="410437"/>
          </a:xfrm>
          <a:custGeom>
            <a:avLst/>
            <a:gdLst>
              <a:gd name="connsiteX0" fmla="*/ 47641 w 74334"/>
              <a:gd name="connsiteY0" fmla="*/ 825 h 410437"/>
              <a:gd name="connsiteX1" fmla="*/ 69866 w 74334"/>
              <a:gd name="connsiteY1" fmla="*/ 251650 h 410437"/>
              <a:gd name="connsiteX2" fmla="*/ 73041 w 74334"/>
              <a:gd name="connsiteY2" fmla="*/ 216725 h 410437"/>
              <a:gd name="connsiteX3" fmla="*/ 53991 w 74334"/>
              <a:gd name="connsiteY3" fmla="*/ 302450 h 410437"/>
              <a:gd name="connsiteX4" fmla="*/ 57166 w 74334"/>
              <a:gd name="connsiteY4" fmla="*/ 197675 h 410437"/>
              <a:gd name="connsiteX5" fmla="*/ 16 w 74334"/>
              <a:gd name="connsiteY5" fmla="*/ 410400 h 410437"/>
              <a:gd name="connsiteX6" fmla="*/ 63516 w 74334"/>
              <a:gd name="connsiteY6" fmla="*/ 178625 h 410437"/>
              <a:gd name="connsiteX7" fmla="*/ 47641 w 74334"/>
              <a:gd name="connsiteY7" fmla="*/ 825 h 41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34" h="410437">
                <a:moveTo>
                  <a:pt x="47641" y="825"/>
                </a:moveTo>
                <a:cubicBezTo>
                  <a:pt x="48699" y="12996"/>
                  <a:pt x="65633" y="215667"/>
                  <a:pt x="69866" y="251650"/>
                </a:cubicBezTo>
                <a:cubicBezTo>
                  <a:pt x="74099" y="287633"/>
                  <a:pt x="75687" y="208258"/>
                  <a:pt x="73041" y="216725"/>
                </a:cubicBezTo>
                <a:cubicBezTo>
                  <a:pt x="70395" y="225192"/>
                  <a:pt x="56637" y="305625"/>
                  <a:pt x="53991" y="302450"/>
                </a:cubicBezTo>
                <a:cubicBezTo>
                  <a:pt x="51345" y="299275"/>
                  <a:pt x="66162" y="179683"/>
                  <a:pt x="57166" y="197675"/>
                </a:cubicBezTo>
                <a:cubicBezTo>
                  <a:pt x="48170" y="215667"/>
                  <a:pt x="-1042" y="413575"/>
                  <a:pt x="16" y="410400"/>
                </a:cubicBezTo>
                <a:cubicBezTo>
                  <a:pt x="1074" y="407225"/>
                  <a:pt x="52933" y="243183"/>
                  <a:pt x="63516" y="178625"/>
                </a:cubicBezTo>
                <a:cubicBezTo>
                  <a:pt x="74099" y="114067"/>
                  <a:pt x="46583" y="-11346"/>
                  <a:pt x="47641" y="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 1681">
            <a:extLst>
              <a:ext uri="{FF2B5EF4-FFF2-40B4-BE49-F238E27FC236}">
                <a16:creationId xmlns:a16="http://schemas.microsoft.com/office/drawing/2014/main" id="{7590A532-22C0-FA4C-82F5-21295CFC093E}"/>
              </a:ext>
            </a:extLst>
          </p:cNvPr>
          <p:cNvSpPr/>
          <p:nvPr/>
        </p:nvSpPr>
        <p:spPr>
          <a:xfrm>
            <a:off x="3438507" y="837954"/>
            <a:ext cx="54271" cy="190130"/>
          </a:xfrm>
          <a:custGeom>
            <a:avLst/>
            <a:gdLst>
              <a:gd name="connsiteX0" fmla="*/ 53993 w 54271"/>
              <a:gd name="connsiteY0" fmla="*/ 246 h 190130"/>
              <a:gd name="connsiteX1" fmla="*/ 18 w 54271"/>
              <a:gd name="connsiteY1" fmla="*/ 187571 h 190130"/>
              <a:gd name="connsiteX2" fmla="*/ 47643 w 54271"/>
              <a:gd name="connsiteY2" fmla="*/ 111371 h 190130"/>
              <a:gd name="connsiteX3" fmla="*/ 22243 w 54271"/>
              <a:gd name="connsiteY3" fmla="*/ 146296 h 190130"/>
              <a:gd name="connsiteX4" fmla="*/ 53993 w 54271"/>
              <a:gd name="connsiteY4" fmla="*/ 246 h 19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71" h="190130">
                <a:moveTo>
                  <a:pt x="53993" y="246"/>
                </a:moveTo>
                <a:cubicBezTo>
                  <a:pt x="50289" y="7125"/>
                  <a:pt x="1076" y="169050"/>
                  <a:pt x="18" y="187571"/>
                </a:cubicBezTo>
                <a:cubicBezTo>
                  <a:pt x="-1040" y="206092"/>
                  <a:pt x="43939" y="118250"/>
                  <a:pt x="47643" y="111371"/>
                </a:cubicBezTo>
                <a:cubicBezTo>
                  <a:pt x="51347" y="104492"/>
                  <a:pt x="21185" y="160054"/>
                  <a:pt x="22243" y="146296"/>
                </a:cubicBezTo>
                <a:cubicBezTo>
                  <a:pt x="23301" y="132538"/>
                  <a:pt x="57697" y="-6633"/>
                  <a:pt x="53993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 1682">
            <a:extLst>
              <a:ext uri="{FF2B5EF4-FFF2-40B4-BE49-F238E27FC236}">
                <a16:creationId xmlns:a16="http://schemas.microsoft.com/office/drawing/2014/main" id="{8EBC9EEC-8EDB-689A-C9A5-8EDAFBC03422}"/>
              </a:ext>
            </a:extLst>
          </p:cNvPr>
          <p:cNvSpPr/>
          <p:nvPr/>
        </p:nvSpPr>
        <p:spPr>
          <a:xfrm>
            <a:off x="3374575" y="756233"/>
            <a:ext cx="134380" cy="380755"/>
          </a:xfrm>
          <a:custGeom>
            <a:avLst/>
            <a:gdLst>
              <a:gd name="connsiteX0" fmla="*/ 133800 w 134380"/>
              <a:gd name="connsiteY0" fmla="*/ 2592 h 380755"/>
              <a:gd name="connsiteX1" fmla="*/ 44900 w 134380"/>
              <a:gd name="connsiteY1" fmla="*/ 224842 h 380755"/>
              <a:gd name="connsiteX2" fmla="*/ 450 w 134380"/>
              <a:gd name="connsiteY2" fmla="*/ 380417 h 380755"/>
              <a:gd name="connsiteX3" fmla="*/ 70300 w 134380"/>
              <a:gd name="connsiteY3" fmla="*/ 183567 h 380755"/>
              <a:gd name="connsiteX4" fmla="*/ 83000 w 134380"/>
              <a:gd name="connsiteY4" fmla="*/ 107367 h 380755"/>
              <a:gd name="connsiteX5" fmla="*/ 133800 w 134380"/>
              <a:gd name="connsiteY5" fmla="*/ 2592 h 38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380" h="380755">
                <a:moveTo>
                  <a:pt x="133800" y="2592"/>
                </a:moveTo>
                <a:cubicBezTo>
                  <a:pt x="127450" y="22171"/>
                  <a:pt x="67125" y="161871"/>
                  <a:pt x="44900" y="224842"/>
                </a:cubicBezTo>
                <a:cubicBezTo>
                  <a:pt x="22675" y="287813"/>
                  <a:pt x="-3783" y="387296"/>
                  <a:pt x="450" y="380417"/>
                </a:cubicBezTo>
                <a:cubicBezTo>
                  <a:pt x="4683" y="373538"/>
                  <a:pt x="56542" y="229075"/>
                  <a:pt x="70300" y="183567"/>
                </a:cubicBezTo>
                <a:cubicBezTo>
                  <a:pt x="84058" y="138059"/>
                  <a:pt x="73475" y="134884"/>
                  <a:pt x="83000" y="107367"/>
                </a:cubicBezTo>
                <a:cubicBezTo>
                  <a:pt x="92525" y="79850"/>
                  <a:pt x="140150" y="-16987"/>
                  <a:pt x="133800" y="2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 1683">
            <a:extLst>
              <a:ext uri="{FF2B5EF4-FFF2-40B4-BE49-F238E27FC236}">
                <a16:creationId xmlns:a16="http://schemas.microsoft.com/office/drawing/2014/main" id="{91BCA07D-83AF-D6EF-DD02-CCCFCE6C3F06}"/>
              </a:ext>
            </a:extLst>
          </p:cNvPr>
          <p:cNvSpPr/>
          <p:nvPr/>
        </p:nvSpPr>
        <p:spPr>
          <a:xfrm>
            <a:off x="3492465" y="844515"/>
            <a:ext cx="57304" cy="196908"/>
          </a:xfrm>
          <a:custGeom>
            <a:avLst/>
            <a:gdLst>
              <a:gd name="connsiteX0" fmla="*/ 35 w 57304"/>
              <a:gd name="connsiteY0" fmla="*/ 35 h 196908"/>
              <a:gd name="connsiteX1" fmla="*/ 57185 w 57304"/>
              <a:gd name="connsiteY1" fmla="*/ 82585 h 196908"/>
              <a:gd name="connsiteX2" fmla="*/ 15910 w 57304"/>
              <a:gd name="connsiteY2" fmla="*/ 196885 h 196908"/>
              <a:gd name="connsiteX3" fmla="*/ 47660 w 57304"/>
              <a:gd name="connsiteY3" fmla="*/ 92110 h 196908"/>
              <a:gd name="connsiteX4" fmla="*/ 35 w 57304"/>
              <a:gd name="connsiteY4" fmla="*/ 35 h 19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04" h="196908">
                <a:moveTo>
                  <a:pt x="35" y="35"/>
                </a:moveTo>
                <a:cubicBezTo>
                  <a:pt x="1622" y="-1552"/>
                  <a:pt x="54539" y="49777"/>
                  <a:pt x="57185" y="82585"/>
                </a:cubicBezTo>
                <a:cubicBezTo>
                  <a:pt x="59831" y="115393"/>
                  <a:pt x="17497" y="195298"/>
                  <a:pt x="15910" y="196885"/>
                </a:cubicBezTo>
                <a:cubicBezTo>
                  <a:pt x="14323" y="198472"/>
                  <a:pt x="44485" y="120685"/>
                  <a:pt x="47660" y="92110"/>
                </a:cubicBezTo>
                <a:cubicBezTo>
                  <a:pt x="50835" y="63535"/>
                  <a:pt x="-1552" y="1622"/>
                  <a:pt x="35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 1684">
            <a:extLst>
              <a:ext uri="{FF2B5EF4-FFF2-40B4-BE49-F238E27FC236}">
                <a16:creationId xmlns:a16="http://schemas.microsoft.com/office/drawing/2014/main" id="{03EE425F-4059-FF31-61EB-F640B65C84C8}"/>
              </a:ext>
            </a:extLst>
          </p:cNvPr>
          <p:cNvSpPr/>
          <p:nvPr/>
        </p:nvSpPr>
        <p:spPr>
          <a:xfrm>
            <a:off x="3492489" y="830461"/>
            <a:ext cx="98794" cy="77589"/>
          </a:xfrm>
          <a:custGeom>
            <a:avLst/>
            <a:gdLst>
              <a:gd name="connsiteX0" fmla="*/ 11 w 98794"/>
              <a:gd name="connsiteY0" fmla="*/ 29964 h 77589"/>
              <a:gd name="connsiteX1" fmla="*/ 85736 w 98794"/>
              <a:gd name="connsiteY1" fmla="*/ 26789 h 77589"/>
              <a:gd name="connsiteX2" fmla="*/ 98436 w 98794"/>
              <a:gd name="connsiteY2" fmla="*/ 77589 h 77589"/>
              <a:gd name="connsiteX3" fmla="*/ 79386 w 98794"/>
              <a:gd name="connsiteY3" fmla="*/ 1389 h 77589"/>
              <a:gd name="connsiteX4" fmla="*/ 11 w 98794"/>
              <a:gd name="connsiteY4" fmla="*/ 29964 h 7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94" h="77589">
                <a:moveTo>
                  <a:pt x="11" y="29964"/>
                </a:moveTo>
                <a:cubicBezTo>
                  <a:pt x="1069" y="34197"/>
                  <a:pt x="69332" y="18851"/>
                  <a:pt x="85736" y="26789"/>
                </a:cubicBezTo>
                <a:cubicBezTo>
                  <a:pt x="102140" y="34727"/>
                  <a:pt x="98436" y="77589"/>
                  <a:pt x="98436" y="77589"/>
                </a:cubicBezTo>
                <a:cubicBezTo>
                  <a:pt x="97378" y="73356"/>
                  <a:pt x="89969" y="9856"/>
                  <a:pt x="79386" y="1389"/>
                </a:cubicBezTo>
                <a:cubicBezTo>
                  <a:pt x="68803" y="-7078"/>
                  <a:pt x="-1047" y="25731"/>
                  <a:pt x="11" y="29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 1685">
            <a:extLst>
              <a:ext uri="{FF2B5EF4-FFF2-40B4-BE49-F238E27FC236}">
                <a16:creationId xmlns:a16="http://schemas.microsoft.com/office/drawing/2014/main" id="{40EF6CA1-CD33-DD5F-C99E-BB84564B0170}"/>
              </a:ext>
            </a:extLst>
          </p:cNvPr>
          <p:cNvSpPr/>
          <p:nvPr/>
        </p:nvSpPr>
        <p:spPr>
          <a:xfrm>
            <a:off x="3525943" y="915500"/>
            <a:ext cx="68542" cy="204363"/>
          </a:xfrm>
          <a:custGeom>
            <a:avLst/>
            <a:gdLst>
              <a:gd name="connsiteX0" fmla="*/ 68157 w 68542"/>
              <a:gd name="connsiteY0" fmla="*/ 2075 h 204363"/>
              <a:gd name="connsiteX1" fmla="*/ 1482 w 68542"/>
              <a:gd name="connsiteY1" fmla="*/ 202100 h 204363"/>
              <a:gd name="connsiteX2" fmla="*/ 26882 w 68542"/>
              <a:gd name="connsiteY2" fmla="*/ 103675 h 204363"/>
              <a:gd name="connsiteX3" fmla="*/ 68157 w 68542"/>
              <a:gd name="connsiteY3" fmla="*/ 2075 h 20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42" h="204363">
                <a:moveTo>
                  <a:pt x="68157" y="2075"/>
                </a:moveTo>
                <a:cubicBezTo>
                  <a:pt x="63924" y="18479"/>
                  <a:pt x="8361" y="185167"/>
                  <a:pt x="1482" y="202100"/>
                </a:cubicBezTo>
                <a:cubicBezTo>
                  <a:pt x="-5397" y="219033"/>
                  <a:pt x="13124" y="136483"/>
                  <a:pt x="26882" y="103675"/>
                </a:cubicBezTo>
                <a:cubicBezTo>
                  <a:pt x="40640" y="70867"/>
                  <a:pt x="72390" y="-14329"/>
                  <a:pt x="68157" y="2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 1686">
            <a:extLst>
              <a:ext uri="{FF2B5EF4-FFF2-40B4-BE49-F238E27FC236}">
                <a16:creationId xmlns:a16="http://schemas.microsoft.com/office/drawing/2014/main" id="{187DC30D-E237-E11E-7D0D-7AA886FC2602}"/>
              </a:ext>
            </a:extLst>
          </p:cNvPr>
          <p:cNvSpPr/>
          <p:nvPr/>
        </p:nvSpPr>
        <p:spPr>
          <a:xfrm>
            <a:off x="3530517" y="758306"/>
            <a:ext cx="87578" cy="175806"/>
          </a:xfrm>
          <a:custGeom>
            <a:avLst/>
            <a:gdLst>
              <a:gd name="connsiteX0" fmla="*/ 83 w 87578"/>
              <a:gd name="connsiteY0" fmla="*/ 519 h 175806"/>
              <a:gd name="connsiteX1" fmla="*/ 69933 w 87578"/>
              <a:gd name="connsiteY1" fmla="*/ 76719 h 175806"/>
              <a:gd name="connsiteX2" fmla="*/ 69933 w 87578"/>
              <a:gd name="connsiteY2" fmla="*/ 175144 h 175806"/>
              <a:gd name="connsiteX3" fmla="*/ 85808 w 87578"/>
              <a:gd name="connsiteY3" fmla="*/ 114819 h 175806"/>
              <a:gd name="connsiteX4" fmla="*/ 83 w 87578"/>
              <a:gd name="connsiteY4" fmla="*/ 519 h 17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78" h="175806">
                <a:moveTo>
                  <a:pt x="83" y="519"/>
                </a:moveTo>
                <a:cubicBezTo>
                  <a:pt x="-2563" y="-5831"/>
                  <a:pt x="58291" y="47615"/>
                  <a:pt x="69933" y="76719"/>
                </a:cubicBezTo>
                <a:cubicBezTo>
                  <a:pt x="81575" y="105823"/>
                  <a:pt x="67287" y="168794"/>
                  <a:pt x="69933" y="175144"/>
                </a:cubicBezTo>
                <a:cubicBezTo>
                  <a:pt x="72579" y="181494"/>
                  <a:pt x="93745" y="140748"/>
                  <a:pt x="85808" y="114819"/>
                </a:cubicBezTo>
                <a:cubicBezTo>
                  <a:pt x="77871" y="88890"/>
                  <a:pt x="2729" y="6869"/>
                  <a:pt x="83" y="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 1687">
            <a:extLst>
              <a:ext uri="{FF2B5EF4-FFF2-40B4-BE49-F238E27FC236}">
                <a16:creationId xmlns:a16="http://schemas.microsoft.com/office/drawing/2014/main" id="{86BC09D0-7165-7DDE-11D0-81A7C9179120}"/>
              </a:ext>
            </a:extLst>
          </p:cNvPr>
          <p:cNvSpPr/>
          <p:nvPr/>
        </p:nvSpPr>
        <p:spPr>
          <a:xfrm>
            <a:off x="3473117" y="802060"/>
            <a:ext cx="98770" cy="80763"/>
          </a:xfrm>
          <a:custGeom>
            <a:avLst/>
            <a:gdLst>
              <a:gd name="connsiteX0" fmla="*/ 98758 w 98770"/>
              <a:gd name="connsiteY0" fmla="*/ 1215 h 80763"/>
              <a:gd name="connsiteX1" fmla="*/ 16208 w 98770"/>
              <a:gd name="connsiteY1" fmla="*/ 13915 h 80763"/>
              <a:gd name="connsiteX2" fmla="*/ 333 w 98770"/>
              <a:gd name="connsiteY2" fmla="*/ 80590 h 80763"/>
              <a:gd name="connsiteX3" fmla="*/ 22558 w 98770"/>
              <a:gd name="connsiteY3" fmla="*/ 32965 h 80763"/>
              <a:gd name="connsiteX4" fmla="*/ 98758 w 98770"/>
              <a:gd name="connsiteY4" fmla="*/ 1215 h 8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70" h="80763">
                <a:moveTo>
                  <a:pt x="98758" y="1215"/>
                </a:moveTo>
                <a:cubicBezTo>
                  <a:pt x="97700" y="-1960"/>
                  <a:pt x="32612" y="686"/>
                  <a:pt x="16208" y="13915"/>
                </a:cubicBezTo>
                <a:cubicBezTo>
                  <a:pt x="-196" y="27144"/>
                  <a:pt x="-725" y="77415"/>
                  <a:pt x="333" y="80590"/>
                </a:cubicBezTo>
                <a:cubicBezTo>
                  <a:pt x="1391" y="83765"/>
                  <a:pt x="9329" y="42490"/>
                  <a:pt x="22558" y="32965"/>
                </a:cubicBezTo>
                <a:cubicBezTo>
                  <a:pt x="35787" y="23440"/>
                  <a:pt x="99816" y="4390"/>
                  <a:pt x="98758" y="1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 1688">
            <a:extLst>
              <a:ext uri="{FF2B5EF4-FFF2-40B4-BE49-F238E27FC236}">
                <a16:creationId xmlns:a16="http://schemas.microsoft.com/office/drawing/2014/main" id="{82BFE868-060C-D6DA-C6D1-294B9D493AE7}"/>
              </a:ext>
            </a:extLst>
          </p:cNvPr>
          <p:cNvSpPr/>
          <p:nvPr/>
        </p:nvSpPr>
        <p:spPr>
          <a:xfrm>
            <a:off x="3550922" y="914386"/>
            <a:ext cx="62324" cy="180419"/>
          </a:xfrm>
          <a:custGeom>
            <a:avLst/>
            <a:gdLst>
              <a:gd name="connsiteX0" fmla="*/ 62228 w 62324"/>
              <a:gd name="connsiteY0" fmla="*/ 14 h 180419"/>
              <a:gd name="connsiteX1" fmla="*/ 14603 w 62324"/>
              <a:gd name="connsiteY1" fmla="*/ 149239 h 180419"/>
              <a:gd name="connsiteX2" fmla="*/ 1903 w 62324"/>
              <a:gd name="connsiteY2" fmla="*/ 177814 h 180419"/>
              <a:gd name="connsiteX3" fmla="*/ 49528 w 62324"/>
              <a:gd name="connsiteY3" fmla="*/ 107964 h 180419"/>
              <a:gd name="connsiteX4" fmla="*/ 27303 w 62324"/>
              <a:gd name="connsiteY4" fmla="*/ 139714 h 180419"/>
              <a:gd name="connsiteX5" fmla="*/ 62228 w 62324"/>
              <a:gd name="connsiteY5" fmla="*/ 14 h 18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24" h="180419">
                <a:moveTo>
                  <a:pt x="62228" y="14"/>
                </a:moveTo>
                <a:cubicBezTo>
                  <a:pt x="60111" y="1602"/>
                  <a:pt x="24657" y="119606"/>
                  <a:pt x="14603" y="149239"/>
                </a:cubicBezTo>
                <a:cubicBezTo>
                  <a:pt x="4549" y="178872"/>
                  <a:pt x="-3918" y="184693"/>
                  <a:pt x="1903" y="177814"/>
                </a:cubicBezTo>
                <a:cubicBezTo>
                  <a:pt x="7724" y="170935"/>
                  <a:pt x="45295" y="114314"/>
                  <a:pt x="49528" y="107964"/>
                </a:cubicBezTo>
                <a:cubicBezTo>
                  <a:pt x="53761" y="101614"/>
                  <a:pt x="23599" y="155589"/>
                  <a:pt x="27303" y="139714"/>
                </a:cubicBezTo>
                <a:cubicBezTo>
                  <a:pt x="31007" y="123839"/>
                  <a:pt x="64345" y="-1574"/>
                  <a:pt x="62228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 1689">
            <a:extLst>
              <a:ext uri="{FF2B5EF4-FFF2-40B4-BE49-F238E27FC236}">
                <a16:creationId xmlns:a16="http://schemas.microsoft.com/office/drawing/2014/main" id="{B24CC9B4-5388-9DC6-4486-3883D98B8C50}"/>
              </a:ext>
            </a:extLst>
          </p:cNvPr>
          <p:cNvSpPr/>
          <p:nvPr/>
        </p:nvSpPr>
        <p:spPr>
          <a:xfrm>
            <a:off x="3562281" y="1016807"/>
            <a:ext cx="6808" cy="213928"/>
          </a:xfrm>
          <a:custGeom>
            <a:avLst/>
            <a:gdLst>
              <a:gd name="connsiteX0" fmla="*/ 3244 w 6808"/>
              <a:gd name="connsiteY0" fmla="*/ 2368 h 213928"/>
              <a:gd name="connsiteX1" fmla="*/ 69 w 6808"/>
              <a:gd name="connsiteY1" fmla="*/ 211918 h 213928"/>
              <a:gd name="connsiteX2" fmla="*/ 6419 w 6808"/>
              <a:gd name="connsiteY2" fmla="*/ 103968 h 213928"/>
              <a:gd name="connsiteX3" fmla="*/ 3244 w 6808"/>
              <a:gd name="connsiteY3" fmla="*/ 2368 h 21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8" h="213928">
                <a:moveTo>
                  <a:pt x="3244" y="2368"/>
                </a:moveTo>
                <a:cubicBezTo>
                  <a:pt x="2186" y="20359"/>
                  <a:pt x="-460" y="194985"/>
                  <a:pt x="69" y="211918"/>
                </a:cubicBezTo>
                <a:cubicBezTo>
                  <a:pt x="598" y="228851"/>
                  <a:pt x="4832" y="134130"/>
                  <a:pt x="6419" y="103968"/>
                </a:cubicBezTo>
                <a:cubicBezTo>
                  <a:pt x="8006" y="73806"/>
                  <a:pt x="4302" y="-15623"/>
                  <a:pt x="3244" y="2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フリーフォーム 1690">
            <a:extLst>
              <a:ext uri="{FF2B5EF4-FFF2-40B4-BE49-F238E27FC236}">
                <a16:creationId xmlns:a16="http://schemas.microsoft.com/office/drawing/2014/main" id="{2015D490-93B0-190E-7ED5-7373FA3E977D}"/>
              </a:ext>
            </a:extLst>
          </p:cNvPr>
          <p:cNvSpPr/>
          <p:nvPr/>
        </p:nvSpPr>
        <p:spPr>
          <a:xfrm>
            <a:off x="3593872" y="1540602"/>
            <a:ext cx="130687" cy="266777"/>
          </a:xfrm>
          <a:custGeom>
            <a:avLst/>
            <a:gdLst>
              <a:gd name="connsiteX0" fmla="*/ 130403 w 130687"/>
              <a:gd name="connsiteY0" fmla="*/ 2448 h 266777"/>
              <a:gd name="connsiteX1" fmla="*/ 60553 w 130687"/>
              <a:gd name="connsiteY1" fmla="*/ 126273 h 266777"/>
              <a:gd name="connsiteX2" fmla="*/ 228 w 130687"/>
              <a:gd name="connsiteY2" fmla="*/ 265973 h 266777"/>
              <a:gd name="connsiteX3" fmla="*/ 82778 w 130687"/>
              <a:gd name="connsiteY3" fmla="*/ 59598 h 266777"/>
              <a:gd name="connsiteX4" fmla="*/ 130403 w 130687"/>
              <a:gd name="connsiteY4" fmla="*/ 2448 h 26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87" h="266777">
                <a:moveTo>
                  <a:pt x="130403" y="2448"/>
                </a:moveTo>
                <a:cubicBezTo>
                  <a:pt x="126699" y="13560"/>
                  <a:pt x="82249" y="82352"/>
                  <a:pt x="60553" y="126273"/>
                </a:cubicBezTo>
                <a:cubicBezTo>
                  <a:pt x="38857" y="170194"/>
                  <a:pt x="-3476" y="277085"/>
                  <a:pt x="228" y="265973"/>
                </a:cubicBezTo>
                <a:cubicBezTo>
                  <a:pt x="3932" y="254861"/>
                  <a:pt x="64786" y="99815"/>
                  <a:pt x="82778" y="59598"/>
                </a:cubicBezTo>
                <a:cubicBezTo>
                  <a:pt x="100770" y="19381"/>
                  <a:pt x="134107" y="-8664"/>
                  <a:pt x="130403" y="2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フリーフォーム 1691">
            <a:extLst>
              <a:ext uri="{FF2B5EF4-FFF2-40B4-BE49-F238E27FC236}">
                <a16:creationId xmlns:a16="http://schemas.microsoft.com/office/drawing/2014/main" id="{6334E33C-1B28-4724-5E5A-12BF36C478D6}"/>
              </a:ext>
            </a:extLst>
          </p:cNvPr>
          <p:cNvSpPr/>
          <p:nvPr/>
        </p:nvSpPr>
        <p:spPr>
          <a:xfrm>
            <a:off x="3568639" y="1489522"/>
            <a:ext cx="125533" cy="272944"/>
          </a:xfrm>
          <a:custGeom>
            <a:avLst/>
            <a:gdLst>
              <a:gd name="connsiteX0" fmla="*/ 117536 w 125533"/>
              <a:gd name="connsiteY0" fmla="*/ 12253 h 272944"/>
              <a:gd name="connsiteX1" fmla="*/ 61 w 125533"/>
              <a:gd name="connsiteY1" fmla="*/ 272603 h 272944"/>
              <a:gd name="connsiteX2" fmla="*/ 101661 w 125533"/>
              <a:gd name="connsiteY2" fmla="*/ 66228 h 272944"/>
              <a:gd name="connsiteX3" fmla="*/ 117536 w 125533"/>
              <a:gd name="connsiteY3" fmla="*/ 12253 h 272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533" h="272944">
                <a:moveTo>
                  <a:pt x="117536" y="12253"/>
                </a:moveTo>
                <a:cubicBezTo>
                  <a:pt x="100603" y="46649"/>
                  <a:pt x="2707" y="263607"/>
                  <a:pt x="61" y="272603"/>
                </a:cubicBezTo>
                <a:cubicBezTo>
                  <a:pt x="-2585" y="281599"/>
                  <a:pt x="81024" y="110149"/>
                  <a:pt x="101661" y="66228"/>
                </a:cubicBezTo>
                <a:cubicBezTo>
                  <a:pt x="122298" y="22307"/>
                  <a:pt x="134469" y="-22143"/>
                  <a:pt x="117536" y="12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フリーフォーム 1692">
            <a:extLst>
              <a:ext uri="{FF2B5EF4-FFF2-40B4-BE49-F238E27FC236}">
                <a16:creationId xmlns:a16="http://schemas.microsoft.com/office/drawing/2014/main" id="{1892272E-EC9E-936E-5ADA-380309A7D349}"/>
              </a:ext>
            </a:extLst>
          </p:cNvPr>
          <p:cNvSpPr/>
          <p:nvPr/>
        </p:nvSpPr>
        <p:spPr>
          <a:xfrm>
            <a:off x="3742310" y="1204435"/>
            <a:ext cx="128766" cy="270011"/>
          </a:xfrm>
          <a:custGeom>
            <a:avLst/>
            <a:gdLst>
              <a:gd name="connsiteX0" fmla="*/ 128015 w 128766"/>
              <a:gd name="connsiteY0" fmla="*/ 2065 h 270011"/>
              <a:gd name="connsiteX1" fmla="*/ 1015 w 128766"/>
              <a:gd name="connsiteY1" fmla="*/ 268765 h 270011"/>
              <a:gd name="connsiteX2" fmla="*/ 67690 w 128766"/>
              <a:gd name="connsiteY2" fmla="*/ 103665 h 270011"/>
              <a:gd name="connsiteX3" fmla="*/ 54990 w 128766"/>
              <a:gd name="connsiteY3" fmla="*/ 141765 h 270011"/>
              <a:gd name="connsiteX4" fmla="*/ 128015 w 128766"/>
              <a:gd name="connsiteY4" fmla="*/ 2065 h 27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66" h="270011">
                <a:moveTo>
                  <a:pt x="128015" y="2065"/>
                </a:moveTo>
                <a:cubicBezTo>
                  <a:pt x="119019" y="23232"/>
                  <a:pt x="11069" y="251832"/>
                  <a:pt x="1015" y="268765"/>
                </a:cubicBezTo>
                <a:cubicBezTo>
                  <a:pt x="-9039" y="285698"/>
                  <a:pt x="58694" y="124832"/>
                  <a:pt x="67690" y="103665"/>
                </a:cubicBezTo>
                <a:cubicBezTo>
                  <a:pt x="76686" y="82498"/>
                  <a:pt x="47582" y="154465"/>
                  <a:pt x="54990" y="141765"/>
                </a:cubicBezTo>
                <a:cubicBezTo>
                  <a:pt x="62398" y="129065"/>
                  <a:pt x="137011" y="-19102"/>
                  <a:pt x="128015" y="2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フリーフォーム 1693">
            <a:extLst>
              <a:ext uri="{FF2B5EF4-FFF2-40B4-BE49-F238E27FC236}">
                <a16:creationId xmlns:a16="http://schemas.microsoft.com/office/drawing/2014/main" id="{B9AA9B08-891C-5853-A6E4-C466BDCE896B}"/>
              </a:ext>
            </a:extLst>
          </p:cNvPr>
          <p:cNvSpPr/>
          <p:nvPr/>
        </p:nvSpPr>
        <p:spPr>
          <a:xfrm>
            <a:off x="3697863" y="1199906"/>
            <a:ext cx="129756" cy="251854"/>
          </a:xfrm>
          <a:custGeom>
            <a:avLst/>
            <a:gdLst>
              <a:gd name="connsiteX0" fmla="*/ 128012 w 129756"/>
              <a:gd name="connsiteY0" fmla="*/ 6594 h 251854"/>
              <a:gd name="connsiteX1" fmla="*/ 1012 w 129756"/>
              <a:gd name="connsiteY1" fmla="*/ 251069 h 251854"/>
              <a:gd name="connsiteX2" fmla="*/ 70862 w 129756"/>
              <a:gd name="connsiteY2" fmla="*/ 82794 h 251854"/>
              <a:gd name="connsiteX3" fmla="*/ 128012 w 129756"/>
              <a:gd name="connsiteY3" fmla="*/ 6594 h 25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756" h="251854">
                <a:moveTo>
                  <a:pt x="128012" y="6594"/>
                </a:moveTo>
                <a:cubicBezTo>
                  <a:pt x="116370" y="34640"/>
                  <a:pt x="10537" y="238369"/>
                  <a:pt x="1012" y="251069"/>
                </a:cubicBezTo>
                <a:cubicBezTo>
                  <a:pt x="-8513" y="263769"/>
                  <a:pt x="51812" y="118777"/>
                  <a:pt x="70862" y="82794"/>
                </a:cubicBezTo>
                <a:cubicBezTo>
                  <a:pt x="89912" y="46811"/>
                  <a:pt x="139654" y="-21452"/>
                  <a:pt x="128012" y="6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5" name="フリーフォーム 1694">
            <a:extLst>
              <a:ext uri="{FF2B5EF4-FFF2-40B4-BE49-F238E27FC236}">
                <a16:creationId xmlns:a16="http://schemas.microsoft.com/office/drawing/2014/main" id="{F075CB5C-B7E4-85DC-84E4-9637167028A2}"/>
              </a:ext>
            </a:extLst>
          </p:cNvPr>
          <p:cNvSpPr/>
          <p:nvPr/>
        </p:nvSpPr>
        <p:spPr>
          <a:xfrm>
            <a:off x="3835140" y="892046"/>
            <a:ext cx="96104" cy="362106"/>
          </a:xfrm>
          <a:custGeom>
            <a:avLst/>
            <a:gdLst>
              <a:gd name="connsiteX0" fmla="*/ 95510 w 96104"/>
              <a:gd name="connsiteY0" fmla="*/ 129 h 362106"/>
              <a:gd name="connsiteX1" fmla="*/ 79635 w 96104"/>
              <a:gd name="connsiteY1" fmla="*/ 111254 h 362106"/>
              <a:gd name="connsiteX2" fmla="*/ 22485 w 96104"/>
              <a:gd name="connsiteY2" fmla="*/ 228729 h 362106"/>
              <a:gd name="connsiteX3" fmla="*/ 260 w 96104"/>
              <a:gd name="connsiteY3" fmla="*/ 320804 h 362106"/>
              <a:gd name="connsiteX4" fmla="*/ 35185 w 96104"/>
              <a:gd name="connsiteY4" fmla="*/ 235079 h 362106"/>
              <a:gd name="connsiteX5" fmla="*/ 35185 w 96104"/>
              <a:gd name="connsiteY5" fmla="*/ 362079 h 362106"/>
              <a:gd name="connsiteX6" fmla="*/ 51060 w 96104"/>
              <a:gd name="connsiteY6" fmla="*/ 222379 h 362106"/>
              <a:gd name="connsiteX7" fmla="*/ 63760 w 96104"/>
              <a:gd name="connsiteY7" fmla="*/ 133479 h 362106"/>
              <a:gd name="connsiteX8" fmla="*/ 95510 w 96104"/>
              <a:gd name="connsiteY8" fmla="*/ 129 h 36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104" h="362106">
                <a:moveTo>
                  <a:pt x="95510" y="129"/>
                </a:moveTo>
                <a:cubicBezTo>
                  <a:pt x="98156" y="-3575"/>
                  <a:pt x="91806" y="73154"/>
                  <a:pt x="79635" y="111254"/>
                </a:cubicBezTo>
                <a:cubicBezTo>
                  <a:pt x="67464" y="149354"/>
                  <a:pt x="35714" y="193804"/>
                  <a:pt x="22485" y="228729"/>
                </a:cubicBezTo>
                <a:cubicBezTo>
                  <a:pt x="9256" y="263654"/>
                  <a:pt x="-1857" y="319746"/>
                  <a:pt x="260" y="320804"/>
                </a:cubicBezTo>
                <a:cubicBezTo>
                  <a:pt x="2377" y="321862"/>
                  <a:pt x="29364" y="228200"/>
                  <a:pt x="35185" y="235079"/>
                </a:cubicBezTo>
                <a:cubicBezTo>
                  <a:pt x="41006" y="241958"/>
                  <a:pt x="32539" y="364196"/>
                  <a:pt x="35185" y="362079"/>
                </a:cubicBezTo>
                <a:cubicBezTo>
                  <a:pt x="37831" y="359962"/>
                  <a:pt x="46297" y="260479"/>
                  <a:pt x="51060" y="222379"/>
                </a:cubicBezTo>
                <a:cubicBezTo>
                  <a:pt x="55822" y="184279"/>
                  <a:pt x="56352" y="167875"/>
                  <a:pt x="63760" y="133479"/>
                </a:cubicBezTo>
                <a:cubicBezTo>
                  <a:pt x="71168" y="99083"/>
                  <a:pt x="92864" y="3833"/>
                  <a:pt x="95510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フリーフォーム 1695">
            <a:extLst>
              <a:ext uri="{FF2B5EF4-FFF2-40B4-BE49-F238E27FC236}">
                <a16:creationId xmlns:a16="http://schemas.microsoft.com/office/drawing/2014/main" id="{C885BBD4-EDC4-7369-169F-985F3882A4F0}"/>
              </a:ext>
            </a:extLst>
          </p:cNvPr>
          <p:cNvSpPr/>
          <p:nvPr/>
        </p:nvSpPr>
        <p:spPr>
          <a:xfrm>
            <a:off x="3800349" y="838016"/>
            <a:ext cx="121157" cy="343764"/>
          </a:xfrm>
          <a:custGeom>
            <a:avLst/>
            <a:gdLst>
              <a:gd name="connsiteX0" fmla="*/ 120776 w 121157"/>
              <a:gd name="connsiteY0" fmla="*/ 184 h 343764"/>
              <a:gd name="connsiteX1" fmla="*/ 50926 w 121157"/>
              <a:gd name="connsiteY1" fmla="*/ 177984 h 343764"/>
              <a:gd name="connsiteX2" fmla="*/ 126 w 121157"/>
              <a:gd name="connsiteY2" fmla="*/ 343084 h 343764"/>
              <a:gd name="connsiteX3" fmla="*/ 38226 w 121157"/>
              <a:gd name="connsiteY3" fmla="*/ 231959 h 343764"/>
              <a:gd name="connsiteX4" fmla="*/ 92201 w 121157"/>
              <a:gd name="connsiteY4" fmla="*/ 117659 h 343764"/>
              <a:gd name="connsiteX5" fmla="*/ 79501 w 121157"/>
              <a:gd name="connsiteY5" fmla="*/ 143059 h 343764"/>
              <a:gd name="connsiteX6" fmla="*/ 120776 w 121157"/>
              <a:gd name="connsiteY6" fmla="*/ 184 h 343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157" h="343764">
                <a:moveTo>
                  <a:pt x="120776" y="184"/>
                </a:moveTo>
                <a:cubicBezTo>
                  <a:pt x="116014" y="6005"/>
                  <a:pt x="71034" y="120834"/>
                  <a:pt x="50926" y="177984"/>
                </a:cubicBezTo>
                <a:cubicBezTo>
                  <a:pt x="30818" y="235134"/>
                  <a:pt x="2243" y="334088"/>
                  <a:pt x="126" y="343084"/>
                </a:cubicBezTo>
                <a:cubicBezTo>
                  <a:pt x="-1991" y="352080"/>
                  <a:pt x="22880" y="269530"/>
                  <a:pt x="38226" y="231959"/>
                </a:cubicBezTo>
                <a:cubicBezTo>
                  <a:pt x="53572" y="194388"/>
                  <a:pt x="85322" y="132476"/>
                  <a:pt x="92201" y="117659"/>
                </a:cubicBezTo>
                <a:cubicBezTo>
                  <a:pt x="99080" y="102842"/>
                  <a:pt x="74738" y="157876"/>
                  <a:pt x="79501" y="143059"/>
                </a:cubicBezTo>
                <a:cubicBezTo>
                  <a:pt x="84264" y="128242"/>
                  <a:pt x="125538" y="-5637"/>
                  <a:pt x="120776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フリーフォーム 1696">
            <a:extLst>
              <a:ext uri="{FF2B5EF4-FFF2-40B4-BE49-F238E27FC236}">
                <a16:creationId xmlns:a16="http://schemas.microsoft.com/office/drawing/2014/main" id="{5EA665FD-9183-74D5-FAD3-D7BADED0D04B}"/>
              </a:ext>
            </a:extLst>
          </p:cNvPr>
          <p:cNvSpPr/>
          <p:nvPr/>
        </p:nvSpPr>
        <p:spPr>
          <a:xfrm>
            <a:off x="3956029" y="869613"/>
            <a:ext cx="76342" cy="124395"/>
          </a:xfrm>
          <a:custGeom>
            <a:avLst/>
            <a:gdLst>
              <a:gd name="connsiteX0" fmla="*/ 21 w 76342"/>
              <a:gd name="connsiteY0" fmla="*/ 337 h 124395"/>
              <a:gd name="connsiteX1" fmla="*/ 50821 w 76342"/>
              <a:gd name="connsiteY1" fmla="*/ 44787 h 124395"/>
              <a:gd name="connsiteX2" fmla="*/ 76221 w 76342"/>
              <a:gd name="connsiteY2" fmla="*/ 124162 h 124395"/>
              <a:gd name="connsiteX3" fmla="*/ 57171 w 76342"/>
              <a:gd name="connsiteY3" fmla="*/ 67012 h 124395"/>
              <a:gd name="connsiteX4" fmla="*/ 21 w 76342"/>
              <a:gd name="connsiteY4" fmla="*/ 337 h 12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42" h="124395">
                <a:moveTo>
                  <a:pt x="21" y="337"/>
                </a:moveTo>
                <a:cubicBezTo>
                  <a:pt x="-1037" y="-3367"/>
                  <a:pt x="38121" y="24150"/>
                  <a:pt x="50821" y="44787"/>
                </a:cubicBezTo>
                <a:cubicBezTo>
                  <a:pt x="63521" y="65424"/>
                  <a:pt x="75163" y="120458"/>
                  <a:pt x="76221" y="124162"/>
                </a:cubicBezTo>
                <a:cubicBezTo>
                  <a:pt x="77279" y="127866"/>
                  <a:pt x="71458" y="86591"/>
                  <a:pt x="57171" y="67012"/>
                </a:cubicBezTo>
                <a:cubicBezTo>
                  <a:pt x="42884" y="47433"/>
                  <a:pt x="1079" y="4041"/>
                  <a:pt x="21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フリーフォーム 1697">
            <a:extLst>
              <a:ext uri="{FF2B5EF4-FFF2-40B4-BE49-F238E27FC236}">
                <a16:creationId xmlns:a16="http://schemas.microsoft.com/office/drawing/2014/main" id="{58F00C64-70AC-8126-F830-B1743E4E050E}"/>
              </a:ext>
            </a:extLst>
          </p:cNvPr>
          <p:cNvSpPr/>
          <p:nvPr/>
        </p:nvSpPr>
        <p:spPr>
          <a:xfrm>
            <a:off x="3909840" y="792809"/>
            <a:ext cx="143416" cy="138370"/>
          </a:xfrm>
          <a:custGeom>
            <a:avLst/>
            <a:gdLst>
              <a:gd name="connsiteX0" fmla="*/ 1760 w 143416"/>
              <a:gd name="connsiteY0" fmla="*/ 941 h 138370"/>
              <a:gd name="connsiteX1" fmla="*/ 135110 w 143416"/>
              <a:gd name="connsiteY1" fmla="*/ 134291 h 138370"/>
              <a:gd name="connsiteX2" fmla="*/ 119235 w 143416"/>
              <a:gd name="connsiteY2" fmla="*/ 102541 h 138370"/>
              <a:gd name="connsiteX3" fmla="*/ 36685 w 143416"/>
              <a:gd name="connsiteY3" fmla="*/ 86666 h 138370"/>
              <a:gd name="connsiteX4" fmla="*/ 55735 w 143416"/>
              <a:gd name="connsiteY4" fmla="*/ 73966 h 138370"/>
              <a:gd name="connsiteX5" fmla="*/ 1760 w 143416"/>
              <a:gd name="connsiteY5" fmla="*/ 941 h 13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416" h="138370">
                <a:moveTo>
                  <a:pt x="1760" y="941"/>
                </a:moveTo>
                <a:cubicBezTo>
                  <a:pt x="14989" y="10995"/>
                  <a:pt x="115531" y="117358"/>
                  <a:pt x="135110" y="134291"/>
                </a:cubicBezTo>
                <a:cubicBezTo>
                  <a:pt x="154689" y="151224"/>
                  <a:pt x="135639" y="110479"/>
                  <a:pt x="119235" y="102541"/>
                </a:cubicBezTo>
                <a:cubicBezTo>
                  <a:pt x="102831" y="94604"/>
                  <a:pt x="36685" y="86666"/>
                  <a:pt x="36685" y="86666"/>
                </a:cubicBezTo>
                <a:cubicBezTo>
                  <a:pt x="26102" y="81904"/>
                  <a:pt x="57323" y="83491"/>
                  <a:pt x="55735" y="73966"/>
                </a:cubicBezTo>
                <a:cubicBezTo>
                  <a:pt x="54148" y="64441"/>
                  <a:pt x="-11469" y="-9113"/>
                  <a:pt x="1760" y="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9" name="フリーフォーム 1698">
            <a:extLst>
              <a:ext uri="{FF2B5EF4-FFF2-40B4-BE49-F238E27FC236}">
                <a16:creationId xmlns:a16="http://schemas.microsoft.com/office/drawing/2014/main" id="{A8AF1631-8F69-71E8-A41D-82A0713D39F4}"/>
              </a:ext>
            </a:extLst>
          </p:cNvPr>
          <p:cNvSpPr/>
          <p:nvPr/>
        </p:nvSpPr>
        <p:spPr>
          <a:xfrm>
            <a:off x="3828325" y="796924"/>
            <a:ext cx="115421" cy="424983"/>
          </a:xfrm>
          <a:custGeom>
            <a:avLst/>
            <a:gdLst>
              <a:gd name="connsiteX0" fmla="*/ 115025 w 115421"/>
              <a:gd name="connsiteY0" fmla="*/ 1 h 424983"/>
              <a:gd name="connsiteX1" fmla="*/ 48350 w 115421"/>
              <a:gd name="connsiteY1" fmla="*/ 193676 h 424983"/>
              <a:gd name="connsiteX2" fmla="*/ 48350 w 115421"/>
              <a:gd name="connsiteY2" fmla="*/ 231776 h 424983"/>
              <a:gd name="connsiteX3" fmla="*/ 51525 w 115421"/>
              <a:gd name="connsiteY3" fmla="*/ 219076 h 424983"/>
              <a:gd name="connsiteX4" fmla="*/ 13425 w 115421"/>
              <a:gd name="connsiteY4" fmla="*/ 311151 h 424983"/>
              <a:gd name="connsiteX5" fmla="*/ 3900 w 115421"/>
              <a:gd name="connsiteY5" fmla="*/ 422276 h 424983"/>
              <a:gd name="connsiteX6" fmla="*/ 73750 w 115421"/>
              <a:gd name="connsiteY6" fmla="*/ 190501 h 424983"/>
              <a:gd name="connsiteX7" fmla="*/ 115025 w 115421"/>
              <a:gd name="connsiteY7" fmla="*/ 1 h 42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421" h="424983">
                <a:moveTo>
                  <a:pt x="115025" y="1"/>
                </a:moveTo>
                <a:cubicBezTo>
                  <a:pt x="110792" y="530"/>
                  <a:pt x="59462" y="155047"/>
                  <a:pt x="48350" y="193676"/>
                </a:cubicBezTo>
                <a:cubicBezTo>
                  <a:pt x="37238" y="232305"/>
                  <a:pt x="47821" y="227543"/>
                  <a:pt x="48350" y="231776"/>
                </a:cubicBezTo>
                <a:cubicBezTo>
                  <a:pt x="48879" y="236009"/>
                  <a:pt x="57346" y="205847"/>
                  <a:pt x="51525" y="219076"/>
                </a:cubicBezTo>
                <a:cubicBezTo>
                  <a:pt x="45704" y="232305"/>
                  <a:pt x="21362" y="277284"/>
                  <a:pt x="13425" y="311151"/>
                </a:cubicBezTo>
                <a:cubicBezTo>
                  <a:pt x="5487" y="345018"/>
                  <a:pt x="-6154" y="442384"/>
                  <a:pt x="3900" y="422276"/>
                </a:cubicBezTo>
                <a:cubicBezTo>
                  <a:pt x="13954" y="402168"/>
                  <a:pt x="58933" y="254001"/>
                  <a:pt x="73750" y="190501"/>
                </a:cubicBezTo>
                <a:cubicBezTo>
                  <a:pt x="88567" y="127001"/>
                  <a:pt x="119258" y="-528"/>
                  <a:pt x="11502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フリーフォーム 1699">
            <a:extLst>
              <a:ext uri="{FF2B5EF4-FFF2-40B4-BE49-F238E27FC236}">
                <a16:creationId xmlns:a16="http://schemas.microsoft.com/office/drawing/2014/main" id="{842FCCAC-B1A2-A9C4-84DD-412CB3A63A08}"/>
              </a:ext>
            </a:extLst>
          </p:cNvPr>
          <p:cNvSpPr/>
          <p:nvPr/>
        </p:nvSpPr>
        <p:spPr>
          <a:xfrm>
            <a:off x="3940125" y="923425"/>
            <a:ext cx="26418" cy="91024"/>
          </a:xfrm>
          <a:custGeom>
            <a:avLst/>
            <a:gdLst>
              <a:gd name="connsiteX0" fmla="*/ 50 w 26418"/>
              <a:gd name="connsiteY0" fmla="*/ 500 h 91024"/>
              <a:gd name="connsiteX1" fmla="*/ 19100 w 26418"/>
              <a:gd name="connsiteY1" fmla="*/ 89400 h 91024"/>
              <a:gd name="connsiteX2" fmla="*/ 25450 w 26418"/>
              <a:gd name="connsiteY2" fmla="*/ 54475 h 91024"/>
              <a:gd name="connsiteX3" fmla="*/ 50 w 26418"/>
              <a:gd name="connsiteY3" fmla="*/ 500 h 9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8" h="91024">
                <a:moveTo>
                  <a:pt x="50" y="500"/>
                </a:moveTo>
                <a:cubicBezTo>
                  <a:pt x="-1008" y="6321"/>
                  <a:pt x="14867" y="80404"/>
                  <a:pt x="19100" y="89400"/>
                </a:cubicBezTo>
                <a:cubicBezTo>
                  <a:pt x="23333" y="98396"/>
                  <a:pt x="28625" y="67704"/>
                  <a:pt x="25450" y="54475"/>
                </a:cubicBezTo>
                <a:cubicBezTo>
                  <a:pt x="22275" y="41246"/>
                  <a:pt x="1108" y="-5321"/>
                  <a:pt x="50" y="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フリーフォーム 1700">
            <a:extLst>
              <a:ext uri="{FF2B5EF4-FFF2-40B4-BE49-F238E27FC236}">
                <a16:creationId xmlns:a16="http://schemas.microsoft.com/office/drawing/2014/main" id="{D78C188E-E128-02A3-CE28-EC110CE1BAB7}"/>
              </a:ext>
            </a:extLst>
          </p:cNvPr>
          <p:cNvSpPr/>
          <p:nvPr/>
        </p:nvSpPr>
        <p:spPr>
          <a:xfrm>
            <a:off x="3978076" y="911184"/>
            <a:ext cx="38299" cy="195410"/>
          </a:xfrm>
          <a:custGeom>
            <a:avLst/>
            <a:gdLst>
              <a:gd name="connsiteX0" fmla="*/ 199 w 38299"/>
              <a:gd name="connsiteY0" fmla="*/ 41 h 195410"/>
              <a:gd name="connsiteX1" fmla="*/ 16074 w 38299"/>
              <a:gd name="connsiteY1" fmla="*/ 95291 h 195410"/>
              <a:gd name="connsiteX2" fmla="*/ 16074 w 38299"/>
              <a:gd name="connsiteY2" fmla="*/ 193716 h 195410"/>
              <a:gd name="connsiteX3" fmla="*/ 28774 w 38299"/>
              <a:gd name="connsiteY3" fmla="*/ 149266 h 195410"/>
              <a:gd name="connsiteX4" fmla="*/ 38299 w 38299"/>
              <a:gd name="connsiteY4" fmla="*/ 44491 h 195410"/>
              <a:gd name="connsiteX5" fmla="*/ 28774 w 38299"/>
              <a:gd name="connsiteY5" fmla="*/ 82591 h 195410"/>
              <a:gd name="connsiteX6" fmla="*/ 199 w 38299"/>
              <a:gd name="connsiteY6" fmla="*/ 41 h 19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99" h="195410">
                <a:moveTo>
                  <a:pt x="199" y="41"/>
                </a:moveTo>
                <a:cubicBezTo>
                  <a:pt x="-1918" y="2158"/>
                  <a:pt x="13428" y="63012"/>
                  <a:pt x="16074" y="95291"/>
                </a:cubicBezTo>
                <a:cubicBezTo>
                  <a:pt x="18720" y="127570"/>
                  <a:pt x="13957" y="184720"/>
                  <a:pt x="16074" y="193716"/>
                </a:cubicBezTo>
                <a:cubicBezTo>
                  <a:pt x="18191" y="202712"/>
                  <a:pt x="25070" y="174137"/>
                  <a:pt x="28774" y="149266"/>
                </a:cubicBezTo>
                <a:cubicBezTo>
                  <a:pt x="32478" y="124395"/>
                  <a:pt x="38299" y="55603"/>
                  <a:pt x="38299" y="44491"/>
                </a:cubicBezTo>
                <a:cubicBezTo>
                  <a:pt x="38299" y="33379"/>
                  <a:pt x="35124" y="86824"/>
                  <a:pt x="28774" y="82591"/>
                </a:cubicBezTo>
                <a:cubicBezTo>
                  <a:pt x="22424" y="78358"/>
                  <a:pt x="2316" y="-2076"/>
                  <a:pt x="199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2" name="フリーフォーム 1701">
            <a:extLst>
              <a:ext uri="{FF2B5EF4-FFF2-40B4-BE49-F238E27FC236}">
                <a16:creationId xmlns:a16="http://schemas.microsoft.com/office/drawing/2014/main" id="{9D2B2A70-FA64-1572-DC74-9C95E30CF045}"/>
              </a:ext>
            </a:extLst>
          </p:cNvPr>
          <p:cNvSpPr/>
          <p:nvPr/>
        </p:nvSpPr>
        <p:spPr>
          <a:xfrm>
            <a:off x="3964492" y="1035630"/>
            <a:ext cx="20190" cy="175450"/>
          </a:xfrm>
          <a:custGeom>
            <a:avLst/>
            <a:gdLst>
              <a:gd name="connsiteX0" fmla="*/ 1083 w 20190"/>
              <a:gd name="connsiteY0" fmla="*/ 2595 h 175450"/>
              <a:gd name="connsiteX1" fmla="*/ 4258 w 20190"/>
              <a:gd name="connsiteY1" fmla="*/ 174045 h 175450"/>
              <a:gd name="connsiteX2" fmla="*/ 20133 w 20190"/>
              <a:gd name="connsiteY2" fmla="*/ 78795 h 175450"/>
              <a:gd name="connsiteX3" fmla="*/ 1083 w 20190"/>
              <a:gd name="connsiteY3" fmla="*/ 2595 h 1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90" h="175450">
                <a:moveTo>
                  <a:pt x="1083" y="2595"/>
                </a:moveTo>
                <a:cubicBezTo>
                  <a:pt x="-1563" y="18470"/>
                  <a:pt x="1083" y="161345"/>
                  <a:pt x="4258" y="174045"/>
                </a:cubicBezTo>
                <a:cubicBezTo>
                  <a:pt x="7433" y="186745"/>
                  <a:pt x="21191" y="110016"/>
                  <a:pt x="20133" y="78795"/>
                </a:cubicBezTo>
                <a:cubicBezTo>
                  <a:pt x="19075" y="47574"/>
                  <a:pt x="3729" y="-13280"/>
                  <a:pt x="1083" y="2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3" name="フリーフォーム 1702">
            <a:extLst>
              <a:ext uri="{FF2B5EF4-FFF2-40B4-BE49-F238E27FC236}">
                <a16:creationId xmlns:a16="http://schemas.microsoft.com/office/drawing/2014/main" id="{1A85AB7A-2E45-D7A0-05A6-E9F198DC8B3B}"/>
              </a:ext>
            </a:extLst>
          </p:cNvPr>
          <p:cNvSpPr/>
          <p:nvPr/>
        </p:nvSpPr>
        <p:spPr>
          <a:xfrm>
            <a:off x="3971685" y="918308"/>
            <a:ext cx="68432" cy="360706"/>
          </a:xfrm>
          <a:custGeom>
            <a:avLst/>
            <a:gdLst>
              <a:gd name="connsiteX0" fmla="*/ 66915 w 68432"/>
              <a:gd name="connsiteY0" fmla="*/ 5617 h 360706"/>
              <a:gd name="connsiteX1" fmla="*/ 240 w 68432"/>
              <a:gd name="connsiteY1" fmla="*/ 358042 h 360706"/>
              <a:gd name="connsiteX2" fmla="*/ 44690 w 68432"/>
              <a:gd name="connsiteY2" fmla="*/ 158017 h 360706"/>
              <a:gd name="connsiteX3" fmla="*/ 66915 w 68432"/>
              <a:gd name="connsiteY3" fmla="*/ 5617 h 3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32" h="360706">
                <a:moveTo>
                  <a:pt x="66915" y="5617"/>
                </a:moveTo>
                <a:cubicBezTo>
                  <a:pt x="59507" y="38954"/>
                  <a:pt x="3944" y="332642"/>
                  <a:pt x="240" y="358042"/>
                </a:cubicBezTo>
                <a:cubicBezTo>
                  <a:pt x="-3464" y="383442"/>
                  <a:pt x="36753" y="220459"/>
                  <a:pt x="44690" y="158017"/>
                </a:cubicBezTo>
                <a:cubicBezTo>
                  <a:pt x="52627" y="95575"/>
                  <a:pt x="74323" y="-27720"/>
                  <a:pt x="66915" y="5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4" name="フリーフォーム 1703">
            <a:extLst>
              <a:ext uri="{FF2B5EF4-FFF2-40B4-BE49-F238E27FC236}">
                <a16:creationId xmlns:a16="http://schemas.microsoft.com/office/drawing/2014/main" id="{9D008F47-A0C1-836E-968D-002C5D69F2BA}"/>
              </a:ext>
            </a:extLst>
          </p:cNvPr>
          <p:cNvSpPr/>
          <p:nvPr/>
        </p:nvSpPr>
        <p:spPr>
          <a:xfrm>
            <a:off x="3987330" y="920162"/>
            <a:ext cx="59034" cy="353544"/>
          </a:xfrm>
          <a:custGeom>
            <a:avLst/>
            <a:gdLst>
              <a:gd name="connsiteX0" fmla="*/ 57620 w 59034"/>
              <a:gd name="connsiteY0" fmla="*/ 588 h 353544"/>
              <a:gd name="connsiteX1" fmla="*/ 48095 w 59034"/>
              <a:gd name="connsiteY1" fmla="*/ 146638 h 353544"/>
              <a:gd name="connsiteX2" fmla="*/ 470 w 59034"/>
              <a:gd name="connsiteY2" fmla="*/ 353013 h 353544"/>
              <a:gd name="connsiteX3" fmla="*/ 25870 w 59034"/>
              <a:gd name="connsiteY3" fmla="*/ 200613 h 353544"/>
              <a:gd name="connsiteX4" fmla="*/ 57620 w 59034"/>
              <a:gd name="connsiteY4" fmla="*/ 588 h 35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4" h="353544">
                <a:moveTo>
                  <a:pt x="57620" y="588"/>
                </a:moveTo>
                <a:cubicBezTo>
                  <a:pt x="61324" y="-8408"/>
                  <a:pt x="57620" y="87901"/>
                  <a:pt x="48095" y="146638"/>
                </a:cubicBezTo>
                <a:cubicBezTo>
                  <a:pt x="38570" y="205376"/>
                  <a:pt x="4174" y="344017"/>
                  <a:pt x="470" y="353013"/>
                </a:cubicBezTo>
                <a:cubicBezTo>
                  <a:pt x="-3234" y="362009"/>
                  <a:pt x="15816" y="254588"/>
                  <a:pt x="25870" y="200613"/>
                </a:cubicBezTo>
                <a:cubicBezTo>
                  <a:pt x="35924" y="146638"/>
                  <a:pt x="53916" y="9584"/>
                  <a:pt x="57620" y="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フリーフォーム 1704">
            <a:extLst>
              <a:ext uri="{FF2B5EF4-FFF2-40B4-BE49-F238E27FC236}">
                <a16:creationId xmlns:a16="http://schemas.microsoft.com/office/drawing/2014/main" id="{12E30408-6090-58F7-9736-3A281EC1276C}"/>
              </a:ext>
            </a:extLst>
          </p:cNvPr>
          <p:cNvSpPr/>
          <p:nvPr/>
        </p:nvSpPr>
        <p:spPr>
          <a:xfrm>
            <a:off x="3898700" y="1272590"/>
            <a:ext cx="60769" cy="302495"/>
          </a:xfrm>
          <a:custGeom>
            <a:avLst/>
            <a:gdLst>
              <a:gd name="connsiteX0" fmla="*/ 60525 w 60769"/>
              <a:gd name="connsiteY0" fmla="*/ 585 h 302495"/>
              <a:gd name="connsiteX1" fmla="*/ 25600 w 60769"/>
              <a:gd name="connsiteY1" fmla="*/ 99010 h 302495"/>
              <a:gd name="connsiteX2" fmla="*/ 3375 w 60769"/>
              <a:gd name="connsiteY2" fmla="*/ 302210 h 302495"/>
              <a:gd name="connsiteX3" fmla="*/ 6550 w 60769"/>
              <a:gd name="connsiteY3" fmla="*/ 140285 h 302495"/>
              <a:gd name="connsiteX4" fmla="*/ 60525 w 60769"/>
              <a:gd name="connsiteY4" fmla="*/ 585 h 30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69" h="302495">
                <a:moveTo>
                  <a:pt x="60525" y="585"/>
                </a:moveTo>
                <a:cubicBezTo>
                  <a:pt x="63700" y="-6294"/>
                  <a:pt x="35125" y="48739"/>
                  <a:pt x="25600" y="99010"/>
                </a:cubicBezTo>
                <a:cubicBezTo>
                  <a:pt x="16075" y="149281"/>
                  <a:pt x="6550" y="295331"/>
                  <a:pt x="3375" y="302210"/>
                </a:cubicBezTo>
                <a:cubicBezTo>
                  <a:pt x="200" y="309089"/>
                  <a:pt x="-3504" y="190027"/>
                  <a:pt x="6550" y="140285"/>
                </a:cubicBezTo>
                <a:cubicBezTo>
                  <a:pt x="16604" y="90543"/>
                  <a:pt x="57350" y="7464"/>
                  <a:pt x="60525" y="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フリーフォーム 1705">
            <a:extLst>
              <a:ext uri="{FF2B5EF4-FFF2-40B4-BE49-F238E27FC236}">
                <a16:creationId xmlns:a16="http://schemas.microsoft.com/office/drawing/2014/main" id="{0D274B97-8453-9750-A9EE-38A3231D3AF4}"/>
              </a:ext>
            </a:extLst>
          </p:cNvPr>
          <p:cNvSpPr/>
          <p:nvPr/>
        </p:nvSpPr>
        <p:spPr>
          <a:xfrm>
            <a:off x="3887904" y="1234075"/>
            <a:ext cx="118167" cy="349784"/>
          </a:xfrm>
          <a:custGeom>
            <a:avLst/>
            <a:gdLst>
              <a:gd name="connsiteX0" fmla="*/ 106246 w 118167"/>
              <a:gd name="connsiteY0" fmla="*/ 13700 h 349784"/>
              <a:gd name="connsiteX1" fmla="*/ 1471 w 118167"/>
              <a:gd name="connsiteY1" fmla="*/ 347075 h 349784"/>
              <a:gd name="connsiteX2" fmla="*/ 49096 w 118167"/>
              <a:gd name="connsiteY2" fmla="*/ 166100 h 349784"/>
              <a:gd name="connsiteX3" fmla="*/ 109421 w 118167"/>
              <a:gd name="connsiteY3" fmla="*/ 70850 h 349784"/>
              <a:gd name="connsiteX4" fmla="*/ 106246 w 118167"/>
              <a:gd name="connsiteY4" fmla="*/ 13700 h 34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67" h="349784">
                <a:moveTo>
                  <a:pt x="106246" y="13700"/>
                </a:moveTo>
                <a:cubicBezTo>
                  <a:pt x="88254" y="59737"/>
                  <a:pt x="10996" y="321675"/>
                  <a:pt x="1471" y="347075"/>
                </a:cubicBezTo>
                <a:cubicBezTo>
                  <a:pt x="-8054" y="372475"/>
                  <a:pt x="31104" y="212137"/>
                  <a:pt x="49096" y="166100"/>
                </a:cubicBezTo>
                <a:cubicBezTo>
                  <a:pt x="67088" y="120063"/>
                  <a:pt x="99896" y="90958"/>
                  <a:pt x="109421" y="70850"/>
                </a:cubicBezTo>
                <a:cubicBezTo>
                  <a:pt x="118946" y="50742"/>
                  <a:pt x="124238" y="-32337"/>
                  <a:pt x="106246" y="13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7" name="フリーフォーム 1706">
            <a:extLst>
              <a:ext uri="{FF2B5EF4-FFF2-40B4-BE49-F238E27FC236}">
                <a16:creationId xmlns:a16="http://schemas.microsoft.com/office/drawing/2014/main" id="{7A61370B-C167-836C-C957-3931B22321E6}"/>
              </a:ext>
            </a:extLst>
          </p:cNvPr>
          <p:cNvSpPr/>
          <p:nvPr/>
        </p:nvSpPr>
        <p:spPr>
          <a:xfrm>
            <a:off x="3797688" y="1573379"/>
            <a:ext cx="110781" cy="388998"/>
          </a:xfrm>
          <a:custGeom>
            <a:avLst/>
            <a:gdLst>
              <a:gd name="connsiteX0" fmla="*/ 110737 w 110781"/>
              <a:gd name="connsiteY0" fmla="*/ 1421 h 388998"/>
              <a:gd name="connsiteX1" fmla="*/ 18662 w 110781"/>
              <a:gd name="connsiteY1" fmla="*/ 252246 h 388998"/>
              <a:gd name="connsiteX2" fmla="*/ 2787 w 110781"/>
              <a:gd name="connsiteY2" fmla="*/ 388771 h 388998"/>
              <a:gd name="connsiteX3" fmla="*/ 5962 w 110781"/>
              <a:gd name="connsiteY3" fmla="*/ 277646 h 388998"/>
              <a:gd name="connsiteX4" fmla="*/ 59937 w 110781"/>
              <a:gd name="connsiteY4" fmla="*/ 29996 h 388998"/>
              <a:gd name="connsiteX5" fmla="*/ 31362 w 110781"/>
              <a:gd name="connsiteY5" fmla="*/ 144296 h 388998"/>
              <a:gd name="connsiteX6" fmla="*/ 110737 w 110781"/>
              <a:gd name="connsiteY6" fmla="*/ 1421 h 38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81" h="388998">
                <a:moveTo>
                  <a:pt x="110737" y="1421"/>
                </a:moveTo>
                <a:cubicBezTo>
                  <a:pt x="108620" y="19413"/>
                  <a:pt x="36654" y="187688"/>
                  <a:pt x="18662" y="252246"/>
                </a:cubicBezTo>
                <a:cubicBezTo>
                  <a:pt x="670" y="316804"/>
                  <a:pt x="4904" y="384538"/>
                  <a:pt x="2787" y="388771"/>
                </a:cubicBezTo>
                <a:cubicBezTo>
                  <a:pt x="670" y="393004"/>
                  <a:pt x="-3563" y="337442"/>
                  <a:pt x="5962" y="277646"/>
                </a:cubicBezTo>
                <a:cubicBezTo>
                  <a:pt x="15487" y="217850"/>
                  <a:pt x="55704" y="52221"/>
                  <a:pt x="59937" y="29996"/>
                </a:cubicBezTo>
                <a:cubicBezTo>
                  <a:pt x="64170" y="7771"/>
                  <a:pt x="24483" y="146413"/>
                  <a:pt x="31362" y="144296"/>
                </a:cubicBezTo>
                <a:cubicBezTo>
                  <a:pt x="38241" y="142179"/>
                  <a:pt x="112854" y="-16571"/>
                  <a:pt x="110737" y="1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8" name="フリーフォーム 1707">
            <a:extLst>
              <a:ext uri="{FF2B5EF4-FFF2-40B4-BE49-F238E27FC236}">
                <a16:creationId xmlns:a16="http://schemas.microsoft.com/office/drawing/2014/main" id="{BDF58B75-A800-C944-CE40-6D75559D2F6F}"/>
              </a:ext>
            </a:extLst>
          </p:cNvPr>
          <p:cNvSpPr/>
          <p:nvPr/>
        </p:nvSpPr>
        <p:spPr>
          <a:xfrm>
            <a:off x="3498850" y="914400"/>
            <a:ext cx="6689" cy="73154"/>
          </a:xfrm>
          <a:custGeom>
            <a:avLst/>
            <a:gdLst>
              <a:gd name="connsiteX0" fmla="*/ 0 w 6689"/>
              <a:gd name="connsiteY0" fmla="*/ 0 h 73154"/>
              <a:gd name="connsiteX1" fmla="*/ 6350 w 6689"/>
              <a:gd name="connsiteY1" fmla="*/ 73025 h 73154"/>
              <a:gd name="connsiteX2" fmla="*/ 0 w 6689"/>
              <a:gd name="connsiteY2" fmla="*/ 0 h 7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89" h="73154">
                <a:moveTo>
                  <a:pt x="0" y="0"/>
                </a:moveTo>
                <a:cubicBezTo>
                  <a:pt x="0" y="0"/>
                  <a:pt x="4233" y="69321"/>
                  <a:pt x="6350" y="73025"/>
                </a:cubicBezTo>
                <a:cubicBezTo>
                  <a:pt x="8467" y="76729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0" name="フリーフォーム 1709">
            <a:extLst>
              <a:ext uri="{FF2B5EF4-FFF2-40B4-BE49-F238E27FC236}">
                <a16:creationId xmlns:a16="http://schemas.microsoft.com/office/drawing/2014/main" id="{09C5878C-5E1D-A32B-170C-48A91874A33A}"/>
              </a:ext>
            </a:extLst>
          </p:cNvPr>
          <p:cNvSpPr/>
          <p:nvPr/>
        </p:nvSpPr>
        <p:spPr>
          <a:xfrm>
            <a:off x="3028927" y="1336672"/>
            <a:ext cx="47681" cy="206670"/>
          </a:xfrm>
          <a:custGeom>
            <a:avLst/>
            <a:gdLst>
              <a:gd name="connsiteX0" fmla="*/ 47648 w 47681"/>
              <a:gd name="connsiteY0" fmla="*/ 3 h 206670"/>
              <a:gd name="connsiteX1" fmla="*/ 19073 w 47681"/>
              <a:gd name="connsiteY1" fmla="*/ 95253 h 206670"/>
              <a:gd name="connsiteX2" fmla="*/ 15898 w 47681"/>
              <a:gd name="connsiteY2" fmla="*/ 206378 h 206670"/>
              <a:gd name="connsiteX3" fmla="*/ 23 w 47681"/>
              <a:gd name="connsiteY3" fmla="*/ 60328 h 206670"/>
              <a:gd name="connsiteX4" fmla="*/ 12723 w 47681"/>
              <a:gd name="connsiteY4" fmla="*/ 98428 h 206670"/>
              <a:gd name="connsiteX5" fmla="*/ 47648 w 47681"/>
              <a:gd name="connsiteY5" fmla="*/ 3 h 20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81" h="206670">
                <a:moveTo>
                  <a:pt x="47648" y="3"/>
                </a:moveTo>
                <a:cubicBezTo>
                  <a:pt x="48706" y="-526"/>
                  <a:pt x="24365" y="60857"/>
                  <a:pt x="19073" y="95253"/>
                </a:cubicBezTo>
                <a:cubicBezTo>
                  <a:pt x="13781" y="129649"/>
                  <a:pt x="19073" y="212199"/>
                  <a:pt x="15898" y="206378"/>
                </a:cubicBezTo>
                <a:cubicBezTo>
                  <a:pt x="12723" y="200557"/>
                  <a:pt x="552" y="78320"/>
                  <a:pt x="23" y="60328"/>
                </a:cubicBezTo>
                <a:cubicBezTo>
                  <a:pt x="-506" y="42336"/>
                  <a:pt x="7961" y="104778"/>
                  <a:pt x="12723" y="98428"/>
                </a:cubicBezTo>
                <a:cubicBezTo>
                  <a:pt x="17485" y="92078"/>
                  <a:pt x="46590" y="532"/>
                  <a:pt x="4764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1" name="フリーフォーム 1710">
            <a:extLst>
              <a:ext uri="{FF2B5EF4-FFF2-40B4-BE49-F238E27FC236}">
                <a16:creationId xmlns:a16="http://schemas.microsoft.com/office/drawing/2014/main" id="{016E68B7-1035-202B-DEF5-00945C086D22}"/>
              </a:ext>
            </a:extLst>
          </p:cNvPr>
          <p:cNvSpPr/>
          <p:nvPr/>
        </p:nvSpPr>
        <p:spPr>
          <a:xfrm>
            <a:off x="3438240" y="1031844"/>
            <a:ext cx="102259" cy="96074"/>
          </a:xfrm>
          <a:custGeom>
            <a:avLst/>
            <a:gdLst>
              <a:gd name="connsiteX0" fmla="*/ 41560 w 102259"/>
              <a:gd name="connsiteY0" fmla="*/ 31 h 96074"/>
              <a:gd name="connsiteX1" fmla="*/ 51085 w 102259"/>
              <a:gd name="connsiteY1" fmla="*/ 76231 h 96074"/>
              <a:gd name="connsiteX2" fmla="*/ 22510 w 102259"/>
              <a:gd name="connsiteY2" fmla="*/ 95281 h 96074"/>
              <a:gd name="connsiteX3" fmla="*/ 285 w 102259"/>
              <a:gd name="connsiteY3" fmla="*/ 57181 h 96074"/>
              <a:gd name="connsiteX4" fmla="*/ 38385 w 102259"/>
              <a:gd name="connsiteY4" fmla="*/ 85756 h 96074"/>
              <a:gd name="connsiteX5" fmla="*/ 101885 w 102259"/>
              <a:gd name="connsiteY5" fmla="*/ 88931 h 96074"/>
              <a:gd name="connsiteX6" fmla="*/ 63785 w 102259"/>
              <a:gd name="connsiteY6" fmla="*/ 66706 h 96074"/>
              <a:gd name="connsiteX7" fmla="*/ 41560 w 102259"/>
              <a:gd name="connsiteY7" fmla="*/ 31 h 9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259" h="96074">
                <a:moveTo>
                  <a:pt x="41560" y="31"/>
                </a:moveTo>
                <a:cubicBezTo>
                  <a:pt x="39443" y="1619"/>
                  <a:pt x="54260" y="60356"/>
                  <a:pt x="51085" y="76231"/>
                </a:cubicBezTo>
                <a:cubicBezTo>
                  <a:pt x="47910" y="92106"/>
                  <a:pt x="30977" y="98456"/>
                  <a:pt x="22510" y="95281"/>
                </a:cubicBezTo>
                <a:cubicBezTo>
                  <a:pt x="14043" y="92106"/>
                  <a:pt x="-2361" y="58769"/>
                  <a:pt x="285" y="57181"/>
                </a:cubicBezTo>
                <a:cubicBezTo>
                  <a:pt x="2931" y="55594"/>
                  <a:pt x="21452" y="80464"/>
                  <a:pt x="38385" y="85756"/>
                </a:cubicBezTo>
                <a:cubicBezTo>
                  <a:pt x="55318" y="91048"/>
                  <a:pt x="97652" y="92106"/>
                  <a:pt x="101885" y="88931"/>
                </a:cubicBezTo>
                <a:cubicBezTo>
                  <a:pt x="106118" y="85756"/>
                  <a:pt x="73310" y="76760"/>
                  <a:pt x="63785" y="66706"/>
                </a:cubicBezTo>
                <a:cubicBezTo>
                  <a:pt x="54260" y="56652"/>
                  <a:pt x="43677" y="-1557"/>
                  <a:pt x="41560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2" name="フリーフォーム 1711">
            <a:extLst>
              <a:ext uri="{FF2B5EF4-FFF2-40B4-BE49-F238E27FC236}">
                <a16:creationId xmlns:a16="http://schemas.microsoft.com/office/drawing/2014/main" id="{855F2AAF-7559-2BAC-C38F-E7CBC91525C8}"/>
              </a:ext>
            </a:extLst>
          </p:cNvPr>
          <p:cNvSpPr/>
          <p:nvPr/>
        </p:nvSpPr>
        <p:spPr>
          <a:xfrm>
            <a:off x="3438525" y="1146107"/>
            <a:ext cx="69850" cy="101671"/>
          </a:xfrm>
          <a:custGeom>
            <a:avLst/>
            <a:gdLst>
              <a:gd name="connsiteX0" fmla="*/ 0 w 69850"/>
              <a:gd name="connsiteY0" fmla="*/ 101668 h 101671"/>
              <a:gd name="connsiteX1" fmla="*/ 41275 w 69850"/>
              <a:gd name="connsiteY1" fmla="*/ 25468 h 101671"/>
              <a:gd name="connsiteX2" fmla="*/ 69850 w 69850"/>
              <a:gd name="connsiteY2" fmla="*/ 68 h 101671"/>
              <a:gd name="connsiteX3" fmla="*/ 41275 w 69850"/>
              <a:gd name="connsiteY3" fmla="*/ 22293 h 101671"/>
              <a:gd name="connsiteX4" fmla="*/ 0 w 69850"/>
              <a:gd name="connsiteY4" fmla="*/ 101668 h 10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" h="101671">
                <a:moveTo>
                  <a:pt x="0" y="101668"/>
                </a:moveTo>
                <a:cubicBezTo>
                  <a:pt x="0" y="102197"/>
                  <a:pt x="29633" y="42401"/>
                  <a:pt x="41275" y="25468"/>
                </a:cubicBezTo>
                <a:cubicBezTo>
                  <a:pt x="52917" y="8535"/>
                  <a:pt x="69850" y="597"/>
                  <a:pt x="69850" y="68"/>
                </a:cubicBezTo>
                <a:cubicBezTo>
                  <a:pt x="69850" y="-461"/>
                  <a:pt x="55033" y="1655"/>
                  <a:pt x="41275" y="22293"/>
                </a:cubicBezTo>
                <a:cubicBezTo>
                  <a:pt x="27517" y="42931"/>
                  <a:pt x="0" y="101139"/>
                  <a:pt x="0" y="101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3" name="フリーフォーム 1712">
            <a:extLst>
              <a:ext uri="{FF2B5EF4-FFF2-40B4-BE49-F238E27FC236}">
                <a16:creationId xmlns:a16="http://schemas.microsoft.com/office/drawing/2014/main" id="{0646986D-B67B-DF6F-F7DE-1A5E63F0CB16}"/>
              </a:ext>
            </a:extLst>
          </p:cNvPr>
          <p:cNvSpPr/>
          <p:nvPr/>
        </p:nvSpPr>
        <p:spPr>
          <a:xfrm>
            <a:off x="3905217" y="990588"/>
            <a:ext cx="39338" cy="188959"/>
          </a:xfrm>
          <a:custGeom>
            <a:avLst/>
            <a:gdLst>
              <a:gd name="connsiteX0" fmla="*/ 38133 w 39338"/>
              <a:gd name="connsiteY0" fmla="*/ 12 h 188959"/>
              <a:gd name="connsiteX1" fmla="*/ 34958 w 39338"/>
              <a:gd name="connsiteY1" fmla="*/ 174637 h 188959"/>
              <a:gd name="connsiteX2" fmla="*/ 33 w 39338"/>
              <a:gd name="connsiteY2" fmla="*/ 155587 h 188959"/>
              <a:gd name="connsiteX3" fmla="*/ 28608 w 39338"/>
              <a:gd name="connsiteY3" fmla="*/ 184162 h 188959"/>
              <a:gd name="connsiteX4" fmla="*/ 38133 w 39338"/>
              <a:gd name="connsiteY4" fmla="*/ 12 h 18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38" h="188959">
                <a:moveTo>
                  <a:pt x="38133" y="12"/>
                </a:moveTo>
                <a:cubicBezTo>
                  <a:pt x="39191" y="-1576"/>
                  <a:pt x="41308" y="148708"/>
                  <a:pt x="34958" y="174637"/>
                </a:cubicBezTo>
                <a:cubicBezTo>
                  <a:pt x="28608" y="200566"/>
                  <a:pt x="1091" y="153999"/>
                  <a:pt x="33" y="155587"/>
                </a:cubicBezTo>
                <a:cubicBezTo>
                  <a:pt x="-1025" y="157175"/>
                  <a:pt x="23316" y="203741"/>
                  <a:pt x="28608" y="184162"/>
                </a:cubicBezTo>
                <a:cubicBezTo>
                  <a:pt x="33900" y="164583"/>
                  <a:pt x="37075" y="1600"/>
                  <a:pt x="38133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4" name="フリーフォーム 1713">
            <a:extLst>
              <a:ext uri="{FF2B5EF4-FFF2-40B4-BE49-F238E27FC236}">
                <a16:creationId xmlns:a16="http://schemas.microsoft.com/office/drawing/2014/main" id="{45FF13CE-9DEC-74DF-A28A-EFF2CA2D54BB}"/>
              </a:ext>
            </a:extLst>
          </p:cNvPr>
          <p:cNvSpPr/>
          <p:nvPr/>
        </p:nvSpPr>
        <p:spPr>
          <a:xfrm>
            <a:off x="3866667" y="1307089"/>
            <a:ext cx="7316" cy="170016"/>
          </a:xfrm>
          <a:custGeom>
            <a:avLst/>
            <a:gdLst>
              <a:gd name="connsiteX0" fmla="*/ 6833 w 7316"/>
              <a:gd name="connsiteY0" fmla="*/ 4186 h 170016"/>
              <a:gd name="connsiteX1" fmla="*/ 483 w 7316"/>
              <a:gd name="connsiteY1" fmla="*/ 169286 h 170016"/>
              <a:gd name="connsiteX2" fmla="*/ 3658 w 7316"/>
              <a:gd name="connsiteY2" fmla="*/ 61336 h 170016"/>
              <a:gd name="connsiteX3" fmla="*/ 6833 w 7316"/>
              <a:gd name="connsiteY3" fmla="*/ 4186 h 17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6" h="170016">
                <a:moveTo>
                  <a:pt x="6833" y="4186"/>
                </a:moveTo>
                <a:cubicBezTo>
                  <a:pt x="6304" y="22178"/>
                  <a:pt x="1012" y="159761"/>
                  <a:pt x="483" y="169286"/>
                </a:cubicBezTo>
                <a:cubicBezTo>
                  <a:pt x="-46" y="178811"/>
                  <a:pt x="-1104" y="92557"/>
                  <a:pt x="3658" y="61336"/>
                </a:cubicBezTo>
                <a:cubicBezTo>
                  <a:pt x="8420" y="30115"/>
                  <a:pt x="7362" y="-13806"/>
                  <a:pt x="6833" y="4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5" name="フリーフォーム 1714">
            <a:extLst>
              <a:ext uri="{FF2B5EF4-FFF2-40B4-BE49-F238E27FC236}">
                <a16:creationId xmlns:a16="http://schemas.microsoft.com/office/drawing/2014/main" id="{0C7E1332-E072-CD0B-3D60-B3A783DC098C}"/>
              </a:ext>
            </a:extLst>
          </p:cNvPr>
          <p:cNvSpPr/>
          <p:nvPr/>
        </p:nvSpPr>
        <p:spPr>
          <a:xfrm>
            <a:off x="3908425" y="1190625"/>
            <a:ext cx="63690" cy="35589"/>
          </a:xfrm>
          <a:custGeom>
            <a:avLst/>
            <a:gdLst>
              <a:gd name="connsiteX0" fmla="*/ 0 w 63690"/>
              <a:gd name="connsiteY0" fmla="*/ 0 h 35589"/>
              <a:gd name="connsiteX1" fmla="*/ 63500 w 63690"/>
              <a:gd name="connsiteY1" fmla="*/ 34925 h 35589"/>
              <a:gd name="connsiteX2" fmla="*/ 0 w 63690"/>
              <a:gd name="connsiteY2" fmla="*/ 0 h 3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0" h="35589">
                <a:moveTo>
                  <a:pt x="0" y="0"/>
                </a:moveTo>
                <a:cubicBezTo>
                  <a:pt x="0" y="0"/>
                  <a:pt x="59267" y="28575"/>
                  <a:pt x="63500" y="34925"/>
                </a:cubicBezTo>
                <a:cubicBezTo>
                  <a:pt x="67733" y="41275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6" name="フリーフォーム 1715">
            <a:extLst>
              <a:ext uri="{FF2B5EF4-FFF2-40B4-BE49-F238E27FC236}">
                <a16:creationId xmlns:a16="http://schemas.microsoft.com/office/drawing/2014/main" id="{BAFC5335-066F-7724-544E-DE40AF25A26B}"/>
              </a:ext>
            </a:extLst>
          </p:cNvPr>
          <p:cNvSpPr/>
          <p:nvPr/>
        </p:nvSpPr>
        <p:spPr>
          <a:xfrm>
            <a:off x="3812791" y="1314418"/>
            <a:ext cx="38534" cy="181032"/>
          </a:xfrm>
          <a:custGeom>
            <a:avLst/>
            <a:gdLst>
              <a:gd name="connsiteX0" fmla="*/ 38484 w 38534"/>
              <a:gd name="connsiteY0" fmla="*/ 32 h 181032"/>
              <a:gd name="connsiteX1" fmla="*/ 22609 w 38534"/>
              <a:gd name="connsiteY1" fmla="*/ 85757 h 181032"/>
              <a:gd name="connsiteX2" fmla="*/ 32134 w 38534"/>
              <a:gd name="connsiteY2" fmla="*/ 181007 h 181032"/>
              <a:gd name="connsiteX3" fmla="*/ 384 w 38534"/>
              <a:gd name="connsiteY3" fmla="*/ 95282 h 181032"/>
              <a:gd name="connsiteX4" fmla="*/ 16259 w 38534"/>
              <a:gd name="connsiteY4" fmla="*/ 95282 h 181032"/>
              <a:gd name="connsiteX5" fmla="*/ 38484 w 38534"/>
              <a:gd name="connsiteY5" fmla="*/ 32 h 18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34" h="181032">
                <a:moveTo>
                  <a:pt x="38484" y="32"/>
                </a:moveTo>
                <a:cubicBezTo>
                  <a:pt x="39542" y="-1556"/>
                  <a:pt x="23667" y="55595"/>
                  <a:pt x="22609" y="85757"/>
                </a:cubicBezTo>
                <a:cubicBezTo>
                  <a:pt x="21551" y="115919"/>
                  <a:pt x="35838" y="179420"/>
                  <a:pt x="32134" y="181007"/>
                </a:cubicBezTo>
                <a:cubicBezTo>
                  <a:pt x="28430" y="182594"/>
                  <a:pt x="3030" y="109569"/>
                  <a:pt x="384" y="95282"/>
                </a:cubicBezTo>
                <a:cubicBezTo>
                  <a:pt x="-2262" y="80995"/>
                  <a:pt x="9380" y="107453"/>
                  <a:pt x="16259" y="95282"/>
                </a:cubicBezTo>
                <a:cubicBezTo>
                  <a:pt x="23138" y="83111"/>
                  <a:pt x="37426" y="1620"/>
                  <a:pt x="38484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7" name="フリーフォーム 1716">
            <a:extLst>
              <a:ext uri="{FF2B5EF4-FFF2-40B4-BE49-F238E27FC236}">
                <a16:creationId xmlns:a16="http://schemas.microsoft.com/office/drawing/2014/main" id="{ABC9613E-9D00-5806-AE95-FD3F468F70E6}"/>
              </a:ext>
            </a:extLst>
          </p:cNvPr>
          <p:cNvSpPr/>
          <p:nvPr/>
        </p:nvSpPr>
        <p:spPr>
          <a:xfrm>
            <a:off x="3619467" y="1603374"/>
            <a:ext cx="127093" cy="209684"/>
          </a:xfrm>
          <a:custGeom>
            <a:avLst/>
            <a:gdLst>
              <a:gd name="connsiteX0" fmla="*/ 127033 w 127093"/>
              <a:gd name="connsiteY0" fmla="*/ 1 h 209684"/>
              <a:gd name="connsiteX1" fmla="*/ 66708 w 127093"/>
              <a:gd name="connsiteY1" fmla="*/ 142876 h 209684"/>
              <a:gd name="connsiteX2" fmla="*/ 76233 w 127093"/>
              <a:gd name="connsiteY2" fmla="*/ 104776 h 209684"/>
              <a:gd name="connsiteX3" fmla="*/ 33 w 127093"/>
              <a:gd name="connsiteY3" fmla="*/ 209551 h 209684"/>
              <a:gd name="connsiteX4" fmla="*/ 66708 w 127093"/>
              <a:gd name="connsiteY4" fmla="*/ 79376 h 209684"/>
              <a:gd name="connsiteX5" fmla="*/ 73058 w 127093"/>
              <a:gd name="connsiteY5" fmla="*/ 63501 h 209684"/>
              <a:gd name="connsiteX6" fmla="*/ 54008 w 127093"/>
              <a:gd name="connsiteY6" fmla="*/ 139701 h 209684"/>
              <a:gd name="connsiteX7" fmla="*/ 127033 w 127093"/>
              <a:gd name="connsiteY7" fmla="*/ 1 h 20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093" h="209684">
                <a:moveTo>
                  <a:pt x="127033" y="1"/>
                </a:moveTo>
                <a:cubicBezTo>
                  <a:pt x="129150" y="530"/>
                  <a:pt x="75175" y="125414"/>
                  <a:pt x="66708" y="142876"/>
                </a:cubicBezTo>
                <a:cubicBezTo>
                  <a:pt x="58241" y="160338"/>
                  <a:pt x="87345" y="93664"/>
                  <a:pt x="76233" y="104776"/>
                </a:cubicBezTo>
                <a:cubicBezTo>
                  <a:pt x="65121" y="115888"/>
                  <a:pt x="1620" y="213784"/>
                  <a:pt x="33" y="209551"/>
                </a:cubicBezTo>
                <a:cubicBezTo>
                  <a:pt x="-1554" y="205318"/>
                  <a:pt x="54537" y="103718"/>
                  <a:pt x="66708" y="79376"/>
                </a:cubicBezTo>
                <a:cubicBezTo>
                  <a:pt x="78879" y="55034"/>
                  <a:pt x="75175" y="53447"/>
                  <a:pt x="73058" y="63501"/>
                </a:cubicBezTo>
                <a:cubicBezTo>
                  <a:pt x="70941" y="73555"/>
                  <a:pt x="45541" y="147639"/>
                  <a:pt x="54008" y="139701"/>
                </a:cubicBezTo>
                <a:cubicBezTo>
                  <a:pt x="62475" y="131764"/>
                  <a:pt x="124916" y="-528"/>
                  <a:pt x="12703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8" name="フリーフォーム 1717">
            <a:extLst>
              <a:ext uri="{FF2B5EF4-FFF2-40B4-BE49-F238E27FC236}">
                <a16:creationId xmlns:a16="http://schemas.microsoft.com/office/drawing/2014/main" id="{394288AE-4A9B-00F8-1F08-5159F8F9A086}"/>
              </a:ext>
            </a:extLst>
          </p:cNvPr>
          <p:cNvSpPr/>
          <p:nvPr/>
        </p:nvSpPr>
        <p:spPr>
          <a:xfrm>
            <a:off x="3739131" y="1434841"/>
            <a:ext cx="119604" cy="115478"/>
          </a:xfrm>
          <a:custGeom>
            <a:avLst/>
            <a:gdLst>
              <a:gd name="connsiteX0" fmla="*/ 58169 w 119604"/>
              <a:gd name="connsiteY0" fmla="*/ 259 h 115478"/>
              <a:gd name="connsiteX1" fmla="*/ 58169 w 119604"/>
              <a:gd name="connsiteY1" fmla="*/ 63759 h 115478"/>
              <a:gd name="connsiteX2" fmla="*/ 118494 w 119604"/>
              <a:gd name="connsiteY2" fmla="*/ 114559 h 115478"/>
              <a:gd name="connsiteX3" fmla="*/ 89919 w 119604"/>
              <a:gd name="connsiteY3" fmla="*/ 95509 h 115478"/>
              <a:gd name="connsiteX4" fmla="*/ 1019 w 119604"/>
              <a:gd name="connsiteY4" fmla="*/ 82809 h 115478"/>
              <a:gd name="connsiteX5" fmla="*/ 42294 w 119604"/>
              <a:gd name="connsiteY5" fmla="*/ 89159 h 115478"/>
              <a:gd name="connsiteX6" fmla="*/ 58169 w 119604"/>
              <a:gd name="connsiteY6" fmla="*/ 259 h 11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04" h="115478">
                <a:moveTo>
                  <a:pt x="58169" y="259"/>
                </a:moveTo>
                <a:cubicBezTo>
                  <a:pt x="60815" y="-3974"/>
                  <a:pt x="48115" y="44709"/>
                  <a:pt x="58169" y="63759"/>
                </a:cubicBezTo>
                <a:cubicBezTo>
                  <a:pt x="68223" y="82809"/>
                  <a:pt x="113202" y="109267"/>
                  <a:pt x="118494" y="114559"/>
                </a:cubicBezTo>
                <a:cubicBezTo>
                  <a:pt x="123786" y="119851"/>
                  <a:pt x="109498" y="100801"/>
                  <a:pt x="89919" y="95509"/>
                </a:cubicBezTo>
                <a:cubicBezTo>
                  <a:pt x="70340" y="90217"/>
                  <a:pt x="8956" y="83867"/>
                  <a:pt x="1019" y="82809"/>
                </a:cubicBezTo>
                <a:cubicBezTo>
                  <a:pt x="-6918" y="81751"/>
                  <a:pt x="33827" y="99213"/>
                  <a:pt x="42294" y="89159"/>
                </a:cubicBezTo>
                <a:cubicBezTo>
                  <a:pt x="50761" y="79105"/>
                  <a:pt x="55523" y="4492"/>
                  <a:pt x="58169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9" name="フリーフォーム 1718">
            <a:extLst>
              <a:ext uri="{FF2B5EF4-FFF2-40B4-BE49-F238E27FC236}">
                <a16:creationId xmlns:a16="http://schemas.microsoft.com/office/drawing/2014/main" id="{1544C500-BDFC-254D-F870-E677C0C25138}"/>
              </a:ext>
            </a:extLst>
          </p:cNvPr>
          <p:cNvSpPr/>
          <p:nvPr/>
        </p:nvSpPr>
        <p:spPr>
          <a:xfrm>
            <a:off x="3784342" y="1602958"/>
            <a:ext cx="22483" cy="198596"/>
          </a:xfrm>
          <a:custGeom>
            <a:avLst/>
            <a:gdLst>
              <a:gd name="connsiteX0" fmla="*/ 16133 w 22483"/>
              <a:gd name="connsiteY0" fmla="*/ 417 h 198596"/>
              <a:gd name="connsiteX1" fmla="*/ 258 w 22483"/>
              <a:gd name="connsiteY1" fmla="*/ 197267 h 198596"/>
              <a:gd name="connsiteX2" fmla="*/ 22483 w 22483"/>
              <a:gd name="connsiteY2" fmla="*/ 89317 h 198596"/>
              <a:gd name="connsiteX3" fmla="*/ 258 w 22483"/>
              <a:gd name="connsiteY3" fmla="*/ 143292 h 198596"/>
              <a:gd name="connsiteX4" fmla="*/ 16133 w 22483"/>
              <a:gd name="connsiteY4" fmla="*/ 417 h 19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83" h="198596">
                <a:moveTo>
                  <a:pt x="16133" y="417"/>
                </a:moveTo>
                <a:cubicBezTo>
                  <a:pt x="16133" y="9413"/>
                  <a:pt x="-800" y="182450"/>
                  <a:pt x="258" y="197267"/>
                </a:cubicBezTo>
                <a:cubicBezTo>
                  <a:pt x="1316" y="212084"/>
                  <a:pt x="22483" y="98313"/>
                  <a:pt x="22483" y="89317"/>
                </a:cubicBezTo>
                <a:cubicBezTo>
                  <a:pt x="22483" y="80321"/>
                  <a:pt x="2904" y="155992"/>
                  <a:pt x="258" y="143292"/>
                </a:cubicBezTo>
                <a:cubicBezTo>
                  <a:pt x="-2388" y="130592"/>
                  <a:pt x="16133" y="-8579"/>
                  <a:pt x="16133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0" name="フリーフォーム 1719">
            <a:extLst>
              <a:ext uri="{FF2B5EF4-FFF2-40B4-BE49-F238E27FC236}">
                <a16:creationId xmlns:a16="http://schemas.microsoft.com/office/drawing/2014/main" id="{6A05FD5B-F358-1F5E-852C-D3AFF68C6F66}"/>
              </a:ext>
            </a:extLst>
          </p:cNvPr>
          <p:cNvSpPr/>
          <p:nvPr/>
        </p:nvSpPr>
        <p:spPr>
          <a:xfrm>
            <a:off x="3660516" y="1657316"/>
            <a:ext cx="115371" cy="158784"/>
          </a:xfrm>
          <a:custGeom>
            <a:avLst/>
            <a:gdLst>
              <a:gd name="connsiteX0" fmla="*/ 259 w 115371"/>
              <a:gd name="connsiteY0" fmla="*/ 139734 h 158784"/>
              <a:gd name="connsiteX1" fmla="*/ 63759 w 115371"/>
              <a:gd name="connsiteY1" fmla="*/ 133384 h 158784"/>
              <a:gd name="connsiteX2" fmla="*/ 114559 w 115371"/>
              <a:gd name="connsiteY2" fmla="*/ 158784 h 158784"/>
              <a:gd name="connsiteX3" fmla="*/ 95509 w 115371"/>
              <a:gd name="connsiteY3" fmla="*/ 130209 h 158784"/>
              <a:gd name="connsiteX4" fmla="*/ 101859 w 115371"/>
              <a:gd name="connsiteY4" fmla="*/ 34 h 158784"/>
              <a:gd name="connsiteX5" fmla="*/ 89159 w 115371"/>
              <a:gd name="connsiteY5" fmla="*/ 117509 h 158784"/>
              <a:gd name="connsiteX6" fmla="*/ 259 w 115371"/>
              <a:gd name="connsiteY6" fmla="*/ 139734 h 15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371" h="158784">
                <a:moveTo>
                  <a:pt x="259" y="139734"/>
                </a:moveTo>
                <a:cubicBezTo>
                  <a:pt x="-3974" y="142380"/>
                  <a:pt x="44709" y="130209"/>
                  <a:pt x="63759" y="133384"/>
                </a:cubicBezTo>
                <a:cubicBezTo>
                  <a:pt x="82809" y="136559"/>
                  <a:pt x="114559" y="158784"/>
                  <a:pt x="114559" y="158784"/>
                </a:cubicBezTo>
                <a:cubicBezTo>
                  <a:pt x="119851" y="158255"/>
                  <a:pt x="97626" y="156667"/>
                  <a:pt x="95509" y="130209"/>
                </a:cubicBezTo>
                <a:cubicBezTo>
                  <a:pt x="93392" y="103751"/>
                  <a:pt x="102917" y="2151"/>
                  <a:pt x="101859" y="34"/>
                </a:cubicBezTo>
                <a:cubicBezTo>
                  <a:pt x="100801" y="-2083"/>
                  <a:pt x="103446" y="93167"/>
                  <a:pt x="89159" y="117509"/>
                </a:cubicBezTo>
                <a:cubicBezTo>
                  <a:pt x="74872" y="141851"/>
                  <a:pt x="4492" y="137088"/>
                  <a:pt x="259" y="139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1" name="フリーフォーム 1720">
            <a:extLst>
              <a:ext uri="{FF2B5EF4-FFF2-40B4-BE49-F238E27FC236}">
                <a16:creationId xmlns:a16="http://schemas.microsoft.com/office/drawing/2014/main" id="{7AC09E92-0A49-39A6-BCE1-25AAB3118522}"/>
              </a:ext>
            </a:extLst>
          </p:cNvPr>
          <p:cNvSpPr/>
          <p:nvPr/>
        </p:nvSpPr>
        <p:spPr>
          <a:xfrm>
            <a:off x="3740166" y="1536676"/>
            <a:ext cx="117698" cy="83828"/>
          </a:xfrm>
          <a:custGeom>
            <a:avLst/>
            <a:gdLst>
              <a:gd name="connsiteX0" fmla="*/ 6334 w 117698"/>
              <a:gd name="connsiteY0" fmla="*/ 82574 h 83828"/>
              <a:gd name="connsiteX1" fmla="*/ 73009 w 117698"/>
              <a:gd name="connsiteY1" fmla="*/ 50824 h 83828"/>
              <a:gd name="connsiteX2" fmla="*/ 117459 w 117698"/>
              <a:gd name="connsiteY2" fmla="*/ 63524 h 83828"/>
              <a:gd name="connsiteX3" fmla="*/ 53959 w 117698"/>
              <a:gd name="connsiteY3" fmla="*/ 50824 h 83828"/>
              <a:gd name="connsiteX4" fmla="*/ 6334 w 117698"/>
              <a:gd name="connsiteY4" fmla="*/ 24 h 83828"/>
              <a:gd name="connsiteX5" fmla="*/ 6334 w 117698"/>
              <a:gd name="connsiteY5" fmla="*/ 82574 h 8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698" h="83828">
                <a:moveTo>
                  <a:pt x="6334" y="82574"/>
                </a:moveTo>
                <a:cubicBezTo>
                  <a:pt x="17446" y="91041"/>
                  <a:pt x="54488" y="53999"/>
                  <a:pt x="73009" y="50824"/>
                </a:cubicBezTo>
                <a:cubicBezTo>
                  <a:pt x="91530" y="47649"/>
                  <a:pt x="120634" y="63524"/>
                  <a:pt x="117459" y="63524"/>
                </a:cubicBezTo>
                <a:cubicBezTo>
                  <a:pt x="114284" y="63524"/>
                  <a:pt x="72480" y="61407"/>
                  <a:pt x="53959" y="50824"/>
                </a:cubicBezTo>
                <a:cubicBezTo>
                  <a:pt x="35438" y="40241"/>
                  <a:pt x="11626" y="1611"/>
                  <a:pt x="6334" y="24"/>
                </a:cubicBezTo>
                <a:cubicBezTo>
                  <a:pt x="1042" y="-1563"/>
                  <a:pt x="-4778" y="74107"/>
                  <a:pt x="6334" y="82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2" name="フリーフォーム 1721">
            <a:extLst>
              <a:ext uri="{FF2B5EF4-FFF2-40B4-BE49-F238E27FC236}">
                <a16:creationId xmlns:a16="http://schemas.microsoft.com/office/drawing/2014/main" id="{A3F5B9BA-7646-D069-D773-39ADBD8BE4A4}"/>
              </a:ext>
            </a:extLst>
          </p:cNvPr>
          <p:cNvSpPr/>
          <p:nvPr/>
        </p:nvSpPr>
        <p:spPr>
          <a:xfrm>
            <a:off x="3812135" y="1831517"/>
            <a:ext cx="165706" cy="156599"/>
          </a:xfrm>
          <a:custGeom>
            <a:avLst/>
            <a:gdLst>
              <a:gd name="connsiteX0" fmla="*/ 1040 w 165706"/>
              <a:gd name="connsiteY0" fmla="*/ 156033 h 156599"/>
              <a:gd name="connsiteX1" fmla="*/ 162965 w 165706"/>
              <a:gd name="connsiteY1" fmla="*/ 3633 h 156599"/>
              <a:gd name="connsiteX2" fmla="*/ 96290 w 165706"/>
              <a:gd name="connsiteY2" fmla="*/ 54433 h 156599"/>
              <a:gd name="connsiteX3" fmla="*/ 1040 w 165706"/>
              <a:gd name="connsiteY3" fmla="*/ 156033 h 15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706" h="156599">
                <a:moveTo>
                  <a:pt x="1040" y="156033"/>
                </a:moveTo>
                <a:cubicBezTo>
                  <a:pt x="12152" y="147566"/>
                  <a:pt x="147090" y="20566"/>
                  <a:pt x="162965" y="3633"/>
                </a:cubicBezTo>
                <a:cubicBezTo>
                  <a:pt x="178840" y="-13300"/>
                  <a:pt x="121690" y="33266"/>
                  <a:pt x="96290" y="54433"/>
                </a:cubicBezTo>
                <a:cubicBezTo>
                  <a:pt x="70890" y="75600"/>
                  <a:pt x="-10072" y="164500"/>
                  <a:pt x="1040" y="156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3" name="フリーフォーム 1722">
            <a:extLst>
              <a:ext uri="{FF2B5EF4-FFF2-40B4-BE49-F238E27FC236}">
                <a16:creationId xmlns:a16="http://schemas.microsoft.com/office/drawing/2014/main" id="{2BA4D5CE-39BD-96D3-D2DF-6DD5356CCCBF}"/>
              </a:ext>
            </a:extLst>
          </p:cNvPr>
          <p:cNvSpPr/>
          <p:nvPr/>
        </p:nvSpPr>
        <p:spPr>
          <a:xfrm>
            <a:off x="3955773" y="1806112"/>
            <a:ext cx="229029" cy="168899"/>
          </a:xfrm>
          <a:custGeom>
            <a:avLst/>
            <a:gdLst>
              <a:gd name="connsiteX0" fmla="*/ 277 w 229029"/>
              <a:gd name="connsiteY0" fmla="*/ 54438 h 168899"/>
              <a:gd name="connsiteX1" fmla="*/ 73302 w 229029"/>
              <a:gd name="connsiteY1" fmla="*/ 41738 h 168899"/>
              <a:gd name="connsiteX2" fmla="*/ 159027 w 229029"/>
              <a:gd name="connsiteY2" fmla="*/ 111588 h 168899"/>
              <a:gd name="connsiteX3" fmla="*/ 155852 w 229029"/>
              <a:gd name="connsiteY3" fmla="*/ 83013 h 168899"/>
              <a:gd name="connsiteX4" fmla="*/ 228877 w 229029"/>
              <a:gd name="connsiteY4" fmla="*/ 168738 h 168899"/>
              <a:gd name="connsiteX5" fmla="*/ 133627 w 229029"/>
              <a:gd name="connsiteY5" fmla="*/ 57613 h 168899"/>
              <a:gd name="connsiteX6" fmla="*/ 108227 w 229029"/>
              <a:gd name="connsiteY6" fmla="*/ 41738 h 168899"/>
              <a:gd name="connsiteX7" fmla="*/ 35202 w 229029"/>
              <a:gd name="connsiteY7" fmla="*/ 463 h 168899"/>
              <a:gd name="connsiteX8" fmla="*/ 47902 w 229029"/>
              <a:gd name="connsiteY8" fmla="*/ 22688 h 168899"/>
              <a:gd name="connsiteX9" fmla="*/ 277 w 229029"/>
              <a:gd name="connsiteY9" fmla="*/ 54438 h 16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029" h="168899">
                <a:moveTo>
                  <a:pt x="277" y="54438"/>
                </a:moveTo>
                <a:cubicBezTo>
                  <a:pt x="4510" y="57613"/>
                  <a:pt x="46844" y="32213"/>
                  <a:pt x="73302" y="41738"/>
                </a:cubicBezTo>
                <a:cubicBezTo>
                  <a:pt x="99760" y="51263"/>
                  <a:pt x="145269" y="104709"/>
                  <a:pt x="159027" y="111588"/>
                </a:cubicBezTo>
                <a:cubicBezTo>
                  <a:pt x="172785" y="118467"/>
                  <a:pt x="144210" y="73488"/>
                  <a:pt x="155852" y="83013"/>
                </a:cubicBezTo>
                <a:cubicBezTo>
                  <a:pt x="167494" y="92538"/>
                  <a:pt x="232581" y="172971"/>
                  <a:pt x="228877" y="168738"/>
                </a:cubicBezTo>
                <a:cubicBezTo>
                  <a:pt x="225173" y="164505"/>
                  <a:pt x="153735" y="78780"/>
                  <a:pt x="133627" y="57613"/>
                </a:cubicBezTo>
                <a:cubicBezTo>
                  <a:pt x="113519" y="36446"/>
                  <a:pt x="124631" y="51263"/>
                  <a:pt x="108227" y="41738"/>
                </a:cubicBezTo>
                <a:cubicBezTo>
                  <a:pt x="91823" y="32213"/>
                  <a:pt x="45256" y="3638"/>
                  <a:pt x="35202" y="463"/>
                </a:cubicBezTo>
                <a:cubicBezTo>
                  <a:pt x="25148" y="-2712"/>
                  <a:pt x="54252" y="11046"/>
                  <a:pt x="47902" y="22688"/>
                </a:cubicBezTo>
                <a:cubicBezTo>
                  <a:pt x="41552" y="34330"/>
                  <a:pt x="-3956" y="51263"/>
                  <a:pt x="277" y="54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4" name="フリーフォーム 1723">
            <a:extLst>
              <a:ext uri="{FF2B5EF4-FFF2-40B4-BE49-F238E27FC236}">
                <a16:creationId xmlns:a16="http://schemas.microsoft.com/office/drawing/2014/main" id="{EDCB9C00-02F1-4671-78B2-568FA3430834}"/>
              </a:ext>
            </a:extLst>
          </p:cNvPr>
          <p:cNvSpPr/>
          <p:nvPr/>
        </p:nvSpPr>
        <p:spPr>
          <a:xfrm>
            <a:off x="4016351" y="1857248"/>
            <a:ext cx="114346" cy="100159"/>
          </a:xfrm>
          <a:custGeom>
            <a:avLst/>
            <a:gdLst>
              <a:gd name="connsiteX0" fmla="*/ 24 w 114346"/>
              <a:gd name="connsiteY0" fmla="*/ 127 h 100159"/>
              <a:gd name="connsiteX1" fmla="*/ 50824 w 114346"/>
              <a:gd name="connsiteY1" fmla="*/ 69977 h 100159"/>
              <a:gd name="connsiteX2" fmla="*/ 114324 w 114346"/>
              <a:gd name="connsiteY2" fmla="*/ 95377 h 100159"/>
              <a:gd name="connsiteX3" fmla="*/ 57174 w 114346"/>
              <a:gd name="connsiteY3" fmla="*/ 89027 h 100159"/>
              <a:gd name="connsiteX4" fmla="*/ 24 w 114346"/>
              <a:gd name="connsiteY4" fmla="*/ 127 h 10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46" h="100159">
                <a:moveTo>
                  <a:pt x="24" y="127"/>
                </a:moveTo>
                <a:cubicBezTo>
                  <a:pt x="-1034" y="-3048"/>
                  <a:pt x="31774" y="54102"/>
                  <a:pt x="50824" y="69977"/>
                </a:cubicBezTo>
                <a:cubicBezTo>
                  <a:pt x="69874" y="85852"/>
                  <a:pt x="113266" y="92202"/>
                  <a:pt x="114324" y="95377"/>
                </a:cubicBezTo>
                <a:cubicBezTo>
                  <a:pt x="115382" y="98552"/>
                  <a:pt x="78870" y="107019"/>
                  <a:pt x="57174" y="89027"/>
                </a:cubicBezTo>
                <a:cubicBezTo>
                  <a:pt x="35478" y="71035"/>
                  <a:pt x="1082" y="3302"/>
                  <a:pt x="24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5" name="フリーフォーム 1724">
            <a:extLst>
              <a:ext uri="{FF2B5EF4-FFF2-40B4-BE49-F238E27FC236}">
                <a16:creationId xmlns:a16="http://schemas.microsoft.com/office/drawing/2014/main" id="{8B080B3F-1CE2-E3B4-9386-43FC43E84B66}"/>
              </a:ext>
            </a:extLst>
          </p:cNvPr>
          <p:cNvSpPr/>
          <p:nvPr/>
        </p:nvSpPr>
        <p:spPr>
          <a:xfrm>
            <a:off x="3976291" y="1866895"/>
            <a:ext cx="81362" cy="95263"/>
          </a:xfrm>
          <a:custGeom>
            <a:avLst/>
            <a:gdLst>
              <a:gd name="connsiteX0" fmla="*/ 1984 w 81362"/>
              <a:gd name="connsiteY0" fmla="*/ 5 h 95263"/>
              <a:gd name="connsiteX1" fmla="*/ 11509 w 81362"/>
              <a:gd name="connsiteY1" fmla="*/ 53980 h 95263"/>
              <a:gd name="connsiteX2" fmla="*/ 81359 w 81362"/>
              <a:gd name="connsiteY2" fmla="*/ 95255 h 95263"/>
              <a:gd name="connsiteX3" fmla="*/ 8334 w 81362"/>
              <a:gd name="connsiteY3" fmla="*/ 57155 h 95263"/>
              <a:gd name="connsiteX4" fmla="*/ 1984 w 81362"/>
              <a:gd name="connsiteY4" fmla="*/ 5 h 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62" h="95263">
                <a:moveTo>
                  <a:pt x="1984" y="5"/>
                </a:moveTo>
                <a:cubicBezTo>
                  <a:pt x="2513" y="-524"/>
                  <a:pt x="-1720" y="38105"/>
                  <a:pt x="11509" y="53980"/>
                </a:cubicBezTo>
                <a:cubicBezTo>
                  <a:pt x="24738" y="69855"/>
                  <a:pt x="81888" y="94726"/>
                  <a:pt x="81359" y="95255"/>
                </a:cubicBezTo>
                <a:cubicBezTo>
                  <a:pt x="80830" y="95784"/>
                  <a:pt x="21563" y="71443"/>
                  <a:pt x="8334" y="57155"/>
                </a:cubicBezTo>
                <a:cubicBezTo>
                  <a:pt x="-4895" y="42868"/>
                  <a:pt x="1455" y="534"/>
                  <a:pt x="198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6" name="フリーフォーム 1725">
            <a:extLst>
              <a:ext uri="{FF2B5EF4-FFF2-40B4-BE49-F238E27FC236}">
                <a16:creationId xmlns:a16="http://schemas.microsoft.com/office/drawing/2014/main" id="{DE864510-4EB7-E054-393F-02E9B0EA9510}"/>
              </a:ext>
            </a:extLst>
          </p:cNvPr>
          <p:cNvSpPr/>
          <p:nvPr/>
        </p:nvSpPr>
        <p:spPr>
          <a:xfrm>
            <a:off x="3922799" y="1962146"/>
            <a:ext cx="53229" cy="126846"/>
          </a:xfrm>
          <a:custGeom>
            <a:avLst/>
            <a:gdLst>
              <a:gd name="connsiteX0" fmla="*/ 1501 w 53229"/>
              <a:gd name="connsiteY0" fmla="*/ 4 h 126846"/>
              <a:gd name="connsiteX1" fmla="*/ 17376 w 53229"/>
              <a:gd name="connsiteY1" fmla="*/ 66679 h 126846"/>
              <a:gd name="connsiteX2" fmla="*/ 36426 w 53229"/>
              <a:gd name="connsiteY2" fmla="*/ 114304 h 126846"/>
              <a:gd name="connsiteX3" fmla="*/ 52301 w 53229"/>
              <a:gd name="connsiteY3" fmla="*/ 123829 h 126846"/>
              <a:gd name="connsiteX4" fmla="*/ 7851 w 53229"/>
              <a:gd name="connsiteY4" fmla="*/ 69854 h 126846"/>
              <a:gd name="connsiteX5" fmla="*/ 1501 w 53229"/>
              <a:gd name="connsiteY5" fmla="*/ 4 h 12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29" h="126846">
                <a:moveTo>
                  <a:pt x="1501" y="4"/>
                </a:moveTo>
                <a:cubicBezTo>
                  <a:pt x="3088" y="-525"/>
                  <a:pt x="11555" y="47629"/>
                  <a:pt x="17376" y="66679"/>
                </a:cubicBezTo>
                <a:cubicBezTo>
                  <a:pt x="23197" y="85729"/>
                  <a:pt x="36426" y="114304"/>
                  <a:pt x="36426" y="114304"/>
                </a:cubicBezTo>
                <a:cubicBezTo>
                  <a:pt x="42247" y="123829"/>
                  <a:pt x="57064" y="131237"/>
                  <a:pt x="52301" y="123829"/>
                </a:cubicBezTo>
                <a:cubicBezTo>
                  <a:pt x="47539" y="116421"/>
                  <a:pt x="18434" y="90492"/>
                  <a:pt x="7851" y="69854"/>
                </a:cubicBezTo>
                <a:cubicBezTo>
                  <a:pt x="-2732" y="49217"/>
                  <a:pt x="-86" y="533"/>
                  <a:pt x="150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7" name="フリーフォーム 1726">
            <a:extLst>
              <a:ext uri="{FF2B5EF4-FFF2-40B4-BE49-F238E27FC236}">
                <a16:creationId xmlns:a16="http://schemas.microsoft.com/office/drawing/2014/main" id="{7655934F-5083-C95B-4BE8-9F5D7ECF4855}"/>
              </a:ext>
            </a:extLst>
          </p:cNvPr>
          <p:cNvSpPr/>
          <p:nvPr/>
        </p:nvSpPr>
        <p:spPr>
          <a:xfrm>
            <a:off x="3959818" y="1932941"/>
            <a:ext cx="111175" cy="159802"/>
          </a:xfrm>
          <a:custGeom>
            <a:avLst/>
            <a:gdLst>
              <a:gd name="connsiteX0" fmla="*/ 2582 w 111175"/>
              <a:gd name="connsiteY0" fmla="*/ 634 h 159802"/>
              <a:gd name="connsiteX1" fmla="*/ 5757 w 111175"/>
              <a:gd name="connsiteY1" fmla="*/ 83184 h 159802"/>
              <a:gd name="connsiteX2" fmla="*/ 56557 w 111175"/>
              <a:gd name="connsiteY2" fmla="*/ 130809 h 159802"/>
              <a:gd name="connsiteX3" fmla="*/ 110532 w 111175"/>
              <a:gd name="connsiteY3" fmla="*/ 159384 h 159802"/>
              <a:gd name="connsiteX4" fmla="*/ 81957 w 111175"/>
              <a:gd name="connsiteY4" fmla="*/ 146684 h 159802"/>
              <a:gd name="connsiteX5" fmla="*/ 18457 w 111175"/>
              <a:gd name="connsiteY5" fmla="*/ 130809 h 159802"/>
              <a:gd name="connsiteX6" fmla="*/ 2582 w 111175"/>
              <a:gd name="connsiteY6" fmla="*/ 634 h 15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175" h="159802">
                <a:moveTo>
                  <a:pt x="2582" y="634"/>
                </a:moveTo>
                <a:cubicBezTo>
                  <a:pt x="465" y="-7303"/>
                  <a:pt x="-3239" y="61488"/>
                  <a:pt x="5757" y="83184"/>
                </a:cubicBezTo>
                <a:cubicBezTo>
                  <a:pt x="14753" y="104880"/>
                  <a:pt x="39095" y="118109"/>
                  <a:pt x="56557" y="130809"/>
                </a:cubicBezTo>
                <a:cubicBezTo>
                  <a:pt x="74020" y="143509"/>
                  <a:pt x="106299" y="156738"/>
                  <a:pt x="110532" y="159384"/>
                </a:cubicBezTo>
                <a:cubicBezTo>
                  <a:pt x="114765" y="162030"/>
                  <a:pt x="97303" y="151447"/>
                  <a:pt x="81957" y="146684"/>
                </a:cubicBezTo>
                <a:cubicBezTo>
                  <a:pt x="66611" y="141921"/>
                  <a:pt x="32744" y="148271"/>
                  <a:pt x="18457" y="130809"/>
                </a:cubicBezTo>
                <a:cubicBezTo>
                  <a:pt x="4170" y="113347"/>
                  <a:pt x="4699" y="8571"/>
                  <a:pt x="2582" y="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8" name="フリーフォーム 1727">
            <a:extLst>
              <a:ext uri="{FF2B5EF4-FFF2-40B4-BE49-F238E27FC236}">
                <a16:creationId xmlns:a16="http://schemas.microsoft.com/office/drawing/2014/main" id="{325E004A-3029-7D9E-486E-56A95D146AC7}"/>
              </a:ext>
            </a:extLst>
          </p:cNvPr>
          <p:cNvSpPr/>
          <p:nvPr/>
        </p:nvSpPr>
        <p:spPr>
          <a:xfrm>
            <a:off x="3990936" y="2088480"/>
            <a:ext cx="114747" cy="22952"/>
          </a:xfrm>
          <a:custGeom>
            <a:avLst/>
            <a:gdLst>
              <a:gd name="connsiteX0" fmla="*/ 39 w 114747"/>
              <a:gd name="connsiteY0" fmla="*/ 670 h 22952"/>
              <a:gd name="connsiteX1" fmla="*/ 107989 w 114747"/>
              <a:gd name="connsiteY1" fmla="*/ 22895 h 22952"/>
              <a:gd name="connsiteX2" fmla="*/ 95289 w 114747"/>
              <a:gd name="connsiteY2" fmla="*/ 7020 h 22952"/>
              <a:gd name="connsiteX3" fmla="*/ 39 w 114747"/>
              <a:gd name="connsiteY3" fmla="*/ 670 h 2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47" h="22952">
                <a:moveTo>
                  <a:pt x="39" y="670"/>
                </a:moveTo>
                <a:cubicBezTo>
                  <a:pt x="2156" y="3316"/>
                  <a:pt x="107989" y="22895"/>
                  <a:pt x="107989" y="22895"/>
                </a:cubicBezTo>
                <a:cubicBezTo>
                  <a:pt x="123864" y="23953"/>
                  <a:pt x="108518" y="10195"/>
                  <a:pt x="95289" y="7020"/>
                </a:cubicBezTo>
                <a:cubicBezTo>
                  <a:pt x="82060" y="3845"/>
                  <a:pt x="-2078" y="-1976"/>
                  <a:pt x="39" y="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9" name="フリーフォーム 1728">
            <a:extLst>
              <a:ext uri="{FF2B5EF4-FFF2-40B4-BE49-F238E27FC236}">
                <a16:creationId xmlns:a16="http://schemas.microsoft.com/office/drawing/2014/main" id="{282D3A3B-9B58-1F49-F4D8-EAFCDF27DD96}"/>
              </a:ext>
            </a:extLst>
          </p:cNvPr>
          <p:cNvSpPr/>
          <p:nvPr/>
        </p:nvSpPr>
        <p:spPr>
          <a:xfrm>
            <a:off x="3889142" y="1968423"/>
            <a:ext cx="59939" cy="174712"/>
          </a:xfrm>
          <a:custGeom>
            <a:avLst/>
            <a:gdLst>
              <a:gd name="connsiteX0" fmla="*/ 233 w 59939"/>
              <a:gd name="connsiteY0" fmla="*/ 77 h 174712"/>
              <a:gd name="connsiteX1" fmla="*/ 28808 w 59939"/>
              <a:gd name="connsiteY1" fmla="*/ 92152 h 174712"/>
              <a:gd name="connsiteX2" fmla="*/ 9758 w 59939"/>
              <a:gd name="connsiteY2" fmla="*/ 174702 h 174712"/>
              <a:gd name="connsiteX3" fmla="*/ 57383 w 59939"/>
              <a:gd name="connsiteY3" fmla="*/ 98502 h 174712"/>
              <a:gd name="connsiteX4" fmla="*/ 47858 w 59939"/>
              <a:gd name="connsiteY4" fmla="*/ 108027 h 174712"/>
              <a:gd name="connsiteX5" fmla="*/ 233 w 59939"/>
              <a:gd name="connsiteY5" fmla="*/ 77 h 17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39" h="174712">
                <a:moveTo>
                  <a:pt x="233" y="77"/>
                </a:moveTo>
                <a:cubicBezTo>
                  <a:pt x="-2942" y="-2569"/>
                  <a:pt x="27221" y="63048"/>
                  <a:pt x="28808" y="92152"/>
                </a:cubicBezTo>
                <a:cubicBezTo>
                  <a:pt x="30395" y="121256"/>
                  <a:pt x="4996" y="173644"/>
                  <a:pt x="9758" y="174702"/>
                </a:cubicBezTo>
                <a:cubicBezTo>
                  <a:pt x="14520" y="175760"/>
                  <a:pt x="57383" y="98502"/>
                  <a:pt x="57383" y="98502"/>
                </a:cubicBezTo>
                <a:cubicBezTo>
                  <a:pt x="63733" y="87390"/>
                  <a:pt x="57383" y="120198"/>
                  <a:pt x="47858" y="108027"/>
                </a:cubicBezTo>
                <a:cubicBezTo>
                  <a:pt x="38333" y="95856"/>
                  <a:pt x="3408" y="2723"/>
                  <a:pt x="233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0" name="フリーフォーム 1729">
            <a:extLst>
              <a:ext uri="{FF2B5EF4-FFF2-40B4-BE49-F238E27FC236}">
                <a16:creationId xmlns:a16="http://schemas.microsoft.com/office/drawing/2014/main" id="{4EA34EEC-E5A4-8FB9-8C7F-91825979955B}"/>
              </a:ext>
            </a:extLst>
          </p:cNvPr>
          <p:cNvSpPr/>
          <p:nvPr/>
        </p:nvSpPr>
        <p:spPr>
          <a:xfrm>
            <a:off x="3836042" y="1888568"/>
            <a:ext cx="133293" cy="94044"/>
          </a:xfrm>
          <a:custGeom>
            <a:avLst/>
            <a:gdLst>
              <a:gd name="connsiteX0" fmla="*/ 132708 w 133293"/>
              <a:gd name="connsiteY0" fmla="*/ 557 h 94044"/>
              <a:gd name="connsiteX1" fmla="*/ 2533 w 133293"/>
              <a:gd name="connsiteY1" fmla="*/ 92632 h 94044"/>
              <a:gd name="connsiteX2" fmla="*/ 50158 w 133293"/>
              <a:gd name="connsiteY2" fmla="*/ 54532 h 94044"/>
              <a:gd name="connsiteX3" fmla="*/ 132708 w 133293"/>
              <a:gd name="connsiteY3" fmla="*/ 557 h 9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293" h="94044">
                <a:moveTo>
                  <a:pt x="132708" y="557"/>
                </a:moveTo>
                <a:cubicBezTo>
                  <a:pt x="124771" y="6907"/>
                  <a:pt x="16291" y="83636"/>
                  <a:pt x="2533" y="92632"/>
                </a:cubicBezTo>
                <a:cubicBezTo>
                  <a:pt x="-11225" y="101628"/>
                  <a:pt x="34812" y="65115"/>
                  <a:pt x="50158" y="54532"/>
                </a:cubicBezTo>
                <a:cubicBezTo>
                  <a:pt x="65504" y="43949"/>
                  <a:pt x="140645" y="-5793"/>
                  <a:pt x="132708" y="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1" name="フリーフォーム 1730">
            <a:extLst>
              <a:ext uri="{FF2B5EF4-FFF2-40B4-BE49-F238E27FC236}">
                <a16:creationId xmlns:a16="http://schemas.microsoft.com/office/drawing/2014/main" id="{8ADEE32A-896D-F7FA-8227-BF376266E326}"/>
              </a:ext>
            </a:extLst>
          </p:cNvPr>
          <p:cNvSpPr/>
          <p:nvPr/>
        </p:nvSpPr>
        <p:spPr>
          <a:xfrm>
            <a:off x="3930292" y="2085831"/>
            <a:ext cx="111603" cy="152547"/>
          </a:xfrm>
          <a:custGeom>
            <a:avLst/>
            <a:gdLst>
              <a:gd name="connsiteX0" fmla="*/ 82908 w 111603"/>
              <a:gd name="connsiteY0" fmla="*/ 144 h 152547"/>
              <a:gd name="connsiteX1" fmla="*/ 111483 w 111603"/>
              <a:gd name="connsiteY1" fmla="*/ 44594 h 152547"/>
              <a:gd name="connsiteX2" fmla="*/ 70208 w 111603"/>
              <a:gd name="connsiteY2" fmla="*/ 76344 h 152547"/>
              <a:gd name="connsiteX3" fmla="*/ 358 w 111603"/>
              <a:gd name="connsiteY3" fmla="*/ 152544 h 152547"/>
              <a:gd name="connsiteX4" fmla="*/ 44808 w 111603"/>
              <a:gd name="connsiteY4" fmla="*/ 79519 h 152547"/>
              <a:gd name="connsiteX5" fmla="*/ 86083 w 111603"/>
              <a:gd name="connsiteY5" fmla="*/ 60469 h 152547"/>
              <a:gd name="connsiteX6" fmla="*/ 82908 w 111603"/>
              <a:gd name="connsiteY6" fmla="*/ 144 h 15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03" h="152547">
                <a:moveTo>
                  <a:pt x="82908" y="144"/>
                </a:moveTo>
                <a:cubicBezTo>
                  <a:pt x="87141" y="-2502"/>
                  <a:pt x="113600" y="31894"/>
                  <a:pt x="111483" y="44594"/>
                </a:cubicBezTo>
                <a:cubicBezTo>
                  <a:pt x="109366" y="57294"/>
                  <a:pt x="88729" y="58352"/>
                  <a:pt x="70208" y="76344"/>
                </a:cubicBezTo>
                <a:cubicBezTo>
                  <a:pt x="51687" y="94336"/>
                  <a:pt x="4591" y="152015"/>
                  <a:pt x="358" y="152544"/>
                </a:cubicBezTo>
                <a:cubicBezTo>
                  <a:pt x="-3875" y="153073"/>
                  <a:pt x="30520" y="94865"/>
                  <a:pt x="44808" y="79519"/>
                </a:cubicBezTo>
                <a:cubicBezTo>
                  <a:pt x="59095" y="64173"/>
                  <a:pt x="79204" y="67877"/>
                  <a:pt x="86083" y="60469"/>
                </a:cubicBezTo>
                <a:cubicBezTo>
                  <a:pt x="92962" y="53061"/>
                  <a:pt x="78675" y="2790"/>
                  <a:pt x="82908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2" name="フリーフォーム 1731">
            <a:extLst>
              <a:ext uri="{FF2B5EF4-FFF2-40B4-BE49-F238E27FC236}">
                <a16:creationId xmlns:a16="http://schemas.microsoft.com/office/drawing/2014/main" id="{A8B0BDB1-5A47-B9E7-2D3E-6CE75628EA39}"/>
              </a:ext>
            </a:extLst>
          </p:cNvPr>
          <p:cNvSpPr/>
          <p:nvPr/>
        </p:nvSpPr>
        <p:spPr>
          <a:xfrm>
            <a:off x="4000177" y="2066884"/>
            <a:ext cx="133739" cy="181403"/>
          </a:xfrm>
          <a:custGeom>
            <a:avLst/>
            <a:gdLst>
              <a:gd name="connsiteX0" fmla="*/ 73348 w 133739"/>
              <a:gd name="connsiteY0" fmla="*/ 41 h 181403"/>
              <a:gd name="connsiteX1" fmla="*/ 76523 w 133739"/>
              <a:gd name="connsiteY1" fmla="*/ 92116 h 181403"/>
              <a:gd name="connsiteX2" fmla="*/ 133673 w 133739"/>
              <a:gd name="connsiteY2" fmla="*/ 181016 h 181403"/>
              <a:gd name="connsiteX3" fmla="*/ 86048 w 133739"/>
              <a:gd name="connsiteY3" fmla="*/ 120691 h 181403"/>
              <a:gd name="connsiteX4" fmla="*/ 323 w 133739"/>
              <a:gd name="connsiteY4" fmla="*/ 31791 h 181403"/>
              <a:gd name="connsiteX5" fmla="*/ 57473 w 133739"/>
              <a:gd name="connsiteY5" fmla="*/ 79416 h 181403"/>
              <a:gd name="connsiteX6" fmla="*/ 73348 w 133739"/>
              <a:gd name="connsiteY6" fmla="*/ 41 h 18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739" h="181403">
                <a:moveTo>
                  <a:pt x="73348" y="41"/>
                </a:moveTo>
                <a:cubicBezTo>
                  <a:pt x="76523" y="2158"/>
                  <a:pt x="66469" y="61954"/>
                  <a:pt x="76523" y="92116"/>
                </a:cubicBezTo>
                <a:cubicBezTo>
                  <a:pt x="86577" y="122278"/>
                  <a:pt x="132086" y="176254"/>
                  <a:pt x="133673" y="181016"/>
                </a:cubicBezTo>
                <a:cubicBezTo>
                  <a:pt x="135260" y="185778"/>
                  <a:pt x="108273" y="145562"/>
                  <a:pt x="86048" y="120691"/>
                </a:cubicBezTo>
                <a:cubicBezTo>
                  <a:pt x="63823" y="95820"/>
                  <a:pt x="5085" y="38670"/>
                  <a:pt x="323" y="31791"/>
                </a:cubicBezTo>
                <a:cubicBezTo>
                  <a:pt x="-4439" y="24912"/>
                  <a:pt x="44773" y="81533"/>
                  <a:pt x="57473" y="79416"/>
                </a:cubicBezTo>
                <a:cubicBezTo>
                  <a:pt x="70173" y="77299"/>
                  <a:pt x="70173" y="-2076"/>
                  <a:pt x="73348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3" name="フリーフォーム 1732">
            <a:extLst>
              <a:ext uri="{FF2B5EF4-FFF2-40B4-BE49-F238E27FC236}">
                <a16:creationId xmlns:a16="http://schemas.microsoft.com/office/drawing/2014/main" id="{97B33417-DD21-868F-D060-8024E725044A}"/>
              </a:ext>
            </a:extLst>
          </p:cNvPr>
          <p:cNvSpPr/>
          <p:nvPr/>
        </p:nvSpPr>
        <p:spPr>
          <a:xfrm>
            <a:off x="4098916" y="1876159"/>
            <a:ext cx="116740" cy="117873"/>
          </a:xfrm>
          <a:custGeom>
            <a:avLst/>
            <a:gdLst>
              <a:gd name="connsiteX0" fmla="*/ 9 w 116740"/>
              <a:gd name="connsiteY0" fmla="*/ 266 h 117873"/>
              <a:gd name="connsiteX1" fmla="*/ 107959 w 116740"/>
              <a:gd name="connsiteY1" fmla="*/ 114566 h 117873"/>
              <a:gd name="connsiteX2" fmla="*/ 101609 w 116740"/>
              <a:gd name="connsiteY2" fmla="*/ 82816 h 117873"/>
              <a:gd name="connsiteX3" fmla="*/ 9 w 116740"/>
              <a:gd name="connsiteY3" fmla="*/ 266 h 11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0" h="117873">
                <a:moveTo>
                  <a:pt x="9" y="266"/>
                </a:moveTo>
                <a:cubicBezTo>
                  <a:pt x="1067" y="5557"/>
                  <a:pt x="91026" y="100808"/>
                  <a:pt x="107959" y="114566"/>
                </a:cubicBezTo>
                <a:cubicBezTo>
                  <a:pt x="124892" y="128324"/>
                  <a:pt x="114309" y="95516"/>
                  <a:pt x="101609" y="82816"/>
                </a:cubicBezTo>
                <a:cubicBezTo>
                  <a:pt x="88909" y="70116"/>
                  <a:pt x="-1049" y="-5025"/>
                  <a:pt x="9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4" name="フリーフォーム 1733">
            <a:extLst>
              <a:ext uri="{FF2B5EF4-FFF2-40B4-BE49-F238E27FC236}">
                <a16:creationId xmlns:a16="http://schemas.microsoft.com/office/drawing/2014/main" id="{303100D3-CCB9-25BD-8B82-5B05D27EAF28}"/>
              </a:ext>
            </a:extLst>
          </p:cNvPr>
          <p:cNvSpPr/>
          <p:nvPr/>
        </p:nvSpPr>
        <p:spPr>
          <a:xfrm>
            <a:off x="4079849" y="2000250"/>
            <a:ext cx="51421" cy="85725"/>
          </a:xfrm>
          <a:custGeom>
            <a:avLst/>
            <a:gdLst>
              <a:gd name="connsiteX0" fmla="*/ 26 w 51421"/>
              <a:gd name="connsiteY0" fmla="*/ 0 h 85725"/>
              <a:gd name="connsiteX1" fmla="*/ 38126 w 51421"/>
              <a:gd name="connsiteY1" fmla="*/ 63500 h 85725"/>
              <a:gd name="connsiteX2" fmla="*/ 50826 w 51421"/>
              <a:gd name="connsiteY2" fmla="*/ 85725 h 85725"/>
              <a:gd name="connsiteX3" fmla="*/ 44476 w 51421"/>
              <a:gd name="connsiteY3" fmla="*/ 63500 h 85725"/>
              <a:gd name="connsiteX4" fmla="*/ 26 w 51421"/>
              <a:gd name="connsiteY4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21" h="85725">
                <a:moveTo>
                  <a:pt x="26" y="0"/>
                </a:moveTo>
                <a:cubicBezTo>
                  <a:pt x="-1032" y="0"/>
                  <a:pt x="29659" y="49212"/>
                  <a:pt x="38126" y="63500"/>
                </a:cubicBezTo>
                <a:cubicBezTo>
                  <a:pt x="46593" y="77788"/>
                  <a:pt x="49768" y="85725"/>
                  <a:pt x="50826" y="85725"/>
                </a:cubicBezTo>
                <a:cubicBezTo>
                  <a:pt x="51884" y="85725"/>
                  <a:pt x="52413" y="77787"/>
                  <a:pt x="44476" y="63500"/>
                </a:cubicBezTo>
                <a:cubicBezTo>
                  <a:pt x="36539" y="49213"/>
                  <a:pt x="1084" y="0"/>
                  <a:pt x="2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5" name="フリーフォーム 1734">
            <a:extLst>
              <a:ext uri="{FF2B5EF4-FFF2-40B4-BE49-F238E27FC236}">
                <a16:creationId xmlns:a16="http://schemas.microsoft.com/office/drawing/2014/main" id="{60BC2F2A-8B41-B0C0-0834-6A5E3E566B0C}"/>
              </a:ext>
            </a:extLst>
          </p:cNvPr>
          <p:cNvSpPr/>
          <p:nvPr/>
        </p:nvSpPr>
        <p:spPr>
          <a:xfrm>
            <a:off x="3990904" y="1952591"/>
            <a:ext cx="76422" cy="104913"/>
          </a:xfrm>
          <a:custGeom>
            <a:avLst/>
            <a:gdLst>
              <a:gd name="connsiteX0" fmla="*/ 54046 w 76422"/>
              <a:gd name="connsiteY0" fmla="*/ 34 h 104913"/>
              <a:gd name="connsiteX1" fmla="*/ 54046 w 76422"/>
              <a:gd name="connsiteY1" fmla="*/ 69884 h 104913"/>
              <a:gd name="connsiteX2" fmla="*/ 76271 w 76422"/>
              <a:gd name="connsiteY2" fmla="*/ 104809 h 104913"/>
              <a:gd name="connsiteX3" fmla="*/ 41346 w 76422"/>
              <a:gd name="connsiteY3" fmla="*/ 79409 h 104913"/>
              <a:gd name="connsiteX4" fmla="*/ 71 w 76422"/>
              <a:gd name="connsiteY4" fmla="*/ 44484 h 104913"/>
              <a:gd name="connsiteX5" fmla="*/ 31821 w 76422"/>
              <a:gd name="connsiteY5" fmla="*/ 79409 h 104913"/>
              <a:gd name="connsiteX6" fmla="*/ 54046 w 76422"/>
              <a:gd name="connsiteY6" fmla="*/ 34 h 10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422" h="104913">
                <a:moveTo>
                  <a:pt x="54046" y="34"/>
                </a:moveTo>
                <a:cubicBezTo>
                  <a:pt x="57750" y="-1553"/>
                  <a:pt x="50342" y="52422"/>
                  <a:pt x="54046" y="69884"/>
                </a:cubicBezTo>
                <a:cubicBezTo>
                  <a:pt x="57750" y="87346"/>
                  <a:pt x="78388" y="103221"/>
                  <a:pt x="76271" y="104809"/>
                </a:cubicBezTo>
                <a:cubicBezTo>
                  <a:pt x="74154" y="106397"/>
                  <a:pt x="54046" y="89463"/>
                  <a:pt x="41346" y="79409"/>
                </a:cubicBezTo>
                <a:cubicBezTo>
                  <a:pt x="28646" y="69355"/>
                  <a:pt x="1658" y="44484"/>
                  <a:pt x="71" y="44484"/>
                </a:cubicBezTo>
                <a:cubicBezTo>
                  <a:pt x="-1516" y="44484"/>
                  <a:pt x="23884" y="82055"/>
                  <a:pt x="31821" y="79409"/>
                </a:cubicBezTo>
                <a:cubicBezTo>
                  <a:pt x="39758" y="76763"/>
                  <a:pt x="50342" y="1621"/>
                  <a:pt x="54046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6" name="フリーフォーム 1735">
            <a:extLst>
              <a:ext uri="{FF2B5EF4-FFF2-40B4-BE49-F238E27FC236}">
                <a16:creationId xmlns:a16="http://schemas.microsoft.com/office/drawing/2014/main" id="{99767744-5AFC-06E1-F18B-C8C56CC0B0BB}"/>
              </a:ext>
            </a:extLst>
          </p:cNvPr>
          <p:cNvSpPr/>
          <p:nvPr/>
        </p:nvSpPr>
        <p:spPr>
          <a:xfrm>
            <a:off x="4105206" y="1970997"/>
            <a:ext cx="92440" cy="77149"/>
          </a:xfrm>
          <a:custGeom>
            <a:avLst/>
            <a:gdLst>
              <a:gd name="connsiteX0" fmla="*/ 69 w 92440"/>
              <a:gd name="connsiteY0" fmla="*/ 38778 h 77149"/>
              <a:gd name="connsiteX1" fmla="*/ 60394 w 92440"/>
              <a:gd name="connsiteY1" fmla="*/ 678 h 77149"/>
              <a:gd name="connsiteX2" fmla="*/ 92144 w 92440"/>
              <a:gd name="connsiteY2" fmla="*/ 76878 h 77149"/>
              <a:gd name="connsiteX3" fmla="*/ 73094 w 92440"/>
              <a:gd name="connsiteY3" fmla="*/ 26078 h 77149"/>
              <a:gd name="connsiteX4" fmla="*/ 69 w 92440"/>
              <a:gd name="connsiteY4" fmla="*/ 38778 h 7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40" h="77149">
                <a:moveTo>
                  <a:pt x="69" y="38778"/>
                </a:moveTo>
                <a:cubicBezTo>
                  <a:pt x="-2048" y="34545"/>
                  <a:pt x="45048" y="-5672"/>
                  <a:pt x="60394" y="678"/>
                </a:cubicBezTo>
                <a:cubicBezTo>
                  <a:pt x="75740" y="7028"/>
                  <a:pt x="90027" y="72645"/>
                  <a:pt x="92144" y="76878"/>
                </a:cubicBezTo>
                <a:cubicBezTo>
                  <a:pt x="94261" y="81111"/>
                  <a:pt x="84736" y="34545"/>
                  <a:pt x="73094" y="26078"/>
                </a:cubicBezTo>
                <a:cubicBezTo>
                  <a:pt x="61452" y="17611"/>
                  <a:pt x="2186" y="43011"/>
                  <a:pt x="69" y="38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7" name="フリーフォーム 1736">
            <a:extLst>
              <a:ext uri="{FF2B5EF4-FFF2-40B4-BE49-F238E27FC236}">
                <a16:creationId xmlns:a16="http://schemas.microsoft.com/office/drawing/2014/main" id="{CD526B14-8F20-2D95-0A98-AAF7C4F913EF}"/>
              </a:ext>
            </a:extLst>
          </p:cNvPr>
          <p:cNvSpPr/>
          <p:nvPr/>
        </p:nvSpPr>
        <p:spPr>
          <a:xfrm>
            <a:off x="4187718" y="1981107"/>
            <a:ext cx="54678" cy="162805"/>
          </a:xfrm>
          <a:custGeom>
            <a:avLst/>
            <a:gdLst>
              <a:gd name="connsiteX0" fmla="*/ 107 w 54678"/>
              <a:gd name="connsiteY0" fmla="*/ 93 h 162805"/>
              <a:gd name="connsiteX1" fmla="*/ 35032 w 54678"/>
              <a:gd name="connsiteY1" fmla="*/ 108043 h 162805"/>
              <a:gd name="connsiteX2" fmla="*/ 44557 w 54678"/>
              <a:gd name="connsiteY2" fmla="*/ 162018 h 162805"/>
              <a:gd name="connsiteX3" fmla="*/ 54082 w 54678"/>
              <a:gd name="connsiteY3" fmla="*/ 69943 h 162805"/>
              <a:gd name="connsiteX4" fmla="*/ 47732 w 54678"/>
              <a:gd name="connsiteY4" fmla="*/ 88993 h 162805"/>
              <a:gd name="connsiteX5" fmla="*/ 107 w 54678"/>
              <a:gd name="connsiteY5" fmla="*/ 93 h 16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78" h="162805">
                <a:moveTo>
                  <a:pt x="107" y="93"/>
                </a:moveTo>
                <a:cubicBezTo>
                  <a:pt x="-2010" y="3268"/>
                  <a:pt x="27624" y="81056"/>
                  <a:pt x="35032" y="108043"/>
                </a:cubicBezTo>
                <a:cubicBezTo>
                  <a:pt x="42440" y="135030"/>
                  <a:pt x="41382" y="168368"/>
                  <a:pt x="44557" y="162018"/>
                </a:cubicBezTo>
                <a:cubicBezTo>
                  <a:pt x="47732" y="155668"/>
                  <a:pt x="53553" y="82114"/>
                  <a:pt x="54082" y="69943"/>
                </a:cubicBezTo>
                <a:cubicBezTo>
                  <a:pt x="54611" y="57772"/>
                  <a:pt x="56728" y="102222"/>
                  <a:pt x="47732" y="88993"/>
                </a:cubicBezTo>
                <a:cubicBezTo>
                  <a:pt x="38736" y="75764"/>
                  <a:pt x="2224" y="-3082"/>
                  <a:pt x="107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8" name="フリーフォーム 1737">
            <a:extLst>
              <a:ext uri="{FF2B5EF4-FFF2-40B4-BE49-F238E27FC236}">
                <a16:creationId xmlns:a16="http://schemas.microsoft.com/office/drawing/2014/main" id="{70A510E7-89B2-FB33-97E4-466EE46AF88F}"/>
              </a:ext>
            </a:extLst>
          </p:cNvPr>
          <p:cNvSpPr/>
          <p:nvPr/>
        </p:nvSpPr>
        <p:spPr>
          <a:xfrm>
            <a:off x="4068289" y="2063512"/>
            <a:ext cx="79142" cy="193915"/>
          </a:xfrm>
          <a:custGeom>
            <a:avLst/>
            <a:gdLst>
              <a:gd name="connsiteX0" fmla="*/ 40161 w 79142"/>
              <a:gd name="connsiteY0" fmla="*/ 238 h 193915"/>
              <a:gd name="connsiteX1" fmla="*/ 43336 w 79142"/>
              <a:gd name="connsiteY1" fmla="*/ 111363 h 193915"/>
              <a:gd name="connsiteX2" fmla="*/ 78261 w 79142"/>
              <a:gd name="connsiteY2" fmla="*/ 193913 h 193915"/>
              <a:gd name="connsiteX3" fmla="*/ 2061 w 79142"/>
              <a:gd name="connsiteY3" fmla="*/ 114538 h 193915"/>
              <a:gd name="connsiteX4" fmla="*/ 21111 w 79142"/>
              <a:gd name="connsiteY4" fmla="*/ 143113 h 193915"/>
              <a:gd name="connsiteX5" fmla="*/ 40161 w 79142"/>
              <a:gd name="connsiteY5" fmla="*/ 238 h 19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42" h="193915">
                <a:moveTo>
                  <a:pt x="40161" y="238"/>
                </a:moveTo>
                <a:cubicBezTo>
                  <a:pt x="43865" y="-5054"/>
                  <a:pt x="36986" y="79084"/>
                  <a:pt x="43336" y="111363"/>
                </a:cubicBezTo>
                <a:cubicBezTo>
                  <a:pt x="49686" y="143642"/>
                  <a:pt x="85140" y="193384"/>
                  <a:pt x="78261" y="193913"/>
                </a:cubicBezTo>
                <a:cubicBezTo>
                  <a:pt x="71382" y="194442"/>
                  <a:pt x="11586" y="123005"/>
                  <a:pt x="2061" y="114538"/>
                </a:cubicBezTo>
                <a:cubicBezTo>
                  <a:pt x="-7464" y="106071"/>
                  <a:pt x="18994" y="155813"/>
                  <a:pt x="21111" y="143113"/>
                </a:cubicBezTo>
                <a:cubicBezTo>
                  <a:pt x="23228" y="130413"/>
                  <a:pt x="36457" y="5530"/>
                  <a:pt x="40161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9" name="フリーフォーム 1738">
            <a:extLst>
              <a:ext uri="{FF2B5EF4-FFF2-40B4-BE49-F238E27FC236}">
                <a16:creationId xmlns:a16="http://schemas.microsoft.com/office/drawing/2014/main" id="{8A4ADB66-46D3-1EE4-E326-63678B967F3A}"/>
              </a:ext>
            </a:extLst>
          </p:cNvPr>
          <p:cNvSpPr/>
          <p:nvPr/>
        </p:nvSpPr>
        <p:spPr>
          <a:xfrm>
            <a:off x="4136537" y="2062697"/>
            <a:ext cx="42096" cy="188897"/>
          </a:xfrm>
          <a:custGeom>
            <a:avLst/>
            <a:gdLst>
              <a:gd name="connsiteX0" fmla="*/ 41763 w 42096"/>
              <a:gd name="connsiteY0" fmla="*/ 1053 h 188897"/>
              <a:gd name="connsiteX1" fmla="*/ 22713 w 42096"/>
              <a:gd name="connsiteY1" fmla="*/ 67728 h 188897"/>
              <a:gd name="connsiteX2" fmla="*/ 41763 w 42096"/>
              <a:gd name="connsiteY2" fmla="*/ 185203 h 188897"/>
              <a:gd name="connsiteX3" fmla="*/ 32238 w 42096"/>
              <a:gd name="connsiteY3" fmla="*/ 153453 h 188897"/>
              <a:gd name="connsiteX4" fmla="*/ 488 w 42096"/>
              <a:gd name="connsiteY4" fmla="*/ 93128 h 188897"/>
              <a:gd name="connsiteX5" fmla="*/ 13188 w 42096"/>
              <a:gd name="connsiteY5" fmla="*/ 118528 h 188897"/>
              <a:gd name="connsiteX6" fmla="*/ 41763 w 42096"/>
              <a:gd name="connsiteY6" fmla="*/ 1053 h 18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96" h="188897">
                <a:moveTo>
                  <a:pt x="41763" y="1053"/>
                </a:moveTo>
                <a:cubicBezTo>
                  <a:pt x="43350" y="-7414"/>
                  <a:pt x="22713" y="37036"/>
                  <a:pt x="22713" y="67728"/>
                </a:cubicBezTo>
                <a:cubicBezTo>
                  <a:pt x="22713" y="98420"/>
                  <a:pt x="40176" y="170916"/>
                  <a:pt x="41763" y="185203"/>
                </a:cubicBezTo>
                <a:cubicBezTo>
                  <a:pt x="43350" y="199490"/>
                  <a:pt x="39117" y="168799"/>
                  <a:pt x="32238" y="153453"/>
                </a:cubicBezTo>
                <a:cubicBezTo>
                  <a:pt x="25359" y="138107"/>
                  <a:pt x="3663" y="98949"/>
                  <a:pt x="488" y="93128"/>
                </a:cubicBezTo>
                <a:cubicBezTo>
                  <a:pt x="-2687" y="87307"/>
                  <a:pt x="10542" y="129111"/>
                  <a:pt x="13188" y="118528"/>
                </a:cubicBezTo>
                <a:cubicBezTo>
                  <a:pt x="15834" y="107945"/>
                  <a:pt x="40176" y="9520"/>
                  <a:pt x="41763" y="1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0" name="フリーフォーム 1739">
            <a:extLst>
              <a:ext uri="{FF2B5EF4-FFF2-40B4-BE49-F238E27FC236}">
                <a16:creationId xmlns:a16="http://schemas.microsoft.com/office/drawing/2014/main" id="{CCCCD159-2F46-5225-541A-B001D0FFB4F8}"/>
              </a:ext>
            </a:extLst>
          </p:cNvPr>
          <p:cNvSpPr/>
          <p:nvPr/>
        </p:nvSpPr>
        <p:spPr>
          <a:xfrm>
            <a:off x="4168295" y="2038342"/>
            <a:ext cx="107791" cy="219679"/>
          </a:xfrm>
          <a:custGeom>
            <a:avLst/>
            <a:gdLst>
              <a:gd name="connsiteX0" fmla="*/ 3655 w 107791"/>
              <a:gd name="connsiteY0" fmla="*/ 8 h 219679"/>
              <a:gd name="connsiteX1" fmla="*/ 70330 w 107791"/>
              <a:gd name="connsiteY1" fmla="*/ 114308 h 219679"/>
              <a:gd name="connsiteX2" fmla="*/ 98905 w 107791"/>
              <a:gd name="connsiteY2" fmla="*/ 165108 h 219679"/>
              <a:gd name="connsiteX3" fmla="*/ 105255 w 107791"/>
              <a:gd name="connsiteY3" fmla="*/ 196858 h 219679"/>
              <a:gd name="connsiteX4" fmla="*/ 60805 w 107791"/>
              <a:gd name="connsiteY4" fmla="*/ 209558 h 219679"/>
              <a:gd name="connsiteX5" fmla="*/ 480 w 107791"/>
              <a:gd name="connsiteY5" fmla="*/ 219083 h 219679"/>
              <a:gd name="connsiteX6" fmla="*/ 95730 w 107791"/>
              <a:gd name="connsiteY6" fmla="*/ 212733 h 219679"/>
              <a:gd name="connsiteX7" fmla="*/ 95730 w 107791"/>
              <a:gd name="connsiteY7" fmla="*/ 165108 h 219679"/>
              <a:gd name="connsiteX8" fmla="*/ 73505 w 107791"/>
              <a:gd name="connsiteY8" fmla="*/ 60333 h 219679"/>
              <a:gd name="connsiteX9" fmla="*/ 70330 w 107791"/>
              <a:gd name="connsiteY9" fmla="*/ 107958 h 219679"/>
              <a:gd name="connsiteX10" fmla="*/ 3655 w 107791"/>
              <a:gd name="connsiteY10" fmla="*/ 8 h 21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791" h="219679">
                <a:moveTo>
                  <a:pt x="3655" y="8"/>
                </a:moveTo>
                <a:cubicBezTo>
                  <a:pt x="3655" y="1066"/>
                  <a:pt x="54455" y="86791"/>
                  <a:pt x="70330" y="114308"/>
                </a:cubicBezTo>
                <a:cubicBezTo>
                  <a:pt x="86205" y="141825"/>
                  <a:pt x="93084" y="151350"/>
                  <a:pt x="98905" y="165108"/>
                </a:cubicBezTo>
                <a:cubicBezTo>
                  <a:pt x="104726" y="178866"/>
                  <a:pt x="111605" y="189450"/>
                  <a:pt x="105255" y="196858"/>
                </a:cubicBezTo>
                <a:cubicBezTo>
                  <a:pt x="98905" y="204266"/>
                  <a:pt x="78267" y="205854"/>
                  <a:pt x="60805" y="209558"/>
                </a:cubicBezTo>
                <a:cubicBezTo>
                  <a:pt x="43343" y="213262"/>
                  <a:pt x="-5341" y="218554"/>
                  <a:pt x="480" y="219083"/>
                </a:cubicBezTo>
                <a:cubicBezTo>
                  <a:pt x="6301" y="219612"/>
                  <a:pt x="79855" y="221729"/>
                  <a:pt x="95730" y="212733"/>
                </a:cubicBezTo>
                <a:cubicBezTo>
                  <a:pt x="111605" y="203737"/>
                  <a:pt x="99434" y="190508"/>
                  <a:pt x="95730" y="165108"/>
                </a:cubicBezTo>
                <a:cubicBezTo>
                  <a:pt x="92026" y="139708"/>
                  <a:pt x="77738" y="69858"/>
                  <a:pt x="73505" y="60333"/>
                </a:cubicBezTo>
                <a:cubicBezTo>
                  <a:pt x="69272" y="50808"/>
                  <a:pt x="81972" y="116425"/>
                  <a:pt x="70330" y="107958"/>
                </a:cubicBezTo>
                <a:cubicBezTo>
                  <a:pt x="58688" y="99491"/>
                  <a:pt x="3655" y="-1050"/>
                  <a:pt x="365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1" name="フリーフォーム 1740">
            <a:extLst>
              <a:ext uri="{FF2B5EF4-FFF2-40B4-BE49-F238E27FC236}">
                <a16:creationId xmlns:a16="http://schemas.microsoft.com/office/drawing/2014/main" id="{DB0F36D4-9F4B-F4FE-5404-C2236E1B3A0F}"/>
              </a:ext>
            </a:extLst>
          </p:cNvPr>
          <p:cNvSpPr/>
          <p:nvPr/>
        </p:nvSpPr>
        <p:spPr>
          <a:xfrm>
            <a:off x="4178226" y="2057083"/>
            <a:ext cx="66433" cy="104503"/>
          </a:xfrm>
          <a:custGeom>
            <a:avLst/>
            <a:gdLst>
              <a:gd name="connsiteX0" fmla="*/ 74 w 66433"/>
              <a:gd name="connsiteY0" fmla="*/ 317 h 104503"/>
              <a:gd name="connsiteX1" fmla="*/ 63574 w 66433"/>
              <a:gd name="connsiteY1" fmla="*/ 101917 h 104503"/>
              <a:gd name="connsiteX2" fmla="*/ 50874 w 66433"/>
              <a:gd name="connsiteY2" fmla="*/ 70167 h 104503"/>
              <a:gd name="connsiteX3" fmla="*/ 74 w 66433"/>
              <a:gd name="connsiteY3" fmla="*/ 317 h 10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33" h="104503">
                <a:moveTo>
                  <a:pt x="74" y="317"/>
                </a:moveTo>
                <a:cubicBezTo>
                  <a:pt x="2191" y="5609"/>
                  <a:pt x="55107" y="90275"/>
                  <a:pt x="63574" y="101917"/>
                </a:cubicBezTo>
                <a:cubicBezTo>
                  <a:pt x="72041" y="113559"/>
                  <a:pt x="59870" y="82867"/>
                  <a:pt x="50874" y="70167"/>
                </a:cubicBezTo>
                <a:cubicBezTo>
                  <a:pt x="41878" y="57467"/>
                  <a:pt x="-2043" y="-4975"/>
                  <a:pt x="74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2" name="フリーフォーム 1741">
            <a:extLst>
              <a:ext uri="{FF2B5EF4-FFF2-40B4-BE49-F238E27FC236}">
                <a16:creationId xmlns:a16="http://schemas.microsoft.com/office/drawing/2014/main" id="{A32618DA-3054-6A1C-2291-9346BC6A329D}"/>
              </a:ext>
            </a:extLst>
          </p:cNvPr>
          <p:cNvSpPr/>
          <p:nvPr/>
        </p:nvSpPr>
        <p:spPr>
          <a:xfrm>
            <a:off x="3914698" y="2187025"/>
            <a:ext cx="23016" cy="172329"/>
          </a:xfrm>
          <a:custGeom>
            <a:avLst/>
            <a:gdLst>
              <a:gd name="connsiteX0" fmla="*/ 12777 w 23016"/>
              <a:gd name="connsiteY0" fmla="*/ 550 h 172329"/>
              <a:gd name="connsiteX1" fmla="*/ 77 w 23016"/>
              <a:gd name="connsiteY1" fmla="*/ 57700 h 172329"/>
              <a:gd name="connsiteX2" fmla="*/ 19127 w 23016"/>
              <a:gd name="connsiteY2" fmla="*/ 172000 h 172329"/>
              <a:gd name="connsiteX3" fmla="*/ 22302 w 23016"/>
              <a:gd name="connsiteY3" fmla="*/ 89450 h 172329"/>
              <a:gd name="connsiteX4" fmla="*/ 12777 w 23016"/>
              <a:gd name="connsiteY4" fmla="*/ 550 h 17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16" h="172329">
                <a:moveTo>
                  <a:pt x="12777" y="550"/>
                </a:moveTo>
                <a:cubicBezTo>
                  <a:pt x="9073" y="-4742"/>
                  <a:pt x="-981" y="29125"/>
                  <a:pt x="77" y="57700"/>
                </a:cubicBezTo>
                <a:cubicBezTo>
                  <a:pt x="1135" y="86275"/>
                  <a:pt x="15423" y="166708"/>
                  <a:pt x="19127" y="172000"/>
                </a:cubicBezTo>
                <a:cubicBezTo>
                  <a:pt x="22831" y="177292"/>
                  <a:pt x="23889" y="117496"/>
                  <a:pt x="22302" y="89450"/>
                </a:cubicBezTo>
                <a:cubicBezTo>
                  <a:pt x="20715" y="61404"/>
                  <a:pt x="16481" y="5842"/>
                  <a:pt x="12777" y="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3" name="フリーフォーム 1742">
            <a:extLst>
              <a:ext uri="{FF2B5EF4-FFF2-40B4-BE49-F238E27FC236}">
                <a16:creationId xmlns:a16="http://schemas.microsoft.com/office/drawing/2014/main" id="{D5F0774D-7F1A-B51D-3A80-CC8B3216D088}"/>
              </a:ext>
            </a:extLst>
          </p:cNvPr>
          <p:cNvSpPr/>
          <p:nvPr/>
        </p:nvSpPr>
        <p:spPr>
          <a:xfrm>
            <a:off x="3829017" y="2225429"/>
            <a:ext cx="117603" cy="344186"/>
          </a:xfrm>
          <a:custGeom>
            <a:avLst/>
            <a:gdLst>
              <a:gd name="connsiteX0" fmla="*/ 117508 w 117603"/>
              <a:gd name="connsiteY0" fmla="*/ 246 h 344186"/>
              <a:gd name="connsiteX1" fmla="*/ 25433 w 117603"/>
              <a:gd name="connsiteY1" fmla="*/ 203446 h 344186"/>
              <a:gd name="connsiteX2" fmla="*/ 9558 w 117603"/>
              <a:gd name="connsiteY2" fmla="*/ 343146 h 344186"/>
              <a:gd name="connsiteX3" fmla="*/ 33 w 117603"/>
              <a:gd name="connsiteY3" fmla="*/ 254246 h 344186"/>
              <a:gd name="connsiteX4" fmla="*/ 6383 w 117603"/>
              <a:gd name="connsiteY4" fmla="*/ 25646 h 344186"/>
              <a:gd name="connsiteX5" fmla="*/ 6383 w 117603"/>
              <a:gd name="connsiteY5" fmla="*/ 158996 h 344186"/>
              <a:gd name="connsiteX6" fmla="*/ 117508 w 117603"/>
              <a:gd name="connsiteY6" fmla="*/ 246 h 34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603" h="344186">
                <a:moveTo>
                  <a:pt x="117508" y="246"/>
                </a:moveTo>
                <a:cubicBezTo>
                  <a:pt x="120683" y="7654"/>
                  <a:pt x="43425" y="146296"/>
                  <a:pt x="25433" y="203446"/>
                </a:cubicBezTo>
                <a:cubicBezTo>
                  <a:pt x="7441" y="260596"/>
                  <a:pt x="13791" y="334679"/>
                  <a:pt x="9558" y="343146"/>
                </a:cubicBezTo>
                <a:cubicBezTo>
                  <a:pt x="5325" y="351613"/>
                  <a:pt x="562" y="307163"/>
                  <a:pt x="33" y="254246"/>
                </a:cubicBezTo>
                <a:cubicBezTo>
                  <a:pt x="-496" y="201329"/>
                  <a:pt x="5325" y="41521"/>
                  <a:pt x="6383" y="25646"/>
                </a:cubicBezTo>
                <a:cubicBezTo>
                  <a:pt x="7441" y="9771"/>
                  <a:pt x="-7904" y="163229"/>
                  <a:pt x="6383" y="158996"/>
                </a:cubicBezTo>
                <a:cubicBezTo>
                  <a:pt x="20670" y="154763"/>
                  <a:pt x="114333" y="-7162"/>
                  <a:pt x="117508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4" name="フリーフォーム 1743">
            <a:extLst>
              <a:ext uri="{FF2B5EF4-FFF2-40B4-BE49-F238E27FC236}">
                <a16:creationId xmlns:a16="http://schemas.microsoft.com/office/drawing/2014/main" id="{87F80098-3C98-3CB5-396C-2D0C28B1E15A}"/>
              </a:ext>
            </a:extLst>
          </p:cNvPr>
          <p:cNvSpPr/>
          <p:nvPr/>
        </p:nvSpPr>
        <p:spPr>
          <a:xfrm>
            <a:off x="3767237" y="2771591"/>
            <a:ext cx="144366" cy="163808"/>
          </a:xfrm>
          <a:custGeom>
            <a:avLst/>
            <a:gdLst>
              <a:gd name="connsiteX0" fmla="*/ 125313 w 144366"/>
              <a:gd name="connsiteY0" fmla="*/ 184 h 163808"/>
              <a:gd name="connsiteX1" fmla="*/ 49113 w 144366"/>
              <a:gd name="connsiteY1" fmla="*/ 108134 h 163808"/>
              <a:gd name="connsiteX2" fmla="*/ 71338 w 144366"/>
              <a:gd name="connsiteY2" fmla="*/ 143059 h 163808"/>
              <a:gd name="connsiteX3" fmla="*/ 58638 w 144366"/>
              <a:gd name="connsiteY3" fmla="*/ 155759 h 163808"/>
              <a:gd name="connsiteX4" fmla="*/ 144363 w 144366"/>
              <a:gd name="connsiteY4" fmla="*/ 162109 h 163808"/>
              <a:gd name="connsiteX5" fmla="*/ 61813 w 144366"/>
              <a:gd name="connsiteY5" fmla="*/ 124009 h 163808"/>
              <a:gd name="connsiteX6" fmla="*/ 33238 w 144366"/>
              <a:gd name="connsiteY6" fmla="*/ 70034 h 163808"/>
              <a:gd name="connsiteX7" fmla="*/ 4663 w 144366"/>
              <a:gd name="connsiteY7" fmla="*/ 136709 h 163808"/>
              <a:gd name="connsiteX8" fmla="*/ 125313 w 144366"/>
              <a:gd name="connsiteY8" fmla="*/ 184 h 16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366" h="163808">
                <a:moveTo>
                  <a:pt x="125313" y="184"/>
                </a:moveTo>
                <a:cubicBezTo>
                  <a:pt x="132721" y="-4579"/>
                  <a:pt x="58109" y="84322"/>
                  <a:pt x="49113" y="108134"/>
                </a:cubicBezTo>
                <a:cubicBezTo>
                  <a:pt x="40117" y="131946"/>
                  <a:pt x="71338" y="143059"/>
                  <a:pt x="71338" y="143059"/>
                </a:cubicBezTo>
                <a:cubicBezTo>
                  <a:pt x="72926" y="150997"/>
                  <a:pt x="46467" y="152584"/>
                  <a:pt x="58638" y="155759"/>
                </a:cubicBezTo>
                <a:cubicBezTo>
                  <a:pt x="70809" y="158934"/>
                  <a:pt x="143834" y="167401"/>
                  <a:pt x="144363" y="162109"/>
                </a:cubicBezTo>
                <a:cubicBezTo>
                  <a:pt x="144892" y="156817"/>
                  <a:pt x="80334" y="139355"/>
                  <a:pt x="61813" y="124009"/>
                </a:cubicBezTo>
                <a:cubicBezTo>
                  <a:pt x="43292" y="108663"/>
                  <a:pt x="42763" y="67917"/>
                  <a:pt x="33238" y="70034"/>
                </a:cubicBezTo>
                <a:cubicBezTo>
                  <a:pt x="23713" y="72151"/>
                  <a:pt x="-12799" y="151526"/>
                  <a:pt x="4663" y="136709"/>
                </a:cubicBezTo>
                <a:cubicBezTo>
                  <a:pt x="22125" y="121892"/>
                  <a:pt x="117905" y="4947"/>
                  <a:pt x="125313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5" name="フリーフォーム 1744">
            <a:extLst>
              <a:ext uri="{FF2B5EF4-FFF2-40B4-BE49-F238E27FC236}">
                <a16:creationId xmlns:a16="http://schemas.microsoft.com/office/drawing/2014/main" id="{96EDD205-B788-DB86-16EE-32637E5F99B5}"/>
              </a:ext>
            </a:extLst>
          </p:cNvPr>
          <p:cNvSpPr/>
          <p:nvPr/>
        </p:nvSpPr>
        <p:spPr>
          <a:xfrm>
            <a:off x="3889084" y="2774673"/>
            <a:ext cx="22658" cy="131188"/>
          </a:xfrm>
          <a:custGeom>
            <a:avLst/>
            <a:gdLst>
              <a:gd name="connsiteX0" fmla="*/ 22516 w 22658"/>
              <a:gd name="connsiteY0" fmla="*/ 277 h 131188"/>
              <a:gd name="connsiteX1" fmla="*/ 9816 w 22658"/>
              <a:gd name="connsiteY1" fmla="*/ 114577 h 131188"/>
              <a:gd name="connsiteX2" fmla="*/ 9816 w 22658"/>
              <a:gd name="connsiteY2" fmla="*/ 127277 h 131188"/>
              <a:gd name="connsiteX3" fmla="*/ 291 w 22658"/>
              <a:gd name="connsiteY3" fmla="*/ 82827 h 131188"/>
              <a:gd name="connsiteX4" fmla="*/ 22516 w 22658"/>
              <a:gd name="connsiteY4" fmla="*/ 277 h 13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58" h="131188">
                <a:moveTo>
                  <a:pt x="22516" y="277"/>
                </a:moveTo>
                <a:cubicBezTo>
                  <a:pt x="24103" y="5569"/>
                  <a:pt x="11933" y="93410"/>
                  <a:pt x="9816" y="114577"/>
                </a:cubicBezTo>
                <a:cubicBezTo>
                  <a:pt x="7699" y="135744"/>
                  <a:pt x="11403" y="132569"/>
                  <a:pt x="9816" y="127277"/>
                </a:cubicBezTo>
                <a:cubicBezTo>
                  <a:pt x="8229" y="121985"/>
                  <a:pt x="-1826" y="98702"/>
                  <a:pt x="291" y="82827"/>
                </a:cubicBezTo>
                <a:cubicBezTo>
                  <a:pt x="2408" y="66952"/>
                  <a:pt x="20929" y="-5015"/>
                  <a:pt x="22516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6" name="フリーフォーム 1745">
            <a:extLst>
              <a:ext uri="{FF2B5EF4-FFF2-40B4-BE49-F238E27FC236}">
                <a16:creationId xmlns:a16="http://schemas.microsoft.com/office/drawing/2014/main" id="{1F69683C-A354-E44D-576B-1BBA9ED38CF6}"/>
              </a:ext>
            </a:extLst>
          </p:cNvPr>
          <p:cNvSpPr/>
          <p:nvPr/>
        </p:nvSpPr>
        <p:spPr>
          <a:xfrm>
            <a:off x="3831360" y="2758977"/>
            <a:ext cx="233859" cy="153199"/>
          </a:xfrm>
          <a:custGeom>
            <a:avLst/>
            <a:gdLst>
              <a:gd name="connsiteX0" fmla="*/ 108815 w 233859"/>
              <a:gd name="connsiteY0" fmla="*/ 98 h 153199"/>
              <a:gd name="connsiteX1" fmla="*/ 105640 w 233859"/>
              <a:gd name="connsiteY1" fmla="*/ 120748 h 153199"/>
              <a:gd name="connsiteX2" fmla="*/ 134215 w 233859"/>
              <a:gd name="connsiteY2" fmla="*/ 133448 h 153199"/>
              <a:gd name="connsiteX3" fmla="*/ 216765 w 233859"/>
              <a:gd name="connsiteY3" fmla="*/ 133448 h 153199"/>
              <a:gd name="connsiteX4" fmla="*/ 226290 w 233859"/>
              <a:gd name="connsiteY4" fmla="*/ 73123 h 153199"/>
              <a:gd name="connsiteX5" fmla="*/ 232640 w 233859"/>
              <a:gd name="connsiteY5" fmla="*/ 127098 h 153199"/>
              <a:gd name="connsiteX6" fmla="*/ 200890 w 233859"/>
              <a:gd name="connsiteY6" fmla="*/ 139798 h 153199"/>
              <a:gd name="connsiteX7" fmla="*/ 4040 w 233859"/>
              <a:gd name="connsiteY7" fmla="*/ 149323 h 153199"/>
              <a:gd name="connsiteX8" fmla="*/ 70715 w 233859"/>
              <a:gd name="connsiteY8" fmla="*/ 142973 h 153199"/>
              <a:gd name="connsiteX9" fmla="*/ 108815 w 233859"/>
              <a:gd name="connsiteY9" fmla="*/ 98 h 15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859" h="153199">
                <a:moveTo>
                  <a:pt x="108815" y="98"/>
                </a:moveTo>
                <a:cubicBezTo>
                  <a:pt x="114636" y="-3606"/>
                  <a:pt x="101407" y="98523"/>
                  <a:pt x="105640" y="120748"/>
                </a:cubicBezTo>
                <a:cubicBezTo>
                  <a:pt x="109873" y="142973"/>
                  <a:pt x="115694" y="131331"/>
                  <a:pt x="134215" y="133448"/>
                </a:cubicBezTo>
                <a:cubicBezTo>
                  <a:pt x="152736" y="135565"/>
                  <a:pt x="201419" y="143502"/>
                  <a:pt x="216765" y="133448"/>
                </a:cubicBezTo>
                <a:cubicBezTo>
                  <a:pt x="232111" y="123394"/>
                  <a:pt x="223644" y="74181"/>
                  <a:pt x="226290" y="73123"/>
                </a:cubicBezTo>
                <a:cubicBezTo>
                  <a:pt x="228936" y="72065"/>
                  <a:pt x="236873" y="115986"/>
                  <a:pt x="232640" y="127098"/>
                </a:cubicBezTo>
                <a:cubicBezTo>
                  <a:pt x="228407" y="138211"/>
                  <a:pt x="238990" y="136094"/>
                  <a:pt x="200890" y="139798"/>
                </a:cubicBezTo>
                <a:cubicBezTo>
                  <a:pt x="162790" y="143502"/>
                  <a:pt x="25736" y="148794"/>
                  <a:pt x="4040" y="149323"/>
                </a:cubicBezTo>
                <a:cubicBezTo>
                  <a:pt x="-17656" y="149852"/>
                  <a:pt x="54311" y="160965"/>
                  <a:pt x="70715" y="142973"/>
                </a:cubicBezTo>
                <a:cubicBezTo>
                  <a:pt x="87119" y="124981"/>
                  <a:pt x="102994" y="3802"/>
                  <a:pt x="108815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7" name="フリーフォーム 1746">
            <a:extLst>
              <a:ext uri="{FF2B5EF4-FFF2-40B4-BE49-F238E27FC236}">
                <a16:creationId xmlns:a16="http://schemas.microsoft.com/office/drawing/2014/main" id="{531CBA2F-7932-C07B-544A-C8CA4684D810}"/>
              </a:ext>
            </a:extLst>
          </p:cNvPr>
          <p:cNvSpPr/>
          <p:nvPr/>
        </p:nvSpPr>
        <p:spPr>
          <a:xfrm>
            <a:off x="3660764" y="1777693"/>
            <a:ext cx="133384" cy="140069"/>
          </a:xfrm>
          <a:custGeom>
            <a:avLst/>
            <a:gdLst>
              <a:gd name="connsiteX0" fmla="*/ 11 w 133384"/>
              <a:gd name="connsiteY0" fmla="*/ 79682 h 140069"/>
              <a:gd name="connsiteX1" fmla="*/ 92086 w 133384"/>
              <a:gd name="connsiteY1" fmla="*/ 60632 h 140069"/>
              <a:gd name="connsiteX2" fmla="*/ 133361 w 133384"/>
              <a:gd name="connsiteY2" fmla="*/ 307 h 140069"/>
              <a:gd name="connsiteX3" fmla="*/ 98436 w 133384"/>
              <a:gd name="connsiteY3" fmla="*/ 89207 h 140069"/>
              <a:gd name="connsiteX4" fmla="*/ 123836 w 133384"/>
              <a:gd name="connsiteY4" fmla="*/ 140007 h 140069"/>
              <a:gd name="connsiteX5" fmla="*/ 98436 w 133384"/>
              <a:gd name="connsiteY5" fmla="*/ 79682 h 140069"/>
              <a:gd name="connsiteX6" fmla="*/ 11 w 133384"/>
              <a:gd name="connsiteY6" fmla="*/ 79682 h 14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84" h="140069">
                <a:moveTo>
                  <a:pt x="11" y="79682"/>
                </a:moveTo>
                <a:cubicBezTo>
                  <a:pt x="-1047" y="76507"/>
                  <a:pt x="69861" y="73861"/>
                  <a:pt x="92086" y="60632"/>
                </a:cubicBezTo>
                <a:cubicBezTo>
                  <a:pt x="114311" y="47403"/>
                  <a:pt x="132303" y="-4455"/>
                  <a:pt x="133361" y="307"/>
                </a:cubicBezTo>
                <a:cubicBezTo>
                  <a:pt x="134419" y="5069"/>
                  <a:pt x="100024" y="65924"/>
                  <a:pt x="98436" y="89207"/>
                </a:cubicBezTo>
                <a:cubicBezTo>
                  <a:pt x="96849" y="112490"/>
                  <a:pt x="123836" y="141594"/>
                  <a:pt x="123836" y="140007"/>
                </a:cubicBezTo>
                <a:cubicBezTo>
                  <a:pt x="123836" y="138420"/>
                  <a:pt x="125424" y="84974"/>
                  <a:pt x="98436" y="79682"/>
                </a:cubicBezTo>
                <a:cubicBezTo>
                  <a:pt x="71449" y="74390"/>
                  <a:pt x="1069" y="82857"/>
                  <a:pt x="11" y="79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9" name="フリーフォーム 1748">
            <a:extLst>
              <a:ext uri="{FF2B5EF4-FFF2-40B4-BE49-F238E27FC236}">
                <a16:creationId xmlns:a16="http://schemas.microsoft.com/office/drawing/2014/main" id="{9E413AF4-5CA0-B0F1-FDEE-51C065DC2BB6}"/>
              </a:ext>
            </a:extLst>
          </p:cNvPr>
          <p:cNvSpPr/>
          <p:nvPr/>
        </p:nvSpPr>
        <p:spPr>
          <a:xfrm>
            <a:off x="2935611" y="1951709"/>
            <a:ext cx="185565" cy="606004"/>
          </a:xfrm>
          <a:custGeom>
            <a:avLst/>
            <a:gdLst>
              <a:gd name="connsiteX0" fmla="*/ 185414 w 185565"/>
              <a:gd name="connsiteY0" fmla="*/ 916 h 606004"/>
              <a:gd name="connsiteX1" fmla="*/ 150489 w 185565"/>
              <a:gd name="connsiteY1" fmla="*/ 166016 h 606004"/>
              <a:gd name="connsiteX2" fmla="*/ 156839 w 185565"/>
              <a:gd name="connsiteY2" fmla="*/ 134266 h 606004"/>
              <a:gd name="connsiteX3" fmla="*/ 156839 w 185565"/>
              <a:gd name="connsiteY3" fmla="*/ 239041 h 606004"/>
              <a:gd name="connsiteX4" fmla="*/ 112389 w 185565"/>
              <a:gd name="connsiteY4" fmla="*/ 432716 h 606004"/>
              <a:gd name="connsiteX5" fmla="*/ 125089 w 185565"/>
              <a:gd name="connsiteY5" fmla="*/ 375566 h 606004"/>
              <a:gd name="connsiteX6" fmla="*/ 121914 w 185565"/>
              <a:gd name="connsiteY6" fmla="*/ 473991 h 606004"/>
              <a:gd name="connsiteX7" fmla="*/ 36189 w 185565"/>
              <a:gd name="connsiteY7" fmla="*/ 604166 h 606004"/>
              <a:gd name="connsiteX8" fmla="*/ 61589 w 185565"/>
              <a:gd name="connsiteY8" fmla="*/ 553366 h 606004"/>
              <a:gd name="connsiteX9" fmla="*/ 1264 w 185565"/>
              <a:gd name="connsiteY9" fmla="*/ 594641 h 606004"/>
              <a:gd name="connsiteX10" fmla="*/ 128264 w 185565"/>
              <a:gd name="connsiteY10" fmla="*/ 467641 h 606004"/>
              <a:gd name="connsiteX11" fmla="*/ 121914 w 185565"/>
              <a:gd name="connsiteY11" fmla="*/ 169191 h 606004"/>
              <a:gd name="connsiteX12" fmla="*/ 134614 w 185565"/>
              <a:gd name="connsiteY12" fmla="*/ 251741 h 606004"/>
              <a:gd name="connsiteX13" fmla="*/ 185414 w 185565"/>
              <a:gd name="connsiteY13" fmla="*/ 916 h 60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5565" h="606004">
                <a:moveTo>
                  <a:pt x="185414" y="916"/>
                </a:moveTo>
                <a:cubicBezTo>
                  <a:pt x="188060" y="-13371"/>
                  <a:pt x="155251" y="143791"/>
                  <a:pt x="150489" y="166016"/>
                </a:cubicBezTo>
                <a:cubicBezTo>
                  <a:pt x="145726" y="188241"/>
                  <a:pt x="155781" y="122095"/>
                  <a:pt x="156839" y="134266"/>
                </a:cubicBezTo>
                <a:cubicBezTo>
                  <a:pt x="157897" y="146437"/>
                  <a:pt x="164247" y="189299"/>
                  <a:pt x="156839" y="239041"/>
                </a:cubicBezTo>
                <a:cubicBezTo>
                  <a:pt x="149431" y="288783"/>
                  <a:pt x="117681" y="409962"/>
                  <a:pt x="112389" y="432716"/>
                </a:cubicBezTo>
                <a:cubicBezTo>
                  <a:pt x="107097" y="455470"/>
                  <a:pt x="123502" y="368687"/>
                  <a:pt x="125089" y="375566"/>
                </a:cubicBezTo>
                <a:cubicBezTo>
                  <a:pt x="126676" y="382445"/>
                  <a:pt x="136731" y="435891"/>
                  <a:pt x="121914" y="473991"/>
                </a:cubicBezTo>
                <a:cubicBezTo>
                  <a:pt x="107097" y="512091"/>
                  <a:pt x="46243" y="590937"/>
                  <a:pt x="36189" y="604166"/>
                </a:cubicBezTo>
                <a:cubicBezTo>
                  <a:pt x="26135" y="617395"/>
                  <a:pt x="67410" y="554954"/>
                  <a:pt x="61589" y="553366"/>
                </a:cubicBezTo>
                <a:cubicBezTo>
                  <a:pt x="55768" y="551779"/>
                  <a:pt x="-9849" y="608929"/>
                  <a:pt x="1264" y="594641"/>
                </a:cubicBezTo>
                <a:cubicBezTo>
                  <a:pt x="12376" y="580354"/>
                  <a:pt x="108156" y="538549"/>
                  <a:pt x="128264" y="467641"/>
                </a:cubicBezTo>
                <a:cubicBezTo>
                  <a:pt x="148372" y="396733"/>
                  <a:pt x="120856" y="205174"/>
                  <a:pt x="121914" y="169191"/>
                </a:cubicBezTo>
                <a:cubicBezTo>
                  <a:pt x="122972" y="133208"/>
                  <a:pt x="120856" y="275553"/>
                  <a:pt x="134614" y="251741"/>
                </a:cubicBezTo>
                <a:cubicBezTo>
                  <a:pt x="148372" y="227929"/>
                  <a:pt x="182768" y="15203"/>
                  <a:pt x="185414" y="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0" name="フリーフォーム 1749">
            <a:extLst>
              <a:ext uri="{FF2B5EF4-FFF2-40B4-BE49-F238E27FC236}">
                <a16:creationId xmlns:a16="http://schemas.microsoft.com/office/drawing/2014/main" id="{D4715CA0-0B1D-B2CE-1CFE-5FF6A706B4D8}"/>
              </a:ext>
            </a:extLst>
          </p:cNvPr>
          <p:cNvSpPr/>
          <p:nvPr/>
        </p:nvSpPr>
        <p:spPr>
          <a:xfrm>
            <a:off x="3365448" y="2815263"/>
            <a:ext cx="29356" cy="147653"/>
          </a:xfrm>
          <a:custGeom>
            <a:avLst/>
            <a:gdLst>
              <a:gd name="connsiteX0" fmla="*/ 19102 w 29356"/>
              <a:gd name="connsiteY0" fmla="*/ 962 h 147653"/>
              <a:gd name="connsiteX1" fmla="*/ 28627 w 29356"/>
              <a:gd name="connsiteY1" fmla="*/ 86687 h 147653"/>
              <a:gd name="connsiteX2" fmla="*/ 52 w 29356"/>
              <a:gd name="connsiteY2" fmla="*/ 147012 h 147653"/>
              <a:gd name="connsiteX3" fmla="*/ 19102 w 29356"/>
              <a:gd name="connsiteY3" fmla="*/ 962 h 14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56" h="147653">
                <a:moveTo>
                  <a:pt x="19102" y="962"/>
                </a:moveTo>
                <a:cubicBezTo>
                  <a:pt x="23865" y="-9092"/>
                  <a:pt x="31802" y="62345"/>
                  <a:pt x="28627" y="86687"/>
                </a:cubicBezTo>
                <a:cubicBezTo>
                  <a:pt x="25452" y="111029"/>
                  <a:pt x="1110" y="153362"/>
                  <a:pt x="52" y="147012"/>
                </a:cubicBezTo>
                <a:cubicBezTo>
                  <a:pt x="-1006" y="140662"/>
                  <a:pt x="14339" y="11016"/>
                  <a:pt x="19102" y="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1" name="フリーフォーム 1750">
            <a:extLst>
              <a:ext uri="{FF2B5EF4-FFF2-40B4-BE49-F238E27FC236}">
                <a16:creationId xmlns:a16="http://schemas.microsoft.com/office/drawing/2014/main" id="{3D0E6591-51C6-3384-EC6B-C2955611821C}"/>
              </a:ext>
            </a:extLst>
          </p:cNvPr>
          <p:cNvSpPr/>
          <p:nvPr/>
        </p:nvSpPr>
        <p:spPr>
          <a:xfrm>
            <a:off x="3419124" y="2687151"/>
            <a:ext cx="256011" cy="310945"/>
          </a:xfrm>
          <a:custGeom>
            <a:avLst/>
            <a:gdLst>
              <a:gd name="connsiteX0" fmla="*/ 351 w 256011"/>
              <a:gd name="connsiteY0" fmla="*/ 310049 h 310945"/>
              <a:gd name="connsiteX1" fmla="*/ 181326 w 256011"/>
              <a:gd name="connsiteY1" fmla="*/ 221149 h 310945"/>
              <a:gd name="connsiteX2" fmla="*/ 254351 w 256011"/>
              <a:gd name="connsiteY2" fmla="*/ 5249 h 310945"/>
              <a:gd name="connsiteX3" fmla="*/ 232126 w 256011"/>
              <a:gd name="connsiteY3" fmla="*/ 75099 h 310945"/>
              <a:gd name="connsiteX4" fmla="*/ 228951 w 256011"/>
              <a:gd name="connsiteY4" fmla="*/ 170349 h 310945"/>
              <a:gd name="connsiteX5" fmla="*/ 238476 w 256011"/>
              <a:gd name="connsiteY5" fmla="*/ 297349 h 310945"/>
              <a:gd name="connsiteX6" fmla="*/ 232126 w 256011"/>
              <a:gd name="connsiteY6" fmla="*/ 173524 h 310945"/>
              <a:gd name="connsiteX7" fmla="*/ 351 w 256011"/>
              <a:gd name="connsiteY7" fmla="*/ 310049 h 31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011" h="310945">
                <a:moveTo>
                  <a:pt x="351" y="310049"/>
                </a:moveTo>
                <a:cubicBezTo>
                  <a:pt x="-8116" y="317987"/>
                  <a:pt x="138993" y="271949"/>
                  <a:pt x="181326" y="221149"/>
                </a:cubicBezTo>
                <a:cubicBezTo>
                  <a:pt x="223659" y="170349"/>
                  <a:pt x="245884" y="29591"/>
                  <a:pt x="254351" y="5249"/>
                </a:cubicBezTo>
                <a:cubicBezTo>
                  <a:pt x="262818" y="-19093"/>
                  <a:pt x="236359" y="47582"/>
                  <a:pt x="232126" y="75099"/>
                </a:cubicBezTo>
                <a:cubicBezTo>
                  <a:pt x="227893" y="102616"/>
                  <a:pt x="227893" y="133307"/>
                  <a:pt x="228951" y="170349"/>
                </a:cubicBezTo>
                <a:cubicBezTo>
                  <a:pt x="230009" y="207391"/>
                  <a:pt x="237947" y="296820"/>
                  <a:pt x="238476" y="297349"/>
                </a:cubicBezTo>
                <a:cubicBezTo>
                  <a:pt x="239005" y="297878"/>
                  <a:pt x="272343" y="168232"/>
                  <a:pt x="232126" y="173524"/>
                </a:cubicBezTo>
                <a:cubicBezTo>
                  <a:pt x="191909" y="178816"/>
                  <a:pt x="8818" y="302111"/>
                  <a:pt x="351" y="310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2" name="フリーフォーム 1751">
            <a:extLst>
              <a:ext uri="{FF2B5EF4-FFF2-40B4-BE49-F238E27FC236}">
                <a16:creationId xmlns:a16="http://schemas.microsoft.com/office/drawing/2014/main" id="{7C2BD031-8532-5DCC-BC07-BE881EE5A089}"/>
              </a:ext>
            </a:extLst>
          </p:cNvPr>
          <p:cNvSpPr/>
          <p:nvPr/>
        </p:nvSpPr>
        <p:spPr>
          <a:xfrm>
            <a:off x="3168331" y="1957447"/>
            <a:ext cx="140028" cy="278411"/>
          </a:xfrm>
          <a:custGeom>
            <a:avLst/>
            <a:gdLst>
              <a:gd name="connsiteX0" fmla="*/ 319 w 140028"/>
              <a:gd name="connsiteY0" fmla="*/ 1528 h 278411"/>
              <a:gd name="connsiteX1" fmla="*/ 35244 w 140028"/>
              <a:gd name="connsiteY1" fmla="*/ 182503 h 278411"/>
              <a:gd name="connsiteX2" fmla="*/ 19369 w 140028"/>
              <a:gd name="connsiteY2" fmla="*/ 277753 h 278411"/>
              <a:gd name="connsiteX3" fmla="*/ 32069 w 140028"/>
              <a:gd name="connsiteY3" fmla="*/ 138053 h 278411"/>
              <a:gd name="connsiteX4" fmla="*/ 140019 w 140028"/>
              <a:gd name="connsiteY4" fmla="*/ 26928 h 278411"/>
              <a:gd name="connsiteX5" fmla="*/ 25719 w 140028"/>
              <a:gd name="connsiteY5" fmla="*/ 90428 h 278411"/>
              <a:gd name="connsiteX6" fmla="*/ 319 w 140028"/>
              <a:gd name="connsiteY6" fmla="*/ 1528 h 27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28" h="278411">
                <a:moveTo>
                  <a:pt x="319" y="1528"/>
                </a:moveTo>
                <a:cubicBezTo>
                  <a:pt x="1907" y="16874"/>
                  <a:pt x="32069" y="136466"/>
                  <a:pt x="35244" y="182503"/>
                </a:cubicBezTo>
                <a:cubicBezTo>
                  <a:pt x="38419" y="228540"/>
                  <a:pt x="19898" y="285161"/>
                  <a:pt x="19369" y="277753"/>
                </a:cubicBezTo>
                <a:cubicBezTo>
                  <a:pt x="18840" y="270345"/>
                  <a:pt x="11961" y="179857"/>
                  <a:pt x="32069" y="138053"/>
                </a:cubicBezTo>
                <a:cubicBezTo>
                  <a:pt x="52177" y="96249"/>
                  <a:pt x="141077" y="34865"/>
                  <a:pt x="140019" y="26928"/>
                </a:cubicBezTo>
                <a:cubicBezTo>
                  <a:pt x="138961" y="18991"/>
                  <a:pt x="49002" y="89370"/>
                  <a:pt x="25719" y="90428"/>
                </a:cubicBezTo>
                <a:cubicBezTo>
                  <a:pt x="2436" y="91486"/>
                  <a:pt x="-1269" y="-13818"/>
                  <a:pt x="319" y="1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3" name="フリーフォーム 1752">
            <a:extLst>
              <a:ext uri="{FF2B5EF4-FFF2-40B4-BE49-F238E27FC236}">
                <a16:creationId xmlns:a16="http://schemas.microsoft.com/office/drawing/2014/main" id="{097CFF1F-0017-6BEC-2CDF-7325E5E02F47}"/>
              </a:ext>
            </a:extLst>
          </p:cNvPr>
          <p:cNvSpPr/>
          <p:nvPr/>
        </p:nvSpPr>
        <p:spPr>
          <a:xfrm>
            <a:off x="3413116" y="2571721"/>
            <a:ext cx="174825" cy="187401"/>
          </a:xfrm>
          <a:custGeom>
            <a:avLst/>
            <a:gdLst>
              <a:gd name="connsiteX0" fmla="*/ 9 w 174825"/>
              <a:gd name="connsiteY0" fmla="*/ 181004 h 187401"/>
              <a:gd name="connsiteX1" fmla="*/ 98434 w 174825"/>
              <a:gd name="connsiteY1" fmla="*/ 149254 h 187401"/>
              <a:gd name="connsiteX2" fmla="*/ 174634 w 174825"/>
              <a:gd name="connsiteY2" fmla="*/ 187354 h 187401"/>
              <a:gd name="connsiteX3" fmla="*/ 76209 w 174825"/>
              <a:gd name="connsiteY3" fmla="*/ 139729 h 187401"/>
              <a:gd name="connsiteX4" fmla="*/ 92084 w 174825"/>
              <a:gd name="connsiteY4" fmla="*/ 29 h 187401"/>
              <a:gd name="connsiteX5" fmla="*/ 9 w 174825"/>
              <a:gd name="connsiteY5" fmla="*/ 181004 h 18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825" h="187401">
                <a:moveTo>
                  <a:pt x="9" y="181004"/>
                </a:moveTo>
                <a:cubicBezTo>
                  <a:pt x="1067" y="205875"/>
                  <a:pt x="69330" y="148196"/>
                  <a:pt x="98434" y="149254"/>
                </a:cubicBezTo>
                <a:cubicBezTo>
                  <a:pt x="127538" y="150312"/>
                  <a:pt x="178338" y="188941"/>
                  <a:pt x="174634" y="187354"/>
                </a:cubicBezTo>
                <a:cubicBezTo>
                  <a:pt x="170930" y="185767"/>
                  <a:pt x="89967" y="170950"/>
                  <a:pt x="76209" y="139729"/>
                </a:cubicBezTo>
                <a:cubicBezTo>
                  <a:pt x="62451" y="108508"/>
                  <a:pt x="99492" y="-2088"/>
                  <a:pt x="92084" y="29"/>
                </a:cubicBezTo>
                <a:cubicBezTo>
                  <a:pt x="84676" y="2146"/>
                  <a:pt x="-1049" y="156133"/>
                  <a:pt x="9" y="181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4" name="フリーフォーム 1753">
            <a:extLst>
              <a:ext uri="{FF2B5EF4-FFF2-40B4-BE49-F238E27FC236}">
                <a16:creationId xmlns:a16="http://schemas.microsoft.com/office/drawing/2014/main" id="{6E8DDEE8-96F9-3471-319B-683894B36663}"/>
              </a:ext>
            </a:extLst>
          </p:cNvPr>
          <p:cNvSpPr/>
          <p:nvPr/>
        </p:nvSpPr>
        <p:spPr>
          <a:xfrm>
            <a:off x="3775075" y="1968369"/>
            <a:ext cx="76280" cy="190739"/>
          </a:xfrm>
          <a:custGeom>
            <a:avLst/>
            <a:gdLst>
              <a:gd name="connsiteX0" fmla="*/ 6350 w 76280"/>
              <a:gd name="connsiteY0" fmla="*/ 131 h 190739"/>
              <a:gd name="connsiteX1" fmla="*/ 12700 w 76280"/>
              <a:gd name="connsiteY1" fmla="*/ 114431 h 190739"/>
              <a:gd name="connsiteX2" fmla="*/ 76200 w 76280"/>
              <a:gd name="connsiteY2" fmla="*/ 190631 h 190739"/>
              <a:gd name="connsiteX3" fmla="*/ 25400 w 76280"/>
              <a:gd name="connsiteY3" fmla="*/ 130306 h 190739"/>
              <a:gd name="connsiteX4" fmla="*/ 0 w 76280"/>
              <a:gd name="connsiteY4" fmla="*/ 92206 h 190739"/>
              <a:gd name="connsiteX5" fmla="*/ 6350 w 76280"/>
              <a:gd name="connsiteY5" fmla="*/ 131 h 19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80" h="190739">
                <a:moveTo>
                  <a:pt x="6350" y="131"/>
                </a:moveTo>
                <a:cubicBezTo>
                  <a:pt x="8467" y="3835"/>
                  <a:pt x="1058" y="82681"/>
                  <a:pt x="12700" y="114431"/>
                </a:cubicBezTo>
                <a:cubicBezTo>
                  <a:pt x="24342" y="146181"/>
                  <a:pt x="74083" y="187985"/>
                  <a:pt x="76200" y="190631"/>
                </a:cubicBezTo>
                <a:cubicBezTo>
                  <a:pt x="78317" y="193277"/>
                  <a:pt x="38100" y="146710"/>
                  <a:pt x="25400" y="130306"/>
                </a:cubicBezTo>
                <a:cubicBezTo>
                  <a:pt x="12700" y="113902"/>
                  <a:pt x="0" y="112314"/>
                  <a:pt x="0" y="92206"/>
                </a:cubicBezTo>
                <a:cubicBezTo>
                  <a:pt x="0" y="72098"/>
                  <a:pt x="4233" y="-3573"/>
                  <a:pt x="6350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5" name="フリーフォーム 1754">
            <a:extLst>
              <a:ext uri="{FF2B5EF4-FFF2-40B4-BE49-F238E27FC236}">
                <a16:creationId xmlns:a16="http://schemas.microsoft.com/office/drawing/2014/main" id="{44DD91ED-BD12-2B25-9DB8-D06677556819}"/>
              </a:ext>
            </a:extLst>
          </p:cNvPr>
          <p:cNvSpPr/>
          <p:nvPr/>
        </p:nvSpPr>
        <p:spPr>
          <a:xfrm>
            <a:off x="3815182" y="1980968"/>
            <a:ext cx="102863" cy="175147"/>
          </a:xfrm>
          <a:custGeom>
            <a:avLst/>
            <a:gdLst>
              <a:gd name="connsiteX0" fmla="*/ 36093 w 102863"/>
              <a:gd name="connsiteY0" fmla="*/ 232 h 175147"/>
              <a:gd name="connsiteX1" fmla="*/ 36093 w 102863"/>
              <a:gd name="connsiteY1" fmla="*/ 79607 h 175147"/>
              <a:gd name="connsiteX2" fmla="*/ 102768 w 102863"/>
              <a:gd name="connsiteY2" fmla="*/ 174857 h 175147"/>
              <a:gd name="connsiteX3" fmla="*/ 51968 w 102863"/>
              <a:gd name="connsiteY3" fmla="*/ 111357 h 175147"/>
              <a:gd name="connsiteX4" fmla="*/ 4343 w 102863"/>
              <a:gd name="connsiteY4" fmla="*/ 51032 h 175147"/>
              <a:gd name="connsiteX5" fmla="*/ 4343 w 102863"/>
              <a:gd name="connsiteY5" fmla="*/ 105007 h 175147"/>
              <a:gd name="connsiteX6" fmla="*/ 36093 w 102863"/>
              <a:gd name="connsiteY6" fmla="*/ 232 h 17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63" h="175147">
                <a:moveTo>
                  <a:pt x="36093" y="232"/>
                </a:moveTo>
                <a:cubicBezTo>
                  <a:pt x="41385" y="-4001"/>
                  <a:pt x="24980" y="50503"/>
                  <a:pt x="36093" y="79607"/>
                </a:cubicBezTo>
                <a:cubicBezTo>
                  <a:pt x="47206" y="108711"/>
                  <a:pt x="100122" y="169565"/>
                  <a:pt x="102768" y="174857"/>
                </a:cubicBezTo>
                <a:cubicBezTo>
                  <a:pt x="105414" y="180149"/>
                  <a:pt x="51968" y="111357"/>
                  <a:pt x="51968" y="111357"/>
                </a:cubicBezTo>
                <a:cubicBezTo>
                  <a:pt x="35564" y="90720"/>
                  <a:pt x="12280" y="52090"/>
                  <a:pt x="4343" y="51032"/>
                </a:cubicBezTo>
                <a:cubicBezTo>
                  <a:pt x="-3594" y="49974"/>
                  <a:pt x="1168" y="115061"/>
                  <a:pt x="4343" y="105007"/>
                </a:cubicBezTo>
                <a:cubicBezTo>
                  <a:pt x="7518" y="94953"/>
                  <a:pt x="30801" y="4465"/>
                  <a:pt x="36093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6" name="フリーフォーム 1755">
            <a:extLst>
              <a:ext uri="{FF2B5EF4-FFF2-40B4-BE49-F238E27FC236}">
                <a16:creationId xmlns:a16="http://schemas.microsoft.com/office/drawing/2014/main" id="{F56B46CC-C4B5-4BE8-8072-E27EE074D9E6}"/>
              </a:ext>
            </a:extLst>
          </p:cNvPr>
          <p:cNvSpPr/>
          <p:nvPr/>
        </p:nvSpPr>
        <p:spPr>
          <a:xfrm>
            <a:off x="3346436" y="1967297"/>
            <a:ext cx="171625" cy="160427"/>
          </a:xfrm>
          <a:custGeom>
            <a:avLst/>
            <a:gdLst>
              <a:gd name="connsiteX0" fmla="*/ 111139 w 171625"/>
              <a:gd name="connsiteY0" fmla="*/ 1203 h 160427"/>
              <a:gd name="connsiteX1" fmla="*/ 63514 w 171625"/>
              <a:gd name="connsiteY1" fmla="*/ 112328 h 160427"/>
              <a:gd name="connsiteX2" fmla="*/ 171464 w 171625"/>
              <a:gd name="connsiteY2" fmla="*/ 150428 h 160427"/>
              <a:gd name="connsiteX3" fmla="*/ 85739 w 171625"/>
              <a:gd name="connsiteY3" fmla="*/ 144078 h 160427"/>
              <a:gd name="connsiteX4" fmla="*/ 14 w 171625"/>
              <a:gd name="connsiteY4" fmla="*/ 159953 h 160427"/>
              <a:gd name="connsiteX5" fmla="*/ 92089 w 171625"/>
              <a:gd name="connsiteY5" fmla="*/ 144078 h 160427"/>
              <a:gd name="connsiteX6" fmla="*/ 41289 w 171625"/>
              <a:gd name="connsiteY6" fmla="*/ 36128 h 160427"/>
              <a:gd name="connsiteX7" fmla="*/ 82564 w 171625"/>
              <a:gd name="connsiteY7" fmla="*/ 52003 h 160427"/>
              <a:gd name="connsiteX8" fmla="*/ 111139 w 171625"/>
              <a:gd name="connsiteY8" fmla="*/ 1203 h 16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625" h="160427">
                <a:moveTo>
                  <a:pt x="111139" y="1203"/>
                </a:moveTo>
                <a:cubicBezTo>
                  <a:pt x="107964" y="11257"/>
                  <a:pt x="53460" y="87457"/>
                  <a:pt x="63514" y="112328"/>
                </a:cubicBezTo>
                <a:cubicBezTo>
                  <a:pt x="73568" y="137199"/>
                  <a:pt x="167760" y="145136"/>
                  <a:pt x="171464" y="150428"/>
                </a:cubicBezTo>
                <a:cubicBezTo>
                  <a:pt x="175168" y="155720"/>
                  <a:pt x="114314" y="142491"/>
                  <a:pt x="85739" y="144078"/>
                </a:cubicBezTo>
                <a:cubicBezTo>
                  <a:pt x="57164" y="145666"/>
                  <a:pt x="-1044" y="159953"/>
                  <a:pt x="14" y="159953"/>
                </a:cubicBezTo>
                <a:cubicBezTo>
                  <a:pt x="1072" y="159953"/>
                  <a:pt x="85210" y="164715"/>
                  <a:pt x="92089" y="144078"/>
                </a:cubicBezTo>
                <a:cubicBezTo>
                  <a:pt x="98968" y="123441"/>
                  <a:pt x="42876" y="51474"/>
                  <a:pt x="41289" y="36128"/>
                </a:cubicBezTo>
                <a:cubicBezTo>
                  <a:pt x="39701" y="20782"/>
                  <a:pt x="65631" y="56765"/>
                  <a:pt x="82564" y="52003"/>
                </a:cubicBezTo>
                <a:cubicBezTo>
                  <a:pt x="99497" y="47241"/>
                  <a:pt x="114314" y="-8851"/>
                  <a:pt x="111139" y="1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7" name="フリーフォーム 1756">
            <a:extLst>
              <a:ext uri="{FF2B5EF4-FFF2-40B4-BE49-F238E27FC236}">
                <a16:creationId xmlns:a16="http://schemas.microsoft.com/office/drawing/2014/main" id="{0C1E0A68-462B-BC71-16C7-517EC08E9C91}"/>
              </a:ext>
            </a:extLst>
          </p:cNvPr>
          <p:cNvSpPr/>
          <p:nvPr/>
        </p:nvSpPr>
        <p:spPr>
          <a:xfrm>
            <a:off x="3260562" y="2060550"/>
            <a:ext cx="381420" cy="317542"/>
          </a:xfrm>
          <a:custGeom>
            <a:avLst/>
            <a:gdLst>
              <a:gd name="connsiteX0" fmla="*/ 327188 w 381420"/>
              <a:gd name="connsiteY0" fmla="*/ 25 h 317542"/>
              <a:gd name="connsiteX1" fmla="*/ 327188 w 381420"/>
              <a:gd name="connsiteY1" fmla="*/ 107975 h 317542"/>
              <a:gd name="connsiteX2" fmla="*/ 381163 w 381420"/>
              <a:gd name="connsiteY2" fmla="*/ 212750 h 317542"/>
              <a:gd name="connsiteX3" fmla="*/ 301788 w 381420"/>
              <a:gd name="connsiteY3" fmla="*/ 190525 h 317542"/>
              <a:gd name="connsiteX4" fmla="*/ 31913 w 381420"/>
              <a:gd name="connsiteY4" fmla="*/ 231800 h 317542"/>
              <a:gd name="connsiteX5" fmla="*/ 244638 w 381420"/>
              <a:gd name="connsiteY5" fmla="*/ 200050 h 317542"/>
              <a:gd name="connsiteX6" fmla="*/ 163 w 381420"/>
              <a:gd name="connsiteY6" fmla="*/ 317525 h 317542"/>
              <a:gd name="connsiteX7" fmla="*/ 289088 w 381420"/>
              <a:gd name="connsiteY7" fmla="*/ 190525 h 317542"/>
              <a:gd name="connsiteX8" fmla="*/ 295438 w 381420"/>
              <a:gd name="connsiteY8" fmla="*/ 117500 h 317542"/>
              <a:gd name="connsiteX9" fmla="*/ 336713 w 381420"/>
              <a:gd name="connsiteY9" fmla="*/ 117500 h 317542"/>
              <a:gd name="connsiteX10" fmla="*/ 327188 w 381420"/>
              <a:gd name="connsiteY10" fmla="*/ 25 h 31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420" h="317542">
                <a:moveTo>
                  <a:pt x="327188" y="25"/>
                </a:moveTo>
                <a:cubicBezTo>
                  <a:pt x="325601" y="-1562"/>
                  <a:pt x="318192" y="72521"/>
                  <a:pt x="327188" y="107975"/>
                </a:cubicBezTo>
                <a:cubicBezTo>
                  <a:pt x="336184" y="143429"/>
                  <a:pt x="385396" y="198992"/>
                  <a:pt x="381163" y="212750"/>
                </a:cubicBezTo>
                <a:cubicBezTo>
                  <a:pt x="376930" y="226508"/>
                  <a:pt x="359996" y="187350"/>
                  <a:pt x="301788" y="190525"/>
                </a:cubicBezTo>
                <a:cubicBezTo>
                  <a:pt x="243580" y="193700"/>
                  <a:pt x="41438" y="230213"/>
                  <a:pt x="31913" y="231800"/>
                </a:cubicBezTo>
                <a:cubicBezTo>
                  <a:pt x="22388" y="233388"/>
                  <a:pt x="249930" y="185763"/>
                  <a:pt x="244638" y="200050"/>
                </a:cubicBezTo>
                <a:cubicBezTo>
                  <a:pt x="239346" y="214337"/>
                  <a:pt x="-7245" y="319112"/>
                  <a:pt x="163" y="317525"/>
                </a:cubicBezTo>
                <a:cubicBezTo>
                  <a:pt x="7571" y="315938"/>
                  <a:pt x="239875" y="223863"/>
                  <a:pt x="289088" y="190525"/>
                </a:cubicBezTo>
                <a:cubicBezTo>
                  <a:pt x="338301" y="157187"/>
                  <a:pt x="287501" y="129671"/>
                  <a:pt x="295438" y="117500"/>
                </a:cubicBezTo>
                <a:cubicBezTo>
                  <a:pt x="303375" y="105329"/>
                  <a:pt x="329834" y="130200"/>
                  <a:pt x="336713" y="117500"/>
                </a:cubicBezTo>
                <a:cubicBezTo>
                  <a:pt x="343592" y="104800"/>
                  <a:pt x="328775" y="1612"/>
                  <a:pt x="32718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8" name="フリーフォーム 1757">
            <a:extLst>
              <a:ext uri="{FF2B5EF4-FFF2-40B4-BE49-F238E27FC236}">
                <a16:creationId xmlns:a16="http://schemas.microsoft.com/office/drawing/2014/main" id="{7A6020DA-43B7-4F44-1FBB-2AA603A698FC}"/>
              </a:ext>
            </a:extLst>
          </p:cNvPr>
          <p:cNvSpPr/>
          <p:nvPr/>
        </p:nvSpPr>
        <p:spPr>
          <a:xfrm>
            <a:off x="3038335" y="2562090"/>
            <a:ext cx="187772" cy="232002"/>
          </a:xfrm>
          <a:custGeom>
            <a:avLst/>
            <a:gdLst>
              <a:gd name="connsiteX0" fmla="*/ 140 w 187772"/>
              <a:gd name="connsiteY0" fmla="*/ 60460 h 232002"/>
              <a:gd name="connsiteX1" fmla="*/ 35065 w 187772"/>
              <a:gd name="connsiteY1" fmla="*/ 127135 h 232002"/>
              <a:gd name="connsiteX2" fmla="*/ 12840 w 187772"/>
              <a:gd name="connsiteY2" fmla="*/ 231910 h 232002"/>
              <a:gd name="connsiteX3" fmla="*/ 85865 w 187772"/>
              <a:gd name="connsiteY3" fmla="*/ 108085 h 232002"/>
              <a:gd name="connsiteX4" fmla="*/ 187465 w 187772"/>
              <a:gd name="connsiteY4" fmla="*/ 135 h 232002"/>
              <a:gd name="connsiteX5" fmla="*/ 50940 w 187772"/>
              <a:gd name="connsiteY5" fmla="*/ 130310 h 232002"/>
              <a:gd name="connsiteX6" fmla="*/ 140 w 187772"/>
              <a:gd name="connsiteY6" fmla="*/ 60460 h 23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772" h="232002">
                <a:moveTo>
                  <a:pt x="140" y="60460"/>
                </a:moveTo>
                <a:cubicBezTo>
                  <a:pt x="-2506" y="59931"/>
                  <a:pt x="32948" y="98560"/>
                  <a:pt x="35065" y="127135"/>
                </a:cubicBezTo>
                <a:cubicBezTo>
                  <a:pt x="37182" y="155710"/>
                  <a:pt x="4373" y="235085"/>
                  <a:pt x="12840" y="231910"/>
                </a:cubicBezTo>
                <a:cubicBezTo>
                  <a:pt x="21307" y="228735"/>
                  <a:pt x="56761" y="146714"/>
                  <a:pt x="85865" y="108085"/>
                </a:cubicBezTo>
                <a:cubicBezTo>
                  <a:pt x="114969" y="69456"/>
                  <a:pt x="193286" y="-3569"/>
                  <a:pt x="187465" y="135"/>
                </a:cubicBezTo>
                <a:cubicBezTo>
                  <a:pt x="181644" y="3839"/>
                  <a:pt x="77398" y="116552"/>
                  <a:pt x="50940" y="130310"/>
                </a:cubicBezTo>
                <a:cubicBezTo>
                  <a:pt x="24482" y="144068"/>
                  <a:pt x="2786" y="60989"/>
                  <a:pt x="140" y="60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9" name="フリーフォーム 1758">
            <a:extLst>
              <a:ext uri="{FF2B5EF4-FFF2-40B4-BE49-F238E27FC236}">
                <a16:creationId xmlns:a16="http://schemas.microsoft.com/office/drawing/2014/main" id="{D1FF67B8-90DE-BC2A-BAE1-7AB1E6C569FE}"/>
              </a:ext>
            </a:extLst>
          </p:cNvPr>
          <p:cNvSpPr/>
          <p:nvPr/>
        </p:nvSpPr>
        <p:spPr>
          <a:xfrm>
            <a:off x="3120916" y="2279536"/>
            <a:ext cx="45072" cy="139939"/>
          </a:xfrm>
          <a:custGeom>
            <a:avLst/>
            <a:gdLst>
              <a:gd name="connsiteX0" fmla="*/ 28684 w 45072"/>
              <a:gd name="connsiteY0" fmla="*/ 114 h 139939"/>
              <a:gd name="connsiteX1" fmla="*/ 31859 w 45072"/>
              <a:gd name="connsiteY1" fmla="*/ 79489 h 139939"/>
              <a:gd name="connsiteX2" fmla="*/ 109 w 45072"/>
              <a:gd name="connsiteY2" fmla="*/ 139814 h 139939"/>
              <a:gd name="connsiteX3" fmla="*/ 44559 w 45072"/>
              <a:gd name="connsiteY3" fmla="*/ 63614 h 139939"/>
              <a:gd name="connsiteX4" fmla="*/ 28684 w 45072"/>
              <a:gd name="connsiteY4" fmla="*/ 114 h 13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72" h="139939">
                <a:moveTo>
                  <a:pt x="28684" y="114"/>
                </a:moveTo>
                <a:cubicBezTo>
                  <a:pt x="26567" y="2760"/>
                  <a:pt x="36622" y="56206"/>
                  <a:pt x="31859" y="79489"/>
                </a:cubicBezTo>
                <a:cubicBezTo>
                  <a:pt x="27096" y="102772"/>
                  <a:pt x="-2008" y="142460"/>
                  <a:pt x="109" y="139814"/>
                </a:cubicBezTo>
                <a:cubicBezTo>
                  <a:pt x="2226" y="137168"/>
                  <a:pt x="40855" y="85839"/>
                  <a:pt x="44559" y="63614"/>
                </a:cubicBezTo>
                <a:cubicBezTo>
                  <a:pt x="48263" y="41389"/>
                  <a:pt x="30801" y="-2532"/>
                  <a:pt x="28684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0" name="フリーフォーム 1759">
            <a:extLst>
              <a:ext uri="{FF2B5EF4-FFF2-40B4-BE49-F238E27FC236}">
                <a16:creationId xmlns:a16="http://schemas.microsoft.com/office/drawing/2014/main" id="{CC80F54B-21BE-474C-C11C-2C02F1E8BA0B}"/>
              </a:ext>
            </a:extLst>
          </p:cNvPr>
          <p:cNvSpPr/>
          <p:nvPr/>
        </p:nvSpPr>
        <p:spPr>
          <a:xfrm>
            <a:off x="3711383" y="2568408"/>
            <a:ext cx="41546" cy="191071"/>
          </a:xfrm>
          <a:custGeom>
            <a:avLst/>
            <a:gdLst>
              <a:gd name="connsiteX0" fmla="*/ 16067 w 41546"/>
              <a:gd name="connsiteY0" fmla="*/ 167 h 191071"/>
              <a:gd name="connsiteX1" fmla="*/ 25592 w 41546"/>
              <a:gd name="connsiteY1" fmla="*/ 133517 h 191071"/>
              <a:gd name="connsiteX2" fmla="*/ 192 w 41546"/>
              <a:gd name="connsiteY2" fmla="*/ 190667 h 191071"/>
              <a:gd name="connsiteX3" fmla="*/ 41467 w 41546"/>
              <a:gd name="connsiteY3" fmla="*/ 108117 h 191071"/>
              <a:gd name="connsiteX4" fmla="*/ 16067 w 41546"/>
              <a:gd name="connsiteY4" fmla="*/ 167 h 19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46" h="191071">
                <a:moveTo>
                  <a:pt x="16067" y="167"/>
                </a:moveTo>
                <a:cubicBezTo>
                  <a:pt x="13421" y="4400"/>
                  <a:pt x="28238" y="101767"/>
                  <a:pt x="25592" y="133517"/>
                </a:cubicBezTo>
                <a:cubicBezTo>
                  <a:pt x="22946" y="165267"/>
                  <a:pt x="-2454" y="194900"/>
                  <a:pt x="192" y="190667"/>
                </a:cubicBezTo>
                <a:cubicBezTo>
                  <a:pt x="2838" y="186434"/>
                  <a:pt x="43584" y="143042"/>
                  <a:pt x="41467" y="108117"/>
                </a:cubicBezTo>
                <a:cubicBezTo>
                  <a:pt x="39350" y="73192"/>
                  <a:pt x="18713" y="-4066"/>
                  <a:pt x="16067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1" name="フリーフォーム 1760">
            <a:extLst>
              <a:ext uri="{FF2B5EF4-FFF2-40B4-BE49-F238E27FC236}">
                <a16:creationId xmlns:a16="http://schemas.microsoft.com/office/drawing/2014/main" id="{D63C648A-9464-1F26-32F1-8F465F998890}"/>
              </a:ext>
            </a:extLst>
          </p:cNvPr>
          <p:cNvSpPr/>
          <p:nvPr/>
        </p:nvSpPr>
        <p:spPr>
          <a:xfrm>
            <a:off x="3072385" y="1904208"/>
            <a:ext cx="99496" cy="121559"/>
          </a:xfrm>
          <a:custGeom>
            <a:avLst/>
            <a:gdLst>
              <a:gd name="connsiteX0" fmla="*/ 4190 w 99496"/>
              <a:gd name="connsiteY0" fmla="*/ 792 h 121559"/>
              <a:gd name="connsiteX1" fmla="*/ 16890 w 99496"/>
              <a:gd name="connsiteY1" fmla="*/ 61117 h 121559"/>
              <a:gd name="connsiteX2" fmla="*/ 16890 w 99496"/>
              <a:gd name="connsiteY2" fmla="*/ 121442 h 121559"/>
              <a:gd name="connsiteX3" fmla="*/ 29590 w 99496"/>
              <a:gd name="connsiteY3" fmla="*/ 45242 h 121559"/>
              <a:gd name="connsiteX4" fmla="*/ 99440 w 99496"/>
              <a:gd name="connsiteY4" fmla="*/ 26192 h 121559"/>
              <a:gd name="connsiteX5" fmla="*/ 4190 w 99496"/>
              <a:gd name="connsiteY5" fmla="*/ 792 h 12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496" h="121559">
                <a:moveTo>
                  <a:pt x="4190" y="792"/>
                </a:moveTo>
                <a:cubicBezTo>
                  <a:pt x="-9568" y="6613"/>
                  <a:pt x="14773" y="41009"/>
                  <a:pt x="16890" y="61117"/>
                </a:cubicBezTo>
                <a:cubicBezTo>
                  <a:pt x="19007" y="81225"/>
                  <a:pt x="14773" y="124088"/>
                  <a:pt x="16890" y="121442"/>
                </a:cubicBezTo>
                <a:cubicBezTo>
                  <a:pt x="19007" y="118796"/>
                  <a:pt x="15832" y="61117"/>
                  <a:pt x="29590" y="45242"/>
                </a:cubicBezTo>
                <a:cubicBezTo>
                  <a:pt x="43348" y="29367"/>
                  <a:pt x="101557" y="29367"/>
                  <a:pt x="99440" y="26192"/>
                </a:cubicBezTo>
                <a:cubicBezTo>
                  <a:pt x="97323" y="23017"/>
                  <a:pt x="17948" y="-5029"/>
                  <a:pt x="4190" y="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2" name="フリーフォーム 1761">
            <a:extLst>
              <a:ext uri="{FF2B5EF4-FFF2-40B4-BE49-F238E27FC236}">
                <a16:creationId xmlns:a16="http://schemas.microsoft.com/office/drawing/2014/main" id="{8533730D-ED27-DE83-5F88-F026476C021E}"/>
              </a:ext>
            </a:extLst>
          </p:cNvPr>
          <p:cNvSpPr/>
          <p:nvPr/>
        </p:nvSpPr>
        <p:spPr>
          <a:xfrm>
            <a:off x="3339414" y="1898546"/>
            <a:ext cx="274122" cy="41635"/>
          </a:xfrm>
          <a:custGeom>
            <a:avLst/>
            <a:gdLst>
              <a:gd name="connsiteX0" fmla="*/ 686 w 274122"/>
              <a:gd name="connsiteY0" fmla="*/ 41379 h 41635"/>
              <a:gd name="connsiteX1" fmla="*/ 92761 w 274122"/>
              <a:gd name="connsiteY1" fmla="*/ 19154 h 41635"/>
              <a:gd name="connsiteX2" fmla="*/ 273736 w 274122"/>
              <a:gd name="connsiteY2" fmla="*/ 3279 h 41635"/>
              <a:gd name="connsiteX3" fmla="*/ 137211 w 274122"/>
              <a:gd name="connsiteY3" fmla="*/ 3279 h 41635"/>
              <a:gd name="connsiteX4" fmla="*/ 686 w 274122"/>
              <a:gd name="connsiteY4" fmla="*/ 41379 h 4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122" h="41635">
                <a:moveTo>
                  <a:pt x="686" y="41379"/>
                </a:moveTo>
                <a:cubicBezTo>
                  <a:pt x="-6722" y="44025"/>
                  <a:pt x="47253" y="25504"/>
                  <a:pt x="92761" y="19154"/>
                </a:cubicBezTo>
                <a:cubicBezTo>
                  <a:pt x="138269" y="12804"/>
                  <a:pt x="266328" y="5925"/>
                  <a:pt x="273736" y="3279"/>
                </a:cubicBezTo>
                <a:cubicBezTo>
                  <a:pt x="281144" y="633"/>
                  <a:pt x="180074" y="-2542"/>
                  <a:pt x="137211" y="3279"/>
                </a:cubicBezTo>
                <a:cubicBezTo>
                  <a:pt x="94349" y="9100"/>
                  <a:pt x="8094" y="38733"/>
                  <a:pt x="686" y="41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3" name="フリーフォーム 1762">
            <a:extLst>
              <a:ext uri="{FF2B5EF4-FFF2-40B4-BE49-F238E27FC236}">
                <a16:creationId xmlns:a16="http://schemas.microsoft.com/office/drawing/2014/main" id="{0FB53962-285E-E8E3-65B4-1B494FB32192}"/>
              </a:ext>
            </a:extLst>
          </p:cNvPr>
          <p:cNvSpPr/>
          <p:nvPr/>
        </p:nvSpPr>
        <p:spPr>
          <a:xfrm>
            <a:off x="3485760" y="1987509"/>
            <a:ext cx="32299" cy="89067"/>
          </a:xfrm>
          <a:custGeom>
            <a:avLst/>
            <a:gdLst>
              <a:gd name="connsiteX0" fmla="*/ 22615 w 32299"/>
              <a:gd name="connsiteY0" fmla="*/ 41 h 89067"/>
              <a:gd name="connsiteX1" fmla="*/ 13090 w 32299"/>
              <a:gd name="connsiteY1" fmla="*/ 57191 h 89067"/>
              <a:gd name="connsiteX2" fmla="*/ 32140 w 32299"/>
              <a:gd name="connsiteY2" fmla="*/ 88941 h 89067"/>
              <a:gd name="connsiteX3" fmla="*/ 390 w 32299"/>
              <a:gd name="connsiteY3" fmla="*/ 66716 h 89067"/>
              <a:gd name="connsiteX4" fmla="*/ 22615 w 32299"/>
              <a:gd name="connsiteY4" fmla="*/ 41 h 8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9" h="89067">
                <a:moveTo>
                  <a:pt x="22615" y="41"/>
                </a:moveTo>
                <a:cubicBezTo>
                  <a:pt x="24732" y="-1547"/>
                  <a:pt x="11503" y="42374"/>
                  <a:pt x="13090" y="57191"/>
                </a:cubicBezTo>
                <a:cubicBezTo>
                  <a:pt x="14677" y="72008"/>
                  <a:pt x="34257" y="87353"/>
                  <a:pt x="32140" y="88941"/>
                </a:cubicBezTo>
                <a:cubicBezTo>
                  <a:pt x="30023" y="90529"/>
                  <a:pt x="4094" y="76770"/>
                  <a:pt x="390" y="66716"/>
                </a:cubicBezTo>
                <a:cubicBezTo>
                  <a:pt x="-3314" y="56662"/>
                  <a:pt x="20498" y="1629"/>
                  <a:pt x="22615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4" name="フリーフォーム 1763">
            <a:extLst>
              <a:ext uri="{FF2B5EF4-FFF2-40B4-BE49-F238E27FC236}">
                <a16:creationId xmlns:a16="http://schemas.microsoft.com/office/drawing/2014/main" id="{05C6F53D-EAD7-1553-D162-52E2860E44C1}"/>
              </a:ext>
            </a:extLst>
          </p:cNvPr>
          <p:cNvSpPr/>
          <p:nvPr/>
        </p:nvSpPr>
        <p:spPr>
          <a:xfrm>
            <a:off x="3187643" y="2279646"/>
            <a:ext cx="77689" cy="142882"/>
          </a:xfrm>
          <a:custGeom>
            <a:avLst/>
            <a:gdLst>
              <a:gd name="connsiteX0" fmla="*/ 50857 w 77689"/>
              <a:gd name="connsiteY0" fmla="*/ 4 h 142882"/>
              <a:gd name="connsiteX1" fmla="*/ 63557 w 77689"/>
              <a:gd name="connsiteY1" fmla="*/ 63504 h 142882"/>
              <a:gd name="connsiteX2" fmla="*/ 57 w 77689"/>
              <a:gd name="connsiteY2" fmla="*/ 142879 h 142882"/>
              <a:gd name="connsiteX3" fmla="*/ 76257 w 77689"/>
              <a:gd name="connsiteY3" fmla="*/ 60329 h 142882"/>
              <a:gd name="connsiteX4" fmla="*/ 50857 w 77689"/>
              <a:gd name="connsiteY4" fmla="*/ 4 h 14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89" h="142882">
                <a:moveTo>
                  <a:pt x="50857" y="4"/>
                </a:moveTo>
                <a:cubicBezTo>
                  <a:pt x="48740" y="533"/>
                  <a:pt x="72024" y="39692"/>
                  <a:pt x="63557" y="63504"/>
                </a:cubicBezTo>
                <a:cubicBezTo>
                  <a:pt x="55090" y="87316"/>
                  <a:pt x="-2060" y="143408"/>
                  <a:pt x="57" y="142879"/>
                </a:cubicBezTo>
                <a:cubicBezTo>
                  <a:pt x="2174" y="142350"/>
                  <a:pt x="67790" y="79379"/>
                  <a:pt x="76257" y="60329"/>
                </a:cubicBezTo>
                <a:cubicBezTo>
                  <a:pt x="84724" y="41279"/>
                  <a:pt x="52974" y="-525"/>
                  <a:pt x="5085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5" name="フリーフォーム 1764">
            <a:extLst>
              <a:ext uri="{FF2B5EF4-FFF2-40B4-BE49-F238E27FC236}">
                <a16:creationId xmlns:a16="http://schemas.microsoft.com/office/drawing/2014/main" id="{DF3EEEFF-8709-3BFC-6CF6-07A3DF4295FE}"/>
              </a:ext>
            </a:extLst>
          </p:cNvPr>
          <p:cNvSpPr/>
          <p:nvPr/>
        </p:nvSpPr>
        <p:spPr>
          <a:xfrm>
            <a:off x="3660519" y="1990694"/>
            <a:ext cx="54637" cy="152474"/>
          </a:xfrm>
          <a:custGeom>
            <a:avLst/>
            <a:gdLst>
              <a:gd name="connsiteX0" fmla="*/ 38356 w 54637"/>
              <a:gd name="connsiteY0" fmla="*/ 31 h 152474"/>
              <a:gd name="connsiteX1" fmla="*/ 25656 w 54637"/>
              <a:gd name="connsiteY1" fmla="*/ 82581 h 152474"/>
              <a:gd name="connsiteX2" fmla="*/ 54231 w 54637"/>
              <a:gd name="connsiteY2" fmla="*/ 152431 h 152474"/>
              <a:gd name="connsiteX3" fmla="*/ 256 w 54637"/>
              <a:gd name="connsiteY3" fmla="*/ 92106 h 152474"/>
              <a:gd name="connsiteX4" fmla="*/ 38356 w 54637"/>
              <a:gd name="connsiteY4" fmla="*/ 31 h 15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37" h="152474">
                <a:moveTo>
                  <a:pt x="38356" y="31"/>
                </a:moveTo>
                <a:cubicBezTo>
                  <a:pt x="42589" y="-1556"/>
                  <a:pt x="23010" y="57181"/>
                  <a:pt x="25656" y="82581"/>
                </a:cubicBezTo>
                <a:cubicBezTo>
                  <a:pt x="28302" y="107981"/>
                  <a:pt x="58464" y="150844"/>
                  <a:pt x="54231" y="152431"/>
                </a:cubicBezTo>
                <a:cubicBezTo>
                  <a:pt x="49998" y="154018"/>
                  <a:pt x="3960" y="112214"/>
                  <a:pt x="256" y="92106"/>
                </a:cubicBezTo>
                <a:cubicBezTo>
                  <a:pt x="-3448" y="71998"/>
                  <a:pt x="34123" y="1618"/>
                  <a:pt x="38356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6" name="フリーフォーム 1765">
            <a:extLst>
              <a:ext uri="{FF2B5EF4-FFF2-40B4-BE49-F238E27FC236}">
                <a16:creationId xmlns:a16="http://schemas.microsoft.com/office/drawing/2014/main" id="{E5862F03-6519-EC0A-A628-F35A00FB42DD}"/>
              </a:ext>
            </a:extLst>
          </p:cNvPr>
          <p:cNvSpPr/>
          <p:nvPr/>
        </p:nvSpPr>
        <p:spPr>
          <a:xfrm>
            <a:off x="3025727" y="2504589"/>
            <a:ext cx="349442" cy="427055"/>
          </a:xfrm>
          <a:custGeom>
            <a:avLst/>
            <a:gdLst>
              <a:gd name="connsiteX0" fmla="*/ 349298 w 349442"/>
              <a:gd name="connsiteY0" fmla="*/ 486 h 427055"/>
              <a:gd name="connsiteX1" fmla="*/ 155623 w 349442"/>
              <a:gd name="connsiteY1" fmla="*/ 270361 h 427055"/>
              <a:gd name="connsiteX2" fmla="*/ 98473 w 349442"/>
              <a:gd name="connsiteY2" fmla="*/ 371961 h 427055"/>
              <a:gd name="connsiteX3" fmla="*/ 48 w 349442"/>
              <a:gd name="connsiteY3" fmla="*/ 425936 h 427055"/>
              <a:gd name="connsiteX4" fmla="*/ 85773 w 349442"/>
              <a:gd name="connsiteY4" fmla="*/ 324336 h 427055"/>
              <a:gd name="connsiteX5" fmla="*/ 120698 w 349442"/>
              <a:gd name="connsiteY5" fmla="*/ 168761 h 427055"/>
              <a:gd name="connsiteX6" fmla="*/ 92123 w 349442"/>
              <a:gd name="connsiteY6" fmla="*/ 356086 h 427055"/>
              <a:gd name="connsiteX7" fmla="*/ 165148 w 349442"/>
              <a:gd name="connsiteY7" fmla="*/ 184636 h 427055"/>
              <a:gd name="connsiteX8" fmla="*/ 187373 w 349442"/>
              <a:gd name="connsiteY8" fmla="*/ 203686 h 427055"/>
              <a:gd name="connsiteX9" fmla="*/ 349298 w 349442"/>
              <a:gd name="connsiteY9" fmla="*/ 486 h 42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9442" h="427055">
                <a:moveTo>
                  <a:pt x="349298" y="486"/>
                </a:moveTo>
                <a:cubicBezTo>
                  <a:pt x="344006" y="11599"/>
                  <a:pt x="197427" y="208449"/>
                  <a:pt x="155623" y="270361"/>
                </a:cubicBezTo>
                <a:cubicBezTo>
                  <a:pt x="113819" y="332274"/>
                  <a:pt x="124402" y="346032"/>
                  <a:pt x="98473" y="371961"/>
                </a:cubicBezTo>
                <a:cubicBezTo>
                  <a:pt x="72544" y="397890"/>
                  <a:pt x="2165" y="433873"/>
                  <a:pt x="48" y="425936"/>
                </a:cubicBezTo>
                <a:cubicBezTo>
                  <a:pt x="-2069" y="417999"/>
                  <a:pt x="65665" y="367198"/>
                  <a:pt x="85773" y="324336"/>
                </a:cubicBezTo>
                <a:cubicBezTo>
                  <a:pt x="105881" y="281474"/>
                  <a:pt x="119640" y="163470"/>
                  <a:pt x="120698" y="168761"/>
                </a:cubicBezTo>
                <a:cubicBezTo>
                  <a:pt x="121756" y="174052"/>
                  <a:pt x="84715" y="353440"/>
                  <a:pt x="92123" y="356086"/>
                </a:cubicBezTo>
                <a:cubicBezTo>
                  <a:pt x="99531" y="358732"/>
                  <a:pt x="149273" y="210036"/>
                  <a:pt x="165148" y="184636"/>
                </a:cubicBezTo>
                <a:cubicBezTo>
                  <a:pt x="181023" y="159236"/>
                  <a:pt x="161444" y="235436"/>
                  <a:pt x="187373" y="203686"/>
                </a:cubicBezTo>
                <a:cubicBezTo>
                  <a:pt x="213302" y="171936"/>
                  <a:pt x="354590" y="-10627"/>
                  <a:pt x="349298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7" name="フリーフォーム 1766">
            <a:extLst>
              <a:ext uri="{FF2B5EF4-FFF2-40B4-BE49-F238E27FC236}">
                <a16:creationId xmlns:a16="http://schemas.microsoft.com/office/drawing/2014/main" id="{BDDA95D7-C81C-B792-F1FF-0FC9CDA8C7F2}"/>
              </a:ext>
            </a:extLst>
          </p:cNvPr>
          <p:cNvSpPr/>
          <p:nvPr/>
        </p:nvSpPr>
        <p:spPr>
          <a:xfrm>
            <a:off x="3509542" y="2464271"/>
            <a:ext cx="192530" cy="114354"/>
          </a:xfrm>
          <a:custGeom>
            <a:avLst/>
            <a:gdLst>
              <a:gd name="connsiteX0" fmla="*/ 62333 w 192530"/>
              <a:gd name="connsiteY0" fmla="*/ 50329 h 114354"/>
              <a:gd name="connsiteX1" fmla="*/ 135358 w 192530"/>
              <a:gd name="connsiteY1" fmla="*/ 12229 h 114354"/>
              <a:gd name="connsiteX2" fmla="*/ 192508 w 192530"/>
              <a:gd name="connsiteY2" fmla="*/ 5879 h 114354"/>
              <a:gd name="connsiteX3" fmla="*/ 129008 w 192530"/>
              <a:gd name="connsiteY3" fmla="*/ 9054 h 114354"/>
              <a:gd name="connsiteX4" fmla="*/ 2008 w 192530"/>
              <a:gd name="connsiteY4" fmla="*/ 113829 h 114354"/>
              <a:gd name="connsiteX5" fmla="*/ 62333 w 192530"/>
              <a:gd name="connsiteY5" fmla="*/ 50329 h 11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30" h="114354">
                <a:moveTo>
                  <a:pt x="62333" y="50329"/>
                </a:moveTo>
                <a:cubicBezTo>
                  <a:pt x="84558" y="33396"/>
                  <a:pt x="113662" y="19637"/>
                  <a:pt x="135358" y="12229"/>
                </a:cubicBezTo>
                <a:cubicBezTo>
                  <a:pt x="157054" y="4821"/>
                  <a:pt x="193566" y="6408"/>
                  <a:pt x="192508" y="5879"/>
                </a:cubicBezTo>
                <a:cubicBezTo>
                  <a:pt x="191450" y="5350"/>
                  <a:pt x="160758" y="-8938"/>
                  <a:pt x="129008" y="9054"/>
                </a:cubicBezTo>
                <a:cubicBezTo>
                  <a:pt x="97258" y="27046"/>
                  <a:pt x="14708" y="107479"/>
                  <a:pt x="2008" y="113829"/>
                </a:cubicBezTo>
                <a:cubicBezTo>
                  <a:pt x="-10692" y="120179"/>
                  <a:pt x="40108" y="67262"/>
                  <a:pt x="62333" y="50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8" name="フリーフォーム 1767">
            <a:extLst>
              <a:ext uri="{FF2B5EF4-FFF2-40B4-BE49-F238E27FC236}">
                <a16:creationId xmlns:a16="http://schemas.microsoft.com/office/drawing/2014/main" id="{05713383-9C8D-CFFD-D6CF-01A5443023E1}"/>
              </a:ext>
            </a:extLst>
          </p:cNvPr>
          <p:cNvSpPr/>
          <p:nvPr/>
        </p:nvSpPr>
        <p:spPr>
          <a:xfrm>
            <a:off x="3843500" y="2193103"/>
            <a:ext cx="104285" cy="396984"/>
          </a:xfrm>
          <a:custGeom>
            <a:avLst/>
            <a:gdLst>
              <a:gd name="connsiteX0" fmla="*/ 87150 w 104285"/>
              <a:gd name="connsiteY0" fmla="*/ 822 h 396984"/>
              <a:gd name="connsiteX1" fmla="*/ 87150 w 104285"/>
              <a:gd name="connsiteY1" fmla="*/ 140522 h 396984"/>
              <a:gd name="connsiteX2" fmla="*/ 58575 w 104285"/>
              <a:gd name="connsiteY2" fmla="*/ 197672 h 396984"/>
              <a:gd name="connsiteX3" fmla="*/ 1425 w 104285"/>
              <a:gd name="connsiteY3" fmla="*/ 394522 h 396984"/>
              <a:gd name="connsiteX4" fmla="*/ 20475 w 104285"/>
              <a:gd name="connsiteY4" fmla="*/ 299272 h 396984"/>
              <a:gd name="connsiteX5" fmla="*/ 55400 w 104285"/>
              <a:gd name="connsiteY5" fmla="*/ 169097 h 396984"/>
              <a:gd name="connsiteX6" fmla="*/ 64925 w 104285"/>
              <a:gd name="connsiteY6" fmla="*/ 175447 h 396984"/>
              <a:gd name="connsiteX7" fmla="*/ 103025 w 104285"/>
              <a:gd name="connsiteY7" fmla="*/ 86547 h 396984"/>
              <a:gd name="connsiteX8" fmla="*/ 87150 w 104285"/>
              <a:gd name="connsiteY8" fmla="*/ 822 h 39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285" h="396984">
                <a:moveTo>
                  <a:pt x="87150" y="822"/>
                </a:moveTo>
                <a:cubicBezTo>
                  <a:pt x="84504" y="9818"/>
                  <a:pt x="91913" y="107714"/>
                  <a:pt x="87150" y="140522"/>
                </a:cubicBezTo>
                <a:cubicBezTo>
                  <a:pt x="82387" y="173330"/>
                  <a:pt x="72862" y="155339"/>
                  <a:pt x="58575" y="197672"/>
                </a:cubicBezTo>
                <a:cubicBezTo>
                  <a:pt x="44288" y="240005"/>
                  <a:pt x="7775" y="377589"/>
                  <a:pt x="1425" y="394522"/>
                </a:cubicBezTo>
                <a:cubicBezTo>
                  <a:pt x="-4925" y="411455"/>
                  <a:pt x="11479" y="336843"/>
                  <a:pt x="20475" y="299272"/>
                </a:cubicBezTo>
                <a:cubicBezTo>
                  <a:pt x="29471" y="261701"/>
                  <a:pt x="47992" y="189734"/>
                  <a:pt x="55400" y="169097"/>
                </a:cubicBezTo>
                <a:cubicBezTo>
                  <a:pt x="62808" y="148460"/>
                  <a:pt x="56987" y="189205"/>
                  <a:pt x="64925" y="175447"/>
                </a:cubicBezTo>
                <a:cubicBezTo>
                  <a:pt x="72862" y="161689"/>
                  <a:pt x="96675" y="114064"/>
                  <a:pt x="103025" y="86547"/>
                </a:cubicBezTo>
                <a:cubicBezTo>
                  <a:pt x="109375" y="59030"/>
                  <a:pt x="89796" y="-8174"/>
                  <a:pt x="87150" y="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9" name="フリーフォーム 1768">
            <a:extLst>
              <a:ext uri="{FF2B5EF4-FFF2-40B4-BE49-F238E27FC236}">
                <a16:creationId xmlns:a16="http://schemas.microsoft.com/office/drawing/2014/main" id="{59AFF610-8D64-CB23-3D1A-05EC602C2846}"/>
              </a:ext>
            </a:extLst>
          </p:cNvPr>
          <p:cNvSpPr/>
          <p:nvPr/>
        </p:nvSpPr>
        <p:spPr>
          <a:xfrm>
            <a:off x="3757517" y="2065592"/>
            <a:ext cx="123106" cy="175959"/>
          </a:xfrm>
          <a:custGeom>
            <a:avLst/>
            <a:gdLst>
              <a:gd name="connsiteX0" fmla="*/ 1683 w 123106"/>
              <a:gd name="connsiteY0" fmla="*/ 1333 h 175959"/>
              <a:gd name="connsiteX1" fmla="*/ 68358 w 123106"/>
              <a:gd name="connsiteY1" fmla="*/ 137858 h 175959"/>
              <a:gd name="connsiteX2" fmla="*/ 122333 w 123106"/>
              <a:gd name="connsiteY2" fmla="*/ 172783 h 175959"/>
              <a:gd name="connsiteX3" fmla="*/ 27083 w 123106"/>
              <a:gd name="connsiteY3" fmla="*/ 74358 h 175959"/>
              <a:gd name="connsiteX4" fmla="*/ 1683 w 123106"/>
              <a:gd name="connsiteY4" fmla="*/ 1333 h 17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106" h="175959">
                <a:moveTo>
                  <a:pt x="1683" y="1333"/>
                </a:moveTo>
                <a:cubicBezTo>
                  <a:pt x="8562" y="11916"/>
                  <a:pt x="48250" y="109283"/>
                  <a:pt x="68358" y="137858"/>
                </a:cubicBezTo>
                <a:cubicBezTo>
                  <a:pt x="88466" y="166433"/>
                  <a:pt x="129212" y="183366"/>
                  <a:pt x="122333" y="172783"/>
                </a:cubicBezTo>
                <a:cubicBezTo>
                  <a:pt x="115454" y="162200"/>
                  <a:pt x="44016" y="102933"/>
                  <a:pt x="27083" y="74358"/>
                </a:cubicBezTo>
                <a:cubicBezTo>
                  <a:pt x="10150" y="45783"/>
                  <a:pt x="-5196" y="-9250"/>
                  <a:pt x="1683" y="1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0" name="フリーフォーム 1769">
            <a:extLst>
              <a:ext uri="{FF2B5EF4-FFF2-40B4-BE49-F238E27FC236}">
                <a16:creationId xmlns:a16="http://schemas.microsoft.com/office/drawing/2014/main" id="{CD8FD89F-8A9E-3187-0B89-9A9BA02F401A}"/>
              </a:ext>
            </a:extLst>
          </p:cNvPr>
          <p:cNvSpPr/>
          <p:nvPr/>
        </p:nvSpPr>
        <p:spPr>
          <a:xfrm>
            <a:off x="3644888" y="2276288"/>
            <a:ext cx="180997" cy="295645"/>
          </a:xfrm>
          <a:custGeom>
            <a:avLst/>
            <a:gdLst>
              <a:gd name="connsiteX0" fmla="*/ 180987 w 180997"/>
              <a:gd name="connsiteY0" fmla="*/ 187 h 295645"/>
              <a:gd name="connsiteX1" fmla="*/ 95262 w 180997"/>
              <a:gd name="connsiteY1" fmla="*/ 155762 h 295645"/>
              <a:gd name="connsiteX2" fmla="*/ 139712 w 180997"/>
              <a:gd name="connsiteY2" fmla="*/ 295462 h 295645"/>
              <a:gd name="connsiteX3" fmla="*/ 95262 w 180997"/>
              <a:gd name="connsiteY3" fmla="*/ 184337 h 295645"/>
              <a:gd name="connsiteX4" fmla="*/ 82562 w 180997"/>
              <a:gd name="connsiteY4" fmla="*/ 136712 h 295645"/>
              <a:gd name="connsiteX5" fmla="*/ 12 w 180997"/>
              <a:gd name="connsiteY5" fmla="*/ 136712 h 295645"/>
              <a:gd name="connsiteX6" fmla="*/ 88912 w 180997"/>
              <a:gd name="connsiteY6" fmla="*/ 124012 h 295645"/>
              <a:gd name="connsiteX7" fmla="*/ 180987 w 180997"/>
              <a:gd name="connsiteY7" fmla="*/ 187 h 29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997" h="295645">
                <a:moveTo>
                  <a:pt x="180987" y="187"/>
                </a:moveTo>
                <a:cubicBezTo>
                  <a:pt x="182045" y="5478"/>
                  <a:pt x="102141" y="106550"/>
                  <a:pt x="95262" y="155762"/>
                </a:cubicBezTo>
                <a:cubicBezTo>
                  <a:pt x="88383" y="204974"/>
                  <a:pt x="139712" y="290700"/>
                  <a:pt x="139712" y="295462"/>
                </a:cubicBezTo>
                <a:cubicBezTo>
                  <a:pt x="139712" y="300224"/>
                  <a:pt x="104787" y="210795"/>
                  <a:pt x="95262" y="184337"/>
                </a:cubicBezTo>
                <a:cubicBezTo>
                  <a:pt x="85737" y="157879"/>
                  <a:pt x="98437" y="144649"/>
                  <a:pt x="82562" y="136712"/>
                </a:cubicBezTo>
                <a:cubicBezTo>
                  <a:pt x="66687" y="128775"/>
                  <a:pt x="-1046" y="138829"/>
                  <a:pt x="12" y="136712"/>
                </a:cubicBezTo>
                <a:cubicBezTo>
                  <a:pt x="1070" y="134595"/>
                  <a:pt x="66687" y="144649"/>
                  <a:pt x="88912" y="124012"/>
                </a:cubicBezTo>
                <a:cubicBezTo>
                  <a:pt x="111137" y="103375"/>
                  <a:pt x="179929" y="-5104"/>
                  <a:pt x="180987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1" name="フリーフォーム 1770">
            <a:extLst>
              <a:ext uri="{FF2B5EF4-FFF2-40B4-BE49-F238E27FC236}">
                <a16:creationId xmlns:a16="http://schemas.microsoft.com/office/drawing/2014/main" id="{10EF5882-1D12-B607-64EC-08F1C6941BCE}"/>
              </a:ext>
            </a:extLst>
          </p:cNvPr>
          <p:cNvSpPr/>
          <p:nvPr/>
        </p:nvSpPr>
        <p:spPr>
          <a:xfrm>
            <a:off x="3719085" y="2746241"/>
            <a:ext cx="87772" cy="174894"/>
          </a:xfrm>
          <a:custGeom>
            <a:avLst/>
            <a:gdLst>
              <a:gd name="connsiteX0" fmla="*/ 87740 w 87772"/>
              <a:gd name="connsiteY0" fmla="*/ 134 h 174894"/>
              <a:gd name="connsiteX1" fmla="*/ 17890 w 87772"/>
              <a:gd name="connsiteY1" fmla="*/ 95384 h 174894"/>
              <a:gd name="connsiteX2" fmla="*/ 2015 w 87772"/>
              <a:gd name="connsiteY2" fmla="*/ 174759 h 174894"/>
              <a:gd name="connsiteX3" fmla="*/ 8365 w 87772"/>
              <a:gd name="connsiteY3" fmla="*/ 76334 h 174894"/>
              <a:gd name="connsiteX4" fmla="*/ 87740 w 87772"/>
              <a:gd name="connsiteY4" fmla="*/ 134 h 17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72" h="174894">
                <a:moveTo>
                  <a:pt x="87740" y="134"/>
                </a:moveTo>
                <a:cubicBezTo>
                  <a:pt x="89327" y="3309"/>
                  <a:pt x="32177" y="66280"/>
                  <a:pt x="17890" y="95384"/>
                </a:cubicBezTo>
                <a:cubicBezTo>
                  <a:pt x="3603" y="124488"/>
                  <a:pt x="3602" y="177934"/>
                  <a:pt x="2015" y="174759"/>
                </a:cubicBezTo>
                <a:cubicBezTo>
                  <a:pt x="428" y="171584"/>
                  <a:pt x="-3806" y="101734"/>
                  <a:pt x="8365" y="76334"/>
                </a:cubicBezTo>
                <a:cubicBezTo>
                  <a:pt x="20536" y="50934"/>
                  <a:pt x="86153" y="-3041"/>
                  <a:pt x="87740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2" name="フリーフォーム 1771">
            <a:extLst>
              <a:ext uri="{FF2B5EF4-FFF2-40B4-BE49-F238E27FC236}">
                <a16:creationId xmlns:a16="http://schemas.microsoft.com/office/drawing/2014/main" id="{FEC98505-0413-C641-3431-92DE13BAA71C}"/>
              </a:ext>
            </a:extLst>
          </p:cNvPr>
          <p:cNvSpPr/>
          <p:nvPr/>
        </p:nvSpPr>
        <p:spPr>
          <a:xfrm>
            <a:off x="2974725" y="2590528"/>
            <a:ext cx="44746" cy="279888"/>
          </a:xfrm>
          <a:custGeom>
            <a:avLst/>
            <a:gdLst>
              <a:gd name="connsiteX0" fmla="*/ 3425 w 44746"/>
              <a:gd name="connsiteY0" fmla="*/ 272 h 279888"/>
              <a:gd name="connsiteX1" fmla="*/ 25650 w 44746"/>
              <a:gd name="connsiteY1" fmla="*/ 114572 h 279888"/>
              <a:gd name="connsiteX2" fmla="*/ 250 w 44746"/>
              <a:gd name="connsiteY2" fmla="*/ 279672 h 279888"/>
              <a:gd name="connsiteX3" fmla="*/ 44700 w 44746"/>
              <a:gd name="connsiteY3" fmla="*/ 146322 h 279888"/>
              <a:gd name="connsiteX4" fmla="*/ 3425 w 44746"/>
              <a:gd name="connsiteY4" fmla="*/ 272 h 27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46" h="279888">
                <a:moveTo>
                  <a:pt x="3425" y="272"/>
                </a:moveTo>
                <a:cubicBezTo>
                  <a:pt x="250" y="-5020"/>
                  <a:pt x="26179" y="68005"/>
                  <a:pt x="25650" y="114572"/>
                </a:cubicBezTo>
                <a:cubicBezTo>
                  <a:pt x="25121" y="161139"/>
                  <a:pt x="-2925" y="274380"/>
                  <a:pt x="250" y="279672"/>
                </a:cubicBezTo>
                <a:cubicBezTo>
                  <a:pt x="3425" y="284964"/>
                  <a:pt x="43113" y="191830"/>
                  <a:pt x="44700" y="146322"/>
                </a:cubicBezTo>
                <a:cubicBezTo>
                  <a:pt x="46288" y="100814"/>
                  <a:pt x="6600" y="5564"/>
                  <a:pt x="3425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3" name="フリーフォーム 1772">
            <a:extLst>
              <a:ext uri="{FF2B5EF4-FFF2-40B4-BE49-F238E27FC236}">
                <a16:creationId xmlns:a16="http://schemas.microsoft.com/office/drawing/2014/main" id="{2E05DAD1-335C-6ED4-0F5C-41D79A822F97}"/>
              </a:ext>
            </a:extLst>
          </p:cNvPr>
          <p:cNvSpPr/>
          <p:nvPr/>
        </p:nvSpPr>
        <p:spPr>
          <a:xfrm>
            <a:off x="3073093" y="2432034"/>
            <a:ext cx="70246" cy="165898"/>
          </a:xfrm>
          <a:custGeom>
            <a:avLst/>
            <a:gdLst>
              <a:gd name="connsiteX0" fmla="*/ 307 w 70246"/>
              <a:gd name="connsiteY0" fmla="*/ 69866 h 165898"/>
              <a:gd name="connsiteX1" fmla="*/ 44757 w 70246"/>
              <a:gd name="connsiteY1" fmla="*/ 127016 h 165898"/>
              <a:gd name="connsiteX2" fmla="*/ 47932 w 70246"/>
              <a:gd name="connsiteY2" fmla="*/ 165116 h 165898"/>
              <a:gd name="connsiteX3" fmla="*/ 47932 w 70246"/>
              <a:gd name="connsiteY3" fmla="*/ 92091 h 165898"/>
              <a:gd name="connsiteX4" fmla="*/ 70157 w 70246"/>
              <a:gd name="connsiteY4" fmla="*/ 16 h 165898"/>
              <a:gd name="connsiteX5" fmla="*/ 307 w 70246"/>
              <a:gd name="connsiteY5" fmla="*/ 69866 h 16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46" h="165898">
                <a:moveTo>
                  <a:pt x="307" y="69866"/>
                </a:moveTo>
                <a:cubicBezTo>
                  <a:pt x="-3926" y="91033"/>
                  <a:pt x="36820" y="111141"/>
                  <a:pt x="44757" y="127016"/>
                </a:cubicBezTo>
                <a:cubicBezTo>
                  <a:pt x="52694" y="142891"/>
                  <a:pt x="47403" y="170937"/>
                  <a:pt x="47932" y="165116"/>
                </a:cubicBezTo>
                <a:cubicBezTo>
                  <a:pt x="48461" y="159295"/>
                  <a:pt x="44228" y="119608"/>
                  <a:pt x="47932" y="92091"/>
                </a:cubicBezTo>
                <a:cubicBezTo>
                  <a:pt x="51636" y="64574"/>
                  <a:pt x="71745" y="1074"/>
                  <a:pt x="70157" y="16"/>
                </a:cubicBezTo>
                <a:cubicBezTo>
                  <a:pt x="68569" y="-1042"/>
                  <a:pt x="4540" y="48699"/>
                  <a:pt x="307" y="69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5" name="フリーフォーム 1774">
            <a:extLst>
              <a:ext uri="{FF2B5EF4-FFF2-40B4-BE49-F238E27FC236}">
                <a16:creationId xmlns:a16="http://schemas.microsoft.com/office/drawing/2014/main" id="{C002EC14-B527-782B-6E8C-557B2999AEEF}"/>
              </a:ext>
            </a:extLst>
          </p:cNvPr>
          <p:cNvSpPr/>
          <p:nvPr/>
        </p:nvSpPr>
        <p:spPr>
          <a:xfrm>
            <a:off x="3108246" y="1837677"/>
            <a:ext cx="97070" cy="35954"/>
          </a:xfrm>
          <a:custGeom>
            <a:avLst/>
            <a:gdLst>
              <a:gd name="connsiteX0" fmla="*/ 79 w 97070"/>
              <a:gd name="connsiteY0" fmla="*/ 35573 h 35954"/>
              <a:gd name="connsiteX1" fmla="*/ 92154 w 97070"/>
              <a:gd name="connsiteY1" fmla="*/ 648 h 35954"/>
              <a:gd name="connsiteX2" fmla="*/ 76279 w 97070"/>
              <a:gd name="connsiteY2" fmla="*/ 16523 h 35954"/>
              <a:gd name="connsiteX3" fmla="*/ 79 w 97070"/>
              <a:gd name="connsiteY3" fmla="*/ 35573 h 3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70" h="35954">
                <a:moveTo>
                  <a:pt x="79" y="35573"/>
                </a:moveTo>
                <a:cubicBezTo>
                  <a:pt x="2725" y="32927"/>
                  <a:pt x="79454" y="3823"/>
                  <a:pt x="92154" y="648"/>
                </a:cubicBezTo>
                <a:cubicBezTo>
                  <a:pt x="104854" y="-2527"/>
                  <a:pt x="90566" y="6469"/>
                  <a:pt x="76279" y="16523"/>
                </a:cubicBezTo>
                <a:cubicBezTo>
                  <a:pt x="61992" y="26577"/>
                  <a:pt x="-2567" y="38219"/>
                  <a:pt x="79" y="35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6" name="フリーフォーム 1775">
            <a:extLst>
              <a:ext uri="{FF2B5EF4-FFF2-40B4-BE49-F238E27FC236}">
                <a16:creationId xmlns:a16="http://schemas.microsoft.com/office/drawing/2014/main" id="{0897E4FB-A3B8-FDC9-19C4-CF61CF480D3E}"/>
              </a:ext>
            </a:extLst>
          </p:cNvPr>
          <p:cNvSpPr/>
          <p:nvPr/>
        </p:nvSpPr>
        <p:spPr>
          <a:xfrm>
            <a:off x="3308350" y="1786001"/>
            <a:ext cx="158750" cy="39696"/>
          </a:xfrm>
          <a:custGeom>
            <a:avLst/>
            <a:gdLst>
              <a:gd name="connsiteX0" fmla="*/ 0 w 158750"/>
              <a:gd name="connsiteY0" fmla="*/ 39624 h 39696"/>
              <a:gd name="connsiteX1" fmla="*/ 104775 w 158750"/>
              <a:gd name="connsiteY1" fmla="*/ 11049 h 39696"/>
              <a:gd name="connsiteX2" fmla="*/ 158750 w 158750"/>
              <a:gd name="connsiteY2" fmla="*/ 7874 h 39696"/>
              <a:gd name="connsiteX3" fmla="*/ 104775 w 158750"/>
              <a:gd name="connsiteY3" fmla="*/ 1524 h 39696"/>
              <a:gd name="connsiteX4" fmla="*/ 0 w 158750"/>
              <a:gd name="connsiteY4" fmla="*/ 39624 h 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750" h="39696">
                <a:moveTo>
                  <a:pt x="0" y="39624"/>
                </a:moveTo>
                <a:cubicBezTo>
                  <a:pt x="0" y="41211"/>
                  <a:pt x="78317" y="16341"/>
                  <a:pt x="104775" y="11049"/>
                </a:cubicBezTo>
                <a:cubicBezTo>
                  <a:pt x="131233" y="5757"/>
                  <a:pt x="158750" y="9461"/>
                  <a:pt x="158750" y="7874"/>
                </a:cubicBezTo>
                <a:cubicBezTo>
                  <a:pt x="158750" y="6287"/>
                  <a:pt x="128058" y="-3768"/>
                  <a:pt x="104775" y="1524"/>
                </a:cubicBezTo>
                <a:cubicBezTo>
                  <a:pt x="81492" y="6816"/>
                  <a:pt x="0" y="38037"/>
                  <a:pt x="0" y="39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7" name="フリーフォーム 1776">
            <a:extLst>
              <a:ext uri="{FF2B5EF4-FFF2-40B4-BE49-F238E27FC236}">
                <a16:creationId xmlns:a16="http://schemas.microsoft.com/office/drawing/2014/main" id="{14116603-93C0-119E-AE70-F9C578E90F70}"/>
              </a:ext>
            </a:extLst>
          </p:cNvPr>
          <p:cNvSpPr/>
          <p:nvPr/>
        </p:nvSpPr>
        <p:spPr>
          <a:xfrm>
            <a:off x="3365464" y="1812501"/>
            <a:ext cx="212881" cy="61177"/>
          </a:xfrm>
          <a:custGeom>
            <a:avLst/>
            <a:gdLst>
              <a:gd name="connsiteX0" fmla="*/ 36 w 212881"/>
              <a:gd name="connsiteY0" fmla="*/ 60749 h 61177"/>
              <a:gd name="connsiteX1" fmla="*/ 123861 w 212881"/>
              <a:gd name="connsiteY1" fmla="*/ 28999 h 61177"/>
              <a:gd name="connsiteX2" fmla="*/ 212761 w 212881"/>
              <a:gd name="connsiteY2" fmla="*/ 60749 h 61177"/>
              <a:gd name="connsiteX3" fmla="*/ 142911 w 212881"/>
              <a:gd name="connsiteY3" fmla="*/ 424 h 61177"/>
              <a:gd name="connsiteX4" fmla="*/ 136561 w 212881"/>
              <a:gd name="connsiteY4" fmla="*/ 35349 h 61177"/>
              <a:gd name="connsiteX5" fmla="*/ 36 w 212881"/>
              <a:gd name="connsiteY5" fmla="*/ 60749 h 6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881" h="61177">
                <a:moveTo>
                  <a:pt x="36" y="60749"/>
                </a:moveTo>
                <a:cubicBezTo>
                  <a:pt x="-2081" y="59691"/>
                  <a:pt x="88407" y="28999"/>
                  <a:pt x="123861" y="28999"/>
                </a:cubicBezTo>
                <a:cubicBezTo>
                  <a:pt x="159315" y="28999"/>
                  <a:pt x="209586" y="65511"/>
                  <a:pt x="212761" y="60749"/>
                </a:cubicBezTo>
                <a:cubicBezTo>
                  <a:pt x="215936" y="55987"/>
                  <a:pt x="155611" y="4657"/>
                  <a:pt x="142911" y="424"/>
                </a:cubicBezTo>
                <a:cubicBezTo>
                  <a:pt x="130211" y="-3809"/>
                  <a:pt x="158786" y="24766"/>
                  <a:pt x="136561" y="35349"/>
                </a:cubicBezTo>
                <a:cubicBezTo>
                  <a:pt x="114336" y="45932"/>
                  <a:pt x="2153" y="61807"/>
                  <a:pt x="36" y="60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8" name="フリーフォーム 1777">
            <a:extLst>
              <a:ext uri="{FF2B5EF4-FFF2-40B4-BE49-F238E27FC236}">
                <a16:creationId xmlns:a16="http://schemas.microsoft.com/office/drawing/2014/main" id="{AADC670C-F5FD-1F2A-0AEC-240933C25697}"/>
              </a:ext>
            </a:extLst>
          </p:cNvPr>
          <p:cNvSpPr/>
          <p:nvPr/>
        </p:nvSpPr>
        <p:spPr>
          <a:xfrm>
            <a:off x="3618530" y="1841149"/>
            <a:ext cx="119949" cy="81370"/>
          </a:xfrm>
          <a:custGeom>
            <a:avLst/>
            <a:gdLst>
              <a:gd name="connsiteX0" fmla="*/ 970 w 119949"/>
              <a:gd name="connsiteY0" fmla="*/ 351 h 81370"/>
              <a:gd name="connsiteX1" fmla="*/ 118445 w 119949"/>
              <a:gd name="connsiteY1" fmla="*/ 79726 h 81370"/>
              <a:gd name="connsiteX2" fmla="*/ 64470 w 119949"/>
              <a:gd name="connsiteY2" fmla="*/ 51151 h 81370"/>
              <a:gd name="connsiteX3" fmla="*/ 970 w 119949"/>
              <a:gd name="connsiteY3" fmla="*/ 351 h 8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49" h="81370">
                <a:moveTo>
                  <a:pt x="970" y="351"/>
                </a:moveTo>
                <a:cubicBezTo>
                  <a:pt x="9966" y="5113"/>
                  <a:pt x="107862" y="71259"/>
                  <a:pt x="118445" y="79726"/>
                </a:cubicBezTo>
                <a:cubicBezTo>
                  <a:pt x="129028" y="88193"/>
                  <a:pt x="80874" y="61734"/>
                  <a:pt x="64470" y="51151"/>
                </a:cubicBezTo>
                <a:cubicBezTo>
                  <a:pt x="48066" y="40568"/>
                  <a:pt x="-8026" y="-4411"/>
                  <a:pt x="970" y="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9" name="フリーフォーム 1778">
            <a:extLst>
              <a:ext uri="{FF2B5EF4-FFF2-40B4-BE49-F238E27FC236}">
                <a16:creationId xmlns:a16="http://schemas.microsoft.com/office/drawing/2014/main" id="{E4225F48-7AC4-27C6-3700-1118FFA1FE9E}"/>
              </a:ext>
            </a:extLst>
          </p:cNvPr>
          <p:cNvSpPr/>
          <p:nvPr/>
        </p:nvSpPr>
        <p:spPr>
          <a:xfrm>
            <a:off x="3625004" y="1892293"/>
            <a:ext cx="52941" cy="130490"/>
          </a:xfrm>
          <a:custGeom>
            <a:avLst/>
            <a:gdLst>
              <a:gd name="connsiteX0" fmla="*/ 51646 w 52941"/>
              <a:gd name="connsiteY0" fmla="*/ 38107 h 130490"/>
              <a:gd name="connsiteX1" fmla="*/ 38946 w 52941"/>
              <a:gd name="connsiteY1" fmla="*/ 101607 h 130490"/>
              <a:gd name="connsiteX2" fmla="*/ 51646 w 52941"/>
              <a:gd name="connsiteY2" fmla="*/ 123832 h 130490"/>
              <a:gd name="connsiteX3" fmla="*/ 846 w 52941"/>
              <a:gd name="connsiteY3" fmla="*/ 7 h 130490"/>
              <a:gd name="connsiteX4" fmla="*/ 23071 w 52941"/>
              <a:gd name="connsiteY4" fmla="*/ 130182 h 130490"/>
              <a:gd name="connsiteX5" fmla="*/ 51646 w 52941"/>
              <a:gd name="connsiteY5" fmla="*/ 38107 h 13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41" h="130490">
                <a:moveTo>
                  <a:pt x="51646" y="38107"/>
                </a:moveTo>
                <a:cubicBezTo>
                  <a:pt x="54292" y="33345"/>
                  <a:pt x="38946" y="87320"/>
                  <a:pt x="38946" y="101607"/>
                </a:cubicBezTo>
                <a:cubicBezTo>
                  <a:pt x="38946" y="115894"/>
                  <a:pt x="57996" y="140765"/>
                  <a:pt x="51646" y="123832"/>
                </a:cubicBezTo>
                <a:cubicBezTo>
                  <a:pt x="45296" y="106899"/>
                  <a:pt x="5608" y="-1051"/>
                  <a:pt x="846" y="7"/>
                </a:cubicBezTo>
                <a:cubicBezTo>
                  <a:pt x="-3916" y="1065"/>
                  <a:pt x="12488" y="123832"/>
                  <a:pt x="23071" y="130182"/>
                </a:cubicBezTo>
                <a:cubicBezTo>
                  <a:pt x="33654" y="136532"/>
                  <a:pt x="49000" y="42869"/>
                  <a:pt x="51646" y="38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0" name="フリーフォーム 1779">
            <a:extLst>
              <a:ext uri="{FF2B5EF4-FFF2-40B4-BE49-F238E27FC236}">
                <a16:creationId xmlns:a16="http://schemas.microsoft.com/office/drawing/2014/main" id="{20490364-339B-FC5E-D6F7-A1171991D950}"/>
              </a:ext>
            </a:extLst>
          </p:cNvPr>
          <p:cNvSpPr/>
          <p:nvPr/>
        </p:nvSpPr>
        <p:spPr>
          <a:xfrm>
            <a:off x="3743258" y="2187427"/>
            <a:ext cx="77483" cy="79143"/>
          </a:xfrm>
          <a:custGeom>
            <a:avLst/>
            <a:gdLst>
              <a:gd name="connsiteX0" fmla="*/ 67 w 77483"/>
              <a:gd name="connsiteY0" fmla="*/ 148 h 79143"/>
              <a:gd name="connsiteX1" fmla="*/ 73092 w 77483"/>
              <a:gd name="connsiteY1" fmla="*/ 76348 h 79143"/>
              <a:gd name="connsiteX2" fmla="*/ 60392 w 77483"/>
              <a:gd name="connsiteY2" fmla="*/ 57298 h 79143"/>
              <a:gd name="connsiteX3" fmla="*/ 67 w 77483"/>
              <a:gd name="connsiteY3" fmla="*/ 148 h 7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483" h="79143">
                <a:moveTo>
                  <a:pt x="67" y="148"/>
                </a:moveTo>
                <a:cubicBezTo>
                  <a:pt x="2184" y="3323"/>
                  <a:pt x="73092" y="76348"/>
                  <a:pt x="73092" y="76348"/>
                </a:cubicBezTo>
                <a:cubicBezTo>
                  <a:pt x="83146" y="85873"/>
                  <a:pt x="74679" y="68940"/>
                  <a:pt x="60392" y="57298"/>
                </a:cubicBezTo>
                <a:cubicBezTo>
                  <a:pt x="46105" y="45656"/>
                  <a:pt x="-2050" y="-3027"/>
                  <a:pt x="67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1" name="フリーフォーム 1780">
            <a:extLst>
              <a:ext uri="{FF2B5EF4-FFF2-40B4-BE49-F238E27FC236}">
                <a16:creationId xmlns:a16="http://schemas.microsoft.com/office/drawing/2014/main" id="{73051030-F46C-57A7-120B-258455913851}"/>
              </a:ext>
            </a:extLst>
          </p:cNvPr>
          <p:cNvSpPr/>
          <p:nvPr/>
        </p:nvSpPr>
        <p:spPr>
          <a:xfrm>
            <a:off x="3762375" y="2300828"/>
            <a:ext cx="85756" cy="429455"/>
          </a:xfrm>
          <a:custGeom>
            <a:avLst/>
            <a:gdLst>
              <a:gd name="connsiteX0" fmla="*/ 85725 w 85756"/>
              <a:gd name="connsiteY0" fmla="*/ 1047 h 429455"/>
              <a:gd name="connsiteX1" fmla="*/ 19050 w 85756"/>
              <a:gd name="connsiteY1" fmla="*/ 108997 h 429455"/>
              <a:gd name="connsiteX2" fmla="*/ 34925 w 85756"/>
              <a:gd name="connsiteY2" fmla="*/ 280447 h 429455"/>
              <a:gd name="connsiteX3" fmla="*/ 28575 w 85756"/>
              <a:gd name="connsiteY3" fmla="*/ 369347 h 429455"/>
              <a:gd name="connsiteX4" fmla="*/ 0 w 85756"/>
              <a:gd name="connsiteY4" fmla="*/ 426497 h 429455"/>
              <a:gd name="connsiteX5" fmla="*/ 28575 w 85756"/>
              <a:gd name="connsiteY5" fmla="*/ 277272 h 429455"/>
              <a:gd name="connsiteX6" fmla="*/ 9525 w 85756"/>
              <a:gd name="connsiteY6" fmla="*/ 172497 h 429455"/>
              <a:gd name="connsiteX7" fmla="*/ 85725 w 85756"/>
              <a:gd name="connsiteY7" fmla="*/ 1047 h 42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56" h="429455">
                <a:moveTo>
                  <a:pt x="85725" y="1047"/>
                </a:moveTo>
                <a:cubicBezTo>
                  <a:pt x="87313" y="-9536"/>
                  <a:pt x="27517" y="62430"/>
                  <a:pt x="19050" y="108997"/>
                </a:cubicBezTo>
                <a:cubicBezTo>
                  <a:pt x="10583" y="155564"/>
                  <a:pt x="33337" y="237055"/>
                  <a:pt x="34925" y="280447"/>
                </a:cubicBezTo>
                <a:cubicBezTo>
                  <a:pt x="36512" y="323839"/>
                  <a:pt x="34396" y="345005"/>
                  <a:pt x="28575" y="369347"/>
                </a:cubicBezTo>
                <a:cubicBezTo>
                  <a:pt x="22754" y="393689"/>
                  <a:pt x="0" y="441843"/>
                  <a:pt x="0" y="426497"/>
                </a:cubicBezTo>
                <a:cubicBezTo>
                  <a:pt x="0" y="411151"/>
                  <a:pt x="26987" y="319605"/>
                  <a:pt x="28575" y="277272"/>
                </a:cubicBezTo>
                <a:cubicBezTo>
                  <a:pt x="30162" y="234939"/>
                  <a:pt x="1058" y="214301"/>
                  <a:pt x="9525" y="172497"/>
                </a:cubicBezTo>
                <a:cubicBezTo>
                  <a:pt x="17992" y="130693"/>
                  <a:pt x="84137" y="11630"/>
                  <a:pt x="85725" y="1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2" name="フリーフォーム 1781">
            <a:extLst>
              <a:ext uri="{FF2B5EF4-FFF2-40B4-BE49-F238E27FC236}">
                <a16:creationId xmlns:a16="http://schemas.microsoft.com/office/drawing/2014/main" id="{8C09361B-B444-BD32-9DA1-BA82B02F8DA0}"/>
              </a:ext>
            </a:extLst>
          </p:cNvPr>
          <p:cNvSpPr/>
          <p:nvPr/>
        </p:nvSpPr>
        <p:spPr>
          <a:xfrm>
            <a:off x="3402542" y="2443985"/>
            <a:ext cx="264018" cy="93023"/>
          </a:xfrm>
          <a:custGeom>
            <a:avLst/>
            <a:gdLst>
              <a:gd name="connsiteX0" fmla="*/ 1058 w 264018"/>
              <a:gd name="connsiteY0" fmla="*/ 92840 h 93023"/>
              <a:gd name="connsiteX1" fmla="*/ 223308 w 264018"/>
              <a:gd name="connsiteY1" fmla="*/ 7115 h 93023"/>
              <a:gd name="connsiteX2" fmla="*/ 261408 w 264018"/>
              <a:gd name="connsiteY2" fmla="*/ 7115 h 93023"/>
              <a:gd name="connsiteX3" fmla="*/ 188383 w 264018"/>
              <a:gd name="connsiteY3" fmla="*/ 26165 h 93023"/>
              <a:gd name="connsiteX4" fmla="*/ 140758 w 264018"/>
              <a:gd name="connsiteY4" fmla="*/ 29340 h 93023"/>
              <a:gd name="connsiteX5" fmla="*/ 1058 w 264018"/>
              <a:gd name="connsiteY5" fmla="*/ 92840 h 9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018" h="93023">
                <a:moveTo>
                  <a:pt x="1058" y="92840"/>
                </a:moveTo>
                <a:cubicBezTo>
                  <a:pt x="14816" y="89136"/>
                  <a:pt x="179916" y="21402"/>
                  <a:pt x="223308" y="7115"/>
                </a:cubicBezTo>
                <a:cubicBezTo>
                  <a:pt x="266700" y="-7172"/>
                  <a:pt x="267229" y="3940"/>
                  <a:pt x="261408" y="7115"/>
                </a:cubicBezTo>
                <a:cubicBezTo>
                  <a:pt x="255587" y="10290"/>
                  <a:pt x="208491" y="22461"/>
                  <a:pt x="188383" y="26165"/>
                </a:cubicBezTo>
                <a:cubicBezTo>
                  <a:pt x="168275" y="29869"/>
                  <a:pt x="169862" y="15582"/>
                  <a:pt x="140758" y="29340"/>
                </a:cubicBezTo>
                <a:cubicBezTo>
                  <a:pt x="111654" y="43098"/>
                  <a:pt x="-12700" y="96544"/>
                  <a:pt x="1058" y="928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3" name="フリーフォーム 1782">
            <a:extLst>
              <a:ext uri="{FF2B5EF4-FFF2-40B4-BE49-F238E27FC236}">
                <a16:creationId xmlns:a16="http://schemas.microsoft.com/office/drawing/2014/main" id="{AD83AF87-FC2D-57CA-43F3-5E3A68BFB9AC}"/>
              </a:ext>
            </a:extLst>
          </p:cNvPr>
          <p:cNvSpPr/>
          <p:nvPr/>
        </p:nvSpPr>
        <p:spPr>
          <a:xfrm>
            <a:off x="3274605" y="2040974"/>
            <a:ext cx="52819" cy="155681"/>
          </a:xfrm>
          <a:custGeom>
            <a:avLst/>
            <a:gdLst>
              <a:gd name="connsiteX0" fmla="*/ 52795 w 52819"/>
              <a:gd name="connsiteY0" fmla="*/ 551 h 155681"/>
              <a:gd name="connsiteX1" fmla="*/ 5170 w 52819"/>
              <a:gd name="connsiteY1" fmla="*/ 127551 h 155681"/>
              <a:gd name="connsiteX2" fmla="*/ 1995 w 52819"/>
              <a:gd name="connsiteY2" fmla="*/ 152951 h 155681"/>
              <a:gd name="connsiteX3" fmla="*/ 11520 w 52819"/>
              <a:gd name="connsiteY3" fmla="*/ 83101 h 155681"/>
              <a:gd name="connsiteX4" fmla="*/ 52795 w 52819"/>
              <a:gd name="connsiteY4" fmla="*/ 551 h 15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19" h="155681">
                <a:moveTo>
                  <a:pt x="52795" y="551"/>
                </a:moveTo>
                <a:cubicBezTo>
                  <a:pt x="51737" y="7959"/>
                  <a:pt x="13637" y="102151"/>
                  <a:pt x="5170" y="127551"/>
                </a:cubicBezTo>
                <a:cubicBezTo>
                  <a:pt x="-3297" y="152951"/>
                  <a:pt x="937" y="160359"/>
                  <a:pt x="1995" y="152951"/>
                </a:cubicBezTo>
                <a:cubicBezTo>
                  <a:pt x="3053" y="145543"/>
                  <a:pt x="2524" y="103739"/>
                  <a:pt x="11520" y="83101"/>
                </a:cubicBezTo>
                <a:cubicBezTo>
                  <a:pt x="20516" y="62464"/>
                  <a:pt x="53853" y="-6857"/>
                  <a:pt x="52795" y="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4" name="フリーフォーム 1783">
            <a:extLst>
              <a:ext uri="{FF2B5EF4-FFF2-40B4-BE49-F238E27FC236}">
                <a16:creationId xmlns:a16="http://schemas.microsoft.com/office/drawing/2014/main" id="{AECBC381-FB71-A467-E8E3-85582DAF30BA}"/>
              </a:ext>
            </a:extLst>
          </p:cNvPr>
          <p:cNvSpPr/>
          <p:nvPr/>
        </p:nvSpPr>
        <p:spPr>
          <a:xfrm>
            <a:off x="3527376" y="2149453"/>
            <a:ext cx="158806" cy="222290"/>
          </a:xfrm>
          <a:custGeom>
            <a:avLst/>
            <a:gdLst>
              <a:gd name="connsiteX0" fmla="*/ 130224 w 158806"/>
              <a:gd name="connsiteY0" fmla="*/ 22 h 222290"/>
              <a:gd name="connsiteX1" fmla="*/ 158799 w 158806"/>
              <a:gd name="connsiteY1" fmla="*/ 190522 h 222290"/>
              <a:gd name="connsiteX2" fmla="*/ 127049 w 158806"/>
              <a:gd name="connsiteY2" fmla="*/ 174647 h 222290"/>
              <a:gd name="connsiteX3" fmla="*/ 49 w 158806"/>
              <a:gd name="connsiteY3" fmla="*/ 222272 h 222290"/>
              <a:gd name="connsiteX4" fmla="*/ 142924 w 158806"/>
              <a:gd name="connsiteY4" fmla="*/ 177822 h 222290"/>
              <a:gd name="connsiteX5" fmla="*/ 130224 w 158806"/>
              <a:gd name="connsiteY5" fmla="*/ 22 h 22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806" h="222290">
                <a:moveTo>
                  <a:pt x="130224" y="22"/>
                </a:moveTo>
                <a:cubicBezTo>
                  <a:pt x="132870" y="2139"/>
                  <a:pt x="159328" y="161418"/>
                  <a:pt x="158799" y="190522"/>
                </a:cubicBezTo>
                <a:cubicBezTo>
                  <a:pt x="158270" y="219626"/>
                  <a:pt x="153507" y="169355"/>
                  <a:pt x="127049" y="174647"/>
                </a:cubicBezTo>
                <a:cubicBezTo>
                  <a:pt x="100591" y="179939"/>
                  <a:pt x="-2597" y="221743"/>
                  <a:pt x="49" y="222272"/>
                </a:cubicBezTo>
                <a:cubicBezTo>
                  <a:pt x="2695" y="222801"/>
                  <a:pt x="118582" y="212218"/>
                  <a:pt x="142924" y="177822"/>
                </a:cubicBezTo>
                <a:cubicBezTo>
                  <a:pt x="167266" y="143426"/>
                  <a:pt x="127578" y="-2095"/>
                  <a:pt x="130224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5" name="フリーフォーム 1784">
            <a:extLst>
              <a:ext uri="{FF2B5EF4-FFF2-40B4-BE49-F238E27FC236}">
                <a16:creationId xmlns:a16="http://schemas.microsoft.com/office/drawing/2014/main" id="{D65FD6AA-A587-973A-A4B9-29CDAFE2798E}"/>
              </a:ext>
            </a:extLst>
          </p:cNvPr>
          <p:cNvSpPr/>
          <p:nvPr/>
        </p:nvSpPr>
        <p:spPr>
          <a:xfrm>
            <a:off x="3297407" y="2609603"/>
            <a:ext cx="109499" cy="289401"/>
          </a:xfrm>
          <a:custGeom>
            <a:avLst/>
            <a:gdLst>
              <a:gd name="connsiteX0" fmla="*/ 109368 w 109499"/>
              <a:gd name="connsiteY0" fmla="*/ 247 h 289401"/>
              <a:gd name="connsiteX1" fmla="*/ 39518 w 109499"/>
              <a:gd name="connsiteY1" fmla="*/ 124072 h 289401"/>
              <a:gd name="connsiteX2" fmla="*/ 1418 w 109499"/>
              <a:gd name="connsiteY2" fmla="*/ 289172 h 289401"/>
              <a:gd name="connsiteX3" fmla="*/ 20468 w 109499"/>
              <a:gd name="connsiteY3" fmla="*/ 155822 h 289401"/>
              <a:gd name="connsiteX4" fmla="*/ 109368 w 109499"/>
              <a:gd name="connsiteY4" fmla="*/ 247 h 28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499" h="289401">
                <a:moveTo>
                  <a:pt x="109368" y="247"/>
                </a:moveTo>
                <a:cubicBezTo>
                  <a:pt x="112543" y="-5045"/>
                  <a:pt x="57510" y="75918"/>
                  <a:pt x="39518" y="124072"/>
                </a:cubicBezTo>
                <a:cubicBezTo>
                  <a:pt x="21526" y="172226"/>
                  <a:pt x="4593" y="283880"/>
                  <a:pt x="1418" y="289172"/>
                </a:cubicBezTo>
                <a:cubicBezTo>
                  <a:pt x="-1757" y="294464"/>
                  <a:pt x="-1228" y="207151"/>
                  <a:pt x="20468" y="155822"/>
                </a:cubicBezTo>
                <a:cubicBezTo>
                  <a:pt x="42164" y="104493"/>
                  <a:pt x="106193" y="5539"/>
                  <a:pt x="109368" y="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6" name="フリーフォーム 1785">
            <a:extLst>
              <a:ext uri="{FF2B5EF4-FFF2-40B4-BE49-F238E27FC236}">
                <a16:creationId xmlns:a16="http://schemas.microsoft.com/office/drawing/2014/main" id="{9616E0D5-0C0A-55A3-8831-58FAF9B37112}"/>
              </a:ext>
            </a:extLst>
          </p:cNvPr>
          <p:cNvSpPr/>
          <p:nvPr/>
        </p:nvSpPr>
        <p:spPr>
          <a:xfrm>
            <a:off x="2266728" y="3126945"/>
            <a:ext cx="397827" cy="178847"/>
          </a:xfrm>
          <a:custGeom>
            <a:avLst/>
            <a:gdLst>
              <a:gd name="connsiteX0" fmla="*/ 222 w 397827"/>
              <a:gd name="connsiteY0" fmla="*/ 178230 h 178847"/>
              <a:gd name="connsiteX1" fmla="*/ 238347 w 397827"/>
              <a:gd name="connsiteY1" fmla="*/ 117905 h 178847"/>
              <a:gd name="connsiteX2" fmla="*/ 397097 w 397827"/>
              <a:gd name="connsiteY2" fmla="*/ 430 h 178847"/>
              <a:gd name="connsiteX3" fmla="*/ 282797 w 397827"/>
              <a:gd name="connsiteY3" fmla="*/ 82980 h 178847"/>
              <a:gd name="connsiteX4" fmla="*/ 222 w 397827"/>
              <a:gd name="connsiteY4" fmla="*/ 178230 h 1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827" h="178847">
                <a:moveTo>
                  <a:pt x="222" y="178230"/>
                </a:moveTo>
                <a:cubicBezTo>
                  <a:pt x="-7186" y="184051"/>
                  <a:pt x="172201" y="147538"/>
                  <a:pt x="238347" y="117905"/>
                </a:cubicBezTo>
                <a:cubicBezTo>
                  <a:pt x="304493" y="88272"/>
                  <a:pt x="389689" y="6251"/>
                  <a:pt x="397097" y="430"/>
                </a:cubicBezTo>
                <a:cubicBezTo>
                  <a:pt x="404505" y="-5391"/>
                  <a:pt x="354764" y="49113"/>
                  <a:pt x="282797" y="82980"/>
                </a:cubicBezTo>
                <a:cubicBezTo>
                  <a:pt x="210830" y="116847"/>
                  <a:pt x="7630" y="172409"/>
                  <a:pt x="222" y="178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7" name="フリーフォーム 1786">
            <a:extLst>
              <a:ext uri="{FF2B5EF4-FFF2-40B4-BE49-F238E27FC236}">
                <a16:creationId xmlns:a16="http://schemas.microsoft.com/office/drawing/2014/main" id="{F6D06661-B56F-7823-95B3-DC1006A078DE}"/>
              </a:ext>
            </a:extLst>
          </p:cNvPr>
          <p:cNvSpPr/>
          <p:nvPr/>
        </p:nvSpPr>
        <p:spPr>
          <a:xfrm>
            <a:off x="2364821" y="3194048"/>
            <a:ext cx="302182" cy="317816"/>
          </a:xfrm>
          <a:custGeom>
            <a:avLst/>
            <a:gdLst>
              <a:gd name="connsiteX0" fmla="*/ 554 w 302182"/>
              <a:gd name="connsiteY0" fmla="*/ 187327 h 317816"/>
              <a:gd name="connsiteX1" fmla="*/ 248204 w 302182"/>
              <a:gd name="connsiteY1" fmla="*/ 180977 h 317816"/>
              <a:gd name="connsiteX2" fmla="*/ 232329 w 302182"/>
              <a:gd name="connsiteY2" fmla="*/ 193677 h 317816"/>
              <a:gd name="connsiteX3" fmla="*/ 210104 w 302182"/>
              <a:gd name="connsiteY3" fmla="*/ 317502 h 317816"/>
              <a:gd name="connsiteX4" fmla="*/ 229154 w 302182"/>
              <a:gd name="connsiteY4" fmla="*/ 152402 h 317816"/>
              <a:gd name="connsiteX5" fmla="*/ 302179 w 302182"/>
              <a:gd name="connsiteY5" fmla="*/ 2 h 317816"/>
              <a:gd name="connsiteX6" fmla="*/ 225979 w 302182"/>
              <a:gd name="connsiteY6" fmla="*/ 155577 h 317816"/>
              <a:gd name="connsiteX7" fmla="*/ 181529 w 302182"/>
              <a:gd name="connsiteY7" fmla="*/ 174627 h 317816"/>
              <a:gd name="connsiteX8" fmla="*/ 554 w 302182"/>
              <a:gd name="connsiteY8" fmla="*/ 187327 h 31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182" h="317816">
                <a:moveTo>
                  <a:pt x="554" y="187327"/>
                </a:moveTo>
                <a:cubicBezTo>
                  <a:pt x="11666" y="188385"/>
                  <a:pt x="248204" y="180977"/>
                  <a:pt x="248204" y="180977"/>
                </a:cubicBezTo>
                <a:cubicBezTo>
                  <a:pt x="286833" y="182035"/>
                  <a:pt x="238679" y="170923"/>
                  <a:pt x="232329" y="193677"/>
                </a:cubicBezTo>
                <a:cubicBezTo>
                  <a:pt x="225979" y="216431"/>
                  <a:pt x="210633" y="324381"/>
                  <a:pt x="210104" y="317502"/>
                </a:cubicBezTo>
                <a:cubicBezTo>
                  <a:pt x="209575" y="310623"/>
                  <a:pt x="213808" y="205319"/>
                  <a:pt x="229154" y="152402"/>
                </a:cubicBezTo>
                <a:cubicBezTo>
                  <a:pt x="244500" y="99485"/>
                  <a:pt x="302708" y="-527"/>
                  <a:pt x="302179" y="2"/>
                </a:cubicBezTo>
                <a:cubicBezTo>
                  <a:pt x="301650" y="531"/>
                  <a:pt x="246087" y="126473"/>
                  <a:pt x="225979" y="155577"/>
                </a:cubicBezTo>
                <a:cubicBezTo>
                  <a:pt x="205871" y="184681"/>
                  <a:pt x="214337" y="167748"/>
                  <a:pt x="181529" y="174627"/>
                </a:cubicBezTo>
                <a:cubicBezTo>
                  <a:pt x="148721" y="181506"/>
                  <a:pt x="-10558" y="186269"/>
                  <a:pt x="554" y="187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8" name="フリーフォーム 1787">
            <a:extLst>
              <a:ext uri="{FF2B5EF4-FFF2-40B4-BE49-F238E27FC236}">
                <a16:creationId xmlns:a16="http://schemas.microsoft.com/office/drawing/2014/main" id="{B7CE17AB-3131-69C6-0A15-77700C870257}"/>
              </a:ext>
            </a:extLst>
          </p:cNvPr>
          <p:cNvSpPr/>
          <p:nvPr/>
        </p:nvSpPr>
        <p:spPr>
          <a:xfrm>
            <a:off x="2587625" y="3113016"/>
            <a:ext cx="392543" cy="436762"/>
          </a:xfrm>
          <a:custGeom>
            <a:avLst/>
            <a:gdLst>
              <a:gd name="connsiteX0" fmla="*/ 390525 w 392543"/>
              <a:gd name="connsiteY0" fmla="*/ 1659 h 436762"/>
              <a:gd name="connsiteX1" fmla="*/ 260350 w 392543"/>
              <a:gd name="connsiteY1" fmla="*/ 100084 h 436762"/>
              <a:gd name="connsiteX2" fmla="*/ 0 w 392543"/>
              <a:gd name="connsiteY2" fmla="*/ 436634 h 436762"/>
              <a:gd name="connsiteX3" fmla="*/ 257175 w 392543"/>
              <a:gd name="connsiteY3" fmla="*/ 58809 h 436762"/>
              <a:gd name="connsiteX4" fmla="*/ 165100 w 392543"/>
              <a:gd name="connsiteY4" fmla="*/ 160409 h 436762"/>
              <a:gd name="connsiteX5" fmla="*/ 390525 w 392543"/>
              <a:gd name="connsiteY5" fmla="*/ 1659 h 43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543" h="436762">
                <a:moveTo>
                  <a:pt x="390525" y="1659"/>
                </a:moveTo>
                <a:cubicBezTo>
                  <a:pt x="406400" y="-8395"/>
                  <a:pt x="325437" y="27588"/>
                  <a:pt x="260350" y="100084"/>
                </a:cubicBezTo>
                <a:cubicBezTo>
                  <a:pt x="195262" y="172580"/>
                  <a:pt x="529" y="443513"/>
                  <a:pt x="0" y="436634"/>
                </a:cubicBezTo>
                <a:cubicBezTo>
                  <a:pt x="-529" y="429755"/>
                  <a:pt x="229658" y="104847"/>
                  <a:pt x="257175" y="58809"/>
                </a:cubicBezTo>
                <a:cubicBezTo>
                  <a:pt x="284692" y="12772"/>
                  <a:pt x="148696" y="167817"/>
                  <a:pt x="165100" y="160409"/>
                </a:cubicBezTo>
                <a:cubicBezTo>
                  <a:pt x="181504" y="153001"/>
                  <a:pt x="374650" y="11713"/>
                  <a:pt x="390525" y="1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9" name="フリーフォーム 1788">
            <a:extLst>
              <a:ext uri="{FF2B5EF4-FFF2-40B4-BE49-F238E27FC236}">
                <a16:creationId xmlns:a16="http://schemas.microsoft.com/office/drawing/2014/main" id="{A9FE3C60-7A53-A8CE-D087-81F4CBA25827}"/>
              </a:ext>
            </a:extLst>
          </p:cNvPr>
          <p:cNvSpPr/>
          <p:nvPr/>
        </p:nvSpPr>
        <p:spPr>
          <a:xfrm>
            <a:off x="2809331" y="3113087"/>
            <a:ext cx="250146" cy="273530"/>
          </a:xfrm>
          <a:custGeom>
            <a:avLst/>
            <a:gdLst>
              <a:gd name="connsiteX0" fmla="*/ 3719 w 250146"/>
              <a:gd name="connsiteY0" fmla="*/ 268288 h 273530"/>
              <a:gd name="connsiteX1" fmla="*/ 248194 w 250146"/>
              <a:gd name="connsiteY1" fmla="*/ 1588 h 273530"/>
              <a:gd name="connsiteX2" fmla="*/ 111669 w 250146"/>
              <a:gd name="connsiteY2" fmla="*/ 163513 h 273530"/>
              <a:gd name="connsiteX3" fmla="*/ 3719 w 250146"/>
              <a:gd name="connsiteY3" fmla="*/ 268288 h 27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146" h="273530">
                <a:moveTo>
                  <a:pt x="3719" y="268288"/>
                </a:moveTo>
                <a:cubicBezTo>
                  <a:pt x="26473" y="241300"/>
                  <a:pt x="230202" y="19050"/>
                  <a:pt x="248194" y="1588"/>
                </a:cubicBezTo>
                <a:cubicBezTo>
                  <a:pt x="266186" y="-15874"/>
                  <a:pt x="155061" y="115359"/>
                  <a:pt x="111669" y="163513"/>
                </a:cubicBezTo>
                <a:cubicBezTo>
                  <a:pt x="68277" y="211667"/>
                  <a:pt x="-19035" y="295276"/>
                  <a:pt x="3719" y="268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0" name="フリーフォーム 1789">
            <a:extLst>
              <a:ext uri="{FF2B5EF4-FFF2-40B4-BE49-F238E27FC236}">
                <a16:creationId xmlns:a16="http://schemas.microsoft.com/office/drawing/2014/main" id="{50702CD8-88AD-F1AD-238C-B9355F9F4B29}"/>
              </a:ext>
            </a:extLst>
          </p:cNvPr>
          <p:cNvSpPr/>
          <p:nvPr/>
        </p:nvSpPr>
        <p:spPr>
          <a:xfrm>
            <a:off x="2720970" y="2933696"/>
            <a:ext cx="365732" cy="142910"/>
          </a:xfrm>
          <a:custGeom>
            <a:avLst/>
            <a:gdLst>
              <a:gd name="connsiteX0" fmla="*/ 5 w 365732"/>
              <a:gd name="connsiteY0" fmla="*/ 142879 h 142910"/>
              <a:gd name="connsiteX1" fmla="*/ 219080 w 365732"/>
              <a:gd name="connsiteY1" fmla="*/ 79379 h 142910"/>
              <a:gd name="connsiteX2" fmla="*/ 365130 w 365732"/>
              <a:gd name="connsiteY2" fmla="*/ 101604 h 142910"/>
              <a:gd name="connsiteX3" fmla="*/ 266705 w 365732"/>
              <a:gd name="connsiteY3" fmla="*/ 73029 h 142910"/>
              <a:gd name="connsiteX4" fmla="*/ 161930 w 365732"/>
              <a:gd name="connsiteY4" fmla="*/ 4 h 142910"/>
              <a:gd name="connsiteX5" fmla="*/ 225430 w 365732"/>
              <a:gd name="connsiteY5" fmla="*/ 69854 h 142910"/>
              <a:gd name="connsiteX6" fmla="*/ 5 w 365732"/>
              <a:gd name="connsiteY6" fmla="*/ 142879 h 14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32" h="142910">
                <a:moveTo>
                  <a:pt x="5" y="142879"/>
                </a:moveTo>
                <a:cubicBezTo>
                  <a:pt x="-1053" y="144467"/>
                  <a:pt x="158226" y="86258"/>
                  <a:pt x="219080" y="79379"/>
                </a:cubicBezTo>
                <a:cubicBezTo>
                  <a:pt x="279934" y="72500"/>
                  <a:pt x="357193" y="102662"/>
                  <a:pt x="365130" y="101604"/>
                </a:cubicBezTo>
                <a:cubicBezTo>
                  <a:pt x="373067" y="100546"/>
                  <a:pt x="300572" y="89962"/>
                  <a:pt x="266705" y="73029"/>
                </a:cubicBezTo>
                <a:cubicBezTo>
                  <a:pt x="232838" y="56096"/>
                  <a:pt x="168809" y="533"/>
                  <a:pt x="161930" y="4"/>
                </a:cubicBezTo>
                <a:cubicBezTo>
                  <a:pt x="155051" y="-525"/>
                  <a:pt x="247655" y="49217"/>
                  <a:pt x="225430" y="69854"/>
                </a:cubicBezTo>
                <a:cubicBezTo>
                  <a:pt x="203205" y="90491"/>
                  <a:pt x="1063" y="141291"/>
                  <a:pt x="5" y="142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1" name="フリーフォーム 1790">
            <a:extLst>
              <a:ext uri="{FF2B5EF4-FFF2-40B4-BE49-F238E27FC236}">
                <a16:creationId xmlns:a16="http://schemas.microsoft.com/office/drawing/2014/main" id="{E0044121-B5EF-9029-60ED-C75BF0525B1D}"/>
              </a:ext>
            </a:extLst>
          </p:cNvPr>
          <p:cNvSpPr/>
          <p:nvPr/>
        </p:nvSpPr>
        <p:spPr>
          <a:xfrm>
            <a:off x="2787650" y="3060110"/>
            <a:ext cx="368416" cy="57955"/>
          </a:xfrm>
          <a:custGeom>
            <a:avLst/>
            <a:gdLst>
              <a:gd name="connsiteX0" fmla="*/ 0 w 368416"/>
              <a:gd name="connsiteY0" fmla="*/ 25990 h 57955"/>
              <a:gd name="connsiteX1" fmla="*/ 266700 w 368416"/>
              <a:gd name="connsiteY1" fmla="*/ 22815 h 57955"/>
              <a:gd name="connsiteX2" fmla="*/ 368300 w 368416"/>
              <a:gd name="connsiteY2" fmla="*/ 57740 h 57955"/>
              <a:gd name="connsiteX3" fmla="*/ 250825 w 368416"/>
              <a:gd name="connsiteY3" fmla="*/ 3765 h 57955"/>
              <a:gd name="connsiteX4" fmla="*/ 228600 w 368416"/>
              <a:gd name="connsiteY4" fmla="*/ 6940 h 57955"/>
              <a:gd name="connsiteX5" fmla="*/ 263525 w 368416"/>
              <a:gd name="connsiteY5" fmla="*/ 25990 h 57955"/>
              <a:gd name="connsiteX6" fmla="*/ 0 w 368416"/>
              <a:gd name="connsiteY6" fmla="*/ 25990 h 5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416" h="57955">
                <a:moveTo>
                  <a:pt x="0" y="25990"/>
                </a:moveTo>
                <a:cubicBezTo>
                  <a:pt x="529" y="25461"/>
                  <a:pt x="205317" y="17523"/>
                  <a:pt x="266700" y="22815"/>
                </a:cubicBezTo>
                <a:cubicBezTo>
                  <a:pt x="328083" y="28107"/>
                  <a:pt x="370946" y="60915"/>
                  <a:pt x="368300" y="57740"/>
                </a:cubicBezTo>
                <a:cubicBezTo>
                  <a:pt x="365654" y="54565"/>
                  <a:pt x="274108" y="12232"/>
                  <a:pt x="250825" y="3765"/>
                </a:cubicBezTo>
                <a:cubicBezTo>
                  <a:pt x="227542" y="-4702"/>
                  <a:pt x="226483" y="3236"/>
                  <a:pt x="228600" y="6940"/>
                </a:cubicBezTo>
                <a:cubicBezTo>
                  <a:pt x="230717" y="10644"/>
                  <a:pt x="300037" y="22815"/>
                  <a:pt x="263525" y="25990"/>
                </a:cubicBezTo>
                <a:cubicBezTo>
                  <a:pt x="227013" y="29165"/>
                  <a:pt x="-529" y="26519"/>
                  <a:pt x="0" y="25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2" name="フリーフォーム 1791">
            <a:extLst>
              <a:ext uri="{FF2B5EF4-FFF2-40B4-BE49-F238E27FC236}">
                <a16:creationId xmlns:a16="http://schemas.microsoft.com/office/drawing/2014/main" id="{D100C024-9797-B8EA-9B66-75084F53BAFA}"/>
              </a:ext>
            </a:extLst>
          </p:cNvPr>
          <p:cNvSpPr/>
          <p:nvPr/>
        </p:nvSpPr>
        <p:spPr>
          <a:xfrm>
            <a:off x="3104447" y="3079575"/>
            <a:ext cx="55187" cy="88731"/>
          </a:xfrm>
          <a:custGeom>
            <a:avLst/>
            <a:gdLst>
              <a:gd name="connsiteX0" fmla="*/ 703 w 55187"/>
              <a:gd name="connsiteY0" fmla="*/ 175 h 88731"/>
              <a:gd name="connsiteX1" fmla="*/ 54678 w 55187"/>
              <a:gd name="connsiteY1" fmla="*/ 85900 h 88731"/>
              <a:gd name="connsiteX2" fmla="*/ 26103 w 55187"/>
              <a:gd name="connsiteY2" fmla="*/ 63675 h 88731"/>
              <a:gd name="connsiteX3" fmla="*/ 703 w 55187"/>
              <a:gd name="connsiteY3" fmla="*/ 175 h 8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87" h="88731">
                <a:moveTo>
                  <a:pt x="703" y="175"/>
                </a:moveTo>
                <a:cubicBezTo>
                  <a:pt x="5465" y="3879"/>
                  <a:pt x="50445" y="75317"/>
                  <a:pt x="54678" y="85900"/>
                </a:cubicBezTo>
                <a:cubicBezTo>
                  <a:pt x="58911" y="96483"/>
                  <a:pt x="35628" y="74788"/>
                  <a:pt x="26103" y="63675"/>
                </a:cubicBezTo>
                <a:cubicBezTo>
                  <a:pt x="16578" y="52563"/>
                  <a:pt x="-4059" y="-3529"/>
                  <a:pt x="703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3" name="フリーフォーム 1792">
            <a:extLst>
              <a:ext uri="{FF2B5EF4-FFF2-40B4-BE49-F238E27FC236}">
                <a16:creationId xmlns:a16="http://schemas.microsoft.com/office/drawing/2014/main" id="{6C6D179A-7D97-03AC-0406-BFB00F18C3D5}"/>
              </a:ext>
            </a:extLst>
          </p:cNvPr>
          <p:cNvSpPr/>
          <p:nvPr/>
        </p:nvSpPr>
        <p:spPr>
          <a:xfrm>
            <a:off x="2949156" y="2959100"/>
            <a:ext cx="204436" cy="31407"/>
          </a:xfrm>
          <a:custGeom>
            <a:avLst/>
            <a:gdLst>
              <a:gd name="connsiteX0" fmla="*/ 419 w 204436"/>
              <a:gd name="connsiteY0" fmla="*/ 0 h 31407"/>
              <a:gd name="connsiteX1" fmla="*/ 197269 w 204436"/>
              <a:gd name="connsiteY1" fmla="*/ 28575 h 31407"/>
              <a:gd name="connsiteX2" fmla="*/ 146469 w 204436"/>
              <a:gd name="connsiteY2" fmla="*/ 28575 h 31407"/>
              <a:gd name="connsiteX3" fmla="*/ 419 w 204436"/>
              <a:gd name="connsiteY3" fmla="*/ 0 h 3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436" h="31407">
                <a:moveTo>
                  <a:pt x="419" y="0"/>
                </a:moveTo>
                <a:cubicBezTo>
                  <a:pt x="8886" y="0"/>
                  <a:pt x="172927" y="23813"/>
                  <a:pt x="197269" y="28575"/>
                </a:cubicBezTo>
                <a:cubicBezTo>
                  <a:pt x="221611" y="33337"/>
                  <a:pt x="178748" y="31221"/>
                  <a:pt x="146469" y="28575"/>
                </a:cubicBezTo>
                <a:cubicBezTo>
                  <a:pt x="114190" y="25929"/>
                  <a:pt x="-8048" y="0"/>
                  <a:pt x="4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4" name="フリーフォーム 1793">
            <a:extLst>
              <a:ext uri="{FF2B5EF4-FFF2-40B4-BE49-F238E27FC236}">
                <a16:creationId xmlns:a16="http://schemas.microsoft.com/office/drawing/2014/main" id="{CDA24B9B-AF9F-8D5F-43B2-A529FFCC9E86}"/>
              </a:ext>
            </a:extLst>
          </p:cNvPr>
          <p:cNvSpPr/>
          <p:nvPr/>
        </p:nvSpPr>
        <p:spPr>
          <a:xfrm>
            <a:off x="3095267" y="3019235"/>
            <a:ext cx="284010" cy="160632"/>
          </a:xfrm>
          <a:custGeom>
            <a:avLst/>
            <a:gdLst>
              <a:gd name="connsiteX0" fmla="*/ 358 w 284010"/>
              <a:gd name="connsiteY0" fmla="*/ 190 h 160632"/>
              <a:gd name="connsiteX1" fmla="*/ 89258 w 284010"/>
              <a:gd name="connsiteY1" fmla="*/ 73215 h 160632"/>
              <a:gd name="connsiteX2" fmla="*/ 92433 w 284010"/>
              <a:gd name="connsiteY2" fmla="*/ 57340 h 160632"/>
              <a:gd name="connsiteX3" fmla="*/ 282933 w 284010"/>
              <a:gd name="connsiteY3" fmla="*/ 89090 h 160632"/>
              <a:gd name="connsiteX4" fmla="*/ 165458 w 284010"/>
              <a:gd name="connsiteY4" fmla="*/ 66865 h 160632"/>
              <a:gd name="connsiteX5" fmla="*/ 70208 w 284010"/>
              <a:gd name="connsiteY5" fmla="*/ 133540 h 160632"/>
              <a:gd name="connsiteX6" fmla="*/ 63858 w 284010"/>
              <a:gd name="connsiteY6" fmla="*/ 143065 h 160632"/>
              <a:gd name="connsiteX7" fmla="*/ 22583 w 284010"/>
              <a:gd name="connsiteY7" fmla="*/ 158940 h 160632"/>
              <a:gd name="connsiteX8" fmla="*/ 127358 w 284010"/>
              <a:gd name="connsiteY8" fmla="*/ 98615 h 160632"/>
              <a:gd name="connsiteX9" fmla="*/ 358 w 284010"/>
              <a:gd name="connsiteY9" fmla="*/ 190 h 16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010" h="160632">
                <a:moveTo>
                  <a:pt x="358" y="190"/>
                </a:moveTo>
                <a:cubicBezTo>
                  <a:pt x="-5992" y="-4043"/>
                  <a:pt x="73912" y="63690"/>
                  <a:pt x="89258" y="73215"/>
                </a:cubicBezTo>
                <a:cubicBezTo>
                  <a:pt x="104604" y="82740"/>
                  <a:pt x="60154" y="54694"/>
                  <a:pt x="92433" y="57340"/>
                </a:cubicBezTo>
                <a:cubicBezTo>
                  <a:pt x="124712" y="59986"/>
                  <a:pt x="270762" y="87503"/>
                  <a:pt x="282933" y="89090"/>
                </a:cubicBezTo>
                <a:cubicBezTo>
                  <a:pt x="295104" y="90677"/>
                  <a:pt x="200912" y="59457"/>
                  <a:pt x="165458" y="66865"/>
                </a:cubicBezTo>
                <a:cubicBezTo>
                  <a:pt x="130004" y="74273"/>
                  <a:pt x="70208" y="133540"/>
                  <a:pt x="70208" y="133540"/>
                </a:cubicBezTo>
                <a:cubicBezTo>
                  <a:pt x="53275" y="146240"/>
                  <a:pt x="71795" y="138832"/>
                  <a:pt x="63858" y="143065"/>
                </a:cubicBezTo>
                <a:cubicBezTo>
                  <a:pt x="55921" y="147298"/>
                  <a:pt x="12000" y="166348"/>
                  <a:pt x="22583" y="158940"/>
                </a:cubicBezTo>
                <a:cubicBezTo>
                  <a:pt x="33166" y="151532"/>
                  <a:pt x="132121" y="121898"/>
                  <a:pt x="127358" y="98615"/>
                </a:cubicBezTo>
                <a:cubicBezTo>
                  <a:pt x="122596" y="75332"/>
                  <a:pt x="6708" y="4423"/>
                  <a:pt x="358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5" name="フリーフォーム 1794">
            <a:extLst>
              <a:ext uri="{FF2B5EF4-FFF2-40B4-BE49-F238E27FC236}">
                <a16:creationId xmlns:a16="http://schemas.microsoft.com/office/drawing/2014/main" id="{0306EE4D-67A6-8BA1-8FA4-86E13C0D1E7A}"/>
              </a:ext>
            </a:extLst>
          </p:cNvPr>
          <p:cNvSpPr/>
          <p:nvPr/>
        </p:nvSpPr>
        <p:spPr>
          <a:xfrm>
            <a:off x="2482832" y="2949278"/>
            <a:ext cx="104825" cy="99101"/>
          </a:xfrm>
          <a:custGeom>
            <a:avLst/>
            <a:gdLst>
              <a:gd name="connsiteX0" fmla="*/ 104793 w 104825"/>
              <a:gd name="connsiteY0" fmla="*/ 297 h 99101"/>
              <a:gd name="connsiteX1" fmla="*/ 63518 w 104825"/>
              <a:gd name="connsiteY1" fmla="*/ 44747 h 99101"/>
              <a:gd name="connsiteX2" fmla="*/ 18 w 104825"/>
              <a:gd name="connsiteY2" fmla="*/ 98722 h 99101"/>
              <a:gd name="connsiteX3" fmla="*/ 57168 w 104825"/>
              <a:gd name="connsiteY3" fmla="*/ 66972 h 99101"/>
              <a:gd name="connsiteX4" fmla="*/ 104793 w 104825"/>
              <a:gd name="connsiteY4" fmla="*/ 297 h 9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25" h="99101">
                <a:moveTo>
                  <a:pt x="104793" y="297"/>
                </a:moveTo>
                <a:cubicBezTo>
                  <a:pt x="105851" y="-3407"/>
                  <a:pt x="80980" y="28343"/>
                  <a:pt x="63518" y="44747"/>
                </a:cubicBezTo>
                <a:cubicBezTo>
                  <a:pt x="46055" y="61151"/>
                  <a:pt x="1076" y="95018"/>
                  <a:pt x="18" y="98722"/>
                </a:cubicBezTo>
                <a:cubicBezTo>
                  <a:pt x="-1040" y="102426"/>
                  <a:pt x="43410" y="78085"/>
                  <a:pt x="57168" y="66972"/>
                </a:cubicBezTo>
                <a:cubicBezTo>
                  <a:pt x="70926" y="55859"/>
                  <a:pt x="103735" y="4001"/>
                  <a:pt x="104793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6" name="フリーフォーム 1795">
            <a:extLst>
              <a:ext uri="{FF2B5EF4-FFF2-40B4-BE49-F238E27FC236}">
                <a16:creationId xmlns:a16="http://schemas.microsoft.com/office/drawing/2014/main" id="{EC760F5B-18CE-F77F-EF89-5851A89FE568}"/>
              </a:ext>
            </a:extLst>
          </p:cNvPr>
          <p:cNvSpPr/>
          <p:nvPr/>
        </p:nvSpPr>
        <p:spPr>
          <a:xfrm>
            <a:off x="2663808" y="2946379"/>
            <a:ext cx="225771" cy="152421"/>
          </a:xfrm>
          <a:custGeom>
            <a:avLst/>
            <a:gdLst>
              <a:gd name="connsiteX0" fmla="*/ 17 w 225771"/>
              <a:gd name="connsiteY0" fmla="*/ 152421 h 152421"/>
              <a:gd name="connsiteX1" fmla="*/ 139717 w 225771"/>
              <a:gd name="connsiteY1" fmla="*/ 50821 h 152421"/>
              <a:gd name="connsiteX2" fmla="*/ 225442 w 225771"/>
              <a:gd name="connsiteY2" fmla="*/ 47646 h 152421"/>
              <a:gd name="connsiteX3" fmla="*/ 168292 w 225771"/>
              <a:gd name="connsiteY3" fmla="*/ 44471 h 152421"/>
              <a:gd name="connsiteX4" fmla="*/ 142892 w 225771"/>
              <a:gd name="connsiteY4" fmla="*/ 21 h 152421"/>
              <a:gd name="connsiteX5" fmla="*/ 130192 w 225771"/>
              <a:gd name="connsiteY5" fmla="*/ 50821 h 152421"/>
              <a:gd name="connsiteX6" fmla="*/ 17 w 225771"/>
              <a:gd name="connsiteY6" fmla="*/ 152421 h 15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771" h="152421">
                <a:moveTo>
                  <a:pt x="17" y="152421"/>
                </a:moveTo>
                <a:cubicBezTo>
                  <a:pt x="1604" y="152421"/>
                  <a:pt x="102146" y="68283"/>
                  <a:pt x="139717" y="50821"/>
                </a:cubicBezTo>
                <a:cubicBezTo>
                  <a:pt x="177288" y="33359"/>
                  <a:pt x="220680" y="48704"/>
                  <a:pt x="225442" y="47646"/>
                </a:cubicBezTo>
                <a:cubicBezTo>
                  <a:pt x="230204" y="46588"/>
                  <a:pt x="182050" y="52408"/>
                  <a:pt x="168292" y="44471"/>
                </a:cubicBezTo>
                <a:cubicBezTo>
                  <a:pt x="154534" y="36533"/>
                  <a:pt x="149242" y="-1037"/>
                  <a:pt x="142892" y="21"/>
                </a:cubicBezTo>
                <a:cubicBezTo>
                  <a:pt x="136542" y="1079"/>
                  <a:pt x="152417" y="23834"/>
                  <a:pt x="130192" y="50821"/>
                </a:cubicBezTo>
                <a:cubicBezTo>
                  <a:pt x="107967" y="77808"/>
                  <a:pt x="-1570" y="152421"/>
                  <a:pt x="17" y="152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7" name="フリーフォーム 1796">
            <a:extLst>
              <a:ext uri="{FF2B5EF4-FFF2-40B4-BE49-F238E27FC236}">
                <a16:creationId xmlns:a16="http://schemas.microsoft.com/office/drawing/2014/main" id="{80AA65AE-7914-B190-753D-A645429B540B}"/>
              </a:ext>
            </a:extLst>
          </p:cNvPr>
          <p:cNvSpPr/>
          <p:nvPr/>
        </p:nvSpPr>
        <p:spPr>
          <a:xfrm>
            <a:off x="2185224" y="3217692"/>
            <a:ext cx="292723" cy="296517"/>
          </a:xfrm>
          <a:custGeom>
            <a:avLst/>
            <a:gdLst>
              <a:gd name="connsiteX0" fmla="*/ 72201 w 292723"/>
              <a:gd name="connsiteY0" fmla="*/ 1758 h 296517"/>
              <a:gd name="connsiteX1" fmla="*/ 167451 w 292723"/>
              <a:gd name="connsiteY1" fmla="*/ 189083 h 296517"/>
              <a:gd name="connsiteX2" fmla="*/ 75376 w 292723"/>
              <a:gd name="connsiteY2" fmla="*/ 58908 h 296517"/>
              <a:gd name="connsiteX3" fmla="*/ 113476 w 292723"/>
              <a:gd name="connsiteY3" fmla="*/ 125583 h 296517"/>
              <a:gd name="connsiteX4" fmla="*/ 221426 w 292723"/>
              <a:gd name="connsiteY4" fmla="*/ 246233 h 296517"/>
              <a:gd name="connsiteX5" fmla="*/ 284926 w 292723"/>
              <a:gd name="connsiteY5" fmla="*/ 287508 h 296517"/>
              <a:gd name="connsiteX6" fmla="*/ 40451 w 292723"/>
              <a:gd name="connsiteY6" fmla="*/ 81133 h 296517"/>
              <a:gd name="connsiteX7" fmla="*/ 5526 w 292723"/>
              <a:gd name="connsiteY7" fmla="*/ 43033 h 296517"/>
              <a:gd name="connsiteX8" fmla="*/ 97601 w 292723"/>
              <a:gd name="connsiteY8" fmla="*/ 90658 h 296517"/>
              <a:gd name="connsiteX9" fmla="*/ 72201 w 292723"/>
              <a:gd name="connsiteY9" fmla="*/ 1758 h 29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723" h="296517">
                <a:moveTo>
                  <a:pt x="72201" y="1758"/>
                </a:moveTo>
                <a:cubicBezTo>
                  <a:pt x="83843" y="18162"/>
                  <a:pt x="166922" y="179558"/>
                  <a:pt x="167451" y="189083"/>
                </a:cubicBezTo>
                <a:cubicBezTo>
                  <a:pt x="167980" y="198608"/>
                  <a:pt x="84372" y="69491"/>
                  <a:pt x="75376" y="58908"/>
                </a:cubicBezTo>
                <a:cubicBezTo>
                  <a:pt x="66380" y="48325"/>
                  <a:pt x="89134" y="94362"/>
                  <a:pt x="113476" y="125583"/>
                </a:cubicBezTo>
                <a:cubicBezTo>
                  <a:pt x="137818" y="156804"/>
                  <a:pt x="192851" y="219246"/>
                  <a:pt x="221426" y="246233"/>
                </a:cubicBezTo>
                <a:cubicBezTo>
                  <a:pt x="250001" y="273221"/>
                  <a:pt x="315088" y="315025"/>
                  <a:pt x="284926" y="287508"/>
                </a:cubicBezTo>
                <a:cubicBezTo>
                  <a:pt x="254764" y="259991"/>
                  <a:pt x="87018" y="121879"/>
                  <a:pt x="40451" y="81133"/>
                </a:cubicBezTo>
                <a:cubicBezTo>
                  <a:pt x="-6116" y="40387"/>
                  <a:pt x="-3999" y="41446"/>
                  <a:pt x="5526" y="43033"/>
                </a:cubicBezTo>
                <a:cubicBezTo>
                  <a:pt x="15051" y="44621"/>
                  <a:pt x="82784" y="92245"/>
                  <a:pt x="97601" y="90658"/>
                </a:cubicBezTo>
                <a:cubicBezTo>
                  <a:pt x="112418" y="89071"/>
                  <a:pt x="60559" y="-14646"/>
                  <a:pt x="72201" y="1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8" name="フリーフォーム 1797">
            <a:extLst>
              <a:ext uri="{FF2B5EF4-FFF2-40B4-BE49-F238E27FC236}">
                <a16:creationId xmlns:a16="http://schemas.microsoft.com/office/drawing/2014/main" id="{393D2ECD-A90A-2B94-91D9-63454D400C75}"/>
              </a:ext>
            </a:extLst>
          </p:cNvPr>
          <p:cNvSpPr/>
          <p:nvPr/>
        </p:nvSpPr>
        <p:spPr>
          <a:xfrm>
            <a:off x="1029524" y="4178299"/>
            <a:ext cx="205612" cy="196866"/>
          </a:xfrm>
          <a:custGeom>
            <a:avLst/>
            <a:gdLst>
              <a:gd name="connsiteX0" fmla="*/ 81726 w 205612"/>
              <a:gd name="connsiteY0" fmla="*/ 1 h 196866"/>
              <a:gd name="connsiteX1" fmla="*/ 59501 w 205612"/>
              <a:gd name="connsiteY1" fmla="*/ 114301 h 196866"/>
              <a:gd name="connsiteX2" fmla="*/ 65851 w 205612"/>
              <a:gd name="connsiteY2" fmla="*/ 155576 h 196866"/>
              <a:gd name="connsiteX3" fmla="*/ 138876 w 205612"/>
              <a:gd name="connsiteY3" fmla="*/ 168276 h 196866"/>
              <a:gd name="connsiteX4" fmla="*/ 205551 w 205612"/>
              <a:gd name="connsiteY4" fmla="*/ 155576 h 196866"/>
              <a:gd name="connsiteX5" fmla="*/ 148401 w 205612"/>
              <a:gd name="connsiteY5" fmla="*/ 196851 h 196866"/>
              <a:gd name="connsiteX6" fmla="*/ 30926 w 205612"/>
              <a:gd name="connsiteY6" fmla="*/ 158751 h 196866"/>
              <a:gd name="connsiteX7" fmla="*/ 8701 w 205612"/>
              <a:gd name="connsiteY7" fmla="*/ 44451 h 196866"/>
              <a:gd name="connsiteX8" fmla="*/ 5526 w 205612"/>
              <a:gd name="connsiteY8" fmla="*/ 111126 h 196866"/>
              <a:gd name="connsiteX9" fmla="*/ 81726 w 205612"/>
              <a:gd name="connsiteY9" fmla="*/ 1 h 19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612" h="196866">
                <a:moveTo>
                  <a:pt x="81726" y="1"/>
                </a:moveTo>
                <a:cubicBezTo>
                  <a:pt x="90722" y="530"/>
                  <a:pt x="62147" y="88372"/>
                  <a:pt x="59501" y="114301"/>
                </a:cubicBezTo>
                <a:cubicBezTo>
                  <a:pt x="56855" y="140230"/>
                  <a:pt x="52622" y="146580"/>
                  <a:pt x="65851" y="155576"/>
                </a:cubicBezTo>
                <a:cubicBezTo>
                  <a:pt x="79080" y="164572"/>
                  <a:pt x="115593" y="168276"/>
                  <a:pt x="138876" y="168276"/>
                </a:cubicBezTo>
                <a:cubicBezTo>
                  <a:pt x="162159" y="168276"/>
                  <a:pt x="203964" y="150814"/>
                  <a:pt x="205551" y="155576"/>
                </a:cubicBezTo>
                <a:cubicBezTo>
                  <a:pt x="207138" y="160338"/>
                  <a:pt x="177505" y="196322"/>
                  <a:pt x="148401" y="196851"/>
                </a:cubicBezTo>
                <a:cubicBezTo>
                  <a:pt x="119297" y="197380"/>
                  <a:pt x="54209" y="184151"/>
                  <a:pt x="30926" y="158751"/>
                </a:cubicBezTo>
                <a:cubicBezTo>
                  <a:pt x="7643" y="133351"/>
                  <a:pt x="12934" y="52388"/>
                  <a:pt x="8701" y="44451"/>
                </a:cubicBezTo>
                <a:cubicBezTo>
                  <a:pt x="4468" y="36514"/>
                  <a:pt x="-6645" y="115359"/>
                  <a:pt x="5526" y="111126"/>
                </a:cubicBezTo>
                <a:cubicBezTo>
                  <a:pt x="17697" y="106893"/>
                  <a:pt x="72730" y="-528"/>
                  <a:pt x="8172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9" name="フリーフォーム 1798">
            <a:extLst>
              <a:ext uri="{FF2B5EF4-FFF2-40B4-BE49-F238E27FC236}">
                <a16:creationId xmlns:a16="http://schemas.microsoft.com/office/drawing/2014/main" id="{CF000866-36A0-BFAA-D438-875CC51400A0}"/>
              </a:ext>
            </a:extLst>
          </p:cNvPr>
          <p:cNvSpPr/>
          <p:nvPr/>
        </p:nvSpPr>
        <p:spPr>
          <a:xfrm>
            <a:off x="1187387" y="4022676"/>
            <a:ext cx="206558" cy="212422"/>
          </a:xfrm>
          <a:custGeom>
            <a:avLst/>
            <a:gdLst>
              <a:gd name="connsiteX0" fmla="*/ 54038 w 206558"/>
              <a:gd name="connsiteY0" fmla="*/ 49 h 212422"/>
              <a:gd name="connsiteX1" fmla="*/ 54038 w 206558"/>
              <a:gd name="connsiteY1" fmla="*/ 146099 h 212422"/>
              <a:gd name="connsiteX2" fmla="*/ 123888 w 206558"/>
              <a:gd name="connsiteY2" fmla="*/ 181024 h 212422"/>
              <a:gd name="connsiteX3" fmla="*/ 206438 w 206558"/>
              <a:gd name="connsiteY3" fmla="*/ 136574 h 212422"/>
              <a:gd name="connsiteX4" fmla="*/ 104838 w 206558"/>
              <a:gd name="connsiteY4" fmla="*/ 206424 h 212422"/>
              <a:gd name="connsiteX5" fmla="*/ 28638 w 206558"/>
              <a:gd name="connsiteY5" fmla="*/ 200074 h 212422"/>
              <a:gd name="connsiteX6" fmla="*/ 63 w 206558"/>
              <a:gd name="connsiteY6" fmla="*/ 130224 h 212422"/>
              <a:gd name="connsiteX7" fmla="*/ 54038 w 206558"/>
              <a:gd name="connsiteY7" fmla="*/ 49 h 21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558" h="212422">
                <a:moveTo>
                  <a:pt x="54038" y="49"/>
                </a:moveTo>
                <a:cubicBezTo>
                  <a:pt x="63034" y="2695"/>
                  <a:pt x="42396" y="115937"/>
                  <a:pt x="54038" y="146099"/>
                </a:cubicBezTo>
                <a:cubicBezTo>
                  <a:pt x="65680" y="176261"/>
                  <a:pt x="98488" y="182612"/>
                  <a:pt x="123888" y="181024"/>
                </a:cubicBezTo>
                <a:cubicBezTo>
                  <a:pt x="149288" y="179437"/>
                  <a:pt x="209613" y="132341"/>
                  <a:pt x="206438" y="136574"/>
                </a:cubicBezTo>
                <a:cubicBezTo>
                  <a:pt x="203263" y="140807"/>
                  <a:pt x="134471" y="195841"/>
                  <a:pt x="104838" y="206424"/>
                </a:cubicBezTo>
                <a:cubicBezTo>
                  <a:pt x="75205" y="217007"/>
                  <a:pt x="46100" y="212774"/>
                  <a:pt x="28638" y="200074"/>
                </a:cubicBezTo>
                <a:cubicBezTo>
                  <a:pt x="11175" y="187374"/>
                  <a:pt x="-995" y="159328"/>
                  <a:pt x="63" y="130224"/>
                </a:cubicBezTo>
                <a:cubicBezTo>
                  <a:pt x="1121" y="101120"/>
                  <a:pt x="45042" y="-2597"/>
                  <a:pt x="54038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0" name="フリーフォーム 1799">
            <a:extLst>
              <a:ext uri="{FF2B5EF4-FFF2-40B4-BE49-F238E27FC236}">
                <a16:creationId xmlns:a16="http://schemas.microsoft.com/office/drawing/2014/main" id="{87937317-E159-C66D-362F-B12E7DDCF2E6}"/>
              </a:ext>
            </a:extLst>
          </p:cNvPr>
          <p:cNvSpPr/>
          <p:nvPr/>
        </p:nvSpPr>
        <p:spPr>
          <a:xfrm>
            <a:off x="1330313" y="3813175"/>
            <a:ext cx="207330" cy="327279"/>
          </a:xfrm>
          <a:custGeom>
            <a:avLst/>
            <a:gdLst>
              <a:gd name="connsiteX0" fmla="*/ 57162 w 207330"/>
              <a:gd name="connsiteY0" fmla="*/ 0 h 327279"/>
              <a:gd name="connsiteX1" fmla="*/ 38112 w 207330"/>
              <a:gd name="connsiteY1" fmla="*/ 174625 h 327279"/>
              <a:gd name="connsiteX2" fmla="*/ 53987 w 207330"/>
              <a:gd name="connsiteY2" fmla="*/ 200025 h 327279"/>
              <a:gd name="connsiteX3" fmla="*/ 146062 w 207330"/>
              <a:gd name="connsiteY3" fmla="*/ 222250 h 327279"/>
              <a:gd name="connsiteX4" fmla="*/ 206387 w 207330"/>
              <a:gd name="connsiteY4" fmla="*/ 146050 h 327279"/>
              <a:gd name="connsiteX5" fmla="*/ 177812 w 207330"/>
              <a:gd name="connsiteY5" fmla="*/ 219075 h 327279"/>
              <a:gd name="connsiteX6" fmla="*/ 111137 w 207330"/>
              <a:gd name="connsiteY6" fmla="*/ 263525 h 327279"/>
              <a:gd name="connsiteX7" fmla="*/ 34937 w 207330"/>
              <a:gd name="connsiteY7" fmla="*/ 327025 h 327279"/>
              <a:gd name="connsiteX8" fmla="*/ 22237 w 207330"/>
              <a:gd name="connsiteY8" fmla="*/ 238125 h 327279"/>
              <a:gd name="connsiteX9" fmla="*/ 12 w 207330"/>
              <a:gd name="connsiteY9" fmla="*/ 174625 h 327279"/>
              <a:gd name="connsiteX10" fmla="*/ 57162 w 207330"/>
              <a:gd name="connsiteY10" fmla="*/ 0 h 32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330" h="327279">
                <a:moveTo>
                  <a:pt x="57162" y="0"/>
                </a:moveTo>
                <a:cubicBezTo>
                  <a:pt x="63512" y="0"/>
                  <a:pt x="38641" y="141288"/>
                  <a:pt x="38112" y="174625"/>
                </a:cubicBezTo>
                <a:cubicBezTo>
                  <a:pt x="37583" y="207962"/>
                  <a:pt x="35995" y="192088"/>
                  <a:pt x="53987" y="200025"/>
                </a:cubicBezTo>
                <a:cubicBezTo>
                  <a:pt x="71979" y="207963"/>
                  <a:pt x="120662" y="231246"/>
                  <a:pt x="146062" y="222250"/>
                </a:cubicBezTo>
                <a:cubicBezTo>
                  <a:pt x="171462" y="213254"/>
                  <a:pt x="201095" y="146579"/>
                  <a:pt x="206387" y="146050"/>
                </a:cubicBezTo>
                <a:cubicBezTo>
                  <a:pt x="211679" y="145521"/>
                  <a:pt x="193687" y="199496"/>
                  <a:pt x="177812" y="219075"/>
                </a:cubicBezTo>
                <a:cubicBezTo>
                  <a:pt x="161937" y="238654"/>
                  <a:pt x="134950" y="245533"/>
                  <a:pt x="111137" y="263525"/>
                </a:cubicBezTo>
                <a:cubicBezTo>
                  <a:pt x="87325" y="281517"/>
                  <a:pt x="49754" y="331258"/>
                  <a:pt x="34937" y="327025"/>
                </a:cubicBezTo>
                <a:cubicBezTo>
                  <a:pt x="20120" y="322792"/>
                  <a:pt x="28058" y="263525"/>
                  <a:pt x="22237" y="238125"/>
                </a:cubicBezTo>
                <a:cubicBezTo>
                  <a:pt x="16416" y="212725"/>
                  <a:pt x="-517" y="210079"/>
                  <a:pt x="12" y="174625"/>
                </a:cubicBezTo>
                <a:cubicBezTo>
                  <a:pt x="541" y="139171"/>
                  <a:pt x="50812" y="0"/>
                  <a:pt x="571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1" name="フリーフォーム 1800">
            <a:extLst>
              <a:ext uri="{FF2B5EF4-FFF2-40B4-BE49-F238E27FC236}">
                <a16:creationId xmlns:a16="http://schemas.microsoft.com/office/drawing/2014/main" id="{3E4C7D96-095C-DCC6-EF52-80BDB9DBA805}"/>
              </a:ext>
            </a:extLst>
          </p:cNvPr>
          <p:cNvSpPr/>
          <p:nvPr/>
        </p:nvSpPr>
        <p:spPr>
          <a:xfrm>
            <a:off x="1361765" y="3727175"/>
            <a:ext cx="319919" cy="225714"/>
          </a:xfrm>
          <a:custGeom>
            <a:avLst/>
            <a:gdLst>
              <a:gd name="connsiteX0" fmla="*/ 193985 w 319919"/>
              <a:gd name="connsiteY0" fmla="*/ 275 h 225714"/>
              <a:gd name="connsiteX1" fmla="*/ 155885 w 319919"/>
              <a:gd name="connsiteY1" fmla="*/ 120925 h 225714"/>
              <a:gd name="connsiteX2" fmla="*/ 162235 w 319919"/>
              <a:gd name="connsiteY2" fmla="*/ 162200 h 225714"/>
              <a:gd name="connsiteX3" fmla="*/ 314635 w 319919"/>
              <a:gd name="connsiteY3" fmla="*/ 155850 h 225714"/>
              <a:gd name="connsiteX4" fmla="*/ 270185 w 319919"/>
              <a:gd name="connsiteY4" fmla="*/ 190775 h 225714"/>
              <a:gd name="connsiteX5" fmla="*/ 127310 w 319919"/>
              <a:gd name="connsiteY5" fmla="*/ 162200 h 225714"/>
              <a:gd name="connsiteX6" fmla="*/ 310 w 319919"/>
              <a:gd name="connsiteY6" fmla="*/ 225700 h 225714"/>
              <a:gd name="connsiteX7" fmla="*/ 92385 w 319919"/>
              <a:gd name="connsiteY7" fmla="*/ 155850 h 225714"/>
              <a:gd name="connsiteX8" fmla="*/ 120960 w 319919"/>
              <a:gd name="connsiteY8" fmla="*/ 89175 h 225714"/>
              <a:gd name="connsiteX9" fmla="*/ 193985 w 319919"/>
              <a:gd name="connsiteY9" fmla="*/ 275 h 22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919" h="225714">
                <a:moveTo>
                  <a:pt x="193985" y="275"/>
                </a:moveTo>
                <a:cubicBezTo>
                  <a:pt x="199806" y="5567"/>
                  <a:pt x="161177" y="93938"/>
                  <a:pt x="155885" y="120925"/>
                </a:cubicBezTo>
                <a:cubicBezTo>
                  <a:pt x="150593" y="147913"/>
                  <a:pt x="135777" y="156379"/>
                  <a:pt x="162235" y="162200"/>
                </a:cubicBezTo>
                <a:cubicBezTo>
                  <a:pt x="188693" y="168021"/>
                  <a:pt x="296643" y="151088"/>
                  <a:pt x="314635" y="155850"/>
                </a:cubicBezTo>
                <a:cubicBezTo>
                  <a:pt x="332627" y="160613"/>
                  <a:pt x="301406" y="189717"/>
                  <a:pt x="270185" y="190775"/>
                </a:cubicBezTo>
                <a:cubicBezTo>
                  <a:pt x="238964" y="191833"/>
                  <a:pt x="172289" y="156379"/>
                  <a:pt x="127310" y="162200"/>
                </a:cubicBezTo>
                <a:cubicBezTo>
                  <a:pt x="82331" y="168021"/>
                  <a:pt x="6131" y="226758"/>
                  <a:pt x="310" y="225700"/>
                </a:cubicBezTo>
                <a:cubicBezTo>
                  <a:pt x="-5511" y="224642"/>
                  <a:pt x="72277" y="178604"/>
                  <a:pt x="92385" y="155850"/>
                </a:cubicBezTo>
                <a:cubicBezTo>
                  <a:pt x="112493" y="133096"/>
                  <a:pt x="106672" y="110871"/>
                  <a:pt x="120960" y="89175"/>
                </a:cubicBezTo>
                <a:cubicBezTo>
                  <a:pt x="135247" y="67479"/>
                  <a:pt x="188164" y="-5017"/>
                  <a:pt x="193985" y="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2" name="フリーフォーム 1801">
            <a:extLst>
              <a:ext uri="{FF2B5EF4-FFF2-40B4-BE49-F238E27FC236}">
                <a16:creationId xmlns:a16="http://schemas.microsoft.com/office/drawing/2014/main" id="{E489645D-DC14-952A-1865-43BFCC3C3CC6}"/>
              </a:ext>
            </a:extLst>
          </p:cNvPr>
          <p:cNvSpPr/>
          <p:nvPr/>
        </p:nvSpPr>
        <p:spPr>
          <a:xfrm>
            <a:off x="1337672" y="3360733"/>
            <a:ext cx="593941" cy="553854"/>
          </a:xfrm>
          <a:custGeom>
            <a:avLst/>
            <a:gdLst>
              <a:gd name="connsiteX0" fmla="*/ 592728 w 593941"/>
              <a:gd name="connsiteY0" fmla="*/ 4767 h 553854"/>
              <a:gd name="connsiteX1" fmla="*/ 380003 w 593941"/>
              <a:gd name="connsiteY1" fmla="*/ 395292 h 553854"/>
              <a:gd name="connsiteX2" fmla="*/ 332378 w 593941"/>
              <a:gd name="connsiteY2" fmla="*/ 550867 h 553854"/>
              <a:gd name="connsiteX3" fmla="*/ 364128 w 593941"/>
              <a:gd name="connsiteY3" fmla="*/ 274642 h 553854"/>
              <a:gd name="connsiteX4" fmla="*/ 227603 w 593941"/>
              <a:gd name="connsiteY4" fmla="*/ 376242 h 553854"/>
              <a:gd name="connsiteX5" fmla="*/ 129178 w 593941"/>
              <a:gd name="connsiteY5" fmla="*/ 455617 h 553854"/>
              <a:gd name="connsiteX6" fmla="*/ 110128 w 593941"/>
              <a:gd name="connsiteY6" fmla="*/ 481017 h 553854"/>
              <a:gd name="connsiteX7" fmla="*/ 183153 w 593941"/>
              <a:gd name="connsiteY7" fmla="*/ 334967 h 553854"/>
              <a:gd name="connsiteX8" fmla="*/ 2178 w 593941"/>
              <a:gd name="connsiteY8" fmla="*/ 411167 h 553854"/>
              <a:gd name="connsiteX9" fmla="*/ 329203 w 593941"/>
              <a:gd name="connsiteY9" fmla="*/ 87317 h 553854"/>
              <a:gd name="connsiteX10" fmla="*/ 272053 w 593941"/>
              <a:gd name="connsiteY10" fmla="*/ 173042 h 553854"/>
              <a:gd name="connsiteX11" fmla="*/ 592728 w 593941"/>
              <a:gd name="connsiteY11" fmla="*/ 4767 h 55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3941" h="553854">
                <a:moveTo>
                  <a:pt x="592728" y="4767"/>
                </a:moveTo>
                <a:cubicBezTo>
                  <a:pt x="610720" y="41809"/>
                  <a:pt x="423395" y="304275"/>
                  <a:pt x="380003" y="395292"/>
                </a:cubicBezTo>
                <a:cubicBezTo>
                  <a:pt x="336611" y="486309"/>
                  <a:pt x="335024" y="570975"/>
                  <a:pt x="332378" y="550867"/>
                </a:cubicBezTo>
                <a:cubicBezTo>
                  <a:pt x="329732" y="530759"/>
                  <a:pt x="381591" y="303746"/>
                  <a:pt x="364128" y="274642"/>
                </a:cubicBezTo>
                <a:cubicBezTo>
                  <a:pt x="346665" y="245538"/>
                  <a:pt x="266761" y="346080"/>
                  <a:pt x="227603" y="376242"/>
                </a:cubicBezTo>
                <a:cubicBezTo>
                  <a:pt x="188445" y="406404"/>
                  <a:pt x="148757" y="438155"/>
                  <a:pt x="129178" y="455617"/>
                </a:cubicBezTo>
                <a:cubicBezTo>
                  <a:pt x="109599" y="473079"/>
                  <a:pt x="101132" y="501125"/>
                  <a:pt x="110128" y="481017"/>
                </a:cubicBezTo>
                <a:cubicBezTo>
                  <a:pt x="119124" y="460909"/>
                  <a:pt x="201145" y="346609"/>
                  <a:pt x="183153" y="334967"/>
                </a:cubicBezTo>
                <a:cubicBezTo>
                  <a:pt x="165161" y="323325"/>
                  <a:pt x="-22164" y="452442"/>
                  <a:pt x="2178" y="411167"/>
                </a:cubicBezTo>
                <a:cubicBezTo>
                  <a:pt x="26520" y="369892"/>
                  <a:pt x="284224" y="127004"/>
                  <a:pt x="329203" y="87317"/>
                </a:cubicBezTo>
                <a:cubicBezTo>
                  <a:pt x="374182" y="47630"/>
                  <a:pt x="223899" y="187859"/>
                  <a:pt x="272053" y="173042"/>
                </a:cubicBezTo>
                <a:cubicBezTo>
                  <a:pt x="320207" y="158225"/>
                  <a:pt x="574736" y="-32275"/>
                  <a:pt x="592728" y="4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3" name="フリーフォーム 1802">
            <a:extLst>
              <a:ext uri="{FF2B5EF4-FFF2-40B4-BE49-F238E27FC236}">
                <a16:creationId xmlns:a16="http://schemas.microsoft.com/office/drawing/2014/main" id="{3699E31E-E69C-EA4E-0CC7-1E96B9ED22CF}"/>
              </a:ext>
            </a:extLst>
          </p:cNvPr>
          <p:cNvSpPr/>
          <p:nvPr/>
        </p:nvSpPr>
        <p:spPr>
          <a:xfrm>
            <a:off x="957059" y="3670934"/>
            <a:ext cx="624112" cy="673022"/>
          </a:xfrm>
          <a:custGeom>
            <a:avLst/>
            <a:gdLst>
              <a:gd name="connsiteX0" fmla="*/ 624091 w 624112"/>
              <a:gd name="connsiteY0" fmla="*/ 2541 h 673022"/>
              <a:gd name="connsiteX1" fmla="*/ 227216 w 624112"/>
              <a:gd name="connsiteY1" fmla="*/ 405766 h 673022"/>
              <a:gd name="connsiteX2" fmla="*/ 52591 w 624112"/>
              <a:gd name="connsiteY2" fmla="*/ 669291 h 673022"/>
              <a:gd name="connsiteX3" fmla="*/ 258966 w 624112"/>
              <a:gd name="connsiteY3" fmla="*/ 212091 h 673022"/>
              <a:gd name="connsiteX4" fmla="*/ 1791 w 624112"/>
              <a:gd name="connsiteY4" fmla="*/ 529591 h 673022"/>
              <a:gd name="connsiteX5" fmla="*/ 417716 w 624112"/>
              <a:gd name="connsiteY5" fmla="*/ 34291 h 673022"/>
              <a:gd name="connsiteX6" fmla="*/ 246266 w 624112"/>
              <a:gd name="connsiteY6" fmla="*/ 224791 h 673022"/>
              <a:gd name="connsiteX7" fmla="*/ 624091 w 624112"/>
              <a:gd name="connsiteY7" fmla="*/ 2541 h 67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112" h="673022">
                <a:moveTo>
                  <a:pt x="624091" y="2541"/>
                </a:moveTo>
                <a:cubicBezTo>
                  <a:pt x="620916" y="32704"/>
                  <a:pt x="322466" y="294641"/>
                  <a:pt x="227216" y="405766"/>
                </a:cubicBezTo>
                <a:cubicBezTo>
                  <a:pt x="131966" y="516891"/>
                  <a:pt x="47299" y="701570"/>
                  <a:pt x="52591" y="669291"/>
                </a:cubicBezTo>
                <a:cubicBezTo>
                  <a:pt x="57883" y="637012"/>
                  <a:pt x="267433" y="235374"/>
                  <a:pt x="258966" y="212091"/>
                </a:cubicBezTo>
                <a:cubicBezTo>
                  <a:pt x="250499" y="188808"/>
                  <a:pt x="-24667" y="559224"/>
                  <a:pt x="1791" y="529591"/>
                </a:cubicBezTo>
                <a:cubicBezTo>
                  <a:pt x="28249" y="499958"/>
                  <a:pt x="376970" y="85091"/>
                  <a:pt x="417716" y="34291"/>
                </a:cubicBezTo>
                <a:cubicBezTo>
                  <a:pt x="458462" y="-16509"/>
                  <a:pt x="217162" y="229024"/>
                  <a:pt x="246266" y="224791"/>
                </a:cubicBezTo>
                <a:cubicBezTo>
                  <a:pt x="275370" y="220558"/>
                  <a:pt x="627266" y="-27622"/>
                  <a:pt x="624091" y="2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4" name="フリーフォーム 1803">
            <a:extLst>
              <a:ext uri="{FF2B5EF4-FFF2-40B4-BE49-F238E27FC236}">
                <a16:creationId xmlns:a16="http://schemas.microsoft.com/office/drawing/2014/main" id="{1C97F133-7596-AD02-F136-4E19475F9C6A}"/>
              </a:ext>
            </a:extLst>
          </p:cNvPr>
          <p:cNvSpPr/>
          <p:nvPr/>
        </p:nvSpPr>
        <p:spPr>
          <a:xfrm>
            <a:off x="594940" y="4427864"/>
            <a:ext cx="533173" cy="574245"/>
          </a:xfrm>
          <a:custGeom>
            <a:avLst/>
            <a:gdLst>
              <a:gd name="connsiteX0" fmla="*/ 433760 w 533173"/>
              <a:gd name="connsiteY0" fmla="*/ 7611 h 574245"/>
              <a:gd name="connsiteX1" fmla="*/ 5135 w 533173"/>
              <a:gd name="connsiteY1" fmla="*/ 560061 h 574245"/>
              <a:gd name="connsiteX2" fmla="*/ 201985 w 533173"/>
              <a:gd name="connsiteY2" fmla="*/ 410836 h 574245"/>
              <a:gd name="connsiteX3" fmla="*/ 275010 w 533173"/>
              <a:gd name="connsiteY3" fmla="*/ 414011 h 574245"/>
              <a:gd name="connsiteX4" fmla="*/ 532185 w 533173"/>
              <a:gd name="connsiteY4" fmla="*/ 131436 h 574245"/>
              <a:gd name="connsiteX5" fmla="*/ 367085 w 533173"/>
              <a:gd name="connsiteY5" fmla="*/ 229861 h 574245"/>
              <a:gd name="connsiteX6" fmla="*/ 433760 w 533173"/>
              <a:gd name="connsiteY6" fmla="*/ 7611 h 57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73" h="574245">
                <a:moveTo>
                  <a:pt x="433760" y="7611"/>
                </a:moveTo>
                <a:cubicBezTo>
                  <a:pt x="373435" y="62644"/>
                  <a:pt x="43764" y="492857"/>
                  <a:pt x="5135" y="560061"/>
                </a:cubicBezTo>
                <a:cubicBezTo>
                  <a:pt x="-33494" y="627265"/>
                  <a:pt x="157006" y="435178"/>
                  <a:pt x="201985" y="410836"/>
                </a:cubicBezTo>
                <a:cubicBezTo>
                  <a:pt x="246964" y="386494"/>
                  <a:pt x="219977" y="460578"/>
                  <a:pt x="275010" y="414011"/>
                </a:cubicBezTo>
                <a:cubicBezTo>
                  <a:pt x="330043" y="367444"/>
                  <a:pt x="516839" y="162128"/>
                  <a:pt x="532185" y="131436"/>
                </a:cubicBezTo>
                <a:cubicBezTo>
                  <a:pt x="547531" y="100744"/>
                  <a:pt x="379256" y="246265"/>
                  <a:pt x="367085" y="229861"/>
                </a:cubicBezTo>
                <a:cubicBezTo>
                  <a:pt x="354914" y="213457"/>
                  <a:pt x="494085" y="-47422"/>
                  <a:pt x="433760" y="7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5" name="フリーフォーム 1804">
            <a:extLst>
              <a:ext uri="{FF2B5EF4-FFF2-40B4-BE49-F238E27FC236}">
                <a16:creationId xmlns:a16="http://schemas.microsoft.com/office/drawing/2014/main" id="{15A5ADC2-0B7A-41D9-55B5-9497A0EBE4B2}"/>
              </a:ext>
            </a:extLst>
          </p:cNvPr>
          <p:cNvSpPr/>
          <p:nvPr/>
        </p:nvSpPr>
        <p:spPr>
          <a:xfrm>
            <a:off x="1013358" y="3819460"/>
            <a:ext cx="742745" cy="762424"/>
          </a:xfrm>
          <a:custGeom>
            <a:avLst/>
            <a:gdLst>
              <a:gd name="connsiteX0" fmla="*/ 742417 w 742745"/>
              <a:gd name="connsiteY0" fmla="*/ 65 h 762424"/>
              <a:gd name="connsiteX1" fmla="*/ 104242 w 742745"/>
              <a:gd name="connsiteY1" fmla="*/ 657290 h 762424"/>
              <a:gd name="connsiteX2" fmla="*/ 18517 w 742745"/>
              <a:gd name="connsiteY2" fmla="*/ 749365 h 762424"/>
              <a:gd name="connsiteX3" fmla="*/ 291567 w 742745"/>
              <a:gd name="connsiteY3" fmla="*/ 533465 h 762424"/>
              <a:gd name="connsiteX4" fmla="*/ 193142 w 742745"/>
              <a:gd name="connsiteY4" fmla="*/ 616015 h 762424"/>
              <a:gd name="connsiteX5" fmla="*/ 742417 w 742745"/>
              <a:gd name="connsiteY5" fmla="*/ 65 h 76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745" h="762424">
                <a:moveTo>
                  <a:pt x="742417" y="65"/>
                </a:moveTo>
                <a:cubicBezTo>
                  <a:pt x="727600" y="6944"/>
                  <a:pt x="224892" y="532407"/>
                  <a:pt x="104242" y="657290"/>
                </a:cubicBezTo>
                <a:cubicBezTo>
                  <a:pt x="-16408" y="782173"/>
                  <a:pt x="-12704" y="770002"/>
                  <a:pt x="18517" y="749365"/>
                </a:cubicBezTo>
                <a:cubicBezTo>
                  <a:pt x="49738" y="728728"/>
                  <a:pt x="262463" y="555690"/>
                  <a:pt x="291567" y="533465"/>
                </a:cubicBezTo>
                <a:cubicBezTo>
                  <a:pt x="320671" y="511240"/>
                  <a:pt x="120117" y="699094"/>
                  <a:pt x="193142" y="616015"/>
                </a:cubicBezTo>
                <a:cubicBezTo>
                  <a:pt x="266167" y="532936"/>
                  <a:pt x="757234" y="-6814"/>
                  <a:pt x="742417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6" name="フリーフォーム 1805">
            <a:extLst>
              <a:ext uri="{FF2B5EF4-FFF2-40B4-BE49-F238E27FC236}">
                <a16:creationId xmlns:a16="http://schemas.microsoft.com/office/drawing/2014/main" id="{188AE176-E4F9-AF10-3DB9-709B6F7B053C}"/>
              </a:ext>
            </a:extLst>
          </p:cNvPr>
          <p:cNvSpPr/>
          <p:nvPr/>
        </p:nvSpPr>
        <p:spPr>
          <a:xfrm>
            <a:off x="521985" y="4046265"/>
            <a:ext cx="540911" cy="963657"/>
          </a:xfrm>
          <a:custGeom>
            <a:avLst/>
            <a:gdLst>
              <a:gd name="connsiteX0" fmla="*/ 538465 w 540911"/>
              <a:gd name="connsiteY0" fmla="*/ 11385 h 963657"/>
              <a:gd name="connsiteX1" fmla="*/ 11415 w 540911"/>
              <a:gd name="connsiteY1" fmla="*/ 954360 h 963657"/>
              <a:gd name="connsiteX2" fmla="*/ 201915 w 540911"/>
              <a:gd name="connsiteY2" fmla="*/ 465410 h 963657"/>
              <a:gd name="connsiteX3" fmla="*/ 538465 w 540911"/>
              <a:gd name="connsiteY3" fmla="*/ 11385 h 96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911" h="963657">
                <a:moveTo>
                  <a:pt x="538465" y="11385"/>
                </a:moveTo>
                <a:cubicBezTo>
                  <a:pt x="506715" y="92877"/>
                  <a:pt x="67507" y="878689"/>
                  <a:pt x="11415" y="954360"/>
                </a:cubicBezTo>
                <a:cubicBezTo>
                  <a:pt x="-44677" y="1030031"/>
                  <a:pt x="119894" y="623631"/>
                  <a:pt x="201915" y="465410"/>
                </a:cubicBezTo>
                <a:cubicBezTo>
                  <a:pt x="283936" y="307189"/>
                  <a:pt x="570215" y="-70107"/>
                  <a:pt x="538465" y="11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7" name="フリーフォーム 1806">
            <a:extLst>
              <a:ext uri="{FF2B5EF4-FFF2-40B4-BE49-F238E27FC236}">
                <a16:creationId xmlns:a16="http://schemas.microsoft.com/office/drawing/2014/main" id="{29336C6F-64D1-E160-9E4B-46F335D620F3}"/>
              </a:ext>
            </a:extLst>
          </p:cNvPr>
          <p:cNvSpPr/>
          <p:nvPr/>
        </p:nvSpPr>
        <p:spPr>
          <a:xfrm>
            <a:off x="426198" y="4394021"/>
            <a:ext cx="318141" cy="755088"/>
          </a:xfrm>
          <a:custGeom>
            <a:avLst/>
            <a:gdLst>
              <a:gd name="connsiteX0" fmla="*/ 316752 w 318141"/>
              <a:gd name="connsiteY0" fmla="*/ 179 h 755088"/>
              <a:gd name="connsiteX1" fmla="*/ 119902 w 318141"/>
              <a:gd name="connsiteY1" fmla="*/ 295454 h 755088"/>
              <a:gd name="connsiteX2" fmla="*/ 56402 w 318141"/>
              <a:gd name="connsiteY2" fmla="*/ 476429 h 755088"/>
              <a:gd name="connsiteX3" fmla="*/ 53227 w 318141"/>
              <a:gd name="connsiteY3" fmla="*/ 679629 h 755088"/>
              <a:gd name="connsiteX4" fmla="*/ 94502 w 318141"/>
              <a:gd name="connsiteY4" fmla="*/ 584379 h 755088"/>
              <a:gd name="connsiteX5" fmla="*/ 84977 w 318141"/>
              <a:gd name="connsiteY5" fmla="*/ 749479 h 755088"/>
              <a:gd name="connsiteX6" fmla="*/ 8777 w 318141"/>
              <a:gd name="connsiteY6" fmla="*/ 339904 h 755088"/>
              <a:gd name="connsiteX7" fmla="*/ 316752 w 318141"/>
              <a:gd name="connsiteY7" fmla="*/ 179 h 75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141" h="755088">
                <a:moveTo>
                  <a:pt x="316752" y="179"/>
                </a:moveTo>
                <a:cubicBezTo>
                  <a:pt x="335273" y="-7229"/>
                  <a:pt x="163294" y="216079"/>
                  <a:pt x="119902" y="295454"/>
                </a:cubicBezTo>
                <a:cubicBezTo>
                  <a:pt x="76510" y="374829"/>
                  <a:pt x="67515" y="412400"/>
                  <a:pt x="56402" y="476429"/>
                </a:cubicBezTo>
                <a:cubicBezTo>
                  <a:pt x="45289" y="540458"/>
                  <a:pt x="46877" y="661637"/>
                  <a:pt x="53227" y="679629"/>
                </a:cubicBezTo>
                <a:cubicBezTo>
                  <a:pt x="59577" y="697621"/>
                  <a:pt x="89210" y="572737"/>
                  <a:pt x="94502" y="584379"/>
                </a:cubicBezTo>
                <a:cubicBezTo>
                  <a:pt x="99794" y="596021"/>
                  <a:pt x="99264" y="790225"/>
                  <a:pt x="84977" y="749479"/>
                </a:cubicBezTo>
                <a:cubicBezTo>
                  <a:pt x="70690" y="708733"/>
                  <a:pt x="-29852" y="464787"/>
                  <a:pt x="8777" y="339904"/>
                </a:cubicBezTo>
                <a:cubicBezTo>
                  <a:pt x="47406" y="215021"/>
                  <a:pt x="298231" y="7587"/>
                  <a:pt x="316752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8" name="フリーフォーム 1807">
            <a:extLst>
              <a:ext uri="{FF2B5EF4-FFF2-40B4-BE49-F238E27FC236}">
                <a16:creationId xmlns:a16="http://schemas.microsoft.com/office/drawing/2014/main" id="{673530EB-416A-BD64-9DCD-81B0D1736A0C}"/>
              </a:ext>
            </a:extLst>
          </p:cNvPr>
          <p:cNvSpPr/>
          <p:nvPr/>
        </p:nvSpPr>
        <p:spPr>
          <a:xfrm>
            <a:off x="839201" y="5133911"/>
            <a:ext cx="616352" cy="165676"/>
          </a:xfrm>
          <a:custGeom>
            <a:avLst/>
            <a:gdLst>
              <a:gd name="connsiteX0" fmla="*/ 2174 w 616352"/>
              <a:gd name="connsiteY0" fmla="*/ 146114 h 165676"/>
              <a:gd name="connsiteX1" fmla="*/ 332374 w 616352"/>
              <a:gd name="connsiteY1" fmla="*/ 101664 h 165676"/>
              <a:gd name="connsiteX2" fmla="*/ 614949 w 616352"/>
              <a:gd name="connsiteY2" fmla="*/ 64 h 165676"/>
              <a:gd name="connsiteX3" fmla="*/ 433974 w 616352"/>
              <a:gd name="connsiteY3" fmla="*/ 117539 h 165676"/>
              <a:gd name="connsiteX4" fmla="*/ 272049 w 616352"/>
              <a:gd name="connsiteY4" fmla="*/ 165164 h 165676"/>
              <a:gd name="connsiteX5" fmla="*/ 192674 w 616352"/>
              <a:gd name="connsiteY5" fmla="*/ 142939 h 165676"/>
              <a:gd name="connsiteX6" fmla="*/ 2174 w 616352"/>
              <a:gd name="connsiteY6" fmla="*/ 146114 h 16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352" h="165676">
                <a:moveTo>
                  <a:pt x="2174" y="146114"/>
                </a:moveTo>
                <a:cubicBezTo>
                  <a:pt x="25457" y="139235"/>
                  <a:pt x="230245" y="126006"/>
                  <a:pt x="332374" y="101664"/>
                </a:cubicBezTo>
                <a:cubicBezTo>
                  <a:pt x="434503" y="77322"/>
                  <a:pt x="598016" y="-2582"/>
                  <a:pt x="614949" y="64"/>
                </a:cubicBezTo>
                <a:cubicBezTo>
                  <a:pt x="631882" y="2710"/>
                  <a:pt x="491124" y="90022"/>
                  <a:pt x="433974" y="117539"/>
                </a:cubicBezTo>
                <a:cubicBezTo>
                  <a:pt x="376824" y="145056"/>
                  <a:pt x="312266" y="160931"/>
                  <a:pt x="272049" y="165164"/>
                </a:cubicBezTo>
                <a:cubicBezTo>
                  <a:pt x="231832" y="169397"/>
                  <a:pt x="236066" y="146114"/>
                  <a:pt x="192674" y="142939"/>
                </a:cubicBezTo>
                <a:cubicBezTo>
                  <a:pt x="149282" y="139764"/>
                  <a:pt x="-21109" y="152993"/>
                  <a:pt x="2174" y="146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9" name="フリーフォーム 1808">
            <a:extLst>
              <a:ext uri="{FF2B5EF4-FFF2-40B4-BE49-F238E27FC236}">
                <a16:creationId xmlns:a16="http://schemas.microsoft.com/office/drawing/2014/main" id="{EFEEC622-5F61-006F-5090-4D8A0E89804E}"/>
              </a:ext>
            </a:extLst>
          </p:cNvPr>
          <p:cNvSpPr/>
          <p:nvPr/>
        </p:nvSpPr>
        <p:spPr>
          <a:xfrm>
            <a:off x="771579" y="5329336"/>
            <a:ext cx="355669" cy="52704"/>
          </a:xfrm>
          <a:custGeom>
            <a:avLst/>
            <a:gdLst>
              <a:gd name="connsiteX0" fmla="*/ 3121 w 355669"/>
              <a:gd name="connsiteY0" fmla="*/ 11014 h 52704"/>
              <a:gd name="connsiteX1" fmla="*/ 241246 w 355669"/>
              <a:gd name="connsiteY1" fmla="*/ 1489 h 52704"/>
              <a:gd name="connsiteX2" fmla="*/ 355546 w 355669"/>
              <a:gd name="connsiteY2" fmla="*/ 36414 h 52704"/>
              <a:gd name="connsiteX3" fmla="*/ 222196 w 355669"/>
              <a:gd name="connsiteY3" fmla="*/ 11014 h 52704"/>
              <a:gd name="connsiteX4" fmla="*/ 111071 w 355669"/>
              <a:gd name="connsiteY4" fmla="*/ 52289 h 52704"/>
              <a:gd name="connsiteX5" fmla="*/ 3121 w 355669"/>
              <a:gd name="connsiteY5" fmla="*/ 11014 h 5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669" h="52704">
                <a:moveTo>
                  <a:pt x="3121" y="11014"/>
                </a:moveTo>
                <a:cubicBezTo>
                  <a:pt x="24817" y="2547"/>
                  <a:pt x="182509" y="-2744"/>
                  <a:pt x="241246" y="1489"/>
                </a:cubicBezTo>
                <a:cubicBezTo>
                  <a:pt x="299983" y="5722"/>
                  <a:pt x="358721" y="34827"/>
                  <a:pt x="355546" y="36414"/>
                </a:cubicBezTo>
                <a:cubicBezTo>
                  <a:pt x="352371" y="38001"/>
                  <a:pt x="262942" y="8368"/>
                  <a:pt x="222196" y="11014"/>
                </a:cubicBezTo>
                <a:cubicBezTo>
                  <a:pt x="181450" y="13660"/>
                  <a:pt x="143350" y="47527"/>
                  <a:pt x="111071" y="52289"/>
                </a:cubicBezTo>
                <a:cubicBezTo>
                  <a:pt x="78792" y="57052"/>
                  <a:pt x="-18575" y="19481"/>
                  <a:pt x="3121" y="11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0" name="フリーフォーム 1809">
            <a:extLst>
              <a:ext uri="{FF2B5EF4-FFF2-40B4-BE49-F238E27FC236}">
                <a16:creationId xmlns:a16="http://schemas.microsoft.com/office/drawing/2014/main" id="{D1557CA9-3F94-D8B0-1F3A-4F91FBC6D83A}"/>
              </a:ext>
            </a:extLst>
          </p:cNvPr>
          <p:cNvSpPr/>
          <p:nvPr/>
        </p:nvSpPr>
        <p:spPr>
          <a:xfrm>
            <a:off x="839891" y="5333948"/>
            <a:ext cx="396208" cy="114706"/>
          </a:xfrm>
          <a:custGeom>
            <a:avLst/>
            <a:gdLst>
              <a:gd name="connsiteX0" fmla="*/ 11009 w 396208"/>
              <a:gd name="connsiteY0" fmla="*/ 92127 h 114706"/>
              <a:gd name="connsiteX1" fmla="*/ 118959 w 396208"/>
              <a:gd name="connsiteY1" fmla="*/ 76252 h 114706"/>
              <a:gd name="connsiteX2" fmla="*/ 392009 w 396208"/>
              <a:gd name="connsiteY2" fmla="*/ 52 h 114706"/>
              <a:gd name="connsiteX3" fmla="*/ 290409 w 396208"/>
              <a:gd name="connsiteY3" fmla="*/ 88952 h 114706"/>
              <a:gd name="connsiteX4" fmla="*/ 369784 w 396208"/>
              <a:gd name="connsiteY4" fmla="*/ 114352 h 114706"/>
              <a:gd name="connsiteX5" fmla="*/ 11009 w 396208"/>
              <a:gd name="connsiteY5" fmla="*/ 92127 h 11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208" h="114706">
                <a:moveTo>
                  <a:pt x="11009" y="92127"/>
                </a:moveTo>
                <a:cubicBezTo>
                  <a:pt x="-30795" y="85777"/>
                  <a:pt x="55459" y="91598"/>
                  <a:pt x="118959" y="76252"/>
                </a:cubicBezTo>
                <a:cubicBezTo>
                  <a:pt x="182459" y="60906"/>
                  <a:pt x="363434" y="-2065"/>
                  <a:pt x="392009" y="52"/>
                </a:cubicBezTo>
                <a:cubicBezTo>
                  <a:pt x="420584" y="2169"/>
                  <a:pt x="294113" y="69902"/>
                  <a:pt x="290409" y="88952"/>
                </a:cubicBezTo>
                <a:cubicBezTo>
                  <a:pt x="286705" y="108002"/>
                  <a:pt x="413176" y="111177"/>
                  <a:pt x="369784" y="114352"/>
                </a:cubicBezTo>
                <a:cubicBezTo>
                  <a:pt x="326392" y="117527"/>
                  <a:pt x="52813" y="98477"/>
                  <a:pt x="11009" y="92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1" name="フリーフォーム 1810">
            <a:extLst>
              <a:ext uri="{FF2B5EF4-FFF2-40B4-BE49-F238E27FC236}">
                <a16:creationId xmlns:a16="http://schemas.microsoft.com/office/drawing/2014/main" id="{81B4C099-3DFC-C79E-2D8E-6777462B15A6}"/>
              </a:ext>
            </a:extLst>
          </p:cNvPr>
          <p:cNvSpPr/>
          <p:nvPr/>
        </p:nvSpPr>
        <p:spPr>
          <a:xfrm>
            <a:off x="5925069" y="2814779"/>
            <a:ext cx="356185" cy="355440"/>
          </a:xfrm>
          <a:custGeom>
            <a:avLst/>
            <a:gdLst>
              <a:gd name="connsiteX0" fmla="*/ 62981 w 356185"/>
              <a:gd name="connsiteY0" fmla="*/ 236396 h 355440"/>
              <a:gd name="connsiteX1" fmla="*/ 231256 w 356185"/>
              <a:gd name="connsiteY1" fmla="*/ 1446 h 355440"/>
              <a:gd name="connsiteX2" fmla="*/ 243956 w 356185"/>
              <a:gd name="connsiteY2" fmla="*/ 137971 h 355440"/>
              <a:gd name="connsiteX3" fmla="*/ 285231 w 356185"/>
              <a:gd name="connsiteY3" fmla="*/ 150671 h 355440"/>
              <a:gd name="connsiteX4" fmla="*/ 355081 w 356185"/>
              <a:gd name="connsiteY4" fmla="*/ 353871 h 355440"/>
              <a:gd name="connsiteX5" fmla="*/ 224906 w 356185"/>
              <a:gd name="connsiteY5" fmla="*/ 249096 h 355440"/>
              <a:gd name="connsiteX6" fmla="*/ 224906 w 356185"/>
              <a:gd name="connsiteY6" fmla="*/ 331646 h 355440"/>
              <a:gd name="connsiteX7" fmla="*/ 142356 w 356185"/>
              <a:gd name="connsiteY7" fmla="*/ 255446 h 355440"/>
              <a:gd name="connsiteX8" fmla="*/ 94731 w 356185"/>
              <a:gd name="connsiteY8" fmla="*/ 312596 h 355440"/>
              <a:gd name="connsiteX9" fmla="*/ 132831 w 356185"/>
              <a:gd name="connsiteY9" fmla="*/ 217346 h 355440"/>
              <a:gd name="connsiteX10" fmla="*/ 2656 w 356185"/>
              <a:gd name="connsiteY10" fmla="*/ 344346 h 355440"/>
              <a:gd name="connsiteX11" fmla="*/ 62981 w 356185"/>
              <a:gd name="connsiteY11" fmla="*/ 236396 h 35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6185" h="355440">
                <a:moveTo>
                  <a:pt x="62981" y="236396"/>
                </a:moveTo>
                <a:cubicBezTo>
                  <a:pt x="101081" y="179246"/>
                  <a:pt x="201094" y="17850"/>
                  <a:pt x="231256" y="1446"/>
                </a:cubicBezTo>
                <a:cubicBezTo>
                  <a:pt x="261418" y="-14958"/>
                  <a:pt x="234960" y="113100"/>
                  <a:pt x="243956" y="137971"/>
                </a:cubicBezTo>
                <a:cubicBezTo>
                  <a:pt x="252952" y="162842"/>
                  <a:pt x="266710" y="114688"/>
                  <a:pt x="285231" y="150671"/>
                </a:cubicBezTo>
                <a:cubicBezTo>
                  <a:pt x="303752" y="186654"/>
                  <a:pt x="365135" y="337467"/>
                  <a:pt x="355081" y="353871"/>
                </a:cubicBezTo>
                <a:cubicBezTo>
                  <a:pt x="345027" y="370275"/>
                  <a:pt x="246602" y="252800"/>
                  <a:pt x="224906" y="249096"/>
                </a:cubicBezTo>
                <a:cubicBezTo>
                  <a:pt x="203210" y="245392"/>
                  <a:pt x="238664" y="330588"/>
                  <a:pt x="224906" y="331646"/>
                </a:cubicBezTo>
                <a:cubicBezTo>
                  <a:pt x="211148" y="332704"/>
                  <a:pt x="164052" y="258621"/>
                  <a:pt x="142356" y="255446"/>
                </a:cubicBezTo>
                <a:cubicBezTo>
                  <a:pt x="120660" y="252271"/>
                  <a:pt x="96319" y="318946"/>
                  <a:pt x="94731" y="312596"/>
                </a:cubicBezTo>
                <a:cubicBezTo>
                  <a:pt x="93144" y="306246"/>
                  <a:pt x="148177" y="212054"/>
                  <a:pt x="132831" y="217346"/>
                </a:cubicBezTo>
                <a:cubicBezTo>
                  <a:pt x="117485" y="222638"/>
                  <a:pt x="15356" y="343288"/>
                  <a:pt x="2656" y="344346"/>
                </a:cubicBezTo>
                <a:cubicBezTo>
                  <a:pt x="-10044" y="345404"/>
                  <a:pt x="24881" y="293546"/>
                  <a:pt x="62981" y="236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2" name="フリーフォーム 1811">
            <a:extLst>
              <a:ext uri="{FF2B5EF4-FFF2-40B4-BE49-F238E27FC236}">
                <a16:creationId xmlns:a16="http://schemas.microsoft.com/office/drawing/2014/main" id="{4598E351-72BB-13C4-C95A-4D65CAF4A442}"/>
              </a:ext>
            </a:extLst>
          </p:cNvPr>
          <p:cNvSpPr/>
          <p:nvPr/>
        </p:nvSpPr>
        <p:spPr>
          <a:xfrm>
            <a:off x="5981228" y="3302584"/>
            <a:ext cx="230266" cy="240745"/>
          </a:xfrm>
          <a:custGeom>
            <a:avLst/>
            <a:gdLst>
              <a:gd name="connsiteX0" fmla="*/ 3647 w 230266"/>
              <a:gd name="connsiteY0" fmla="*/ 2591 h 240745"/>
              <a:gd name="connsiteX1" fmla="*/ 171922 w 230266"/>
              <a:gd name="connsiteY1" fmla="*/ 139116 h 240745"/>
              <a:gd name="connsiteX2" fmla="*/ 108422 w 230266"/>
              <a:gd name="connsiteY2" fmla="*/ 240716 h 240745"/>
              <a:gd name="connsiteX3" fmla="*/ 200497 w 230266"/>
              <a:gd name="connsiteY3" fmla="*/ 129591 h 240745"/>
              <a:gd name="connsiteX4" fmla="*/ 225897 w 230266"/>
              <a:gd name="connsiteY4" fmla="*/ 31166 h 240745"/>
              <a:gd name="connsiteX5" fmla="*/ 213197 w 230266"/>
              <a:gd name="connsiteY5" fmla="*/ 126416 h 240745"/>
              <a:gd name="connsiteX6" fmla="*/ 67147 w 230266"/>
              <a:gd name="connsiteY6" fmla="*/ 53391 h 240745"/>
              <a:gd name="connsiteX7" fmla="*/ 3647 w 230266"/>
              <a:gd name="connsiteY7" fmla="*/ 2591 h 24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266" h="240745">
                <a:moveTo>
                  <a:pt x="3647" y="2591"/>
                </a:moveTo>
                <a:cubicBezTo>
                  <a:pt x="21109" y="16878"/>
                  <a:pt x="154460" y="99429"/>
                  <a:pt x="171922" y="139116"/>
                </a:cubicBezTo>
                <a:cubicBezTo>
                  <a:pt x="189385" y="178804"/>
                  <a:pt x="103660" y="242303"/>
                  <a:pt x="108422" y="240716"/>
                </a:cubicBezTo>
                <a:cubicBezTo>
                  <a:pt x="113184" y="239129"/>
                  <a:pt x="180918" y="164516"/>
                  <a:pt x="200497" y="129591"/>
                </a:cubicBezTo>
                <a:cubicBezTo>
                  <a:pt x="220076" y="94666"/>
                  <a:pt x="223780" y="31695"/>
                  <a:pt x="225897" y="31166"/>
                </a:cubicBezTo>
                <a:cubicBezTo>
                  <a:pt x="228014" y="30637"/>
                  <a:pt x="239655" y="122712"/>
                  <a:pt x="213197" y="126416"/>
                </a:cubicBezTo>
                <a:cubicBezTo>
                  <a:pt x="186739" y="130120"/>
                  <a:pt x="98897" y="69795"/>
                  <a:pt x="67147" y="53391"/>
                </a:cubicBezTo>
                <a:cubicBezTo>
                  <a:pt x="35397" y="36987"/>
                  <a:pt x="-13815" y="-11696"/>
                  <a:pt x="3647" y="2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3" name="フリーフォーム 1812">
            <a:extLst>
              <a:ext uri="{FF2B5EF4-FFF2-40B4-BE49-F238E27FC236}">
                <a16:creationId xmlns:a16="http://schemas.microsoft.com/office/drawing/2014/main" id="{6EBDC1B1-8C08-A9C5-A014-5EA21FC4B4D6}"/>
              </a:ext>
            </a:extLst>
          </p:cNvPr>
          <p:cNvSpPr/>
          <p:nvPr/>
        </p:nvSpPr>
        <p:spPr>
          <a:xfrm>
            <a:off x="5758861" y="3263890"/>
            <a:ext cx="460483" cy="482876"/>
          </a:xfrm>
          <a:custGeom>
            <a:avLst/>
            <a:gdLst>
              <a:gd name="connsiteX0" fmla="*/ 248239 w 460483"/>
              <a:gd name="connsiteY0" fmla="*/ 10 h 482876"/>
              <a:gd name="connsiteX1" fmla="*/ 445089 w 460483"/>
              <a:gd name="connsiteY1" fmla="*/ 200035 h 482876"/>
              <a:gd name="connsiteX2" fmla="*/ 397464 w 460483"/>
              <a:gd name="connsiteY2" fmla="*/ 244485 h 482876"/>
              <a:gd name="connsiteX3" fmla="*/ 589 w 460483"/>
              <a:gd name="connsiteY3" fmla="*/ 482610 h 482876"/>
              <a:gd name="connsiteX4" fmla="*/ 308564 w 460483"/>
              <a:gd name="connsiteY4" fmla="*/ 288935 h 482876"/>
              <a:gd name="connsiteX5" fmla="*/ 324439 w 460483"/>
              <a:gd name="connsiteY5" fmla="*/ 171460 h 482876"/>
              <a:gd name="connsiteX6" fmla="*/ 314914 w 460483"/>
              <a:gd name="connsiteY6" fmla="*/ 146060 h 482876"/>
              <a:gd name="connsiteX7" fmla="*/ 337139 w 460483"/>
              <a:gd name="connsiteY7" fmla="*/ 190510 h 482876"/>
              <a:gd name="connsiteX8" fmla="*/ 248239 w 460483"/>
              <a:gd name="connsiteY8" fmla="*/ 10 h 48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483" h="482876">
                <a:moveTo>
                  <a:pt x="248239" y="10"/>
                </a:moveTo>
                <a:cubicBezTo>
                  <a:pt x="266231" y="1598"/>
                  <a:pt x="420218" y="159289"/>
                  <a:pt x="445089" y="200035"/>
                </a:cubicBezTo>
                <a:cubicBezTo>
                  <a:pt x="469960" y="240781"/>
                  <a:pt x="471547" y="197389"/>
                  <a:pt x="397464" y="244485"/>
                </a:cubicBezTo>
                <a:cubicBezTo>
                  <a:pt x="323381" y="291581"/>
                  <a:pt x="15406" y="475202"/>
                  <a:pt x="589" y="482610"/>
                </a:cubicBezTo>
                <a:cubicBezTo>
                  <a:pt x="-14228" y="490018"/>
                  <a:pt x="254589" y="340793"/>
                  <a:pt x="308564" y="288935"/>
                </a:cubicBezTo>
                <a:cubicBezTo>
                  <a:pt x="362539" y="237077"/>
                  <a:pt x="323381" y="195272"/>
                  <a:pt x="324439" y="171460"/>
                </a:cubicBezTo>
                <a:cubicBezTo>
                  <a:pt x="325497" y="147648"/>
                  <a:pt x="312797" y="142885"/>
                  <a:pt x="314914" y="146060"/>
                </a:cubicBezTo>
                <a:cubicBezTo>
                  <a:pt x="317031" y="149235"/>
                  <a:pt x="344547" y="208502"/>
                  <a:pt x="337139" y="190510"/>
                </a:cubicBezTo>
                <a:cubicBezTo>
                  <a:pt x="329731" y="172518"/>
                  <a:pt x="230247" y="-1578"/>
                  <a:pt x="24823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4" name="フリーフォーム 1813">
            <a:extLst>
              <a:ext uri="{FF2B5EF4-FFF2-40B4-BE49-F238E27FC236}">
                <a16:creationId xmlns:a16="http://schemas.microsoft.com/office/drawing/2014/main" id="{6B3875A7-F7D1-D32A-3A51-6A38A36B3B9D}"/>
              </a:ext>
            </a:extLst>
          </p:cNvPr>
          <p:cNvSpPr/>
          <p:nvPr/>
        </p:nvSpPr>
        <p:spPr>
          <a:xfrm>
            <a:off x="6045788" y="4200356"/>
            <a:ext cx="79553" cy="359448"/>
          </a:xfrm>
          <a:custGeom>
            <a:avLst/>
            <a:gdLst>
              <a:gd name="connsiteX0" fmla="*/ 24812 w 79553"/>
              <a:gd name="connsiteY0" fmla="*/ 169 h 359448"/>
              <a:gd name="connsiteX1" fmla="*/ 78787 w 79553"/>
              <a:gd name="connsiteY1" fmla="*/ 216069 h 359448"/>
              <a:gd name="connsiteX2" fmla="*/ 53387 w 79553"/>
              <a:gd name="connsiteY2" fmla="*/ 358944 h 359448"/>
              <a:gd name="connsiteX3" fmla="*/ 8937 w 79553"/>
              <a:gd name="connsiteY3" fmla="*/ 260519 h 359448"/>
              <a:gd name="connsiteX4" fmla="*/ 2587 w 79553"/>
              <a:gd name="connsiteY4" fmla="*/ 181144 h 359448"/>
              <a:gd name="connsiteX5" fmla="*/ 24812 w 79553"/>
              <a:gd name="connsiteY5" fmla="*/ 169 h 35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3" h="359448">
                <a:moveTo>
                  <a:pt x="24812" y="169"/>
                </a:moveTo>
                <a:cubicBezTo>
                  <a:pt x="37512" y="5990"/>
                  <a:pt x="74024" y="156273"/>
                  <a:pt x="78787" y="216069"/>
                </a:cubicBezTo>
                <a:cubicBezTo>
                  <a:pt x="83550" y="275865"/>
                  <a:pt x="65029" y="351536"/>
                  <a:pt x="53387" y="358944"/>
                </a:cubicBezTo>
                <a:cubicBezTo>
                  <a:pt x="41745" y="366352"/>
                  <a:pt x="17404" y="290152"/>
                  <a:pt x="8937" y="260519"/>
                </a:cubicBezTo>
                <a:cubicBezTo>
                  <a:pt x="470" y="230886"/>
                  <a:pt x="-2705" y="221890"/>
                  <a:pt x="2587" y="181144"/>
                </a:cubicBezTo>
                <a:cubicBezTo>
                  <a:pt x="7879" y="140398"/>
                  <a:pt x="12112" y="-5652"/>
                  <a:pt x="24812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5" name="フリーフォーム 1814">
            <a:extLst>
              <a:ext uri="{FF2B5EF4-FFF2-40B4-BE49-F238E27FC236}">
                <a16:creationId xmlns:a16="http://schemas.microsoft.com/office/drawing/2014/main" id="{48BF023C-6F25-7966-F51D-8B9FC3E488BC}"/>
              </a:ext>
            </a:extLst>
          </p:cNvPr>
          <p:cNvSpPr/>
          <p:nvPr/>
        </p:nvSpPr>
        <p:spPr>
          <a:xfrm>
            <a:off x="6274986" y="3473067"/>
            <a:ext cx="115124" cy="1092767"/>
          </a:xfrm>
          <a:custGeom>
            <a:avLst/>
            <a:gdLst>
              <a:gd name="connsiteX0" fmla="*/ 106764 w 115124"/>
              <a:gd name="connsiteY0" fmla="*/ 383 h 1092767"/>
              <a:gd name="connsiteX1" fmla="*/ 103589 w 115124"/>
              <a:gd name="connsiteY1" fmla="*/ 486158 h 1092767"/>
              <a:gd name="connsiteX2" fmla="*/ 109939 w 115124"/>
              <a:gd name="connsiteY2" fmla="*/ 470283 h 1092767"/>
              <a:gd name="connsiteX3" fmla="*/ 106764 w 115124"/>
              <a:gd name="connsiteY3" fmla="*/ 813183 h 1092767"/>
              <a:gd name="connsiteX4" fmla="*/ 11514 w 115124"/>
              <a:gd name="connsiteY4" fmla="*/ 1092583 h 1092767"/>
              <a:gd name="connsiteX5" fmla="*/ 5164 w 115124"/>
              <a:gd name="connsiteY5" fmla="*/ 848108 h 1092767"/>
              <a:gd name="connsiteX6" fmla="*/ 43264 w 115124"/>
              <a:gd name="connsiteY6" fmla="*/ 387733 h 1092767"/>
              <a:gd name="connsiteX7" fmla="*/ 40089 w 115124"/>
              <a:gd name="connsiteY7" fmla="*/ 403608 h 1092767"/>
              <a:gd name="connsiteX8" fmla="*/ 106764 w 115124"/>
              <a:gd name="connsiteY8" fmla="*/ 383 h 109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24" h="1092767">
                <a:moveTo>
                  <a:pt x="106764" y="383"/>
                </a:moveTo>
                <a:cubicBezTo>
                  <a:pt x="117347" y="14141"/>
                  <a:pt x="103060" y="407841"/>
                  <a:pt x="103589" y="486158"/>
                </a:cubicBezTo>
                <a:cubicBezTo>
                  <a:pt x="104118" y="564475"/>
                  <a:pt x="109410" y="415779"/>
                  <a:pt x="109939" y="470283"/>
                </a:cubicBezTo>
                <a:cubicBezTo>
                  <a:pt x="110468" y="524787"/>
                  <a:pt x="123168" y="709466"/>
                  <a:pt x="106764" y="813183"/>
                </a:cubicBezTo>
                <a:cubicBezTo>
                  <a:pt x="90360" y="916900"/>
                  <a:pt x="28447" y="1086762"/>
                  <a:pt x="11514" y="1092583"/>
                </a:cubicBezTo>
                <a:cubicBezTo>
                  <a:pt x="-5419" y="1098404"/>
                  <a:pt x="-128" y="965583"/>
                  <a:pt x="5164" y="848108"/>
                </a:cubicBezTo>
                <a:cubicBezTo>
                  <a:pt x="10456" y="730633"/>
                  <a:pt x="37443" y="461816"/>
                  <a:pt x="43264" y="387733"/>
                </a:cubicBezTo>
                <a:cubicBezTo>
                  <a:pt x="49085" y="313650"/>
                  <a:pt x="30564" y="460229"/>
                  <a:pt x="40089" y="403608"/>
                </a:cubicBezTo>
                <a:cubicBezTo>
                  <a:pt x="49614" y="346987"/>
                  <a:pt x="96181" y="-13375"/>
                  <a:pt x="106764" y="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6" name="フリーフォーム 1815">
            <a:extLst>
              <a:ext uri="{FF2B5EF4-FFF2-40B4-BE49-F238E27FC236}">
                <a16:creationId xmlns:a16="http://schemas.microsoft.com/office/drawing/2014/main" id="{C1D11E50-A7DE-67F1-4C57-60E93343FC36}"/>
              </a:ext>
            </a:extLst>
          </p:cNvPr>
          <p:cNvSpPr/>
          <p:nvPr/>
        </p:nvSpPr>
        <p:spPr>
          <a:xfrm>
            <a:off x="6184283" y="4424438"/>
            <a:ext cx="185107" cy="697468"/>
          </a:xfrm>
          <a:custGeom>
            <a:avLst/>
            <a:gdLst>
              <a:gd name="connsiteX0" fmla="*/ 184767 w 185107"/>
              <a:gd name="connsiteY0" fmla="*/ 1512 h 697468"/>
              <a:gd name="connsiteX1" fmla="*/ 102217 w 185107"/>
              <a:gd name="connsiteY1" fmla="*/ 366637 h 697468"/>
              <a:gd name="connsiteX2" fmla="*/ 3792 w 185107"/>
              <a:gd name="connsiteY2" fmla="*/ 696837 h 697468"/>
              <a:gd name="connsiteX3" fmla="*/ 26017 w 185107"/>
              <a:gd name="connsiteY3" fmla="*/ 439662 h 697468"/>
              <a:gd name="connsiteX4" fmla="*/ 79992 w 185107"/>
              <a:gd name="connsiteY4" fmla="*/ 80887 h 697468"/>
              <a:gd name="connsiteX5" fmla="*/ 70467 w 185107"/>
              <a:gd name="connsiteY5" fmla="*/ 230112 h 697468"/>
              <a:gd name="connsiteX6" fmla="*/ 184767 w 185107"/>
              <a:gd name="connsiteY6" fmla="*/ 1512 h 69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107" h="697468">
                <a:moveTo>
                  <a:pt x="184767" y="1512"/>
                </a:moveTo>
                <a:cubicBezTo>
                  <a:pt x="190059" y="24266"/>
                  <a:pt x="132379" y="250750"/>
                  <a:pt x="102217" y="366637"/>
                </a:cubicBezTo>
                <a:cubicBezTo>
                  <a:pt x="72055" y="482524"/>
                  <a:pt x="16492" y="684666"/>
                  <a:pt x="3792" y="696837"/>
                </a:cubicBezTo>
                <a:cubicBezTo>
                  <a:pt x="-8908" y="709008"/>
                  <a:pt x="13317" y="542320"/>
                  <a:pt x="26017" y="439662"/>
                </a:cubicBezTo>
                <a:cubicBezTo>
                  <a:pt x="38717" y="337004"/>
                  <a:pt x="72584" y="115812"/>
                  <a:pt x="79992" y="80887"/>
                </a:cubicBezTo>
                <a:cubicBezTo>
                  <a:pt x="87400" y="45962"/>
                  <a:pt x="56709" y="240166"/>
                  <a:pt x="70467" y="230112"/>
                </a:cubicBezTo>
                <a:cubicBezTo>
                  <a:pt x="84225" y="220058"/>
                  <a:pt x="179475" y="-21242"/>
                  <a:pt x="184767" y="1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7" name="フリーフォーム 1816">
            <a:extLst>
              <a:ext uri="{FF2B5EF4-FFF2-40B4-BE49-F238E27FC236}">
                <a16:creationId xmlns:a16="http://schemas.microsoft.com/office/drawing/2014/main" id="{D3687DD3-E85E-4736-F60F-484801CB6640}"/>
              </a:ext>
            </a:extLst>
          </p:cNvPr>
          <p:cNvSpPr/>
          <p:nvPr/>
        </p:nvSpPr>
        <p:spPr>
          <a:xfrm>
            <a:off x="7543653" y="4209777"/>
            <a:ext cx="133551" cy="969799"/>
          </a:xfrm>
          <a:custGeom>
            <a:avLst/>
            <a:gdLst>
              <a:gd name="connsiteX0" fmla="*/ 147 w 133551"/>
              <a:gd name="connsiteY0" fmla="*/ 273 h 969799"/>
              <a:gd name="connsiteX1" fmla="*/ 69997 w 133551"/>
              <a:gd name="connsiteY1" fmla="*/ 241573 h 969799"/>
              <a:gd name="connsiteX2" fmla="*/ 79522 w 133551"/>
              <a:gd name="connsiteY2" fmla="*/ 447948 h 969799"/>
              <a:gd name="connsiteX3" fmla="*/ 133497 w 133551"/>
              <a:gd name="connsiteY3" fmla="*/ 679723 h 969799"/>
              <a:gd name="connsiteX4" fmla="*/ 89047 w 133551"/>
              <a:gd name="connsiteY4" fmla="*/ 794023 h 969799"/>
              <a:gd name="connsiteX5" fmla="*/ 57297 w 133551"/>
              <a:gd name="connsiteY5" fmla="*/ 962298 h 969799"/>
              <a:gd name="connsiteX6" fmla="*/ 47772 w 133551"/>
              <a:gd name="connsiteY6" fmla="*/ 527323 h 969799"/>
              <a:gd name="connsiteX7" fmla="*/ 50947 w 133551"/>
              <a:gd name="connsiteY7" fmla="*/ 200298 h 969799"/>
              <a:gd name="connsiteX8" fmla="*/ 147 w 133551"/>
              <a:gd name="connsiteY8" fmla="*/ 273 h 96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551" h="969799">
                <a:moveTo>
                  <a:pt x="147" y="273"/>
                </a:moveTo>
                <a:cubicBezTo>
                  <a:pt x="3322" y="7152"/>
                  <a:pt x="56768" y="166961"/>
                  <a:pt x="69997" y="241573"/>
                </a:cubicBezTo>
                <a:cubicBezTo>
                  <a:pt x="83226" y="316186"/>
                  <a:pt x="68939" y="374923"/>
                  <a:pt x="79522" y="447948"/>
                </a:cubicBezTo>
                <a:cubicBezTo>
                  <a:pt x="90105" y="520973"/>
                  <a:pt x="131910" y="622044"/>
                  <a:pt x="133497" y="679723"/>
                </a:cubicBezTo>
                <a:cubicBezTo>
                  <a:pt x="135084" y="737402"/>
                  <a:pt x="101747" y="746927"/>
                  <a:pt x="89047" y="794023"/>
                </a:cubicBezTo>
                <a:cubicBezTo>
                  <a:pt x="76347" y="841119"/>
                  <a:pt x="64176" y="1006748"/>
                  <a:pt x="57297" y="962298"/>
                </a:cubicBezTo>
                <a:cubicBezTo>
                  <a:pt x="50418" y="917848"/>
                  <a:pt x="48830" y="654323"/>
                  <a:pt x="47772" y="527323"/>
                </a:cubicBezTo>
                <a:cubicBezTo>
                  <a:pt x="46714" y="400323"/>
                  <a:pt x="55709" y="282848"/>
                  <a:pt x="50947" y="200298"/>
                </a:cubicBezTo>
                <a:cubicBezTo>
                  <a:pt x="46185" y="117748"/>
                  <a:pt x="-3028" y="-6606"/>
                  <a:pt x="147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8" name="フリーフォーム 1817">
            <a:extLst>
              <a:ext uri="{FF2B5EF4-FFF2-40B4-BE49-F238E27FC236}">
                <a16:creationId xmlns:a16="http://schemas.microsoft.com/office/drawing/2014/main" id="{0FFCEB4F-ECFA-683A-66EC-E64AD19F384E}"/>
              </a:ext>
            </a:extLst>
          </p:cNvPr>
          <p:cNvSpPr/>
          <p:nvPr/>
        </p:nvSpPr>
        <p:spPr>
          <a:xfrm>
            <a:off x="7334146" y="4885142"/>
            <a:ext cx="233784" cy="1483630"/>
          </a:xfrm>
          <a:custGeom>
            <a:avLst/>
            <a:gdLst>
              <a:gd name="connsiteX0" fmla="*/ 225529 w 233784"/>
              <a:gd name="connsiteY0" fmla="*/ 7533 h 1483630"/>
              <a:gd name="connsiteX1" fmla="*/ 12804 w 233784"/>
              <a:gd name="connsiteY1" fmla="*/ 1280708 h 1483630"/>
              <a:gd name="connsiteX2" fmla="*/ 25504 w 233784"/>
              <a:gd name="connsiteY2" fmla="*/ 1315633 h 1483630"/>
              <a:gd name="connsiteX3" fmla="*/ 38204 w 233784"/>
              <a:gd name="connsiteY3" fmla="*/ 1458508 h 1483630"/>
              <a:gd name="connsiteX4" fmla="*/ 203304 w 233784"/>
              <a:gd name="connsiteY4" fmla="*/ 737783 h 1483630"/>
              <a:gd name="connsiteX5" fmla="*/ 190604 w 233784"/>
              <a:gd name="connsiteY5" fmla="*/ 750483 h 1483630"/>
              <a:gd name="connsiteX6" fmla="*/ 225529 w 233784"/>
              <a:gd name="connsiteY6" fmla="*/ 7533 h 148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784" h="1483630">
                <a:moveTo>
                  <a:pt x="225529" y="7533"/>
                </a:moveTo>
                <a:cubicBezTo>
                  <a:pt x="195896" y="95904"/>
                  <a:pt x="46141" y="1062691"/>
                  <a:pt x="12804" y="1280708"/>
                </a:cubicBezTo>
                <a:cubicBezTo>
                  <a:pt x="-20533" y="1498725"/>
                  <a:pt x="21271" y="1286000"/>
                  <a:pt x="25504" y="1315633"/>
                </a:cubicBezTo>
                <a:cubicBezTo>
                  <a:pt x="29737" y="1345266"/>
                  <a:pt x="8571" y="1554816"/>
                  <a:pt x="38204" y="1458508"/>
                </a:cubicBezTo>
                <a:cubicBezTo>
                  <a:pt x="67837" y="1362200"/>
                  <a:pt x="177904" y="855787"/>
                  <a:pt x="203304" y="737783"/>
                </a:cubicBezTo>
                <a:cubicBezTo>
                  <a:pt x="228704" y="619779"/>
                  <a:pt x="185312" y="865841"/>
                  <a:pt x="190604" y="750483"/>
                </a:cubicBezTo>
                <a:cubicBezTo>
                  <a:pt x="195896" y="635125"/>
                  <a:pt x="255162" y="-80838"/>
                  <a:pt x="225529" y="7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9" name="フリーフォーム 1818">
            <a:extLst>
              <a:ext uri="{FF2B5EF4-FFF2-40B4-BE49-F238E27FC236}">
                <a16:creationId xmlns:a16="http://schemas.microsoft.com/office/drawing/2014/main" id="{5000873D-066C-7C5F-6224-104039ED8088}"/>
              </a:ext>
            </a:extLst>
          </p:cNvPr>
          <p:cNvSpPr/>
          <p:nvPr/>
        </p:nvSpPr>
        <p:spPr>
          <a:xfrm>
            <a:off x="5832382" y="6861912"/>
            <a:ext cx="1116073" cy="112830"/>
          </a:xfrm>
          <a:custGeom>
            <a:avLst/>
            <a:gdLst>
              <a:gd name="connsiteX0" fmla="*/ 19143 w 1116073"/>
              <a:gd name="connsiteY0" fmla="*/ 97688 h 112830"/>
              <a:gd name="connsiteX1" fmla="*/ 1073243 w 1116073"/>
              <a:gd name="connsiteY1" fmla="*/ 107213 h 112830"/>
              <a:gd name="connsiteX2" fmla="*/ 825593 w 1116073"/>
              <a:gd name="connsiteY2" fmla="*/ 8788 h 112830"/>
              <a:gd name="connsiteX3" fmla="*/ 38193 w 1116073"/>
              <a:gd name="connsiteY3" fmla="*/ 11963 h 112830"/>
              <a:gd name="connsiteX4" fmla="*/ 365218 w 1116073"/>
              <a:gd name="connsiteY4" fmla="*/ 72288 h 112830"/>
              <a:gd name="connsiteX5" fmla="*/ 19143 w 1116073"/>
              <a:gd name="connsiteY5" fmla="*/ 97688 h 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6073" h="112830">
                <a:moveTo>
                  <a:pt x="19143" y="97688"/>
                </a:moveTo>
                <a:cubicBezTo>
                  <a:pt x="137147" y="103509"/>
                  <a:pt x="938835" y="122030"/>
                  <a:pt x="1073243" y="107213"/>
                </a:cubicBezTo>
                <a:cubicBezTo>
                  <a:pt x="1207651" y="92396"/>
                  <a:pt x="998101" y="24663"/>
                  <a:pt x="825593" y="8788"/>
                </a:cubicBezTo>
                <a:cubicBezTo>
                  <a:pt x="653085" y="-7087"/>
                  <a:pt x="114922" y="1380"/>
                  <a:pt x="38193" y="11963"/>
                </a:cubicBezTo>
                <a:cubicBezTo>
                  <a:pt x="-38536" y="22546"/>
                  <a:pt x="363101" y="59588"/>
                  <a:pt x="365218" y="72288"/>
                </a:cubicBezTo>
                <a:cubicBezTo>
                  <a:pt x="367335" y="84988"/>
                  <a:pt x="-98861" y="91867"/>
                  <a:pt x="19143" y="97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0" name="フリーフォーム 1819">
            <a:extLst>
              <a:ext uri="{FF2B5EF4-FFF2-40B4-BE49-F238E27FC236}">
                <a16:creationId xmlns:a16="http://schemas.microsoft.com/office/drawing/2014/main" id="{E0866DE7-F475-3C6F-FF27-D688A5685AAC}"/>
              </a:ext>
            </a:extLst>
          </p:cNvPr>
          <p:cNvSpPr/>
          <p:nvPr/>
        </p:nvSpPr>
        <p:spPr>
          <a:xfrm>
            <a:off x="6272949" y="6904576"/>
            <a:ext cx="475506" cy="926590"/>
          </a:xfrm>
          <a:custGeom>
            <a:avLst/>
            <a:gdLst>
              <a:gd name="connsiteX0" fmla="*/ 359626 w 475506"/>
              <a:gd name="connsiteY0" fmla="*/ 7399 h 926590"/>
              <a:gd name="connsiteX1" fmla="*/ 140551 w 475506"/>
              <a:gd name="connsiteY1" fmla="*/ 439199 h 926590"/>
              <a:gd name="connsiteX2" fmla="*/ 851 w 475506"/>
              <a:gd name="connsiteY2" fmla="*/ 601124 h 926590"/>
              <a:gd name="connsiteX3" fmla="*/ 204051 w 475506"/>
              <a:gd name="connsiteY3" fmla="*/ 553499 h 926590"/>
              <a:gd name="connsiteX4" fmla="*/ 407251 w 475506"/>
              <a:gd name="connsiteY4" fmla="*/ 924974 h 926590"/>
              <a:gd name="connsiteX5" fmla="*/ 429476 w 475506"/>
              <a:gd name="connsiteY5" fmla="*/ 385224 h 926590"/>
              <a:gd name="connsiteX6" fmla="*/ 280251 w 475506"/>
              <a:gd name="connsiteY6" fmla="*/ 410624 h 926590"/>
              <a:gd name="connsiteX7" fmla="*/ 473926 w 475506"/>
              <a:gd name="connsiteY7" fmla="*/ 143924 h 926590"/>
              <a:gd name="connsiteX8" fmla="*/ 372326 w 475506"/>
              <a:gd name="connsiteY8" fmla="*/ 162974 h 926590"/>
              <a:gd name="connsiteX9" fmla="*/ 359626 w 475506"/>
              <a:gd name="connsiteY9" fmla="*/ 7399 h 92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506" h="926590">
                <a:moveTo>
                  <a:pt x="359626" y="7399"/>
                </a:moveTo>
                <a:cubicBezTo>
                  <a:pt x="320997" y="53436"/>
                  <a:pt x="200347" y="340245"/>
                  <a:pt x="140551" y="439199"/>
                </a:cubicBezTo>
                <a:cubicBezTo>
                  <a:pt x="80755" y="538153"/>
                  <a:pt x="-9732" y="582074"/>
                  <a:pt x="851" y="601124"/>
                </a:cubicBezTo>
                <a:cubicBezTo>
                  <a:pt x="11434" y="620174"/>
                  <a:pt x="136318" y="499524"/>
                  <a:pt x="204051" y="553499"/>
                </a:cubicBezTo>
                <a:cubicBezTo>
                  <a:pt x="271784" y="607474"/>
                  <a:pt x="369680" y="953020"/>
                  <a:pt x="407251" y="924974"/>
                </a:cubicBezTo>
                <a:cubicBezTo>
                  <a:pt x="444822" y="896928"/>
                  <a:pt x="450643" y="470949"/>
                  <a:pt x="429476" y="385224"/>
                </a:cubicBezTo>
                <a:cubicBezTo>
                  <a:pt x="408309" y="299499"/>
                  <a:pt x="272843" y="450841"/>
                  <a:pt x="280251" y="410624"/>
                </a:cubicBezTo>
                <a:cubicBezTo>
                  <a:pt x="287659" y="370407"/>
                  <a:pt x="458580" y="185199"/>
                  <a:pt x="473926" y="143924"/>
                </a:cubicBezTo>
                <a:cubicBezTo>
                  <a:pt x="489272" y="102649"/>
                  <a:pt x="388201" y="181495"/>
                  <a:pt x="372326" y="162974"/>
                </a:cubicBezTo>
                <a:cubicBezTo>
                  <a:pt x="356451" y="144453"/>
                  <a:pt x="398255" y="-38638"/>
                  <a:pt x="359626" y="7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1" name="フリーフォーム 1820">
            <a:extLst>
              <a:ext uri="{FF2B5EF4-FFF2-40B4-BE49-F238E27FC236}">
                <a16:creationId xmlns:a16="http://schemas.microsoft.com/office/drawing/2014/main" id="{37879D87-A6FE-F1B3-773E-36FA57A55F47}"/>
              </a:ext>
            </a:extLst>
          </p:cNvPr>
          <p:cNvSpPr/>
          <p:nvPr/>
        </p:nvSpPr>
        <p:spPr>
          <a:xfrm>
            <a:off x="6935785" y="7007195"/>
            <a:ext cx="225660" cy="1337553"/>
          </a:xfrm>
          <a:custGeom>
            <a:avLst/>
            <a:gdLst>
              <a:gd name="connsiteX0" fmla="*/ 1590 w 225660"/>
              <a:gd name="connsiteY0" fmla="*/ 38130 h 1337553"/>
              <a:gd name="connsiteX1" fmla="*/ 26990 w 225660"/>
              <a:gd name="connsiteY1" fmla="*/ 85755 h 1337553"/>
              <a:gd name="connsiteX2" fmla="*/ 220665 w 225660"/>
              <a:gd name="connsiteY2" fmla="*/ 841405 h 1337553"/>
              <a:gd name="connsiteX3" fmla="*/ 160340 w 225660"/>
              <a:gd name="connsiteY3" fmla="*/ 771555 h 1337553"/>
              <a:gd name="connsiteX4" fmla="*/ 71440 w 225660"/>
              <a:gd name="connsiteY4" fmla="*/ 1336705 h 1337553"/>
              <a:gd name="connsiteX5" fmla="*/ 55565 w 225660"/>
              <a:gd name="connsiteY5" fmla="*/ 625505 h 1337553"/>
              <a:gd name="connsiteX6" fmla="*/ 26990 w 225660"/>
              <a:gd name="connsiteY6" fmla="*/ 273080 h 1337553"/>
              <a:gd name="connsiteX7" fmla="*/ 1590 w 225660"/>
              <a:gd name="connsiteY7" fmla="*/ 38130 h 133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660" h="1337553">
                <a:moveTo>
                  <a:pt x="1590" y="38130"/>
                </a:moveTo>
                <a:cubicBezTo>
                  <a:pt x="1590" y="6909"/>
                  <a:pt x="-9522" y="-48124"/>
                  <a:pt x="26990" y="85755"/>
                </a:cubicBezTo>
                <a:cubicBezTo>
                  <a:pt x="63502" y="219634"/>
                  <a:pt x="198440" y="727105"/>
                  <a:pt x="220665" y="841405"/>
                </a:cubicBezTo>
                <a:cubicBezTo>
                  <a:pt x="242890" y="955705"/>
                  <a:pt x="185211" y="689005"/>
                  <a:pt x="160340" y="771555"/>
                </a:cubicBezTo>
                <a:cubicBezTo>
                  <a:pt x="135469" y="854105"/>
                  <a:pt x="88903" y="1361047"/>
                  <a:pt x="71440" y="1336705"/>
                </a:cubicBezTo>
                <a:cubicBezTo>
                  <a:pt x="53977" y="1312363"/>
                  <a:pt x="62973" y="802776"/>
                  <a:pt x="55565" y="625505"/>
                </a:cubicBezTo>
                <a:cubicBezTo>
                  <a:pt x="48157" y="448234"/>
                  <a:pt x="39690" y="367801"/>
                  <a:pt x="26990" y="273080"/>
                </a:cubicBezTo>
                <a:cubicBezTo>
                  <a:pt x="14290" y="178359"/>
                  <a:pt x="1590" y="69351"/>
                  <a:pt x="1590" y="38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2" name="フリーフォーム 1821">
            <a:extLst>
              <a:ext uri="{FF2B5EF4-FFF2-40B4-BE49-F238E27FC236}">
                <a16:creationId xmlns:a16="http://schemas.microsoft.com/office/drawing/2014/main" id="{5CB0991E-BEF2-C7D7-921A-C68E9408A360}"/>
              </a:ext>
            </a:extLst>
          </p:cNvPr>
          <p:cNvSpPr/>
          <p:nvPr/>
        </p:nvSpPr>
        <p:spPr>
          <a:xfrm>
            <a:off x="6388026" y="7451350"/>
            <a:ext cx="181316" cy="959216"/>
          </a:xfrm>
          <a:custGeom>
            <a:avLst/>
            <a:gdLst>
              <a:gd name="connsiteX0" fmla="*/ 38174 w 181316"/>
              <a:gd name="connsiteY0" fmla="*/ 375 h 959216"/>
              <a:gd name="connsiteX1" fmla="*/ 47699 w 181316"/>
              <a:gd name="connsiteY1" fmla="*/ 295650 h 959216"/>
              <a:gd name="connsiteX2" fmla="*/ 74 w 181316"/>
              <a:gd name="connsiteY2" fmla="*/ 956050 h 959216"/>
              <a:gd name="connsiteX3" fmla="*/ 60399 w 181316"/>
              <a:gd name="connsiteY3" fmla="*/ 530600 h 959216"/>
              <a:gd name="connsiteX4" fmla="*/ 181049 w 181316"/>
              <a:gd name="connsiteY4" fmla="*/ 175000 h 959216"/>
              <a:gd name="connsiteX5" fmla="*/ 92149 w 181316"/>
              <a:gd name="connsiteY5" fmla="*/ 232150 h 959216"/>
              <a:gd name="connsiteX6" fmla="*/ 38174 w 181316"/>
              <a:gd name="connsiteY6" fmla="*/ 375 h 95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316" h="959216">
                <a:moveTo>
                  <a:pt x="38174" y="375"/>
                </a:moveTo>
                <a:cubicBezTo>
                  <a:pt x="30766" y="10958"/>
                  <a:pt x="54049" y="136371"/>
                  <a:pt x="47699" y="295650"/>
                </a:cubicBezTo>
                <a:cubicBezTo>
                  <a:pt x="41349" y="454929"/>
                  <a:pt x="-2043" y="916892"/>
                  <a:pt x="74" y="956050"/>
                </a:cubicBezTo>
                <a:cubicBezTo>
                  <a:pt x="2191" y="995208"/>
                  <a:pt x="30236" y="660775"/>
                  <a:pt x="60399" y="530600"/>
                </a:cubicBezTo>
                <a:cubicBezTo>
                  <a:pt x="90562" y="400425"/>
                  <a:pt x="175757" y="224742"/>
                  <a:pt x="181049" y="175000"/>
                </a:cubicBezTo>
                <a:cubicBezTo>
                  <a:pt x="186341" y="125258"/>
                  <a:pt x="111728" y="258079"/>
                  <a:pt x="92149" y="232150"/>
                </a:cubicBezTo>
                <a:cubicBezTo>
                  <a:pt x="72570" y="206221"/>
                  <a:pt x="45582" y="-10208"/>
                  <a:pt x="38174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3" name="フリーフォーム 1822">
            <a:extLst>
              <a:ext uri="{FF2B5EF4-FFF2-40B4-BE49-F238E27FC236}">
                <a16:creationId xmlns:a16="http://schemas.microsoft.com/office/drawing/2014/main" id="{0044D5BE-D2A5-45BD-7493-A66FFEF75434}"/>
              </a:ext>
            </a:extLst>
          </p:cNvPr>
          <p:cNvSpPr/>
          <p:nvPr/>
        </p:nvSpPr>
        <p:spPr>
          <a:xfrm>
            <a:off x="6498883" y="7679975"/>
            <a:ext cx="189170" cy="1230001"/>
          </a:xfrm>
          <a:custGeom>
            <a:avLst/>
            <a:gdLst>
              <a:gd name="connsiteX0" fmla="*/ 146392 w 189170"/>
              <a:gd name="connsiteY0" fmla="*/ 350 h 1230001"/>
              <a:gd name="connsiteX1" fmla="*/ 342 w 189170"/>
              <a:gd name="connsiteY1" fmla="*/ 562325 h 1230001"/>
              <a:gd name="connsiteX2" fmla="*/ 105117 w 189170"/>
              <a:gd name="connsiteY2" fmla="*/ 1044925 h 1230001"/>
              <a:gd name="connsiteX3" fmla="*/ 76542 w 189170"/>
              <a:gd name="connsiteY3" fmla="*/ 968725 h 1230001"/>
              <a:gd name="connsiteX4" fmla="*/ 108292 w 189170"/>
              <a:gd name="connsiteY4" fmla="*/ 1222725 h 1230001"/>
              <a:gd name="connsiteX5" fmla="*/ 187667 w 189170"/>
              <a:gd name="connsiteY5" fmla="*/ 635350 h 1230001"/>
              <a:gd name="connsiteX6" fmla="*/ 155917 w 189170"/>
              <a:gd name="connsiteY6" fmla="*/ 413100 h 1230001"/>
              <a:gd name="connsiteX7" fmla="*/ 101942 w 189170"/>
              <a:gd name="connsiteY7" fmla="*/ 476600 h 1230001"/>
              <a:gd name="connsiteX8" fmla="*/ 146392 w 189170"/>
              <a:gd name="connsiteY8" fmla="*/ 350 h 123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170" h="1230001">
                <a:moveTo>
                  <a:pt x="146392" y="350"/>
                </a:moveTo>
                <a:cubicBezTo>
                  <a:pt x="129459" y="14637"/>
                  <a:pt x="7221" y="388229"/>
                  <a:pt x="342" y="562325"/>
                </a:cubicBezTo>
                <a:cubicBezTo>
                  <a:pt x="-6537" y="736421"/>
                  <a:pt x="92417" y="977192"/>
                  <a:pt x="105117" y="1044925"/>
                </a:cubicBezTo>
                <a:cubicBezTo>
                  <a:pt x="117817" y="1112658"/>
                  <a:pt x="76013" y="939092"/>
                  <a:pt x="76542" y="968725"/>
                </a:cubicBezTo>
                <a:cubicBezTo>
                  <a:pt x="77071" y="998358"/>
                  <a:pt x="89771" y="1278288"/>
                  <a:pt x="108292" y="1222725"/>
                </a:cubicBezTo>
                <a:cubicBezTo>
                  <a:pt x="126813" y="1167163"/>
                  <a:pt x="179730" y="770288"/>
                  <a:pt x="187667" y="635350"/>
                </a:cubicBezTo>
                <a:cubicBezTo>
                  <a:pt x="195605" y="500413"/>
                  <a:pt x="170204" y="439558"/>
                  <a:pt x="155917" y="413100"/>
                </a:cubicBezTo>
                <a:cubicBezTo>
                  <a:pt x="141630" y="386642"/>
                  <a:pt x="105117" y="540629"/>
                  <a:pt x="101942" y="476600"/>
                </a:cubicBezTo>
                <a:cubicBezTo>
                  <a:pt x="98767" y="412571"/>
                  <a:pt x="163325" y="-13937"/>
                  <a:pt x="146392" y="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4" name="フリーフォーム 1823">
            <a:extLst>
              <a:ext uri="{FF2B5EF4-FFF2-40B4-BE49-F238E27FC236}">
                <a16:creationId xmlns:a16="http://schemas.microsoft.com/office/drawing/2014/main" id="{A1DE5147-2B3A-EC03-CE25-D26C2F955E87}"/>
              </a:ext>
            </a:extLst>
          </p:cNvPr>
          <p:cNvSpPr/>
          <p:nvPr/>
        </p:nvSpPr>
        <p:spPr>
          <a:xfrm>
            <a:off x="6942516" y="7785357"/>
            <a:ext cx="181908" cy="1384106"/>
          </a:xfrm>
          <a:custGeom>
            <a:avLst/>
            <a:gdLst>
              <a:gd name="connsiteX0" fmla="*/ 140909 w 181908"/>
              <a:gd name="connsiteY0" fmla="*/ 2918 h 1384106"/>
              <a:gd name="connsiteX1" fmla="*/ 4384 w 181908"/>
              <a:gd name="connsiteY1" fmla="*/ 688718 h 1384106"/>
              <a:gd name="connsiteX2" fmla="*/ 39309 w 181908"/>
              <a:gd name="connsiteY2" fmla="*/ 837943 h 1384106"/>
              <a:gd name="connsiteX3" fmla="*/ 96459 w 181908"/>
              <a:gd name="connsiteY3" fmla="*/ 1374518 h 1384106"/>
              <a:gd name="connsiteX4" fmla="*/ 179009 w 181908"/>
              <a:gd name="connsiteY4" fmla="*/ 326768 h 1384106"/>
              <a:gd name="connsiteX5" fmla="*/ 159959 w 181908"/>
              <a:gd name="connsiteY5" fmla="*/ 437893 h 1384106"/>
              <a:gd name="connsiteX6" fmla="*/ 140909 w 181908"/>
              <a:gd name="connsiteY6" fmla="*/ 2918 h 138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908" h="1384106">
                <a:moveTo>
                  <a:pt x="140909" y="2918"/>
                </a:moveTo>
                <a:cubicBezTo>
                  <a:pt x="114980" y="44722"/>
                  <a:pt x="21317" y="549547"/>
                  <a:pt x="4384" y="688718"/>
                </a:cubicBezTo>
                <a:cubicBezTo>
                  <a:pt x="-12549" y="827889"/>
                  <a:pt x="23963" y="723643"/>
                  <a:pt x="39309" y="837943"/>
                </a:cubicBezTo>
                <a:cubicBezTo>
                  <a:pt x="54655" y="952243"/>
                  <a:pt x="73176" y="1459714"/>
                  <a:pt x="96459" y="1374518"/>
                </a:cubicBezTo>
                <a:cubicBezTo>
                  <a:pt x="119742" y="1289322"/>
                  <a:pt x="168426" y="482872"/>
                  <a:pt x="179009" y="326768"/>
                </a:cubicBezTo>
                <a:cubicBezTo>
                  <a:pt x="189592" y="170664"/>
                  <a:pt x="168426" y="494514"/>
                  <a:pt x="159959" y="437893"/>
                </a:cubicBezTo>
                <a:cubicBezTo>
                  <a:pt x="151492" y="381272"/>
                  <a:pt x="166838" y="-38886"/>
                  <a:pt x="140909" y="2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5" name="フリーフォーム 1824">
            <a:extLst>
              <a:ext uri="{FF2B5EF4-FFF2-40B4-BE49-F238E27FC236}">
                <a16:creationId xmlns:a16="http://schemas.microsoft.com/office/drawing/2014/main" id="{C8D7102B-A18E-EB0D-6D06-E61C12945508}"/>
              </a:ext>
            </a:extLst>
          </p:cNvPr>
          <p:cNvSpPr/>
          <p:nvPr/>
        </p:nvSpPr>
        <p:spPr>
          <a:xfrm>
            <a:off x="7295810" y="7284839"/>
            <a:ext cx="196598" cy="1010764"/>
          </a:xfrm>
          <a:custGeom>
            <a:avLst/>
            <a:gdLst>
              <a:gd name="connsiteX0" fmla="*/ 184490 w 196598"/>
              <a:gd name="connsiteY0" fmla="*/ 43061 h 1010764"/>
              <a:gd name="connsiteX1" fmla="*/ 171790 w 196598"/>
              <a:gd name="connsiteY1" fmla="*/ 103386 h 1010764"/>
              <a:gd name="connsiteX2" fmla="*/ 6690 w 196598"/>
              <a:gd name="connsiteY2" fmla="*/ 989211 h 1010764"/>
              <a:gd name="connsiteX3" fmla="*/ 35265 w 196598"/>
              <a:gd name="connsiteY3" fmla="*/ 678061 h 1010764"/>
              <a:gd name="connsiteX4" fmla="*/ 63840 w 196598"/>
              <a:gd name="connsiteY4" fmla="*/ 17661 h 1010764"/>
              <a:gd name="connsiteX5" fmla="*/ 60665 w 196598"/>
              <a:gd name="connsiteY5" fmla="*/ 328811 h 1010764"/>
              <a:gd name="connsiteX6" fmla="*/ 184490 w 196598"/>
              <a:gd name="connsiteY6" fmla="*/ 43061 h 101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598" h="1010764">
                <a:moveTo>
                  <a:pt x="184490" y="43061"/>
                </a:moveTo>
                <a:cubicBezTo>
                  <a:pt x="203011" y="5490"/>
                  <a:pt x="201423" y="-54306"/>
                  <a:pt x="171790" y="103386"/>
                </a:cubicBezTo>
                <a:cubicBezTo>
                  <a:pt x="142157" y="261078"/>
                  <a:pt x="29444" y="893432"/>
                  <a:pt x="6690" y="989211"/>
                </a:cubicBezTo>
                <a:cubicBezTo>
                  <a:pt x="-16064" y="1084990"/>
                  <a:pt x="25740" y="839986"/>
                  <a:pt x="35265" y="678061"/>
                </a:cubicBezTo>
                <a:cubicBezTo>
                  <a:pt x="44790" y="516136"/>
                  <a:pt x="59607" y="75869"/>
                  <a:pt x="63840" y="17661"/>
                </a:cubicBezTo>
                <a:cubicBezTo>
                  <a:pt x="68073" y="-40547"/>
                  <a:pt x="44261" y="319815"/>
                  <a:pt x="60665" y="328811"/>
                </a:cubicBezTo>
                <a:cubicBezTo>
                  <a:pt x="77069" y="337807"/>
                  <a:pt x="165969" y="80632"/>
                  <a:pt x="184490" y="43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6" name="フリーフォーム 1825">
            <a:extLst>
              <a:ext uri="{FF2B5EF4-FFF2-40B4-BE49-F238E27FC236}">
                <a16:creationId xmlns:a16="http://schemas.microsoft.com/office/drawing/2014/main" id="{DDC5FC11-0999-1982-1B15-85293681C150}"/>
              </a:ext>
            </a:extLst>
          </p:cNvPr>
          <p:cNvSpPr/>
          <p:nvPr/>
        </p:nvSpPr>
        <p:spPr>
          <a:xfrm>
            <a:off x="7274513" y="7616978"/>
            <a:ext cx="193155" cy="1495774"/>
          </a:xfrm>
          <a:custGeom>
            <a:avLst/>
            <a:gdLst>
              <a:gd name="connsiteX0" fmla="*/ 94662 w 193155"/>
              <a:gd name="connsiteY0" fmla="*/ 6197 h 1495774"/>
              <a:gd name="connsiteX1" fmla="*/ 161337 w 193155"/>
              <a:gd name="connsiteY1" fmla="*/ 1257147 h 1495774"/>
              <a:gd name="connsiteX2" fmla="*/ 189912 w 193155"/>
              <a:gd name="connsiteY2" fmla="*/ 1492097 h 1495774"/>
              <a:gd name="connsiteX3" fmla="*/ 88312 w 193155"/>
              <a:gd name="connsiteY3" fmla="*/ 1190472 h 1495774"/>
              <a:gd name="connsiteX4" fmla="*/ 5762 w 193155"/>
              <a:gd name="connsiteY4" fmla="*/ 701522 h 1495774"/>
              <a:gd name="connsiteX5" fmla="*/ 15287 w 193155"/>
              <a:gd name="connsiteY5" fmla="*/ 771372 h 1495774"/>
              <a:gd name="connsiteX6" fmla="*/ 94662 w 193155"/>
              <a:gd name="connsiteY6" fmla="*/ 6197 h 149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55" h="1495774">
                <a:moveTo>
                  <a:pt x="94662" y="6197"/>
                </a:moveTo>
                <a:cubicBezTo>
                  <a:pt x="119004" y="87160"/>
                  <a:pt x="145462" y="1009497"/>
                  <a:pt x="161337" y="1257147"/>
                </a:cubicBezTo>
                <a:cubicBezTo>
                  <a:pt x="177212" y="1504797"/>
                  <a:pt x="202083" y="1503210"/>
                  <a:pt x="189912" y="1492097"/>
                </a:cubicBezTo>
                <a:cubicBezTo>
                  <a:pt x="177741" y="1480984"/>
                  <a:pt x="119004" y="1322234"/>
                  <a:pt x="88312" y="1190472"/>
                </a:cubicBezTo>
                <a:cubicBezTo>
                  <a:pt x="57620" y="1058710"/>
                  <a:pt x="17933" y="771372"/>
                  <a:pt x="5762" y="701522"/>
                </a:cubicBezTo>
                <a:cubicBezTo>
                  <a:pt x="-6409" y="631672"/>
                  <a:pt x="2587" y="880380"/>
                  <a:pt x="15287" y="771372"/>
                </a:cubicBezTo>
                <a:cubicBezTo>
                  <a:pt x="27987" y="662364"/>
                  <a:pt x="70320" y="-74766"/>
                  <a:pt x="94662" y="6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7" name="フリーフォーム 1826">
            <a:extLst>
              <a:ext uri="{FF2B5EF4-FFF2-40B4-BE49-F238E27FC236}">
                <a16:creationId xmlns:a16="http://schemas.microsoft.com/office/drawing/2014/main" id="{3E04FDC0-E345-34E2-F4EA-2DC77909DC68}"/>
              </a:ext>
            </a:extLst>
          </p:cNvPr>
          <p:cNvSpPr/>
          <p:nvPr/>
        </p:nvSpPr>
        <p:spPr>
          <a:xfrm>
            <a:off x="2972140" y="932702"/>
            <a:ext cx="79395" cy="717850"/>
          </a:xfrm>
          <a:custGeom>
            <a:avLst/>
            <a:gdLst>
              <a:gd name="connsiteX0" fmla="*/ 79035 w 79395"/>
              <a:gd name="connsiteY0" fmla="*/ 748 h 717850"/>
              <a:gd name="connsiteX1" fmla="*/ 34585 w 79395"/>
              <a:gd name="connsiteY1" fmla="*/ 308723 h 717850"/>
              <a:gd name="connsiteX2" fmla="*/ 47285 w 79395"/>
              <a:gd name="connsiteY2" fmla="*/ 715123 h 717850"/>
              <a:gd name="connsiteX3" fmla="*/ 12360 w 79395"/>
              <a:gd name="connsiteY3" fmla="*/ 473823 h 717850"/>
              <a:gd name="connsiteX4" fmla="*/ 6010 w 79395"/>
              <a:gd name="connsiteY4" fmla="*/ 229348 h 717850"/>
              <a:gd name="connsiteX5" fmla="*/ 79035 w 79395"/>
              <a:gd name="connsiteY5" fmla="*/ 748 h 71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395" h="717850">
                <a:moveTo>
                  <a:pt x="79035" y="748"/>
                </a:moveTo>
                <a:cubicBezTo>
                  <a:pt x="83797" y="13977"/>
                  <a:pt x="39877" y="189660"/>
                  <a:pt x="34585" y="308723"/>
                </a:cubicBezTo>
                <a:cubicBezTo>
                  <a:pt x="29293" y="427786"/>
                  <a:pt x="50989" y="687606"/>
                  <a:pt x="47285" y="715123"/>
                </a:cubicBezTo>
                <a:cubicBezTo>
                  <a:pt x="43581" y="742640"/>
                  <a:pt x="19239" y="554785"/>
                  <a:pt x="12360" y="473823"/>
                </a:cubicBezTo>
                <a:cubicBezTo>
                  <a:pt x="5481" y="392861"/>
                  <a:pt x="-7748" y="305548"/>
                  <a:pt x="6010" y="229348"/>
                </a:cubicBezTo>
                <a:cubicBezTo>
                  <a:pt x="19768" y="153148"/>
                  <a:pt x="74273" y="-12481"/>
                  <a:pt x="79035" y="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8" name="フリーフォーム 1827">
            <a:extLst>
              <a:ext uri="{FF2B5EF4-FFF2-40B4-BE49-F238E27FC236}">
                <a16:creationId xmlns:a16="http://schemas.microsoft.com/office/drawing/2014/main" id="{FF83EE98-6930-9EC6-DFFF-B45B4FC0A292}"/>
              </a:ext>
            </a:extLst>
          </p:cNvPr>
          <p:cNvSpPr/>
          <p:nvPr/>
        </p:nvSpPr>
        <p:spPr>
          <a:xfrm>
            <a:off x="2977083" y="1411988"/>
            <a:ext cx="25083" cy="584820"/>
          </a:xfrm>
          <a:custGeom>
            <a:avLst/>
            <a:gdLst>
              <a:gd name="connsiteX0" fmla="*/ 1067 w 25083"/>
              <a:gd name="connsiteY0" fmla="*/ 7237 h 584820"/>
              <a:gd name="connsiteX1" fmla="*/ 4242 w 25083"/>
              <a:gd name="connsiteY1" fmla="*/ 426337 h 584820"/>
              <a:gd name="connsiteX2" fmla="*/ 10592 w 25083"/>
              <a:gd name="connsiteY2" fmla="*/ 372362 h 584820"/>
              <a:gd name="connsiteX3" fmla="*/ 23292 w 25083"/>
              <a:gd name="connsiteY3" fmla="*/ 581912 h 584820"/>
              <a:gd name="connsiteX4" fmla="*/ 23292 w 25083"/>
              <a:gd name="connsiteY4" fmla="*/ 191387 h 584820"/>
              <a:gd name="connsiteX5" fmla="*/ 1067 w 25083"/>
              <a:gd name="connsiteY5" fmla="*/ 7237 h 58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83" h="584820">
                <a:moveTo>
                  <a:pt x="1067" y="7237"/>
                </a:moveTo>
                <a:cubicBezTo>
                  <a:pt x="-2108" y="46395"/>
                  <a:pt x="2655" y="365483"/>
                  <a:pt x="4242" y="426337"/>
                </a:cubicBezTo>
                <a:cubicBezTo>
                  <a:pt x="5829" y="487191"/>
                  <a:pt x="7417" y="346433"/>
                  <a:pt x="10592" y="372362"/>
                </a:cubicBezTo>
                <a:cubicBezTo>
                  <a:pt x="13767" y="398291"/>
                  <a:pt x="21175" y="612074"/>
                  <a:pt x="23292" y="581912"/>
                </a:cubicBezTo>
                <a:cubicBezTo>
                  <a:pt x="25409" y="551750"/>
                  <a:pt x="25938" y="286637"/>
                  <a:pt x="23292" y="191387"/>
                </a:cubicBezTo>
                <a:cubicBezTo>
                  <a:pt x="20646" y="96137"/>
                  <a:pt x="4242" y="-31921"/>
                  <a:pt x="1067" y="7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9" name="フリーフォーム 1828">
            <a:extLst>
              <a:ext uri="{FF2B5EF4-FFF2-40B4-BE49-F238E27FC236}">
                <a16:creationId xmlns:a16="http://schemas.microsoft.com/office/drawing/2014/main" id="{636090CD-D39D-F729-713F-707873748D84}"/>
              </a:ext>
            </a:extLst>
          </p:cNvPr>
          <p:cNvSpPr/>
          <p:nvPr/>
        </p:nvSpPr>
        <p:spPr>
          <a:xfrm>
            <a:off x="2768417" y="1936490"/>
            <a:ext cx="242025" cy="712445"/>
          </a:xfrm>
          <a:custGeom>
            <a:avLst/>
            <a:gdLst>
              <a:gd name="connsiteX0" fmla="*/ 241483 w 242025"/>
              <a:gd name="connsiteY0" fmla="*/ 260 h 712445"/>
              <a:gd name="connsiteX1" fmla="*/ 187508 w 242025"/>
              <a:gd name="connsiteY1" fmla="*/ 282835 h 712445"/>
              <a:gd name="connsiteX2" fmla="*/ 241483 w 242025"/>
              <a:gd name="connsiteY2" fmla="*/ 225685 h 712445"/>
              <a:gd name="connsiteX3" fmla="*/ 177983 w 242025"/>
              <a:gd name="connsiteY3" fmla="*/ 441585 h 712445"/>
              <a:gd name="connsiteX4" fmla="*/ 183 w 242025"/>
              <a:gd name="connsiteY4" fmla="*/ 711460 h 712445"/>
              <a:gd name="connsiteX5" fmla="*/ 146233 w 242025"/>
              <a:gd name="connsiteY5" fmla="*/ 339985 h 712445"/>
              <a:gd name="connsiteX6" fmla="*/ 241483 w 242025"/>
              <a:gd name="connsiteY6" fmla="*/ 260 h 71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025" h="712445">
                <a:moveTo>
                  <a:pt x="241483" y="260"/>
                </a:moveTo>
                <a:cubicBezTo>
                  <a:pt x="248362" y="-9265"/>
                  <a:pt x="187508" y="245264"/>
                  <a:pt x="187508" y="282835"/>
                </a:cubicBezTo>
                <a:cubicBezTo>
                  <a:pt x="187508" y="320406"/>
                  <a:pt x="243071" y="199227"/>
                  <a:pt x="241483" y="225685"/>
                </a:cubicBezTo>
                <a:cubicBezTo>
                  <a:pt x="239895" y="252143"/>
                  <a:pt x="218200" y="360623"/>
                  <a:pt x="177983" y="441585"/>
                </a:cubicBezTo>
                <a:cubicBezTo>
                  <a:pt x="137766" y="522547"/>
                  <a:pt x="5475" y="728393"/>
                  <a:pt x="183" y="711460"/>
                </a:cubicBezTo>
                <a:cubicBezTo>
                  <a:pt x="-5109" y="694527"/>
                  <a:pt x="105487" y="457460"/>
                  <a:pt x="146233" y="339985"/>
                </a:cubicBezTo>
                <a:cubicBezTo>
                  <a:pt x="186979" y="222510"/>
                  <a:pt x="234604" y="9785"/>
                  <a:pt x="241483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0" name="フリーフォーム 1829">
            <a:extLst>
              <a:ext uri="{FF2B5EF4-FFF2-40B4-BE49-F238E27FC236}">
                <a16:creationId xmlns:a16="http://schemas.microsoft.com/office/drawing/2014/main" id="{46876C17-CA70-2B2D-F815-C802D02724D0}"/>
              </a:ext>
            </a:extLst>
          </p:cNvPr>
          <p:cNvSpPr/>
          <p:nvPr/>
        </p:nvSpPr>
        <p:spPr>
          <a:xfrm>
            <a:off x="2161824" y="2488846"/>
            <a:ext cx="794164" cy="771888"/>
          </a:xfrm>
          <a:custGeom>
            <a:avLst/>
            <a:gdLst>
              <a:gd name="connsiteX0" fmla="*/ 794101 w 794164"/>
              <a:gd name="connsiteY0" fmla="*/ 354 h 771888"/>
              <a:gd name="connsiteX1" fmla="*/ 543276 w 794164"/>
              <a:gd name="connsiteY1" fmla="*/ 279754 h 771888"/>
              <a:gd name="connsiteX2" fmla="*/ 352776 w 794164"/>
              <a:gd name="connsiteY2" fmla="*/ 498829 h 771888"/>
              <a:gd name="connsiteX3" fmla="*/ 444851 w 794164"/>
              <a:gd name="connsiteY3" fmla="*/ 384529 h 771888"/>
              <a:gd name="connsiteX4" fmla="*/ 351 w 794164"/>
              <a:gd name="connsiteY4" fmla="*/ 771879 h 771888"/>
              <a:gd name="connsiteX5" fmla="*/ 368651 w 794164"/>
              <a:gd name="connsiteY5" fmla="*/ 371829 h 771888"/>
              <a:gd name="connsiteX6" fmla="*/ 276576 w 794164"/>
              <a:gd name="connsiteY6" fmla="*/ 441679 h 771888"/>
              <a:gd name="connsiteX7" fmla="*/ 663926 w 794164"/>
              <a:gd name="connsiteY7" fmla="*/ 9879 h 771888"/>
              <a:gd name="connsiteX8" fmla="*/ 568676 w 794164"/>
              <a:gd name="connsiteY8" fmla="*/ 216254 h 771888"/>
              <a:gd name="connsiteX9" fmla="*/ 794101 w 794164"/>
              <a:gd name="connsiteY9" fmla="*/ 354 h 77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4164" h="771888">
                <a:moveTo>
                  <a:pt x="794101" y="354"/>
                </a:moveTo>
                <a:cubicBezTo>
                  <a:pt x="789868" y="10937"/>
                  <a:pt x="616830" y="196675"/>
                  <a:pt x="543276" y="279754"/>
                </a:cubicBezTo>
                <a:cubicBezTo>
                  <a:pt x="469722" y="362833"/>
                  <a:pt x="369180" y="481367"/>
                  <a:pt x="352776" y="498829"/>
                </a:cubicBezTo>
                <a:cubicBezTo>
                  <a:pt x="336372" y="516292"/>
                  <a:pt x="503589" y="339021"/>
                  <a:pt x="444851" y="384529"/>
                </a:cubicBezTo>
                <a:cubicBezTo>
                  <a:pt x="386113" y="430037"/>
                  <a:pt x="13051" y="773996"/>
                  <a:pt x="351" y="771879"/>
                </a:cubicBezTo>
                <a:cubicBezTo>
                  <a:pt x="-12349" y="769762"/>
                  <a:pt x="322614" y="426862"/>
                  <a:pt x="368651" y="371829"/>
                </a:cubicBezTo>
                <a:cubicBezTo>
                  <a:pt x="414688" y="316796"/>
                  <a:pt x="227364" y="502004"/>
                  <a:pt x="276576" y="441679"/>
                </a:cubicBezTo>
                <a:cubicBezTo>
                  <a:pt x="325788" y="381354"/>
                  <a:pt x="615243" y="47450"/>
                  <a:pt x="663926" y="9879"/>
                </a:cubicBezTo>
                <a:cubicBezTo>
                  <a:pt x="712609" y="-27692"/>
                  <a:pt x="548038" y="212550"/>
                  <a:pt x="568676" y="216254"/>
                </a:cubicBezTo>
                <a:cubicBezTo>
                  <a:pt x="589314" y="219958"/>
                  <a:pt x="798334" y="-10229"/>
                  <a:pt x="794101" y="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1" name="フリーフォーム 1830">
            <a:extLst>
              <a:ext uri="{FF2B5EF4-FFF2-40B4-BE49-F238E27FC236}">
                <a16:creationId xmlns:a16="http://schemas.microsoft.com/office/drawing/2014/main" id="{9C1BFF5F-3B4D-63CC-5657-2841932B5E24}"/>
              </a:ext>
            </a:extLst>
          </p:cNvPr>
          <p:cNvSpPr/>
          <p:nvPr/>
        </p:nvSpPr>
        <p:spPr>
          <a:xfrm>
            <a:off x="3276600" y="898074"/>
            <a:ext cx="212727" cy="883194"/>
          </a:xfrm>
          <a:custGeom>
            <a:avLst/>
            <a:gdLst>
              <a:gd name="connsiteX0" fmla="*/ 212725 w 212727"/>
              <a:gd name="connsiteY0" fmla="*/ 6801 h 883194"/>
              <a:gd name="connsiteX1" fmla="*/ 107950 w 212727"/>
              <a:gd name="connsiteY1" fmla="*/ 352876 h 883194"/>
              <a:gd name="connsiteX2" fmla="*/ 0 w 212727"/>
              <a:gd name="connsiteY2" fmla="*/ 883101 h 883194"/>
              <a:gd name="connsiteX3" fmla="*/ 107950 w 212727"/>
              <a:gd name="connsiteY3" fmla="*/ 394151 h 883194"/>
              <a:gd name="connsiteX4" fmla="*/ 104775 w 212727"/>
              <a:gd name="connsiteY4" fmla="*/ 146501 h 883194"/>
              <a:gd name="connsiteX5" fmla="*/ 212725 w 212727"/>
              <a:gd name="connsiteY5" fmla="*/ 6801 h 88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727" h="883194">
                <a:moveTo>
                  <a:pt x="212725" y="6801"/>
                </a:moveTo>
                <a:cubicBezTo>
                  <a:pt x="213254" y="41197"/>
                  <a:pt x="143404" y="206826"/>
                  <a:pt x="107950" y="352876"/>
                </a:cubicBezTo>
                <a:cubicBezTo>
                  <a:pt x="72496" y="498926"/>
                  <a:pt x="0" y="876222"/>
                  <a:pt x="0" y="883101"/>
                </a:cubicBezTo>
                <a:cubicBezTo>
                  <a:pt x="0" y="889980"/>
                  <a:pt x="90487" y="516918"/>
                  <a:pt x="107950" y="394151"/>
                </a:cubicBezTo>
                <a:cubicBezTo>
                  <a:pt x="125412" y="271384"/>
                  <a:pt x="86254" y="216880"/>
                  <a:pt x="104775" y="146501"/>
                </a:cubicBezTo>
                <a:cubicBezTo>
                  <a:pt x="123296" y="76122"/>
                  <a:pt x="212196" y="-27595"/>
                  <a:pt x="212725" y="6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2" name="フリーフォーム 1831">
            <a:extLst>
              <a:ext uri="{FF2B5EF4-FFF2-40B4-BE49-F238E27FC236}">
                <a16:creationId xmlns:a16="http://schemas.microsoft.com/office/drawing/2014/main" id="{1CAC554B-E2A4-C6EA-0A7F-20009EFEFC4F}"/>
              </a:ext>
            </a:extLst>
          </p:cNvPr>
          <p:cNvSpPr/>
          <p:nvPr/>
        </p:nvSpPr>
        <p:spPr>
          <a:xfrm>
            <a:off x="3574542" y="1216379"/>
            <a:ext cx="262866" cy="561032"/>
          </a:xfrm>
          <a:custGeom>
            <a:avLst/>
            <a:gdLst>
              <a:gd name="connsiteX0" fmla="*/ 260858 w 262866"/>
              <a:gd name="connsiteY0" fmla="*/ 12346 h 561032"/>
              <a:gd name="connsiteX1" fmla="*/ 3683 w 262866"/>
              <a:gd name="connsiteY1" fmla="*/ 558446 h 561032"/>
              <a:gd name="connsiteX2" fmla="*/ 117983 w 262866"/>
              <a:gd name="connsiteY2" fmla="*/ 209196 h 561032"/>
              <a:gd name="connsiteX3" fmla="*/ 260858 w 262866"/>
              <a:gd name="connsiteY3" fmla="*/ 12346 h 5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66" h="561032">
                <a:moveTo>
                  <a:pt x="260858" y="12346"/>
                </a:moveTo>
                <a:cubicBezTo>
                  <a:pt x="241808" y="70554"/>
                  <a:pt x="27496" y="525638"/>
                  <a:pt x="3683" y="558446"/>
                </a:cubicBezTo>
                <a:cubicBezTo>
                  <a:pt x="-20130" y="591254"/>
                  <a:pt x="77766" y="302859"/>
                  <a:pt x="117983" y="209196"/>
                </a:cubicBezTo>
                <a:cubicBezTo>
                  <a:pt x="158200" y="115534"/>
                  <a:pt x="279908" y="-45862"/>
                  <a:pt x="260858" y="12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3" name="フリーフォーム 1832">
            <a:extLst>
              <a:ext uri="{FF2B5EF4-FFF2-40B4-BE49-F238E27FC236}">
                <a16:creationId xmlns:a16="http://schemas.microsoft.com/office/drawing/2014/main" id="{1D5C9570-ADEE-FFD1-6A29-7D4BF086E3C3}"/>
              </a:ext>
            </a:extLst>
          </p:cNvPr>
          <p:cNvSpPr/>
          <p:nvPr/>
        </p:nvSpPr>
        <p:spPr>
          <a:xfrm>
            <a:off x="3796402" y="1823091"/>
            <a:ext cx="223192" cy="327730"/>
          </a:xfrm>
          <a:custGeom>
            <a:avLst/>
            <a:gdLst>
              <a:gd name="connsiteX0" fmla="*/ 223148 w 223192"/>
              <a:gd name="connsiteY0" fmla="*/ 40634 h 327730"/>
              <a:gd name="connsiteX1" fmla="*/ 83448 w 223192"/>
              <a:gd name="connsiteY1" fmla="*/ 142234 h 327730"/>
              <a:gd name="connsiteX2" fmla="*/ 42173 w 223192"/>
              <a:gd name="connsiteY2" fmla="*/ 234309 h 327730"/>
              <a:gd name="connsiteX3" fmla="*/ 42173 w 223192"/>
              <a:gd name="connsiteY3" fmla="*/ 326384 h 327730"/>
              <a:gd name="connsiteX4" fmla="*/ 4073 w 223192"/>
              <a:gd name="connsiteY4" fmla="*/ 161284 h 327730"/>
              <a:gd name="connsiteX5" fmla="*/ 153298 w 223192"/>
              <a:gd name="connsiteY5" fmla="*/ 2534 h 327730"/>
              <a:gd name="connsiteX6" fmla="*/ 99323 w 223192"/>
              <a:gd name="connsiteY6" fmla="*/ 62859 h 327730"/>
              <a:gd name="connsiteX7" fmla="*/ 223148 w 223192"/>
              <a:gd name="connsiteY7" fmla="*/ 40634 h 32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192" h="327730">
                <a:moveTo>
                  <a:pt x="223148" y="40634"/>
                </a:moveTo>
                <a:cubicBezTo>
                  <a:pt x="220502" y="53863"/>
                  <a:pt x="113610" y="109955"/>
                  <a:pt x="83448" y="142234"/>
                </a:cubicBezTo>
                <a:cubicBezTo>
                  <a:pt x="53285" y="174513"/>
                  <a:pt x="49052" y="203617"/>
                  <a:pt x="42173" y="234309"/>
                </a:cubicBezTo>
                <a:cubicBezTo>
                  <a:pt x="35294" y="265001"/>
                  <a:pt x="48523" y="338555"/>
                  <a:pt x="42173" y="326384"/>
                </a:cubicBezTo>
                <a:cubicBezTo>
                  <a:pt x="35823" y="314213"/>
                  <a:pt x="-14448" y="215259"/>
                  <a:pt x="4073" y="161284"/>
                </a:cubicBezTo>
                <a:cubicBezTo>
                  <a:pt x="22594" y="107309"/>
                  <a:pt x="137423" y="18938"/>
                  <a:pt x="153298" y="2534"/>
                </a:cubicBezTo>
                <a:cubicBezTo>
                  <a:pt x="169173" y="-13870"/>
                  <a:pt x="88740" y="54392"/>
                  <a:pt x="99323" y="62859"/>
                </a:cubicBezTo>
                <a:cubicBezTo>
                  <a:pt x="109906" y="71326"/>
                  <a:pt x="225794" y="27405"/>
                  <a:pt x="223148" y="40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4" name="フリーフォーム 1833">
            <a:extLst>
              <a:ext uri="{FF2B5EF4-FFF2-40B4-BE49-F238E27FC236}">
                <a16:creationId xmlns:a16="http://schemas.microsoft.com/office/drawing/2014/main" id="{55FAD624-5674-F9F1-6960-9BDA154B4918}"/>
              </a:ext>
            </a:extLst>
          </p:cNvPr>
          <p:cNvSpPr/>
          <p:nvPr/>
        </p:nvSpPr>
        <p:spPr>
          <a:xfrm>
            <a:off x="3802577" y="2056067"/>
            <a:ext cx="239229" cy="519510"/>
          </a:xfrm>
          <a:custGeom>
            <a:avLst/>
            <a:gdLst>
              <a:gd name="connsiteX0" fmla="*/ 156648 w 239229"/>
              <a:gd name="connsiteY0" fmla="*/ 4508 h 519510"/>
              <a:gd name="connsiteX1" fmla="*/ 93148 w 239229"/>
              <a:gd name="connsiteY1" fmla="*/ 150558 h 519510"/>
              <a:gd name="connsiteX2" fmla="*/ 124898 w 239229"/>
              <a:gd name="connsiteY2" fmla="*/ 223583 h 519510"/>
              <a:gd name="connsiteX3" fmla="*/ 10598 w 239229"/>
              <a:gd name="connsiteY3" fmla="*/ 306133 h 519510"/>
              <a:gd name="connsiteX4" fmla="*/ 20123 w 239229"/>
              <a:gd name="connsiteY4" fmla="*/ 518858 h 519510"/>
              <a:gd name="connsiteX5" fmla="*/ 143948 w 239229"/>
              <a:gd name="connsiteY5" fmla="*/ 229933 h 519510"/>
              <a:gd name="connsiteX6" fmla="*/ 239198 w 239229"/>
              <a:gd name="connsiteY6" fmla="*/ 52133 h 519510"/>
              <a:gd name="connsiteX7" fmla="*/ 156648 w 239229"/>
              <a:gd name="connsiteY7" fmla="*/ 4508 h 51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229" h="519510">
                <a:moveTo>
                  <a:pt x="156648" y="4508"/>
                </a:moveTo>
                <a:cubicBezTo>
                  <a:pt x="132306" y="20912"/>
                  <a:pt x="98440" y="114045"/>
                  <a:pt x="93148" y="150558"/>
                </a:cubicBezTo>
                <a:cubicBezTo>
                  <a:pt x="87856" y="187071"/>
                  <a:pt x="138656" y="197654"/>
                  <a:pt x="124898" y="223583"/>
                </a:cubicBezTo>
                <a:cubicBezTo>
                  <a:pt x="111140" y="249512"/>
                  <a:pt x="28060" y="256921"/>
                  <a:pt x="10598" y="306133"/>
                </a:cubicBezTo>
                <a:cubicBezTo>
                  <a:pt x="-6864" y="355345"/>
                  <a:pt x="-2102" y="531558"/>
                  <a:pt x="20123" y="518858"/>
                </a:cubicBezTo>
                <a:cubicBezTo>
                  <a:pt x="42348" y="506158"/>
                  <a:pt x="107436" y="307720"/>
                  <a:pt x="143948" y="229933"/>
                </a:cubicBezTo>
                <a:cubicBezTo>
                  <a:pt x="180460" y="152146"/>
                  <a:pt x="237611" y="84941"/>
                  <a:pt x="239198" y="52133"/>
                </a:cubicBezTo>
                <a:cubicBezTo>
                  <a:pt x="240786" y="19325"/>
                  <a:pt x="180990" y="-11896"/>
                  <a:pt x="156648" y="4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5" name="フリーフォーム 1834">
            <a:extLst>
              <a:ext uri="{FF2B5EF4-FFF2-40B4-BE49-F238E27FC236}">
                <a16:creationId xmlns:a16="http://schemas.microsoft.com/office/drawing/2014/main" id="{10B8E3BC-3300-BE64-B4CB-ACE75A1A0498}"/>
              </a:ext>
            </a:extLst>
          </p:cNvPr>
          <p:cNvSpPr/>
          <p:nvPr/>
        </p:nvSpPr>
        <p:spPr>
          <a:xfrm>
            <a:off x="3819525" y="2526039"/>
            <a:ext cx="288927" cy="348820"/>
          </a:xfrm>
          <a:custGeom>
            <a:avLst/>
            <a:gdLst>
              <a:gd name="connsiteX0" fmla="*/ 6350 w 288927"/>
              <a:gd name="connsiteY0" fmla="*/ 1261 h 348820"/>
              <a:gd name="connsiteX1" fmla="*/ 12700 w 288927"/>
              <a:gd name="connsiteY1" fmla="*/ 182236 h 348820"/>
              <a:gd name="connsiteX2" fmla="*/ 120650 w 288927"/>
              <a:gd name="connsiteY2" fmla="*/ 185411 h 348820"/>
              <a:gd name="connsiteX3" fmla="*/ 165100 w 288927"/>
              <a:gd name="connsiteY3" fmla="*/ 347336 h 348820"/>
              <a:gd name="connsiteX4" fmla="*/ 168275 w 288927"/>
              <a:gd name="connsiteY4" fmla="*/ 255261 h 348820"/>
              <a:gd name="connsiteX5" fmla="*/ 288925 w 288927"/>
              <a:gd name="connsiteY5" fmla="*/ 80636 h 348820"/>
              <a:gd name="connsiteX6" fmla="*/ 165100 w 288927"/>
              <a:gd name="connsiteY6" fmla="*/ 163186 h 348820"/>
              <a:gd name="connsiteX7" fmla="*/ 92075 w 288927"/>
              <a:gd name="connsiteY7" fmla="*/ 156836 h 348820"/>
              <a:gd name="connsiteX8" fmla="*/ 50800 w 288927"/>
              <a:gd name="connsiteY8" fmla="*/ 102861 h 348820"/>
              <a:gd name="connsiteX9" fmla="*/ 6350 w 288927"/>
              <a:gd name="connsiteY9" fmla="*/ 1261 h 34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8927" h="348820">
                <a:moveTo>
                  <a:pt x="6350" y="1261"/>
                </a:moveTo>
                <a:cubicBezTo>
                  <a:pt x="0" y="14490"/>
                  <a:pt x="-6350" y="151544"/>
                  <a:pt x="12700" y="182236"/>
                </a:cubicBezTo>
                <a:cubicBezTo>
                  <a:pt x="31750" y="212928"/>
                  <a:pt x="95250" y="157894"/>
                  <a:pt x="120650" y="185411"/>
                </a:cubicBezTo>
                <a:cubicBezTo>
                  <a:pt x="146050" y="212928"/>
                  <a:pt x="157163" y="335694"/>
                  <a:pt x="165100" y="347336"/>
                </a:cubicBezTo>
                <a:cubicBezTo>
                  <a:pt x="173038" y="358978"/>
                  <a:pt x="147638" y="299711"/>
                  <a:pt x="168275" y="255261"/>
                </a:cubicBezTo>
                <a:cubicBezTo>
                  <a:pt x="188913" y="210811"/>
                  <a:pt x="289454" y="95982"/>
                  <a:pt x="288925" y="80636"/>
                </a:cubicBezTo>
                <a:cubicBezTo>
                  <a:pt x="288396" y="65290"/>
                  <a:pt x="197908" y="150486"/>
                  <a:pt x="165100" y="163186"/>
                </a:cubicBezTo>
                <a:cubicBezTo>
                  <a:pt x="132292" y="175886"/>
                  <a:pt x="111125" y="166890"/>
                  <a:pt x="92075" y="156836"/>
                </a:cubicBezTo>
                <a:cubicBezTo>
                  <a:pt x="73025" y="146782"/>
                  <a:pt x="62971" y="122969"/>
                  <a:pt x="50800" y="102861"/>
                </a:cubicBezTo>
                <a:cubicBezTo>
                  <a:pt x="38629" y="82753"/>
                  <a:pt x="12700" y="-11968"/>
                  <a:pt x="6350" y="1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6" name="フリーフォーム 1835">
            <a:extLst>
              <a:ext uri="{FF2B5EF4-FFF2-40B4-BE49-F238E27FC236}">
                <a16:creationId xmlns:a16="http://schemas.microsoft.com/office/drawing/2014/main" id="{57C2CC5D-F821-4015-BE24-F8922BE557DB}"/>
              </a:ext>
            </a:extLst>
          </p:cNvPr>
          <p:cNvSpPr/>
          <p:nvPr/>
        </p:nvSpPr>
        <p:spPr>
          <a:xfrm>
            <a:off x="3951381" y="1932821"/>
            <a:ext cx="160320" cy="359543"/>
          </a:xfrm>
          <a:custGeom>
            <a:avLst/>
            <a:gdLst>
              <a:gd name="connsiteX0" fmla="*/ 4669 w 160320"/>
              <a:gd name="connsiteY0" fmla="*/ 754 h 359543"/>
              <a:gd name="connsiteX1" fmla="*/ 112619 w 160320"/>
              <a:gd name="connsiteY1" fmla="*/ 178554 h 359543"/>
              <a:gd name="connsiteX2" fmla="*/ 160244 w 160320"/>
              <a:gd name="connsiteY2" fmla="*/ 359529 h 359543"/>
              <a:gd name="connsiteX3" fmla="*/ 103094 w 160320"/>
              <a:gd name="connsiteY3" fmla="*/ 188079 h 359543"/>
              <a:gd name="connsiteX4" fmla="*/ 26894 w 160320"/>
              <a:gd name="connsiteY4" fmla="*/ 118229 h 359543"/>
              <a:gd name="connsiteX5" fmla="*/ 4669 w 160320"/>
              <a:gd name="connsiteY5" fmla="*/ 754 h 35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320" h="359543">
                <a:moveTo>
                  <a:pt x="4669" y="754"/>
                </a:moveTo>
                <a:cubicBezTo>
                  <a:pt x="18956" y="10808"/>
                  <a:pt x="86690" y="118758"/>
                  <a:pt x="112619" y="178554"/>
                </a:cubicBezTo>
                <a:cubicBezTo>
                  <a:pt x="138548" y="238350"/>
                  <a:pt x="161831" y="357942"/>
                  <a:pt x="160244" y="359529"/>
                </a:cubicBezTo>
                <a:cubicBezTo>
                  <a:pt x="158657" y="361116"/>
                  <a:pt x="125319" y="228296"/>
                  <a:pt x="103094" y="188079"/>
                </a:cubicBezTo>
                <a:cubicBezTo>
                  <a:pt x="80869" y="147862"/>
                  <a:pt x="41711" y="152625"/>
                  <a:pt x="26894" y="118229"/>
                </a:cubicBezTo>
                <a:cubicBezTo>
                  <a:pt x="12077" y="83833"/>
                  <a:pt x="-9618" y="-9300"/>
                  <a:pt x="4669" y="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7" name="フリーフォーム 1836">
            <a:extLst>
              <a:ext uri="{FF2B5EF4-FFF2-40B4-BE49-F238E27FC236}">
                <a16:creationId xmlns:a16="http://schemas.microsoft.com/office/drawing/2014/main" id="{C6D397B0-632C-C456-7779-03E5F4605325}"/>
              </a:ext>
            </a:extLst>
          </p:cNvPr>
          <p:cNvSpPr/>
          <p:nvPr/>
        </p:nvSpPr>
        <p:spPr>
          <a:xfrm>
            <a:off x="4007084" y="2245029"/>
            <a:ext cx="136368" cy="346457"/>
          </a:xfrm>
          <a:custGeom>
            <a:avLst/>
            <a:gdLst>
              <a:gd name="connsiteX0" fmla="*/ 136291 w 136368"/>
              <a:gd name="connsiteY0" fmla="*/ 2871 h 346457"/>
              <a:gd name="connsiteX1" fmla="*/ 21991 w 136368"/>
              <a:gd name="connsiteY1" fmla="*/ 98121 h 346457"/>
              <a:gd name="connsiteX2" fmla="*/ 6116 w 136368"/>
              <a:gd name="connsiteY2" fmla="*/ 231471 h 346457"/>
              <a:gd name="connsiteX3" fmla="*/ 95016 w 136368"/>
              <a:gd name="connsiteY3" fmla="*/ 345771 h 346457"/>
              <a:gd name="connsiteX4" fmla="*/ 53741 w 136368"/>
              <a:gd name="connsiteY4" fmla="*/ 275921 h 346457"/>
              <a:gd name="connsiteX5" fmla="*/ 2941 w 136368"/>
              <a:gd name="connsiteY5" fmla="*/ 209246 h 346457"/>
              <a:gd name="connsiteX6" fmla="*/ 136291 w 136368"/>
              <a:gd name="connsiteY6" fmla="*/ 2871 h 34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368" h="346457">
                <a:moveTo>
                  <a:pt x="136291" y="2871"/>
                </a:moveTo>
                <a:cubicBezTo>
                  <a:pt x="139466" y="-15650"/>
                  <a:pt x="43687" y="60021"/>
                  <a:pt x="21991" y="98121"/>
                </a:cubicBezTo>
                <a:cubicBezTo>
                  <a:pt x="295" y="136221"/>
                  <a:pt x="-6055" y="190196"/>
                  <a:pt x="6116" y="231471"/>
                </a:cubicBezTo>
                <a:cubicBezTo>
                  <a:pt x="18287" y="272746"/>
                  <a:pt x="87078" y="338363"/>
                  <a:pt x="95016" y="345771"/>
                </a:cubicBezTo>
                <a:cubicBezTo>
                  <a:pt x="102953" y="353179"/>
                  <a:pt x="69087" y="298675"/>
                  <a:pt x="53741" y="275921"/>
                </a:cubicBezTo>
                <a:cubicBezTo>
                  <a:pt x="38395" y="253167"/>
                  <a:pt x="-7642" y="251579"/>
                  <a:pt x="2941" y="209246"/>
                </a:cubicBezTo>
                <a:cubicBezTo>
                  <a:pt x="13524" y="166913"/>
                  <a:pt x="133116" y="21392"/>
                  <a:pt x="136291" y="2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8" name="フリーフォーム 1837">
            <a:extLst>
              <a:ext uri="{FF2B5EF4-FFF2-40B4-BE49-F238E27FC236}">
                <a16:creationId xmlns:a16="http://schemas.microsoft.com/office/drawing/2014/main" id="{CCBC97B6-0FCB-B7BF-978C-94B7E4EF7D91}"/>
              </a:ext>
            </a:extLst>
          </p:cNvPr>
          <p:cNvSpPr/>
          <p:nvPr/>
        </p:nvSpPr>
        <p:spPr>
          <a:xfrm>
            <a:off x="4156074" y="2406647"/>
            <a:ext cx="147224" cy="180981"/>
          </a:xfrm>
          <a:custGeom>
            <a:avLst/>
            <a:gdLst>
              <a:gd name="connsiteX0" fmla="*/ 1 w 147224"/>
              <a:gd name="connsiteY0" fmla="*/ 180978 h 180981"/>
              <a:gd name="connsiteX1" fmla="*/ 136526 w 147224"/>
              <a:gd name="connsiteY1" fmla="*/ 88903 h 180981"/>
              <a:gd name="connsiteX2" fmla="*/ 130176 w 147224"/>
              <a:gd name="connsiteY2" fmla="*/ 3 h 180981"/>
              <a:gd name="connsiteX3" fmla="*/ 139701 w 147224"/>
              <a:gd name="connsiteY3" fmla="*/ 85728 h 180981"/>
              <a:gd name="connsiteX4" fmla="*/ 1 w 147224"/>
              <a:gd name="connsiteY4" fmla="*/ 180978 h 18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4" h="180981">
                <a:moveTo>
                  <a:pt x="1" y="180978"/>
                </a:moveTo>
                <a:cubicBezTo>
                  <a:pt x="-528" y="181507"/>
                  <a:pt x="114830" y="119065"/>
                  <a:pt x="136526" y="88903"/>
                </a:cubicBezTo>
                <a:cubicBezTo>
                  <a:pt x="158222" y="58741"/>
                  <a:pt x="129647" y="532"/>
                  <a:pt x="130176" y="3"/>
                </a:cubicBezTo>
                <a:cubicBezTo>
                  <a:pt x="130705" y="-526"/>
                  <a:pt x="160868" y="58211"/>
                  <a:pt x="139701" y="85728"/>
                </a:cubicBezTo>
                <a:cubicBezTo>
                  <a:pt x="118534" y="113245"/>
                  <a:pt x="530" y="180449"/>
                  <a:pt x="1" y="180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9" name="フリーフォーム 1838">
            <a:extLst>
              <a:ext uri="{FF2B5EF4-FFF2-40B4-BE49-F238E27FC236}">
                <a16:creationId xmlns:a16="http://schemas.microsoft.com/office/drawing/2014/main" id="{6DE831D8-D221-2AF4-B16C-F6280E68307A}"/>
              </a:ext>
            </a:extLst>
          </p:cNvPr>
          <p:cNvSpPr/>
          <p:nvPr/>
        </p:nvSpPr>
        <p:spPr>
          <a:xfrm>
            <a:off x="4178078" y="2247647"/>
            <a:ext cx="163916" cy="326047"/>
          </a:xfrm>
          <a:custGeom>
            <a:avLst/>
            <a:gdLst>
              <a:gd name="connsiteX0" fmla="*/ 12922 w 163916"/>
              <a:gd name="connsiteY0" fmla="*/ 253 h 326047"/>
              <a:gd name="connsiteX1" fmla="*/ 92297 w 163916"/>
              <a:gd name="connsiteY1" fmla="*/ 70103 h 326047"/>
              <a:gd name="connsiteX2" fmla="*/ 146272 w 163916"/>
              <a:gd name="connsiteY2" fmla="*/ 146303 h 326047"/>
              <a:gd name="connsiteX3" fmla="*/ 155797 w 163916"/>
              <a:gd name="connsiteY3" fmla="*/ 203453 h 326047"/>
              <a:gd name="connsiteX4" fmla="*/ 111347 w 163916"/>
              <a:gd name="connsiteY4" fmla="*/ 286003 h 326047"/>
              <a:gd name="connsiteX5" fmla="*/ 222 w 163916"/>
              <a:gd name="connsiteY5" fmla="*/ 324103 h 326047"/>
              <a:gd name="connsiteX6" fmla="*/ 143097 w 163916"/>
              <a:gd name="connsiteY6" fmla="*/ 228853 h 326047"/>
              <a:gd name="connsiteX7" fmla="*/ 149447 w 163916"/>
              <a:gd name="connsiteY7" fmla="*/ 95503 h 326047"/>
              <a:gd name="connsiteX8" fmla="*/ 12922 w 163916"/>
              <a:gd name="connsiteY8" fmla="*/ 253 h 32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916" h="326047">
                <a:moveTo>
                  <a:pt x="12922" y="253"/>
                </a:moveTo>
                <a:cubicBezTo>
                  <a:pt x="3397" y="-3980"/>
                  <a:pt x="70072" y="45761"/>
                  <a:pt x="92297" y="70103"/>
                </a:cubicBezTo>
                <a:cubicBezTo>
                  <a:pt x="114522" y="94445"/>
                  <a:pt x="135689" y="124078"/>
                  <a:pt x="146272" y="146303"/>
                </a:cubicBezTo>
                <a:cubicBezTo>
                  <a:pt x="156855" y="168528"/>
                  <a:pt x="161618" y="180170"/>
                  <a:pt x="155797" y="203453"/>
                </a:cubicBezTo>
                <a:cubicBezTo>
                  <a:pt x="149976" y="226736"/>
                  <a:pt x="137276" y="265895"/>
                  <a:pt x="111347" y="286003"/>
                </a:cubicBezTo>
                <a:cubicBezTo>
                  <a:pt x="85418" y="306111"/>
                  <a:pt x="-5070" y="333628"/>
                  <a:pt x="222" y="324103"/>
                </a:cubicBezTo>
                <a:cubicBezTo>
                  <a:pt x="5514" y="314578"/>
                  <a:pt x="118226" y="266953"/>
                  <a:pt x="143097" y="228853"/>
                </a:cubicBezTo>
                <a:cubicBezTo>
                  <a:pt x="167968" y="190753"/>
                  <a:pt x="171143" y="129899"/>
                  <a:pt x="149447" y="95503"/>
                </a:cubicBezTo>
                <a:cubicBezTo>
                  <a:pt x="127751" y="61107"/>
                  <a:pt x="22447" y="4486"/>
                  <a:pt x="12922" y="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0" name="フリーフォーム 1839">
            <a:extLst>
              <a:ext uri="{FF2B5EF4-FFF2-40B4-BE49-F238E27FC236}">
                <a16:creationId xmlns:a16="http://schemas.microsoft.com/office/drawing/2014/main" id="{9EE7A727-3F9A-FCD0-B0DE-38F811DB35CF}"/>
              </a:ext>
            </a:extLst>
          </p:cNvPr>
          <p:cNvSpPr/>
          <p:nvPr/>
        </p:nvSpPr>
        <p:spPr>
          <a:xfrm>
            <a:off x="4045769" y="2294018"/>
            <a:ext cx="95697" cy="258074"/>
          </a:xfrm>
          <a:custGeom>
            <a:avLst/>
            <a:gdLst>
              <a:gd name="connsiteX0" fmla="*/ 91256 w 95697"/>
              <a:gd name="connsiteY0" fmla="*/ 1507 h 258074"/>
              <a:gd name="connsiteX1" fmla="*/ 21406 w 95697"/>
              <a:gd name="connsiteY1" fmla="*/ 112632 h 258074"/>
              <a:gd name="connsiteX2" fmla="*/ 62681 w 95697"/>
              <a:gd name="connsiteY2" fmla="*/ 226932 h 258074"/>
              <a:gd name="connsiteX3" fmla="*/ 94431 w 95697"/>
              <a:gd name="connsiteY3" fmla="*/ 255507 h 258074"/>
              <a:gd name="connsiteX4" fmla="*/ 18231 w 95697"/>
              <a:gd name="connsiteY4" fmla="*/ 176132 h 258074"/>
              <a:gd name="connsiteX5" fmla="*/ 2356 w 95697"/>
              <a:gd name="connsiteY5" fmla="*/ 138032 h 258074"/>
              <a:gd name="connsiteX6" fmla="*/ 56331 w 95697"/>
              <a:gd name="connsiteY6" fmla="*/ 52307 h 258074"/>
              <a:gd name="connsiteX7" fmla="*/ 91256 w 95697"/>
              <a:gd name="connsiteY7" fmla="*/ 1507 h 25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97" h="258074">
                <a:moveTo>
                  <a:pt x="91256" y="1507"/>
                </a:moveTo>
                <a:cubicBezTo>
                  <a:pt x="85435" y="11561"/>
                  <a:pt x="26168" y="75061"/>
                  <a:pt x="21406" y="112632"/>
                </a:cubicBezTo>
                <a:cubicBezTo>
                  <a:pt x="16644" y="150203"/>
                  <a:pt x="50510" y="203120"/>
                  <a:pt x="62681" y="226932"/>
                </a:cubicBezTo>
                <a:cubicBezTo>
                  <a:pt x="74852" y="250745"/>
                  <a:pt x="101839" y="263974"/>
                  <a:pt x="94431" y="255507"/>
                </a:cubicBezTo>
                <a:cubicBezTo>
                  <a:pt x="87023" y="247040"/>
                  <a:pt x="33577" y="195711"/>
                  <a:pt x="18231" y="176132"/>
                </a:cubicBezTo>
                <a:cubicBezTo>
                  <a:pt x="2885" y="156553"/>
                  <a:pt x="-3994" y="158669"/>
                  <a:pt x="2356" y="138032"/>
                </a:cubicBezTo>
                <a:cubicBezTo>
                  <a:pt x="8706" y="117395"/>
                  <a:pt x="38339" y="70299"/>
                  <a:pt x="56331" y="52307"/>
                </a:cubicBezTo>
                <a:cubicBezTo>
                  <a:pt x="74323" y="34315"/>
                  <a:pt x="97077" y="-8547"/>
                  <a:pt x="91256" y="1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1" name="フリーフォーム 1840">
            <a:extLst>
              <a:ext uri="{FF2B5EF4-FFF2-40B4-BE49-F238E27FC236}">
                <a16:creationId xmlns:a16="http://schemas.microsoft.com/office/drawing/2014/main" id="{640C6372-A16F-4919-FC30-DCC0E02C9666}"/>
              </a:ext>
            </a:extLst>
          </p:cNvPr>
          <p:cNvSpPr/>
          <p:nvPr/>
        </p:nvSpPr>
        <p:spPr>
          <a:xfrm>
            <a:off x="4238625" y="2282825"/>
            <a:ext cx="57222" cy="128430"/>
          </a:xfrm>
          <a:custGeom>
            <a:avLst/>
            <a:gdLst>
              <a:gd name="connsiteX0" fmla="*/ 0 w 57222"/>
              <a:gd name="connsiteY0" fmla="*/ 0 h 128430"/>
              <a:gd name="connsiteX1" fmla="*/ 57150 w 57222"/>
              <a:gd name="connsiteY1" fmla="*/ 127000 h 128430"/>
              <a:gd name="connsiteX2" fmla="*/ 9525 w 57222"/>
              <a:gd name="connsiteY2" fmla="*/ 57150 h 12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222" h="128430">
                <a:moveTo>
                  <a:pt x="0" y="0"/>
                </a:moveTo>
                <a:cubicBezTo>
                  <a:pt x="27781" y="58737"/>
                  <a:pt x="55563" y="117475"/>
                  <a:pt x="57150" y="127000"/>
                </a:cubicBezTo>
                <a:cubicBezTo>
                  <a:pt x="58738" y="136525"/>
                  <a:pt x="34131" y="96837"/>
                  <a:pt x="9525" y="5715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2" name="フリーフォーム 1841">
            <a:extLst>
              <a:ext uri="{FF2B5EF4-FFF2-40B4-BE49-F238E27FC236}">
                <a16:creationId xmlns:a16="http://schemas.microsoft.com/office/drawing/2014/main" id="{E78F6915-582F-B294-22AE-677CA18DC29E}"/>
              </a:ext>
            </a:extLst>
          </p:cNvPr>
          <p:cNvSpPr/>
          <p:nvPr/>
        </p:nvSpPr>
        <p:spPr>
          <a:xfrm>
            <a:off x="4216400" y="2288994"/>
            <a:ext cx="92248" cy="153146"/>
          </a:xfrm>
          <a:custGeom>
            <a:avLst/>
            <a:gdLst>
              <a:gd name="connsiteX0" fmla="*/ 0 w 92248"/>
              <a:gd name="connsiteY0" fmla="*/ 181 h 153146"/>
              <a:gd name="connsiteX1" fmla="*/ 79375 w 92248"/>
              <a:gd name="connsiteY1" fmla="*/ 111306 h 153146"/>
              <a:gd name="connsiteX2" fmla="*/ 92075 w 92248"/>
              <a:gd name="connsiteY2" fmla="*/ 152581 h 153146"/>
              <a:gd name="connsiteX3" fmla="*/ 79375 w 92248"/>
              <a:gd name="connsiteY3" fmla="*/ 85906 h 153146"/>
              <a:gd name="connsiteX4" fmla="*/ 0 w 92248"/>
              <a:gd name="connsiteY4" fmla="*/ 181 h 15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48" h="153146">
                <a:moveTo>
                  <a:pt x="0" y="181"/>
                </a:moveTo>
                <a:cubicBezTo>
                  <a:pt x="0" y="4414"/>
                  <a:pt x="64029" y="85906"/>
                  <a:pt x="79375" y="111306"/>
                </a:cubicBezTo>
                <a:cubicBezTo>
                  <a:pt x="94721" y="136706"/>
                  <a:pt x="92075" y="156814"/>
                  <a:pt x="92075" y="152581"/>
                </a:cubicBezTo>
                <a:cubicBezTo>
                  <a:pt x="92075" y="148348"/>
                  <a:pt x="89958" y="104956"/>
                  <a:pt x="79375" y="85906"/>
                </a:cubicBezTo>
                <a:cubicBezTo>
                  <a:pt x="68792" y="66856"/>
                  <a:pt x="0" y="-4052"/>
                  <a:pt x="0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3" name="フリーフォーム 1842">
            <a:extLst>
              <a:ext uri="{FF2B5EF4-FFF2-40B4-BE49-F238E27FC236}">
                <a16:creationId xmlns:a16="http://schemas.microsoft.com/office/drawing/2014/main" id="{E9C64813-7584-02FB-EE9D-999B2B76EBC5}"/>
              </a:ext>
            </a:extLst>
          </p:cNvPr>
          <p:cNvSpPr/>
          <p:nvPr/>
        </p:nvSpPr>
        <p:spPr>
          <a:xfrm>
            <a:off x="4117786" y="2330450"/>
            <a:ext cx="92278" cy="166775"/>
          </a:xfrm>
          <a:custGeom>
            <a:avLst/>
            <a:gdLst>
              <a:gd name="connsiteX0" fmla="*/ 41464 w 92278"/>
              <a:gd name="connsiteY0" fmla="*/ 0 h 166775"/>
              <a:gd name="connsiteX1" fmla="*/ 16064 w 92278"/>
              <a:gd name="connsiteY1" fmla="*/ 104775 h 166775"/>
              <a:gd name="connsiteX2" fmla="*/ 92264 w 92278"/>
              <a:gd name="connsiteY2" fmla="*/ 165100 h 166775"/>
              <a:gd name="connsiteX3" fmla="*/ 22414 w 92278"/>
              <a:gd name="connsiteY3" fmla="*/ 146050 h 166775"/>
              <a:gd name="connsiteX4" fmla="*/ 189 w 92278"/>
              <a:gd name="connsiteY4" fmla="*/ 104775 h 166775"/>
              <a:gd name="connsiteX5" fmla="*/ 41464 w 92278"/>
              <a:gd name="connsiteY5" fmla="*/ 0 h 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78" h="166775">
                <a:moveTo>
                  <a:pt x="41464" y="0"/>
                </a:moveTo>
                <a:cubicBezTo>
                  <a:pt x="44110" y="0"/>
                  <a:pt x="7597" y="77258"/>
                  <a:pt x="16064" y="104775"/>
                </a:cubicBezTo>
                <a:cubicBezTo>
                  <a:pt x="24531" y="132292"/>
                  <a:pt x="91206" y="158221"/>
                  <a:pt x="92264" y="165100"/>
                </a:cubicBezTo>
                <a:cubicBezTo>
                  <a:pt x="93322" y="171979"/>
                  <a:pt x="37760" y="156104"/>
                  <a:pt x="22414" y="146050"/>
                </a:cubicBezTo>
                <a:cubicBezTo>
                  <a:pt x="7068" y="135996"/>
                  <a:pt x="-1399" y="124883"/>
                  <a:pt x="189" y="104775"/>
                </a:cubicBezTo>
                <a:cubicBezTo>
                  <a:pt x="1776" y="84667"/>
                  <a:pt x="38818" y="0"/>
                  <a:pt x="4146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4" name="フリーフォーム 1843">
            <a:extLst>
              <a:ext uri="{FF2B5EF4-FFF2-40B4-BE49-F238E27FC236}">
                <a16:creationId xmlns:a16="http://schemas.microsoft.com/office/drawing/2014/main" id="{D34994B1-4DB6-CF7B-2587-F3F2B76A6EBA}"/>
              </a:ext>
            </a:extLst>
          </p:cNvPr>
          <p:cNvSpPr/>
          <p:nvPr/>
        </p:nvSpPr>
        <p:spPr>
          <a:xfrm>
            <a:off x="4168723" y="2314485"/>
            <a:ext cx="114368" cy="193846"/>
          </a:xfrm>
          <a:custGeom>
            <a:avLst/>
            <a:gdLst>
              <a:gd name="connsiteX0" fmla="*/ 52 w 114368"/>
              <a:gd name="connsiteY0" fmla="*/ 90 h 193846"/>
              <a:gd name="connsiteX1" fmla="*/ 98477 w 114368"/>
              <a:gd name="connsiteY1" fmla="*/ 85815 h 193846"/>
              <a:gd name="connsiteX2" fmla="*/ 12752 w 114368"/>
              <a:gd name="connsiteY2" fmla="*/ 193765 h 193846"/>
              <a:gd name="connsiteX3" fmla="*/ 114352 w 114368"/>
              <a:gd name="connsiteY3" fmla="*/ 101690 h 193846"/>
              <a:gd name="connsiteX4" fmla="*/ 52 w 114368"/>
              <a:gd name="connsiteY4" fmla="*/ 90 h 19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68" h="193846">
                <a:moveTo>
                  <a:pt x="52" y="90"/>
                </a:moveTo>
                <a:cubicBezTo>
                  <a:pt x="-2594" y="-2556"/>
                  <a:pt x="96360" y="53536"/>
                  <a:pt x="98477" y="85815"/>
                </a:cubicBezTo>
                <a:cubicBezTo>
                  <a:pt x="100594" y="118094"/>
                  <a:pt x="10106" y="191119"/>
                  <a:pt x="12752" y="193765"/>
                </a:cubicBezTo>
                <a:cubicBezTo>
                  <a:pt x="15398" y="196411"/>
                  <a:pt x="112765" y="133969"/>
                  <a:pt x="114352" y="101690"/>
                </a:cubicBezTo>
                <a:cubicBezTo>
                  <a:pt x="115939" y="69411"/>
                  <a:pt x="2698" y="2736"/>
                  <a:pt x="52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5" name="フリーフォーム 1844">
            <a:extLst>
              <a:ext uri="{FF2B5EF4-FFF2-40B4-BE49-F238E27FC236}">
                <a16:creationId xmlns:a16="http://schemas.microsoft.com/office/drawing/2014/main" id="{5BB3BED9-16A3-BBFB-B549-999BF6A4C119}"/>
              </a:ext>
            </a:extLst>
          </p:cNvPr>
          <p:cNvSpPr/>
          <p:nvPr/>
        </p:nvSpPr>
        <p:spPr>
          <a:xfrm>
            <a:off x="4162416" y="2343123"/>
            <a:ext cx="93248" cy="133392"/>
          </a:xfrm>
          <a:custGeom>
            <a:avLst/>
            <a:gdLst>
              <a:gd name="connsiteX0" fmla="*/ 9 w 93248"/>
              <a:gd name="connsiteY0" fmla="*/ 27 h 133392"/>
              <a:gd name="connsiteX1" fmla="*/ 92084 w 93248"/>
              <a:gd name="connsiteY1" fmla="*/ 57177 h 133392"/>
              <a:gd name="connsiteX2" fmla="*/ 53984 w 93248"/>
              <a:gd name="connsiteY2" fmla="*/ 133377 h 133392"/>
              <a:gd name="connsiteX3" fmla="*/ 85734 w 93248"/>
              <a:gd name="connsiteY3" fmla="*/ 50827 h 133392"/>
              <a:gd name="connsiteX4" fmla="*/ 9 w 93248"/>
              <a:gd name="connsiteY4" fmla="*/ 27 h 13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8" h="133392">
                <a:moveTo>
                  <a:pt x="9" y="27"/>
                </a:moveTo>
                <a:cubicBezTo>
                  <a:pt x="1067" y="1085"/>
                  <a:pt x="83088" y="34952"/>
                  <a:pt x="92084" y="57177"/>
                </a:cubicBezTo>
                <a:cubicBezTo>
                  <a:pt x="101080" y="79402"/>
                  <a:pt x="55042" y="134435"/>
                  <a:pt x="53984" y="133377"/>
                </a:cubicBezTo>
                <a:cubicBezTo>
                  <a:pt x="52926" y="132319"/>
                  <a:pt x="87321" y="72523"/>
                  <a:pt x="85734" y="50827"/>
                </a:cubicBezTo>
                <a:cubicBezTo>
                  <a:pt x="84147" y="29131"/>
                  <a:pt x="-1049" y="-1031"/>
                  <a:pt x="9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6" name="フリーフォーム 1845">
            <a:extLst>
              <a:ext uri="{FF2B5EF4-FFF2-40B4-BE49-F238E27FC236}">
                <a16:creationId xmlns:a16="http://schemas.microsoft.com/office/drawing/2014/main" id="{81DB743A-B950-8600-DCC8-0B773CBB4B3E}"/>
              </a:ext>
            </a:extLst>
          </p:cNvPr>
          <p:cNvSpPr/>
          <p:nvPr/>
        </p:nvSpPr>
        <p:spPr>
          <a:xfrm>
            <a:off x="4085975" y="2330125"/>
            <a:ext cx="38973" cy="101074"/>
          </a:xfrm>
          <a:custGeom>
            <a:avLst/>
            <a:gdLst>
              <a:gd name="connsiteX0" fmla="*/ 38350 w 38973"/>
              <a:gd name="connsiteY0" fmla="*/ 325 h 101074"/>
              <a:gd name="connsiteX1" fmla="*/ 250 w 38973"/>
              <a:gd name="connsiteY1" fmla="*/ 98750 h 101074"/>
              <a:gd name="connsiteX2" fmla="*/ 22475 w 38973"/>
              <a:gd name="connsiteY2" fmla="*/ 67000 h 101074"/>
              <a:gd name="connsiteX3" fmla="*/ 38350 w 38973"/>
              <a:gd name="connsiteY3" fmla="*/ 325 h 10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73" h="101074">
                <a:moveTo>
                  <a:pt x="38350" y="325"/>
                </a:moveTo>
                <a:cubicBezTo>
                  <a:pt x="34646" y="5617"/>
                  <a:pt x="2896" y="87637"/>
                  <a:pt x="250" y="98750"/>
                </a:cubicBezTo>
                <a:cubicBezTo>
                  <a:pt x="-2396" y="109863"/>
                  <a:pt x="16654" y="78112"/>
                  <a:pt x="22475" y="67000"/>
                </a:cubicBezTo>
                <a:cubicBezTo>
                  <a:pt x="28296" y="55888"/>
                  <a:pt x="42054" y="-4967"/>
                  <a:pt x="38350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7" name="フリーフォーム 1846">
            <a:extLst>
              <a:ext uri="{FF2B5EF4-FFF2-40B4-BE49-F238E27FC236}">
                <a16:creationId xmlns:a16="http://schemas.microsoft.com/office/drawing/2014/main" id="{2580C637-6748-05DF-6B4F-D95C62CE5349}"/>
              </a:ext>
            </a:extLst>
          </p:cNvPr>
          <p:cNvSpPr/>
          <p:nvPr/>
        </p:nvSpPr>
        <p:spPr>
          <a:xfrm>
            <a:off x="4121030" y="2409825"/>
            <a:ext cx="45140" cy="120650"/>
          </a:xfrm>
          <a:custGeom>
            <a:avLst/>
            <a:gdLst>
              <a:gd name="connsiteX0" fmla="*/ 28695 w 45140"/>
              <a:gd name="connsiteY0" fmla="*/ 0 h 120650"/>
              <a:gd name="connsiteX1" fmla="*/ 25520 w 45140"/>
              <a:gd name="connsiteY1" fmla="*/ 76200 h 120650"/>
              <a:gd name="connsiteX2" fmla="*/ 44570 w 45140"/>
              <a:gd name="connsiteY2" fmla="*/ 120650 h 120650"/>
              <a:gd name="connsiteX3" fmla="*/ 120 w 45140"/>
              <a:gd name="connsiteY3" fmla="*/ 76200 h 120650"/>
              <a:gd name="connsiteX4" fmla="*/ 28695 w 45140"/>
              <a:gd name="connsiteY4" fmla="*/ 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40" h="120650">
                <a:moveTo>
                  <a:pt x="28695" y="0"/>
                </a:moveTo>
                <a:cubicBezTo>
                  <a:pt x="32928" y="0"/>
                  <a:pt x="22874" y="56092"/>
                  <a:pt x="25520" y="76200"/>
                </a:cubicBezTo>
                <a:cubicBezTo>
                  <a:pt x="28166" y="96308"/>
                  <a:pt x="48803" y="120650"/>
                  <a:pt x="44570" y="120650"/>
                </a:cubicBezTo>
                <a:cubicBezTo>
                  <a:pt x="40337" y="120650"/>
                  <a:pt x="2237" y="93662"/>
                  <a:pt x="120" y="76200"/>
                </a:cubicBezTo>
                <a:cubicBezTo>
                  <a:pt x="-1997" y="58738"/>
                  <a:pt x="24462" y="0"/>
                  <a:pt x="286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8" name="フリーフォーム 1847">
            <a:extLst>
              <a:ext uri="{FF2B5EF4-FFF2-40B4-BE49-F238E27FC236}">
                <a16:creationId xmlns:a16="http://schemas.microsoft.com/office/drawing/2014/main" id="{F589AACF-60A3-79D3-42BA-5A808377D247}"/>
              </a:ext>
            </a:extLst>
          </p:cNvPr>
          <p:cNvSpPr/>
          <p:nvPr/>
        </p:nvSpPr>
        <p:spPr>
          <a:xfrm>
            <a:off x="4153831" y="2444501"/>
            <a:ext cx="165483" cy="88548"/>
          </a:xfrm>
          <a:custGeom>
            <a:avLst/>
            <a:gdLst>
              <a:gd name="connsiteX0" fmla="*/ 2244 w 165483"/>
              <a:gd name="connsiteY0" fmla="*/ 85974 h 88548"/>
              <a:gd name="connsiteX1" fmla="*/ 164169 w 165483"/>
              <a:gd name="connsiteY1" fmla="*/ 249 h 88548"/>
              <a:gd name="connsiteX2" fmla="*/ 75269 w 165483"/>
              <a:gd name="connsiteY2" fmla="*/ 60574 h 88548"/>
              <a:gd name="connsiteX3" fmla="*/ 2244 w 165483"/>
              <a:gd name="connsiteY3" fmla="*/ 85974 h 8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83" h="88548">
                <a:moveTo>
                  <a:pt x="2244" y="85974"/>
                </a:moveTo>
                <a:cubicBezTo>
                  <a:pt x="17061" y="75920"/>
                  <a:pt x="151998" y="4482"/>
                  <a:pt x="164169" y="249"/>
                </a:cubicBezTo>
                <a:cubicBezTo>
                  <a:pt x="176340" y="-3984"/>
                  <a:pt x="100669" y="46816"/>
                  <a:pt x="75269" y="60574"/>
                </a:cubicBezTo>
                <a:cubicBezTo>
                  <a:pt x="49869" y="74332"/>
                  <a:pt x="-12573" y="96028"/>
                  <a:pt x="2244" y="85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9" name="フリーフォーム 1848">
            <a:extLst>
              <a:ext uri="{FF2B5EF4-FFF2-40B4-BE49-F238E27FC236}">
                <a16:creationId xmlns:a16="http://schemas.microsoft.com/office/drawing/2014/main" id="{6C4D8200-4753-D892-6ED5-C9D177EF86AE}"/>
              </a:ext>
            </a:extLst>
          </p:cNvPr>
          <p:cNvSpPr/>
          <p:nvPr/>
        </p:nvSpPr>
        <p:spPr>
          <a:xfrm>
            <a:off x="4008852" y="2276207"/>
            <a:ext cx="236126" cy="102587"/>
          </a:xfrm>
          <a:custGeom>
            <a:avLst/>
            <a:gdLst>
              <a:gd name="connsiteX0" fmla="*/ 74198 w 236126"/>
              <a:gd name="connsiteY0" fmla="*/ 79643 h 102587"/>
              <a:gd name="connsiteX1" fmla="*/ 156748 w 236126"/>
              <a:gd name="connsiteY1" fmla="*/ 35193 h 102587"/>
              <a:gd name="connsiteX2" fmla="*/ 236123 w 236126"/>
              <a:gd name="connsiteY2" fmla="*/ 38368 h 102587"/>
              <a:gd name="connsiteX3" fmla="*/ 159923 w 236126"/>
              <a:gd name="connsiteY3" fmla="*/ 268 h 102587"/>
              <a:gd name="connsiteX4" fmla="*/ 172623 w 236126"/>
              <a:gd name="connsiteY4" fmla="*/ 25668 h 102587"/>
              <a:gd name="connsiteX5" fmla="*/ 1173 w 236126"/>
              <a:gd name="connsiteY5" fmla="*/ 101868 h 102587"/>
              <a:gd name="connsiteX6" fmla="*/ 74198 w 236126"/>
              <a:gd name="connsiteY6" fmla="*/ 79643 h 10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126" h="102587">
                <a:moveTo>
                  <a:pt x="74198" y="79643"/>
                </a:moveTo>
                <a:cubicBezTo>
                  <a:pt x="100127" y="68530"/>
                  <a:pt x="129761" y="42072"/>
                  <a:pt x="156748" y="35193"/>
                </a:cubicBezTo>
                <a:cubicBezTo>
                  <a:pt x="183735" y="28314"/>
                  <a:pt x="235594" y="44189"/>
                  <a:pt x="236123" y="38368"/>
                </a:cubicBezTo>
                <a:cubicBezTo>
                  <a:pt x="236652" y="32547"/>
                  <a:pt x="170506" y="2385"/>
                  <a:pt x="159923" y="268"/>
                </a:cubicBezTo>
                <a:cubicBezTo>
                  <a:pt x="149340" y="-1849"/>
                  <a:pt x="199081" y="8735"/>
                  <a:pt x="172623" y="25668"/>
                </a:cubicBezTo>
                <a:cubicBezTo>
                  <a:pt x="146165" y="42601"/>
                  <a:pt x="11227" y="97635"/>
                  <a:pt x="1173" y="101868"/>
                </a:cubicBezTo>
                <a:cubicBezTo>
                  <a:pt x="-8881" y="106101"/>
                  <a:pt x="48269" y="90756"/>
                  <a:pt x="74198" y="79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1" name="フリーフォーム 1850">
            <a:extLst>
              <a:ext uri="{FF2B5EF4-FFF2-40B4-BE49-F238E27FC236}">
                <a16:creationId xmlns:a16="http://schemas.microsoft.com/office/drawing/2014/main" id="{982821A7-8D4F-C99F-7ABD-66F047EC98A3}"/>
              </a:ext>
            </a:extLst>
          </p:cNvPr>
          <p:cNvSpPr/>
          <p:nvPr/>
        </p:nvSpPr>
        <p:spPr>
          <a:xfrm>
            <a:off x="5953120" y="2609763"/>
            <a:ext cx="43462" cy="48608"/>
          </a:xfrm>
          <a:custGeom>
            <a:avLst/>
            <a:gdLst>
              <a:gd name="connsiteX0" fmla="*/ 5 w 43462"/>
              <a:gd name="connsiteY0" fmla="*/ 87 h 48608"/>
              <a:gd name="connsiteX1" fmla="*/ 41280 w 43462"/>
              <a:gd name="connsiteY1" fmla="*/ 35012 h 48608"/>
              <a:gd name="connsiteX2" fmla="*/ 38105 w 43462"/>
              <a:gd name="connsiteY2" fmla="*/ 47712 h 48608"/>
              <a:gd name="connsiteX3" fmla="*/ 5 w 43462"/>
              <a:gd name="connsiteY3" fmla="*/ 87 h 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62" h="48608">
                <a:moveTo>
                  <a:pt x="5" y="87"/>
                </a:moveTo>
                <a:cubicBezTo>
                  <a:pt x="534" y="-2030"/>
                  <a:pt x="41280" y="35012"/>
                  <a:pt x="41280" y="35012"/>
                </a:cubicBezTo>
                <a:cubicBezTo>
                  <a:pt x="47630" y="42949"/>
                  <a:pt x="38105" y="51416"/>
                  <a:pt x="38105" y="47712"/>
                </a:cubicBezTo>
                <a:cubicBezTo>
                  <a:pt x="38105" y="44008"/>
                  <a:pt x="-524" y="2204"/>
                  <a:pt x="5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2" name="フリーフォーム 1851">
            <a:extLst>
              <a:ext uri="{FF2B5EF4-FFF2-40B4-BE49-F238E27FC236}">
                <a16:creationId xmlns:a16="http://schemas.microsoft.com/office/drawing/2014/main" id="{2D74CDCF-9A08-5FF3-A2F6-0F0F42B795A6}"/>
              </a:ext>
            </a:extLst>
          </p:cNvPr>
          <p:cNvSpPr/>
          <p:nvPr/>
        </p:nvSpPr>
        <p:spPr>
          <a:xfrm>
            <a:off x="5972168" y="2504775"/>
            <a:ext cx="37787" cy="107805"/>
          </a:xfrm>
          <a:custGeom>
            <a:avLst/>
            <a:gdLst>
              <a:gd name="connsiteX0" fmla="*/ 7 w 37787"/>
              <a:gd name="connsiteY0" fmla="*/ 300 h 107805"/>
              <a:gd name="connsiteX1" fmla="*/ 34932 w 37787"/>
              <a:gd name="connsiteY1" fmla="*/ 105075 h 107805"/>
              <a:gd name="connsiteX2" fmla="*/ 31757 w 37787"/>
              <a:gd name="connsiteY2" fmla="*/ 73325 h 107805"/>
              <a:gd name="connsiteX3" fmla="*/ 7 w 37787"/>
              <a:gd name="connsiteY3" fmla="*/ 300 h 10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7" h="107805">
                <a:moveTo>
                  <a:pt x="7" y="300"/>
                </a:moveTo>
                <a:cubicBezTo>
                  <a:pt x="536" y="5592"/>
                  <a:pt x="29640" y="92904"/>
                  <a:pt x="34932" y="105075"/>
                </a:cubicBezTo>
                <a:cubicBezTo>
                  <a:pt x="40224" y="117246"/>
                  <a:pt x="37578" y="85496"/>
                  <a:pt x="31757" y="73325"/>
                </a:cubicBezTo>
                <a:cubicBezTo>
                  <a:pt x="25936" y="61154"/>
                  <a:pt x="-522" y="-4992"/>
                  <a:pt x="7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149BC2F-5024-ED70-3704-76B8E55AB81D}"/>
              </a:ext>
            </a:extLst>
          </p:cNvPr>
          <p:cNvSpPr/>
          <p:nvPr/>
        </p:nvSpPr>
        <p:spPr>
          <a:xfrm>
            <a:off x="1799744" y="4538008"/>
            <a:ext cx="302743" cy="587016"/>
          </a:xfrm>
          <a:custGeom>
            <a:avLst/>
            <a:gdLst>
              <a:gd name="connsiteX0" fmla="*/ 3656 w 302743"/>
              <a:gd name="connsiteY0" fmla="*/ 300692 h 587016"/>
              <a:gd name="connsiteX1" fmla="*/ 286231 w 302743"/>
              <a:gd name="connsiteY1" fmla="*/ 2242 h 587016"/>
              <a:gd name="connsiteX2" fmla="*/ 238606 w 302743"/>
              <a:gd name="connsiteY2" fmla="*/ 186392 h 587016"/>
              <a:gd name="connsiteX3" fmla="*/ 302106 w 302743"/>
              <a:gd name="connsiteY3" fmla="*/ 586442 h 587016"/>
              <a:gd name="connsiteX4" fmla="*/ 190981 w 302743"/>
              <a:gd name="connsiteY4" fmla="*/ 278467 h 587016"/>
              <a:gd name="connsiteX5" fmla="*/ 105256 w 302743"/>
              <a:gd name="connsiteY5" fmla="*/ 427692 h 587016"/>
              <a:gd name="connsiteX6" fmla="*/ 124306 w 302743"/>
              <a:gd name="connsiteY6" fmla="*/ 259417 h 587016"/>
              <a:gd name="connsiteX7" fmla="*/ 3656 w 302743"/>
              <a:gd name="connsiteY7" fmla="*/ 300692 h 58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743" h="587016">
                <a:moveTo>
                  <a:pt x="3656" y="300692"/>
                </a:moveTo>
                <a:cubicBezTo>
                  <a:pt x="30643" y="257830"/>
                  <a:pt x="247073" y="21292"/>
                  <a:pt x="286231" y="2242"/>
                </a:cubicBezTo>
                <a:cubicBezTo>
                  <a:pt x="325389" y="-16808"/>
                  <a:pt x="235960" y="89025"/>
                  <a:pt x="238606" y="186392"/>
                </a:cubicBezTo>
                <a:cubicBezTo>
                  <a:pt x="241252" y="283759"/>
                  <a:pt x="310043" y="571096"/>
                  <a:pt x="302106" y="586442"/>
                </a:cubicBezTo>
                <a:cubicBezTo>
                  <a:pt x="294169" y="601788"/>
                  <a:pt x="223789" y="304925"/>
                  <a:pt x="190981" y="278467"/>
                </a:cubicBezTo>
                <a:cubicBezTo>
                  <a:pt x="158173" y="252009"/>
                  <a:pt x="116369" y="430867"/>
                  <a:pt x="105256" y="427692"/>
                </a:cubicBezTo>
                <a:cubicBezTo>
                  <a:pt x="94143" y="424517"/>
                  <a:pt x="141239" y="280054"/>
                  <a:pt x="124306" y="259417"/>
                </a:cubicBezTo>
                <a:cubicBezTo>
                  <a:pt x="107373" y="238779"/>
                  <a:pt x="-23331" y="343554"/>
                  <a:pt x="3656" y="300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847156A1-DA7F-961B-573A-3B000E5FA457}"/>
              </a:ext>
            </a:extLst>
          </p:cNvPr>
          <p:cNvSpPr/>
          <p:nvPr/>
        </p:nvSpPr>
        <p:spPr>
          <a:xfrm>
            <a:off x="2167880" y="4926547"/>
            <a:ext cx="316231" cy="292561"/>
          </a:xfrm>
          <a:custGeom>
            <a:avLst/>
            <a:gdLst>
              <a:gd name="connsiteX0" fmla="*/ 314970 w 316231"/>
              <a:gd name="connsiteY0" fmla="*/ 128053 h 292561"/>
              <a:gd name="connsiteX1" fmla="*/ 121295 w 316231"/>
              <a:gd name="connsiteY1" fmla="*/ 274103 h 292561"/>
              <a:gd name="connsiteX2" fmla="*/ 645 w 316231"/>
              <a:gd name="connsiteY2" fmla="*/ 267753 h 292561"/>
              <a:gd name="connsiteX3" fmla="*/ 172095 w 316231"/>
              <a:gd name="connsiteY3" fmla="*/ 67728 h 292561"/>
              <a:gd name="connsiteX4" fmla="*/ 219720 w 316231"/>
              <a:gd name="connsiteY4" fmla="*/ 4228 h 292561"/>
              <a:gd name="connsiteX5" fmla="*/ 143520 w 316231"/>
              <a:gd name="connsiteY5" fmla="*/ 169328 h 292561"/>
              <a:gd name="connsiteX6" fmla="*/ 19695 w 316231"/>
              <a:gd name="connsiteY6" fmla="*/ 229653 h 292561"/>
              <a:gd name="connsiteX7" fmla="*/ 314970 w 316231"/>
              <a:gd name="connsiteY7" fmla="*/ 128053 h 29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231" h="292561">
                <a:moveTo>
                  <a:pt x="314970" y="128053"/>
                </a:moveTo>
                <a:cubicBezTo>
                  <a:pt x="331903" y="135461"/>
                  <a:pt x="173682" y="250820"/>
                  <a:pt x="121295" y="274103"/>
                </a:cubicBezTo>
                <a:cubicBezTo>
                  <a:pt x="68907" y="297386"/>
                  <a:pt x="-7822" y="302149"/>
                  <a:pt x="645" y="267753"/>
                </a:cubicBezTo>
                <a:cubicBezTo>
                  <a:pt x="9112" y="233357"/>
                  <a:pt x="135583" y="111649"/>
                  <a:pt x="172095" y="67728"/>
                </a:cubicBezTo>
                <a:cubicBezTo>
                  <a:pt x="208607" y="23807"/>
                  <a:pt x="224482" y="-12705"/>
                  <a:pt x="219720" y="4228"/>
                </a:cubicBezTo>
                <a:cubicBezTo>
                  <a:pt x="214958" y="21161"/>
                  <a:pt x="176857" y="131757"/>
                  <a:pt x="143520" y="169328"/>
                </a:cubicBezTo>
                <a:cubicBezTo>
                  <a:pt x="110183" y="206899"/>
                  <a:pt x="-10468" y="233357"/>
                  <a:pt x="19695" y="229653"/>
                </a:cubicBezTo>
                <a:cubicBezTo>
                  <a:pt x="49857" y="225949"/>
                  <a:pt x="298037" y="120645"/>
                  <a:pt x="314970" y="128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73A598FE-7896-20A6-2812-E28CD23583FD}"/>
              </a:ext>
            </a:extLst>
          </p:cNvPr>
          <p:cNvSpPr/>
          <p:nvPr/>
        </p:nvSpPr>
        <p:spPr>
          <a:xfrm>
            <a:off x="2474483" y="4920870"/>
            <a:ext cx="236986" cy="353491"/>
          </a:xfrm>
          <a:custGeom>
            <a:avLst/>
            <a:gdLst>
              <a:gd name="connsiteX0" fmla="*/ 94092 w 236986"/>
              <a:gd name="connsiteY0" fmla="*/ 380 h 353491"/>
              <a:gd name="connsiteX1" fmla="*/ 49642 w 236986"/>
              <a:gd name="connsiteY1" fmla="*/ 152780 h 353491"/>
              <a:gd name="connsiteX2" fmla="*/ 97267 w 236986"/>
              <a:gd name="connsiteY2" fmla="*/ 251205 h 353491"/>
              <a:gd name="connsiteX3" fmla="*/ 236967 w 236986"/>
              <a:gd name="connsiteY3" fmla="*/ 352805 h 353491"/>
              <a:gd name="connsiteX4" fmla="*/ 106792 w 236986"/>
              <a:gd name="connsiteY4" fmla="*/ 292480 h 353491"/>
              <a:gd name="connsiteX5" fmla="*/ 8367 w 236986"/>
              <a:gd name="connsiteY5" fmla="*/ 228980 h 353491"/>
              <a:gd name="connsiteX6" fmla="*/ 14717 w 236986"/>
              <a:gd name="connsiteY6" fmla="*/ 200405 h 353491"/>
              <a:gd name="connsiteX7" fmla="*/ 94092 w 236986"/>
              <a:gd name="connsiteY7" fmla="*/ 380 h 3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86" h="353491">
                <a:moveTo>
                  <a:pt x="94092" y="380"/>
                </a:moveTo>
                <a:cubicBezTo>
                  <a:pt x="99913" y="-7557"/>
                  <a:pt x="49113" y="110976"/>
                  <a:pt x="49642" y="152780"/>
                </a:cubicBezTo>
                <a:cubicBezTo>
                  <a:pt x="50171" y="194584"/>
                  <a:pt x="66046" y="217868"/>
                  <a:pt x="97267" y="251205"/>
                </a:cubicBezTo>
                <a:cubicBezTo>
                  <a:pt x="128488" y="284542"/>
                  <a:pt x="235380" y="345926"/>
                  <a:pt x="236967" y="352805"/>
                </a:cubicBezTo>
                <a:cubicBezTo>
                  <a:pt x="238554" y="359684"/>
                  <a:pt x="144892" y="313117"/>
                  <a:pt x="106792" y="292480"/>
                </a:cubicBezTo>
                <a:cubicBezTo>
                  <a:pt x="68692" y="271843"/>
                  <a:pt x="23713" y="244326"/>
                  <a:pt x="8367" y="228980"/>
                </a:cubicBezTo>
                <a:cubicBezTo>
                  <a:pt x="-6979" y="213634"/>
                  <a:pt x="959" y="231626"/>
                  <a:pt x="14717" y="200405"/>
                </a:cubicBezTo>
                <a:cubicBezTo>
                  <a:pt x="28475" y="169184"/>
                  <a:pt x="88271" y="8317"/>
                  <a:pt x="94092" y="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9" name="フリーフォーム 1708">
            <a:extLst>
              <a:ext uri="{FF2B5EF4-FFF2-40B4-BE49-F238E27FC236}">
                <a16:creationId xmlns:a16="http://schemas.microsoft.com/office/drawing/2014/main" id="{7D44F860-3F39-483C-9958-BC2692D5BF79}"/>
              </a:ext>
            </a:extLst>
          </p:cNvPr>
          <p:cNvSpPr/>
          <p:nvPr/>
        </p:nvSpPr>
        <p:spPr>
          <a:xfrm>
            <a:off x="1819217" y="5053986"/>
            <a:ext cx="152541" cy="287159"/>
          </a:xfrm>
          <a:custGeom>
            <a:avLst/>
            <a:gdLst>
              <a:gd name="connsiteX0" fmla="*/ 152458 w 152541"/>
              <a:gd name="connsiteY0" fmla="*/ 614 h 287159"/>
              <a:gd name="connsiteX1" fmla="*/ 79433 w 152541"/>
              <a:gd name="connsiteY1" fmla="*/ 178414 h 287159"/>
              <a:gd name="connsiteX2" fmla="*/ 58 w 152541"/>
              <a:gd name="connsiteY2" fmla="*/ 286364 h 287159"/>
              <a:gd name="connsiteX3" fmla="*/ 92133 w 152541"/>
              <a:gd name="connsiteY3" fmla="*/ 124439 h 287159"/>
              <a:gd name="connsiteX4" fmla="*/ 152458 w 152541"/>
              <a:gd name="connsiteY4" fmla="*/ 614 h 28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541" h="287159">
                <a:moveTo>
                  <a:pt x="152458" y="614"/>
                </a:moveTo>
                <a:cubicBezTo>
                  <a:pt x="150341" y="9610"/>
                  <a:pt x="104833" y="130789"/>
                  <a:pt x="79433" y="178414"/>
                </a:cubicBezTo>
                <a:cubicBezTo>
                  <a:pt x="54033" y="226039"/>
                  <a:pt x="-2059" y="295360"/>
                  <a:pt x="58" y="286364"/>
                </a:cubicBezTo>
                <a:cubicBezTo>
                  <a:pt x="2175" y="277368"/>
                  <a:pt x="68321" y="165185"/>
                  <a:pt x="92133" y="124439"/>
                </a:cubicBezTo>
                <a:cubicBezTo>
                  <a:pt x="115945" y="83693"/>
                  <a:pt x="154575" y="-8382"/>
                  <a:pt x="152458" y="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8" name="フリーフォーム 1747">
            <a:extLst>
              <a:ext uri="{FF2B5EF4-FFF2-40B4-BE49-F238E27FC236}">
                <a16:creationId xmlns:a16="http://schemas.microsoft.com/office/drawing/2014/main" id="{B0A1CF37-8D7F-7F8D-3032-DEC0B00C3594}"/>
              </a:ext>
            </a:extLst>
          </p:cNvPr>
          <p:cNvSpPr/>
          <p:nvPr/>
        </p:nvSpPr>
        <p:spPr>
          <a:xfrm>
            <a:off x="2076288" y="5082213"/>
            <a:ext cx="428693" cy="254930"/>
          </a:xfrm>
          <a:custGeom>
            <a:avLst/>
            <a:gdLst>
              <a:gd name="connsiteX0" fmla="*/ 6512 w 428693"/>
              <a:gd name="connsiteY0" fmla="*/ 248612 h 254930"/>
              <a:gd name="connsiteX1" fmla="*/ 425612 w 428693"/>
              <a:gd name="connsiteY1" fmla="*/ 962 h 254930"/>
              <a:gd name="connsiteX2" fmla="*/ 187487 w 428693"/>
              <a:gd name="connsiteY2" fmla="*/ 166062 h 254930"/>
              <a:gd name="connsiteX3" fmla="*/ 6512 w 428693"/>
              <a:gd name="connsiteY3" fmla="*/ 248612 h 25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693" h="254930">
                <a:moveTo>
                  <a:pt x="6512" y="248612"/>
                </a:moveTo>
                <a:cubicBezTo>
                  <a:pt x="46200" y="221095"/>
                  <a:pt x="395450" y="14720"/>
                  <a:pt x="425612" y="962"/>
                </a:cubicBezTo>
                <a:cubicBezTo>
                  <a:pt x="455774" y="-12796"/>
                  <a:pt x="256279" y="124787"/>
                  <a:pt x="187487" y="166062"/>
                </a:cubicBezTo>
                <a:cubicBezTo>
                  <a:pt x="118695" y="207337"/>
                  <a:pt x="-33176" y="276129"/>
                  <a:pt x="6512" y="248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4" name="フリーフォーム 1773">
            <a:extLst>
              <a:ext uri="{FF2B5EF4-FFF2-40B4-BE49-F238E27FC236}">
                <a16:creationId xmlns:a16="http://schemas.microsoft.com/office/drawing/2014/main" id="{67EDBF9F-AB5C-C382-98C7-DA9025FED0C8}"/>
              </a:ext>
            </a:extLst>
          </p:cNvPr>
          <p:cNvSpPr/>
          <p:nvPr/>
        </p:nvSpPr>
        <p:spPr>
          <a:xfrm>
            <a:off x="2022035" y="4447774"/>
            <a:ext cx="162654" cy="438564"/>
          </a:xfrm>
          <a:custGeom>
            <a:avLst/>
            <a:gdLst>
              <a:gd name="connsiteX0" fmla="*/ 114740 w 162654"/>
              <a:gd name="connsiteY0" fmla="*/ 401 h 438564"/>
              <a:gd name="connsiteX1" fmla="*/ 133790 w 162654"/>
              <a:gd name="connsiteY1" fmla="*/ 317901 h 438564"/>
              <a:gd name="connsiteX2" fmla="*/ 162365 w 162654"/>
              <a:gd name="connsiteY2" fmla="*/ 438551 h 438564"/>
              <a:gd name="connsiteX3" fmla="*/ 114740 w 162654"/>
              <a:gd name="connsiteY3" fmla="*/ 324251 h 438564"/>
              <a:gd name="connsiteX4" fmla="*/ 440 w 162654"/>
              <a:gd name="connsiteY4" fmla="*/ 121051 h 438564"/>
              <a:gd name="connsiteX5" fmla="*/ 76640 w 162654"/>
              <a:gd name="connsiteY5" fmla="*/ 248051 h 438564"/>
              <a:gd name="connsiteX6" fmla="*/ 114740 w 162654"/>
              <a:gd name="connsiteY6" fmla="*/ 401 h 43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654" h="438564">
                <a:moveTo>
                  <a:pt x="114740" y="401"/>
                </a:moveTo>
                <a:cubicBezTo>
                  <a:pt x="124265" y="12043"/>
                  <a:pt x="125853" y="244876"/>
                  <a:pt x="133790" y="317901"/>
                </a:cubicBezTo>
                <a:cubicBezTo>
                  <a:pt x="141727" y="390926"/>
                  <a:pt x="165540" y="437493"/>
                  <a:pt x="162365" y="438551"/>
                </a:cubicBezTo>
                <a:cubicBezTo>
                  <a:pt x="159190" y="439609"/>
                  <a:pt x="141727" y="377168"/>
                  <a:pt x="114740" y="324251"/>
                </a:cubicBezTo>
                <a:cubicBezTo>
                  <a:pt x="87753" y="271334"/>
                  <a:pt x="6790" y="133751"/>
                  <a:pt x="440" y="121051"/>
                </a:cubicBezTo>
                <a:cubicBezTo>
                  <a:pt x="-5910" y="108351"/>
                  <a:pt x="58119" y="262338"/>
                  <a:pt x="76640" y="248051"/>
                </a:cubicBezTo>
                <a:cubicBezTo>
                  <a:pt x="95161" y="233764"/>
                  <a:pt x="105215" y="-11241"/>
                  <a:pt x="114740" y="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0" name="フリーフォーム 1849">
            <a:extLst>
              <a:ext uri="{FF2B5EF4-FFF2-40B4-BE49-F238E27FC236}">
                <a16:creationId xmlns:a16="http://schemas.microsoft.com/office/drawing/2014/main" id="{9FC61F3E-BE29-4214-610A-C16237692777}"/>
              </a:ext>
            </a:extLst>
          </p:cNvPr>
          <p:cNvSpPr/>
          <p:nvPr/>
        </p:nvSpPr>
        <p:spPr>
          <a:xfrm>
            <a:off x="2053991" y="4943370"/>
            <a:ext cx="295373" cy="234130"/>
          </a:xfrm>
          <a:custGeom>
            <a:avLst/>
            <a:gdLst>
              <a:gd name="connsiteX0" fmla="*/ 285984 w 295373"/>
              <a:gd name="connsiteY0" fmla="*/ 28680 h 234130"/>
              <a:gd name="connsiteX1" fmla="*/ 51034 w 295373"/>
              <a:gd name="connsiteY1" fmla="*/ 212830 h 234130"/>
              <a:gd name="connsiteX2" fmla="*/ 19284 w 295373"/>
              <a:gd name="connsiteY2" fmla="*/ 206480 h 234130"/>
              <a:gd name="connsiteX3" fmla="*/ 234 w 295373"/>
              <a:gd name="connsiteY3" fmla="*/ 105 h 234130"/>
              <a:gd name="connsiteX4" fmla="*/ 31984 w 295373"/>
              <a:gd name="connsiteY4" fmla="*/ 177905 h 234130"/>
              <a:gd name="connsiteX5" fmla="*/ 79609 w 295373"/>
              <a:gd name="connsiteY5" fmla="*/ 146155 h 234130"/>
              <a:gd name="connsiteX6" fmla="*/ 235184 w 295373"/>
              <a:gd name="connsiteY6" fmla="*/ 35030 h 234130"/>
              <a:gd name="connsiteX7" fmla="*/ 285984 w 295373"/>
              <a:gd name="connsiteY7" fmla="*/ 28680 h 23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373" h="234130">
                <a:moveTo>
                  <a:pt x="285984" y="28680"/>
                </a:moveTo>
                <a:cubicBezTo>
                  <a:pt x="255292" y="58313"/>
                  <a:pt x="95484" y="183197"/>
                  <a:pt x="51034" y="212830"/>
                </a:cubicBezTo>
                <a:cubicBezTo>
                  <a:pt x="6584" y="242463"/>
                  <a:pt x="27751" y="241934"/>
                  <a:pt x="19284" y="206480"/>
                </a:cubicBezTo>
                <a:cubicBezTo>
                  <a:pt x="10817" y="171026"/>
                  <a:pt x="-1883" y="4867"/>
                  <a:pt x="234" y="105"/>
                </a:cubicBezTo>
                <a:cubicBezTo>
                  <a:pt x="2351" y="-4657"/>
                  <a:pt x="18755" y="153563"/>
                  <a:pt x="31984" y="177905"/>
                </a:cubicBezTo>
                <a:cubicBezTo>
                  <a:pt x="45213" y="202247"/>
                  <a:pt x="45742" y="169967"/>
                  <a:pt x="79609" y="146155"/>
                </a:cubicBezTo>
                <a:cubicBezTo>
                  <a:pt x="113476" y="122343"/>
                  <a:pt x="205551" y="51434"/>
                  <a:pt x="235184" y="35030"/>
                </a:cubicBezTo>
                <a:cubicBezTo>
                  <a:pt x="264817" y="18626"/>
                  <a:pt x="316676" y="-953"/>
                  <a:pt x="285984" y="28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3" name="フリーフォーム 1852">
            <a:extLst>
              <a:ext uri="{FF2B5EF4-FFF2-40B4-BE49-F238E27FC236}">
                <a16:creationId xmlns:a16="http://schemas.microsoft.com/office/drawing/2014/main" id="{7C14C406-9052-1213-DF8D-EBEF0C993212}"/>
              </a:ext>
            </a:extLst>
          </p:cNvPr>
          <p:cNvSpPr/>
          <p:nvPr/>
        </p:nvSpPr>
        <p:spPr>
          <a:xfrm>
            <a:off x="1533098" y="4991145"/>
            <a:ext cx="478947" cy="412588"/>
          </a:xfrm>
          <a:custGeom>
            <a:avLst/>
            <a:gdLst>
              <a:gd name="connsiteX0" fmla="*/ 467152 w 478947"/>
              <a:gd name="connsiteY0" fmla="*/ 12655 h 412588"/>
              <a:gd name="connsiteX1" fmla="*/ 3602 w 478947"/>
              <a:gd name="connsiteY1" fmla="*/ 406355 h 412588"/>
              <a:gd name="connsiteX2" fmla="*/ 248077 w 478947"/>
              <a:gd name="connsiteY2" fmla="*/ 263480 h 412588"/>
              <a:gd name="connsiteX3" fmla="*/ 175052 w 478947"/>
              <a:gd name="connsiteY3" fmla="*/ 390480 h 412588"/>
              <a:gd name="connsiteX4" fmla="*/ 390952 w 478947"/>
              <a:gd name="connsiteY4" fmla="*/ 117430 h 412588"/>
              <a:gd name="connsiteX5" fmla="*/ 260777 w 478947"/>
              <a:gd name="connsiteY5" fmla="*/ 253955 h 412588"/>
              <a:gd name="connsiteX6" fmla="*/ 333802 w 478947"/>
              <a:gd name="connsiteY6" fmla="*/ 107905 h 412588"/>
              <a:gd name="connsiteX7" fmla="*/ 467152 w 478947"/>
              <a:gd name="connsiteY7" fmla="*/ 12655 h 41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947" h="412588">
                <a:moveTo>
                  <a:pt x="467152" y="12655"/>
                </a:moveTo>
                <a:cubicBezTo>
                  <a:pt x="412119" y="62397"/>
                  <a:pt x="40115" y="364551"/>
                  <a:pt x="3602" y="406355"/>
                </a:cubicBezTo>
                <a:cubicBezTo>
                  <a:pt x="-32911" y="448159"/>
                  <a:pt x="219502" y="266126"/>
                  <a:pt x="248077" y="263480"/>
                </a:cubicBezTo>
                <a:cubicBezTo>
                  <a:pt x="276652" y="260834"/>
                  <a:pt x="151239" y="414822"/>
                  <a:pt x="175052" y="390480"/>
                </a:cubicBezTo>
                <a:cubicBezTo>
                  <a:pt x="198864" y="366138"/>
                  <a:pt x="376664" y="140184"/>
                  <a:pt x="390952" y="117430"/>
                </a:cubicBezTo>
                <a:cubicBezTo>
                  <a:pt x="405239" y="94676"/>
                  <a:pt x="270302" y="255543"/>
                  <a:pt x="260777" y="253955"/>
                </a:cubicBezTo>
                <a:cubicBezTo>
                  <a:pt x="251252" y="252368"/>
                  <a:pt x="298877" y="142301"/>
                  <a:pt x="333802" y="107905"/>
                </a:cubicBezTo>
                <a:cubicBezTo>
                  <a:pt x="368727" y="73509"/>
                  <a:pt x="522185" y="-37087"/>
                  <a:pt x="467152" y="12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4" name="フリーフォーム 1853">
            <a:extLst>
              <a:ext uri="{FF2B5EF4-FFF2-40B4-BE49-F238E27FC236}">
                <a16:creationId xmlns:a16="http://schemas.microsoft.com/office/drawing/2014/main" id="{362234DF-0317-0FD4-1D60-BC30CF173232}"/>
              </a:ext>
            </a:extLst>
          </p:cNvPr>
          <p:cNvSpPr/>
          <p:nvPr/>
        </p:nvSpPr>
        <p:spPr>
          <a:xfrm>
            <a:off x="2168519" y="4434261"/>
            <a:ext cx="225521" cy="565791"/>
          </a:xfrm>
          <a:custGeom>
            <a:avLst/>
            <a:gdLst>
              <a:gd name="connsiteX0" fmla="*/ 63506 w 225521"/>
              <a:gd name="connsiteY0" fmla="*/ 1214 h 565791"/>
              <a:gd name="connsiteX1" fmla="*/ 3181 w 225521"/>
              <a:gd name="connsiteY1" fmla="*/ 540964 h 565791"/>
              <a:gd name="connsiteX2" fmla="*/ 31756 w 225521"/>
              <a:gd name="connsiteY2" fmla="*/ 448889 h 565791"/>
              <a:gd name="connsiteX3" fmla="*/ 225431 w 225521"/>
              <a:gd name="connsiteY3" fmla="*/ 213939 h 565791"/>
              <a:gd name="connsiteX4" fmla="*/ 57156 w 225521"/>
              <a:gd name="connsiteY4" fmla="*/ 388564 h 565791"/>
              <a:gd name="connsiteX5" fmla="*/ 63506 w 225521"/>
              <a:gd name="connsiteY5" fmla="*/ 1214 h 5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521" h="565791">
                <a:moveTo>
                  <a:pt x="63506" y="1214"/>
                </a:moveTo>
                <a:cubicBezTo>
                  <a:pt x="54510" y="26614"/>
                  <a:pt x="8473" y="466352"/>
                  <a:pt x="3181" y="540964"/>
                </a:cubicBezTo>
                <a:cubicBezTo>
                  <a:pt x="-2111" y="615576"/>
                  <a:pt x="-5286" y="503393"/>
                  <a:pt x="31756" y="448889"/>
                </a:cubicBezTo>
                <a:cubicBezTo>
                  <a:pt x="68798" y="394385"/>
                  <a:pt x="221198" y="223993"/>
                  <a:pt x="225431" y="213939"/>
                </a:cubicBezTo>
                <a:cubicBezTo>
                  <a:pt x="229664" y="203885"/>
                  <a:pt x="84673" y="420314"/>
                  <a:pt x="57156" y="388564"/>
                </a:cubicBezTo>
                <a:cubicBezTo>
                  <a:pt x="29639" y="356814"/>
                  <a:pt x="72502" y="-24186"/>
                  <a:pt x="63506" y="1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5" name="フリーフォーム 1854">
            <a:extLst>
              <a:ext uri="{FF2B5EF4-FFF2-40B4-BE49-F238E27FC236}">
                <a16:creationId xmlns:a16="http://schemas.microsoft.com/office/drawing/2014/main" id="{2987EF67-6B0D-A474-5FA0-AF9268049E35}"/>
              </a:ext>
            </a:extLst>
          </p:cNvPr>
          <p:cNvSpPr/>
          <p:nvPr/>
        </p:nvSpPr>
        <p:spPr>
          <a:xfrm>
            <a:off x="6645488" y="3987595"/>
            <a:ext cx="705420" cy="467898"/>
          </a:xfrm>
          <a:custGeom>
            <a:avLst/>
            <a:gdLst>
              <a:gd name="connsiteX0" fmla="*/ 6137 w 705420"/>
              <a:gd name="connsiteY0" fmla="*/ 205 h 467898"/>
              <a:gd name="connsiteX1" fmla="*/ 691937 w 705420"/>
              <a:gd name="connsiteY1" fmla="*/ 305005 h 467898"/>
              <a:gd name="connsiteX2" fmla="*/ 460162 w 705420"/>
              <a:gd name="connsiteY2" fmla="*/ 336755 h 467898"/>
              <a:gd name="connsiteX3" fmla="*/ 441112 w 705420"/>
              <a:gd name="connsiteY3" fmla="*/ 466930 h 467898"/>
              <a:gd name="connsiteX4" fmla="*/ 358562 w 705420"/>
              <a:gd name="connsiteY4" fmla="*/ 260555 h 467898"/>
              <a:gd name="connsiteX5" fmla="*/ 6137 w 705420"/>
              <a:gd name="connsiteY5" fmla="*/ 205 h 46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420" h="467898">
                <a:moveTo>
                  <a:pt x="6137" y="205"/>
                </a:moveTo>
                <a:cubicBezTo>
                  <a:pt x="61699" y="7613"/>
                  <a:pt x="616266" y="248913"/>
                  <a:pt x="691937" y="305005"/>
                </a:cubicBezTo>
                <a:cubicBezTo>
                  <a:pt x="767608" y="361097"/>
                  <a:pt x="501966" y="309768"/>
                  <a:pt x="460162" y="336755"/>
                </a:cubicBezTo>
                <a:cubicBezTo>
                  <a:pt x="418358" y="363743"/>
                  <a:pt x="458045" y="479630"/>
                  <a:pt x="441112" y="466930"/>
                </a:cubicBezTo>
                <a:cubicBezTo>
                  <a:pt x="424179" y="454230"/>
                  <a:pt x="428412" y="333580"/>
                  <a:pt x="358562" y="260555"/>
                </a:cubicBezTo>
                <a:cubicBezTo>
                  <a:pt x="288712" y="187530"/>
                  <a:pt x="-49425" y="-7203"/>
                  <a:pt x="6137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6" name="フリーフォーム 1855">
            <a:extLst>
              <a:ext uri="{FF2B5EF4-FFF2-40B4-BE49-F238E27FC236}">
                <a16:creationId xmlns:a16="http://schemas.microsoft.com/office/drawing/2014/main" id="{5971623D-8C64-147D-996B-6CA56527E669}"/>
              </a:ext>
            </a:extLst>
          </p:cNvPr>
          <p:cNvSpPr/>
          <p:nvPr/>
        </p:nvSpPr>
        <p:spPr>
          <a:xfrm>
            <a:off x="6851413" y="4366212"/>
            <a:ext cx="204278" cy="734918"/>
          </a:xfrm>
          <a:custGeom>
            <a:avLst/>
            <a:gdLst>
              <a:gd name="connsiteX0" fmla="*/ 237 w 204278"/>
              <a:gd name="connsiteY0" fmla="*/ 110538 h 734918"/>
              <a:gd name="connsiteX1" fmla="*/ 101837 w 204278"/>
              <a:gd name="connsiteY1" fmla="*/ 462963 h 734918"/>
              <a:gd name="connsiteX2" fmla="*/ 25637 w 204278"/>
              <a:gd name="connsiteY2" fmla="*/ 720138 h 734918"/>
              <a:gd name="connsiteX3" fmla="*/ 200262 w 204278"/>
              <a:gd name="connsiteY3" fmla="*/ 12113 h 734918"/>
              <a:gd name="connsiteX4" fmla="*/ 136762 w 204278"/>
              <a:gd name="connsiteY4" fmla="*/ 262938 h 734918"/>
              <a:gd name="connsiteX5" fmla="*/ 237 w 204278"/>
              <a:gd name="connsiteY5" fmla="*/ 110538 h 73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278" h="734918">
                <a:moveTo>
                  <a:pt x="237" y="110538"/>
                </a:moveTo>
                <a:cubicBezTo>
                  <a:pt x="-5584" y="143875"/>
                  <a:pt x="97604" y="361363"/>
                  <a:pt x="101837" y="462963"/>
                </a:cubicBezTo>
                <a:cubicBezTo>
                  <a:pt x="106070" y="564563"/>
                  <a:pt x="9233" y="795280"/>
                  <a:pt x="25637" y="720138"/>
                </a:cubicBezTo>
                <a:cubicBezTo>
                  <a:pt x="42041" y="644996"/>
                  <a:pt x="181741" y="88313"/>
                  <a:pt x="200262" y="12113"/>
                </a:cubicBezTo>
                <a:cubicBezTo>
                  <a:pt x="218783" y="-64087"/>
                  <a:pt x="169041" y="243359"/>
                  <a:pt x="136762" y="262938"/>
                </a:cubicBezTo>
                <a:cubicBezTo>
                  <a:pt x="104483" y="282517"/>
                  <a:pt x="6058" y="77201"/>
                  <a:pt x="237" y="110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7" name="フリーフォーム 1856">
            <a:extLst>
              <a:ext uri="{FF2B5EF4-FFF2-40B4-BE49-F238E27FC236}">
                <a16:creationId xmlns:a16="http://schemas.microsoft.com/office/drawing/2014/main" id="{6509BCF6-FBA6-6220-E4D5-5F37363A95DB}"/>
              </a:ext>
            </a:extLst>
          </p:cNvPr>
          <p:cNvSpPr/>
          <p:nvPr/>
        </p:nvSpPr>
        <p:spPr>
          <a:xfrm>
            <a:off x="7333839" y="4396226"/>
            <a:ext cx="64753" cy="941894"/>
          </a:xfrm>
          <a:custGeom>
            <a:avLst/>
            <a:gdLst>
              <a:gd name="connsiteX0" fmla="*/ 35336 w 64753"/>
              <a:gd name="connsiteY0" fmla="*/ 26549 h 941894"/>
              <a:gd name="connsiteX1" fmla="*/ 411 w 64753"/>
              <a:gd name="connsiteY1" fmla="*/ 940949 h 941894"/>
              <a:gd name="connsiteX2" fmla="*/ 60736 w 64753"/>
              <a:gd name="connsiteY2" fmla="*/ 201174 h 941894"/>
              <a:gd name="connsiteX3" fmla="*/ 57561 w 64753"/>
              <a:gd name="connsiteY3" fmla="*/ 239274 h 941894"/>
              <a:gd name="connsiteX4" fmla="*/ 35336 w 64753"/>
              <a:gd name="connsiteY4" fmla="*/ 26549 h 941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3" h="941894">
                <a:moveTo>
                  <a:pt x="35336" y="26549"/>
                </a:moveTo>
                <a:cubicBezTo>
                  <a:pt x="25811" y="143495"/>
                  <a:pt x="-3822" y="911845"/>
                  <a:pt x="411" y="940949"/>
                </a:cubicBezTo>
                <a:cubicBezTo>
                  <a:pt x="4644" y="970053"/>
                  <a:pt x="51211" y="318120"/>
                  <a:pt x="60736" y="201174"/>
                </a:cubicBezTo>
                <a:cubicBezTo>
                  <a:pt x="70261" y="84228"/>
                  <a:pt x="60207" y="263086"/>
                  <a:pt x="57561" y="239274"/>
                </a:cubicBezTo>
                <a:cubicBezTo>
                  <a:pt x="54915" y="215462"/>
                  <a:pt x="44861" y="-90397"/>
                  <a:pt x="35336" y="26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8" name="フリーフォーム 1857">
            <a:extLst>
              <a:ext uri="{FF2B5EF4-FFF2-40B4-BE49-F238E27FC236}">
                <a16:creationId xmlns:a16="http://schemas.microsoft.com/office/drawing/2014/main" id="{E7990FC7-63B9-BA63-883A-52EDDD5DCAB5}"/>
              </a:ext>
            </a:extLst>
          </p:cNvPr>
          <p:cNvSpPr/>
          <p:nvPr/>
        </p:nvSpPr>
        <p:spPr>
          <a:xfrm>
            <a:off x="7330715" y="5167196"/>
            <a:ext cx="284003" cy="1491042"/>
          </a:xfrm>
          <a:custGeom>
            <a:avLst/>
            <a:gdLst>
              <a:gd name="connsiteX0" fmla="*/ 213085 w 284003"/>
              <a:gd name="connsiteY0" fmla="*/ 23929 h 1491042"/>
              <a:gd name="connsiteX1" fmla="*/ 360 w 284003"/>
              <a:gd name="connsiteY1" fmla="*/ 1487604 h 1491042"/>
              <a:gd name="connsiteX2" fmla="*/ 270235 w 284003"/>
              <a:gd name="connsiteY2" fmla="*/ 433504 h 1491042"/>
              <a:gd name="connsiteX3" fmla="*/ 241660 w 284003"/>
              <a:gd name="connsiteY3" fmla="*/ 566854 h 1491042"/>
              <a:gd name="connsiteX4" fmla="*/ 213085 w 284003"/>
              <a:gd name="connsiteY4" fmla="*/ 23929 h 149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03" h="1491042">
                <a:moveTo>
                  <a:pt x="213085" y="23929"/>
                </a:moveTo>
                <a:cubicBezTo>
                  <a:pt x="172868" y="177387"/>
                  <a:pt x="-9165" y="1419342"/>
                  <a:pt x="360" y="1487604"/>
                </a:cubicBezTo>
                <a:cubicBezTo>
                  <a:pt x="9885" y="1555866"/>
                  <a:pt x="230018" y="586962"/>
                  <a:pt x="270235" y="433504"/>
                </a:cubicBezTo>
                <a:cubicBezTo>
                  <a:pt x="310452" y="280046"/>
                  <a:pt x="250656" y="630883"/>
                  <a:pt x="241660" y="566854"/>
                </a:cubicBezTo>
                <a:cubicBezTo>
                  <a:pt x="232664" y="502825"/>
                  <a:pt x="253302" y="-129529"/>
                  <a:pt x="213085" y="23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9" name="フリーフォーム 1858">
            <a:extLst>
              <a:ext uri="{FF2B5EF4-FFF2-40B4-BE49-F238E27FC236}">
                <a16:creationId xmlns:a16="http://schemas.microsoft.com/office/drawing/2014/main" id="{E0635633-B6F7-710B-82B6-C61CE52CE4BD}"/>
              </a:ext>
            </a:extLst>
          </p:cNvPr>
          <p:cNvSpPr/>
          <p:nvPr/>
        </p:nvSpPr>
        <p:spPr>
          <a:xfrm>
            <a:off x="7343602" y="5855920"/>
            <a:ext cx="235038" cy="1287609"/>
          </a:xfrm>
          <a:custGeom>
            <a:avLst/>
            <a:gdLst>
              <a:gd name="connsiteX0" fmla="*/ 231948 w 235038"/>
              <a:gd name="connsiteY0" fmla="*/ 30530 h 1287609"/>
              <a:gd name="connsiteX1" fmla="*/ 165273 w 235038"/>
              <a:gd name="connsiteY1" fmla="*/ 1278305 h 1287609"/>
              <a:gd name="connsiteX2" fmla="*/ 117648 w 235038"/>
              <a:gd name="connsiteY2" fmla="*/ 624255 h 1287609"/>
              <a:gd name="connsiteX3" fmla="*/ 173 w 235038"/>
              <a:gd name="connsiteY3" fmla="*/ 1094155 h 1287609"/>
              <a:gd name="connsiteX4" fmla="*/ 146223 w 235038"/>
              <a:gd name="connsiteY4" fmla="*/ 59105 h 1287609"/>
              <a:gd name="connsiteX5" fmla="*/ 57323 w 235038"/>
              <a:gd name="connsiteY5" fmla="*/ 357555 h 1287609"/>
              <a:gd name="connsiteX6" fmla="*/ 231948 w 235038"/>
              <a:gd name="connsiteY6" fmla="*/ 30530 h 128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038" h="1287609">
                <a:moveTo>
                  <a:pt x="231948" y="30530"/>
                </a:moveTo>
                <a:cubicBezTo>
                  <a:pt x="249940" y="183988"/>
                  <a:pt x="184323" y="1179351"/>
                  <a:pt x="165273" y="1278305"/>
                </a:cubicBezTo>
                <a:cubicBezTo>
                  <a:pt x="146223" y="1377259"/>
                  <a:pt x="145165" y="654947"/>
                  <a:pt x="117648" y="624255"/>
                </a:cubicBezTo>
                <a:cubicBezTo>
                  <a:pt x="90131" y="593563"/>
                  <a:pt x="-4589" y="1188347"/>
                  <a:pt x="173" y="1094155"/>
                </a:cubicBezTo>
                <a:cubicBezTo>
                  <a:pt x="4935" y="999963"/>
                  <a:pt x="136698" y="181872"/>
                  <a:pt x="146223" y="59105"/>
                </a:cubicBezTo>
                <a:cubicBezTo>
                  <a:pt x="155748" y="-63662"/>
                  <a:pt x="40919" y="363376"/>
                  <a:pt x="57323" y="357555"/>
                </a:cubicBezTo>
                <a:cubicBezTo>
                  <a:pt x="73727" y="351734"/>
                  <a:pt x="213956" y="-122928"/>
                  <a:pt x="231948" y="30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0" name="フリーフォーム 1859">
            <a:extLst>
              <a:ext uri="{FF2B5EF4-FFF2-40B4-BE49-F238E27FC236}">
                <a16:creationId xmlns:a16="http://schemas.microsoft.com/office/drawing/2014/main" id="{203C944F-4BF1-0AA2-AAB4-542BCD4B2D7A}"/>
              </a:ext>
            </a:extLst>
          </p:cNvPr>
          <p:cNvSpPr/>
          <p:nvPr/>
        </p:nvSpPr>
        <p:spPr>
          <a:xfrm>
            <a:off x="6384864" y="6124161"/>
            <a:ext cx="834232" cy="716305"/>
          </a:xfrm>
          <a:custGeom>
            <a:avLst/>
            <a:gdLst>
              <a:gd name="connsiteX0" fmla="*/ 825561 w 834232"/>
              <a:gd name="connsiteY0" fmla="*/ 414 h 716305"/>
              <a:gd name="connsiteX1" fmla="*/ 333436 w 834232"/>
              <a:gd name="connsiteY1" fmla="*/ 346489 h 716305"/>
              <a:gd name="connsiteX2" fmla="*/ 61 w 834232"/>
              <a:gd name="connsiteY2" fmla="*/ 454439 h 716305"/>
              <a:gd name="connsiteX3" fmla="*/ 308036 w 834232"/>
              <a:gd name="connsiteY3" fmla="*/ 425864 h 716305"/>
              <a:gd name="connsiteX4" fmla="*/ 581086 w 834232"/>
              <a:gd name="connsiteY4" fmla="*/ 530639 h 716305"/>
              <a:gd name="connsiteX5" fmla="*/ 485836 w 834232"/>
              <a:gd name="connsiteY5" fmla="*/ 708439 h 716305"/>
              <a:gd name="connsiteX6" fmla="*/ 781111 w 834232"/>
              <a:gd name="connsiteY6" fmla="*/ 248064 h 716305"/>
              <a:gd name="connsiteX7" fmla="*/ 657286 w 834232"/>
              <a:gd name="connsiteY7" fmla="*/ 422689 h 716305"/>
              <a:gd name="connsiteX8" fmla="*/ 825561 w 834232"/>
              <a:gd name="connsiteY8" fmla="*/ 414 h 71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232" h="716305">
                <a:moveTo>
                  <a:pt x="825561" y="414"/>
                </a:moveTo>
                <a:cubicBezTo>
                  <a:pt x="771586" y="-12286"/>
                  <a:pt x="471019" y="270818"/>
                  <a:pt x="333436" y="346489"/>
                </a:cubicBezTo>
                <a:cubicBezTo>
                  <a:pt x="195853" y="422160"/>
                  <a:pt x="4294" y="441210"/>
                  <a:pt x="61" y="454439"/>
                </a:cubicBezTo>
                <a:cubicBezTo>
                  <a:pt x="-4172" y="467668"/>
                  <a:pt x="211198" y="413164"/>
                  <a:pt x="308036" y="425864"/>
                </a:cubicBezTo>
                <a:cubicBezTo>
                  <a:pt x="404873" y="438564"/>
                  <a:pt x="551453" y="483543"/>
                  <a:pt x="581086" y="530639"/>
                </a:cubicBezTo>
                <a:cubicBezTo>
                  <a:pt x="610719" y="577735"/>
                  <a:pt x="452499" y="755535"/>
                  <a:pt x="485836" y="708439"/>
                </a:cubicBezTo>
                <a:cubicBezTo>
                  <a:pt x="519173" y="661343"/>
                  <a:pt x="752536" y="295689"/>
                  <a:pt x="781111" y="248064"/>
                </a:cubicBezTo>
                <a:cubicBezTo>
                  <a:pt x="809686" y="200439"/>
                  <a:pt x="650407" y="458143"/>
                  <a:pt x="657286" y="422689"/>
                </a:cubicBezTo>
                <a:cubicBezTo>
                  <a:pt x="664165" y="387235"/>
                  <a:pt x="879536" y="13114"/>
                  <a:pt x="825561" y="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1" name="フリーフォーム 1860">
            <a:extLst>
              <a:ext uri="{FF2B5EF4-FFF2-40B4-BE49-F238E27FC236}">
                <a16:creationId xmlns:a16="http://schemas.microsoft.com/office/drawing/2014/main" id="{490B6BA2-A11E-1AC3-9202-00409300BC2E}"/>
              </a:ext>
            </a:extLst>
          </p:cNvPr>
          <p:cNvSpPr/>
          <p:nvPr/>
        </p:nvSpPr>
        <p:spPr>
          <a:xfrm>
            <a:off x="7084183" y="6024164"/>
            <a:ext cx="202443" cy="1432560"/>
          </a:xfrm>
          <a:custGeom>
            <a:avLst/>
            <a:gdLst>
              <a:gd name="connsiteX0" fmla="*/ 202442 w 202443"/>
              <a:gd name="connsiteY0" fmla="*/ 24211 h 1432560"/>
              <a:gd name="connsiteX1" fmla="*/ 5592 w 202443"/>
              <a:gd name="connsiteY1" fmla="*/ 1430736 h 1432560"/>
              <a:gd name="connsiteX2" fmla="*/ 50042 w 202443"/>
              <a:gd name="connsiteY2" fmla="*/ 325836 h 1432560"/>
              <a:gd name="connsiteX3" fmla="*/ 8767 w 202443"/>
              <a:gd name="connsiteY3" fmla="*/ 522686 h 1432560"/>
              <a:gd name="connsiteX4" fmla="*/ 202442 w 202443"/>
              <a:gd name="connsiteY4" fmla="*/ 24211 h 14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43" h="1432560">
                <a:moveTo>
                  <a:pt x="202442" y="24211"/>
                </a:moveTo>
                <a:cubicBezTo>
                  <a:pt x="201913" y="175553"/>
                  <a:pt x="30992" y="1380465"/>
                  <a:pt x="5592" y="1430736"/>
                </a:cubicBezTo>
                <a:cubicBezTo>
                  <a:pt x="-19808" y="1481007"/>
                  <a:pt x="49513" y="477178"/>
                  <a:pt x="50042" y="325836"/>
                </a:cubicBezTo>
                <a:cubicBezTo>
                  <a:pt x="50571" y="174494"/>
                  <a:pt x="-18750" y="566607"/>
                  <a:pt x="8767" y="522686"/>
                </a:cubicBezTo>
                <a:cubicBezTo>
                  <a:pt x="36284" y="478765"/>
                  <a:pt x="202971" y="-127131"/>
                  <a:pt x="202442" y="24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2" name="フリーフォーム 1861">
            <a:extLst>
              <a:ext uri="{FF2B5EF4-FFF2-40B4-BE49-F238E27FC236}">
                <a16:creationId xmlns:a16="http://schemas.microsoft.com/office/drawing/2014/main" id="{19DC3C80-2BAC-39FE-1974-FC8CA0BCB28F}"/>
              </a:ext>
            </a:extLst>
          </p:cNvPr>
          <p:cNvSpPr/>
          <p:nvPr/>
        </p:nvSpPr>
        <p:spPr>
          <a:xfrm>
            <a:off x="6030121" y="3001553"/>
            <a:ext cx="185712" cy="577209"/>
          </a:xfrm>
          <a:custGeom>
            <a:avLst/>
            <a:gdLst>
              <a:gd name="connsiteX0" fmla="*/ 62250 w 185712"/>
              <a:gd name="connsiteY0" fmla="*/ 2904 h 577209"/>
              <a:gd name="connsiteX1" fmla="*/ 565 w 185712"/>
              <a:gd name="connsiteY1" fmla="*/ 383904 h 577209"/>
              <a:gd name="connsiteX2" fmla="*/ 40479 w 185712"/>
              <a:gd name="connsiteY2" fmla="*/ 325847 h 577209"/>
              <a:gd name="connsiteX3" fmla="*/ 178365 w 185712"/>
              <a:gd name="connsiteY3" fmla="*/ 576218 h 577209"/>
              <a:gd name="connsiteX4" fmla="*/ 163850 w 185712"/>
              <a:gd name="connsiteY4" fmla="*/ 405676 h 577209"/>
              <a:gd name="connsiteX5" fmla="*/ 138450 w 185712"/>
              <a:gd name="connsiteY5" fmla="*/ 216990 h 577209"/>
              <a:gd name="connsiteX6" fmla="*/ 62250 w 185712"/>
              <a:gd name="connsiteY6" fmla="*/ 2904 h 57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712" h="577209">
                <a:moveTo>
                  <a:pt x="62250" y="2904"/>
                </a:moveTo>
                <a:cubicBezTo>
                  <a:pt x="39269" y="30723"/>
                  <a:pt x="4194" y="330080"/>
                  <a:pt x="565" y="383904"/>
                </a:cubicBezTo>
                <a:cubicBezTo>
                  <a:pt x="-3064" y="437728"/>
                  <a:pt x="10846" y="293795"/>
                  <a:pt x="40479" y="325847"/>
                </a:cubicBezTo>
                <a:cubicBezTo>
                  <a:pt x="70112" y="357899"/>
                  <a:pt x="157803" y="562913"/>
                  <a:pt x="178365" y="576218"/>
                </a:cubicBezTo>
                <a:cubicBezTo>
                  <a:pt x="198927" y="589523"/>
                  <a:pt x="170502" y="465547"/>
                  <a:pt x="163850" y="405676"/>
                </a:cubicBezTo>
                <a:cubicBezTo>
                  <a:pt x="157198" y="345805"/>
                  <a:pt x="154778" y="279280"/>
                  <a:pt x="138450" y="216990"/>
                </a:cubicBezTo>
                <a:cubicBezTo>
                  <a:pt x="122122" y="154700"/>
                  <a:pt x="85231" y="-24915"/>
                  <a:pt x="62250" y="2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3" name="フリーフォーム 1862">
            <a:extLst>
              <a:ext uri="{FF2B5EF4-FFF2-40B4-BE49-F238E27FC236}">
                <a16:creationId xmlns:a16="http://schemas.microsoft.com/office/drawing/2014/main" id="{E3FCAD2A-ED7E-F8D3-5335-86BC26E6D31A}"/>
              </a:ext>
            </a:extLst>
          </p:cNvPr>
          <p:cNvSpPr/>
          <p:nvPr/>
        </p:nvSpPr>
        <p:spPr>
          <a:xfrm>
            <a:off x="5222099" y="3199532"/>
            <a:ext cx="651939" cy="300205"/>
          </a:xfrm>
          <a:custGeom>
            <a:avLst/>
            <a:gdLst>
              <a:gd name="connsiteX0" fmla="*/ 7126 w 651939"/>
              <a:gd name="connsiteY0" fmla="*/ 296143 h 300205"/>
              <a:gd name="connsiteX1" fmla="*/ 553226 w 651939"/>
              <a:gd name="connsiteY1" fmla="*/ 83418 h 300205"/>
              <a:gd name="connsiteX2" fmla="*/ 515126 w 651939"/>
              <a:gd name="connsiteY2" fmla="*/ 111993 h 300205"/>
              <a:gd name="connsiteX3" fmla="*/ 648476 w 651939"/>
              <a:gd name="connsiteY3" fmla="*/ 868 h 300205"/>
              <a:gd name="connsiteX4" fmla="*/ 350026 w 651939"/>
              <a:gd name="connsiteY4" fmla="*/ 181843 h 300205"/>
              <a:gd name="connsiteX5" fmla="*/ 248426 w 651939"/>
              <a:gd name="connsiteY5" fmla="*/ 219943 h 300205"/>
              <a:gd name="connsiteX6" fmla="*/ 7126 w 651939"/>
              <a:gd name="connsiteY6" fmla="*/ 296143 h 30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939" h="300205">
                <a:moveTo>
                  <a:pt x="7126" y="296143"/>
                </a:moveTo>
                <a:cubicBezTo>
                  <a:pt x="57926" y="273389"/>
                  <a:pt x="468560" y="114110"/>
                  <a:pt x="553226" y="83418"/>
                </a:cubicBezTo>
                <a:cubicBezTo>
                  <a:pt x="637892" y="52726"/>
                  <a:pt x="499251" y="125751"/>
                  <a:pt x="515126" y="111993"/>
                </a:cubicBezTo>
                <a:cubicBezTo>
                  <a:pt x="531001" y="98235"/>
                  <a:pt x="675993" y="-10774"/>
                  <a:pt x="648476" y="868"/>
                </a:cubicBezTo>
                <a:cubicBezTo>
                  <a:pt x="620959" y="12510"/>
                  <a:pt x="416701" y="145331"/>
                  <a:pt x="350026" y="181843"/>
                </a:cubicBezTo>
                <a:cubicBezTo>
                  <a:pt x="283351" y="218355"/>
                  <a:pt x="305047" y="200364"/>
                  <a:pt x="248426" y="219943"/>
                </a:cubicBezTo>
                <a:cubicBezTo>
                  <a:pt x="191805" y="239522"/>
                  <a:pt x="-43674" y="318897"/>
                  <a:pt x="7126" y="296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4" name="フリーフォーム 1863">
            <a:extLst>
              <a:ext uri="{FF2B5EF4-FFF2-40B4-BE49-F238E27FC236}">
                <a16:creationId xmlns:a16="http://schemas.microsoft.com/office/drawing/2014/main" id="{E7100918-EB23-5E78-BDCB-DC813C768C42}"/>
              </a:ext>
            </a:extLst>
          </p:cNvPr>
          <p:cNvSpPr/>
          <p:nvPr/>
        </p:nvSpPr>
        <p:spPr>
          <a:xfrm>
            <a:off x="5703847" y="3416286"/>
            <a:ext cx="315990" cy="251166"/>
          </a:xfrm>
          <a:custGeom>
            <a:avLst/>
            <a:gdLst>
              <a:gd name="connsiteX0" fmla="*/ 185778 w 315990"/>
              <a:gd name="connsiteY0" fmla="*/ 14 h 251166"/>
              <a:gd name="connsiteX1" fmla="*/ 1628 w 315990"/>
              <a:gd name="connsiteY1" fmla="*/ 250839 h 251166"/>
              <a:gd name="connsiteX2" fmla="*/ 315953 w 315990"/>
              <a:gd name="connsiteY2" fmla="*/ 57164 h 251166"/>
              <a:gd name="connsiteX3" fmla="*/ 23853 w 315990"/>
              <a:gd name="connsiteY3" fmla="*/ 238139 h 251166"/>
              <a:gd name="connsiteX4" fmla="*/ 185778 w 315990"/>
              <a:gd name="connsiteY4" fmla="*/ 14 h 25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990" h="251166">
                <a:moveTo>
                  <a:pt x="185778" y="14"/>
                </a:moveTo>
                <a:cubicBezTo>
                  <a:pt x="182074" y="2131"/>
                  <a:pt x="-20068" y="241314"/>
                  <a:pt x="1628" y="250839"/>
                </a:cubicBezTo>
                <a:cubicBezTo>
                  <a:pt x="23324" y="260364"/>
                  <a:pt x="312249" y="59281"/>
                  <a:pt x="315953" y="57164"/>
                </a:cubicBezTo>
                <a:cubicBezTo>
                  <a:pt x="319657" y="55047"/>
                  <a:pt x="45549" y="247135"/>
                  <a:pt x="23853" y="238139"/>
                </a:cubicBezTo>
                <a:cubicBezTo>
                  <a:pt x="2157" y="229143"/>
                  <a:pt x="189482" y="-2103"/>
                  <a:pt x="185778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5" name="フリーフォーム 1864">
            <a:extLst>
              <a:ext uri="{FF2B5EF4-FFF2-40B4-BE49-F238E27FC236}">
                <a16:creationId xmlns:a16="http://schemas.microsoft.com/office/drawing/2014/main" id="{192697D0-8C6D-C3CF-58BE-21984204AC9C}"/>
              </a:ext>
            </a:extLst>
          </p:cNvPr>
          <p:cNvSpPr/>
          <p:nvPr/>
        </p:nvSpPr>
        <p:spPr>
          <a:xfrm>
            <a:off x="5752836" y="3467984"/>
            <a:ext cx="298591" cy="165555"/>
          </a:xfrm>
          <a:custGeom>
            <a:avLst/>
            <a:gdLst>
              <a:gd name="connsiteX0" fmla="*/ 295539 w 298591"/>
              <a:gd name="connsiteY0" fmla="*/ 2291 h 165555"/>
              <a:gd name="connsiteX1" fmla="*/ 3439 w 298591"/>
              <a:gd name="connsiteY1" fmla="*/ 164216 h 165555"/>
              <a:gd name="connsiteX2" fmla="*/ 146314 w 298591"/>
              <a:gd name="connsiteY2" fmla="*/ 75316 h 165555"/>
              <a:gd name="connsiteX3" fmla="*/ 295539 w 298591"/>
              <a:gd name="connsiteY3" fmla="*/ 2291 h 16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591" h="165555">
                <a:moveTo>
                  <a:pt x="295539" y="2291"/>
                </a:moveTo>
                <a:cubicBezTo>
                  <a:pt x="271727" y="17108"/>
                  <a:pt x="28310" y="152045"/>
                  <a:pt x="3439" y="164216"/>
                </a:cubicBezTo>
                <a:cubicBezTo>
                  <a:pt x="-21432" y="176387"/>
                  <a:pt x="94985" y="102304"/>
                  <a:pt x="146314" y="75316"/>
                </a:cubicBezTo>
                <a:cubicBezTo>
                  <a:pt x="197643" y="48329"/>
                  <a:pt x="319351" y="-12526"/>
                  <a:pt x="295539" y="2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6" name="フリーフォーム 1865">
            <a:extLst>
              <a:ext uri="{FF2B5EF4-FFF2-40B4-BE49-F238E27FC236}">
                <a16:creationId xmlns:a16="http://schemas.microsoft.com/office/drawing/2014/main" id="{790E3208-EE9A-A930-4FA2-87EDB51DB85C}"/>
              </a:ext>
            </a:extLst>
          </p:cNvPr>
          <p:cNvSpPr/>
          <p:nvPr/>
        </p:nvSpPr>
        <p:spPr>
          <a:xfrm>
            <a:off x="5722066" y="3291064"/>
            <a:ext cx="382496" cy="402474"/>
          </a:xfrm>
          <a:custGeom>
            <a:avLst/>
            <a:gdLst>
              <a:gd name="connsiteX0" fmla="*/ 11984 w 382496"/>
              <a:gd name="connsiteY0" fmla="*/ 391936 h 402474"/>
              <a:gd name="connsiteX1" fmla="*/ 65959 w 382496"/>
              <a:gd name="connsiteY1" fmla="*/ 372886 h 402474"/>
              <a:gd name="connsiteX2" fmla="*/ 377109 w 382496"/>
              <a:gd name="connsiteY2" fmla="*/ 210961 h 402474"/>
              <a:gd name="connsiteX3" fmla="*/ 265984 w 382496"/>
              <a:gd name="connsiteY3" fmla="*/ 236361 h 402474"/>
              <a:gd name="connsiteX4" fmla="*/ 300909 w 382496"/>
              <a:gd name="connsiteY4" fmla="*/ 131586 h 402474"/>
              <a:gd name="connsiteX5" fmla="*/ 329484 w 382496"/>
              <a:gd name="connsiteY5" fmla="*/ 1411 h 402474"/>
              <a:gd name="connsiteX6" fmla="*/ 265984 w 382496"/>
              <a:gd name="connsiteY6" fmla="*/ 220486 h 402474"/>
              <a:gd name="connsiteX7" fmla="*/ 164384 w 382496"/>
              <a:gd name="connsiteY7" fmla="*/ 290336 h 402474"/>
              <a:gd name="connsiteX8" fmla="*/ 231059 w 382496"/>
              <a:gd name="connsiteY8" fmla="*/ 255411 h 402474"/>
              <a:gd name="connsiteX9" fmla="*/ 11984 w 382496"/>
              <a:gd name="connsiteY9" fmla="*/ 391936 h 40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2496" h="402474">
                <a:moveTo>
                  <a:pt x="11984" y="391936"/>
                </a:moveTo>
                <a:cubicBezTo>
                  <a:pt x="-15533" y="411515"/>
                  <a:pt x="5105" y="403049"/>
                  <a:pt x="65959" y="372886"/>
                </a:cubicBezTo>
                <a:cubicBezTo>
                  <a:pt x="126813" y="342723"/>
                  <a:pt x="343772" y="233715"/>
                  <a:pt x="377109" y="210961"/>
                </a:cubicBezTo>
                <a:cubicBezTo>
                  <a:pt x="410447" y="188207"/>
                  <a:pt x="278684" y="249590"/>
                  <a:pt x="265984" y="236361"/>
                </a:cubicBezTo>
                <a:cubicBezTo>
                  <a:pt x="253284" y="223132"/>
                  <a:pt x="290326" y="170744"/>
                  <a:pt x="300909" y="131586"/>
                </a:cubicBezTo>
                <a:cubicBezTo>
                  <a:pt x="311492" y="92428"/>
                  <a:pt x="335305" y="-13406"/>
                  <a:pt x="329484" y="1411"/>
                </a:cubicBezTo>
                <a:cubicBezTo>
                  <a:pt x="323663" y="16228"/>
                  <a:pt x="293501" y="172332"/>
                  <a:pt x="265984" y="220486"/>
                </a:cubicBezTo>
                <a:cubicBezTo>
                  <a:pt x="238467" y="268640"/>
                  <a:pt x="170205" y="284515"/>
                  <a:pt x="164384" y="290336"/>
                </a:cubicBezTo>
                <a:cubicBezTo>
                  <a:pt x="158563" y="296157"/>
                  <a:pt x="260163" y="236361"/>
                  <a:pt x="231059" y="255411"/>
                </a:cubicBezTo>
                <a:cubicBezTo>
                  <a:pt x="201955" y="274461"/>
                  <a:pt x="39501" y="372357"/>
                  <a:pt x="11984" y="3919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7" name="フリーフォーム 1866">
            <a:extLst>
              <a:ext uri="{FF2B5EF4-FFF2-40B4-BE49-F238E27FC236}">
                <a16:creationId xmlns:a16="http://schemas.microsoft.com/office/drawing/2014/main" id="{6F4B55E0-E00B-157A-605A-2A8B7F55CEFB}"/>
              </a:ext>
            </a:extLst>
          </p:cNvPr>
          <p:cNvSpPr/>
          <p:nvPr/>
        </p:nvSpPr>
        <p:spPr>
          <a:xfrm>
            <a:off x="5162345" y="3422453"/>
            <a:ext cx="270852" cy="247727"/>
          </a:xfrm>
          <a:custGeom>
            <a:avLst/>
            <a:gdLst>
              <a:gd name="connsiteX0" fmla="*/ 205 w 270852"/>
              <a:gd name="connsiteY0" fmla="*/ 197 h 247727"/>
              <a:gd name="connsiteX1" fmla="*/ 257380 w 270852"/>
              <a:gd name="connsiteY1" fmla="*/ 238322 h 247727"/>
              <a:gd name="connsiteX2" fmla="*/ 228805 w 270852"/>
              <a:gd name="connsiteY2" fmla="*/ 181172 h 247727"/>
              <a:gd name="connsiteX3" fmla="*/ 178005 w 270852"/>
              <a:gd name="connsiteY3" fmla="*/ 6547 h 247727"/>
              <a:gd name="connsiteX4" fmla="*/ 212930 w 270852"/>
              <a:gd name="connsiteY4" fmla="*/ 193872 h 247727"/>
              <a:gd name="connsiteX5" fmla="*/ 205 w 270852"/>
              <a:gd name="connsiteY5" fmla="*/ 197 h 24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52" h="247727">
                <a:moveTo>
                  <a:pt x="205" y="197"/>
                </a:moveTo>
                <a:cubicBezTo>
                  <a:pt x="7613" y="7605"/>
                  <a:pt x="219280" y="208160"/>
                  <a:pt x="257380" y="238322"/>
                </a:cubicBezTo>
                <a:cubicBezTo>
                  <a:pt x="295480" y="268484"/>
                  <a:pt x="242034" y="219801"/>
                  <a:pt x="228805" y="181172"/>
                </a:cubicBezTo>
                <a:cubicBezTo>
                  <a:pt x="215576" y="142543"/>
                  <a:pt x="180651" y="4430"/>
                  <a:pt x="178005" y="6547"/>
                </a:cubicBezTo>
                <a:cubicBezTo>
                  <a:pt x="175359" y="8664"/>
                  <a:pt x="238330" y="191755"/>
                  <a:pt x="212930" y="193872"/>
                </a:cubicBezTo>
                <a:cubicBezTo>
                  <a:pt x="187530" y="195989"/>
                  <a:pt x="-7203" y="-7211"/>
                  <a:pt x="205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8" name="フリーフォーム 1867">
            <a:extLst>
              <a:ext uri="{FF2B5EF4-FFF2-40B4-BE49-F238E27FC236}">
                <a16:creationId xmlns:a16="http://schemas.microsoft.com/office/drawing/2014/main" id="{8DC07294-63FD-5F6F-8C44-02A84DB3CF22}"/>
              </a:ext>
            </a:extLst>
          </p:cNvPr>
          <p:cNvSpPr/>
          <p:nvPr/>
        </p:nvSpPr>
        <p:spPr>
          <a:xfrm>
            <a:off x="5514763" y="3403582"/>
            <a:ext cx="70198" cy="308433"/>
          </a:xfrm>
          <a:custGeom>
            <a:avLst/>
            <a:gdLst>
              <a:gd name="connsiteX0" fmla="*/ 44662 w 70198"/>
              <a:gd name="connsiteY0" fmla="*/ 18 h 308433"/>
              <a:gd name="connsiteX1" fmla="*/ 31962 w 70198"/>
              <a:gd name="connsiteY1" fmla="*/ 215918 h 308433"/>
              <a:gd name="connsiteX2" fmla="*/ 41487 w 70198"/>
              <a:gd name="connsiteY2" fmla="*/ 136543 h 308433"/>
              <a:gd name="connsiteX3" fmla="*/ 54187 w 70198"/>
              <a:gd name="connsiteY3" fmla="*/ 273068 h 308433"/>
              <a:gd name="connsiteX4" fmla="*/ 70062 w 70198"/>
              <a:gd name="connsiteY4" fmla="*/ 307993 h 308433"/>
              <a:gd name="connsiteX5" fmla="*/ 44662 w 70198"/>
              <a:gd name="connsiteY5" fmla="*/ 257193 h 308433"/>
              <a:gd name="connsiteX6" fmla="*/ 212 w 70198"/>
              <a:gd name="connsiteY6" fmla="*/ 139718 h 308433"/>
              <a:gd name="connsiteX7" fmla="*/ 28787 w 70198"/>
              <a:gd name="connsiteY7" fmla="*/ 203218 h 308433"/>
              <a:gd name="connsiteX8" fmla="*/ 44662 w 70198"/>
              <a:gd name="connsiteY8" fmla="*/ 18 h 30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98" h="308433">
                <a:moveTo>
                  <a:pt x="44662" y="18"/>
                </a:moveTo>
                <a:cubicBezTo>
                  <a:pt x="45191" y="2135"/>
                  <a:pt x="32491" y="193164"/>
                  <a:pt x="31962" y="215918"/>
                </a:cubicBezTo>
                <a:cubicBezTo>
                  <a:pt x="31433" y="238672"/>
                  <a:pt x="37783" y="127018"/>
                  <a:pt x="41487" y="136543"/>
                </a:cubicBezTo>
                <a:cubicBezTo>
                  <a:pt x="45191" y="146068"/>
                  <a:pt x="49425" y="244493"/>
                  <a:pt x="54187" y="273068"/>
                </a:cubicBezTo>
                <a:cubicBezTo>
                  <a:pt x="58949" y="301643"/>
                  <a:pt x="71650" y="310639"/>
                  <a:pt x="70062" y="307993"/>
                </a:cubicBezTo>
                <a:cubicBezTo>
                  <a:pt x="68475" y="305347"/>
                  <a:pt x="56304" y="285239"/>
                  <a:pt x="44662" y="257193"/>
                </a:cubicBezTo>
                <a:cubicBezTo>
                  <a:pt x="33020" y="229147"/>
                  <a:pt x="2858" y="148714"/>
                  <a:pt x="212" y="139718"/>
                </a:cubicBezTo>
                <a:cubicBezTo>
                  <a:pt x="-2434" y="130722"/>
                  <a:pt x="20320" y="225443"/>
                  <a:pt x="28787" y="203218"/>
                </a:cubicBezTo>
                <a:cubicBezTo>
                  <a:pt x="37254" y="180993"/>
                  <a:pt x="44133" y="-2099"/>
                  <a:pt x="44662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9" name="フリーフォーム 1868">
            <a:extLst>
              <a:ext uri="{FF2B5EF4-FFF2-40B4-BE49-F238E27FC236}">
                <a16:creationId xmlns:a16="http://schemas.microsoft.com/office/drawing/2014/main" id="{E4DC8F5E-D5F4-3DEA-AE94-98385197C875}"/>
              </a:ext>
            </a:extLst>
          </p:cNvPr>
          <p:cNvSpPr/>
          <p:nvPr/>
        </p:nvSpPr>
        <p:spPr>
          <a:xfrm>
            <a:off x="4958169" y="3209752"/>
            <a:ext cx="437651" cy="238447"/>
          </a:xfrm>
          <a:custGeom>
            <a:avLst/>
            <a:gdLst>
              <a:gd name="connsiteX0" fmla="*/ 1181 w 437651"/>
              <a:gd name="connsiteY0" fmla="*/ 173 h 238447"/>
              <a:gd name="connsiteX1" fmla="*/ 369481 w 437651"/>
              <a:gd name="connsiteY1" fmla="*/ 228773 h 238447"/>
              <a:gd name="connsiteX2" fmla="*/ 331381 w 437651"/>
              <a:gd name="connsiteY2" fmla="*/ 197023 h 238447"/>
              <a:gd name="connsiteX3" fmla="*/ 432981 w 437651"/>
              <a:gd name="connsiteY3" fmla="*/ 206548 h 238447"/>
              <a:gd name="connsiteX4" fmla="*/ 153581 w 437651"/>
              <a:gd name="connsiteY4" fmla="*/ 171623 h 238447"/>
              <a:gd name="connsiteX5" fmla="*/ 248831 w 437651"/>
              <a:gd name="connsiteY5" fmla="*/ 190673 h 238447"/>
              <a:gd name="connsiteX6" fmla="*/ 1181 w 437651"/>
              <a:gd name="connsiteY6" fmla="*/ 173 h 23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651" h="238447">
                <a:moveTo>
                  <a:pt x="1181" y="173"/>
                </a:moveTo>
                <a:cubicBezTo>
                  <a:pt x="21289" y="6523"/>
                  <a:pt x="314448" y="195965"/>
                  <a:pt x="369481" y="228773"/>
                </a:cubicBezTo>
                <a:cubicBezTo>
                  <a:pt x="424514" y="261581"/>
                  <a:pt x="320798" y="200727"/>
                  <a:pt x="331381" y="197023"/>
                </a:cubicBezTo>
                <a:cubicBezTo>
                  <a:pt x="341964" y="193319"/>
                  <a:pt x="462614" y="210781"/>
                  <a:pt x="432981" y="206548"/>
                </a:cubicBezTo>
                <a:cubicBezTo>
                  <a:pt x="403348" y="202315"/>
                  <a:pt x="184273" y="174269"/>
                  <a:pt x="153581" y="171623"/>
                </a:cubicBezTo>
                <a:cubicBezTo>
                  <a:pt x="122889" y="168977"/>
                  <a:pt x="273702" y="217131"/>
                  <a:pt x="248831" y="190673"/>
                </a:cubicBezTo>
                <a:cubicBezTo>
                  <a:pt x="223960" y="164215"/>
                  <a:pt x="-18927" y="-6177"/>
                  <a:pt x="1181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0" name="フリーフォーム 1869">
            <a:extLst>
              <a:ext uri="{FF2B5EF4-FFF2-40B4-BE49-F238E27FC236}">
                <a16:creationId xmlns:a16="http://schemas.microsoft.com/office/drawing/2014/main" id="{D76B6FC6-7A80-F9DC-16AE-BEB0E5E4A7A6}"/>
              </a:ext>
            </a:extLst>
          </p:cNvPr>
          <p:cNvSpPr/>
          <p:nvPr/>
        </p:nvSpPr>
        <p:spPr>
          <a:xfrm>
            <a:off x="4437699" y="1869657"/>
            <a:ext cx="100509" cy="220489"/>
          </a:xfrm>
          <a:custGeom>
            <a:avLst/>
            <a:gdLst>
              <a:gd name="connsiteX0" fmla="*/ 951 w 100509"/>
              <a:gd name="connsiteY0" fmla="*/ 418 h 220489"/>
              <a:gd name="connsiteX1" fmla="*/ 99376 w 100509"/>
              <a:gd name="connsiteY1" fmla="*/ 213143 h 220489"/>
              <a:gd name="connsiteX2" fmla="*/ 51751 w 100509"/>
              <a:gd name="connsiteY2" fmla="*/ 159168 h 220489"/>
              <a:gd name="connsiteX3" fmla="*/ 951 w 100509"/>
              <a:gd name="connsiteY3" fmla="*/ 418 h 22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09" h="220489">
                <a:moveTo>
                  <a:pt x="951" y="418"/>
                </a:moveTo>
                <a:cubicBezTo>
                  <a:pt x="8889" y="9414"/>
                  <a:pt x="90909" y="186685"/>
                  <a:pt x="99376" y="213143"/>
                </a:cubicBezTo>
                <a:cubicBezTo>
                  <a:pt x="107843" y="239601"/>
                  <a:pt x="66568" y="188272"/>
                  <a:pt x="51751" y="159168"/>
                </a:cubicBezTo>
                <a:cubicBezTo>
                  <a:pt x="36934" y="130064"/>
                  <a:pt x="-6987" y="-8578"/>
                  <a:pt x="951" y="41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1" name="フリーフォーム 1870">
            <a:extLst>
              <a:ext uri="{FF2B5EF4-FFF2-40B4-BE49-F238E27FC236}">
                <a16:creationId xmlns:a16="http://schemas.microsoft.com/office/drawing/2014/main" id="{12E827EF-A442-E28C-5C9B-D3F1A298F0BC}"/>
              </a:ext>
            </a:extLst>
          </p:cNvPr>
          <p:cNvSpPr/>
          <p:nvPr/>
        </p:nvSpPr>
        <p:spPr>
          <a:xfrm>
            <a:off x="4422701" y="1917162"/>
            <a:ext cx="100383" cy="199718"/>
          </a:xfrm>
          <a:custGeom>
            <a:avLst/>
            <a:gdLst>
              <a:gd name="connsiteX0" fmla="*/ 74 w 100383"/>
              <a:gd name="connsiteY0" fmla="*/ 538 h 199718"/>
              <a:gd name="connsiteX1" fmla="*/ 95324 w 100383"/>
              <a:gd name="connsiteY1" fmla="*/ 194213 h 199718"/>
              <a:gd name="connsiteX2" fmla="*/ 79449 w 100383"/>
              <a:gd name="connsiteY2" fmla="*/ 137063 h 199718"/>
              <a:gd name="connsiteX3" fmla="*/ 74 w 100383"/>
              <a:gd name="connsiteY3" fmla="*/ 538 h 19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83" h="199718">
                <a:moveTo>
                  <a:pt x="74" y="538"/>
                </a:moveTo>
                <a:cubicBezTo>
                  <a:pt x="2720" y="10063"/>
                  <a:pt x="82095" y="171459"/>
                  <a:pt x="95324" y="194213"/>
                </a:cubicBezTo>
                <a:cubicBezTo>
                  <a:pt x="108553" y="216967"/>
                  <a:pt x="93207" y="163521"/>
                  <a:pt x="79449" y="137063"/>
                </a:cubicBezTo>
                <a:cubicBezTo>
                  <a:pt x="65691" y="110605"/>
                  <a:pt x="-2572" y="-8987"/>
                  <a:pt x="74" y="53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2" name="フリーフォーム 1871">
            <a:extLst>
              <a:ext uri="{FF2B5EF4-FFF2-40B4-BE49-F238E27FC236}">
                <a16:creationId xmlns:a16="http://schemas.microsoft.com/office/drawing/2014/main" id="{3B698F5C-C85D-7632-07C4-C0CE21F1F02C}"/>
              </a:ext>
            </a:extLst>
          </p:cNvPr>
          <p:cNvSpPr/>
          <p:nvPr/>
        </p:nvSpPr>
        <p:spPr>
          <a:xfrm>
            <a:off x="4522216" y="1932353"/>
            <a:ext cx="542022" cy="245228"/>
          </a:xfrm>
          <a:custGeom>
            <a:avLst/>
            <a:gdLst>
              <a:gd name="connsiteX0" fmla="*/ 2159 w 542022"/>
              <a:gd name="connsiteY0" fmla="*/ 159972 h 245228"/>
              <a:gd name="connsiteX1" fmla="*/ 151384 w 542022"/>
              <a:gd name="connsiteY1" fmla="*/ 36147 h 245228"/>
              <a:gd name="connsiteX2" fmla="*/ 364109 w 542022"/>
              <a:gd name="connsiteY2" fmla="*/ 17097 h 245228"/>
              <a:gd name="connsiteX3" fmla="*/ 319659 w 542022"/>
              <a:gd name="connsiteY3" fmla="*/ 7572 h 245228"/>
              <a:gd name="connsiteX4" fmla="*/ 538734 w 542022"/>
              <a:gd name="connsiteY4" fmla="*/ 1222 h 245228"/>
              <a:gd name="connsiteX5" fmla="*/ 122809 w 542022"/>
              <a:gd name="connsiteY5" fmla="*/ 1222 h 245228"/>
              <a:gd name="connsiteX6" fmla="*/ 291084 w 542022"/>
              <a:gd name="connsiteY6" fmla="*/ 13922 h 245228"/>
              <a:gd name="connsiteX7" fmla="*/ 170434 w 542022"/>
              <a:gd name="connsiteY7" fmla="*/ 23447 h 245228"/>
              <a:gd name="connsiteX8" fmla="*/ 125984 w 542022"/>
              <a:gd name="connsiteY8" fmla="*/ 58372 h 245228"/>
              <a:gd name="connsiteX9" fmla="*/ 37084 w 542022"/>
              <a:gd name="connsiteY9" fmla="*/ 236172 h 245228"/>
              <a:gd name="connsiteX10" fmla="*/ 33909 w 542022"/>
              <a:gd name="connsiteY10" fmla="*/ 210772 h 245228"/>
              <a:gd name="connsiteX11" fmla="*/ 59309 w 542022"/>
              <a:gd name="connsiteY11" fmla="*/ 137747 h 245228"/>
              <a:gd name="connsiteX12" fmla="*/ 2159 w 542022"/>
              <a:gd name="connsiteY12" fmla="*/ 159972 h 24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2022" h="245228">
                <a:moveTo>
                  <a:pt x="2159" y="159972"/>
                </a:moveTo>
                <a:cubicBezTo>
                  <a:pt x="17505" y="143039"/>
                  <a:pt x="91059" y="59959"/>
                  <a:pt x="151384" y="36147"/>
                </a:cubicBezTo>
                <a:cubicBezTo>
                  <a:pt x="211709" y="12335"/>
                  <a:pt x="336063" y="21859"/>
                  <a:pt x="364109" y="17097"/>
                </a:cubicBezTo>
                <a:cubicBezTo>
                  <a:pt x="392155" y="12335"/>
                  <a:pt x="290555" y="10218"/>
                  <a:pt x="319659" y="7572"/>
                </a:cubicBezTo>
                <a:cubicBezTo>
                  <a:pt x="348763" y="4926"/>
                  <a:pt x="571542" y="2280"/>
                  <a:pt x="538734" y="1222"/>
                </a:cubicBezTo>
                <a:cubicBezTo>
                  <a:pt x="505926" y="164"/>
                  <a:pt x="164084" y="-895"/>
                  <a:pt x="122809" y="1222"/>
                </a:cubicBezTo>
                <a:cubicBezTo>
                  <a:pt x="81534" y="3339"/>
                  <a:pt x="283147" y="10218"/>
                  <a:pt x="291084" y="13922"/>
                </a:cubicBezTo>
                <a:cubicBezTo>
                  <a:pt x="299021" y="17626"/>
                  <a:pt x="197951" y="16039"/>
                  <a:pt x="170434" y="23447"/>
                </a:cubicBezTo>
                <a:cubicBezTo>
                  <a:pt x="142917" y="30855"/>
                  <a:pt x="148209" y="22918"/>
                  <a:pt x="125984" y="58372"/>
                </a:cubicBezTo>
                <a:cubicBezTo>
                  <a:pt x="103759" y="93826"/>
                  <a:pt x="52430" y="210772"/>
                  <a:pt x="37084" y="236172"/>
                </a:cubicBezTo>
                <a:cubicBezTo>
                  <a:pt x="21738" y="261572"/>
                  <a:pt x="30205" y="227176"/>
                  <a:pt x="33909" y="210772"/>
                </a:cubicBezTo>
                <a:cubicBezTo>
                  <a:pt x="37613" y="194368"/>
                  <a:pt x="60367" y="147272"/>
                  <a:pt x="59309" y="137747"/>
                </a:cubicBezTo>
                <a:cubicBezTo>
                  <a:pt x="58251" y="128222"/>
                  <a:pt x="-13187" y="176905"/>
                  <a:pt x="2159" y="15997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3" name="フリーフォーム 1872">
            <a:extLst>
              <a:ext uri="{FF2B5EF4-FFF2-40B4-BE49-F238E27FC236}">
                <a16:creationId xmlns:a16="http://schemas.microsoft.com/office/drawing/2014/main" id="{15483F7C-AD8B-0C64-4966-C3D67EDF8B13}"/>
              </a:ext>
            </a:extLst>
          </p:cNvPr>
          <p:cNvSpPr/>
          <p:nvPr/>
        </p:nvSpPr>
        <p:spPr>
          <a:xfrm>
            <a:off x="5000557" y="1923526"/>
            <a:ext cx="200461" cy="147037"/>
          </a:xfrm>
          <a:custGeom>
            <a:avLst/>
            <a:gdLst>
              <a:gd name="connsiteX0" fmla="*/ 68 w 200461"/>
              <a:gd name="connsiteY0" fmla="*/ 524 h 147037"/>
              <a:gd name="connsiteX1" fmla="*/ 152468 w 200461"/>
              <a:gd name="connsiteY1" fmla="*/ 86249 h 147037"/>
              <a:gd name="connsiteX2" fmla="*/ 200093 w 200461"/>
              <a:gd name="connsiteY2" fmla="*/ 146574 h 147037"/>
              <a:gd name="connsiteX3" fmla="*/ 133418 w 200461"/>
              <a:gd name="connsiteY3" fmla="*/ 54499 h 147037"/>
              <a:gd name="connsiteX4" fmla="*/ 68 w 200461"/>
              <a:gd name="connsiteY4" fmla="*/ 524 h 14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61" h="147037">
                <a:moveTo>
                  <a:pt x="68" y="524"/>
                </a:moveTo>
                <a:cubicBezTo>
                  <a:pt x="3243" y="5816"/>
                  <a:pt x="119130" y="61907"/>
                  <a:pt x="152468" y="86249"/>
                </a:cubicBezTo>
                <a:cubicBezTo>
                  <a:pt x="185806" y="110591"/>
                  <a:pt x="203268" y="151866"/>
                  <a:pt x="200093" y="146574"/>
                </a:cubicBezTo>
                <a:cubicBezTo>
                  <a:pt x="196918" y="141282"/>
                  <a:pt x="161993" y="77782"/>
                  <a:pt x="133418" y="54499"/>
                </a:cubicBezTo>
                <a:cubicBezTo>
                  <a:pt x="104843" y="31216"/>
                  <a:pt x="-3107" y="-4768"/>
                  <a:pt x="68" y="52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4" name="フリーフォーム 1873">
            <a:extLst>
              <a:ext uri="{FF2B5EF4-FFF2-40B4-BE49-F238E27FC236}">
                <a16:creationId xmlns:a16="http://schemas.microsoft.com/office/drawing/2014/main" id="{C190A058-BCAA-06A1-9B25-8734A22E31E9}"/>
              </a:ext>
            </a:extLst>
          </p:cNvPr>
          <p:cNvSpPr/>
          <p:nvPr/>
        </p:nvSpPr>
        <p:spPr>
          <a:xfrm>
            <a:off x="4575036" y="2056909"/>
            <a:ext cx="362226" cy="346100"/>
          </a:xfrm>
          <a:custGeom>
            <a:avLst/>
            <a:gdLst>
              <a:gd name="connsiteX0" fmla="*/ 139 w 362226"/>
              <a:gd name="connsiteY0" fmla="*/ 491 h 346100"/>
              <a:gd name="connsiteX1" fmla="*/ 44589 w 362226"/>
              <a:gd name="connsiteY1" fmla="*/ 156066 h 346100"/>
              <a:gd name="connsiteX2" fmla="*/ 120789 w 362226"/>
              <a:gd name="connsiteY2" fmla="*/ 286241 h 346100"/>
              <a:gd name="connsiteX3" fmla="*/ 123964 w 362226"/>
              <a:gd name="connsiteY3" fmla="*/ 244966 h 346100"/>
              <a:gd name="connsiteX4" fmla="*/ 254139 w 362226"/>
              <a:gd name="connsiteY4" fmla="*/ 317991 h 346100"/>
              <a:gd name="connsiteX5" fmla="*/ 362089 w 362226"/>
              <a:gd name="connsiteY5" fmla="*/ 333866 h 346100"/>
              <a:gd name="connsiteX6" fmla="*/ 231914 w 362226"/>
              <a:gd name="connsiteY6" fmla="*/ 337041 h 346100"/>
              <a:gd name="connsiteX7" fmla="*/ 38239 w 362226"/>
              <a:gd name="connsiteY7" fmla="*/ 210041 h 346100"/>
              <a:gd name="connsiteX8" fmla="*/ 139 w 362226"/>
              <a:gd name="connsiteY8" fmla="*/ 491 h 3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226" h="346100">
                <a:moveTo>
                  <a:pt x="139" y="491"/>
                </a:moveTo>
                <a:cubicBezTo>
                  <a:pt x="1197" y="-8505"/>
                  <a:pt x="24481" y="108441"/>
                  <a:pt x="44589" y="156066"/>
                </a:cubicBezTo>
                <a:cubicBezTo>
                  <a:pt x="64697" y="203691"/>
                  <a:pt x="107560" y="271424"/>
                  <a:pt x="120789" y="286241"/>
                </a:cubicBezTo>
                <a:cubicBezTo>
                  <a:pt x="134018" y="301058"/>
                  <a:pt x="101739" y="239674"/>
                  <a:pt x="123964" y="244966"/>
                </a:cubicBezTo>
                <a:cubicBezTo>
                  <a:pt x="146189" y="250258"/>
                  <a:pt x="214452" y="303174"/>
                  <a:pt x="254139" y="317991"/>
                </a:cubicBezTo>
                <a:cubicBezTo>
                  <a:pt x="293826" y="332808"/>
                  <a:pt x="365793" y="330691"/>
                  <a:pt x="362089" y="333866"/>
                </a:cubicBezTo>
                <a:cubicBezTo>
                  <a:pt x="358385" y="337041"/>
                  <a:pt x="285889" y="357679"/>
                  <a:pt x="231914" y="337041"/>
                </a:cubicBezTo>
                <a:cubicBezTo>
                  <a:pt x="177939" y="316404"/>
                  <a:pt x="73164" y="260312"/>
                  <a:pt x="38239" y="210041"/>
                </a:cubicBezTo>
                <a:cubicBezTo>
                  <a:pt x="3314" y="159770"/>
                  <a:pt x="-919" y="9487"/>
                  <a:pt x="139" y="49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5" name="フリーフォーム 1874">
            <a:extLst>
              <a:ext uri="{FF2B5EF4-FFF2-40B4-BE49-F238E27FC236}">
                <a16:creationId xmlns:a16="http://schemas.microsoft.com/office/drawing/2014/main" id="{C90FE8C3-4A83-6692-C5C7-F4BAB27AFE98}"/>
              </a:ext>
            </a:extLst>
          </p:cNvPr>
          <p:cNvSpPr/>
          <p:nvPr/>
        </p:nvSpPr>
        <p:spPr>
          <a:xfrm>
            <a:off x="5171009" y="2047575"/>
            <a:ext cx="58962" cy="217952"/>
          </a:xfrm>
          <a:custGeom>
            <a:avLst/>
            <a:gdLst>
              <a:gd name="connsiteX0" fmla="*/ 58216 w 58962"/>
              <a:gd name="connsiteY0" fmla="*/ 300 h 217952"/>
              <a:gd name="connsiteX1" fmla="*/ 32816 w 58962"/>
              <a:gd name="connsiteY1" fmla="*/ 133650 h 217952"/>
              <a:gd name="connsiteX2" fmla="*/ 20116 w 58962"/>
              <a:gd name="connsiteY2" fmla="*/ 216200 h 217952"/>
              <a:gd name="connsiteX3" fmla="*/ 7416 w 58962"/>
              <a:gd name="connsiteY3" fmla="*/ 57450 h 217952"/>
              <a:gd name="connsiteX4" fmla="*/ 1066 w 58962"/>
              <a:gd name="connsiteY4" fmla="*/ 95550 h 217952"/>
              <a:gd name="connsiteX5" fmla="*/ 58216 w 58962"/>
              <a:gd name="connsiteY5" fmla="*/ 300 h 21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62" h="217952">
                <a:moveTo>
                  <a:pt x="58216" y="300"/>
                </a:moveTo>
                <a:cubicBezTo>
                  <a:pt x="63508" y="6650"/>
                  <a:pt x="39166" y="97667"/>
                  <a:pt x="32816" y="133650"/>
                </a:cubicBezTo>
                <a:cubicBezTo>
                  <a:pt x="26466" y="169633"/>
                  <a:pt x="24349" y="228900"/>
                  <a:pt x="20116" y="216200"/>
                </a:cubicBezTo>
                <a:cubicBezTo>
                  <a:pt x="15883" y="203500"/>
                  <a:pt x="10591" y="77558"/>
                  <a:pt x="7416" y="57450"/>
                </a:cubicBezTo>
                <a:cubicBezTo>
                  <a:pt x="4241" y="37342"/>
                  <a:pt x="-2638" y="100842"/>
                  <a:pt x="1066" y="95550"/>
                </a:cubicBezTo>
                <a:cubicBezTo>
                  <a:pt x="4770" y="90258"/>
                  <a:pt x="52924" y="-6050"/>
                  <a:pt x="58216" y="30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6" name="フリーフォーム 1875">
            <a:extLst>
              <a:ext uri="{FF2B5EF4-FFF2-40B4-BE49-F238E27FC236}">
                <a16:creationId xmlns:a16="http://schemas.microsoft.com/office/drawing/2014/main" id="{89E94958-FF1E-98F9-8B97-115207E24CF4}"/>
              </a:ext>
            </a:extLst>
          </p:cNvPr>
          <p:cNvSpPr/>
          <p:nvPr/>
        </p:nvSpPr>
        <p:spPr>
          <a:xfrm>
            <a:off x="5170834" y="2046487"/>
            <a:ext cx="48871" cy="198365"/>
          </a:xfrm>
          <a:custGeom>
            <a:avLst/>
            <a:gdLst>
              <a:gd name="connsiteX0" fmla="*/ 7591 w 48871"/>
              <a:gd name="connsiteY0" fmla="*/ 1388 h 198365"/>
              <a:gd name="connsiteX1" fmla="*/ 1241 w 48871"/>
              <a:gd name="connsiteY1" fmla="*/ 99813 h 198365"/>
              <a:gd name="connsiteX2" fmla="*/ 1241 w 48871"/>
              <a:gd name="connsiteY2" fmla="*/ 198238 h 198365"/>
              <a:gd name="connsiteX3" fmla="*/ 4416 w 48871"/>
              <a:gd name="connsiteY3" fmla="*/ 118863 h 198365"/>
              <a:gd name="connsiteX4" fmla="*/ 48866 w 48871"/>
              <a:gd name="connsiteY4" fmla="*/ 45838 h 198365"/>
              <a:gd name="connsiteX5" fmla="*/ 7591 w 48871"/>
              <a:gd name="connsiteY5" fmla="*/ 1388 h 19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71" h="198365">
                <a:moveTo>
                  <a:pt x="7591" y="1388"/>
                </a:moveTo>
                <a:cubicBezTo>
                  <a:pt x="-347" y="10384"/>
                  <a:pt x="2299" y="67005"/>
                  <a:pt x="1241" y="99813"/>
                </a:cubicBezTo>
                <a:cubicBezTo>
                  <a:pt x="183" y="132621"/>
                  <a:pt x="712" y="195063"/>
                  <a:pt x="1241" y="198238"/>
                </a:cubicBezTo>
                <a:cubicBezTo>
                  <a:pt x="1770" y="201413"/>
                  <a:pt x="-3521" y="144263"/>
                  <a:pt x="4416" y="118863"/>
                </a:cubicBezTo>
                <a:cubicBezTo>
                  <a:pt x="12353" y="93463"/>
                  <a:pt x="49395" y="62242"/>
                  <a:pt x="48866" y="45838"/>
                </a:cubicBezTo>
                <a:cubicBezTo>
                  <a:pt x="48337" y="29434"/>
                  <a:pt x="15529" y="-7608"/>
                  <a:pt x="7591" y="138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7" name="フリーフォーム 1876">
            <a:extLst>
              <a:ext uri="{FF2B5EF4-FFF2-40B4-BE49-F238E27FC236}">
                <a16:creationId xmlns:a16="http://schemas.microsoft.com/office/drawing/2014/main" id="{C206C90C-B117-9CC8-1BE5-7B8C70790CE8}"/>
              </a:ext>
            </a:extLst>
          </p:cNvPr>
          <p:cNvSpPr/>
          <p:nvPr/>
        </p:nvSpPr>
        <p:spPr>
          <a:xfrm>
            <a:off x="4939792" y="2120899"/>
            <a:ext cx="257471" cy="254235"/>
          </a:xfrm>
          <a:custGeom>
            <a:avLst/>
            <a:gdLst>
              <a:gd name="connsiteX0" fmla="*/ 508 w 257471"/>
              <a:gd name="connsiteY0" fmla="*/ 254001 h 254235"/>
              <a:gd name="connsiteX1" fmla="*/ 133858 w 257471"/>
              <a:gd name="connsiteY1" fmla="*/ 222251 h 254235"/>
              <a:gd name="connsiteX2" fmla="*/ 254508 w 257471"/>
              <a:gd name="connsiteY2" fmla="*/ 76201 h 254235"/>
              <a:gd name="connsiteX3" fmla="*/ 222758 w 257471"/>
              <a:gd name="connsiteY3" fmla="*/ 123826 h 254235"/>
              <a:gd name="connsiteX4" fmla="*/ 248158 w 257471"/>
              <a:gd name="connsiteY4" fmla="*/ 1 h 254235"/>
              <a:gd name="connsiteX5" fmla="*/ 254508 w 257471"/>
              <a:gd name="connsiteY5" fmla="*/ 127001 h 254235"/>
              <a:gd name="connsiteX6" fmla="*/ 222758 w 257471"/>
              <a:gd name="connsiteY6" fmla="*/ 168276 h 254235"/>
              <a:gd name="connsiteX7" fmla="*/ 184658 w 257471"/>
              <a:gd name="connsiteY7" fmla="*/ 231776 h 254235"/>
              <a:gd name="connsiteX8" fmla="*/ 508 w 257471"/>
              <a:gd name="connsiteY8" fmla="*/ 254001 h 25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471" h="254235">
                <a:moveTo>
                  <a:pt x="508" y="254001"/>
                </a:moveTo>
                <a:cubicBezTo>
                  <a:pt x="-7959" y="252414"/>
                  <a:pt x="91525" y="251884"/>
                  <a:pt x="133858" y="222251"/>
                </a:cubicBezTo>
                <a:cubicBezTo>
                  <a:pt x="176191" y="192618"/>
                  <a:pt x="239691" y="92605"/>
                  <a:pt x="254508" y="76201"/>
                </a:cubicBezTo>
                <a:cubicBezTo>
                  <a:pt x="269325" y="59797"/>
                  <a:pt x="223816" y="136526"/>
                  <a:pt x="222758" y="123826"/>
                </a:cubicBezTo>
                <a:cubicBezTo>
                  <a:pt x="221700" y="111126"/>
                  <a:pt x="242866" y="-528"/>
                  <a:pt x="248158" y="1"/>
                </a:cubicBezTo>
                <a:cubicBezTo>
                  <a:pt x="253450" y="530"/>
                  <a:pt x="258741" y="98955"/>
                  <a:pt x="254508" y="127001"/>
                </a:cubicBezTo>
                <a:cubicBezTo>
                  <a:pt x="250275" y="155047"/>
                  <a:pt x="234400" y="150814"/>
                  <a:pt x="222758" y="168276"/>
                </a:cubicBezTo>
                <a:cubicBezTo>
                  <a:pt x="211116" y="185738"/>
                  <a:pt x="220112" y="214314"/>
                  <a:pt x="184658" y="231776"/>
                </a:cubicBezTo>
                <a:cubicBezTo>
                  <a:pt x="149204" y="249238"/>
                  <a:pt x="8975" y="255588"/>
                  <a:pt x="508" y="25400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8" name="フリーフォーム 1877">
            <a:extLst>
              <a:ext uri="{FF2B5EF4-FFF2-40B4-BE49-F238E27FC236}">
                <a16:creationId xmlns:a16="http://schemas.microsoft.com/office/drawing/2014/main" id="{5C43AC03-3CE5-589B-454A-4D68D441BB8D}"/>
              </a:ext>
            </a:extLst>
          </p:cNvPr>
          <p:cNvSpPr/>
          <p:nvPr/>
        </p:nvSpPr>
        <p:spPr>
          <a:xfrm>
            <a:off x="5191188" y="2054225"/>
            <a:ext cx="317239" cy="143079"/>
          </a:xfrm>
          <a:custGeom>
            <a:avLst/>
            <a:gdLst>
              <a:gd name="connsiteX0" fmla="*/ 12637 w 317239"/>
              <a:gd name="connsiteY0" fmla="*/ 142875 h 143079"/>
              <a:gd name="connsiteX1" fmla="*/ 82487 w 317239"/>
              <a:gd name="connsiteY1" fmla="*/ 53975 h 143079"/>
              <a:gd name="connsiteX2" fmla="*/ 269812 w 317239"/>
              <a:gd name="connsiteY2" fmla="*/ 60325 h 143079"/>
              <a:gd name="connsiteX3" fmla="*/ 247587 w 317239"/>
              <a:gd name="connsiteY3" fmla="*/ 47625 h 143079"/>
              <a:gd name="connsiteX4" fmla="*/ 314262 w 317239"/>
              <a:gd name="connsiteY4" fmla="*/ 22225 h 143079"/>
              <a:gd name="connsiteX5" fmla="*/ 133287 w 317239"/>
              <a:gd name="connsiteY5" fmla="*/ 19050 h 143079"/>
              <a:gd name="connsiteX6" fmla="*/ 6287 w 317239"/>
              <a:gd name="connsiteY6" fmla="*/ 0 h 143079"/>
              <a:gd name="connsiteX7" fmla="*/ 18987 w 317239"/>
              <a:gd name="connsiteY7" fmla="*/ 25400 h 143079"/>
              <a:gd name="connsiteX8" fmla="*/ 12637 w 317239"/>
              <a:gd name="connsiteY8" fmla="*/ 142875 h 14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239" h="143079">
                <a:moveTo>
                  <a:pt x="12637" y="142875"/>
                </a:moveTo>
                <a:cubicBezTo>
                  <a:pt x="23220" y="147638"/>
                  <a:pt x="39625" y="67733"/>
                  <a:pt x="82487" y="53975"/>
                </a:cubicBezTo>
                <a:cubicBezTo>
                  <a:pt x="125349" y="40217"/>
                  <a:pt x="242295" y="61383"/>
                  <a:pt x="269812" y="60325"/>
                </a:cubicBezTo>
                <a:cubicBezTo>
                  <a:pt x="297329" y="59267"/>
                  <a:pt x="240179" y="53975"/>
                  <a:pt x="247587" y="47625"/>
                </a:cubicBezTo>
                <a:cubicBezTo>
                  <a:pt x="254995" y="41275"/>
                  <a:pt x="333312" y="26987"/>
                  <a:pt x="314262" y="22225"/>
                </a:cubicBezTo>
                <a:cubicBezTo>
                  <a:pt x="295212" y="17463"/>
                  <a:pt x="184616" y="22754"/>
                  <a:pt x="133287" y="19050"/>
                </a:cubicBezTo>
                <a:cubicBezTo>
                  <a:pt x="81958" y="15346"/>
                  <a:pt x="6287" y="0"/>
                  <a:pt x="6287" y="0"/>
                </a:cubicBezTo>
                <a:cubicBezTo>
                  <a:pt x="-12763" y="1058"/>
                  <a:pt x="17400" y="4233"/>
                  <a:pt x="18987" y="25400"/>
                </a:cubicBezTo>
                <a:cubicBezTo>
                  <a:pt x="20574" y="46567"/>
                  <a:pt x="2054" y="138112"/>
                  <a:pt x="12637" y="14287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9" name="フリーフォーム 1878">
            <a:extLst>
              <a:ext uri="{FF2B5EF4-FFF2-40B4-BE49-F238E27FC236}">
                <a16:creationId xmlns:a16="http://schemas.microsoft.com/office/drawing/2014/main" id="{3791A356-3ECE-8D31-0FF6-40F8FC5DEC96}"/>
              </a:ext>
            </a:extLst>
          </p:cNvPr>
          <p:cNvSpPr/>
          <p:nvPr/>
        </p:nvSpPr>
        <p:spPr>
          <a:xfrm>
            <a:off x="5473700" y="1916788"/>
            <a:ext cx="257175" cy="188540"/>
          </a:xfrm>
          <a:custGeom>
            <a:avLst/>
            <a:gdLst>
              <a:gd name="connsiteX0" fmla="*/ 257175 w 257175"/>
              <a:gd name="connsiteY0" fmla="*/ 912 h 188540"/>
              <a:gd name="connsiteX1" fmla="*/ 79375 w 257175"/>
              <a:gd name="connsiteY1" fmla="*/ 83462 h 188540"/>
              <a:gd name="connsiteX2" fmla="*/ 0 w 257175"/>
              <a:gd name="connsiteY2" fmla="*/ 188237 h 188540"/>
              <a:gd name="connsiteX3" fmla="*/ 79375 w 257175"/>
              <a:gd name="connsiteY3" fmla="*/ 48537 h 188540"/>
              <a:gd name="connsiteX4" fmla="*/ 257175 w 257175"/>
              <a:gd name="connsiteY4" fmla="*/ 912 h 18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5" h="188540">
                <a:moveTo>
                  <a:pt x="257175" y="912"/>
                </a:moveTo>
                <a:cubicBezTo>
                  <a:pt x="257175" y="6733"/>
                  <a:pt x="122237" y="52241"/>
                  <a:pt x="79375" y="83462"/>
                </a:cubicBezTo>
                <a:cubicBezTo>
                  <a:pt x="36512" y="114683"/>
                  <a:pt x="0" y="194058"/>
                  <a:pt x="0" y="188237"/>
                </a:cubicBezTo>
                <a:cubicBezTo>
                  <a:pt x="0" y="182416"/>
                  <a:pt x="39158" y="79229"/>
                  <a:pt x="79375" y="48537"/>
                </a:cubicBezTo>
                <a:cubicBezTo>
                  <a:pt x="119592" y="17845"/>
                  <a:pt x="257175" y="-4909"/>
                  <a:pt x="257175" y="9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0" name="フリーフォーム 1879">
            <a:extLst>
              <a:ext uri="{FF2B5EF4-FFF2-40B4-BE49-F238E27FC236}">
                <a16:creationId xmlns:a16="http://schemas.microsoft.com/office/drawing/2014/main" id="{4F185ADB-54F1-C125-E7F9-988B4A79A824}"/>
              </a:ext>
            </a:extLst>
          </p:cNvPr>
          <p:cNvSpPr/>
          <p:nvPr/>
        </p:nvSpPr>
        <p:spPr>
          <a:xfrm>
            <a:off x="5432144" y="2108669"/>
            <a:ext cx="270373" cy="285282"/>
          </a:xfrm>
          <a:custGeom>
            <a:avLst/>
            <a:gdLst>
              <a:gd name="connsiteX0" fmla="*/ 281 w 270373"/>
              <a:gd name="connsiteY0" fmla="*/ 2706 h 285282"/>
              <a:gd name="connsiteX1" fmla="*/ 124106 w 270373"/>
              <a:gd name="connsiteY1" fmla="*/ 183681 h 285282"/>
              <a:gd name="connsiteX2" fmla="*/ 270156 w 270373"/>
              <a:gd name="connsiteY2" fmla="*/ 282106 h 285282"/>
              <a:gd name="connsiteX3" fmla="*/ 155856 w 270373"/>
              <a:gd name="connsiteY3" fmla="*/ 247181 h 285282"/>
              <a:gd name="connsiteX4" fmla="*/ 108231 w 270373"/>
              <a:gd name="connsiteY4" fmla="*/ 110656 h 285282"/>
              <a:gd name="connsiteX5" fmla="*/ 70131 w 270373"/>
              <a:gd name="connsiteY5" fmla="*/ 24931 h 285282"/>
              <a:gd name="connsiteX6" fmla="*/ 89181 w 270373"/>
              <a:gd name="connsiteY6" fmla="*/ 69381 h 285282"/>
              <a:gd name="connsiteX7" fmla="*/ 281 w 270373"/>
              <a:gd name="connsiteY7" fmla="*/ 2706 h 28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373" h="285282">
                <a:moveTo>
                  <a:pt x="281" y="2706"/>
                </a:moveTo>
                <a:cubicBezTo>
                  <a:pt x="6102" y="21756"/>
                  <a:pt x="79127" y="137114"/>
                  <a:pt x="124106" y="183681"/>
                </a:cubicBezTo>
                <a:cubicBezTo>
                  <a:pt x="169085" y="230248"/>
                  <a:pt x="264864" y="271523"/>
                  <a:pt x="270156" y="282106"/>
                </a:cubicBezTo>
                <a:cubicBezTo>
                  <a:pt x="275448" y="292689"/>
                  <a:pt x="182844" y="275756"/>
                  <a:pt x="155856" y="247181"/>
                </a:cubicBezTo>
                <a:cubicBezTo>
                  <a:pt x="128869" y="218606"/>
                  <a:pt x="122519" y="147698"/>
                  <a:pt x="108231" y="110656"/>
                </a:cubicBezTo>
                <a:cubicBezTo>
                  <a:pt x="93944" y="73614"/>
                  <a:pt x="73306" y="31810"/>
                  <a:pt x="70131" y="24931"/>
                </a:cubicBezTo>
                <a:cubicBezTo>
                  <a:pt x="66956" y="18052"/>
                  <a:pt x="97648" y="67264"/>
                  <a:pt x="89181" y="69381"/>
                </a:cubicBezTo>
                <a:cubicBezTo>
                  <a:pt x="80714" y="71498"/>
                  <a:pt x="-5540" y="-16344"/>
                  <a:pt x="281" y="270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1" name="フリーフォーム 1880">
            <a:extLst>
              <a:ext uri="{FF2B5EF4-FFF2-40B4-BE49-F238E27FC236}">
                <a16:creationId xmlns:a16="http://schemas.microsoft.com/office/drawing/2014/main" id="{50521909-54B7-237F-35CA-132075E28987}"/>
              </a:ext>
            </a:extLst>
          </p:cNvPr>
          <p:cNvSpPr/>
          <p:nvPr/>
        </p:nvSpPr>
        <p:spPr>
          <a:xfrm>
            <a:off x="5599432" y="1908255"/>
            <a:ext cx="437367" cy="54111"/>
          </a:xfrm>
          <a:custGeom>
            <a:avLst/>
            <a:gdLst>
              <a:gd name="connsiteX0" fmla="*/ 4443 w 437367"/>
              <a:gd name="connsiteY0" fmla="*/ 41195 h 54111"/>
              <a:gd name="connsiteX1" fmla="*/ 217168 w 437367"/>
              <a:gd name="connsiteY1" fmla="*/ 22145 h 54111"/>
              <a:gd name="connsiteX2" fmla="*/ 436243 w 437367"/>
              <a:gd name="connsiteY2" fmla="*/ 53895 h 54111"/>
              <a:gd name="connsiteX3" fmla="*/ 293368 w 437367"/>
              <a:gd name="connsiteY3" fmla="*/ 3095 h 54111"/>
              <a:gd name="connsiteX4" fmla="*/ 90168 w 437367"/>
              <a:gd name="connsiteY4" fmla="*/ 9445 h 54111"/>
              <a:gd name="connsiteX5" fmla="*/ 4443 w 437367"/>
              <a:gd name="connsiteY5" fmla="*/ 41195 h 5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367" h="54111">
                <a:moveTo>
                  <a:pt x="4443" y="41195"/>
                </a:moveTo>
                <a:cubicBezTo>
                  <a:pt x="25610" y="43312"/>
                  <a:pt x="145201" y="20028"/>
                  <a:pt x="217168" y="22145"/>
                </a:cubicBezTo>
                <a:cubicBezTo>
                  <a:pt x="289135" y="24262"/>
                  <a:pt x="423543" y="57070"/>
                  <a:pt x="436243" y="53895"/>
                </a:cubicBezTo>
                <a:cubicBezTo>
                  <a:pt x="448943" y="50720"/>
                  <a:pt x="351047" y="10503"/>
                  <a:pt x="293368" y="3095"/>
                </a:cubicBezTo>
                <a:cubicBezTo>
                  <a:pt x="235689" y="-4313"/>
                  <a:pt x="138322" y="3095"/>
                  <a:pt x="90168" y="9445"/>
                </a:cubicBezTo>
                <a:cubicBezTo>
                  <a:pt x="42014" y="15795"/>
                  <a:pt x="-16724" y="39078"/>
                  <a:pt x="4443" y="4119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2" name="フリーフォーム 1881">
            <a:extLst>
              <a:ext uri="{FF2B5EF4-FFF2-40B4-BE49-F238E27FC236}">
                <a16:creationId xmlns:a16="http://schemas.microsoft.com/office/drawing/2014/main" id="{273DB5A4-E624-568A-B270-DC72403731B7}"/>
              </a:ext>
            </a:extLst>
          </p:cNvPr>
          <p:cNvSpPr/>
          <p:nvPr/>
        </p:nvSpPr>
        <p:spPr>
          <a:xfrm>
            <a:off x="6022839" y="1986726"/>
            <a:ext cx="102545" cy="128000"/>
          </a:xfrm>
          <a:custGeom>
            <a:avLst/>
            <a:gdLst>
              <a:gd name="connsiteX0" fmla="*/ 136 w 102545"/>
              <a:gd name="connsiteY0" fmla="*/ 824 h 128000"/>
              <a:gd name="connsiteX1" fmla="*/ 66811 w 102545"/>
              <a:gd name="connsiteY1" fmla="*/ 54799 h 128000"/>
              <a:gd name="connsiteX2" fmla="*/ 101736 w 102545"/>
              <a:gd name="connsiteY2" fmla="*/ 127824 h 128000"/>
              <a:gd name="connsiteX3" fmla="*/ 85861 w 102545"/>
              <a:gd name="connsiteY3" fmla="*/ 32574 h 128000"/>
              <a:gd name="connsiteX4" fmla="*/ 136 w 102545"/>
              <a:gd name="connsiteY4" fmla="*/ 824 h 1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45" h="128000">
                <a:moveTo>
                  <a:pt x="136" y="824"/>
                </a:moveTo>
                <a:cubicBezTo>
                  <a:pt x="-3039" y="4528"/>
                  <a:pt x="49878" y="33632"/>
                  <a:pt x="66811" y="54799"/>
                </a:cubicBezTo>
                <a:cubicBezTo>
                  <a:pt x="83744" y="75966"/>
                  <a:pt x="98561" y="131528"/>
                  <a:pt x="101736" y="127824"/>
                </a:cubicBezTo>
                <a:cubicBezTo>
                  <a:pt x="104911" y="124120"/>
                  <a:pt x="98561" y="59561"/>
                  <a:pt x="85861" y="32574"/>
                </a:cubicBezTo>
                <a:cubicBezTo>
                  <a:pt x="73161" y="5587"/>
                  <a:pt x="3311" y="-2880"/>
                  <a:pt x="136" y="82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3" name="フリーフォーム 1882">
            <a:extLst>
              <a:ext uri="{FF2B5EF4-FFF2-40B4-BE49-F238E27FC236}">
                <a16:creationId xmlns:a16="http://schemas.microsoft.com/office/drawing/2014/main" id="{49016CC4-6C4F-F0D1-8E01-4C714D8A4AC3}"/>
              </a:ext>
            </a:extLst>
          </p:cNvPr>
          <p:cNvSpPr/>
          <p:nvPr/>
        </p:nvSpPr>
        <p:spPr>
          <a:xfrm>
            <a:off x="5675891" y="2086863"/>
            <a:ext cx="472437" cy="307798"/>
          </a:xfrm>
          <a:custGeom>
            <a:avLst/>
            <a:gdLst>
              <a:gd name="connsiteX0" fmla="*/ 442334 w 472437"/>
              <a:gd name="connsiteY0" fmla="*/ 2287 h 307798"/>
              <a:gd name="connsiteX1" fmla="*/ 423284 w 472437"/>
              <a:gd name="connsiteY1" fmla="*/ 122937 h 307798"/>
              <a:gd name="connsiteX2" fmla="*/ 369309 w 472437"/>
              <a:gd name="connsiteY2" fmla="*/ 176912 h 307798"/>
              <a:gd name="connsiteX3" fmla="*/ 296284 w 472437"/>
              <a:gd name="connsiteY3" fmla="*/ 243587 h 307798"/>
              <a:gd name="connsiteX4" fmla="*/ 210559 w 472437"/>
              <a:gd name="connsiteY4" fmla="*/ 275337 h 307798"/>
              <a:gd name="connsiteX5" fmla="*/ 13709 w 472437"/>
              <a:gd name="connsiteY5" fmla="*/ 294387 h 307798"/>
              <a:gd name="connsiteX6" fmla="*/ 175634 w 472437"/>
              <a:gd name="connsiteY6" fmla="*/ 294387 h 307798"/>
              <a:gd name="connsiteX7" fmla="*/ 1009 w 472437"/>
              <a:gd name="connsiteY7" fmla="*/ 300737 h 307798"/>
              <a:gd name="connsiteX8" fmla="*/ 274059 w 472437"/>
              <a:gd name="connsiteY8" fmla="*/ 300737 h 307798"/>
              <a:gd name="connsiteX9" fmla="*/ 372484 w 472437"/>
              <a:gd name="connsiteY9" fmla="*/ 208662 h 307798"/>
              <a:gd name="connsiteX10" fmla="*/ 470909 w 472437"/>
              <a:gd name="connsiteY10" fmla="*/ 56262 h 307798"/>
              <a:gd name="connsiteX11" fmla="*/ 442334 w 472437"/>
              <a:gd name="connsiteY11" fmla="*/ 2287 h 30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2437" h="307798">
                <a:moveTo>
                  <a:pt x="442334" y="2287"/>
                </a:moveTo>
                <a:cubicBezTo>
                  <a:pt x="434396" y="13400"/>
                  <a:pt x="435455" y="93833"/>
                  <a:pt x="423284" y="122937"/>
                </a:cubicBezTo>
                <a:cubicBezTo>
                  <a:pt x="411113" y="152041"/>
                  <a:pt x="390476" y="156804"/>
                  <a:pt x="369309" y="176912"/>
                </a:cubicBezTo>
                <a:cubicBezTo>
                  <a:pt x="348142" y="197020"/>
                  <a:pt x="322742" y="227183"/>
                  <a:pt x="296284" y="243587"/>
                </a:cubicBezTo>
                <a:cubicBezTo>
                  <a:pt x="269826" y="259991"/>
                  <a:pt x="257655" y="266870"/>
                  <a:pt x="210559" y="275337"/>
                </a:cubicBezTo>
                <a:cubicBezTo>
                  <a:pt x="163463" y="283804"/>
                  <a:pt x="19530" y="291212"/>
                  <a:pt x="13709" y="294387"/>
                </a:cubicBezTo>
                <a:cubicBezTo>
                  <a:pt x="7888" y="297562"/>
                  <a:pt x="177751" y="293329"/>
                  <a:pt x="175634" y="294387"/>
                </a:cubicBezTo>
                <a:cubicBezTo>
                  <a:pt x="173517" y="295445"/>
                  <a:pt x="-15395" y="299679"/>
                  <a:pt x="1009" y="300737"/>
                </a:cubicBezTo>
                <a:cubicBezTo>
                  <a:pt x="17413" y="301795"/>
                  <a:pt x="212147" y="316083"/>
                  <a:pt x="274059" y="300737"/>
                </a:cubicBezTo>
                <a:cubicBezTo>
                  <a:pt x="335971" y="285391"/>
                  <a:pt x="339676" y="249408"/>
                  <a:pt x="372484" y="208662"/>
                </a:cubicBezTo>
                <a:cubicBezTo>
                  <a:pt x="405292" y="167916"/>
                  <a:pt x="462442" y="90129"/>
                  <a:pt x="470909" y="56262"/>
                </a:cubicBezTo>
                <a:cubicBezTo>
                  <a:pt x="479376" y="22395"/>
                  <a:pt x="450272" y="-8826"/>
                  <a:pt x="442334" y="228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4" name="フリーフォーム 1883">
            <a:extLst>
              <a:ext uri="{FF2B5EF4-FFF2-40B4-BE49-F238E27FC236}">
                <a16:creationId xmlns:a16="http://schemas.microsoft.com/office/drawing/2014/main" id="{9F6F5A6C-7F08-5AA0-DF5B-7CDD9EE98123}"/>
              </a:ext>
            </a:extLst>
          </p:cNvPr>
          <p:cNvSpPr/>
          <p:nvPr/>
        </p:nvSpPr>
        <p:spPr>
          <a:xfrm>
            <a:off x="6076898" y="1871554"/>
            <a:ext cx="235468" cy="230300"/>
          </a:xfrm>
          <a:custGeom>
            <a:avLst/>
            <a:gdLst>
              <a:gd name="connsiteX0" fmla="*/ 235002 w 235468"/>
              <a:gd name="connsiteY0" fmla="*/ 1696 h 230300"/>
              <a:gd name="connsiteX1" fmla="*/ 136577 w 235468"/>
              <a:gd name="connsiteY1" fmla="*/ 154096 h 230300"/>
              <a:gd name="connsiteX2" fmla="*/ 95302 w 235468"/>
              <a:gd name="connsiteY2" fmla="*/ 166796 h 230300"/>
              <a:gd name="connsiteX3" fmla="*/ 52 w 235468"/>
              <a:gd name="connsiteY3" fmla="*/ 169971 h 230300"/>
              <a:gd name="connsiteX4" fmla="*/ 82602 w 235468"/>
              <a:gd name="connsiteY4" fmla="*/ 173146 h 230300"/>
              <a:gd name="connsiteX5" fmla="*/ 130227 w 235468"/>
              <a:gd name="connsiteY5" fmla="*/ 230296 h 230300"/>
              <a:gd name="connsiteX6" fmla="*/ 133402 w 235468"/>
              <a:gd name="connsiteY6" fmla="*/ 169971 h 230300"/>
              <a:gd name="connsiteX7" fmla="*/ 171502 w 235468"/>
              <a:gd name="connsiteY7" fmla="*/ 77896 h 230300"/>
              <a:gd name="connsiteX8" fmla="*/ 235002 w 235468"/>
              <a:gd name="connsiteY8" fmla="*/ 1696 h 2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468" h="230300">
                <a:moveTo>
                  <a:pt x="235002" y="1696"/>
                </a:moveTo>
                <a:cubicBezTo>
                  <a:pt x="229181" y="14396"/>
                  <a:pt x="159860" y="126579"/>
                  <a:pt x="136577" y="154096"/>
                </a:cubicBezTo>
                <a:cubicBezTo>
                  <a:pt x="113294" y="181613"/>
                  <a:pt x="118056" y="164150"/>
                  <a:pt x="95302" y="166796"/>
                </a:cubicBezTo>
                <a:cubicBezTo>
                  <a:pt x="72548" y="169442"/>
                  <a:pt x="2169" y="168913"/>
                  <a:pt x="52" y="169971"/>
                </a:cubicBezTo>
                <a:cubicBezTo>
                  <a:pt x="-2065" y="171029"/>
                  <a:pt x="60906" y="163092"/>
                  <a:pt x="82602" y="173146"/>
                </a:cubicBezTo>
                <a:cubicBezTo>
                  <a:pt x="104298" y="183200"/>
                  <a:pt x="121760" y="230825"/>
                  <a:pt x="130227" y="230296"/>
                </a:cubicBezTo>
                <a:cubicBezTo>
                  <a:pt x="138694" y="229767"/>
                  <a:pt x="126523" y="195371"/>
                  <a:pt x="133402" y="169971"/>
                </a:cubicBezTo>
                <a:cubicBezTo>
                  <a:pt x="140281" y="144571"/>
                  <a:pt x="152452" y="104883"/>
                  <a:pt x="171502" y="77896"/>
                </a:cubicBezTo>
                <a:cubicBezTo>
                  <a:pt x="190552" y="50909"/>
                  <a:pt x="240823" y="-11004"/>
                  <a:pt x="235002" y="169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5" name="フリーフォーム 1884">
            <a:extLst>
              <a:ext uri="{FF2B5EF4-FFF2-40B4-BE49-F238E27FC236}">
                <a16:creationId xmlns:a16="http://schemas.microsoft.com/office/drawing/2014/main" id="{5908A190-8799-7F71-31A7-8E528A08D92A}"/>
              </a:ext>
            </a:extLst>
          </p:cNvPr>
          <p:cNvSpPr/>
          <p:nvPr/>
        </p:nvSpPr>
        <p:spPr>
          <a:xfrm>
            <a:off x="6108142" y="1936568"/>
            <a:ext cx="232578" cy="181666"/>
          </a:xfrm>
          <a:custGeom>
            <a:avLst/>
            <a:gdLst>
              <a:gd name="connsiteX0" fmla="*/ 558 w 232578"/>
              <a:gd name="connsiteY0" fmla="*/ 177982 h 181666"/>
              <a:gd name="connsiteX1" fmla="*/ 146608 w 232578"/>
              <a:gd name="connsiteY1" fmla="*/ 79557 h 181666"/>
              <a:gd name="connsiteX2" fmla="*/ 232333 w 232578"/>
              <a:gd name="connsiteY2" fmla="*/ 182 h 181666"/>
              <a:gd name="connsiteX3" fmla="*/ 121208 w 232578"/>
              <a:gd name="connsiteY3" fmla="*/ 101782 h 181666"/>
              <a:gd name="connsiteX4" fmla="*/ 95808 w 232578"/>
              <a:gd name="connsiteY4" fmla="*/ 155757 h 181666"/>
              <a:gd name="connsiteX5" fmla="*/ 558 w 232578"/>
              <a:gd name="connsiteY5" fmla="*/ 177982 h 18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578" h="181666">
                <a:moveTo>
                  <a:pt x="558" y="177982"/>
                </a:moveTo>
                <a:cubicBezTo>
                  <a:pt x="9025" y="165282"/>
                  <a:pt x="107979" y="109190"/>
                  <a:pt x="146608" y="79557"/>
                </a:cubicBezTo>
                <a:cubicBezTo>
                  <a:pt x="185237" y="49924"/>
                  <a:pt x="236566" y="-3522"/>
                  <a:pt x="232333" y="182"/>
                </a:cubicBezTo>
                <a:cubicBezTo>
                  <a:pt x="228100" y="3886"/>
                  <a:pt x="143962" y="75853"/>
                  <a:pt x="121208" y="101782"/>
                </a:cubicBezTo>
                <a:cubicBezTo>
                  <a:pt x="98454" y="127711"/>
                  <a:pt x="109037" y="144115"/>
                  <a:pt x="95808" y="155757"/>
                </a:cubicBezTo>
                <a:cubicBezTo>
                  <a:pt x="82579" y="167399"/>
                  <a:pt x="-7909" y="190682"/>
                  <a:pt x="558" y="17798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424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百目鬼華子役の山田杏奈。 - 菊池風磨×山田杏奈がドラマ「ゼイチョー」撮入「もっとコンビネーションを発揮できる」 [画像ギャラリー 4/8] -  映画ナタリー" hidden="1">
            <a:extLst>
              <a:ext uri="{FF2B5EF4-FFF2-40B4-BE49-F238E27FC236}">
                <a16:creationId xmlns:a16="http://schemas.microsoft.com/office/drawing/2014/main" id="{A172D3B5-2881-2198-9656-0A0707EF4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96" t="50939" r="18393" b="1250"/>
          <a:stretch/>
        </p:blipFill>
        <p:spPr bwMode="auto">
          <a:xfrm>
            <a:off x="0" y="3749964"/>
            <a:ext cx="9601200" cy="905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5865D3BC-2771-9B41-B370-96BD49F4BE59}"/>
              </a:ext>
            </a:extLst>
          </p:cNvPr>
          <p:cNvSpPr/>
          <p:nvPr/>
        </p:nvSpPr>
        <p:spPr>
          <a:xfrm>
            <a:off x="2555539" y="3669938"/>
            <a:ext cx="188793" cy="821652"/>
          </a:xfrm>
          <a:custGeom>
            <a:avLst/>
            <a:gdLst>
              <a:gd name="connsiteX0" fmla="*/ 149561 w 188793"/>
              <a:gd name="connsiteY0" fmla="*/ 3537 h 821652"/>
              <a:gd name="connsiteX1" fmla="*/ 38436 w 188793"/>
              <a:gd name="connsiteY1" fmla="*/ 508362 h 821652"/>
              <a:gd name="connsiteX2" fmla="*/ 67011 w 188793"/>
              <a:gd name="connsiteY2" fmla="*/ 438512 h 821652"/>
              <a:gd name="connsiteX3" fmla="*/ 336 w 188793"/>
              <a:gd name="connsiteY3" fmla="*/ 819512 h 821652"/>
              <a:gd name="connsiteX4" fmla="*/ 47961 w 188793"/>
              <a:gd name="connsiteY4" fmla="*/ 571862 h 821652"/>
              <a:gd name="connsiteX5" fmla="*/ 187661 w 188793"/>
              <a:gd name="connsiteY5" fmla="*/ 133712 h 821652"/>
              <a:gd name="connsiteX6" fmla="*/ 114636 w 188793"/>
              <a:gd name="connsiteY6" fmla="*/ 276587 h 821652"/>
              <a:gd name="connsiteX7" fmla="*/ 149561 w 188793"/>
              <a:gd name="connsiteY7" fmla="*/ 3537 h 82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793" h="821652">
                <a:moveTo>
                  <a:pt x="149561" y="3537"/>
                </a:moveTo>
                <a:cubicBezTo>
                  <a:pt x="136861" y="42166"/>
                  <a:pt x="52194" y="435866"/>
                  <a:pt x="38436" y="508362"/>
                </a:cubicBezTo>
                <a:cubicBezTo>
                  <a:pt x="24678" y="580858"/>
                  <a:pt x="73361" y="386654"/>
                  <a:pt x="67011" y="438512"/>
                </a:cubicBezTo>
                <a:cubicBezTo>
                  <a:pt x="60661" y="490370"/>
                  <a:pt x="3511" y="797287"/>
                  <a:pt x="336" y="819512"/>
                </a:cubicBezTo>
                <a:cubicBezTo>
                  <a:pt x="-2839" y="841737"/>
                  <a:pt x="16740" y="686162"/>
                  <a:pt x="47961" y="571862"/>
                </a:cubicBezTo>
                <a:cubicBezTo>
                  <a:pt x="79182" y="457562"/>
                  <a:pt x="176549" y="182924"/>
                  <a:pt x="187661" y="133712"/>
                </a:cubicBezTo>
                <a:cubicBezTo>
                  <a:pt x="198773" y="84500"/>
                  <a:pt x="124690" y="298283"/>
                  <a:pt x="114636" y="276587"/>
                </a:cubicBezTo>
                <a:cubicBezTo>
                  <a:pt x="104582" y="254891"/>
                  <a:pt x="162261" y="-35092"/>
                  <a:pt x="149561" y="3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3ED7A1B7-D79B-A228-EA33-EFE6D2E70E2C}"/>
              </a:ext>
            </a:extLst>
          </p:cNvPr>
          <p:cNvSpPr/>
          <p:nvPr/>
        </p:nvSpPr>
        <p:spPr>
          <a:xfrm>
            <a:off x="2622535" y="3780513"/>
            <a:ext cx="72557" cy="676018"/>
          </a:xfrm>
          <a:custGeom>
            <a:avLst/>
            <a:gdLst>
              <a:gd name="connsiteX0" fmla="*/ 63515 w 72557"/>
              <a:gd name="connsiteY0" fmla="*/ 7262 h 676018"/>
              <a:gd name="connsiteX1" fmla="*/ 15 w 72557"/>
              <a:gd name="connsiteY1" fmla="*/ 674012 h 676018"/>
              <a:gd name="connsiteX2" fmla="*/ 69865 w 72557"/>
              <a:gd name="connsiteY2" fmla="*/ 216812 h 676018"/>
              <a:gd name="connsiteX3" fmla="*/ 57165 w 72557"/>
              <a:gd name="connsiteY3" fmla="*/ 312062 h 676018"/>
              <a:gd name="connsiteX4" fmla="*/ 63515 w 72557"/>
              <a:gd name="connsiteY4" fmla="*/ 7262 h 67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57" h="676018">
                <a:moveTo>
                  <a:pt x="63515" y="7262"/>
                </a:moveTo>
                <a:cubicBezTo>
                  <a:pt x="53990" y="67587"/>
                  <a:pt x="-1043" y="639087"/>
                  <a:pt x="15" y="674012"/>
                </a:cubicBezTo>
                <a:cubicBezTo>
                  <a:pt x="1073" y="708937"/>
                  <a:pt x="60340" y="277137"/>
                  <a:pt x="69865" y="216812"/>
                </a:cubicBezTo>
                <a:cubicBezTo>
                  <a:pt x="79390" y="156487"/>
                  <a:pt x="60869" y="342754"/>
                  <a:pt x="57165" y="312062"/>
                </a:cubicBezTo>
                <a:cubicBezTo>
                  <a:pt x="53461" y="281370"/>
                  <a:pt x="73040" y="-53063"/>
                  <a:pt x="63515" y="7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C6E16540-6F5D-1FCF-248A-B6D07B6F18C8}"/>
              </a:ext>
            </a:extLst>
          </p:cNvPr>
          <p:cNvSpPr/>
          <p:nvPr/>
        </p:nvSpPr>
        <p:spPr>
          <a:xfrm>
            <a:off x="2548250" y="4330264"/>
            <a:ext cx="1198250" cy="438586"/>
          </a:xfrm>
          <a:custGeom>
            <a:avLst/>
            <a:gdLst>
              <a:gd name="connsiteX0" fmla="*/ 1275 w 1198250"/>
              <a:gd name="connsiteY0" fmla="*/ 436 h 438586"/>
              <a:gd name="connsiteX1" fmla="*/ 471175 w 1198250"/>
              <a:gd name="connsiteY1" fmla="*/ 292536 h 438586"/>
              <a:gd name="connsiteX2" fmla="*/ 429900 w 1198250"/>
              <a:gd name="connsiteY2" fmla="*/ 292536 h 438586"/>
              <a:gd name="connsiteX3" fmla="*/ 1020450 w 1198250"/>
              <a:gd name="connsiteY3" fmla="*/ 403661 h 438586"/>
              <a:gd name="connsiteX4" fmla="*/ 1198250 w 1198250"/>
              <a:gd name="connsiteY4" fmla="*/ 438586 h 438586"/>
              <a:gd name="connsiteX5" fmla="*/ 868050 w 1198250"/>
              <a:gd name="connsiteY5" fmla="*/ 368736 h 438586"/>
              <a:gd name="connsiteX6" fmla="*/ 356875 w 1198250"/>
              <a:gd name="connsiteY6" fmla="*/ 254436 h 438586"/>
              <a:gd name="connsiteX7" fmla="*/ 223525 w 1198250"/>
              <a:gd name="connsiteY7" fmla="*/ 200461 h 438586"/>
              <a:gd name="connsiteX8" fmla="*/ 328300 w 1198250"/>
              <a:gd name="connsiteY8" fmla="*/ 225861 h 438586"/>
              <a:gd name="connsiteX9" fmla="*/ 1275 w 1198250"/>
              <a:gd name="connsiteY9" fmla="*/ 436 h 43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8250" h="438586">
                <a:moveTo>
                  <a:pt x="1275" y="436"/>
                </a:moveTo>
                <a:cubicBezTo>
                  <a:pt x="25088" y="11549"/>
                  <a:pt x="399738" y="243853"/>
                  <a:pt x="471175" y="292536"/>
                </a:cubicBezTo>
                <a:cubicBezTo>
                  <a:pt x="542613" y="341219"/>
                  <a:pt x="338354" y="274015"/>
                  <a:pt x="429900" y="292536"/>
                </a:cubicBezTo>
                <a:cubicBezTo>
                  <a:pt x="521446" y="311057"/>
                  <a:pt x="1020450" y="403661"/>
                  <a:pt x="1020450" y="403661"/>
                </a:cubicBezTo>
                <a:lnTo>
                  <a:pt x="1198250" y="438586"/>
                </a:lnTo>
                <a:cubicBezTo>
                  <a:pt x="1172850" y="432765"/>
                  <a:pt x="868050" y="368736"/>
                  <a:pt x="868050" y="368736"/>
                </a:cubicBezTo>
                <a:lnTo>
                  <a:pt x="356875" y="254436"/>
                </a:lnTo>
                <a:cubicBezTo>
                  <a:pt x="249454" y="226390"/>
                  <a:pt x="228287" y="205223"/>
                  <a:pt x="223525" y="200461"/>
                </a:cubicBezTo>
                <a:cubicBezTo>
                  <a:pt x="218763" y="195699"/>
                  <a:pt x="362167" y="258140"/>
                  <a:pt x="328300" y="225861"/>
                </a:cubicBezTo>
                <a:cubicBezTo>
                  <a:pt x="294433" y="193582"/>
                  <a:pt x="-22538" y="-10677"/>
                  <a:pt x="1275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BBD4F40C-A905-9BA9-26B7-65E77F013754}"/>
              </a:ext>
            </a:extLst>
          </p:cNvPr>
          <p:cNvSpPr/>
          <p:nvPr/>
        </p:nvSpPr>
        <p:spPr>
          <a:xfrm>
            <a:off x="4953571" y="3699067"/>
            <a:ext cx="265117" cy="975600"/>
          </a:xfrm>
          <a:custGeom>
            <a:avLst/>
            <a:gdLst>
              <a:gd name="connsiteX0" fmla="*/ 262954 w 265117"/>
              <a:gd name="connsiteY0" fmla="*/ 9333 h 975600"/>
              <a:gd name="connsiteX1" fmla="*/ 8954 w 265117"/>
              <a:gd name="connsiteY1" fmla="*/ 942783 h 975600"/>
              <a:gd name="connsiteX2" fmla="*/ 66104 w 265117"/>
              <a:gd name="connsiteY2" fmla="*/ 701483 h 975600"/>
              <a:gd name="connsiteX3" fmla="*/ 151829 w 265117"/>
              <a:gd name="connsiteY3" fmla="*/ 91883 h 975600"/>
              <a:gd name="connsiteX4" fmla="*/ 132779 w 265117"/>
              <a:gd name="connsiteY4" fmla="*/ 441133 h 975600"/>
              <a:gd name="connsiteX5" fmla="*/ 262954 w 265117"/>
              <a:gd name="connsiteY5" fmla="*/ 9333 h 9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117" h="975600">
                <a:moveTo>
                  <a:pt x="262954" y="9333"/>
                </a:moveTo>
                <a:cubicBezTo>
                  <a:pt x="242317" y="92941"/>
                  <a:pt x="41762" y="827425"/>
                  <a:pt x="8954" y="942783"/>
                </a:cubicBezTo>
                <a:cubicBezTo>
                  <a:pt x="-23854" y="1058141"/>
                  <a:pt x="42291" y="843300"/>
                  <a:pt x="66104" y="701483"/>
                </a:cubicBezTo>
                <a:cubicBezTo>
                  <a:pt x="89916" y="559666"/>
                  <a:pt x="140717" y="135275"/>
                  <a:pt x="151829" y="91883"/>
                </a:cubicBezTo>
                <a:cubicBezTo>
                  <a:pt x="162941" y="48491"/>
                  <a:pt x="115317" y="451187"/>
                  <a:pt x="132779" y="441133"/>
                </a:cubicBezTo>
                <a:cubicBezTo>
                  <a:pt x="150241" y="431079"/>
                  <a:pt x="283591" y="-74275"/>
                  <a:pt x="262954" y="9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0B0F46D-FDF9-03DD-1363-38602B6FF144}"/>
              </a:ext>
            </a:extLst>
          </p:cNvPr>
          <p:cNvSpPr/>
          <p:nvPr/>
        </p:nvSpPr>
        <p:spPr>
          <a:xfrm>
            <a:off x="2520224" y="4390655"/>
            <a:ext cx="1245349" cy="400506"/>
          </a:xfrm>
          <a:custGeom>
            <a:avLst/>
            <a:gdLst>
              <a:gd name="connsiteX0" fmla="*/ 726 w 1245349"/>
              <a:gd name="connsiteY0" fmla="*/ 370 h 400506"/>
              <a:gd name="connsiteX1" fmla="*/ 346801 w 1245349"/>
              <a:gd name="connsiteY1" fmla="*/ 203570 h 400506"/>
              <a:gd name="connsiteX2" fmla="*/ 975451 w 1245349"/>
              <a:gd name="connsiteY2" fmla="*/ 375020 h 400506"/>
              <a:gd name="connsiteX3" fmla="*/ 886551 w 1245349"/>
              <a:gd name="connsiteY3" fmla="*/ 340095 h 400506"/>
              <a:gd name="connsiteX4" fmla="*/ 1245326 w 1245349"/>
              <a:gd name="connsiteY4" fmla="*/ 400420 h 400506"/>
              <a:gd name="connsiteX5" fmla="*/ 867501 w 1245349"/>
              <a:gd name="connsiteY5" fmla="*/ 324220 h 400506"/>
              <a:gd name="connsiteX6" fmla="*/ 467451 w 1245349"/>
              <a:gd name="connsiteY6" fmla="*/ 219445 h 400506"/>
              <a:gd name="connsiteX7" fmla="*/ 121376 w 1245349"/>
              <a:gd name="connsiteY7" fmla="*/ 32120 h 400506"/>
              <a:gd name="connsiteX8" fmla="*/ 251551 w 1245349"/>
              <a:gd name="connsiteY8" fmla="*/ 149595 h 400506"/>
              <a:gd name="connsiteX9" fmla="*/ 726 w 1245349"/>
              <a:gd name="connsiteY9" fmla="*/ 370 h 40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349" h="400506">
                <a:moveTo>
                  <a:pt x="726" y="370"/>
                </a:moveTo>
                <a:cubicBezTo>
                  <a:pt x="16601" y="9366"/>
                  <a:pt x="184347" y="141128"/>
                  <a:pt x="346801" y="203570"/>
                </a:cubicBezTo>
                <a:cubicBezTo>
                  <a:pt x="509255" y="266012"/>
                  <a:pt x="885493" y="352266"/>
                  <a:pt x="975451" y="375020"/>
                </a:cubicBezTo>
                <a:cubicBezTo>
                  <a:pt x="1065409" y="397774"/>
                  <a:pt x="841572" y="335862"/>
                  <a:pt x="886551" y="340095"/>
                </a:cubicBezTo>
                <a:cubicBezTo>
                  <a:pt x="931530" y="344328"/>
                  <a:pt x="1248501" y="403066"/>
                  <a:pt x="1245326" y="400420"/>
                </a:cubicBezTo>
                <a:cubicBezTo>
                  <a:pt x="1242151" y="397774"/>
                  <a:pt x="997147" y="354382"/>
                  <a:pt x="867501" y="324220"/>
                </a:cubicBezTo>
                <a:cubicBezTo>
                  <a:pt x="737855" y="294058"/>
                  <a:pt x="591805" y="268128"/>
                  <a:pt x="467451" y="219445"/>
                </a:cubicBezTo>
                <a:cubicBezTo>
                  <a:pt x="343097" y="170762"/>
                  <a:pt x="157359" y="43762"/>
                  <a:pt x="121376" y="32120"/>
                </a:cubicBezTo>
                <a:cubicBezTo>
                  <a:pt x="85393" y="20478"/>
                  <a:pt x="269013" y="150124"/>
                  <a:pt x="251551" y="149595"/>
                </a:cubicBezTo>
                <a:cubicBezTo>
                  <a:pt x="234089" y="149066"/>
                  <a:pt x="-15149" y="-8626"/>
                  <a:pt x="726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5A74C08-8D2A-726F-6CE1-74F07D35BF05}"/>
              </a:ext>
            </a:extLst>
          </p:cNvPr>
          <p:cNvSpPr/>
          <p:nvPr/>
        </p:nvSpPr>
        <p:spPr>
          <a:xfrm>
            <a:off x="4695410" y="4150039"/>
            <a:ext cx="364160" cy="975030"/>
          </a:xfrm>
          <a:custGeom>
            <a:avLst/>
            <a:gdLst>
              <a:gd name="connsiteX0" fmla="*/ 356015 w 364160"/>
              <a:gd name="connsiteY0" fmla="*/ 148911 h 975030"/>
              <a:gd name="connsiteX1" fmla="*/ 121065 w 364160"/>
              <a:gd name="connsiteY1" fmla="*/ 799786 h 975030"/>
              <a:gd name="connsiteX2" fmla="*/ 415 w 364160"/>
              <a:gd name="connsiteY2" fmla="*/ 968061 h 975030"/>
              <a:gd name="connsiteX3" fmla="*/ 92490 w 364160"/>
              <a:gd name="connsiteY3" fmla="*/ 844236 h 975030"/>
              <a:gd name="connsiteX4" fmla="*/ 362365 w 364160"/>
              <a:gd name="connsiteY4" fmla="*/ 2861 h 975030"/>
              <a:gd name="connsiteX5" fmla="*/ 216315 w 364160"/>
              <a:gd name="connsiteY5" fmla="*/ 555311 h 975030"/>
              <a:gd name="connsiteX6" fmla="*/ 356015 w 364160"/>
              <a:gd name="connsiteY6" fmla="*/ 148911 h 97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160" h="975030">
                <a:moveTo>
                  <a:pt x="356015" y="148911"/>
                </a:moveTo>
                <a:cubicBezTo>
                  <a:pt x="340140" y="189657"/>
                  <a:pt x="180332" y="663261"/>
                  <a:pt x="121065" y="799786"/>
                </a:cubicBezTo>
                <a:cubicBezTo>
                  <a:pt x="61798" y="936311"/>
                  <a:pt x="5177" y="960653"/>
                  <a:pt x="415" y="968061"/>
                </a:cubicBezTo>
                <a:cubicBezTo>
                  <a:pt x="-4348" y="975469"/>
                  <a:pt x="32165" y="1005103"/>
                  <a:pt x="92490" y="844236"/>
                </a:cubicBezTo>
                <a:cubicBezTo>
                  <a:pt x="152815" y="683369"/>
                  <a:pt x="341727" y="51015"/>
                  <a:pt x="362365" y="2861"/>
                </a:cubicBezTo>
                <a:cubicBezTo>
                  <a:pt x="383003" y="-45293"/>
                  <a:pt x="218961" y="529911"/>
                  <a:pt x="216315" y="555311"/>
                </a:cubicBezTo>
                <a:cubicBezTo>
                  <a:pt x="213669" y="580711"/>
                  <a:pt x="371890" y="108165"/>
                  <a:pt x="356015" y="148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AA01C0F-4FF9-6E19-A1A3-D494959CD58A}"/>
              </a:ext>
            </a:extLst>
          </p:cNvPr>
          <p:cNvSpPr/>
          <p:nvPr/>
        </p:nvSpPr>
        <p:spPr>
          <a:xfrm>
            <a:off x="3788728" y="4741522"/>
            <a:ext cx="1060186" cy="358927"/>
          </a:xfrm>
          <a:custGeom>
            <a:avLst/>
            <a:gdLst>
              <a:gd name="connsiteX0" fmla="*/ 2222 w 1060186"/>
              <a:gd name="connsiteY0" fmla="*/ 1928 h 358927"/>
              <a:gd name="connsiteX1" fmla="*/ 535622 w 1060186"/>
              <a:gd name="connsiteY1" fmla="*/ 290853 h 358927"/>
              <a:gd name="connsiteX2" fmla="*/ 722947 w 1060186"/>
              <a:gd name="connsiteY2" fmla="*/ 351178 h 358927"/>
              <a:gd name="connsiteX3" fmla="*/ 662622 w 1060186"/>
              <a:gd name="connsiteY3" fmla="*/ 341653 h 358927"/>
              <a:gd name="connsiteX4" fmla="*/ 872172 w 1060186"/>
              <a:gd name="connsiteY4" fmla="*/ 281328 h 358927"/>
              <a:gd name="connsiteX5" fmla="*/ 773747 w 1060186"/>
              <a:gd name="connsiteY5" fmla="*/ 316253 h 358927"/>
              <a:gd name="connsiteX6" fmla="*/ 1059497 w 1060186"/>
              <a:gd name="connsiteY6" fmla="*/ 116228 h 358927"/>
              <a:gd name="connsiteX7" fmla="*/ 849947 w 1060186"/>
              <a:gd name="connsiteY7" fmla="*/ 281328 h 358927"/>
              <a:gd name="connsiteX8" fmla="*/ 722947 w 1060186"/>
              <a:gd name="connsiteY8" fmla="*/ 357528 h 358927"/>
              <a:gd name="connsiteX9" fmla="*/ 459422 w 1060186"/>
              <a:gd name="connsiteY9" fmla="*/ 221003 h 358927"/>
              <a:gd name="connsiteX10" fmla="*/ 176847 w 1060186"/>
              <a:gd name="connsiteY10" fmla="*/ 81303 h 358927"/>
              <a:gd name="connsiteX11" fmla="*/ 338772 w 1060186"/>
              <a:gd name="connsiteY11" fmla="*/ 160678 h 358927"/>
              <a:gd name="connsiteX12" fmla="*/ 2222 w 1060186"/>
              <a:gd name="connsiteY12" fmla="*/ 1928 h 35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0186" h="358927">
                <a:moveTo>
                  <a:pt x="2222" y="1928"/>
                </a:moveTo>
                <a:cubicBezTo>
                  <a:pt x="35030" y="23624"/>
                  <a:pt x="415501" y="232645"/>
                  <a:pt x="535622" y="290853"/>
                </a:cubicBezTo>
                <a:cubicBezTo>
                  <a:pt x="655743" y="349061"/>
                  <a:pt x="701780" y="342711"/>
                  <a:pt x="722947" y="351178"/>
                </a:cubicBezTo>
                <a:cubicBezTo>
                  <a:pt x="744114" y="359645"/>
                  <a:pt x="637751" y="353295"/>
                  <a:pt x="662622" y="341653"/>
                </a:cubicBezTo>
                <a:cubicBezTo>
                  <a:pt x="687493" y="330011"/>
                  <a:pt x="853651" y="285561"/>
                  <a:pt x="872172" y="281328"/>
                </a:cubicBezTo>
                <a:cubicBezTo>
                  <a:pt x="890693" y="277095"/>
                  <a:pt x="742526" y="343770"/>
                  <a:pt x="773747" y="316253"/>
                </a:cubicBezTo>
                <a:cubicBezTo>
                  <a:pt x="804968" y="288736"/>
                  <a:pt x="1046797" y="122049"/>
                  <a:pt x="1059497" y="116228"/>
                </a:cubicBezTo>
                <a:cubicBezTo>
                  <a:pt x="1072197" y="110407"/>
                  <a:pt x="906039" y="241111"/>
                  <a:pt x="849947" y="281328"/>
                </a:cubicBezTo>
                <a:cubicBezTo>
                  <a:pt x="793855" y="321545"/>
                  <a:pt x="788034" y="367582"/>
                  <a:pt x="722947" y="357528"/>
                </a:cubicBezTo>
                <a:cubicBezTo>
                  <a:pt x="657860" y="347474"/>
                  <a:pt x="550439" y="267040"/>
                  <a:pt x="459422" y="221003"/>
                </a:cubicBezTo>
                <a:cubicBezTo>
                  <a:pt x="368405" y="174966"/>
                  <a:pt x="176847" y="81303"/>
                  <a:pt x="176847" y="81303"/>
                </a:cubicBezTo>
                <a:lnTo>
                  <a:pt x="338772" y="160678"/>
                </a:lnTo>
                <a:cubicBezTo>
                  <a:pt x="310197" y="148507"/>
                  <a:pt x="-30586" y="-19768"/>
                  <a:pt x="2222" y="1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2765BD4F-BD89-9183-2BDE-8F2F44781617}"/>
              </a:ext>
            </a:extLst>
          </p:cNvPr>
          <p:cNvSpPr/>
          <p:nvPr/>
        </p:nvSpPr>
        <p:spPr>
          <a:xfrm>
            <a:off x="3720333" y="3821833"/>
            <a:ext cx="169058" cy="888116"/>
          </a:xfrm>
          <a:custGeom>
            <a:avLst/>
            <a:gdLst>
              <a:gd name="connsiteX0" fmla="*/ 169042 w 169058"/>
              <a:gd name="connsiteY0" fmla="*/ 867 h 888116"/>
              <a:gd name="connsiteX1" fmla="*/ 99192 w 169058"/>
              <a:gd name="connsiteY1" fmla="*/ 296142 h 888116"/>
              <a:gd name="connsiteX2" fmla="*/ 130942 w 169058"/>
              <a:gd name="connsiteY2" fmla="*/ 750167 h 888116"/>
              <a:gd name="connsiteX3" fmla="*/ 83317 w 169058"/>
              <a:gd name="connsiteY3" fmla="*/ 886692 h 888116"/>
              <a:gd name="connsiteX4" fmla="*/ 124592 w 169058"/>
              <a:gd name="connsiteY4" fmla="*/ 686667 h 888116"/>
              <a:gd name="connsiteX5" fmla="*/ 767 w 169058"/>
              <a:gd name="connsiteY5" fmla="*/ 213592 h 888116"/>
              <a:gd name="connsiteX6" fmla="*/ 73792 w 169058"/>
              <a:gd name="connsiteY6" fmla="*/ 385042 h 888116"/>
              <a:gd name="connsiteX7" fmla="*/ 105542 w 169058"/>
              <a:gd name="connsiteY7" fmla="*/ 210417 h 888116"/>
              <a:gd name="connsiteX8" fmla="*/ 169042 w 169058"/>
              <a:gd name="connsiteY8" fmla="*/ 867 h 88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058" h="888116">
                <a:moveTo>
                  <a:pt x="169042" y="867"/>
                </a:moveTo>
                <a:cubicBezTo>
                  <a:pt x="167984" y="15154"/>
                  <a:pt x="105542" y="171259"/>
                  <a:pt x="99192" y="296142"/>
                </a:cubicBezTo>
                <a:cubicBezTo>
                  <a:pt x="92842" y="421025"/>
                  <a:pt x="133588" y="651742"/>
                  <a:pt x="130942" y="750167"/>
                </a:cubicBezTo>
                <a:cubicBezTo>
                  <a:pt x="128296" y="848592"/>
                  <a:pt x="84375" y="897275"/>
                  <a:pt x="83317" y="886692"/>
                </a:cubicBezTo>
                <a:cubicBezTo>
                  <a:pt x="82259" y="876109"/>
                  <a:pt x="138350" y="798850"/>
                  <a:pt x="124592" y="686667"/>
                </a:cubicBezTo>
                <a:cubicBezTo>
                  <a:pt x="110834" y="574484"/>
                  <a:pt x="9234" y="263863"/>
                  <a:pt x="767" y="213592"/>
                </a:cubicBezTo>
                <a:cubicBezTo>
                  <a:pt x="-7700" y="163321"/>
                  <a:pt x="56330" y="385571"/>
                  <a:pt x="73792" y="385042"/>
                </a:cubicBezTo>
                <a:cubicBezTo>
                  <a:pt x="91254" y="384513"/>
                  <a:pt x="90196" y="268096"/>
                  <a:pt x="105542" y="210417"/>
                </a:cubicBezTo>
                <a:cubicBezTo>
                  <a:pt x="120888" y="152738"/>
                  <a:pt x="170100" y="-13420"/>
                  <a:pt x="169042" y="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AA69B687-92AC-0ED8-7E35-C3239B937449}"/>
              </a:ext>
            </a:extLst>
          </p:cNvPr>
          <p:cNvSpPr/>
          <p:nvPr/>
        </p:nvSpPr>
        <p:spPr>
          <a:xfrm>
            <a:off x="3829952" y="3932641"/>
            <a:ext cx="270723" cy="951404"/>
          </a:xfrm>
          <a:custGeom>
            <a:avLst/>
            <a:gdLst>
              <a:gd name="connsiteX0" fmla="*/ 268973 w 270723"/>
              <a:gd name="connsiteY0" fmla="*/ 80559 h 951404"/>
              <a:gd name="connsiteX1" fmla="*/ 180073 w 270723"/>
              <a:gd name="connsiteY1" fmla="*/ 461559 h 951404"/>
              <a:gd name="connsiteX2" fmla="*/ 262623 w 270723"/>
              <a:gd name="connsiteY2" fmla="*/ 934634 h 951404"/>
              <a:gd name="connsiteX3" fmla="*/ 202298 w 270723"/>
              <a:gd name="connsiteY3" fmla="*/ 839384 h 951404"/>
              <a:gd name="connsiteX4" fmla="*/ 2273 w 270723"/>
              <a:gd name="connsiteY4" fmla="*/ 782234 h 951404"/>
              <a:gd name="connsiteX5" fmla="*/ 91173 w 270723"/>
              <a:gd name="connsiteY5" fmla="*/ 801284 h 951404"/>
              <a:gd name="connsiteX6" fmla="*/ 43548 w 270723"/>
              <a:gd name="connsiteY6" fmla="*/ 455209 h 951404"/>
              <a:gd name="connsiteX7" fmla="*/ 94348 w 270723"/>
              <a:gd name="connsiteY7" fmla="*/ 245659 h 951404"/>
              <a:gd name="connsiteX8" fmla="*/ 126098 w 270723"/>
              <a:gd name="connsiteY8" fmla="*/ 4359 h 951404"/>
              <a:gd name="connsiteX9" fmla="*/ 81648 w 270723"/>
              <a:gd name="connsiteY9" fmla="*/ 464734 h 951404"/>
              <a:gd name="connsiteX10" fmla="*/ 268973 w 270723"/>
              <a:gd name="connsiteY10" fmla="*/ 80559 h 95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723" h="951404">
                <a:moveTo>
                  <a:pt x="268973" y="80559"/>
                </a:moveTo>
                <a:cubicBezTo>
                  <a:pt x="285377" y="80030"/>
                  <a:pt x="181131" y="319213"/>
                  <a:pt x="180073" y="461559"/>
                </a:cubicBezTo>
                <a:cubicBezTo>
                  <a:pt x="179015" y="603905"/>
                  <a:pt x="258919" y="871663"/>
                  <a:pt x="262623" y="934634"/>
                </a:cubicBezTo>
                <a:cubicBezTo>
                  <a:pt x="266327" y="997605"/>
                  <a:pt x="245689" y="864784"/>
                  <a:pt x="202298" y="839384"/>
                </a:cubicBezTo>
                <a:cubicBezTo>
                  <a:pt x="158907" y="813984"/>
                  <a:pt x="20794" y="788584"/>
                  <a:pt x="2273" y="782234"/>
                </a:cubicBezTo>
                <a:cubicBezTo>
                  <a:pt x="-16248" y="775884"/>
                  <a:pt x="84294" y="855788"/>
                  <a:pt x="91173" y="801284"/>
                </a:cubicBezTo>
                <a:cubicBezTo>
                  <a:pt x="98052" y="746780"/>
                  <a:pt x="43019" y="547813"/>
                  <a:pt x="43548" y="455209"/>
                </a:cubicBezTo>
                <a:cubicBezTo>
                  <a:pt x="44077" y="362605"/>
                  <a:pt x="80590" y="320801"/>
                  <a:pt x="94348" y="245659"/>
                </a:cubicBezTo>
                <a:cubicBezTo>
                  <a:pt x="108106" y="170517"/>
                  <a:pt x="128215" y="-32153"/>
                  <a:pt x="126098" y="4359"/>
                </a:cubicBezTo>
                <a:cubicBezTo>
                  <a:pt x="123981" y="40871"/>
                  <a:pt x="59952" y="448859"/>
                  <a:pt x="81648" y="464734"/>
                </a:cubicBezTo>
                <a:cubicBezTo>
                  <a:pt x="103344" y="480609"/>
                  <a:pt x="252569" y="81088"/>
                  <a:pt x="268973" y="80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54EFDC2-B29E-5046-FC06-7ED4EBC88DCD}"/>
              </a:ext>
            </a:extLst>
          </p:cNvPr>
          <p:cNvSpPr/>
          <p:nvPr/>
        </p:nvSpPr>
        <p:spPr>
          <a:xfrm>
            <a:off x="4054117" y="3625618"/>
            <a:ext cx="159557" cy="577658"/>
          </a:xfrm>
          <a:custGeom>
            <a:avLst/>
            <a:gdLst>
              <a:gd name="connsiteX0" fmla="*/ 159108 w 159557"/>
              <a:gd name="connsiteY0" fmla="*/ 3407 h 577658"/>
              <a:gd name="connsiteX1" fmla="*/ 3533 w 159557"/>
              <a:gd name="connsiteY1" fmla="*/ 565382 h 577658"/>
              <a:gd name="connsiteX2" fmla="*/ 51158 w 159557"/>
              <a:gd name="connsiteY2" fmla="*/ 365357 h 577658"/>
              <a:gd name="connsiteX3" fmla="*/ 60683 w 159557"/>
              <a:gd name="connsiteY3" fmla="*/ 66907 h 577658"/>
              <a:gd name="connsiteX4" fmla="*/ 51158 w 159557"/>
              <a:gd name="connsiteY4" fmla="*/ 317732 h 577658"/>
              <a:gd name="connsiteX5" fmla="*/ 159108 w 159557"/>
              <a:gd name="connsiteY5" fmla="*/ 3407 h 57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557" h="577658">
                <a:moveTo>
                  <a:pt x="159108" y="3407"/>
                </a:moveTo>
                <a:cubicBezTo>
                  <a:pt x="151171" y="44682"/>
                  <a:pt x="21525" y="505057"/>
                  <a:pt x="3533" y="565382"/>
                </a:cubicBezTo>
                <a:cubicBezTo>
                  <a:pt x="-14459" y="625707"/>
                  <a:pt x="41633" y="448436"/>
                  <a:pt x="51158" y="365357"/>
                </a:cubicBezTo>
                <a:cubicBezTo>
                  <a:pt x="60683" y="282278"/>
                  <a:pt x="60683" y="74844"/>
                  <a:pt x="60683" y="66907"/>
                </a:cubicBezTo>
                <a:cubicBezTo>
                  <a:pt x="60683" y="58970"/>
                  <a:pt x="34754" y="326199"/>
                  <a:pt x="51158" y="317732"/>
                </a:cubicBezTo>
                <a:cubicBezTo>
                  <a:pt x="67562" y="309265"/>
                  <a:pt x="167045" y="-37868"/>
                  <a:pt x="159108" y="3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66559A7-2EE4-8F27-0B4F-7BEBCFA4D257}"/>
              </a:ext>
            </a:extLst>
          </p:cNvPr>
          <p:cNvSpPr/>
          <p:nvPr/>
        </p:nvSpPr>
        <p:spPr>
          <a:xfrm>
            <a:off x="2681769" y="3619594"/>
            <a:ext cx="189265" cy="769192"/>
          </a:xfrm>
          <a:custGeom>
            <a:avLst/>
            <a:gdLst>
              <a:gd name="connsiteX0" fmla="*/ 188431 w 189265"/>
              <a:gd name="connsiteY0" fmla="*/ 6256 h 769192"/>
              <a:gd name="connsiteX1" fmla="*/ 1106 w 189265"/>
              <a:gd name="connsiteY1" fmla="*/ 768256 h 769192"/>
              <a:gd name="connsiteX2" fmla="*/ 109056 w 189265"/>
              <a:gd name="connsiteY2" fmla="*/ 168181 h 769192"/>
              <a:gd name="connsiteX3" fmla="*/ 70956 w 189265"/>
              <a:gd name="connsiteY3" fmla="*/ 393606 h 769192"/>
              <a:gd name="connsiteX4" fmla="*/ 188431 w 189265"/>
              <a:gd name="connsiteY4" fmla="*/ 6256 h 76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65" h="769192">
                <a:moveTo>
                  <a:pt x="188431" y="6256"/>
                </a:moveTo>
                <a:cubicBezTo>
                  <a:pt x="176789" y="68698"/>
                  <a:pt x="14335" y="741269"/>
                  <a:pt x="1106" y="768256"/>
                </a:cubicBezTo>
                <a:cubicBezTo>
                  <a:pt x="-12123" y="795244"/>
                  <a:pt x="97414" y="230623"/>
                  <a:pt x="109056" y="168181"/>
                </a:cubicBezTo>
                <a:cubicBezTo>
                  <a:pt x="120698" y="105739"/>
                  <a:pt x="55610" y="418477"/>
                  <a:pt x="70956" y="393606"/>
                </a:cubicBezTo>
                <a:cubicBezTo>
                  <a:pt x="86302" y="368735"/>
                  <a:pt x="200073" y="-56186"/>
                  <a:pt x="188431" y="6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AA5DCD3-B07E-6C12-C224-B83FFA6FD8DE}"/>
              </a:ext>
            </a:extLst>
          </p:cNvPr>
          <p:cNvSpPr/>
          <p:nvPr/>
        </p:nvSpPr>
        <p:spPr>
          <a:xfrm>
            <a:off x="3616325" y="3932951"/>
            <a:ext cx="171633" cy="763610"/>
          </a:xfrm>
          <a:custGeom>
            <a:avLst/>
            <a:gdLst>
              <a:gd name="connsiteX0" fmla="*/ 0 w 171633"/>
              <a:gd name="connsiteY0" fmla="*/ 874 h 763610"/>
              <a:gd name="connsiteX1" fmla="*/ 158750 w 171633"/>
              <a:gd name="connsiteY1" fmla="*/ 639049 h 763610"/>
              <a:gd name="connsiteX2" fmla="*/ 155575 w 171633"/>
              <a:gd name="connsiteY2" fmla="*/ 727949 h 763610"/>
              <a:gd name="connsiteX3" fmla="*/ 114300 w 171633"/>
              <a:gd name="connsiteY3" fmla="*/ 759699 h 763610"/>
              <a:gd name="connsiteX4" fmla="*/ 171450 w 171633"/>
              <a:gd name="connsiteY4" fmla="*/ 645399 h 763610"/>
              <a:gd name="connsiteX5" fmla="*/ 133350 w 171633"/>
              <a:gd name="connsiteY5" fmla="*/ 299324 h 763610"/>
              <a:gd name="connsiteX6" fmla="*/ 158750 w 171633"/>
              <a:gd name="connsiteY6" fmla="*/ 496174 h 763610"/>
              <a:gd name="connsiteX7" fmla="*/ 0 w 171633"/>
              <a:gd name="connsiteY7" fmla="*/ 874 h 7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633" h="763610">
                <a:moveTo>
                  <a:pt x="0" y="874"/>
                </a:moveTo>
                <a:cubicBezTo>
                  <a:pt x="0" y="24686"/>
                  <a:pt x="132821" y="517870"/>
                  <a:pt x="158750" y="639049"/>
                </a:cubicBezTo>
                <a:cubicBezTo>
                  <a:pt x="184679" y="760228"/>
                  <a:pt x="162983" y="707841"/>
                  <a:pt x="155575" y="727949"/>
                </a:cubicBezTo>
                <a:cubicBezTo>
                  <a:pt x="148167" y="748057"/>
                  <a:pt x="111654" y="773457"/>
                  <a:pt x="114300" y="759699"/>
                </a:cubicBezTo>
                <a:cubicBezTo>
                  <a:pt x="116946" y="745941"/>
                  <a:pt x="168275" y="722128"/>
                  <a:pt x="171450" y="645399"/>
                </a:cubicBezTo>
                <a:cubicBezTo>
                  <a:pt x="174625" y="568670"/>
                  <a:pt x="135467" y="324195"/>
                  <a:pt x="133350" y="299324"/>
                </a:cubicBezTo>
                <a:cubicBezTo>
                  <a:pt x="131233" y="274453"/>
                  <a:pt x="178858" y="545387"/>
                  <a:pt x="158750" y="496174"/>
                </a:cubicBezTo>
                <a:cubicBezTo>
                  <a:pt x="138642" y="446962"/>
                  <a:pt x="0" y="-22938"/>
                  <a:pt x="0" y="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A7DAB6F2-E6DF-3178-1393-9B3D8CB540B5}"/>
              </a:ext>
            </a:extLst>
          </p:cNvPr>
          <p:cNvSpPr/>
          <p:nvPr/>
        </p:nvSpPr>
        <p:spPr>
          <a:xfrm>
            <a:off x="4955832" y="4587875"/>
            <a:ext cx="1853374" cy="501885"/>
          </a:xfrm>
          <a:custGeom>
            <a:avLst/>
            <a:gdLst>
              <a:gd name="connsiteX0" fmla="*/ 343 w 1853374"/>
              <a:gd name="connsiteY0" fmla="*/ 0 h 501885"/>
              <a:gd name="connsiteX1" fmla="*/ 76543 w 1853374"/>
              <a:gd name="connsiteY1" fmla="*/ 314325 h 501885"/>
              <a:gd name="connsiteX2" fmla="*/ 270218 w 1853374"/>
              <a:gd name="connsiteY2" fmla="*/ 488950 h 501885"/>
              <a:gd name="connsiteX3" fmla="*/ 638518 w 1853374"/>
              <a:gd name="connsiteY3" fmla="*/ 485775 h 501885"/>
              <a:gd name="connsiteX4" fmla="*/ 578193 w 1853374"/>
              <a:gd name="connsiteY4" fmla="*/ 460375 h 501885"/>
              <a:gd name="connsiteX5" fmla="*/ 867118 w 1853374"/>
              <a:gd name="connsiteY5" fmla="*/ 434975 h 501885"/>
              <a:gd name="connsiteX6" fmla="*/ 1136993 w 1853374"/>
              <a:gd name="connsiteY6" fmla="*/ 336550 h 501885"/>
              <a:gd name="connsiteX7" fmla="*/ 1038568 w 1853374"/>
              <a:gd name="connsiteY7" fmla="*/ 396875 h 501885"/>
              <a:gd name="connsiteX8" fmla="*/ 1648168 w 1853374"/>
              <a:gd name="connsiteY8" fmla="*/ 298450 h 501885"/>
              <a:gd name="connsiteX9" fmla="*/ 1835493 w 1853374"/>
              <a:gd name="connsiteY9" fmla="*/ 203200 h 501885"/>
              <a:gd name="connsiteX10" fmla="*/ 1263993 w 1853374"/>
              <a:gd name="connsiteY10" fmla="*/ 377825 h 501885"/>
              <a:gd name="connsiteX11" fmla="*/ 254343 w 1853374"/>
              <a:gd name="connsiteY11" fmla="*/ 463550 h 501885"/>
              <a:gd name="connsiteX12" fmla="*/ 197193 w 1853374"/>
              <a:gd name="connsiteY12" fmla="*/ 387350 h 501885"/>
              <a:gd name="connsiteX13" fmla="*/ 114643 w 1853374"/>
              <a:gd name="connsiteY13" fmla="*/ 241300 h 501885"/>
              <a:gd name="connsiteX14" fmla="*/ 101943 w 1853374"/>
              <a:gd name="connsiteY14" fmla="*/ 311150 h 501885"/>
              <a:gd name="connsiteX15" fmla="*/ 343 w 1853374"/>
              <a:gd name="connsiteY15" fmla="*/ 0 h 50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53374" h="501885">
                <a:moveTo>
                  <a:pt x="343" y="0"/>
                </a:moveTo>
                <a:cubicBezTo>
                  <a:pt x="-3890" y="529"/>
                  <a:pt x="31564" y="232833"/>
                  <a:pt x="76543" y="314325"/>
                </a:cubicBezTo>
                <a:cubicBezTo>
                  <a:pt x="121522" y="395817"/>
                  <a:pt x="176556" y="460375"/>
                  <a:pt x="270218" y="488950"/>
                </a:cubicBezTo>
                <a:cubicBezTo>
                  <a:pt x="363881" y="517525"/>
                  <a:pt x="587189" y="490537"/>
                  <a:pt x="638518" y="485775"/>
                </a:cubicBezTo>
                <a:cubicBezTo>
                  <a:pt x="689847" y="481013"/>
                  <a:pt x="540093" y="468842"/>
                  <a:pt x="578193" y="460375"/>
                </a:cubicBezTo>
                <a:cubicBezTo>
                  <a:pt x="616293" y="451908"/>
                  <a:pt x="773985" y="455612"/>
                  <a:pt x="867118" y="434975"/>
                </a:cubicBezTo>
                <a:cubicBezTo>
                  <a:pt x="960251" y="414338"/>
                  <a:pt x="1108418" y="342900"/>
                  <a:pt x="1136993" y="336550"/>
                </a:cubicBezTo>
                <a:cubicBezTo>
                  <a:pt x="1165568" y="330200"/>
                  <a:pt x="953372" y="403225"/>
                  <a:pt x="1038568" y="396875"/>
                </a:cubicBezTo>
                <a:cubicBezTo>
                  <a:pt x="1123764" y="390525"/>
                  <a:pt x="1515347" y="330729"/>
                  <a:pt x="1648168" y="298450"/>
                </a:cubicBezTo>
                <a:cubicBezTo>
                  <a:pt x="1780989" y="266171"/>
                  <a:pt x="1899522" y="189971"/>
                  <a:pt x="1835493" y="203200"/>
                </a:cubicBezTo>
                <a:cubicBezTo>
                  <a:pt x="1771464" y="216429"/>
                  <a:pt x="1527518" y="334433"/>
                  <a:pt x="1263993" y="377825"/>
                </a:cubicBezTo>
                <a:cubicBezTo>
                  <a:pt x="1000468" y="421217"/>
                  <a:pt x="432143" y="461963"/>
                  <a:pt x="254343" y="463550"/>
                </a:cubicBezTo>
                <a:cubicBezTo>
                  <a:pt x="76543" y="465138"/>
                  <a:pt x="220476" y="424392"/>
                  <a:pt x="197193" y="387350"/>
                </a:cubicBezTo>
                <a:cubicBezTo>
                  <a:pt x="173910" y="350308"/>
                  <a:pt x="130518" y="254000"/>
                  <a:pt x="114643" y="241300"/>
                </a:cubicBezTo>
                <a:cubicBezTo>
                  <a:pt x="98768" y="228600"/>
                  <a:pt x="123110" y="352425"/>
                  <a:pt x="101943" y="311150"/>
                </a:cubicBezTo>
                <a:cubicBezTo>
                  <a:pt x="80776" y="269875"/>
                  <a:pt x="4576" y="-529"/>
                  <a:pt x="34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FF0496BD-05C2-BFC6-FF5B-A37E285A8614}"/>
              </a:ext>
            </a:extLst>
          </p:cNvPr>
          <p:cNvSpPr/>
          <p:nvPr/>
        </p:nvSpPr>
        <p:spPr>
          <a:xfrm>
            <a:off x="4897964" y="4501818"/>
            <a:ext cx="1870905" cy="638355"/>
          </a:xfrm>
          <a:custGeom>
            <a:avLst/>
            <a:gdLst>
              <a:gd name="connsiteX0" fmla="*/ 10586 w 1870905"/>
              <a:gd name="connsiteY0" fmla="*/ 28907 h 638355"/>
              <a:gd name="connsiteX1" fmla="*/ 29636 w 1870905"/>
              <a:gd name="connsiteY1" fmla="*/ 92407 h 638355"/>
              <a:gd name="connsiteX2" fmla="*/ 156636 w 1870905"/>
              <a:gd name="connsiteY2" fmla="*/ 476582 h 638355"/>
              <a:gd name="connsiteX3" fmla="*/ 293161 w 1870905"/>
              <a:gd name="connsiteY3" fmla="*/ 622632 h 638355"/>
              <a:gd name="connsiteX4" fmla="*/ 782111 w 1870905"/>
              <a:gd name="connsiteY4" fmla="*/ 606757 h 638355"/>
              <a:gd name="connsiteX5" fmla="*/ 1867961 w 1870905"/>
              <a:gd name="connsiteY5" fmla="*/ 378157 h 638355"/>
              <a:gd name="connsiteX6" fmla="*/ 420161 w 1870905"/>
              <a:gd name="connsiteY6" fmla="*/ 600407 h 638355"/>
              <a:gd name="connsiteX7" fmla="*/ 232836 w 1870905"/>
              <a:gd name="connsiteY7" fmla="*/ 543257 h 638355"/>
              <a:gd name="connsiteX8" fmla="*/ 166161 w 1870905"/>
              <a:gd name="connsiteY8" fmla="*/ 479757 h 638355"/>
              <a:gd name="connsiteX9" fmla="*/ 10586 w 1870905"/>
              <a:gd name="connsiteY9" fmla="*/ 28907 h 63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0905" h="638355">
                <a:moveTo>
                  <a:pt x="10586" y="28907"/>
                </a:moveTo>
                <a:cubicBezTo>
                  <a:pt x="-12168" y="-35651"/>
                  <a:pt x="5294" y="17794"/>
                  <a:pt x="29636" y="92407"/>
                </a:cubicBezTo>
                <a:cubicBezTo>
                  <a:pt x="53978" y="167020"/>
                  <a:pt x="112715" y="388211"/>
                  <a:pt x="156636" y="476582"/>
                </a:cubicBezTo>
                <a:cubicBezTo>
                  <a:pt x="200557" y="564953"/>
                  <a:pt x="188915" y="600936"/>
                  <a:pt x="293161" y="622632"/>
                </a:cubicBezTo>
                <a:cubicBezTo>
                  <a:pt x="397407" y="644328"/>
                  <a:pt x="519644" y="647503"/>
                  <a:pt x="782111" y="606757"/>
                </a:cubicBezTo>
                <a:cubicBezTo>
                  <a:pt x="1044578" y="566011"/>
                  <a:pt x="1928286" y="379215"/>
                  <a:pt x="1867961" y="378157"/>
                </a:cubicBezTo>
                <a:cubicBezTo>
                  <a:pt x="1807636" y="377099"/>
                  <a:pt x="692682" y="572890"/>
                  <a:pt x="420161" y="600407"/>
                </a:cubicBezTo>
                <a:cubicBezTo>
                  <a:pt x="147640" y="627924"/>
                  <a:pt x="275169" y="563365"/>
                  <a:pt x="232836" y="543257"/>
                </a:cubicBezTo>
                <a:cubicBezTo>
                  <a:pt x="190503" y="523149"/>
                  <a:pt x="199498" y="561249"/>
                  <a:pt x="166161" y="479757"/>
                </a:cubicBezTo>
                <a:cubicBezTo>
                  <a:pt x="132824" y="398265"/>
                  <a:pt x="33340" y="93465"/>
                  <a:pt x="10586" y="28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AED214FF-0F3F-03D9-B0FA-B50AF654C37C}"/>
              </a:ext>
            </a:extLst>
          </p:cNvPr>
          <p:cNvSpPr/>
          <p:nvPr/>
        </p:nvSpPr>
        <p:spPr>
          <a:xfrm>
            <a:off x="7466973" y="3723554"/>
            <a:ext cx="61880" cy="1218554"/>
          </a:xfrm>
          <a:custGeom>
            <a:avLst/>
            <a:gdLst>
              <a:gd name="connsiteX0" fmla="*/ 60952 w 61880"/>
              <a:gd name="connsiteY0" fmla="*/ 3896 h 1218554"/>
              <a:gd name="connsiteX1" fmla="*/ 45077 w 61880"/>
              <a:gd name="connsiteY1" fmla="*/ 146771 h 1218554"/>
              <a:gd name="connsiteX2" fmla="*/ 6977 w 61880"/>
              <a:gd name="connsiteY2" fmla="*/ 930996 h 1218554"/>
              <a:gd name="connsiteX3" fmla="*/ 51427 w 61880"/>
              <a:gd name="connsiteY3" fmla="*/ 391246 h 1218554"/>
              <a:gd name="connsiteX4" fmla="*/ 627 w 61880"/>
              <a:gd name="connsiteY4" fmla="*/ 1191346 h 1218554"/>
              <a:gd name="connsiteX5" fmla="*/ 22852 w 61880"/>
              <a:gd name="connsiteY5" fmla="*/ 946871 h 1218554"/>
              <a:gd name="connsiteX6" fmla="*/ 19677 w 61880"/>
              <a:gd name="connsiteY6" fmla="*/ 124546 h 1218554"/>
              <a:gd name="connsiteX7" fmla="*/ 60952 w 61880"/>
              <a:gd name="connsiteY7" fmla="*/ 3896 h 121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80" h="1218554">
                <a:moveTo>
                  <a:pt x="60952" y="3896"/>
                </a:moveTo>
                <a:cubicBezTo>
                  <a:pt x="65185" y="7600"/>
                  <a:pt x="54073" y="-7746"/>
                  <a:pt x="45077" y="146771"/>
                </a:cubicBezTo>
                <a:cubicBezTo>
                  <a:pt x="36081" y="301288"/>
                  <a:pt x="5919" y="890250"/>
                  <a:pt x="6977" y="930996"/>
                </a:cubicBezTo>
                <a:cubicBezTo>
                  <a:pt x="8035" y="971742"/>
                  <a:pt x="52485" y="347854"/>
                  <a:pt x="51427" y="391246"/>
                </a:cubicBezTo>
                <a:cubicBezTo>
                  <a:pt x="50369" y="434638"/>
                  <a:pt x="5390" y="1098742"/>
                  <a:pt x="627" y="1191346"/>
                </a:cubicBezTo>
                <a:cubicBezTo>
                  <a:pt x="-4136" y="1283950"/>
                  <a:pt x="19677" y="1124671"/>
                  <a:pt x="22852" y="946871"/>
                </a:cubicBezTo>
                <a:cubicBezTo>
                  <a:pt x="26027" y="769071"/>
                  <a:pt x="12269" y="274300"/>
                  <a:pt x="19677" y="124546"/>
                </a:cubicBezTo>
                <a:cubicBezTo>
                  <a:pt x="27085" y="-25208"/>
                  <a:pt x="56719" y="192"/>
                  <a:pt x="60952" y="3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37223CE1-E3FF-68DF-DA57-28BBAFCDC775}"/>
              </a:ext>
            </a:extLst>
          </p:cNvPr>
          <p:cNvSpPr/>
          <p:nvPr/>
        </p:nvSpPr>
        <p:spPr>
          <a:xfrm>
            <a:off x="6790566" y="3738396"/>
            <a:ext cx="148577" cy="1297177"/>
          </a:xfrm>
          <a:custGeom>
            <a:avLst/>
            <a:gdLst>
              <a:gd name="connsiteX0" fmla="*/ 70609 w 148577"/>
              <a:gd name="connsiteY0" fmla="*/ 1754 h 1297177"/>
              <a:gd name="connsiteX1" fmla="*/ 51559 w 148577"/>
              <a:gd name="connsiteY1" fmla="*/ 392279 h 1297177"/>
              <a:gd name="connsiteX2" fmla="*/ 54734 w 148577"/>
              <a:gd name="connsiteY2" fmla="*/ 382754 h 1297177"/>
              <a:gd name="connsiteX3" fmla="*/ 35684 w 148577"/>
              <a:gd name="connsiteY3" fmla="*/ 662154 h 1297177"/>
              <a:gd name="connsiteX4" fmla="*/ 54734 w 148577"/>
              <a:gd name="connsiteY4" fmla="*/ 639929 h 1297177"/>
              <a:gd name="connsiteX5" fmla="*/ 16634 w 148577"/>
              <a:gd name="connsiteY5" fmla="*/ 1020929 h 1297177"/>
              <a:gd name="connsiteX6" fmla="*/ 759 w 148577"/>
              <a:gd name="connsiteY6" fmla="*/ 1113004 h 1297177"/>
              <a:gd name="connsiteX7" fmla="*/ 38859 w 148577"/>
              <a:gd name="connsiteY7" fmla="*/ 1297154 h 1297177"/>
              <a:gd name="connsiteX8" fmla="*/ 57909 w 148577"/>
              <a:gd name="connsiteY8" fmla="*/ 1100304 h 1297177"/>
              <a:gd name="connsiteX9" fmla="*/ 146809 w 148577"/>
              <a:gd name="connsiteY9" fmla="*/ 344654 h 1297177"/>
              <a:gd name="connsiteX10" fmla="*/ 118234 w 148577"/>
              <a:gd name="connsiteY10" fmla="*/ 487529 h 1297177"/>
              <a:gd name="connsiteX11" fmla="*/ 130934 w 148577"/>
              <a:gd name="connsiteY11" fmla="*/ 46204 h 1297177"/>
              <a:gd name="connsiteX12" fmla="*/ 134109 w 148577"/>
              <a:gd name="connsiteY12" fmla="*/ 239879 h 1297177"/>
              <a:gd name="connsiteX13" fmla="*/ 70609 w 148577"/>
              <a:gd name="connsiteY13" fmla="*/ 1754 h 129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8577" h="1297177">
                <a:moveTo>
                  <a:pt x="70609" y="1754"/>
                </a:moveTo>
                <a:cubicBezTo>
                  <a:pt x="56851" y="27154"/>
                  <a:pt x="51559" y="392279"/>
                  <a:pt x="51559" y="392279"/>
                </a:cubicBezTo>
                <a:cubicBezTo>
                  <a:pt x="48913" y="455779"/>
                  <a:pt x="57380" y="337775"/>
                  <a:pt x="54734" y="382754"/>
                </a:cubicBezTo>
                <a:cubicBezTo>
                  <a:pt x="52088" y="427733"/>
                  <a:pt x="35684" y="619292"/>
                  <a:pt x="35684" y="662154"/>
                </a:cubicBezTo>
                <a:cubicBezTo>
                  <a:pt x="35684" y="705016"/>
                  <a:pt x="57909" y="580133"/>
                  <a:pt x="54734" y="639929"/>
                </a:cubicBezTo>
                <a:cubicBezTo>
                  <a:pt x="51559" y="699725"/>
                  <a:pt x="25630" y="942083"/>
                  <a:pt x="16634" y="1020929"/>
                </a:cubicBezTo>
                <a:cubicBezTo>
                  <a:pt x="7638" y="1099775"/>
                  <a:pt x="-2945" y="1066967"/>
                  <a:pt x="759" y="1113004"/>
                </a:cubicBezTo>
                <a:cubicBezTo>
                  <a:pt x="4463" y="1159041"/>
                  <a:pt x="29334" y="1299271"/>
                  <a:pt x="38859" y="1297154"/>
                </a:cubicBezTo>
                <a:cubicBezTo>
                  <a:pt x="48384" y="1295037"/>
                  <a:pt x="39917" y="1259054"/>
                  <a:pt x="57909" y="1100304"/>
                </a:cubicBezTo>
                <a:cubicBezTo>
                  <a:pt x="75901" y="941554"/>
                  <a:pt x="136755" y="446783"/>
                  <a:pt x="146809" y="344654"/>
                </a:cubicBezTo>
                <a:cubicBezTo>
                  <a:pt x="156863" y="242525"/>
                  <a:pt x="120880" y="537271"/>
                  <a:pt x="118234" y="487529"/>
                </a:cubicBezTo>
                <a:cubicBezTo>
                  <a:pt x="115588" y="437787"/>
                  <a:pt x="128288" y="87479"/>
                  <a:pt x="130934" y="46204"/>
                </a:cubicBezTo>
                <a:cubicBezTo>
                  <a:pt x="133580" y="4929"/>
                  <a:pt x="140459" y="244641"/>
                  <a:pt x="134109" y="239879"/>
                </a:cubicBezTo>
                <a:cubicBezTo>
                  <a:pt x="127759" y="235117"/>
                  <a:pt x="84367" y="-23646"/>
                  <a:pt x="70609" y="1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E0B5CD62-E389-6587-6C16-013348C353D4}"/>
              </a:ext>
            </a:extLst>
          </p:cNvPr>
          <p:cNvSpPr/>
          <p:nvPr/>
        </p:nvSpPr>
        <p:spPr>
          <a:xfrm>
            <a:off x="7446690" y="3682197"/>
            <a:ext cx="20930" cy="1162036"/>
          </a:xfrm>
          <a:custGeom>
            <a:avLst/>
            <a:gdLst>
              <a:gd name="connsiteX0" fmla="*/ 20910 w 20930"/>
              <a:gd name="connsiteY0" fmla="*/ 42078 h 1162036"/>
              <a:gd name="connsiteX1" fmla="*/ 1860 w 20930"/>
              <a:gd name="connsiteY1" fmla="*/ 1159678 h 1162036"/>
              <a:gd name="connsiteX2" fmla="*/ 5035 w 20930"/>
              <a:gd name="connsiteY2" fmla="*/ 327828 h 1162036"/>
              <a:gd name="connsiteX3" fmla="*/ 20910 w 20930"/>
              <a:gd name="connsiteY3" fmla="*/ 42078 h 116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30" h="1162036">
                <a:moveTo>
                  <a:pt x="20910" y="42078"/>
                </a:moveTo>
                <a:cubicBezTo>
                  <a:pt x="20381" y="180720"/>
                  <a:pt x="4506" y="1112053"/>
                  <a:pt x="1860" y="1159678"/>
                </a:cubicBezTo>
                <a:cubicBezTo>
                  <a:pt x="-786" y="1207303"/>
                  <a:pt x="-1315" y="519915"/>
                  <a:pt x="5035" y="327828"/>
                </a:cubicBezTo>
                <a:cubicBezTo>
                  <a:pt x="11385" y="135741"/>
                  <a:pt x="21439" y="-96564"/>
                  <a:pt x="20910" y="42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EA5F5A2-6634-3589-BDD7-4B5986DD6329}"/>
              </a:ext>
            </a:extLst>
          </p:cNvPr>
          <p:cNvSpPr/>
          <p:nvPr/>
        </p:nvSpPr>
        <p:spPr>
          <a:xfrm>
            <a:off x="6822853" y="4873141"/>
            <a:ext cx="621016" cy="48109"/>
          </a:xfrm>
          <a:custGeom>
            <a:avLst/>
            <a:gdLst>
              <a:gd name="connsiteX0" fmla="*/ 222 w 621016"/>
              <a:gd name="connsiteY0" fmla="*/ 48109 h 48109"/>
              <a:gd name="connsiteX1" fmla="*/ 485997 w 621016"/>
              <a:gd name="connsiteY1" fmla="*/ 25884 h 48109"/>
              <a:gd name="connsiteX2" fmla="*/ 327247 w 621016"/>
              <a:gd name="connsiteY2" fmla="*/ 44934 h 48109"/>
              <a:gd name="connsiteX3" fmla="*/ 619347 w 621016"/>
              <a:gd name="connsiteY3" fmla="*/ 484 h 48109"/>
              <a:gd name="connsiteX4" fmla="*/ 425672 w 621016"/>
              <a:gd name="connsiteY4" fmla="*/ 22709 h 48109"/>
              <a:gd name="connsiteX5" fmla="*/ 222 w 621016"/>
              <a:gd name="connsiteY5" fmla="*/ 48109 h 4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16" h="48109">
                <a:moveTo>
                  <a:pt x="222" y="48109"/>
                </a:moveTo>
                <a:lnTo>
                  <a:pt x="485997" y="25884"/>
                </a:lnTo>
                <a:cubicBezTo>
                  <a:pt x="540501" y="25355"/>
                  <a:pt x="305022" y="49167"/>
                  <a:pt x="327247" y="44934"/>
                </a:cubicBezTo>
                <a:cubicBezTo>
                  <a:pt x="349472" y="40701"/>
                  <a:pt x="602943" y="4188"/>
                  <a:pt x="619347" y="484"/>
                </a:cubicBezTo>
                <a:cubicBezTo>
                  <a:pt x="635751" y="-3220"/>
                  <a:pt x="528330" y="15301"/>
                  <a:pt x="425672" y="22709"/>
                </a:cubicBezTo>
                <a:cubicBezTo>
                  <a:pt x="323014" y="30117"/>
                  <a:pt x="-9832" y="47580"/>
                  <a:pt x="222" y="48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4F39138D-7B36-F7CA-8094-9719254A7465}"/>
              </a:ext>
            </a:extLst>
          </p:cNvPr>
          <p:cNvSpPr/>
          <p:nvPr/>
        </p:nvSpPr>
        <p:spPr>
          <a:xfrm>
            <a:off x="6981656" y="3678845"/>
            <a:ext cx="52403" cy="1253991"/>
          </a:xfrm>
          <a:custGeom>
            <a:avLst/>
            <a:gdLst>
              <a:gd name="connsiteX0" fmla="*/ 50969 w 52403"/>
              <a:gd name="connsiteY0" fmla="*/ 48605 h 1253991"/>
              <a:gd name="connsiteX1" fmla="*/ 169 w 52403"/>
              <a:gd name="connsiteY1" fmla="*/ 1251930 h 1253991"/>
              <a:gd name="connsiteX2" fmla="*/ 35094 w 52403"/>
              <a:gd name="connsiteY2" fmla="*/ 331180 h 1253991"/>
              <a:gd name="connsiteX3" fmla="*/ 50969 w 52403"/>
              <a:gd name="connsiteY3" fmla="*/ 48605 h 12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03" h="1253991">
                <a:moveTo>
                  <a:pt x="50969" y="48605"/>
                </a:moveTo>
                <a:cubicBezTo>
                  <a:pt x="45148" y="202063"/>
                  <a:pt x="2815" y="1204834"/>
                  <a:pt x="169" y="1251930"/>
                </a:cubicBezTo>
                <a:cubicBezTo>
                  <a:pt x="-2477" y="1299026"/>
                  <a:pt x="26627" y="525384"/>
                  <a:pt x="35094" y="331180"/>
                </a:cubicBezTo>
                <a:cubicBezTo>
                  <a:pt x="43561" y="136976"/>
                  <a:pt x="56790" y="-104853"/>
                  <a:pt x="50969" y="48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EA1FBE14-4667-3A8E-E38A-3BFAB5ACB835}"/>
              </a:ext>
            </a:extLst>
          </p:cNvPr>
          <p:cNvSpPr/>
          <p:nvPr/>
        </p:nvSpPr>
        <p:spPr>
          <a:xfrm>
            <a:off x="6876476" y="3663951"/>
            <a:ext cx="104948" cy="1296169"/>
          </a:xfrm>
          <a:custGeom>
            <a:avLst/>
            <a:gdLst>
              <a:gd name="connsiteX0" fmla="*/ 102174 w 104948"/>
              <a:gd name="connsiteY0" fmla="*/ 66674 h 1296169"/>
              <a:gd name="connsiteX1" fmla="*/ 67249 w 104948"/>
              <a:gd name="connsiteY1" fmla="*/ 1041399 h 1296169"/>
              <a:gd name="connsiteX2" fmla="*/ 54549 w 104948"/>
              <a:gd name="connsiteY2" fmla="*/ 1136649 h 1296169"/>
              <a:gd name="connsiteX3" fmla="*/ 51374 w 104948"/>
              <a:gd name="connsiteY3" fmla="*/ 987424 h 1296169"/>
              <a:gd name="connsiteX4" fmla="*/ 574 w 104948"/>
              <a:gd name="connsiteY4" fmla="*/ 1269999 h 1296169"/>
              <a:gd name="connsiteX5" fmla="*/ 89474 w 104948"/>
              <a:gd name="connsiteY5" fmla="*/ 212724 h 1296169"/>
              <a:gd name="connsiteX6" fmla="*/ 102174 w 104948"/>
              <a:gd name="connsiteY6" fmla="*/ 66674 h 129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48" h="1296169">
                <a:moveTo>
                  <a:pt x="102174" y="66674"/>
                </a:moveTo>
                <a:cubicBezTo>
                  <a:pt x="98470" y="204786"/>
                  <a:pt x="75186" y="863070"/>
                  <a:pt x="67249" y="1041399"/>
                </a:cubicBezTo>
                <a:cubicBezTo>
                  <a:pt x="59311" y="1219728"/>
                  <a:pt x="57195" y="1145645"/>
                  <a:pt x="54549" y="1136649"/>
                </a:cubicBezTo>
                <a:cubicBezTo>
                  <a:pt x="51903" y="1127653"/>
                  <a:pt x="60370" y="965199"/>
                  <a:pt x="51374" y="987424"/>
                </a:cubicBezTo>
                <a:cubicBezTo>
                  <a:pt x="42378" y="1009649"/>
                  <a:pt x="-5776" y="1399116"/>
                  <a:pt x="574" y="1269999"/>
                </a:cubicBezTo>
                <a:cubicBezTo>
                  <a:pt x="6924" y="1140882"/>
                  <a:pt x="69895" y="406928"/>
                  <a:pt x="89474" y="212724"/>
                </a:cubicBezTo>
                <a:cubicBezTo>
                  <a:pt x="109053" y="18520"/>
                  <a:pt x="105878" y="-71438"/>
                  <a:pt x="102174" y="66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2729E3AF-18C3-9C24-4536-69867727F995}"/>
              </a:ext>
            </a:extLst>
          </p:cNvPr>
          <p:cNvSpPr/>
          <p:nvPr/>
        </p:nvSpPr>
        <p:spPr>
          <a:xfrm>
            <a:off x="7007384" y="3708816"/>
            <a:ext cx="114373" cy="1207909"/>
          </a:xfrm>
          <a:custGeom>
            <a:avLst/>
            <a:gdLst>
              <a:gd name="connsiteX0" fmla="*/ 63341 w 114373"/>
              <a:gd name="connsiteY0" fmla="*/ 18634 h 1207909"/>
              <a:gd name="connsiteX1" fmla="*/ 6191 w 114373"/>
              <a:gd name="connsiteY1" fmla="*/ 1158459 h 1207909"/>
              <a:gd name="connsiteX2" fmla="*/ 6191 w 114373"/>
              <a:gd name="connsiteY2" fmla="*/ 971134 h 1207909"/>
              <a:gd name="connsiteX3" fmla="*/ 47466 w 114373"/>
              <a:gd name="connsiteY3" fmla="*/ 1206084 h 1207909"/>
              <a:gd name="connsiteX4" fmla="*/ 76041 w 114373"/>
              <a:gd name="connsiteY4" fmla="*/ 1072734 h 1207909"/>
              <a:gd name="connsiteX5" fmla="*/ 114141 w 114373"/>
              <a:gd name="connsiteY5" fmla="*/ 936209 h 1207909"/>
              <a:gd name="connsiteX6" fmla="*/ 56991 w 114373"/>
              <a:gd name="connsiteY6" fmla="*/ 1120359 h 1207909"/>
              <a:gd name="connsiteX7" fmla="*/ 15716 w 114373"/>
              <a:gd name="connsiteY7" fmla="*/ 1006059 h 1207909"/>
              <a:gd name="connsiteX8" fmla="*/ 104616 w 114373"/>
              <a:gd name="connsiteY8" fmla="*/ 164684 h 1207909"/>
              <a:gd name="connsiteX9" fmla="*/ 63341 w 114373"/>
              <a:gd name="connsiteY9" fmla="*/ 431384 h 1207909"/>
              <a:gd name="connsiteX10" fmla="*/ 63341 w 114373"/>
              <a:gd name="connsiteY10" fmla="*/ 18634 h 12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373" h="1207909">
                <a:moveTo>
                  <a:pt x="63341" y="18634"/>
                </a:moveTo>
                <a:cubicBezTo>
                  <a:pt x="53816" y="139813"/>
                  <a:pt x="15716" y="999709"/>
                  <a:pt x="6191" y="1158459"/>
                </a:cubicBezTo>
                <a:cubicBezTo>
                  <a:pt x="-3334" y="1317209"/>
                  <a:pt x="-688" y="963196"/>
                  <a:pt x="6191" y="971134"/>
                </a:cubicBezTo>
                <a:cubicBezTo>
                  <a:pt x="13070" y="979072"/>
                  <a:pt x="35824" y="1189151"/>
                  <a:pt x="47466" y="1206084"/>
                </a:cubicBezTo>
                <a:cubicBezTo>
                  <a:pt x="59108" y="1223017"/>
                  <a:pt x="64929" y="1117713"/>
                  <a:pt x="76041" y="1072734"/>
                </a:cubicBezTo>
                <a:cubicBezTo>
                  <a:pt x="87153" y="1027755"/>
                  <a:pt x="117316" y="928271"/>
                  <a:pt x="114141" y="936209"/>
                </a:cubicBezTo>
                <a:cubicBezTo>
                  <a:pt x="110966" y="944147"/>
                  <a:pt x="73395" y="1108717"/>
                  <a:pt x="56991" y="1120359"/>
                </a:cubicBezTo>
                <a:cubicBezTo>
                  <a:pt x="40587" y="1132001"/>
                  <a:pt x="7779" y="1165338"/>
                  <a:pt x="15716" y="1006059"/>
                </a:cubicBezTo>
                <a:cubicBezTo>
                  <a:pt x="23653" y="846780"/>
                  <a:pt x="96679" y="260463"/>
                  <a:pt x="104616" y="164684"/>
                </a:cubicBezTo>
                <a:cubicBezTo>
                  <a:pt x="112553" y="68905"/>
                  <a:pt x="71278" y="456784"/>
                  <a:pt x="63341" y="431384"/>
                </a:cubicBezTo>
                <a:cubicBezTo>
                  <a:pt x="55404" y="405984"/>
                  <a:pt x="72866" y="-102545"/>
                  <a:pt x="63341" y="18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EFBF104A-453E-A779-B02C-ECCF5A8D226C}"/>
              </a:ext>
            </a:extLst>
          </p:cNvPr>
          <p:cNvSpPr/>
          <p:nvPr/>
        </p:nvSpPr>
        <p:spPr>
          <a:xfrm>
            <a:off x="7356268" y="3689818"/>
            <a:ext cx="19350" cy="1020323"/>
          </a:xfrm>
          <a:custGeom>
            <a:avLst/>
            <a:gdLst>
              <a:gd name="connsiteX0" fmla="*/ 207 w 19350"/>
              <a:gd name="connsiteY0" fmla="*/ 40807 h 1020323"/>
              <a:gd name="connsiteX1" fmla="*/ 9732 w 19350"/>
              <a:gd name="connsiteY1" fmla="*/ 1018707 h 1020323"/>
              <a:gd name="connsiteX2" fmla="*/ 19257 w 19350"/>
              <a:gd name="connsiteY2" fmla="*/ 266232 h 1020323"/>
              <a:gd name="connsiteX3" fmla="*/ 207 w 19350"/>
              <a:gd name="connsiteY3" fmla="*/ 40807 h 102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0" h="1020323">
                <a:moveTo>
                  <a:pt x="207" y="40807"/>
                </a:moveTo>
                <a:cubicBezTo>
                  <a:pt x="-1380" y="166219"/>
                  <a:pt x="6557" y="981136"/>
                  <a:pt x="9732" y="1018707"/>
                </a:cubicBezTo>
                <a:cubicBezTo>
                  <a:pt x="12907" y="1056278"/>
                  <a:pt x="17670" y="428157"/>
                  <a:pt x="19257" y="266232"/>
                </a:cubicBezTo>
                <a:cubicBezTo>
                  <a:pt x="20845" y="104307"/>
                  <a:pt x="1794" y="-84605"/>
                  <a:pt x="207" y="40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6308436E-DC6B-2984-3C34-B484F4158445}"/>
              </a:ext>
            </a:extLst>
          </p:cNvPr>
          <p:cNvSpPr/>
          <p:nvPr/>
        </p:nvSpPr>
        <p:spPr>
          <a:xfrm>
            <a:off x="7083118" y="4110204"/>
            <a:ext cx="200523" cy="601496"/>
          </a:xfrm>
          <a:custGeom>
            <a:avLst/>
            <a:gdLst>
              <a:gd name="connsiteX0" fmla="*/ 41582 w 200523"/>
              <a:gd name="connsiteY0" fmla="*/ 20471 h 601496"/>
              <a:gd name="connsiteX1" fmla="*/ 63807 w 200523"/>
              <a:gd name="connsiteY1" fmla="*/ 68096 h 601496"/>
              <a:gd name="connsiteX2" fmla="*/ 70157 w 200523"/>
              <a:gd name="connsiteY2" fmla="*/ 385596 h 601496"/>
              <a:gd name="connsiteX3" fmla="*/ 307 w 200523"/>
              <a:gd name="connsiteY3" fmla="*/ 601496 h 601496"/>
              <a:gd name="connsiteX4" fmla="*/ 101907 w 200523"/>
              <a:gd name="connsiteY4" fmla="*/ 385596 h 601496"/>
              <a:gd name="connsiteX5" fmla="*/ 200332 w 200523"/>
              <a:gd name="connsiteY5" fmla="*/ 569746 h 601496"/>
              <a:gd name="connsiteX6" fmla="*/ 127307 w 200523"/>
              <a:gd name="connsiteY6" fmla="*/ 430046 h 601496"/>
              <a:gd name="connsiteX7" fmla="*/ 140007 w 200523"/>
              <a:gd name="connsiteY7" fmla="*/ 268121 h 601496"/>
              <a:gd name="connsiteX8" fmla="*/ 152707 w 200523"/>
              <a:gd name="connsiteY8" fmla="*/ 363371 h 601496"/>
              <a:gd name="connsiteX9" fmla="*/ 92382 w 200523"/>
              <a:gd name="connsiteY9" fmla="*/ 395121 h 601496"/>
              <a:gd name="connsiteX10" fmla="*/ 73332 w 200523"/>
              <a:gd name="connsiteY10" fmla="*/ 328446 h 601496"/>
              <a:gd name="connsiteX11" fmla="*/ 41582 w 200523"/>
              <a:gd name="connsiteY11" fmla="*/ 20471 h 60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23" h="601496">
                <a:moveTo>
                  <a:pt x="41582" y="20471"/>
                </a:moveTo>
                <a:cubicBezTo>
                  <a:pt x="39994" y="-22921"/>
                  <a:pt x="59045" y="7242"/>
                  <a:pt x="63807" y="68096"/>
                </a:cubicBezTo>
                <a:cubicBezTo>
                  <a:pt x="68569" y="128950"/>
                  <a:pt x="80740" y="296696"/>
                  <a:pt x="70157" y="385596"/>
                </a:cubicBezTo>
                <a:cubicBezTo>
                  <a:pt x="59574" y="474496"/>
                  <a:pt x="-4985" y="601496"/>
                  <a:pt x="307" y="601496"/>
                </a:cubicBezTo>
                <a:cubicBezTo>
                  <a:pt x="5599" y="601496"/>
                  <a:pt x="68570" y="390888"/>
                  <a:pt x="101907" y="385596"/>
                </a:cubicBezTo>
                <a:cubicBezTo>
                  <a:pt x="135244" y="380304"/>
                  <a:pt x="196099" y="562338"/>
                  <a:pt x="200332" y="569746"/>
                </a:cubicBezTo>
                <a:cubicBezTo>
                  <a:pt x="204565" y="577154"/>
                  <a:pt x="137361" y="480317"/>
                  <a:pt x="127307" y="430046"/>
                </a:cubicBezTo>
                <a:cubicBezTo>
                  <a:pt x="117253" y="379775"/>
                  <a:pt x="135774" y="279234"/>
                  <a:pt x="140007" y="268121"/>
                </a:cubicBezTo>
                <a:cubicBezTo>
                  <a:pt x="144240" y="257009"/>
                  <a:pt x="160645" y="342204"/>
                  <a:pt x="152707" y="363371"/>
                </a:cubicBezTo>
                <a:cubicBezTo>
                  <a:pt x="144770" y="384538"/>
                  <a:pt x="105611" y="400942"/>
                  <a:pt x="92382" y="395121"/>
                </a:cubicBezTo>
                <a:cubicBezTo>
                  <a:pt x="79153" y="389300"/>
                  <a:pt x="79682" y="386654"/>
                  <a:pt x="73332" y="328446"/>
                </a:cubicBezTo>
                <a:cubicBezTo>
                  <a:pt x="66982" y="270238"/>
                  <a:pt x="43170" y="63863"/>
                  <a:pt x="41582" y="20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FDE02920-61E0-AB9B-596D-C493586BC301}"/>
              </a:ext>
            </a:extLst>
          </p:cNvPr>
          <p:cNvSpPr/>
          <p:nvPr/>
        </p:nvSpPr>
        <p:spPr>
          <a:xfrm>
            <a:off x="6835366" y="4634382"/>
            <a:ext cx="677430" cy="270993"/>
          </a:xfrm>
          <a:custGeom>
            <a:avLst/>
            <a:gdLst>
              <a:gd name="connsiteX0" fmla="*/ 409 w 677430"/>
              <a:gd name="connsiteY0" fmla="*/ 261468 h 270993"/>
              <a:gd name="connsiteX1" fmla="*/ 302034 w 677430"/>
              <a:gd name="connsiteY1" fmla="*/ 270993 h 270993"/>
              <a:gd name="connsiteX2" fmla="*/ 568734 w 677430"/>
              <a:gd name="connsiteY2" fmla="*/ 261468 h 270993"/>
              <a:gd name="connsiteX3" fmla="*/ 413159 w 677430"/>
              <a:gd name="connsiteY3" fmla="*/ 232893 h 270993"/>
              <a:gd name="connsiteX4" fmla="*/ 622709 w 677430"/>
              <a:gd name="connsiteY4" fmla="*/ 239243 h 270993"/>
              <a:gd name="connsiteX5" fmla="*/ 622709 w 677430"/>
              <a:gd name="connsiteY5" fmla="*/ 143993 h 270993"/>
              <a:gd name="connsiteX6" fmla="*/ 638584 w 677430"/>
              <a:gd name="connsiteY6" fmla="*/ 1118 h 270993"/>
              <a:gd name="connsiteX7" fmla="*/ 667159 w 677430"/>
              <a:gd name="connsiteY7" fmla="*/ 226543 h 270993"/>
              <a:gd name="connsiteX8" fmla="*/ 444909 w 677430"/>
              <a:gd name="connsiteY8" fmla="*/ 245593 h 270993"/>
              <a:gd name="connsiteX9" fmla="*/ 70259 w 677430"/>
              <a:gd name="connsiteY9" fmla="*/ 229718 h 270993"/>
              <a:gd name="connsiteX10" fmla="*/ 368709 w 677430"/>
              <a:gd name="connsiteY10" fmla="*/ 261468 h 270993"/>
              <a:gd name="connsiteX11" fmla="*/ 409 w 677430"/>
              <a:gd name="connsiteY11" fmla="*/ 261468 h 27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7430" h="270993">
                <a:moveTo>
                  <a:pt x="409" y="261468"/>
                </a:moveTo>
                <a:cubicBezTo>
                  <a:pt x="-10703" y="263055"/>
                  <a:pt x="207313" y="270993"/>
                  <a:pt x="302034" y="270993"/>
                </a:cubicBezTo>
                <a:cubicBezTo>
                  <a:pt x="396755" y="270993"/>
                  <a:pt x="550213" y="267818"/>
                  <a:pt x="568734" y="261468"/>
                </a:cubicBezTo>
                <a:cubicBezTo>
                  <a:pt x="587255" y="255118"/>
                  <a:pt x="404163" y="236597"/>
                  <a:pt x="413159" y="232893"/>
                </a:cubicBezTo>
                <a:cubicBezTo>
                  <a:pt x="422155" y="229189"/>
                  <a:pt x="587784" y="254060"/>
                  <a:pt x="622709" y="239243"/>
                </a:cubicBezTo>
                <a:cubicBezTo>
                  <a:pt x="657634" y="224426"/>
                  <a:pt x="620063" y="183680"/>
                  <a:pt x="622709" y="143993"/>
                </a:cubicBezTo>
                <a:cubicBezTo>
                  <a:pt x="625355" y="104306"/>
                  <a:pt x="631176" y="-12640"/>
                  <a:pt x="638584" y="1118"/>
                </a:cubicBezTo>
                <a:cubicBezTo>
                  <a:pt x="645992" y="14876"/>
                  <a:pt x="699438" y="185797"/>
                  <a:pt x="667159" y="226543"/>
                </a:cubicBezTo>
                <a:cubicBezTo>
                  <a:pt x="634880" y="267289"/>
                  <a:pt x="544392" y="245064"/>
                  <a:pt x="444909" y="245593"/>
                </a:cubicBezTo>
                <a:cubicBezTo>
                  <a:pt x="345426" y="246122"/>
                  <a:pt x="82959" y="227072"/>
                  <a:pt x="70259" y="229718"/>
                </a:cubicBezTo>
                <a:cubicBezTo>
                  <a:pt x="57559" y="232364"/>
                  <a:pt x="382467" y="256176"/>
                  <a:pt x="368709" y="261468"/>
                </a:cubicBezTo>
                <a:cubicBezTo>
                  <a:pt x="354951" y="266760"/>
                  <a:pt x="11521" y="259881"/>
                  <a:pt x="409" y="261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3C04E99D-1BE6-488D-913F-B1D7B05DA75F}"/>
              </a:ext>
            </a:extLst>
          </p:cNvPr>
          <p:cNvSpPr/>
          <p:nvPr/>
        </p:nvSpPr>
        <p:spPr>
          <a:xfrm>
            <a:off x="6822339" y="4800491"/>
            <a:ext cx="689649" cy="190670"/>
          </a:xfrm>
          <a:custGeom>
            <a:avLst/>
            <a:gdLst>
              <a:gd name="connsiteX0" fmla="*/ 16611 w 689649"/>
              <a:gd name="connsiteY0" fmla="*/ 98534 h 190670"/>
              <a:gd name="connsiteX1" fmla="*/ 359511 w 689649"/>
              <a:gd name="connsiteY1" fmla="*/ 142984 h 190670"/>
              <a:gd name="connsiteX2" fmla="*/ 521436 w 689649"/>
              <a:gd name="connsiteY2" fmla="*/ 114409 h 190670"/>
              <a:gd name="connsiteX3" fmla="*/ 403961 w 689649"/>
              <a:gd name="connsiteY3" fmla="*/ 142984 h 190670"/>
              <a:gd name="connsiteX4" fmla="*/ 626211 w 689649"/>
              <a:gd name="connsiteY4" fmla="*/ 85834 h 190670"/>
              <a:gd name="connsiteX5" fmla="*/ 673836 w 689649"/>
              <a:gd name="connsiteY5" fmla="*/ 109 h 190670"/>
              <a:gd name="connsiteX6" fmla="*/ 673836 w 689649"/>
              <a:gd name="connsiteY6" fmla="*/ 69959 h 190670"/>
              <a:gd name="connsiteX7" fmla="*/ 486511 w 689649"/>
              <a:gd name="connsiteY7" fmla="*/ 158859 h 190670"/>
              <a:gd name="connsiteX8" fmla="*/ 280136 w 689649"/>
              <a:gd name="connsiteY8" fmla="*/ 190609 h 190670"/>
              <a:gd name="connsiteX9" fmla="*/ 407136 w 689649"/>
              <a:gd name="connsiteY9" fmla="*/ 152509 h 190670"/>
              <a:gd name="connsiteX10" fmla="*/ 156311 w 689649"/>
              <a:gd name="connsiteY10" fmla="*/ 136634 h 190670"/>
              <a:gd name="connsiteX11" fmla="*/ 64236 w 689649"/>
              <a:gd name="connsiteY11" fmla="*/ 139809 h 190670"/>
              <a:gd name="connsiteX12" fmla="*/ 16611 w 689649"/>
              <a:gd name="connsiteY12" fmla="*/ 98534 h 19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49" h="190670">
                <a:moveTo>
                  <a:pt x="16611" y="98534"/>
                </a:moveTo>
                <a:cubicBezTo>
                  <a:pt x="65823" y="99063"/>
                  <a:pt x="275374" y="140338"/>
                  <a:pt x="359511" y="142984"/>
                </a:cubicBezTo>
                <a:cubicBezTo>
                  <a:pt x="443648" y="145630"/>
                  <a:pt x="514028" y="114409"/>
                  <a:pt x="521436" y="114409"/>
                </a:cubicBezTo>
                <a:cubicBezTo>
                  <a:pt x="528844" y="114409"/>
                  <a:pt x="386498" y="147747"/>
                  <a:pt x="403961" y="142984"/>
                </a:cubicBezTo>
                <a:cubicBezTo>
                  <a:pt x="421424" y="138221"/>
                  <a:pt x="581232" y="109647"/>
                  <a:pt x="626211" y="85834"/>
                </a:cubicBezTo>
                <a:cubicBezTo>
                  <a:pt x="671190" y="62021"/>
                  <a:pt x="665899" y="2755"/>
                  <a:pt x="673836" y="109"/>
                </a:cubicBezTo>
                <a:cubicBezTo>
                  <a:pt x="681773" y="-2537"/>
                  <a:pt x="705057" y="43501"/>
                  <a:pt x="673836" y="69959"/>
                </a:cubicBezTo>
                <a:cubicBezTo>
                  <a:pt x="642615" y="96417"/>
                  <a:pt x="552128" y="138751"/>
                  <a:pt x="486511" y="158859"/>
                </a:cubicBezTo>
                <a:cubicBezTo>
                  <a:pt x="420894" y="178967"/>
                  <a:pt x="293365" y="191667"/>
                  <a:pt x="280136" y="190609"/>
                </a:cubicBezTo>
                <a:cubicBezTo>
                  <a:pt x="266907" y="189551"/>
                  <a:pt x="427774" y="161505"/>
                  <a:pt x="407136" y="152509"/>
                </a:cubicBezTo>
                <a:cubicBezTo>
                  <a:pt x="386499" y="143513"/>
                  <a:pt x="213461" y="138751"/>
                  <a:pt x="156311" y="136634"/>
                </a:cubicBezTo>
                <a:cubicBezTo>
                  <a:pt x="99161" y="134517"/>
                  <a:pt x="87519" y="142984"/>
                  <a:pt x="64236" y="139809"/>
                </a:cubicBezTo>
                <a:cubicBezTo>
                  <a:pt x="40953" y="136634"/>
                  <a:pt x="-32601" y="98005"/>
                  <a:pt x="16611" y="98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6B82DB54-0B65-5D2B-3F43-8D92127BDC4E}"/>
              </a:ext>
            </a:extLst>
          </p:cNvPr>
          <p:cNvSpPr/>
          <p:nvPr/>
        </p:nvSpPr>
        <p:spPr>
          <a:xfrm>
            <a:off x="6759100" y="4514378"/>
            <a:ext cx="142073" cy="1080347"/>
          </a:xfrm>
          <a:custGeom>
            <a:avLst/>
            <a:gdLst>
              <a:gd name="connsiteX0" fmla="*/ 140175 w 142073"/>
              <a:gd name="connsiteY0" fmla="*/ 324322 h 1080347"/>
              <a:gd name="connsiteX1" fmla="*/ 114775 w 142073"/>
              <a:gd name="connsiteY1" fmla="*/ 540222 h 1080347"/>
              <a:gd name="connsiteX2" fmla="*/ 127475 w 142073"/>
              <a:gd name="connsiteY2" fmla="*/ 762472 h 1080347"/>
              <a:gd name="connsiteX3" fmla="*/ 130650 w 142073"/>
              <a:gd name="connsiteY3" fmla="*/ 727547 h 1080347"/>
              <a:gd name="connsiteX4" fmla="*/ 95725 w 142073"/>
              <a:gd name="connsiteY4" fmla="*/ 1079972 h 1080347"/>
              <a:gd name="connsiteX5" fmla="*/ 95725 w 142073"/>
              <a:gd name="connsiteY5" fmla="*/ 784697 h 1080347"/>
              <a:gd name="connsiteX6" fmla="*/ 475 w 142073"/>
              <a:gd name="connsiteY6" fmla="*/ 292572 h 1080347"/>
              <a:gd name="connsiteX7" fmla="*/ 60800 w 142073"/>
              <a:gd name="connsiteY7" fmla="*/ 460847 h 1080347"/>
              <a:gd name="connsiteX8" fmla="*/ 102075 w 142073"/>
              <a:gd name="connsiteY8" fmla="*/ 98897 h 1080347"/>
              <a:gd name="connsiteX9" fmla="*/ 83025 w 142073"/>
              <a:gd name="connsiteY9" fmla="*/ 397347 h 1080347"/>
              <a:gd name="connsiteX10" fmla="*/ 133825 w 142073"/>
              <a:gd name="connsiteY10" fmla="*/ 472 h 1080347"/>
              <a:gd name="connsiteX11" fmla="*/ 140175 w 142073"/>
              <a:gd name="connsiteY11" fmla="*/ 324322 h 108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73" h="1080347">
                <a:moveTo>
                  <a:pt x="140175" y="324322"/>
                </a:moveTo>
                <a:cubicBezTo>
                  <a:pt x="137000" y="414280"/>
                  <a:pt x="116892" y="467197"/>
                  <a:pt x="114775" y="540222"/>
                </a:cubicBezTo>
                <a:cubicBezTo>
                  <a:pt x="112658" y="613247"/>
                  <a:pt x="124829" y="731251"/>
                  <a:pt x="127475" y="762472"/>
                </a:cubicBezTo>
                <a:cubicBezTo>
                  <a:pt x="130121" y="793693"/>
                  <a:pt x="135942" y="674630"/>
                  <a:pt x="130650" y="727547"/>
                </a:cubicBezTo>
                <a:cubicBezTo>
                  <a:pt x="125358" y="780464"/>
                  <a:pt x="101546" y="1070447"/>
                  <a:pt x="95725" y="1079972"/>
                </a:cubicBezTo>
                <a:cubicBezTo>
                  <a:pt x="89904" y="1089497"/>
                  <a:pt x="111600" y="915930"/>
                  <a:pt x="95725" y="784697"/>
                </a:cubicBezTo>
                <a:cubicBezTo>
                  <a:pt x="79850" y="653464"/>
                  <a:pt x="6296" y="346547"/>
                  <a:pt x="475" y="292572"/>
                </a:cubicBezTo>
                <a:cubicBezTo>
                  <a:pt x="-5346" y="238597"/>
                  <a:pt x="43867" y="493126"/>
                  <a:pt x="60800" y="460847"/>
                </a:cubicBezTo>
                <a:cubicBezTo>
                  <a:pt x="77733" y="428568"/>
                  <a:pt x="98371" y="109480"/>
                  <a:pt x="102075" y="98897"/>
                </a:cubicBezTo>
                <a:cubicBezTo>
                  <a:pt x="105779" y="88314"/>
                  <a:pt x="77733" y="413751"/>
                  <a:pt x="83025" y="397347"/>
                </a:cubicBezTo>
                <a:cubicBezTo>
                  <a:pt x="88317" y="380943"/>
                  <a:pt x="124300" y="13172"/>
                  <a:pt x="133825" y="472"/>
                </a:cubicBezTo>
                <a:cubicBezTo>
                  <a:pt x="143350" y="-12228"/>
                  <a:pt x="143350" y="234364"/>
                  <a:pt x="140175" y="324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7B5F6715-75B7-E514-2F1D-E6736173BB72}"/>
              </a:ext>
            </a:extLst>
          </p:cNvPr>
          <p:cNvSpPr/>
          <p:nvPr/>
        </p:nvSpPr>
        <p:spPr>
          <a:xfrm>
            <a:off x="6823964" y="4917323"/>
            <a:ext cx="653249" cy="70826"/>
          </a:xfrm>
          <a:custGeom>
            <a:avLst/>
            <a:gdLst>
              <a:gd name="connsiteX0" fmla="*/ 24511 w 653249"/>
              <a:gd name="connsiteY0" fmla="*/ 51552 h 70826"/>
              <a:gd name="connsiteX1" fmla="*/ 75311 w 653249"/>
              <a:gd name="connsiteY1" fmla="*/ 61077 h 70826"/>
              <a:gd name="connsiteX2" fmla="*/ 469011 w 653249"/>
              <a:gd name="connsiteY2" fmla="*/ 61077 h 70826"/>
              <a:gd name="connsiteX3" fmla="*/ 392811 w 653249"/>
              <a:gd name="connsiteY3" fmla="*/ 67427 h 70826"/>
              <a:gd name="connsiteX4" fmla="*/ 653161 w 653249"/>
              <a:gd name="connsiteY4" fmla="*/ 752 h 70826"/>
              <a:gd name="connsiteX5" fmla="*/ 361061 w 653249"/>
              <a:gd name="connsiteY5" fmla="*/ 32502 h 70826"/>
              <a:gd name="connsiteX6" fmla="*/ 24511 w 653249"/>
              <a:gd name="connsiteY6" fmla="*/ 51552 h 7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249" h="70826">
                <a:moveTo>
                  <a:pt x="24511" y="51552"/>
                </a:moveTo>
                <a:cubicBezTo>
                  <a:pt x="-23114" y="56314"/>
                  <a:pt x="1228" y="59490"/>
                  <a:pt x="75311" y="61077"/>
                </a:cubicBezTo>
                <a:cubicBezTo>
                  <a:pt x="149394" y="62665"/>
                  <a:pt x="416094" y="60019"/>
                  <a:pt x="469011" y="61077"/>
                </a:cubicBezTo>
                <a:cubicBezTo>
                  <a:pt x="521928" y="62135"/>
                  <a:pt x="362119" y="77481"/>
                  <a:pt x="392811" y="67427"/>
                </a:cubicBezTo>
                <a:cubicBezTo>
                  <a:pt x="423503" y="57373"/>
                  <a:pt x="658453" y="6573"/>
                  <a:pt x="653161" y="752"/>
                </a:cubicBezTo>
                <a:cubicBezTo>
                  <a:pt x="647869" y="-5069"/>
                  <a:pt x="460015" y="24564"/>
                  <a:pt x="361061" y="32502"/>
                </a:cubicBezTo>
                <a:cubicBezTo>
                  <a:pt x="262107" y="40439"/>
                  <a:pt x="72136" y="46790"/>
                  <a:pt x="24511" y="51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94F51713-799B-C9F8-2921-53F370328BE2}"/>
              </a:ext>
            </a:extLst>
          </p:cNvPr>
          <p:cNvSpPr/>
          <p:nvPr/>
        </p:nvSpPr>
        <p:spPr>
          <a:xfrm>
            <a:off x="7400043" y="4843529"/>
            <a:ext cx="96499" cy="230204"/>
          </a:xfrm>
          <a:custGeom>
            <a:avLst/>
            <a:gdLst>
              <a:gd name="connsiteX0" fmla="*/ 92957 w 96499"/>
              <a:gd name="connsiteY0" fmla="*/ 1521 h 230204"/>
              <a:gd name="connsiteX1" fmla="*/ 70732 w 96499"/>
              <a:gd name="connsiteY1" fmla="*/ 122171 h 230204"/>
              <a:gd name="connsiteX2" fmla="*/ 7232 w 96499"/>
              <a:gd name="connsiteY2" fmla="*/ 230121 h 230204"/>
              <a:gd name="connsiteX3" fmla="*/ 42157 w 96499"/>
              <a:gd name="connsiteY3" fmla="*/ 141221 h 230204"/>
              <a:gd name="connsiteX4" fmla="*/ 882 w 96499"/>
              <a:gd name="connsiteY4" fmla="*/ 211071 h 230204"/>
              <a:gd name="connsiteX5" fmla="*/ 92957 w 96499"/>
              <a:gd name="connsiteY5" fmla="*/ 1521 h 2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499" h="230204">
                <a:moveTo>
                  <a:pt x="92957" y="1521"/>
                </a:moveTo>
                <a:cubicBezTo>
                  <a:pt x="104599" y="-13295"/>
                  <a:pt x="85019" y="84071"/>
                  <a:pt x="70732" y="122171"/>
                </a:cubicBezTo>
                <a:cubicBezTo>
                  <a:pt x="56445" y="160271"/>
                  <a:pt x="11994" y="226946"/>
                  <a:pt x="7232" y="230121"/>
                </a:cubicBezTo>
                <a:cubicBezTo>
                  <a:pt x="2470" y="233296"/>
                  <a:pt x="43215" y="144396"/>
                  <a:pt x="42157" y="141221"/>
                </a:cubicBezTo>
                <a:cubicBezTo>
                  <a:pt x="41099" y="138046"/>
                  <a:pt x="-7055" y="228004"/>
                  <a:pt x="882" y="211071"/>
                </a:cubicBezTo>
                <a:cubicBezTo>
                  <a:pt x="8819" y="194138"/>
                  <a:pt x="81315" y="16337"/>
                  <a:pt x="92957" y="1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9B92738C-FEAD-1D66-B1A0-1D2DB91C67C8}"/>
              </a:ext>
            </a:extLst>
          </p:cNvPr>
          <p:cNvSpPr/>
          <p:nvPr/>
        </p:nvSpPr>
        <p:spPr>
          <a:xfrm>
            <a:off x="6870690" y="4839104"/>
            <a:ext cx="54064" cy="311846"/>
          </a:xfrm>
          <a:custGeom>
            <a:avLst/>
            <a:gdLst>
              <a:gd name="connsiteX0" fmla="*/ 53985 w 54064"/>
              <a:gd name="connsiteY0" fmla="*/ 9121 h 311846"/>
              <a:gd name="connsiteX1" fmla="*/ 15885 w 54064"/>
              <a:gd name="connsiteY1" fmla="*/ 221846 h 311846"/>
              <a:gd name="connsiteX2" fmla="*/ 22235 w 54064"/>
              <a:gd name="connsiteY2" fmla="*/ 310746 h 311846"/>
              <a:gd name="connsiteX3" fmla="*/ 10 w 54064"/>
              <a:gd name="connsiteY3" fmla="*/ 167871 h 311846"/>
              <a:gd name="connsiteX4" fmla="*/ 25410 w 54064"/>
              <a:gd name="connsiteY4" fmla="*/ 50396 h 311846"/>
              <a:gd name="connsiteX5" fmla="*/ 53985 w 54064"/>
              <a:gd name="connsiteY5" fmla="*/ 9121 h 31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64" h="311846">
                <a:moveTo>
                  <a:pt x="53985" y="9121"/>
                </a:moveTo>
                <a:cubicBezTo>
                  <a:pt x="52397" y="37696"/>
                  <a:pt x="21177" y="171575"/>
                  <a:pt x="15885" y="221846"/>
                </a:cubicBezTo>
                <a:cubicBezTo>
                  <a:pt x="10593" y="272117"/>
                  <a:pt x="24881" y="319742"/>
                  <a:pt x="22235" y="310746"/>
                </a:cubicBezTo>
                <a:cubicBezTo>
                  <a:pt x="19589" y="301750"/>
                  <a:pt x="-519" y="211263"/>
                  <a:pt x="10" y="167871"/>
                </a:cubicBezTo>
                <a:cubicBezTo>
                  <a:pt x="539" y="124479"/>
                  <a:pt x="18002" y="74738"/>
                  <a:pt x="25410" y="50396"/>
                </a:cubicBezTo>
                <a:cubicBezTo>
                  <a:pt x="32818" y="26054"/>
                  <a:pt x="55573" y="-19454"/>
                  <a:pt x="53985" y="9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704580E0-153B-B0D8-7BEF-79BB844B3401}"/>
              </a:ext>
            </a:extLst>
          </p:cNvPr>
          <p:cNvSpPr/>
          <p:nvPr/>
        </p:nvSpPr>
        <p:spPr>
          <a:xfrm>
            <a:off x="6859368" y="5059547"/>
            <a:ext cx="601122" cy="91473"/>
          </a:xfrm>
          <a:custGeom>
            <a:avLst/>
            <a:gdLst>
              <a:gd name="connsiteX0" fmla="*/ 1807 w 601122"/>
              <a:gd name="connsiteY0" fmla="*/ 42678 h 91473"/>
              <a:gd name="connsiteX1" fmla="*/ 297082 w 601122"/>
              <a:gd name="connsiteY1" fmla="*/ 58553 h 91473"/>
              <a:gd name="connsiteX2" fmla="*/ 592357 w 601122"/>
              <a:gd name="connsiteY2" fmla="*/ 1403 h 91473"/>
              <a:gd name="connsiteX3" fmla="*/ 500282 w 601122"/>
              <a:gd name="connsiteY3" fmla="*/ 23628 h 91473"/>
              <a:gd name="connsiteX4" fmla="*/ 265332 w 601122"/>
              <a:gd name="connsiteY4" fmla="*/ 90303 h 91473"/>
              <a:gd name="connsiteX5" fmla="*/ 176432 w 601122"/>
              <a:gd name="connsiteY5" fmla="*/ 64903 h 91473"/>
              <a:gd name="connsiteX6" fmla="*/ 1807 w 601122"/>
              <a:gd name="connsiteY6" fmla="*/ 42678 h 9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1122" h="91473">
                <a:moveTo>
                  <a:pt x="1807" y="42678"/>
                </a:moveTo>
                <a:cubicBezTo>
                  <a:pt x="21915" y="41620"/>
                  <a:pt x="198657" y="65432"/>
                  <a:pt x="297082" y="58553"/>
                </a:cubicBezTo>
                <a:cubicBezTo>
                  <a:pt x="395507" y="51674"/>
                  <a:pt x="558490" y="7224"/>
                  <a:pt x="592357" y="1403"/>
                </a:cubicBezTo>
                <a:cubicBezTo>
                  <a:pt x="626224" y="-4418"/>
                  <a:pt x="554786" y="8811"/>
                  <a:pt x="500282" y="23628"/>
                </a:cubicBezTo>
                <a:cubicBezTo>
                  <a:pt x="445778" y="38445"/>
                  <a:pt x="319307" y="83424"/>
                  <a:pt x="265332" y="90303"/>
                </a:cubicBezTo>
                <a:cubicBezTo>
                  <a:pt x="211357" y="97182"/>
                  <a:pt x="217707" y="71782"/>
                  <a:pt x="176432" y="64903"/>
                </a:cubicBezTo>
                <a:cubicBezTo>
                  <a:pt x="135157" y="58024"/>
                  <a:pt x="-18301" y="43736"/>
                  <a:pt x="1807" y="42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9AB0AFD5-4AC7-D3C2-25CD-9E85C6F0D879}"/>
              </a:ext>
            </a:extLst>
          </p:cNvPr>
          <p:cNvSpPr/>
          <p:nvPr/>
        </p:nvSpPr>
        <p:spPr>
          <a:xfrm>
            <a:off x="6870662" y="5086348"/>
            <a:ext cx="42200" cy="200761"/>
          </a:xfrm>
          <a:custGeom>
            <a:avLst/>
            <a:gdLst>
              <a:gd name="connsiteX0" fmla="*/ 41313 w 42200"/>
              <a:gd name="connsiteY0" fmla="*/ 2 h 200761"/>
              <a:gd name="connsiteX1" fmla="*/ 28613 w 42200"/>
              <a:gd name="connsiteY1" fmla="*/ 117477 h 200761"/>
              <a:gd name="connsiteX2" fmla="*/ 31788 w 42200"/>
              <a:gd name="connsiteY2" fmla="*/ 200027 h 200761"/>
              <a:gd name="connsiteX3" fmla="*/ 25438 w 42200"/>
              <a:gd name="connsiteY3" fmla="*/ 155577 h 200761"/>
              <a:gd name="connsiteX4" fmla="*/ 38 w 42200"/>
              <a:gd name="connsiteY4" fmla="*/ 114302 h 200761"/>
              <a:gd name="connsiteX5" fmla="*/ 41313 w 42200"/>
              <a:gd name="connsiteY5" fmla="*/ 2 h 20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00" h="200761">
                <a:moveTo>
                  <a:pt x="41313" y="2"/>
                </a:moveTo>
                <a:cubicBezTo>
                  <a:pt x="46076" y="531"/>
                  <a:pt x="30200" y="84140"/>
                  <a:pt x="28613" y="117477"/>
                </a:cubicBezTo>
                <a:cubicBezTo>
                  <a:pt x="27026" y="150814"/>
                  <a:pt x="32317" y="193677"/>
                  <a:pt x="31788" y="200027"/>
                </a:cubicBezTo>
                <a:cubicBezTo>
                  <a:pt x="31259" y="206377"/>
                  <a:pt x="30730" y="169864"/>
                  <a:pt x="25438" y="155577"/>
                </a:cubicBezTo>
                <a:cubicBezTo>
                  <a:pt x="20146" y="141290"/>
                  <a:pt x="-1020" y="138114"/>
                  <a:pt x="38" y="114302"/>
                </a:cubicBezTo>
                <a:cubicBezTo>
                  <a:pt x="1096" y="90490"/>
                  <a:pt x="36550" y="-527"/>
                  <a:pt x="4131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28695D0E-C5F6-B2D7-591D-C5CDD7D3DD20}"/>
              </a:ext>
            </a:extLst>
          </p:cNvPr>
          <p:cNvSpPr/>
          <p:nvPr/>
        </p:nvSpPr>
        <p:spPr>
          <a:xfrm>
            <a:off x="6886408" y="5203767"/>
            <a:ext cx="35860" cy="204508"/>
          </a:xfrm>
          <a:custGeom>
            <a:avLst/>
            <a:gdLst>
              <a:gd name="connsiteX0" fmla="*/ 167 w 35860"/>
              <a:gd name="connsiteY0" fmla="*/ 3233 h 204508"/>
              <a:gd name="connsiteX1" fmla="*/ 22392 w 35860"/>
              <a:gd name="connsiteY1" fmla="*/ 203258 h 204508"/>
              <a:gd name="connsiteX2" fmla="*/ 35092 w 35860"/>
              <a:gd name="connsiteY2" fmla="*/ 85783 h 204508"/>
              <a:gd name="connsiteX3" fmla="*/ 167 w 35860"/>
              <a:gd name="connsiteY3" fmla="*/ 3233 h 20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60" h="204508">
                <a:moveTo>
                  <a:pt x="167" y="3233"/>
                </a:moveTo>
                <a:cubicBezTo>
                  <a:pt x="-1950" y="22812"/>
                  <a:pt x="16571" y="189500"/>
                  <a:pt x="22392" y="203258"/>
                </a:cubicBezTo>
                <a:cubicBezTo>
                  <a:pt x="28213" y="217016"/>
                  <a:pt x="38796" y="113300"/>
                  <a:pt x="35092" y="85783"/>
                </a:cubicBezTo>
                <a:cubicBezTo>
                  <a:pt x="31388" y="58266"/>
                  <a:pt x="2284" y="-16346"/>
                  <a:pt x="167" y="3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1CC3779E-DB0C-237C-ECA6-5352EAA19143}"/>
              </a:ext>
            </a:extLst>
          </p:cNvPr>
          <p:cNvSpPr/>
          <p:nvPr/>
        </p:nvSpPr>
        <p:spPr>
          <a:xfrm>
            <a:off x="7025526" y="5136602"/>
            <a:ext cx="39082" cy="175221"/>
          </a:xfrm>
          <a:custGeom>
            <a:avLst/>
            <a:gdLst>
              <a:gd name="connsiteX0" fmla="*/ 38849 w 39082"/>
              <a:gd name="connsiteY0" fmla="*/ 548 h 175221"/>
              <a:gd name="connsiteX1" fmla="*/ 16624 w 39082"/>
              <a:gd name="connsiteY1" fmla="*/ 111673 h 175221"/>
              <a:gd name="connsiteX2" fmla="*/ 13449 w 39082"/>
              <a:gd name="connsiteY2" fmla="*/ 175173 h 175221"/>
              <a:gd name="connsiteX3" fmla="*/ 10274 w 39082"/>
              <a:gd name="connsiteY3" fmla="*/ 121198 h 175221"/>
              <a:gd name="connsiteX4" fmla="*/ 749 w 39082"/>
              <a:gd name="connsiteY4" fmla="*/ 70398 h 175221"/>
              <a:gd name="connsiteX5" fmla="*/ 38849 w 39082"/>
              <a:gd name="connsiteY5" fmla="*/ 548 h 17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82" h="175221">
                <a:moveTo>
                  <a:pt x="38849" y="548"/>
                </a:moveTo>
                <a:cubicBezTo>
                  <a:pt x="41495" y="7427"/>
                  <a:pt x="20857" y="82569"/>
                  <a:pt x="16624" y="111673"/>
                </a:cubicBezTo>
                <a:cubicBezTo>
                  <a:pt x="12391" y="140777"/>
                  <a:pt x="14507" y="173585"/>
                  <a:pt x="13449" y="175173"/>
                </a:cubicBezTo>
                <a:cubicBezTo>
                  <a:pt x="12391" y="176761"/>
                  <a:pt x="12391" y="138660"/>
                  <a:pt x="10274" y="121198"/>
                </a:cubicBezTo>
                <a:cubicBezTo>
                  <a:pt x="8157" y="103736"/>
                  <a:pt x="-2955" y="87331"/>
                  <a:pt x="749" y="70398"/>
                </a:cubicBezTo>
                <a:cubicBezTo>
                  <a:pt x="4453" y="53465"/>
                  <a:pt x="36203" y="-6331"/>
                  <a:pt x="38849" y="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FE1265C8-9F17-B246-D5D6-FBDCFEF79533}"/>
              </a:ext>
            </a:extLst>
          </p:cNvPr>
          <p:cNvSpPr/>
          <p:nvPr/>
        </p:nvSpPr>
        <p:spPr>
          <a:xfrm>
            <a:off x="7044052" y="5111568"/>
            <a:ext cx="65191" cy="277206"/>
          </a:xfrm>
          <a:custGeom>
            <a:avLst/>
            <a:gdLst>
              <a:gd name="connsiteX0" fmla="*/ 64773 w 65191"/>
              <a:gd name="connsiteY0" fmla="*/ 182 h 277206"/>
              <a:gd name="connsiteX1" fmla="*/ 7623 w 65191"/>
              <a:gd name="connsiteY1" fmla="*/ 149407 h 277206"/>
              <a:gd name="connsiteX2" fmla="*/ 7623 w 65191"/>
              <a:gd name="connsiteY2" fmla="*/ 276407 h 277206"/>
              <a:gd name="connsiteX3" fmla="*/ 1273 w 65191"/>
              <a:gd name="connsiteY3" fmla="*/ 197032 h 277206"/>
              <a:gd name="connsiteX4" fmla="*/ 36198 w 65191"/>
              <a:gd name="connsiteY4" fmla="*/ 70032 h 277206"/>
              <a:gd name="connsiteX5" fmla="*/ 33023 w 65191"/>
              <a:gd name="connsiteY5" fmla="*/ 117657 h 277206"/>
              <a:gd name="connsiteX6" fmla="*/ 64773 w 65191"/>
              <a:gd name="connsiteY6" fmla="*/ 182 h 27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91" h="277206">
                <a:moveTo>
                  <a:pt x="64773" y="182"/>
                </a:moveTo>
                <a:cubicBezTo>
                  <a:pt x="60540" y="5474"/>
                  <a:pt x="17148" y="103370"/>
                  <a:pt x="7623" y="149407"/>
                </a:cubicBezTo>
                <a:cubicBezTo>
                  <a:pt x="-1902" y="195445"/>
                  <a:pt x="8681" y="268470"/>
                  <a:pt x="7623" y="276407"/>
                </a:cubicBezTo>
                <a:cubicBezTo>
                  <a:pt x="6565" y="284344"/>
                  <a:pt x="-3489" y="231428"/>
                  <a:pt x="1273" y="197032"/>
                </a:cubicBezTo>
                <a:cubicBezTo>
                  <a:pt x="6035" y="162636"/>
                  <a:pt x="30906" y="83261"/>
                  <a:pt x="36198" y="70032"/>
                </a:cubicBezTo>
                <a:cubicBezTo>
                  <a:pt x="41490" y="56803"/>
                  <a:pt x="26144" y="128769"/>
                  <a:pt x="33023" y="117657"/>
                </a:cubicBezTo>
                <a:cubicBezTo>
                  <a:pt x="39902" y="106545"/>
                  <a:pt x="69006" y="-5110"/>
                  <a:pt x="64773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B895ABEA-42B1-A78A-952F-05E3632C5C76}"/>
              </a:ext>
            </a:extLst>
          </p:cNvPr>
          <p:cNvSpPr/>
          <p:nvPr/>
        </p:nvSpPr>
        <p:spPr>
          <a:xfrm>
            <a:off x="7038827" y="5292997"/>
            <a:ext cx="38349" cy="257931"/>
          </a:xfrm>
          <a:custGeom>
            <a:avLst/>
            <a:gdLst>
              <a:gd name="connsiteX0" fmla="*/ 25548 w 38349"/>
              <a:gd name="connsiteY0" fmla="*/ 6078 h 257931"/>
              <a:gd name="connsiteX1" fmla="*/ 148 w 38349"/>
              <a:gd name="connsiteY1" fmla="*/ 256903 h 257931"/>
              <a:gd name="connsiteX2" fmla="*/ 38248 w 38349"/>
              <a:gd name="connsiteY2" fmla="*/ 91803 h 257931"/>
              <a:gd name="connsiteX3" fmla="*/ 25548 w 38349"/>
              <a:gd name="connsiteY3" fmla="*/ 6078 h 25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49" h="257931">
                <a:moveTo>
                  <a:pt x="25548" y="6078"/>
                </a:moveTo>
                <a:cubicBezTo>
                  <a:pt x="19198" y="33595"/>
                  <a:pt x="-1969" y="242616"/>
                  <a:pt x="148" y="256903"/>
                </a:cubicBezTo>
                <a:cubicBezTo>
                  <a:pt x="2265" y="271191"/>
                  <a:pt x="37190" y="132549"/>
                  <a:pt x="38248" y="91803"/>
                </a:cubicBezTo>
                <a:cubicBezTo>
                  <a:pt x="39306" y="51057"/>
                  <a:pt x="31898" y="-21439"/>
                  <a:pt x="25548" y="6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6E92F6C0-67CC-B51B-10FA-D6402A3CF8A0}"/>
              </a:ext>
            </a:extLst>
          </p:cNvPr>
          <p:cNvSpPr/>
          <p:nvPr/>
        </p:nvSpPr>
        <p:spPr>
          <a:xfrm>
            <a:off x="6999652" y="5195850"/>
            <a:ext cx="23460" cy="217767"/>
          </a:xfrm>
          <a:custGeom>
            <a:avLst/>
            <a:gdLst>
              <a:gd name="connsiteX0" fmla="*/ 1223 w 23460"/>
              <a:gd name="connsiteY0" fmla="*/ 1625 h 217767"/>
              <a:gd name="connsiteX1" fmla="*/ 23448 w 23460"/>
              <a:gd name="connsiteY1" fmla="*/ 214350 h 217767"/>
              <a:gd name="connsiteX2" fmla="*/ 4398 w 23460"/>
              <a:gd name="connsiteY2" fmla="*/ 122275 h 217767"/>
              <a:gd name="connsiteX3" fmla="*/ 1223 w 23460"/>
              <a:gd name="connsiteY3" fmla="*/ 1625 h 21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0" h="217767">
                <a:moveTo>
                  <a:pt x="1223" y="1625"/>
                </a:moveTo>
                <a:cubicBezTo>
                  <a:pt x="4398" y="16971"/>
                  <a:pt x="22919" y="194242"/>
                  <a:pt x="23448" y="214350"/>
                </a:cubicBezTo>
                <a:cubicBezTo>
                  <a:pt x="23977" y="234458"/>
                  <a:pt x="7044" y="160904"/>
                  <a:pt x="4398" y="122275"/>
                </a:cubicBezTo>
                <a:cubicBezTo>
                  <a:pt x="1752" y="83646"/>
                  <a:pt x="-1952" y="-13721"/>
                  <a:pt x="1223" y="1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39D724B9-FDF6-134D-9AC3-26D06D51894A}"/>
              </a:ext>
            </a:extLst>
          </p:cNvPr>
          <p:cNvSpPr/>
          <p:nvPr/>
        </p:nvSpPr>
        <p:spPr>
          <a:xfrm>
            <a:off x="6930938" y="5146188"/>
            <a:ext cx="111212" cy="6837"/>
          </a:xfrm>
          <a:custGeom>
            <a:avLst/>
            <a:gdLst>
              <a:gd name="connsiteX0" fmla="*/ 111212 w 111212"/>
              <a:gd name="connsiteY0" fmla="*/ 6837 h 6837"/>
              <a:gd name="connsiteX1" fmla="*/ 87 w 111212"/>
              <a:gd name="connsiteY1" fmla="*/ 487 h 6837"/>
              <a:gd name="connsiteX2" fmla="*/ 111212 w 111212"/>
              <a:gd name="connsiteY2" fmla="*/ 6837 h 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12" h="6837">
                <a:moveTo>
                  <a:pt x="111212" y="6837"/>
                </a:moveTo>
                <a:cubicBezTo>
                  <a:pt x="111212" y="6837"/>
                  <a:pt x="3791" y="-2159"/>
                  <a:pt x="87" y="487"/>
                </a:cubicBezTo>
                <a:cubicBezTo>
                  <a:pt x="-3617" y="3133"/>
                  <a:pt x="111212" y="6837"/>
                  <a:pt x="111212" y="6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FA272C95-6BCC-75CB-526C-4AEFA07F0CAE}"/>
              </a:ext>
            </a:extLst>
          </p:cNvPr>
          <p:cNvSpPr/>
          <p:nvPr/>
        </p:nvSpPr>
        <p:spPr>
          <a:xfrm>
            <a:off x="6937375" y="5212743"/>
            <a:ext cx="17051" cy="185440"/>
          </a:xfrm>
          <a:custGeom>
            <a:avLst/>
            <a:gdLst>
              <a:gd name="connsiteX0" fmla="*/ 15875 w 17051"/>
              <a:gd name="connsiteY0" fmla="*/ 3782 h 185440"/>
              <a:gd name="connsiteX1" fmla="*/ 15875 w 17051"/>
              <a:gd name="connsiteY1" fmla="*/ 181582 h 185440"/>
              <a:gd name="connsiteX2" fmla="*/ 15875 w 17051"/>
              <a:gd name="connsiteY2" fmla="*/ 121257 h 185440"/>
              <a:gd name="connsiteX3" fmla="*/ 0 w 17051"/>
              <a:gd name="connsiteY3" fmla="*/ 64107 h 185440"/>
              <a:gd name="connsiteX4" fmla="*/ 15875 w 17051"/>
              <a:gd name="connsiteY4" fmla="*/ 3782 h 18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1" h="185440">
                <a:moveTo>
                  <a:pt x="15875" y="3782"/>
                </a:moveTo>
                <a:cubicBezTo>
                  <a:pt x="18521" y="23361"/>
                  <a:pt x="15875" y="181582"/>
                  <a:pt x="15875" y="181582"/>
                </a:cubicBezTo>
                <a:cubicBezTo>
                  <a:pt x="15875" y="201161"/>
                  <a:pt x="18521" y="140836"/>
                  <a:pt x="15875" y="121257"/>
                </a:cubicBezTo>
                <a:cubicBezTo>
                  <a:pt x="13229" y="101678"/>
                  <a:pt x="0" y="82099"/>
                  <a:pt x="0" y="64107"/>
                </a:cubicBezTo>
                <a:cubicBezTo>
                  <a:pt x="0" y="46115"/>
                  <a:pt x="13229" y="-15797"/>
                  <a:pt x="15875" y="3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DE14E80-4299-749D-C351-3A3198F8A621}"/>
              </a:ext>
            </a:extLst>
          </p:cNvPr>
          <p:cNvSpPr/>
          <p:nvPr/>
        </p:nvSpPr>
        <p:spPr>
          <a:xfrm>
            <a:off x="6875520" y="5416345"/>
            <a:ext cx="49553" cy="200299"/>
          </a:xfrm>
          <a:custGeom>
            <a:avLst/>
            <a:gdLst>
              <a:gd name="connsiteX0" fmla="*/ 49155 w 49553"/>
              <a:gd name="connsiteY0" fmla="*/ 205 h 200299"/>
              <a:gd name="connsiteX1" fmla="*/ 26930 w 49553"/>
              <a:gd name="connsiteY1" fmla="*/ 117680 h 200299"/>
              <a:gd name="connsiteX2" fmla="*/ 33280 w 49553"/>
              <a:gd name="connsiteY2" fmla="*/ 200230 h 200299"/>
              <a:gd name="connsiteX3" fmla="*/ 26930 w 49553"/>
              <a:gd name="connsiteY3" fmla="*/ 130380 h 200299"/>
              <a:gd name="connsiteX4" fmla="*/ 7880 w 49553"/>
              <a:gd name="connsiteY4" fmla="*/ 47830 h 200299"/>
              <a:gd name="connsiteX5" fmla="*/ 4705 w 49553"/>
              <a:gd name="connsiteY5" fmla="*/ 89105 h 200299"/>
              <a:gd name="connsiteX6" fmla="*/ 49155 w 49553"/>
              <a:gd name="connsiteY6" fmla="*/ 205 h 20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53" h="200299">
                <a:moveTo>
                  <a:pt x="49155" y="205"/>
                </a:moveTo>
                <a:cubicBezTo>
                  <a:pt x="52859" y="4967"/>
                  <a:pt x="29576" y="84343"/>
                  <a:pt x="26930" y="117680"/>
                </a:cubicBezTo>
                <a:cubicBezTo>
                  <a:pt x="24284" y="151018"/>
                  <a:pt x="33280" y="198113"/>
                  <a:pt x="33280" y="200230"/>
                </a:cubicBezTo>
                <a:cubicBezTo>
                  <a:pt x="33280" y="202347"/>
                  <a:pt x="31163" y="155780"/>
                  <a:pt x="26930" y="130380"/>
                </a:cubicBezTo>
                <a:cubicBezTo>
                  <a:pt x="22697" y="104980"/>
                  <a:pt x="11584" y="54709"/>
                  <a:pt x="7880" y="47830"/>
                </a:cubicBezTo>
                <a:cubicBezTo>
                  <a:pt x="4176" y="40951"/>
                  <a:pt x="-5878" y="103393"/>
                  <a:pt x="4705" y="89105"/>
                </a:cubicBezTo>
                <a:cubicBezTo>
                  <a:pt x="15288" y="74818"/>
                  <a:pt x="45451" y="-4557"/>
                  <a:pt x="49155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E2646397-736E-EA3F-FF6C-95A2DAE3862B}"/>
              </a:ext>
            </a:extLst>
          </p:cNvPr>
          <p:cNvSpPr/>
          <p:nvPr/>
        </p:nvSpPr>
        <p:spPr>
          <a:xfrm>
            <a:off x="6949073" y="5259783"/>
            <a:ext cx="24873" cy="334126"/>
          </a:xfrm>
          <a:custGeom>
            <a:avLst/>
            <a:gdLst>
              <a:gd name="connsiteX0" fmla="*/ 23227 w 24873"/>
              <a:gd name="connsiteY0" fmla="*/ 1192 h 334126"/>
              <a:gd name="connsiteX1" fmla="*/ 23227 w 24873"/>
              <a:gd name="connsiteY1" fmla="*/ 271067 h 334126"/>
              <a:gd name="connsiteX2" fmla="*/ 23227 w 24873"/>
              <a:gd name="connsiteY2" fmla="*/ 328217 h 334126"/>
              <a:gd name="connsiteX3" fmla="*/ 7352 w 24873"/>
              <a:gd name="connsiteY3" fmla="*/ 169467 h 334126"/>
              <a:gd name="connsiteX4" fmla="*/ 1002 w 24873"/>
              <a:gd name="connsiteY4" fmla="*/ 293292 h 334126"/>
              <a:gd name="connsiteX5" fmla="*/ 1002 w 24873"/>
              <a:gd name="connsiteY5" fmla="*/ 175817 h 334126"/>
              <a:gd name="connsiteX6" fmla="*/ 23227 w 24873"/>
              <a:gd name="connsiteY6" fmla="*/ 1192 h 33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73" h="334126">
                <a:moveTo>
                  <a:pt x="23227" y="1192"/>
                </a:moveTo>
                <a:cubicBezTo>
                  <a:pt x="26931" y="17067"/>
                  <a:pt x="23227" y="271067"/>
                  <a:pt x="23227" y="271067"/>
                </a:cubicBezTo>
                <a:cubicBezTo>
                  <a:pt x="23227" y="325571"/>
                  <a:pt x="25873" y="345150"/>
                  <a:pt x="23227" y="328217"/>
                </a:cubicBezTo>
                <a:cubicBezTo>
                  <a:pt x="20581" y="311284"/>
                  <a:pt x="11056" y="175288"/>
                  <a:pt x="7352" y="169467"/>
                </a:cubicBezTo>
                <a:cubicBezTo>
                  <a:pt x="3648" y="163646"/>
                  <a:pt x="2060" y="292234"/>
                  <a:pt x="1002" y="293292"/>
                </a:cubicBezTo>
                <a:cubicBezTo>
                  <a:pt x="-56" y="294350"/>
                  <a:pt x="-586" y="219209"/>
                  <a:pt x="1002" y="175817"/>
                </a:cubicBezTo>
                <a:cubicBezTo>
                  <a:pt x="2589" y="132425"/>
                  <a:pt x="19523" y="-14683"/>
                  <a:pt x="23227" y="1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5BDB3A03-35B9-10F9-EDF8-0FDCDF484539}"/>
              </a:ext>
            </a:extLst>
          </p:cNvPr>
          <p:cNvSpPr/>
          <p:nvPr/>
        </p:nvSpPr>
        <p:spPr>
          <a:xfrm>
            <a:off x="6953204" y="5489568"/>
            <a:ext cx="117569" cy="257195"/>
          </a:xfrm>
          <a:custGeom>
            <a:avLst/>
            <a:gdLst>
              <a:gd name="connsiteX0" fmla="*/ 117521 w 117569"/>
              <a:gd name="connsiteY0" fmla="*/ 7 h 257195"/>
              <a:gd name="connsiteX1" fmla="*/ 57196 w 117569"/>
              <a:gd name="connsiteY1" fmla="*/ 152407 h 257195"/>
              <a:gd name="connsiteX2" fmla="*/ 46 w 117569"/>
              <a:gd name="connsiteY2" fmla="*/ 257182 h 257195"/>
              <a:gd name="connsiteX3" fmla="*/ 66721 w 117569"/>
              <a:gd name="connsiteY3" fmla="*/ 158757 h 257195"/>
              <a:gd name="connsiteX4" fmla="*/ 117521 w 117569"/>
              <a:gd name="connsiteY4" fmla="*/ 7 h 25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69" h="257195">
                <a:moveTo>
                  <a:pt x="117521" y="7"/>
                </a:moveTo>
                <a:cubicBezTo>
                  <a:pt x="115933" y="-1051"/>
                  <a:pt x="76775" y="109545"/>
                  <a:pt x="57196" y="152407"/>
                </a:cubicBezTo>
                <a:cubicBezTo>
                  <a:pt x="37617" y="195270"/>
                  <a:pt x="-1542" y="256124"/>
                  <a:pt x="46" y="257182"/>
                </a:cubicBezTo>
                <a:cubicBezTo>
                  <a:pt x="1634" y="258240"/>
                  <a:pt x="51904" y="197386"/>
                  <a:pt x="66721" y="158757"/>
                </a:cubicBezTo>
                <a:cubicBezTo>
                  <a:pt x="81538" y="120128"/>
                  <a:pt x="119109" y="1065"/>
                  <a:pt x="11752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F67F211A-FFA1-4C78-05AD-9CD983B0FA6B}"/>
              </a:ext>
            </a:extLst>
          </p:cNvPr>
          <p:cNvSpPr/>
          <p:nvPr/>
        </p:nvSpPr>
        <p:spPr>
          <a:xfrm>
            <a:off x="6983367" y="5232326"/>
            <a:ext cx="46901" cy="404648"/>
          </a:xfrm>
          <a:custGeom>
            <a:avLst/>
            <a:gdLst>
              <a:gd name="connsiteX0" fmla="*/ 1633 w 46901"/>
              <a:gd name="connsiteY0" fmla="*/ 74 h 404648"/>
              <a:gd name="connsiteX1" fmla="*/ 4808 w 46901"/>
              <a:gd name="connsiteY1" fmla="*/ 393774 h 404648"/>
              <a:gd name="connsiteX2" fmla="*/ 30208 w 46901"/>
              <a:gd name="connsiteY2" fmla="*/ 285824 h 404648"/>
              <a:gd name="connsiteX3" fmla="*/ 46083 w 46901"/>
              <a:gd name="connsiteY3" fmla="*/ 193749 h 404648"/>
              <a:gd name="connsiteX4" fmla="*/ 4808 w 46901"/>
              <a:gd name="connsiteY4" fmla="*/ 358849 h 404648"/>
              <a:gd name="connsiteX5" fmla="*/ 1633 w 46901"/>
              <a:gd name="connsiteY5" fmla="*/ 74 h 40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901" h="404648">
                <a:moveTo>
                  <a:pt x="1633" y="74"/>
                </a:moveTo>
                <a:cubicBezTo>
                  <a:pt x="1633" y="5895"/>
                  <a:pt x="46" y="346149"/>
                  <a:pt x="4808" y="393774"/>
                </a:cubicBezTo>
                <a:cubicBezTo>
                  <a:pt x="9570" y="441399"/>
                  <a:pt x="23329" y="319162"/>
                  <a:pt x="30208" y="285824"/>
                </a:cubicBezTo>
                <a:cubicBezTo>
                  <a:pt x="37087" y="252486"/>
                  <a:pt x="50316" y="181578"/>
                  <a:pt x="46083" y="193749"/>
                </a:cubicBezTo>
                <a:cubicBezTo>
                  <a:pt x="41850" y="205920"/>
                  <a:pt x="13275" y="385307"/>
                  <a:pt x="4808" y="358849"/>
                </a:cubicBezTo>
                <a:cubicBezTo>
                  <a:pt x="-3659" y="332391"/>
                  <a:pt x="1633" y="-5747"/>
                  <a:pt x="1633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BFE0DBA3-0C70-FDE9-F1EA-48D17136AF7A}"/>
              </a:ext>
            </a:extLst>
          </p:cNvPr>
          <p:cNvSpPr/>
          <p:nvPr/>
        </p:nvSpPr>
        <p:spPr>
          <a:xfrm>
            <a:off x="6921487" y="5146671"/>
            <a:ext cx="22369" cy="127009"/>
          </a:xfrm>
          <a:custGeom>
            <a:avLst/>
            <a:gdLst>
              <a:gd name="connsiteX0" fmla="*/ 22238 w 22369"/>
              <a:gd name="connsiteY0" fmla="*/ 4 h 127009"/>
              <a:gd name="connsiteX1" fmla="*/ 9538 w 22369"/>
              <a:gd name="connsiteY1" fmla="*/ 69854 h 127009"/>
              <a:gd name="connsiteX2" fmla="*/ 15888 w 22369"/>
              <a:gd name="connsiteY2" fmla="*/ 127004 h 127009"/>
              <a:gd name="connsiteX3" fmla="*/ 13 w 22369"/>
              <a:gd name="connsiteY3" fmla="*/ 66679 h 127009"/>
              <a:gd name="connsiteX4" fmla="*/ 22238 w 22369"/>
              <a:gd name="connsiteY4" fmla="*/ 4 h 12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9" h="127009">
                <a:moveTo>
                  <a:pt x="22238" y="4"/>
                </a:moveTo>
                <a:cubicBezTo>
                  <a:pt x="23825" y="533"/>
                  <a:pt x="10596" y="48687"/>
                  <a:pt x="9538" y="69854"/>
                </a:cubicBezTo>
                <a:cubicBezTo>
                  <a:pt x="8480" y="91021"/>
                  <a:pt x="17475" y="127533"/>
                  <a:pt x="15888" y="127004"/>
                </a:cubicBezTo>
                <a:cubicBezTo>
                  <a:pt x="14301" y="126475"/>
                  <a:pt x="-516" y="84141"/>
                  <a:pt x="13" y="66679"/>
                </a:cubicBezTo>
                <a:cubicBezTo>
                  <a:pt x="542" y="49217"/>
                  <a:pt x="20651" y="-525"/>
                  <a:pt x="2223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6D209635-E09A-FB74-22E2-6E7FEA612AAE}"/>
              </a:ext>
            </a:extLst>
          </p:cNvPr>
          <p:cNvSpPr/>
          <p:nvPr/>
        </p:nvSpPr>
        <p:spPr>
          <a:xfrm>
            <a:off x="6870578" y="5418517"/>
            <a:ext cx="20255" cy="181626"/>
          </a:xfrm>
          <a:custGeom>
            <a:avLst/>
            <a:gdLst>
              <a:gd name="connsiteX0" fmla="*/ 15997 w 20255"/>
              <a:gd name="connsiteY0" fmla="*/ 1208 h 181626"/>
              <a:gd name="connsiteX1" fmla="*/ 19172 w 20255"/>
              <a:gd name="connsiteY1" fmla="*/ 179008 h 181626"/>
              <a:gd name="connsiteX2" fmla="*/ 122 w 20255"/>
              <a:gd name="connsiteY2" fmla="*/ 102808 h 181626"/>
              <a:gd name="connsiteX3" fmla="*/ 15997 w 20255"/>
              <a:gd name="connsiteY3" fmla="*/ 1208 h 18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5" h="181626">
                <a:moveTo>
                  <a:pt x="15997" y="1208"/>
                </a:moveTo>
                <a:cubicBezTo>
                  <a:pt x="19172" y="13908"/>
                  <a:pt x="21818" y="162075"/>
                  <a:pt x="19172" y="179008"/>
                </a:cubicBezTo>
                <a:cubicBezTo>
                  <a:pt x="16526" y="195941"/>
                  <a:pt x="1709" y="126091"/>
                  <a:pt x="122" y="102808"/>
                </a:cubicBezTo>
                <a:cubicBezTo>
                  <a:pt x="-1466" y="79525"/>
                  <a:pt x="12822" y="-11492"/>
                  <a:pt x="15997" y="1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DB53F926-CE0A-FF20-307B-9730E8C8A12F}"/>
              </a:ext>
            </a:extLst>
          </p:cNvPr>
          <p:cNvSpPr/>
          <p:nvPr/>
        </p:nvSpPr>
        <p:spPr>
          <a:xfrm>
            <a:off x="6931010" y="5511779"/>
            <a:ext cx="78374" cy="146441"/>
          </a:xfrm>
          <a:custGeom>
            <a:avLst/>
            <a:gdLst>
              <a:gd name="connsiteX0" fmla="*/ 15 w 78374"/>
              <a:gd name="connsiteY0" fmla="*/ 21 h 146441"/>
              <a:gd name="connsiteX1" fmla="*/ 63515 w 78374"/>
              <a:gd name="connsiteY1" fmla="*/ 120671 h 146441"/>
              <a:gd name="connsiteX2" fmla="*/ 73040 w 78374"/>
              <a:gd name="connsiteY2" fmla="*/ 146071 h 146441"/>
              <a:gd name="connsiteX3" fmla="*/ 69865 w 78374"/>
              <a:gd name="connsiteY3" fmla="*/ 111146 h 146441"/>
              <a:gd name="connsiteX4" fmla="*/ 15 w 78374"/>
              <a:gd name="connsiteY4" fmla="*/ 21 h 14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74" h="146441">
                <a:moveTo>
                  <a:pt x="15" y="21"/>
                </a:moveTo>
                <a:cubicBezTo>
                  <a:pt x="-1043" y="1609"/>
                  <a:pt x="51344" y="96329"/>
                  <a:pt x="63515" y="120671"/>
                </a:cubicBezTo>
                <a:cubicBezTo>
                  <a:pt x="75686" y="145013"/>
                  <a:pt x="71982" y="147659"/>
                  <a:pt x="73040" y="146071"/>
                </a:cubicBezTo>
                <a:cubicBezTo>
                  <a:pt x="74098" y="144483"/>
                  <a:pt x="86269" y="135488"/>
                  <a:pt x="69865" y="111146"/>
                </a:cubicBezTo>
                <a:cubicBezTo>
                  <a:pt x="53461" y="86804"/>
                  <a:pt x="1073" y="-1567"/>
                  <a:pt x="15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E5CEAD63-A3B5-50CA-DD36-5C2F8E2E26AD}"/>
              </a:ext>
            </a:extLst>
          </p:cNvPr>
          <p:cNvSpPr/>
          <p:nvPr/>
        </p:nvSpPr>
        <p:spPr>
          <a:xfrm>
            <a:off x="6890740" y="5489566"/>
            <a:ext cx="49574" cy="246466"/>
          </a:xfrm>
          <a:custGeom>
            <a:avLst/>
            <a:gdLst>
              <a:gd name="connsiteX0" fmla="*/ 2185 w 49574"/>
              <a:gd name="connsiteY0" fmla="*/ 9 h 246466"/>
              <a:gd name="connsiteX1" fmla="*/ 18060 w 49574"/>
              <a:gd name="connsiteY1" fmla="*/ 127009 h 246466"/>
              <a:gd name="connsiteX2" fmla="*/ 21235 w 49574"/>
              <a:gd name="connsiteY2" fmla="*/ 177809 h 246466"/>
              <a:gd name="connsiteX3" fmla="*/ 43460 w 49574"/>
              <a:gd name="connsiteY3" fmla="*/ 244484 h 246466"/>
              <a:gd name="connsiteX4" fmla="*/ 46635 w 49574"/>
              <a:gd name="connsiteY4" fmla="*/ 219084 h 246466"/>
              <a:gd name="connsiteX5" fmla="*/ 5360 w 49574"/>
              <a:gd name="connsiteY5" fmla="*/ 120659 h 246466"/>
              <a:gd name="connsiteX6" fmla="*/ 2185 w 49574"/>
              <a:gd name="connsiteY6" fmla="*/ 9 h 24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74" h="246466">
                <a:moveTo>
                  <a:pt x="2185" y="9"/>
                </a:moveTo>
                <a:cubicBezTo>
                  <a:pt x="4302" y="1067"/>
                  <a:pt x="14885" y="97376"/>
                  <a:pt x="18060" y="127009"/>
                </a:cubicBezTo>
                <a:cubicBezTo>
                  <a:pt x="21235" y="156642"/>
                  <a:pt x="17002" y="158230"/>
                  <a:pt x="21235" y="177809"/>
                </a:cubicBezTo>
                <a:cubicBezTo>
                  <a:pt x="25468" y="197388"/>
                  <a:pt x="39227" y="237605"/>
                  <a:pt x="43460" y="244484"/>
                </a:cubicBezTo>
                <a:cubicBezTo>
                  <a:pt x="47693" y="251363"/>
                  <a:pt x="52985" y="239721"/>
                  <a:pt x="46635" y="219084"/>
                </a:cubicBezTo>
                <a:cubicBezTo>
                  <a:pt x="40285" y="198447"/>
                  <a:pt x="13297" y="150292"/>
                  <a:pt x="5360" y="120659"/>
                </a:cubicBezTo>
                <a:cubicBezTo>
                  <a:pt x="-2577" y="91026"/>
                  <a:pt x="68" y="-1049"/>
                  <a:pt x="218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8EA89B65-717A-ECB9-D5AB-0F936E455BB1}"/>
              </a:ext>
            </a:extLst>
          </p:cNvPr>
          <p:cNvSpPr/>
          <p:nvPr/>
        </p:nvSpPr>
        <p:spPr>
          <a:xfrm>
            <a:off x="6911975" y="5463914"/>
            <a:ext cx="79398" cy="146384"/>
          </a:xfrm>
          <a:custGeom>
            <a:avLst/>
            <a:gdLst>
              <a:gd name="connsiteX0" fmla="*/ 0 w 79398"/>
              <a:gd name="connsiteY0" fmla="*/ 120911 h 146384"/>
              <a:gd name="connsiteX1" fmla="*/ 31750 w 79398"/>
              <a:gd name="connsiteY1" fmla="*/ 79636 h 146384"/>
              <a:gd name="connsiteX2" fmla="*/ 31750 w 79398"/>
              <a:gd name="connsiteY2" fmla="*/ 261 h 146384"/>
              <a:gd name="connsiteX3" fmla="*/ 38100 w 79398"/>
              <a:gd name="connsiteY3" fmla="*/ 57411 h 146384"/>
              <a:gd name="connsiteX4" fmla="*/ 79375 w 79398"/>
              <a:gd name="connsiteY4" fmla="*/ 146311 h 146384"/>
              <a:gd name="connsiteX5" fmla="*/ 31750 w 79398"/>
              <a:gd name="connsiteY5" fmla="*/ 73286 h 146384"/>
              <a:gd name="connsiteX6" fmla="*/ 0 w 79398"/>
              <a:gd name="connsiteY6" fmla="*/ 120911 h 14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398" h="146384">
                <a:moveTo>
                  <a:pt x="0" y="120911"/>
                </a:moveTo>
                <a:cubicBezTo>
                  <a:pt x="0" y="121969"/>
                  <a:pt x="26458" y="99744"/>
                  <a:pt x="31750" y="79636"/>
                </a:cubicBezTo>
                <a:cubicBezTo>
                  <a:pt x="37042" y="59528"/>
                  <a:pt x="30692" y="3965"/>
                  <a:pt x="31750" y="261"/>
                </a:cubicBezTo>
                <a:cubicBezTo>
                  <a:pt x="32808" y="-3443"/>
                  <a:pt x="30163" y="33069"/>
                  <a:pt x="38100" y="57411"/>
                </a:cubicBezTo>
                <a:cubicBezTo>
                  <a:pt x="46037" y="81753"/>
                  <a:pt x="80433" y="143665"/>
                  <a:pt x="79375" y="146311"/>
                </a:cubicBezTo>
                <a:cubicBezTo>
                  <a:pt x="78317" y="148957"/>
                  <a:pt x="46567" y="79107"/>
                  <a:pt x="31750" y="73286"/>
                </a:cubicBezTo>
                <a:cubicBezTo>
                  <a:pt x="16933" y="67465"/>
                  <a:pt x="0" y="119853"/>
                  <a:pt x="0" y="120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C3EB79D0-CF55-7096-DC81-6434CFCB0956}"/>
              </a:ext>
            </a:extLst>
          </p:cNvPr>
          <p:cNvSpPr/>
          <p:nvPr/>
        </p:nvSpPr>
        <p:spPr>
          <a:xfrm>
            <a:off x="6907650" y="5567775"/>
            <a:ext cx="95870" cy="88162"/>
          </a:xfrm>
          <a:custGeom>
            <a:avLst/>
            <a:gdLst>
              <a:gd name="connsiteX0" fmla="*/ 1150 w 95870"/>
              <a:gd name="connsiteY0" fmla="*/ 51975 h 88162"/>
              <a:gd name="connsiteX1" fmla="*/ 61475 w 95870"/>
              <a:gd name="connsiteY1" fmla="*/ 20225 h 88162"/>
              <a:gd name="connsiteX2" fmla="*/ 80525 w 95870"/>
              <a:gd name="connsiteY2" fmla="*/ 71025 h 88162"/>
              <a:gd name="connsiteX3" fmla="*/ 93225 w 95870"/>
              <a:gd name="connsiteY3" fmla="*/ 83725 h 88162"/>
              <a:gd name="connsiteX4" fmla="*/ 26550 w 95870"/>
              <a:gd name="connsiteY4" fmla="*/ 1175 h 88162"/>
              <a:gd name="connsiteX5" fmla="*/ 1150 w 95870"/>
              <a:gd name="connsiteY5" fmla="*/ 51975 h 8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870" h="88162">
                <a:moveTo>
                  <a:pt x="1150" y="51975"/>
                </a:moveTo>
                <a:cubicBezTo>
                  <a:pt x="6971" y="55150"/>
                  <a:pt x="48246" y="17050"/>
                  <a:pt x="61475" y="20225"/>
                </a:cubicBezTo>
                <a:cubicBezTo>
                  <a:pt x="74704" y="23400"/>
                  <a:pt x="80525" y="71025"/>
                  <a:pt x="80525" y="71025"/>
                </a:cubicBezTo>
                <a:cubicBezTo>
                  <a:pt x="85817" y="81608"/>
                  <a:pt x="102221" y="95367"/>
                  <a:pt x="93225" y="83725"/>
                </a:cubicBezTo>
                <a:cubicBezTo>
                  <a:pt x="84229" y="72083"/>
                  <a:pt x="40308" y="11229"/>
                  <a:pt x="26550" y="1175"/>
                </a:cubicBezTo>
                <a:cubicBezTo>
                  <a:pt x="12792" y="-8879"/>
                  <a:pt x="-4671" y="48800"/>
                  <a:pt x="1150" y="51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5C6256AC-4E83-684E-05A3-4E25662859BA}"/>
              </a:ext>
            </a:extLst>
          </p:cNvPr>
          <p:cNvSpPr/>
          <p:nvPr/>
        </p:nvSpPr>
        <p:spPr>
          <a:xfrm>
            <a:off x="6958062" y="5587177"/>
            <a:ext cx="33326" cy="120009"/>
          </a:xfrm>
          <a:custGeom>
            <a:avLst/>
            <a:gdLst>
              <a:gd name="connsiteX0" fmla="*/ 33288 w 33326"/>
              <a:gd name="connsiteY0" fmla="*/ 823 h 120009"/>
              <a:gd name="connsiteX1" fmla="*/ 1538 w 33326"/>
              <a:gd name="connsiteY1" fmla="*/ 118298 h 120009"/>
              <a:gd name="connsiteX2" fmla="*/ 7888 w 33326"/>
              <a:gd name="connsiteY2" fmla="*/ 67498 h 120009"/>
              <a:gd name="connsiteX3" fmla="*/ 33288 w 33326"/>
              <a:gd name="connsiteY3" fmla="*/ 823 h 12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26" h="120009">
                <a:moveTo>
                  <a:pt x="33288" y="823"/>
                </a:moveTo>
                <a:cubicBezTo>
                  <a:pt x="32230" y="9290"/>
                  <a:pt x="5771" y="107186"/>
                  <a:pt x="1538" y="118298"/>
                </a:cubicBezTo>
                <a:cubicBezTo>
                  <a:pt x="-2695" y="129411"/>
                  <a:pt x="2596" y="83373"/>
                  <a:pt x="7888" y="67498"/>
                </a:cubicBezTo>
                <a:cubicBezTo>
                  <a:pt x="13180" y="51623"/>
                  <a:pt x="34346" y="-7644"/>
                  <a:pt x="33288" y="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88CA98ED-364B-56F9-5446-8ACA196B20C1}"/>
              </a:ext>
            </a:extLst>
          </p:cNvPr>
          <p:cNvSpPr/>
          <p:nvPr/>
        </p:nvSpPr>
        <p:spPr>
          <a:xfrm>
            <a:off x="7115034" y="5104670"/>
            <a:ext cx="140969" cy="247715"/>
          </a:xfrm>
          <a:custGeom>
            <a:avLst/>
            <a:gdLst>
              <a:gd name="connsiteX0" fmla="*/ 22366 w 140969"/>
              <a:gd name="connsiteY0" fmla="*/ 730 h 247715"/>
              <a:gd name="connsiteX1" fmla="*/ 141 w 140969"/>
              <a:gd name="connsiteY1" fmla="*/ 124555 h 247715"/>
              <a:gd name="connsiteX2" fmla="*/ 35066 w 140969"/>
              <a:gd name="connsiteY2" fmla="*/ 162655 h 247715"/>
              <a:gd name="connsiteX3" fmla="*/ 139841 w 140969"/>
              <a:gd name="connsiteY3" fmla="*/ 245205 h 247715"/>
              <a:gd name="connsiteX4" fmla="*/ 85866 w 140969"/>
              <a:gd name="connsiteY4" fmla="*/ 222980 h 247715"/>
              <a:gd name="connsiteX5" fmla="*/ 12841 w 140969"/>
              <a:gd name="connsiteY5" fmla="*/ 188055 h 247715"/>
              <a:gd name="connsiteX6" fmla="*/ 22366 w 140969"/>
              <a:gd name="connsiteY6" fmla="*/ 730 h 24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69" h="247715">
                <a:moveTo>
                  <a:pt x="22366" y="730"/>
                </a:moveTo>
                <a:cubicBezTo>
                  <a:pt x="20249" y="-9853"/>
                  <a:pt x="-1976" y="97568"/>
                  <a:pt x="141" y="124555"/>
                </a:cubicBezTo>
                <a:cubicBezTo>
                  <a:pt x="2258" y="151543"/>
                  <a:pt x="11783" y="142547"/>
                  <a:pt x="35066" y="162655"/>
                </a:cubicBezTo>
                <a:cubicBezTo>
                  <a:pt x="58349" y="182763"/>
                  <a:pt x="131374" y="235151"/>
                  <a:pt x="139841" y="245205"/>
                </a:cubicBezTo>
                <a:cubicBezTo>
                  <a:pt x="148308" y="255259"/>
                  <a:pt x="107033" y="232505"/>
                  <a:pt x="85866" y="222980"/>
                </a:cubicBezTo>
                <a:cubicBezTo>
                  <a:pt x="64699" y="213455"/>
                  <a:pt x="26070" y="219805"/>
                  <a:pt x="12841" y="188055"/>
                </a:cubicBezTo>
                <a:cubicBezTo>
                  <a:pt x="-388" y="156305"/>
                  <a:pt x="24483" y="11313"/>
                  <a:pt x="22366" y="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18053BBF-2C3E-4EA7-CA19-E59FCF08F216}"/>
              </a:ext>
            </a:extLst>
          </p:cNvPr>
          <p:cNvSpPr/>
          <p:nvPr/>
        </p:nvSpPr>
        <p:spPr>
          <a:xfrm>
            <a:off x="7146633" y="5251402"/>
            <a:ext cx="73317" cy="219464"/>
          </a:xfrm>
          <a:custGeom>
            <a:avLst/>
            <a:gdLst>
              <a:gd name="connsiteX0" fmla="*/ 60617 w 73317"/>
              <a:gd name="connsiteY0" fmla="*/ 48 h 219464"/>
              <a:gd name="connsiteX1" fmla="*/ 41567 w 73317"/>
              <a:gd name="connsiteY1" fmla="*/ 133398 h 219464"/>
              <a:gd name="connsiteX2" fmla="*/ 51092 w 73317"/>
              <a:gd name="connsiteY2" fmla="*/ 181023 h 219464"/>
              <a:gd name="connsiteX3" fmla="*/ 73317 w 73317"/>
              <a:gd name="connsiteY3" fmla="*/ 219123 h 219464"/>
              <a:gd name="connsiteX4" fmla="*/ 51092 w 73317"/>
              <a:gd name="connsiteY4" fmla="*/ 196898 h 219464"/>
              <a:gd name="connsiteX5" fmla="*/ 292 w 73317"/>
              <a:gd name="connsiteY5" fmla="*/ 149273 h 219464"/>
              <a:gd name="connsiteX6" fmla="*/ 60617 w 73317"/>
              <a:gd name="connsiteY6" fmla="*/ 48 h 219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17" h="219464">
                <a:moveTo>
                  <a:pt x="60617" y="48"/>
                </a:moveTo>
                <a:cubicBezTo>
                  <a:pt x="67496" y="-2598"/>
                  <a:pt x="43154" y="103236"/>
                  <a:pt x="41567" y="133398"/>
                </a:cubicBezTo>
                <a:cubicBezTo>
                  <a:pt x="39980" y="163560"/>
                  <a:pt x="45800" y="166736"/>
                  <a:pt x="51092" y="181023"/>
                </a:cubicBezTo>
                <a:cubicBezTo>
                  <a:pt x="56384" y="195310"/>
                  <a:pt x="73317" y="216477"/>
                  <a:pt x="73317" y="219123"/>
                </a:cubicBezTo>
                <a:cubicBezTo>
                  <a:pt x="73317" y="221769"/>
                  <a:pt x="63263" y="208540"/>
                  <a:pt x="51092" y="196898"/>
                </a:cubicBezTo>
                <a:cubicBezTo>
                  <a:pt x="38921" y="185256"/>
                  <a:pt x="-3941" y="176790"/>
                  <a:pt x="292" y="149273"/>
                </a:cubicBezTo>
                <a:cubicBezTo>
                  <a:pt x="4525" y="121756"/>
                  <a:pt x="53738" y="2694"/>
                  <a:pt x="60617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517F422B-6514-2486-9D2F-2E37A0DB3726}"/>
              </a:ext>
            </a:extLst>
          </p:cNvPr>
          <p:cNvSpPr/>
          <p:nvPr/>
        </p:nvSpPr>
        <p:spPr>
          <a:xfrm>
            <a:off x="7110785" y="5359400"/>
            <a:ext cx="99707" cy="287205"/>
          </a:xfrm>
          <a:custGeom>
            <a:avLst/>
            <a:gdLst>
              <a:gd name="connsiteX0" fmla="*/ 99640 w 99707"/>
              <a:gd name="connsiteY0" fmla="*/ 0 h 287205"/>
              <a:gd name="connsiteX1" fmla="*/ 17090 w 99707"/>
              <a:gd name="connsiteY1" fmla="*/ 180975 h 287205"/>
              <a:gd name="connsiteX2" fmla="*/ 45665 w 99707"/>
              <a:gd name="connsiteY2" fmla="*/ 285750 h 287205"/>
              <a:gd name="connsiteX3" fmla="*/ 29790 w 99707"/>
              <a:gd name="connsiteY3" fmla="*/ 238125 h 287205"/>
              <a:gd name="connsiteX4" fmla="*/ 1215 w 99707"/>
              <a:gd name="connsiteY4" fmla="*/ 180975 h 287205"/>
              <a:gd name="connsiteX5" fmla="*/ 99640 w 99707"/>
              <a:gd name="connsiteY5" fmla="*/ 0 h 28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707" h="287205">
                <a:moveTo>
                  <a:pt x="99640" y="0"/>
                </a:moveTo>
                <a:cubicBezTo>
                  <a:pt x="102286" y="0"/>
                  <a:pt x="26086" y="133350"/>
                  <a:pt x="17090" y="180975"/>
                </a:cubicBezTo>
                <a:cubicBezTo>
                  <a:pt x="8094" y="228600"/>
                  <a:pt x="43548" y="276225"/>
                  <a:pt x="45665" y="285750"/>
                </a:cubicBezTo>
                <a:cubicBezTo>
                  <a:pt x="47782" y="295275"/>
                  <a:pt x="37198" y="255587"/>
                  <a:pt x="29790" y="238125"/>
                </a:cubicBezTo>
                <a:cubicBezTo>
                  <a:pt x="22382" y="220663"/>
                  <a:pt x="-6193" y="214312"/>
                  <a:pt x="1215" y="180975"/>
                </a:cubicBezTo>
                <a:cubicBezTo>
                  <a:pt x="8623" y="147638"/>
                  <a:pt x="96994" y="0"/>
                  <a:pt x="996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974C7040-BB03-BC3F-5C78-237FC7547632}"/>
              </a:ext>
            </a:extLst>
          </p:cNvPr>
          <p:cNvSpPr/>
          <p:nvPr/>
        </p:nvSpPr>
        <p:spPr>
          <a:xfrm>
            <a:off x="7147704" y="5428950"/>
            <a:ext cx="81862" cy="210198"/>
          </a:xfrm>
          <a:custGeom>
            <a:avLst/>
            <a:gdLst>
              <a:gd name="connsiteX0" fmla="*/ 81771 w 81862"/>
              <a:gd name="connsiteY0" fmla="*/ 300 h 210198"/>
              <a:gd name="connsiteX1" fmla="*/ 18271 w 81862"/>
              <a:gd name="connsiteY1" fmla="*/ 130475 h 210198"/>
              <a:gd name="connsiteX2" fmla="*/ 18271 w 81862"/>
              <a:gd name="connsiteY2" fmla="*/ 165400 h 210198"/>
              <a:gd name="connsiteX3" fmla="*/ 24621 w 81862"/>
              <a:gd name="connsiteY3" fmla="*/ 209850 h 210198"/>
              <a:gd name="connsiteX4" fmla="*/ 18271 w 81862"/>
              <a:gd name="connsiteY4" fmla="*/ 140000 h 210198"/>
              <a:gd name="connsiteX5" fmla="*/ 2396 w 81862"/>
              <a:gd name="connsiteY5" fmla="*/ 95550 h 210198"/>
              <a:gd name="connsiteX6" fmla="*/ 81771 w 81862"/>
              <a:gd name="connsiteY6" fmla="*/ 300 h 21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862" h="210198">
                <a:moveTo>
                  <a:pt x="81771" y="300"/>
                </a:moveTo>
                <a:cubicBezTo>
                  <a:pt x="84417" y="6121"/>
                  <a:pt x="28854" y="102958"/>
                  <a:pt x="18271" y="130475"/>
                </a:cubicBezTo>
                <a:cubicBezTo>
                  <a:pt x="7688" y="157992"/>
                  <a:pt x="17213" y="152171"/>
                  <a:pt x="18271" y="165400"/>
                </a:cubicBezTo>
                <a:cubicBezTo>
                  <a:pt x="19329" y="178629"/>
                  <a:pt x="24621" y="214083"/>
                  <a:pt x="24621" y="209850"/>
                </a:cubicBezTo>
                <a:cubicBezTo>
                  <a:pt x="24621" y="205617"/>
                  <a:pt x="21975" y="159050"/>
                  <a:pt x="18271" y="140000"/>
                </a:cubicBezTo>
                <a:cubicBezTo>
                  <a:pt x="14567" y="120950"/>
                  <a:pt x="-7129" y="116187"/>
                  <a:pt x="2396" y="95550"/>
                </a:cubicBezTo>
                <a:cubicBezTo>
                  <a:pt x="11921" y="74913"/>
                  <a:pt x="79125" y="-5521"/>
                  <a:pt x="81771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5B458FB6-69EA-A90F-D86B-DC91568921B3}"/>
              </a:ext>
            </a:extLst>
          </p:cNvPr>
          <p:cNvSpPr/>
          <p:nvPr/>
        </p:nvSpPr>
        <p:spPr>
          <a:xfrm>
            <a:off x="7032577" y="5616505"/>
            <a:ext cx="117537" cy="139799"/>
          </a:xfrm>
          <a:custGeom>
            <a:avLst/>
            <a:gdLst>
              <a:gd name="connsiteX0" fmla="*/ 48 w 117537"/>
              <a:gd name="connsiteY0" fmla="*/ 139770 h 139799"/>
              <a:gd name="connsiteX1" fmla="*/ 41323 w 117537"/>
              <a:gd name="connsiteY1" fmla="*/ 54045 h 139799"/>
              <a:gd name="connsiteX2" fmla="*/ 117523 w 117537"/>
              <a:gd name="connsiteY2" fmla="*/ 70 h 139799"/>
              <a:gd name="connsiteX3" fmla="*/ 34973 w 117537"/>
              <a:gd name="connsiteY3" fmla="*/ 44520 h 139799"/>
              <a:gd name="connsiteX4" fmla="*/ 48 w 117537"/>
              <a:gd name="connsiteY4" fmla="*/ 139770 h 13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37" h="139799">
                <a:moveTo>
                  <a:pt x="48" y="139770"/>
                </a:moveTo>
                <a:cubicBezTo>
                  <a:pt x="1106" y="141358"/>
                  <a:pt x="21744" y="77328"/>
                  <a:pt x="41323" y="54045"/>
                </a:cubicBezTo>
                <a:cubicBezTo>
                  <a:pt x="60902" y="30762"/>
                  <a:pt x="118581" y="1658"/>
                  <a:pt x="117523" y="70"/>
                </a:cubicBezTo>
                <a:cubicBezTo>
                  <a:pt x="116465" y="-1518"/>
                  <a:pt x="54552" y="23883"/>
                  <a:pt x="34973" y="44520"/>
                </a:cubicBezTo>
                <a:cubicBezTo>
                  <a:pt x="15394" y="65157"/>
                  <a:pt x="-1010" y="138182"/>
                  <a:pt x="48" y="139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70BF94CB-4BD5-518B-2611-EFD84ECACBFC}"/>
              </a:ext>
            </a:extLst>
          </p:cNvPr>
          <p:cNvSpPr/>
          <p:nvPr/>
        </p:nvSpPr>
        <p:spPr>
          <a:xfrm>
            <a:off x="7026978" y="5559345"/>
            <a:ext cx="136019" cy="159613"/>
          </a:xfrm>
          <a:custGeom>
            <a:avLst/>
            <a:gdLst>
              <a:gd name="connsiteX0" fmla="*/ 135822 w 136019"/>
              <a:gd name="connsiteY0" fmla="*/ 80 h 159613"/>
              <a:gd name="connsiteX1" fmla="*/ 37397 w 136019"/>
              <a:gd name="connsiteY1" fmla="*/ 66755 h 159613"/>
              <a:gd name="connsiteX2" fmla="*/ 11997 w 136019"/>
              <a:gd name="connsiteY2" fmla="*/ 158830 h 159613"/>
              <a:gd name="connsiteX3" fmla="*/ 5647 w 136019"/>
              <a:gd name="connsiteY3" fmla="*/ 108030 h 159613"/>
              <a:gd name="connsiteX4" fmla="*/ 8822 w 136019"/>
              <a:gd name="connsiteY4" fmla="*/ 54055 h 159613"/>
              <a:gd name="connsiteX5" fmla="*/ 135822 w 136019"/>
              <a:gd name="connsiteY5" fmla="*/ 80 h 15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019" h="159613">
                <a:moveTo>
                  <a:pt x="135822" y="80"/>
                </a:moveTo>
                <a:cubicBezTo>
                  <a:pt x="140584" y="2197"/>
                  <a:pt x="58035" y="40297"/>
                  <a:pt x="37397" y="66755"/>
                </a:cubicBezTo>
                <a:cubicBezTo>
                  <a:pt x="16759" y="93213"/>
                  <a:pt x="17289" y="151951"/>
                  <a:pt x="11997" y="158830"/>
                </a:cubicBezTo>
                <a:cubicBezTo>
                  <a:pt x="6705" y="165709"/>
                  <a:pt x="6176" y="125492"/>
                  <a:pt x="5647" y="108030"/>
                </a:cubicBezTo>
                <a:cubicBezTo>
                  <a:pt x="5118" y="90568"/>
                  <a:pt x="-8640" y="69930"/>
                  <a:pt x="8822" y="54055"/>
                </a:cubicBezTo>
                <a:cubicBezTo>
                  <a:pt x="26284" y="38180"/>
                  <a:pt x="131060" y="-2037"/>
                  <a:pt x="135822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872B5ABB-FAC0-9361-D896-A070B2B7F857}"/>
              </a:ext>
            </a:extLst>
          </p:cNvPr>
          <p:cNvSpPr/>
          <p:nvPr/>
        </p:nvSpPr>
        <p:spPr>
          <a:xfrm>
            <a:off x="6924647" y="5676865"/>
            <a:ext cx="285793" cy="80141"/>
          </a:xfrm>
          <a:custGeom>
            <a:avLst/>
            <a:gdLst>
              <a:gd name="connsiteX0" fmla="*/ 285778 w 285793"/>
              <a:gd name="connsiteY0" fmla="*/ 35 h 80141"/>
              <a:gd name="connsiteX1" fmla="*/ 117503 w 285793"/>
              <a:gd name="connsiteY1" fmla="*/ 73060 h 80141"/>
              <a:gd name="connsiteX2" fmla="*/ 28 w 285793"/>
              <a:gd name="connsiteY2" fmla="*/ 76235 h 80141"/>
              <a:gd name="connsiteX3" fmla="*/ 107978 w 285793"/>
              <a:gd name="connsiteY3" fmla="*/ 63535 h 80141"/>
              <a:gd name="connsiteX4" fmla="*/ 285778 w 285793"/>
              <a:gd name="connsiteY4" fmla="*/ 35 h 8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93" h="80141">
                <a:moveTo>
                  <a:pt x="285778" y="35"/>
                </a:moveTo>
                <a:cubicBezTo>
                  <a:pt x="287365" y="1622"/>
                  <a:pt x="165128" y="60360"/>
                  <a:pt x="117503" y="73060"/>
                </a:cubicBezTo>
                <a:cubicBezTo>
                  <a:pt x="69878" y="85760"/>
                  <a:pt x="1615" y="77822"/>
                  <a:pt x="28" y="76235"/>
                </a:cubicBezTo>
                <a:cubicBezTo>
                  <a:pt x="-1559" y="74648"/>
                  <a:pt x="62470" y="76235"/>
                  <a:pt x="107978" y="63535"/>
                </a:cubicBezTo>
                <a:cubicBezTo>
                  <a:pt x="153486" y="50835"/>
                  <a:pt x="284191" y="-1552"/>
                  <a:pt x="285778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95B0A84F-0B67-8FA6-B866-5F763F28F8E4}"/>
              </a:ext>
            </a:extLst>
          </p:cNvPr>
          <p:cNvSpPr/>
          <p:nvPr/>
        </p:nvSpPr>
        <p:spPr>
          <a:xfrm>
            <a:off x="6896071" y="5758502"/>
            <a:ext cx="219205" cy="42374"/>
          </a:xfrm>
          <a:custGeom>
            <a:avLst/>
            <a:gdLst>
              <a:gd name="connsiteX0" fmla="*/ 29 w 219205"/>
              <a:gd name="connsiteY0" fmla="*/ 42223 h 42374"/>
              <a:gd name="connsiteX1" fmla="*/ 146079 w 219205"/>
              <a:gd name="connsiteY1" fmla="*/ 16823 h 42374"/>
              <a:gd name="connsiteX2" fmla="*/ 219104 w 219205"/>
              <a:gd name="connsiteY2" fmla="*/ 948 h 42374"/>
              <a:gd name="connsiteX3" fmla="*/ 158779 w 219205"/>
              <a:gd name="connsiteY3" fmla="*/ 4123 h 42374"/>
              <a:gd name="connsiteX4" fmla="*/ 29 w 219205"/>
              <a:gd name="connsiteY4" fmla="*/ 42223 h 4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05" h="42374">
                <a:moveTo>
                  <a:pt x="29" y="42223"/>
                </a:moveTo>
                <a:cubicBezTo>
                  <a:pt x="-2088" y="44340"/>
                  <a:pt x="109567" y="23702"/>
                  <a:pt x="146079" y="16823"/>
                </a:cubicBezTo>
                <a:cubicBezTo>
                  <a:pt x="182591" y="9944"/>
                  <a:pt x="216987" y="3065"/>
                  <a:pt x="219104" y="948"/>
                </a:cubicBezTo>
                <a:cubicBezTo>
                  <a:pt x="221221" y="-1169"/>
                  <a:pt x="190000" y="419"/>
                  <a:pt x="158779" y="4123"/>
                </a:cubicBezTo>
                <a:cubicBezTo>
                  <a:pt x="127558" y="7827"/>
                  <a:pt x="2146" y="40106"/>
                  <a:pt x="29" y="42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B72BC87E-CDDE-D4F7-8A1D-B71D5F75E760}"/>
              </a:ext>
            </a:extLst>
          </p:cNvPr>
          <p:cNvSpPr/>
          <p:nvPr/>
        </p:nvSpPr>
        <p:spPr>
          <a:xfrm>
            <a:off x="7076608" y="5562460"/>
            <a:ext cx="207704" cy="229209"/>
          </a:xfrm>
          <a:custGeom>
            <a:avLst/>
            <a:gdLst>
              <a:gd name="connsiteX0" fmla="*/ 206842 w 207704"/>
              <a:gd name="connsiteY0" fmla="*/ 140 h 229209"/>
              <a:gd name="connsiteX1" fmla="*/ 168742 w 207704"/>
              <a:gd name="connsiteY1" fmla="*/ 92215 h 229209"/>
              <a:gd name="connsiteX2" fmla="*/ 92542 w 207704"/>
              <a:gd name="connsiteY2" fmla="*/ 152540 h 229209"/>
              <a:gd name="connsiteX3" fmla="*/ 467 w 207704"/>
              <a:gd name="connsiteY3" fmla="*/ 228740 h 229209"/>
              <a:gd name="connsiteX4" fmla="*/ 133817 w 207704"/>
              <a:gd name="connsiteY4" fmla="*/ 114440 h 229209"/>
              <a:gd name="connsiteX5" fmla="*/ 206842 w 207704"/>
              <a:gd name="connsiteY5" fmla="*/ 140 h 22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704" h="229209">
                <a:moveTo>
                  <a:pt x="206842" y="140"/>
                </a:moveTo>
                <a:cubicBezTo>
                  <a:pt x="212663" y="-3564"/>
                  <a:pt x="187792" y="66815"/>
                  <a:pt x="168742" y="92215"/>
                </a:cubicBezTo>
                <a:cubicBezTo>
                  <a:pt x="149692" y="117615"/>
                  <a:pt x="120588" y="129786"/>
                  <a:pt x="92542" y="152540"/>
                </a:cubicBezTo>
                <a:cubicBezTo>
                  <a:pt x="64496" y="175294"/>
                  <a:pt x="-6412" y="235090"/>
                  <a:pt x="467" y="228740"/>
                </a:cubicBezTo>
                <a:cubicBezTo>
                  <a:pt x="7346" y="222390"/>
                  <a:pt x="101538" y="147777"/>
                  <a:pt x="133817" y="114440"/>
                </a:cubicBezTo>
                <a:cubicBezTo>
                  <a:pt x="166096" y="81103"/>
                  <a:pt x="201021" y="3844"/>
                  <a:pt x="206842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5B59D992-9848-D2E2-27CB-E3AD0E914D3E}"/>
              </a:ext>
            </a:extLst>
          </p:cNvPr>
          <p:cNvSpPr/>
          <p:nvPr/>
        </p:nvSpPr>
        <p:spPr>
          <a:xfrm>
            <a:off x="7177621" y="5524473"/>
            <a:ext cx="32888" cy="146171"/>
          </a:xfrm>
          <a:custGeom>
            <a:avLst/>
            <a:gdLst>
              <a:gd name="connsiteX0" fmla="*/ 32804 w 32888"/>
              <a:gd name="connsiteY0" fmla="*/ 27 h 146171"/>
              <a:gd name="connsiteX1" fmla="*/ 10579 w 32888"/>
              <a:gd name="connsiteY1" fmla="*/ 104802 h 146171"/>
              <a:gd name="connsiteX2" fmla="*/ 16929 w 32888"/>
              <a:gd name="connsiteY2" fmla="*/ 146077 h 146171"/>
              <a:gd name="connsiteX3" fmla="*/ 1054 w 32888"/>
              <a:gd name="connsiteY3" fmla="*/ 95277 h 146171"/>
              <a:gd name="connsiteX4" fmla="*/ 32804 w 32888"/>
              <a:gd name="connsiteY4" fmla="*/ 27 h 14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88" h="146171">
                <a:moveTo>
                  <a:pt x="32804" y="27"/>
                </a:moveTo>
                <a:cubicBezTo>
                  <a:pt x="34391" y="1614"/>
                  <a:pt x="13225" y="80460"/>
                  <a:pt x="10579" y="104802"/>
                </a:cubicBezTo>
                <a:cubicBezTo>
                  <a:pt x="7933" y="129144"/>
                  <a:pt x="18516" y="147664"/>
                  <a:pt x="16929" y="146077"/>
                </a:cubicBezTo>
                <a:cubicBezTo>
                  <a:pt x="15342" y="144490"/>
                  <a:pt x="-4767" y="123323"/>
                  <a:pt x="1054" y="95277"/>
                </a:cubicBezTo>
                <a:cubicBezTo>
                  <a:pt x="6875" y="67231"/>
                  <a:pt x="31217" y="-1560"/>
                  <a:pt x="32804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A78FDD88-01BD-C7DB-86D6-F7C95C1F1A2D}"/>
              </a:ext>
            </a:extLst>
          </p:cNvPr>
          <p:cNvSpPr/>
          <p:nvPr/>
        </p:nvSpPr>
        <p:spPr>
          <a:xfrm>
            <a:off x="7418915" y="5025277"/>
            <a:ext cx="26591" cy="202068"/>
          </a:xfrm>
          <a:custGeom>
            <a:avLst/>
            <a:gdLst>
              <a:gd name="connsiteX0" fmla="*/ 10585 w 26591"/>
              <a:gd name="connsiteY0" fmla="*/ 748 h 202068"/>
              <a:gd name="connsiteX1" fmla="*/ 26460 w 26591"/>
              <a:gd name="connsiteY1" fmla="*/ 197598 h 202068"/>
              <a:gd name="connsiteX2" fmla="*/ 1060 w 26591"/>
              <a:gd name="connsiteY2" fmla="*/ 130923 h 202068"/>
              <a:gd name="connsiteX3" fmla="*/ 10585 w 26591"/>
              <a:gd name="connsiteY3" fmla="*/ 748 h 20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91" h="202068">
                <a:moveTo>
                  <a:pt x="10585" y="748"/>
                </a:moveTo>
                <a:cubicBezTo>
                  <a:pt x="14818" y="11861"/>
                  <a:pt x="28047" y="175902"/>
                  <a:pt x="26460" y="197598"/>
                </a:cubicBezTo>
                <a:cubicBezTo>
                  <a:pt x="24873" y="219294"/>
                  <a:pt x="5293" y="156323"/>
                  <a:pt x="1060" y="130923"/>
                </a:cubicBezTo>
                <a:cubicBezTo>
                  <a:pt x="-3173" y="105523"/>
                  <a:pt x="6352" y="-10365"/>
                  <a:pt x="10585" y="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D0D6B25C-18AD-073C-71C3-ADDAD27DD49E}"/>
              </a:ext>
            </a:extLst>
          </p:cNvPr>
          <p:cNvSpPr/>
          <p:nvPr/>
        </p:nvSpPr>
        <p:spPr>
          <a:xfrm>
            <a:off x="7178417" y="5089386"/>
            <a:ext cx="235795" cy="165580"/>
          </a:xfrm>
          <a:custGeom>
            <a:avLst/>
            <a:gdLst>
              <a:gd name="connsiteX0" fmla="*/ 258 w 235795"/>
              <a:gd name="connsiteY0" fmla="*/ 76339 h 165580"/>
              <a:gd name="connsiteX1" fmla="*/ 181233 w 235795"/>
              <a:gd name="connsiteY1" fmla="*/ 41414 h 165580"/>
              <a:gd name="connsiteX2" fmla="*/ 206633 w 235795"/>
              <a:gd name="connsiteY2" fmla="*/ 92214 h 165580"/>
              <a:gd name="connsiteX3" fmla="*/ 200283 w 235795"/>
              <a:gd name="connsiteY3" fmla="*/ 165239 h 165580"/>
              <a:gd name="connsiteX4" fmla="*/ 197108 w 235795"/>
              <a:gd name="connsiteY4" fmla="*/ 60464 h 165580"/>
              <a:gd name="connsiteX5" fmla="*/ 225683 w 235795"/>
              <a:gd name="connsiteY5" fmla="*/ 139 h 165580"/>
              <a:gd name="connsiteX6" fmla="*/ 258 w 235795"/>
              <a:gd name="connsiteY6" fmla="*/ 76339 h 16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795" h="165580">
                <a:moveTo>
                  <a:pt x="258" y="76339"/>
                </a:moveTo>
                <a:cubicBezTo>
                  <a:pt x="-7150" y="83218"/>
                  <a:pt x="146837" y="38768"/>
                  <a:pt x="181233" y="41414"/>
                </a:cubicBezTo>
                <a:cubicBezTo>
                  <a:pt x="215629" y="44060"/>
                  <a:pt x="203458" y="71576"/>
                  <a:pt x="206633" y="92214"/>
                </a:cubicBezTo>
                <a:cubicBezTo>
                  <a:pt x="209808" y="112852"/>
                  <a:pt x="201870" y="170531"/>
                  <a:pt x="200283" y="165239"/>
                </a:cubicBezTo>
                <a:cubicBezTo>
                  <a:pt x="198696" y="159947"/>
                  <a:pt x="192875" y="87981"/>
                  <a:pt x="197108" y="60464"/>
                </a:cubicBezTo>
                <a:cubicBezTo>
                  <a:pt x="201341" y="32947"/>
                  <a:pt x="258491" y="-2507"/>
                  <a:pt x="225683" y="139"/>
                </a:cubicBezTo>
                <a:cubicBezTo>
                  <a:pt x="192875" y="2785"/>
                  <a:pt x="7666" y="69460"/>
                  <a:pt x="258" y="76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D3D96E4B-CCAB-90EA-7DED-8E7A2072842F}"/>
              </a:ext>
            </a:extLst>
          </p:cNvPr>
          <p:cNvSpPr/>
          <p:nvPr/>
        </p:nvSpPr>
        <p:spPr>
          <a:xfrm>
            <a:off x="7322739" y="5182704"/>
            <a:ext cx="126561" cy="181576"/>
          </a:xfrm>
          <a:custGeom>
            <a:avLst/>
            <a:gdLst>
              <a:gd name="connsiteX0" fmla="*/ 125811 w 126561"/>
              <a:gd name="connsiteY0" fmla="*/ 2071 h 181576"/>
              <a:gd name="connsiteX1" fmla="*/ 1986 w 126561"/>
              <a:gd name="connsiteY1" fmla="*/ 179871 h 181576"/>
              <a:gd name="connsiteX2" fmla="*/ 52786 w 126561"/>
              <a:gd name="connsiteY2" fmla="*/ 87796 h 181576"/>
              <a:gd name="connsiteX3" fmla="*/ 125811 w 126561"/>
              <a:gd name="connsiteY3" fmla="*/ 2071 h 18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561" h="181576">
                <a:moveTo>
                  <a:pt x="125811" y="2071"/>
                </a:moveTo>
                <a:cubicBezTo>
                  <a:pt x="117344" y="17417"/>
                  <a:pt x="14157" y="165584"/>
                  <a:pt x="1986" y="179871"/>
                </a:cubicBezTo>
                <a:cubicBezTo>
                  <a:pt x="-10185" y="194158"/>
                  <a:pt x="36911" y="114784"/>
                  <a:pt x="52786" y="87796"/>
                </a:cubicBezTo>
                <a:cubicBezTo>
                  <a:pt x="68661" y="60809"/>
                  <a:pt x="134278" y="-13275"/>
                  <a:pt x="125811" y="20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66B90F88-5145-8AD8-CD17-F099FCBC973A}"/>
              </a:ext>
            </a:extLst>
          </p:cNvPr>
          <p:cNvSpPr/>
          <p:nvPr/>
        </p:nvSpPr>
        <p:spPr>
          <a:xfrm>
            <a:off x="7335838" y="5232400"/>
            <a:ext cx="106585" cy="238125"/>
          </a:xfrm>
          <a:custGeom>
            <a:avLst/>
            <a:gdLst>
              <a:gd name="connsiteX0" fmla="*/ 106362 w 106585"/>
              <a:gd name="connsiteY0" fmla="*/ 0 h 238125"/>
              <a:gd name="connsiteX1" fmla="*/ 36512 w 106585"/>
              <a:gd name="connsiteY1" fmla="*/ 127000 h 238125"/>
              <a:gd name="connsiteX2" fmla="*/ 4762 w 106585"/>
              <a:gd name="connsiteY2" fmla="*/ 238125 h 238125"/>
              <a:gd name="connsiteX3" fmla="*/ 11112 w 106585"/>
              <a:gd name="connsiteY3" fmla="*/ 127000 h 238125"/>
              <a:gd name="connsiteX4" fmla="*/ 106362 w 106585"/>
              <a:gd name="connsiteY4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585" h="238125">
                <a:moveTo>
                  <a:pt x="106362" y="0"/>
                </a:moveTo>
                <a:cubicBezTo>
                  <a:pt x="110595" y="0"/>
                  <a:pt x="53445" y="87313"/>
                  <a:pt x="36512" y="127000"/>
                </a:cubicBezTo>
                <a:cubicBezTo>
                  <a:pt x="19579" y="166687"/>
                  <a:pt x="8995" y="238125"/>
                  <a:pt x="4762" y="238125"/>
                </a:cubicBezTo>
                <a:cubicBezTo>
                  <a:pt x="529" y="238125"/>
                  <a:pt x="-5821" y="166158"/>
                  <a:pt x="11112" y="127000"/>
                </a:cubicBezTo>
                <a:cubicBezTo>
                  <a:pt x="28045" y="87842"/>
                  <a:pt x="102129" y="0"/>
                  <a:pt x="1063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320CC81E-80EA-B705-C516-5E05ACDFCFF7}"/>
              </a:ext>
            </a:extLst>
          </p:cNvPr>
          <p:cNvSpPr/>
          <p:nvPr/>
        </p:nvSpPr>
        <p:spPr>
          <a:xfrm>
            <a:off x="7263837" y="5379670"/>
            <a:ext cx="127091" cy="243739"/>
          </a:xfrm>
          <a:custGeom>
            <a:avLst/>
            <a:gdLst>
              <a:gd name="connsiteX0" fmla="*/ 124388 w 127091"/>
              <a:gd name="connsiteY0" fmla="*/ 8305 h 243739"/>
              <a:gd name="connsiteX1" fmla="*/ 563 w 127091"/>
              <a:gd name="connsiteY1" fmla="*/ 243255 h 243739"/>
              <a:gd name="connsiteX2" fmla="*/ 79938 w 127091"/>
              <a:gd name="connsiteY2" fmla="*/ 68630 h 243739"/>
              <a:gd name="connsiteX3" fmla="*/ 124388 w 127091"/>
              <a:gd name="connsiteY3" fmla="*/ 8305 h 24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91" h="243739">
                <a:moveTo>
                  <a:pt x="124388" y="8305"/>
                </a:moveTo>
                <a:cubicBezTo>
                  <a:pt x="111159" y="37409"/>
                  <a:pt x="7971" y="233201"/>
                  <a:pt x="563" y="243255"/>
                </a:cubicBezTo>
                <a:cubicBezTo>
                  <a:pt x="-6845" y="253309"/>
                  <a:pt x="60888" y="104084"/>
                  <a:pt x="79938" y="68630"/>
                </a:cubicBezTo>
                <a:cubicBezTo>
                  <a:pt x="98988" y="33176"/>
                  <a:pt x="137617" y="-20799"/>
                  <a:pt x="124388" y="8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126A3733-79E2-1BD3-464C-02676643104E}"/>
              </a:ext>
            </a:extLst>
          </p:cNvPr>
          <p:cNvSpPr/>
          <p:nvPr/>
        </p:nvSpPr>
        <p:spPr>
          <a:xfrm>
            <a:off x="7327863" y="5171564"/>
            <a:ext cx="9562" cy="117171"/>
          </a:xfrm>
          <a:custGeom>
            <a:avLst/>
            <a:gdLst>
              <a:gd name="connsiteX0" fmla="*/ 37 w 9562"/>
              <a:gd name="connsiteY0" fmla="*/ 511 h 117171"/>
              <a:gd name="connsiteX1" fmla="*/ 6387 w 9562"/>
              <a:gd name="connsiteY1" fmla="*/ 114811 h 117171"/>
              <a:gd name="connsiteX2" fmla="*/ 9562 w 9562"/>
              <a:gd name="connsiteY2" fmla="*/ 73536 h 117171"/>
              <a:gd name="connsiteX3" fmla="*/ 37 w 9562"/>
              <a:gd name="connsiteY3" fmla="*/ 511 h 11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2" h="117171">
                <a:moveTo>
                  <a:pt x="37" y="511"/>
                </a:moveTo>
                <a:cubicBezTo>
                  <a:pt x="-492" y="7390"/>
                  <a:pt x="4800" y="102640"/>
                  <a:pt x="6387" y="114811"/>
                </a:cubicBezTo>
                <a:cubicBezTo>
                  <a:pt x="7974" y="126982"/>
                  <a:pt x="9562" y="88882"/>
                  <a:pt x="9562" y="73536"/>
                </a:cubicBezTo>
                <a:cubicBezTo>
                  <a:pt x="9562" y="58190"/>
                  <a:pt x="566" y="-6368"/>
                  <a:pt x="37" y="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00F48DD8-9350-AF6B-951B-69BCA2A26BBE}"/>
              </a:ext>
            </a:extLst>
          </p:cNvPr>
          <p:cNvSpPr/>
          <p:nvPr/>
        </p:nvSpPr>
        <p:spPr>
          <a:xfrm>
            <a:off x="7194448" y="5162531"/>
            <a:ext cx="73177" cy="184624"/>
          </a:xfrm>
          <a:custGeom>
            <a:avLst/>
            <a:gdLst>
              <a:gd name="connsiteX0" fmla="*/ 102 w 73177"/>
              <a:gd name="connsiteY0" fmla="*/ 9544 h 184624"/>
              <a:gd name="connsiteX1" fmla="*/ 35027 w 73177"/>
              <a:gd name="connsiteY1" fmla="*/ 73044 h 184624"/>
              <a:gd name="connsiteX2" fmla="*/ 35027 w 73177"/>
              <a:gd name="connsiteY2" fmla="*/ 184169 h 184624"/>
              <a:gd name="connsiteX3" fmla="*/ 41377 w 73177"/>
              <a:gd name="connsiteY3" fmla="*/ 107969 h 184624"/>
              <a:gd name="connsiteX4" fmla="*/ 73127 w 73177"/>
              <a:gd name="connsiteY4" fmla="*/ 19 h 184624"/>
              <a:gd name="connsiteX5" fmla="*/ 47727 w 73177"/>
              <a:gd name="connsiteY5" fmla="*/ 98444 h 184624"/>
              <a:gd name="connsiteX6" fmla="*/ 102 w 73177"/>
              <a:gd name="connsiteY6" fmla="*/ 9544 h 18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77" h="184624">
                <a:moveTo>
                  <a:pt x="102" y="9544"/>
                </a:moveTo>
                <a:cubicBezTo>
                  <a:pt x="-2015" y="5311"/>
                  <a:pt x="29206" y="43940"/>
                  <a:pt x="35027" y="73044"/>
                </a:cubicBezTo>
                <a:cubicBezTo>
                  <a:pt x="40848" y="102148"/>
                  <a:pt x="33969" y="178348"/>
                  <a:pt x="35027" y="184169"/>
                </a:cubicBezTo>
                <a:cubicBezTo>
                  <a:pt x="36085" y="189990"/>
                  <a:pt x="35027" y="138661"/>
                  <a:pt x="41377" y="107969"/>
                </a:cubicBezTo>
                <a:cubicBezTo>
                  <a:pt x="47727" y="77277"/>
                  <a:pt x="72069" y="1607"/>
                  <a:pt x="73127" y="19"/>
                </a:cubicBezTo>
                <a:cubicBezTo>
                  <a:pt x="74185" y="-1569"/>
                  <a:pt x="58310" y="96327"/>
                  <a:pt x="47727" y="98444"/>
                </a:cubicBezTo>
                <a:cubicBezTo>
                  <a:pt x="37144" y="100561"/>
                  <a:pt x="2219" y="13777"/>
                  <a:pt x="102" y="9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C230DD8D-9467-9DA8-685D-9E53FBECC436}"/>
              </a:ext>
            </a:extLst>
          </p:cNvPr>
          <p:cNvSpPr/>
          <p:nvPr/>
        </p:nvSpPr>
        <p:spPr>
          <a:xfrm>
            <a:off x="7219826" y="5285947"/>
            <a:ext cx="63726" cy="219638"/>
          </a:xfrm>
          <a:custGeom>
            <a:avLst/>
            <a:gdLst>
              <a:gd name="connsiteX0" fmla="*/ 63624 w 63726"/>
              <a:gd name="connsiteY0" fmla="*/ 428 h 219638"/>
              <a:gd name="connsiteX1" fmla="*/ 25524 w 63726"/>
              <a:gd name="connsiteY1" fmla="*/ 105203 h 219638"/>
              <a:gd name="connsiteX2" fmla="*/ 9649 w 63726"/>
              <a:gd name="connsiteY2" fmla="*/ 219503 h 219638"/>
              <a:gd name="connsiteX3" fmla="*/ 19174 w 63726"/>
              <a:gd name="connsiteY3" fmla="*/ 127428 h 219638"/>
              <a:gd name="connsiteX4" fmla="*/ 19174 w 63726"/>
              <a:gd name="connsiteY4" fmla="*/ 86153 h 219638"/>
              <a:gd name="connsiteX5" fmla="*/ 124 w 63726"/>
              <a:gd name="connsiteY5" fmla="*/ 63928 h 219638"/>
              <a:gd name="connsiteX6" fmla="*/ 12824 w 63726"/>
              <a:gd name="connsiteY6" fmla="*/ 67103 h 219638"/>
              <a:gd name="connsiteX7" fmla="*/ 63624 w 63726"/>
              <a:gd name="connsiteY7" fmla="*/ 428 h 21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26" h="219638">
                <a:moveTo>
                  <a:pt x="63624" y="428"/>
                </a:moveTo>
                <a:cubicBezTo>
                  <a:pt x="65741" y="6778"/>
                  <a:pt x="34520" y="68691"/>
                  <a:pt x="25524" y="105203"/>
                </a:cubicBezTo>
                <a:cubicBezTo>
                  <a:pt x="16528" y="141715"/>
                  <a:pt x="10707" y="215799"/>
                  <a:pt x="9649" y="219503"/>
                </a:cubicBezTo>
                <a:cubicBezTo>
                  <a:pt x="8591" y="223207"/>
                  <a:pt x="17587" y="149653"/>
                  <a:pt x="19174" y="127428"/>
                </a:cubicBezTo>
                <a:cubicBezTo>
                  <a:pt x="20761" y="105203"/>
                  <a:pt x="22349" y="96736"/>
                  <a:pt x="19174" y="86153"/>
                </a:cubicBezTo>
                <a:cubicBezTo>
                  <a:pt x="15999" y="75570"/>
                  <a:pt x="124" y="63928"/>
                  <a:pt x="124" y="63928"/>
                </a:cubicBezTo>
                <a:cubicBezTo>
                  <a:pt x="-934" y="60753"/>
                  <a:pt x="4886" y="73982"/>
                  <a:pt x="12824" y="67103"/>
                </a:cubicBezTo>
                <a:cubicBezTo>
                  <a:pt x="20762" y="60224"/>
                  <a:pt x="61507" y="-5922"/>
                  <a:pt x="63624" y="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DB50D1F8-0382-0779-8A0B-5E54CD7010AF}"/>
              </a:ext>
            </a:extLst>
          </p:cNvPr>
          <p:cNvSpPr/>
          <p:nvPr/>
        </p:nvSpPr>
        <p:spPr>
          <a:xfrm>
            <a:off x="7203759" y="5305360"/>
            <a:ext cx="120306" cy="353145"/>
          </a:xfrm>
          <a:custGeom>
            <a:avLst/>
            <a:gdLst>
              <a:gd name="connsiteX0" fmla="*/ 22541 w 120306"/>
              <a:gd name="connsiteY0" fmla="*/ 352490 h 353145"/>
              <a:gd name="connsiteX1" fmla="*/ 89216 w 120306"/>
              <a:gd name="connsiteY1" fmla="*/ 212790 h 353145"/>
              <a:gd name="connsiteX2" fmla="*/ 60641 w 120306"/>
              <a:gd name="connsiteY2" fmla="*/ 165165 h 353145"/>
              <a:gd name="connsiteX3" fmla="*/ 316 w 120306"/>
              <a:gd name="connsiteY3" fmla="*/ 161990 h 353145"/>
              <a:gd name="connsiteX4" fmla="*/ 89216 w 120306"/>
              <a:gd name="connsiteY4" fmla="*/ 155640 h 353145"/>
              <a:gd name="connsiteX5" fmla="*/ 117791 w 120306"/>
              <a:gd name="connsiteY5" fmla="*/ 114365 h 353145"/>
              <a:gd name="connsiteX6" fmla="*/ 117791 w 120306"/>
              <a:gd name="connsiteY6" fmla="*/ 65 h 353145"/>
              <a:gd name="connsiteX7" fmla="*/ 108266 w 120306"/>
              <a:gd name="connsiteY7" fmla="*/ 98490 h 353145"/>
              <a:gd name="connsiteX8" fmla="*/ 79691 w 120306"/>
              <a:gd name="connsiteY8" fmla="*/ 136590 h 353145"/>
              <a:gd name="connsiteX9" fmla="*/ 76516 w 120306"/>
              <a:gd name="connsiteY9" fmla="*/ 260415 h 353145"/>
              <a:gd name="connsiteX10" fmla="*/ 22541 w 120306"/>
              <a:gd name="connsiteY10" fmla="*/ 352490 h 35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306" h="353145">
                <a:moveTo>
                  <a:pt x="22541" y="352490"/>
                </a:moveTo>
                <a:cubicBezTo>
                  <a:pt x="24658" y="344553"/>
                  <a:pt x="82866" y="244011"/>
                  <a:pt x="89216" y="212790"/>
                </a:cubicBezTo>
                <a:cubicBezTo>
                  <a:pt x="95566" y="181569"/>
                  <a:pt x="75458" y="173632"/>
                  <a:pt x="60641" y="165165"/>
                </a:cubicBezTo>
                <a:cubicBezTo>
                  <a:pt x="45824" y="156698"/>
                  <a:pt x="-4446" y="163577"/>
                  <a:pt x="316" y="161990"/>
                </a:cubicBezTo>
                <a:cubicBezTo>
                  <a:pt x="5078" y="160403"/>
                  <a:pt x="69637" y="163578"/>
                  <a:pt x="89216" y="155640"/>
                </a:cubicBezTo>
                <a:cubicBezTo>
                  <a:pt x="108795" y="147702"/>
                  <a:pt x="113029" y="140294"/>
                  <a:pt x="117791" y="114365"/>
                </a:cubicBezTo>
                <a:cubicBezTo>
                  <a:pt x="122553" y="88436"/>
                  <a:pt x="119379" y="2711"/>
                  <a:pt x="117791" y="65"/>
                </a:cubicBezTo>
                <a:cubicBezTo>
                  <a:pt x="116204" y="-2581"/>
                  <a:pt x="114616" y="75736"/>
                  <a:pt x="108266" y="98490"/>
                </a:cubicBezTo>
                <a:cubicBezTo>
                  <a:pt x="101916" y="121244"/>
                  <a:pt x="84983" y="109602"/>
                  <a:pt x="79691" y="136590"/>
                </a:cubicBezTo>
                <a:cubicBezTo>
                  <a:pt x="74399" y="163577"/>
                  <a:pt x="86041" y="226548"/>
                  <a:pt x="76516" y="260415"/>
                </a:cubicBezTo>
                <a:cubicBezTo>
                  <a:pt x="66991" y="294282"/>
                  <a:pt x="20424" y="360427"/>
                  <a:pt x="22541" y="352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D3F8DB35-5254-A75D-9D30-08971EAB7988}"/>
              </a:ext>
            </a:extLst>
          </p:cNvPr>
          <p:cNvSpPr/>
          <p:nvPr/>
        </p:nvSpPr>
        <p:spPr>
          <a:xfrm>
            <a:off x="7038667" y="5189194"/>
            <a:ext cx="107438" cy="457268"/>
          </a:xfrm>
          <a:custGeom>
            <a:avLst/>
            <a:gdLst>
              <a:gd name="connsiteX0" fmla="*/ 44758 w 107438"/>
              <a:gd name="connsiteY0" fmla="*/ 8281 h 457268"/>
              <a:gd name="connsiteX1" fmla="*/ 3483 w 107438"/>
              <a:gd name="connsiteY1" fmla="*/ 430556 h 457268"/>
              <a:gd name="connsiteX2" fmla="*/ 9833 w 107438"/>
              <a:gd name="connsiteY2" fmla="*/ 408331 h 457268"/>
              <a:gd name="connsiteX3" fmla="*/ 70158 w 107438"/>
              <a:gd name="connsiteY3" fmla="*/ 363881 h 457268"/>
              <a:gd name="connsiteX4" fmla="*/ 105083 w 107438"/>
              <a:gd name="connsiteY4" fmla="*/ 255931 h 457268"/>
              <a:gd name="connsiteX5" fmla="*/ 101908 w 107438"/>
              <a:gd name="connsiteY5" fmla="*/ 157506 h 457268"/>
              <a:gd name="connsiteX6" fmla="*/ 44758 w 107438"/>
              <a:gd name="connsiteY6" fmla="*/ 8281 h 45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438" h="457268">
                <a:moveTo>
                  <a:pt x="44758" y="8281"/>
                </a:moveTo>
                <a:cubicBezTo>
                  <a:pt x="28354" y="53789"/>
                  <a:pt x="3483" y="430556"/>
                  <a:pt x="3483" y="430556"/>
                </a:cubicBezTo>
                <a:cubicBezTo>
                  <a:pt x="-2338" y="497231"/>
                  <a:pt x="-1279" y="419443"/>
                  <a:pt x="9833" y="408331"/>
                </a:cubicBezTo>
                <a:cubicBezTo>
                  <a:pt x="20945" y="397219"/>
                  <a:pt x="54283" y="389281"/>
                  <a:pt x="70158" y="363881"/>
                </a:cubicBezTo>
                <a:cubicBezTo>
                  <a:pt x="86033" y="338481"/>
                  <a:pt x="99791" y="290327"/>
                  <a:pt x="105083" y="255931"/>
                </a:cubicBezTo>
                <a:cubicBezTo>
                  <a:pt x="110375" y="221535"/>
                  <a:pt x="105612" y="197193"/>
                  <a:pt x="101908" y="157506"/>
                </a:cubicBezTo>
                <a:cubicBezTo>
                  <a:pt x="98204" y="117819"/>
                  <a:pt x="61162" y="-37227"/>
                  <a:pt x="44758" y="8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FC41B37B-A26E-C70D-C83A-B37598F9850A}"/>
              </a:ext>
            </a:extLst>
          </p:cNvPr>
          <p:cNvSpPr/>
          <p:nvPr/>
        </p:nvSpPr>
        <p:spPr>
          <a:xfrm>
            <a:off x="6807985" y="5569102"/>
            <a:ext cx="54114" cy="1155554"/>
          </a:xfrm>
          <a:custGeom>
            <a:avLst/>
            <a:gdLst>
              <a:gd name="connsiteX0" fmla="*/ 53190 w 54114"/>
              <a:gd name="connsiteY0" fmla="*/ 3023 h 1155554"/>
              <a:gd name="connsiteX1" fmla="*/ 37315 w 54114"/>
              <a:gd name="connsiteY1" fmla="*/ 1015848 h 1155554"/>
              <a:gd name="connsiteX2" fmla="*/ 40490 w 54114"/>
              <a:gd name="connsiteY2" fmla="*/ 1146023 h 1155554"/>
              <a:gd name="connsiteX3" fmla="*/ 15090 w 54114"/>
              <a:gd name="connsiteY3" fmla="*/ 1009498 h 1155554"/>
              <a:gd name="connsiteX4" fmla="*/ 2390 w 54114"/>
              <a:gd name="connsiteY4" fmla="*/ 333223 h 1155554"/>
              <a:gd name="connsiteX5" fmla="*/ 5565 w 54114"/>
              <a:gd name="connsiteY5" fmla="*/ 691998 h 1155554"/>
              <a:gd name="connsiteX6" fmla="*/ 53190 w 54114"/>
              <a:gd name="connsiteY6" fmla="*/ 3023 h 115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14" h="1155554">
                <a:moveTo>
                  <a:pt x="53190" y="3023"/>
                </a:moveTo>
                <a:cubicBezTo>
                  <a:pt x="58482" y="56998"/>
                  <a:pt x="39432" y="825348"/>
                  <a:pt x="37315" y="1015848"/>
                </a:cubicBezTo>
                <a:cubicBezTo>
                  <a:pt x="35198" y="1206348"/>
                  <a:pt x="44194" y="1147081"/>
                  <a:pt x="40490" y="1146023"/>
                </a:cubicBezTo>
                <a:cubicBezTo>
                  <a:pt x="36786" y="1144965"/>
                  <a:pt x="21440" y="1144965"/>
                  <a:pt x="15090" y="1009498"/>
                </a:cubicBezTo>
                <a:cubicBezTo>
                  <a:pt x="8740" y="874031"/>
                  <a:pt x="3977" y="386140"/>
                  <a:pt x="2390" y="333223"/>
                </a:cubicBezTo>
                <a:cubicBezTo>
                  <a:pt x="803" y="280306"/>
                  <a:pt x="-3431" y="749148"/>
                  <a:pt x="5565" y="691998"/>
                </a:cubicBezTo>
                <a:cubicBezTo>
                  <a:pt x="14561" y="634848"/>
                  <a:pt x="47898" y="-50952"/>
                  <a:pt x="53190" y="3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82890A4C-21C2-9AF5-7EFE-9C5CF818C7AF}"/>
              </a:ext>
            </a:extLst>
          </p:cNvPr>
          <p:cNvSpPr/>
          <p:nvPr/>
        </p:nvSpPr>
        <p:spPr>
          <a:xfrm>
            <a:off x="6860977" y="5661572"/>
            <a:ext cx="70081" cy="1140590"/>
          </a:xfrm>
          <a:custGeom>
            <a:avLst/>
            <a:gdLst>
              <a:gd name="connsiteX0" fmla="*/ 54173 w 70081"/>
              <a:gd name="connsiteY0" fmla="*/ 5803 h 1140590"/>
              <a:gd name="connsiteX1" fmla="*/ 22423 w 70081"/>
              <a:gd name="connsiteY1" fmla="*/ 996403 h 1140590"/>
              <a:gd name="connsiteX2" fmla="*/ 198 w 70081"/>
              <a:gd name="connsiteY2" fmla="*/ 1113878 h 1140590"/>
              <a:gd name="connsiteX3" fmla="*/ 35123 w 70081"/>
              <a:gd name="connsiteY3" fmla="*/ 790028 h 1140590"/>
              <a:gd name="connsiteX4" fmla="*/ 70048 w 70081"/>
              <a:gd name="connsiteY4" fmla="*/ 393153 h 1140590"/>
              <a:gd name="connsiteX5" fmla="*/ 28773 w 70081"/>
              <a:gd name="connsiteY5" fmla="*/ 577303 h 1140590"/>
              <a:gd name="connsiteX6" fmla="*/ 54173 w 70081"/>
              <a:gd name="connsiteY6" fmla="*/ 5803 h 114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81" h="1140590">
                <a:moveTo>
                  <a:pt x="54173" y="5803"/>
                </a:moveTo>
                <a:cubicBezTo>
                  <a:pt x="53115" y="75653"/>
                  <a:pt x="31419" y="811724"/>
                  <a:pt x="22423" y="996403"/>
                </a:cubicBezTo>
                <a:cubicBezTo>
                  <a:pt x="13427" y="1181082"/>
                  <a:pt x="-1919" y="1148274"/>
                  <a:pt x="198" y="1113878"/>
                </a:cubicBezTo>
                <a:cubicBezTo>
                  <a:pt x="2315" y="1079482"/>
                  <a:pt x="23481" y="910149"/>
                  <a:pt x="35123" y="790028"/>
                </a:cubicBezTo>
                <a:cubicBezTo>
                  <a:pt x="46765" y="669907"/>
                  <a:pt x="71106" y="428607"/>
                  <a:pt x="70048" y="393153"/>
                </a:cubicBezTo>
                <a:cubicBezTo>
                  <a:pt x="68990" y="357699"/>
                  <a:pt x="33535" y="636041"/>
                  <a:pt x="28773" y="577303"/>
                </a:cubicBezTo>
                <a:cubicBezTo>
                  <a:pt x="24010" y="518566"/>
                  <a:pt x="55231" y="-64047"/>
                  <a:pt x="54173" y="5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F3DAC23F-BE24-44BE-8CAF-2140A5DC28F7}"/>
              </a:ext>
            </a:extLst>
          </p:cNvPr>
          <p:cNvSpPr/>
          <p:nvPr/>
        </p:nvSpPr>
        <p:spPr>
          <a:xfrm>
            <a:off x="6826102" y="6657187"/>
            <a:ext cx="66832" cy="1132040"/>
          </a:xfrm>
          <a:custGeom>
            <a:avLst/>
            <a:gdLst>
              <a:gd name="connsiteX0" fmla="*/ 28723 w 66832"/>
              <a:gd name="connsiteY0" fmla="*/ 10313 h 1132040"/>
              <a:gd name="connsiteX1" fmla="*/ 22373 w 66832"/>
              <a:gd name="connsiteY1" fmla="*/ 283363 h 1132040"/>
              <a:gd name="connsiteX2" fmla="*/ 148 w 66832"/>
              <a:gd name="connsiteY2" fmla="*/ 400838 h 1132040"/>
              <a:gd name="connsiteX3" fmla="*/ 19198 w 66832"/>
              <a:gd name="connsiteY3" fmla="*/ 356388 h 1132040"/>
              <a:gd name="connsiteX4" fmla="*/ 22373 w 66832"/>
              <a:gd name="connsiteY4" fmla="*/ 569113 h 1132040"/>
              <a:gd name="connsiteX5" fmla="*/ 148 w 66832"/>
              <a:gd name="connsiteY5" fmla="*/ 1019963 h 1132040"/>
              <a:gd name="connsiteX6" fmla="*/ 35073 w 66832"/>
              <a:gd name="connsiteY6" fmla="*/ 915188 h 1132040"/>
              <a:gd name="connsiteX7" fmla="*/ 25548 w 66832"/>
              <a:gd name="connsiteY7" fmla="*/ 1131088 h 1132040"/>
              <a:gd name="connsiteX8" fmla="*/ 38248 w 66832"/>
              <a:gd name="connsiteY8" fmla="*/ 813588 h 1132040"/>
              <a:gd name="connsiteX9" fmla="*/ 66823 w 66832"/>
              <a:gd name="connsiteY9" fmla="*/ 356388 h 1132040"/>
              <a:gd name="connsiteX10" fmla="*/ 35073 w 66832"/>
              <a:gd name="connsiteY10" fmla="*/ 540538 h 1132040"/>
              <a:gd name="connsiteX11" fmla="*/ 9673 w 66832"/>
              <a:gd name="connsiteY11" fmla="*/ 194463 h 1132040"/>
              <a:gd name="connsiteX12" fmla="*/ 19198 w 66832"/>
              <a:gd name="connsiteY12" fmla="*/ 67463 h 1132040"/>
              <a:gd name="connsiteX13" fmla="*/ 28723 w 66832"/>
              <a:gd name="connsiteY13" fmla="*/ 10313 h 113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832" h="1132040">
                <a:moveTo>
                  <a:pt x="28723" y="10313"/>
                </a:moveTo>
                <a:cubicBezTo>
                  <a:pt x="29252" y="46296"/>
                  <a:pt x="27135" y="218276"/>
                  <a:pt x="22373" y="283363"/>
                </a:cubicBezTo>
                <a:cubicBezTo>
                  <a:pt x="17611" y="348450"/>
                  <a:pt x="677" y="388667"/>
                  <a:pt x="148" y="400838"/>
                </a:cubicBezTo>
                <a:cubicBezTo>
                  <a:pt x="-381" y="413009"/>
                  <a:pt x="15494" y="328342"/>
                  <a:pt x="19198" y="356388"/>
                </a:cubicBezTo>
                <a:cubicBezTo>
                  <a:pt x="22902" y="384434"/>
                  <a:pt x="25548" y="458517"/>
                  <a:pt x="22373" y="569113"/>
                </a:cubicBezTo>
                <a:cubicBezTo>
                  <a:pt x="19198" y="679709"/>
                  <a:pt x="-1969" y="962284"/>
                  <a:pt x="148" y="1019963"/>
                </a:cubicBezTo>
                <a:cubicBezTo>
                  <a:pt x="2265" y="1077642"/>
                  <a:pt x="30840" y="896667"/>
                  <a:pt x="35073" y="915188"/>
                </a:cubicBezTo>
                <a:cubicBezTo>
                  <a:pt x="39306" y="933709"/>
                  <a:pt x="25019" y="1148021"/>
                  <a:pt x="25548" y="1131088"/>
                </a:cubicBezTo>
                <a:cubicBezTo>
                  <a:pt x="26077" y="1114155"/>
                  <a:pt x="31369" y="942705"/>
                  <a:pt x="38248" y="813588"/>
                </a:cubicBezTo>
                <a:cubicBezTo>
                  <a:pt x="45127" y="684471"/>
                  <a:pt x="67352" y="401896"/>
                  <a:pt x="66823" y="356388"/>
                </a:cubicBezTo>
                <a:cubicBezTo>
                  <a:pt x="66294" y="310880"/>
                  <a:pt x="44598" y="567525"/>
                  <a:pt x="35073" y="540538"/>
                </a:cubicBezTo>
                <a:cubicBezTo>
                  <a:pt x="25548" y="513551"/>
                  <a:pt x="12319" y="273309"/>
                  <a:pt x="9673" y="194463"/>
                </a:cubicBezTo>
                <a:cubicBezTo>
                  <a:pt x="7027" y="115617"/>
                  <a:pt x="16023" y="92863"/>
                  <a:pt x="19198" y="67463"/>
                </a:cubicBezTo>
                <a:cubicBezTo>
                  <a:pt x="22373" y="42063"/>
                  <a:pt x="28194" y="-25670"/>
                  <a:pt x="28723" y="10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95235816-1B71-A982-A87E-6DB2319D5604}"/>
              </a:ext>
            </a:extLst>
          </p:cNvPr>
          <p:cNvSpPr/>
          <p:nvPr/>
        </p:nvSpPr>
        <p:spPr>
          <a:xfrm>
            <a:off x="6819741" y="6673793"/>
            <a:ext cx="80279" cy="1074674"/>
          </a:xfrm>
          <a:custGeom>
            <a:avLst/>
            <a:gdLst>
              <a:gd name="connsiteX0" fmla="*/ 159 w 80279"/>
              <a:gd name="connsiteY0" fmla="*/ 3232 h 1074674"/>
              <a:gd name="connsiteX1" fmla="*/ 76359 w 80279"/>
              <a:gd name="connsiteY1" fmla="*/ 368357 h 1074674"/>
              <a:gd name="connsiteX2" fmla="*/ 70009 w 80279"/>
              <a:gd name="connsiteY2" fmla="*/ 1054157 h 1074674"/>
              <a:gd name="connsiteX3" fmla="*/ 76359 w 80279"/>
              <a:gd name="connsiteY3" fmla="*/ 835082 h 1074674"/>
              <a:gd name="connsiteX4" fmla="*/ 57309 w 80279"/>
              <a:gd name="connsiteY4" fmla="*/ 225482 h 1074674"/>
              <a:gd name="connsiteX5" fmla="*/ 159 w 80279"/>
              <a:gd name="connsiteY5" fmla="*/ 3232 h 107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279" h="1074674">
                <a:moveTo>
                  <a:pt x="159" y="3232"/>
                </a:moveTo>
                <a:cubicBezTo>
                  <a:pt x="3334" y="27045"/>
                  <a:pt x="64717" y="193203"/>
                  <a:pt x="76359" y="368357"/>
                </a:cubicBezTo>
                <a:cubicBezTo>
                  <a:pt x="88001" y="543511"/>
                  <a:pt x="70009" y="976370"/>
                  <a:pt x="70009" y="1054157"/>
                </a:cubicBezTo>
                <a:cubicBezTo>
                  <a:pt x="70009" y="1131944"/>
                  <a:pt x="78476" y="973194"/>
                  <a:pt x="76359" y="835082"/>
                </a:cubicBezTo>
                <a:cubicBezTo>
                  <a:pt x="74242" y="696970"/>
                  <a:pt x="72655" y="360419"/>
                  <a:pt x="57309" y="225482"/>
                </a:cubicBezTo>
                <a:cubicBezTo>
                  <a:pt x="41963" y="90545"/>
                  <a:pt x="-3016" y="-20581"/>
                  <a:pt x="159" y="3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350B9220-D765-4AB9-8C21-A0362326C572}"/>
              </a:ext>
            </a:extLst>
          </p:cNvPr>
          <p:cNvSpPr/>
          <p:nvPr/>
        </p:nvSpPr>
        <p:spPr>
          <a:xfrm>
            <a:off x="4950461" y="4703499"/>
            <a:ext cx="321093" cy="1445090"/>
          </a:xfrm>
          <a:custGeom>
            <a:avLst/>
            <a:gdLst>
              <a:gd name="connsiteX0" fmla="*/ 2539 w 321093"/>
              <a:gd name="connsiteY0" fmla="*/ 36776 h 1445090"/>
              <a:gd name="connsiteX1" fmla="*/ 300989 w 321093"/>
              <a:gd name="connsiteY1" fmla="*/ 1379801 h 1445090"/>
              <a:gd name="connsiteX2" fmla="*/ 294639 w 321093"/>
              <a:gd name="connsiteY2" fmla="*/ 1179776 h 1445090"/>
              <a:gd name="connsiteX3" fmla="*/ 300989 w 321093"/>
              <a:gd name="connsiteY3" fmla="*/ 690826 h 1445090"/>
              <a:gd name="connsiteX4" fmla="*/ 234314 w 321093"/>
              <a:gd name="connsiteY4" fmla="*/ 487626 h 1445090"/>
              <a:gd name="connsiteX5" fmla="*/ 113664 w 321093"/>
              <a:gd name="connsiteY5" fmla="*/ 243151 h 1445090"/>
              <a:gd name="connsiteX6" fmla="*/ 154939 w 321093"/>
              <a:gd name="connsiteY6" fmla="*/ 366976 h 1445090"/>
              <a:gd name="connsiteX7" fmla="*/ 2539 w 321093"/>
              <a:gd name="connsiteY7" fmla="*/ 36776 h 144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093" h="1445090">
                <a:moveTo>
                  <a:pt x="2539" y="36776"/>
                </a:moveTo>
                <a:cubicBezTo>
                  <a:pt x="26881" y="205580"/>
                  <a:pt x="252306" y="1189301"/>
                  <a:pt x="300989" y="1379801"/>
                </a:cubicBezTo>
                <a:cubicBezTo>
                  <a:pt x="349672" y="1570301"/>
                  <a:pt x="294639" y="1294605"/>
                  <a:pt x="294639" y="1179776"/>
                </a:cubicBezTo>
                <a:cubicBezTo>
                  <a:pt x="294639" y="1064947"/>
                  <a:pt x="311043" y="806184"/>
                  <a:pt x="300989" y="690826"/>
                </a:cubicBezTo>
                <a:cubicBezTo>
                  <a:pt x="290935" y="575468"/>
                  <a:pt x="265535" y="562238"/>
                  <a:pt x="234314" y="487626"/>
                </a:cubicBezTo>
                <a:cubicBezTo>
                  <a:pt x="203093" y="413014"/>
                  <a:pt x="126893" y="263259"/>
                  <a:pt x="113664" y="243151"/>
                </a:cubicBezTo>
                <a:cubicBezTo>
                  <a:pt x="100435" y="223043"/>
                  <a:pt x="173460" y="400843"/>
                  <a:pt x="154939" y="366976"/>
                </a:cubicBezTo>
                <a:cubicBezTo>
                  <a:pt x="136418" y="333109"/>
                  <a:pt x="-21803" y="-132028"/>
                  <a:pt x="2539" y="36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66A94AD7-9BFF-1839-B37D-ED70C45E8A4D}"/>
              </a:ext>
            </a:extLst>
          </p:cNvPr>
          <p:cNvSpPr/>
          <p:nvPr/>
        </p:nvSpPr>
        <p:spPr>
          <a:xfrm>
            <a:off x="5266208" y="5122914"/>
            <a:ext cx="760215" cy="433551"/>
          </a:xfrm>
          <a:custGeom>
            <a:avLst/>
            <a:gdLst>
              <a:gd name="connsiteX0" fmla="*/ 13817 w 760215"/>
              <a:gd name="connsiteY0" fmla="*/ 11061 h 433551"/>
              <a:gd name="connsiteX1" fmla="*/ 321792 w 760215"/>
              <a:gd name="connsiteY1" fmla="*/ 195211 h 433551"/>
              <a:gd name="connsiteX2" fmla="*/ 207492 w 760215"/>
              <a:gd name="connsiteY2" fmla="*/ 68211 h 433551"/>
              <a:gd name="connsiteX3" fmla="*/ 753592 w 760215"/>
              <a:gd name="connsiteY3" fmla="*/ 426986 h 433551"/>
              <a:gd name="connsiteX4" fmla="*/ 524992 w 760215"/>
              <a:gd name="connsiteY4" fmla="*/ 309511 h 433551"/>
              <a:gd name="connsiteX5" fmla="*/ 70967 w 760215"/>
              <a:gd name="connsiteY5" fmla="*/ 68211 h 433551"/>
              <a:gd name="connsiteX6" fmla="*/ 236067 w 760215"/>
              <a:gd name="connsiteY6" fmla="*/ 122186 h 433551"/>
              <a:gd name="connsiteX7" fmla="*/ 223367 w 760215"/>
              <a:gd name="connsiteY7" fmla="*/ 90436 h 433551"/>
              <a:gd name="connsiteX8" fmla="*/ 67792 w 760215"/>
              <a:gd name="connsiteY8" fmla="*/ 26936 h 433551"/>
              <a:gd name="connsiteX9" fmla="*/ 13817 w 760215"/>
              <a:gd name="connsiteY9" fmla="*/ 11061 h 43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0215" h="433551">
                <a:moveTo>
                  <a:pt x="13817" y="11061"/>
                </a:moveTo>
                <a:cubicBezTo>
                  <a:pt x="56150" y="39107"/>
                  <a:pt x="289513" y="185686"/>
                  <a:pt x="321792" y="195211"/>
                </a:cubicBezTo>
                <a:cubicBezTo>
                  <a:pt x="354071" y="204736"/>
                  <a:pt x="135525" y="29582"/>
                  <a:pt x="207492" y="68211"/>
                </a:cubicBezTo>
                <a:cubicBezTo>
                  <a:pt x="279459" y="106840"/>
                  <a:pt x="700675" y="386769"/>
                  <a:pt x="753592" y="426986"/>
                </a:cubicBezTo>
                <a:cubicBezTo>
                  <a:pt x="806509" y="467203"/>
                  <a:pt x="524992" y="309511"/>
                  <a:pt x="524992" y="309511"/>
                </a:cubicBezTo>
                <a:cubicBezTo>
                  <a:pt x="411221" y="249715"/>
                  <a:pt x="119121" y="99432"/>
                  <a:pt x="70967" y="68211"/>
                </a:cubicBezTo>
                <a:cubicBezTo>
                  <a:pt x="22813" y="36990"/>
                  <a:pt x="210667" y="118482"/>
                  <a:pt x="236067" y="122186"/>
                </a:cubicBezTo>
                <a:cubicBezTo>
                  <a:pt x="261467" y="125890"/>
                  <a:pt x="251413" y="106311"/>
                  <a:pt x="223367" y="90436"/>
                </a:cubicBezTo>
                <a:cubicBezTo>
                  <a:pt x="195321" y="74561"/>
                  <a:pt x="98484" y="38049"/>
                  <a:pt x="67792" y="26936"/>
                </a:cubicBezTo>
                <a:cubicBezTo>
                  <a:pt x="37100" y="15824"/>
                  <a:pt x="-28516" y="-16985"/>
                  <a:pt x="13817" y="11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7CB4AF61-0425-B192-A020-02D6F043F0EB}"/>
              </a:ext>
            </a:extLst>
          </p:cNvPr>
          <p:cNvSpPr/>
          <p:nvPr/>
        </p:nvSpPr>
        <p:spPr>
          <a:xfrm>
            <a:off x="6008743" y="5202133"/>
            <a:ext cx="156844" cy="509742"/>
          </a:xfrm>
          <a:custGeom>
            <a:avLst/>
            <a:gdLst>
              <a:gd name="connsiteX0" fmla="*/ 1532 w 156844"/>
              <a:gd name="connsiteY0" fmla="*/ 20742 h 509742"/>
              <a:gd name="connsiteX1" fmla="*/ 153932 w 156844"/>
              <a:gd name="connsiteY1" fmla="*/ 496992 h 509742"/>
              <a:gd name="connsiteX2" fmla="*/ 99957 w 156844"/>
              <a:gd name="connsiteY2" fmla="*/ 350942 h 509742"/>
              <a:gd name="connsiteX3" fmla="*/ 77732 w 156844"/>
              <a:gd name="connsiteY3" fmla="*/ 112817 h 509742"/>
              <a:gd name="connsiteX4" fmla="*/ 1532 w 156844"/>
              <a:gd name="connsiteY4" fmla="*/ 20742 h 50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44" h="509742">
                <a:moveTo>
                  <a:pt x="1532" y="20742"/>
                </a:moveTo>
                <a:cubicBezTo>
                  <a:pt x="14232" y="84771"/>
                  <a:pt x="137528" y="441959"/>
                  <a:pt x="153932" y="496992"/>
                </a:cubicBezTo>
                <a:cubicBezTo>
                  <a:pt x="170336" y="552025"/>
                  <a:pt x="112657" y="414971"/>
                  <a:pt x="99957" y="350942"/>
                </a:cubicBezTo>
                <a:cubicBezTo>
                  <a:pt x="87257" y="286913"/>
                  <a:pt x="96782" y="169438"/>
                  <a:pt x="77732" y="112817"/>
                </a:cubicBezTo>
                <a:cubicBezTo>
                  <a:pt x="58682" y="56196"/>
                  <a:pt x="-11168" y="-43287"/>
                  <a:pt x="1532" y="20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D48C6229-66D8-C0BA-58A5-DCEB36EFD51D}"/>
              </a:ext>
            </a:extLst>
          </p:cNvPr>
          <p:cNvSpPr/>
          <p:nvPr/>
        </p:nvSpPr>
        <p:spPr>
          <a:xfrm>
            <a:off x="5438728" y="5467272"/>
            <a:ext cx="477730" cy="1159682"/>
          </a:xfrm>
          <a:custGeom>
            <a:avLst/>
            <a:gdLst>
              <a:gd name="connsiteX0" fmla="*/ 47 w 477730"/>
              <a:gd name="connsiteY0" fmla="*/ 78 h 1159682"/>
              <a:gd name="connsiteX1" fmla="*/ 438197 w 477730"/>
              <a:gd name="connsiteY1" fmla="*/ 590628 h 1159682"/>
              <a:gd name="connsiteX2" fmla="*/ 450897 w 477730"/>
              <a:gd name="connsiteY2" fmla="*/ 616028 h 1159682"/>
              <a:gd name="connsiteX3" fmla="*/ 415972 w 477730"/>
              <a:gd name="connsiteY3" fmla="*/ 606503 h 1159682"/>
              <a:gd name="connsiteX4" fmla="*/ 473122 w 477730"/>
              <a:gd name="connsiteY4" fmla="*/ 822403 h 1159682"/>
              <a:gd name="connsiteX5" fmla="*/ 473122 w 477730"/>
              <a:gd name="connsiteY5" fmla="*/ 1158953 h 1159682"/>
              <a:gd name="connsiteX6" fmla="*/ 463597 w 477730"/>
              <a:gd name="connsiteY6" fmla="*/ 901778 h 1159682"/>
              <a:gd name="connsiteX7" fmla="*/ 447722 w 477730"/>
              <a:gd name="connsiteY7" fmla="*/ 555703 h 1159682"/>
              <a:gd name="connsiteX8" fmla="*/ 396922 w 477730"/>
              <a:gd name="connsiteY8" fmla="*/ 222328 h 1159682"/>
              <a:gd name="connsiteX9" fmla="*/ 409622 w 477730"/>
              <a:gd name="connsiteY9" fmla="*/ 546178 h 1159682"/>
              <a:gd name="connsiteX10" fmla="*/ 47 w 477730"/>
              <a:gd name="connsiteY10" fmla="*/ 78 h 115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7730" h="1159682">
                <a:moveTo>
                  <a:pt x="47" y="78"/>
                </a:moveTo>
                <a:cubicBezTo>
                  <a:pt x="4810" y="7486"/>
                  <a:pt x="363055" y="487970"/>
                  <a:pt x="438197" y="590628"/>
                </a:cubicBezTo>
                <a:cubicBezTo>
                  <a:pt x="513339" y="693286"/>
                  <a:pt x="454601" y="613382"/>
                  <a:pt x="450897" y="616028"/>
                </a:cubicBezTo>
                <a:cubicBezTo>
                  <a:pt x="447193" y="618674"/>
                  <a:pt x="412268" y="572107"/>
                  <a:pt x="415972" y="606503"/>
                </a:cubicBezTo>
                <a:cubicBezTo>
                  <a:pt x="419676" y="640899"/>
                  <a:pt x="463597" y="730328"/>
                  <a:pt x="473122" y="822403"/>
                </a:cubicBezTo>
                <a:cubicBezTo>
                  <a:pt x="482647" y="914478"/>
                  <a:pt x="474709" y="1145724"/>
                  <a:pt x="473122" y="1158953"/>
                </a:cubicBezTo>
                <a:cubicBezTo>
                  <a:pt x="471535" y="1172182"/>
                  <a:pt x="467830" y="1002320"/>
                  <a:pt x="463597" y="901778"/>
                </a:cubicBezTo>
                <a:cubicBezTo>
                  <a:pt x="459364" y="801236"/>
                  <a:pt x="458835" y="668945"/>
                  <a:pt x="447722" y="555703"/>
                </a:cubicBezTo>
                <a:cubicBezTo>
                  <a:pt x="436610" y="442461"/>
                  <a:pt x="403272" y="223916"/>
                  <a:pt x="396922" y="222328"/>
                </a:cubicBezTo>
                <a:cubicBezTo>
                  <a:pt x="390572" y="220741"/>
                  <a:pt x="471005" y="578986"/>
                  <a:pt x="409622" y="546178"/>
                </a:cubicBezTo>
                <a:cubicBezTo>
                  <a:pt x="348239" y="513370"/>
                  <a:pt x="-4716" y="-7330"/>
                  <a:pt x="47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23874FA1-2CE8-9989-8BB2-E2E8ACAA0BEF}"/>
              </a:ext>
            </a:extLst>
          </p:cNvPr>
          <p:cNvSpPr/>
          <p:nvPr/>
        </p:nvSpPr>
        <p:spPr>
          <a:xfrm>
            <a:off x="6232243" y="6221224"/>
            <a:ext cx="129665" cy="1200389"/>
          </a:xfrm>
          <a:custGeom>
            <a:avLst/>
            <a:gdLst>
              <a:gd name="connsiteX0" fmla="*/ 6632 w 129665"/>
              <a:gd name="connsiteY0" fmla="*/ 1776 h 1200389"/>
              <a:gd name="connsiteX1" fmla="*/ 9807 w 129665"/>
              <a:gd name="connsiteY1" fmla="*/ 401826 h 1200389"/>
              <a:gd name="connsiteX2" fmla="*/ 120932 w 129665"/>
              <a:gd name="connsiteY2" fmla="*/ 1157476 h 1200389"/>
              <a:gd name="connsiteX3" fmla="*/ 117757 w 129665"/>
              <a:gd name="connsiteY3" fmla="*/ 1036826 h 1200389"/>
              <a:gd name="connsiteX4" fmla="*/ 79657 w 129665"/>
              <a:gd name="connsiteY4" fmla="*/ 452626 h 1200389"/>
              <a:gd name="connsiteX5" fmla="*/ 82832 w 129665"/>
              <a:gd name="connsiteY5" fmla="*/ 522476 h 1200389"/>
              <a:gd name="connsiteX6" fmla="*/ 22507 w 129665"/>
              <a:gd name="connsiteY6" fmla="*/ 192276 h 1200389"/>
              <a:gd name="connsiteX7" fmla="*/ 19332 w 129665"/>
              <a:gd name="connsiteY7" fmla="*/ 252601 h 1200389"/>
              <a:gd name="connsiteX8" fmla="*/ 6632 w 129665"/>
              <a:gd name="connsiteY8" fmla="*/ 1776 h 120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665" h="1200389">
                <a:moveTo>
                  <a:pt x="6632" y="1776"/>
                </a:moveTo>
                <a:cubicBezTo>
                  <a:pt x="5044" y="26647"/>
                  <a:pt x="-9243" y="209209"/>
                  <a:pt x="9807" y="401826"/>
                </a:cubicBezTo>
                <a:cubicBezTo>
                  <a:pt x="28857" y="594443"/>
                  <a:pt x="102940" y="1051643"/>
                  <a:pt x="120932" y="1157476"/>
                </a:cubicBezTo>
                <a:cubicBezTo>
                  <a:pt x="138924" y="1263309"/>
                  <a:pt x="124636" y="1154301"/>
                  <a:pt x="117757" y="1036826"/>
                </a:cubicBezTo>
                <a:cubicBezTo>
                  <a:pt x="110878" y="919351"/>
                  <a:pt x="85478" y="538351"/>
                  <a:pt x="79657" y="452626"/>
                </a:cubicBezTo>
                <a:cubicBezTo>
                  <a:pt x="73836" y="366901"/>
                  <a:pt x="92357" y="565868"/>
                  <a:pt x="82832" y="522476"/>
                </a:cubicBezTo>
                <a:cubicBezTo>
                  <a:pt x="73307" y="479084"/>
                  <a:pt x="33090" y="237255"/>
                  <a:pt x="22507" y="192276"/>
                </a:cubicBezTo>
                <a:cubicBezTo>
                  <a:pt x="11924" y="147297"/>
                  <a:pt x="19861" y="284351"/>
                  <a:pt x="19332" y="252601"/>
                </a:cubicBezTo>
                <a:cubicBezTo>
                  <a:pt x="18803" y="220851"/>
                  <a:pt x="8220" y="-23095"/>
                  <a:pt x="6632" y="1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652B71C2-77D9-FC6B-D732-25F29248C7F8}"/>
              </a:ext>
            </a:extLst>
          </p:cNvPr>
          <p:cNvSpPr/>
          <p:nvPr/>
        </p:nvSpPr>
        <p:spPr>
          <a:xfrm>
            <a:off x="5154067" y="5646186"/>
            <a:ext cx="390873" cy="1510290"/>
          </a:xfrm>
          <a:custGeom>
            <a:avLst/>
            <a:gdLst>
              <a:gd name="connsiteX0" fmla="*/ 183108 w 390873"/>
              <a:gd name="connsiteY0" fmla="*/ 75164 h 1510290"/>
              <a:gd name="connsiteX1" fmla="*/ 252958 w 390873"/>
              <a:gd name="connsiteY1" fmla="*/ 719689 h 1510290"/>
              <a:gd name="connsiteX2" fmla="*/ 386308 w 390873"/>
              <a:gd name="connsiteY2" fmla="*/ 1459464 h 1510290"/>
              <a:gd name="connsiteX3" fmla="*/ 329158 w 390873"/>
              <a:gd name="connsiteY3" fmla="*/ 1310239 h 1510290"/>
              <a:gd name="connsiteX4" fmla="*/ 40233 w 390873"/>
              <a:gd name="connsiteY4" fmla="*/ 224389 h 1510290"/>
              <a:gd name="connsiteX5" fmla="*/ 5308 w 390873"/>
              <a:gd name="connsiteY5" fmla="*/ 2139 h 1510290"/>
              <a:gd name="connsiteX6" fmla="*/ 68808 w 390873"/>
              <a:gd name="connsiteY6" fmla="*/ 281539 h 1510290"/>
              <a:gd name="connsiteX7" fmla="*/ 183108 w 390873"/>
              <a:gd name="connsiteY7" fmla="*/ 75164 h 151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873" h="1510290">
                <a:moveTo>
                  <a:pt x="183108" y="75164"/>
                </a:moveTo>
                <a:cubicBezTo>
                  <a:pt x="213800" y="148189"/>
                  <a:pt x="219091" y="488972"/>
                  <a:pt x="252958" y="719689"/>
                </a:cubicBezTo>
                <a:cubicBezTo>
                  <a:pt x="286825" y="950406"/>
                  <a:pt x="373608" y="1361039"/>
                  <a:pt x="386308" y="1459464"/>
                </a:cubicBezTo>
                <a:cubicBezTo>
                  <a:pt x="399008" y="1557889"/>
                  <a:pt x="386837" y="1516085"/>
                  <a:pt x="329158" y="1310239"/>
                </a:cubicBezTo>
                <a:cubicBezTo>
                  <a:pt x="271479" y="1104393"/>
                  <a:pt x="94208" y="442406"/>
                  <a:pt x="40233" y="224389"/>
                </a:cubicBezTo>
                <a:cubicBezTo>
                  <a:pt x="-13742" y="6372"/>
                  <a:pt x="545" y="-7386"/>
                  <a:pt x="5308" y="2139"/>
                </a:cubicBezTo>
                <a:cubicBezTo>
                  <a:pt x="10071" y="11664"/>
                  <a:pt x="43408" y="265135"/>
                  <a:pt x="68808" y="281539"/>
                </a:cubicBezTo>
                <a:cubicBezTo>
                  <a:pt x="94208" y="297943"/>
                  <a:pt x="152416" y="2139"/>
                  <a:pt x="183108" y="75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ED53158A-2AD2-10D9-5A8F-E1AACE0DE550}"/>
              </a:ext>
            </a:extLst>
          </p:cNvPr>
          <p:cNvSpPr/>
          <p:nvPr/>
        </p:nvSpPr>
        <p:spPr>
          <a:xfrm>
            <a:off x="6283660" y="6813084"/>
            <a:ext cx="222498" cy="1352893"/>
          </a:xfrm>
          <a:custGeom>
            <a:avLst/>
            <a:gdLst>
              <a:gd name="connsiteX0" fmla="*/ 6015 w 222498"/>
              <a:gd name="connsiteY0" fmla="*/ 6816 h 1352893"/>
              <a:gd name="connsiteX1" fmla="*/ 167940 w 222498"/>
              <a:gd name="connsiteY1" fmla="*/ 952966 h 1352893"/>
              <a:gd name="connsiteX2" fmla="*/ 221915 w 222498"/>
              <a:gd name="connsiteY2" fmla="*/ 1337141 h 1352893"/>
              <a:gd name="connsiteX3" fmla="*/ 186990 w 222498"/>
              <a:gd name="connsiteY3" fmla="*/ 1206966 h 1352893"/>
              <a:gd name="connsiteX4" fmla="*/ 50465 w 222498"/>
              <a:gd name="connsiteY4" fmla="*/ 559266 h 1352893"/>
              <a:gd name="connsiteX5" fmla="*/ 6015 w 222498"/>
              <a:gd name="connsiteY5" fmla="*/ 6816 h 135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498" h="1352893">
                <a:moveTo>
                  <a:pt x="6015" y="6816"/>
                </a:moveTo>
                <a:cubicBezTo>
                  <a:pt x="25594" y="72433"/>
                  <a:pt x="131957" y="731245"/>
                  <a:pt x="167940" y="952966"/>
                </a:cubicBezTo>
                <a:cubicBezTo>
                  <a:pt x="203923" y="1174687"/>
                  <a:pt x="218740" y="1294808"/>
                  <a:pt x="221915" y="1337141"/>
                </a:cubicBezTo>
                <a:cubicBezTo>
                  <a:pt x="225090" y="1379474"/>
                  <a:pt x="215565" y="1336612"/>
                  <a:pt x="186990" y="1206966"/>
                </a:cubicBezTo>
                <a:cubicBezTo>
                  <a:pt x="158415" y="1077320"/>
                  <a:pt x="82744" y="752412"/>
                  <a:pt x="50465" y="559266"/>
                </a:cubicBezTo>
                <a:cubicBezTo>
                  <a:pt x="18186" y="366120"/>
                  <a:pt x="-13564" y="-58801"/>
                  <a:pt x="6015" y="6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2B40DC66-7471-7D7F-0853-4A602C542F60}"/>
              </a:ext>
            </a:extLst>
          </p:cNvPr>
          <p:cNvSpPr/>
          <p:nvPr/>
        </p:nvSpPr>
        <p:spPr>
          <a:xfrm>
            <a:off x="6122212" y="6137808"/>
            <a:ext cx="110415" cy="609080"/>
          </a:xfrm>
          <a:custGeom>
            <a:avLst/>
            <a:gdLst>
              <a:gd name="connsiteX0" fmla="*/ 5538 w 110415"/>
              <a:gd name="connsiteY0" fmla="*/ 12167 h 609080"/>
              <a:gd name="connsiteX1" fmla="*/ 110313 w 110415"/>
              <a:gd name="connsiteY1" fmla="*/ 605892 h 609080"/>
              <a:gd name="connsiteX2" fmla="*/ 24588 w 110415"/>
              <a:gd name="connsiteY2" fmla="*/ 237592 h 609080"/>
              <a:gd name="connsiteX3" fmla="*/ 5538 w 110415"/>
              <a:gd name="connsiteY3" fmla="*/ 12167 h 60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15" h="609080">
                <a:moveTo>
                  <a:pt x="5538" y="12167"/>
                </a:moveTo>
                <a:cubicBezTo>
                  <a:pt x="19825" y="73550"/>
                  <a:pt x="107138" y="568321"/>
                  <a:pt x="110313" y="605892"/>
                </a:cubicBezTo>
                <a:cubicBezTo>
                  <a:pt x="113488" y="643463"/>
                  <a:pt x="42050" y="338663"/>
                  <a:pt x="24588" y="237592"/>
                </a:cubicBezTo>
                <a:cubicBezTo>
                  <a:pt x="7126" y="136521"/>
                  <a:pt x="-8749" y="-49216"/>
                  <a:pt x="5538" y="12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1E966F4A-44A6-E485-3A56-B0EE437C5040}"/>
              </a:ext>
            </a:extLst>
          </p:cNvPr>
          <p:cNvSpPr/>
          <p:nvPr/>
        </p:nvSpPr>
        <p:spPr>
          <a:xfrm>
            <a:off x="5345139" y="6544525"/>
            <a:ext cx="719431" cy="1135040"/>
          </a:xfrm>
          <a:custGeom>
            <a:avLst/>
            <a:gdLst>
              <a:gd name="connsiteX0" fmla="*/ 477811 w 719431"/>
              <a:gd name="connsiteY0" fmla="*/ 215050 h 1135040"/>
              <a:gd name="connsiteX1" fmla="*/ 236511 w 719431"/>
              <a:gd name="connsiteY1" fmla="*/ 621450 h 1135040"/>
              <a:gd name="connsiteX2" fmla="*/ 357161 w 719431"/>
              <a:gd name="connsiteY2" fmla="*/ 723050 h 1135040"/>
              <a:gd name="connsiteX3" fmla="*/ 684186 w 719431"/>
              <a:gd name="connsiteY3" fmla="*/ 789725 h 1135040"/>
              <a:gd name="connsiteX4" fmla="*/ 674661 w 719431"/>
              <a:gd name="connsiteY4" fmla="*/ 846875 h 1135040"/>
              <a:gd name="connsiteX5" fmla="*/ 366686 w 719431"/>
              <a:gd name="connsiteY5" fmla="*/ 964350 h 1135040"/>
              <a:gd name="connsiteX6" fmla="*/ 328586 w 719431"/>
              <a:gd name="connsiteY6" fmla="*/ 1104050 h 1135040"/>
              <a:gd name="connsiteX7" fmla="*/ 280961 w 719431"/>
              <a:gd name="connsiteY7" fmla="*/ 1021500 h 1135040"/>
              <a:gd name="connsiteX8" fmla="*/ 1561 w 719431"/>
              <a:gd name="connsiteY8" fmla="*/ 5500 h 1135040"/>
              <a:gd name="connsiteX9" fmla="*/ 182536 w 719431"/>
              <a:gd name="connsiteY9" fmla="*/ 599225 h 1135040"/>
              <a:gd name="connsiteX10" fmla="*/ 477811 w 719431"/>
              <a:gd name="connsiteY10" fmla="*/ 215050 h 113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9431" h="1135040">
                <a:moveTo>
                  <a:pt x="477811" y="215050"/>
                </a:moveTo>
                <a:cubicBezTo>
                  <a:pt x="486807" y="218754"/>
                  <a:pt x="256619" y="536783"/>
                  <a:pt x="236511" y="621450"/>
                </a:cubicBezTo>
                <a:cubicBezTo>
                  <a:pt x="216403" y="706117"/>
                  <a:pt x="282549" y="695004"/>
                  <a:pt x="357161" y="723050"/>
                </a:cubicBezTo>
                <a:cubicBezTo>
                  <a:pt x="431773" y="751096"/>
                  <a:pt x="631269" y="769088"/>
                  <a:pt x="684186" y="789725"/>
                </a:cubicBezTo>
                <a:cubicBezTo>
                  <a:pt x="737103" y="810363"/>
                  <a:pt x="727578" y="817771"/>
                  <a:pt x="674661" y="846875"/>
                </a:cubicBezTo>
                <a:cubicBezTo>
                  <a:pt x="621744" y="875979"/>
                  <a:pt x="424365" y="921488"/>
                  <a:pt x="366686" y="964350"/>
                </a:cubicBezTo>
                <a:cubicBezTo>
                  <a:pt x="309007" y="1007212"/>
                  <a:pt x="342873" y="1094525"/>
                  <a:pt x="328586" y="1104050"/>
                </a:cubicBezTo>
                <a:cubicBezTo>
                  <a:pt x="314299" y="1113575"/>
                  <a:pt x="335465" y="1204592"/>
                  <a:pt x="280961" y="1021500"/>
                </a:cubicBezTo>
                <a:cubicBezTo>
                  <a:pt x="226457" y="838408"/>
                  <a:pt x="17965" y="75879"/>
                  <a:pt x="1561" y="5500"/>
                </a:cubicBezTo>
                <a:cubicBezTo>
                  <a:pt x="-14843" y="-64879"/>
                  <a:pt x="101574" y="562713"/>
                  <a:pt x="182536" y="599225"/>
                </a:cubicBezTo>
                <a:cubicBezTo>
                  <a:pt x="263498" y="635737"/>
                  <a:pt x="468815" y="211346"/>
                  <a:pt x="477811" y="215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4A6A9319-0EB8-A282-671E-2DEAC4F9CF75}"/>
              </a:ext>
            </a:extLst>
          </p:cNvPr>
          <p:cNvSpPr/>
          <p:nvPr/>
        </p:nvSpPr>
        <p:spPr>
          <a:xfrm>
            <a:off x="6816888" y="7681629"/>
            <a:ext cx="327143" cy="866542"/>
          </a:xfrm>
          <a:custGeom>
            <a:avLst/>
            <a:gdLst>
              <a:gd name="connsiteX0" fmla="*/ 10941 w 327143"/>
              <a:gd name="connsiteY0" fmla="*/ 259 h 866542"/>
              <a:gd name="connsiteX1" fmla="*/ 205890 w 327143"/>
              <a:gd name="connsiteY1" fmla="*/ 394797 h 866542"/>
              <a:gd name="connsiteX2" fmla="*/ 321930 w 327143"/>
              <a:gd name="connsiteY2" fmla="*/ 854318 h 866542"/>
              <a:gd name="connsiteX3" fmla="*/ 275514 w 327143"/>
              <a:gd name="connsiteY3" fmla="*/ 677936 h 866542"/>
              <a:gd name="connsiteX4" fmla="*/ 1658 w 327143"/>
              <a:gd name="connsiteY4" fmla="*/ 88450 h 866542"/>
              <a:gd name="connsiteX5" fmla="*/ 154832 w 327143"/>
              <a:gd name="connsiteY5" fmla="*/ 329815 h 866542"/>
              <a:gd name="connsiteX6" fmla="*/ 10941 w 327143"/>
              <a:gd name="connsiteY6" fmla="*/ 259 h 86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143" h="866542">
                <a:moveTo>
                  <a:pt x="10941" y="259"/>
                </a:moveTo>
                <a:cubicBezTo>
                  <a:pt x="19451" y="11089"/>
                  <a:pt x="154059" y="252454"/>
                  <a:pt x="205890" y="394797"/>
                </a:cubicBezTo>
                <a:cubicBezTo>
                  <a:pt x="257722" y="537140"/>
                  <a:pt x="310326" y="807128"/>
                  <a:pt x="321930" y="854318"/>
                </a:cubicBezTo>
                <a:cubicBezTo>
                  <a:pt x="333534" y="901508"/>
                  <a:pt x="328893" y="805581"/>
                  <a:pt x="275514" y="677936"/>
                </a:cubicBezTo>
                <a:cubicBezTo>
                  <a:pt x="222135" y="550291"/>
                  <a:pt x="21772" y="146470"/>
                  <a:pt x="1658" y="88450"/>
                </a:cubicBezTo>
                <a:cubicBezTo>
                  <a:pt x="-18456" y="30430"/>
                  <a:pt x="150964" y="338325"/>
                  <a:pt x="154832" y="329815"/>
                </a:cubicBezTo>
                <a:cubicBezTo>
                  <a:pt x="158700" y="321305"/>
                  <a:pt x="2431" y="-10571"/>
                  <a:pt x="10941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47672280-35BF-24E6-DC5E-E167B7AD0B2F}"/>
              </a:ext>
            </a:extLst>
          </p:cNvPr>
          <p:cNvSpPr/>
          <p:nvPr/>
        </p:nvSpPr>
        <p:spPr>
          <a:xfrm>
            <a:off x="5582449" y="7400590"/>
            <a:ext cx="677837" cy="1476214"/>
          </a:xfrm>
          <a:custGeom>
            <a:avLst/>
            <a:gdLst>
              <a:gd name="connsiteX0" fmla="*/ 1425 w 677837"/>
              <a:gd name="connsiteY0" fmla="*/ 21367 h 1476214"/>
              <a:gd name="connsiteX1" fmla="*/ 210298 w 677837"/>
              <a:gd name="connsiteY1" fmla="*/ 1107507 h 1476214"/>
              <a:gd name="connsiteX2" fmla="*/ 182448 w 677837"/>
              <a:gd name="connsiteY2" fmla="*/ 880068 h 1476214"/>
              <a:gd name="connsiteX3" fmla="*/ 177807 w 677837"/>
              <a:gd name="connsiteY3" fmla="*/ 629420 h 1476214"/>
              <a:gd name="connsiteX4" fmla="*/ 317056 w 677837"/>
              <a:gd name="connsiteY4" fmla="*/ 1023958 h 1476214"/>
              <a:gd name="connsiteX5" fmla="*/ 674461 w 677837"/>
              <a:gd name="connsiteY5" fmla="*/ 1474196 h 1476214"/>
              <a:gd name="connsiteX6" fmla="*/ 484154 w 677837"/>
              <a:gd name="connsiteY6" fmla="*/ 1167849 h 1476214"/>
              <a:gd name="connsiteX7" fmla="*/ 275281 w 677837"/>
              <a:gd name="connsiteY7" fmla="*/ 661912 h 1476214"/>
              <a:gd name="connsiteX8" fmla="*/ 275281 w 677837"/>
              <a:gd name="connsiteY8" fmla="*/ 787235 h 1476214"/>
              <a:gd name="connsiteX9" fmla="*/ 149957 w 677837"/>
              <a:gd name="connsiteY9" fmla="*/ 550513 h 1476214"/>
              <a:gd name="connsiteX10" fmla="*/ 108182 w 677837"/>
              <a:gd name="connsiteY10" fmla="*/ 193107 h 1476214"/>
              <a:gd name="connsiteX11" fmla="*/ 117466 w 677837"/>
              <a:gd name="connsiteY11" fmla="*/ 369489 h 1476214"/>
              <a:gd name="connsiteX12" fmla="*/ 1425 w 677837"/>
              <a:gd name="connsiteY12" fmla="*/ 21367 h 147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7837" h="1476214">
                <a:moveTo>
                  <a:pt x="1425" y="21367"/>
                </a:moveTo>
                <a:cubicBezTo>
                  <a:pt x="16897" y="144370"/>
                  <a:pt x="180128" y="964390"/>
                  <a:pt x="210298" y="1107507"/>
                </a:cubicBezTo>
                <a:cubicBezTo>
                  <a:pt x="240469" y="1250624"/>
                  <a:pt x="187863" y="959749"/>
                  <a:pt x="182448" y="880068"/>
                </a:cubicBezTo>
                <a:cubicBezTo>
                  <a:pt x="177033" y="800387"/>
                  <a:pt x="155372" y="605438"/>
                  <a:pt x="177807" y="629420"/>
                </a:cubicBezTo>
                <a:cubicBezTo>
                  <a:pt x="200242" y="653402"/>
                  <a:pt x="234280" y="883162"/>
                  <a:pt x="317056" y="1023958"/>
                </a:cubicBezTo>
                <a:cubicBezTo>
                  <a:pt x="399832" y="1164754"/>
                  <a:pt x="646611" y="1450214"/>
                  <a:pt x="674461" y="1474196"/>
                </a:cubicBezTo>
                <a:cubicBezTo>
                  <a:pt x="702311" y="1498178"/>
                  <a:pt x="550684" y="1303230"/>
                  <a:pt x="484154" y="1167849"/>
                </a:cubicBezTo>
                <a:cubicBezTo>
                  <a:pt x="417624" y="1032468"/>
                  <a:pt x="310093" y="725348"/>
                  <a:pt x="275281" y="661912"/>
                </a:cubicBezTo>
                <a:cubicBezTo>
                  <a:pt x="240469" y="598476"/>
                  <a:pt x="296168" y="805802"/>
                  <a:pt x="275281" y="787235"/>
                </a:cubicBezTo>
                <a:cubicBezTo>
                  <a:pt x="254394" y="768669"/>
                  <a:pt x="177807" y="649534"/>
                  <a:pt x="149957" y="550513"/>
                </a:cubicBezTo>
                <a:cubicBezTo>
                  <a:pt x="122107" y="451492"/>
                  <a:pt x="113597" y="223278"/>
                  <a:pt x="108182" y="193107"/>
                </a:cubicBezTo>
                <a:cubicBezTo>
                  <a:pt x="102767" y="162936"/>
                  <a:pt x="133712" y="393471"/>
                  <a:pt x="117466" y="369489"/>
                </a:cubicBezTo>
                <a:cubicBezTo>
                  <a:pt x="101220" y="345507"/>
                  <a:pt x="-14047" y="-101636"/>
                  <a:pt x="1425" y="21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6A32FF79-D658-0971-DDAD-A7C541D548ED}"/>
              </a:ext>
            </a:extLst>
          </p:cNvPr>
          <p:cNvSpPr/>
          <p:nvPr/>
        </p:nvSpPr>
        <p:spPr>
          <a:xfrm>
            <a:off x="7122947" y="8508564"/>
            <a:ext cx="207966" cy="1545278"/>
          </a:xfrm>
          <a:custGeom>
            <a:avLst/>
            <a:gdLst>
              <a:gd name="connsiteX0" fmla="*/ 1946 w 207966"/>
              <a:gd name="connsiteY0" fmla="*/ 8817 h 1545278"/>
              <a:gd name="connsiteX1" fmla="*/ 169045 w 207966"/>
              <a:gd name="connsiteY1" fmla="*/ 1016049 h 1545278"/>
              <a:gd name="connsiteX2" fmla="*/ 206178 w 207966"/>
              <a:gd name="connsiteY2" fmla="*/ 1545194 h 1545278"/>
              <a:gd name="connsiteX3" fmla="*/ 131912 w 207966"/>
              <a:gd name="connsiteY3" fmla="*/ 1053182 h 1545278"/>
              <a:gd name="connsiteX4" fmla="*/ 80854 w 207966"/>
              <a:gd name="connsiteY4" fmla="*/ 556528 h 1545278"/>
              <a:gd name="connsiteX5" fmla="*/ 1946 w 207966"/>
              <a:gd name="connsiteY5" fmla="*/ 8817 h 154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966" h="1545278">
                <a:moveTo>
                  <a:pt x="1946" y="8817"/>
                </a:moveTo>
                <a:cubicBezTo>
                  <a:pt x="16645" y="85404"/>
                  <a:pt x="135006" y="759986"/>
                  <a:pt x="169045" y="1016049"/>
                </a:cubicBezTo>
                <a:cubicBezTo>
                  <a:pt x="203084" y="1272112"/>
                  <a:pt x="212367" y="1539005"/>
                  <a:pt x="206178" y="1545194"/>
                </a:cubicBezTo>
                <a:cubicBezTo>
                  <a:pt x="199989" y="1551383"/>
                  <a:pt x="152799" y="1217960"/>
                  <a:pt x="131912" y="1053182"/>
                </a:cubicBezTo>
                <a:cubicBezTo>
                  <a:pt x="111025" y="888404"/>
                  <a:pt x="101741" y="738325"/>
                  <a:pt x="80854" y="556528"/>
                </a:cubicBezTo>
                <a:cubicBezTo>
                  <a:pt x="59967" y="374731"/>
                  <a:pt x="-12753" y="-67770"/>
                  <a:pt x="1946" y="8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FCF8F8F9-FB3A-784F-D1FA-8E6A4F5B8C80}"/>
              </a:ext>
            </a:extLst>
          </p:cNvPr>
          <p:cNvSpPr/>
          <p:nvPr/>
        </p:nvSpPr>
        <p:spPr>
          <a:xfrm>
            <a:off x="5780757" y="8303751"/>
            <a:ext cx="704975" cy="1919933"/>
          </a:xfrm>
          <a:custGeom>
            <a:avLst/>
            <a:gdLst>
              <a:gd name="connsiteX0" fmla="*/ 7349 w 704975"/>
              <a:gd name="connsiteY0" fmla="*/ 23323 h 1919933"/>
              <a:gd name="connsiteX1" fmla="*/ 387962 w 704975"/>
              <a:gd name="connsiteY1" fmla="*/ 1151238 h 1919933"/>
              <a:gd name="connsiteX2" fmla="*/ 675742 w 704975"/>
              <a:gd name="connsiteY2" fmla="*/ 1856765 h 1919933"/>
              <a:gd name="connsiteX3" fmla="*/ 638609 w 704975"/>
              <a:gd name="connsiteY3" fmla="*/ 1731441 h 1919933"/>
              <a:gd name="connsiteX4" fmla="*/ 174447 w 704975"/>
              <a:gd name="connsiteY4" fmla="*/ 492127 h 1919933"/>
              <a:gd name="connsiteX5" fmla="*/ 7349 w 704975"/>
              <a:gd name="connsiteY5" fmla="*/ 23323 h 191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4975" h="1919933">
                <a:moveTo>
                  <a:pt x="7349" y="23323"/>
                </a:moveTo>
                <a:cubicBezTo>
                  <a:pt x="42935" y="133175"/>
                  <a:pt x="276563" y="845664"/>
                  <a:pt x="387962" y="1151238"/>
                </a:cubicBezTo>
                <a:cubicBezTo>
                  <a:pt x="499361" y="1456812"/>
                  <a:pt x="633968" y="1760065"/>
                  <a:pt x="675742" y="1856765"/>
                </a:cubicBezTo>
                <a:cubicBezTo>
                  <a:pt x="717516" y="1953465"/>
                  <a:pt x="722158" y="1958881"/>
                  <a:pt x="638609" y="1731441"/>
                </a:cubicBezTo>
                <a:cubicBezTo>
                  <a:pt x="555060" y="1504001"/>
                  <a:pt x="277336" y="772172"/>
                  <a:pt x="174447" y="492127"/>
                </a:cubicBezTo>
                <a:cubicBezTo>
                  <a:pt x="71558" y="212082"/>
                  <a:pt x="-28237" y="-86529"/>
                  <a:pt x="7349" y="23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AFB64DDB-7014-E2A0-AADD-97E4470331B1}"/>
              </a:ext>
            </a:extLst>
          </p:cNvPr>
          <p:cNvSpPr/>
          <p:nvPr/>
        </p:nvSpPr>
        <p:spPr>
          <a:xfrm>
            <a:off x="7342286" y="9927747"/>
            <a:ext cx="33771" cy="806280"/>
          </a:xfrm>
          <a:custGeom>
            <a:avLst/>
            <a:gdLst>
              <a:gd name="connsiteX0" fmla="*/ 33255 w 33771"/>
              <a:gd name="connsiteY0" fmla="*/ 9971 h 806280"/>
              <a:gd name="connsiteX1" fmla="*/ 19330 w 33771"/>
              <a:gd name="connsiteY1" fmla="*/ 799047 h 806280"/>
              <a:gd name="connsiteX2" fmla="*/ 764 w 33771"/>
              <a:gd name="connsiteY2" fmla="*/ 381301 h 806280"/>
              <a:gd name="connsiteX3" fmla="*/ 33255 w 33771"/>
              <a:gd name="connsiteY3" fmla="*/ 9971 h 80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71" h="806280">
                <a:moveTo>
                  <a:pt x="33255" y="9971"/>
                </a:moveTo>
                <a:cubicBezTo>
                  <a:pt x="36349" y="79595"/>
                  <a:pt x="24745" y="737159"/>
                  <a:pt x="19330" y="799047"/>
                </a:cubicBezTo>
                <a:cubicBezTo>
                  <a:pt x="13915" y="860935"/>
                  <a:pt x="-3878" y="508946"/>
                  <a:pt x="764" y="381301"/>
                </a:cubicBezTo>
                <a:cubicBezTo>
                  <a:pt x="5406" y="253656"/>
                  <a:pt x="30161" y="-59653"/>
                  <a:pt x="33255" y="9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4742FD0B-3F3F-49E4-F7CC-D26F1A8D0849}"/>
              </a:ext>
            </a:extLst>
          </p:cNvPr>
          <p:cNvSpPr/>
          <p:nvPr/>
        </p:nvSpPr>
        <p:spPr>
          <a:xfrm>
            <a:off x="6433291" y="10085705"/>
            <a:ext cx="210669" cy="594755"/>
          </a:xfrm>
          <a:custGeom>
            <a:avLst/>
            <a:gdLst>
              <a:gd name="connsiteX0" fmla="*/ 0 w 210669"/>
              <a:gd name="connsiteY0" fmla="*/ 545 h 594755"/>
              <a:gd name="connsiteX1" fmla="*/ 111399 w 210669"/>
              <a:gd name="connsiteY1" fmla="*/ 302250 h 594755"/>
              <a:gd name="connsiteX2" fmla="*/ 199590 w 210669"/>
              <a:gd name="connsiteY2" fmla="*/ 446141 h 594755"/>
              <a:gd name="connsiteX3" fmla="*/ 208873 w 210669"/>
              <a:gd name="connsiteY3" fmla="*/ 594673 h 594755"/>
              <a:gd name="connsiteX4" fmla="*/ 194949 w 210669"/>
              <a:gd name="connsiteY4" fmla="*/ 460066 h 594755"/>
              <a:gd name="connsiteX5" fmla="*/ 69625 w 210669"/>
              <a:gd name="connsiteY5" fmla="*/ 51603 h 594755"/>
              <a:gd name="connsiteX6" fmla="*/ 111399 w 210669"/>
              <a:gd name="connsiteY6" fmla="*/ 223343 h 594755"/>
              <a:gd name="connsiteX7" fmla="*/ 0 w 210669"/>
              <a:gd name="connsiteY7" fmla="*/ 545 h 59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669" h="594755">
                <a:moveTo>
                  <a:pt x="0" y="545"/>
                </a:moveTo>
                <a:cubicBezTo>
                  <a:pt x="0" y="13696"/>
                  <a:pt x="78134" y="227984"/>
                  <a:pt x="111399" y="302250"/>
                </a:cubicBezTo>
                <a:cubicBezTo>
                  <a:pt x="144664" y="376516"/>
                  <a:pt x="183344" y="397404"/>
                  <a:pt x="199590" y="446141"/>
                </a:cubicBezTo>
                <a:cubicBezTo>
                  <a:pt x="215836" y="494878"/>
                  <a:pt x="209647" y="592352"/>
                  <a:pt x="208873" y="594673"/>
                </a:cubicBezTo>
                <a:cubicBezTo>
                  <a:pt x="208099" y="596994"/>
                  <a:pt x="218157" y="550578"/>
                  <a:pt x="194949" y="460066"/>
                </a:cubicBezTo>
                <a:cubicBezTo>
                  <a:pt x="171741" y="369554"/>
                  <a:pt x="83550" y="91057"/>
                  <a:pt x="69625" y="51603"/>
                </a:cubicBezTo>
                <a:cubicBezTo>
                  <a:pt x="55700" y="12149"/>
                  <a:pt x="119909" y="230306"/>
                  <a:pt x="111399" y="223343"/>
                </a:cubicBezTo>
                <a:cubicBezTo>
                  <a:pt x="102889" y="216381"/>
                  <a:pt x="0" y="-12606"/>
                  <a:pt x="0" y="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CEABC220-B087-11A2-4AD9-64F79DF72AC9}"/>
              </a:ext>
            </a:extLst>
          </p:cNvPr>
          <p:cNvSpPr/>
          <p:nvPr/>
        </p:nvSpPr>
        <p:spPr>
          <a:xfrm>
            <a:off x="6635588" y="10652402"/>
            <a:ext cx="719325" cy="184785"/>
          </a:xfrm>
          <a:custGeom>
            <a:avLst/>
            <a:gdLst>
              <a:gd name="connsiteX0" fmla="*/ 1935 w 719325"/>
              <a:gd name="connsiteY0" fmla="*/ 126 h 184785"/>
              <a:gd name="connsiteX1" fmla="*/ 312924 w 719325"/>
              <a:gd name="connsiteY1" fmla="*/ 171866 h 184785"/>
              <a:gd name="connsiteX2" fmla="*/ 605346 w 719325"/>
              <a:gd name="connsiteY2" fmla="*/ 157941 h 184785"/>
              <a:gd name="connsiteX3" fmla="*/ 716745 w 719325"/>
              <a:gd name="connsiteY3" fmla="*/ 41901 h 184785"/>
              <a:gd name="connsiteX4" fmla="*/ 670329 w 719325"/>
              <a:gd name="connsiteY4" fmla="*/ 111525 h 184785"/>
              <a:gd name="connsiteX5" fmla="*/ 521797 w 719325"/>
              <a:gd name="connsiteY5" fmla="*/ 148658 h 184785"/>
              <a:gd name="connsiteX6" fmla="*/ 196883 w 719325"/>
              <a:gd name="connsiteY6" fmla="*/ 144016 h 184785"/>
              <a:gd name="connsiteX7" fmla="*/ 1935 w 719325"/>
              <a:gd name="connsiteY7" fmla="*/ 126 h 18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9325" h="184785">
                <a:moveTo>
                  <a:pt x="1935" y="126"/>
                </a:moveTo>
                <a:cubicBezTo>
                  <a:pt x="21275" y="4768"/>
                  <a:pt x="212356" y="145564"/>
                  <a:pt x="312924" y="171866"/>
                </a:cubicBezTo>
                <a:cubicBezTo>
                  <a:pt x="413492" y="198168"/>
                  <a:pt x="538042" y="179602"/>
                  <a:pt x="605346" y="157941"/>
                </a:cubicBezTo>
                <a:cubicBezTo>
                  <a:pt x="672650" y="136280"/>
                  <a:pt x="705915" y="49637"/>
                  <a:pt x="716745" y="41901"/>
                </a:cubicBezTo>
                <a:cubicBezTo>
                  <a:pt x="727576" y="34165"/>
                  <a:pt x="702820" y="93732"/>
                  <a:pt x="670329" y="111525"/>
                </a:cubicBezTo>
                <a:cubicBezTo>
                  <a:pt x="637838" y="129318"/>
                  <a:pt x="600705" y="143243"/>
                  <a:pt x="521797" y="148658"/>
                </a:cubicBezTo>
                <a:cubicBezTo>
                  <a:pt x="442889" y="154073"/>
                  <a:pt x="281206" y="167998"/>
                  <a:pt x="196883" y="144016"/>
                </a:cubicBezTo>
                <a:cubicBezTo>
                  <a:pt x="112560" y="120034"/>
                  <a:pt x="-17405" y="-4516"/>
                  <a:pt x="1935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7E83FDFB-4D98-C8E5-9EC9-44A99DE9ACEA}"/>
              </a:ext>
            </a:extLst>
          </p:cNvPr>
          <p:cNvSpPr/>
          <p:nvPr/>
        </p:nvSpPr>
        <p:spPr>
          <a:xfrm>
            <a:off x="6734933" y="10722012"/>
            <a:ext cx="645337" cy="166223"/>
          </a:xfrm>
          <a:custGeom>
            <a:avLst/>
            <a:gdLst>
              <a:gd name="connsiteX0" fmla="*/ 64 w 645337"/>
              <a:gd name="connsiteY0" fmla="*/ 140 h 166223"/>
              <a:gd name="connsiteX1" fmla="*/ 320336 w 645337"/>
              <a:gd name="connsiteY1" fmla="*/ 153314 h 166223"/>
              <a:gd name="connsiteX2" fmla="*/ 468868 w 645337"/>
              <a:gd name="connsiteY2" fmla="*/ 144031 h 166223"/>
              <a:gd name="connsiteX3" fmla="*/ 645250 w 645337"/>
              <a:gd name="connsiteY3" fmla="*/ 32632 h 166223"/>
              <a:gd name="connsiteX4" fmla="*/ 445660 w 645337"/>
              <a:gd name="connsiteY4" fmla="*/ 139389 h 166223"/>
              <a:gd name="connsiteX5" fmla="*/ 348186 w 645337"/>
              <a:gd name="connsiteY5" fmla="*/ 125464 h 166223"/>
              <a:gd name="connsiteX6" fmla="*/ 64 w 645337"/>
              <a:gd name="connsiteY6" fmla="*/ 140 h 16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5337" h="166223">
                <a:moveTo>
                  <a:pt x="64" y="140"/>
                </a:moveTo>
                <a:cubicBezTo>
                  <a:pt x="-4578" y="4782"/>
                  <a:pt x="242202" y="129332"/>
                  <a:pt x="320336" y="153314"/>
                </a:cubicBezTo>
                <a:cubicBezTo>
                  <a:pt x="398470" y="177296"/>
                  <a:pt x="414716" y="164145"/>
                  <a:pt x="468868" y="144031"/>
                </a:cubicBezTo>
                <a:cubicBezTo>
                  <a:pt x="523020" y="123917"/>
                  <a:pt x="649118" y="33406"/>
                  <a:pt x="645250" y="32632"/>
                </a:cubicBezTo>
                <a:cubicBezTo>
                  <a:pt x="641382" y="31858"/>
                  <a:pt x="495171" y="123917"/>
                  <a:pt x="445660" y="139389"/>
                </a:cubicBezTo>
                <a:cubicBezTo>
                  <a:pt x="396149" y="154861"/>
                  <a:pt x="418584" y="144031"/>
                  <a:pt x="348186" y="125464"/>
                </a:cubicBezTo>
                <a:cubicBezTo>
                  <a:pt x="277788" y="106897"/>
                  <a:pt x="4706" y="-4502"/>
                  <a:pt x="64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0C3635F0-7FDD-1808-6136-C99BFCB9B13E}"/>
              </a:ext>
            </a:extLst>
          </p:cNvPr>
          <p:cNvSpPr/>
          <p:nvPr/>
        </p:nvSpPr>
        <p:spPr>
          <a:xfrm>
            <a:off x="5574166" y="5002607"/>
            <a:ext cx="1170083" cy="182776"/>
          </a:xfrm>
          <a:custGeom>
            <a:avLst/>
            <a:gdLst>
              <a:gd name="connsiteX0" fmla="*/ 5066 w 1170083"/>
              <a:gd name="connsiteY0" fmla="*/ 182087 h 182776"/>
              <a:gd name="connsiteX1" fmla="*/ 1072640 w 1170083"/>
              <a:gd name="connsiteY1" fmla="*/ 1064 h 182776"/>
              <a:gd name="connsiteX2" fmla="*/ 659536 w 1170083"/>
              <a:gd name="connsiteY2" fmla="*/ 103180 h 182776"/>
              <a:gd name="connsiteX3" fmla="*/ 1105131 w 1170083"/>
              <a:gd name="connsiteY3" fmla="*/ 14989 h 182776"/>
              <a:gd name="connsiteX4" fmla="*/ 1123698 w 1170083"/>
              <a:gd name="connsiteY4" fmla="*/ 38197 h 182776"/>
              <a:gd name="connsiteX5" fmla="*/ 687385 w 1170083"/>
              <a:gd name="connsiteY5" fmla="*/ 61405 h 182776"/>
              <a:gd name="connsiteX6" fmla="*/ 5066 w 1170083"/>
              <a:gd name="connsiteY6" fmla="*/ 182087 h 18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0083" h="182776">
                <a:moveTo>
                  <a:pt x="5066" y="182087"/>
                </a:moveTo>
                <a:cubicBezTo>
                  <a:pt x="69275" y="172030"/>
                  <a:pt x="963562" y="14215"/>
                  <a:pt x="1072640" y="1064"/>
                </a:cubicBezTo>
                <a:cubicBezTo>
                  <a:pt x="1181718" y="-12087"/>
                  <a:pt x="654121" y="100859"/>
                  <a:pt x="659536" y="103180"/>
                </a:cubicBezTo>
                <a:cubicBezTo>
                  <a:pt x="664951" y="105501"/>
                  <a:pt x="1105131" y="14989"/>
                  <a:pt x="1105131" y="14989"/>
                </a:cubicBezTo>
                <a:cubicBezTo>
                  <a:pt x="1182491" y="4159"/>
                  <a:pt x="1193322" y="30461"/>
                  <a:pt x="1123698" y="38197"/>
                </a:cubicBezTo>
                <a:cubicBezTo>
                  <a:pt x="1054074" y="45933"/>
                  <a:pt x="869956" y="33555"/>
                  <a:pt x="687385" y="61405"/>
                </a:cubicBezTo>
                <a:cubicBezTo>
                  <a:pt x="504815" y="89255"/>
                  <a:pt x="-59143" y="192144"/>
                  <a:pt x="5066" y="182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CB9A3E47-D890-32F4-0212-1F879BAF099B}"/>
              </a:ext>
            </a:extLst>
          </p:cNvPr>
          <p:cNvSpPr/>
          <p:nvPr/>
        </p:nvSpPr>
        <p:spPr>
          <a:xfrm>
            <a:off x="5584258" y="5187920"/>
            <a:ext cx="644296" cy="285220"/>
          </a:xfrm>
          <a:custGeom>
            <a:avLst/>
            <a:gdLst>
              <a:gd name="connsiteX0" fmla="*/ 13541 w 644296"/>
              <a:gd name="connsiteY0" fmla="*/ 15341 h 285220"/>
              <a:gd name="connsiteX1" fmla="*/ 640160 w 644296"/>
              <a:gd name="connsiteY1" fmla="*/ 1416 h 285220"/>
              <a:gd name="connsiteX2" fmla="*/ 282755 w 644296"/>
              <a:gd name="connsiteY2" fmla="*/ 38549 h 285220"/>
              <a:gd name="connsiteX3" fmla="*/ 227056 w 644296"/>
              <a:gd name="connsiteY3" fmla="*/ 136023 h 285220"/>
              <a:gd name="connsiteX4" fmla="*/ 208489 w 644296"/>
              <a:gd name="connsiteY4" fmla="*/ 94249 h 285220"/>
              <a:gd name="connsiteX5" fmla="*/ 422004 w 644296"/>
              <a:gd name="connsiteY5" fmla="*/ 284555 h 285220"/>
              <a:gd name="connsiteX6" fmla="*/ 231697 w 644296"/>
              <a:gd name="connsiteY6" fmla="*/ 154590 h 285220"/>
              <a:gd name="connsiteX7" fmla="*/ 208489 w 644296"/>
              <a:gd name="connsiteY7" fmla="*/ 84965 h 285220"/>
              <a:gd name="connsiteX8" fmla="*/ 13541 w 644296"/>
              <a:gd name="connsiteY8" fmla="*/ 15341 h 28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296" h="285220">
                <a:moveTo>
                  <a:pt x="13541" y="15341"/>
                </a:moveTo>
                <a:cubicBezTo>
                  <a:pt x="85486" y="1416"/>
                  <a:pt x="595291" y="-2452"/>
                  <a:pt x="640160" y="1416"/>
                </a:cubicBezTo>
                <a:cubicBezTo>
                  <a:pt x="685029" y="5284"/>
                  <a:pt x="351606" y="16115"/>
                  <a:pt x="282755" y="38549"/>
                </a:cubicBezTo>
                <a:cubicBezTo>
                  <a:pt x="213904" y="60984"/>
                  <a:pt x="239434" y="126740"/>
                  <a:pt x="227056" y="136023"/>
                </a:cubicBezTo>
                <a:cubicBezTo>
                  <a:pt x="214678" y="145306"/>
                  <a:pt x="175998" y="69494"/>
                  <a:pt x="208489" y="94249"/>
                </a:cubicBezTo>
                <a:cubicBezTo>
                  <a:pt x="240980" y="119004"/>
                  <a:pt x="418136" y="274498"/>
                  <a:pt x="422004" y="284555"/>
                </a:cubicBezTo>
                <a:cubicBezTo>
                  <a:pt x="425872" y="294612"/>
                  <a:pt x="267283" y="187855"/>
                  <a:pt x="231697" y="154590"/>
                </a:cubicBezTo>
                <a:cubicBezTo>
                  <a:pt x="196111" y="121325"/>
                  <a:pt x="238659" y="107399"/>
                  <a:pt x="208489" y="84965"/>
                </a:cubicBezTo>
                <a:cubicBezTo>
                  <a:pt x="178319" y="62531"/>
                  <a:pt x="-58404" y="29266"/>
                  <a:pt x="13541" y="15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C514A18D-3CA5-435B-6DAA-1C55C4A09F86}"/>
              </a:ext>
            </a:extLst>
          </p:cNvPr>
          <p:cNvSpPr/>
          <p:nvPr/>
        </p:nvSpPr>
        <p:spPr>
          <a:xfrm>
            <a:off x="6679098" y="5176545"/>
            <a:ext cx="46756" cy="1309361"/>
          </a:xfrm>
          <a:custGeom>
            <a:avLst/>
            <a:gdLst>
              <a:gd name="connsiteX0" fmla="*/ 14124 w 46756"/>
              <a:gd name="connsiteY0" fmla="*/ 17433 h 1309361"/>
              <a:gd name="connsiteX1" fmla="*/ 46616 w 46756"/>
              <a:gd name="connsiteY1" fmla="*/ 1298521 h 1309361"/>
              <a:gd name="connsiteX2" fmla="*/ 199 w 46756"/>
              <a:gd name="connsiteY2" fmla="*/ 602277 h 1309361"/>
              <a:gd name="connsiteX3" fmla="*/ 14124 w 46756"/>
              <a:gd name="connsiteY3" fmla="*/ 17433 h 130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6" h="1309361">
                <a:moveTo>
                  <a:pt x="14124" y="17433"/>
                </a:moveTo>
                <a:cubicBezTo>
                  <a:pt x="21860" y="133474"/>
                  <a:pt x="48937" y="1201047"/>
                  <a:pt x="46616" y="1298521"/>
                </a:cubicBezTo>
                <a:cubicBezTo>
                  <a:pt x="44295" y="1395995"/>
                  <a:pt x="1746" y="809603"/>
                  <a:pt x="199" y="602277"/>
                </a:cubicBezTo>
                <a:cubicBezTo>
                  <a:pt x="-1348" y="394951"/>
                  <a:pt x="6388" y="-98608"/>
                  <a:pt x="14124" y="17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3B712C7F-8A68-A45E-FFD1-7207C863A577}"/>
              </a:ext>
            </a:extLst>
          </p:cNvPr>
          <p:cNvSpPr/>
          <p:nvPr/>
        </p:nvSpPr>
        <p:spPr>
          <a:xfrm>
            <a:off x="6491125" y="7925893"/>
            <a:ext cx="624485" cy="466176"/>
          </a:xfrm>
          <a:custGeom>
            <a:avLst/>
            <a:gdLst>
              <a:gd name="connsiteX0" fmla="*/ 11791 w 624485"/>
              <a:gd name="connsiteY0" fmla="*/ 2001 h 466176"/>
              <a:gd name="connsiteX1" fmla="*/ 499161 w 624485"/>
              <a:gd name="connsiteY1" fmla="*/ 354765 h 466176"/>
              <a:gd name="connsiteX2" fmla="*/ 624485 w 624485"/>
              <a:gd name="connsiteY2" fmla="*/ 466164 h 466176"/>
              <a:gd name="connsiteX3" fmla="*/ 499161 w 624485"/>
              <a:gd name="connsiteY3" fmla="*/ 350123 h 466176"/>
              <a:gd name="connsiteX4" fmla="*/ 123190 w 624485"/>
              <a:gd name="connsiteY4" fmla="*/ 210875 h 466176"/>
              <a:gd name="connsiteX5" fmla="*/ 146398 w 624485"/>
              <a:gd name="connsiteY5" fmla="*/ 210875 h 466176"/>
              <a:gd name="connsiteX6" fmla="*/ 11791 w 624485"/>
              <a:gd name="connsiteY6" fmla="*/ 2001 h 46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485" h="466176">
                <a:moveTo>
                  <a:pt x="11791" y="2001"/>
                </a:moveTo>
                <a:cubicBezTo>
                  <a:pt x="70585" y="25983"/>
                  <a:pt x="397045" y="277405"/>
                  <a:pt x="499161" y="354765"/>
                </a:cubicBezTo>
                <a:cubicBezTo>
                  <a:pt x="601277" y="432125"/>
                  <a:pt x="624485" y="466938"/>
                  <a:pt x="624485" y="466164"/>
                </a:cubicBezTo>
                <a:cubicBezTo>
                  <a:pt x="624485" y="465390"/>
                  <a:pt x="582710" y="392671"/>
                  <a:pt x="499161" y="350123"/>
                </a:cubicBezTo>
                <a:cubicBezTo>
                  <a:pt x="415612" y="307575"/>
                  <a:pt x="123190" y="210875"/>
                  <a:pt x="123190" y="210875"/>
                </a:cubicBezTo>
                <a:cubicBezTo>
                  <a:pt x="64396" y="187667"/>
                  <a:pt x="160323" y="244914"/>
                  <a:pt x="146398" y="210875"/>
                </a:cubicBezTo>
                <a:cubicBezTo>
                  <a:pt x="132473" y="176836"/>
                  <a:pt x="-47003" y="-21981"/>
                  <a:pt x="11791" y="2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BCFF9F0B-C2DD-DB59-C925-5B5A4C93A2C4}"/>
              </a:ext>
            </a:extLst>
          </p:cNvPr>
          <p:cNvSpPr/>
          <p:nvPr/>
        </p:nvSpPr>
        <p:spPr>
          <a:xfrm>
            <a:off x="5824435" y="7983413"/>
            <a:ext cx="721052" cy="200049"/>
          </a:xfrm>
          <a:custGeom>
            <a:avLst/>
            <a:gdLst>
              <a:gd name="connsiteX0" fmla="*/ 804 w 721052"/>
              <a:gd name="connsiteY0" fmla="*/ 93013 h 200049"/>
              <a:gd name="connsiteX1" fmla="*/ 307151 w 721052"/>
              <a:gd name="connsiteY1" fmla="*/ 181 h 200049"/>
              <a:gd name="connsiteX2" fmla="*/ 576365 w 721052"/>
              <a:gd name="connsiteY2" fmla="*/ 120863 h 200049"/>
              <a:gd name="connsiteX3" fmla="*/ 321076 w 721052"/>
              <a:gd name="connsiteY3" fmla="*/ 83730 h 200049"/>
              <a:gd name="connsiteX4" fmla="*/ 720255 w 721052"/>
              <a:gd name="connsiteY4" fmla="*/ 199771 h 200049"/>
              <a:gd name="connsiteX5" fmla="*/ 195752 w 721052"/>
              <a:gd name="connsiteY5" fmla="*/ 106938 h 200049"/>
              <a:gd name="connsiteX6" fmla="*/ 84353 w 721052"/>
              <a:gd name="connsiteY6" fmla="*/ 199771 h 200049"/>
              <a:gd name="connsiteX7" fmla="*/ 214318 w 721052"/>
              <a:gd name="connsiteY7" fmla="*/ 69805 h 200049"/>
              <a:gd name="connsiteX8" fmla="*/ 804 w 721052"/>
              <a:gd name="connsiteY8" fmla="*/ 93013 h 20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052" h="200049">
                <a:moveTo>
                  <a:pt x="804" y="93013"/>
                </a:moveTo>
                <a:cubicBezTo>
                  <a:pt x="16276" y="81409"/>
                  <a:pt x="211224" y="-4461"/>
                  <a:pt x="307151" y="181"/>
                </a:cubicBezTo>
                <a:cubicBezTo>
                  <a:pt x="403078" y="4823"/>
                  <a:pt x="574044" y="106938"/>
                  <a:pt x="576365" y="120863"/>
                </a:cubicBezTo>
                <a:cubicBezTo>
                  <a:pt x="578686" y="134788"/>
                  <a:pt x="297094" y="70579"/>
                  <a:pt x="321076" y="83730"/>
                </a:cubicBezTo>
                <a:cubicBezTo>
                  <a:pt x="345058" y="96881"/>
                  <a:pt x="741142" y="195903"/>
                  <a:pt x="720255" y="199771"/>
                </a:cubicBezTo>
                <a:cubicBezTo>
                  <a:pt x="699368" y="203639"/>
                  <a:pt x="301736" y="106938"/>
                  <a:pt x="195752" y="106938"/>
                </a:cubicBezTo>
                <a:cubicBezTo>
                  <a:pt x="89768" y="106938"/>
                  <a:pt x="81259" y="205960"/>
                  <a:pt x="84353" y="199771"/>
                </a:cubicBezTo>
                <a:cubicBezTo>
                  <a:pt x="87447" y="193582"/>
                  <a:pt x="230564" y="87598"/>
                  <a:pt x="214318" y="69805"/>
                </a:cubicBezTo>
                <a:cubicBezTo>
                  <a:pt x="198072" y="52012"/>
                  <a:pt x="-14668" y="104617"/>
                  <a:pt x="804" y="93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A53142B4-9FD2-E88E-514F-6EC7A9574EA4}"/>
              </a:ext>
            </a:extLst>
          </p:cNvPr>
          <p:cNvSpPr/>
          <p:nvPr/>
        </p:nvSpPr>
        <p:spPr>
          <a:xfrm>
            <a:off x="6676819" y="7995069"/>
            <a:ext cx="495167" cy="577269"/>
          </a:xfrm>
          <a:custGeom>
            <a:avLst/>
            <a:gdLst>
              <a:gd name="connsiteX0" fmla="*/ 30328 w 495167"/>
              <a:gd name="connsiteY0" fmla="*/ 39583 h 577269"/>
              <a:gd name="connsiteX1" fmla="*/ 485207 w 495167"/>
              <a:gd name="connsiteY1" fmla="*/ 568728 h 577269"/>
              <a:gd name="connsiteX2" fmla="*/ 322751 w 495167"/>
              <a:gd name="connsiteY2" fmla="*/ 345930 h 577269"/>
              <a:gd name="connsiteX3" fmla="*/ 72103 w 495167"/>
              <a:gd name="connsiteY3" fmla="*/ 72074 h 577269"/>
              <a:gd name="connsiteX4" fmla="*/ 30328 w 495167"/>
              <a:gd name="connsiteY4" fmla="*/ 39583 h 57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167" h="577269">
                <a:moveTo>
                  <a:pt x="30328" y="39583"/>
                </a:moveTo>
                <a:cubicBezTo>
                  <a:pt x="99179" y="122359"/>
                  <a:pt x="436470" y="517670"/>
                  <a:pt x="485207" y="568728"/>
                </a:cubicBezTo>
                <a:cubicBezTo>
                  <a:pt x="533944" y="619786"/>
                  <a:pt x="391602" y="428706"/>
                  <a:pt x="322751" y="345930"/>
                </a:cubicBezTo>
                <a:cubicBezTo>
                  <a:pt x="253900" y="263154"/>
                  <a:pt x="119293" y="122358"/>
                  <a:pt x="72103" y="72074"/>
                </a:cubicBezTo>
                <a:cubicBezTo>
                  <a:pt x="24913" y="21790"/>
                  <a:pt x="-38523" y="-43193"/>
                  <a:pt x="30328" y="39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2F97F2E8-9B82-95AE-F1C9-8F7EBC51D996}"/>
              </a:ext>
            </a:extLst>
          </p:cNvPr>
          <p:cNvSpPr/>
          <p:nvPr/>
        </p:nvSpPr>
        <p:spPr>
          <a:xfrm>
            <a:off x="6586461" y="8227900"/>
            <a:ext cx="334429" cy="749237"/>
          </a:xfrm>
          <a:custGeom>
            <a:avLst/>
            <a:gdLst>
              <a:gd name="connsiteX0" fmla="*/ 334201 w 334429"/>
              <a:gd name="connsiteY0" fmla="*/ 229140 h 749237"/>
              <a:gd name="connsiteX1" fmla="*/ 64987 w 334429"/>
              <a:gd name="connsiteY1" fmla="*/ 71324 h 749237"/>
              <a:gd name="connsiteX2" fmla="*/ 60345 w 334429"/>
              <a:gd name="connsiteY2" fmla="*/ 154874 h 749237"/>
              <a:gd name="connsiteX3" fmla="*/ 213519 w 334429"/>
              <a:gd name="connsiteY3" fmla="*/ 739718 h 749237"/>
              <a:gd name="connsiteX4" fmla="*/ 143894 w 334429"/>
              <a:gd name="connsiteY4" fmla="*/ 484429 h 749237"/>
              <a:gd name="connsiteX5" fmla="*/ 4 w 334429"/>
              <a:gd name="connsiteY5" fmla="*/ 52758 h 749237"/>
              <a:gd name="connsiteX6" fmla="*/ 148536 w 334429"/>
              <a:gd name="connsiteY6" fmla="*/ 674736 h 749237"/>
              <a:gd name="connsiteX7" fmla="*/ 13929 w 334429"/>
              <a:gd name="connsiteY7" fmla="*/ 10983 h 749237"/>
              <a:gd name="connsiteX8" fmla="*/ 334201 w 334429"/>
              <a:gd name="connsiteY8" fmla="*/ 229140 h 74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429" h="749237">
                <a:moveTo>
                  <a:pt x="334201" y="229140"/>
                </a:moveTo>
                <a:cubicBezTo>
                  <a:pt x="342711" y="239197"/>
                  <a:pt x="110630" y="83702"/>
                  <a:pt x="64987" y="71324"/>
                </a:cubicBezTo>
                <a:cubicBezTo>
                  <a:pt x="19344" y="58946"/>
                  <a:pt x="35590" y="43475"/>
                  <a:pt x="60345" y="154874"/>
                </a:cubicBezTo>
                <a:cubicBezTo>
                  <a:pt x="85100" y="266273"/>
                  <a:pt x="199594" y="684792"/>
                  <a:pt x="213519" y="739718"/>
                </a:cubicBezTo>
                <a:cubicBezTo>
                  <a:pt x="227444" y="794644"/>
                  <a:pt x="179480" y="598922"/>
                  <a:pt x="143894" y="484429"/>
                </a:cubicBezTo>
                <a:cubicBezTo>
                  <a:pt x="108308" y="369936"/>
                  <a:pt x="-770" y="21040"/>
                  <a:pt x="4" y="52758"/>
                </a:cubicBezTo>
                <a:cubicBezTo>
                  <a:pt x="778" y="84476"/>
                  <a:pt x="146215" y="681698"/>
                  <a:pt x="148536" y="674736"/>
                </a:cubicBezTo>
                <a:cubicBezTo>
                  <a:pt x="150857" y="667774"/>
                  <a:pt x="-18562" y="79834"/>
                  <a:pt x="13929" y="10983"/>
                </a:cubicBezTo>
                <a:cubicBezTo>
                  <a:pt x="46420" y="-57868"/>
                  <a:pt x="325691" y="219083"/>
                  <a:pt x="334201" y="229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19A091BE-261C-C700-5E59-7DCF516EB924}"/>
              </a:ext>
            </a:extLst>
          </p:cNvPr>
          <p:cNvSpPr/>
          <p:nvPr/>
        </p:nvSpPr>
        <p:spPr>
          <a:xfrm>
            <a:off x="6028189" y="8348909"/>
            <a:ext cx="680424" cy="773405"/>
          </a:xfrm>
          <a:custGeom>
            <a:avLst/>
            <a:gdLst>
              <a:gd name="connsiteX0" fmla="*/ 10564 w 680424"/>
              <a:gd name="connsiteY0" fmla="*/ 15298 h 773405"/>
              <a:gd name="connsiteX1" fmla="*/ 674317 w 680424"/>
              <a:gd name="connsiteY1" fmla="*/ 767241 h 773405"/>
              <a:gd name="connsiteX2" fmla="*/ 335478 w 680424"/>
              <a:gd name="connsiteY2" fmla="*/ 363420 h 773405"/>
              <a:gd name="connsiteX3" fmla="*/ 247287 w 680424"/>
              <a:gd name="connsiteY3" fmla="*/ 205605 h 773405"/>
              <a:gd name="connsiteX4" fmla="*/ 265854 w 680424"/>
              <a:gd name="connsiteY4" fmla="*/ 256663 h 773405"/>
              <a:gd name="connsiteX5" fmla="*/ 10564 w 680424"/>
              <a:gd name="connsiteY5" fmla="*/ 15298 h 77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424" h="773405">
                <a:moveTo>
                  <a:pt x="10564" y="15298"/>
                </a:moveTo>
                <a:cubicBezTo>
                  <a:pt x="78641" y="100394"/>
                  <a:pt x="620165" y="709221"/>
                  <a:pt x="674317" y="767241"/>
                </a:cubicBezTo>
                <a:cubicBezTo>
                  <a:pt x="728469" y="825261"/>
                  <a:pt x="406650" y="457026"/>
                  <a:pt x="335478" y="363420"/>
                </a:cubicBezTo>
                <a:cubicBezTo>
                  <a:pt x="264306" y="269814"/>
                  <a:pt x="258891" y="223398"/>
                  <a:pt x="247287" y="205605"/>
                </a:cubicBezTo>
                <a:cubicBezTo>
                  <a:pt x="235683" y="187812"/>
                  <a:pt x="307629" y="286834"/>
                  <a:pt x="265854" y="256663"/>
                </a:cubicBezTo>
                <a:cubicBezTo>
                  <a:pt x="224079" y="226492"/>
                  <a:pt x="-57513" y="-69798"/>
                  <a:pt x="10564" y="15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8E764676-D97F-1F33-D2B1-4D332DDE00D9}"/>
              </a:ext>
            </a:extLst>
          </p:cNvPr>
          <p:cNvSpPr/>
          <p:nvPr/>
        </p:nvSpPr>
        <p:spPr>
          <a:xfrm>
            <a:off x="5941933" y="8385878"/>
            <a:ext cx="738309" cy="758872"/>
          </a:xfrm>
          <a:custGeom>
            <a:avLst/>
            <a:gdLst>
              <a:gd name="connsiteX0" fmla="*/ 13271 w 738309"/>
              <a:gd name="connsiteY0" fmla="*/ 6179 h 758872"/>
              <a:gd name="connsiteX1" fmla="*/ 695590 w 738309"/>
              <a:gd name="connsiteY1" fmla="*/ 720989 h 758872"/>
              <a:gd name="connsiteX2" fmla="*/ 598116 w 738309"/>
              <a:gd name="connsiteY2" fmla="*/ 618873 h 758872"/>
              <a:gd name="connsiteX3" fmla="*/ 36479 w 738309"/>
              <a:gd name="connsiteY3" fmla="*/ 266110 h 758872"/>
              <a:gd name="connsiteX4" fmla="*/ 226786 w 738309"/>
              <a:gd name="connsiteY4" fmla="*/ 368226 h 758872"/>
              <a:gd name="connsiteX5" fmla="*/ 13271 w 738309"/>
              <a:gd name="connsiteY5" fmla="*/ 6179 h 75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8309" h="758872">
                <a:moveTo>
                  <a:pt x="13271" y="6179"/>
                </a:moveTo>
                <a:cubicBezTo>
                  <a:pt x="91405" y="64973"/>
                  <a:pt x="695590" y="720989"/>
                  <a:pt x="695590" y="720989"/>
                </a:cubicBezTo>
                <a:cubicBezTo>
                  <a:pt x="793064" y="823105"/>
                  <a:pt x="707968" y="694686"/>
                  <a:pt x="598116" y="618873"/>
                </a:cubicBezTo>
                <a:cubicBezTo>
                  <a:pt x="488264" y="543060"/>
                  <a:pt x="98367" y="307884"/>
                  <a:pt x="36479" y="266110"/>
                </a:cubicBezTo>
                <a:cubicBezTo>
                  <a:pt x="-25409" y="224336"/>
                  <a:pt x="226012" y="410001"/>
                  <a:pt x="226786" y="368226"/>
                </a:cubicBezTo>
                <a:cubicBezTo>
                  <a:pt x="227560" y="326451"/>
                  <a:pt x="-64863" y="-52615"/>
                  <a:pt x="13271" y="6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960E6FB1-A2F9-BF15-9EEE-0E4811A3E98E}"/>
              </a:ext>
            </a:extLst>
          </p:cNvPr>
          <p:cNvSpPr/>
          <p:nvPr/>
        </p:nvSpPr>
        <p:spPr>
          <a:xfrm>
            <a:off x="6522766" y="8151542"/>
            <a:ext cx="275348" cy="939221"/>
          </a:xfrm>
          <a:custGeom>
            <a:avLst/>
            <a:gdLst>
              <a:gd name="connsiteX0" fmla="*/ 3358 w 275348"/>
              <a:gd name="connsiteY0" fmla="*/ 8434 h 939221"/>
              <a:gd name="connsiteX1" fmla="*/ 272572 w 275348"/>
              <a:gd name="connsiteY1" fmla="*/ 927475 h 939221"/>
              <a:gd name="connsiteX2" fmla="*/ 133323 w 275348"/>
              <a:gd name="connsiteY2" fmla="*/ 495804 h 939221"/>
              <a:gd name="connsiteX3" fmla="*/ 3358 w 275348"/>
              <a:gd name="connsiteY3" fmla="*/ 8434 h 93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348" h="939221">
                <a:moveTo>
                  <a:pt x="3358" y="8434"/>
                </a:moveTo>
                <a:cubicBezTo>
                  <a:pt x="26566" y="80379"/>
                  <a:pt x="250911" y="846247"/>
                  <a:pt x="272572" y="927475"/>
                </a:cubicBezTo>
                <a:cubicBezTo>
                  <a:pt x="294233" y="1008703"/>
                  <a:pt x="183607" y="647430"/>
                  <a:pt x="133323" y="495804"/>
                </a:cubicBezTo>
                <a:cubicBezTo>
                  <a:pt x="83039" y="344178"/>
                  <a:pt x="-19850" y="-63511"/>
                  <a:pt x="3358" y="8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328116D2-0D84-A875-3BE3-B0E1633B05A0}"/>
              </a:ext>
            </a:extLst>
          </p:cNvPr>
          <p:cNvSpPr/>
          <p:nvPr/>
        </p:nvSpPr>
        <p:spPr>
          <a:xfrm>
            <a:off x="6549329" y="8930405"/>
            <a:ext cx="408905" cy="288069"/>
          </a:xfrm>
          <a:custGeom>
            <a:avLst/>
            <a:gdLst>
              <a:gd name="connsiteX0" fmla="*/ 3 w 408905"/>
              <a:gd name="connsiteY0" fmla="*/ 80 h 288069"/>
              <a:gd name="connsiteX1" fmla="*/ 194951 w 408905"/>
              <a:gd name="connsiteY1" fmla="*/ 162537 h 288069"/>
              <a:gd name="connsiteX2" fmla="*/ 357408 w 408905"/>
              <a:gd name="connsiteY2" fmla="*/ 181104 h 288069"/>
              <a:gd name="connsiteX3" fmla="*/ 246009 w 408905"/>
              <a:gd name="connsiteY3" fmla="*/ 222878 h 288069"/>
              <a:gd name="connsiteX4" fmla="*/ 69627 w 408905"/>
              <a:gd name="connsiteY4" fmla="*/ 287861 h 288069"/>
              <a:gd name="connsiteX5" fmla="*/ 399183 w 408905"/>
              <a:gd name="connsiteY5" fmla="*/ 199670 h 288069"/>
              <a:gd name="connsiteX6" fmla="*/ 301709 w 408905"/>
              <a:gd name="connsiteY6" fmla="*/ 185745 h 288069"/>
              <a:gd name="connsiteX7" fmla="*/ 97477 w 408905"/>
              <a:gd name="connsiteY7" fmla="*/ 185745 h 288069"/>
              <a:gd name="connsiteX8" fmla="*/ 199593 w 408905"/>
              <a:gd name="connsiteY8" fmla="*/ 185745 h 288069"/>
              <a:gd name="connsiteX9" fmla="*/ 3 w 408905"/>
              <a:gd name="connsiteY9" fmla="*/ 80 h 288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905" h="288069">
                <a:moveTo>
                  <a:pt x="3" y="80"/>
                </a:moveTo>
                <a:cubicBezTo>
                  <a:pt x="-771" y="-3788"/>
                  <a:pt x="135384" y="132366"/>
                  <a:pt x="194951" y="162537"/>
                </a:cubicBezTo>
                <a:cubicBezTo>
                  <a:pt x="254519" y="192708"/>
                  <a:pt x="348898" y="171047"/>
                  <a:pt x="357408" y="181104"/>
                </a:cubicBezTo>
                <a:cubicBezTo>
                  <a:pt x="365918" y="191161"/>
                  <a:pt x="246009" y="222878"/>
                  <a:pt x="246009" y="222878"/>
                </a:cubicBezTo>
                <a:cubicBezTo>
                  <a:pt x="198045" y="240671"/>
                  <a:pt x="44098" y="291729"/>
                  <a:pt x="69627" y="287861"/>
                </a:cubicBezTo>
                <a:cubicBezTo>
                  <a:pt x="95156" y="283993"/>
                  <a:pt x="360503" y="216689"/>
                  <a:pt x="399183" y="199670"/>
                </a:cubicBezTo>
                <a:cubicBezTo>
                  <a:pt x="437863" y="182651"/>
                  <a:pt x="351993" y="188066"/>
                  <a:pt x="301709" y="185745"/>
                </a:cubicBezTo>
                <a:cubicBezTo>
                  <a:pt x="251425" y="183424"/>
                  <a:pt x="97477" y="185745"/>
                  <a:pt x="97477" y="185745"/>
                </a:cubicBezTo>
                <a:cubicBezTo>
                  <a:pt x="80458" y="185745"/>
                  <a:pt x="210424" y="215142"/>
                  <a:pt x="199593" y="185745"/>
                </a:cubicBezTo>
                <a:cubicBezTo>
                  <a:pt x="188762" y="156348"/>
                  <a:pt x="777" y="3948"/>
                  <a:pt x="3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8A4C2103-AD6C-F344-4C0A-60CBCE0F6DBE}"/>
              </a:ext>
            </a:extLst>
          </p:cNvPr>
          <p:cNvSpPr/>
          <p:nvPr/>
        </p:nvSpPr>
        <p:spPr>
          <a:xfrm>
            <a:off x="6739567" y="9120521"/>
            <a:ext cx="479701" cy="1353625"/>
          </a:xfrm>
          <a:custGeom>
            <a:avLst/>
            <a:gdLst>
              <a:gd name="connsiteX0" fmla="*/ 130037 w 479701"/>
              <a:gd name="connsiteY0" fmla="*/ 271 h 1353625"/>
              <a:gd name="connsiteX1" fmla="*/ 167170 w 479701"/>
              <a:gd name="connsiteY1" fmla="*/ 227710 h 1353625"/>
              <a:gd name="connsiteX2" fmla="*/ 246078 w 479701"/>
              <a:gd name="connsiteY2" fmla="*/ 636173 h 1353625"/>
              <a:gd name="connsiteX3" fmla="*/ 246078 w 479701"/>
              <a:gd name="connsiteY3" fmla="*/ 589757 h 1353625"/>
              <a:gd name="connsiteX4" fmla="*/ 264644 w 479701"/>
              <a:gd name="connsiteY4" fmla="*/ 766139 h 1353625"/>
              <a:gd name="connsiteX5" fmla="*/ 343552 w 479701"/>
              <a:gd name="connsiteY5" fmla="*/ 919313 h 1353625"/>
              <a:gd name="connsiteX6" fmla="*/ 343552 w 479701"/>
              <a:gd name="connsiteY6" fmla="*/ 1039995 h 1353625"/>
              <a:gd name="connsiteX7" fmla="*/ 385326 w 479701"/>
              <a:gd name="connsiteY7" fmla="*/ 1137469 h 1353625"/>
              <a:gd name="connsiteX8" fmla="*/ 478159 w 479701"/>
              <a:gd name="connsiteY8" fmla="*/ 1350984 h 1353625"/>
              <a:gd name="connsiteX9" fmla="*/ 301777 w 479701"/>
              <a:gd name="connsiteY9" fmla="*/ 975012 h 1353625"/>
              <a:gd name="connsiteX10" fmla="*/ 13996 w 479701"/>
              <a:gd name="connsiteY10" fmla="*/ 278768 h 1353625"/>
              <a:gd name="connsiteX11" fmla="*/ 46488 w 479701"/>
              <a:gd name="connsiteY11" fmla="*/ 427300 h 1353625"/>
              <a:gd name="connsiteX12" fmla="*/ 60413 w 479701"/>
              <a:gd name="connsiteY12" fmla="*/ 139520 h 1353625"/>
              <a:gd name="connsiteX13" fmla="*/ 69696 w 479701"/>
              <a:gd name="connsiteY13" fmla="*/ 269485 h 1353625"/>
              <a:gd name="connsiteX14" fmla="*/ 130037 w 479701"/>
              <a:gd name="connsiteY14" fmla="*/ 271 h 135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9701" h="1353625">
                <a:moveTo>
                  <a:pt x="130037" y="271"/>
                </a:moveTo>
                <a:cubicBezTo>
                  <a:pt x="146283" y="-6691"/>
                  <a:pt x="147830" y="121726"/>
                  <a:pt x="167170" y="227710"/>
                </a:cubicBezTo>
                <a:cubicBezTo>
                  <a:pt x="186510" y="333694"/>
                  <a:pt x="232927" y="575832"/>
                  <a:pt x="246078" y="636173"/>
                </a:cubicBezTo>
                <a:cubicBezTo>
                  <a:pt x="259229" y="696514"/>
                  <a:pt x="242984" y="568096"/>
                  <a:pt x="246078" y="589757"/>
                </a:cubicBezTo>
                <a:cubicBezTo>
                  <a:pt x="249172" y="611418"/>
                  <a:pt x="248398" y="711213"/>
                  <a:pt x="264644" y="766139"/>
                </a:cubicBezTo>
                <a:cubicBezTo>
                  <a:pt x="280890" y="821065"/>
                  <a:pt x="330401" y="873670"/>
                  <a:pt x="343552" y="919313"/>
                </a:cubicBezTo>
                <a:cubicBezTo>
                  <a:pt x="356703" y="964956"/>
                  <a:pt x="336590" y="1003636"/>
                  <a:pt x="343552" y="1039995"/>
                </a:cubicBezTo>
                <a:cubicBezTo>
                  <a:pt x="350514" y="1076354"/>
                  <a:pt x="362892" y="1085638"/>
                  <a:pt x="385326" y="1137469"/>
                </a:cubicBezTo>
                <a:cubicBezTo>
                  <a:pt x="407760" y="1189300"/>
                  <a:pt x="492084" y="1378060"/>
                  <a:pt x="478159" y="1350984"/>
                </a:cubicBezTo>
                <a:cubicBezTo>
                  <a:pt x="464234" y="1323908"/>
                  <a:pt x="379138" y="1153715"/>
                  <a:pt x="301777" y="975012"/>
                </a:cubicBezTo>
                <a:cubicBezTo>
                  <a:pt x="224417" y="796309"/>
                  <a:pt x="56544" y="370053"/>
                  <a:pt x="13996" y="278768"/>
                </a:cubicBezTo>
                <a:cubicBezTo>
                  <a:pt x="-28552" y="187483"/>
                  <a:pt x="38752" y="450508"/>
                  <a:pt x="46488" y="427300"/>
                </a:cubicBezTo>
                <a:cubicBezTo>
                  <a:pt x="54224" y="404092"/>
                  <a:pt x="56545" y="165823"/>
                  <a:pt x="60413" y="139520"/>
                </a:cubicBezTo>
                <a:cubicBezTo>
                  <a:pt x="64281" y="113218"/>
                  <a:pt x="58092" y="291146"/>
                  <a:pt x="69696" y="269485"/>
                </a:cubicBezTo>
                <a:cubicBezTo>
                  <a:pt x="81300" y="247824"/>
                  <a:pt x="113791" y="7233"/>
                  <a:pt x="130037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015AE3CF-B954-96FE-E3A5-707CFA3A1072}"/>
              </a:ext>
            </a:extLst>
          </p:cNvPr>
          <p:cNvSpPr/>
          <p:nvPr/>
        </p:nvSpPr>
        <p:spPr>
          <a:xfrm>
            <a:off x="5893770" y="8672567"/>
            <a:ext cx="667726" cy="1647018"/>
          </a:xfrm>
          <a:custGeom>
            <a:avLst/>
            <a:gdLst>
              <a:gd name="connsiteX0" fmla="*/ 205324 w 667726"/>
              <a:gd name="connsiteY0" fmla="*/ 58328 h 1647018"/>
              <a:gd name="connsiteX1" fmla="*/ 664845 w 667726"/>
              <a:gd name="connsiteY1" fmla="*/ 1617914 h 1647018"/>
              <a:gd name="connsiteX2" fmla="*/ 381706 w 667726"/>
              <a:gd name="connsiteY2" fmla="*/ 995937 h 1647018"/>
              <a:gd name="connsiteX3" fmla="*/ 5735 w 667726"/>
              <a:gd name="connsiteY3" fmla="*/ 16554 h 1647018"/>
              <a:gd name="connsiteX4" fmla="*/ 158908 w 667726"/>
              <a:gd name="connsiteY4" fmla="*/ 360034 h 1647018"/>
              <a:gd name="connsiteX5" fmla="*/ 205324 w 667726"/>
              <a:gd name="connsiteY5" fmla="*/ 58328 h 164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726" h="1647018">
                <a:moveTo>
                  <a:pt x="205324" y="58328"/>
                </a:moveTo>
                <a:cubicBezTo>
                  <a:pt x="289647" y="267975"/>
                  <a:pt x="635448" y="1461646"/>
                  <a:pt x="664845" y="1617914"/>
                </a:cubicBezTo>
                <a:cubicBezTo>
                  <a:pt x="694242" y="1774182"/>
                  <a:pt x="491558" y="1262830"/>
                  <a:pt x="381706" y="995937"/>
                </a:cubicBezTo>
                <a:cubicBezTo>
                  <a:pt x="271854" y="729044"/>
                  <a:pt x="42868" y="122538"/>
                  <a:pt x="5735" y="16554"/>
                </a:cubicBezTo>
                <a:cubicBezTo>
                  <a:pt x="-31398" y="-89430"/>
                  <a:pt x="122549" y="347656"/>
                  <a:pt x="158908" y="360034"/>
                </a:cubicBezTo>
                <a:cubicBezTo>
                  <a:pt x="195267" y="372412"/>
                  <a:pt x="121001" y="-151319"/>
                  <a:pt x="205324" y="58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A744C218-B910-F885-7FBB-034770AD6EB5}"/>
              </a:ext>
            </a:extLst>
          </p:cNvPr>
          <p:cNvSpPr/>
          <p:nvPr/>
        </p:nvSpPr>
        <p:spPr>
          <a:xfrm>
            <a:off x="5192949" y="5098957"/>
            <a:ext cx="158503" cy="983038"/>
          </a:xfrm>
          <a:custGeom>
            <a:avLst/>
            <a:gdLst>
              <a:gd name="connsiteX0" fmla="*/ 1029 w 158503"/>
              <a:gd name="connsiteY0" fmla="*/ 2188 h 983038"/>
              <a:gd name="connsiteX1" fmla="*/ 135636 w 158503"/>
              <a:gd name="connsiteY1" fmla="*/ 373518 h 983038"/>
              <a:gd name="connsiteX2" fmla="*/ 154202 w 158503"/>
              <a:gd name="connsiteY2" fmla="*/ 693790 h 983038"/>
              <a:gd name="connsiteX3" fmla="*/ 89220 w 158503"/>
              <a:gd name="connsiteY3" fmla="*/ 981571 h 983038"/>
              <a:gd name="connsiteX4" fmla="*/ 93861 w 158503"/>
              <a:gd name="connsiteY4" fmla="*/ 568466 h 983038"/>
              <a:gd name="connsiteX5" fmla="*/ 75295 w 158503"/>
              <a:gd name="connsiteY5" fmla="*/ 234269 h 983038"/>
              <a:gd name="connsiteX6" fmla="*/ 1029 w 158503"/>
              <a:gd name="connsiteY6" fmla="*/ 2188 h 98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503" h="983038">
                <a:moveTo>
                  <a:pt x="1029" y="2188"/>
                </a:moveTo>
                <a:cubicBezTo>
                  <a:pt x="11086" y="25396"/>
                  <a:pt x="110107" y="258251"/>
                  <a:pt x="135636" y="373518"/>
                </a:cubicBezTo>
                <a:cubicBezTo>
                  <a:pt x="161165" y="488785"/>
                  <a:pt x="161938" y="592448"/>
                  <a:pt x="154202" y="693790"/>
                </a:cubicBezTo>
                <a:cubicBezTo>
                  <a:pt x="146466" y="795132"/>
                  <a:pt x="99277" y="1002458"/>
                  <a:pt x="89220" y="981571"/>
                </a:cubicBezTo>
                <a:cubicBezTo>
                  <a:pt x="79163" y="960684"/>
                  <a:pt x="96182" y="693016"/>
                  <a:pt x="93861" y="568466"/>
                </a:cubicBezTo>
                <a:cubicBezTo>
                  <a:pt x="91540" y="443916"/>
                  <a:pt x="93088" y="322460"/>
                  <a:pt x="75295" y="234269"/>
                </a:cubicBezTo>
                <a:cubicBezTo>
                  <a:pt x="57502" y="146078"/>
                  <a:pt x="-9028" y="-21020"/>
                  <a:pt x="1029" y="2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242D9E0F-5D4B-786E-AD39-2F04CE9BE801}"/>
              </a:ext>
            </a:extLst>
          </p:cNvPr>
          <p:cNvSpPr/>
          <p:nvPr/>
        </p:nvSpPr>
        <p:spPr>
          <a:xfrm>
            <a:off x="5333908" y="5551951"/>
            <a:ext cx="379092" cy="1563087"/>
          </a:xfrm>
          <a:custGeom>
            <a:avLst/>
            <a:gdLst>
              <a:gd name="connsiteX0" fmla="*/ 198908 w 379092"/>
              <a:gd name="connsiteY0" fmla="*/ 27281 h 1563087"/>
              <a:gd name="connsiteX1" fmla="*/ 375290 w 379092"/>
              <a:gd name="connsiteY1" fmla="*/ 1080930 h 1563087"/>
              <a:gd name="connsiteX2" fmla="*/ 319590 w 379092"/>
              <a:gd name="connsiteY2" fmla="*/ 1526526 h 1563087"/>
              <a:gd name="connsiteX3" fmla="*/ 314949 w 379092"/>
              <a:gd name="connsiteY3" fmla="*/ 1419769 h 1563087"/>
              <a:gd name="connsiteX4" fmla="*/ 17885 w 379092"/>
              <a:gd name="connsiteY4" fmla="*/ 491444 h 1563087"/>
              <a:gd name="connsiteX5" fmla="*/ 31810 w 379092"/>
              <a:gd name="connsiteY5" fmla="*/ 820999 h 1563087"/>
              <a:gd name="connsiteX6" fmla="*/ 17885 w 379092"/>
              <a:gd name="connsiteY6" fmla="*/ 4073 h 1563087"/>
              <a:gd name="connsiteX7" fmla="*/ 55018 w 379092"/>
              <a:gd name="connsiteY7" fmla="*/ 486802 h 1563087"/>
              <a:gd name="connsiteX8" fmla="*/ 198908 w 379092"/>
              <a:gd name="connsiteY8" fmla="*/ 27281 h 156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092" h="1563087">
                <a:moveTo>
                  <a:pt x="198908" y="27281"/>
                </a:moveTo>
                <a:cubicBezTo>
                  <a:pt x="252287" y="126302"/>
                  <a:pt x="355176" y="831056"/>
                  <a:pt x="375290" y="1080930"/>
                </a:cubicBezTo>
                <a:cubicBezTo>
                  <a:pt x="395404" y="1330804"/>
                  <a:pt x="329647" y="1470053"/>
                  <a:pt x="319590" y="1526526"/>
                </a:cubicBezTo>
                <a:cubicBezTo>
                  <a:pt x="309533" y="1582999"/>
                  <a:pt x="365233" y="1592283"/>
                  <a:pt x="314949" y="1419769"/>
                </a:cubicBezTo>
                <a:cubicBezTo>
                  <a:pt x="264665" y="1247255"/>
                  <a:pt x="65075" y="591239"/>
                  <a:pt x="17885" y="491444"/>
                </a:cubicBezTo>
                <a:cubicBezTo>
                  <a:pt x="-29305" y="391649"/>
                  <a:pt x="31810" y="902227"/>
                  <a:pt x="31810" y="820999"/>
                </a:cubicBezTo>
                <a:cubicBezTo>
                  <a:pt x="31810" y="739771"/>
                  <a:pt x="14017" y="59773"/>
                  <a:pt x="17885" y="4073"/>
                </a:cubicBezTo>
                <a:cubicBezTo>
                  <a:pt x="21753" y="-51627"/>
                  <a:pt x="27942" y="482160"/>
                  <a:pt x="55018" y="486802"/>
                </a:cubicBezTo>
                <a:cubicBezTo>
                  <a:pt x="82094" y="491444"/>
                  <a:pt x="145529" y="-71740"/>
                  <a:pt x="198908" y="27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A6493579-B265-FC90-7042-2D1233BD3AD6}"/>
              </a:ext>
            </a:extLst>
          </p:cNvPr>
          <p:cNvSpPr/>
          <p:nvPr/>
        </p:nvSpPr>
        <p:spPr>
          <a:xfrm>
            <a:off x="5987106" y="5253618"/>
            <a:ext cx="251321" cy="1222045"/>
          </a:xfrm>
          <a:custGeom>
            <a:avLst/>
            <a:gdLst>
              <a:gd name="connsiteX0" fmla="*/ 589 w 251321"/>
              <a:gd name="connsiteY0" fmla="*/ 5342 h 1222045"/>
              <a:gd name="connsiteX1" fmla="*/ 232671 w 251321"/>
              <a:gd name="connsiteY1" fmla="*/ 1151824 h 1222045"/>
              <a:gd name="connsiteX2" fmla="*/ 232671 w 251321"/>
              <a:gd name="connsiteY2" fmla="*/ 1026500 h 1222045"/>
              <a:gd name="connsiteX3" fmla="*/ 195538 w 251321"/>
              <a:gd name="connsiteY3" fmla="*/ 446297 h 1222045"/>
              <a:gd name="connsiteX4" fmla="*/ 167688 w 251321"/>
              <a:gd name="connsiteY4" fmla="*/ 710869 h 1222045"/>
              <a:gd name="connsiteX5" fmla="*/ 589 w 251321"/>
              <a:gd name="connsiteY5" fmla="*/ 5342 h 122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321" h="1222045">
                <a:moveTo>
                  <a:pt x="589" y="5342"/>
                </a:moveTo>
                <a:cubicBezTo>
                  <a:pt x="11420" y="78835"/>
                  <a:pt x="193991" y="981631"/>
                  <a:pt x="232671" y="1151824"/>
                </a:cubicBezTo>
                <a:cubicBezTo>
                  <a:pt x="271351" y="1322017"/>
                  <a:pt x="238860" y="1144088"/>
                  <a:pt x="232671" y="1026500"/>
                </a:cubicBezTo>
                <a:cubicBezTo>
                  <a:pt x="226482" y="908912"/>
                  <a:pt x="206368" y="498902"/>
                  <a:pt x="195538" y="446297"/>
                </a:cubicBezTo>
                <a:cubicBezTo>
                  <a:pt x="184708" y="393692"/>
                  <a:pt x="204047" y="782040"/>
                  <a:pt x="167688" y="710869"/>
                </a:cubicBezTo>
                <a:cubicBezTo>
                  <a:pt x="131329" y="639698"/>
                  <a:pt x="-10242" y="-68151"/>
                  <a:pt x="589" y="5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AAE667FF-5AEF-BCF9-9254-6DA68209F6D5}"/>
              </a:ext>
            </a:extLst>
          </p:cNvPr>
          <p:cNvSpPr/>
          <p:nvPr/>
        </p:nvSpPr>
        <p:spPr>
          <a:xfrm>
            <a:off x="6610499" y="6147497"/>
            <a:ext cx="180941" cy="1711962"/>
          </a:xfrm>
          <a:custGeom>
            <a:avLst/>
            <a:gdLst>
              <a:gd name="connsiteX0" fmla="*/ 8457 w 180941"/>
              <a:gd name="connsiteY0" fmla="*/ 67638 h 1711962"/>
              <a:gd name="connsiteX1" fmla="*/ 31665 w 180941"/>
              <a:gd name="connsiteY1" fmla="*/ 123338 h 1711962"/>
              <a:gd name="connsiteX2" fmla="*/ 143064 w 180941"/>
              <a:gd name="connsiteY2" fmla="*/ 926339 h 1711962"/>
              <a:gd name="connsiteX3" fmla="*/ 92007 w 180941"/>
              <a:gd name="connsiteY3" fmla="*/ 1710773 h 1711962"/>
              <a:gd name="connsiteX4" fmla="*/ 152348 w 180941"/>
              <a:gd name="connsiteY4" fmla="*/ 1093437 h 1711962"/>
              <a:gd name="connsiteX5" fmla="*/ 180197 w 180941"/>
              <a:gd name="connsiteY5" fmla="*/ 652483 h 1711962"/>
              <a:gd name="connsiteX6" fmla="*/ 156989 w 180941"/>
              <a:gd name="connsiteY6" fmla="*/ 759240 h 1711962"/>
              <a:gd name="connsiteX7" fmla="*/ 8457 w 180941"/>
              <a:gd name="connsiteY7" fmla="*/ 67638 h 171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941" h="1711962">
                <a:moveTo>
                  <a:pt x="8457" y="67638"/>
                </a:moveTo>
                <a:cubicBezTo>
                  <a:pt x="-12430" y="-38346"/>
                  <a:pt x="9231" y="-19779"/>
                  <a:pt x="31665" y="123338"/>
                </a:cubicBezTo>
                <a:cubicBezTo>
                  <a:pt x="54100" y="266455"/>
                  <a:pt x="133007" y="661767"/>
                  <a:pt x="143064" y="926339"/>
                </a:cubicBezTo>
                <a:cubicBezTo>
                  <a:pt x="153121" y="1190912"/>
                  <a:pt x="90460" y="1682923"/>
                  <a:pt x="92007" y="1710773"/>
                </a:cubicBezTo>
                <a:cubicBezTo>
                  <a:pt x="93554" y="1738623"/>
                  <a:pt x="137650" y="1269819"/>
                  <a:pt x="152348" y="1093437"/>
                </a:cubicBezTo>
                <a:cubicBezTo>
                  <a:pt x="167046" y="917055"/>
                  <a:pt x="179424" y="708182"/>
                  <a:pt x="180197" y="652483"/>
                </a:cubicBezTo>
                <a:cubicBezTo>
                  <a:pt x="180970" y="596784"/>
                  <a:pt x="185612" y="855941"/>
                  <a:pt x="156989" y="759240"/>
                </a:cubicBezTo>
                <a:cubicBezTo>
                  <a:pt x="128366" y="662539"/>
                  <a:pt x="29344" y="173622"/>
                  <a:pt x="8457" y="67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54DA81ED-AF1B-C9B0-4444-CBFE4A638770}"/>
              </a:ext>
            </a:extLst>
          </p:cNvPr>
          <p:cNvSpPr/>
          <p:nvPr/>
        </p:nvSpPr>
        <p:spPr>
          <a:xfrm>
            <a:off x="5820584" y="7564909"/>
            <a:ext cx="581060" cy="70427"/>
          </a:xfrm>
          <a:custGeom>
            <a:avLst/>
            <a:gdLst>
              <a:gd name="connsiteX0" fmla="*/ 13 w 581060"/>
              <a:gd name="connsiteY0" fmla="*/ 24147 h 70427"/>
              <a:gd name="connsiteX1" fmla="*/ 413118 w 581060"/>
              <a:gd name="connsiteY1" fmla="*/ 939 h 70427"/>
              <a:gd name="connsiteX2" fmla="*/ 334210 w 581060"/>
              <a:gd name="connsiteY2" fmla="*/ 61280 h 70427"/>
              <a:gd name="connsiteX3" fmla="*/ 580216 w 581060"/>
              <a:gd name="connsiteY3" fmla="*/ 65921 h 70427"/>
              <a:gd name="connsiteX4" fmla="*/ 399193 w 581060"/>
              <a:gd name="connsiteY4" fmla="*/ 19505 h 70427"/>
              <a:gd name="connsiteX5" fmla="*/ 13 w 581060"/>
              <a:gd name="connsiteY5" fmla="*/ 24147 h 7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060" h="70427">
                <a:moveTo>
                  <a:pt x="13" y="24147"/>
                </a:moveTo>
                <a:cubicBezTo>
                  <a:pt x="2334" y="21053"/>
                  <a:pt x="357419" y="-5250"/>
                  <a:pt x="413118" y="939"/>
                </a:cubicBezTo>
                <a:cubicBezTo>
                  <a:pt x="468818" y="7128"/>
                  <a:pt x="306360" y="50450"/>
                  <a:pt x="334210" y="61280"/>
                </a:cubicBezTo>
                <a:cubicBezTo>
                  <a:pt x="362060" y="72110"/>
                  <a:pt x="569386" y="72883"/>
                  <a:pt x="580216" y="65921"/>
                </a:cubicBezTo>
                <a:cubicBezTo>
                  <a:pt x="591046" y="58959"/>
                  <a:pt x="495893" y="24146"/>
                  <a:pt x="399193" y="19505"/>
                </a:cubicBezTo>
                <a:cubicBezTo>
                  <a:pt x="302493" y="14864"/>
                  <a:pt x="-2308" y="27241"/>
                  <a:pt x="13" y="24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76C66B55-FF19-224B-B27E-815231BD82BF}"/>
              </a:ext>
            </a:extLst>
          </p:cNvPr>
          <p:cNvSpPr/>
          <p:nvPr/>
        </p:nvSpPr>
        <p:spPr>
          <a:xfrm>
            <a:off x="6747353" y="10749830"/>
            <a:ext cx="170889" cy="551627"/>
          </a:xfrm>
          <a:custGeom>
            <a:avLst/>
            <a:gdLst>
              <a:gd name="connsiteX0" fmla="*/ 11793 w 170889"/>
              <a:gd name="connsiteY0" fmla="*/ 548 h 551627"/>
              <a:gd name="connsiteX1" fmla="*/ 3555 w 170889"/>
              <a:gd name="connsiteY1" fmla="*/ 185900 h 551627"/>
              <a:gd name="connsiteX2" fmla="*/ 77696 w 170889"/>
              <a:gd name="connsiteY2" fmla="*/ 350656 h 551627"/>
              <a:gd name="connsiteX3" fmla="*/ 61220 w 170889"/>
              <a:gd name="connsiteY3" fmla="*/ 313586 h 551627"/>
              <a:gd name="connsiteX4" fmla="*/ 168312 w 170889"/>
              <a:gd name="connsiteY4" fmla="*/ 548365 h 551627"/>
              <a:gd name="connsiteX5" fmla="*/ 127123 w 170889"/>
              <a:gd name="connsiteY5" fmla="*/ 437154 h 551627"/>
              <a:gd name="connsiteX6" fmla="*/ 11793 w 170889"/>
              <a:gd name="connsiteY6" fmla="*/ 247684 h 551627"/>
              <a:gd name="connsiteX7" fmla="*/ 11793 w 170889"/>
              <a:gd name="connsiteY7" fmla="*/ 548 h 55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889" h="551627">
                <a:moveTo>
                  <a:pt x="11793" y="548"/>
                </a:moveTo>
                <a:cubicBezTo>
                  <a:pt x="10420" y="-9749"/>
                  <a:pt x="-7429" y="127549"/>
                  <a:pt x="3555" y="185900"/>
                </a:cubicBezTo>
                <a:cubicBezTo>
                  <a:pt x="14539" y="244251"/>
                  <a:pt x="68085" y="329375"/>
                  <a:pt x="77696" y="350656"/>
                </a:cubicBezTo>
                <a:cubicBezTo>
                  <a:pt x="87307" y="371937"/>
                  <a:pt x="46117" y="280635"/>
                  <a:pt x="61220" y="313586"/>
                </a:cubicBezTo>
                <a:cubicBezTo>
                  <a:pt x="76323" y="346538"/>
                  <a:pt x="157328" y="527770"/>
                  <a:pt x="168312" y="548365"/>
                </a:cubicBezTo>
                <a:cubicBezTo>
                  <a:pt x="179296" y="568960"/>
                  <a:pt x="153210" y="487268"/>
                  <a:pt x="127123" y="437154"/>
                </a:cubicBezTo>
                <a:cubicBezTo>
                  <a:pt x="101037" y="387041"/>
                  <a:pt x="33761" y="316333"/>
                  <a:pt x="11793" y="247684"/>
                </a:cubicBezTo>
                <a:cubicBezTo>
                  <a:pt x="-10175" y="179035"/>
                  <a:pt x="13166" y="10845"/>
                  <a:pt x="11793" y="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C7012FE6-AC5D-2C0B-E244-B1890046F376}"/>
              </a:ext>
            </a:extLst>
          </p:cNvPr>
          <p:cNvSpPr/>
          <p:nvPr/>
        </p:nvSpPr>
        <p:spPr>
          <a:xfrm>
            <a:off x="6771053" y="10733705"/>
            <a:ext cx="88507" cy="370365"/>
          </a:xfrm>
          <a:custGeom>
            <a:avLst/>
            <a:gdLst>
              <a:gd name="connsiteX0" fmla="*/ 25163 w 88507"/>
              <a:gd name="connsiteY0" fmla="*/ 198 h 370365"/>
              <a:gd name="connsiteX1" fmla="*/ 21044 w 88507"/>
              <a:gd name="connsiteY1" fmla="*/ 164954 h 370365"/>
              <a:gd name="connsiteX2" fmla="*/ 86947 w 88507"/>
              <a:gd name="connsiteY2" fmla="*/ 362663 h 370365"/>
              <a:gd name="connsiteX3" fmla="*/ 62233 w 88507"/>
              <a:gd name="connsiteY3" fmla="*/ 317354 h 370365"/>
              <a:gd name="connsiteX4" fmla="*/ 450 w 88507"/>
              <a:gd name="connsiteY4" fmla="*/ 197906 h 370365"/>
              <a:gd name="connsiteX5" fmla="*/ 25163 w 88507"/>
              <a:gd name="connsiteY5" fmla="*/ 198 h 37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507" h="370365">
                <a:moveTo>
                  <a:pt x="25163" y="198"/>
                </a:moveTo>
                <a:cubicBezTo>
                  <a:pt x="28595" y="-5294"/>
                  <a:pt x="10747" y="104543"/>
                  <a:pt x="21044" y="164954"/>
                </a:cubicBezTo>
                <a:cubicBezTo>
                  <a:pt x="31341" y="225365"/>
                  <a:pt x="80082" y="337263"/>
                  <a:pt x="86947" y="362663"/>
                </a:cubicBezTo>
                <a:cubicBezTo>
                  <a:pt x="93812" y="388063"/>
                  <a:pt x="76649" y="344813"/>
                  <a:pt x="62233" y="317354"/>
                </a:cubicBezTo>
                <a:cubicBezTo>
                  <a:pt x="47817" y="289895"/>
                  <a:pt x="4569" y="250079"/>
                  <a:pt x="450" y="197906"/>
                </a:cubicBezTo>
                <a:cubicBezTo>
                  <a:pt x="-3669" y="145733"/>
                  <a:pt x="21731" y="5690"/>
                  <a:pt x="25163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1671332C-8A69-060C-309A-873DF71F2BDD}"/>
              </a:ext>
            </a:extLst>
          </p:cNvPr>
          <p:cNvSpPr/>
          <p:nvPr/>
        </p:nvSpPr>
        <p:spPr>
          <a:xfrm>
            <a:off x="6832452" y="10791352"/>
            <a:ext cx="186228" cy="310955"/>
          </a:xfrm>
          <a:custGeom>
            <a:avLst/>
            <a:gdLst>
              <a:gd name="connsiteX0" fmla="*/ 834 w 186228"/>
              <a:gd name="connsiteY0" fmla="*/ 216 h 310955"/>
              <a:gd name="connsiteX1" fmla="*/ 128521 w 186228"/>
              <a:gd name="connsiteY1" fmla="*/ 234994 h 310955"/>
              <a:gd name="connsiteX2" fmla="*/ 186186 w 186228"/>
              <a:gd name="connsiteY2" fmla="*/ 309134 h 310955"/>
              <a:gd name="connsiteX3" fmla="*/ 136759 w 186228"/>
              <a:gd name="connsiteY3" fmla="*/ 280302 h 310955"/>
              <a:gd name="connsiteX4" fmla="*/ 74975 w 186228"/>
              <a:gd name="connsiteY4" fmla="*/ 193805 h 310955"/>
              <a:gd name="connsiteX5" fmla="*/ 834 w 186228"/>
              <a:gd name="connsiteY5" fmla="*/ 216 h 31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228" h="310955">
                <a:moveTo>
                  <a:pt x="834" y="216"/>
                </a:moveTo>
                <a:cubicBezTo>
                  <a:pt x="9758" y="7081"/>
                  <a:pt x="97629" y="183508"/>
                  <a:pt x="128521" y="234994"/>
                </a:cubicBezTo>
                <a:cubicBezTo>
                  <a:pt x="159413" y="286480"/>
                  <a:pt x="184813" y="301583"/>
                  <a:pt x="186186" y="309134"/>
                </a:cubicBezTo>
                <a:cubicBezTo>
                  <a:pt x="187559" y="316685"/>
                  <a:pt x="155294" y="299523"/>
                  <a:pt x="136759" y="280302"/>
                </a:cubicBezTo>
                <a:cubicBezTo>
                  <a:pt x="118224" y="261081"/>
                  <a:pt x="92824" y="235681"/>
                  <a:pt x="74975" y="193805"/>
                </a:cubicBezTo>
                <a:cubicBezTo>
                  <a:pt x="57126" y="151929"/>
                  <a:pt x="-8090" y="-6649"/>
                  <a:pt x="834" y="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FCCBB845-1DD2-72FF-1716-C1AEF6C632CF}"/>
              </a:ext>
            </a:extLst>
          </p:cNvPr>
          <p:cNvSpPr/>
          <p:nvPr/>
        </p:nvSpPr>
        <p:spPr>
          <a:xfrm>
            <a:off x="6803961" y="10790861"/>
            <a:ext cx="77400" cy="340281"/>
          </a:xfrm>
          <a:custGeom>
            <a:avLst/>
            <a:gdLst>
              <a:gd name="connsiteX0" fmla="*/ 493 w 77400"/>
              <a:gd name="connsiteY0" fmla="*/ 707 h 340281"/>
              <a:gd name="connsiteX1" fmla="*/ 66396 w 77400"/>
              <a:gd name="connsiteY1" fmla="*/ 247842 h 340281"/>
              <a:gd name="connsiteX2" fmla="*/ 74634 w 77400"/>
              <a:gd name="connsiteY2" fmla="*/ 338458 h 340281"/>
              <a:gd name="connsiteX3" fmla="*/ 37563 w 77400"/>
              <a:gd name="connsiteY3" fmla="*/ 177820 h 340281"/>
              <a:gd name="connsiteX4" fmla="*/ 493 w 77400"/>
              <a:gd name="connsiteY4" fmla="*/ 707 h 34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00" h="340281">
                <a:moveTo>
                  <a:pt x="493" y="707"/>
                </a:moveTo>
                <a:cubicBezTo>
                  <a:pt x="5298" y="12377"/>
                  <a:pt x="54039" y="191550"/>
                  <a:pt x="66396" y="247842"/>
                </a:cubicBezTo>
                <a:cubicBezTo>
                  <a:pt x="78753" y="304134"/>
                  <a:pt x="79439" y="350128"/>
                  <a:pt x="74634" y="338458"/>
                </a:cubicBezTo>
                <a:cubicBezTo>
                  <a:pt x="69829" y="326788"/>
                  <a:pt x="47860" y="230680"/>
                  <a:pt x="37563" y="177820"/>
                </a:cubicBezTo>
                <a:cubicBezTo>
                  <a:pt x="27266" y="124961"/>
                  <a:pt x="-4312" y="-10963"/>
                  <a:pt x="493" y="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73A320DA-92A1-FD78-59C0-0214C8BFD332}"/>
              </a:ext>
            </a:extLst>
          </p:cNvPr>
          <p:cNvSpPr/>
          <p:nvPr/>
        </p:nvSpPr>
        <p:spPr>
          <a:xfrm>
            <a:off x="7345854" y="10693819"/>
            <a:ext cx="112453" cy="317451"/>
          </a:xfrm>
          <a:custGeom>
            <a:avLst/>
            <a:gdLst>
              <a:gd name="connsiteX0" fmla="*/ 2297 w 112453"/>
              <a:gd name="connsiteY0" fmla="*/ 3013 h 317451"/>
              <a:gd name="connsiteX1" fmla="*/ 88795 w 112453"/>
              <a:gd name="connsiteY1" fmla="*/ 159532 h 317451"/>
              <a:gd name="connsiteX2" fmla="*/ 101151 w 112453"/>
              <a:gd name="connsiteY2" fmla="*/ 229554 h 317451"/>
              <a:gd name="connsiteX3" fmla="*/ 97032 w 112453"/>
              <a:gd name="connsiteY3" fmla="*/ 316051 h 317451"/>
              <a:gd name="connsiteX4" fmla="*/ 109389 w 112453"/>
              <a:gd name="connsiteY4" fmla="*/ 155413 h 317451"/>
              <a:gd name="connsiteX5" fmla="*/ 31130 w 112453"/>
              <a:gd name="connsiteY5" fmla="*/ 60678 h 317451"/>
              <a:gd name="connsiteX6" fmla="*/ 2297 w 112453"/>
              <a:gd name="connsiteY6" fmla="*/ 3013 h 31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453" h="317451">
                <a:moveTo>
                  <a:pt x="2297" y="3013"/>
                </a:moveTo>
                <a:cubicBezTo>
                  <a:pt x="11908" y="19489"/>
                  <a:pt x="72319" y="121775"/>
                  <a:pt x="88795" y="159532"/>
                </a:cubicBezTo>
                <a:cubicBezTo>
                  <a:pt x="105271" y="197289"/>
                  <a:pt x="99778" y="203468"/>
                  <a:pt x="101151" y="229554"/>
                </a:cubicBezTo>
                <a:cubicBezTo>
                  <a:pt x="102524" y="255640"/>
                  <a:pt x="95659" y="328408"/>
                  <a:pt x="97032" y="316051"/>
                </a:cubicBezTo>
                <a:cubicBezTo>
                  <a:pt x="98405" y="303694"/>
                  <a:pt x="120373" y="197975"/>
                  <a:pt x="109389" y="155413"/>
                </a:cubicBezTo>
                <a:cubicBezTo>
                  <a:pt x="98405" y="112851"/>
                  <a:pt x="31130" y="60678"/>
                  <a:pt x="31130" y="60678"/>
                </a:cubicBezTo>
                <a:cubicBezTo>
                  <a:pt x="15341" y="42143"/>
                  <a:pt x="-7314" y="-13463"/>
                  <a:pt x="2297" y="3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26BE1545-525B-2BA2-E3F0-F464C39B6371}"/>
              </a:ext>
            </a:extLst>
          </p:cNvPr>
          <p:cNvSpPr/>
          <p:nvPr/>
        </p:nvSpPr>
        <p:spPr>
          <a:xfrm>
            <a:off x="7343113" y="10605850"/>
            <a:ext cx="156799" cy="221228"/>
          </a:xfrm>
          <a:custGeom>
            <a:avLst/>
            <a:gdLst>
              <a:gd name="connsiteX0" fmla="*/ 919 w 156799"/>
              <a:gd name="connsiteY0" fmla="*/ 366 h 221228"/>
              <a:gd name="connsiteX1" fmla="*/ 128606 w 156799"/>
              <a:gd name="connsiteY1" fmla="*/ 181599 h 221228"/>
              <a:gd name="connsiteX2" fmla="*/ 153319 w 156799"/>
              <a:gd name="connsiteY2" fmla="*/ 218669 h 221228"/>
              <a:gd name="connsiteX3" fmla="*/ 75060 w 156799"/>
              <a:gd name="connsiteY3" fmla="*/ 136291 h 221228"/>
              <a:gd name="connsiteX4" fmla="*/ 919 w 156799"/>
              <a:gd name="connsiteY4" fmla="*/ 366 h 22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799" h="221228">
                <a:moveTo>
                  <a:pt x="919" y="366"/>
                </a:moveTo>
                <a:cubicBezTo>
                  <a:pt x="9843" y="7917"/>
                  <a:pt x="103206" y="145215"/>
                  <a:pt x="128606" y="181599"/>
                </a:cubicBezTo>
                <a:cubicBezTo>
                  <a:pt x="154006" y="217983"/>
                  <a:pt x="162243" y="226220"/>
                  <a:pt x="153319" y="218669"/>
                </a:cubicBezTo>
                <a:cubicBezTo>
                  <a:pt x="144395" y="211118"/>
                  <a:pt x="99774" y="168556"/>
                  <a:pt x="75060" y="136291"/>
                </a:cubicBezTo>
                <a:cubicBezTo>
                  <a:pt x="50347" y="104026"/>
                  <a:pt x="-8005" y="-7185"/>
                  <a:pt x="919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D0383100-0267-0D2C-1084-89CCB5C6D94A}"/>
              </a:ext>
            </a:extLst>
          </p:cNvPr>
          <p:cNvSpPr/>
          <p:nvPr/>
        </p:nvSpPr>
        <p:spPr>
          <a:xfrm>
            <a:off x="7388988" y="10575426"/>
            <a:ext cx="120032" cy="235499"/>
          </a:xfrm>
          <a:custGeom>
            <a:avLst/>
            <a:gdLst>
              <a:gd name="connsiteX0" fmla="*/ 4471 w 120032"/>
              <a:gd name="connsiteY0" fmla="*/ 1958 h 235499"/>
              <a:gd name="connsiteX1" fmla="*/ 119801 w 120032"/>
              <a:gd name="connsiteY1" fmla="*/ 232617 h 235499"/>
              <a:gd name="connsiteX2" fmla="*/ 33304 w 120032"/>
              <a:gd name="connsiteY2" fmla="*/ 125525 h 235499"/>
              <a:gd name="connsiteX3" fmla="*/ 4471 w 120032"/>
              <a:gd name="connsiteY3" fmla="*/ 1958 h 23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32" h="235499">
                <a:moveTo>
                  <a:pt x="4471" y="1958"/>
                </a:moveTo>
                <a:cubicBezTo>
                  <a:pt x="18887" y="19807"/>
                  <a:pt x="114996" y="212023"/>
                  <a:pt x="119801" y="232617"/>
                </a:cubicBezTo>
                <a:cubicBezTo>
                  <a:pt x="124607" y="253212"/>
                  <a:pt x="53212" y="157790"/>
                  <a:pt x="33304" y="125525"/>
                </a:cubicBezTo>
                <a:cubicBezTo>
                  <a:pt x="13396" y="93260"/>
                  <a:pt x="-9945" y="-15891"/>
                  <a:pt x="4471" y="19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2233F93F-9286-CB41-488B-3F3FE741A658}"/>
              </a:ext>
            </a:extLst>
          </p:cNvPr>
          <p:cNvSpPr/>
          <p:nvPr/>
        </p:nvSpPr>
        <p:spPr>
          <a:xfrm>
            <a:off x="7020682" y="10993395"/>
            <a:ext cx="452086" cy="106576"/>
          </a:xfrm>
          <a:custGeom>
            <a:avLst/>
            <a:gdLst>
              <a:gd name="connsiteX0" fmla="*/ 14432 w 452086"/>
              <a:gd name="connsiteY0" fmla="*/ 94735 h 106576"/>
              <a:gd name="connsiteX1" fmla="*/ 451037 w 452086"/>
              <a:gd name="connsiteY1" fmla="*/ 0 h 106576"/>
              <a:gd name="connsiteX2" fmla="*/ 133880 w 452086"/>
              <a:gd name="connsiteY2" fmla="*/ 94735 h 106576"/>
              <a:gd name="connsiteX3" fmla="*/ 14432 w 452086"/>
              <a:gd name="connsiteY3" fmla="*/ 94735 h 10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086" h="106576">
                <a:moveTo>
                  <a:pt x="14432" y="94735"/>
                </a:moveTo>
                <a:cubicBezTo>
                  <a:pt x="67292" y="78946"/>
                  <a:pt x="431129" y="0"/>
                  <a:pt x="451037" y="0"/>
                </a:cubicBezTo>
                <a:cubicBezTo>
                  <a:pt x="470945" y="0"/>
                  <a:pt x="201842" y="78946"/>
                  <a:pt x="133880" y="94735"/>
                </a:cubicBezTo>
                <a:cubicBezTo>
                  <a:pt x="65918" y="110524"/>
                  <a:pt x="-38428" y="110524"/>
                  <a:pt x="14432" y="94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8A6C813F-DB34-AB61-8817-9EDCB050B7BF}"/>
              </a:ext>
            </a:extLst>
          </p:cNvPr>
          <p:cNvSpPr/>
          <p:nvPr/>
        </p:nvSpPr>
        <p:spPr>
          <a:xfrm>
            <a:off x="6903205" y="11013961"/>
            <a:ext cx="667369" cy="138446"/>
          </a:xfrm>
          <a:custGeom>
            <a:avLst/>
            <a:gdLst>
              <a:gd name="connsiteX0" fmla="*/ 103 w 667369"/>
              <a:gd name="connsiteY0" fmla="*/ 28 h 138446"/>
              <a:gd name="connsiteX1" fmla="*/ 144265 w 667369"/>
              <a:gd name="connsiteY1" fmla="*/ 135953 h 138446"/>
              <a:gd name="connsiteX2" fmla="*/ 391400 w 667369"/>
              <a:gd name="connsiteY2" fmla="*/ 90644 h 138446"/>
              <a:gd name="connsiteX3" fmla="*/ 247238 w 667369"/>
              <a:gd name="connsiteY3" fmla="*/ 123596 h 138446"/>
              <a:gd name="connsiteX4" fmla="*/ 667368 w 667369"/>
              <a:gd name="connsiteY4" fmla="*/ 16504 h 138446"/>
              <a:gd name="connsiteX5" fmla="*/ 251357 w 667369"/>
              <a:gd name="connsiteY5" fmla="*/ 115358 h 138446"/>
              <a:gd name="connsiteX6" fmla="*/ 164860 w 667369"/>
              <a:gd name="connsiteY6" fmla="*/ 123596 h 138446"/>
              <a:gd name="connsiteX7" fmla="*/ 103 w 667369"/>
              <a:gd name="connsiteY7" fmla="*/ 28 h 13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7369" h="138446">
                <a:moveTo>
                  <a:pt x="103" y="28"/>
                </a:moveTo>
                <a:cubicBezTo>
                  <a:pt x="-3330" y="2088"/>
                  <a:pt x="79049" y="120850"/>
                  <a:pt x="144265" y="135953"/>
                </a:cubicBezTo>
                <a:cubicBezTo>
                  <a:pt x="209481" y="151056"/>
                  <a:pt x="374238" y="92703"/>
                  <a:pt x="391400" y="90644"/>
                </a:cubicBezTo>
                <a:cubicBezTo>
                  <a:pt x="408562" y="88585"/>
                  <a:pt x="201243" y="135953"/>
                  <a:pt x="247238" y="123596"/>
                </a:cubicBezTo>
                <a:cubicBezTo>
                  <a:pt x="293233" y="111239"/>
                  <a:pt x="666682" y="17877"/>
                  <a:pt x="667368" y="16504"/>
                </a:cubicBezTo>
                <a:cubicBezTo>
                  <a:pt x="668055" y="15131"/>
                  <a:pt x="335108" y="97509"/>
                  <a:pt x="251357" y="115358"/>
                </a:cubicBezTo>
                <a:cubicBezTo>
                  <a:pt x="167606" y="133207"/>
                  <a:pt x="203303" y="137326"/>
                  <a:pt x="164860" y="123596"/>
                </a:cubicBezTo>
                <a:cubicBezTo>
                  <a:pt x="126417" y="109866"/>
                  <a:pt x="3536" y="-2032"/>
                  <a:pt x="103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9013170B-2C85-4F5B-4CB1-CD1053FC69F7}"/>
              </a:ext>
            </a:extLst>
          </p:cNvPr>
          <p:cNvSpPr/>
          <p:nvPr/>
        </p:nvSpPr>
        <p:spPr>
          <a:xfrm>
            <a:off x="6949984" y="11122341"/>
            <a:ext cx="235675" cy="624328"/>
          </a:xfrm>
          <a:custGeom>
            <a:avLst/>
            <a:gdLst>
              <a:gd name="connsiteX0" fmla="*/ 2751 w 235675"/>
              <a:gd name="connsiteY0" fmla="*/ 11097 h 624328"/>
              <a:gd name="connsiteX1" fmla="*/ 233411 w 235675"/>
              <a:gd name="connsiteY1" fmla="*/ 620697 h 624328"/>
              <a:gd name="connsiteX2" fmla="*/ 113962 w 235675"/>
              <a:gd name="connsiteY2" fmla="*/ 254113 h 624328"/>
              <a:gd name="connsiteX3" fmla="*/ 2751 w 235675"/>
              <a:gd name="connsiteY3" fmla="*/ 11097 h 62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675" h="624328">
                <a:moveTo>
                  <a:pt x="2751" y="11097"/>
                </a:moveTo>
                <a:cubicBezTo>
                  <a:pt x="22659" y="72194"/>
                  <a:pt x="214876" y="580194"/>
                  <a:pt x="233411" y="620697"/>
                </a:cubicBezTo>
                <a:cubicBezTo>
                  <a:pt x="251946" y="661200"/>
                  <a:pt x="151719" y="351594"/>
                  <a:pt x="113962" y="254113"/>
                </a:cubicBezTo>
                <a:cubicBezTo>
                  <a:pt x="76205" y="156632"/>
                  <a:pt x="-17157" y="-50000"/>
                  <a:pt x="2751" y="11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58FC240E-D162-8F89-277E-3CDEC1AEDB7A}"/>
              </a:ext>
            </a:extLst>
          </p:cNvPr>
          <p:cNvSpPr/>
          <p:nvPr/>
        </p:nvSpPr>
        <p:spPr>
          <a:xfrm>
            <a:off x="6874904" y="11091390"/>
            <a:ext cx="251071" cy="698228"/>
          </a:xfrm>
          <a:custGeom>
            <a:avLst/>
            <a:gdLst>
              <a:gd name="connsiteX0" fmla="*/ 7810 w 251071"/>
              <a:gd name="connsiteY0" fmla="*/ 9096 h 698228"/>
              <a:gd name="connsiteX1" fmla="*/ 180804 w 251071"/>
              <a:gd name="connsiteY1" fmla="*/ 540437 h 698228"/>
              <a:gd name="connsiteX2" fmla="*/ 250826 w 251071"/>
              <a:gd name="connsiteY2" fmla="*/ 696956 h 698228"/>
              <a:gd name="connsiteX3" fmla="*/ 160210 w 251071"/>
              <a:gd name="connsiteY3" fmla="*/ 478653 h 698228"/>
              <a:gd name="connsiteX4" fmla="*/ 40761 w 251071"/>
              <a:gd name="connsiteY4" fmla="*/ 223280 h 698228"/>
              <a:gd name="connsiteX5" fmla="*/ 7810 w 251071"/>
              <a:gd name="connsiteY5" fmla="*/ 9096 h 69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071" h="698228">
                <a:moveTo>
                  <a:pt x="7810" y="9096"/>
                </a:moveTo>
                <a:cubicBezTo>
                  <a:pt x="31151" y="61956"/>
                  <a:pt x="140301" y="425794"/>
                  <a:pt x="180804" y="540437"/>
                </a:cubicBezTo>
                <a:cubicBezTo>
                  <a:pt x="221307" y="655080"/>
                  <a:pt x="254258" y="707253"/>
                  <a:pt x="250826" y="696956"/>
                </a:cubicBezTo>
                <a:cubicBezTo>
                  <a:pt x="247394" y="686659"/>
                  <a:pt x="195221" y="557599"/>
                  <a:pt x="160210" y="478653"/>
                </a:cubicBezTo>
                <a:cubicBezTo>
                  <a:pt x="125199" y="399707"/>
                  <a:pt x="62729" y="298793"/>
                  <a:pt x="40761" y="223280"/>
                </a:cubicBezTo>
                <a:cubicBezTo>
                  <a:pt x="18793" y="147767"/>
                  <a:pt x="-15531" y="-43764"/>
                  <a:pt x="7810" y="9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1A67F1DF-F902-38A5-D29B-2053A99D0F20}"/>
              </a:ext>
            </a:extLst>
          </p:cNvPr>
          <p:cNvSpPr/>
          <p:nvPr/>
        </p:nvSpPr>
        <p:spPr>
          <a:xfrm>
            <a:off x="6919784" y="11083885"/>
            <a:ext cx="237588" cy="853475"/>
          </a:xfrm>
          <a:custGeom>
            <a:avLst/>
            <a:gdLst>
              <a:gd name="connsiteX0" fmla="*/ 0 w 237588"/>
              <a:gd name="connsiteY0" fmla="*/ 126 h 853475"/>
              <a:gd name="connsiteX1" fmla="*/ 210065 w 237588"/>
              <a:gd name="connsiteY1" fmla="*/ 646796 h 853475"/>
              <a:gd name="connsiteX2" fmla="*/ 234778 w 237588"/>
              <a:gd name="connsiteY2" fmla="*/ 852742 h 853475"/>
              <a:gd name="connsiteX3" fmla="*/ 210065 w 237588"/>
              <a:gd name="connsiteY3" fmla="*/ 593250 h 853475"/>
              <a:gd name="connsiteX4" fmla="*/ 0 w 237588"/>
              <a:gd name="connsiteY4" fmla="*/ 126 h 85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588" h="853475">
                <a:moveTo>
                  <a:pt x="0" y="126"/>
                </a:moveTo>
                <a:cubicBezTo>
                  <a:pt x="0" y="9050"/>
                  <a:pt x="170935" y="504693"/>
                  <a:pt x="210065" y="646796"/>
                </a:cubicBezTo>
                <a:cubicBezTo>
                  <a:pt x="249195" y="788899"/>
                  <a:pt x="234778" y="861666"/>
                  <a:pt x="234778" y="852742"/>
                </a:cubicBezTo>
                <a:cubicBezTo>
                  <a:pt x="234778" y="843818"/>
                  <a:pt x="249881" y="730547"/>
                  <a:pt x="210065" y="593250"/>
                </a:cubicBezTo>
                <a:cubicBezTo>
                  <a:pt x="170249" y="455953"/>
                  <a:pt x="0" y="-8798"/>
                  <a:pt x="0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8B6492EC-2C7B-41F2-4DE9-B870F83B3E27}"/>
              </a:ext>
            </a:extLst>
          </p:cNvPr>
          <p:cNvSpPr/>
          <p:nvPr/>
        </p:nvSpPr>
        <p:spPr>
          <a:xfrm>
            <a:off x="7583115" y="10924397"/>
            <a:ext cx="382932" cy="677335"/>
          </a:xfrm>
          <a:custGeom>
            <a:avLst/>
            <a:gdLst>
              <a:gd name="connsiteX0" fmla="*/ 3934 w 382932"/>
              <a:gd name="connsiteY0" fmla="*/ 7214 h 677335"/>
              <a:gd name="connsiteX1" fmla="*/ 378755 w 382932"/>
              <a:gd name="connsiteY1" fmla="*/ 670360 h 677335"/>
              <a:gd name="connsiteX2" fmla="*/ 193404 w 382932"/>
              <a:gd name="connsiteY2" fmla="*/ 336727 h 677335"/>
              <a:gd name="connsiteX3" fmla="*/ 3934 w 382932"/>
              <a:gd name="connsiteY3" fmla="*/ 7214 h 67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932" h="677335">
                <a:moveTo>
                  <a:pt x="3934" y="7214"/>
                </a:moveTo>
                <a:cubicBezTo>
                  <a:pt x="34826" y="62819"/>
                  <a:pt x="347177" y="615441"/>
                  <a:pt x="378755" y="670360"/>
                </a:cubicBezTo>
                <a:cubicBezTo>
                  <a:pt x="410333" y="725279"/>
                  <a:pt x="254501" y="441073"/>
                  <a:pt x="193404" y="336727"/>
                </a:cubicBezTo>
                <a:cubicBezTo>
                  <a:pt x="132307" y="232381"/>
                  <a:pt x="-26958" y="-48391"/>
                  <a:pt x="3934" y="7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C253F686-C756-7646-6D19-7F25CFB12F93}"/>
              </a:ext>
            </a:extLst>
          </p:cNvPr>
          <p:cNvSpPr/>
          <p:nvPr/>
        </p:nvSpPr>
        <p:spPr>
          <a:xfrm>
            <a:off x="7545828" y="10900670"/>
            <a:ext cx="510777" cy="945349"/>
          </a:xfrm>
          <a:custGeom>
            <a:avLst/>
            <a:gdLst>
              <a:gd name="connsiteX0" fmla="*/ 31 w 510777"/>
              <a:gd name="connsiteY0" fmla="*/ 2108 h 945349"/>
              <a:gd name="connsiteX1" fmla="*/ 177145 w 510777"/>
              <a:gd name="connsiteY1" fmla="*/ 224530 h 945349"/>
              <a:gd name="connsiteX2" fmla="*/ 156550 w 510777"/>
              <a:gd name="connsiteY2" fmla="*/ 228649 h 945349"/>
              <a:gd name="connsiteX3" fmla="*/ 226572 w 510777"/>
              <a:gd name="connsiteY3" fmla="*/ 414000 h 945349"/>
              <a:gd name="connsiteX4" fmla="*/ 210096 w 510777"/>
              <a:gd name="connsiteY4" fmla="*/ 343979 h 945349"/>
              <a:gd name="connsiteX5" fmla="*/ 374853 w 510777"/>
              <a:gd name="connsiteY5" fmla="*/ 648779 h 945349"/>
              <a:gd name="connsiteX6" fmla="*/ 448994 w 510777"/>
              <a:gd name="connsiteY6" fmla="*/ 747633 h 945349"/>
              <a:gd name="connsiteX7" fmla="*/ 399567 w 510777"/>
              <a:gd name="connsiteY7" fmla="*/ 681730 h 945349"/>
              <a:gd name="connsiteX8" fmla="*/ 510777 w 510777"/>
              <a:gd name="connsiteY8" fmla="*/ 945341 h 945349"/>
              <a:gd name="connsiteX9" fmla="*/ 399567 w 510777"/>
              <a:gd name="connsiteY9" fmla="*/ 689968 h 945349"/>
              <a:gd name="connsiteX10" fmla="*/ 193621 w 510777"/>
              <a:gd name="connsiteY10" fmla="*/ 389287 h 945349"/>
              <a:gd name="connsiteX11" fmla="*/ 31 w 510777"/>
              <a:gd name="connsiteY11" fmla="*/ 2108 h 94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0777" h="945349">
                <a:moveTo>
                  <a:pt x="31" y="2108"/>
                </a:moveTo>
                <a:cubicBezTo>
                  <a:pt x="-2715" y="-25352"/>
                  <a:pt x="177145" y="224530"/>
                  <a:pt x="177145" y="224530"/>
                </a:cubicBezTo>
                <a:cubicBezTo>
                  <a:pt x="203231" y="262287"/>
                  <a:pt x="148312" y="197071"/>
                  <a:pt x="156550" y="228649"/>
                </a:cubicBezTo>
                <a:cubicBezTo>
                  <a:pt x="164788" y="260227"/>
                  <a:pt x="217648" y="394778"/>
                  <a:pt x="226572" y="414000"/>
                </a:cubicBezTo>
                <a:cubicBezTo>
                  <a:pt x="235496" y="433222"/>
                  <a:pt x="185383" y="304849"/>
                  <a:pt x="210096" y="343979"/>
                </a:cubicBezTo>
                <a:cubicBezTo>
                  <a:pt x="234809" y="383109"/>
                  <a:pt x="335037" y="581503"/>
                  <a:pt x="374853" y="648779"/>
                </a:cubicBezTo>
                <a:cubicBezTo>
                  <a:pt x="414669" y="716055"/>
                  <a:pt x="448994" y="747633"/>
                  <a:pt x="448994" y="747633"/>
                </a:cubicBezTo>
                <a:cubicBezTo>
                  <a:pt x="453113" y="753125"/>
                  <a:pt x="389270" y="648779"/>
                  <a:pt x="399567" y="681730"/>
                </a:cubicBezTo>
                <a:cubicBezTo>
                  <a:pt x="409864" y="714681"/>
                  <a:pt x="510777" y="943968"/>
                  <a:pt x="510777" y="945341"/>
                </a:cubicBezTo>
                <a:cubicBezTo>
                  <a:pt x="510777" y="946714"/>
                  <a:pt x="452426" y="782644"/>
                  <a:pt x="399567" y="689968"/>
                </a:cubicBezTo>
                <a:cubicBezTo>
                  <a:pt x="346708" y="597292"/>
                  <a:pt x="255405" y="502557"/>
                  <a:pt x="193621" y="389287"/>
                </a:cubicBezTo>
                <a:cubicBezTo>
                  <a:pt x="131837" y="276017"/>
                  <a:pt x="2777" y="29568"/>
                  <a:pt x="31" y="2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C3CC5CBC-3166-90B9-475C-BA8A14D86923}"/>
              </a:ext>
            </a:extLst>
          </p:cNvPr>
          <p:cNvSpPr/>
          <p:nvPr/>
        </p:nvSpPr>
        <p:spPr>
          <a:xfrm>
            <a:off x="7805879" y="11396428"/>
            <a:ext cx="181498" cy="260700"/>
          </a:xfrm>
          <a:custGeom>
            <a:avLst/>
            <a:gdLst>
              <a:gd name="connsiteX0" fmla="*/ 3591 w 181498"/>
              <a:gd name="connsiteY0" fmla="*/ 8858 h 260700"/>
              <a:gd name="connsiteX1" fmla="*/ 118921 w 181498"/>
              <a:gd name="connsiteY1" fmla="*/ 210686 h 260700"/>
              <a:gd name="connsiteX2" fmla="*/ 180705 w 181498"/>
              <a:gd name="connsiteY2" fmla="*/ 260113 h 260700"/>
              <a:gd name="connsiteX3" fmla="*/ 77732 w 181498"/>
              <a:gd name="connsiteY3" fmla="*/ 190091 h 260700"/>
              <a:gd name="connsiteX4" fmla="*/ 32424 w 181498"/>
              <a:gd name="connsiteY4" fmla="*/ 50048 h 260700"/>
              <a:gd name="connsiteX5" fmla="*/ 3591 w 181498"/>
              <a:gd name="connsiteY5" fmla="*/ 8858 h 2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498" h="260700">
                <a:moveTo>
                  <a:pt x="3591" y="8858"/>
                </a:moveTo>
                <a:cubicBezTo>
                  <a:pt x="18007" y="35631"/>
                  <a:pt x="89402" y="168810"/>
                  <a:pt x="118921" y="210686"/>
                </a:cubicBezTo>
                <a:cubicBezTo>
                  <a:pt x="148440" y="252562"/>
                  <a:pt x="187570" y="263545"/>
                  <a:pt x="180705" y="260113"/>
                </a:cubicBezTo>
                <a:cubicBezTo>
                  <a:pt x="173840" y="256681"/>
                  <a:pt x="102446" y="225102"/>
                  <a:pt x="77732" y="190091"/>
                </a:cubicBezTo>
                <a:cubicBezTo>
                  <a:pt x="53019" y="155080"/>
                  <a:pt x="42721" y="78194"/>
                  <a:pt x="32424" y="50048"/>
                </a:cubicBezTo>
                <a:cubicBezTo>
                  <a:pt x="22127" y="21902"/>
                  <a:pt x="-10825" y="-17915"/>
                  <a:pt x="3591" y="8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F5C73744-ACED-F405-4CA6-9777E17E2BB4}"/>
              </a:ext>
            </a:extLst>
          </p:cNvPr>
          <p:cNvSpPr/>
          <p:nvPr/>
        </p:nvSpPr>
        <p:spPr>
          <a:xfrm>
            <a:off x="7053784" y="11185078"/>
            <a:ext cx="216413" cy="735576"/>
          </a:xfrm>
          <a:custGeom>
            <a:avLst/>
            <a:gdLst>
              <a:gd name="connsiteX0" fmla="*/ 22519 w 216413"/>
              <a:gd name="connsiteY0" fmla="*/ 6025 h 735576"/>
              <a:gd name="connsiteX1" fmla="*/ 203751 w 216413"/>
              <a:gd name="connsiteY1" fmla="*/ 685646 h 735576"/>
              <a:gd name="connsiteX2" fmla="*/ 179038 w 216413"/>
              <a:gd name="connsiteY2" fmla="*/ 623863 h 735576"/>
              <a:gd name="connsiteX3" fmla="*/ 1924 w 216413"/>
              <a:gd name="connsiteY3" fmla="*/ 141949 h 735576"/>
              <a:gd name="connsiteX4" fmla="*/ 80184 w 216413"/>
              <a:gd name="connsiteY4" fmla="*/ 339657 h 735576"/>
              <a:gd name="connsiteX5" fmla="*/ 22519 w 216413"/>
              <a:gd name="connsiteY5" fmla="*/ 6025 h 73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413" h="735576">
                <a:moveTo>
                  <a:pt x="22519" y="6025"/>
                </a:moveTo>
                <a:cubicBezTo>
                  <a:pt x="43113" y="63690"/>
                  <a:pt x="177665" y="582673"/>
                  <a:pt x="203751" y="685646"/>
                </a:cubicBezTo>
                <a:cubicBezTo>
                  <a:pt x="229837" y="788619"/>
                  <a:pt x="212676" y="714479"/>
                  <a:pt x="179038" y="623863"/>
                </a:cubicBezTo>
                <a:cubicBezTo>
                  <a:pt x="145400" y="533247"/>
                  <a:pt x="18400" y="189317"/>
                  <a:pt x="1924" y="141949"/>
                </a:cubicBezTo>
                <a:cubicBezTo>
                  <a:pt x="-14552" y="94581"/>
                  <a:pt x="80184" y="356133"/>
                  <a:pt x="80184" y="339657"/>
                </a:cubicBezTo>
                <a:cubicBezTo>
                  <a:pt x="80184" y="323181"/>
                  <a:pt x="1925" y="-51640"/>
                  <a:pt x="22519" y="6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1D451A85-4745-3D05-7C7E-A1A7FDB2DD6C}"/>
              </a:ext>
            </a:extLst>
          </p:cNvPr>
          <p:cNvSpPr/>
          <p:nvPr/>
        </p:nvSpPr>
        <p:spPr>
          <a:xfrm>
            <a:off x="7187459" y="11829534"/>
            <a:ext cx="148415" cy="440729"/>
          </a:xfrm>
          <a:custGeom>
            <a:avLst/>
            <a:gdLst>
              <a:gd name="connsiteX0" fmla="*/ 55 w 148415"/>
              <a:gd name="connsiteY0" fmla="*/ 1 h 440729"/>
              <a:gd name="connsiteX1" fmla="*/ 78314 w 148415"/>
              <a:gd name="connsiteY1" fmla="*/ 288325 h 440729"/>
              <a:gd name="connsiteX2" fmla="*/ 148336 w 148415"/>
              <a:gd name="connsiteY2" fmla="*/ 440725 h 440729"/>
              <a:gd name="connsiteX3" fmla="*/ 90671 w 148415"/>
              <a:gd name="connsiteY3" fmla="*/ 292444 h 440729"/>
              <a:gd name="connsiteX4" fmla="*/ 55 w 148415"/>
              <a:gd name="connsiteY4" fmla="*/ 1 h 44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415" h="440729">
                <a:moveTo>
                  <a:pt x="55" y="1"/>
                </a:moveTo>
                <a:cubicBezTo>
                  <a:pt x="-2005" y="-686"/>
                  <a:pt x="53600" y="214871"/>
                  <a:pt x="78314" y="288325"/>
                </a:cubicBezTo>
                <a:cubicBezTo>
                  <a:pt x="103028" y="361779"/>
                  <a:pt x="146276" y="440038"/>
                  <a:pt x="148336" y="440725"/>
                </a:cubicBezTo>
                <a:cubicBezTo>
                  <a:pt x="150396" y="441412"/>
                  <a:pt x="111952" y="359720"/>
                  <a:pt x="90671" y="292444"/>
                </a:cubicBezTo>
                <a:cubicBezTo>
                  <a:pt x="69390" y="225168"/>
                  <a:pt x="2115" y="688"/>
                  <a:pt x="5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DB167A5E-EB08-98EF-0217-07009E474903}"/>
              </a:ext>
            </a:extLst>
          </p:cNvPr>
          <p:cNvSpPr/>
          <p:nvPr/>
        </p:nvSpPr>
        <p:spPr>
          <a:xfrm>
            <a:off x="7969532" y="11713637"/>
            <a:ext cx="172622" cy="628539"/>
          </a:xfrm>
          <a:custGeom>
            <a:avLst/>
            <a:gdLst>
              <a:gd name="connsiteX0" fmla="*/ 576 w 172622"/>
              <a:gd name="connsiteY0" fmla="*/ 8806 h 628539"/>
              <a:gd name="connsiteX1" fmla="*/ 152976 w 172622"/>
              <a:gd name="connsiteY1" fmla="*/ 404222 h 628539"/>
              <a:gd name="connsiteX2" fmla="*/ 165333 w 172622"/>
              <a:gd name="connsiteY2" fmla="*/ 622525 h 628539"/>
              <a:gd name="connsiteX3" fmla="*/ 103549 w 172622"/>
              <a:gd name="connsiteY3" fmla="*/ 173563 h 628539"/>
              <a:gd name="connsiteX4" fmla="*/ 576 w 172622"/>
              <a:gd name="connsiteY4" fmla="*/ 8806 h 62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622" h="628539">
                <a:moveTo>
                  <a:pt x="576" y="8806"/>
                </a:moveTo>
                <a:cubicBezTo>
                  <a:pt x="8814" y="47249"/>
                  <a:pt x="125517" y="301936"/>
                  <a:pt x="152976" y="404222"/>
                </a:cubicBezTo>
                <a:cubicBezTo>
                  <a:pt x="180435" y="506508"/>
                  <a:pt x="173571" y="660968"/>
                  <a:pt x="165333" y="622525"/>
                </a:cubicBezTo>
                <a:cubicBezTo>
                  <a:pt x="157095" y="584082"/>
                  <a:pt x="132381" y="283401"/>
                  <a:pt x="103549" y="173563"/>
                </a:cubicBezTo>
                <a:cubicBezTo>
                  <a:pt x="74717" y="63725"/>
                  <a:pt x="-7662" y="-29637"/>
                  <a:pt x="576" y="8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FDEB0AA8-3865-8F91-A936-1943D811BC93}"/>
              </a:ext>
            </a:extLst>
          </p:cNvPr>
          <p:cNvSpPr/>
          <p:nvPr/>
        </p:nvSpPr>
        <p:spPr>
          <a:xfrm>
            <a:off x="7303972" y="11976492"/>
            <a:ext cx="638877" cy="700728"/>
          </a:xfrm>
          <a:custGeom>
            <a:avLst/>
            <a:gdLst>
              <a:gd name="connsiteX0" fmla="*/ 2990 w 638877"/>
              <a:gd name="connsiteY0" fmla="*/ 1324 h 700728"/>
              <a:gd name="connsiteX1" fmla="*/ 316028 w 638877"/>
              <a:gd name="connsiteY1" fmla="*/ 450286 h 700728"/>
              <a:gd name="connsiteX2" fmla="*/ 287196 w 638877"/>
              <a:gd name="connsiteY2" fmla="*/ 396740 h 700728"/>
              <a:gd name="connsiteX3" fmla="*/ 505498 w 638877"/>
              <a:gd name="connsiteY3" fmla="*/ 639757 h 700728"/>
              <a:gd name="connsiteX4" fmla="*/ 637304 w 638877"/>
              <a:gd name="connsiteY4" fmla="*/ 697422 h 700728"/>
              <a:gd name="connsiteX5" fmla="*/ 419001 w 638877"/>
              <a:gd name="connsiteY5" fmla="*/ 569735 h 700728"/>
              <a:gd name="connsiteX6" fmla="*/ 105963 w 638877"/>
              <a:gd name="connsiteY6" fmla="*/ 244340 h 700728"/>
              <a:gd name="connsiteX7" fmla="*/ 155390 w 638877"/>
              <a:gd name="connsiteY7" fmla="*/ 310243 h 700728"/>
              <a:gd name="connsiteX8" fmla="*/ 2990 w 638877"/>
              <a:gd name="connsiteY8" fmla="*/ 1324 h 70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877" h="700728">
                <a:moveTo>
                  <a:pt x="2990" y="1324"/>
                </a:moveTo>
                <a:cubicBezTo>
                  <a:pt x="29763" y="24665"/>
                  <a:pt x="268660" y="384383"/>
                  <a:pt x="316028" y="450286"/>
                </a:cubicBezTo>
                <a:cubicBezTo>
                  <a:pt x="363396" y="516189"/>
                  <a:pt x="255618" y="365162"/>
                  <a:pt x="287196" y="396740"/>
                </a:cubicBezTo>
                <a:cubicBezTo>
                  <a:pt x="318774" y="428319"/>
                  <a:pt x="447147" y="589643"/>
                  <a:pt x="505498" y="639757"/>
                </a:cubicBezTo>
                <a:cubicBezTo>
                  <a:pt x="563849" y="689871"/>
                  <a:pt x="651720" y="709092"/>
                  <a:pt x="637304" y="697422"/>
                </a:cubicBezTo>
                <a:cubicBezTo>
                  <a:pt x="622888" y="685752"/>
                  <a:pt x="507558" y="645249"/>
                  <a:pt x="419001" y="569735"/>
                </a:cubicBezTo>
                <a:cubicBezTo>
                  <a:pt x="330444" y="494221"/>
                  <a:pt x="149898" y="287589"/>
                  <a:pt x="105963" y="244340"/>
                </a:cubicBezTo>
                <a:cubicBezTo>
                  <a:pt x="62028" y="201091"/>
                  <a:pt x="173239" y="350059"/>
                  <a:pt x="155390" y="310243"/>
                </a:cubicBezTo>
                <a:cubicBezTo>
                  <a:pt x="137541" y="270427"/>
                  <a:pt x="-23783" y="-22017"/>
                  <a:pt x="2990" y="1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15CCD146-E8E3-C064-C5C7-0D83B1A46274}"/>
              </a:ext>
            </a:extLst>
          </p:cNvPr>
          <p:cNvSpPr/>
          <p:nvPr/>
        </p:nvSpPr>
        <p:spPr>
          <a:xfrm>
            <a:off x="7290778" y="12233447"/>
            <a:ext cx="546201" cy="470104"/>
          </a:xfrm>
          <a:custGeom>
            <a:avLst/>
            <a:gdLst>
              <a:gd name="connsiteX0" fmla="*/ 57373 w 546201"/>
              <a:gd name="connsiteY0" fmla="*/ 7980 h 470104"/>
              <a:gd name="connsiteX1" fmla="*/ 522811 w 546201"/>
              <a:gd name="connsiteY1" fmla="*/ 448704 h 470104"/>
              <a:gd name="connsiteX2" fmla="*/ 428076 w 546201"/>
              <a:gd name="connsiteY2" fmla="*/ 366326 h 470104"/>
              <a:gd name="connsiteX3" fmla="*/ 7946 w 546201"/>
              <a:gd name="connsiteY3" fmla="*/ 61526 h 470104"/>
              <a:gd name="connsiteX4" fmla="*/ 147990 w 546201"/>
              <a:gd name="connsiteY4" fmla="*/ 156261 h 470104"/>
              <a:gd name="connsiteX5" fmla="*/ 57373 w 546201"/>
              <a:gd name="connsiteY5" fmla="*/ 7980 h 47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201" h="470104">
                <a:moveTo>
                  <a:pt x="57373" y="7980"/>
                </a:moveTo>
                <a:cubicBezTo>
                  <a:pt x="119843" y="56720"/>
                  <a:pt x="461027" y="388980"/>
                  <a:pt x="522811" y="448704"/>
                </a:cubicBezTo>
                <a:cubicBezTo>
                  <a:pt x="584595" y="508428"/>
                  <a:pt x="513887" y="430856"/>
                  <a:pt x="428076" y="366326"/>
                </a:cubicBezTo>
                <a:cubicBezTo>
                  <a:pt x="342265" y="301796"/>
                  <a:pt x="54627" y="96537"/>
                  <a:pt x="7946" y="61526"/>
                </a:cubicBezTo>
                <a:cubicBezTo>
                  <a:pt x="-38735" y="26515"/>
                  <a:pt x="134947" y="163126"/>
                  <a:pt x="147990" y="156261"/>
                </a:cubicBezTo>
                <a:cubicBezTo>
                  <a:pt x="161033" y="149396"/>
                  <a:pt x="-5097" y="-40760"/>
                  <a:pt x="57373" y="7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65219451-C218-A44C-E074-D753C8AA78FA}"/>
              </a:ext>
            </a:extLst>
          </p:cNvPr>
          <p:cNvSpPr/>
          <p:nvPr/>
        </p:nvSpPr>
        <p:spPr>
          <a:xfrm>
            <a:off x="7311935" y="12267019"/>
            <a:ext cx="732500" cy="483756"/>
          </a:xfrm>
          <a:custGeom>
            <a:avLst/>
            <a:gdLst>
              <a:gd name="connsiteX0" fmla="*/ 3265 w 732500"/>
              <a:gd name="connsiteY0" fmla="*/ 3240 h 483756"/>
              <a:gd name="connsiteX1" fmla="*/ 489297 w 732500"/>
              <a:gd name="connsiteY1" fmla="*/ 427489 h 483756"/>
              <a:gd name="connsiteX2" fmla="*/ 575795 w 732500"/>
              <a:gd name="connsiteY2" fmla="*/ 448084 h 483756"/>
              <a:gd name="connsiteX3" fmla="*/ 563438 w 732500"/>
              <a:gd name="connsiteY3" fmla="*/ 419251 h 483756"/>
              <a:gd name="connsiteX4" fmla="*/ 732314 w 732500"/>
              <a:gd name="connsiteY4" fmla="*/ 476916 h 483756"/>
              <a:gd name="connsiteX5" fmla="*/ 526368 w 732500"/>
              <a:gd name="connsiteY5" fmla="*/ 456322 h 483756"/>
              <a:gd name="connsiteX6" fmla="*/ 287470 w 732500"/>
              <a:gd name="connsiteY6" fmla="*/ 242138 h 483756"/>
              <a:gd name="connsiteX7" fmla="*/ 3265 w 732500"/>
              <a:gd name="connsiteY7" fmla="*/ 3240 h 48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2500" h="483756">
                <a:moveTo>
                  <a:pt x="3265" y="3240"/>
                </a:moveTo>
                <a:cubicBezTo>
                  <a:pt x="36903" y="34132"/>
                  <a:pt x="393875" y="353348"/>
                  <a:pt x="489297" y="427489"/>
                </a:cubicBezTo>
                <a:cubicBezTo>
                  <a:pt x="584719" y="501630"/>
                  <a:pt x="563438" y="449457"/>
                  <a:pt x="575795" y="448084"/>
                </a:cubicBezTo>
                <a:cubicBezTo>
                  <a:pt x="588152" y="446711"/>
                  <a:pt x="537352" y="414446"/>
                  <a:pt x="563438" y="419251"/>
                </a:cubicBezTo>
                <a:cubicBezTo>
                  <a:pt x="589524" y="424056"/>
                  <a:pt x="738492" y="470738"/>
                  <a:pt x="732314" y="476916"/>
                </a:cubicBezTo>
                <a:cubicBezTo>
                  <a:pt x="726136" y="483095"/>
                  <a:pt x="600509" y="495452"/>
                  <a:pt x="526368" y="456322"/>
                </a:cubicBezTo>
                <a:cubicBezTo>
                  <a:pt x="452227" y="417192"/>
                  <a:pt x="369848" y="313533"/>
                  <a:pt x="287470" y="242138"/>
                </a:cubicBezTo>
                <a:cubicBezTo>
                  <a:pt x="205092" y="170743"/>
                  <a:pt x="-30373" y="-27652"/>
                  <a:pt x="3265" y="3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401722C9-584D-A321-AF93-26A974AD9841}"/>
              </a:ext>
            </a:extLst>
          </p:cNvPr>
          <p:cNvSpPr/>
          <p:nvPr/>
        </p:nvSpPr>
        <p:spPr>
          <a:xfrm>
            <a:off x="7111834" y="11605507"/>
            <a:ext cx="166436" cy="586739"/>
          </a:xfrm>
          <a:custGeom>
            <a:avLst/>
            <a:gdLst>
              <a:gd name="connsiteX0" fmla="*/ 1539 w 166436"/>
              <a:gd name="connsiteY0" fmla="*/ 1607 h 586739"/>
              <a:gd name="connsiteX1" fmla="*/ 162177 w 166436"/>
              <a:gd name="connsiteY1" fmla="*/ 561779 h 586739"/>
              <a:gd name="connsiteX2" fmla="*/ 112750 w 166436"/>
              <a:gd name="connsiteY2" fmla="*/ 471163 h 586739"/>
              <a:gd name="connsiteX3" fmla="*/ 34490 w 166436"/>
              <a:gd name="connsiteY3" fmla="*/ 310525 h 586739"/>
              <a:gd name="connsiteX4" fmla="*/ 79798 w 166436"/>
              <a:gd name="connsiteY4" fmla="*/ 388785 h 586739"/>
              <a:gd name="connsiteX5" fmla="*/ 1539 w 166436"/>
              <a:gd name="connsiteY5" fmla="*/ 1607 h 58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436" h="586739">
                <a:moveTo>
                  <a:pt x="1539" y="1607"/>
                </a:moveTo>
                <a:cubicBezTo>
                  <a:pt x="15269" y="30439"/>
                  <a:pt x="143642" y="483520"/>
                  <a:pt x="162177" y="561779"/>
                </a:cubicBezTo>
                <a:cubicBezTo>
                  <a:pt x="180712" y="640038"/>
                  <a:pt x="134031" y="513039"/>
                  <a:pt x="112750" y="471163"/>
                </a:cubicBezTo>
                <a:cubicBezTo>
                  <a:pt x="91469" y="429287"/>
                  <a:pt x="39982" y="324255"/>
                  <a:pt x="34490" y="310525"/>
                </a:cubicBezTo>
                <a:cubicBezTo>
                  <a:pt x="28998" y="296795"/>
                  <a:pt x="89409" y="436839"/>
                  <a:pt x="79798" y="388785"/>
                </a:cubicBezTo>
                <a:cubicBezTo>
                  <a:pt x="70187" y="340731"/>
                  <a:pt x="-12191" y="-27225"/>
                  <a:pt x="1539" y="1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17099D0A-F28B-4FB1-9A90-FAECE902D0C9}"/>
              </a:ext>
            </a:extLst>
          </p:cNvPr>
          <p:cNvSpPr/>
          <p:nvPr/>
        </p:nvSpPr>
        <p:spPr>
          <a:xfrm>
            <a:off x="7250982" y="12152812"/>
            <a:ext cx="653982" cy="614102"/>
          </a:xfrm>
          <a:custGeom>
            <a:avLst/>
            <a:gdLst>
              <a:gd name="connsiteX0" fmla="*/ 2434 w 653982"/>
              <a:gd name="connsiteY0" fmla="*/ 2118 h 614102"/>
              <a:gd name="connsiteX1" fmla="*/ 381375 w 653982"/>
              <a:gd name="connsiteY1" fmla="*/ 467556 h 614102"/>
              <a:gd name="connsiteX2" fmla="*/ 348423 w 653982"/>
              <a:gd name="connsiteY2" fmla="*/ 434604 h 614102"/>
              <a:gd name="connsiteX3" fmla="*/ 644986 w 653982"/>
              <a:gd name="connsiteY3" fmla="*/ 611718 h 614102"/>
              <a:gd name="connsiteX4" fmla="*/ 546132 w 653982"/>
              <a:gd name="connsiteY4" fmla="*/ 521102 h 614102"/>
              <a:gd name="connsiteX5" fmla="*/ 233094 w 653982"/>
              <a:gd name="connsiteY5" fmla="*/ 302799 h 614102"/>
              <a:gd name="connsiteX6" fmla="*/ 2434 w 653982"/>
              <a:gd name="connsiteY6" fmla="*/ 2118 h 61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982" h="614102">
                <a:moveTo>
                  <a:pt x="2434" y="2118"/>
                </a:moveTo>
                <a:cubicBezTo>
                  <a:pt x="27148" y="29578"/>
                  <a:pt x="323710" y="395475"/>
                  <a:pt x="381375" y="467556"/>
                </a:cubicBezTo>
                <a:cubicBezTo>
                  <a:pt x="439040" y="539637"/>
                  <a:pt x="304488" y="410577"/>
                  <a:pt x="348423" y="434604"/>
                </a:cubicBezTo>
                <a:cubicBezTo>
                  <a:pt x="392358" y="458631"/>
                  <a:pt x="612035" y="597302"/>
                  <a:pt x="644986" y="611718"/>
                </a:cubicBezTo>
                <a:cubicBezTo>
                  <a:pt x="677937" y="626134"/>
                  <a:pt x="614781" y="572588"/>
                  <a:pt x="546132" y="521102"/>
                </a:cubicBezTo>
                <a:cubicBezTo>
                  <a:pt x="477483" y="469616"/>
                  <a:pt x="318905" y="383805"/>
                  <a:pt x="233094" y="302799"/>
                </a:cubicBezTo>
                <a:cubicBezTo>
                  <a:pt x="147283" y="221794"/>
                  <a:pt x="-22280" y="-25342"/>
                  <a:pt x="2434" y="2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67427D7E-4E22-ABB0-8ED6-690D707E3A6D}"/>
              </a:ext>
            </a:extLst>
          </p:cNvPr>
          <p:cNvSpPr/>
          <p:nvPr/>
        </p:nvSpPr>
        <p:spPr>
          <a:xfrm>
            <a:off x="7153269" y="11795482"/>
            <a:ext cx="677356" cy="975915"/>
          </a:xfrm>
          <a:custGeom>
            <a:avLst/>
            <a:gdLst>
              <a:gd name="connsiteX0" fmla="*/ 1293 w 677356"/>
              <a:gd name="connsiteY0" fmla="*/ 1102 h 975915"/>
              <a:gd name="connsiteX1" fmla="*/ 79553 w 677356"/>
              <a:gd name="connsiteY1" fmla="*/ 380042 h 975915"/>
              <a:gd name="connsiteX2" fmla="*/ 293736 w 677356"/>
              <a:gd name="connsiteY2" fmla="*/ 647772 h 975915"/>
              <a:gd name="connsiteX3" fmla="*/ 388472 w 677356"/>
              <a:gd name="connsiteY3" fmla="*/ 791934 h 975915"/>
              <a:gd name="connsiteX4" fmla="*/ 330807 w 677356"/>
              <a:gd name="connsiteY4" fmla="*/ 742507 h 975915"/>
              <a:gd name="connsiteX5" fmla="*/ 606774 w 677356"/>
              <a:gd name="connsiteY5" fmla="*/ 948453 h 975915"/>
              <a:gd name="connsiteX6" fmla="*/ 672677 w 677356"/>
              <a:gd name="connsiteY6" fmla="*/ 964929 h 975915"/>
              <a:gd name="connsiteX7" fmla="*/ 512039 w 677356"/>
              <a:gd name="connsiteY7" fmla="*/ 866075 h 975915"/>
              <a:gd name="connsiteX8" fmla="*/ 211358 w 677356"/>
              <a:gd name="connsiteY8" fmla="*/ 610702 h 975915"/>
              <a:gd name="connsiteX9" fmla="*/ 30126 w 677356"/>
              <a:gd name="connsiteY9" fmla="*/ 396518 h 975915"/>
              <a:gd name="connsiteX10" fmla="*/ 133099 w 677356"/>
              <a:gd name="connsiteY10" fmla="*/ 507729 h 975915"/>
              <a:gd name="connsiteX11" fmla="*/ 1293 w 677356"/>
              <a:gd name="connsiteY11" fmla="*/ 1102 h 97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7356" h="975915">
                <a:moveTo>
                  <a:pt x="1293" y="1102"/>
                </a:moveTo>
                <a:cubicBezTo>
                  <a:pt x="-7631" y="-20179"/>
                  <a:pt x="30813" y="272264"/>
                  <a:pt x="79553" y="380042"/>
                </a:cubicBezTo>
                <a:cubicBezTo>
                  <a:pt x="128293" y="487820"/>
                  <a:pt x="242250" y="579123"/>
                  <a:pt x="293736" y="647772"/>
                </a:cubicBezTo>
                <a:cubicBezTo>
                  <a:pt x="345222" y="716421"/>
                  <a:pt x="382294" y="776145"/>
                  <a:pt x="388472" y="791934"/>
                </a:cubicBezTo>
                <a:cubicBezTo>
                  <a:pt x="394650" y="807723"/>
                  <a:pt x="294423" y="716421"/>
                  <a:pt x="330807" y="742507"/>
                </a:cubicBezTo>
                <a:cubicBezTo>
                  <a:pt x="367191" y="768593"/>
                  <a:pt x="549796" y="911383"/>
                  <a:pt x="606774" y="948453"/>
                </a:cubicBezTo>
                <a:cubicBezTo>
                  <a:pt x="663752" y="985523"/>
                  <a:pt x="688466" y="978659"/>
                  <a:pt x="672677" y="964929"/>
                </a:cubicBezTo>
                <a:cubicBezTo>
                  <a:pt x="656888" y="951199"/>
                  <a:pt x="588926" y="925113"/>
                  <a:pt x="512039" y="866075"/>
                </a:cubicBezTo>
                <a:cubicBezTo>
                  <a:pt x="435152" y="807037"/>
                  <a:pt x="291677" y="688961"/>
                  <a:pt x="211358" y="610702"/>
                </a:cubicBezTo>
                <a:cubicBezTo>
                  <a:pt x="131039" y="532443"/>
                  <a:pt x="43169" y="413680"/>
                  <a:pt x="30126" y="396518"/>
                </a:cubicBezTo>
                <a:cubicBezTo>
                  <a:pt x="17083" y="379356"/>
                  <a:pt x="135159" y="568826"/>
                  <a:pt x="133099" y="507729"/>
                </a:cubicBezTo>
                <a:cubicBezTo>
                  <a:pt x="131040" y="446632"/>
                  <a:pt x="10217" y="22383"/>
                  <a:pt x="1293" y="1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1EE687B0-E7B2-42B3-B07F-AC68B85C159C}"/>
              </a:ext>
            </a:extLst>
          </p:cNvPr>
          <p:cNvSpPr/>
          <p:nvPr/>
        </p:nvSpPr>
        <p:spPr>
          <a:xfrm>
            <a:off x="7783442" y="11981700"/>
            <a:ext cx="308601" cy="605579"/>
          </a:xfrm>
          <a:custGeom>
            <a:avLst/>
            <a:gdLst>
              <a:gd name="connsiteX0" fmla="*/ 252569 w 308601"/>
              <a:gd name="connsiteY0" fmla="*/ 235 h 605579"/>
              <a:gd name="connsiteX1" fmla="*/ 306115 w 308601"/>
              <a:gd name="connsiteY1" fmla="*/ 589241 h 605579"/>
              <a:gd name="connsiteX2" fmla="*/ 297877 w 308601"/>
              <a:gd name="connsiteY2" fmla="*/ 449197 h 605579"/>
              <a:gd name="connsiteX3" fmla="*/ 281401 w 308601"/>
              <a:gd name="connsiteY3" fmla="*/ 535695 h 605579"/>
              <a:gd name="connsiteX4" fmla="*/ 141358 w 308601"/>
              <a:gd name="connsiteY4" fmla="*/ 560408 h 605579"/>
              <a:gd name="connsiteX5" fmla="*/ 1315 w 308601"/>
              <a:gd name="connsiteY5" fmla="*/ 568646 h 605579"/>
              <a:gd name="connsiteX6" fmla="*/ 227855 w 308601"/>
              <a:gd name="connsiteY6" fmla="*/ 568646 h 605579"/>
              <a:gd name="connsiteX7" fmla="*/ 248450 w 308601"/>
              <a:gd name="connsiteY7" fmla="*/ 313273 h 605579"/>
              <a:gd name="connsiteX8" fmla="*/ 252569 w 308601"/>
              <a:gd name="connsiteY8" fmla="*/ 515100 h 605579"/>
              <a:gd name="connsiteX9" fmla="*/ 252569 w 308601"/>
              <a:gd name="connsiteY9" fmla="*/ 235 h 60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601" h="605579">
                <a:moveTo>
                  <a:pt x="252569" y="235"/>
                </a:moveTo>
                <a:cubicBezTo>
                  <a:pt x="261493" y="12592"/>
                  <a:pt x="298564" y="514414"/>
                  <a:pt x="306115" y="589241"/>
                </a:cubicBezTo>
                <a:cubicBezTo>
                  <a:pt x="313666" y="664068"/>
                  <a:pt x="301996" y="458121"/>
                  <a:pt x="297877" y="449197"/>
                </a:cubicBezTo>
                <a:cubicBezTo>
                  <a:pt x="293758" y="440273"/>
                  <a:pt x="307487" y="517160"/>
                  <a:pt x="281401" y="535695"/>
                </a:cubicBezTo>
                <a:cubicBezTo>
                  <a:pt x="255315" y="554230"/>
                  <a:pt x="188039" y="554916"/>
                  <a:pt x="141358" y="560408"/>
                </a:cubicBezTo>
                <a:cubicBezTo>
                  <a:pt x="94677" y="565900"/>
                  <a:pt x="-13101" y="567273"/>
                  <a:pt x="1315" y="568646"/>
                </a:cubicBezTo>
                <a:cubicBezTo>
                  <a:pt x="15731" y="570019"/>
                  <a:pt x="186666" y="611208"/>
                  <a:pt x="227855" y="568646"/>
                </a:cubicBezTo>
                <a:cubicBezTo>
                  <a:pt x="269044" y="526084"/>
                  <a:pt x="244331" y="322197"/>
                  <a:pt x="248450" y="313273"/>
                </a:cubicBezTo>
                <a:cubicBezTo>
                  <a:pt x="252569" y="304349"/>
                  <a:pt x="248450" y="564527"/>
                  <a:pt x="252569" y="515100"/>
                </a:cubicBezTo>
                <a:cubicBezTo>
                  <a:pt x="256688" y="465673"/>
                  <a:pt x="243645" y="-12122"/>
                  <a:pt x="252569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FE81DD02-AE0E-6487-68B7-66F3B96F3B30}"/>
              </a:ext>
            </a:extLst>
          </p:cNvPr>
          <p:cNvSpPr/>
          <p:nvPr/>
        </p:nvSpPr>
        <p:spPr>
          <a:xfrm>
            <a:off x="7125389" y="11147147"/>
            <a:ext cx="281892" cy="481299"/>
          </a:xfrm>
          <a:custGeom>
            <a:avLst/>
            <a:gdLst>
              <a:gd name="connsiteX0" fmla="*/ 341 w 281892"/>
              <a:gd name="connsiteY0" fmla="*/ 52194 h 481299"/>
              <a:gd name="connsiteX1" fmla="*/ 272189 w 281892"/>
              <a:gd name="connsiteY1" fmla="*/ 6885 h 481299"/>
              <a:gd name="connsiteX2" fmla="*/ 214525 w 281892"/>
              <a:gd name="connsiteY2" fmla="*/ 52194 h 481299"/>
              <a:gd name="connsiteX3" fmla="*/ 148622 w 281892"/>
              <a:gd name="connsiteY3" fmla="*/ 476442 h 481299"/>
              <a:gd name="connsiteX4" fmla="*/ 189811 w 281892"/>
              <a:gd name="connsiteY4" fmla="*/ 266377 h 481299"/>
              <a:gd name="connsiteX5" fmla="*/ 214525 w 281892"/>
              <a:gd name="connsiteY5" fmla="*/ 23361 h 481299"/>
              <a:gd name="connsiteX6" fmla="*/ 341 w 281892"/>
              <a:gd name="connsiteY6" fmla="*/ 52194 h 481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892" h="481299">
                <a:moveTo>
                  <a:pt x="341" y="52194"/>
                </a:moveTo>
                <a:cubicBezTo>
                  <a:pt x="9952" y="49448"/>
                  <a:pt x="236492" y="6885"/>
                  <a:pt x="272189" y="6885"/>
                </a:cubicBezTo>
                <a:cubicBezTo>
                  <a:pt x="307886" y="6885"/>
                  <a:pt x="235120" y="-26066"/>
                  <a:pt x="214525" y="52194"/>
                </a:cubicBezTo>
                <a:cubicBezTo>
                  <a:pt x="193931" y="130454"/>
                  <a:pt x="152741" y="440745"/>
                  <a:pt x="148622" y="476442"/>
                </a:cubicBezTo>
                <a:cubicBezTo>
                  <a:pt x="144503" y="512139"/>
                  <a:pt x="178827" y="341890"/>
                  <a:pt x="189811" y="266377"/>
                </a:cubicBezTo>
                <a:cubicBezTo>
                  <a:pt x="200795" y="190864"/>
                  <a:pt x="241985" y="58372"/>
                  <a:pt x="214525" y="23361"/>
                </a:cubicBezTo>
                <a:cubicBezTo>
                  <a:pt x="187066" y="-11650"/>
                  <a:pt x="-9270" y="54940"/>
                  <a:pt x="341" y="52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4CA7B2AE-32A5-02F2-2FDF-87E64875D543}"/>
              </a:ext>
            </a:extLst>
          </p:cNvPr>
          <p:cNvSpPr/>
          <p:nvPr/>
        </p:nvSpPr>
        <p:spPr>
          <a:xfrm>
            <a:off x="7499005" y="11170508"/>
            <a:ext cx="425075" cy="886657"/>
          </a:xfrm>
          <a:custGeom>
            <a:avLst/>
            <a:gdLst>
              <a:gd name="connsiteX0" fmla="*/ 34498 w 425075"/>
              <a:gd name="connsiteY0" fmla="*/ 832022 h 886657"/>
              <a:gd name="connsiteX1" fmla="*/ 219849 w 425075"/>
              <a:gd name="connsiteY1" fmla="*/ 753762 h 886657"/>
              <a:gd name="connsiteX2" fmla="*/ 421676 w 425075"/>
              <a:gd name="connsiteY2" fmla="*/ 737287 h 886657"/>
              <a:gd name="connsiteX3" fmla="*/ 339298 w 425075"/>
              <a:gd name="connsiteY3" fmla="*/ 724930 h 886657"/>
              <a:gd name="connsiteX4" fmla="*/ 244563 w 425075"/>
              <a:gd name="connsiteY4" fmla="*/ 642551 h 886657"/>
              <a:gd name="connsiteX5" fmla="*/ 166303 w 425075"/>
              <a:gd name="connsiteY5" fmla="*/ 514865 h 886657"/>
              <a:gd name="connsiteX6" fmla="*/ 149827 w 425075"/>
              <a:gd name="connsiteY6" fmla="*/ 284206 h 886657"/>
              <a:gd name="connsiteX7" fmla="*/ 1546 w 425075"/>
              <a:gd name="connsiteY7" fmla="*/ 0 h 886657"/>
              <a:gd name="connsiteX8" fmla="*/ 116876 w 425075"/>
              <a:gd name="connsiteY8" fmla="*/ 284206 h 886657"/>
              <a:gd name="connsiteX9" fmla="*/ 158065 w 425075"/>
              <a:gd name="connsiteY9" fmla="*/ 506627 h 886657"/>
              <a:gd name="connsiteX10" fmla="*/ 273395 w 425075"/>
              <a:gd name="connsiteY10" fmla="*/ 712573 h 886657"/>
              <a:gd name="connsiteX11" fmla="*/ 1546 w 425075"/>
              <a:gd name="connsiteY11" fmla="*/ 724930 h 886657"/>
              <a:gd name="connsiteX12" fmla="*/ 158065 w 425075"/>
              <a:gd name="connsiteY12" fmla="*/ 741406 h 886657"/>
              <a:gd name="connsiteX13" fmla="*/ 59211 w 425075"/>
              <a:gd name="connsiteY13" fmla="*/ 881449 h 886657"/>
              <a:gd name="connsiteX14" fmla="*/ 34498 w 425075"/>
              <a:gd name="connsiteY14" fmla="*/ 832022 h 88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5075" h="886657">
                <a:moveTo>
                  <a:pt x="34498" y="832022"/>
                </a:moveTo>
                <a:cubicBezTo>
                  <a:pt x="61271" y="810741"/>
                  <a:pt x="155319" y="769551"/>
                  <a:pt x="219849" y="753762"/>
                </a:cubicBezTo>
                <a:cubicBezTo>
                  <a:pt x="284379" y="737973"/>
                  <a:pt x="401768" y="742092"/>
                  <a:pt x="421676" y="737287"/>
                </a:cubicBezTo>
                <a:cubicBezTo>
                  <a:pt x="441584" y="732482"/>
                  <a:pt x="368817" y="740719"/>
                  <a:pt x="339298" y="724930"/>
                </a:cubicBezTo>
                <a:cubicBezTo>
                  <a:pt x="309779" y="709141"/>
                  <a:pt x="273395" y="677562"/>
                  <a:pt x="244563" y="642551"/>
                </a:cubicBezTo>
                <a:cubicBezTo>
                  <a:pt x="215731" y="607540"/>
                  <a:pt x="182092" y="574589"/>
                  <a:pt x="166303" y="514865"/>
                </a:cubicBezTo>
                <a:cubicBezTo>
                  <a:pt x="150514" y="455141"/>
                  <a:pt x="177286" y="370017"/>
                  <a:pt x="149827" y="284206"/>
                </a:cubicBezTo>
                <a:cubicBezTo>
                  <a:pt x="122368" y="198395"/>
                  <a:pt x="7038" y="0"/>
                  <a:pt x="1546" y="0"/>
                </a:cubicBezTo>
                <a:cubicBezTo>
                  <a:pt x="-3946" y="0"/>
                  <a:pt x="90790" y="199768"/>
                  <a:pt x="116876" y="284206"/>
                </a:cubicBezTo>
                <a:cubicBezTo>
                  <a:pt x="142962" y="368644"/>
                  <a:pt x="131979" y="435233"/>
                  <a:pt x="158065" y="506627"/>
                </a:cubicBezTo>
                <a:cubicBezTo>
                  <a:pt x="184151" y="578021"/>
                  <a:pt x="299481" y="676189"/>
                  <a:pt x="273395" y="712573"/>
                </a:cubicBezTo>
                <a:cubicBezTo>
                  <a:pt x="247309" y="748957"/>
                  <a:pt x="20768" y="720125"/>
                  <a:pt x="1546" y="724930"/>
                </a:cubicBezTo>
                <a:cubicBezTo>
                  <a:pt x="-17676" y="729735"/>
                  <a:pt x="148454" y="715320"/>
                  <a:pt x="158065" y="741406"/>
                </a:cubicBezTo>
                <a:cubicBezTo>
                  <a:pt x="167676" y="767492"/>
                  <a:pt x="75687" y="860168"/>
                  <a:pt x="59211" y="881449"/>
                </a:cubicBezTo>
                <a:cubicBezTo>
                  <a:pt x="42735" y="902730"/>
                  <a:pt x="7725" y="853303"/>
                  <a:pt x="34498" y="832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B63CE56D-8D2E-65A1-CD09-24BDD75F941F}"/>
              </a:ext>
            </a:extLst>
          </p:cNvPr>
          <p:cNvSpPr/>
          <p:nvPr/>
        </p:nvSpPr>
        <p:spPr>
          <a:xfrm>
            <a:off x="7718769" y="11932657"/>
            <a:ext cx="293501" cy="526195"/>
          </a:xfrm>
          <a:custGeom>
            <a:avLst/>
            <a:gdLst>
              <a:gd name="connsiteX0" fmla="*/ 271934 w 293501"/>
              <a:gd name="connsiteY0" fmla="*/ 8089 h 526195"/>
              <a:gd name="connsiteX1" fmla="*/ 276053 w 293501"/>
              <a:gd name="connsiteY1" fmla="*/ 522954 h 526195"/>
              <a:gd name="connsiteX2" fmla="*/ 271934 w 293501"/>
              <a:gd name="connsiteY2" fmla="*/ 226392 h 526195"/>
              <a:gd name="connsiteX3" fmla="*/ 85 w 293501"/>
              <a:gd name="connsiteY3" fmla="*/ 209916 h 526195"/>
              <a:gd name="connsiteX4" fmla="*/ 243101 w 293501"/>
              <a:gd name="connsiteY4" fmla="*/ 205797 h 526195"/>
              <a:gd name="connsiteX5" fmla="*/ 271934 w 293501"/>
              <a:gd name="connsiteY5" fmla="*/ 8089 h 52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501" h="526195">
                <a:moveTo>
                  <a:pt x="271934" y="8089"/>
                </a:moveTo>
                <a:cubicBezTo>
                  <a:pt x="277426" y="60948"/>
                  <a:pt x="276053" y="486570"/>
                  <a:pt x="276053" y="522954"/>
                </a:cubicBezTo>
                <a:cubicBezTo>
                  <a:pt x="276053" y="559338"/>
                  <a:pt x="317929" y="278565"/>
                  <a:pt x="271934" y="226392"/>
                </a:cubicBezTo>
                <a:cubicBezTo>
                  <a:pt x="225939" y="174219"/>
                  <a:pt x="4890" y="213348"/>
                  <a:pt x="85" y="209916"/>
                </a:cubicBezTo>
                <a:cubicBezTo>
                  <a:pt x="-4720" y="206484"/>
                  <a:pt x="195047" y="233943"/>
                  <a:pt x="243101" y="205797"/>
                </a:cubicBezTo>
                <a:cubicBezTo>
                  <a:pt x="291155" y="177651"/>
                  <a:pt x="266442" y="-44770"/>
                  <a:pt x="271934" y="8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1E7E9E0A-A785-6263-B4DE-0FE7CB42A695}"/>
              </a:ext>
            </a:extLst>
          </p:cNvPr>
          <p:cNvSpPr/>
          <p:nvPr/>
        </p:nvSpPr>
        <p:spPr>
          <a:xfrm>
            <a:off x="7166536" y="11235875"/>
            <a:ext cx="115722" cy="362546"/>
          </a:xfrm>
          <a:custGeom>
            <a:avLst/>
            <a:gdLst>
              <a:gd name="connsiteX0" fmla="*/ 115713 w 115722"/>
              <a:gd name="connsiteY0" fmla="*/ 536 h 362546"/>
              <a:gd name="connsiteX1" fmla="*/ 66286 w 115722"/>
              <a:gd name="connsiteY1" fmla="*/ 350644 h 362546"/>
              <a:gd name="connsiteX2" fmla="*/ 37453 w 115722"/>
              <a:gd name="connsiteY2" fmla="*/ 255909 h 362546"/>
              <a:gd name="connsiteX3" fmla="*/ 383 w 115722"/>
              <a:gd name="connsiteY3" fmla="*/ 12893 h 362546"/>
              <a:gd name="connsiteX4" fmla="*/ 62167 w 115722"/>
              <a:gd name="connsiteY4" fmla="*/ 264147 h 362546"/>
              <a:gd name="connsiteX5" fmla="*/ 115713 w 115722"/>
              <a:gd name="connsiteY5" fmla="*/ 536 h 36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22" h="362546">
                <a:moveTo>
                  <a:pt x="115713" y="536"/>
                </a:moveTo>
                <a:cubicBezTo>
                  <a:pt x="116399" y="14952"/>
                  <a:pt x="79329" y="308082"/>
                  <a:pt x="66286" y="350644"/>
                </a:cubicBezTo>
                <a:cubicBezTo>
                  <a:pt x="53243" y="393206"/>
                  <a:pt x="48437" y="312201"/>
                  <a:pt x="37453" y="255909"/>
                </a:cubicBezTo>
                <a:cubicBezTo>
                  <a:pt x="26469" y="199617"/>
                  <a:pt x="-3736" y="11520"/>
                  <a:pt x="383" y="12893"/>
                </a:cubicBezTo>
                <a:cubicBezTo>
                  <a:pt x="4502" y="14266"/>
                  <a:pt x="42945" y="261401"/>
                  <a:pt x="62167" y="264147"/>
                </a:cubicBezTo>
                <a:cubicBezTo>
                  <a:pt x="81389" y="266893"/>
                  <a:pt x="115027" y="-13880"/>
                  <a:pt x="115713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0888AB78-3BF0-9D75-F6E3-4DFDCE3C7F18}"/>
              </a:ext>
            </a:extLst>
          </p:cNvPr>
          <p:cNvSpPr/>
          <p:nvPr/>
        </p:nvSpPr>
        <p:spPr>
          <a:xfrm>
            <a:off x="7285162" y="11553493"/>
            <a:ext cx="464756" cy="916012"/>
          </a:xfrm>
          <a:custGeom>
            <a:avLst/>
            <a:gdLst>
              <a:gd name="connsiteX0" fmla="*/ 71227 w 464756"/>
              <a:gd name="connsiteY0" fmla="*/ 75 h 916012"/>
              <a:gd name="connsiteX1" fmla="*/ 128892 w 464756"/>
              <a:gd name="connsiteY1" fmla="*/ 383134 h 916012"/>
              <a:gd name="connsiteX2" fmla="*/ 194795 w 464756"/>
              <a:gd name="connsiteY2" fmla="*/ 556129 h 916012"/>
              <a:gd name="connsiteX3" fmla="*/ 157724 w 464756"/>
              <a:gd name="connsiteY3" fmla="*/ 502583 h 916012"/>
              <a:gd name="connsiteX4" fmla="*/ 343076 w 464756"/>
              <a:gd name="connsiteY4" fmla="*/ 770312 h 916012"/>
              <a:gd name="connsiteX5" fmla="*/ 462524 w 464756"/>
              <a:gd name="connsiteY5" fmla="*/ 914475 h 916012"/>
              <a:gd name="connsiteX6" fmla="*/ 240103 w 464756"/>
              <a:gd name="connsiteY6" fmla="*/ 683815 h 916012"/>
              <a:gd name="connsiteX7" fmla="*/ 5324 w 464756"/>
              <a:gd name="connsiteY7" fmla="*/ 276042 h 916012"/>
              <a:gd name="connsiteX8" fmla="*/ 75346 w 464756"/>
              <a:gd name="connsiteY8" fmla="*/ 416085 h 916012"/>
              <a:gd name="connsiteX9" fmla="*/ 71227 w 464756"/>
              <a:gd name="connsiteY9" fmla="*/ 75 h 91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4756" h="916012">
                <a:moveTo>
                  <a:pt x="71227" y="75"/>
                </a:moveTo>
                <a:cubicBezTo>
                  <a:pt x="80151" y="-5417"/>
                  <a:pt x="108297" y="290458"/>
                  <a:pt x="128892" y="383134"/>
                </a:cubicBezTo>
                <a:cubicBezTo>
                  <a:pt x="149487" y="475810"/>
                  <a:pt x="189990" y="536221"/>
                  <a:pt x="194795" y="556129"/>
                </a:cubicBezTo>
                <a:cubicBezTo>
                  <a:pt x="199600" y="576037"/>
                  <a:pt x="157724" y="502583"/>
                  <a:pt x="157724" y="502583"/>
                </a:cubicBezTo>
                <a:cubicBezTo>
                  <a:pt x="182437" y="538280"/>
                  <a:pt x="292276" y="701663"/>
                  <a:pt x="343076" y="770312"/>
                </a:cubicBezTo>
                <a:cubicBezTo>
                  <a:pt x="393876" y="838961"/>
                  <a:pt x="479686" y="928891"/>
                  <a:pt x="462524" y="914475"/>
                </a:cubicBezTo>
                <a:cubicBezTo>
                  <a:pt x="445362" y="900059"/>
                  <a:pt x="316303" y="790220"/>
                  <a:pt x="240103" y="683815"/>
                </a:cubicBezTo>
                <a:cubicBezTo>
                  <a:pt x="163903" y="577410"/>
                  <a:pt x="32784" y="320664"/>
                  <a:pt x="5324" y="276042"/>
                </a:cubicBezTo>
                <a:cubicBezTo>
                  <a:pt x="-22136" y="231420"/>
                  <a:pt x="65049" y="456588"/>
                  <a:pt x="75346" y="416085"/>
                </a:cubicBezTo>
                <a:cubicBezTo>
                  <a:pt x="85643" y="375582"/>
                  <a:pt x="62303" y="5567"/>
                  <a:pt x="71227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75F9139D-A3CC-90D5-A2F5-B15C24AD644D}"/>
              </a:ext>
            </a:extLst>
          </p:cNvPr>
          <p:cNvSpPr/>
          <p:nvPr/>
        </p:nvSpPr>
        <p:spPr>
          <a:xfrm>
            <a:off x="7490691" y="11087248"/>
            <a:ext cx="516491" cy="944146"/>
          </a:xfrm>
          <a:custGeom>
            <a:avLst/>
            <a:gdLst>
              <a:gd name="connsiteX0" fmla="*/ 1623 w 516491"/>
              <a:gd name="connsiteY0" fmla="*/ 882 h 944146"/>
              <a:gd name="connsiteX1" fmla="*/ 92239 w 516491"/>
              <a:gd name="connsiteY1" fmla="*/ 107974 h 944146"/>
              <a:gd name="connsiteX2" fmla="*/ 116952 w 516491"/>
              <a:gd name="connsiteY2" fmla="*/ 140925 h 944146"/>
              <a:gd name="connsiteX3" fmla="*/ 112833 w 516491"/>
              <a:gd name="connsiteY3" fmla="*/ 124449 h 944146"/>
              <a:gd name="connsiteX4" fmla="*/ 207568 w 516491"/>
              <a:gd name="connsiteY4" fmla="*/ 260374 h 944146"/>
              <a:gd name="connsiteX5" fmla="*/ 244639 w 516491"/>
              <a:gd name="connsiteY5" fmla="*/ 388060 h 944146"/>
              <a:gd name="connsiteX6" fmla="*/ 244639 w 516491"/>
              <a:gd name="connsiteY6" fmla="*/ 313920 h 944146"/>
              <a:gd name="connsiteX7" fmla="*/ 306423 w 516491"/>
              <a:gd name="connsiteY7" fmla="*/ 437487 h 944146"/>
              <a:gd name="connsiteX8" fmla="*/ 322898 w 516491"/>
              <a:gd name="connsiteY8" fmla="*/ 569293 h 944146"/>
              <a:gd name="connsiteX9" fmla="*/ 265233 w 516491"/>
              <a:gd name="connsiteY9" fmla="*/ 635195 h 944146"/>
              <a:gd name="connsiteX10" fmla="*/ 355850 w 516491"/>
              <a:gd name="connsiteY10" fmla="*/ 602244 h 944146"/>
              <a:gd name="connsiteX11" fmla="*/ 327017 w 516491"/>
              <a:gd name="connsiteY11" fmla="*/ 655790 h 944146"/>
              <a:gd name="connsiteX12" fmla="*/ 405277 w 516491"/>
              <a:gd name="connsiteY12" fmla="*/ 754644 h 944146"/>
              <a:gd name="connsiteX13" fmla="*/ 516487 w 516491"/>
              <a:gd name="connsiteY13" fmla="*/ 944114 h 944146"/>
              <a:gd name="connsiteX14" fmla="*/ 409395 w 516491"/>
              <a:gd name="connsiteY14" fmla="*/ 767001 h 944146"/>
              <a:gd name="connsiteX15" fmla="*/ 314660 w 516491"/>
              <a:gd name="connsiteY15" fmla="*/ 453963 h 944146"/>
              <a:gd name="connsiteX16" fmla="*/ 178736 w 516491"/>
              <a:gd name="connsiteY16" fmla="*/ 173876 h 944146"/>
              <a:gd name="connsiteX17" fmla="*/ 1623 w 516491"/>
              <a:gd name="connsiteY17" fmla="*/ 882 h 9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6491" h="944146">
                <a:moveTo>
                  <a:pt x="1623" y="882"/>
                </a:moveTo>
                <a:cubicBezTo>
                  <a:pt x="-12793" y="-10102"/>
                  <a:pt x="73018" y="84634"/>
                  <a:pt x="92239" y="107974"/>
                </a:cubicBezTo>
                <a:cubicBezTo>
                  <a:pt x="111460" y="131314"/>
                  <a:pt x="113520" y="138179"/>
                  <a:pt x="116952" y="140925"/>
                </a:cubicBezTo>
                <a:cubicBezTo>
                  <a:pt x="120384" y="143671"/>
                  <a:pt x="97730" y="104541"/>
                  <a:pt x="112833" y="124449"/>
                </a:cubicBezTo>
                <a:cubicBezTo>
                  <a:pt x="127936" y="144357"/>
                  <a:pt x="185600" y="216439"/>
                  <a:pt x="207568" y="260374"/>
                </a:cubicBezTo>
                <a:cubicBezTo>
                  <a:pt x="229536" y="304309"/>
                  <a:pt x="238460" y="379136"/>
                  <a:pt x="244639" y="388060"/>
                </a:cubicBezTo>
                <a:cubicBezTo>
                  <a:pt x="250818" y="396984"/>
                  <a:pt x="234342" y="305682"/>
                  <a:pt x="244639" y="313920"/>
                </a:cubicBezTo>
                <a:cubicBezTo>
                  <a:pt x="254936" y="322158"/>
                  <a:pt x="293380" y="394925"/>
                  <a:pt x="306423" y="437487"/>
                </a:cubicBezTo>
                <a:cubicBezTo>
                  <a:pt x="319466" y="480049"/>
                  <a:pt x="329763" y="536342"/>
                  <a:pt x="322898" y="569293"/>
                </a:cubicBezTo>
                <a:cubicBezTo>
                  <a:pt x="316033" y="602244"/>
                  <a:pt x="259741" y="629703"/>
                  <a:pt x="265233" y="635195"/>
                </a:cubicBezTo>
                <a:cubicBezTo>
                  <a:pt x="270725" y="640687"/>
                  <a:pt x="345553" y="598812"/>
                  <a:pt x="355850" y="602244"/>
                </a:cubicBezTo>
                <a:cubicBezTo>
                  <a:pt x="366147" y="605677"/>
                  <a:pt x="318779" y="630390"/>
                  <a:pt x="327017" y="655790"/>
                </a:cubicBezTo>
                <a:cubicBezTo>
                  <a:pt x="335255" y="681190"/>
                  <a:pt x="373699" y="706590"/>
                  <a:pt x="405277" y="754644"/>
                </a:cubicBezTo>
                <a:cubicBezTo>
                  <a:pt x="436855" y="802698"/>
                  <a:pt x="515801" y="942055"/>
                  <a:pt x="516487" y="944114"/>
                </a:cubicBezTo>
                <a:cubicBezTo>
                  <a:pt x="517173" y="946174"/>
                  <a:pt x="443033" y="848693"/>
                  <a:pt x="409395" y="767001"/>
                </a:cubicBezTo>
                <a:cubicBezTo>
                  <a:pt x="375757" y="685309"/>
                  <a:pt x="353103" y="552817"/>
                  <a:pt x="314660" y="453963"/>
                </a:cubicBezTo>
                <a:cubicBezTo>
                  <a:pt x="276217" y="355109"/>
                  <a:pt x="228163" y="250763"/>
                  <a:pt x="178736" y="173876"/>
                </a:cubicBezTo>
                <a:cubicBezTo>
                  <a:pt x="129309" y="96990"/>
                  <a:pt x="16039" y="11866"/>
                  <a:pt x="1623" y="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38A887E3-EF0A-FC2A-57F1-966722B9BB58}"/>
              </a:ext>
            </a:extLst>
          </p:cNvPr>
          <p:cNvSpPr/>
          <p:nvPr/>
        </p:nvSpPr>
        <p:spPr>
          <a:xfrm>
            <a:off x="7887563" y="12290792"/>
            <a:ext cx="243987" cy="399646"/>
          </a:xfrm>
          <a:custGeom>
            <a:avLst/>
            <a:gdLst>
              <a:gd name="connsiteX0" fmla="*/ 243183 w 243987"/>
              <a:gd name="connsiteY0" fmla="*/ 62 h 399646"/>
              <a:gd name="connsiteX1" fmla="*/ 226707 w 243987"/>
              <a:gd name="connsiteY1" fmla="*/ 247197 h 399646"/>
              <a:gd name="connsiteX2" fmla="*/ 197875 w 243987"/>
              <a:gd name="connsiteY2" fmla="*/ 304862 h 399646"/>
              <a:gd name="connsiteX3" fmla="*/ 167 w 243987"/>
              <a:gd name="connsiteY3" fmla="*/ 399597 h 399646"/>
              <a:gd name="connsiteX4" fmla="*/ 234945 w 243987"/>
              <a:gd name="connsiteY4" fmla="*/ 317219 h 399646"/>
              <a:gd name="connsiteX5" fmla="*/ 201994 w 243987"/>
              <a:gd name="connsiteY5" fmla="*/ 271911 h 399646"/>
              <a:gd name="connsiteX6" fmla="*/ 243183 w 243987"/>
              <a:gd name="connsiteY6" fmla="*/ 62 h 39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987" h="399646">
                <a:moveTo>
                  <a:pt x="243183" y="62"/>
                </a:moveTo>
                <a:cubicBezTo>
                  <a:pt x="247302" y="-4057"/>
                  <a:pt x="234258" y="196397"/>
                  <a:pt x="226707" y="247197"/>
                </a:cubicBezTo>
                <a:cubicBezTo>
                  <a:pt x="219156" y="297997"/>
                  <a:pt x="235632" y="279462"/>
                  <a:pt x="197875" y="304862"/>
                </a:cubicBezTo>
                <a:cubicBezTo>
                  <a:pt x="160118" y="330262"/>
                  <a:pt x="-6011" y="397538"/>
                  <a:pt x="167" y="399597"/>
                </a:cubicBezTo>
                <a:cubicBezTo>
                  <a:pt x="6345" y="401656"/>
                  <a:pt x="201307" y="338500"/>
                  <a:pt x="234945" y="317219"/>
                </a:cubicBezTo>
                <a:cubicBezTo>
                  <a:pt x="268583" y="295938"/>
                  <a:pt x="197188" y="324084"/>
                  <a:pt x="201994" y="271911"/>
                </a:cubicBezTo>
                <a:cubicBezTo>
                  <a:pt x="206800" y="219738"/>
                  <a:pt x="239064" y="4181"/>
                  <a:pt x="243183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484276A0-1D40-77AF-621A-EE13022D6A84}"/>
              </a:ext>
            </a:extLst>
          </p:cNvPr>
          <p:cNvSpPr/>
          <p:nvPr/>
        </p:nvSpPr>
        <p:spPr>
          <a:xfrm>
            <a:off x="7982437" y="12205077"/>
            <a:ext cx="190927" cy="551231"/>
          </a:xfrm>
          <a:custGeom>
            <a:avLst/>
            <a:gdLst>
              <a:gd name="connsiteX0" fmla="*/ 173022 w 190927"/>
              <a:gd name="connsiteY0" fmla="*/ 7518 h 551231"/>
              <a:gd name="connsiteX1" fmla="*/ 168904 w 190927"/>
              <a:gd name="connsiteY1" fmla="*/ 386458 h 551231"/>
              <a:gd name="connsiteX2" fmla="*/ 152428 w 190927"/>
              <a:gd name="connsiteY2" fmla="*/ 440004 h 551231"/>
              <a:gd name="connsiteX3" fmla="*/ 28 w 190927"/>
              <a:gd name="connsiteY3" fmla="*/ 551215 h 551231"/>
              <a:gd name="connsiteX4" fmla="*/ 140071 w 190927"/>
              <a:gd name="connsiteY4" fmla="*/ 431766 h 551231"/>
              <a:gd name="connsiteX5" fmla="*/ 189498 w 190927"/>
              <a:gd name="connsiteY5" fmla="*/ 155799 h 551231"/>
              <a:gd name="connsiteX6" fmla="*/ 173022 w 190927"/>
              <a:gd name="connsiteY6" fmla="*/ 7518 h 55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927" h="551231">
                <a:moveTo>
                  <a:pt x="173022" y="7518"/>
                </a:moveTo>
                <a:cubicBezTo>
                  <a:pt x="169590" y="45961"/>
                  <a:pt x="172336" y="314377"/>
                  <a:pt x="168904" y="386458"/>
                </a:cubicBezTo>
                <a:cubicBezTo>
                  <a:pt x="165472" y="458539"/>
                  <a:pt x="180574" y="412545"/>
                  <a:pt x="152428" y="440004"/>
                </a:cubicBezTo>
                <a:cubicBezTo>
                  <a:pt x="124282" y="467463"/>
                  <a:pt x="2087" y="552588"/>
                  <a:pt x="28" y="551215"/>
                </a:cubicBezTo>
                <a:cubicBezTo>
                  <a:pt x="-2032" y="549842"/>
                  <a:pt x="108493" y="497669"/>
                  <a:pt x="140071" y="431766"/>
                </a:cubicBezTo>
                <a:cubicBezTo>
                  <a:pt x="171649" y="365863"/>
                  <a:pt x="182633" y="224448"/>
                  <a:pt x="189498" y="155799"/>
                </a:cubicBezTo>
                <a:cubicBezTo>
                  <a:pt x="196363" y="87150"/>
                  <a:pt x="176454" y="-30925"/>
                  <a:pt x="173022" y="7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551D7666-0EA1-FE07-4E3D-E4757B9CC216}"/>
              </a:ext>
            </a:extLst>
          </p:cNvPr>
          <p:cNvSpPr/>
          <p:nvPr/>
        </p:nvSpPr>
        <p:spPr>
          <a:xfrm>
            <a:off x="3510066" y="4740981"/>
            <a:ext cx="843472" cy="359481"/>
          </a:xfrm>
          <a:custGeom>
            <a:avLst/>
            <a:gdLst>
              <a:gd name="connsiteX0" fmla="*/ 15729 w 843472"/>
              <a:gd name="connsiteY0" fmla="*/ 12251 h 359481"/>
              <a:gd name="connsiteX1" fmla="*/ 365837 w 843472"/>
              <a:gd name="connsiteY1" fmla="*/ 135819 h 359481"/>
              <a:gd name="connsiteX2" fmla="*/ 827156 w 843472"/>
              <a:gd name="connsiteY2" fmla="*/ 354122 h 359481"/>
              <a:gd name="connsiteX3" fmla="*/ 715945 w 843472"/>
              <a:gd name="connsiteY3" fmla="*/ 288219 h 359481"/>
              <a:gd name="connsiteX4" fmla="*/ 485285 w 843472"/>
              <a:gd name="connsiteY4" fmla="*/ 238792 h 359481"/>
              <a:gd name="connsiteX5" fmla="*/ 258745 w 843472"/>
              <a:gd name="connsiteY5" fmla="*/ 45203 h 359481"/>
              <a:gd name="connsiteX6" fmla="*/ 81631 w 843472"/>
              <a:gd name="connsiteY6" fmla="*/ 4014 h 359481"/>
              <a:gd name="connsiteX7" fmla="*/ 15729 w 843472"/>
              <a:gd name="connsiteY7" fmla="*/ 12251 h 35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3472" h="359481">
                <a:moveTo>
                  <a:pt x="15729" y="12251"/>
                </a:moveTo>
                <a:cubicBezTo>
                  <a:pt x="63097" y="34218"/>
                  <a:pt x="230599" y="78840"/>
                  <a:pt x="365837" y="135819"/>
                </a:cubicBezTo>
                <a:cubicBezTo>
                  <a:pt x="501075" y="192798"/>
                  <a:pt x="768805" y="328722"/>
                  <a:pt x="827156" y="354122"/>
                </a:cubicBezTo>
                <a:cubicBezTo>
                  <a:pt x="885507" y="379522"/>
                  <a:pt x="772923" y="307441"/>
                  <a:pt x="715945" y="288219"/>
                </a:cubicBezTo>
                <a:cubicBezTo>
                  <a:pt x="658967" y="268997"/>
                  <a:pt x="561485" y="279295"/>
                  <a:pt x="485285" y="238792"/>
                </a:cubicBezTo>
                <a:cubicBezTo>
                  <a:pt x="409085" y="198289"/>
                  <a:pt x="326021" y="84333"/>
                  <a:pt x="258745" y="45203"/>
                </a:cubicBezTo>
                <a:cubicBezTo>
                  <a:pt x="191469" y="6073"/>
                  <a:pt x="124193" y="3328"/>
                  <a:pt x="81631" y="4014"/>
                </a:cubicBezTo>
                <a:cubicBezTo>
                  <a:pt x="39069" y="4700"/>
                  <a:pt x="-31639" y="-9716"/>
                  <a:pt x="15729" y="12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07F3AD9D-6E65-D2D3-C5A3-4D16592DC4B6}"/>
              </a:ext>
            </a:extLst>
          </p:cNvPr>
          <p:cNvSpPr/>
          <p:nvPr/>
        </p:nvSpPr>
        <p:spPr>
          <a:xfrm>
            <a:off x="4411200" y="4727665"/>
            <a:ext cx="556218" cy="903028"/>
          </a:xfrm>
          <a:custGeom>
            <a:avLst/>
            <a:gdLst>
              <a:gd name="connsiteX0" fmla="*/ 556216 w 556218"/>
              <a:gd name="connsiteY0" fmla="*/ 854 h 903028"/>
              <a:gd name="connsiteX1" fmla="*/ 391459 w 556218"/>
              <a:gd name="connsiteY1" fmla="*/ 318011 h 903028"/>
              <a:gd name="connsiteX2" fmla="*/ 259654 w 556218"/>
              <a:gd name="connsiteY2" fmla="*/ 482767 h 903028"/>
              <a:gd name="connsiteX3" fmla="*/ 374984 w 556218"/>
              <a:gd name="connsiteY3" fmla="*/ 371557 h 903028"/>
              <a:gd name="connsiteX4" fmla="*/ 300843 w 556218"/>
              <a:gd name="connsiteY4" fmla="*/ 540432 h 903028"/>
              <a:gd name="connsiteX5" fmla="*/ 90778 w 556218"/>
              <a:gd name="connsiteY5" fmla="*/ 775211 h 903028"/>
              <a:gd name="connsiteX6" fmla="*/ 420292 w 556218"/>
              <a:gd name="connsiteY6" fmla="*/ 511600 h 903028"/>
              <a:gd name="connsiteX7" fmla="*/ 162 w 556218"/>
              <a:gd name="connsiteY7" fmla="*/ 902897 h 903028"/>
              <a:gd name="connsiteX8" fmla="*/ 370865 w 556218"/>
              <a:gd name="connsiteY8" fmla="*/ 552789 h 903028"/>
              <a:gd name="connsiteX9" fmla="*/ 424411 w 556218"/>
              <a:gd name="connsiteY9" fmla="*/ 346843 h 903028"/>
              <a:gd name="connsiteX10" fmla="*/ 329676 w 556218"/>
              <a:gd name="connsiteY10" fmla="*/ 416865 h 903028"/>
              <a:gd name="connsiteX11" fmla="*/ 453243 w 556218"/>
              <a:gd name="connsiteY11" fmla="*/ 91470 h 903028"/>
              <a:gd name="connsiteX12" fmla="*/ 395578 w 556218"/>
              <a:gd name="connsiteY12" fmla="*/ 219157 h 903028"/>
              <a:gd name="connsiteX13" fmla="*/ 556216 w 556218"/>
              <a:gd name="connsiteY13" fmla="*/ 854 h 90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6218" h="903028">
                <a:moveTo>
                  <a:pt x="556216" y="854"/>
                </a:moveTo>
                <a:cubicBezTo>
                  <a:pt x="555529" y="17330"/>
                  <a:pt x="440886" y="237692"/>
                  <a:pt x="391459" y="318011"/>
                </a:cubicBezTo>
                <a:cubicBezTo>
                  <a:pt x="342032" y="398330"/>
                  <a:pt x="262400" y="473843"/>
                  <a:pt x="259654" y="482767"/>
                </a:cubicBezTo>
                <a:cubicBezTo>
                  <a:pt x="256908" y="491691"/>
                  <a:pt x="368119" y="361946"/>
                  <a:pt x="374984" y="371557"/>
                </a:cubicBezTo>
                <a:cubicBezTo>
                  <a:pt x="381849" y="381168"/>
                  <a:pt x="348211" y="473156"/>
                  <a:pt x="300843" y="540432"/>
                </a:cubicBezTo>
                <a:cubicBezTo>
                  <a:pt x="253475" y="607708"/>
                  <a:pt x="70870" y="780016"/>
                  <a:pt x="90778" y="775211"/>
                </a:cubicBezTo>
                <a:cubicBezTo>
                  <a:pt x="110686" y="770406"/>
                  <a:pt x="435395" y="490319"/>
                  <a:pt x="420292" y="511600"/>
                </a:cubicBezTo>
                <a:cubicBezTo>
                  <a:pt x="405189" y="532881"/>
                  <a:pt x="8400" y="896032"/>
                  <a:pt x="162" y="902897"/>
                </a:cubicBezTo>
                <a:cubicBezTo>
                  <a:pt x="-8076" y="909762"/>
                  <a:pt x="300157" y="645465"/>
                  <a:pt x="370865" y="552789"/>
                </a:cubicBezTo>
                <a:cubicBezTo>
                  <a:pt x="441573" y="460113"/>
                  <a:pt x="431276" y="369497"/>
                  <a:pt x="424411" y="346843"/>
                </a:cubicBezTo>
                <a:cubicBezTo>
                  <a:pt x="417546" y="324189"/>
                  <a:pt x="324871" y="459427"/>
                  <a:pt x="329676" y="416865"/>
                </a:cubicBezTo>
                <a:cubicBezTo>
                  <a:pt x="334481" y="374303"/>
                  <a:pt x="442259" y="124421"/>
                  <a:pt x="453243" y="91470"/>
                </a:cubicBezTo>
                <a:cubicBezTo>
                  <a:pt x="464227" y="58519"/>
                  <a:pt x="380475" y="226708"/>
                  <a:pt x="395578" y="219157"/>
                </a:cubicBezTo>
                <a:cubicBezTo>
                  <a:pt x="410681" y="211606"/>
                  <a:pt x="556903" y="-15622"/>
                  <a:pt x="556216" y="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EAF6BED2-8DD2-E794-E8CB-B9F9760279F1}"/>
              </a:ext>
            </a:extLst>
          </p:cNvPr>
          <p:cNvSpPr/>
          <p:nvPr/>
        </p:nvSpPr>
        <p:spPr>
          <a:xfrm>
            <a:off x="4803985" y="4706298"/>
            <a:ext cx="221863" cy="1287714"/>
          </a:xfrm>
          <a:custGeom>
            <a:avLst/>
            <a:gdLst>
              <a:gd name="connsiteX0" fmla="*/ 216977 w 221863"/>
              <a:gd name="connsiteY0" fmla="*/ 186978 h 1287714"/>
              <a:gd name="connsiteX1" fmla="*/ 93410 w 221863"/>
              <a:gd name="connsiteY1" fmla="*/ 372329 h 1287714"/>
              <a:gd name="connsiteX2" fmla="*/ 114004 w 221863"/>
              <a:gd name="connsiteY2" fmla="*/ 751270 h 1287714"/>
              <a:gd name="connsiteX3" fmla="*/ 114004 w 221863"/>
              <a:gd name="connsiteY3" fmla="*/ 635940 h 1287714"/>
              <a:gd name="connsiteX4" fmla="*/ 142837 w 221863"/>
              <a:gd name="connsiteY4" fmla="*/ 1072545 h 1287714"/>
              <a:gd name="connsiteX5" fmla="*/ 155193 w 221863"/>
              <a:gd name="connsiteY5" fmla="*/ 1286729 h 1287714"/>
              <a:gd name="connsiteX6" fmla="*/ 64577 w 221863"/>
              <a:gd name="connsiteY6" fmla="*/ 994286 h 1287714"/>
              <a:gd name="connsiteX7" fmla="*/ 11031 w 221863"/>
              <a:gd name="connsiteY7" fmla="*/ 582394 h 1287714"/>
              <a:gd name="connsiteX8" fmla="*/ 35745 w 221863"/>
              <a:gd name="connsiteY8" fmla="*/ 228167 h 1287714"/>
              <a:gd name="connsiteX9" fmla="*/ 2793 w 221863"/>
              <a:gd name="connsiteY9" fmla="*/ 359972 h 1287714"/>
              <a:gd name="connsiteX10" fmla="*/ 122242 w 221863"/>
              <a:gd name="connsiteY10" fmla="*/ 1626 h 1287714"/>
              <a:gd name="connsiteX11" fmla="*/ 81053 w 221863"/>
              <a:gd name="connsiteY11" fmla="*/ 219929 h 1287714"/>
              <a:gd name="connsiteX12" fmla="*/ 130480 w 221863"/>
              <a:gd name="connsiteY12" fmla="*/ 38697 h 1287714"/>
              <a:gd name="connsiteX13" fmla="*/ 192264 w 221863"/>
              <a:gd name="connsiteY13" fmla="*/ 232286 h 1287714"/>
              <a:gd name="connsiteX14" fmla="*/ 216977 w 221863"/>
              <a:gd name="connsiteY14" fmla="*/ 186978 h 128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863" h="1287714">
                <a:moveTo>
                  <a:pt x="216977" y="186978"/>
                </a:moveTo>
                <a:cubicBezTo>
                  <a:pt x="200501" y="210318"/>
                  <a:pt x="110572" y="278281"/>
                  <a:pt x="93410" y="372329"/>
                </a:cubicBezTo>
                <a:cubicBezTo>
                  <a:pt x="76248" y="466377"/>
                  <a:pt x="110572" y="707335"/>
                  <a:pt x="114004" y="751270"/>
                </a:cubicBezTo>
                <a:cubicBezTo>
                  <a:pt x="117436" y="795205"/>
                  <a:pt x="109199" y="582394"/>
                  <a:pt x="114004" y="635940"/>
                </a:cubicBezTo>
                <a:cubicBezTo>
                  <a:pt x="118809" y="689486"/>
                  <a:pt x="135972" y="964080"/>
                  <a:pt x="142837" y="1072545"/>
                </a:cubicBezTo>
                <a:cubicBezTo>
                  <a:pt x="149702" y="1181010"/>
                  <a:pt x="168236" y="1299772"/>
                  <a:pt x="155193" y="1286729"/>
                </a:cubicBezTo>
                <a:cubicBezTo>
                  <a:pt x="142150" y="1273686"/>
                  <a:pt x="88604" y="1111675"/>
                  <a:pt x="64577" y="994286"/>
                </a:cubicBezTo>
                <a:cubicBezTo>
                  <a:pt x="40550" y="876897"/>
                  <a:pt x="15836" y="710080"/>
                  <a:pt x="11031" y="582394"/>
                </a:cubicBezTo>
                <a:cubicBezTo>
                  <a:pt x="6226" y="454708"/>
                  <a:pt x="37118" y="265237"/>
                  <a:pt x="35745" y="228167"/>
                </a:cubicBezTo>
                <a:cubicBezTo>
                  <a:pt x="34372" y="191097"/>
                  <a:pt x="-11623" y="397729"/>
                  <a:pt x="2793" y="359972"/>
                </a:cubicBezTo>
                <a:cubicBezTo>
                  <a:pt x="17209" y="322215"/>
                  <a:pt x="109199" y="24966"/>
                  <a:pt x="122242" y="1626"/>
                </a:cubicBezTo>
                <a:cubicBezTo>
                  <a:pt x="135285" y="-21715"/>
                  <a:pt x="79680" y="213751"/>
                  <a:pt x="81053" y="219929"/>
                </a:cubicBezTo>
                <a:cubicBezTo>
                  <a:pt x="82426" y="226107"/>
                  <a:pt x="111945" y="36637"/>
                  <a:pt x="130480" y="38697"/>
                </a:cubicBezTo>
                <a:cubicBezTo>
                  <a:pt x="149015" y="40757"/>
                  <a:pt x="180594" y="211005"/>
                  <a:pt x="192264" y="232286"/>
                </a:cubicBezTo>
                <a:cubicBezTo>
                  <a:pt x="203934" y="253567"/>
                  <a:pt x="233453" y="163638"/>
                  <a:pt x="216977" y="186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C4609C3B-2627-F92F-46A2-8B79DB871CC0}"/>
              </a:ext>
            </a:extLst>
          </p:cNvPr>
          <p:cNvSpPr/>
          <p:nvPr/>
        </p:nvSpPr>
        <p:spPr>
          <a:xfrm>
            <a:off x="4876795" y="5779086"/>
            <a:ext cx="169117" cy="1028762"/>
          </a:xfrm>
          <a:custGeom>
            <a:avLst/>
            <a:gdLst>
              <a:gd name="connsiteX0" fmla="*/ 90621 w 169117"/>
              <a:gd name="connsiteY0" fmla="*/ 24471 h 1028762"/>
              <a:gd name="connsiteX1" fmla="*/ 5 w 169117"/>
              <a:gd name="connsiteY1" fmla="*/ 992417 h 1028762"/>
              <a:gd name="connsiteX2" fmla="*/ 86502 w 169117"/>
              <a:gd name="connsiteY2" fmla="*/ 790590 h 1028762"/>
              <a:gd name="connsiteX3" fmla="*/ 168881 w 169117"/>
              <a:gd name="connsiteY3" fmla="*/ 473433 h 1028762"/>
              <a:gd name="connsiteX4" fmla="*/ 111216 w 169117"/>
              <a:gd name="connsiteY4" fmla="*/ 580525 h 1028762"/>
              <a:gd name="connsiteX5" fmla="*/ 102978 w 169117"/>
              <a:gd name="connsiteY5" fmla="*/ 312795 h 1028762"/>
              <a:gd name="connsiteX6" fmla="*/ 90621 w 169117"/>
              <a:gd name="connsiteY6" fmla="*/ 24471 h 102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117" h="1028762">
                <a:moveTo>
                  <a:pt x="90621" y="24471"/>
                </a:moveTo>
                <a:cubicBezTo>
                  <a:pt x="73459" y="137741"/>
                  <a:pt x="691" y="864731"/>
                  <a:pt x="5" y="992417"/>
                </a:cubicBezTo>
                <a:cubicBezTo>
                  <a:pt x="-681" y="1120103"/>
                  <a:pt x="58356" y="877087"/>
                  <a:pt x="86502" y="790590"/>
                </a:cubicBezTo>
                <a:cubicBezTo>
                  <a:pt x="114648" y="704093"/>
                  <a:pt x="164762" y="508444"/>
                  <a:pt x="168881" y="473433"/>
                </a:cubicBezTo>
                <a:cubicBezTo>
                  <a:pt x="173000" y="438422"/>
                  <a:pt x="122200" y="607298"/>
                  <a:pt x="111216" y="580525"/>
                </a:cubicBezTo>
                <a:cubicBezTo>
                  <a:pt x="100232" y="553752"/>
                  <a:pt x="102978" y="402725"/>
                  <a:pt x="102978" y="312795"/>
                </a:cubicBezTo>
                <a:cubicBezTo>
                  <a:pt x="102978" y="222865"/>
                  <a:pt x="107783" y="-88799"/>
                  <a:pt x="90621" y="24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716E355A-0D9F-9774-64BB-37C776A6BDE0}"/>
              </a:ext>
            </a:extLst>
          </p:cNvPr>
          <p:cNvSpPr/>
          <p:nvPr/>
        </p:nvSpPr>
        <p:spPr>
          <a:xfrm>
            <a:off x="3108116" y="4632494"/>
            <a:ext cx="653775" cy="1608145"/>
          </a:xfrm>
          <a:custGeom>
            <a:avLst/>
            <a:gdLst>
              <a:gd name="connsiteX0" fmla="*/ 84046 w 653775"/>
              <a:gd name="connsiteY0" fmla="*/ 5409 h 1608145"/>
              <a:gd name="connsiteX1" fmla="*/ 187019 w 653775"/>
              <a:gd name="connsiteY1" fmla="*/ 462609 h 1608145"/>
              <a:gd name="connsiteX2" fmla="*/ 467106 w 653775"/>
              <a:gd name="connsiteY2" fmla="*/ 989830 h 1608145"/>
              <a:gd name="connsiteX3" fmla="*/ 446511 w 653775"/>
              <a:gd name="connsiteY3" fmla="*/ 956879 h 1608145"/>
              <a:gd name="connsiteX4" fmla="*/ 491819 w 653775"/>
              <a:gd name="connsiteY4" fmla="*/ 1166944 h 1608145"/>
              <a:gd name="connsiteX5" fmla="*/ 652457 w 653775"/>
              <a:gd name="connsiteY5" fmla="*/ 1607668 h 1608145"/>
              <a:gd name="connsiteX6" fmla="*/ 392965 w 653775"/>
              <a:gd name="connsiteY6" fmla="*/ 1076328 h 1608145"/>
              <a:gd name="connsiteX7" fmla="*/ 63452 w 653775"/>
              <a:gd name="connsiteY7" fmla="*/ 446133 h 1608145"/>
              <a:gd name="connsiteX8" fmla="*/ 1668 w 653775"/>
              <a:gd name="connsiteY8" fmla="*/ 75430 h 1608145"/>
              <a:gd name="connsiteX9" fmla="*/ 22262 w 653775"/>
              <a:gd name="connsiteY9" fmla="*/ 203117 h 1608145"/>
              <a:gd name="connsiteX10" fmla="*/ 84046 w 653775"/>
              <a:gd name="connsiteY10" fmla="*/ 5409 h 160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3775" h="1608145">
                <a:moveTo>
                  <a:pt x="84046" y="5409"/>
                </a:moveTo>
                <a:cubicBezTo>
                  <a:pt x="111506" y="48658"/>
                  <a:pt x="123176" y="298539"/>
                  <a:pt x="187019" y="462609"/>
                </a:cubicBezTo>
                <a:cubicBezTo>
                  <a:pt x="250862" y="626679"/>
                  <a:pt x="423857" y="907452"/>
                  <a:pt x="467106" y="989830"/>
                </a:cubicBezTo>
                <a:cubicBezTo>
                  <a:pt x="510355" y="1072208"/>
                  <a:pt x="442392" y="927360"/>
                  <a:pt x="446511" y="956879"/>
                </a:cubicBezTo>
                <a:cubicBezTo>
                  <a:pt x="450630" y="986398"/>
                  <a:pt x="457495" y="1058479"/>
                  <a:pt x="491819" y="1166944"/>
                </a:cubicBezTo>
                <a:cubicBezTo>
                  <a:pt x="526143" y="1275409"/>
                  <a:pt x="668933" y="1622771"/>
                  <a:pt x="652457" y="1607668"/>
                </a:cubicBezTo>
                <a:cubicBezTo>
                  <a:pt x="635981" y="1592565"/>
                  <a:pt x="491132" y="1269917"/>
                  <a:pt x="392965" y="1076328"/>
                </a:cubicBezTo>
                <a:cubicBezTo>
                  <a:pt x="294798" y="882739"/>
                  <a:pt x="128668" y="612949"/>
                  <a:pt x="63452" y="446133"/>
                </a:cubicBezTo>
                <a:cubicBezTo>
                  <a:pt x="-1764" y="279317"/>
                  <a:pt x="8533" y="115933"/>
                  <a:pt x="1668" y="75430"/>
                </a:cubicBezTo>
                <a:cubicBezTo>
                  <a:pt x="-5197" y="34927"/>
                  <a:pt x="10592" y="214101"/>
                  <a:pt x="22262" y="203117"/>
                </a:cubicBezTo>
                <a:cubicBezTo>
                  <a:pt x="33932" y="192133"/>
                  <a:pt x="56586" y="-37840"/>
                  <a:pt x="84046" y="5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F1A1AE8C-B77E-E7BD-AA41-F1CE486F5F7C}"/>
              </a:ext>
            </a:extLst>
          </p:cNvPr>
          <p:cNvSpPr/>
          <p:nvPr/>
        </p:nvSpPr>
        <p:spPr>
          <a:xfrm>
            <a:off x="3610466" y="5877477"/>
            <a:ext cx="318471" cy="1325491"/>
          </a:xfrm>
          <a:custGeom>
            <a:avLst/>
            <a:gdLst>
              <a:gd name="connsiteX0" fmla="*/ 5945 w 318471"/>
              <a:gd name="connsiteY0" fmla="*/ 4339 h 1325491"/>
              <a:gd name="connsiteX1" fmla="*/ 92442 w 318471"/>
              <a:gd name="connsiteY1" fmla="*/ 469777 h 1325491"/>
              <a:gd name="connsiteX2" fmla="*/ 310745 w 318471"/>
              <a:gd name="connsiteY2" fmla="*/ 1322393 h 1325491"/>
              <a:gd name="connsiteX3" fmla="*/ 244842 w 318471"/>
              <a:gd name="connsiteY3" fmla="*/ 729269 h 1325491"/>
              <a:gd name="connsiteX4" fmla="*/ 5945 w 318471"/>
              <a:gd name="connsiteY4" fmla="*/ 4339 h 132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471" h="1325491">
                <a:moveTo>
                  <a:pt x="5945" y="4339"/>
                </a:moveTo>
                <a:cubicBezTo>
                  <a:pt x="-19455" y="-38910"/>
                  <a:pt x="41642" y="250101"/>
                  <a:pt x="92442" y="469777"/>
                </a:cubicBezTo>
                <a:cubicBezTo>
                  <a:pt x="143242" y="689453"/>
                  <a:pt x="285345" y="1279144"/>
                  <a:pt x="310745" y="1322393"/>
                </a:cubicBezTo>
                <a:cubicBezTo>
                  <a:pt x="336145" y="1365642"/>
                  <a:pt x="294955" y="945512"/>
                  <a:pt x="244842" y="729269"/>
                </a:cubicBezTo>
                <a:cubicBezTo>
                  <a:pt x="194729" y="513026"/>
                  <a:pt x="31345" y="47588"/>
                  <a:pt x="5945" y="4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288F8F12-74EA-AC6C-87AF-00DE25A8FE61}"/>
              </a:ext>
            </a:extLst>
          </p:cNvPr>
          <p:cNvSpPr/>
          <p:nvPr/>
        </p:nvSpPr>
        <p:spPr>
          <a:xfrm>
            <a:off x="3955363" y="7122250"/>
            <a:ext cx="309294" cy="1108684"/>
          </a:xfrm>
          <a:custGeom>
            <a:avLst/>
            <a:gdLst>
              <a:gd name="connsiteX0" fmla="*/ 35869 w 309294"/>
              <a:gd name="connsiteY0" fmla="*/ 24074 h 1108684"/>
              <a:gd name="connsiteX1" fmla="*/ 299480 w 309294"/>
              <a:gd name="connsiteY1" fmla="*/ 1053804 h 1108684"/>
              <a:gd name="connsiteX2" fmla="*/ 229459 w 309294"/>
              <a:gd name="connsiteY2" fmla="*/ 884928 h 1108684"/>
              <a:gd name="connsiteX3" fmla="*/ 7037 w 309294"/>
              <a:gd name="connsiteY3" fmla="*/ 180593 h 1108684"/>
              <a:gd name="connsiteX4" fmla="*/ 52345 w 309294"/>
              <a:gd name="connsiteY4" fmla="*/ 312399 h 1108684"/>
              <a:gd name="connsiteX5" fmla="*/ 35869 w 309294"/>
              <a:gd name="connsiteY5" fmla="*/ 24074 h 110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294" h="1108684">
                <a:moveTo>
                  <a:pt x="35869" y="24074"/>
                </a:moveTo>
                <a:cubicBezTo>
                  <a:pt x="77058" y="147641"/>
                  <a:pt x="267215" y="910328"/>
                  <a:pt x="299480" y="1053804"/>
                </a:cubicBezTo>
                <a:cubicBezTo>
                  <a:pt x="331745" y="1197280"/>
                  <a:pt x="278200" y="1030463"/>
                  <a:pt x="229459" y="884928"/>
                </a:cubicBezTo>
                <a:cubicBezTo>
                  <a:pt x="180719" y="739393"/>
                  <a:pt x="36556" y="276014"/>
                  <a:pt x="7037" y="180593"/>
                </a:cubicBezTo>
                <a:cubicBezTo>
                  <a:pt x="-22482" y="85172"/>
                  <a:pt x="50285" y="332994"/>
                  <a:pt x="52345" y="312399"/>
                </a:cubicBezTo>
                <a:cubicBezTo>
                  <a:pt x="54405" y="291804"/>
                  <a:pt x="-5320" y="-99493"/>
                  <a:pt x="35869" y="24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546E8276-EA3A-1046-81A3-DE20C2E4518B}"/>
              </a:ext>
            </a:extLst>
          </p:cNvPr>
          <p:cNvSpPr/>
          <p:nvPr/>
        </p:nvSpPr>
        <p:spPr>
          <a:xfrm>
            <a:off x="3879739" y="3982995"/>
            <a:ext cx="90899" cy="350108"/>
          </a:xfrm>
          <a:custGeom>
            <a:avLst/>
            <a:gdLst>
              <a:gd name="connsiteX0" fmla="*/ 90899 w 90899"/>
              <a:gd name="connsiteY0" fmla="*/ 0 h 350108"/>
              <a:gd name="connsiteX1" fmla="*/ 283 w 90899"/>
              <a:gd name="connsiteY1" fmla="*/ 350108 h 350108"/>
              <a:gd name="connsiteX2" fmla="*/ 90899 w 90899"/>
              <a:gd name="connsiteY2" fmla="*/ 0 h 35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899" h="350108">
                <a:moveTo>
                  <a:pt x="90899" y="0"/>
                </a:moveTo>
                <a:cubicBezTo>
                  <a:pt x="90899" y="0"/>
                  <a:pt x="6461" y="350108"/>
                  <a:pt x="283" y="350108"/>
                </a:cubicBezTo>
                <a:cubicBezTo>
                  <a:pt x="-5895" y="350108"/>
                  <a:pt x="90899" y="0"/>
                  <a:pt x="908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A0F82B40-2DE6-0E2A-B676-97441CB28B6A}"/>
              </a:ext>
            </a:extLst>
          </p:cNvPr>
          <p:cNvSpPr/>
          <p:nvPr/>
        </p:nvSpPr>
        <p:spPr>
          <a:xfrm>
            <a:off x="4082863" y="3825088"/>
            <a:ext cx="184339" cy="1053781"/>
          </a:xfrm>
          <a:custGeom>
            <a:avLst/>
            <a:gdLst>
              <a:gd name="connsiteX0" fmla="*/ 184337 w 184339"/>
              <a:gd name="connsiteY0" fmla="*/ 1388 h 1053781"/>
              <a:gd name="connsiteX1" fmla="*/ 15461 w 184339"/>
              <a:gd name="connsiteY1" fmla="*/ 557442 h 1053781"/>
              <a:gd name="connsiteX2" fmla="*/ 15461 w 184339"/>
              <a:gd name="connsiteY2" fmla="*/ 697485 h 1053781"/>
              <a:gd name="connsiteX3" fmla="*/ 48413 w 184339"/>
              <a:gd name="connsiteY3" fmla="*/ 1051712 h 1053781"/>
              <a:gd name="connsiteX4" fmla="*/ 36056 w 184339"/>
              <a:gd name="connsiteY4" fmla="*/ 812815 h 1053781"/>
              <a:gd name="connsiteX5" fmla="*/ 3105 w 184339"/>
              <a:gd name="connsiteY5" fmla="*/ 207334 h 1053781"/>
              <a:gd name="connsiteX6" fmla="*/ 19580 w 184339"/>
              <a:gd name="connsiteY6" fmla="*/ 392685 h 1053781"/>
              <a:gd name="connsiteX7" fmla="*/ 184337 w 184339"/>
              <a:gd name="connsiteY7" fmla="*/ 1388 h 105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339" h="1053781">
                <a:moveTo>
                  <a:pt x="184337" y="1388"/>
                </a:moveTo>
                <a:cubicBezTo>
                  <a:pt x="183651" y="28847"/>
                  <a:pt x="43607" y="441426"/>
                  <a:pt x="15461" y="557442"/>
                </a:cubicBezTo>
                <a:cubicBezTo>
                  <a:pt x="-12685" y="673458"/>
                  <a:pt x="9969" y="615107"/>
                  <a:pt x="15461" y="697485"/>
                </a:cubicBezTo>
                <a:cubicBezTo>
                  <a:pt x="20953" y="779863"/>
                  <a:pt x="44980" y="1032490"/>
                  <a:pt x="48413" y="1051712"/>
                </a:cubicBezTo>
                <a:cubicBezTo>
                  <a:pt x="51845" y="1070934"/>
                  <a:pt x="43607" y="953545"/>
                  <a:pt x="36056" y="812815"/>
                </a:cubicBezTo>
                <a:cubicBezTo>
                  <a:pt x="28505" y="672085"/>
                  <a:pt x="5851" y="277356"/>
                  <a:pt x="3105" y="207334"/>
                </a:cubicBezTo>
                <a:cubicBezTo>
                  <a:pt x="359" y="137312"/>
                  <a:pt x="-7193" y="422890"/>
                  <a:pt x="19580" y="392685"/>
                </a:cubicBezTo>
                <a:cubicBezTo>
                  <a:pt x="46353" y="362480"/>
                  <a:pt x="185023" y="-26071"/>
                  <a:pt x="184337" y="1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5E20F4BF-746D-F9A7-90FD-1B74625C5052}"/>
              </a:ext>
            </a:extLst>
          </p:cNvPr>
          <p:cNvSpPr/>
          <p:nvPr/>
        </p:nvSpPr>
        <p:spPr>
          <a:xfrm>
            <a:off x="4743271" y="4075561"/>
            <a:ext cx="261274" cy="816965"/>
          </a:xfrm>
          <a:custGeom>
            <a:avLst/>
            <a:gdLst>
              <a:gd name="connsiteX0" fmla="*/ 257097 w 261274"/>
              <a:gd name="connsiteY0" fmla="*/ 18644 h 816965"/>
              <a:gd name="connsiteX1" fmla="*/ 1724 w 261274"/>
              <a:gd name="connsiteY1" fmla="*/ 813596 h 816965"/>
              <a:gd name="connsiteX2" fmla="*/ 150005 w 261274"/>
              <a:gd name="connsiteY2" fmla="*/ 294612 h 816965"/>
              <a:gd name="connsiteX3" fmla="*/ 257097 w 261274"/>
              <a:gd name="connsiteY3" fmla="*/ 18644 h 81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274" h="816965">
                <a:moveTo>
                  <a:pt x="257097" y="18644"/>
                </a:moveTo>
                <a:cubicBezTo>
                  <a:pt x="232383" y="105141"/>
                  <a:pt x="19573" y="767601"/>
                  <a:pt x="1724" y="813596"/>
                </a:cubicBezTo>
                <a:cubicBezTo>
                  <a:pt x="-16125" y="859591"/>
                  <a:pt x="109502" y="421612"/>
                  <a:pt x="150005" y="294612"/>
                </a:cubicBezTo>
                <a:cubicBezTo>
                  <a:pt x="190508" y="167612"/>
                  <a:pt x="281811" y="-67853"/>
                  <a:pt x="257097" y="18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BBBBA6D7-8BA1-00E6-AC6C-0679CE7C0C28}"/>
              </a:ext>
            </a:extLst>
          </p:cNvPr>
          <p:cNvSpPr/>
          <p:nvPr/>
        </p:nvSpPr>
        <p:spPr>
          <a:xfrm>
            <a:off x="4209077" y="3846828"/>
            <a:ext cx="113459" cy="1093214"/>
          </a:xfrm>
          <a:custGeom>
            <a:avLst/>
            <a:gdLst>
              <a:gd name="connsiteX0" fmla="*/ 458 w 113459"/>
              <a:gd name="connsiteY0" fmla="*/ 242 h 1093214"/>
              <a:gd name="connsiteX1" fmla="*/ 12815 w 113459"/>
              <a:gd name="connsiteY1" fmla="*/ 964069 h 1093214"/>
              <a:gd name="connsiteX2" fmla="*/ 29291 w 113459"/>
              <a:gd name="connsiteY2" fmla="*/ 873453 h 1093214"/>
              <a:gd name="connsiteX3" fmla="*/ 45766 w 113459"/>
              <a:gd name="connsiteY3" fmla="*/ 1091756 h 1093214"/>
              <a:gd name="connsiteX4" fmla="*/ 82837 w 113459"/>
              <a:gd name="connsiteY4" fmla="*/ 745767 h 1093214"/>
              <a:gd name="connsiteX5" fmla="*/ 111669 w 113459"/>
              <a:gd name="connsiteY5" fmla="*/ 346231 h 1093214"/>
              <a:gd name="connsiteX6" fmla="*/ 29291 w 113459"/>
              <a:gd name="connsiteY6" fmla="*/ 865215 h 1093214"/>
              <a:gd name="connsiteX7" fmla="*/ 458 w 113459"/>
              <a:gd name="connsiteY7" fmla="*/ 242 h 109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459" h="1093214">
                <a:moveTo>
                  <a:pt x="458" y="242"/>
                </a:moveTo>
                <a:cubicBezTo>
                  <a:pt x="-2288" y="16718"/>
                  <a:pt x="8010" y="818534"/>
                  <a:pt x="12815" y="964069"/>
                </a:cubicBezTo>
                <a:cubicBezTo>
                  <a:pt x="17620" y="1109604"/>
                  <a:pt x="23799" y="852172"/>
                  <a:pt x="29291" y="873453"/>
                </a:cubicBezTo>
                <a:cubicBezTo>
                  <a:pt x="34783" y="894734"/>
                  <a:pt x="36842" y="1113037"/>
                  <a:pt x="45766" y="1091756"/>
                </a:cubicBezTo>
                <a:cubicBezTo>
                  <a:pt x="54690" y="1070475"/>
                  <a:pt x="71853" y="870021"/>
                  <a:pt x="82837" y="745767"/>
                </a:cubicBezTo>
                <a:cubicBezTo>
                  <a:pt x="93821" y="621513"/>
                  <a:pt x="120593" y="326323"/>
                  <a:pt x="111669" y="346231"/>
                </a:cubicBezTo>
                <a:cubicBezTo>
                  <a:pt x="102745" y="366139"/>
                  <a:pt x="49199" y="918074"/>
                  <a:pt x="29291" y="865215"/>
                </a:cubicBezTo>
                <a:cubicBezTo>
                  <a:pt x="9383" y="812356"/>
                  <a:pt x="3204" y="-16234"/>
                  <a:pt x="458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F355996D-C871-F9DB-7E97-2EA44C066664}"/>
              </a:ext>
            </a:extLst>
          </p:cNvPr>
          <p:cNvSpPr/>
          <p:nvPr/>
        </p:nvSpPr>
        <p:spPr>
          <a:xfrm>
            <a:off x="2781324" y="3855274"/>
            <a:ext cx="196880" cy="600577"/>
          </a:xfrm>
          <a:custGeom>
            <a:avLst/>
            <a:gdLst>
              <a:gd name="connsiteX0" fmla="*/ 196654 w 196880"/>
              <a:gd name="connsiteY0" fmla="*/ 34 h 600577"/>
              <a:gd name="connsiteX1" fmla="*/ 52492 w 196880"/>
              <a:gd name="connsiteY1" fmla="*/ 271883 h 600577"/>
              <a:gd name="connsiteX2" fmla="*/ 27779 w 196880"/>
              <a:gd name="connsiteY2" fmla="*/ 597277 h 600577"/>
              <a:gd name="connsiteX3" fmla="*/ 27779 w 196880"/>
              <a:gd name="connsiteY3" fmla="*/ 416045 h 600577"/>
              <a:gd name="connsiteX4" fmla="*/ 11303 w 196880"/>
              <a:gd name="connsiteY4" fmla="*/ 37104 h 600577"/>
              <a:gd name="connsiteX5" fmla="*/ 15422 w 196880"/>
              <a:gd name="connsiteY5" fmla="*/ 251288 h 600577"/>
              <a:gd name="connsiteX6" fmla="*/ 196654 w 196880"/>
              <a:gd name="connsiteY6" fmla="*/ 34 h 60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880" h="600577">
                <a:moveTo>
                  <a:pt x="196654" y="34"/>
                </a:moveTo>
                <a:cubicBezTo>
                  <a:pt x="202832" y="3466"/>
                  <a:pt x="80638" y="172343"/>
                  <a:pt x="52492" y="271883"/>
                </a:cubicBezTo>
                <a:cubicBezTo>
                  <a:pt x="24346" y="371423"/>
                  <a:pt x="31898" y="573250"/>
                  <a:pt x="27779" y="597277"/>
                </a:cubicBezTo>
                <a:cubicBezTo>
                  <a:pt x="23660" y="621304"/>
                  <a:pt x="30525" y="509407"/>
                  <a:pt x="27779" y="416045"/>
                </a:cubicBezTo>
                <a:cubicBezTo>
                  <a:pt x="25033" y="322683"/>
                  <a:pt x="13362" y="64563"/>
                  <a:pt x="11303" y="37104"/>
                </a:cubicBezTo>
                <a:cubicBezTo>
                  <a:pt x="9244" y="9645"/>
                  <a:pt x="-15470" y="254034"/>
                  <a:pt x="15422" y="251288"/>
                </a:cubicBezTo>
                <a:cubicBezTo>
                  <a:pt x="46314" y="248542"/>
                  <a:pt x="190476" y="-3398"/>
                  <a:pt x="196654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4CF32A6A-0C8A-DFD3-C9FF-7CF9457B209F}"/>
              </a:ext>
            </a:extLst>
          </p:cNvPr>
          <p:cNvSpPr/>
          <p:nvPr/>
        </p:nvSpPr>
        <p:spPr>
          <a:xfrm>
            <a:off x="2780197" y="4427838"/>
            <a:ext cx="1018739" cy="284619"/>
          </a:xfrm>
          <a:custGeom>
            <a:avLst/>
            <a:gdLst>
              <a:gd name="connsiteX0" fmla="*/ 73 w 1018739"/>
              <a:gd name="connsiteY0" fmla="*/ 0 h 284619"/>
              <a:gd name="connsiteX1" fmla="*/ 638506 w 1018739"/>
              <a:gd name="connsiteY1" fmla="*/ 259492 h 284619"/>
              <a:gd name="connsiteX2" fmla="*/ 1013327 w 1018739"/>
              <a:gd name="connsiteY2" fmla="*/ 251254 h 284619"/>
              <a:gd name="connsiteX3" fmla="*/ 848571 w 1018739"/>
              <a:gd name="connsiteY3" fmla="*/ 275967 h 284619"/>
              <a:gd name="connsiteX4" fmla="*/ 679695 w 1018739"/>
              <a:gd name="connsiteY4" fmla="*/ 259492 h 284619"/>
              <a:gd name="connsiteX5" fmla="*/ 73 w 1018739"/>
              <a:gd name="connsiteY5" fmla="*/ 0 h 284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8739" h="284619">
                <a:moveTo>
                  <a:pt x="73" y="0"/>
                </a:moveTo>
                <a:cubicBezTo>
                  <a:pt x="-6792" y="0"/>
                  <a:pt x="469630" y="217616"/>
                  <a:pt x="638506" y="259492"/>
                </a:cubicBezTo>
                <a:cubicBezTo>
                  <a:pt x="807382" y="301368"/>
                  <a:pt x="978316" y="248508"/>
                  <a:pt x="1013327" y="251254"/>
                </a:cubicBezTo>
                <a:cubicBezTo>
                  <a:pt x="1048338" y="254000"/>
                  <a:pt x="904176" y="274594"/>
                  <a:pt x="848571" y="275967"/>
                </a:cubicBezTo>
                <a:cubicBezTo>
                  <a:pt x="792966" y="277340"/>
                  <a:pt x="814246" y="302740"/>
                  <a:pt x="679695" y="259492"/>
                </a:cubicBezTo>
                <a:cubicBezTo>
                  <a:pt x="545144" y="216244"/>
                  <a:pt x="6938" y="0"/>
                  <a:pt x="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1AE92422-E247-3457-F112-62B515AB6BD0}"/>
              </a:ext>
            </a:extLst>
          </p:cNvPr>
          <p:cNvSpPr/>
          <p:nvPr/>
        </p:nvSpPr>
        <p:spPr>
          <a:xfrm>
            <a:off x="3364920" y="4827468"/>
            <a:ext cx="1363815" cy="380284"/>
          </a:xfrm>
          <a:custGeom>
            <a:avLst/>
            <a:gdLst>
              <a:gd name="connsiteX0" fmla="*/ 237 w 1363815"/>
              <a:gd name="connsiteY0" fmla="*/ 4024 h 380284"/>
              <a:gd name="connsiteX1" fmla="*/ 313275 w 1363815"/>
              <a:gd name="connsiteY1" fmla="*/ 32856 h 380284"/>
              <a:gd name="connsiteX2" fmla="*/ 679858 w 1363815"/>
              <a:gd name="connsiteY2" fmla="*/ 296467 h 380284"/>
              <a:gd name="connsiteX3" fmla="*/ 721048 w 1363815"/>
              <a:gd name="connsiteY3" fmla="*/ 333537 h 380284"/>
              <a:gd name="connsiteX4" fmla="*/ 667502 w 1363815"/>
              <a:gd name="connsiteY4" fmla="*/ 378846 h 380284"/>
              <a:gd name="connsiteX5" fmla="*/ 1108226 w 1363815"/>
              <a:gd name="connsiteY5" fmla="*/ 275873 h 380284"/>
              <a:gd name="connsiteX6" fmla="*/ 1359480 w 1363815"/>
              <a:gd name="connsiteY6" fmla="*/ 222327 h 380284"/>
              <a:gd name="connsiteX7" fmla="*/ 906399 w 1363815"/>
              <a:gd name="connsiteY7" fmla="*/ 296467 h 380284"/>
              <a:gd name="connsiteX8" fmla="*/ 663383 w 1363815"/>
              <a:gd name="connsiteY8" fmla="*/ 201732 h 380284"/>
              <a:gd name="connsiteX9" fmla="*/ 815783 w 1363815"/>
              <a:gd name="connsiteY9" fmla="*/ 292348 h 380284"/>
              <a:gd name="connsiteX10" fmla="*/ 362702 w 1363815"/>
              <a:gd name="connsiteY10" fmla="*/ 32856 h 380284"/>
              <a:gd name="connsiteX11" fmla="*/ 237 w 1363815"/>
              <a:gd name="connsiteY11" fmla="*/ 4024 h 38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3815" h="380284">
                <a:moveTo>
                  <a:pt x="237" y="4024"/>
                </a:moveTo>
                <a:cubicBezTo>
                  <a:pt x="-8001" y="4024"/>
                  <a:pt x="200005" y="-15884"/>
                  <a:pt x="313275" y="32856"/>
                </a:cubicBezTo>
                <a:cubicBezTo>
                  <a:pt x="426545" y="81596"/>
                  <a:pt x="611896" y="246354"/>
                  <a:pt x="679858" y="296467"/>
                </a:cubicBezTo>
                <a:cubicBezTo>
                  <a:pt x="747820" y="346580"/>
                  <a:pt x="723107" y="319807"/>
                  <a:pt x="721048" y="333537"/>
                </a:cubicBezTo>
                <a:cubicBezTo>
                  <a:pt x="718989" y="347267"/>
                  <a:pt x="602972" y="388457"/>
                  <a:pt x="667502" y="378846"/>
                </a:cubicBezTo>
                <a:cubicBezTo>
                  <a:pt x="732032" y="369235"/>
                  <a:pt x="992896" y="301959"/>
                  <a:pt x="1108226" y="275873"/>
                </a:cubicBezTo>
                <a:cubicBezTo>
                  <a:pt x="1223556" y="249787"/>
                  <a:pt x="1393118" y="218895"/>
                  <a:pt x="1359480" y="222327"/>
                </a:cubicBezTo>
                <a:cubicBezTo>
                  <a:pt x="1325842" y="225759"/>
                  <a:pt x="1022415" y="299899"/>
                  <a:pt x="906399" y="296467"/>
                </a:cubicBezTo>
                <a:cubicBezTo>
                  <a:pt x="790383" y="293035"/>
                  <a:pt x="678486" y="202418"/>
                  <a:pt x="663383" y="201732"/>
                </a:cubicBezTo>
                <a:cubicBezTo>
                  <a:pt x="648280" y="201046"/>
                  <a:pt x="865896" y="320494"/>
                  <a:pt x="815783" y="292348"/>
                </a:cubicBezTo>
                <a:cubicBezTo>
                  <a:pt x="765670" y="264202"/>
                  <a:pt x="494508" y="80224"/>
                  <a:pt x="362702" y="32856"/>
                </a:cubicBezTo>
                <a:cubicBezTo>
                  <a:pt x="230896" y="-14512"/>
                  <a:pt x="8475" y="4024"/>
                  <a:pt x="237" y="4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617D43FC-C1B1-1595-D274-E918C96B4940}"/>
              </a:ext>
            </a:extLst>
          </p:cNvPr>
          <p:cNvSpPr/>
          <p:nvPr/>
        </p:nvSpPr>
        <p:spPr>
          <a:xfrm>
            <a:off x="3239356" y="4785185"/>
            <a:ext cx="431742" cy="619016"/>
          </a:xfrm>
          <a:custGeom>
            <a:avLst/>
            <a:gdLst>
              <a:gd name="connsiteX0" fmla="*/ 2233 w 431742"/>
              <a:gd name="connsiteY0" fmla="*/ 999 h 619016"/>
              <a:gd name="connsiteX1" fmla="*/ 426482 w 431742"/>
              <a:gd name="connsiteY1" fmla="*/ 50426 h 619016"/>
              <a:gd name="connsiteX2" fmla="*/ 241130 w 431742"/>
              <a:gd name="connsiteY2" fmla="*/ 120447 h 619016"/>
              <a:gd name="connsiteX3" fmla="*/ 265844 w 431742"/>
              <a:gd name="connsiteY3" fmla="*/ 309918 h 619016"/>
              <a:gd name="connsiteX4" fmla="*/ 410006 w 431742"/>
              <a:gd name="connsiteY4" fmla="*/ 618837 h 619016"/>
              <a:gd name="connsiteX5" fmla="*/ 191703 w 431742"/>
              <a:gd name="connsiteY5" fmla="*/ 264610 h 619016"/>
              <a:gd name="connsiteX6" fmla="*/ 59898 w 431742"/>
              <a:gd name="connsiteY6" fmla="*/ 33950 h 619016"/>
              <a:gd name="connsiteX7" fmla="*/ 232893 w 431742"/>
              <a:gd name="connsiteY7" fmla="*/ 309918 h 619016"/>
              <a:gd name="connsiteX8" fmla="*/ 257606 w 431742"/>
              <a:gd name="connsiteY8" fmla="*/ 95734 h 619016"/>
              <a:gd name="connsiteX9" fmla="*/ 2233 w 431742"/>
              <a:gd name="connsiteY9" fmla="*/ 999 h 61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1742" h="619016">
                <a:moveTo>
                  <a:pt x="2233" y="999"/>
                </a:moveTo>
                <a:cubicBezTo>
                  <a:pt x="30379" y="-6552"/>
                  <a:pt x="386666" y="30518"/>
                  <a:pt x="426482" y="50426"/>
                </a:cubicBezTo>
                <a:cubicBezTo>
                  <a:pt x="466298" y="70334"/>
                  <a:pt x="267903" y="77198"/>
                  <a:pt x="241130" y="120447"/>
                </a:cubicBezTo>
                <a:cubicBezTo>
                  <a:pt x="214357" y="163696"/>
                  <a:pt x="237698" y="226853"/>
                  <a:pt x="265844" y="309918"/>
                </a:cubicBezTo>
                <a:cubicBezTo>
                  <a:pt x="293990" y="392983"/>
                  <a:pt x="422363" y="626388"/>
                  <a:pt x="410006" y="618837"/>
                </a:cubicBezTo>
                <a:cubicBezTo>
                  <a:pt x="397649" y="611286"/>
                  <a:pt x="250054" y="362091"/>
                  <a:pt x="191703" y="264610"/>
                </a:cubicBezTo>
                <a:cubicBezTo>
                  <a:pt x="133352" y="167129"/>
                  <a:pt x="53033" y="26399"/>
                  <a:pt x="59898" y="33950"/>
                </a:cubicBezTo>
                <a:cubicBezTo>
                  <a:pt x="66763" y="41501"/>
                  <a:pt x="199942" y="299621"/>
                  <a:pt x="232893" y="309918"/>
                </a:cubicBezTo>
                <a:cubicBezTo>
                  <a:pt x="265844" y="320215"/>
                  <a:pt x="294676" y="146534"/>
                  <a:pt x="257606" y="95734"/>
                </a:cubicBezTo>
                <a:cubicBezTo>
                  <a:pt x="220536" y="44934"/>
                  <a:pt x="-25913" y="8550"/>
                  <a:pt x="2233" y="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52791367-0AB5-5909-FAC5-39C1CFABE623}"/>
              </a:ext>
            </a:extLst>
          </p:cNvPr>
          <p:cNvSpPr/>
          <p:nvPr/>
        </p:nvSpPr>
        <p:spPr>
          <a:xfrm>
            <a:off x="3962081" y="5028893"/>
            <a:ext cx="828443" cy="391871"/>
          </a:xfrm>
          <a:custGeom>
            <a:avLst/>
            <a:gdLst>
              <a:gd name="connsiteX0" fmla="*/ 828222 w 828443"/>
              <a:gd name="connsiteY0" fmla="*/ 307 h 391871"/>
              <a:gd name="connsiteX1" fmla="*/ 338070 w 828443"/>
              <a:gd name="connsiteY1" fmla="*/ 206253 h 391871"/>
              <a:gd name="connsiteX2" fmla="*/ 319 w 828443"/>
              <a:gd name="connsiteY2" fmla="*/ 391604 h 391871"/>
              <a:gd name="connsiteX3" fmla="*/ 395735 w 828443"/>
              <a:gd name="connsiteY3" fmla="*/ 165064 h 391871"/>
              <a:gd name="connsiteX4" fmla="*/ 828222 w 828443"/>
              <a:gd name="connsiteY4" fmla="*/ 307 h 39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443" h="391871">
                <a:moveTo>
                  <a:pt x="828222" y="307"/>
                </a:moveTo>
                <a:cubicBezTo>
                  <a:pt x="818611" y="7172"/>
                  <a:pt x="476054" y="141037"/>
                  <a:pt x="338070" y="206253"/>
                </a:cubicBezTo>
                <a:cubicBezTo>
                  <a:pt x="200086" y="271469"/>
                  <a:pt x="-9292" y="398469"/>
                  <a:pt x="319" y="391604"/>
                </a:cubicBezTo>
                <a:cubicBezTo>
                  <a:pt x="9930" y="384739"/>
                  <a:pt x="259124" y="226848"/>
                  <a:pt x="395735" y="165064"/>
                </a:cubicBezTo>
                <a:cubicBezTo>
                  <a:pt x="532346" y="103280"/>
                  <a:pt x="837833" y="-6558"/>
                  <a:pt x="828222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E960A585-0AC5-0BBF-C221-FCE67BB762CA}"/>
              </a:ext>
            </a:extLst>
          </p:cNvPr>
          <p:cNvSpPr/>
          <p:nvPr/>
        </p:nvSpPr>
        <p:spPr>
          <a:xfrm>
            <a:off x="3714453" y="4953027"/>
            <a:ext cx="191441" cy="1086028"/>
          </a:xfrm>
          <a:custGeom>
            <a:avLst/>
            <a:gdLst>
              <a:gd name="connsiteX0" fmla="*/ 812 w 191441"/>
              <a:gd name="connsiteY0" fmla="*/ 10270 h 1086028"/>
              <a:gd name="connsiteX1" fmla="*/ 182044 w 191441"/>
              <a:gd name="connsiteY1" fmla="*/ 1023524 h 1086028"/>
              <a:gd name="connsiteX2" fmla="*/ 165569 w 191441"/>
              <a:gd name="connsiteY2" fmla="*/ 887600 h 1086028"/>
              <a:gd name="connsiteX3" fmla="*/ 165569 w 191441"/>
              <a:gd name="connsiteY3" fmla="*/ 154432 h 1086028"/>
              <a:gd name="connsiteX4" fmla="*/ 116142 w 191441"/>
              <a:gd name="connsiteY4" fmla="*/ 479827 h 1086028"/>
              <a:gd name="connsiteX5" fmla="*/ 812 w 191441"/>
              <a:gd name="connsiteY5" fmla="*/ 10270 h 108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441" h="1086028">
                <a:moveTo>
                  <a:pt x="812" y="10270"/>
                </a:moveTo>
                <a:cubicBezTo>
                  <a:pt x="11796" y="100886"/>
                  <a:pt x="154585" y="877302"/>
                  <a:pt x="182044" y="1023524"/>
                </a:cubicBezTo>
                <a:cubicBezTo>
                  <a:pt x="209504" y="1169746"/>
                  <a:pt x="168315" y="1032449"/>
                  <a:pt x="165569" y="887600"/>
                </a:cubicBezTo>
                <a:cubicBezTo>
                  <a:pt x="162823" y="742751"/>
                  <a:pt x="173807" y="222394"/>
                  <a:pt x="165569" y="154432"/>
                </a:cubicBezTo>
                <a:cubicBezTo>
                  <a:pt x="157331" y="86470"/>
                  <a:pt x="138796" y="501794"/>
                  <a:pt x="116142" y="479827"/>
                </a:cubicBezTo>
                <a:cubicBezTo>
                  <a:pt x="93488" y="457860"/>
                  <a:pt x="-10172" y="-80346"/>
                  <a:pt x="812" y="10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E10829A2-4AFD-6108-926C-ABAE0D35BE0A}"/>
              </a:ext>
            </a:extLst>
          </p:cNvPr>
          <p:cNvSpPr/>
          <p:nvPr/>
        </p:nvSpPr>
        <p:spPr>
          <a:xfrm>
            <a:off x="3549653" y="4976034"/>
            <a:ext cx="343286" cy="1482740"/>
          </a:xfrm>
          <a:custGeom>
            <a:avLst/>
            <a:gdLst>
              <a:gd name="connsiteX0" fmla="*/ 74996 w 343286"/>
              <a:gd name="connsiteY0" fmla="*/ 11977 h 1482740"/>
              <a:gd name="connsiteX1" fmla="*/ 334488 w 343286"/>
              <a:gd name="connsiteY1" fmla="*/ 1433004 h 1482740"/>
              <a:gd name="connsiteX2" fmla="*/ 256228 w 343286"/>
              <a:gd name="connsiteY2" fmla="*/ 1074658 h 1482740"/>
              <a:gd name="connsiteX3" fmla="*/ 855 w 343286"/>
              <a:gd name="connsiteY3" fmla="*/ 246755 h 1482740"/>
              <a:gd name="connsiteX4" fmla="*/ 169731 w 343286"/>
              <a:gd name="connsiteY4" fmla="*/ 724550 h 1482740"/>
              <a:gd name="connsiteX5" fmla="*/ 74996 w 343286"/>
              <a:gd name="connsiteY5" fmla="*/ 11977 h 148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286" h="1482740">
                <a:moveTo>
                  <a:pt x="74996" y="11977"/>
                </a:moveTo>
                <a:cubicBezTo>
                  <a:pt x="102455" y="130053"/>
                  <a:pt x="304283" y="1255891"/>
                  <a:pt x="334488" y="1433004"/>
                </a:cubicBezTo>
                <a:cubicBezTo>
                  <a:pt x="364693" y="1610117"/>
                  <a:pt x="311833" y="1272366"/>
                  <a:pt x="256228" y="1074658"/>
                </a:cubicBezTo>
                <a:cubicBezTo>
                  <a:pt x="200623" y="876950"/>
                  <a:pt x="15271" y="305106"/>
                  <a:pt x="855" y="246755"/>
                </a:cubicBezTo>
                <a:cubicBezTo>
                  <a:pt x="-13561" y="188404"/>
                  <a:pt x="158747" y="762307"/>
                  <a:pt x="169731" y="724550"/>
                </a:cubicBezTo>
                <a:cubicBezTo>
                  <a:pt x="180715" y="686793"/>
                  <a:pt x="47537" y="-106099"/>
                  <a:pt x="74996" y="11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D3023909-BF59-41EC-47ED-CADD465959B1}"/>
              </a:ext>
            </a:extLst>
          </p:cNvPr>
          <p:cNvSpPr/>
          <p:nvPr/>
        </p:nvSpPr>
        <p:spPr>
          <a:xfrm>
            <a:off x="4174429" y="5111208"/>
            <a:ext cx="595394" cy="412427"/>
          </a:xfrm>
          <a:custGeom>
            <a:avLst/>
            <a:gdLst>
              <a:gd name="connsiteX0" fmla="*/ 595279 w 595394"/>
              <a:gd name="connsiteY0" fmla="*/ 370 h 412427"/>
              <a:gd name="connsiteX1" fmla="*/ 142198 w 595394"/>
              <a:gd name="connsiteY1" fmla="*/ 218673 h 412427"/>
              <a:gd name="connsiteX2" fmla="*/ 18630 w 595394"/>
              <a:gd name="connsiteY2" fmla="*/ 296933 h 412427"/>
              <a:gd name="connsiteX3" fmla="*/ 96890 w 595394"/>
              <a:gd name="connsiteY3" fmla="*/ 296933 h 412427"/>
              <a:gd name="connsiteX4" fmla="*/ 208101 w 595394"/>
              <a:gd name="connsiteY4" fmla="*/ 412262 h 412427"/>
              <a:gd name="connsiteX5" fmla="*/ 109247 w 595394"/>
              <a:gd name="connsiteY5" fmla="*/ 321646 h 412427"/>
              <a:gd name="connsiteX6" fmla="*/ 2155 w 595394"/>
              <a:gd name="connsiteY6" fmla="*/ 288695 h 412427"/>
              <a:gd name="connsiteX7" fmla="*/ 212220 w 595394"/>
              <a:gd name="connsiteY7" fmla="*/ 144533 h 412427"/>
              <a:gd name="connsiteX8" fmla="*/ 96890 w 595394"/>
              <a:gd name="connsiteY8" fmla="*/ 165127 h 412427"/>
              <a:gd name="connsiteX9" fmla="*/ 595279 w 595394"/>
              <a:gd name="connsiteY9" fmla="*/ 370 h 41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5394" h="412427">
                <a:moveTo>
                  <a:pt x="595279" y="370"/>
                </a:moveTo>
                <a:cubicBezTo>
                  <a:pt x="602830" y="9294"/>
                  <a:pt x="238306" y="169246"/>
                  <a:pt x="142198" y="218673"/>
                </a:cubicBezTo>
                <a:cubicBezTo>
                  <a:pt x="46090" y="268100"/>
                  <a:pt x="26181" y="283890"/>
                  <a:pt x="18630" y="296933"/>
                </a:cubicBezTo>
                <a:cubicBezTo>
                  <a:pt x="11079" y="309976"/>
                  <a:pt x="65311" y="277711"/>
                  <a:pt x="96890" y="296933"/>
                </a:cubicBezTo>
                <a:cubicBezTo>
                  <a:pt x="128469" y="316155"/>
                  <a:pt x="206042" y="408143"/>
                  <a:pt x="208101" y="412262"/>
                </a:cubicBezTo>
                <a:cubicBezTo>
                  <a:pt x="210160" y="416381"/>
                  <a:pt x="143571" y="342241"/>
                  <a:pt x="109247" y="321646"/>
                </a:cubicBezTo>
                <a:cubicBezTo>
                  <a:pt x="74923" y="301052"/>
                  <a:pt x="-15007" y="318214"/>
                  <a:pt x="2155" y="288695"/>
                </a:cubicBezTo>
                <a:cubicBezTo>
                  <a:pt x="19317" y="259176"/>
                  <a:pt x="196431" y="165127"/>
                  <a:pt x="212220" y="144533"/>
                </a:cubicBezTo>
                <a:cubicBezTo>
                  <a:pt x="228009" y="123939"/>
                  <a:pt x="31674" y="183662"/>
                  <a:pt x="96890" y="165127"/>
                </a:cubicBezTo>
                <a:cubicBezTo>
                  <a:pt x="162106" y="146592"/>
                  <a:pt x="587728" y="-8554"/>
                  <a:pt x="595279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3C6535C4-28E0-F81B-0806-8FAD64ED5DE2}"/>
              </a:ext>
            </a:extLst>
          </p:cNvPr>
          <p:cNvSpPr/>
          <p:nvPr/>
        </p:nvSpPr>
        <p:spPr>
          <a:xfrm>
            <a:off x="4751343" y="5777609"/>
            <a:ext cx="121655" cy="1051653"/>
          </a:xfrm>
          <a:custGeom>
            <a:avLst/>
            <a:gdLst>
              <a:gd name="connsiteX0" fmla="*/ 100743 w 121655"/>
              <a:gd name="connsiteY0" fmla="*/ 5353 h 1051653"/>
              <a:gd name="connsiteX1" fmla="*/ 92506 w 121655"/>
              <a:gd name="connsiteY1" fmla="*/ 190705 h 1051653"/>
              <a:gd name="connsiteX2" fmla="*/ 59554 w 121655"/>
              <a:gd name="connsiteY2" fmla="*/ 742640 h 1051653"/>
              <a:gd name="connsiteX3" fmla="*/ 104862 w 121655"/>
              <a:gd name="connsiteY3" fmla="*/ 631429 h 1051653"/>
              <a:gd name="connsiteX4" fmla="*/ 121338 w 121655"/>
              <a:gd name="connsiteY4" fmla="*/ 1051559 h 1051653"/>
              <a:gd name="connsiteX5" fmla="*/ 92506 w 121655"/>
              <a:gd name="connsiteY5" fmla="*/ 664380 h 1051653"/>
              <a:gd name="connsiteX6" fmla="*/ 1889 w 121655"/>
              <a:gd name="connsiteY6" fmla="*/ 112445 h 1051653"/>
              <a:gd name="connsiteX7" fmla="*/ 34841 w 121655"/>
              <a:gd name="connsiteY7" fmla="*/ 363699 h 1051653"/>
              <a:gd name="connsiteX8" fmla="*/ 100743 w 121655"/>
              <a:gd name="connsiteY8" fmla="*/ 5353 h 105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655" h="1051653">
                <a:moveTo>
                  <a:pt x="100743" y="5353"/>
                </a:moveTo>
                <a:cubicBezTo>
                  <a:pt x="110354" y="-23479"/>
                  <a:pt x="99371" y="67824"/>
                  <a:pt x="92506" y="190705"/>
                </a:cubicBezTo>
                <a:cubicBezTo>
                  <a:pt x="85641" y="313586"/>
                  <a:pt x="57495" y="669186"/>
                  <a:pt x="59554" y="742640"/>
                </a:cubicBezTo>
                <a:cubicBezTo>
                  <a:pt x="61613" y="816094"/>
                  <a:pt x="94565" y="579943"/>
                  <a:pt x="104862" y="631429"/>
                </a:cubicBezTo>
                <a:cubicBezTo>
                  <a:pt x="115159" y="682916"/>
                  <a:pt x="123397" y="1046067"/>
                  <a:pt x="121338" y="1051559"/>
                </a:cubicBezTo>
                <a:cubicBezTo>
                  <a:pt x="119279" y="1057051"/>
                  <a:pt x="112414" y="820899"/>
                  <a:pt x="92506" y="664380"/>
                </a:cubicBezTo>
                <a:cubicBezTo>
                  <a:pt x="72598" y="507861"/>
                  <a:pt x="11500" y="162558"/>
                  <a:pt x="1889" y="112445"/>
                </a:cubicBezTo>
                <a:cubicBezTo>
                  <a:pt x="-7722" y="62332"/>
                  <a:pt x="21798" y="376056"/>
                  <a:pt x="34841" y="363699"/>
                </a:cubicBezTo>
                <a:cubicBezTo>
                  <a:pt x="47884" y="351342"/>
                  <a:pt x="91132" y="34185"/>
                  <a:pt x="100743" y="5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2E5EC9EE-2C38-78B8-EB22-8F3425A3988D}"/>
              </a:ext>
            </a:extLst>
          </p:cNvPr>
          <p:cNvSpPr/>
          <p:nvPr/>
        </p:nvSpPr>
        <p:spPr>
          <a:xfrm>
            <a:off x="3889880" y="5856635"/>
            <a:ext cx="186456" cy="922979"/>
          </a:xfrm>
          <a:custGeom>
            <a:avLst/>
            <a:gdLst>
              <a:gd name="connsiteX0" fmla="*/ 35450 w 186456"/>
              <a:gd name="connsiteY0" fmla="*/ 468 h 922979"/>
              <a:gd name="connsiteX1" fmla="*/ 51925 w 186456"/>
              <a:gd name="connsiteY1" fmla="*/ 441192 h 922979"/>
              <a:gd name="connsiteX2" fmla="*/ 183731 w 186456"/>
              <a:gd name="connsiteY2" fmla="*/ 914868 h 922979"/>
              <a:gd name="connsiteX3" fmla="*/ 130185 w 186456"/>
              <a:gd name="connsiteY3" fmla="*/ 713041 h 922979"/>
              <a:gd name="connsiteX4" fmla="*/ 2498 w 186456"/>
              <a:gd name="connsiteY4" fmla="*/ 362933 h 922979"/>
              <a:gd name="connsiteX5" fmla="*/ 35450 w 186456"/>
              <a:gd name="connsiteY5" fmla="*/ 468 h 92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456" h="922979">
                <a:moveTo>
                  <a:pt x="35450" y="468"/>
                </a:moveTo>
                <a:cubicBezTo>
                  <a:pt x="43688" y="13511"/>
                  <a:pt x="27212" y="288792"/>
                  <a:pt x="51925" y="441192"/>
                </a:cubicBezTo>
                <a:cubicBezTo>
                  <a:pt x="76638" y="593592"/>
                  <a:pt x="170688" y="869560"/>
                  <a:pt x="183731" y="914868"/>
                </a:cubicBezTo>
                <a:cubicBezTo>
                  <a:pt x="196774" y="960176"/>
                  <a:pt x="160391" y="805030"/>
                  <a:pt x="130185" y="713041"/>
                </a:cubicBezTo>
                <a:cubicBezTo>
                  <a:pt x="99980" y="621052"/>
                  <a:pt x="14855" y="475517"/>
                  <a:pt x="2498" y="362933"/>
                </a:cubicBezTo>
                <a:cubicBezTo>
                  <a:pt x="-9859" y="250349"/>
                  <a:pt x="27212" y="-12575"/>
                  <a:pt x="35450" y="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59B0FE07-D8A6-F2B0-6083-A70A22D7B66E}"/>
              </a:ext>
            </a:extLst>
          </p:cNvPr>
          <p:cNvSpPr/>
          <p:nvPr/>
        </p:nvSpPr>
        <p:spPr>
          <a:xfrm>
            <a:off x="4095060" y="6232476"/>
            <a:ext cx="593269" cy="395308"/>
          </a:xfrm>
          <a:custGeom>
            <a:avLst/>
            <a:gdLst>
              <a:gd name="connsiteX0" fmla="*/ 23859 w 593269"/>
              <a:gd name="connsiteY0" fmla="*/ 11805 h 395308"/>
              <a:gd name="connsiteX1" fmla="*/ 77405 w 593269"/>
              <a:gd name="connsiteY1" fmla="*/ 69470 h 395308"/>
              <a:gd name="connsiteX2" fmla="*/ 579913 w 593269"/>
              <a:gd name="connsiteY2" fmla="*/ 386627 h 395308"/>
              <a:gd name="connsiteX3" fmla="*/ 435751 w 593269"/>
              <a:gd name="connsiteY3" fmla="*/ 300129 h 395308"/>
              <a:gd name="connsiteX4" fmla="*/ 299826 w 593269"/>
              <a:gd name="connsiteY4" fmla="*/ 238346 h 395308"/>
              <a:gd name="connsiteX5" fmla="*/ 23859 w 593269"/>
              <a:gd name="connsiteY5" fmla="*/ 11805 h 39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269" h="395308">
                <a:moveTo>
                  <a:pt x="23859" y="11805"/>
                </a:moveTo>
                <a:cubicBezTo>
                  <a:pt x="-13211" y="-16341"/>
                  <a:pt x="-15271" y="7000"/>
                  <a:pt x="77405" y="69470"/>
                </a:cubicBezTo>
                <a:cubicBezTo>
                  <a:pt x="170081" y="131940"/>
                  <a:pt x="520189" y="348184"/>
                  <a:pt x="579913" y="386627"/>
                </a:cubicBezTo>
                <a:cubicBezTo>
                  <a:pt x="639637" y="425070"/>
                  <a:pt x="482432" y="324842"/>
                  <a:pt x="435751" y="300129"/>
                </a:cubicBezTo>
                <a:cubicBezTo>
                  <a:pt x="389070" y="275416"/>
                  <a:pt x="374653" y="285027"/>
                  <a:pt x="299826" y="238346"/>
                </a:cubicBezTo>
                <a:cubicBezTo>
                  <a:pt x="224999" y="191665"/>
                  <a:pt x="60929" y="39951"/>
                  <a:pt x="23859" y="11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9E8E6008-F0FD-3DEF-667E-348FCB2AE18A}"/>
              </a:ext>
            </a:extLst>
          </p:cNvPr>
          <p:cNvSpPr/>
          <p:nvPr/>
        </p:nvSpPr>
        <p:spPr>
          <a:xfrm>
            <a:off x="3954141" y="5998408"/>
            <a:ext cx="259333" cy="1764508"/>
          </a:xfrm>
          <a:custGeom>
            <a:avLst/>
            <a:gdLst>
              <a:gd name="connsiteX0" fmla="*/ 21 w 259333"/>
              <a:gd name="connsiteY0" fmla="*/ 2857 h 1764508"/>
              <a:gd name="connsiteX1" fmla="*/ 177135 w 259333"/>
              <a:gd name="connsiteY1" fmla="*/ 950208 h 1764508"/>
              <a:gd name="connsiteX2" fmla="*/ 181254 w 259333"/>
              <a:gd name="connsiteY2" fmla="*/ 904900 h 1764508"/>
              <a:gd name="connsiteX3" fmla="*/ 255394 w 259333"/>
              <a:gd name="connsiteY3" fmla="*/ 1757516 h 1764508"/>
              <a:gd name="connsiteX4" fmla="*/ 238918 w 259333"/>
              <a:gd name="connsiteY4" fmla="*/ 1263246 h 1764508"/>
              <a:gd name="connsiteX5" fmla="*/ 152421 w 259333"/>
              <a:gd name="connsiteY5" fmla="*/ 451819 h 1764508"/>
              <a:gd name="connsiteX6" fmla="*/ 164778 w 259333"/>
              <a:gd name="connsiteY6" fmla="*/ 649527 h 1764508"/>
              <a:gd name="connsiteX7" fmla="*/ 21 w 259333"/>
              <a:gd name="connsiteY7" fmla="*/ 2857 h 176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333" h="1764508">
                <a:moveTo>
                  <a:pt x="21" y="2857"/>
                </a:moveTo>
                <a:cubicBezTo>
                  <a:pt x="2080" y="52970"/>
                  <a:pt x="146930" y="799868"/>
                  <a:pt x="177135" y="950208"/>
                </a:cubicBezTo>
                <a:cubicBezTo>
                  <a:pt x="207341" y="1100549"/>
                  <a:pt x="168211" y="770349"/>
                  <a:pt x="181254" y="904900"/>
                </a:cubicBezTo>
                <a:cubicBezTo>
                  <a:pt x="194297" y="1039451"/>
                  <a:pt x="245783" y="1697792"/>
                  <a:pt x="255394" y="1757516"/>
                </a:cubicBezTo>
                <a:cubicBezTo>
                  <a:pt x="265005" y="1817240"/>
                  <a:pt x="256080" y="1480862"/>
                  <a:pt x="238918" y="1263246"/>
                </a:cubicBezTo>
                <a:cubicBezTo>
                  <a:pt x="221756" y="1045630"/>
                  <a:pt x="164778" y="554106"/>
                  <a:pt x="152421" y="451819"/>
                </a:cubicBezTo>
                <a:cubicBezTo>
                  <a:pt x="140064" y="349532"/>
                  <a:pt x="186745" y="721608"/>
                  <a:pt x="164778" y="649527"/>
                </a:cubicBezTo>
                <a:cubicBezTo>
                  <a:pt x="142811" y="577446"/>
                  <a:pt x="-2038" y="-47256"/>
                  <a:pt x="21" y="2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1FF94DB6-5EE7-1838-BF71-79D821970BBD}"/>
              </a:ext>
            </a:extLst>
          </p:cNvPr>
          <p:cNvSpPr/>
          <p:nvPr/>
        </p:nvSpPr>
        <p:spPr>
          <a:xfrm>
            <a:off x="3841413" y="6095870"/>
            <a:ext cx="278741" cy="1134957"/>
          </a:xfrm>
          <a:custGeom>
            <a:avLst/>
            <a:gdLst>
              <a:gd name="connsiteX0" fmla="*/ 18014 w 278741"/>
              <a:gd name="connsiteY0" fmla="*/ 70152 h 1134957"/>
              <a:gd name="connsiteX1" fmla="*/ 277506 w 278741"/>
              <a:gd name="connsiteY1" fmla="*/ 1132833 h 1134957"/>
              <a:gd name="connsiteX2" fmla="*/ 112749 w 278741"/>
              <a:gd name="connsiteY2" fmla="*/ 337881 h 1134957"/>
              <a:gd name="connsiteX3" fmla="*/ 34490 w 278741"/>
              <a:gd name="connsiteY3" fmla="*/ 123698 h 1134957"/>
              <a:gd name="connsiteX4" fmla="*/ 18014 w 278741"/>
              <a:gd name="connsiteY4" fmla="*/ 70152 h 113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741" h="1134957">
                <a:moveTo>
                  <a:pt x="18014" y="70152"/>
                </a:moveTo>
                <a:cubicBezTo>
                  <a:pt x="58517" y="238341"/>
                  <a:pt x="261717" y="1088212"/>
                  <a:pt x="277506" y="1132833"/>
                </a:cubicBezTo>
                <a:cubicBezTo>
                  <a:pt x="293295" y="1177454"/>
                  <a:pt x="153252" y="506070"/>
                  <a:pt x="112749" y="337881"/>
                </a:cubicBezTo>
                <a:cubicBezTo>
                  <a:pt x="72246" y="169692"/>
                  <a:pt x="53712" y="163514"/>
                  <a:pt x="34490" y="123698"/>
                </a:cubicBezTo>
                <a:cubicBezTo>
                  <a:pt x="15268" y="83882"/>
                  <a:pt x="-22489" y="-98037"/>
                  <a:pt x="18014" y="70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739FCF3A-06A6-C582-A43E-2FE68CAADCBA}"/>
              </a:ext>
            </a:extLst>
          </p:cNvPr>
          <p:cNvSpPr/>
          <p:nvPr/>
        </p:nvSpPr>
        <p:spPr>
          <a:xfrm>
            <a:off x="4880713" y="6503205"/>
            <a:ext cx="100777" cy="1117855"/>
          </a:xfrm>
          <a:custGeom>
            <a:avLst/>
            <a:gdLst>
              <a:gd name="connsiteX0" fmla="*/ 33157 w 100777"/>
              <a:gd name="connsiteY0" fmla="*/ 568 h 1117855"/>
              <a:gd name="connsiteX1" fmla="*/ 99060 w 100777"/>
              <a:gd name="connsiteY1" fmla="*/ 482481 h 1117855"/>
              <a:gd name="connsiteX2" fmla="*/ 82584 w 100777"/>
              <a:gd name="connsiteY2" fmla="*/ 585454 h 1117855"/>
              <a:gd name="connsiteX3" fmla="*/ 94941 w 100777"/>
              <a:gd name="connsiteY3" fmla="*/ 1116795 h 1117855"/>
              <a:gd name="connsiteX4" fmla="*/ 49633 w 100777"/>
              <a:gd name="connsiteY4" fmla="*/ 717260 h 1117855"/>
              <a:gd name="connsiteX5" fmla="*/ 206 w 100777"/>
              <a:gd name="connsiteY5" fmla="*/ 540146 h 1117855"/>
              <a:gd name="connsiteX6" fmla="*/ 33157 w 100777"/>
              <a:gd name="connsiteY6" fmla="*/ 387746 h 1117855"/>
              <a:gd name="connsiteX7" fmla="*/ 33157 w 100777"/>
              <a:gd name="connsiteY7" fmla="*/ 568 h 111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777" h="1117855">
                <a:moveTo>
                  <a:pt x="33157" y="568"/>
                </a:moveTo>
                <a:cubicBezTo>
                  <a:pt x="44141" y="16357"/>
                  <a:pt x="90822" y="385000"/>
                  <a:pt x="99060" y="482481"/>
                </a:cubicBezTo>
                <a:cubicBezTo>
                  <a:pt x="107298" y="579962"/>
                  <a:pt x="83270" y="479735"/>
                  <a:pt x="82584" y="585454"/>
                </a:cubicBezTo>
                <a:cubicBezTo>
                  <a:pt x="81898" y="691173"/>
                  <a:pt x="100433" y="1094827"/>
                  <a:pt x="94941" y="1116795"/>
                </a:cubicBezTo>
                <a:cubicBezTo>
                  <a:pt x="89449" y="1138763"/>
                  <a:pt x="65422" y="813368"/>
                  <a:pt x="49633" y="717260"/>
                </a:cubicBezTo>
                <a:cubicBezTo>
                  <a:pt x="33844" y="621152"/>
                  <a:pt x="2952" y="595065"/>
                  <a:pt x="206" y="540146"/>
                </a:cubicBezTo>
                <a:cubicBezTo>
                  <a:pt x="-2540" y="485227"/>
                  <a:pt x="22860" y="472870"/>
                  <a:pt x="33157" y="387746"/>
                </a:cubicBezTo>
                <a:cubicBezTo>
                  <a:pt x="43454" y="302622"/>
                  <a:pt x="22173" y="-15221"/>
                  <a:pt x="33157" y="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BB84AE12-3C3F-DC5D-2EB1-415795B2E93A}"/>
              </a:ext>
            </a:extLst>
          </p:cNvPr>
          <p:cNvSpPr/>
          <p:nvPr/>
        </p:nvSpPr>
        <p:spPr>
          <a:xfrm>
            <a:off x="4826190" y="7080258"/>
            <a:ext cx="166711" cy="758925"/>
          </a:xfrm>
          <a:custGeom>
            <a:avLst/>
            <a:gdLst>
              <a:gd name="connsiteX0" fmla="*/ 1183 w 166711"/>
              <a:gd name="connsiteY0" fmla="*/ 164 h 758925"/>
              <a:gd name="connsiteX1" fmla="*/ 75324 w 166711"/>
              <a:gd name="connsiteY1" fmla="*/ 243180 h 758925"/>
              <a:gd name="connsiteX2" fmla="*/ 46491 w 166711"/>
              <a:gd name="connsiteY2" fmla="*/ 428531 h 758925"/>
              <a:gd name="connsiteX3" fmla="*/ 161821 w 166711"/>
              <a:gd name="connsiteY3" fmla="*/ 758045 h 758925"/>
              <a:gd name="connsiteX4" fmla="*/ 145345 w 166711"/>
              <a:gd name="connsiteY4" fmla="*/ 515028 h 758925"/>
              <a:gd name="connsiteX5" fmla="*/ 145345 w 166711"/>
              <a:gd name="connsiteY5" fmla="*/ 210228 h 758925"/>
              <a:gd name="connsiteX6" fmla="*/ 1183 w 166711"/>
              <a:gd name="connsiteY6" fmla="*/ 164 h 7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711" h="758925">
                <a:moveTo>
                  <a:pt x="1183" y="164"/>
                </a:moveTo>
                <a:cubicBezTo>
                  <a:pt x="-10487" y="5656"/>
                  <a:pt x="67773" y="171786"/>
                  <a:pt x="75324" y="243180"/>
                </a:cubicBezTo>
                <a:cubicBezTo>
                  <a:pt x="82875" y="314575"/>
                  <a:pt x="32075" y="342720"/>
                  <a:pt x="46491" y="428531"/>
                </a:cubicBezTo>
                <a:cubicBezTo>
                  <a:pt x="60907" y="514342"/>
                  <a:pt x="145345" y="743629"/>
                  <a:pt x="161821" y="758045"/>
                </a:cubicBezTo>
                <a:cubicBezTo>
                  <a:pt x="178297" y="772461"/>
                  <a:pt x="148091" y="606331"/>
                  <a:pt x="145345" y="515028"/>
                </a:cubicBezTo>
                <a:cubicBezTo>
                  <a:pt x="142599" y="423725"/>
                  <a:pt x="165940" y="292606"/>
                  <a:pt x="145345" y="210228"/>
                </a:cubicBezTo>
                <a:cubicBezTo>
                  <a:pt x="124750" y="127850"/>
                  <a:pt x="12853" y="-5328"/>
                  <a:pt x="1183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1AC96555-26E2-9A35-7244-6A4976D3374E}"/>
              </a:ext>
            </a:extLst>
          </p:cNvPr>
          <p:cNvSpPr/>
          <p:nvPr/>
        </p:nvSpPr>
        <p:spPr>
          <a:xfrm>
            <a:off x="4958578" y="7538127"/>
            <a:ext cx="298719" cy="1667008"/>
          </a:xfrm>
          <a:custGeom>
            <a:avLst/>
            <a:gdLst>
              <a:gd name="connsiteX0" fmla="*/ 600 w 298719"/>
              <a:gd name="connsiteY0" fmla="*/ 135419 h 1667008"/>
              <a:gd name="connsiteX1" fmla="*/ 87098 w 298719"/>
              <a:gd name="connsiteY1" fmla="*/ 810922 h 1667008"/>
              <a:gd name="connsiteX2" fmla="*/ 50027 w 298719"/>
              <a:gd name="connsiteY2" fmla="*/ 1111603 h 1667008"/>
              <a:gd name="connsiteX3" fmla="*/ 107692 w 298719"/>
              <a:gd name="connsiteY3" fmla="*/ 934489 h 1667008"/>
              <a:gd name="connsiteX4" fmla="*/ 132406 w 298719"/>
              <a:gd name="connsiteY4" fmla="*/ 1119841 h 1667008"/>
              <a:gd name="connsiteX5" fmla="*/ 223022 w 298719"/>
              <a:gd name="connsiteY5" fmla="*/ 1280478 h 1667008"/>
              <a:gd name="connsiteX6" fmla="*/ 288925 w 298719"/>
              <a:gd name="connsiteY6" fmla="*/ 1535851 h 1667008"/>
              <a:gd name="connsiteX7" fmla="*/ 297163 w 298719"/>
              <a:gd name="connsiteY7" fmla="*/ 1651181 h 1667008"/>
              <a:gd name="connsiteX8" fmla="*/ 276568 w 298719"/>
              <a:gd name="connsiteY8" fmla="*/ 1193981 h 1667008"/>
              <a:gd name="connsiteX9" fmla="*/ 198308 w 298719"/>
              <a:gd name="connsiteY9" fmla="*/ 897419 h 1667008"/>
              <a:gd name="connsiteX10" fmla="*/ 70622 w 298719"/>
              <a:gd name="connsiteY10" fmla="*/ 324889 h 1667008"/>
              <a:gd name="connsiteX11" fmla="*/ 78860 w 298719"/>
              <a:gd name="connsiteY11" fmla="*/ 3614 h 1667008"/>
              <a:gd name="connsiteX12" fmla="*/ 50027 w 298719"/>
              <a:gd name="connsiteY12" fmla="*/ 151895 h 1667008"/>
              <a:gd name="connsiteX13" fmla="*/ 600 w 298719"/>
              <a:gd name="connsiteY13" fmla="*/ 135419 h 16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719" h="1667008">
                <a:moveTo>
                  <a:pt x="600" y="135419"/>
                </a:moveTo>
                <a:cubicBezTo>
                  <a:pt x="6778" y="245257"/>
                  <a:pt x="78860" y="648225"/>
                  <a:pt x="87098" y="810922"/>
                </a:cubicBezTo>
                <a:cubicBezTo>
                  <a:pt x="95336" y="973619"/>
                  <a:pt x="46595" y="1091009"/>
                  <a:pt x="50027" y="1111603"/>
                </a:cubicBezTo>
                <a:cubicBezTo>
                  <a:pt x="53459" y="1132197"/>
                  <a:pt x="93962" y="933116"/>
                  <a:pt x="107692" y="934489"/>
                </a:cubicBezTo>
                <a:cubicBezTo>
                  <a:pt x="121422" y="935862"/>
                  <a:pt x="113184" y="1062176"/>
                  <a:pt x="132406" y="1119841"/>
                </a:cubicBezTo>
                <a:cubicBezTo>
                  <a:pt x="151628" y="1177506"/>
                  <a:pt x="196936" y="1211143"/>
                  <a:pt x="223022" y="1280478"/>
                </a:cubicBezTo>
                <a:cubicBezTo>
                  <a:pt x="249109" y="1349813"/>
                  <a:pt x="276568" y="1474067"/>
                  <a:pt x="288925" y="1535851"/>
                </a:cubicBezTo>
                <a:cubicBezTo>
                  <a:pt x="301282" y="1597635"/>
                  <a:pt x="299222" y="1708159"/>
                  <a:pt x="297163" y="1651181"/>
                </a:cubicBezTo>
                <a:cubicBezTo>
                  <a:pt x="295104" y="1594203"/>
                  <a:pt x="293044" y="1319608"/>
                  <a:pt x="276568" y="1193981"/>
                </a:cubicBezTo>
                <a:cubicBezTo>
                  <a:pt x="260092" y="1068354"/>
                  <a:pt x="232632" y="1042268"/>
                  <a:pt x="198308" y="897419"/>
                </a:cubicBezTo>
                <a:cubicBezTo>
                  <a:pt x="163984" y="752570"/>
                  <a:pt x="90530" y="473857"/>
                  <a:pt x="70622" y="324889"/>
                </a:cubicBezTo>
                <a:cubicBezTo>
                  <a:pt x="50714" y="175921"/>
                  <a:pt x="82293" y="32446"/>
                  <a:pt x="78860" y="3614"/>
                </a:cubicBezTo>
                <a:cubicBezTo>
                  <a:pt x="75428" y="-25218"/>
                  <a:pt x="62384" y="127181"/>
                  <a:pt x="50027" y="151895"/>
                </a:cubicBezTo>
                <a:cubicBezTo>
                  <a:pt x="37670" y="176609"/>
                  <a:pt x="-5578" y="25581"/>
                  <a:pt x="600" y="135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C0FCD736-3B64-9B51-A12C-759162E5786C}"/>
              </a:ext>
            </a:extLst>
          </p:cNvPr>
          <p:cNvSpPr/>
          <p:nvPr/>
        </p:nvSpPr>
        <p:spPr>
          <a:xfrm>
            <a:off x="4242381" y="6841370"/>
            <a:ext cx="601629" cy="688168"/>
          </a:xfrm>
          <a:custGeom>
            <a:avLst/>
            <a:gdLst>
              <a:gd name="connsiteX0" fmla="*/ 105 w 601629"/>
              <a:gd name="connsiteY0" fmla="*/ 154 h 688168"/>
              <a:gd name="connsiteX1" fmla="*/ 589111 w 601629"/>
              <a:gd name="connsiteY1" fmla="*/ 140198 h 688168"/>
              <a:gd name="connsiteX2" fmla="*/ 370808 w 601629"/>
              <a:gd name="connsiteY2" fmla="*/ 259646 h 688168"/>
              <a:gd name="connsiteX3" fmla="*/ 105 w 601629"/>
              <a:gd name="connsiteY3" fmla="*/ 688014 h 688168"/>
              <a:gd name="connsiteX4" fmla="*/ 395522 w 601629"/>
              <a:gd name="connsiteY4" fmla="*/ 309073 h 688168"/>
              <a:gd name="connsiteX5" fmla="*/ 506733 w 601629"/>
              <a:gd name="connsiteY5" fmla="*/ 300835 h 688168"/>
              <a:gd name="connsiteX6" fmla="*/ 469662 w 601629"/>
              <a:gd name="connsiteY6" fmla="*/ 243171 h 688168"/>
              <a:gd name="connsiteX7" fmla="*/ 597349 w 601629"/>
              <a:gd name="connsiteY7" fmla="*/ 66057 h 688168"/>
              <a:gd name="connsiteX8" fmla="*/ 424354 w 601629"/>
              <a:gd name="connsiteY8" fmla="*/ 45462 h 688168"/>
              <a:gd name="connsiteX9" fmla="*/ 539684 w 601629"/>
              <a:gd name="connsiteY9" fmla="*/ 111365 h 688168"/>
              <a:gd name="connsiteX10" fmla="*/ 105 w 601629"/>
              <a:gd name="connsiteY10" fmla="*/ 154 h 68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1629" h="688168">
                <a:moveTo>
                  <a:pt x="105" y="154"/>
                </a:moveTo>
                <a:cubicBezTo>
                  <a:pt x="8343" y="4960"/>
                  <a:pt x="527327" y="96949"/>
                  <a:pt x="589111" y="140198"/>
                </a:cubicBezTo>
                <a:cubicBezTo>
                  <a:pt x="650895" y="183447"/>
                  <a:pt x="468976" y="168343"/>
                  <a:pt x="370808" y="259646"/>
                </a:cubicBezTo>
                <a:cubicBezTo>
                  <a:pt x="272640" y="350949"/>
                  <a:pt x="-4014" y="679776"/>
                  <a:pt x="105" y="688014"/>
                </a:cubicBezTo>
                <a:cubicBezTo>
                  <a:pt x="4224" y="696252"/>
                  <a:pt x="311084" y="373603"/>
                  <a:pt x="395522" y="309073"/>
                </a:cubicBezTo>
                <a:cubicBezTo>
                  <a:pt x="479960" y="244543"/>
                  <a:pt x="494376" y="311819"/>
                  <a:pt x="506733" y="300835"/>
                </a:cubicBezTo>
                <a:cubicBezTo>
                  <a:pt x="519090" y="289851"/>
                  <a:pt x="454559" y="282301"/>
                  <a:pt x="469662" y="243171"/>
                </a:cubicBezTo>
                <a:cubicBezTo>
                  <a:pt x="484765" y="204041"/>
                  <a:pt x="604900" y="99008"/>
                  <a:pt x="597349" y="66057"/>
                </a:cubicBezTo>
                <a:cubicBezTo>
                  <a:pt x="589798" y="33106"/>
                  <a:pt x="433965" y="37911"/>
                  <a:pt x="424354" y="45462"/>
                </a:cubicBezTo>
                <a:cubicBezTo>
                  <a:pt x="414743" y="53013"/>
                  <a:pt x="610392" y="118230"/>
                  <a:pt x="539684" y="111365"/>
                </a:cubicBezTo>
                <a:cubicBezTo>
                  <a:pt x="468976" y="104500"/>
                  <a:pt x="-8133" y="-4652"/>
                  <a:pt x="105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02EFC395-3B6B-9771-EED3-EB1B128CFB1D}"/>
              </a:ext>
            </a:extLst>
          </p:cNvPr>
          <p:cNvSpPr/>
          <p:nvPr/>
        </p:nvSpPr>
        <p:spPr>
          <a:xfrm>
            <a:off x="4213198" y="8150382"/>
            <a:ext cx="978155" cy="675352"/>
          </a:xfrm>
          <a:custGeom>
            <a:avLst/>
            <a:gdLst>
              <a:gd name="connsiteX0" fmla="*/ 58121 w 978155"/>
              <a:gd name="connsiteY0" fmla="*/ 42148 h 675352"/>
              <a:gd name="connsiteX1" fmla="*/ 140499 w 978155"/>
              <a:gd name="connsiteY1" fmla="*/ 87456 h 675352"/>
              <a:gd name="connsiteX2" fmla="*/ 943688 w 978155"/>
              <a:gd name="connsiteY2" fmla="*/ 651748 h 675352"/>
              <a:gd name="connsiteX3" fmla="*/ 824240 w 978155"/>
              <a:gd name="connsiteY3" fmla="*/ 561132 h 675352"/>
              <a:gd name="connsiteX4" fmla="*/ 758337 w 978155"/>
              <a:gd name="connsiteY4" fmla="*/ 486991 h 675352"/>
              <a:gd name="connsiteX5" fmla="*/ 58121 w 978155"/>
              <a:gd name="connsiteY5" fmla="*/ 42148 h 67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155" h="675352">
                <a:moveTo>
                  <a:pt x="58121" y="42148"/>
                </a:moveTo>
                <a:cubicBezTo>
                  <a:pt x="-44852" y="-24441"/>
                  <a:pt x="-7095" y="-14144"/>
                  <a:pt x="140499" y="87456"/>
                </a:cubicBezTo>
                <a:cubicBezTo>
                  <a:pt x="288093" y="189056"/>
                  <a:pt x="829731" y="572802"/>
                  <a:pt x="943688" y="651748"/>
                </a:cubicBezTo>
                <a:cubicBezTo>
                  <a:pt x="1057645" y="730694"/>
                  <a:pt x="855132" y="588591"/>
                  <a:pt x="824240" y="561132"/>
                </a:cubicBezTo>
                <a:cubicBezTo>
                  <a:pt x="793348" y="533673"/>
                  <a:pt x="885337" y="576921"/>
                  <a:pt x="758337" y="486991"/>
                </a:cubicBezTo>
                <a:cubicBezTo>
                  <a:pt x="631337" y="397061"/>
                  <a:pt x="161094" y="108737"/>
                  <a:pt x="58121" y="42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F6018F5A-6ECA-CA2C-19D8-5D510B5CB93D}"/>
              </a:ext>
            </a:extLst>
          </p:cNvPr>
          <p:cNvSpPr/>
          <p:nvPr/>
        </p:nvSpPr>
        <p:spPr>
          <a:xfrm>
            <a:off x="4163822" y="8079492"/>
            <a:ext cx="602216" cy="1276619"/>
          </a:xfrm>
          <a:custGeom>
            <a:avLst/>
            <a:gdLst>
              <a:gd name="connsiteX0" fmla="*/ 74546 w 602216"/>
              <a:gd name="connsiteY0" fmla="*/ 34778 h 1276619"/>
              <a:gd name="connsiteX1" fmla="*/ 91021 w 602216"/>
              <a:gd name="connsiteY1" fmla="*/ 104800 h 1276619"/>
              <a:gd name="connsiteX2" fmla="*/ 362870 w 602216"/>
              <a:gd name="connsiteY2" fmla="*/ 940940 h 1276619"/>
              <a:gd name="connsiteX3" fmla="*/ 346394 w 602216"/>
              <a:gd name="connsiteY3" fmla="*/ 879157 h 1276619"/>
              <a:gd name="connsiteX4" fmla="*/ 519389 w 602216"/>
              <a:gd name="connsiteY4" fmla="*/ 1089222 h 1276619"/>
              <a:gd name="connsiteX5" fmla="*/ 597648 w 602216"/>
              <a:gd name="connsiteY5" fmla="*/ 1274573 h 1276619"/>
              <a:gd name="connsiteX6" fmla="*/ 391702 w 602216"/>
              <a:gd name="connsiteY6" fmla="*/ 965654 h 1276619"/>
              <a:gd name="connsiteX7" fmla="*/ 12762 w 602216"/>
              <a:gd name="connsiteY7" fmla="*/ 158346 h 1276619"/>
              <a:gd name="connsiteX8" fmla="*/ 86902 w 602216"/>
              <a:gd name="connsiteY8" fmla="*/ 310746 h 1276619"/>
              <a:gd name="connsiteX9" fmla="*/ 74546 w 602216"/>
              <a:gd name="connsiteY9" fmla="*/ 34778 h 127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2216" h="1276619">
                <a:moveTo>
                  <a:pt x="74546" y="34778"/>
                </a:moveTo>
                <a:cubicBezTo>
                  <a:pt x="75232" y="454"/>
                  <a:pt x="42967" y="-46227"/>
                  <a:pt x="91021" y="104800"/>
                </a:cubicBezTo>
                <a:cubicBezTo>
                  <a:pt x="139075" y="255827"/>
                  <a:pt x="320308" y="811881"/>
                  <a:pt x="362870" y="940940"/>
                </a:cubicBezTo>
                <a:cubicBezTo>
                  <a:pt x="405432" y="1069999"/>
                  <a:pt x="320308" y="854444"/>
                  <a:pt x="346394" y="879157"/>
                </a:cubicBezTo>
                <a:cubicBezTo>
                  <a:pt x="372480" y="903870"/>
                  <a:pt x="477513" y="1023319"/>
                  <a:pt x="519389" y="1089222"/>
                </a:cubicBezTo>
                <a:cubicBezTo>
                  <a:pt x="561265" y="1155125"/>
                  <a:pt x="618929" y="1295168"/>
                  <a:pt x="597648" y="1274573"/>
                </a:cubicBezTo>
                <a:cubicBezTo>
                  <a:pt x="576367" y="1253978"/>
                  <a:pt x="489183" y="1151692"/>
                  <a:pt x="391702" y="965654"/>
                </a:cubicBezTo>
                <a:cubicBezTo>
                  <a:pt x="294221" y="779616"/>
                  <a:pt x="63562" y="267497"/>
                  <a:pt x="12762" y="158346"/>
                </a:cubicBezTo>
                <a:cubicBezTo>
                  <a:pt x="-38038" y="49195"/>
                  <a:pt x="78664" y="328595"/>
                  <a:pt x="86902" y="310746"/>
                </a:cubicBezTo>
                <a:cubicBezTo>
                  <a:pt x="95140" y="292897"/>
                  <a:pt x="73860" y="69102"/>
                  <a:pt x="74546" y="34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6E63D61C-530F-47D2-0947-CBA70E599317}"/>
              </a:ext>
            </a:extLst>
          </p:cNvPr>
          <p:cNvSpPr/>
          <p:nvPr/>
        </p:nvSpPr>
        <p:spPr>
          <a:xfrm>
            <a:off x="4736246" y="8558473"/>
            <a:ext cx="497396" cy="382255"/>
          </a:xfrm>
          <a:custGeom>
            <a:avLst/>
            <a:gdLst>
              <a:gd name="connsiteX0" fmla="*/ 511 w 497396"/>
              <a:gd name="connsiteY0" fmla="*/ 641 h 382255"/>
              <a:gd name="connsiteX1" fmla="*/ 474186 w 497396"/>
              <a:gd name="connsiteY1" fmla="*/ 367224 h 382255"/>
              <a:gd name="connsiteX2" fmla="*/ 383570 w 497396"/>
              <a:gd name="connsiteY2" fmla="*/ 280727 h 382255"/>
              <a:gd name="connsiteX3" fmla="*/ 511 w 497396"/>
              <a:gd name="connsiteY3" fmla="*/ 641 h 38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396" h="382255">
                <a:moveTo>
                  <a:pt x="511" y="641"/>
                </a:moveTo>
                <a:cubicBezTo>
                  <a:pt x="15614" y="15057"/>
                  <a:pt x="410343" y="320543"/>
                  <a:pt x="474186" y="367224"/>
                </a:cubicBezTo>
                <a:cubicBezTo>
                  <a:pt x="538029" y="413905"/>
                  <a:pt x="457710" y="342511"/>
                  <a:pt x="383570" y="280727"/>
                </a:cubicBezTo>
                <a:cubicBezTo>
                  <a:pt x="309430" y="218943"/>
                  <a:pt x="-14592" y="-13775"/>
                  <a:pt x="511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09E8477B-52FF-D447-4D88-D7A4538958D6}"/>
              </a:ext>
            </a:extLst>
          </p:cNvPr>
          <p:cNvSpPr/>
          <p:nvPr/>
        </p:nvSpPr>
        <p:spPr>
          <a:xfrm>
            <a:off x="4293906" y="8223720"/>
            <a:ext cx="954028" cy="879976"/>
          </a:xfrm>
          <a:custGeom>
            <a:avLst/>
            <a:gdLst>
              <a:gd name="connsiteX0" fmla="*/ 2126 w 954028"/>
              <a:gd name="connsiteY0" fmla="*/ 1761 h 879976"/>
              <a:gd name="connsiteX1" fmla="*/ 442851 w 954028"/>
              <a:gd name="connsiteY1" fmla="*/ 545458 h 879976"/>
              <a:gd name="connsiteX2" fmla="*/ 677629 w 954028"/>
              <a:gd name="connsiteY2" fmla="*/ 673145 h 879976"/>
              <a:gd name="connsiteX3" fmla="*/ 652916 w 954028"/>
              <a:gd name="connsiteY3" fmla="*/ 623718 h 879976"/>
              <a:gd name="connsiteX4" fmla="*/ 953597 w 954028"/>
              <a:gd name="connsiteY4" fmla="*/ 879091 h 879976"/>
              <a:gd name="connsiteX5" fmla="*/ 710580 w 954028"/>
              <a:gd name="connsiteY5" fmla="*/ 701977 h 879976"/>
              <a:gd name="connsiteX6" fmla="*/ 356353 w 954028"/>
              <a:gd name="connsiteY6" fmla="*/ 545458 h 879976"/>
              <a:gd name="connsiteX7" fmla="*/ 278094 w 954028"/>
              <a:gd name="connsiteY7" fmla="*/ 376583 h 879976"/>
              <a:gd name="connsiteX8" fmla="*/ 2126 w 954028"/>
              <a:gd name="connsiteY8" fmla="*/ 1761 h 87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4028" h="879976">
                <a:moveTo>
                  <a:pt x="2126" y="1761"/>
                </a:moveTo>
                <a:cubicBezTo>
                  <a:pt x="29585" y="29907"/>
                  <a:pt x="330267" y="433561"/>
                  <a:pt x="442851" y="545458"/>
                </a:cubicBezTo>
                <a:cubicBezTo>
                  <a:pt x="555435" y="657355"/>
                  <a:pt x="642618" y="660102"/>
                  <a:pt x="677629" y="673145"/>
                </a:cubicBezTo>
                <a:cubicBezTo>
                  <a:pt x="712640" y="686188"/>
                  <a:pt x="606921" y="589394"/>
                  <a:pt x="652916" y="623718"/>
                </a:cubicBezTo>
                <a:cubicBezTo>
                  <a:pt x="698911" y="658042"/>
                  <a:pt x="943986" y="866048"/>
                  <a:pt x="953597" y="879091"/>
                </a:cubicBezTo>
                <a:cubicBezTo>
                  <a:pt x="963208" y="892134"/>
                  <a:pt x="810121" y="757583"/>
                  <a:pt x="710580" y="701977"/>
                </a:cubicBezTo>
                <a:cubicBezTo>
                  <a:pt x="611039" y="646372"/>
                  <a:pt x="428434" y="599690"/>
                  <a:pt x="356353" y="545458"/>
                </a:cubicBezTo>
                <a:cubicBezTo>
                  <a:pt x="284272" y="491226"/>
                  <a:pt x="335072" y="462394"/>
                  <a:pt x="278094" y="376583"/>
                </a:cubicBezTo>
                <a:cubicBezTo>
                  <a:pt x="221116" y="290772"/>
                  <a:pt x="-25333" y="-26385"/>
                  <a:pt x="2126" y="1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BB8BBE99-4126-93FB-952C-5E43F5834743}"/>
              </a:ext>
            </a:extLst>
          </p:cNvPr>
          <p:cNvSpPr/>
          <p:nvPr/>
        </p:nvSpPr>
        <p:spPr>
          <a:xfrm>
            <a:off x="4571194" y="8748582"/>
            <a:ext cx="508593" cy="371668"/>
          </a:xfrm>
          <a:custGeom>
            <a:avLst/>
            <a:gdLst>
              <a:gd name="connsiteX0" fmla="*/ 806 w 508593"/>
              <a:gd name="connsiteY0" fmla="*/ 2 h 371668"/>
              <a:gd name="connsiteX1" fmla="*/ 272655 w 508593"/>
              <a:gd name="connsiteY1" fmla="*/ 164759 h 371668"/>
              <a:gd name="connsiteX2" fmla="*/ 285011 w 508593"/>
              <a:gd name="connsiteY2" fmla="*/ 271850 h 371668"/>
              <a:gd name="connsiteX3" fmla="*/ 247941 w 508593"/>
              <a:gd name="connsiteY3" fmla="*/ 370704 h 371668"/>
              <a:gd name="connsiteX4" fmla="*/ 305606 w 508593"/>
              <a:gd name="connsiteY4" fmla="*/ 210067 h 371668"/>
              <a:gd name="connsiteX5" fmla="*/ 507433 w 508593"/>
              <a:gd name="connsiteY5" fmla="*/ 263613 h 371668"/>
              <a:gd name="connsiteX6" fmla="*/ 371509 w 508593"/>
              <a:gd name="connsiteY6" fmla="*/ 160640 h 371668"/>
              <a:gd name="connsiteX7" fmla="*/ 806 w 508593"/>
              <a:gd name="connsiteY7" fmla="*/ 2 h 37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593" h="371668">
                <a:moveTo>
                  <a:pt x="806" y="2"/>
                </a:moveTo>
                <a:cubicBezTo>
                  <a:pt x="-15670" y="689"/>
                  <a:pt x="225287" y="119451"/>
                  <a:pt x="272655" y="164759"/>
                </a:cubicBezTo>
                <a:cubicBezTo>
                  <a:pt x="320023" y="210067"/>
                  <a:pt x="289130" y="237526"/>
                  <a:pt x="285011" y="271850"/>
                </a:cubicBezTo>
                <a:cubicBezTo>
                  <a:pt x="280892" y="306174"/>
                  <a:pt x="244509" y="381001"/>
                  <a:pt x="247941" y="370704"/>
                </a:cubicBezTo>
                <a:cubicBezTo>
                  <a:pt x="251374" y="360407"/>
                  <a:pt x="262357" y="227916"/>
                  <a:pt x="305606" y="210067"/>
                </a:cubicBezTo>
                <a:cubicBezTo>
                  <a:pt x="348855" y="192218"/>
                  <a:pt x="496449" y="271851"/>
                  <a:pt x="507433" y="263613"/>
                </a:cubicBezTo>
                <a:cubicBezTo>
                  <a:pt x="518417" y="255375"/>
                  <a:pt x="449769" y="201143"/>
                  <a:pt x="371509" y="160640"/>
                </a:cubicBezTo>
                <a:cubicBezTo>
                  <a:pt x="293250" y="120137"/>
                  <a:pt x="17282" y="-685"/>
                  <a:pt x="80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1215C54E-2BE8-0770-A509-2BA978CE3F99}"/>
              </a:ext>
            </a:extLst>
          </p:cNvPr>
          <p:cNvSpPr/>
          <p:nvPr/>
        </p:nvSpPr>
        <p:spPr>
          <a:xfrm>
            <a:off x="4345459" y="8348708"/>
            <a:ext cx="453085" cy="637466"/>
          </a:xfrm>
          <a:custGeom>
            <a:avLst/>
            <a:gdLst>
              <a:gd name="connsiteX0" fmla="*/ 0 w 453085"/>
              <a:gd name="connsiteY0" fmla="*/ 341 h 637466"/>
              <a:gd name="connsiteX1" fmla="*/ 177114 w 453085"/>
              <a:gd name="connsiteY1" fmla="*/ 511087 h 637466"/>
              <a:gd name="connsiteX2" fmla="*/ 205946 w 453085"/>
              <a:gd name="connsiteY2" fmla="*/ 469897 h 637466"/>
              <a:gd name="connsiteX3" fmla="*/ 308919 w 453085"/>
              <a:gd name="connsiteY3" fmla="*/ 622297 h 637466"/>
              <a:gd name="connsiteX4" fmla="*/ 453082 w 453085"/>
              <a:gd name="connsiteY4" fmla="*/ 626416 h 637466"/>
              <a:gd name="connsiteX5" fmla="*/ 313038 w 453085"/>
              <a:gd name="connsiteY5" fmla="*/ 572870 h 637466"/>
              <a:gd name="connsiteX6" fmla="*/ 222422 w 453085"/>
              <a:gd name="connsiteY6" fmla="*/ 428708 h 637466"/>
              <a:gd name="connsiteX7" fmla="*/ 144163 w 453085"/>
              <a:gd name="connsiteY7" fmla="*/ 251595 h 637466"/>
              <a:gd name="connsiteX8" fmla="*/ 177114 w 453085"/>
              <a:gd name="connsiteY8" fmla="*/ 428708 h 637466"/>
              <a:gd name="connsiteX9" fmla="*/ 0 w 453085"/>
              <a:gd name="connsiteY9" fmla="*/ 341 h 63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3085" h="637466">
                <a:moveTo>
                  <a:pt x="0" y="341"/>
                </a:moveTo>
                <a:cubicBezTo>
                  <a:pt x="0" y="14071"/>
                  <a:pt x="142790" y="432828"/>
                  <a:pt x="177114" y="511087"/>
                </a:cubicBezTo>
                <a:cubicBezTo>
                  <a:pt x="211438" y="589346"/>
                  <a:pt x="183979" y="451362"/>
                  <a:pt x="205946" y="469897"/>
                </a:cubicBezTo>
                <a:cubicBezTo>
                  <a:pt x="227913" y="488432"/>
                  <a:pt x="267730" y="596211"/>
                  <a:pt x="308919" y="622297"/>
                </a:cubicBezTo>
                <a:cubicBezTo>
                  <a:pt x="350108" y="648384"/>
                  <a:pt x="452396" y="634654"/>
                  <a:pt x="453082" y="626416"/>
                </a:cubicBezTo>
                <a:cubicBezTo>
                  <a:pt x="453769" y="618178"/>
                  <a:pt x="351481" y="605821"/>
                  <a:pt x="313038" y="572870"/>
                </a:cubicBezTo>
                <a:cubicBezTo>
                  <a:pt x="274595" y="539919"/>
                  <a:pt x="250568" y="482254"/>
                  <a:pt x="222422" y="428708"/>
                </a:cubicBezTo>
                <a:cubicBezTo>
                  <a:pt x="194276" y="375162"/>
                  <a:pt x="151714" y="251595"/>
                  <a:pt x="144163" y="251595"/>
                </a:cubicBezTo>
                <a:cubicBezTo>
                  <a:pt x="136612" y="251595"/>
                  <a:pt x="207319" y="466465"/>
                  <a:pt x="177114" y="428708"/>
                </a:cubicBezTo>
                <a:cubicBezTo>
                  <a:pt x="146909" y="390951"/>
                  <a:pt x="0" y="-13389"/>
                  <a:pt x="0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6E302D77-42EB-34AC-1720-E52C89092398}"/>
              </a:ext>
            </a:extLst>
          </p:cNvPr>
          <p:cNvSpPr/>
          <p:nvPr/>
        </p:nvSpPr>
        <p:spPr>
          <a:xfrm>
            <a:off x="4830910" y="8863172"/>
            <a:ext cx="83638" cy="441498"/>
          </a:xfrm>
          <a:custGeom>
            <a:avLst/>
            <a:gdLst>
              <a:gd name="connsiteX0" fmla="*/ 82960 w 83638"/>
              <a:gd name="connsiteY0" fmla="*/ 742 h 441498"/>
              <a:gd name="connsiteX1" fmla="*/ 54128 w 83638"/>
              <a:gd name="connsiteY1" fmla="*/ 359087 h 441498"/>
              <a:gd name="connsiteX2" fmla="*/ 54128 w 83638"/>
              <a:gd name="connsiteY2" fmla="*/ 441466 h 441498"/>
              <a:gd name="connsiteX3" fmla="*/ 41771 w 83638"/>
              <a:gd name="connsiteY3" fmla="*/ 354969 h 441498"/>
              <a:gd name="connsiteX4" fmla="*/ 582 w 83638"/>
              <a:gd name="connsiteY4" fmla="*/ 264352 h 441498"/>
              <a:gd name="connsiteX5" fmla="*/ 21176 w 83638"/>
              <a:gd name="connsiteY5" fmla="*/ 264352 h 441498"/>
              <a:gd name="connsiteX6" fmla="*/ 82960 w 83638"/>
              <a:gd name="connsiteY6" fmla="*/ 742 h 44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38" h="441498">
                <a:moveTo>
                  <a:pt x="82960" y="742"/>
                </a:moveTo>
                <a:cubicBezTo>
                  <a:pt x="88452" y="16531"/>
                  <a:pt x="58933" y="285633"/>
                  <a:pt x="54128" y="359087"/>
                </a:cubicBezTo>
                <a:cubicBezTo>
                  <a:pt x="49323" y="432541"/>
                  <a:pt x="56187" y="442152"/>
                  <a:pt x="54128" y="441466"/>
                </a:cubicBezTo>
                <a:cubicBezTo>
                  <a:pt x="52068" y="440780"/>
                  <a:pt x="50695" y="384488"/>
                  <a:pt x="41771" y="354969"/>
                </a:cubicBezTo>
                <a:cubicBezTo>
                  <a:pt x="32847" y="325450"/>
                  <a:pt x="4014" y="279455"/>
                  <a:pt x="582" y="264352"/>
                </a:cubicBezTo>
                <a:cubicBezTo>
                  <a:pt x="-2850" y="249249"/>
                  <a:pt x="9506" y="302795"/>
                  <a:pt x="21176" y="264352"/>
                </a:cubicBezTo>
                <a:cubicBezTo>
                  <a:pt x="32846" y="225909"/>
                  <a:pt x="77468" y="-15047"/>
                  <a:pt x="82960" y="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51ED8137-AF2C-6734-4D4B-F48050F143CC}"/>
              </a:ext>
            </a:extLst>
          </p:cNvPr>
          <p:cNvSpPr/>
          <p:nvPr/>
        </p:nvSpPr>
        <p:spPr>
          <a:xfrm>
            <a:off x="4917385" y="8863819"/>
            <a:ext cx="409855" cy="473859"/>
          </a:xfrm>
          <a:custGeom>
            <a:avLst/>
            <a:gdLst>
              <a:gd name="connsiteX0" fmla="*/ 297166 w 409855"/>
              <a:gd name="connsiteY0" fmla="*/ 95 h 473859"/>
              <a:gd name="connsiteX1" fmla="*/ 325999 w 409855"/>
              <a:gd name="connsiteY1" fmla="*/ 292538 h 473859"/>
              <a:gd name="connsiteX2" fmla="*/ 223026 w 409855"/>
              <a:gd name="connsiteY2" fmla="*/ 383154 h 473859"/>
              <a:gd name="connsiteX3" fmla="*/ 604 w 409855"/>
              <a:gd name="connsiteY3" fmla="*/ 473770 h 473859"/>
              <a:gd name="connsiteX4" fmla="*/ 297166 w 409855"/>
              <a:gd name="connsiteY4" fmla="*/ 399630 h 473859"/>
              <a:gd name="connsiteX5" fmla="*/ 350712 w 409855"/>
              <a:gd name="connsiteY5" fmla="*/ 379035 h 473859"/>
              <a:gd name="connsiteX6" fmla="*/ 408377 w 409855"/>
              <a:gd name="connsiteY6" fmla="*/ 276062 h 473859"/>
              <a:gd name="connsiteX7" fmla="*/ 387783 w 409855"/>
              <a:gd name="connsiteY7" fmla="*/ 325489 h 473859"/>
              <a:gd name="connsiteX8" fmla="*/ 297166 w 409855"/>
              <a:gd name="connsiteY8" fmla="*/ 95 h 47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855" h="473859">
                <a:moveTo>
                  <a:pt x="297166" y="95"/>
                </a:moveTo>
                <a:cubicBezTo>
                  <a:pt x="286869" y="-5397"/>
                  <a:pt x="338356" y="228695"/>
                  <a:pt x="325999" y="292538"/>
                </a:cubicBezTo>
                <a:cubicBezTo>
                  <a:pt x="313642" y="356381"/>
                  <a:pt x="277258" y="352949"/>
                  <a:pt x="223026" y="383154"/>
                </a:cubicBezTo>
                <a:cubicBezTo>
                  <a:pt x="168794" y="413359"/>
                  <a:pt x="-11753" y="471024"/>
                  <a:pt x="604" y="473770"/>
                </a:cubicBezTo>
                <a:cubicBezTo>
                  <a:pt x="12961" y="476516"/>
                  <a:pt x="238815" y="415419"/>
                  <a:pt x="297166" y="399630"/>
                </a:cubicBezTo>
                <a:cubicBezTo>
                  <a:pt x="355517" y="383841"/>
                  <a:pt x="332177" y="399630"/>
                  <a:pt x="350712" y="379035"/>
                </a:cubicBezTo>
                <a:cubicBezTo>
                  <a:pt x="369247" y="358440"/>
                  <a:pt x="402198" y="284986"/>
                  <a:pt x="408377" y="276062"/>
                </a:cubicBezTo>
                <a:cubicBezTo>
                  <a:pt x="414556" y="267138"/>
                  <a:pt x="400140" y="365992"/>
                  <a:pt x="387783" y="325489"/>
                </a:cubicBezTo>
                <a:cubicBezTo>
                  <a:pt x="375426" y="284986"/>
                  <a:pt x="307463" y="5587"/>
                  <a:pt x="297166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72C59C09-4550-F41C-35AF-3B5E3756D8FD}"/>
              </a:ext>
            </a:extLst>
          </p:cNvPr>
          <p:cNvSpPr/>
          <p:nvPr/>
        </p:nvSpPr>
        <p:spPr>
          <a:xfrm>
            <a:off x="5098169" y="9177298"/>
            <a:ext cx="228680" cy="1086737"/>
          </a:xfrm>
          <a:custGeom>
            <a:avLst/>
            <a:gdLst>
              <a:gd name="connsiteX0" fmla="*/ 227593 w 228680"/>
              <a:gd name="connsiteY0" fmla="*/ 12010 h 1086737"/>
              <a:gd name="connsiteX1" fmla="*/ 87550 w 228680"/>
              <a:gd name="connsiteY1" fmla="*/ 794605 h 1086737"/>
              <a:gd name="connsiteX2" fmla="*/ 1053 w 228680"/>
              <a:gd name="connsiteY2" fmla="*/ 1070572 h 1086737"/>
              <a:gd name="connsiteX3" fmla="*/ 145215 w 228680"/>
              <a:gd name="connsiteY3" fmla="*/ 374475 h 1086737"/>
              <a:gd name="connsiteX4" fmla="*/ 227593 w 228680"/>
              <a:gd name="connsiteY4" fmla="*/ 12010 h 108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80" h="1086737">
                <a:moveTo>
                  <a:pt x="227593" y="12010"/>
                </a:moveTo>
                <a:cubicBezTo>
                  <a:pt x="217982" y="82032"/>
                  <a:pt x="125307" y="618178"/>
                  <a:pt x="87550" y="794605"/>
                </a:cubicBezTo>
                <a:cubicBezTo>
                  <a:pt x="49793" y="971032"/>
                  <a:pt x="-8558" y="1140594"/>
                  <a:pt x="1053" y="1070572"/>
                </a:cubicBezTo>
                <a:cubicBezTo>
                  <a:pt x="10664" y="1000550"/>
                  <a:pt x="109518" y="555707"/>
                  <a:pt x="145215" y="374475"/>
                </a:cubicBezTo>
                <a:cubicBezTo>
                  <a:pt x="180912" y="193243"/>
                  <a:pt x="237204" y="-58012"/>
                  <a:pt x="227593" y="12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1236DF2E-619B-0FD1-1B68-76E46B10ACFD}"/>
              </a:ext>
            </a:extLst>
          </p:cNvPr>
          <p:cNvSpPr/>
          <p:nvPr/>
        </p:nvSpPr>
        <p:spPr>
          <a:xfrm>
            <a:off x="4695371" y="10276547"/>
            <a:ext cx="408453" cy="643028"/>
          </a:xfrm>
          <a:custGeom>
            <a:avLst/>
            <a:gdLst>
              <a:gd name="connsiteX0" fmla="*/ 407970 w 408453"/>
              <a:gd name="connsiteY0" fmla="*/ 156 h 643028"/>
              <a:gd name="connsiteX1" fmla="*/ 234975 w 408453"/>
              <a:gd name="connsiteY1" fmla="*/ 416167 h 643028"/>
              <a:gd name="connsiteX2" fmla="*/ 197 w 408453"/>
              <a:gd name="connsiteY2" fmla="*/ 642707 h 643028"/>
              <a:gd name="connsiteX3" fmla="*/ 276164 w 408453"/>
              <a:gd name="connsiteY3" fmla="*/ 370858 h 643028"/>
              <a:gd name="connsiteX4" fmla="*/ 407970 w 408453"/>
              <a:gd name="connsiteY4" fmla="*/ 156 h 64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453" h="643028">
                <a:moveTo>
                  <a:pt x="407970" y="156"/>
                </a:moveTo>
                <a:cubicBezTo>
                  <a:pt x="401105" y="7708"/>
                  <a:pt x="302937" y="309075"/>
                  <a:pt x="234975" y="416167"/>
                </a:cubicBezTo>
                <a:cubicBezTo>
                  <a:pt x="167013" y="523259"/>
                  <a:pt x="-6668" y="650259"/>
                  <a:pt x="197" y="642707"/>
                </a:cubicBezTo>
                <a:cubicBezTo>
                  <a:pt x="7062" y="635155"/>
                  <a:pt x="204770" y="480696"/>
                  <a:pt x="276164" y="370858"/>
                </a:cubicBezTo>
                <a:cubicBezTo>
                  <a:pt x="347558" y="261020"/>
                  <a:pt x="414835" y="-7396"/>
                  <a:pt x="407970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1B20BA06-6C47-906A-3F1A-4FE5CE773500}"/>
              </a:ext>
            </a:extLst>
          </p:cNvPr>
          <p:cNvSpPr/>
          <p:nvPr/>
        </p:nvSpPr>
        <p:spPr>
          <a:xfrm>
            <a:off x="4363784" y="9284946"/>
            <a:ext cx="324394" cy="602578"/>
          </a:xfrm>
          <a:custGeom>
            <a:avLst/>
            <a:gdLst>
              <a:gd name="connsiteX0" fmla="*/ 319427 w 324394"/>
              <a:gd name="connsiteY0" fmla="*/ 15573 h 602578"/>
              <a:gd name="connsiteX1" fmla="*/ 2270 w 324394"/>
              <a:gd name="connsiteY1" fmla="*/ 600459 h 602578"/>
              <a:gd name="connsiteX2" fmla="*/ 183502 w 324394"/>
              <a:gd name="connsiteY2" fmla="*/ 205043 h 602578"/>
              <a:gd name="connsiteX3" fmla="*/ 319427 w 324394"/>
              <a:gd name="connsiteY3" fmla="*/ 15573 h 60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94" h="602578">
                <a:moveTo>
                  <a:pt x="319427" y="15573"/>
                </a:moveTo>
                <a:cubicBezTo>
                  <a:pt x="289222" y="81476"/>
                  <a:pt x="24924" y="568881"/>
                  <a:pt x="2270" y="600459"/>
                </a:cubicBezTo>
                <a:cubicBezTo>
                  <a:pt x="-20384" y="632037"/>
                  <a:pt x="132702" y="301837"/>
                  <a:pt x="183502" y="205043"/>
                </a:cubicBezTo>
                <a:cubicBezTo>
                  <a:pt x="234302" y="108249"/>
                  <a:pt x="349632" y="-50330"/>
                  <a:pt x="319427" y="15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F2E1AC6B-0E86-7225-59CB-ECB05F1E0267}"/>
              </a:ext>
            </a:extLst>
          </p:cNvPr>
          <p:cNvSpPr/>
          <p:nvPr/>
        </p:nvSpPr>
        <p:spPr>
          <a:xfrm>
            <a:off x="4291905" y="10021167"/>
            <a:ext cx="71015" cy="669604"/>
          </a:xfrm>
          <a:custGeom>
            <a:avLst/>
            <a:gdLst>
              <a:gd name="connsiteX0" fmla="*/ 53554 w 71015"/>
              <a:gd name="connsiteY0" fmla="*/ 163 h 669604"/>
              <a:gd name="connsiteX1" fmla="*/ 9 w 71015"/>
              <a:gd name="connsiteY1" fmla="*/ 164919 h 669604"/>
              <a:gd name="connsiteX2" fmla="*/ 49436 w 71015"/>
              <a:gd name="connsiteY2" fmla="*/ 568574 h 669604"/>
              <a:gd name="connsiteX3" fmla="*/ 70030 w 71015"/>
              <a:gd name="connsiteY3" fmla="*/ 642714 h 669604"/>
              <a:gd name="connsiteX4" fmla="*/ 20603 w 71015"/>
              <a:gd name="connsiteY4" fmla="*/ 189633 h 669604"/>
              <a:gd name="connsiteX5" fmla="*/ 53554 w 71015"/>
              <a:gd name="connsiteY5" fmla="*/ 163 h 66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15" h="669604">
                <a:moveTo>
                  <a:pt x="53554" y="163"/>
                </a:moveTo>
                <a:cubicBezTo>
                  <a:pt x="50122" y="-3956"/>
                  <a:pt x="695" y="70184"/>
                  <a:pt x="9" y="164919"/>
                </a:cubicBezTo>
                <a:cubicBezTo>
                  <a:pt x="-677" y="259654"/>
                  <a:pt x="37766" y="488942"/>
                  <a:pt x="49436" y="568574"/>
                </a:cubicBezTo>
                <a:cubicBezTo>
                  <a:pt x="61106" y="648206"/>
                  <a:pt x="74836" y="705871"/>
                  <a:pt x="70030" y="642714"/>
                </a:cubicBezTo>
                <a:cubicBezTo>
                  <a:pt x="65225" y="579557"/>
                  <a:pt x="27468" y="294665"/>
                  <a:pt x="20603" y="189633"/>
                </a:cubicBezTo>
                <a:cubicBezTo>
                  <a:pt x="13738" y="84601"/>
                  <a:pt x="56986" y="4282"/>
                  <a:pt x="53554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B59B9C60-1E9F-90EF-B0EF-F15B0FB3F49A}"/>
              </a:ext>
            </a:extLst>
          </p:cNvPr>
          <p:cNvSpPr/>
          <p:nvPr/>
        </p:nvSpPr>
        <p:spPr>
          <a:xfrm>
            <a:off x="4269659" y="10205959"/>
            <a:ext cx="333417" cy="681946"/>
          </a:xfrm>
          <a:custGeom>
            <a:avLst/>
            <a:gdLst>
              <a:gd name="connsiteX0" fmla="*/ 1660 w 333417"/>
              <a:gd name="connsiteY0" fmla="*/ 722 h 681946"/>
              <a:gd name="connsiteX1" fmla="*/ 38730 w 333417"/>
              <a:gd name="connsiteY1" fmla="*/ 400257 h 681946"/>
              <a:gd name="connsiteX2" fmla="*/ 154060 w 333417"/>
              <a:gd name="connsiteY2" fmla="*/ 597965 h 681946"/>
              <a:gd name="connsiteX3" fmla="*/ 129346 w 333417"/>
              <a:gd name="connsiteY3" fmla="*/ 548538 h 681946"/>
              <a:gd name="connsiteX4" fmla="*/ 331173 w 333417"/>
              <a:gd name="connsiteY4" fmla="*/ 680344 h 681946"/>
              <a:gd name="connsiteX5" fmla="*/ 228200 w 333417"/>
              <a:gd name="connsiteY5" fmla="*/ 614441 h 681946"/>
              <a:gd name="connsiteX6" fmla="*/ 84038 w 333417"/>
              <a:gd name="connsiteY6" fmla="*/ 507349 h 681946"/>
              <a:gd name="connsiteX7" fmla="*/ 1660 w 333417"/>
              <a:gd name="connsiteY7" fmla="*/ 722 h 68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417" h="681946">
                <a:moveTo>
                  <a:pt x="1660" y="722"/>
                </a:moveTo>
                <a:cubicBezTo>
                  <a:pt x="-5891" y="-17127"/>
                  <a:pt x="13330" y="300717"/>
                  <a:pt x="38730" y="400257"/>
                </a:cubicBezTo>
                <a:cubicBezTo>
                  <a:pt x="64130" y="499797"/>
                  <a:pt x="138957" y="573252"/>
                  <a:pt x="154060" y="597965"/>
                </a:cubicBezTo>
                <a:cubicBezTo>
                  <a:pt x="169163" y="622678"/>
                  <a:pt x="99827" y="534808"/>
                  <a:pt x="129346" y="548538"/>
                </a:cubicBezTo>
                <a:cubicBezTo>
                  <a:pt x="158865" y="562268"/>
                  <a:pt x="314697" y="669360"/>
                  <a:pt x="331173" y="680344"/>
                </a:cubicBezTo>
                <a:cubicBezTo>
                  <a:pt x="347649" y="691328"/>
                  <a:pt x="269389" y="643274"/>
                  <a:pt x="228200" y="614441"/>
                </a:cubicBezTo>
                <a:cubicBezTo>
                  <a:pt x="187011" y="585609"/>
                  <a:pt x="121795" y="606203"/>
                  <a:pt x="84038" y="507349"/>
                </a:cubicBezTo>
                <a:cubicBezTo>
                  <a:pt x="46281" y="408495"/>
                  <a:pt x="9211" y="18571"/>
                  <a:pt x="1660" y="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2B7E778E-876B-4EEB-DF94-17301FBBD113}"/>
              </a:ext>
            </a:extLst>
          </p:cNvPr>
          <p:cNvSpPr/>
          <p:nvPr/>
        </p:nvSpPr>
        <p:spPr>
          <a:xfrm>
            <a:off x="4903198" y="9418712"/>
            <a:ext cx="358176" cy="1167923"/>
          </a:xfrm>
          <a:custGeom>
            <a:avLst/>
            <a:gdLst>
              <a:gd name="connsiteX0" fmla="*/ 352543 w 358176"/>
              <a:gd name="connsiteY0" fmla="*/ 25969 h 1167923"/>
              <a:gd name="connsiteX1" fmla="*/ 2434 w 358176"/>
              <a:gd name="connsiteY1" fmla="*/ 1162791 h 1167923"/>
              <a:gd name="connsiteX2" fmla="*/ 204261 w 358176"/>
              <a:gd name="connsiteY2" fmla="*/ 429623 h 1167923"/>
              <a:gd name="connsiteX3" fmla="*/ 352543 w 358176"/>
              <a:gd name="connsiteY3" fmla="*/ 25969 h 116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76" h="1167923">
                <a:moveTo>
                  <a:pt x="352543" y="25969"/>
                </a:moveTo>
                <a:cubicBezTo>
                  <a:pt x="318905" y="148164"/>
                  <a:pt x="27148" y="1095515"/>
                  <a:pt x="2434" y="1162791"/>
                </a:cubicBezTo>
                <a:cubicBezTo>
                  <a:pt x="-22280" y="1230067"/>
                  <a:pt x="147969" y="617034"/>
                  <a:pt x="204261" y="429623"/>
                </a:cubicBezTo>
                <a:cubicBezTo>
                  <a:pt x="260553" y="242212"/>
                  <a:pt x="386181" y="-96226"/>
                  <a:pt x="352543" y="25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83815A0C-6FB7-1EAF-A21B-F02149B3430F}"/>
              </a:ext>
            </a:extLst>
          </p:cNvPr>
          <p:cNvSpPr/>
          <p:nvPr/>
        </p:nvSpPr>
        <p:spPr>
          <a:xfrm>
            <a:off x="4275819" y="10429027"/>
            <a:ext cx="249587" cy="500610"/>
          </a:xfrm>
          <a:custGeom>
            <a:avLst/>
            <a:gdLst>
              <a:gd name="connsiteX0" fmla="*/ 24332 w 249587"/>
              <a:gd name="connsiteY0" fmla="*/ 76 h 500610"/>
              <a:gd name="connsiteX1" fmla="*/ 32570 w 249587"/>
              <a:gd name="connsiteY1" fmla="*/ 284281 h 500610"/>
              <a:gd name="connsiteX2" fmla="*/ 65522 w 249587"/>
              <a:gd name="connsiteY2" fmla="*/ 395492 h 500610"/>
              <a:gd name="connsiteX3" fmla="*/ 246754 w 249587"/>
              <a:gd name="connsiteY3" fmla="*/ 498465 h 500610"/>
              <a:gd name="connsiteX4" fmla="*/ 164376 w 249587"/>
              <a:gd name="connsiteY4" fmla="*/ 453157 h 500610"/>
              <a:gd name="connsiteX5" fmla="*/ 7857 w 249587"/>
              <a:gd name="connsiteY5" fmla="*/ 313114 h 500610"/>
              <a:gd name="connsiteX6" fmla="*/ 24332 w 249587"/>
              <a:gd name="connsiteY6" fmla="*/ 76 h 50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587" h="500610">
                <a:moveTo>
                  <a:pt x="24332" y="76"/>
                </a:moveTo>
                <a:cubicBezTo>
                  <a:pt x="28451" y="-4730"/>
                  <a:pt x="25705" y="218378"/>
                  <a:pt x="32570" y="284281"/>
                </a:cubicBezTo>
                <a:cubicBezTo>
                  <a:pt x="39435" y="350184"/>
                  <a:pt x="29825" y="359795"/>
                  <a:pt x="65522" y="395492"/>
                </a:cubicBezTo>
                <a:cubicBezTo>
                  <a:pt x="101219" y="431189"/>
                  <a:pt x="230278" y="488854"/>
                  <a:pt x="246754" y="498465"/>
                </a:cubicBezTo>
                <a:cubicBezTo>
                  <a:pt x="263230" y="508076"/>
                  <a:pt x="204192" y="484049"/>
                  <a:pt x="164376" y="453157"/>
                </a:cubicBezTo>
                <a:cubicBezTo>
                  <a:pt x="124560" y="422265"/>
                  <a:pt x="31198" y="386568"/>
                  <a:pt x="7857" y="313114"/>
                </a:cubicBezTo>
                <a:cubicBezTo>
                  <a:pt x="-15484" y="239660"/>
                  <a:pt x="20213" y="4882"/>
                  <a:pt x="24332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AC0C6577-5E4D-5E98-691F-F6DD4956D91C}"/>
              </a:ext>
            </a:extLst>
          </p:cNvPr>
          <p:cNvSpPr/>
          <p:nvPr/>
        </p:nvSpPr>
        <p:spPr>
          <a:xfrm>
            <a:off x="4349984" y="10659316"/>
            <a:ext cx="584642" cy="269956"/>
          </a:xfrm>
          <a:custGeom>
            <a:avLst/>
            <a:gdLst>
              <a:gd name="connsiteX0" fmla="*/ 584481 w 584642"/>
              <a:gd name="connsiteY0" fmla="*/ 446 h 269956"/>
              <a:gd name="connsiteX1" fmla="*/ 374416 w 584642"/>
              <a:gd name="connsiteY1" fmla="*/ 198154 h 269956"/>
              <a:gd name="connsiteX2" fmla="*/ 324989 w 584642"/>
              <a:gd name="connsiteY2" fmla="*/ 222868 h 269956"/>
              <a:gd name="connsiteX3" fmla="*/ 168470 w 584642"/>
              <a:gd name="connsiteY3" fmla="*/ 239343 h 269956"/>
              <a:gd name="connsiteX4" fmla="*/ 3713 w 584642"/>
              <a:gd name="connsiteY4" fmla="*/ 235225 h 269956"/>
              <a:gd name="connsiteX5" fmla="*/ 337346 w 584642"/>
              <a:gd name="connsiteY5" fmla="*/ 259938 h 269956"/>
              <a:gd name="connsiteX6" fmla="*/ 584481 w 584642"/>
              <a:gd name="connsiteY6" fmla="*/ 446 h 26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4642" h="269956">
                <a:moveTo>
                  <a:pt x="584481" y="446"/>
                </a:moveTo>
                <a:cubicBezTo>
                  <a:pt x="590659" y="-9851"/>
                  <a:pt x="417665" y="161084"/>
                  <a:pt x="374416" y="198154"/>
                </a:cubicBezTo>
                <a:cubicBezTo>
                  <a:pt x="331167" y="235224"/>
                  <a:pt x="359313" y="216003"/>
                  <a:pt x="324989" y="222868"/>
                </a:cubicBezTo>
                <a:cubicBezTo>
                  <a:pt x="290665" y="229733"/>
                  <a:pt x="222016" y="237284"/>
                  <a:pt x="168470" y="239343"/>
                </a:cubicBezTo>
                <a:cubicBezTo>
                  <a:pt x="114924" y="241402"/>
                  <a:pt x="-24433" y="231793"/>
                  <a:pt x="3713" y="235225"/>
                </a:cubicBezTo>
                <a:cubicBezTo>
                  <a:pt x="31859" y="238657"/>
                  <a:pt x="241924" y="291517"/>
                  <a:pt x="337346" y="259938"/>
                </a:cubicBezTo>
                <a:cubicBezTo>
                  <a:pt x="432768" y="228360"/>
                  <a:pt x="578303" y="10743"/>
                  <a:pt x="584481" y="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B50854F4-0186-16C5-83C5-0897D07298FC}"/>
              </a:ext>
            </a:extLst>
          </p:cNvPr>
          <p:cNvSpPr/>
          <p:nvPr/>
        </p:nvSpPr>
        <p:spPr>
          <a:xfrm>
            <a:off x="4312939" y="9414681"/>
            <a:ext cx="448531" cy="793926"/>
          </a:xfrm>
          <a:custGeom>
            <a:avLst/>
            <a:gdLst>
              <a:gd name="connsiteX0" fmla="*/ 448531 w 448531"/>
              <a:gd name="connsiteY0" fmla="*/ 1168 h 793926"/>
              <a:gd name="connsiteX1" fmla="*/ 390866 w 448531"/>
              <a:gd name="connsiteY1" fmla="*/ 474843 h 793926"/>
              <a:gd name="connsiteX2" fmla="*/ 390866 w 448531"/>
              <a:gd name="connsiteY2" fmla="*/ 557222 h 793926"/>
              <a:gd name="connsiteX3" fmla="*/ 271418 w 448531"/>
              <a:gd name="connsiteY3" fmla="*/ 701384 h 793926"/>
              <a:gd name="connsiteX4" fmla="*/ 324964 w 448531"/>
              <a:gd name="connsiteY4" fmla="*/ 660195 h 793926"/>
              <a:gd name="connsiteX5" fmla="*/ 135493 w 448531"/>
              <a:gd name="connsiteY5" fmla="*/ 754930 h 793926"/>
              <a:gd name="connsiteX6" fmla="*/ 7807 w 448531"/>
              <a:gd name="connsiteY6" fmla="*/ 787881 h 793926"/>
              <a:gd name="connsiteX7" fmla="*/ 366153 w 448531"/>
              <a:gd name="connsiteY7" fmla="*/ 639600 h 793926"/>
              <a:gd name="connsiteX8" fmla="*/ 378510 w 448531"/>
              <a:gd name="connsiteY8" fmla="*/ 553103 h 793926"/>
              <a:gd name="connsiteX9" fmla="*/ 390866 w 448531"/>
              <a:gd name="connsiteY9" fmla="*/ 347157 h 793926"/>
              <a:gd name="connsiteX10" fmla="*/ 448531 w 448531"/>
              <a:gd name="connsiteY10" fmla="*/ 1168 h 793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8531" h="793926">
                <a:moveTo>
                  <a:pt x="448531" y="1168"/>
                </a:moveTo>
                <a:cubicBezTo>
                  <a:pt x="448531" y="22449"/>
                  <a:pt x="400477" y="382167"/>
                  <a:pt x="390866" y="474843"/>
                </a:cubicBezTo>
                <a:cubicBezTo>
                  <a:pt x="381255" y="567519"/>
                  <a:pt x="410774" y="519465"/>
                  <a:pt x="390866" y="557222"/>
                </a:cubicBezTo>
                <a:cubicBezTo>
                  <a:pt x="370958" y="594979"/>
                  <a:pt x="282402" y="684222"/>
                  <a:pt x="271418" y="701384"/>
                </a:cubicBezTo>
                <a:cubicBezTo>
                  <a:pt x="260434" y="718546"/>
                  <a:pt x="347618" y="651271"/>
                  <a:pt x="324964" y="660195"/>
                </a:cubicBezTo>
                <a:cubicBezTo>
                  <a:pt x="302310" y="669119"/>
                  <a:pt x="188352" y="733649"/>
                  <a:pt x="135493" y="754930"/>
                </a:cubicBezTo>
                <a:cubicBezTo>
                  <a:pt x="82634" y="776211"/>
                  <a:pt x="-30636" y="807103"/>
                  <a:pt x="7807" y="787881"/>
                </a:cubicBezTo>
                <a:cubicBezTo>
                  <a:pt x="46250" y="768659"/>
                  <a:pt x="304369" y="678730"/>
                  <a:pt x="366153" y="639600"/>
                </a:cubicBezTo>
                <a:cubicBezTo>
                  <a:pt x="427937" y="600470"/>
                  <a:pt x="374391" y="601844"/>
                  <a:pt x="378510" y="553103"/>
                </a:cubicBezTo>
                <a:cubicBezTo>
                  <a:pt x="382629" y="504363"/>
                  <a:pt x="379196" y="439146"/>
                  <a:pt x="390866" y="347157"/>
                </a:cubicBezTo>
                <a:cubicBezTo>
                  <a:pt x="402536" y="255168"/>
                  <a:pt x="448531" y="-20113"/>
                  <a:pt x="448531" y="1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C503A16F-A5D3-8D98-F4DC-FC50A0AEE625}"/>
              </a:ext>
            </a:extLst>
          </p:cNvPr>
          <p:cNvSpPr/>
          <p:nvPr/>
        </p:nvSpPr>
        <p:spPr>
          <a:xfrm>
            <a:off x="4641508" y="9366422"/>
            <a:ext cx="598522" cy="53796"/>
          </a:xfrm>
          <a:custGeom>
            <a:avLst/>
            <a:gdLst>
              <a:gd name="connsiteX0" fmla="*/ 514 w 598522"/>
              <a:gd name="connsiteY0" fmla="*/ 53546 h 53796"/>
              <a:gd name="connsiteX1" fmla="*/ 301195 w 598522"/>
              <a:gd name="connsiteY1" fmla="*/ 20594 h 53796"/>
              <a:gd name="connsiteX2" fmla="*/ 597757 w 598522"/>
              <a:gd name="connsiteY2" fmla="*/ 32951 h 53796"/>
              <a:gd name="connsiteX3" fmla="*/ 375335 w 598522"/>
              <a:gd name="connsiteY3" fmla="*/ 0 h 53796"/>
              <a:gd name="connsiteX4" fmla="*/ 514 w 598522"/>
              <a:gd name="connsiteY4" fmla="*/ 53546 h 5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522" h="53796">
                <a:moveTo>
                  <a:pt x="514" y="53546"/>
                </a:moveTo>
                <a:cubicBezTo>
                  <a:pt x="-11843" y="56978"/>
                  <a:pt x="201655" y="24026"/>
                  <a:pt x="301195" y="20594"/>
                </a:cubicBezTo>
                <a:cubicBezTo>
                  <a:pt x="400735" y="17162"/>
                  <a:pt x="585400" y="36383"/>
                  <a:pt x="597757" y="32951"/>
                </a:cubicBezTo>
                <a:cubicBezTo>
                  <a:pt x="610114" y="29519"/>
                  <a:pt x="470070" y="0"/>
                  <a:pt x="375335" y="0"/>
                </a:cubicBezTo>
                <a:cubicBezTo>
                  <a:pt x="280600" y="0"/>
                  <a:pt x="12871" y="50114"/>
                  <a:pt x="514" y="53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E29A5145-8B80-9B2E-A4D0-C7D0617E0119}"/>
              </a:ext>
            </a:extLst>
          </p:cNvPr>
          <p:cNvSpPr/>
          <p:nvPr/>
        </p:nvSpPr>
        <p:spPr>
          <a:xfrm>
            <a:off x="5130297" y="9190598"/>
            <a:ext cx="158784" cy="506471"/>
          </a:xfrm>
          <a:custGeom>
            <a:avLst/>
            <a:gdLst>
              <a:gd name="connsiteX0" fmla="*/ 158395 w 158784"/>
              <a:gd name="connsiteY0" fmla="*/ 2829 h 506471"/>
              <a:gd name="connsiteX1" fmla="*/ 5995 w 158784"/>
              <a:gd name="connsiteY1" fmla="*/ 497099 h 506471"/>
              <a:gd name="connsiteX2" fmla="*/ 47184 w 158784"/>
              <a:gd name="connsiteY2" fmla="*/ 303510 h 506471"/>
              <a:gd name="connsiteX3" fmla="*/ 158395 w 158784"/>
              <a:gd name="connsiteY3" fmla="*/ 2829 h 506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784" h="506471">
                <a:moveTo>
                  <a:pt x="158395" y="2829"/>
                </a:moveTo>
                <a:cubicBezTo>
                  <a:pt x="151530" y="35094"/>
                  <a:pt x="24530" y="446985"/>
                  <a:pt x="5995" y="497099"/>
                </a:cubicBezTo>
                <a:cubicBezTo>
                  <a:pt x="-12540" y="547213"/>
                  <a:pt x="14919" y="383829"/>
                  <a:pt x="47184" y="303510"/>
                </a:cubicBezTo>
                <a:cubicBezTo>
                  <a:pt x="79449" y="223191"/>
                  <a:pt x="165260" y="-29436"/>
                  <a:pt x="158395" y="2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B890D057-419A-63E1-231D-E4FF288F5D34}"/>
              </a:ext>
            </a:extLst>
          </p:cNvPr>
          <p:cNvSpPr/>
          <p:nvPr/>
        </p:nvSpPr>
        <p:spPr>
          <a:xfrm>
            <a:off x="4813039" y="9420707"/>
            <a:ext cx="59803" cy="629002"/>
          </a:xfrm>
          <a:custGeom>
            <a:avLst/>
            <a:gdLst>
              <a:gd name="connsiteX0" fmla="*/ 59642 w 59803"/>
              <a:gd name="connsiteY0" fmla="*/ 11617 h 629002"/>
              <a:gd name="connsiteX1" fmla="*/ 1977 w 59803"/>
              <a:gd name="connsiteY1" fmla="*/ 625336 h 629002"/>
              <a:gd name="connsiteX2" fmla="*/ 18453 w 59803"/>
              <a:gd name="connsiteY2" fmla="*/ 254634 h 629002"/>
              <a:gd name="connsiteX3" fmla="*/ 59642 w 59803"/>
              <a:gd name="connsiteY3" fmla="*/ 11617 h 62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03" h="629002">
                <a:moveTo>
                  <a:pt x="59642" y="11617"/>
                </a:moveTo>
                <a:cubicBezTo>
                  <a:pt x="56896" y="73401"/>
                  <a:pt x="8842" y="584833"/>
                  <a:pt x="1977" y="625336"/>
                </a:cubicBezTo>
                <a:cubicBezTo>
                  <a:pt x="-4888" y="665839"/>
                  <a:pt x="7469" y="359666"/>
                  <a:pt x="18453" y="254634"/>
                </a:cubicBezTo>
                <a:cubicBezTo>
                  <a:pt x="29437" y="149602"/>
                  <a:pt x="62388" y="-50167"/>
                  <a:pt x="59642" y="11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A33736CA-2EC5-A232-829F-9484F9A44BA6}"/>
              </a:ext>
            </a:extLst>
          </p:cNvPr>
          <p:cNvSpPr/>
          <p:nvPr/>
        </p:nvSpPr>
        <p:spPr>
          <a:xfrm>
            <a:off x="4887308" y="9423453"/>
            <a:ext cx="125861" cy="472573"/>
          </a:xfrm>
          <a:custGeom>
            <a:avLst/>
            <a:gdLst>
              <a:gd name="connsiteX0" fmla="*/ 125416 w 125861"/>
              <a:gd name="connsiteY0" fmla="*/ 4752 h 472573"/>
              <a:gd name="connsiteX1" fmla="*/ 10087 w 125861"/>
              <a:gd name="connsiteY1" fmla="*/ 342504 h 472573"/>
              <a:gd name="connsiteX2" fmla="*/ 10087 w 125861"/>
              <a:gd name="connsiteY2" fmla="*/ 466071 h 472573"/>
              <a:gd name="connsiteX3" fmla="*/ 47157 w 125861"/>
              <a:gd name="connsiteY3" fmla="*/ 165390 h 472573"/>
              <a:gd name="connsiteX4" fmla="*/ 125416 w 125861"/>
              <a:gd name="connsiteY4" fmla="*/ 4752 h 47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61" h="472573">
                <a:moveTo>
                  <a:pt x="125416" y="4752"/>
                </a:moveTo>
                <a:cubicBezTo>
                  <a:pt x="119238" y="34271"/>
                  <a:pt x="29308" y="265618"/>
                  <a:pt x="10087" y="342504"/>
                </a:cubicBezTo>
                <a:cubicBezTo>
                  <a:pt x="-9134" y="419390"/>
                  <a:pt x="3909" y="495590"/>
                  <a:pt x="10087" y="466071"/>
                </a:cubicBezTo>
                <a:cubicBezTo>
                  <a:pt x="16265" y="436552"/>
                  <a:pt x="22443" y="240904"/>
                  <a:pt x="47157" y="165390"/>
                </a:cubicBezTo>
                <a:cubicBezTo>
                  <a:pt x="71870" y="89877"/>
                  <a:pt x="131594" y="-24767"/>
                  <a:pt x="125416" y="4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6E81AB6C-9096-A9D8-89D9-9A855825CCEB}"/>
              </a:ext>
            </a:extLst>
          </p:cNvPr>
          <p:cNvSpPr/>
          <p:nvPr/>
        </p:nvSpPr>
        <p:spPr>
          <a:xfrm>
            <a:off x="4397175" y="10251619"/>
            <a:ext cx="39196" cy="471262"/>
          </a:xfrm>
          <a:custGeom>
            <a:avLst/>
            <a:gdLst>
              <a:gd name="connsiteX0" fmla="*/ 18306 w 39196"/>
              <a:gd name="connsiteY0" fmla="*/ 4489 h 471262"/>
              <a:gd name="connsiteX1" fmla="*/ 38901 w 39196"/>
              <a:gd name="connsiteY1" fmla="*/ 465808 h 471262"/>
              <a:gd name="connsiteX2" fmla="*/ 1830 w 39196"/>
              <a:gd name="connsiteY2" fmla="*/ 243386 h 471262"/>
              <a:gd name="connsiteX3" fmla="*/ 18306 w 39196"/>
              <a:gd name="connsiteY3" fmla="*/ 4489 h 47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96" h="471262">
                <a:moveTo>
                  <a:pt x="18306" y="4489"/>
                </a:moveTo>
                <a:cubicBezTo>
                  <a:pt x="24484" y="41559"/>
                  <a:pt x="41647" y="425992"/>
                  <a:pt x="38901" y="465808"/>
                </a:cubicBezTo>
                <a:cubicBezTo>
                  <a:pt x="36155" y="505624"/>
                  <a:pt x="9381" y="316840"/>
                  <a:pt x="1830" y="243386"/>
                </a:cubicBezTo>
                <a:cubicBezTo>
                  <a:pt x="-5721" y="169932"/>
                  <a:pt x="12128" y="-32581"/>
                  <a:pt x="18306" y="4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20C16236-2D2A-748B-E9F7-E89A4A1B5F54}"/>
              </a:ext>
            </a:extLst>
          </p:cNvPr>
          <p:cNvSpPr/>
          <p:nvPr/>
        </p:nvSpPr>
        <p:spPr>
          <a:xfrm>
            <a:off x="4941061" y="9460331"/>
            <a:ext cx="112857" cy="465970"/>
          </a:xfrm>
          <a:custGeom>
            <a:avLst/>
            <a:gdLst>
              <a:gd name="connsiteX0" fmla="*/ 112853 w 112857"/>
              <a:gd name="connsiteY0" fmla="*/ 826 h 465970"/>
              <a:gd name="connsiteX1" fmla="*/ 5761 w 112857"/>
              <a:gd name="connsiteY1" fmla="*/ 276793 h 465970"/>
              <a:gd name="connsiteX2" fmla="*/ 13998 w 112857"/>
              <a:gd name="connsiteY2" fmla="*/ 462145 h 465970"/>
              <a:gd name="connsiteX3" fmla="*/ 9880 w 112857"/>
              <a:gd name="connsiteY3" fmla="*/ 371528 h 465970"/>
              <a:gd name="connsiteX4" fmla="*/ 112853 w 112857"/>
              <a:gd name="connsiteY4" fmla="*/ 826 h 46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57" h="465970">
                <a:moveTo>
                  <a:pt x="112853" y="826"/>
                </a:moveTo>
                <a:cubicBezTo>
                  <a:pt x="112167" y="-14963"/>
                  <a:pt x="22237" y="199907"/>
                  <a:pt x="5761" y="276793"/>
                </a:cubicBezTo>
                <a:cubicBezTo>
                  <a:pt x="-10715" y="353679"/>
                  <a:pt x="13312" y="446356"/>
                  <a:pt x="13998" y="462145"/>
                </a:cubicBezTo>
                <a:cubicBezTo>
                  <a:pt x="14684" y="477934"/>
                  <a:pt x="-10028" y="444296"/>
                  <a:pt x="9880" y="371528"/>
                </a:cubicBezTo>
                <a:cubicBezTo>
                  <a:pt x="29788" y="298760"/>
                  <a:pt x="113539" y="16615"/>
                  <a:pt x="112853" y="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F1CAE2FF-C073-AACD-068F-C33539151DC1}"/>
              </a:ext>
            </a:extLst>
          </p:cNvPr>
          <p:cNvSpPr/>
          <p:nvPr/>
        </p:nvSpPr>
        <p:spPr>
          <a:xfrm>
            <a:off x="4551826" y="9419002"/>
            <a:ext cx="131447" cy="651755"/>
          </a:xfrm>
          <a:custGeom>
            <a:avLst/>
            <a:gdLst>
              <a:gd name="connsiteX0" fmla="*/ 131385 w 131447"/>
              <a:gd name="connsiteY0" fmla="*/ 966 h 651755"/>
              <a:gd name="connsiteX1" fmla="*/ 28412 w 131447"/>
              <a:gd name="connsiteY1" fmla="*/ 437571 h 651755"/>
              <a:gd name="connsiteX2" fmla="*/ 32531 w 131447"/>
              <a:gd name="connsiteY2" fmla="*/ 651755 h 651755"/>
              <a:gd name="connsiteX3" fmla="*/ 7817 w 131447"/>
              <a:gd name="connsiteY3" fmla="*/ 437571 h 651755"/>
              <a:gd name="connsiteX4" fmla="*/ 11936 w 131447"/>
              <a:gd name="connsiteY4" fmla="*/ 322241 h 651755"/>
              <a:gd name="connsiteX5" fmla="*/ 131385 w 131447"/>
              <a:gd name="connsiteY5" fmla="*/ 966 h 65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447" h="651755">
                <a:moveTo>
                  <a:pt x="131385" y="966"/>
                </a:moveTo>
                <a:cubicBezTo>
                  <a:pt x="134131" y="20188"/>
                  <a:pt x="44888" y="329106"/>
                  <a:pt x="28412" y="437571"/>
                </a:cubicBezTo>
                <a:cubicBezTo>
                  <a:pt x="11936" y="546036"/>
                  <a:pt x="35963" y="651755"/>
                  <a:pt x="32531" y="651755"/>
                </a:cubicBezTo>
                <a:cubicBezTo>
                  <a:pt x="29099" y="651755"/>
                  <a:pt x="11249" y="492490"/>
                  <a:pt x="7817" y="437571"/>
                </a:cubicBezTo>
                <a:cubicBezTo>
                  <a:pt x="4385" y="382652"/>
                  <a:pt x="-10032" y="389517"/>
                  <a:pt x="11936" y="322241"/>
                </a:cubicBezTo>
                <a:cubicBezTo>
                  <a:pt x="33904" y="254965"/>
                  <a:pt x="128639" y="-18256"/>
                  <a:pt x="131385" y="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CA1C9CF3-DA12-B625-B744-6DA9E01C60DC}"/>
              </a:ext>
            </a:extLst>
          </p:cNvPr>
          <p:cNvSpPr/>
          <p:nvPr/>
        </p:nvSpPr>
        <p:spPr>
          <a:xfrm>
            <a:off x="4547484" y="10338029"/>
            <a:ext cx="395798" cy="463172"/>
          </a:xfrm>
          <a:custGeom>
            <a:avLst/>
            <a:gdLst>
              <a:gd name="connsiteX0" fmla="*/ 395219 w 395798"/>
              <a:gd name="connsiteY0" fmla="*/ 457 h 463172"/>
              <a:gd name="connsiteX1" fmla="*/ 222224 w 395798"/>
              <a:gd name="connsiteY1" fmla="*/ 325852 h 463172"/>
              <a:gd name="connsiteX2" fmla="*/ 181035 w 395798"/>
              <a:gd name="connsiteY2" fmla="*/ 412349 h 463172"/>
              <a:gd name="connsiteX3" fmla="*/ 197511 w 395798"/>
              <a:gd name="connsiteY3" fmla="*/ 387636 h 463172"/>
              <a:gd name="connsiteX4" fmla="*/ 16278 w 395798"/>
              <a:gd name="connsiteY4" fmla="*/ 453539 h 463172"/>
              <a:gd name="connsiteX5" fmla="*/ 24516 w 395798"/>
              <a:gd name="connsiteY5" fmla="*/ 457657 h 463172"/>
              <a:gd name="connsiteX6" fmla="*/ 156321 w 395798"/>
              <a:gd name="connsiteY6" fmla="*/ 404112 h 463172"/>
              <a:gd name="connsiteX7" fmla="*/ 395219 w 395798"/>
              <a:gd name="connsiteY7" fmla="*/ 457 h 46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98" h="463172">
                <a:moveTo>
                  <a:pt x="395219" y="457"/>
                </a:moveTo>
                <a:cubicBezTo>
                  <a:pt x="406203" y="-12586"/>
                  <a:pt x="257921" y="257203"/>
                  <a:pt x="222224" y="325852"/>
                </a:cubicBezTo>
                <a:cubicBezTo>
                  <a:pt x="186527" y="394501"/>
                  <a:pt x="181035" y="412349"/>
                  <a:pt x="181035" y="412349"/>
                </a:cubicBezTo>
                <a:cubicBezTo>
                  <a:pt x="176916" y="422646"/>
                  <a:pt x="224970" y="380771"/>
                  <a:pt x="197511" y="387636"/>
                </a:cubicBezTo>
                <a:cubicBezTo>
                  <a:pt x="170051" y="394501"/>
                  <a:pt x="16278" y="453539"/>
                  <a:pt x="16278" y="453539"/>
                </a:cubicBezTo>
                <a:cubicBezTo>
                  <a:pt x="-12555" y="465209"/>
                  <a:pt x="1176" y="465895"/>
                  <a:pt x="24516" y="457657"/>
                </a:cubicBezTo>
                <a:cubicBezTo>
                  <a:pt x="47856" y="449419"/>
                  <a:pt x="96597" y="476193"/>
                  <a:pt x="156321" y="404112"/>
                </a:cubicBezTo>
                <a:cubicBezTo>
                  <a:pt x="216045" y="332031"/>
                  <a:pt x="384235" y="13500"/>
                  <a:pt x="395219" y="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77991D52-81E7-5D65-3E91-5D3B27320697}"/>
              </a:ext>
            </a:extLst>
          </p:cNvPr>
          <p:cNvSpPr/>
          <p:nvPr/>
        </p:nvSpPr>
        <p:spPr>
          <a:xfrm>
            <a:off x="4444083" y="10354846"/>
            <a:ext cx="436881" cy="358752"/>
          </a:xfrm>
          <a:custGeom>
            <a:avLst/>
            <a:gdLst>
              <a:gd name="connsiteX0" fmla="*/ 231 w 436881"/>
              <a:gd name="connsiteY0" fmla="*/ 358462 h 358752"/>
              <a:gd name="connsiteX1" fmla="*/ 218533 w 436881"/>
              <a:gd name="connsiteY1" fmla="*/ 276084 h 358752"/>
              <a:gd name="connsiteX2" fmla="*/ 280317 w 436881"/>
              <a:gd name="connsiteY2" fmla="*/ 276084 h 358752"/>
              <a:gd name="connsiteX3" fmla="*/ 436836 w 436881"/>
              <a:gd name="connsiteY3" fmla="*/ 116 h 358752"/>
              <a:gd name="connsiteX4" fmla="*/ 263841 w 436881"/>
              <a:gd name="connsiteY4" fmla="*/ 243132 h 358752"/>
              <a:gd name="connsiteX5" fmla="*/ 231 w 436881"/>
              <a:gd name="connsiteY5" fmla="*/ 358462 h 35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881" h="358752">
                <a:moveTo>
                  <a:pt x="231" y="358462"/>
                </a:moveTo>
                <a:cubicBezTo>
                  <a:pt x="-7320" y="363954"/>
                  <a:pt x="171852" y="289814"/>
                  <a:pt x="218533" y="276084"/>
                </a:cubicBezTo>
                <a:cubicBezTo>
                  <a:pt x="265214" y="262354"/>
                  <a:pt x="243933" y="322079"/>
                  <a:pt x="280317" y="276084"/>
                </a:cubicBezTo>
                <a:cubicBezTo>
                  <a:pt x="316701" y="230089"/>
                  <a:pt x="439582" y="5608"/>
                  <a:pt x="436836" y="116"/>
                </a:cubicBezTo>
                <a:cubicBezTo>
                  <a:pt x="434090" y="-5376"/>
                  <a:pt x="329057" y="184781"/>
                  <a:pt x="263841" y="243132"/>
                </a:cubicBezTo>
                <a:cubicBezTo>
                  <a:pt x="198625" y="301483"/>
                  <a:pt x="7782" y="352970"/>
                  <a:pt x="231" y="358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FFCC1236-DF17-1615-C37F-C3EB4A1A14C2}"/>
              </a:ext>
            </a:extLst>
          </p:cNvPr>
          <p:cNvSpPr/>
          <p:nvPr/>
        </p:nvSpPr>
        <p:spPr>
          <a:xfrm>
            <a:off x="4371775" y="9478881"/>
            <a:ext cx="266587" cy="858397"/>
          </a:xfrm>
          <a:custGeom>
            <a:avLst/>
            <a:gdLst>
              <a:gd name="connsiteX0" fmla="*/ 266128 w 266587"/>
              <a:gd name="connsiteY0" fmla="*/ 6989 h 858397"/>
              <a:gd name="connsiteX1" fmla="*/ 51944 w 266587"/>
              <a:gd name="connsiteY1" fmla="*/ 567162 h 858397"/>
              <a:gd name="connsiteX2" fmla="*/ 2517 w 266587"/>
              <a:gd name="connsiteY2" fmla="*/ 851368 h 858397"/>
              <a:gd name="connsiteX3" fmla="*/ 105490 w 266587"/>
              <a:gd name="connsiteY3" fmla="*/ 291195 h 858397"/>
              <a:gd name="connsiteX4" fmla="*/ 266128 w 266587"/>
              <a:gd name="connsiteY4" fmla="*/ 6989 h 8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87" h="858397">
                <a:moveTo>
                  <a:pt x="266128" y="6989"/>
                </a:moveTo>
                <a:cubicBezTo>
                  <a:pt x="257204" y="52984"/>
                  <a:pt x="95879" y="426432"/>
                  <a:pt x="51944" y="567162"/>
                </a:cubicBezTo>
                <a:cubicBezTo>
                  <a:pt x="8009" y="707892"/>
                  <a:pt x="-6407" y="897363"/>
                  <a:pt x="2517" y="851368"/>
                </a:cubicBezTo>
                <a:cubicBezTo>
                  <a:pt x="11441" y="805374"/>
                  <a:pt x="59496" y="430552"/>
                  <a:pt x="105490" y="291195"/>
                </a:cubicBezTo>
                <a:cubicBezTo>
                  <a:pt x="151484" y="151838"/>
                  <a:pt x="275052" y="-39006"/>
                  <a:pt x="266128" y="6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135C9E3E-6D57-910C-580D-1C2C4F6CF62B}"/>
              </a:ext>
            </a:extLst>
          </p:cNvPr>
          <p:cNvSpPr/>
          <p:nvPr/>
        </p:nvSpPr>
        <p:spPr>
          <a:xfrm>
            <a:off x="4546967" y="10185691"/>
            <a:ext cx="226865" cy="363734"/>
          </a:xfrm>
          <a:custGeom>
            <a:avLst/>
            <a:gdLst>
              <a:gd name="connsiteX0" fmla="*/ 319 w 226865"/>
              <a:gd name="connsiteY0" fmla="*/ 362860 h 363734"/>
              <a:gd name="connsiteX1" fmla="*/ 156838 w 226865"/>
              <a:gd name="connsiteY1" fmla="*/ 309314 h 363734"/>
              <a:gd name="connsiteX2" fmla="*/ 214503 w 226865"/>
              <a:gd name="connsiteY2" fmla="*/ 210460 h 363734"/>
              <a:gd name="connsiteX3" fmla="*/ 222741 w 226865"/>
              <a:gd name="connsiteY3" fmla="*/ 395 h 363734"/>
              <a:gd name="connsiteX4" fmla="*/ 202147 w 226865"/>
              <a:gd name="connsiteY4" fmla="*/ 268125 h 363734"/>
              <a:gd name="connsiteX5" fmla="*/ 319 w 226865"/>
              <a:gd name="connsiteY5" fmla="*/ 362860 h 36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865" h="363734">
                <a:moveTo>
                  <a:pt x="319" y="362860"/>
                </a:moveTo>
                <a:cubicBezTo>
                  <a:pt x="-7233" y="369725"/>
                  <a:pt x="121141" y="334714"/>
                  <a:pt x="156838" y="309314"/>
                </a:cubicBezTo>
                <a:cubicBezTo>
                  <a:pt x="192535" y="283914"/>
                  <a:pt x="203519" y="261946"/>
                  <a:pt x="214503" y="210460"/>
                </a:cubicBezTo>
                <a:cubicBezTo>
                  <a:pt x="225487" y="158974"/>
                  <a:pt x="224800" y="-9216"/>
                  <a:pt x="222741" y="395"/>
                </a:cubicBezTo>
                <a:cubicBezTo>
                  <a:pt x="220682" y="10006"/>
                  <a:pt x="242650" y="207028"/>
                  <a:pt x="202147" y="268125"/>
                </a:cubicBezTo>
                <a:cubicBezTo>
                  <a:pt x="161644" y="329222"/>
                  <a:pt x="7871" y="355995"/>
                  <a:pt x="319" y="362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4CE65F15-B4BF-DCA1-60D9-72B781063DE3}"/>
              </a:ext>
            </a:extLst>
          </p:cNvPr>
          <p:cNvSpPr/>
          <p:nvPr/>
        </p:nvSpPr>
        <p:spPr>
          <a:xfrm>
            <a:off x="4403379" y="3887909"/>
            <a:ext cx="291923" cy="1109543"/>
          </a:xfrm>
          <a:custGeom>
            <a:avLst/>
            <a:gdLst>
              <a:gd name="connsiteX0" fmla="*/ 346 w 291923"/>
              <a:gd name="connsiteY0" fmla="*/ 1109541 h 1109543"/>
              <a:gd name="connsiteX1" fmla="*/ 276571 w 291923"/>
              <a:gd name="connsiteY1" fmla="*/ 938091 h 1109543"/>
              <a:gd name="connsiteX2" fmla="*/ 257521 w 291923"/>
              <a:gd name="connsiteY2" fmla="*/ 690441 h 1109543"/>
              <a:gd name="connsiteX3" fmla="*/ 267046 w 291923"/>
              <a:gd name="connsiteY3" fmla="*/ 239591 h 1109543"/>
              <a:gd name="connsiteX4" fmla="*/ 190846 w 291923"/>
              <a:gd name="connsiteY4" fmla="*/ 642816 h 1109543"/>
              <a:gd name="connsiteX5" fmla="*/ 16221 w 291923"/>
              <a:gd name="connsiteY5" fmla="*/ 1466 h 1109543"/>
              <a:gd name="connsiteX6" fmla="*/ 222596 w 291923"/>
              <a:gd name="connsiteY6" fmla="*/ 858716 h 1109543"/>
              <a:gd name="connsiteX7" fmla="*/ 219421 w 291923"/>
              <a:gd name="connsiteY7" fmla="*/ 934916 h 1109543"/>
              <a:gd name="connsiteX8" fmla="*/ 346 w 291923"/>
              <a:gd name="connsiteY8" fmla="*/ 1109541 h 110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923" h="1109543">
                <a:moveTo>
                  <a:pt x="346" y="1109541"/>
                </a:moveTo>
                <a:cubicBezTo>
                  <a:pt x="9871" y="1110070"/>
                  <a:pt x="233708" y="1007941"/>
                  <a:pt x="276571" y="938091"/>
                </a:cubicBezTo>
                <a:cubicBezTo>
                  <a:pt x="319434" y="868241"/>
                  <a:pt x="259108" y="806858"/>
                  <a:pt x="257521" y="690441"/>
                </a:cubicBezTo>
                <a:cubicBezTo>
                  <a:pt x="255934" y="574024"/>
                  <a:pt x="278159" y="247528"/>
                  <a:pt x="267046" y="239591"/>
                </a:cubicBezTo>
                <a:cubicBezTo>
                  <a:pt x="255934" y="231653"/>
                  <a:pt x="232650" y="682504"/>
                  <a:pt x="190846" y="642816"/>
                </a:cubicBezTo>
                <a:cubicBezTo>
                  <a:pt x="149042" y="603128"/>
                  <a:pt x="10929" y="-34517"/>
                  <a:pt x="16221" y="1466"/>
                </a:cubicBezTo>
                <a:cubicBezTo>
                  <a:pt x="21513" y="37449"/>
                  <a:pt x="188729" y="703141"/>
                  <a:pt x="222596" y="858716"/>
                </a:cubicBezTo>
                <a:cubicBezTo>
                  <a:pt x="256463" y="1014291"/>
                  <a:pt x="258050" y="892583"/>
                  <a:pt x="219421" y="934916"/>
                </a:cubicBezTo>
                <a:cubicBezTo>
                  <a:pt x="180792" y="977249"/>
                  <a:pt x="-9179" y="1109012"/>
                  <a:pt x="346" y="1109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9DF75664-0313-9E2E-4189-209768BDD553}"/>
              </a:ext>
            </a:extLst>
          </p:cNvPr>
          <p:cNvSpPr/>
          <p:nvPr/>
        </p:nvSpPr>
        <p:spPr>
          <a:xfrm>
            <a:off x="6035658" y="3702018"/>
            <a:ext cx="771745" cy="408853"/>
          </a:xfrm>
          <a:custGeom>
            <a:avLst/>
            <a:gdLst>
              <a:gd name="connsiteX0" fmla="*/ 717567 w 771745"/>
              <a:gd name="connsiteY0" fmla="*/ 32 h 408853"/>
              <a:gd name="connsiteX1" fmla="*/ 682642 w 771745"/>
              <a:gd name="connsiteY1" fmla="*/ 215932 h 408853"/>
              <a:gd name="connsiteX2" fmla="*/ 755667 w 771745"/>
              <a:gd name="connsiteY2" fmla="*/ 406432 h 408853"/>
              <a:gd name="connsiteX3" fmla="*/ 692167 w 771745"/>
              <a:gd name="connsiteY3" fmla="*/ 304832 h 408853"/>
              <a:gd name="connsiteX4" fmla="*/ 17 w 771745"/>
              <a:gd name="connsiteY4" fmla="*/ 41307 h 408853"/>
              <a:gd name="connsiteX5" fmla="*/ 714392 w 771745"/>
              <a:gd name="connsiteY5" fmla="*/ 282607 h 408853"/>
              <a:gd name="connsiteX6" fmla="*/ 695342 w 771745"/>
              <a:gd name="connsiteY6" fmla="*/ 200057 h 408853"/>
              <a:gd name="connsiteX7" fmla="*/ 717567 w 771745"/>
              <a:gd name="connsiteY7" fmla="*/ 32 h 40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1745" h="408853">
                <a:moveTo>
                  <a:pt x="717567" y="32"/>
                </a:moveTo>
                <a:cubicBezTo>
                  <a:pt x="715450" y="2678"/>
                  <a:pt x="676292" y="148199"/>
                  <a:pt x="682642" y="215932"/>
                </a:cubicBezTo>
                <a:cubicBezTo>
                  <a:pt x="688992" y="283665"/>
                  <a:pt x="754080" y="391615"/>
                  <a:pt x="755667" y="406432"/>
                </a:cubicBezTo>
                <a:cubicBezTo>
                  <a:pt x="757254" y="421249"/>
                  <a:pt x="818109" y="365686"/>
                  <a:pt x="692167" y="304832"/>
                </a:cubicBezTo>
                <a:cubicBezTo>
                  <a:pt x="566225" y="243978"/>
                  <a:pt x="-3687" y="45011"/>
                  <a:pt x="17" y="41307"/>
                </a:cubicBezTo>
                <a:cubicBezTo>
                  <a:pt x="3721" y="37603"/>
                  <a:pt x="598504" y="256149"/>
                  <a:pt x="714392" y="282607"/>
                </a:cubicBezTo>
                <a:cubicBezTo>
                  <a:pt x="830280" y="309065"/>
                  <a:pt x="693755" y="242919"/>
                  <a:pt x="695342" y="200057"/>
                </a:cubicBezTo>
                <a:cubicBezTo>
                  <a:pt x="696929" y="157195"/>
                  <a:pt x="719684" y="-2614"/>
                  <a:pt x="717567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179E620A-4DE4-B9D7-7316-3CE47059A3D5}"/>
              </a:ext>
            </a:extLst>
          </p:cNvPr>
          <p:cNvSpPr/>
          <p:nvPr/>
        </p:nvSpPr>
        <p:spPr>
          <a:xfrm>
            <a:off x="5987326" y="3808707"/>
            <a:ext cx="833537" cy="1051410"/>
          </a:xfrm>
          <a:custGeom>
            <a:avLst/>
            <a:gdLst>
              <a:gd name="connsiteX0" fmla="*/ 51524 w 833537"/>
              <a:gd name="connsiteY0" fmla="*/ 33043 h 1051410"/>
              <a:gd name="connsiteX1" fmla="*/ 683349 w 833537"/>
              <a:gd name="connsiteY1" fmla="*/ 496593 h 1051410"/>
              <a:gd name="connsiteX2" fmla="*/ 727799 w 833537"/>
              <a:gd name="connsiteY2" fmla="*/ 642643 h 1051410"/>
              <a:gd name="connsiteX3" fmla="*/ 756374 w 833537"/>
              <a:gd name="connsiteY3" fmla="*/ 1049043 h 1051410"/>
              <a:gd name="connsiteX4" fmla="*/ 772249 w 833537"/>
              <a:gd name="connsiteY4" fmla="*/ 775993 h 1051410"/>
              <a:gd name="connsiteX5" fmla="*/ 832574 w 833537"/>
              <a:gd name="connsiteY5" fmla="*/ 102893 h 1051410"/>
              <a:gd name="connsiteX6" fmla="*/ 718274 w 833537"/>
              <a:gd name="connsiteY6" fmla="*/ 502943 h 1051410"/>
              <a:gd name="connsiteX7" fmla="*/ 511899 w 833537"/>
              <a:gd name="connsiteY7" fmla="*/ 147343 h 1051410"/>
              <a:gd name="connsiteX8" fmla="*/ 515074 w 833537"/>
              <a:gd name="connsiteY8" fmla="*/ 315618 h 1051410"/>
              <a:gd name="connsiteX9" fmla="*/ 89624 w 833537"/>
              <a:gd name="connsiteY9" fmla="*/ 67968 h 1051410"/>
              <a:gd name="connsiteX10" fmla="*/ 51524 w 833537"/>
              <a:gd name="connsiteY10" fmla="*/ 33043 h 105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3537" h="1051410">
                <a:moveTo>
                  <a:pt x="51524" y="33043"/>
                </a:moveTo>
                <a:cubicBezTo>
                  <a:pt x="150478" y="104480"/>
                  <a:pt x="570637" y="394993"/>
                  <a:pt x="683349" y="496593"/>
                </a:cubicBezTo>
                <a:cubicBezTo>
                  <a:pt x="796061" y="598193"/>
                  <a:pt x="715628" y="550568"/>
                  <a:pt x="727799" y="642643"/>
                </a:cubicBezTo>
                <a:cubicBezTo>
                  <a:pt x="739970" y="734718"/>
                  <a:pt x="748966" y="1026818"/>
                  <a:pt x="756374" y="1049043"/>
                </a:cubicBezTo>
                <a:cubicBezTo>
                  <a:pt x="763782" y="1071268"/>
                  <a:pt x="759549" y="933685"/>
                  <a:pt x="772249" y="775993"/>
                </a:cubicBezTo>
                <a:cubicBezTo>
                  <a:pt x="784949" y="618301"/>
                  <a:pt x="841570" y="148401"/>
                  <a:pt x="832574" y="102893"/>
                </a:cubicBezTo>
                <a:cubicBezTo>
                  <a:pt x="823578" y="57385"/>
                  <a:pt x="771720" y="495535"/>
                  <a:pt x="718274" y="502943"/>
                </a:cubicBezTo>
                <a:cubicBezTo>
                  <a:pt x="664828" y="510351"/>
                  <a:pt x="545766" y="178564"/>
                  <a:pt x="511899" y="147343"/>
                </a:cubicBezTo>
                <a:cubicBezTo>
                  <a:pt x="478032" y="116122"/>
                  <a:pt x="585453" y="328847"/>
                  <a:pt x="515074" y="315618"/>
                </a:cubicBezTo>
                <a:cubicBezTo>
                  <a:pt x="444695" y="302389"/>
                  <a:pt x="165824" y="114535"/>
                  <a:pt x="89624" y="67968"/>
                </a:cubicBezTo>
                <a:cubicBezTo>
                  <a:pt x="13424" y="21401"/>
                  <a:pt x="-47430" y="-38394"/>
                  <a:pt x="51524" y="33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A1EC774C-9CE4-1374-DB13-CEA8F8DFCA8D}"/>
              </a:ext>
            </a:extLst>
          </p:cNvPr>
          <p:cNvSpPr/>
          <p:nvPr/>
        </p:nvSpPr>
        <p:spPr>
          <a:xfrm>
            <a:off x="5971936" y="3904980"/>
            <a:ext cx="750747" cy="527352"/>
          </a:xfrm>
          <a:custGeom>
            <a:avLst/>
            <a:gdLst>
              <a:gd name="connsiteX0" fmla="*/ 239 w 750747"/>
              <a:gd name="connsiteY0" fmla="*/ 270 h 527352"/>
              <a:gd name="connsiteX1" fmla="*/ 670164 w 750747"/>
              <a:gd name="connsiteY1" fmla="*/ 470170 h 527352"/>
              <a:gd name="connsiteX2" fmla="*/ 676514 w 750747"/>
              <a:gd name="connsiteY2" fmla="*/ 476520 h 527352"/>
              <a:gd name="connsiteX3" fmla="*/ 108189 w 750747"/>
              <a:gd name="connsiteY3" fmla="*/ 527320 h 527352"/>
              <a:gd name="connsiteX4" fmla="*/ 686039 w 750747"/>
              <a:gd name="connsiteY4" fmla="*/ 482870 h 527352"/>
              <a:gd name="connsiteX5" fmla="*/ 593964 w 750747"/>
              <a:gd name="connsiteY5" fmla="*/ 403495 h 527352"/>
              <a:gd name="connsiteX6" fmla="*/ 239 w 750747"/>
              <a:gd name="connsiteY6" fmla="*/ 270 h 52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0747" h="527352">
                <a:moveTo>
                  <a:pt x="239" y="270"/>
                </a:moveTo>
                <a:cubicBezTo>
                  <a:pt x="12939" y="11382"/>
                  <a:pt x="670164" y="470170"/>
                  <a:pt x="670164" y="470170"/>
                </a:cubicBezTo>
                <a:cubicBezTo>
                  <a:pt x="782877" y="549545"/>
                  <a:pt x="770176" y="466995"/>
                  <a:pt x="676514" y="476520"/>
                </a:cubicBezTo>
                <a:cubicBezTo>
                  <a:pt x="582852" y="486045"/>
                  <a:pt x="106601" y="526262"/>
                  <a:pt x="108189" y="527320"/>
                </a:cubicBezTo>
                <a:cubicBezTo>
                  <a:pt x="109777" y="528378"/>
                  <a:pt x="605077" y="503507"/>
                  <a:pt x="686039" y="482870"/>
                </a:cubicBezTo>
                <a:cubicBezTo>
                  <a:pt x="767001" y="462233"/>
                  <a:pt x="703501" y="483928"/>
                  <a:pt x="593964" y="403495"/>
                </a:cubicBezTo>
                <a:cubicBezTo>
                  <a:pt x="484427" y="323062"/>
                  <a:pt x="-12461" y="-10842"/>
                  <a:pt x="239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8846F18F-E00D-73FF-48F4-7F4889A0F69B}"/>
              </a:ext>
            </a:extLst>
          </p:cNvPr>
          <p:cNvSpPr/>
          <p:nvPr/>
        </p:nvSpPr>
        <p:spPr>
          <a:xfrm>
            <a:off x="5960734" y="5056991"/>
            <a:ext cx="554783" cy="546479"/>
          </a:xfrm>
          <a:custGeom>
            <a:avLst/>
            <a:gdLst>
              <a:gd name="connsiteX0" fmla="*/ 27316 w 554783"/>
              <a:gd name="connsiteY0" fmla="*/ 3959 h 546479"/>
              <a:gd name="connsiteX1" fmla="*/ 106691 w 554783"/>
              <a:gd name="connsiteY1" fmla="*/ 42059 h 546479"/>
              <a:gd name="connsiteX2" fmla="*/ 519441 w 554783"/>
              <a:gd name="connsiteY2" fmla="*/ 191284 h 546479"/>
              <a:gd name="connsiteX3" fmla="*/ 484516 w 554783"/>
              <a:gd name="connsiteY3" fmla="*/ 257959 h 546479"/>
              <a:gd name="connsiteX4" fmla="*/ 455941 w 554783"/>
              <a:gd name="connsiteY4" fmla="*/ 543709 h 546479"/>
              <a:gd name="connsiteX5" fmla="*/ 528966 w 554783"/>
              <a:gd name="connsiteY5" fmla="*/ 64284 h 546479"/>
              <a:gd name="connsiteX6" fmla="*/ 548016 w 554783"/>
              <a:gd name="connsiteY6" fmla="*/ 10309 h 546479"/>
              <a:gd name="connsiteX7" fmla="*/ 500391 w 554783"/>
              <a:gd name="connsiteY7" fmla="*/ 115084 h 546479"/>
              <a:gd name="connsiteX8" fmla="*/ 27316 w 554783"/>
              <a:gd name="connsiteY8" fmla="*/ 3959 h 54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783" h="546479">
                <a:moveTo>
                  <a:pt x="27316" y="3959"/>
                </a:moveTo>
                <a:cubicBezTo>
                  <a:pt x="-38301" y="-8212"/>
                  <a:pt x="24670" y="10838"/>
                  <a:pt x="106691" y="42059"/>
                </a:cubicBezTo>
                <a:cubicBezTo>
                  <a:pt x="188712" y="73280"/>
                  <a:pt x="456470" y="155301"/>
                  <a:pt x="519441" y="191284"/>
                </a:cubicBezTo>
                <a:cubicBezTo>
                  <a:pt x="582412" y="227267"/>
                  <a:pt x="495099" y="199222"/>
                  <a:pt x="484516" y="257959"/>
                </a:cubicBezTo>
                <a:cubicBezTo>
                  <a:pt x="473933" y="316696"/>
                  <a:pt x="448533" y="575988"/>
                  <a:pt x="455941" y="543709"/>
                </a:cubicBezTo>
                <a:cubicBezTo>
                  <a:pt x="463349" y="511430"/>
                  <a:pt x="513620" y="153184"/>
                  <a:pt x="528966" y="64284"/>
                </a:cubicBezTo>
                <a:cubicBezTo>
                  <a:pt x="544312" y="-24616"/>
                  <a:pt x="552779" y="1842"/>
                  <a:pt x="548016" y="10309"/>
                </a:cubicBezTo>
                <a:cubicBezTo>
                  <a:pt x="543253" y="18776"/>
                  <a:pt x="586645" y="113497"/>
                  <a:pt x="500391" y="115084"/>
                </a:cubicBezTo>
                <a:cubicBezTo>
                  <a:pt x="414137" y="116671"/>
                  <a:pt x="92933" y="16130"/>
                  <a:pt x="27316" y="3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7CF7AE37-D776-F820-13DB-AB9CD41060BB}"/>
              </a:ext>
            </a:extLst>
          </p:cNvPr>
          <p:cNvSpPr/>
          <p:nvPr/>
        </p:nvSpPr>
        <p:spPr>
          <a:xfrm>
            <a:off x="4752849" y="3778071"/>
            <a:ext cx="140133" cy="922807"/>
          </a:xfrm>
          <a:custGeom>
            <a:avLst/>
            <a:gdLst>
              <a:gd name="connsiteX0" fmla="*/ 139826 w 140133"/>
              <a:gd name="connsiteY0" fmla="*/ 179 h 922807"/>
              <a:gd name="connsiteX1" fmla="*/ 57276 w 140133"/>
              <a:gd name="connsiteY1" fmla="*/ 546279 h 922807"/>
              <a:gd name="connsiteX2" fmla="*/ 126 w 140133"/>
              <a:gd name="connsiteY2" fmla="*/ 914579 h 922807"/>
              <a:gd name="connsiteX3" fmla="*/ 41401 w 140133"/>
              <a:gd name="connsiteY3" fmla="*/ 190679 h 922807"/>
              <a:gd name="connsiteX4" fmla="*/ 25526 w 140133"/>
              <a:gd name="connsiteY4" fmla="*/ 482779 h 922807"/>
              <a:gd name="connsiteX5" fmla="*/ 139826 w 140133"/>
              <a:gd name="connsiteY5" fmla="*/ 179 h 92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133" h="922807">
                <a:moveTo>
                  <a:pt x="139826" y="179"/>
                </a:moveTo>
                <a:cubicBezTo>
                  <a:pt x="145118" y="10762"/>
                  <a:pt x="80559" y="393879"/>
                  <a:pt x="57276" y="546279"/>
                </a:cubicBezTo>
                <a:cubicBezTo>
                  <a:pt x="33993" y="698679"/>
                  <a:pt x="2772" y="973846"/>
                  <a:pt x="126" y="914579"/>
                </a:cubicBezTo>
                <a:cubicBezTo>
                  <a:pt x="-2520" y="855312"/>
                  <a:pt x="37168" y="262646"/>
                  <a:pt x="41401" y="190679"/>
                </a:cubicBezTo>
                <a:cubicBezTo>
                  <a:pt x="45634" y="118712"/>
                  <a:pt x="11768" y="515058"/>
                  <a:pt x="25526" y="482779"/>
                </a:cubicBezTo>
                <a:cubicBezTo>
                  <a:pt x="39284" y="450500"/>
                  <a:pt x="134534" y="-10404"/>
                  <a:pt x="139826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D988F21F-3A54-CB4C-67E6-DE49D0FAB3C1}"/>
              </a:ext>
            </a:extLst>
          </p:cNvPr>
          <p:cNvSpPr/>
          <p:nvPr/>
        </p:nvSpPr>
        <p:spPr>
          <a:xfrm>
            <a:off x="3838655" y="3659709"/>
            <a:ext cx="231730" cy="1079652"/>
          </a:xfrm>
          <a:custGeom>
            <a:avLst/>
            <a:gdLst>
              <a:gd name="connsiteX0" fmla="*/ 9445 w 231730"/>
              <a:gd name="connsiteY0" fmla="*/ 7416 h 1079652"/>
              <a:gd name="connsiteX1" fmla="*/ 3095 w 231730"/>
              <a:gd name="connsiteY1" fmla="*/ 1045641 h 1079652"/>
              <a:gd name="connsiteX2" fmla="*/ 53895 w 231730"/>
              <a:gd name="connsiteY2" fmla="*/ 753541 h 1079652"/>
              <a:gd name="connsiteX3" fmla="*/ 231695 w 231730"/>
              <a:gd name="connsiteY3" fmla="*/ 10591 h 1079652"/>
              <a:gd name="connsiteX4" fmla="*/ 69770 w 231730"/>
              <a:gd name="connsiteY4" fmla="*/ 588441 h 1079652"/>
              <a:gd name="connsiteX5" fmla="*/ 133270 w 231730"/>
              <a:gd name="connsiteY5" fmla="*/ 172516 h 1079652"/>
              <a:gd name="connsiteX6" fmla="*/ 41195 w 231730"/>
              <a:gd name="connsiteY6" fmla="*/ 559866 h 1079652"/>
              <a:gd name="connsiteX7" fmla="*/ 9445 w 231730"/>
              <a:gd name="connsiteY7" fmla="*/ 7416 h 107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30" h="1079652">
                <a:moveTo>
                  <a:pt x="9445" y="7416"/>
                </a:moveTo>
                <a:cubicBezTo>
                  <a:pt x="3095" y="88378"/>
                  <a:pt x="-4313" y="921287"/>
                  <a:pt x="3095" y="1045641"/>
                </a:cubicBezTo>
                <a:cubicBezTo>
                  <a:pt x="10503" y="1169995"/>
                  <a:pt x="15795" y="926049"/>
                  <a:pt x="53895" y="753541"/>
                </a:cubicBezTo>
                <a:cubicBezTo>
                  <a:pt x="91995" y="581033"/>
                  <a:pt x="229049" y="38108"/>
                  <a:pt x="231695" y="10591"/>
                </a:cubicBezTo>
                <a:cubicBezTo>
                  <a:pt x="234341" y="-16926"/>
                  <a:pt x="86174" y="561454"/>
                  <a:pt x="69770" y="588441"/>
                </a:cubicBezTo>
                <a:cubicBezTo>
                  <a:pt x="53366" y="615428"/>
                  <a:pt x="138032" y="177278"/>
                  <a:pt x="133270" y="172516"/>
                </a:cubicBezTo>
                <a:cubicBezTo>
                  <a:pt x="128508" y="167754"/>
                  <a:pt x="64478" y="585266"/>
                  <a:pt x="41195" y="559866"/>
                </a:cubicBezTo>
                <a:cubicBezTo>
                  <a:pt x="17912" y="534466"/>
                  <a:pt x="15795" y="-73546"/>
                  <a:pt x="9445" y="7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D7F4E2F5-8DC6-2363-0116-97D70EF5A00C}"/>
              </a:ext>
            </a:extLst>
          </p:cNvPr>
          <p:cNvSpPr/>
          <p:nvPr/>
        </p:nvSpPr>
        <p:spPr>
          <a:xfrm>
            <a:off x="2571626" y="4296853"/>
            <a:ext cx="567286" cy="372789"/>
          </a:xfrm>
          <a:custGeom>
            <a:avLst/>
            <a:gdLst>
              <a:gd name="connsiteX0" fmla="*/ 22349 w 567286"/>
              <a:gd name="connsiteY0" fmla="*/ 2097 h 372789"/>
              <a:gd name="connsiteX1" fmla="*/ 549399 w 567286"/>
              <a:gd name="connsiteY1" fmla="*/ 341822 h 372789"/>
              <a:gd name="connsiteX2" fmla="*/ 403349 w 567286"/>
              <a:gd name="connsiteY2" fmla="*/ 329122 h 372789"/>
              <a:gd name="connsiteX3" fmla="*/ 6474 w 567286"/>
              <a:gd name="connsiteY3" fmla="*/ 94172 h 372789"/>
              <a:gd name="connsiteX4" fmla="*/ 149349 w 567286"/>
              <a:gd name="connsiteY4" fmla="*/ 192597 h 372789"/>
              <a:gd name="connsiteX5" fmla="*/ 22349 w 567286"/>
              <a:gd name="connsiteY5" fmla="*/ 2097 h 37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286" h="372789">
                <a:moveTo>
                  <a:pt x="22349" y="2097"/>
                </a:moveTo>
                <a:cubicBezTo>
                  <a:pt x="89024" y="26968"/>
                  <a:pt x="485899" y="287318"/>
                  <a:pt x="549399" y="341822"/>
                </a:cubicBezTo>
                <a:cubicBezTo>
                  <a:pt x="612899" y="396326"/>
                  <a:pt x="493836" y="370397"/>
                  <a:pt x="403349" y="329122"/>
                </a:cubicBezTo>
                <a:cubicBezTo>
                  <a:pt x="312862" y="287847"/>
                  <a:pt x="48807" y="116926"/>
                  <a:pt x="6474" y="94172"/>
                </a:cubicBezTo>
                <a:cubicBezTo>
                  <a:pt x="-35859" y="71418"/>
                  <a:pt x="142999" y="203709"/>
                  <a:pt x="149349" y="192597"/>
                </a:cubicBezTo>
                <a:cubicBezTo>
                  <a:pt x="155699" y="181485"/>
                  <a:pt x="-44326" y="-22774"/>
                  <a:pt x="22349" y="2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8A77066B-66D4-1F8E-42F5-E7ED8775CD8B}"/>
              </a:ext>
            </a:extLst>
          </p:cNvPr>
          <p:cNvSpPr/>
          <p:nvPr/>
        </p:nvSpPr>
        <p:spPr>
          <a:xfrm>
            <a:off x="4417378" y="5232933"/>
            <a:ext cx="456993" cy="478415"/>
          </a:xfrm>
          <a:custGeom>
            <a:avLst/>
            <a:gdLst>
              <a:gd name="connsiteX0" fmla="*/ 453072 w 456993"/>
              <a:gd name="connsiteY0" fmla="*/ 2642 h 478415"/>
              <a:gd name="connsiteX1" fmla="*/ 2222 w 456993"/>
              <a:gd name="connsiteY1" fmla="*/ 472542 h 478415"/>
              <a:gd name="connsiteX2" fmla="*/ 268922 w 456993"/>
              <a:gd name="connsiteY2" fmla="*/ 278867 h 478415"/>
              <a:gd name="connsiteX3" fmla="*/ 411797 w 456993"/>
              <a:gd name="connsiteY3" fmla="*/ 177267 h 478415"/>
              <a:gd name="connsiteX4" fmla="*/ 230822 w 456993"/>
              <a:gd name="connsiteY4" fmla="*/ 275692 h 478415"/>
              <a:gd name="connsiteX5" fmla="*/ 453072 w 456993"/>
              <a:gd name="connsiteY5" fmla="*/ 2642 h 47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993" h="478415">
                <a:moveTo>
                  <a:pt x="453072" y="2642"/>
                </a:moveTo>
                <a:cubicBezTo>
                  <a:pt x="414972" y="35450"/>
                  <a:pt x="32914" y="426505"/>
                  <a:pt x="2222" y="472542"/>
                </a:cubicBezTo>
                <a:cubicBezTo>
                  <a:pt x="-28470" y="518579"/>
                  <a:pt x="268922" y="278867"/>
                  <a:pt x="268922" y="278867"/>
                </a:cubicBezTo>
                <a:cubicBezTo>
                  <a:pt x="337184" y="229655"/>
                  <a:pt x="418147" y="177796"/>
                  <a:pt x="411797" y="177267"/>
                </a:cubicBezTo>
                <a:cubicBezTo>
                  <a:pt x="405447" y="176738"/>
                  <a:pt x="222355" y="298446"/>
                  <a:pt x="230822" y="275692"/>
                </a:cubicBezTo>
                <a:cubicBezTo>
                  <a:pt x="239289" y="252938"/>
                  <a:pt x="491172" y="-30166"/>
                  <a:pt x="453072" y="2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D39B6E7A-F3D3-F57D-2BD0-01F6554017DC}"/>
              </a:ext>
            </a:extLst>
          </p:cNvPr>
          <p:cNvSpPr/>
          <p:nvPr/>
        </p:nvSpPr>
        <p:spPr>
          <a:xfrm>
            <a:off x="4193278" y="5559115"/>
            <a:ext cx="637711" cy="826343"/>
          </a:xfrm>
          <a:custGeom>
            <a:avLst/>
            <a:gdLst>
              <a:gd name="connsiteX0" fmla="*/ 143772 w 637711"/>
              <a:gd name="connsiteY0" fmla="*/ 310 h 826343"/>
              <a:gd name="connsiteX1" fmla="*/ 267597 w 637711"/>
              <a:gd name="connsiteY1" fmla="*/ 422585 h 826343"/>
              <a:gd name="connsiteX2" fmla="*/ 197747 w 637711"/>
              <a:gd name="connsiteY2" fmla="*/ 514660 h 826343"/>
              <a:gd name="connsiteX3" fmla="*/ 359672 w 637711"/>
              <a:gd name="connsiteY3" fmla="*/ 616260 h 826343"/>
              <a:gd name="connsiteX4" fmla="*/ 207272 w 637711"/>
              <a:gd name="connsiteY4" fmla="*/ 568635 h 826343"/>
              <a:gd name="connsiteX5" fmla="*/ 585097 w 637711"/>
              <a:gd name="connsiteY5" fmla="*/ 759135 h 826343"/>
              <a:gd name="connsiteX6" fmla="*/ 620022 w 637711"/>
              <a:gd name="connsiteY6" fmla="*/ 819460 h 826343"/>
              <a:gd name="connsiteX7" fmla="*/ 445397 w 637711"/>
              <a:gd name="connsiteY7" fmla="*/ 616260 h 826343"/>
              <a:gd name="connsiteX8" fmla="*/ 172347 w 637711"/>
              <a:gd name="connsiteY8" fmla="*/ 536885 h 826343"/>
              <a:gd name="connsiteX9" fmla="*/ 29472 w 637711"/>
              <a:gd name="connsiteY9" fmla="*/ 508310 h 826343"/>
              <a:gd name="connsiteX10" fmla="*/ 13597 w 637711"/>
              <a:gd name="connsiteY10" fmla="*/ 327335 h 826343"/>
              <a:gd name="connsiteX11" fmla="*/ 188222 w 637711"/>
              <a:gd name="connsiteY11" fmla="*/ 590860 h 826343"/>
              <a:gd name="connsiteX12" fmla="*/ 267597 w 637711"/>
              <a:gd name="connsiteY12" fmla="*/ 495610 h 826343"/>
              <a:gd name="connsiteX13" fmla="*/ 143772 w 637711"/>
              <a:gd name="connsiteY13" fmla="*/ 310 h 8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7711" h="826343">
                <a:moveTo>
                  <a:pt x="143772" y="310"/>
                </a:moveTo>
                <a:cubicBezTo>
                  <a:pt x="143772" y="-11861"/>
                  <a:pt x="258601" y="336860"/>
                  <a:pt x="267597" y="422585"/>
                </a:cubicBezTo>
                <a:cubicBezTo>
                  <a:pt x="276593" y="508310"/>
                  <a:pt x="182401" y="482381"/>
                  <a:pt x="197747" y="514660"/>
                </a:cubicBezTo>
                <a:cubicBezTo>
                  <a:pt x="213093" y="546939"/>
                  <a:pt x="358085" y="607264"/>
                  <a:pt x="359672" y="616260"/>
                </a:cubicBezTo>
                <a:cubicBezTo>
                  <a:pt x="361259" y="625256"/>
                  <a:pt x="169701" y="544823"/>
                  <a:pt x="207272" y="568635"/>
                </a:cubicBezTo>
                <a:cubicBezTo>
                  <a:pt x="244843" y="592447"/>
                  <a:pt x="516305" y="717331"/>
                  <a:pt x="585097" y="759135"/>
                </a:cubicBezTo>
                <a:cubicBezTo>
                  <a:pt x="653889" y="800939"/>
                  <a:pt x="643305" y="843273"/>
                  <a:pt x="620022" y="819460"/>
                </a:cubicBezTo>
                <a:cubicBezTo>
                  <a:pt x="596739" y="795648"/>
                  <a:pt x="520009" y="663356"/>
                  <a:pt x="445397" y="616260"/>
                </a:cubicBezTo>
                <a:cubicBezTo>
                  <a:pt x="370785" y="569164"/>
                  <a:pt x="241668" y="554877"/>
                  <a:pt x="172347" y="536885"/>
                </a:cubicBezTo>
                <a:cubicBezTo>
                  <a:pt x="103026" y="518893"/>
                  <a:pt x="55930" y="543235"/>
                  <a:pt x="29472" y="508310"/>
                </a:cubicBezTo>
                <a:cubicBezTo>
                  <a:pt x="3014" y="473385"/>
                  <a:pt x="-12861" y="313577"/>
                  <a:pt x="13597" y="327335"/>
                </a:cubicBezTo>
                <a:cubicBezTo>
                  <a:pt x="40055" y="341093"/>
                  <a:pt x="145889" y="562814"/>
                  <a:pt x="188222" y="590860"/>
                </a:cubicBezTo>
                <a:cubicBezTo>
                  <a:pt x="230555" y="618906"/>
                  <a:pt x="275534" y="592977"/>
                  <a:pt x="267597" y="495610"/>
                </a:cubicBezTo>
                <a:cubicBezTo>
                  <a:pt x="259660" y="398243"/>
                  <a:pt x="143772" y="12481"/>
                  <a:pt x="143772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C2FECAF1-2EFA-4455-2D4F-717493583CB2}"/>
              </a:ext>
            </a:extLst>
          </p:cNvPr>
          <p:cNvSpPr/>
          <p:nvPr/>
        </p:nvSpPr>
        <p:spPr>
          <a:xfrm>
            <a:off x="4853660" y="5851541"/>
            <a:ext cx="64677" cy="1017154"/>
          </a:xfrm>
          <a:custGeom>
            <a:avLst/>
            <a:gdLst>
              <a:gd name="connsiteX0" fmla="*/ 915 w 64677"/>
              <a:gd name="connsiteY0" fmla="*/ 12684 h 1017154"/>
              <a:gd name="connsiteX1" fmla="*/ 13615 w 64677"/>
              <a:gd name="connsiteY1" fmla="*/ 1015984 h 1017154"/>
              <a:gd name="connsiteX2" fmla="*/ 64415 w 64677"/>
              <a:gd name="connsiteY2" fmla="*/ 219059 h 1017154"/>
              <a:gd name="connsiteX3" fmla="*/ 32665 w 64677"/>
              <a:gd name="connsiteY3" fmla="*/ 434959 h 1017154"/>
              <a:gd name="connsiteX4" fmla="*/ 915 w 64677"/>
              <a:gd name="connsiteY4" fmla="*/ 12684 h 101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77" h="1017154">
                <a:moveTo>
                  <a:pt x="915" y="12684"/>
                </a:moveTo>
                <a:cubicBezTo>
                  <a:pt x="-2260" y="109521"/>
                  <a:pt x="3032" y="981588"/>
                  <a:pt x="13615" y="1015984"/>
                </a:cubicBezTo>
                <a:cubicBezTo>
                  <a:pt x="24198" y="1050380"/>
                  <a:pt x="61240" y="315896"/>
                  <a:pt x="64415" y="219059"/>
                </a:cubicBezTo>
                <a:cubicBezTo>
                  <a:pt x="67590" y="122222"/>
                  <a:pt x="41132" y="465651"/>
                  <a:pt x="32665" y="434959"/>
                </a:cubicBezTo>
                <a:cubicBezTo>
                  <a:pt x="24198" y="404267"/>
                  <a:pt x="4090" y="-84153"/>
                  <a:pt x="915" y="12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D56BE02A-6B8E-3E87-88C8-DD5B671D3FB0}"/>
              </a:ext>
            </a:extLst>
          </p:cNvPr>
          <p:cNvSpPr/>
          <p:nvPr/>
        </p:nvSpPr>
        <p:spPr>
          <a:xfrm>
            <a:off x="4263638" y="6295381"/>
            <a:ext cx="146827" cy="958960"/>
          </a:xfrm>
          <a:custGeom>
            <a:avLst/>
            <a:gdLst>
              <a:gd name="connsiteX0" fmla="*/ 387 w 146827"/>
              <a:gd name="connsiteY0" fmla="*/ 83194 h 958960"/>
              <a:gd name="connsiteX1" fmla="*/ 111512 w 146827"/>
              <a:gd name="connsiteY1" fmla="*/ 924569 h 958960"/>
              <a:gd name="connsiteX2" fmla="*/ 105162 w 146827"/>
              <a:gd name="connsiteY2" fmla="*/ 718194 h 958960"/>
              <a:gd name="connsiteX3" fmla="*/ 146437 w 146827"/>
              <a:gd name="connsiteY3" fmla="*/ 644 h 958960"/>
              <a:gd name="connsiteX4" fmla="*/ 76587 w 146827"/>
              <a:gd name="connsiteY4" fmla="*/ 581669 h 958960"/>
              <a:gd name="connsiteX5" fmla="*/ 387 w 146827"/>
              <a:gd name="connsiteY5" fmla="*/ 83194 h 95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827" h="958960">
                <a:moveTo>
                  <a:pt x="387" y="83194"/>
                </a:moveTo>
                <a:cubicBezTo>
                  <a:pt x="6208" y="140344"/>
                  <a:pt x="94049" y="818736"/>
                  <a:pt x="111512" y="924569"/>
                </a:cubicBezTo>
                <a:cubicBezTo>
                  <a:pt x="128975" y="1030402"/>
                  <a:pt x="99341" y="872181"/>
                  <a:pt x="105162" y="718194"/>
                </a:cubicBezTo>
                <a:cubicBezTo>
                  <a:pt x="110983" y="564207"/>
                  <a:pt x="151200" y="23398"/>
                  <a:pt x="146437" y="644"/>
                </a:cubicBezTo>
                <a:cubicBezTo>
                  <a:pt x="141674" y="-22110"/>
                  <a:pt x="97225" y="564736"/>
                  <a:pt x="76587" y="581669"/>
                </a:cubicBezTo>
                <a:cubicBezTo>
                  <a:pt x="55950" y="598602"/>
                  <a:pt x="-5434" y="26044"/>
                  <a:pt x="387" y="83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7FD60C93-5973-3729-621E-075E15B774AC}"/>
              </a:ext>
            </a:extLst>
          </p:cNvPr>
          <p:cNvSpPr/>
          <p:nvPr/>
        </p:nvSpPr>
        <p:spPr>
          <a:xfrm>
            <a:off x="4701958" y="7461260"/>
            <a:ext cx="190917" cy="1193792"/>
          </a:xfrm>
          <a:custGeom>
            <a:avLst/>
            <a:gdLst>
              <a:gd name="connsiteX0" fmla="*/ 149442 w 190917"/>
              <a:gd name="connsiteY0" fmla="*/ 38090 h 1193792"/>
              <a:gd name="connsiteX1" fmla="*/ 149442 w 190917"/>
              <a:gd name="connsiteY1" fmla="*/ 101590 h 1193792"/>
              <a:gd name="connsiteX2" fmla="*/ 162142 w 190917"/>
              <a:gd name="connsiteY2" fmla="*/ 679440 h 1193792"/>
              <a:gd name="connsiteX3" fmla="*/ 190717 w 190917"/>
              <a:gd name="connsiteY3" fmla="*/ 1193790 h 1193792"/>
              <a:gd name="connsiteX4" fmla="*/ 146267 w 190917"/>
              <a:gd name="connsiteY4" fmla="*/ 685790 h 1193792"/>
              <a:gd name="connsiteX5" fmla="*/ 217 w 190917"/>
              <a:gd name="connsiteY5" fmla="*/ 25390 h 1193792"/>
              <a:gd name="connsiteX6" fmla="*/ 114517 w 190917"/>
              <a:gd name="connsiteY6" fmla="*/ 511165 h 1193792"/>
              <a:gd name="connsiteX7" fmla="*/ 149442 w 190917"/>
              <a:gd name="connsiteY7" fmla="*/ 38090 h 119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917" h="1193792">
                <a:moveTo>
                  <a:pt x="149442" y="38090"/>
                </a:moveTo>
                <a:cubicBezTo>
                  <a:pt x="155263" y="-30172"/>
                  <a:pt x="147325" y="-5302"/>
                  <a:pt x="149442" y="101590"/>
                </a:cubicBezTo>
                <a:cubicBezTo>
                  <a:pt x="151559" y="208482"/>
                  <a:pt x="155263" y="497407"/>
                  <a:pt x="162142" y="679440"/>
                </a:cubicBezTo>
                <a:cubicBezTo>
                  <a:pt x="169021" y="861473"/>
                  <a:pt x="193363" y="1192732"/>
                  <a:pt x="190717" y="1193790"/>
                </a:cubicBezTo>
                <a:cubicBezTo>
                  <a:pt x="188071" y="1194848"/>
                  <a:pt x="178017" y="880523"/>
                  <a:pt x="146267" y="685790"/>
                </a:cubicBezTo>
                <a:cubicBezTo>
                  <a:pt x="114517" y="491057"/>
                  <a:pt x="5509" y="54494"/>
                  <a:pt x="217" y="25390"/>
                </a:cubicBezTo>
                <a:cubicBezTo>
                  <a:pt x="-5075" y="-3714"/>
                  <a:pt x="87530" y="511165"/>
                  <a:pt x="114517" y="511165"/>
                </a:cubicBezTo>
                <a:cubicBezTo>
                  <a:pt x="141504" y="511165"/>
                  <a:pt x="143621" y="106352"/>
                  <a:pt x="149442" y="38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549E5374-DED3-B1BE-7254-4C91FB7F342D}"/>
              </a:ext>
            </a:extLst>
          </p:cNvPr>
          <p:cNvSpPr/>
          <p:nvPr/>
        </p:nvSpPr>
        <p:spPr>
          <a:xfrm>
            <a:off x="4267258" y="8191388"/>
            <a:ext cx="923895" cy="800677"/>
          </a:xfrm>
          <a:custGeom>
            <a:avLst/>
            <a:gdLst>
              <a:gd name="connsiteX0" fmla="*/ 31692 w 923895"/>
              <a:gd name="connsiteY0" fmla="*/ 38212 h 800677"/>
              <a:gd name="connsiteX1" fmla="*/ 114242 w 923895"/>
              <a:gd name="connsiteY1" fmla="*/ 82662 h 800677"/>
              <a:gd name="connsiteX2" fmla="*/ 739717 w 923895"/>
              <a:gd name="connsiteY2" fmla="*/ 650987 h 800677"/>
              <a:gd name="connsiteX3" fmla="*/ 628592 w 923895"/>
              <a:gd name="connsiteY3" fmla="*/ 612887 h 800677"/>
              <a:gd name="connsiteX4" fmla="*/ 923867 w 923895"/>
              <a:gd name="connsiteY4" fmla="*/ 800212 h 800677"/>
              <a:gd name="connsiteX5" fmla="*/ 609542 w 923895"/>
              <a:gd name="connsiteY5" fmla="*/ 549387 h 800677"/>
              <a:gd name="connsiteX6" fmla="*/ 196792 w 923895"/>
              <a:gd name="connsiteY6" fmla="*/ 241412 h 800677"/>
              <a:gd name="connsiteX7" fmla="*/ 476192 w 923895"/>
              <a:gd name="connsiteY7" fmla="*/ 419212 h 800677"/>
              <a:gd name="connsiteX8" fmla="*/ 31692 w 923895"/>
              <a:gd name="connsiteY8" fmla="*/ 38212 h 80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895" h="800677">
                <a:moveTo>
                  <a:pt x="31692" y="38212"/>
                </a:moveTo>
                <a:cubicBezTo>
                  <a:pt x="-28633" y="-17880"/>
                  <a:pt x="-3762" y="-19467"/>
                  <a:pt x="114242" y="82662"/>
                </a:cubicBezTo>
                <a:cubicBezTo>
                  <a:pt x="232246" y="184791"/>
                  <a:pt x="653992" y="562616"/>
                  <a:pt x="739717" y="650987"/>
                </a:cubicBezTo>
                <a:cubicBezTo>
                  <a:pt x="825442" y="739358"/>
                  <a:pt x="597900" y="588016"/>
                  <a:pt x="628592" y="612887"/>
                </a:cubicBezTo>
                <a:cubicBezTo>
                  <a:pt x="659284" y="637758"/>
                  <a:pt x="927042" y="810795"/>
                  <a:pt x="923867" y="800212"/>
                </a:cubicBezTo>
                <a:cubicBezTo>
                  <a:pt x="920692" y="789629"/>
                  <a:pt x="730721" y="642520"/>
                  <a:pt x="609542" y="549387"/>
                </a:cubicBezTo>
                <a:cubicBezTo>
                  <a:pt x="488363" y="456254"/>
                  <a:pt x="219017" y="263108"/>
                  <a:pt x="196792" y="241412"/>
                </a:cubicBezTo>
                <a:cubicBezTo>
                  <a:pt x="174567" y="219716"/>
                  <a:pt x="500534" y="454137"/>
                  <a:pt x="476192" y="419212"/>
                </a:cubicBezTo>
                <a:cubicBezTo>
                  <a:pt x="451850" y="384287"/>
                  <a:pt x="92017" y="94304"/>
                  <a:pt x="31692" y="38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3DF5A535-3185-C9D2-98FF-076BB140D708}"/>
              </a:ext>
            </a:extLst>
          </p:cNvPr>
          <p:cNvSpPr/>
          <p:nvPr/>
        </p:nvSpPr>
        <p:spPr>
          <a:xfrm>
            <a:off x="4873605" y="8972149"/>
            <a:ext cx="350663" cy="353408"/>
          </a:xfrm>
          <a:custGeom>
            <a:avLst/>
            <a:gdLst>
              <a:gd name="connsiteX0" fmla="*/ 92095 w 350663"/>
              <a:gd name="connsiteY0" fmla="*/ 401 h 353408"/>
              <a:gd name="connsiteX1" fmla="*/ 20 w 350663"/>
              <a:gd name="connsiteY1" fmla="*/ 349651 h 353408"/>
              <a:gd name="connsiteX2" fmla="*/ 101620 w 350663"/>
              <a:gd name="connsiteY2" fmla="*/ 187726 h 353408"/>
              <a:gd name="connsiteX3" fmla="*/ 346095 w 350663"/>
              <a:gd name="connsiteY3" fmla="*/ 229001 h 353408"/>
              <a:gd name="connsiteX4" fmla="*/ 247670 w 350663"/>
              <a:gd name="connsiteY4" fmla="*/ 143276 h 353408"/>
              <a:gd name="connsiteX5" fmla="*/ 349270 w 350663"/>
              <a:gd name="connsiteY5" fmla="*/ 209951 h 353408"/>
              <a:gd name="connsiteX6" fmla="*/ 155595 w 350663"/>
              <a:gd name="connsiteY6" fmla="*/ 86126 h 353408"/>
              <a:gd name="connsiteX7" fmla="*/ 320695 w 350663"/>
              <a:gd name="connsiteY7" fmla="*/ 219476 h 353408"/>
              <a:gd name="connsiteX8" fmla="*/ 139720 w 350663"/>
              <a:gd name="connsiteY8" fmla="*/ 143276 h 353408"/>
              <a:gd name="connsiteX9" fmla="*/ 25420 w 350663"/>
              <a:gd name="connsiteY9" fmla="*/ 276626 h 353408"/>
              <a:gd name="connsiteX10" fmla="*/ 92095 w 350663"/>
              <a:gd name="connsiteY10" fmla="*/ 401 h 35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0663" h="353408">
                <a:moveTo>
                  <a:pt x="92095" y="401"/>
                </a:moveTo>
                <a:cubicBezTo>
                  <a:pt x="87862" y="12572"/>
                  <a:pt x="-1567" y="318430"/>
                  <a:pt x="20" y="349651"/>
                </a:cubicBezTo>
                <a:cubicBezTo>
                  <a:pt x="1607" y="380872"/>
                  <a:pt x="43941" y="207834"/>
                  <a:pt x="101620" y="187726"/>
                </a:cubicBezTo>
                <a:cubicBezTo>
                  <a:pt x="159299" y="167618"/>
                  <a:pt x="321753" y="236409"/>
                  <a:pt x="346095" y="229001"/>
                </a:cubicBezTo>
                <a:cubicBezTo>
                  <a:pt x="370437" y="221593"/>
                  <a:pt x="247141" y="146451"/>
                  <a:pt x="247670" y="143276"/>
                </a:cubicBezTo>
                <a:cubicBezTo>
                  <a:pt x="248199" y="140101"/>
                  <a:pt x="364616" y="219476"/>
                  <a:pt x="349270" y="209951"/>
                </a:cubicBezTo>
                <a:cubicBezTo>
                  <a:pt x="333924" y="200426"/>
                  <a:pt x="160357" y="84539"/>
                  <a:pt x="155595" y="86126"/>
                </a:cubicBezTo>
                <a:cubicBezTo>
                  <a:pt x="150833" y="87713"/>
                  <a:pt x="323341" y="209951"/>
                  <a:pt x="320695" y="219476"/>
                </a:cubicBezTo>
                <a:cubicBezTo>
                  <a:pt x="318049" y="229001"/>
                  <a:pt x="188933" y="133751"/>
                  <a:pt x="139720" y="143276"/>
                </a:cubicBezTo>
                <a:cubicBezTo>
                  <a:pt x="90507" y="152801"/>
                  <a:pt x="36532" y="296734"/>
                  <a:pt x="25420" y="276626"/>
                </a:cubicBezTo>
                <a:cubicBezTo>
                  <a:pt x="14308" y="256518"/>
                  <a:pt x="96328" y="-11770"/>
                  <a:pt x="92095" y="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7E4F7316-3DF4-1EE6-356A-CFA866392F94}"/>
              </a:ext>
            </a:extLst>
          </p:cNvPr>
          <p:cNvSpPr/>
          <p:nvPr/>
        </p:nvSpPr>
        <p:spPr>
          <a:xfrm>
            <a:off x="5685656" y="3501732"/>
            <a:ext cx="1003771" cy="939828"/>
          </a:xfrm>
          <a:custGeom>
            <a:avLst/>
            <a:gdLst>
              <a:gd name="connsiteX0" fmla="*/ 81299 w 1003771"/>
              <a:gd name="connsiteY0" fmla="*/ 384468 h 939828"/>
              <a:gd name="connsiteX1" fmla="*/ 985308 w 1003771"/>
              <a:gd name="connsiteY1" fmla="*/ 935186 h 939828"/>
              <a:gd name="connsiteX2" fmla="*/ 652799 w 1003771"/>
              <a:gd name="connsiteY2" fmla="*/ 613068 h 939828"/>
              <a:gd name="connsiteX3" fmla="*/ 205989 w 1003771"/>
              <a:gd name="connsiteY3" fmla="*/ 4 h 939828"/>
              <a:gd name="connsiteX4" fmla="*/ 642408 w 1003771"/>
              <a:gd name="connsiteY4" fmla="*/ 602677 h 939828"/>
              <a:gd name="connsiteX5" fmla="*/ 133253 w 1003771"/>
              <a:gd name="connsiteY5" fmla="*/ 405250 h 939828"/>
              <a:gd name="connsiteX6" fmla="*/ 50126 w 1003771"/>
              <a:gd name="connsiteY6" fmla="*/ 426032 h 939828"/>
              <a:gd name="connsiteX7" fmla="*/ 81299 w 1003771"/>
              <a:gd name="connsiteY7" fmla="*/ 384468 h 93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771" h="939828">
                <a:moveTo>
                  <a:pt x="81299" y="384468"/>
                </a:moveTo>
                <a:cubicBezTo>
                  <a:pt x="237163" y="469327"/>
                  <a:pt x="890058" y="897086"/>
                  <a:pt x="985308" y="935186"/>
                </a:cubicBezTo>
                <a:cubicBezTo>
                  <a:pt x="1080558" y="973286"/>
                  <a:pt x="782686" y="768932"/>
                  <a:pt x="652799" y="613068"/>
                </a:cubicBezTo>
                <a:cubicBezTo>
                  <a:pt x="522913" y="457204"/>
                  <a:pt x="207721" y="1736"/>
                  <a:pt x="205989" y="4"/>
                </a:cubicBezTo>
                <a:cubicBezTo>
                  <a:pt x="204257" y="-1728"/>
                  <a:pt x="654531" y="535136"/>
                  <a:pt x="642408" y="602677"/>
                </a:cubicBezTo>
                <a:cubicBezTo>
                  <a:pt x="630285" y="670218"/>
                  <a:pt x="231967" y="434691"/>
                  <a:pt x="133253" y="405250"/>
                </a:cubicBezTo>
                <a:cubicBezTo>
                  <a:pt x="34539" y="375809"/>
                  <a:pt x="60517" y="434691"/>
                  <a:pt x="50126" y="426032"/>
                </a:cubicBezTo>
                <a:cubicBezTo>
                  <a:pt x="39735" y="417373"/>
                  <a:pt x="-74565" y="299609"/>
                  <a:pt x="81299" y="384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33662611-9222-B748-4CB2-78F61C2ED6A7}"/>
              </a:ext>
            </a:extLst>
          </p:cNvPr>
          <p:cNvSpPr/>
          <p:nvPr/>
        </p:nvSpPr>
        <p:spPr>
          <a:xfrm>
            <a:off x="2907127" y="3510570"/>
            <a:ext cx="335323" cy="1093504"/>
          </a:xfrm>
          <a:custGeom>
            <a:avLst/>
            <a:gdLst>
              <a:gd name="connsiteX0" fmla="*/ 262100 w 335323"/>
              <a:gd name="connsiteY0" fmla="*/ 344457 h 1093504"/>
              <a:gd name="connsiteX1" fmla="*/ 116628 w 335323"/>
              <a:gd name="connsiteY1" fmla="*/ 708139 h 1093504"/>
              <a:gd name="connsiteX2" fmla="*/ 334837 w 335323"/>
              <a:gd name="connsiteY2" fmla="*/ 1092603 h 1093504"/>
              <a:gd name="connsiteX3" fmla="*/ 43891 w 335323"/>
              <a:gd name="connsiteY3" fmla="*/ 812048 h 1093504"/>
              <a:gd name="connsiteX4" fmla="*/ 12718 w 335323"/>
              <a:gd name="connsiteY4" fmla="*/ 728921 h 1093504"/>
              <a:gd name="connsiteX5" fmla="*/ 158191 w 335323"/>
              <a:gd name="connsiteY5" fmla="*/ 1557 h 1093504"/>
              <a:gd name="connsiteX6" fmla="*/ 43891 w 335323"/>
              <a:gd name="connsiteY6" fmla="*/ 531494 h 1093504"/>
              <a:gd name="connsiteX7" fmla="*/ 262100 w 335323"/>
              <a:gd name="connsiteY7" fmla="*/ 344457 h 109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323" h="1093504">
                <a:moveTo>
                  <a:pt x="262100" y="344457"/>
                </a:moveTo>
                <a:cubicBezTo>
                  <a:pt x="274223" y="373898"/>
                  <a:pt x="104505" y="583448"/>
                  <a:pt x="116628" y="708139"/>
                </a:cubicBezTo>
                <a:cubicBezTo>
                  <a:pt x="128751" y="832830"/>
                  <a:pt x="346960" y="1075285"/>
                  <a:pt x="334837" y="1092603"/>
                </a:cubicBezTo>
                <a:cubicBezTo>
                  <a:pt x="322714" y="1109921"/>
                  <a:pt x="97577" y="872662"/>
                  <a:pt x="43891" y="812048"/>
                </a:cubicBezTo>
                <a:cubicBezTo>
                  <a:pt x="-9795" y="751434"/>
                  <a:pt x="-6332" y="864003"/>
                  <a:pt x="12718" y="728921"/>
                </a:cubicBezTo>
                <a:cubicBezTo>
                  <a:pt x="31768" y="593839"/>
                  <a:pt x="152996" y="34461"/>
                  <a:pt x="158191" y="1557"/>
                </a:cubicBezTo>
                <a:cubicBezTo>
                  <a:pt x="163386" y="-31347"/>
                  <a:pt x="30037" y="467417"/>
                  <a:pt x="43891" y="531494"/>
                </a:cubicBezTo>
                <a:cubicBezTo>
                  <a:pt x="57745" y="595571"/>
                  <a:pt x="249977" y="315016"/>
                  <a:pt x="262100" y="344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7E191DC7-4DB9-BBE1-5CD4-28AE4DAC06F2}"/>
              </a:ext>
            </a:extLst>
          </p:cNvPr>
          <p:cNvSpPr/>
          <p:nvPr/>
        </p:nvSpPr>
        <p:spPr>
          <a:xfrm>
            <a:off x="3162331" y="4584908"/>
            <a:ext cx="1154016" cy="524884"/>
          </a:xfrm>
          <a:custGeom>
            <a:avLst/>
            <a:gdLst>
              <a:gd name="connsiteX0" fmla="*/ 110805 w 1154016"/>
              <a:gd name="connsiteY0" fmla="*/ 18265 h 524884"/>
              <a:gd name="connsiteX1" fmla="*/ 193933 w 1154016"/>
              <a:gd name="connsiteY1" fmla="*/ 70219 h 524884"/>
              <a:gd name="connsiteX2" fmla="*/ 1118724 w 1154016"/>
              <a:gd name="connsiteY2" fmla="*/ 506637 h 524884"/>
              <a:gd name="connsiteX3" fmla="*/ 869342 w 1154016"/>
              <a:gd name="connsiteY3" fmla="*/ 423510 h 524884"/>
              <a:gd name="connsiteX4" fmla="*/ 6896 w 1154016"/>
              <a:gd name="connsiteY4" fmla="*/ 246865 h 524884"/>
              <a:gd name="connsiteX5" fmla="*/ 443314 w 1154016"/>
              <a:gd name="connsiteY5" fmla="*/ 278037 h 524884"/>
              <a:gd name="connsiteX6" fmla="*/ 48460 w 1154016"/>
              <a:gd name="connsiteY6" fmla="*/ 18265 h 524884"/>
              <a:gd name="connsiteX7" fmla="*/ 110805 w 1154016"/>
              <a:gd name="connsiteY7" fmla="*/ 18265 h 52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4016" h="524884">
                <a:moveTo>
                  <a:pt x="110805" y="18265"/>
                </a:moveTo>
                <a:cubicBezTo>
                  <a:pt x="135050" y="26924"/>
                  <a:pt x="25947" y="-11176"/>
                  <a:pt x="193933" y="70219"/>
                </a:cubicBezTo>
                <a:cubicBezTo>
                  <a:pt x="361919" y="151614"/>
                  <a:pt x="1006156" y="447755"/>
                  <a:pt x="1118724" y="506637"/>
                </a:cubicBezTo>
                <a:cubicBezTo>
                  <a:pt x="1231292" y="565519"/>
                  <a:pt x="1054647" y="466805"/>
                  <a:pt x="869342" y="423510"/>
                </a:cubicBezTo>
                <a:cubicBezTo>
                  <a:pt x="684037" y="380215"/>
                  <a:pt x="77901" y="271110"/>
                  <a:pt x="6896" y="246865"/>
                </a:cubicBezTo>
                <a:cubicBezTo>
                  <a:pt x="-64109" y="222620"/>
                  <a:pt x="436387" y="316137"/>
                  <a:pt x="443314" y="278037"/>
                </a:cubicBezTo>
                <a:cubicBezTo>
                  <a:pt x="450241" y="239937"/>
                  <a:pt x="103878" y="54633"/>
                  <a:pt x="48460" y="18265"/>
                </a:cubicBezTo>
                <a:cubicBezTo>
                  <a:pt x="-6958" y="-18103"/>
                  <a:pt x="86560" y="9606"/>
                  <a:pt x="110805" y="18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27683F8A-EF04-C532-AE2A-5D7A5BE94F2E}"/>
              </a:ext>
            </a:extLst>
          </p:cNvPr>
          <p:cNvSpPr/>
          <p:nvPr/>
        </p:nvSpPr>
        <p:spPr>
          <a:xfrm>
            <a:off x="7414075" y="3613463"/>
            <a:ext cx="112214" cy="1355582"/>
          </a:xfrm>
          <a:custGeom>
            <a:avLst/>
            <a:gdLst>
              <a:gd name="connsiteX0" fmla="*/ 25816 w 112214"/>
              <a:gd name="connsiteY0" fmla="*/ 54528 h 1355582"/>
              <a:gd name="connsiteX1" fmla="*/ 5034 w 112214"/>
              <a:gd name="connsiteY1" fmla="*/ 1270264 h 1355582"/>
              <a:gd name="connsiteX2" fmla="*/ 108943 w 112214"/>
              <a:gd name="connsiteY2" fmla="*/ 615637 h 1355582"/>
              <a:gd name="connsiteX3" fmla="*/ 88161 w 112214"/>
              <a:gd name="connsiteY3" fmla="*/ 1353392 h 1355582"/>
              <a:gd name="connsiteX4" fmla="*/ 108943 w 112214"/>
              <a:gd name="connsiteY4" fmla="*/ 324692 h 1355582"/>
              <a:gd name="connsiteX5" fmla="*/ 25816 w 112214"/>
              <a:gd name="connsiteY5" fmla="*/ 54528 h 135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214" h="1355582">
                <a:moveTo>
                  <a:pt x="25816" y="54528"/>
                </a:moveTo>
                <a:cubicBezTo>
                  <a:pt x="8498" y="212123"/>
                  <a:pt x="-8820" y="1176746"/>
                  <a:pt x="5034" y="1270264"/>
                </a:cubicBezTo>
                <a:cubicBezTo>
                  <a:pt x="18888" y="1363782"/>
                  <a:pt x="95089" y="601782"/>
                  <a:pt x="108943" y="615637"/>
                </a:cubicBezTo>
                <a:cubicBezTo>
                  <a:pt x="122797" y="629492"/>
                  <a:pt x="88161" y="1401883"/>
                  <a:pt x="88161" y="1353392"/>
                </a:cubicBezTo>
                <a:cubicBezTo>
                  <a:pt x="88161" y="1304901"/>
                  <a:pt x="114138" y="539437"/>
                  <a:pt x="108943" y="324692"/>
                </a:cubicBezTo>
                <a:cubicBezTo>
                  <a:pt x="103748" y="109947"/>
                  <a:pt x="43134" y="-103067"/>
                  <a:pt x="25816" y="54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2CCC1725-F1EC-B171-0A3C-E5A703536126}"/>
              </a:ext>
            </a:extLst>
          </p:cNvPr>
          <p:cNvSpPr/>
          <p:nvPr/>
        </p:nvSpPr>
        <p:spPr>
          <a:xfrm>
            <a:off x="6868391" y="4790180"/>
            <a:ext cx="729129" cy="207847"/>
          </a:xfrm>
          <a:custGeom>
            <a:avLst/>
            <a:gdLst>
              <a:gd name="connsiteX0" fmla="*/ 0 w 729129"/>
              <a:gd name="connsiteY0" fmla="*/ 51984 h 207847"/>
              <a:gd name="connsiteX1" fmla="*/ 353291 w 729129"/>
              <a:gd name="connsiteY1" fmla="*/ 83156 h 207847"/>
              <a:gd name="connsiteX2" fmla="*/ 727364 w 729129"/>
              <a:gd name="connsiteY2" fmla="*/ 29 h 207847"/>
              <a:gd name="connsiteX3" fmla="*/ 488373 w 729129"/>
              <a:gd name="connsiteY3" fmla="*/ 93547 h 207847"/>
              <a:gd name="connsiteX4" fmla="*/ 353291 w 729129"/>
              <a:gd name="connsiteY4" fmla="*/ 207847 h 207847"/>
              <a:gd name="connsiteX5" fmla="*/ 0 w 729129"/>
              <a:gd name="connsiteY5" fmla="*/ 51984 h 20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129" h="207847">
                <a:moveTo>
                  <a:pt x="0" y="51984"/>
                </a:moveTo>
                <a:cubicBezTo>
                  <a:pt x="0" y="31202"/>
                  <a:pt x="232064" y="91815"/>
                  <a:pt x="353291" y="83156"/>
                </a:cubicBezTo>
                <a:cubicBezTo>
                  <a:pt x="474518" y="74497"/>
                  <a:pt x="704850" y="-1703"/>
                  <a:pt x="727364" y="29"/>
                </a:cubicBezTo>
                <a:cubicBezTo>
                  <a:pt x="749878" y="1761"/>
                  <a:pt x="550719" y="58911"/>
                  <a:pt x="488373" y="93547"/>
                </a:cubicBezTo>
                <a:cubicBezTo>
                  <a:pt x="426028" y="128183"/>
                  <a:pt x="431223" y="207847"/>
                  <a:pt x="353291" y="207847"/>
                </a:cubicBezTo>
                <a:cubicBezTo>
                  <a:pt x="275359" y="207847"/>
                  <a:pt x="0" y="72766"/>
                  <a:pt x="0" y="51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795438B8-BB13-A5F1-9820-E23D2B8D3AC6}"/>
              </a:ext>
            </a:extLst>
          </p:cNvPr>
          <p:cNvSpPr/>
          <p:nvPr/>
        </p:nvSpPr>
        <p:spPr>
          <a:xfrm>
            <a:off x="2614778" y="3376087"/>
            <a:ext cx="452306" cy="1216146"/>
          </a:xfrm>
          <a:custGeom>
            <a:avLst/>
            <a:gdLst>
              <a:gd name="connsiteX0" fmla="*/ 450540 w 452306"/>
              <a:gd name="connsiteY0" fmla="*/ 958 h 1216146"/>
              <a:gd name="connsiteX1" fmla="*/ 169986 w 452306"/>
              <a:gd name="connsiteY1" fmla="*/ 541286 h 1216146"/>
              <a:gd name="connsiteX2" fmla="*/ 14122 w 452306"/>
              <a:gd name="connsiteY2" fmla="*/ 1206304 h 1216146"/>
              <a:gd name="connsiteX3" fmla="*/ 45295 w 452306"/>
              <a:gd name="connsiteY3" fmla="*/ 894577 h 1216146"/>
              <a:gd name="connsiteX4" fmla="*/ 45295 w 452306"/>
              <a:gd name="connsiteY4" fmla="*/ 291904 h 1216146"/>
              <a:gd name="connsiteX5" fmla="*/ 24513 w 452306"/>
              <a:gd name="connsiteY5" fmla="*/ 406204 h 1216146"/>
              <a:gd name="connsiteX6" fmla="*/ 450540 w 452306"/>
              <a:gd name="connsiteY6" fmla="*/ 958 h 121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306" h="1216146">
                <a:moveTo>
                  <a:pt x="450540" y="958"/>
                </a:moveTo>
                <a:cubicBezTo>
                  <a:pt x="474785" y="23472"/>
                  <a:pt x="242722" y="340395"/>
                  <a:pt x="169986" y="541286"/>
                </a:cubicBezTo>
                <a:cubicBezTo>
                  <a:pt x="97250" y="742177"/>
                  <a:pt x="34904" y="1147422"/>
                  <a:pt x="14122" y="1206304"/>
                </a:cubicBezTo>
                <a:cubicBezTo>
                  <a:pt x="-6660" y="1265186"/>
                  <a:pt x="40100" y="1046977"/>
                  <a:pt x="45295" y="894577"/>
                </a:cubicBezTo>
                <a:cubicBezTo>
                  <a:pt x="50490" y="742177"/>
                  <a:pt x="48759" y="373299"/>
                  <a:pt x="45295" y="291904"/>
                </a:cubicBezTo>
                <a:cubicBezTo>
                  <a:pt x="41831" y="210509"/>
                  <a:pt x="-39564" y="452963"/>
                  <a:pt x="24513" y="406204"/>
                </a:cubicBezTo>
                <a:cubicBezTo>
                  <a:pt x="88590" y="359445"/>
                  <a:pt x="426295" y="-21556"/>
                  <a:pt x="450540" y="9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14C7BC69-A12D-E81D-5E8A-5B15B9A49539}"/>
              </a:ext>
            </a:extLst>
          </p:cNvPr>
          <p:cNvSpPr/>
          <p:nvPr/>
        </p:nvSpPr>
        <p:spPr>
          <a:xfrm>
            <a:off x="3668325" y="5812727"/>
            <a:ext cx="469451" cy="1798575"/>
          </a:xfrm>
          <a:custGeom>
            <a:avLst/>
            <a:gdLst>
              <a:gd name="connsiteX0" fmla="*/ 10057 w 469451"/>
              <a:gd name="connsiteY0" fmla="*/ 6182 h 1798575"/>
              <a:gd name="connsiteX1" fmla="*/ 467257 w 469451"/>
              <a:gd name="connsiteY1" fmla="*/ 1751855 h 1798575"/>
              <a:gd name="connsiteX2" fmla="*/ 176311 w 469451"/>
              <a:gd name="connsiteY2" fmla="*/ 1190746 h 1798575"/>
              <a:gd name="connsiteX3" fmla="*/ 10057 w 469451"/>
              <a:gd name="connsiteY3" fmla="*/ 6182 h 179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451" h="1798575">
                <a:moveTo>
                  <a:pt x="10057" y="6182"/>
                </a:moveTo>
                <a:cubicBezTo>
                  <a:pt x="58548" y="99700"/>
                  <a:pt x="439548" y="1554428"/>
                  <a:pt x="467257" y="1751855"/>
                </a:cubicBezTo>
                <a:cubicBezTo>
                  <a:pt x="494966" y="1949282"/>
                  <a:pt x="252511" y="1474764"/>
                  <a:pt x="176311" y="1190746"/>
                </a:cubicBezTo>
                <a:cubicBezTo>
                  <a:pt x="100111" y="906728"/>
                  <a:pt x="-38434" y="-87336"/>
                  <a:pt x="10057" y="6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D4BE8946-B483-7B3E-4E6D-3A647EA44EFA}"/>
              </a:ext>
            </a:extLst>
          </p:cNvPr>
          <p:cNvSpPr/>
          <p:nvPr/>
        </p:nvSpPr>
        <p:spPr>
          <a:xfrm>
            <a:off x="5251988" y="6030306"/>
            <a:ext cx="743011" cy="2957830"/>
          </a:xfrm>
          <a:custGeom>
            <a:avLst/>
            <a:gdLst>
              <a:gd name="connsiteX0" fmla="*/ 5812 w 743011"/>
              <a:gd name="connsiteY0" fmla="*/ 48376 h 2957830"/>
              <a:gd name="connsiteX1" fmla="*/ 494185 w 743011"/>
              <a:gd name="connsiteY1" fmla="*/ 2220076 h 2957830"/>
              <a:gd name="connsiteX2" fmla="*/ 733176 w 743011"/>
              <a:gd name="connsiteY2" fmla="*/ 2957830 h 2957830"/>
              <a:gd name="connsiteX3" fmla="*/ 660439 w 743011"/>
              <a:gd name="connsiteY3" fmla="*/ 2220076 h 2957830"/>
              <a:gd name="connsiteX4" fmla="*/ 327930 w 743011"/>
              <a:gd name="connsiteY4" fmla="*/ 1025121 h 2957830"/>
              <a:gd name="connsiteX5" fmla="*/ 172067 w 743011"/>
              <a:gd name="connsiteY5" fmla="*/ 328930 h 2957830"/>
              <a:gd name="connsiteX6" fmla="*/ 224021 w 743011"/>
              <a:gd name="connsiteY6" fmla="*/ 682221 h 2957830"/>
              <a:gd name="connsiteX7" fmla="*/ 5812 w 743011"/>
              <a:gd name="connsiteY7" fmla="*/ 48376 h 295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011" h="2957830">
                <a:moveTo>
                  <a:pt x="5812" y="48376"/>
                </a:moveTo>
                <a:cubicBezTo>
                  <a:pt x="50839" y="304685"/>
                  <a:pt x="372958" y="1735167"/>
                  <a:pt x="494185" y="2220076"/>
                </a:cubicBezTo>
                <a:cubicBezTo>
                  <a:pt x="615412" y="2704985"/>
                  <a:pt x="705467" y="2957830"/>
                  <a:pt x="733176" y="2957830"/>
                </a:cubicBezTo>
                <a:cubicBezTo>
                  <a:pt x="760885" y="2957830"/>
                  <a:pt x="727980" y="2542194"/>
                  <a:pt x="660439" y="2220076"/>
                </a:cubicBezTo>
                <a:cubicBezTo>
                  <a:pt x="592898" y="1897958"/>
                  <a:pt x="409325" y="1340312"/>
                  <a:pt x="327930" y="1025121"/>
                </a:cubicBezTo>
                <a:cubicBezTo>
                  <a:pt x="246535" y="709930"/>
                  <a:pt x="189385" y="386080"/>
                  <a:pt x="172067" y="328930"/>
                </a:cubicBezTo>
                <a:cubicBezTo>
                  <a:pt x="154749" y="271780"/>
                  <a:pt x="256926" y="728980"/>
                  <a:pt x="224021" y="682221"/>
                </a:cubicBezTo>
                <a:cubicBezTo>
                  <a:pt x="191116" y="635462"/>
                  <a:pt x="-39215" y="-207933"/>
                  <a:pt x="5812" y="48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721D53D5-AE9B-7F49-0265-6C7EDF63839D}"/>
              </a:ext>
            </a:extLst>
          </p:cNvPr>
          <p:cNvSpPr/>
          <p:nvPr/>
        </p:nvSpPr>
        <p:spPr>
          <a:xfrm>
            <a:off x="6742370" y="5008262"/>
            <a:ext cx="209159" cy="1849855"/>
          </a:xfrm>
          <a:custGeom>
            <a:avLst/>
            <a:gdLst>
              <a:gd name="connsiteX0" fmla="*/ 1330 w 209159"/>
              <a:gd name="connsiteY0" fmla="*/ 156 h 1849855"/>
              <a:gd name="connsiteX1" fmla="*/ 115630 w 209159"/>
              <a:gd name="connsiteY1" fmla="*/ 872993 h 1849855"/>
              <a:gd name="connsiteX2" fmla="*/ 22112 w 209159"/>
              <a:gd name="connsiteY2" fmla="*/ 1849738 h 1849855"/>
              <a:gd name="connsiteX3" fmla="*/ 209148 w 209159"/>
              <a:gd name="connsiteY3" fmla="*/ 810647 h 1849855"/>
              <a:gd name="connsiteX4" fmla="*/ 1330 w 209159"/>
              <a:gd name="connsiteY4" fmla="*/ 156 h 184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159" h="1849855">
                <a:moveTo>
                  <a:pt x="1330" y="156"/>
                </a:moveTo>
                <a:cubicBezTo>
                  <a:pt x="-14256" y="10547"/>
                  <a:pt x="112166" y="564729"/>
                  <a:pt x="115630" y="872993"/>
                </a:cubicBezTo>
                <a:cubicBezTo>
                  <a:pt x="119094" y="1181257"/>
                  <a:pt x="6526" y="1860129"/>
                  <a:pt x="22112" y="1849738"/>
                </a:cubicBezTo>
                <a:cubicBezTo>
                  <a:pt x="37698" y="1839347"/>
                  <a:pt x="207416" y="1120642"/>
                  <a:pt x="209148" y="810647"/>
                </a:cubicBezTo>
                <a:cubicBezTo>
                  <a:pt x="210880" y="500652"/>
                  <a:pt x="16916" y="-10235"/>
                  <a:pt x="1330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D6844C4C-FC7D-7974-5A84-D610D4E826CE}"/>
              </a:ext>
            </a:extLst>
          </p:cNvPr>
          <p:cNvSpPr/>
          <p:nvPr/>
        </p:nvSpPr>
        <p:spPr>
          <a:xfrm>
            <a:off x="6802218" y="6565565"/>
            <a:ext cx="130150" cy="1010824"/>
          </a:xfrm>
          <a:custGeom>
            <a:avLst/>
            <a:gdLst>
              <a:gd name="connsiteX0" fmla="*/ 3827 w 130150"/>
              <a:gd name="connsiteY0" fmla="*/ 1490 h 1010824"/>
              <a:gd name="connsiteX1" fmla="*/ 35000 w 130150"/>
              <a:gd name="connsiteY1" fmla="*/ 572990 h 1010824"/>
              <a:gd name="connsiteX2" fmla="*/ 66173 w 130150"/>
              <a:gd name="connsiteY2" fmla="*/ 1009408 h 1010824"/>
              <a:gd name="connsiteX3" fmla="*/ 128518 w 130150"/>
              <a:gd name="connsiteY3" fmla="*/ 427517 h 1010824"/>
              <a:gd name="connsiteX4" fmla="*/ 3827 w 130150"/>
              <a:gd name="connsiteY4" fmla="*/ 1490 h 101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50" h="1010824">
                <a:moveTo>
                  <a:pt x="3827" y="1490"/>
                </a:moveTo>
                <a:cubicBezTo>
                  <a:pt x="-11759" y="25736"/>
                  <a:pt x="24609" y="405004"/>
                  <a:pt x="35000" y="572990"/>
                </a:cubicBezTo>
                <a:cubicBezTo>
                  <a:pt x="45391" y="740976"/>
                  <a:pt x="50587" y="1033654"/>
                  <a:pt x="66173" y="1009408"/>
                </a:cubicBezTo>
                <a:cubicBezTo>
                  <a:pt x="81759" y="985163"/>
                  <a:pt x="140641" y="600699"/>
                  <a:pt x="128518" y="427517"/>
                </a:cubicBezTo>
                <a:cubicBezTo>
                  <a:pt x="116395" y="254335"/>
                  <a:pt x="19413" y="-22756"/>
                  <a:pt x="3827" y="1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9C82FCB1-2C10-D4D2-80F8-BEAF013C9F1E}"/>
              </a:ext>
            </a:extLst>
          </p:cNvPr>
          <p:cNvSpPr/>
          <p:nvPr/>
        </p:nvSpPr>
        <p:spPr>
          <a:xfrm>
            <a:off x="6805910" y="7754584"/>
            <a:ext cx="697693" cy="2968853"/>
          </a:xfrm>
          <a:custGeom>
            <a:avLst/>
            <a:gdLst>
              <a:gd name="connsiteX0" fmla="*/ 135 w 697693"/>
              <a:gd name="connsiteY0" fmla="*/ 7425 h 2968853"/>
              <a:gd name="connsiteX1" fmla="*/ 374208 w 697693"/>
              <a:gd name="connsiteY1" fmla="*/ 1046516 h 2968853"/>
              <a:gd name="connsiteX2" fmla="*/ 394990 w 697693"/>
              <a:gd name="connsiteY2" fmla="*/ 2075216 h 2968853"/>
              <a:gd name="connsiteX3" fmla="*/ 415772 w 697693"/>
              <a:gd name="connsiteY3" fmla="*/ 2054434 h 2968853"/>
              <a:gd name="connsiteX4" fmla="*/ 488508 w 697693"/>
              <a:gd name="connsiteY4" fmla="*/ 2366161 h 2968853"/>
              <a:gd name="connsiteX5" fmla="*/ 498899 w 697693"/>
              <a:gd name="connsiteY5" fmla="*/ 2968834 h 2968853"/>
              <a:gd name="connsiteX6" fmla="*/ 696326 w 697693"/>
              <a:gd name="connsiteY6" fmla="*/ 2345380 h 2968853"/>
              <a:gd name="connsiteX7" fmla="*/ 582026 w 697693"/>
              <a:gd name="connsiteY7" fmla="*/ 2490852 h 2968853"/>
              <a:gd name="connsiteX8" fmla="*/ 498899 w 697693"/>
              <a:gd name="connsiteY8" fmla="*/ 1950525 h 2968853"/>
              <a:gd name="connsiteX9" fmla="*/ 332645 w 697693"/>
              <a:gd name="connsiteY9" fmla="*/ 651661 h 2968853"/>
              <a:gd name="connsiteX10" fmla="*/ 135 w 697693"/>
              <a:gd name="connsiteY10" fmla="*/ 7425 h 296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7693" h="2968853">
                <a:moveTo>
                  <a:pt x="135" y="7425"/>
                </a:moveTo>
                <a:cubicBezTo>
                  <a:pt x="7062" y="73234"/>
                  <a:pt x="308399" y="701884"/>
                  <a:pt x="374208" y="1046516"/>
                </a:cubicBezTo>
                <a:cubicBezTo>
                  <a:pt x="440017" y="1391148"/>
                  <a:pt x="394990" y="2075216"/>
                  <a:pt x="394990" y="2075216"/>
                </a:cubicBezTo>
                <a:cubicBezTo>
                  <a:pt x="401917" y="2243202"/>
                  <a:pt x="400186" y="2005943"/>
                  <a:pt x="415772" y="2054434"/>
                </a:cubicBezTo>
                <a:cubicBezTo>
                  <a:pt x="431358" y="2102925"/>
                  <a:pt x="474653" y="2213761"/>
                  <a:pt x="488508" y="2366161"/>
                </a:cubicBezTo>
                <a:cubicBezTo>
                  <a:pt x="502363" y="2518561"/>
                  <a:pt x="464263" y="2972298"/>
                  <a:pt x="498899" y="2968834"/>
                </a:cubicBezTo>
                <a:cubicBezTo>
                  <a:pt x="533535" y="2965371"/>
                  <a:pt x="682472" y="2425044"/>
                  <a:pt x="696326" y="2345380"/>
                </a:cubicBezTo>
                <a:cubicBezTo>
                  <a:pt x="710181" y="2265716"/>
                  <a:pt x="614931" y="2556661"/>
                  <a:pt x="582026" y="2490852"/>
                </a:cubicBezTo>
                <a:cubicBezTo>
                  <a:pt x="549122" y="2425043"/>
                  <a:pt x="540462" y="2257057"/>
                  <a:pt x="498899" y="1950525"/>
                </a:cubicBezTo>
                <a:cubicBezTo>
                  <a:pt x="457336" y="1643993"/>
                  <a:pt x="410577" y="977243"/>
                  <a:pt x="332645" y="651661"/>
                </a:cubicBezTo>
                <a:cubicBezTo>
                  <a:pt x="254713" y="326079"/>
                  <a:pt x="-6792" y="-58384"/>
                  <a:pt x="135" y="7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9FCAE072-B80F-5E04-5CAC-049BAF1F5978}"/>
              </a:ext>
            </a:extLst>
          </p:cNvPr>
          <p:cNvSpPr/>
          <p:nvPr/>
        </p:nvSpPr>
        <p:spPr>
          <a:xfrm>
            <a:off x="6268540" y="9644635"/>
            <a:ext cx="492753" cy="1180275"/>
          </a:xfrm>
          <a:custGeom>
            <a:avLst/>
            <a:gdLst>
              <a:gd name="connsiteX0" fmla="*/ 17960 w 492753"/>
              <a:gd name="connsiteY0" fmla="*/ 112429 h 1180275"/>
              <a:gd name="connsiteX1" fmla="*/ 80305 w 492753"/>
              <a:gd name="connsiteY1" fmla="*/ 216338 h 1180275"/>
              <a:gd name="connsiteX2" fmla="*/ 454378 w 492753"/>
              <a:gd name="connsiteY2" fmla="*/ 1151520 h 1180275"/>
              <a:gd name="connsiteX3" fmla="*/ 433596 w 492753"/>
              <a:gd name="connsiteY3" fmla="*/ 860574 h 1180275"/>
              <a:gd name="connsiteX4" fmla="*/ 38742 w 492753"/>
              <a:gd name="connsiteY4" fmla="*/ 50083 h 1180275"/>
              <a:gd name="connsiteX5" fmla="*/ 17960 w 492753"/>
              <a:gd name="connsiteY5" fmla="*/ 112429 h 118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753" h="1180275">
                <a:moveTo>
                  <a:pt x="17960" y="112429"/>
                </a:moveTo>
                <a:cubicBezTo>
                  <a:pt x="24887" y="140138"/>
                  <a:pt x="7569" y="43156"/>
                  <a:pt x="80305" y="216338"/>
                </a:cubicBezTo>
                <a:cubicBezTo>
                  <a:pt x="153041" y="389520"/>
                  <a:pt x="395496" y="1044147"/>
                  <a:pt x="454378" y="1151520"/>
                </a:cubicBezTo>
                <a:cubicBezTo>
                  <a:pt x="513260" y="1258893"/>
                  <a:pt x="502869" y="1044147"/>
                  <a:pt x="433596" y="860574"/>
                </a:cubicBezTo>
                <a:cubicBezTo>
                  <a:pt x="364323" y="677001"/>
                  <a:pt x="106283" y="181701"/>
                  <a:pt x="38742" y="50083"/>
                </a:cubicBezTo>
                <a:cubicBezTo>
                  <a:pt x="-28799" y="-81535"/>
                  <a:pt x="11033" y="84720"/>
                  <a:pt x="17960" y="112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4063E141-D1E0-378F-FB5B-E9996B67F67A}"/>
              </a:ext>
            </a:extLst>
          </p:cNvPr>
          <p:cNvSpPr/>
          <p:nvPr/>
        </p:nvSpPr>
        <p:spPr>
          <a:xfrm>
            <a:off x="3996089" y="7199960"/>
            <a:ext cx="638303" cy="2027245"/>
          </a:xfrm>
          <a:custGeom>
            <a:avLst/>
            <a:gdLst>
              <a:gd name="connsiteX0" fmla="*/ 170666 w 638303"/>
              <a:gd name="connsiteY0" fmla="*/ 229540 h 2027245"/>
              <a:gd name="connsiteX1" fmla="*/ 378484 w 638303"/>
              <a:gd name="connsiteY1" fmla="*/ 1414104 h 2027245"/>
              <a:gd name="connsiteX2" fmla="*/ 638256 w 638303"/>
              <a:gd name="connsiteY2" fmla="*/ 2027167 h 2027245"/>
              <a:gd name="connsiteX3" fmla="*/ 357702 w 638303"/>
              <a:gd name="connsiteY3" fmla="*/ 1445276 h 2027245"/>
              <a:gd name="connsiteX4" fmla="*/ 4411 w 638303"/>
              <a:gd name="connsiteY4" fmla="*/ 21722 h 2027245"/>
              <a:gd name="connsiteX5" fmla="*/ 160275 w 638303"/>
              <a:gd name="connsiteY5" fmla="*/ 562049 h 2027245"/>
              <a:gd name="connsiteX6" fmla="*/ 170666 w 638303"/>
              <a:gd name="connsiteY6" fmla="*/ 229540 h 202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303" h="2027245">
                <a:moveTo>
                  <a:pt x="170666" y="229540"/>
                </a:moveTo>
                <a:cubicBezTo>
                  <a:pt x="207034" y="371549"/>
                  <a:pt x="300552" y="1114500"/>
                  <a:pt x="378484" y="1414104"/>
                </a:cubicBezTo>
                <a:cubicBezTo>
                  <a:pt x="456416" y="1713708"/>
                  <a:pt x="641720" y="2021972"/>
                  <a:pt x="638256" y="2027167"/>
                </a:cubicBezTo>
                <a:cubicBezTo>
                  <a:pt x="634792" y="2032362"/>
                  <a:pt x="463343" y="1779517"/>
                  <a:pt x="357702" y="1445276"/>
                </a:cubicBezTo>
                <a:cubicBezTo>
                  <a:pt x="252061" y="1111035"/>
                  <a:pt x="37315" y="168926"/>
                  <a:pt x="4411" y="21722"/>
                </a:cubicBezTo>
                <a:cubicBezTo>
                  <a:pt x="-28493" y="-125482"/>
                  <a:pt x="132566" y="522217"/>
                  <a:pt x="160275" y="562049"/>
                </a:cubicBezTo>
                <a:cubicBezTo>
                  <a:pt x="187984" y="601881"/>
                  <a:pt x="134298" y="87531"/>
                  <a:pt x="170666" y="229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163139BB-E39D-1EBC-8E97-863A07294D56}"/>
              </a:ext>
            </a:extLst>
          </p:cNvPr>
          <p:cNvSpPr/>
          <p:nvPr/>
        </p:nvSpPr>
        <p:spPr>
          <a:xfrm>
            <a:off x="3230911" y="4712076"/>
            <a:ext cx="362602" cy="888744"/>
          </a:xfrm>
          <a:custGeom>
            <a:avLst/>
            <a:gdLst>
              <a:gd name="connsiteX0" fmla="*/ 25636 w 362602"/>
              <a:gd name="connsiteY0" fmla="*/ 4303 h 888744"/>
              <a:gd name="connsiteX1" fmla="*/ 362521 w 362602"/>
              <a:gd name="connsiteY1" fmla="*/ 870577 h 888744"/>
              <a:gd name="connsiteX2" fmla="*/ 57721 w 362602"/>
              <a:gd name="connsiteY2" fmla="*/ 549735 h 888744"/>
              <a:gd name="connsiteX3" fmla="*/ 25636 w 362602"/>
              <a:gd name="connsiteY3" fmla="*/ 4303 h 88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602" h="888744">
                <a:moveTo>
                  <a:pt x="25636" y="4303"/>
                </a:moveTo>
                <a:cubicBezTo>
                  <a:pt x="76436" y="57777"/>
                  <a:pt x="357174" y="779672"/>
                  <a:pt x="362521" y="870577"/>
                </a:cubicBezTo>
                <a:cubicBezTo>
                  <a:pt x="367868" y="961482"/>
                  <a:pt x="108521" y="688767"/>
                  <a:pt x="57721" y="549735"/>
                </a:cubicBezTo>
                <a:cubicBezTo>
                  <a:pt x="6921" y="410703"/>
                  <a:pt x="-25164" y="-49171"/>
                  <a:pt x="25636" y="4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6A21F6A7-AA71-BA7B-17DE-1968408C6133}"/>
              </a:ext>
            </a:extLst>
          </p:cNvPr>
          <p:cNvSpPr/>
          <p:nvPr/>
        </p:nvSpPr>
        <p:spPr>
          <a:xfrm>
            <a:off x="4283217" y="3445335"/>
            <a:ext cx="450151" cy="1356947"/>
          </a:xfrm>
          <a:custGeom>
            <a:avLst/>
            <a:gdLst>
              <a:gd name="connsiteX0" fmla="*/ 25 w 450151"/>
              <a:gd name="connsiteY0" fmla="*/ 3718 h 1356947"/>
              <a:gd name="connsiteX1" fmla="*/ 304825 w 450151"/>
              <a:gd name="connsiteY1" fmla="*/ 1319170 h 1356947"/>
              <a:gd name="connsiteX2" fmla="*/ 352951 w 450151"/>
              <a:gd name="connsiteY2" fmla="*/ 934160 h 1356947"/>
              <a:gd name="connsiteX3" fmla="*/ 449204 w 450151"/>
              <a:gd name="connsiteY3" fmla="*/ 244349 h 1356947"/>
              <a:gd name="connsiteX4" fmla="*/ 288783 w 450151"/>
              <a:gd name="connsiteY4" fmla="*/ 902076 h 1356947"/>
              <a:gd name="connsiteX5" fmla="*/ 25 w 450151"/>
              <a:gd name="connsiteY5" fmla="*/ 3718 h 135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151" h="1356947">
                <a:moveTo>
                  <a:pt x="25" y="3718"/>
                </a:moveTo>
                <a:cubicBezTo>
                  <a:pt x="2699" y="73234"/>
                  <a:pt x="246004" y="1164096"/>
                  <a:pt x="304825" y="1319170"/>
                </a:cubicBezTo>
                <a:cubicBezTo>
                  <a:pt x="363646" y="1474244"/>
                  <a:pt x="328888" y="1113297"/>
                  <a:pt x="352951" y="934160"/>
                </a:cubicBezTo>
                <a:cubicBezTo>
                  <a:pt x="377014" y="755023"/>
                  <a:pt x="459899" y="249696"/>
                  <a:pt x="449204" y="244349"/>
                </a:cubicBezTo>
                <a:cubicBezTo>
                  <a:pt x="438509" y="239002"/>
                  <a:pt x="368993" y="942181"/>
                  <a:pt x="288783" y="902076"/>
                </a:cubicBezTo>
                <a:cubicBezTo>
                  <a:pt x="208573" y="861971"/>
                  <a:pt x="-2649" y="-65798"/>
                  <a:pt x="25" y="3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F9F4C2AB-2FA3-F3C2-916A-3698EB1CE6B5}"/>
              </a:ext>
            </a:extLst>
          </p:cNvPr>
          <p:cNvSpPr/>
          <p:nvPr/>
        </p:nvSpPr>
        <p:spPr>
          <a:xfrm>
            <a:off x="5116913" y="4283168"/>
            <a:ext cx="1463947" cy="609749"/>
          </a:xfrm>
          <a:custGeom>
            <a:avLst/>
            <a:gdLst>
              <a:gd name="connsiteX0" fmla="*/ 519 w 1463947"/>
              <a:gd name="connsiteY0" fmla="*/ 74 h 609749"/>
              <a:gd name="connsiteX1" fmla="*/ 866792 w 1463947"/>
              <a:gd name="connsiteY1" fmla="*/ 336958 h 609749"/>
              <a:gd name="connsiteX2" fmla="*/ 1460350 w 1463947"/>
              <a:gd name="connsiteY2" fmla="*/ 224664 h 609749"/>
              <a:gd name="connsiteX3" fmla="*/ 594076 w 1463947"/>
              <a:gd name="connsiteY3" fmla="*/ 609674 h 609749"/>
              <a:gd name="connsiteX4" fmla="*/ 1412224 w 1463947"/>
              <a:gd name="connsiteY4" fmla="*/ 256748 h 609749"/>
              <a:gd name="connsiteX5" fmla="*/ 979087 w 1463947"/>
              <a:gd name="connsiteY5" fmla="*/ 144453 h 609749"/>
              <a:gd name="connsiteX6" fmla="*/ 995129 w 1463947"/>
              <a:gd name="connsiteY6" fmla="*/ 304874 h 609749"/>
              <a:gd name="connsiteX7" fmla="*/ 519 w 1463947"/>
              <a:gd name="connsiteY7" fmla="*/ 74 h 60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3947" h="609749">
                <a:moveTo>
                  <a:pt x="519" y="74"/>
                </a:moveTo>
                <a:cubicBezTo>
                  <a:pt x="-20870" y="5421"/>
                  <a:pt x="623487" y="299526"/>
                  <a:pt x="866792" y="336958"/>
                </a:cubicBezTo>
                <a:cubicBezTo>
                  <a:pt x="1110097" y="374390"/>
                  <a:pt x="1505803" y="179211"/>
                  <a:pt x="1460350" y="224664"/>
                </a:cubicBezTo>
                <a:cubicBezTo>
                  <a:pt x="1414897" y="270117"/>
                  <a:pt x="602097" y="604327"/>
                  <a:pt x="594076" y="609674"/>
                </a:cubicBezTo>
                <a:cubicBezTo>
                  <a:pt x="586055" y="615021"/>
                  <a:pt x="1348056" y="334285"/>
                  <a:pt x="1412224" y="256748"/>
                </a:cubicBezTo>
                <a:cubicBezTo>
                  <a:pt x="1476392" y="179211"/>
                  <a:pt x="1048603" y="136432"/>
                  <a:pt x="979087" y="144453"/>
                </a:cubicBezTo>
                <a:cubicBezTo>
                  <a:pt x="909571" y="152474"/>
                  <a:pt x="1152876" y="331611"/>
                  <a:pt x="995129" y="304874"/>
                </a:cubicBezTo>
                <a:cubicBezTo>
                  <a:pt x="837382" y="278137"/>
                  <a:pt x="21908" y="-5273"/>
                  <a:pt x="519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1B34A098-CE20-E0B0-1E84-CED38755AD80}"/>
              </a:ext>
            </a:extLst>
          </p:cNvPr>
          <p:cNvSpPr/>
          <p:nvPr/>
        </p:nvSpPr>
        <p:spPr>
          <a:xfrm>
            <a:off x="7365708" y="11076418"/>
            <a:ext cx="315252" cy="756412"/>
          </a:xfrm>
          <a:custGeom>
            <a:avLst/>
            <a:gdLst>
              <a:gd name="connsiteX0" fmla="*/ 3862 w 315252"/>
              <a:gd name="connsiteY0" fmla="*/ 5121 h 756412"/>
              <a:gd name="connsiteX1" fmla="*/ 117544 w 315252"/>
              <a:gd name="connsiteY1" fmla="*/ 711928 h 756412"/>
              <a:gd name="connsiteX2" fmla="*/ 147200 w 315252"/>
              <a:gd name="connsiteY2" fmla="*/ 642730 h 756412"/>
              <a:gd name="connsiteX3" fmla="*/ 162028 w 315252"/>
              <a:gd name="connsiteY3" fmla="*/ 756412 h 756412"/>
              <a:gd name="connsiteX4" fmla="*/ 315252 w 315252"/>
              <a:gd name="connsiteY4" fmla="*/ 702043 h 756412"/>
              <a:gd name="connsiteX5" fmla="*/ 162028 w 315252"/>
              <a:gd name="connsiteY5" fmla="*/ 751470 h 756412"/>
              <a:gd name="connsiteX6" fmla="*/ 132372 w 315252"/>
              <a:gd name="connsiteY6" fmla="*/ 613074 h 756412"/>
              <a:gd name="connsiteX7" fmla="*/ 122487 w 315252"/>
              <a:gd name="connsiteY7" fmla="*/ 356053 h 756412"/>
              <a:gd name="connsiteX8" fmla="*/ 73060 w 315252"/>
              <a:gd name="connsiteY8" fmla="*/ 459850 h 756412"/>
              <a:gd name="connsiteX9" fmla="*/ 53289 w 315252"/>
              <a:gd name="connsiteY9" fmla="*/ 143517 h 756412"/>
              <a:gd name="connsiteX10" fmla="*/ 28575 w 315252"/>
              <a:gd name="connsiteY10" fmla="*/ 380767 h 756412"/>
              <a:gd name="connsiteX11" fmla="*/ 3862 w 315252"/>
              <a:gd name="connsiteY11" fmla="*/ 5121 h 75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5252" h="756412">
                <a:moveTo>
                  <a:pt x="3862" y="5121"/>
                </a:moveTo>
                <a:cubicBezTo>
                  <a:pt x="18690" y="60314"/>
                  <a:pt x="93654" y="605660"/>
                  <a:pt x="117544" y="711928"/>
                </a:cubicBezTo>
                <a:cubicBezTo>
                  <a:pt x="141434" y="818196"/>
                  <a:pt x="139786" y="635316"/>
                  <a:pt x="147200" y="642730"/>
                </a:cubicBezTo>
                <a:cubicBezTo>
                  <a:pt x="154614" y="650144"/>
                  <a:pt x="134019" y="746527"/>
                  <a:pt x="162028" y="756412"/>
                </a:cubicBezTo>
                <a:lnTo>
                  <a:pt x="315252" y="702043"/>
                </a:lnTo>
                <a:cubicBezTo>
                  <a:pt x="315252" y="701219"/>
                  <a:pt x="192508" y="766298"/>
                  <a:pt x="162028" y="751470"/>
                </a:cubicBezTo>
                <a:cubicBezTo>
                  <a:pt x="131548" y="736642"/>
                  <a:pt x="138962" y="678977"/>
                  <a:pt x="132372" y="613074"/>
                </a:cubicBezTo>
                <a:cubicBezTo>
                  <a:pt x="125782" y="547171"/>
                  <a:pt x="132372" y="381590"/>
                  <a:pt x="122487" y="356053"/>
                </a:cubicBezTo>
                <a:cubicBezTo>
                  <a:pt x="112602" y="330516"/>
                  <a:pt x="84593" y="495273"/>
                  <a:pt x="73060" y="459850"/>
                </a:cubicBezTo>
                <a:cubicBezTo>
                  <a:pt x="61527" y="424427"/>
                  <a:pt x="60703" y="156698"/>
                  <a:pt x="53289" y="143517"/>
                </a:cubicBezTo>
                <a:cubicBezTo>
                  <a:pt x="45875" y="130336"/>
                  <a:pt x="35989" y="403009"/>
                  <a:pt x="28575" y="380767"/>
                </a:cubicBezTo>
                <a:cubicBezTo>
                  <a:pt x="21161" y="358525"/>
                  <a:pt x="-10966" y="-50072"/>
                  <a:pt x="3862" y="5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56780BA4-3F52-D793-C4A8-BD760F890201}"/>
              </a:ext>
            </a:extLst>
          </p:cNvPr>
          <p:cNvSpPr/>
          <p:nvPr/>
        </p:nvSpPr>
        <p:spPr>
          <a:xfrm>
            <a:off x="4432066" y="9686959"/>
            <a:ext cx="201053" cy="1081296"/>
          </a:xfrm>
          <a:custGeom>
            <a:avLst/>
            <a:gdLst>
              <a:gd name="connsiteX0" fmla="*/ 199246 w 201053"/>
              <a:gd name="connsiteY0" fmla="*/ 5681 h 1081296"/>
              <a:gd name="connsiteX1" fmla="*/ 6481 w 201053"/>
              <a:gd name="connsiteY1" fmla="*/ 692717 h 1081296"/>
              <a:gd name="connsiteX2" fmla="*/ 46023 w 201053"/>
              <a:gd name="connsiteY2" fmla="*/ 598805 h 1081296"/>
              <a:gd name="connsiteX3" fmla="*/ 50965 w 201053"/>
              <a:gd name="connsiteY3" fmla="*/ 1073305 h 1081296"/>
              <a:gd name="connsiteX4" fmla="*/ 60851 w 201053"/>
              <a:gd name="connsiteY4" fmla="*/ 870654 h 1081296"/>
              <a:gd name="connsiteX5" fmla="*/ 139934 w 201053"/>
              <a:gd name="connsiteY5" fmla="*/ 534550 h 1081296"/>
              <a:gd name="connsiteX6" fmla="*/ 174533 w 201053"/>
              <a:gd name="connsiteY6" fmla="*/ 415925 h 1081296"/>
              <a:gd name="connsiteX7" fmla="*/ 80622 w 201053"/>
              <a:gd name="connsiteY7" fmla="*/ 658118 h 1081296"/>
              <a:gd name="connsiteX8" fmla="*/ 125106 w 201053"/>
              <a:gd name="connsiteY8" fmla="*/ 401097 h 1081296"/>
              <a:gd name="connsiteX9" fmla="*/ 159705 w 201053"/>
              <a:gd name="connsiteY9" fmla="*/ 129249 h 1081296"/>
              <a:gd name="connsiteX10" fmla="*/ 105335 w 201053"/>
              <a:gd name="connsiteY10" fmla="*/ 351670 h 1081296"/>
              <a:gd name="connsiteX11" fmla="*/ 199246 w 201053"/>
              <a:gd name="connsiteY11" fmla="*/ 5681 h 108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053" h="1081296">
                <a:moveTo>
                  <a:pt x="199246" y="5681"/>
                </a:moveTo>
                <a:cubicBezTo>
                  <a:pt x="182770" y="62522"/>
                  <a:pt x="32018" y="593863"/>
                  <a:pt x="6481" y="692717"/>
                </a:cubicBezTo>
                <a:cubicBezTo>
                  <a:pt x="-19056" y="791571"/>
                  <a:pt x="38609" y="535374"/>
                  <a:pt x="46023" y="598805"/>
                </a:cubicBezTo>
                <a:cubicBezTo>
                  <a:pt x="53437" y="662236"/>
                  <a:pt x="48494" y="1027997"/>
                  <a:pt x="50965" y="1073305"/>
                </a:cubicBezTo>
                <a:cubicBezTo>
                  <a:pt x="53436" y="1118613"/>
                  <a:pt x="46023" y="960446"/>
                  <a:pt x="60851" y="870654"/>
                </a:cubicBezTo>
                <a:cubicBezTo>
                  <a:pt x="75679" y="780862"/>
                  <a:pt x="120987" y="610338"/>
                  <a:pt x="139934" y="534550"/>
                </a:cubicBezTo>
                <a:cubicBezTo>
                  <a:pt x="158881" y="458762"/>
                  <a:pt x="184418" y="395330"/>
                  <a:pt x="174533" y="415925"/>
                </a:cubicBezTo>
                <a:cubicBezTo>
                  <a:pt x="164648" y="436520"/>
                  <a:pt x="88860" y="660589"/>
                  <a:pt x="80622" y="658118"/>
                </a:cubicBezTo>
                <a:cubicBezTo>
                  <a:pt x="72384" y="655647"/>
                  <a:pt x="111926" y="489242"/>
                  <a:pt x="125106" y="401097"/>
                </a:cubicBezTo>
                <a:cubicBezTo>
                  <a:pt x="138286" y="312952"/>
                  <a:pt x="163000" y="137487"/>
                  <a:pt x="159705" y="129249"/>
                </a:cubicBezTo>
                <a:cubicBezTo>
                  <a:pt x="156410" y="121011"/>
                  <a:pt x="96273" y="366498"/>
                  <a:pt x="105335" y="351670"/>
                </a:cubicBezTo>
                <a:cubicBezTo>
                  <a:pt x="114397" y="336842"/>
                  <a:pt x="215722" y="-51160"/>
                  <a:pt x="199246" y="5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C5AD91D9-CDF3-1D2D-8D66-6968909F1621}"/>
              </a:ext>
            </a:extLst>
          </p:cNvPr>
          <p:cNvSpPr/>
          <p:nvPr/>
        </p:nvSpPr>
        <p:spPr>
          <a:xfrm>
            <a:off x="7426271" y="11506188"/>
            <a:ext cx="605661" cy="1011110"/>
          </a:xfrm>
          <a:custGeom>
            <a:avLst/>
            <a:gdLst>
              <a:gd name="connsiteX0" fmla="*/ 27325 w 605661"/>
              <a:gd name="connsiteY0" fmla="*/ 424 h 1011110"/>
              <a:gd name="connsiteX1" fmla="*/ 66866 w 605661"/>
              <a:gd name="connsiteY1" fmla="*/ 494694 h 1011110"/>
              <a:gd name="connsiteX2" fmla="*/ 121236 w 605661"/>
              <a:gd name="connsiteY2" fmla="*/ 642975 h 1011110"/>
              <a:gd name="connsiteX3" fmla="*/ 215147 w 605661"/>
              <a:gd name="connsiteY3" fmla="*/ 751715 h 1011110"/>
              <a:gd name="connsiteX4" fmla="*/ 239861 w 605661"/>
              <a:gd name="connsiteY4" fmla="*/ 687460 h 1011110"/>
              <a:gd name="connsiteX5" fmla="*/ 294231 w 605661"/>
              <a:gd name="connsiteY5" fmla="*/ 855511 h 1011110"/>
              <a:gd name="connsiteX6" fmla="*/ 309059 w 605661"/>
              <a:gd name="connsiteY6" fmla="*/ 825855 h 1011110"/>
              <a:gd name="connsiteX7" fmla="*/ 358486 w 605661"/>
              <a:gd name="connsiteY7" fmla="*/ 1008735 h 1011110"/>
              <a:gd name="connsiteX8" fmla="*/ 368371 w 605661"/>
              <a:gd name="connsiteY8" fmla="*/ 929652 h 1011110"/>
              <a:gd name="connsiteX9" fmla="*/ 605621 w 605661"/>
              <a:gd name="connsiteY9" fmla="*/ 924709 h 1011110"/>
              <a:gd name="connsiteX10" fmla="*/ 348600 w 605661"/>
              <a:gd name="connsiteY10" fmla="*/ 880225 h 1011110"/>
              <a:gd name="connsiteX11" fmla="*/ 66866 w 605661"/>
              <a:gd name="connsiteY11" fmla="*/ 494694 h 1011110"/>
              <a:gd name="connsiteX12" fmla="*/ 2611 w 605661"/>
              <a:gd name="connsiteY12" fmla="*/ 282158 h 1011110"/>
              <a:gd name="connsiteX13" fmla="*/ 12497 w 605661"/>
              <a:gd name="connsiteY13" fmla="*/ 405726 h 1011110"/>
              <a:gd name="connsiteX14" fmla="*/ 27325 w 605661"/>
              <a:gd name="connsiteY14" fmla="*/ 424 h 101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5661" h="1011110">
                <a:moveTo>
                  <a:pt x="27325" y="424"/>
                </a:moveTo>
                <a:cubicBezTo>
                  <a:pt x="36387" y="15252"/>
                  <a:pt x="51214" y="387602"/>
                  <a:pt x="66866" y="494694"/>
                </a:cubicBezTo>
                <a:cubicBezTo>
                  <a:pt x="82518" y="601786"/>
                  <a:pt x="96523" y="600138"/>
                  <a:pt x="121236" y="642975"/>
                </a:cubicBezTo>
                <a:cubicBezTo>
                  <a:pt x="145949" y="685812"/>
                  <a:pt x="195376" y="744301"/>
                  <a:pt x="215147" y="751715"/>
                </a:cubicBezTo>
                <a:cubicBezTo>
                  <a:pt x="234918" y="759129"/>
                  <a:pt x="226680" y="670161"/>
                  <a:pt x="239861" y="687460"/>
                </a:cubicBezTo>
                <a:cubicBezTo>
                  <a:pt x="253042" y="704759"/>
                  <a:pt x="282698" y="832445"/>
                  <a:pt x="294231" y="855511"/>
                </a:cubicBezTo>
                <a:cubicBezTo>
                  <a:pt x="305764" y="878577"/>
                  <a:pt x="298350" y="800318"/>
                  <a:pt x="309059" y="825855"/>
                </a:cubicBezTo>
                <a:cubicBezTo>
                  <a:pt x="319768" y="851392"/>
                  <a:pt x="348601" y="991435"/>
                  <a:pt x="358486" y="1008735"/>
                </a:cubicBezTo>
                <a:cubicBezTo>
                  <a:pt x="368371" y="1026035"/>
                  <a:pt x="327182" y="943656"/>
                  <a:pt x="368371" y="929652"/>
                </a:cubicBezTo>
                <a:cubicBezTo>
                  <a:pt x="409560" y="915648"/>
                  <a:pt x="608916" y="932947"/>
                  <a:pt x="605621" y="924709"/>
                </a:cubicBezTo>
                <a:cubicBezTo>
                  <a:pt x="602326" y="916471"/>
                  <a:pt x="438392" y="951894"/>
                  <a:pt x="348600" y="880225"/>
                </a:cubicBezTo>
                <a:cubicBezTo>
                  <a:pt x="258808" y="808556"/>
                  <a:pt x="124531" y="594372"/>
                  <a:pt x="66866" y="494694"/>
                </a:cubicBezTo>
                <a:cubicBezTo>
                  <a:pt x="9201" y="395016"/>
                  <a:pt x="11673" y="296986"/>
                  <a:pt x="2611" y="282158"/>
                </a:cubicBezTo>
                <a:cubicBezTo>
                  <a:pt x="-6451" y="267330"/>
                  <a:pt x="10849" y="447739"/>
                  <a:pt x="12497" y="405726"/>
                </a:cubicBezTo>
                <a:cubicBezTo>
                  <a:pt x="14145" y="363713"/>
                  <a:pt x="18263" y="-14404"/>
                  <a:pt x="27325" y="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54452953-396F-8F70-8E09-7930361E3BFC}"/>
              </a:ext>
            </a:extLst>
          </p:cNvPr>
          <p:cNvSpPr/>
          <p:nvPr/>
        </p:nvSpPr>
        <p:spPr>
          <a:xfrm>
            <a:off x="4770629" y="9404888"/>
            <a:ext cx="46101" cy="645861"/>
          </a:xfrm>
          <a:custGeom>
            <a:avLst/>
            <a:gdLst>
              <a:gd name="connsiteX0" fmla="*/ 45846 w 46101"/>
              <a:gd name="connsiteY0" fmla="*/ 8987 h 645861"/>
              <a:gd name="connsiteX1" fmla="*/ 1396 w 46101"/>
              <a:gd name="connsiteY1" fmla="*/ 640812 h 645861"/>
              <a:gd name="connsiteX2" fmla="*/ 17271 w 46101"/>
              <a:gd name="connsiteY2" fmla="*/ 291562 h 645861"/>
              <a:gd name="connsiteX3" fmla="*/ 45846 w 46101"/>
              <a:gd name="connsiteY3" fmla="*/ 8987 h 64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01" h="645861">
                <a:moveTo>
                  <a:pt x="45846" y="8987"/>
                </a:moveTo>
                <a:cubicBezTo>
                  <a:pt x="43200" y="67195"/>
                  <a:pt x="6158" y="593716"/>
                  <a:pt x="1396" y="640812"/>
                </a:cubicBezTo>
                <a:cubicBezTo>
                  <a:pt x="-3366" y="687908"/>
                  <a:pt x="4571" y="392633"/>
                  <a:pt x="17271" y="291562"/>
                </a:cubicBezTo>
                <a:cubicBezTo>
                  <a:pt x="29971" y="190491"/>
                  <a:pt x="48492" y="-49221"/>
                  <a:pt x="45846" y="8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4A459207-A391-D7E7-C6A5-65D42C7717CE}"/>
              </a:ext>
            </a:extLst>
          </p:cNvPr>
          <p:cNvSpPr/>
          <p:nvPr/>
        </p:nvSpPr>
        <p:spPr>
          <a:xfrm>
            <a:off x="4743238" y="9486498"/>
            <a:ext cx="362352" cy="520981"/>
          </a:xfrm>
          <a:custGeom>
            <a:avLst/>
            <a:gdLst>
              <a:gd name="connsiteX0" fmla="*/ 362162 w 362352"/>
              <a:gd name="connsiteY0" fmla="*/ 402 h 520981"/>
              <a:gd name="connsiteX1" fmla="*/ 285962 w 362352"/>
              <a:gd name="connsiteY1" fmla="*/ 387752 h 520981"/>
              <a:gd name="connsiteX2" fmla="*/ 285962 w 362352"/>
              <a:gd name="connsiteY2" fmla="*/ 492527 h 520981"/>
              <a:gd name="connsiteX3" fmla="*/ 228812 w 362352"/>
              <a:gd name="connsiteY3" fmla="*/ 479827 h 520981"/>
              <a:gd name="connsiteX4" fmla="*/ 212 w 362352"/>
              <a:gd name="connsiteY4" fmla="*/ 511577 h 520981"/>
              <a:gd name="connsiteX5" fmla="*/ 273262 w 362352"/>
              <a:gd name="connsiteY5" fmla="*/ 489352 h 520981"/>
              <a:gd name="connsiteX6" fmla="*/ 298662 w 362352"/>
              <a:gd name="connsiteY6" fmla="*/ 194077 h 520981"/>
              <a:gd name="connsiteX7" fmla="*/ 260562 w 362352"/>
              <a:gd name="connsiteY7" fmla="*/ 311552 h 520981"/>
              <a:gd name="connsiteX8" fmla="*/ 362162 w 362352"/>
              <a:gd name="connsiteY8" fmla="*/ 402 h 52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352" h="520981">
                <a:moveTo>
                  <a:pt x="362162" y="402"/>
                </a:moveTo>
                <a:cubicBezTo>
                  <a:pt x="366395" y="13102"/>
                  <a:pt x="298662" y="305731"/>
                  <a:pt x="285962" y="387752"/>
                </a:cubicBezTo>
                <a:cubicBezTo>
                  <a:pt x="273262" y="469773"/>
                  <a:pt x="295487" y="477181"/>
                  <a:pt x="285962" y="492527"/>
                </a:cubicBezTo>
                <a:cubicBezTo>
                  <a:pt x="276437" y="507873"/>
                  <a:pt x="276437" y="476652"/>
                  <a:pt x="228812" y="479827"/>
                </a:cubicBezTo>
                <a:cubicBezTo>
                  <a:pt x="181187" y="483002"/>
                  <a:pt x="-7196" y="509990"/>
                  <a:pt x="212" y="511577"/>
                </a:cubicBezTo>
                <a:cubicBezTo>
                  <a:pt x="7620" y="513164"/>
                  <a:pt x="223520" y="542269"/>
                  <a:pt x="273262" y="489352"/>
                </a:cubicBezTo>
                <a:cubicBezTo>
                  <a:pt x="323004" y="436435"/>
                  <a:pt x="300779" y="223710"/>
                  <a:pt x="298662" y="194077"/>
                </a:cubicBezTo>
                <a:cubicBezTo>
                  <a:pt x="296545" y="164444"/>
                  <a:pt x="250508" y="343831"/>
                  <a:pt x="260562" y="311552"/>
                </a:cubicBezTo>
                <a:cubicBezTo>
                  <a:pt x="270616" y="279273"/>
                  <a:pt x="357929" y="-12298"/>
                  <a:pt x="362162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9D90320C-2242-84AC-2B56-6AAC27F88F85}"/>
              </a:ext>
            </a:extLst>
          </p:cNvPr>
          <p:cNvSpPr/>
          <p:nvPr/>
        </p:nvSpPr>
        <p:spPr>
          <a:xfrm>
            <a:off x="4695760" y="9997598"/>
            <a:ext cx="104916" cy="500675"/>
          </a:xfrm>
          <a:custGeom>
            <a:avLst/>
            <a:gdLst>
              <a:gd name="connsiteX0" fmla="*/ 104840 w 104916"/>
              <a:gd name="connsiteY0" fmla="*/ 16352 h 500675"/>
              <a:gd name="connsiteX1" fmla="*/ 6415 w 104916"/>
              <a:gd name="connsiteY1" fmla="*/ 210027 h 500675"/>
              <a:gd name="connsiteX2" fmla="*/ 9590 w 104916"/>
              <a:gd name="connsiteY2" fmla="*/ 498952 h 500675"/>
              <a:gd name="connsiteX3" fmla="*/ 9590 w 104916"/>
              <a:gd name="connsiteY3" fmla="*/ 314802 h 500675"/>
              <a:gd name="connsiteX4" fmla="*/ 22290 w 104916"/>
              <a:gd name="connsiteY4" fmla="*/ 3652 h 500675"/>
              <a:gd name="connsiteX5" fmla="*/ 22290 w 104916"/>
              <a:gd name="connsiteY5" fmla="*/ 137002 h 500675"/>
              <a:gd name="connsiteX6" fmla="*/ 104840 w 104916"/>
              <a:gd name="connsiteY6" fmla="*/ 16352 h 50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16" h="500675">
                <a:moveTo>
                  <a:pt x="104840" y="16352"/>
                </a:moveTo>
                <a:cubicBezTo>
                  <a:pt x="102194" y="28523"/>
                  <a:pt x="22290" y="129594"/>
                  <a:pt x="6415" y="210027"/>
                </a:cubicBezTo>
                <a:cubicBezTo>
                  <a:pt x="-9460" y="290460"/>
                  <a:pt x="9061" y="481490"/>
                  <a:pt x="9590" y="498952"/>
                </a:cubicBezTo>
                <a:cubicBezTo>
                  <a:pt x="10119" y="516414"/>
                  <a:pt x="7473" y="397352"/>
                  <a:pt x="9590" y="314802"/>
                </a:cubicBezTo>
                <a:cubicBezTo>
                  <a:pt x="11707" y="232252"/>
                  <a:pt x="20173" y="33285"/>
                  <a:pt x="22290" y="3652"/>
                </a:cubicBezTo>
                <a:cubicBezTo>
                  <a:pt x="24407" y="-25981"/>
                  <a:pt x="4298" y="134356"/>
                  <a:pt x="22290" y="137002"/>
                </a:cubicBezTo>
                <a:cubicBezTo>
                  <a:pt x="40282" y="139648"/>
                  <a:pt x="107486" y="4181"/>
                  <a:pt x="104840" y="16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926623AD-595E-62B0-54DE-7B0A7D16C893}"/>
              </a:ext>
            </a:extLst>
          </p:cNvPr>
          <p:cNvSpPr/>
          <p:nvPr/>
        </p:nvSpPr>
        <p:spPr>
          <a:xfrm>
            <a:off x="4789647" y="10112001"/>
            <a:ext cx="208545" cy="270359"/>
          </a:xfrm>
          <a:custGeom>
            <a:avLst/>
            <a:gdLst>
              <a:gd name="connsiteX0" fmla="*/ 7778 w 208545"/>
              <a:gd name="connsiteY0" fmla="*/ 19424 h 270359"/>
              <a:gd name="connsiteX1" fmla="*/ 4603 w 208545"/>
              <a:gd name="connsiteY1" fmla="*/ 152774 h 270359"/>
              <a:gd name="connsiteX2" fmla="*/ 80803 w 208545"/>
              <a:gd name="connsiteY2" fmla="*/ 187699 h 270359"/>
              <a:gd name="connsiteX3" fmla="*/ 39528 w 208545"/>
              <a:gd name="connsiteY3" fmla="*/ 270249 h 270359"/>
              <a:gd name="connsiteX4" fmla="*/ 144303 w 208545"/>
              <a:gd name="connsiteY4" fmla="*/ 168649 h 270359"/>
              <a:gd name="connsiteX5" fmla="*/ 207803 w 208545"/>
              <a:gd name="connsiteY5" fmla="*/ 86099 h 270359"/>
              <a:gd name="connsiteX6" fmla="*/ 179228 w 208545"/>
              <a:gd name="connsiteY6" fmla="*/ 374 h 270359"/>
              <a:gd name="connsiteX7" fmla="*/ 182403 w 208545"/>
              <a:gd name="connsiteY7" fmla="*/ 121024 h 270359"/>
              <a:gd name="connsiteX8" fmla="*/ 106203 w 208545"/>
              <a:gd name="connsiteY8" fmla="*/ 168649 h 270359"/>
              <a:gd name="connsiteX9" fmla="*/ 26828 w 208545"/>
              <a:gd name="connsiteY9" fmla="*/ 121024 h 270359"/>
              <a:gd name="connsiteX10" fmla="*/ 1428 w 208545"/>
              <a:gd name="connsiteY10" fmla="*/ 73399 h 270359"/>
              <a:gd name="connsiteX11" fmla="*/ 7778 w 208545"/>
              <a:gd name="connsiteY11" fmla="*/ 19424 h 27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8545" h="270359">
                <a:moveTo>
                  <a:pt x="7778" y="19424"/>
                </a:moveTo>
                <a:cubicBezTo>
                  <a:pt x="8307" y="32653"/>
                  <a:pt x="-7568" y="124728"/>
                  <a:pt x="4603" y="152774"/>
                </a:cubicBezTo>
                <a:cubicBezTo>
                  <a:pt x="16774" y="180820"/>
                  <a:pt x="74982" y="168120"/>
                  <a:pt x="80803" y="187699"/>
                </a:cubicBezTo>
                <a:cubicBezTo>
                  <a:pt x="86624" y="207278"/>
                  <a:pt x="28945" y="273424"/>
                  <a:pt x="39528" y="270249"/>
                </a:cubicBezTo>
                <a:cubicBezTo>
                  <a:pt x="50111" y="267074"/>
                  <a:pt x="116257" y="199341"/>
                  <a:pt x="144303" y="168649"/>
                </a:cubicBezTo>
                <a:cubicBezTo>
                  <a:pt x="172349" y="137957"/>
                  <a:pt x="201982" y="114145"/>
                  <a:pt x="207803" y="86099"/>
                </a:cubicBezTo>
                <a:cubicBezTo>
                  <a:pt x="213624" y="58053"/>
                  <a:pt x="183461" y="-5447"/>
                  <a:pt x="179228" y="374"/>
                </a:cubicBezTo>
                <a:cubicBezTo>
                  <a:pt x="174995" y="6195"/>
                  <a:pt x="194574" y="92978"/>
                  <a:pt x="182403" y="121024"/>
                </a:cubicBezTo>
                <a:cubicBezTo>
                  <a:pt x="170232" y="149070"/>
                  <a:pt x="132132" y="168649"/>
                  <a:pt x="106203" y="168649"/>
                </a:cubicBezTo>
                <a:cubicBezTo>
                  <a:pt x="80274" y="168649"/>
                  <a:pt x="44290" y="136899"/>
                  <a:pt x="26828" y="121024"/>
                </a:cubicBezTo>
                <a:cubicBezTo>
                  <a:pt x="9366" y="105149"/>
                  <a:pt x="3015" y="87686"/>
                  <a:pt x="1428" y="73399"/>
                </a:cubicBezTo>
                <a:cubicBezTo>
                  <a:pt x="-159" y="59112"/>
                  <a:pt x="7249" y="6195"/>
                  <a:pt x="7778" y="19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DEE51272-85F5-8345-C52D-58ACC735046D}"/>
              </a:ext>
            </a:extLst>
          </p:cNvPr>
          <p:cNvSpPr/>
          <p:nvPr/>
        </p:nvSpPr>
        <p:spPr>
          <a:xfrm>
            <a:off x="4630417" y="9422381"/>
            <a:ext cx="91200" cy="603414"/>
          </a:xfrm>
          <a:custGeom>
            <a:avLst/>
            <a:gdLst>
              <a:gd name="connsiteX0" fmla="*/ 90808 w 91200"/>
              <a:gd name="connsiteY0" fmla="*/ 7369 h 603414"/>
              <a:gd name="connsiteX1" fmla="*/ 1908 w 91200"/>
              <a:gd name="connsiteY1" fmla="*/ 597919 h 603414"/>
              <a:gd name="connsiteX2" fmla="*/ 33658 w 91200"/>
              <a:gd name="connsiteY2" fmla="*/ 286769 h 603414"/>
              <a:gd name="connsiteX3" fmla="*/ 90808 w 91200"/>
              <a:gd name="connsiteY3" fmla="*/ 7369 h 603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00" h="603414">
                <a:moveTo>
                  <a:pt x="90808" y="7369"/>
                </a:moveTo>
                <a:cubicBezTo>
                  <a:pt x="85516" y="59227"/>
                  <a:pt x="11433" y="551352"/>
                  <a:pt x="1908" y="597919"/>
                </a:cubicBezTo>
                <a:cubicBezTo>
                  <a:pt x="-7617" y="644486"/>
                  <a:pt x="20958" y="382548"/>
                  <a:pt x="33658" y="286769"/>
                </a:cubicBezTo>
                <a:cubicBezTo>
                  <a:pt x="46358" y="190990"/>
                  <a:pt x="96100" y="-44489"/>
                  <a:pt x="90808" y="7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71C189B4-8273-4460-7DAE-89E04F906BF5}"/>
              </a:ext>
            </a:extLst>
          </p:cNvPr>
          <p:cNvSpPr/>
          <p:nvPr/>
        </p:nvSpPr>
        <p:spPr>
          <a:xfrm>
            <a:off x="4521174" y="10094405"/>
            <a:ext cx="139798" cy="643364"/>
          </a:xfrm>
          <a:custGeom>
            <a:avLst/>
            <a:gdLst>
              <a:gd name="connsiteX0" fmla="*/ 139726 w 139798"/>
              <a:gd name="connsiteY0" fmla="*/ 2095 h 643364"/>
              <a:gd name="connsiteX1" fmla="*/ 79401 w 139798"/>
              <a:gd name="connsiteY1" fmla="*/ 271970 h 643364"/>
              <a:gd name="connsiteX2" fmla="*/ 63526 w 139798"/>
              <a:gd name="connsiteY2" fmla="*/ 449770 h 643364"/>
              <a:gd name="connsiteX3" fmla="*/ 79401 w 139798"/>
              <a:gd name="connsiteY3" fmla="*/ 379920 h 643364"/>
              <a:gd name="connsiteX4" fmla="*/ 26 w 139798"/>
              <a:gd name="connsiteY4" fmla="*/ 640270 h 643364"/>
              <a:gd name="connsiteX5" fmla="*/ 88926 w 139798"/>
              <a:gd name="connsiteY5" fmla="*/ 173545 h 643364"/>
              <a:gd name="connsiteX6" fmla="*/ 139726 w 139798"/>
              <a:gd name="connsiteY6" fmla="*/ 2095 h 64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798" h="643364">
                <a:moveTo>
                  <a:pt x="139726" y="2095"/>
                </a:moveTo>
                <a:cubicBezTo>
                  <a:pt x="138139" y="18499"/>
                  <a:pt x="92101" y="197358"/>
                  <a:pt x="79401" y="271970"/>
                </a:cubicBezTo>
                <a:cubicBezTo>
                  <a:pt x="66701" y="346582"/>
                  <a:pt x="63526" y="431778"/>
                  <a:pt x="63526" y="449770"/>
                </a:cubicBezTo>
                <a:cubicBezTo>
                  <a:pt x="63526" y="467762"/>
                  <a:pt x="89984" y="348170"/>
                  <a:pt x="79401" y="379920"/>
                </a:cubicBezTo>
                <a:cubicBezTo>
                  <a:pt x="68818" y="411670"/>
                  <a:pt x="-1562" y="674666"/>
                  <a:pt x="26" y="640270"/>
                </a:cubicBezTo>
                <a:cubicBezTo>
                  <a:pt x="1613" y="605874"/>
                  <a:pt x="61409" y="279378"/>
                  <a:pt x="88926" y="173545"/>
                </a:cubicBezTo>
                <a:cubicBezTo>
                  <a:pt x="116443" y="67712"/>
                  <a:pt x="141313" y="-14309"/>
                  <a:pt x="139726" y="2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D15559AB-7732-C458-EE63-0378B9094D72}"/>
              </a:ext>
            </a:extLst>
          </p:cNvPr>
          <p:cNvSpPr/>
          <p:nvPr/>
        </p:nvSpPr>
        <p:spPr>
          <a:xfrm>
            <a:off x="4454058" y="10609801"/>
            <a:ext cx="399865" cy="174028"/>
          </a:xfrm>
          <a:custGeom>
            <a:avLst/>
            <a:gdLst>
              <a:gd name="connsiteX0" fmla="*/ 13167 w 399865"/>
              <a:gd name="connsiteY0" fmla="*/ 162974 h 174028"/>
              <a:gd name="connsiteX1" fmla="*/ 387817 w 399865"/>
              <a:gd name="connsiteY1" fmla="*/ 4224 h 174028"/>
              <a:gd name="connsiteX2" fmla="*/ 314792 w 399865"/>
              <a:gd name="connsiteY2" fmla="*/ 42324 h 174028"/>
              <a:gd name="connsiteX3" fmla="*/ 102067 w 399865"/>
              <a:gd name="connsiteY3" fmla="*/ 147099 h 174028"/>
              <a:gd name="connsiteX4" fmla="*/ 13167 w 399865"/>
              <a:gd name="connsiteY4" fmla="*/ 162974 h 17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865" h="174028">
                <a:moveTo>
                  <a:pt x="13167" y="162974"/>
                </a:moveTo>
                <a:cubicBezTo>
                  <a:pt x="60792" y="139161"/>
                  <a:pt x="337546" y="24332"/>
                  <a:pt x="387817" y="4224"/>
                </a:cubicBezTo>
                <a:cubicBezTo>
                  <a:pt x="438088" y="-15884"/>
                  <a:pt x="314792" y="42324"/>
                  <a:pt x="314792" y="42324"/>
                </a:cubicBezTo>
                <a:lnTo>
                  <a:pt x="102067" y="147099"/>
                </a:lnTo>
                <a:cubicBezTo>
                  <a:pt x="59205" y="167736"/>
                  <a:pt x="-34458" y="186787"/>
                  <a:pt x="13167" y="162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5D204543-DC3A-BA73-284B-862CB4C13CB4}"/>
              </a:ext>
            </a:extLst>
          </p:cNvPr>
          <p:cNvSpPr/>
          <p:nvPr/>
        </p:nvSpPr>
        <p:spPr>
          <a:xfrm>
            <a:off x="6199241" y="8837857"/>
            <a:ext cx="999521" cy="1758758"/>
          </a:xfrm>
          <a:custGeom>
            <a:avLst/>
            <a:gdLst>
              <a:gd name="connsiteX0" fmla="*/ 149 w 999521"/>
              <a:gd name="connsiteY0" fmla="*/ 0 h 1758758"/>
              <a:gd name="connsiteX1" fmla="*/ 443251 w 999521"/>
              <a:gd name="connsiteY1" fmla="*/ 479355 h 1758758"/>
              <a:gd name="connsiteX2" fmla="*/ 455335 w 999521"/>
              <a:gd name="connsiteY2" fmla="*/ 447130 h 1758758"/>
              <a:gd name="connsiteX3" fmla="*/ 576181 w 999521"/>
              <a:gd name="connsiteY3" fmla="*/ 793554 h 1758758"/>
              <a:gd name="connsiteX4" fmla="*/ 999141 w 999521"/>
              <a:gd name="connsiteY4" fmla="*/ 1756293 h 1758758"/>
              <a:gd name="connsiteX5" fmla="*/ 495617 w 999521"/>
              <a:gd name="connsiteY5" fmla="*/ 479355 h 1758758"/>
              <a:gd name="connsiteX6" fmla="*/ 149 w 999521"/>
              <a:gd name="connsiteY6" fmla="*/ 0 h 175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521" h="1758758">
                <a:moveTo>
                  <a:pt x="149" y="0"/>
                </a:moveTo>
                <a:cubicBezTo>
                  <a:pt x="-8579" y="0"/>
                  <a:pt x="367387" y="404833"/>
                  <a:pt x="443251" y="479355"/>
                </a:cubicBezTo>
                <a:cubicBezTo>
                  <a:pt x="519115" y="553877"/>
                  <a:pt x="433180" y="394764"/>
                  <a:pt x="455335" y="447130"/>
                </a:cubicBezTo>
                <a:cubicBezTo>
                  <a:pt x="477490" y="499497"/>
                  <a:pt x="485547" y="575360"/>
                  <a:pt x="576181" y="793554"/>
                </a:cubicBezTo>
                <a:cubicBezTo>
                  <a:pt x="666815" y="1011748"/>
                  <a:pt x="1012568" y="1808660"/>
                  <a:pt x="999141" y="1756293"/>
                </a:cubicBezTo>
                <a:cubicBezTo>
                  <a:pt x="985714" y="1703927"/>
                  <a:pt x="659430" y="766700"/>
                  <a:pt x="495617" y="479355"/>
                </a:cubicBezTo>
                <a:cubicBezTo>
                  <a:pt x="331804" y="192011"/>
                  <a:pt x="8877" y="0"/>
                  <a:pt x="14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1D1E1BC1-A981-A849-7577-702471661F4A}"/>
              </a:ext>
            </a:extLst>
          </p:cNvPr>
          <p:cNvSpPr/>
          <p:nvPr/>
        </p:nvSpPr>
        <p:spPr>
          <a:xfrm>
            <a:off x="6583832" y="10098759"/>
            <a:ext cx="527965" cy="549221"/>
          </a:xfrm>
          <a:custGeom>
            <a:avLst/>
            <a:gdLst>
              <a:gd name="connsiteX0" fmla="*/ 14349 w 527965"/>
              <a:gd name="connsiteY0" fmla="*/ 16036 h 549221"/>
              <a:gd name="connsiteX1" fmla="*/ 46575 w 527965"/>
              <a:gd name="connsiteY1" fmla="*/ 56318 h 549221"/>
              <a:gd name="connsiteX2" fmla="*/ 276182 w 527965"/>
              <a:gd name="connsiteY2" fmla="*/ 354404 h 549221"/>
              <a:gd name="connsiteX3" fmla="*/ 264098 w 527965"/>
              <a:gd name="connsiteY3" fmla="*/ 547757 h 549221"/>
              <a:gd name="connsiteX4" fmla="*/ 296323 w 527965"/>
              <a:gd name="connsiteY4" fmla="*/ 443024 h 549221"/>
              <a:gd name="connsiteX5" fmla="*/ 525930 w 527965"/>
              <a:gd name="connsiteY5" fmla="*/ 438996 h 549221"/>
              <a:gd name="connsiteX6" fmla="*/ 401056 w 527965"/>
              <a:gd name="connsiteY6" fmla="*/ 398714 h 549221"/>
              <a:gd name="connsiteX7" fmla="*/ 268126 w 527965"/>
              <a:gd name="connsiteY7" fmla="*/ 225502 h 549221"/>
              <a:gd name="connsiteX8" fmla="*/ 320492 w 527965"/>
              <a:gd name="connsiteY8" fmla="*/ 370517 h 549221"/>
              <a:gd name="connsiteX9" fmla="*/ 14349 w 527965"/>
              <a:gd name="connsiteY9" fmla="*/ 16036 h 54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7965" h="549221">
                <a:moveTo>
                  <a:pt x="14349" y="16036"/>
                </a:moveTo>
                <a:cubicBezTo>
                  <a:pt x="-31304" y="-36330"/>
                  <a:pt x="46575" y="56318"/>
                  <a:pt x="46575" y="56318"/>
                </a:cubicBezTo>
                <a:cubicBezTo>
                  <a:pt x="90214" y="112713"/>
                  <a:pt x="239928" y="272498"/>
                  <a:pt x="276182" y="354404"/>
                </a:cubicBezTo>
                <a:cubicBezTo>
                  <a:pt x="312436" y="436310"/>
                  <a:pt x="260741" y="532987"/>
                  <a:pt x="264098" y="547757"/>
                </a:cubicBezTo>
                <a:cubicBezTo>
                  <a:pt x="267455" y="562527"/>
                  <a:pt x="252684" y="461151"/>
                  <a:pt x="296323" y="443024"/>
                </a:cubicBezTo>
                <a:cubicBezTo>
                  <a:pt x="339962" y="424897"/>
                  <a:pt x="508475" y="446381"/>
                  <a:pt x="525930" y="438996"/>
                </a:cubicBezTo>
                <a:cubicBezTo>
                  <a:pt x="543385" y="431611"/>
                  <a:pt x="444023" y="434296"/>
                  <a:pt x="401056" y="398714"/>
                </a:cubicBezTo>
                <a:cubicBezTo>
                  <a:pt x="358089" y="363132"/>
                  <a:pt x="281553" y="230201"/>
                  <a:pt x="268126" y="225502"/>
                </a:cubicBezTo>
                <a:cubicBezTo>
                  <a:pt x="254699" y="220803"/>
                  <a:pt x="363459" y="401400"/>
                  <a:pt x="320492" y="370517"/>
                </a:cubicBezTo>
                <a:cubicBezTo>
                  <a:pt x="277525" y="339634"/>
                  <a:pt x="60002" y="68402"/>
                  <a:pt x="14349" y="16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A735AF55-15FA-130F-AAFD-D92C2E895E8C}"/>
              </a:ext>
            </a:extLst>
          </p:cNvPr>
          <p:cNvSpPr/>
          <p:nvPr/>
        </p:nvSpPr>
        <p:spPr>
          <a:xfrm>
            <a:off x="6432276" y="5746434"/>
            <a:ext cx="119493" cy="1037768"/>
          </a:xfrm>
          <a:custGeom>
            <a:avLst/>
            <a:gdLst>
              <a:gd name="connsiteX0" fmla="*/ 750 w 119493"/>
              <a:gd name="connsiteY0" fmla="*/ 21940 h 1037768"/>
              <a:gd name="connsiteX1" fmla="*/ 117567 w 119493"/>
              <a:gd name="connsiteY1" fmla="*/ 1033016 h 1037768"/>
              <a:gd name="connsiteX2" fmla="*/ 69229 w 119493"/>
              <a:gd name="connsiteY2" fmla="*/ 388505 h 1037768"/>
              <a:gd name="connsiteX3" fmla="*/ 750 w 119493"/>
              <a:gd name="connsiteY3" fmla="*/ 21940 h 103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493" h="1037768">
                <a:moveTo>
                  <a:pt x="750" y="21940"/>
                </a:moveTo>
                <a:cubicBezTo>
                  <a:pt x="8806" y="129358"/>
                  <a:pt x="106154" y="971922"/>
                  <a:pt x="117567" y="1033016"/>
                </a:cubicBezTo>
                <a:cubicBezTo>
                  <a:pt x="128980" y="1094110"/>
                  <a:pt x="86684" y="548961"/>
                  <a:pt x="69229" y="388505"/>
                </a:cubicBezTo>
                <a:cubicBezTo>
                  <a:pt x="51774" y="228049"/>
                  <a:pt x="-7306" y="-85478"/>
                  <a:pt x="750" y="21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B8E357C0-B76B-EB38-B8EB-F78F574A5800}"/>
              </a:ext>
            </a:extLst>
          </p:cNvPr>
          <p:cNvSpPr/>
          <p:nvPr/>
        </p:nvSpPr>
        <p:spPr>
          <a:xfrm>
            <a:off x="4065428" y="5313528"/>
            <a:ext cx="104132" cy="819594"/>
          </a:xfrm>
          <a:custGeom>
            <a:avLst/>
            <a:gdLst>
              <a:gd name="connsiteX0" fmla="*/ 3048 w 104132"/>
              <a:gd name="connsiteY0" fmla="*/ 11744 h 819594"/>
              <a:gd name="connsiteX1" fmla="*/ 103753 w 104132"/>
              <a:gd name="connsiteY1" fmla="*/ 813355 h 819594"/>
              <a:gd name="connsiteX2" fmla="*/ 35273 w 104132"/>
              <a:gd name="connsiteY2" fmla="*/ 366225 h 819594"/>
              <a:gd name="connsiteX3" fmla="*/ 3048 w 104132"/>
              <a:gd name="connsiteY3" fmla="*/ 11744 h 81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32" h="819594">
                <a:moveTo>
                  <a:pt x="3048" y="11744"/>
                </a:moveTo>
                <a:cubicBezTo>
                  <a:pt x="14461" y="86266"/>
                  <a:pt x="98382" y="754275"/>
                  <a:pt x="103753" y="813355"/>
                </a:cubicBezTo>
                <a:cubicBezTo>
                  <a:pt x="109124" y="872435"/>
                  <a:pt x="56085" y="495799"/>
                  <a:pt x="35273" y="366225"/>
                </a:cubicBezTo>
                <a:cubicBezTo>
                  <a:pt x="14461" y="236651"/>
                  <a:pt x="-8365" y="-62778"/>
                  <a:pt x="3048" y="11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199AC663-93C5-3465-2BC9-050135EAE469}"/>
              </a:ext>
            </a:extLst>
          </p:cNvPr>
          <p:cNvSpPr/>
          <p:nvPr/>
        </p:nvSpPr>
        <p:spPr>
          <a:xfrm>
            <a:off x="4233181" y="6347351"/>
            <a:ext cx="48874" cy="1087185"/>
          </a:xfrm>
          <a:custGeom>
            <a:avLst/>
            <a:gdLst>
              <a:gd name="connsiteX0" fmla="*/ 12535 w 48874"/>
              <a:gd name="connsiteY0" fmla="*/ 65534 h 1087185"/>
              <a:gd name="connsiteX1" fmla="*/ 48789 w 48874"/>
              <a:gd name="connsiteY1" fmla="*/ 1084667 h 1087185"/>
              <a:gd name="connsiteX2" fmla="*/ 451 w 48874"/>
              <a:gd name="connsiteY2" fmla="*/ 347507 h 1087185"/>
              <a:gd name="connsiteX3" fmla="*/ 24620 w 48874"/>
              <a:gd name="connsiteY3" fmla="*/ 125956 h 1087185"/>
              <a:gd name="connsiteX4" fmla="*/ 12535 w 48874"/>
              <a:gd name="connsiteY4" fmla="*/ 65534 h 108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74" h="1087185">
                <a:moveTo>
                  <a:pt x="12535" y="65534"/>
                </a:moveTo>
                <a:cubicBezTo>
                  <a:pt x="16563" y="225319"/>
                  <a:pt x="50803" y="1037672"/>
                  <a:pt x="48789" y="1084667"/>
                </a:cubicBezTo>
                <a:cubicBezTo>
                  <a:pt x="46775" y="1131662"/>
                  <a:pt x="4479" y="507292"/>
                  <a:pt x="451" y="347507"/>
                </a:cubicBezTo>
                <a:cubicBezTo>
                  <a:pt x="-3577" y="187722"/>
                  <a:pt x="20592" y="168923"/>
                  <a:pt x="24620" y="125956"/>
                </a:cubicBezTo>
                <a:cubicBezTo>
                  <a:pt x="28648" y="82989"/>
                  <a:pt x="8507" y="-94251"/>
                  <a:pt x="12535" y="65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837ABA46-D2D9-86BB-0770-12BE35DDFE35}"/>
              </a:ext>
            </a:extLst>
          </p:cNvPr>
          <p:cNvSpPr/>
          <p:nvPr/>
        </p:nvSpPr>
        <p:spPr>
          <a:xfrm>
            <a:off x="4496843" y="7568094"/>
            <a:ext cx="279675" cy="313123"/>
          </a:xfrm>
          <a:custGeom>
            <a:avLst/>
            <a:gdLst>
              <a:gd name="connsiteX0" fmla="*/ 2650 w 279675"/>
              <a:gd name="connsiteY0" fmla="*/ 4910 h 313123"/>
              <a:gd name="connsiteX1" fmla="*/ 276567 w 279675"/>
              <a:gd name="connsiteY1" fmla="*/ 311053 h 313123"/>
              <a:gd name="connsiteX2" fmla="*/ 143636 w 279675"/>
              <a:gd name="connsiteY2" fmla="*/ 133813 h 313123"/>
              <a:gd name="connsiteX3" fmla="*/ 2650 w 279675"/>
              <a:gd name="connsiteY3" fmla="*/ 4910 h 31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675" h="313123">
                <a:moveTo>
                  <a:pt x="2650" y="4910"/>
                </a:moveTo>
                <a:cubicBezTo>
                  <a:pt x="24805" y="34450"/>
                  <a:pt x="253069" y="289569"/>
                  <a:pt x="276567" y="311053"/>
                </a:cubicBezTo>
                <a:cubicBezTo>
                  <a:pt x="300065" y="332537"/>
                  <a:pt x="183918" y="180809"/>
                  <a:pt x="143636" y="133813"/>
                </a:cubicBezTo>
                <a:cubicBezTo>
                  <a:pt x="103354" y="86817"/>
                  <a:pt x="-19505" y="-24630"/>
                  <a:pt x="2650" y="4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145A0103-1688-3FE9-3E34-7D1413E2074E}"/>
              </a:ext>
            </a:extLst>
          </p:cNvPr>
          <p:cNvSpPr/>
          <p:nvPr/>
        </p:nvSpPr>
        <p:spPr>
          <a:xfrm>
            <a:off x="4313137" y="7650728"/>
            <a:ext cx="418325" cy="802402"/>
          </a:xfrm>
          <a:custGeom>
            <a:avLst/>
            <a:gdLst>
              <a:gd name="connsiteX0" fmla="*/ 1059 w 418325"/>
              <a:gd name="connsiteY0" fmla="*/ 2840 h 802402"/>
              <a:gd name="connsiteX1" fmla="*/ 113848 w 418325"/>
              <a:gd name="connsiteY1" fmla="*/ 341209 h 802402"/>
              <a:gd name="connsiteX2" fmla="*/ 407906 w 418325"/>
              <a:gd name="connsiteY2" fmla="*/ 788338 h 802402"/>
              <a:gd name="connsiteX3" fmla="*/ 323314 w 418325"/>
              <a:gd name="connsiteY3" fmla="*/ 671520 h 802402"/>
              <a:gd name="connsiteX4" fmla="*/ 45369 w 418325"/>
              <a:gd name="connsiteY4" fmla="*/ 482195 h 802402"/>
              <a:gd name="connsiteX5" fmla="*/ 170243 w 418325"/>
              <a:gd name="connsiteY5" fmla="*/ 530534 h 802402"/>
              <a:gd name="connsiteX6" fmla="*/ 1059 w 418325"/>
              <a:gd name="connsiteY6" fmla="*/ 2840 h 80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325" h="802402">
                <a:moveTo>
                  <a:pt x="1059" y="2840"/>
                </a:moveTo>
                <a:cubicBezTo>
                  <a:pt x="-8340" y="-28714"/>
                  <a:pt x="46040" y="210293"/>
                  <a:pt x="113848" y="341209"/>
                </a:cubicBezTo>
                <a:cubicBezTo>
                  <a:pt x="181656" y="472125"/>
                  <a:pt x="372995" y="733286"/>
                  <a:pt x="407906" y="788338"/>
                </a:cubicBezTo>
                <a:cubicBezTo>
                  <a:pt x="442817" y="843390"/>
                  <a:pt x="383737" y="722544"/>
                  <a:pt x="323314" y="671520"/>
                </a:cubicBezTo>
                <a:cubicBezTo>
                  <a:pt x="262891" y="620496"/>
                  <a:pt x="70881" y="505693"/>
                  <a:pt x="45369" y="482195"/>
                </a:cubicBezTo>
                <a:cubicBezTo>
                  <a:pt x="19857" y="458697"/>
                  <a:pt x="176285" y="603713"/>
                  <a:pt x="170243" y="530534"/>
                </a:cubicBezTo>
                <a:cubicBezTo>
                  <a:pt x="164201" y="457355"/>
                  <a:pt x="10458" y="34394"/>
                  <a:pt x="1059" y="28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4B2CE203-2AD8-2492-2B44-5CAF67B7A379}"/>
              </a:ext>
            </a:extLst>
          </p:cNvPr>
          <p:cNvSpPr/>
          <p:nvPr/>
        </p:nvSpPr>
        <p:spPr>
          <a:xfrm>
            <a:off x="5801828" y="6501498"/>
            <a:ext cx="386869" cy="933713"/>
          </a:xfrm>
          <a:custGeom>
            <a:avLst/>
            <a:gdLst>
              <a:gd name="connsiteX0" fmla="*/ 240463 w 386869"/>
              <a:gd name="connsiteY0" fmla="*/ 7 h 933713"/>
              <a:gd name="connsiteX1" fmla="*/ 167955 w 386869"/>
              <a:gd name="connsiteY1" fmla="*/ 503531 h 933713"/>
              <a:gd name="connsiteX2" fmla="*/ 385478 w 386869"/>
              <a:gd name="connsiteY2" fmla="*/ 930520 h 933713"/>
              <a:gd name="connsiteX3" fmla="*/ 248519 w 386869"/>
              <a:gd name="connsiteY3" fmla="*/ 684800 h 933713"/>
              <a:gd name="connsiteX4" fmla="*/ 2799 w 386869"/>
              <a:gd name="connsiteY4" fmla="*/ 426995 h 933713"/>
              <a:gd name="connsiteX5" fmla="*/ 123645 w 386869"/>
              <a:gd name="connsiteY5" fmla="*/ 491446 h 933713"/>
              <a:gd name="connsiteX6" fmla="*/ 240463 w 386869"/>
              <a:gd name="connsiteY6" fmla="*/ 7 h 93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869" h="933713">
                <a:moveTo>
                  <a:pt x="240463" y="7"/>
                </a:moveTo>
                <a:cubicBezTo>
                  <a:pt x="247848" y="2021"/>
                  <a:pt x="143786" y="348445"/>
                  <a:pt x="167955" y="503531"/>
                </a:cubicBezTo>
                <a:cubicBezTo>
                  <a:pt x="192124" y="658617"/>
                  <a:pt x="372051" y="900309"/>
                  <a:pt x="385478" y="930520"/>
                </a:cubicBezTo>
                <a:cubicBezTo>
                  <a:pt x="398905" y="960732"/>
                  <a:pt x="312299" y="768721"/>
                  <a:pt x="248519" y="684800"/>
                </a:cubicBezTo>
                <a:cubicBezTo>
                  <a:pt x="184739" y="600879"/>
                  <a:pt x="23611" y="459221"/>
                  <a:pt x="2799" y="426995"/>
                </a:cubicBezTo>
                <a:cubicBezTo>
                  <a:pt x="-18013" y="394769"/>
                  <a:pt x="82692" y="561268"/>
                  <a:pt x="123645" y="491446"/>
                </a:cubicBezTo>
                <a:cubicBezTo>
                  <a:pt x="164598" y="421624"/>
                  <a:pt x="233078" y="-2007"/>
                  <a:pt x="240463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FA337F0F-FA4D-BB4E-4F4E-538948A260B7}"/>
              </a:ext>
            </a:extLst>
          </p:cNvPr>
          <p:cNvSpPr/>
          <p:nvPr/>
        </p:nvSpPr>
        <p:spPr>
          <a:xfrm>
            <a:off x="6484108" y="6722535"/>
            <a:ext cx="186594" cy="1106458"/>
          </a:xfrm>
          <a:custGeom>
            <a:avLst/>
            <a:gdLst>
              <a:gd name="connsiteX0" fmla="*/ 1284 w 186594"/>
              <a:gd name="connsiteY0" fmla="*/ 4549 h 1106458"/>
              <a:gd name="connsiteX1" fmla="*/ 174496 w 186594"/>
              <a:gd name="connsiteY1" fmla="*/ 786018 h 1106458"/>
              <a:gd name="connsiteX2" fmla="*/ 85876 w 186594"/>
              <a:gd name="connsiteY2" fmla="*/ 1104246 h 1106458"/>
              <a:gd name="connsiteX3" fmla="*/ 186581 w 186594"/>
              <a:gd name="connsiteY3" fmla="*/ 894780 h 1106458"/>
              <a:gd name="connsiteX4" fmla="*/ 77820 w 186594"/>
              <a:gd name="connsiteY4" fmla="*/ 310691 h 1106458"/>
              <a:gd name="connsiteX5" fmla="*/ 93933 w 186594"/>
              <a:gd name="connsiteY5" fmla="*/ 455706 h 1106458"/>
              <a:gd name="connsiteX6" fmla="*/ 1284 w 186594"/>
              <a:gd name="connsiteY6" fmla="*/ 4549 h 110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594" h="1106458">
                <a:moveTo>
                  <a:pt x="1284" y="4549"/>
                </a:moveTo>
                <a:cubicBezTo>
                  <a:pt x="14711" y="59601"/>
                  <a:pt x="160397" y="602735"/>
                  <a:pt x="174496" y="786018"/>
                </a:cubicBezTo>
                <a:cubicBezTo>
                  <a:pt x="188595" y="969301"/>
                  <a:pt x="83862" y="1086119"/>
                  <a:pt x="85876" y="1104246"/>
                </a:cubicBezTo>
                <a:cubicBezTo>
                  <a:pt x="87890" y="1122373"/>
                  <a:pt x="187924" y="1027039"/>
                  <a:pt x="186581" y="894780"/>
                </a:cubicBezTo>
                <a:cubicBezTo>
                  <a:pt x="185238" y="762521"/>
                  <a:pt x="93261" y="383870"/>
                  <a:pt x="77820" y="310691"/>
                </a:cubicBezTo>
                <a:cubicBezTo>
                  <a:pt x="62379" y="237512"/>
                  <a:pt x="104003" y="500016"/>
                  <a:pt x="93933" y="455706"/>
                </a:cubicBezTo>
                <a:cubicBezTo>
                  <a:pt x="83863" y="411396"/>
                  <a:pt x="-12143" y="-50503"/>
                  <a:pt x="1284" y="4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F8542ECB-5DD6-9A1D-DCF4-6F370C6D397E}"/>
              </a:ext>
            </a:extLst>
          </p:cNvPr>
          <p:cNvSpPr/>
          <p:nvPr/>
        </p:nvSpPr>
        <p:spPr>
          <a:xfrm>
            <a:off x="6560426" y="5211934"/>
            <a:ext cx="66137" cy="988298"/>
          </a:xfrm>
          <a:custGeom>
            <a:avLst/>
            <a:gdLst>
              <a:gd name="connsiteX0" fmla="*/ 65953 w 66137"/>
              <a:gd name="connsiteY0" fmla="*/ 8605 h 988298"/>
              <a:gd name="connsiteX1" fmla="*/ 25671 w 66137"/>
              <a:gd name="connsiteY1" fmla="*/ 902864 h 988298"/>
              <a:gd name="connsiteX2" fmla="*/ 29699 w 66137"/>
              <a:gd name="connsiteY2" fmla="*/ 878695 h 988298"/>
              <a:gd name="connsiteX3" fmla="*/ 9558 w 66137"/>
              <a:gd name="connsiteY3" fmla="*/ 254325 h 988298"/>
              <a:gd name="connsiteX4" fmla="*/ 5530 w 66137"/>
              <a:gd name="connsiteY4" fmla="*/ 439622 h 988298"/>
              <a:gd name="connsiteX5" fmla="*/ 65953 w 66137"/>
              <a:gd name="connsiteY5" fmla="*/ 8605 h 98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137" h="988298">
                <a:moveTo>
                  <a:pt x="65953" y="8605"/>
                </a:moveTo>
                <a:cubicBezTo>
                  <a:pt x="69310" y="85812"/>
                  <a:pt x="25671" y="902864"/>
                  <a:pt x="25671" y="902864"/>
                </a:cubicBezTo>
                <a:cubicBezTo>
                  <a:pt x="19629" y="1047879"/>
                  <a:pt x="32384" y="986785"/>
                  <a:pt x="29699" y="878695"/>
                </a:cubicBezTo>
                <a:cubicBezTo>
                  <a:pt x="27014" y="770605"/>
                  <a:pt x="13586" y="327504"/>
                  <a:pt x="9558" y="254325"/>
                </a:cubicBezTo>
                <a:cubicBezTo>
                  <a:pt x="5530" y="181146"/>
                  <a:pt x="-7226" y="481246"/>
                  <a:pt x="5530" y="439622"/>
                </a:cubicBezTo>
                <a:cubicBezTo>
                  <a:pt x="18286" y="397998"/>
                  <a:pt x="62596" y="-68602"/>
                  <a:pt x="65953" y="8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620EB228-5287-9C17-3F65-8A75E83B602F}"/>
              </a:ext>
            </a:extLst>
          </p:cNvPr>
          <p:cNvSpPr/>
          <p:nvPr/>
        </p:nvSpPr>
        <p:spPr>
          <a:xfrm>
            <a:off x="5474315" y="4495329"/>
            <a:ext cx="1251258" cy="519820"/>
          </a:xfrm>
          <a:custGeom>
            <a:avLst/>
            <a:gdLst>
              <a:gd name="connsiteX0" fmla="*/ 1192346 w 1251258"/>
              <a:gd name="connsiteY0" fmla="*/ 135 h 519820"/>
              <a:gd name="connsiteX1" fmla="*/ 1192346 w 1251258"/>
              <a:gd name="connsiteY1" fmla="*/ 233771 h 519820"/>
              <a:gd name="connsiteX2" fmla="*/ 1135951 w 1251258"/>
              <a:gd name="connsiteY2" fmla="*/ 249883 h 519820"/>
              <a:gd name="connsiteX3" fmla="*/ 0 w 1251258"/>
              <a:gd name="connsiteY3" fmla="*/ 519772 h 519820"/>
              <a:gd name="connsiteX4" fmla="*/ 1152064 w 1251258"/>
              <a:gd name="connsiteY4" fmla="*/ 270024 h 519820"/>
              <a:gd name="connsiteX5" fmla="*/ 1192346 w 1251258"/>
              <a:gd name="connsiteY5" fmla="*/ 135 h 51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1258" h="519820">
                <a:moveTo>
                  <a:pt x="1192346" y="135"/>
                </a:moveTo>
                <a:cubicBezTo>
                  <a:pt x="1199060" y="-5907"/>
                  <a:pt x="1201745" y="192146"/>
                  <a:pt x="1192346" y="233771"/>
                </a:cubicBezTo>
                <a:cubicBezTo>
                  <a:pt x="1182947" y="275396"/>
                  <a:pt x="1135951" y="249883"/>
                  <a:pt x="1135951" y="249883"/>
                </a:cubicBezTo>
                <a:lnTo>
                  <a:pt x="0" y="519772"/>
                </a:lnTo>
                <a:cubicBezTo>
                  <a:pt x="2685" y="523129"/>
                  <a:pt x="951326" y="350588"/>
                  <a:pt x="1152064" y="270024"/>
                </a:cubicBezTo>
                <a:cubicBezTo>
                  <a:pt x="1352802" y="189460"/>
                  <a:pt x="1185632" y="6177"/>
                  <a:pt x="1192346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2EE4A43C-B152-0E73-6C9D-6FC3482CC000}"/>
              </a:ext>
            </a:extLst>
          </p:cNvPr>
          <p:cNvSpPr/>
          <p:nvPr/>
        </p:nvSpPr>
        <p:spPr>
          <a:xfrm>
            <a:off x="5092491" y="4676686"/>
            <a:ext cx="809097" cy="76608"/>
          </a:xfrm>
          <a:custGeom>
            <a:avLst/>
            <a:gdLst>
              <a:gd name="connsiteX0" fmla="*/ 800757 w 809097"/>
              <a:gd name="connsiteY0" fmla="*/ 47 h 76608"/>
              <a:gd name="connsiteX1" fmla="*/ 393909 w 809097"/>
              <a:gd name="connsiteY1" fmla="*/ 64498 h 76608"/>
              <a:gd name="connsiteX2" fmla="*/ 3174 w 809097"/>
              <a:gd name="connsiteY2" fmla="*/ 24216 h 76608"/>
              <a:gd name="connsiteX3" fmla="*/ 615460 w 809097"/>
              <a:gd name="connsiteY3" fmla="*/ 76583 h 76608"/>
              <a:gd name="connsiteX4" fmla="*/ 800757 w 809097"/>
              <a:gd name="connsiteY4" fmla="*/ 47 h 7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097" h="76608">
                <a:moveTo>
                  <a:pt x="800757" y="47"/>
                </a:moveTo>
                <a:cubicBezTo>
                  <a:pt x="763832" y="-1967"/>
                  <a:pt x="526839" y="60470"/>
                  <a:pt x="393909" y="64498"/>
                </a:cubicBezTo>
                <a:cubicBezTo>
                  <a:pt x="260979" y="68526"/>
                  <a:pt x="-33751" y="22202"/>
                  <a:pt x="3174" y="24216"/>
                </a:cubicBezTo>
                <a:cubicBezTo>
                  <a:pt x="40099" y="26230"/>
                  <a:pt x="483201" y="77926"/>
                  <a:pt x="615460" y="76583"/>
                </a:cubicBezTo>
                <a:cubicBezTo>
                  <a:pt x="747719" y="75240"/>
                  <a:pt x="837682" y="2061"/>
                  <a:pt x="800757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8FF07A86-B754-4BA2-05BE-C0F733C6F04F}"/>
              </a:ext>
            </a:extLst>
          </p:cNvPr>
          <p:cNvSpPr/>
          <p:nvPr/>
        </p:nvSpPr>
        <p:spPr>
          <a:xfrm>
            <a:off x="3200267" y="3528220"/>
            <a:ext cx="589248" cy="1145160"/>
          </a:xfrm>
          <a:custGeom>
            <a:avLst/>
            <a:gdLst>
              <a:gd name="connsiteX0" fmla="*/ 154305 w 589248"/>
              <a:gd name="connsiteY0" fmla="*/ 1789 h 1145160"/>
              <a:gd name="connsiteX1" fmla="*/ 542393 w 589248"/>
              <a:gd name="connsiteY1" fmla="*/ 1059729 h 1145160"/>
              <a:gd name="connsiteX2" fmla="*/ 547710 w 589248"/>
              <a:gd name="connsiteY2" fmla="*/ 1075678 h 1145160"/>
              <a:gd name="connsiteX3" fmla="*/ 228733 w 589248"/>
              <a:gd name="connsiteY3" fmla="*/ 1022515 h 1145160"/>
              <a:gd name="connsiteX4" fmla="*/ 5449 w 589248"/>
              <a:gd name="connsiteY4" fmla="*/ 1054413 h 1145160"/>
              <a:gd name="connsiteX5" fmla="*/ 457333 w 589248"/>
              <a:gd name="connsiteY5" fmla="*/ 1049096 h 1145160"/>
              <a:gd name="connsiteX6" fmla="*/ 186203 w 589248"/>
              <a:gd name="connsiteY6" fmla="*/ 469622 h 1145160"/>
              <a:gd name="connsiteX7" fmla="*/ 414803 w 589248"/>
              <a:gd name="connsiteY7" fmla="*/ 799231 h 1145160"/>
              <a:gd name="connsiteX8" fmla="*/ 154305 w 589248"/>
              <a:gd name="connsiteY8" fmla="*/ 1789 h 114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248" h="1145160">
                <a:moveTo>
                  <a:pt x="154305" y="1789"/>
                </a:moveTo>
                <a:cubicBezTo>
                  <a:pt x="175570" y="45205"/>
                  <a:pt x="476826" y="880748"/>
                  <a:pt x="542393" y="1059729"/>
                </a:cubicBezTo>
                <a:cubicBezTo>
                  <a:pt x="607960" y="1238710"/>
                  <a:pt x="599987" y="1081880"/>
                  <a:pt x="547710" y="1075678"/>
                </a:cubicBezTo>
                <a:cubicBezTo>
                  <a:pt x="495433" y="1069476"/>
                  <a:pt x="319110" y="1026059"/>
                  <a:pt x="228733" y="1022515"/>
                </a:cubicBezTo>
                <a:cubicBezTo>
                  <a:pt x="138356" y="1018971"/>
                  <a:pt x="-32651" y="1049983"/>
                  <a:pt x="5449" y="1054413"/>
                </a:cubicBezTo>
                <a:cubicBezTo>
                  <a:pt x="43549" y="1058843"/>
                  <a:pt x="427207" y="1146561"/>
                  <a:pt x="457333" y="1049096"/>
                </a:cubicBezTo>
                <a:cubicBezTo>
                  <a:pt x="487459" y="951631"/>
                  <a:pt x="193291" y="511266"/>
                  <a:pt x="186203" y="469622"/>
                </a:cubicBezTo>
                <a:cubicBezTo>
                  <a:pt x="179115" y="427978"/>
                  <a:pt x="421891" y="879861"/>
                  <a:pt x="414803" y="799231"/>
                </a:cubicBezTo>
                <a:cubicBezTo>
                  <a:pt x="407715" y="718601"/>
                  <a:pt x="133040" y="-41627"/>
                  <a:pt x="154305" y="1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01D117CB-4984-0D61-C3BA-0DC67493E690}"/>
              </a:ext>
            </a:extLst>
          </p:cNvPr>
          <p:cNvSpPr/>
          <p:nvPr/>
        </p:nvSpPr>
        <p:spPr>
          <a:xfrm>
            <a:off x="4664028" y="9169362"/>
            <a:ext cx="649712" cy="206413"/>
          </a:xfrm>
          <a:custGeom>
            <a:avLst/>
            <a:gdLst>
              <a:gd name="connsiteX0" fmla="*/ 203247 w 649712"/>
              <a:gd name="connsiteY0" fmla="*/ 38 h 206413"/>
              <a:gd name="connsiteX1" fmla="*/ 206422 w 649712"/>
              <a:gd name="connsiteY1" fmla="*/ 155613 h 206413"/>
              <a:gd name="connsiteX2" fmla="*/ 292147 w 649712"/>
              <a:gd name="connsiteY2" fmla="*/ 155613 h 206413"/>
              <a:gd name="connsiteX3" fmla="*/ 292147 w 649712"/>
              <a:gd name="connsiteY3" fmla="*/ 168313 h 206413"/>
              <a:gd name="connsiteX4" fmla="*/ 635047 w 649712"/>
              <a:gd name="connsiteY4" fmla="*/ 66713 h 206413"/>
              <a:gd name="connsiteX5" fmla="*/ 565197 w 649712"/>
              <a:gd name="connsiteY5" fmla="*/ 130213 h 206413"/>
              <a:gd name="connsiteX6" fmla="*/ 368347 w 649712"/>
              <a:gd name="connsiteY6" fmla="*/ 174663 h 206413"/>
              <a:gd name="connsiteX7" fmla="*/ 146097 w 649712"/>
              <a:gd name="connsiteY7" fmla="*/ 184188 h 206413"/>
              <a:gd name="connsiteX8" fmla="*/ 47 w 649712"/>
              <a:gd name="connsiteY8" fmla="*/ 206413 h 206413"/>
              <a:gd name="connsiteX9" fmla="*/ 130222 w 649712"/>
              <a:gd name="connsiteY9" fmla="*/ 181013 h 206413"/>
              <a:gd name="connsiteX10" fmla="*/ 139747 w 649712"/>
              <a:gd name="connsiteY10" fmla="*/ 82588 h 206413"/>
              <a:gd name="connsiteX11" fmla="*/ 146097 w 649712"/>
              <a:gd name="connsiteY11" fmla="*/ 139738 h 206413"/>
              <a:gd name="connsiteX12" fmla="*/ 203247 w 649712"/>
              <a:gd name="connsiteY12" fmla="*/ 38 h 20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712" h="206413">
                <a:moveTo>
                  <a:pt x="203247" y="38"/>
                </a:moveTo>
                <a:cubicBezTo>
                  <a:pt x="213301" y="2684"/>
                  <a:pt x="191605" y="129684"/>
                  <a:pt x="206422" y="155613"/>
                </a:cubicBezTo>
                <a:cubicBezTo>
                  <a:pt x="221239" y="181542"/>
                  <a:pt x="292147" y="155613"/>
                  <a:pt x="292147" y="155613"/>
                </a:cubicBezTo>
                <a:cubicBezTo>
                  <a:pt x="306435" y="157730"/>
                  <a:pt x="234997" y="183130"/>
                  <a:pt x="292147" y="168313"/>
                </a:cubicBezTo>
                <a:cubicBezTo>
                  <a:pt x="349297" y="153496"/>
                  <a:pt x="589539" y="73063"/>
                  <a:pt x="635047" y="66713"/>
                </a:cubicBezTo>
                <a:cubicBezTo>
                  <a:pt x="680555" y="60363"/>
                  <a:pt x="609647" y="112221"/>
                  <a:pt x="565197" y="130213"/>
                </a:cubicBezTo>
                <a:cubicBezTo>
                  <a:pt x="520747" y="148205"/>
                  <a:pt x="438197" y="165667"/>
                  <a:pt x="368347" y="174663"/>
                </a:cubicBezTo>
                <a:cubicBezTo>
                  <a:pt x="298497" y="183659"/>
                  <a:pt x="207480" y="178896"/>
                  <a:pt x="146097" y="184188"/>
                </a:cubicBezTo>
                <a:cubicBezTo>
                  <a:pt x="84714" y="189480"/>
                  <a:pt x="47" y="206413"/>
                  <a:pt x="47" y="206413"/>
                </a:cubicBezTo>
                <a:cubicBezTo>
                  <a:pt x="-2599" y="205884"/>
                  <a:pt x="106939" y="201650"/>
                  <a:pt x="130222" y="181013"/>
                </a:cubicBezTo>
                <a:cubicBezTo>
                  <a:pt x="153505" y="160376"/>
                  <a:pt x="137101" y="89467"/>
                  <a:pt x="139747" y="82588"/>
                </a:cubicBezTo>
                <a:cubicBezTo>
                  <a:pt x="142393" y="75709"/>
                  <a:pt x="137630" y="146617"/>
                  <a:pt x="146097" y="139738"/>
                </a:cubicBezTo>
                <a:cubicBezTo>
                  <a:pt x="154564" y="132859"/>
                  <a:pt x="193193" y="-2608"/>
                  <a:pt x="203247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CB1DAE3A-9213-BECB-6375-97265761E790}"/>
              </a:ext>
            </a:extLst>
          </p:cNvPr>
          <p:cNvSpPr/>
          <p:nvPr/>
        </p:nvSpPr>
        <p:spPr>
          <a:xfrm>
            <a:off x="4664075" y="9424259"/>
            <a:ext cx="543537" cy="256626"/>
          </a:xfrm>
          <a:custGeom>
            <a:avLst/>
            <a:gdLst>
              <a:gd name="connsiteX0" fmla="*/ 0 w 543537"/>
              <a:gd name="connsiteY0" fmla="*/ 18191 h 256626"/>
              <a:gd name="connsiteX1" fmla="*/ 390525 w 543537"/>
              <a:gd name="connsiteY1" fmla="*/ 18191 h 256626"/>
              <a:gd name="connsiteX2" fmla="*/ 498475 w 543537"/>
              <a:gd name="connsiteY2" fmla="*/ 18191 h 256626"/>
              <a:gd name="connsiteX3" fmla="*/ 542925 w 543537"/>
              <a:gd name="connsiteY3" fmla="*/ 2316 h 256626"/>
              <a:gd name="connsiteX4" fmla="*/ 469900 w 543537"/>
              <a:gd name="connsiteY4" fmla="*/ 75341 h 256626"/>
              <a:gd name="connsiteX5" fmla="*/ 482600 w 543537"/>
              <a:gd name="connsiteY5" fmla="*/ 256316 h 256626"/>
              <a:gd name="connsiteX6" fmla="*/ 463550 w 543537"/>
              <a:gd name="connsiteY6" fmla="*/ 27716 h 256626"/>
              <a:gd name="connsiteX7" fmla="*/ 368300 w 543537"/>
              <a:gd name="connsiteY7" fmla="*/ 2316 h 256626"/>
              <a:gd name="connsiteX8" fmla="*/ 0 w 543537"/>
              <a:gd name="connsiteY8" fmla="*/ 18191 h 25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537" h="256626">
                <a:moveTo>
                  <a:pt x="0" y="18191"/>
                </a:moveTo>
                <a:cubicBezTo>
                  <a:pt x="3704" y="20837"/>
                  <a:pt x="390525" y="18191"/>
                  <a:pt x="390525" y="18191"/>
                </a:cubicBezTo>
                <a:cubicBezTo>
                  <a:pt x="473604" y="18191"/>
                  <a:pt x="473075" y="20837"/>
                  <a:pt x="498475" y="18191"/>
                </a:cubicBezTo>
                <a:cubicBezTo>
                  <a:pt x="523875" y="15545"/>
                  <a:pt x="547688" y="-7209"/>
                  <a:pt x="542925" y="2316"/>
                </a:cubicBezTo>
                <a:cubicBezTo>
                  <a:pt x="538162" y="11841"/>
                  <a:pt x="479954" y="33008"/>
                  <a:pt x="469900" y="75341"/>
                </a:cubicBezTo>
                <a:cubicBezTo>
                  <a:pt x="459846" y="117674"/>
                  <a:pt x="483658" y="264253"/>
                  <a:pt x="482600" y="256316"/>
                </a:cubicBezTo>
                <a:cubicBezTo>
                  <a:pt x="481542" y="248379"/>
                  <a:pt x="482600" y="70049"/>
                  <a:pt x="463550" y="27716"/>
                </a:cubicBezTo>
                <a:cubicBezTo>
                  <a:pt x="444500" y="-14617"/>
                  <a:pt x="441325" y="5491"/>
                  <a:pt x="368300" y="2316"/>
                </a:cubicBezTo>
                <a:lnTo>
                  <a:pt x="0" y="1819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5E5E8C48-8AB1-6FDD-6F3B-0075A7CCB810}"/>
              </a:ext>
            </a:extLst>
          </p:cNvPr>
          <p:cNvSpPr/>
          <p:nvPr/>
        </p:nvSpPr>
        <p:spPr>
          <a:xfrm>
            <a:off x="4627217" y="9199346"/>
            <a:ext cx="220494" cy="253839"/>
          </a:xfrm>
          <a:custGeom>
            <a:avLst/>
            <a:gdLst>
              <a:gd name="connsiteX0" fmla="*/ 217833 w 220494"/>
              <a:gd name="connsiteY0" fmla="*/ 4979 h 253839"/>
              <a:gd name="connsiteX1" fmla="*/ 1933 w 220494"/>
              <a:gd name="connsiteY1" fmla="*/ 252629 h 253839"/>
              <a:gd name="connsiteX2" fmla="*/ 116233 w 220494"/>
              <a:gd name="connsiteY2" fmla="*/ 97054 h 253839"/>
              <a:gd name="connsiteX3" fmla="*/ 217833 w 220494"/>
              <a:gd name="connsiteY3" fmla="*/ 4979 h 25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494" h="253839">
                <a:moveTo>
                  <a:pt x="217833" y="4979"/>
                </a:moveTo>
                <a:cubicBezTo>
                  <a:pt x="198783" y="30908"/>
                  <a:pt x="18866" y="237283"/>
                  <a:pt x="1933" y="252629"/>
                </a:cubicBezTo>
                <a:cubicBezTo>
                  <a:pt x="-15000" y="267975"/>
                  <a:pt x="83954" y="133037"/>
                  <a:pt x="116233" y="97054"/>
                </a:cubicBezTo>
                <a:cubicBezTo>
                  <a:pt x="148512" y="61071"/>
                  <a:pt x="236883" y="-20950"/>
                  <a:pt x="217833" y="4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09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百目鬼華子役の山田杏奈。 - 菊池風磨×山田杏奈がドラマ「ゼイチョー」撮入「もっとコンビネーションを発揮できる」 [画像ギャラリー 4/8] -  映画ナタリー">
            <a:extLst>
              <a:ext uri="{FF2B5EF4-FFF2-40B4-BE49-F238E27FC236}">
                <a16:creationId xmlns:a16="http://schemas.microsoft.com/office/drawing/2014/main" id="{A172D3B5-2881-2198-9656-0A0707EF4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2857" r="18393" b="1250"/>
          <a:stretch/>
        </p:blipFill>
        <p:spPr bwMode="auto">
          <a:xfrm>
            <a:off x="1405890" y="-36141"/>
            <a:ext cx="6789420" cy="1283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311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80808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595</TotalTime>
  <Words>19</Words>
  <Application>Microsoft Macintosh PowerPoint</Application>
  <PresentationFormat>A3 297x420 mm</PresentationFormat>
  <Paragraphs>13</Paragraphs>
  <Slides>10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Toppan Bunkyu Midashi Gothic Extrabold</vt:lpstr>
      <vt:lpstr>游ゴシック</vt:lpstr>
      <vt:lpstr>Aptos</vt:lpstr>
      <vt:lpstr>Aptos Display</vt:lpstr>
      <vt:lpstr>Arial</vt:lpstr>
      <vt:lpstr>Arial Black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55</cp:revision>
  <dcterms:created xsi:type="dcterms:W3CDTF">2024-03-20T08:32:18Z</dcterms:created>
  <dcterms:modified xsi:type="dcterms:W3CDTF">2024-03-23T04:54:42Z</dcterms:modified>
</cp:coreProperties>
</file>